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notesSlides/notesSlide2.xml" ContentType="application/vnd.openxmlformats-officedocument.presentationml.notesSlide+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notesSlides/notesSlide3.xml" ContentType="application/vnd.openxmlformats-officedocument.presentationml.notesSlide+xml"/>
  <Override PartName="/ppt/ink/ink60.xml" ContentType="application/inkml+xml"/>
  <Override PartName="/ppt/ink/ink61.xml" ContentType="application/inkml+xml"/>
  <Override PartName="/ppt/ink/ink62.xml" ContentType="application/inkml+xml"/>
  <Override PartName="/ppt/ink/ink63.xml" ContentType="application/inkml+xml"/>
  <Override PartName="/ppt/ink/ink64.xml" ContentType="application/inkml+xml"/>
  <Override PartName="/ppt/ink/ink65.xml" ContentType="application/inkml+xml"/>
  <Override PartName="/ppt/ink/ink66.xml" ContentType="application/inkml+xml"/>
  <Override PartName="/ppt/ink/ink67.xml" ContentType="application/inkml+xml"/>
  <Override PartName="/ppt/ink/ink68.xml" ContentType="application/inkml+xml"/>
  <Override PartName="/ppt/ink/ink69.xml" ContentType="application/inkml+xml"/>
  <Override PartName="/ppt/notesSlides/notesSlide4.xml" ContentType="application/vnd.openxmlformats-officedocument.presentationml.notesSlide+xml"/>
  <Override PartName="/ppt/ink/ink70.xml" ContentType="application/inkml+xml"/>
  <Override PartName="/ppt/ink/ink71.xml" ContentType="application/inkml+xml"/>
  <Override PartName="/ppt/ink/ink72.xml" ContentType="application/inkml+xml"/>
  <Override PartName="/ppt/ink/ink73.xml" ContentType="application/inkml+xml"/>
  <Override PartName="/ppt/ink/ink74.xml" ContentType="application/inkml+xml"/>
  <Override PartName="/ppt/ink/ink75.xml" ContentType="application/inkml+xml"/>
  <Override PartName="/ppt/ink/ink76.xml" ContentType="application/inkml+xml"/>
  <Override PartName="/ppt/ink/ink77.xml" ContentType="application/inkml+xml"/>
  <Override PartName="/ppt/ink/ink78.xml" ContentType="application/inkml+xml"/>
  <Override PartName="/ppt/ink/ink79.xml" ContentType="application/inkml+xml"/>
  <Override PartName="/ppt/ink/ink80.xml" ContentType="application/inkml+xml"/>
  <Override PartName="/ppt/ink/ink81.xml" ContentType="application/inkml+xml"/>
  <Override PartName="/ppt/ink/ink82.xml" ContentType="application/inkml+xml"/>
  <Override PartName="/ppt/ink/ink83.xml" ContentType="application/inkml+xml"/>
  <Override PartName="/ppt/ink/ink84.xml" ContentType="application/inkml+xml"/>
  <Override PartName="/ppt/ink/ink85.xml" ContentType="application/inkml+xml"/>
  <Override PartName="/ppt/ink/ink86.xml" ContentType="application/inkml+xml"/>
  <Override PartName="/ppt/ink/ink87.xml" ContentType="application/inkml+xml"/>
  <Override PartName="/ppt/ink/ink88.xml" ContentType="application/inkml+xml"/>
  <Override PartName="/ppt/ink/ink89.xml" ContentType="application/inkml+xml"/>
  <Override PartName="/ppt/ink/ink90.xml" ContentType="application/inkml+xml"/>
  <Override PartName="/ppt/ink/ink91.xml" ContentType="application/inkml+xml"/>
  <Override PartName="/ppt/ink/ink92.xml" ContentType="application/inkml+xml"/>
  <Override PartName="/ppt/ink/ink93.xml" ContentType="application/inkml+xml"/>
  <Override PartName="/ppt/ink/ink94.xml" ContentType="application/inkml+xml"/>
  <Override PartName="/ppt/ink/ink95.xml" ContentType="application/inkml+xml"/>
  <Override PartName="/ppt/ink/ink96.xml" ContentType="application/inkml+xml"/>
  <Override PartName="/ppt/ink/ink97.xml" ContentType="application/inkml+xml"/>
  <Override PartName="/ppt/ink/ink98.xml" ContentType="application/inkml+xml"/>
  <Override PartName="/ppt/ink/ink99.xml" ContentType="application/inkml+xml"/>
  <Override PartName="/ppt/ink/ink100.xml" ContentType="application/inkml+xml"/>
  <Override PartName="/ppt/ink/ink101.xml" ContentType="application/inkml+xml"/>
  <Override PartName="/ppt/ink/ink102.xml" ContentType="application/inkml+xml"/>
  <Override PartName="/ppt/ink/ink103.xml" ContentType="application/inkml+xml"/>
  <Override PartName="/ppt/ink/ink104.xml" ContentType="application/inkml+xml"/>
  <Override PartName="/ppt/ink/ink105.xml" ContentType="application/inkml+xml"/>
  <Override PartName="/ppt/ink/ink106.xml" ContentType="application/inkml+xml"/>
  <Override PartName="/ppt/ink/ink107.xml" ContentType="application/inkml+xml"/>
  <Override PartName="/ppt/ink/ink108.xml" ContentType="application/inkml+xml"/>
  <Override PartName="/ppt/ink/ink109.xml" ContentType="application/inkml+xml"/>
  <Override PartName="/ppt/ink/ink110.xml" ContentType="application/inkml+xml"/>
  <Override PartName="/ppt/ink/ink111.xml" ContentType="application/inkml+xml"/>
  <Override PartName="/ppt/ink/ink112.xml" ContentType="application/inkml+xml"/>
  <Override PartName="/ppt/ink/ink113.xml" ContentType="application/inkml+xml"/>
  <Override PartName="/ppt/ink/ink114.xml" ContentType="application/inkml+xml"/>
  <Override PartName="/ppt/ink/ink115.xml" ContentType="application/inkml+xml"/>
  <Override PartName="/ppt/ink/ink116.xml" ContentType="application/inkml+xml"/>
  <Override PartName="/ppt/ink/ink117.xml" ContentType="application/inkml+xml"/>
  <Override PartName="/ppt/ink/ink118.xml" ContentType="application/inkml+xml"/>
  <Override PartName="/ppt/ink/ink119.xml" ContentType="application/inkml+xml"/>
  <Override PartName="/ppt/ink/ink120.xml" ContentType="application/inkml+xml"/>
  <Override PartName="/ppt/ink/ink121.xml" ContentType="application/inkml+xml"/>
  <Override PartName="/ppt/ink/ink122.xml" ContentType="application/inkml+xml"/>
  <Override PartName="/ppt/ink/ink123.xml" ContentType="application/inkml+xml"/>
  <Override PartName="/ppt/ink/ink124.xml" ContentType="application/inkml+xml"/>
  <Override PartName="/ppt/ink/ink125.xml" ContentType="application/inkml+xml"/>
  <Override PartName="/ppt/ink/ink126.xml" ContentType="application/inkml+xml"/>
  <Override PartName="/ppt/ink/ink127.xml" ContentType="application/inkml+xml"/>
  <Override PartName="/ppt/ink/ink128.xml" ContentType="application/inkml+xml"/>
  <Override PartName="/ppt/ink/ink129.xml" ContentType="application/inkml+xml"/>
  <Override PartName="/ppt/ink/ink130.xml" ContentType="application/inkml+xml"/>
  <Override PartName="/ppt/ink/ink131.xml" ContentType="application/inkml+xml"/>
  <Override PartName="/ppt/ink/ink132.xml" ContentType="application/inkml+xml"/>
  <Override PartName="/ppt/ink/ink133.xml" ContentType="application/inkml+xml"/>
  <Override PartName="/ppt/ink/ink134.xml" ContentType="application/inkml+xml"/>
  <Override PartName="/ppt/ink/ink135.xml" ContentType="application/inkml+xml"/>
  <Override PartName="/ppt/ink/ink136.xml" ContentType="application/inkml+xml"/>
  <Override PartName="/ppt/ink/ink137.xml" ContentType="application/inkml+xml"/>
  <Override PartName="/ppt/ink/ink138.xml" ContentType="application/inkml+xml"/>
  <Override PartName="/ppt/ink/ink139.xml" ContentType="application/inkml+xml"/>
  <Override PartName="/ppt/ink/ink140.xml" ContentType="application/inkml+xml"/>
  <Override PartName="/ppt/notesSlides/notesSlide5.xml" ContentType="application/vnd.openxmlformats-officedocument.presentationml.notesSlide+xml"/>
  <Override PartName="/ppt/ink/ink141.xml" ContentType="application/inkml+xml"/>
  <Override PartName="/ppt/ink/ink142.xml" ContentType="application/inkml+xml"/>
  <Override PartName="/ppt/ink/ink143.xml" ContentType="application/inkml+xml"/>
  <Override PartName="/ppt/ink/ink144.xml" ContentType="application/inkml+xml"/>
  <Override PartName="/ppt/ink/ink145.xml" ContentType="application/inkml+xml"/>
  <Override PartName="/ppt/ink/ink146.xml" ContentType="application/inkml+xml"/>
  <Override PartName="/ppt/ink/ink147.xml" ContentType="application/inkml+xml"/>
  <Override PartName="/ppt/ink/ink148.xml" ContentType="application/inkml+xml"/>
  <Override PartName="/ppt/ink/ink149.xml" ContentType="application/inkml+xml"/>
  <Override PartName="/ppt/ink/ink150.xml" ContentType="application/inkml+xml"/>
  <Override PartName="/ppt/ink/ink151.xml" ContentType="application/inkml+xml"/>
  <Override PartName="/ppt/ink/ink152.xml" ContentType="application/inkml+xml"/>
  <Override PartName="/ppt/ink/ink153.xml" ContentType="application/inkml+xml"/>
  <Override PartName="/ppt/ink/ink154.xml" ContentType="application/inkml+xml"/>
  <Override PartName="/ppt/ink/ink155.xml" ContentType="application/inkml+xml"/>
  <Override PartName="/ppt/ink/ink156.xml" ContentType="application/inkml+xml"/>
  <Override PartName="/ppt/ink/ink157.xml" ContentType="application/inkml+xml"/>
  <Override PartName="/ppt/ink/ink158.xml" ContentType="application/inkml+xml"/>
  <Override PartName="/ppt/ink/ink159.xml" ContentType="application/inkml+xml"/>
  <Override PartName="/ppt/ink/ink160.xml" ContentType="application/inkml+xml"/>
  <Override PartName="/ppt/ink/ink161.xml" ContentType="application/inkml+xml"/>
  <Override PartName="/ppt/ink/ink162.xml" ContentType="application/inkml+xml"/>
  <Override PartName="/ppt/ink/ink163.xml" ContentType="application/inkml+xml"/>
  <Override PartName="/ppt/ink/ink164.xml" ContentType="application/inkml+xml"/>
  <Override PartName="/ppt/ink/ink165.xml" ContentType="application/inkml+xml"/>
  <Override PartName="/ppt/ink/ink166.xml" ContentType="application/inkml+xml"/>
  <Override PartName="/ppt/ink/ink167.xml" ContentType="application/inkml+xml"/>
  <Override PartName="/ppt/ink/ink168.xml" ContentType="application/inkml+xml"/>
  <Override PartName="/ppt/ink/ink169.xml" ContentType="application/inkml+xml"/>
  <Override PartName="/ppt/ink/ink170.xml" ContentType="application/inkml+xml"/>
  <Override PartName="/ppt/ink/ink171.xml" ContentType="application/inkml+xml"/>
  <Override PartName="/ppt/ink/ink172.xml" ContentType="application/inkml+xml"/>
  <Override PartName="/ppt/ink/ink173.xml" ContentType="application/inkml+xml"/>
  <Override PartName="/ppt/ink/ink174.xml" ContentType="application/inkml+xml"/>
  <Override PartName="/ppt/ink/ink175.xml" ContentType="application/inkml+xml"/>
  <Override PartName="/ppt/ink/ink176.xml" ContentType="application/inkml+xml"/>
  <Override PartName="/ppt/ink/ink177.xml" ContentType="application/inkml+xml"/>
  <Override PartName="/ppt/ink/ink178.xml" ContentType="application/inkml+xml"/>
  <Override PartName="/ppt/ink/ink179.xml" ContentType="application/inkml+xml"/>
  <Override PartName="/ppt/ink/ink180.xml" ContentType="application/inkml+xml"/>
  <Override PartName="/ppt/ink/ink181.xml" ContentType="application/inkml+xml"/>
  <Override PartName="/ppt/ink/ink182.xml" ContentType="application/inkml+xml"/>
  <Override PartName="/ppt/ink/ink183.xml" ContentType="application/inkml+xml"/>
  <Override PartName="/ppt/ink/ink184.xml" ContentType="application/inkml+xml"/>
  <Override PartName="/ppt/ink/ink185.xml" ContentType="application/inkml+xml"/>
  <Override PartName="/ppt/ink/ink186.xml" ContentType="application/inkml+xml"/>
  <Override PartName="/ppt/ink/ink187.xml" ContentType="application/inkml+xml"/>
  <Override PartName="/ppt/ink/ink188.xml" ContentType="application/inkml+xml"/>
  <Override PartName="/ppt/ink/ink189.xml" ContentType="application/inkml+xml"/>
  <Override PartName="/ppt/ink/ink190.xml" ContentType="application/inkml+xml"/>
  <Override PartName="/ppt/ink/ink191.xml" ContentType="application/inkml+xml"/>
  <Override PartName="/ppt/ink/ink192.xml" ContentType="application/inkml+xml"/>
  <Override PartName="/ppt/ink/ink193.xml" ContentType="application/inkml+xml"/>
  <Override PartName="/ppt/ink/ink194.xml" ContentType="application/inkml+xml"/>
  <Override PartName="/ppt/ink/ink195.xml" ContentType="application/inkml+xml"/>
  <Override PartName="/ppt/ink/ink196.xml" ContentType="application/inkml+xml"/>
  <Override PartName="/ppt/ink/ink197.xml" ContentType="application/inkml+xml"/>
  <Override PartName="/ppt/ink/ink198.xml" ContentType="application/inkml+xml"/>
  <Override PartName="/ppt/ink/ink199.xml" ContentType="application/inkml+xml"/>
  <Override PartName="/ppt/ink/ink200.xml" ContentType="application/inkml+xml"/>
  <Override PartName="/ppt/ink/ink201.xml" ContentType="application/inkml+xml"/>
  <Override PartName="/ppt/ink/ink202.xml" ContentType="application/inkml+xml"/>
  <Override PartName="/ppt/ink/ink203.xml" ContentType="application/inkml+xml"/>
  <Override PartName="/ppt/ink/ink204.xml" ContentType="application/inkml+xml"/>
  <Override PartName="/ppt/ink/ink205.xml" ContentType="application/inkml+xml"/>
  <Override PartName="/ppt/ink/ink206.xml" ContentType="application/inkml+xml"/>
  <Override PartName="/ppt/ink/ink207.xml" ContentType="application/inkml+xml"/>
  <Override PartName="/ppt/ink/ink208.xml" ContentType="application/inkml+xml"/>
  <Override PartName="/ppt/ink/ink209.xml" ContentType="application/inkml+xml"/>
  <Override PartName="/ppt/ink/ink210.xml" ContentType="application/inkml+xml"/>
  <Override PartName="/ppt/ink/ink211.xml" ContentType="application/inkml+xml"/>
  <Override PartName="/ppt/ink/ink212.xml" ContentType="application/inkml+xml"/>
  <Override PartName="/ppt/ink/ink213.xml" ContentType="application/inkml+xml"/>
  <Override PartName="/ppt/ink/ink214.xml" ContentType="application/inkml+xml"/>
  <Override PartName="/ppt/ink/ink215.xml" ContentType="application/inkml+xml"/>
  <Override PartName="/ppt/ink/ink216.xml" ContentType="application/inkml+xml"/>
  <Override PartName="/ppt/ink/ink217.xml" ContentType="application/inkml+xml"/>
  <Override PartName="/ppt/ink/ink218.xml" ContentType="application/inkml+xml"/>
  <Override PartName="/ppt/ink/ink219.xml" ContentType="application/inkml+xml"/>
  <Override PartName="/ppt/ink/ink220.xml" ContentType="application/inkml+xml"/>
  <Override PartName="/ppt/ink/ink221.xml" ContentType="application/inkml+xml"/>
  <Override PartName="/ppt/ink/ink222.xml" ContentType="application/inkml+xml"/>
  <Override PartName="/ppt/ink/ink223.xml" ContentType="application/inkml+xml"/>
  <Override PartName="/ppt/ink/ink224.xml" ContentType="application/inkml+xml"/>
  <Override PartName="/ppt/ink/ink225.xml" ContentType="application/inkml+xml"/>
  <Override PartName="/ppt/ink/ink226.xml" ContentType="application/inkml+xml"/>
  <Override PartName="/ppt/ink/ink227.xml" ContentType="application/inkml+xml"/>
  <Override PartName="/ppt/ink/ink228.xml" ContentType="application/inkml+xml"/>
  <Override PartName="/ppt/notesSlides/notesSlide6.xml" ContentType="application/vnd.openxmlformats-officedocument.presentationml.notesSlide+xml"/>
  <Override PartName="/ppt/ink/ink229.xml" ContentType="application/inkml+xml"/>
  <Override PartName="/ppt/ink/ink230.xml" ContentType="application/inkml+xml"/>
  <Override PartName="/ppt/ink/ink231.xml" ContentType="application/inkml+xml"/>
  <Override PartName="/ppt/ink/ink232.xml" ContentType="application/inkml+xml"/>
  <Override PartName="/ppt/ink/ink233.xml" ContentType="application/inkml+xml"/>
  <Override PartName="/ppt/ink/ink234.xml" ContentType="application/inkml+xml"/>
  <Override PartName="/ppt/ink/ink235.xml" ContentType="application/inkml+xml"/>
  <Override PartName="/ppt/ink/ink236.xml" ContentType="application/inkml+xml"/>
  <Override PartName="/ppt/ink/ink237.xml" ContentType="application/inkml+xml"/>
  <Override PartName="/ppt/ink/ink238.xml" ContentType="application/inkml+xml"/>
  <Override PartName="/ppt/ink/ink239.xml" ContentType="application/inkml+xml"/>
  <Override PartName="/ppt/ink/ink240.xml" ContentType="application/inkml+xml"/>
  <Override PartName="/ppt/ink/ink241.xml" ContentType="application/inkml+xml"/>
  <Override PartName="/ppt/ink/ink242.xml" ContentType="application/inkml+xml"/>
  <Override PartName="/ppt/ink/ink243.xml" ContentType="application/inkml+xml"/>
  <Override PartName="/ppt/ink/ink244.xml" ContentType="application/inkml+xml"/>
  <Override PartName="/ppt/ink/ink245.xml" ContentType="application/inkml+xml"/>
  <Override PartName="/ppt/ink/ink246.xml" ContentType="application/inkml+xml"/>
  <Override PartName="/ppt/ink/ink247.xml" ContentType="application/inkml+xml"/>
  <Override PartName="/ppt/ink/ink248.xml" ContentType="application/inkml+xml"/>
  <Override PartName="/ppt/ink/ink249.xml" ContentType="application/inkml+xml"/>
  <Override PartName="/ppt/ink/ink250.xml" ContentType="application/inkml+xml"/>
  <Override PartName="/ppt/ink/ink251.xml" ContentType="application/inkml+xml"/>
  <Override PartName="/ppt/ink/ink252.xml" ContentType="application/inkml+xml"/>
  <Override PartName="/ppt/ink/ink253.xml" ContentType="application/inkml+xml"/>
  <Override PartName="/ppt/ink/ink254.xml" ContentType="application/inkml+xml"/>
  <Override PartName="/ppt/ink/ink255.xml" ContentType="application/inkml+xml"/>
  <Override PartName="/ppt/ink/ink256.xml" ContentType="application/inkml+xml"/>
  <Override PartName="/ppt/ink/ink257.xml" ContentType="application/inkml+xml"/>
  <Override PartName="/ppt/ink/ink258.xml" ContentType="application/inkml+xml"/>
  <Override PartName="/ppt/ink/ink259.xml" ContentType="application/inkml+xml"/>
  <Override PartName="/ppt/ink/ink260.xml" ContentType="application/inkml+xml"/>
  <Override PartName="/ppt/ink/ink261.xml" ContentType="application/inkml+xml"/>
  <Override PartName="/ppt/ink/ink262.xml" ContentType="application/inkml+xml"/>
  <Override PartName="/ppt/ink/ink263.xml" ContentType="application/inkml+xml"/>
  <Override PartName="/ppt/ink/ink264.xml" ContentType="application/inkml+xml"/>
  <Override PartName="/ppt/ink/ink265.xml" ContentType="application/inkml+xml"/>
  <Override PartName="/ppt/ink/ink266.xml" ContentType="application/inkml+xml"/>
  <Override PartName="/ppt/ink/ink267.xml" ContentType="application/inkml+xml"/>
  <Override PartName="/ppt/ink/ink268.xml" ContentType="application/inkml+xml"/>
  <Override PartName="/ppt/ink/ink269.xml" ContentType="application/inkml+xml"/>
  <Override PartName="/ppt/ink/ink270.xml" ContentType="application/inkml+xml"/>
  <Override PartName="/ppt/ink/ink271.xml" ContentType="application/inkml+xml"/>
  <Override PartName="/ppt/ink/ink272.xml" ContentType="application/inkml+xml"/>
  <Override PartName="/ppt/ink/ink273.xml" ContentType="application/inkml+xml"/>
  <Override PartName="/ppt/ink/ink274.xml" ContentType="application/inkml+xml"/>
  <Override PartName="/ppt/ink/ink275.xml" ContentType="application/inkml+xml"/>
  <Override PartName="/ppt/ink/ink276.xml" ContentType="application/inkml+xml"/>
  <Override PartName="/ppt/ink/ink277.xml" ContentType="application/inkml+xml"/>
  <Override PartName="/ppt/ink/ink278.xml" ContentType="application/inkml+xml"/>
  <Override PartName="/ppt/ink/ink279.xml" ContentType="application/inkml+xml"/>
  <Override PartName="/ppt/ink/ink280.xml" ContentType="application/inkml+xml"/>
  <Override PartName="/ppt/ink/ink281.xml" ContentType="application/inkml+xml"/>
  <Override PartName="/ppt/ink/ink282.xml" ContentType="application/inkml+xml"/>
  <Override PartName="/ppt/ink/ink283.xml" ContentType="application/inkml+xml"/>
  <Override PartName="/ppt/ink/ink284.xml" ContentType="application/inkml+xml"/>
  <Override PartName="/ppt/ink/ink285.xml" ContentType="application/inkml+xml"/>
  <Override PartName="/ppt/ink/ink286.xml" ContentType="application/inkml+xml"/>
  <Override PartName="/ppt/ink/ink287.xml" ContentType="application/inkml+xml"/>
  <Override PartName="/ppt/ink/ink288.xml" ContentType="application/inkml+xml"/>
  <Override PartName="/ppt/ink/ink289.xml" ContentType="application/inkml+xml"/>
  <Override PartName="/ppt/ink/ink290.xml" ContentType="application/inkml+xml"/>
  <Override PartName="/ppt/ink/ink291.xml" ContentType="application/inkml+xml"/>
  <Override PartName="/ppt/ink/ink292.xml" ContentType="application/inkml+xml"/>
  <Override PartName="/ppt/ink/ink293.xml" ContentType="application/inkml+xml"/>
  <Override PartName="/ppt/ink/ink294.xml" ContentType="application/inkml+xml"/>
  <Override PartName="/ppt/ink/ink295.xml" ContentType="application/inkml+xml"/>
  <Override PartName="/ppt/ink/ink296.xml" ContentType="application/inkml+xml"/>
  <Override PartName="/ppt/ink/ink297.xml" ContentType="application/inkml+xml"/>
  <Override PartName="/ppt/ink/ink298.xml" ContentType="application/inkml+xml"/>
  <Override PartName="/ppt/notesSlides/notesSlide7.xml" ContentType="application/vnd.openxmlformats-officedocument.presentationml.notesSlide+xml"/>
  <Override PartName="/ppt/ink/ink299.xml" ContentType="application/inkml+xml"/>
  <Override PartName="/ppt/ink/ink300.xml" ContentType="application/inkml+xml"/>
  <Override PartName="/ppt/ink/ink301.xml" ContentType="application/inkml+xml"/>
  <Override PartName="/ppt/ink/ink302.xml" ContentType="application/inkml+xml"/>
  <Override PartName="/ppt/ink/ink303.xml" ContentType="application/inkml+xml"/>
  <Override PartName="/ppt/ink/ink304.xml" ContentType="application/inkml+xml"/>
  <Override PartName="/ppt/ink/ink305.xml" ContentType="application/inkml+xml"/>
  <Override PartName="/ppt/ink/ink306.xml" ContentType="application/inkml+xml"/>
  <Override PartName="/ppt/ink/ink307.xml" ContentType="application/inkml+xml"/>
  <Override PartName="/ppt/ink/ink308.xml" ContentType="application/inkml+xml"/>
  <Override PartName="/ppt/ink/ink309.xml" ContentType="application/inkml+xml"/>
  <Override PartName="/ppt/ink/ink310.xml" ContentType="application/inkml+xml"/>
  <Override PartName="/ppt/ink/ink311.xml" ContentType="application/inkml+xml"/>
  <Override PartName="/ppt/ink/ink312.xml" ContentType="application/inkml+xml"/>
  <Override PartName="/ppt/ink/ink313.xml" ContentType="application/inkml+xml"/>
  <Override PartName="/ppt/ink/ink314.xml" ContentType="application/inkml+xml"/>
  <Override PartName="/ppt/ink/ink315.xml" ContentType="application/inkml+xml"/>
  <Override PartName="/ppt/ink/ink316.xml" ContentType="application/inkml+xml"/>
  <Override PartName="/ppt/ink/ink317.xml" ContentType="application/inkml+xml"/>
  <Override PartName="/ppt/ink/ink318.xml" ContentType="application/inkml+xml"/>
  <Override PartName="/ppt/ink/ink319.xml" ContentType="application/inkml+xml"/>
  <Override PartName="/ppt/ink/ink320.xml" ContentType="application/inkml+xml"/>
  <Override PartName="/ppt/ink/ink321.xml" ContentType="application/inkml+xml"/>
  <Override PartName="/ppt/ink/ink322.xml" ContentType="application/inkml+xml"/>
  <Override PartName="/ppt/ink/ink323.xml" ContentType="application/inkml+xml"/>
  <Override PartName="/ppt/ink/ink324.xml" ContentType="application/inkml+xml"/>
  <Override PartName="/ppt/ink/ink325.xml" ContentType="application/inkml+xml"/>
  <Override PartName="/ppt/ink/ink326.xml" ContentType="application/inkml+xml"/>
  <Override PartName="/ppt/ink/ink327.xml" ContentType="application/inkml+xml"/>
  <Override PartName="/ppt/ink/ink328.xml" ContentType="application/inkml+xml"/>
  <Override PartName="/ppt/ink/ink329.xml" ContentType="application/inkml+xml"/>
  <Override PartName="/ppt/ink/ink330.xml" ContentType="application/inkml+xml"/>
  <Override PartName="/ppt/ink/ink331.xml" ContentType="application/inkml+xml"/>
  <Override PartName="/ppt/ink/ink332.xml" ContentType="application/inkml+xml"/>
  <Override PartName="/ppt/ink/ink333.xml" ContentType="application/inkml+xml"/>
  <Override PartName="/ppt/ink/ink334.xml" ContentType="application/inkml+xml"/>
  <Override PartName="/ppt/ink/ink335.xml" ContentType="application/inkml+xml"/>
  <Override PartName="/ppt/ink/ink336.xml" ContentType="application/inkml+xml"/>
  <Override PartName="/ppt/ink/ink337.xml" ContentType="application/inkml+xml"/>
  <Override PartName="/ppt/ink/ink338.xml" ContentType="application/inkml+xml"/>
  <Override PartName="/ppt/ink/ink339.xml" ContentType="application/inkml+xml"/>
  <Override PartName="/ppt/ink/ink340.xml" ContentType="application/inkml+xml"/>
  <Override PartName="/ppt/ink/ink341.xml" ContentType="application/inkml+xml"/>
  <Override PartName="/ppt/ink/ink342.xml" ContentType="application/inkml+xml"/>
  <Override PartName="/ppt/ink/ink343.xml" ContentType="application/inkml+xml"/>
  <Override PartName="/ppt/ink/ink344.xml" ContentType="application/inkml+xml"/>
  <Override PartName="/ppt/ink/ink345.xml" ContentType="application/inkml+xml"/>
  <Override PartName="/ppt/ink/ink346.xml" ContentType="application/inkml+xml"/>
  <Override PartName="/ppt/ink/ink347.xml" ContentType="application/inkml+xml"/>
  <Override PartName="/ppt/ink/ink348.xml" ContentType="application/inkml+xml"/>
  <Override PartName="/ppt/ink/ink349.xml" ContentType="application/inkml+xml"/>
  <Override PartName="/ppt/ink/ink350.xml" ContentType="application/inkml+xml"/>
  <Override PartName="/ppt/ink/ink351.xml" ContentType="application/inkml+xml"/>
  <Override PartName="/ppt/ink/ink352.xml" ContentType="application/inkml+xml"/>
  <Override PartName="/ppt/ink/ink353.xml" ContentType="application/inkml+xml"/>
  <Override PartName="/ppt/ink/ink354.xml" ContentType="application/inkml+xml"/>
  <Override PartName="/ppt/ink/ink355.xml" ContentType="application/inkml+xml"/>
  <Override PartName="/ppt/ink/ink356.xml" ContentType="application/inkml+xml"/>
  <Override PartName="/ppt/ink/ink357.xml" ContentType="application/inkml+xml"/>
  <Override PartName="/ppt/ink/ink358.xml" ContentType="application/inkml+xml"/>
  <Override PartName="/ppt/ink/ink359.xml" ContentType="application/inkml+xml"/>
  <Override PartName="/ppt/ink/ink360.xml" ContentType="application/inkml+xml"/>
  <Override PartName="/ppt/ink/ink361.xml" ContentType="application/inkml+xml"/>
  <Override PartName="/ppt/ink/ink362.xml" ContentType="application/inkml+xml"/>
  <Override PartName="/ppt/ink/ink363.xml" ContentType="application/inkml+xml"/>
  <Override PartName="/ppt/ink/ink364.xml" ContentType="application/inkml+xml"/>
  <Override PartName="/ppt/ink/ink365.xml" ContentType="application/inkml+xml"/>
  <Override PartName="/ppt/ink/ink366.xml" ContentType="application/inkml+xml"/>
  <Override PartName="/ppt/ink/ink367.xml" ContentType="application/inkml+xml"/>
  <Override PartName="/ppt/ink/ink368.xml" ContentType="application/inkml+xml"/>
  <Override PartName="/ppt/ink/ink369.xml" ContentType="application/inkml+xml"/>
  <Override PartName="/ppt/ink/ink370.xml" ContentType="application/inkml+xml"/>
  <Override PartName="/ppt/ink/ink371.xml" ContentType="application/inkml+xml"/>
  <Override PartName="/ppt/ink/ink372.xml" ContentType="application/inkml+xml"/>
  <Override PartName="/ppt/ink/ink373.xml" ContentType="application/inkml+xml"/>
  <Override PartName="/ppt/ink/ink374.xml" ContentType="application/inkml+xml"/>
  <Override PartName="/ppt/ink/ink375.xml" ContentType="application/inkml+xml"/>
  <Override PartName="/ppt/ink/ink376.xml" ContentType="application/inkml+xml"/>
  <Override PartName="/ppt/ink/ink377.xml" ContentType="application/inkml+xml"/>
  <Override PartName="/ppt/ink/ink378.xml" ContentType="application/inkml+xml"/>
  <Override PartName="/ppt/ink/ink379.xml" ContentType="application/inkml+xml"/>
  <Override PartName="/ppt/ink/ink380.xml" ContentType="application/inkml+xml"/>
  <Override PartName="/ppt/ink/ink381.xml" ContentType="application/inkml+xml"/>
  <Override PartName="/ppt/ink/ink382.xml" ContentType="application/inkml+xml"/>
  <Override PartName="/ppt/ink/ink383.xml" ContentType="application/inkml+xml"/>
  <Override PartName="/ppt/ink/ink384.xml" ContentType="application/inkml+xml"/>
  <Override PartName="/ppt/ink/ink385.xml" ContentType="application/inkml+xml"/>
  <Override PartName="/ppt/ink/ink386.xml" ContentType="application/inkml+xml"/>
  <Override PartName="/ppt/ink/ink387.xml" ContentType="application/inkml+xml"/>
  <Override PartName="/ppt/ink/ink388.xml" ContentType="application/inkml+xml"/>
  <Override PartName="/ppt/ink/ink389.xml" ContentType="application/inkml+xml"/>
  <Override PartName="/ppt/ink/ink390.xml" ContentType="application/inkml+xml"/>
  <Override PartName="/ppt/ink/ink391.xml" ContentType="application/inkml+xml"/>
  <Override PartName="/ppt/ink/ink392.xml" ContentType="application/inkml+xml"/>
  <Override PartName="/ppt/ink/ink393.xml" ContentType="application/inkml+xml"/>
  <Override PartName="/ppt/ink/ink394.xml" ContentType="application/inkml+xml"/>
  <Override PartName="/ppt/ink/ink395.xml" ContentType="application/inkml+xml"/>
  <Override PartName="/ppt/ink/ink396.xml" ContentType="application/inkml+xml"/>
  <Override PartName="/ppt/ink/ink397.xml" ContentType="application/inkml+xml"/>
  <Override PartName="/ppt/ink/ink398.xml" ContentType="application/inkml+xml"/>
  <Override PartName="/ppt/ink/ink399.xml" ContentType="application/inkml+xml"/>
  <Override PartName="/ppt/ink/ink400.xml" ContentType="application/inkml+xml"/>
  <Override PartName="/ppt/ink/ink401.xml" ContentType="application/inkml+xml"/>
  <Override PartName="/ppt/ink/ink402.xml" ContentType="application/inkml+xml"/>
  <Override PartName="/ppt/ink/ink403.xml" ContentType="application/inkml+xml"/>
  <Override PartName="/ppt/ink/ink404.xml" ContentType="application/inkml+xml"/>
  <Override PartName="/ppt/ink/ink405.xml" ContentType="application/inkml+xml"/>
  <Override PartName="/ppt/ink/ink406.xml" ContentType="application/inkml+xml"/>
  <Override PartName="/ppt/ink/ink407.xml" ContentType="application/inkml+xml"/>
  <Override PartName="/ppt/ink/ink408.xml" ContentType="application/inkml+xml"/>
  <Override PartName="/ppt/ink/ink409.xml" ContentType="application/inkml+xml"/>
  <Override PartName="/ppt/ink/ink410.xml" ContentType="application/inkml+xml"/>
  <Override PartName="/ppt/ink/ink411.xml" ContentType="application/inkml+xml"/>
  <Override PartName="/ppt/ink/ink412.xml" ContentType="application/inkml+xml"/>
  <Override PartName="/ppt/ink/ink413.xml" ContentType="application/inkml+xml"/>
  <Override PartName="/ppt/ink/ink414.xml" ContentType="application/inkml+xml"/>
  <Override PartName="/ppt/ink/ink415.xml" ContentType="application/inkml+xml"/>
  <Override PartName="/ppt/ink/ink416.xml" ContentType="application/inkml+xml"/>
  <Override PartName="/ppt/ink/ink417.xml" ContentType="application/inkml+xml"/>
  <Override PartName="/ppt/ink/ink418.xml" ContentType="application/inkml+xml"/>
  <Override PartName="/ppt/ink/ink419.xml" ContentType="application/inkml+xml"/>
  <Override PartName="/ppt/ink/ink420.xml" ContentType="application/inkml+xml"/>
  <Override PartName="/ppt/ink/ink421.xml" ContentType="application/inkml+xml"/>
  <Override PartName="/ppt/ink/ink422.xml" ContentType="application/inkml+xml"/>
  <Override PartName="/ppt/ink/ink423.xml" ContentType="application/inkml+xml"/>
  <Override PartName="/ppt/ink/ink424.xml" ContentType="application/inkml+xml"/>
  <Override PartName="/ppt/ink/ink425.xml" ContentType="application/inkml+xml"/>
  <Override PartName="/ppt/ink/ink426.xml" ContentType="application/inkml+xml"/>
  <Override PartName="/ppt/ink/ink427.xml" ContentType="application/inkml+xml"/>
  <Override PartName="/ppt/ink/ink428.xml" ContentType="application/inkml+xml"/>
  <Override PartName="/ppt/ink/ink429.xml" ContentType="application/inkml+xml"/>
  <Override PartName="/ppt/ink/ink430.xml" ContentType="application/inkml+xml"/>
  <Override PartName="/ppt/ink/ink431.xml" ContentType="application/inkml+xml"/>
  <Override PartName="/ppt/ink/ink432.xml" ContentType="application/inkml+xml"/>
  <Override PartName="/ppt/ink/ink433.xml" ContentType="application/inkml+xml"/>
  <Override PartName="/ppt/ink/ink434.xml" ContentType="application/inkml+xml"/>
  <Override PartName="/ppt/ink/ink435.xml" ContentType="application/inkml+xml"/>
  <Override PartName="/ppt/ink/ink436.xml" ContentType="application/inkml+xml"/>
  <Override PartName="/ppt/ink/ink437.xml" ContentType="application/inkml+xml"/>
  <Override PartName="/ppt/ink/ink438.xml" ContentType="application/inkml+xml"/>
  <Override PartName="/ppt/ink/ink439.xml" ContentType="application/inkml+xml"/>
  <Override PartName="/ppt/ink/ink440.xml" ContentType="application/inkml+xml"/>
  <Override PartName="/ppt/ink/ink441.xml" ContentType="application/inkml+xml"/>
  <Override PartName="/ppt/ink/ink442.xml" ContentType="application/inkml+xml"/>
  <Override PartName="/ppt/ink/ink443.xml" ContentType="application/inkml+xml"/>
  <Override PartName="/ppt/ink/ink444.xml" ContentType="application/inkml+xml"/>
  <Override PartName="/ppt/ink/ink445.xml" ContentType="application/inkml+xml"/>
  <Override PartName="/ppt/ink/ink446.xml" ContentType="application/inkml+xml"/>
  <Override PartName="/ppt/ink/ink447.xml" ContentType="application/inkml+xml"/>
  <Override PartName="/ppt/ink/ink448.xml" ContentType="application/inkml+xml"/>
  <Override PartName="/ppt/ink/ink449.xml" ContentType="application/inkml+xml"/>
  <Override PartName="/ppt/ink/ink450.xml" ContentType="application/inkml+xml"/>
  <Override PartName="/ppt/ink/ink451.xml" ContentType="application/inkml+xml"/>
  <Override PartName="/ppt/ink/ink452.xml" ContentType="application/inkml+xml"/>
  <Override PartName="/ppt/ink/ink453.xml" ContentType="application/inkml+xml"/>
  <Override PartName="/ppt/ink/ink454.xml" ContentType="application/inkml+xml"/>
  <Override PartName="/ppt/ink/ink455.xml" ContentType="application/inkml+xml"/>
  <Override PartName="/ppt/ink/ink456.xml" ContentType="application/inkml+xml"/>
  <Override PartName="/ppt/ink/ink457.xml" ContentType="application/inkml+xml"/>
  <Override PartName="/ppt/ink/ink458.xml" ContentType="application/inkml+xml"/>
  <Override PartName="/ppt/ink/ink459.xml" ContentType="application/inkml+xml"/>
  <Override PartName="/ppt/ink/ink460.xml" ContentType="application/inkml+xml"/>
  <Override PartName="/ppt/ink/ink461.xml" ContentType="application/inkml+xml"/>
  <Override PartName="/ppt/ink/ink462.xml" ContentType="application/inkml+xml"/>
  <Override PartName="/ppt/ink/ink463.xml" ContentType="application/inkml+xml"/>
  <Override PartName="/ppt/ink/ink464.xml" ContentType="application/inkml+xml"/>
  <Override PartName="/ppt/ink/ink465.xml" ContentType="application/inkml+xml"/>
  <Override PartName="/ppt/ink/ink466.xml" ContentType="application/inkml+xml"/>
  <Override PartName="/ppt/ink/ink467.xml" ContentType="application/inkml+xml"/>
  <Override PartName="/ppt/ink/ink468.xml" ContentType="application/inkml+xml"/>
  <Override PartName="/ppt/ink/ink469.xml" ContentType="application/inkml+xml"/>
  <Override PartName="/ppt/ink/ink470.xml" ContentType="application/inkml+xml"/>
  <Override PartName="/ppt/ink/ink471.xml" ContentType="application/inkml+xml"/>
  <Override PartName="/ppt/ink/ink472.xml" ContentType="application/inkml+xml"/>
  <Override PartName="/ppt/ink/ink473.xml" ContentType="application/inkml+xml"/>
  <Override PartName="/ppt/ink/ink474.xml" ContentType="application/inkml+xml"/>
  <Override PartName="/ppt/ink/ink475.xml" ContentType="application/inkml+xml"/>
  <Override PartName="/ppt/ink/ink476.xml" ContentType="application/inkml+xml"/>
  <Override PartName="/ppt/ink/ink477.xml" ContentType="application/inkml+xml"/>
  <Override PartName="/ppt/ink/ink478.xml" ContentType="application/inkml+xml"/>
  <Override PartName="/ppt/ink/ink479.xml" ContentType="application/inkml+xml"/>
  <Override PartName="/ppt/ink/ink480.xml" ContentType="application/inkml+xml"/>
  <Override PartName="/ppt/ink/ink481.xml" ContentType="application/inkml+xml"/>
  <Override PartName="/ppt/ink/ink482.xml" ContentType="application/inkml+xml"/>
  <Override PartName="/ppt/ink/ink483.xml" ContentType="application/inkml+xml"/>
  <Override PartName="/ppt/ink/ink484.xml" ContentType="application/inkml+xml"/>
  <Override PartName="/ppt/ink/ink485.xml" ContentType="application/inkml+xml"/>
  <Override PartName="/ppt/ink/ink486.xml" ContentType="application/inkml+xml"/>
  <Override PartName="/ppt/ink/ink487.xml" ContentType="application/inkml+xml"/>
  <Override PartName="/ppt/ink/ink488.xml" ContentType="application/inkml+xml"/>
  <Override PartName="/ppt/ink/ink489.xml" ContentType="application/inkml+xml"/>
  <Override PartName="/ppt/ink/ink490.xml" ContentType="application/inkml+xml"/>
  <Override PartName="/ppt/ink/ink491.xml" ContentType="application/inkml+xml"/>
  <Override PartName="/ppt/ink/ink492.xml" ContentType="application/inkml+xml"/>
  <Override PartName="/ppt/ink/ink493.xml" ContentType="application/inkml+xml"/>
  <Override PartName="/ppt/ink/ink494.xml" ContentType="application/inkml+xml"/>
  <Override PartName="/ppt/ink/ink495.xml" ContentType="application/inkml+xml"/>
  <Override PartName="/ppt/ink/ink496.xml" ContentType="application/inkml+xml"/>
  <Override PartName="/ppt/ink/ink497.xml" ContentType="application/inkml+xml"/>
  <Override PartName="/ppt/ink/ink498.xml" ContentType="application/inkml+xml"/>
  <Override PartName="/ppt/ink/ink499.xml" ContentType="application/inkml+xml"/>
  <Override PartName="/ppt/ink/ink500.xml" ContentType="application/inkml+xml"/>
  <Override PartName="/ppt/ink/ink501.xml" ContentType="application/inkml+xml"/>
  <Override PartName="/ppt/ink/ink502.xml" ContentType="application/inkml+xml"/>
  <Override PartName="/ppt/ink/ink503.xml" ContentType="application/inkml+xml"/>
  <Override PartName="/ppt/ink/ink504.xml" ContentType="application/inkml+xml"/>
  <Override PartName="/ppt/ink/ink505.xml" ContentType="application/inkml+xml"/>
  <Override PartName="/ppt/ink/ink506.xml" ContentType="application/inkml+xml"/>
  <Override PartName="/ppt/ink/ink507.xml" ContentType="application/inkml+xml"/>
  <Override PartName="/ppt/ink/ink508.xml" ContentType="application/inkml+xml"/>
  <Override PartName="/ppt/ink/ink509.xml" ContentType="application/inkml+xml"/>
  <Override PartName="/ppt/ink/ink510.xml" ContentType="application/inkml+xml"/>
  <Override PartName="/ppt/ink/ink511.xml" ContentType="application/inkml+xml"/>
  <Override PartName="/ppt/ink/ink512.xml" ContentType="application/inkml+xml"/>
  <Override PartName="/ppt/ink/ink513.xml" ContentType="application/inkml+xml"/>
  <Override PartName="/ppt/ink/ink514.xml" ContentType="application/inkml+xml"/>
  <Override PartName="/ppt/ink/ink515.xml" ContentType="application/inkml+xml"/>
  <Override PartName="/ppt/ink/ink516.xml" ContentType="application/inkml+xml"/>
  <Override PartName="/ppt/ink/ink517.xml" ContentType="application/inkml+xml"/>
  <Override PartName="/ppt/ink/ink518.xml" ContentType="application/inkml+xml"/>
  <Override PartName="/ppt/ink/ink519.xml" ContentType="application/inkml+xml"/>
  <Override PartName="/ppt/ink/ink520.xml" ContentType="application/inkml+xml"/>
  <Override PartName="/ppt/ink/ink521.xml" ContentType="application/inkml+xml"/>
  <Override PartName="/ppt/ink/ink522.xml" ContentType="application/inkml+xml"/>
  <Override PartName="/ppt/ink/ink523.xml" ContentType="application/inkml+xml"/>
  <Override PartName="/ppt/ink/ink524.xml" ContentType="application/inkml+xml"/>
  <Override PartName="/ppt/ink/ink525.xml" ContentType="application/inkml+xml"/>
  <Override PartName="/ppt/ink/ink526.xml" ContentType="application/inkml+xml"/>
  <Override PartName="/ppt/ink/ink527.xml" ContentType="application/inkml+xml"/>
  <Override PartName="/ppt/ink/ink528.xml" ContentType="application/inkml+xml"/>
  <Override PartName="/ppt/ink/ink529.xml" ContentType="application/inkml+xml"/>
  <Override PartName="/ppt/ink/ink530.xml" ContentType="application/inkml+xml"/>
  <Override PartName="/ppt/ink/ink531.xml" ContentType="application/inkml+xml"/>
  <Override PartName="/ppt/ink/ink532.xml" ContentType="application/inkml+xml"/>
  <Override PartName="/ppt/ink/ink533.xml" ContentType="application/inkml+xml"/>
  <Override PartName="/ppt/ink/ink534.xml" ContentType="application/inkml+xml"/>
  <Override PartName="/ppt/ink/ink535.xml" ContentType="application/inkml+xml"/>
  <Override PartName="/ppt/ink/ink536.xml" ContentType="application/inkml+xml"/>
  <Override PartName="/ppt/ink/ink537.xml" ContentType="application/inkml+xml"/>
  <Override PartName="/ppt/ink/ink538.xml" ContentType="application/inkml+xml"/>
  <Override PartName="/ppt/ink/ink539.xml" ContentType="application/inkml+xml"/>
  <Override PartName="/ppt/ink/ink540.xml" ContentType="application/inkml+xml"/>
  <Override PartName="/ppt/ink/ink541.xml" ContentType="application/inkml+xml"/>
  <Override PartName="/ppt/ink/ink542.xml" ContentType="application/inkml+xml"/>
  <Override PartName="/ppt/ink/ink543.xml" ContentType="application/inkml+xml"/>
  <Override PartName="/ppt/ink/ink544.xml" ContentType="application/inkml+xml"/>
  <Override PartName="/ppt/ink/ink545.xml" ContentType="application/inkml+xml"/>
  <Override PartName="/ppt/ink/ink546.xml" ContentType="application/inkml+xml"/>
  <Override PartName="/ppt/ink/ink547.xml" ContentType="application/inkml+xml"/>
  <Override PartName="/ppt/ink/ink548.xml" ContentType="application/inkml+xml"/>
  <Override PartName="/ppt/ink/ink549.xml" ContentType="application/inkml+xml"/>
  <Override PartName="/ppt/ink/ink550.xml" ContentType="application/inkml+xml"/>
  <Override PartName="/ppt/ink/ink551.xml" ContentType="application/inkml+xml"/>
  <Override PartName="/ppt/ink/ink552.xml" ContentType="application/inkml+xml"/>
  <Override PartName="/ppt/ink/ink553.xml" ContentType="application/inkml+xml"/>
  <Override PartName="/ppt/ink/ink554.xml" ContentType="application/inkml+xml"/>
  <Override PartName="/ppt/ink/ink555.xml" ContentType="application/inkml+xml"/>
  <Override PartName="/ppt/ink/ink556.xml" ContentType="application/inkml+xml"/>
  <Override PartName="/ppt/ink/ink557.xml" ContentType="application/inkml+xml"/>
  <Override PartName="/ppt/ink/ink558.xml" ContentType="application/inkml+xml"/>
  <Override PartName="/ppt/ink/ink559.xml" ContentType="application/inkml+xml"/>
  <Override PartName="/ppt/ink/ink560.xml" ContentType="application/inkml+xml"/>
  <Override PartName="/ppt/ink/ink561.xml" ContentType="application/inkml+xml"/>
  <Override PartName="/ppt/ink/ink562.xml" ContentType="application/inkml+xml"/>
  <Override PartName="/ppt/ink/ink563.xml" ContentType="application/inkml+xml"/>
  <Override PartName="/ppt/ink/ink564.xml" ContentType="application/inkml+xml"/>
  <Override PartName="/ppt/ink/ink565.xml" ContentType="application/inkml+xml"/>
  <Override PartName="/ppt/ink/ink566.xml" ContentType="application/inkml+xml"/>
  <Override PartName="/ppt/ink/ink567.xml" ContentType="application/inkml+xml"/>
  <Override PartName="/ppt/ink/ink568.xml" ContentType="application/inkml+xml"/>
  <Override PartName="/ppt/ink/ink569.xml" ContentType="application/inkml+xml"/>
  <Override PartName="/ppt/ink/ink570.xml" ContentType="application/inkml+xml"/>
  <Override PartName="/ppt/ink/ink571.xml" ContentType="application/inkml+xml"/>
  <Override PartName="/ppt/ink/ink572.xml" ContentType="application/inkml+xml"/>
  <Override PartName="/ppt/ink/ink573.xml" ContentType="application/inkml+xml"/>
  <Override PartName="/ppt/ink/ink574.xml" ContentType="application/inkml+xml"/>
  <Override PartName="/ppt/ink/ink575.xml" ContentType="application/inkml+xml"/>
  <Override PartName="/ppt/ink/ink576.xml" ContentType="application/inkml+xml"/>
  <Override PartName="/ppt/ink/ink577.xml" ContentType="application/inkml+xml"/>
  <Override PartName="/ppt/ink/ink578.xml" ContentType="application/inkml+xml"/>
  <Override PartName="/ppt/ink/ink579.xml" ContentType="application/inkml+xml"/>
  <Override PartName="/ppt/ink/ink580.xml" ContentType="application/inkml+xml"/>
  <Override PartName="/ppt/ink/ink581.xml" ContentType="application/inkml+xml"/>
  <Override PartName="/ppt/ink/ink582.xml" ContentType="application/inkml+xml"/>
  <Override PartName="/ppt/ink/ink583.xml" ContentType="application/inkml+xml"/>
  <Override PartName="/ppt/ink/ink584.xml" ContentType="application/inkml+xml"/>
  <Override PartName="/ppt/ink/ink585.xml" ContentType="application/inkml+xml"/>
  <Override PartName="/ppt/ink/ink586.xml" ContentType="application/inkml+xml"/>
  <Override PartName="/ppt/ink/ink587.xml" ContentType="application/inkml+xml"/>
  <Override PartName="/ppt/ink/ink588.xml" ContentType="application/inkml+xml"/>
  <Override PartName="/ppt/ink/ink589.xml" ContentType="application/inkml+xml"/>
  <Override PartName="/ppt/ink/ink590.xml" ContentType="application/inkml+xml"/>
  <Override PartName="/ppt/ink/ink591.xml" ContentType="application/inkml+xml"/>
  <Override PartName="/ppt/ink/ink592.xml" ContentType="application/inkml+xml"/>
  <Override PartName="/ppt/ink/ink593.xml" ContentType="application/inkml+xml"/>
  <Override PartName="/ppt/ink/ink594.xml" ContentType="application/inkml+xml"/>
  <Override PartName="/ppt/ink/ink595.xml" ContentType="application/inkml+xml"/>
  <Override PartName="/ppt/ink/ink596.xml" ContentType="application/inkml+xml"/>
  <Override PartName="/ppt/ink/ink597.xml" ContentType="application/inkml+xml"/>
  <Override PartName="/ppt/ink/ink598.xml" ContentType="application/inkml+xml"/>
  <Override PartName="/ppt/ink/ink599.xml" ContentType="application/inkml+xml"/>
  <Override PartName="/ppt/ink/ink600.xml" ContentType="application/inkml+xml"/>
  <Override PartName="/ppt/ink/ink601.xml" ContentType="application/inkml+xml"/>
  <Override PartName="/ppt/ink/ink602.xml" ContentType="application/inkml+xml"/>
  <Override PartName="/ppt/ink/ink603.xml" ContentType="application/inkml+xml"/>
  <Override PartName="/ppt/ink/ink604.xml" ContentType="application/inkml+xml"/>
  <Override PartName="/ppt/ink/ink605.xml" ContentType="application/inkml+xml"/>
  <Override PartName="/ppt/ink/ink606.xml" ContentType="application/inkml+xml"/>
  <Override PartName="/ppt/ink/ink607.xml" ContentType="application/inkml+xml"/>
  <Override PartName="/ppt/ink/ink608.xml" ContentType="application/inkml+xml"/>
  <Override PartName="/ppt/ink/ink609.xml" ContentType="application/inkml+xml"/>
  <Override PartName="/ppt/ink/ink610.xml" ContentType="application/inkml+xml"/>
  <Override PartName="/ppt/ink/ink611.xml" ContentType="application/inkml+xml"/>
  <Override PartName="/ppt/ink/ink612.xml" ContentType="application/inkml+xml"/>
  <Override PartName="/ppt/ink/ink613.xml" ContentType="application/inkml+xml"/>
  <Override PartName="/ppt/ink/ink614.xml" ContentType="application/inkml+xml"/>
  <Override PartName="/ppt/ink/ink615.xml" ContentType="application/inkml+xml"/>
  <Override PartName="/ppt/ink/ink616.xml" ContentType="application/inkml+xml"/>
  <Override PartName="/ppt/ink/ink617.xml" ContentType="application/inkml+xml"/>
  <Override PartName="/ppt/ink/ink618.xml" ContentType="application/inkml+xml"/>
  <Override PartName="/ppt/ink/ink619.xml" ContentType="application/inkml+xml"/>
  <Override PartName="/ppt/ink/ink620.xml" ContentType="application/inkml+xml"/>
  <Override PartName="/ppt/ink/ink621.xml" ContentType="application/inkml+xml"/>
  <Override PartName="/ppt/ink/ink622.xml" ContentType="application/inkml+xml"/>
  <Override PartName="/ppt/ink/ink623.xml" ContentType="application/inkml+xml"/>
  <Override PartName="/ppt/ink/ink624.xml" ContentType="application/inkml+xml"/>
  <Override PartName="/ppt/ink/ink625.xml" ContentType="application/inkml+xml"/>
  <Override PartName="/ppt/ink/ink626.xml" ContentType="application/inkml+xml"/>
  <Override PartName="/ppt/ink/ink627.xml" ContentType="application/inkml+xml"/>
  <Override PartName="/ppt/ink/ink628.xml" ContentType="application/inkml+xml"/>
  <Override PartName="/ppt/ink/ink629.xml" ContentType="application/inkml+xml"/>
  <Override PartName="/ppt/ink/ink630.xml" ContentType="application/inkml+xml"/>
  <Override PartName="/ppt/ink/ink631.xml" ContentType="application/inkml+xml"/>
  <Override PartName="/ppt/ink/ink632.xml" ContentType="application/inkml+xml"/>
  <Override PartName="/ppt/ink/ink633.xml" ContentType="application/inkml+xml"/>
  <Override PartName="/ppt/ink/ink634.xml" ContentType="application/inkml+xml"/>
  <Override PartName="/ppt/ink/ink635.xml" ContentType="application/inkml+xml"/>
  <Override PartName="/ppt/ink/ink636.xml" ContentType="application/inkml+xml"/>
  <Override PartName="/ppt/ink/ink637.xml" ContentType="application/inkml+xml"/>
  <Override PartName="/ppt/ink/ink638.xml" ContentType="application/inkml+xml"/>
  <Override PartName="/ppt/ink/ink639.xml" ContentType="application/inkml+xml"/>
  <Override PartName="/ppt/ink/ink640.xml" ContentType="application/inkml+xml"/>
  <Override PartName="/ppt/ink/ink641.xml" ContentType="application/inkml+xml"/>
  <Override PartName="/ppt/ink/ink642.xml" ContentType="application/inkml+xml"/>
  <Override PartName="/ppt/ink/ink643.xml" ContentType="application/inkml+xml"/>
  <Override PartName="/ppt/ink/ink644.xml" ContentType="application/inkml+xml"/>
  <Override PartName="/ppt/ink/ink645.xml" ContentType="application/inkml+xml"/>
  <Override PartName="/ppt/ink/ink646.xml" ContentType="application/inkml+xml"/>
  <Override PartName="/ppt/ink/ink647.xml" ContentType="application/inkml+xml"/>
  <Override PartName="/ppt/ink/ink648.xml" ContentType="application/inkml+xml"/>
  <Override PartName="/ppt/ink/ink649.xml" ContentType="application/inkml+xml"/>
  <Override PartName="/ppt/ink/ink650.xml" ContentType="application/inkml+xml"/>
  <Override PartName="/ppt/ink/ink651.xml" ContentType="application/inkml+xml"/>
  <Override PartName="/ppt/ink/ink652.xml" ContentType="application/inkml+xml"/>
  <Override PartName="/ppt/ink/ink653.xml" ContentType="application/inkml+xml"/>
  <Override PartName="/ppt/ink/ink654.xml" ContentType="application/inkml+xml"/>
  <Override PartName="/ppt/ink/ink655.xml" ContentType="application/inkml+xml"/>
  <Override PartName="/ppt/ink/ink656.xml" ContentType="application/inkml+xml"/>
  <Override PartName="/ppt/ink/ink657.xml" ContentType="application/inkml+xml"/>
  <Override PartName="/ppt/ink/ink658.xml" ContentType="application/inkml+xml"/>
  <Override PartName="/ppt/ink/ink659.xml" ContentType="application/inkml+xml"/>
  <Override PartName="/ppt/ink/ink660.xml" ContentType="application/inkml+xml"/>
  <Override PartName="/ppt/ink/ink661.xml" ContentType="application/inkml+xml"/>
  <Override PartName="/ppt/ink/ink662.xml" ContentType="application/inkml+xml"/>
  <Override PartName="/ppt/ink/ink663.xml" ContentType="application/inkml+xml"/>
  <Override PartName="/ppt/ink/ink664.xml" ContentType="application/inkml+xml"/>
  <Override PartName="/ppt/ink/ink665.xml" ContentType="application/inkml+xml"/>
  <Override PartName="/ppt/ink/ink666.xml" ContentType="application/inkml+xml"/>
  <Override PartName="/ppt/ink/ink667.xml" ContentType="application/inkml+xml"/>
  <Override PartName="/ppt/ink/ink668.xml" ContentType="application/inkml+xml"/>
  <Override PartName="/ppt/ink/ink669.xml" ContentType="application/inkml+xml"/>
  <Override PartName="/ppt/ink/ink670.xml" ContentType="application/inkml+xml"/>
  <Override PartName="/ppt/ink/ink671.xml" ContentType="application/inkml+xml"/>
  <Override PartName="/ppt/ink/ink672.xml" ContentType="application/inkml+xml"/>
  <Override PartName="/ppt/ink/ink673.xml" ContentType="application/inkml+xml"/>
  <Override PartName="/ppt/ink/ink674.xml" ContentType="application/inkml+xml"/>
  <Override PartName="/ppt/ink/ink675.xml" ContentType="application/inkml+xml"/>
  <Override PartName="/ppt/ink/ink676.xml" ContentType="application/inkml+xml"/>
  <Override PartName="/ppt/ink/ink677.xml" ContentType="application/inkml+xml"/>
  <Override PartName="/ppt/ink/ink678.xml" ContentType="application/inkml+xml"/>
  <Override PartName="/ppt/ink/ink679.xml" ContentType="application/inkml+xml"/>
  <Override PartName="/ppt/ink/ink680.xml" ContentType="application/inkml+xml"/>
  <Override PartName="/ppt/ink/ink681.xml" ContentType="application/inkml+xml"/>
  <Override PartName="/ppt/ink/ink682.xml" ContentType="application/inkml+xml"/>
  <Override PartName="/ppt/ink/ink683.xml" ContentType="application/inkml+xml"/>
  <Override PartName="/ppt/ink/ink684.xml" ContentType="application/inkml+xml"/>
  <Override PartName="/ppt/ink/ink685.xml" ContentType="application/inkml+xml"/>
  <Override PartName="/ppt/ink/ink686.xml" ContentType="application/inkml+xml"/>
  <Override PartName="/ppt/ink/ink687.xml" ContentType="application/inkml+xml"/>
  <Override PartName="/ppt/ink/ink688.xml" ContentType="application/inkml+xml"/>
  <Override PartName="/ppt/ink/ink689.xml" ContentType="application/inkml+xml"/>
  <Override PartName="/ppt/ink/ink690.xml" ContentType="application/inkml+xml"/>
  <Override PartName="/ppt/ink/ink691.xml" ContentType="application/inkml+xml"/>
  <Override PartName="/ppt/ink/ink692.xml" ContentType="application/inkml+xml"/>
  <Override PartName="/ppt/ink/ink693.xml" ContentType="application/inkml+xml"/>
  <Override PartName="/ppt/ink/ink694.xml" ContentType="application/inkml+xml"/>
  <Override PartName="/ppt/ink/ink695.xml" ContentType="application/inkml+xml"/>
  <Override PartName="/ppt/ink/ink696.xml" ContentType="application/inkml+xml"/>
  <Override PartName="/ppt/ink/ink697.xml" ContentType="application/inkml+xml"/>
  <Override PartName="/ppt/ink/ink698.xml" ContentType="application/inkml+xml"/>
  <Override PartName="/ppt/ink/ink699.xml" ContentType="application/inkml+xml"/>
  <Override PartName="/ppt/ink/ink700.xml" ContentType="application/inkml+xml"/>
  <Override PartName="/ppt/ink/ink701.xml" ContentType="application/inkml+xml"/>
  <Override PartName="/ppt/ink/ink702.xml" ContentType="application/inkml+xml"/>
  <Override PartName="/ppt/ink/ink703.xml" ContentType="application/inkml+xml"/>
  <Override PartName="/ppt/ink/ink704.xml" ContentType="application/inkml+xml"/>
  <Override PartName="/ppt/ink/ink705.xml" ContentType="application/inkml+xml"/>
  <Override PartName="/ppt/ink/ink706.xml" ContentType="application/inkml+xml"/>
  <Override PartName="/ppt/ink/ink707.xml" ContentType="application/inkml+xml"/>
  <Override PartName="/ppt/ink/ink708.xml" ContentType="application/inkml+xml"/>
  <Override PartName="/ppt/ink/ink709.xml" ContentType="application/inkml+xml"/>
  <Override PartName="/ppt/ink/ink710.xml" ContentType="application/inkml+xml"/>
  <Override PartName="/ppt/ink/ink711.xml" ContentType="application/inkml+xml"/>
  <Override PartName="/ppt/ink/ink712.xml" ContentType="application/inkml+xml"/>
  <Override PartName="/ppt/ink/ink713.xml" ContentType="application/inkml+xml"/>
  <Override PartName="/ppt/ink/ink714.xml" ContentType="application/inkml+xml"/>
  <Override PartName="/ppt/ink/ink715.xml" ContentType="application/inkml+xml"/>
  <Override PartName="/ppt/ink/ink716.xml" ContentType="application/inkml+xml"/>
  <Override PartName="/ppt/ink/ink717.xml" ContentType="application/inkml+xml"/>
  <Override PartName="/ppt/ink/ink718.xml" ContentType="application/inkml+xml"/>
  <Override PartName="/ppt/ink/ink719.xml" ContentType="application/inkml+xml"/>
  <Override PartName="/ppt/ink/ink720.xml" ContentType="application/inkml+xml"/>
  <Override PartName="/ppt/ink/ink721.xml" ContentType="application/inkml+xml"/>
  <Override PartName="/ppt/ink/ink722.xml" ContentType="application/inkml+xml"/>
  <Override PartName="/ppt/ink/ink723.xml" ContentType="application/inkml+xml"/>
  <Override PartName="/ppt/ink/ink724.xml" ContentType="application/inkml+xml"/>
  <Override PartName="/ppt/ink/ink725.xml" ContentType="application/inkml+xml"/>
  <Override PartName="/ppt/ink/ink726.xml" ContentType="application/inkml+xml"/>
  <Override PartName="/ppt/ink/ink727.xml" ContentType="application/inkml+xml"/>
  <Override PartName="/ppt/ink/ink728.xml" ContentType="application/inkml+xml"/>
  <Override PartName="/ppt/ink/ink729.xml" ContentType="application/inkml+xml"/>
  <Override PartName="/ppt/ink/ink730.xml" ContentType="application/inkml+xml"/>
  <Override PartName="/ppt/ink/ink731.xml" ContentType="application/inkml+xml"/>
  <Override PartName="/ppt/ink/ink732.xml" ContentType="application/inkml+xml"/>
  <Override PartName="/ppt/ink/ink733.xml" ContentType="application/inkml+xml"/>
  <Override PartName="/ppt/ink/ink734.xml" ContentType="application/inkml+xml"/>
  <Override PartName="/ppt/ink/ink735.xml" ContentType="application/inkml+xml"/>
  <Override PartName="/ppt/ink/ink736.xml" ContentType="application/inkml+xml"/>
  <Override PartName="/ppt/ink/ink737.xml" ContentType="application/inkml+xml"/>
  <Override PartName="/ppt/ink/ink738.xml" ContentType="application/inkml+xml"/>
  <Override PartName="/ppt/ink/ink739.xml" ContentType="application/inkml+xml"/>
  <Override PartName="/ppt/ink/ink740.xml" ContentType="application/inkml+xml"/>
  <Override PartName="/ppt/ink/ink741.xml" ContentType="application/inkml+xml"/>
  <Override PartName="/ppt/ink/ink742.xml" ContentType="application/inkml+xml"/>
  <Override PartName="/ppt/ink/ink743.xml" ContentType="application/inkml+xml"/>
  <Override PartName="/ppt/ink/ink744.xml" ContentType="application/inkml+xml"/>
  <Override PartName="/ppt/ink/ink745.xml" ContentType="application/inkml+xml"/>
  <Override PartName="/ppt/ink/ink746.xml" ContentType="application/inkml+xml"/>
  <Override PartName="/ppt/ink/ink747.xml" ContentType="application/inkml+xml"/>
  <Override PartName="/ppt/ink/ink748.xml" ContentType="application/inkml+xml"/>
  <Override PartName="/ppt/ink/ink749.xml" ContentType="application/inkml+xml"/>
  <Override PartName="/ppt/ink/ink750.xml" ContentType="application/inkml+xml"/>
  <Override PartName="/ppt/ink/ink751.xml" ContentType="application/inkml+xml"/>
  <Override PartName="/ppt/ink/ink752.xml" ContentType="application/inkml+xml"/>
  <Override PartName="/ppt/ink/ink753.xml" ContentType="application/inkml+xml"/>
  <Override PartName="/ppt/ink/ink754.xml" ContentType="application/inkml+xml"/>
  <Override PartName="/ppt/ink/ink755.xml" ContentType="application/inkml+xml"/>
  <Override PartName="/ppt/ink/ink756.xml" ContentType="application/inkml+xml"/>
  <Override PartName="/ppt/ink/ink757.xml" ContentType="application/inkml+xml"/>
  <Override PartName="/ppt/ink/ink758.xml" ContentType="application/inkml+xml"/>
  <Override PartName="/ppt/ink/ink759.xml" ContentType="application/inkml+xml"/>
  <Override PartName="/ppt/ink/ink760.xml" ContentType="application/inkml+xml"/>
  <Override PartName="/ppt/ink/ink761.xml" ContentType="application/inkml+xml"/>
  <Override PartName="/ppt/ink/ink762.xml" ContentType="application/inkml+xml"/>
  <Override PartName="/ppt/ink/ink763.xml" ContentType="application/inkml+xml"/>
  <Override PartName="/ppt/ink/ink764.xml" ContentType="application/inkml+xml"/>
  <Override PartName="/ppt/ink/ink765.xml" ContentType="application/inkml+xml"/>
  <Override PartName="/ppt/ink/ink766.xml" ContentType="application/inkml+xml"/>
  <Override PartName="/ppt/ink/ink767.xml" ContentType="application/inkml+xml"/>
  <Override PartName="/ppt/ink/ink768.xml" ContentType="application/inkml+xml"/>
  <Override PartName="/ppt/ink/ink769.xml" ContentType="application/inkml+xml"/>
  <Override PartName="/ppt/ink/ink770.xml" ContentType="application/inkml+xml"/>
  <Override PartName="/ppt/ink/ink771.xml" ContentType="application/inkml+xml"/>
  <Override PartName="/ppt/ink/ink772.xml" ContentType="application/inkml+xml"/>
  <Override PartName="/ppt/ink/ink773.xml" ContentType="application/inkml+xml"/>
  <Override PartName="/ppt/ink/ink774.xml" ContentType="application/inkml+xml"/>
  <Override PartName="/ppt/ink/ink775.xml" ContentType="application/inkml+xml"/>
  <Override PartName="/ppt/ink/ink776.xml" ContentType="application/inkml+xml"/>
  <Override PartName="/ppt/ink/ink777.xml" ContentType="application/inkml+xml"/>
  <Override PartName="/ppt/ink/ink778.xml" ContentType="application/inkml+xml"/>
  <Override PartName="/ppt/ink/ink779.xml" ContentType="application/inkml+xml"/>
  <Override PartName="/ppt/ink/ink780.xml" ContentType="application/inkml+xml"/>
  <Override PartName="/ppt/ink/ink781.xml" ContentType="application/inkml+xml"/>
  <Override PartName="/ppt/ink/ink782.xml" ContentType="application/inkml+xml"/>
  <Override PartName="/ppt/ink/ink783.xml" ContentType="application/inkml+xml"/>
  <Override PartName="/ppt/ink/ink784.xml" ContentType="application/inkml+xml"/>
  <Override PartName="/ppt/ink/ink785.xml" ContentType="application/inkml+xml"/>
  <Override PartName="/ppt/ink/ink786.xml" ContentType="application/inkml+xml"/>
  <Override PartName="/ppt/ink/ink787.xml" ContentType="application/inkml+xml"/>
  <Override PartName="/ppt/ink/ink788.xml" ContentType="application/inkml+xml"/>
  <Override PartName="/ppt/ink/ink789.xml" ContentType="application/inkml+xml"/>
  <Override PartName="/ppt/ink/ink790.xml" ContentType="application/inkml+xml"/>
  <Override PartName="/ppt/ink/ink791.xml" ContentType="application/inkml+xml"/>
  <Override PartName="/ppt/ink/ink792.xml" ContentType="application/inkml+xml"/>
  <Override PartName="/ppt/ink/ink793.xml" ContentType="application/inkml+xml"/>
  <Override PartName="/ppt/ink/ink794.xml" ContentType="application/inkml+xml"/>
  <Override PartName="/ppt/ink/ink795.xml" ContentType="application/inkml+xml"/>
  <Override PartName="/ppt/ink/ink796.xml" ContentType="application/inkml+xml"/>
  <Override PartName="/ppt/ink/ink797.xml" ContentType="application/inkml+xml"/>
  <Override PartName="/ppt/ink/ink798.xml" ContentType="application/inkml+xml"/>
  <Override PartName="/ppt/ink/ink799.xml" ContentType="application/inkml+xml"/>
  <Override PartName="/ppt/ink/ink800.xml" ContentType="application/inkml+xml"/>
  <Override PartName="/ppt/ink/ink801.xml" ContentType="application/inkml+xml"/>
  <Override PartName="/ppt/ink/ink802.xml" ContentType="application/inkml+xml"/>
  <Override PartName="/ppt/ink/ink803.xml" ContentType="application/inkml+xml"/>
  <Override PartName="/ppt/ink/ink804.xml" ContentType="application/inkml+xml"/>
  <Override PartName="/ppt/ink/ink805.xml" ContentType="application/inkml+xml"/>
  <Override PartName="/ppt/ink/ink806.xml" ContentType="application/inkml+xml"/>
  <Override PartName="/ppt/ink/ink807.xml" ContentType="application/inkml+xml"/>
  <Override PartName="/ppt/ink/ink808.xml" ContentType="application/inkml+xml"/>
  <Override PartName="/ppt/ink/ink809.xml" ContentType="application/inkml+xml"/>
  <Override PartName="/ppt/ink/ink810.xml" ContentType="application/inkml+xml"/>
  <Override PartName="/ppt/ink/ink811.xml" ContentType="application/inkml+xml"/>
  <Override PartName="/ppt/ink/ink812.xml" ContentType="application/inkml+xml"/>
  <Override PartName="/ppt/ink/ink813.xml" ContentType="application/inkml+xml"/>
  <Override PartName="/ppt/ink/ink814.xml" ContentType="application/inkml+xml"/>
  <Override PartName="/ppt/ink/ink815.xml" ContentType="application/inkml+xml"/>
  <Override PartName="/ppt/ink/ink816.xml" ContentType="application/inkml+xml"/>
  <Override PartName="/ppt/ink/ink817.xml" ContentType="application/inkml+xml"/>
  <Override PartName="/ppt/ink/ink818.xml" ContentType="application/inkml+xml"/>
  <Override PartName="/ppt/ink/ink819.xml" ContentType="application/inkml+xml"/>
  <Override PartName="/ppt/ink/ink820.xml" ContentType="application/inkml+xml"/>
  <Override PartName="/ppt/ink/ink821.xml" ContentType="application/inkml+xml"/>
  <Override PartName="/ppt/ink/ink822.xml" ContentType="application/inkml+xml"/>
  <Override PartName="/ppt/ink/ink823.xml" ContentType="application/inkml+xml"/>
  <Override PartName="/ppt/ink/ink824.xml" ContentType="application/inkml+xml"/>
  <Override PartName="/ppt/ink/ink825.xml" ContentType="application/inkml+xml"/>
  <Override PartName="/ppt/ink/ink826.xml" ContentType="application/inkml+xml"/>
  <Override PartName="/ppt/ink/ink827.xml" ContentType="application/inkml+xml"/>
  <Override PartName="/ppt/ink/ink828.xml" ContentType="application/inkml+xml"/>
  <Override PartName="/ppt/ink/ink829.xml" ContentType="application/inkml+xml"/>
  <Override PartName="/ppt/ink/ink830.xml" ContentType="application/inkml+xml"/>
  <Override PartName="/ppt/ink/ink831.xml" ContentType="application/inkml+xml"/>
  <Override PartName="/ppt/ink/ink832.xml" ContentType="application/inkml+xml"/>
  <Override PartName="/ppt/ink/ink833.xml" ContentType="application/inkml+xml"/>
  <Override PartName="/ppt/ink/ink834.xml" ContentType="application/inkml+xml"/>
  <Override PartName="/ppt/ink/ink835.xml" ContentType="application/inkml+xml"/>
  <Override PartName="/ppt/ink/ink836.xml" ContentType="application/inkml+xml"/>
  <Override PartName="/ppt/ink/ink837.xml" ContentType="application/inkml+xml"/>
  <Override PartName="/ppt/ink/ink838.xml" ContentType="application/inkml+xml"/>
  <Override PartName="/ppt/ink/ink839.xml" ContentType="application/inkml+xml"/>
  <Override PartName="/ppt/ink/ink840.xml" ContentType="application/inkml+xml"/>
  <Override PartName="/ppt/ink/ink841.xml" ContentType="application/inkml+xml"/>
  <Override PartName="/ppt/ink/ink842.xml" ContentType="application/inkml+xml"/>
  <Override PartName="/ppt/ink/ink843.xml" ContentType="application/inkml+xml"/>
  <Override PartName="/ppt/ink/ink844.xml" ContentType="application/inkml+xml"/>
  <Override PartName="/ppt/ink/ink845.xml" ContentType="application/inkml+xml"/>
  <Override PartName="/ppt/ink/ink846.xml" ContentType="application/inkml+xml"/>
  <Override PartName="/ppt/ink/ink847.xml" ContentType="application/inkml+xml"/>
  <Override PartName="/ppt/ink/ink848.xml" ContentType="application/inkml+xml"/>
  <Override PartName="/ppt/ink/ink849.xml" ContentType="application/inkml+xml"/>
  <Override PartName="/ppt/ink/ink850.xml" ContentType="application/inkml+xml"/>
  <Override PartName="/ppt/ink/ink851.xml" ContentType="application/inkml+xml"/>
  <Override PartName="/ppt/ink/ink852.xml" ContentType="application/inkml+xml"/>
  <Override PartName="/ppt/ink/ink853.xml" ContentType="application/inkml+xml"/>
  <Override PartName="/ppt/ink/ink854.xml" ContentType="application/inkml+xml"/>
  <Override PartName="/ppt/ink/ink855.xml" ContentType="application/inkml+xml"/>
  <Override PartName="/ppt/ink/ink856.xml" ContentType="application/inkml+xml"/>
  <Override PartName="/ppt/ink/ink857.xml" ContentType="application/inkml+xml"/>
  <Override PartName="/ppt/ink/ink858.xml" ContentType="application/inkml+xml"/>
  <Override PartName="/ppt/ink/ink859.xml" ContentType="application/inkml+xml"/>
  <Override PartName="/ppt/ink/ink860.xml" ContentType="application/inkml+xml"/>
  <Override PartName="/ppt/ink/ink861.xml" ContentType="application/inkml+xml"/>
  <Override PartName="/ppt/ink/ink862.xml" ContentType="application/inkml+xml"/>
  <Override PartName="/ppt/ink/ink863.xml" ContentType="application/inkml+xml"/>
  <Override PartName="/ppt/ink/ink864.xml" ContentType="application/inkml+xml"/>
  <Override PartName="/ppt/ink/ink865.xml" ContentType="application/inkml+xml"/>
  <Override PartName="/ppt/ink/ink866.xml" ContentType="application/inkml+xml"/>
  <Override PartName="/ppt/ink/ink867.xml" ContentType="application/inkml+xml"/>
  <Override PartName="/ppt/ink/ink868.xml" ContentType="application/inkml+xml"/>
  <Override PartName="/ppt/ink/ink869.xml" ContentType="application/inkml+xml"/>
  <Override PartName="/ppt/ink/ink870.xml" ContentType="application/inkml+xml"/>
  <Override PartName="/ppt/ink/ink871.xml" ContentType="application/inkml+xml"/>
  <Override PartName="/ppt/ink/ink872.xml" ContentType="application/inkml+xml"/>
  <Override PartName="/ppt/ink/ink873.xml" ContentType="application/inkml+xml"/>
  <Override PartName="/ppt/ink/ink874.xml" ContentType="application/inkml+xml"/>
  <Override PartName="/ppt/ink/ink875.xml" ContentType="application/inkml+xml"/>
  <Override PartName="/ppt/ink/ink876.xml" ContentType="application/inkml+xml"/>
  <Override PartName="/ppt/ink/ink877.xml" ContentType="application/inkml+xml"/>
  <Override PartName="/ppt/ink/ink878.xml" ContentType="application/inkml+xml"/>
  <Override PartName="/ppt/ink/ink879.xml" ContentType="application/inkml+xml"/>
  <Override PartName="/ppt/ink/ink880.xml" ContentType="application/inkml+xml"/>
  <Override PartName="/ppt/ink/ink881.xml" ContentType="application/inkml+xml"/>
  <Override PartName="/ppt/ink/ink882.xml" ContentType="application/inkml+xml"/>
  <Override PartName="/ppt/ink/ink883.xml" ContentType="application/inkml+xml"/>
  <Override PartName="/ppt/ink/ink884.xml" ContentType="application/inkml+xml"/>
  <Override PartName="/ppt/ink/ink885.xml" ContentType="application/inkml+xml"/>
  <Override PartName="/ppt/ink/ink886.xml" ContentType="application/inkml+xml"/>
  <Override PartName="/ppt/ink/ink887.xml" ContentType="application/inkml+xml"/>
  <Override PartName="/ppt/ink/ink888.xml" ContentType="application/inkml+xml"/>
  <Override PartName="/ppt/ink/ink889.xml" ContentType="application/inkml+xml"/>
  <Override PartName="/ppt/ink/ink890.xml" ContentType="application/inkml+xml"/>
  <Override PartName="/ppt/ink/ink891.xml" ContentType="application/inkml+xml"/>
  <Override PartName="/ppt/ink/ink892.xml" ContentType="application/inkml+xml"/>
  <Override PartName="/ppt/ink/ink893.xml" ContentType="application/inkml+xml"/>
  <Override PartName="/ppt/ink/ink894.xml" ContentType="application/inkml+xml"/>
  <Override PartName="/ppt/ink/ink895.xml" ContentType="application/inkml+xml"/>
  <Override PartName="/ppt/ink/ink896.xml" ContentType="application/inkml+xml"/>
  <Override PartName="/ppt/ink/ink897.xml" ContentType="application/inkml+xml"/>
  <Override PartName="/ppt/ink/ink898.xml" ContentType="application/inkml+xml"/>
  <Override PartName="/ppt/ink/ink899.xml" ContentType="application/inkml+xml"/>
  <Override PartName="/ppt/ink/ink900.xml" ContentType="application/inkml+xml"/>
  <Override PartName="/ppt/ink/ink901.xml" ContentType="application/inkml+xml"/>
  <Override PartName="/ppt/ink/ink902.xml" ContentType="application/inkml+xml"/>
  <Override PartName="/ppt/ink/ink903.xml" ContentType="application/inkml+xml"/>
  <Override PartName="/ppt/ink/ink904.xml" ContentType="application/inkml+xml"/>
  <Override PartName="/ppt/ink/ink905.xml" ContentType="application/inkml+xml"/>
  <Override PartName="/ppt/ink/ink906.xml" ContentType="application/inkml+xml"/>
  <Override PartName="/ppt/ink/ink907.xml" ContentType="application/inkml+xml"/>
  <Override PartName="/ppt/ink/ink908.xml" ContentType="application/inkml+xml"/>
  <Override PartName="/ppt/ink/ink909.xml" ContentType="application/inkml+xml"/>
  <Override PartName="/ppt/ink/ink910.xml" ContentType="application/inkml+xml"/>
  <Override PartName="/ppt/ink/ink911.xml" ContentType="application/inkml+xml"/>
  <Override PartName="/ppt/ink/ink912.xml" ContentType="application/inkml+xml"/>
  <Override PartName="/ppt/ink/ink913.xml" ContentType="application/inkml+xml"/>
  <Override PartName="/ppt/ink/ink914.xml" ContentType="application/inkml+xml"/>
  <Override PartName="/ppt/ink/ink915.xml" ContentType="application/inkml+xml"/>
  <Override PartName="/ppt/ink/ink916.xml" ContentType="application/inkml+xml"/>
  <Override PartName="/ppt/ink/ink917.xml" ContentType="application/inkml+xml"/>
  <Override PartName="/ppt/ink/ink918.xml" ContentType="application/inkml+xml"/>
  <Override PartName="/ppt/ink/ink919.xml" ContentType="application/inkml+xml"/>
  <Override PartName="/ppt/ink/ink920.xml" ContentType="application/inkml+xml"/>
  <Override PartName="/ppt/ink/ink921.xml" ContentType="application/inkml+xml"/>
  <Override PartName="/ppt/ink/ink922.xml" ContentType="application/inkml+xml"/>
  <Override PartName="/ppt/ink/ink923.xml" ContentType="application/inkml+xml"/>
  <Override PartName="/ppt/ink/ink924.xml" ContentType="application/inkml+xml"/>
  <Override PartName="/ppt/ink/ink925.xml" ContentType="application/inkml+xml"/>
  <Override PartName="/ppt/ink/ink926.xml" ContentType="application/inkml+xml"/>
  <Override PartName="/ppt/ink/ink927.xml" ContentType="application/inkml+xml"/>
  <Override PartName="/ppt/ink/ink928.xml" ContentType="application/inkml+xml"/>
  <Override PartName="/ppt/ink/ink929.xml" ContentType="application/inkml+xml"/>
  <Override PartName="/ppt/ink/ink930.xml" ContentType="application/inkml+xml"/>
  <Override PartName="/ppt/ink/ink931.xml" ContentType="application/inkml+xml"/>
  <Override PartName="/ppt/ink/ink932.xml" ContentType="application/inkml+xml"/>
  <Override PartName="/ppt/ink/ink933.xml" ContentType="application/inkml+xml"/>
  <Override PartName="/ppt/ink/ink934.xml" ContentType="application/inkml+xml"/>
  <Override PartName="/ppt/ink/ink935.xml" ContentType="application/inkml+xml"/>
  <Override PartName="/ppt/ink/ink936.xml" ContentType="application/inkml+xml"/>
  <Override PartName="/ppt/ink/ink937.xml" ContentType="application/inkml+xml"/>
  <Override PartName="/ppt/ink/ink938.xml" ContentType="application/inkml+xml"/>
  <Override PartName="/ppt/ink/ink939.xml" ContentType="application/inkml+xml"/>
  <Override PartName="/ppt/ink/ink940.xml" ContentType="application/inkml+xml"/>
  <Override PartName="/ppt/ink/ink941.xml" ContentType="application/inkml+xml"/>
  <Override PartName="/ppt/ink/ink942.xml" ContentType="application/inkml+xml"/>
  <Override PartName="/ppt/ink/ink943.xml" ContentType="application/inkml+xml"/>
  <Override PartName="/ppt/ink/ink944.xml" ContentType="application/inkml+xml"/>
  <Override PartName="/ppt/ink/ink945.xml" ContentType="application/inkml+xml"/>
  <Override PartName="/ppt/ink/ink946.xml" ContentType="application/inkml+xml"/>
  <Override PartName="/ppt/ink/ink947.xml" ContentType="application/inkml+xml"/>
  <Override PartName="/ppt/ink/ink948.xml" ContentType="application/inkml+xml"/>
  <Override PartName="/ppt/ink/ink949.xml" ContentType="application/inkml+xml"/>
  <Override PartName="/ppt/ink/ink950.xml" ContentType="application/inkml+xml"/>
  <Override PartName="/ppt/ink/ink951.xml" ContentType="application/inkml+xml"/>
  <Override PartName="/ppt/ink/ink952.xml" ContentType="application/inkml+xml"/>
  <Override PartName="/ppt/ink/ink953.xml" ContentType="application/inkml+xml"/>
  <Override PartName="/ppt/ink/ink954.xml" ContentType="application/inkml+xml"/>
  <Override PartName="/ppt/ink/ink955.xml" ContentType="application/inkml+xml"/>
  <Override PartName="/ppt/ink/ink956.xml" ContentType="application/inkml+xml"/>
  <Override PartName="/ppt/ink/ink957.xml" ContentType="application/inkml+xml"/>
  <Override PartName="/ppt/ink/ink958.xml" ContentType="application/inkml+xml"/>
  <Override PartName="/ppt/ink/ink959.xml" ContentType="application/inkml+xml"/>
  <Override PartName="/ppt/ink/ink960.xml" ContentType="application/inkml+xml"/>
  <Override PartName="/ppt/ink/ink961.xml" ContentType="application/inkml+xml"/>
  <Override PartName="/ppt/ink/ink962.xml" ContentType="application/inkml+xml"/>
  <Override PartName="/ppt/ink/ink963.xml" ContentType="application/inkml+xml"/>
  <Override PartName="/ppt/ink/ink964.xml" ContentType="application/inkml+xml"/>
  <Override PartName="/ppt/ink/ink965.xml" ContentType="application/inkml+xml"/>
  <Override PartName="/ppt/ink/ink966.xml" ContentType="application/inkml+xml"/>
  <Override PartName="/ppt/ink/ink967.xml" ContentType="application/inkml+xml"/>
  <Override PartName="/ppt/ink/ink968.xml" ContentType="application/inkml+xml"/>
  <Override PartName="/ppt/ink/ink969.xml" ContentType="application/inkml+xml"/>
  <Override PartName="/ppt/ink/ink970.xml" ContentType="application/inkml+xml"/>
  <Override PartName="/ppt/ink/ink971.xml" ContentType="application/inkml+xml"/>
  <Override PartName="/ppt/ink/ink972.xml" ContentType="application/inkml+xml"/>
  <Override PartName="/ppt/ink/ink973.xml" ContentType="application/inkml+xml"/>
  <Override PartName="/ppt/ink/ink974.xml" ContentType="application/inkml+xml"/>
  <Override PartName="/ppt/ink/ink975.xml" ContentType="application/inkml+xml"/>
  <Override PartName="/ppt/ink/ink976.xml" ContentType="application/inkml+xml"/>
  <Override PartName="/ppt/ink/ink977.xml" ContentType="application/inkml+xml"/>
  <Override PartName="/ppt/ink/ink978.xml" ContentType="application/inkml+xml"/>
  <Override PartName="/ppt/ink/ink979.xml" ContentType="application/inkml+xml"/>
  <Override PartName="/ppt/ink/ink980.xml" ContentType="application/inkml+xml"/>
  <Override PartName="/ppt/ink/ink981.xml" ContentType="application/inkml+xml"/>
  <Override PartName="/ppt/ink/ink982.xml" ContentType="application/inkml+xml"/>
  <Override PartName="/ppt/ink/ink983.xml" ContentType="application/inkml+xml"/>
  <Override PartName="/ppt/ink/ink984.xml" ContentType="application/inkml+xml"/>
  <Override PartName="/ppt/ink/ink985.xml" ContentType="application/inkml+xml"/>
  <Override PartName="/ppt/ink/ink986.xml" ContentType="application/inkml+xml"/>
  <Override PartName="/ppt/ink/ink987.xml" ContentType="application/inkml+xml"/>
  <Override PartName="/ppt/ink/ink988.xml" ContentType="application/inkml+xml"/>
  <Override PartName="/ppt/ink/ink989.xml" ContentType="application/inkml+xml"/>
  <Override PartName="/ppt/ink/ink990.xml" ContentType="application/inkml+xml"/>
  <Override PartName="/ppt/ink/ink991.xml" ContentType="application/inkml+xml"/>
  <Override PartName="/ppt/ink/ink992.xml" ContentType="application/inkml+xml"/>
  <Override PartName="/ppt/ink/ink993.xml" ContentType="application/inkml+xml"/>
  <Override PartName="/ppt/ink/ink994.xml" ContentType="application/inkml+xml"/>
  <Override PartName="/ppt/ink/ink995.xml" ContentType="application/inkml+xml"/>
  <Override PartName="/ppt/ink/ink996.xml" ContentType="application/inkml+xml"/>
  <Override PartName="/ppt/ink/ink997.xml" ContentType="application/inkml+xml"/>
  <Override PartName="/ppt/ink/ink998.xml" ContentType="application/inkml+xml"/>
  <Override PartName="/ppt/ink/ink999.xml" ContentType="application/inkml+xml"/>
  <Override PartName="/ppt/ink/ink1000.xml" ContentType="application/inkml+xml"/>
  <Override PartName="/ppt/ink/ink1001.xml" ContentType="application/inkml+xml"/>
  <Override PartName="/ppt/ink/ink1002.xml" ContentType="application/inkml+xml"/>
  <Override PartName="/ppt/ink/ink1003.xml" ContentType="application/inkml+xml"/>
  <Override PartName="/ppt/ink/ink1004.xml" ContentType="application/inkml+xml"/>
  <Override PartName="/ppt/ink/ink1005.xml" ContentType="application/inkml+xml"/>
  <Override PartName="/ppt/ink/ink1006.xml" ContentType="application/inkml+xml"/>
  <Override PartName="/ppt/ink/ink1007.xml" ContentType="application/inkml+xml"/>
  <Override PartName="/ppt/ink/ink1008.xml" ContentType="application/inkml+xml"/>
  <Override PartName="/ppt/ink/ink1009.xml" ContentType="application/inkml+xml"/>
  <Override PartName="/ppt/ink/ink1010.xml" ContentType="application/inkml+xml"/>
  <Override PartName="/ppt/ink/ink1011.xml" ContentType="application/inkml+xml"/>
  <Override PartName="/ppt/ink/ink1012.xml" ContentType="application/inkml+xml"/>
  <Override PartName="/ppt/ink/ink1013.xml" ContentType="application/inkml+xml"/>
  <Override PartName="/ppt/ink/ink1014.xml" ContentType="application/inkml+xml"/>
  <Override PartName="/ppt/ink/ink1015.xml" ContentType="application/inkml+xml"/>
  <Override PartName="/ppt/ink/ink1016.xml" ContentType="application/inkml+xml"/>
  <Override PartName="/ppt/ink/ink1017.xml" ContentType="application/inkml+xml"/>
  <Override PartName="/ppt/ink/ink1018.xml" ContentType="application/inkml+xml"/>
  <Override PartName="/ppt/ink/ink1019.xml" ContentType="application/inkml+xml"/>
  <Override PartName="/ppt/ink/ink1020.xml" ContentType="application/inkml+xml"/>
  <Override PartName="/ppt/ink/ink1021.xml" ContentType="application/inkml+xml"/>
  <Override PartName="/ppt/ink/ink1022.xml" ContentType="application/inkml+xml"/>
  <Override PartName="/ppt/ink/ink1023.xml" ContentType="application/inkml+xml"/>
  <Override PartName="/ppt/ink/ink1024.xml" ContentType="application/inkml+xml"/>
  <Override PartName="/ppt/ink/ink1025.xml" ContentType="application/inkml+xml"/>
  <Override PartName="/ppt/ink/ink1026.xml" ContentType="application/inkml+xml"/>
  <Override PartName="/ppt/ink/ink1027.xml" ContentType="application/inkml+xml"/>
  <Override PartName="/ppt/ink/ink1028.xml" ContentType="application/inkml+xml"/>
  <Override PartName="/ppt/ink/ink1029.xml" ContentType="application/inkml+xml"/>
  <Override PartName="/ppt/ink/ink1030.xml" ContentType="application/inkml+xml"/>
  <Override PartName="/ppt/ink/ink1031.xml" ContentType="application/inkml+xml"/>
  <Override PartName="/ppt/ink/ink1032.xml" ContentType="application/inkml+xml"/>
  <Override PartName="/ppt/ink/ink1033.xml" ContentType="application/inkml+xml"/>
  <Override PartName="/ppt/ink/ink1034.xml" ContentType="application/inkml+xml"/>
  <Override PartName="/ppt/ink/ink1035.xml" ContentType="application/inkml+xml"/>
  <Override PartName="/ppt/ink/ink1036.xml" ContentType="application/inkml+xml"/>
  <Override PartName="/ppt/ink/ink1037.xml" ContentType="application/inkml+xml"/>
  <Override PartName="/ppt/ink/ink1038.xml" ContentType="application/inkml+xml"/>
  <Override PartName="/ppt/ink/ink1039.xml" ContentType="application/inkml+xml"/>
  <Override PartName="/ppt/ink/ink1040.xml" ContentType="application/inkml+xml"/>
  <Override PartName="/ppt/ink/ink1041.xml" ContentType="application/inkml+xml"/>
  <Override PartName="/ppt/ink/ink1042.xml" ContentType="application/inkml+xml"/>
  <Override PartName="/ppt/ink/ink1043.xml" ContentType="application/inkml+xml"/>
  <Override PartName="/ppt/ink/ink1044.xml" ContentType="application/inkml+xml"/>
  <Override PartName="/ppt/ink/ink1045.xml" ContentType="application/inkml+xml"/>
  <Override PartName="/ppt/ink/ink1046.xml" ContentType="application/inkml+xml"/>
  <Override PartName="/ppt/ink/ink1047.xml" ContentType="application/inkml+xml"/>
  <Override PartName="/ppt/ink/ink1048.xml" ContentType="application/inkml+xml"/>
  <Override PartName="/ppt/ink/ink1049.xml" ContentType="application/inkml+xml"/>
  <Override PartName="/ppt/ink/ink1050.xml" ContentType="application/inkml+xml"/>
  <Override PartName="/ppt/ink/ink1051.xml" ContentType="application/inkml+xml"/>
  <Override PartName="/ppt/ink/ink1052.xml" ContentType="application/inkml+xml"/>
  <Override PartName="/ppt/ink/ink1053.xml" ContentType="application/inkml+xml"/>
  <Override PartName="/ppt/ink/ink1054.xml" ContentType="application/inkml+xml"/>
  <Override PartName="/ppt/ink/ink1055.xml" ContentType="application/inkml+xml"/>
  <Override PartName="/ppt/ink/ink1056.xml" ContentType="application/inkml+xml"/>
  <Override PartName="/ppt/ink/ink1057.xml" ContentType="application/inkml+xml"/>
  <Override PartName="/ppt/ink/ink1058.xml" ContentType="application/inkml+xml"/>
  <Override PartName="/ppt/ink/ink1059.xml" ContentType="application/inkml+xml"/>
  <Override PartName="/ppt/ink/ink1060.xml" ContentType="application/inkml+xml"/>
  <Override PartName="/ppt/ink/ink1061.xml" ContentType="application/inkml+xml"/>
  <Override PartName="/ppt/ink/ink1062.xml" ContentType="application/inkml+xml"/>
  <Override PartName="/ppt/ink/ink1063.xml" ContentType="application/inkml+xml"/>
  <Override PartName="/ppt/ink/ink1064.xml" ContentType="application/inkml+xml"/>
  <Override PartName="/ppt/ink/ink1065.xml" ContentType="application/inkml+xml"/>
  <Override PartName="/ppt/ink/ink1066.xml" ContentType="application/inkml+xml"/>
  <Override PartName="/ppt/ink/ink1067.xml" ContentType="application/inkml+xml"/>
  <Override PartName="/ppt/ink/ink1068.xml" ContentType="application/inkml+xml"/>
  <Override PartName="/ppt/ink/ink1069.xml" ContentType="application/inkml+xml"/>
  <Override PartName="/ppt/ink/ink1070.xml" ContentType="application/inkml+xml"/>
  <Override PartName="/ppt/ink/ink1071.xml" ContentType="application/inkml+xml"/>
  <Override PartName="/ppt/ink/ink1072.xml" ContentType="application/inkml+xml"/>
  <Override PartName="/ppt/ink/ink1073.xml" ContentType="application/inkml+xml"/>
  <Override PartName="/ppt/ink/ink1074.xml" ContentType="application/inkml+xml"/>
  <Override PartName="/ppt/ink/ink1075.xml" ContentType="application/inkml+xml"/>
  <Override PartName="/ppt/ink/ink1076.xml" ContentType="application/inkml+xml"/>
  <Override PartName="/ppt/ink/ink1077.xml" ContentType="application/inkml+xml"/>
  <Override PartName="/ppt/ink/ink1078.xml" ContentType="application/inkml+xml"/>
  <Override PartName="/ppt/ink/ink1079.xml" ContentType="application/inkml+xml"/>
  <Override PartName="/ppt/ink/ink1080.xml" ContentType="application/inkml+xml"/>
  <Override PartName="/ppt/ink/ink1081.xml" ContentType="application/inkml+xml"/>
  <Override PartName="/ppt/ink/ink1082.xml" ContentType="application/inkml+xml"/>
  <Override PartName="/ppt/ink/ink1083.xml" ContentType="application/inkml+xml"/>
  <Override PartName="/ppt/ink/ink1084.xml" ContentType="application/inkml+xml"/>
  <Override PartName="/ppt/ink/ink1085.xml" ContentType="application/inkml+xml"/>
  <Override PartName="/ppt/ink/ink1086.xml" ContentType="application/inkml+xml"/>
  <Override PartName="/ppt/ink/ink1087.xml" ContentType="application/inkml+xml"/>
  <Override PartName="/ppt/ink/ink1088.xml" ContentType="application/inkml+xml"/>
  <Override PartName="/ppt/ink/ink1089.xml" ContentType="application/inkml+xml"/>
  <Override PartName="/ppt/ink/ink1090.xml" ContentType="application/inkml+xml"/>
  <Override PartName="/ppt/ink/ink1091.xml" ContentType="application/inkml+xml"/>
  <Override PartName="/ppt/ink/ink1092.xml" ContentType="application/inkml+xml"/>
  <Override PartName="/ppt/ink/ink1093.xml" ContentType="application/inkml+xml"/>
  <Override PartName="/ppt/ink/ink1094.xml" ContentType="application/inkml+xml"/>
  <Override PartName="/ppt/ink/ink1095.xml" ContentType="application/inkml+xml"/>
  <Override PartName="/ppt/ink/ink1096.xml" ContentType="application/inkml+xml"/>
  <Override PartName="/ppt/ink/ink1097.xml" ContentType="application/inkml+xml"/>
  <Override PartName="/ppt/ink/ink1098.xml" ContentType="application/inkml+xml"/>
  <Override PartName="/ppt/ink/ink1099.xml" ContentType="application/inkml+xml"/>
  <Override PartName="/ppt/ink/ink1100.xml" ContentType="application/inkml+xml"/>
  <Override PartName="/ppt/ink/ink1101.xml" ContentType="application/inkml+xml"/>
  <Override PartName="/ppt/ink/ink1102.xml" ContentType="application/inkml+xml"/>
  <Override PartName="/ppt/ink/ink1103.xml" ContentType="application/inkml+xml"/>
  <Override PartName="/ppt/ink/ink1104.xml" ContentType="application/inkml+xml"/>
  <Override PartName="/ppt/ink/ink1105.xml" ContentType="application/inkml+xml"/>
  <Override PartName="/ppt/ink/ink1106.xml" ContentType="application/inkml+xml"/>
  <Override PartName="/ppt/ink/ink1107.xml" ContentType="application/inkml+xml"/>
  <Override PartName="/ppt/ink/ink1108.xml" ContentType="application/inkml+xml"/>
  <Override PartName="/ppt/ink/ink1109.xml" ContentType="application/inkml+xml"/>
  <Override PartName="/ppt/ink/ink1110.xml" ContentType="application/inkml+xml"/>
  <Override PartName="/ppt/ink/ink1111.xml" ContentType="application/inkml+xml"/>
  <Override PartName="/ppt/ink/ink1112.xml" ContentType="application/inkml+xml"/>
  <Override PartName="/ppt/ink/ink1113.xml" ContentType="application/inkml+xml"/>
  <Override PartName="/ppt/ink/ink1114.xml" ContentType="application/inkml+xml"/>
  <Override PartName="/ppt/ink/ink1115.xml" ContentType="application/inkml+xml"/>
  <Override PartName="/ppt/ink/ink1116.xml" ContentType="application/inkml+xml"/>
  <Override PartName="/ppt/ink/ink1117.xml" ContentType="application/inkml+xml"/>
  <Override PartName="/ppt/ink/ink1118.xml" ContentType="application/inkml+xml"/>
  <Override PartName="/ppt/ink/ink1119.xml" ContentType="application/inkml+xml"/>
  <Override PartName="/ppt/ink/ink1120.xml" ContentType="application/inkml+xml"/>
  <Override PartName="/ppt/ink/ink1121.xml" ContentType="application/inkml+xml"/>
  <Override PartName="/ppt/ink/ink1122.xml" ContentType="application/inkml+xml"/>
  <Override PartName="/ppt/ink/ink1123.xml" ContentType="application/inkml+xml"/>
  <Override PartName="/ppt/ink/ink1124.xml" ContentType="application/inkml+xml"/>
  <Override PartName="/ppt/ink/ink1125.xml" ContentType="application/inkml+xml"/>
  <Override PartName="/ppt/ink/ink1126.xml" ContentType="application/inkml+xml"/>
  <Override PartName="/ppt/ink/ink1127.xml" ContentType="application/inkml+xml"/>
  <Override PartName="/ppt/ink/ink1128.xml" ContentType="application/inkml+xml"/>
  <Override PartName="/ppt/ink/ink1129.xml" ContentType="application/inkml+xml"/>
  <Override PartName="/ppt/ink/ink1130.xml" ContentType="application/inkml+xml"/>
  <Override PartName="/ppt/ink/ink1131.xml" ContentType="application/inkml+xml"/>
  <Override PartName="/ppt/ink/ink1132.xml" ContentType="application/inkml+xml"/>
  <Override PartName="/ppt/ink/ink1133.xml" ContentType="application/inkml+xml"/>
  <Override PartName="/ppt/ink/ink1134.xml" ContentType="application/inkml+xml"/>
  <Override PartName="/ppt/ink/ink1135.xml" ContentType="application/inkml+xml"/>
  <Override PartName="/ppt/ink/ink1136.xml" ContentType="application/inkml+xml"/>
  <Override PartName="/ppt/ink/ink1137.xml" ContentType="application/inkml+xml"/>
  <Override PartName="/ppt/ink/ink1138.xml" ContentType="application/inkml+xml"/>
  <Override PartName="/ppt/ink/ink1139.xml" ContentType="application/inkml+xml"/>
  <Override PartName="/ppt/ink/ink1140.xml" ContentType="application/inkml+xml"/>
  <Override PartName="/ppt/ink/ink1141.xml" ContentType="application/inkml+xml"/>
  <Override PartName="/ppt/ink/ink1142.xml" ContentType="application/inkml+xml"/>
  <Override PartName="/ppt/ink/ink1143.xml" ContentType="application/inkml+xml"/>
  <Override PartName="/ppt/ink/ink1144.xml" ContentType="application/inkml+xml"/>
  <Override PartName="/ppt/ink/ink1145.xml" ContentType="application/inkml+xml"/>
  <Override PartName="/ppt/ink/ink1146.xml" ContentType="application/inkml+xml"/>
  <Override PartName="/ppt/ink/ink1147.xml" ContentType="application/inkml+xml"/>
  <Override PartName="/ppt/ink/ink1148.xml" ContentType="application/inkml+xml"/>
  <Override PartName="/ppt/ink/ink1149.xml" ContentType="application/inkml+xml"/>
  <Override PartName="/ppt/ink/ink1150.xml" ContentType="application/inkml+xml"/>
  <Override PartName="/ppt/ink/ink1151.xml" ContentType="application/inkml+xml"/>
  <Override PartName="/ppt/ink/ink1152.xml" ContentType="application/inkml+xml"/>
  <Override PartName="/ppt/ink/ink1153.xml" ContentType="application/inkml+xml"/>
  <Override PartName="/ppt/ink/ink1154.xml" ContentType="application/inkml+xml"/>
  <Override PartName="/ppt/ink/ink1155.xml" ContentType="application/inkml+xml"/>
  <Override PartName="/ppt/ink/ink1156.xml" ContentType="application/inkml+xml"/>
  <Override PartName="/ppt/ink/ink1157.xml" ContentType="application/inkml+xml"/>
  <Override PartName="/ppt/ink/ink1158.xml" ContentType="application/inkml+xml"/>
  <Override PartName="/ppt/ink/ink1159.xml" ContentType="application/inkml+xml"/>
  <Override PartName="/ppt/ink/ink1160.xml" ContentType="application/inkml+xml"/>
  <Override PartName="/ppt/ink/ink1161.xml" ContentType="application/inkml+xml"/>
  <Override PartName="/ppt/ink/ink1162.xml" ContentType="application/inkml+xml"/>
  <Override PartName="/ppt/ink/ink1163.xml" ContentType="application/inkml+xml"/>
  <Override PartName="/ppt/ink/ink1164.xml" ContentType="application/inkml+xml"/>
  <Override PartName="/ppt/ink/ink1165.xml" ContentType="application/inkml+xml"/>
  <Override PartName="/ppt/ink/ink1166.xml" ContentType="application/inkml+xml"/>
  <Override PartName="/ppt/ink/ink1167.xml" ContentType="application/inkml+xml"/>
  <Override PartName="/ppt/ink/ink1168.xml" ContentType="application/inkml+xml"/>
  <Override PartName="/ppt/ink/ink1169.xml" ContentType="application/inkml+xml"/>
  <Override PartName="/ppt/ink/ink1170.xml" ContentType="application/inkml+xml"/>
  <Override PartName="/ppt/ink/ink1171.xml" ContentType="application/inkml+xml"/>
  <Override PartName="/ppt/ink/ink1172.xml" ContentType="application/inkml+xml"/>
  <Override PartName="/ppt/ink/ink1173.xml" ContentType="application/inkml+xml"/>
  <Override PartName="/ppt/ink/ink1174.xml" ContentType="application/inkml+xml"/>
  <Override PartName="/ppt/ink/ink1175.xml" ContentType="application/inkml+xml"/>
  <Override PartName="/ppt/ink/ink1176.xml" ContentType="application/inkml+xml"/>
  <Override PartName="/ppt/ink/ink1177.xml" ContentType="application/inkml+xml"/>
  <Override PartName="/ppt/ink/ink1178.xml" ContentType="application/inkml+xml"/>
  <Override PartName="/ppt/ink/ink1179.xml" ContentType="application/inkml+xml"/>
  <Override PartName="/ppt/ink/ink1180.xml" ContentType="application/inkml+xml"/>
  <Override PartName="/ppt/ink/ink1181.xml" ContentType="application/inkml+xml"/>
  <Override PartName="/ppt/ink/ink1182.xml" ContentType="application/inkml+xml"/>
  <Override PartName="/ppt/ink/ink1183.xml" ContentType="application/inkml+xml"/>
  <Override PartName="/ppt/ink/ink1184.xml" ContentType="application/inkml+xml"/>
  <Override PartName="/ppt/ink/ink1185.xml" ContentType="application/inkml+xml"/>
  <Override PartName="/ppt/ink/ink1186.xml" ContentType="application/inkml+xml"/>
  <Override PartName="/ppt/ink/ink1187.xml" ContentType="application/inkml+xml"/>
  <Override PartName="/ppt/ink/ink1188.xml" ContentType="application/inkml+xml"/>
  <Override PartName="/ppt/ink/ink1189.xml" ContentType="application/inkml+xml"/>
  <Override PartName="/ppt/ink/ink1190.xml" ContentType="application/inkml+xml"/>
  <Override PartName="/ppt/ink/ink1191.xml" ContentType="application/inkml+xml"/>
  <Override PartName="/ppt/ink/ink1192.xml" ContentType="application/inkml+xml"/>
  <Override PartName="/ppt/ink/ink1193.xml" ContentType="application/inkml+xml"/>
  <Override PartName="/ppt/ink/ink1194.xml" ContentType="application/inkml+xml"/>
  <Override PartName="/ppt/ink/ink1195.xml" ContentType="application/inkml+xml"/>
  <Override PartName="/ppt/ink/ink1196.xml" ContentType="application/inkml+xml"/>
  <Override PartName="/ppt/ink/ink1197.xml" ContentType="application/inkml+xml"/>
  <Override PartName="/ppt/ink/ink1198.xml" ContentType="application/inkml+xml"/>
  <Override PartName="/ppt/ink/ink1199.xml" ContentType="application/inkml+xml"/>
  <Override PartName="/ppt/ink/ink1200.xml" ContentType="application/inkml+xml"/>
  <Override PartName="/ppt/ink/ink1201.xml" ContentType="application/inkml+xml"/>
  <Override PartName="/ppt/ink/ink1202.xml" ContentType="application/inkml+xml"/>
  <Override PartName="/ppt/ink/ink1203.xml" ContentType="application/inkml+xml"/>
  <Override PartName="/ppt/ink/ink1204.xml" ContentType="application/inkml+xml"/>
  <Override PartName="/ppt/ink/ink1205.xml" ContentType="application/inkml+xml"/>
  <Override PartName="/ppt/ink/ink1206.xml" ContentType="application/inkml+xml"/>
  <Override PartName="/ppt/ink/ink1207.xml" ContentType="application/inkml+xml"/>
  <Override PartName="/ppt/ink/ink1208.xml" ContentType="application/inkml+xml"/>
  <Override PartName="/ppt/ink/ink1209.xml" ContentType="application/inkml+xml"/>
  <Override PartName="/ppt/ink/ink1210.xml" ContentType="application/inkml+xml"/>
  <Override PartName="/ppt/ink/ink1211.xml" ContentType="application/inkml+xml"/>
  <Override PartName="/ppt/ink/ink1212.xml" ContentType="application/inkml+xml"/>
  <Override PartName="/ppt/ink/ink1213.xml" ContentType="application/inkml+xml"/>
  <Override PartName="/ppt/ink/ink1214.xml" ContentType="application/inkml+xml"/>
  <Override PartName="/ppt/ink/ink1215.xml" ContentType="application/inkml+xml"/>
  <Override PartName="/ppt/ink/ink1216.xml" ContentType="application/inkml+xml"/>
  <Override PartName="/ppt/ink/ink1217.xml" ContentType="application/inkml+xml"/>
  <Override PartName="/ppt/ink/ink1218.xml" ContentType="application/inkml+xml"/>
  <Override PartName="/ppt/ink/ink1219.xml" ContentType="application/inkml+xml"/>
  <Override PartName="/ppt/ink/ink1220.xml" ContentType="application/inkml+xml"/>
  <Override PartName="/ppt/ink/ink1221.xml" ContentType="application/inkml+xml"/>
  <Override PartName="/ppt/ink/ink1222.xml" ContentType="application/inkml+xml"/>
  <Override PartName="/ppt/ink/ink1223.xml" ContentType="application/inkml+xml"/>
  <Override PartName="/ppt/ink/ink1224.xml" ContentType="application/inkml+xml"/>
  <Override PartName="/ppt/ink/ink1225.xml" ContentType="application/inkml+xml"/>
  <Override PartName="/ppt/ink/ink1226.xml" ContentType="application/inkml+xml"/>
  <Override PartName="/ppt/ink/ink1227.xml" ContentType="application/inkml+xml"/>
  <Override PartName="/ppt/ink/ink1228.xml" ContentType="application/inkml+xml"/>
  <Override PartName="/ppt/ink/ink1229.xml" ContentType="application/inkml+xml"/>
  <Override PartName="/ppt/ink/ink1230.xml" ContentType="application/inkml+xml"/>
  <Override PartName="/ppt/ink/ink1231.xml" ContentType="application/inkml+xml"/>
  <Override PartName="/ppt/ink/ink1232.xml" ContentType="application/inkml+xml"/>
  <Override PartName="/ppt/ink/ink1233.xml" ContentType="application/inkml+xml"/>
  <Override PartName="/ppt/ink/ink1234.xml" ContentType="application/inkml+xml"/>
  <Override PartName="/ppt/ink/ink1235.xml" ContentType="application/inkml+xml"/>
  <Override PartName="/ppt/ink/ink1236.xml" ContentType="application/inkml+xml"/>
  <Override PartName="/ppt/ink/ink1237.xml" ContentType="application/inkml+xml"/>
  <Override PartName="/ppt/ink/ink1238.xml" ContentType="application/inkml+xml"/>
  <Override PartName="/ppt/ink/ink1239.xml" ContentType="application/inkml+xml"/>
  <Override PartName="/ppt/ink/ink1240.xml" ContentType="application/inkml+xml"/>
  <Override PartName="/ppt/ink/ink1241.xml" ContentType="application/inkml+xml"/>
  <Override PartName="/ppt/ink/ink1242.xml" ContentType="application/inkml+xml"/>
  <Override PartName="/ppt/ink/ink1243.xml" ContentType="application/inkml+xml"/>
  <Override PartName="/ppt/ink/ink1244.xml" ContentType="application/inkml+xml"/>
  <Override PartName="/ppt/ink/ink1245.xml" ContentType="application/inkml+xml"/>
  <Override PartName="/ppt/ink/ink1246.xml" ContentType="application/inkml+xml"/>
  <Override PartName="/ppt/ink/ink1247.xml" ContentType="application/inkml+xml"/>
  <Override PartName="/ppt/ink/ink1248.xml" ContentType="application/inkml+xml"/>
  <Override PartName="/ppt/ink/ink1249.xml" ContentType="application/inkml+xml"/>
  <Override PartName="/ppt/ink/ink1250.xml" ContentType="application/inkml+xml"/>
  <Override PartName="/ppt/ink/ink1251.xml" ContentType="application/inkml+xml"/>
  <Override PartName="/ppt/ink/ink1252.xml" ContentType="application/inkml+xml"/>
  <Override PartName="/ppt/ink/ink1253.xml" ContentType="application/inkml+xml"/>
  <Override PartName="/ppt/ink/ink1254.xml" ContentType="application/inkml+xml"/>
  <Override PartName="/ppt/ink/ink1255.xml" ContentType="application/inkml+xml"/>
  <Override PartName="/ppt/ink/ink1256.xml" ContentType="application/inkml+xml"/>
  <Override PartName="/ppt/ink/ink1257.xml" ContentType="application/inkml+xml"/>
  <Override PartName="/ppt/ink/ink1258.xml" ContentType="application/inkml+xml"/>
  <Override PartName="/ppt/ink/ink1259.xml" ContentType="application/inkml+xml"/>
  <Override PartName="/ppt/ink/ink1260.xml" ContentType="application/inkml+xml"/>
  <Override PartName="/ppt/ink/ink1261.xml" ContentType="application/inkml+xml"/>
  <Override PartName="/ppt/ink/ink1262.xml" ContentType="application/inkml+xml"/>
  <Override PartName="/ppt/ink/ink1263.xml" ContentType="application/inkml+xml"/>
  <Override PartName="/ppt/ink/ink1264.xml" ContentType="application/inkml+xml"/>
  <Override PartName="/ppt/ink/ink1265.xml" ContentType="application/inkml+xml"/>
  <Override PartName="/ppt/ink/ink1266.xml" ContentType="application/inkml+xml"/>
  <Override PartName="/ppt/ink/ink1267.xml" ContentType="application/inkml+xml"/>
  <Override PartName="/ppt/ink/ink1268.xml" ContentType="application/inkml+xml"/>
  <Override PartName="/ppt/ink/ink1269.xml" ContentType="application/inkml+xml"/>
  <Override PartName="/ppt/ink/ink1270.xml" ContentType="application/inkml+xml"/>
  <Override PartName="/ppt/ink/ink1271.xml" ContentType="application/inkml+xml"/>
  <Override PartName="/ppt/ink/ink1272.xml" ContentType="application/inkml+xml"/>
  <Override PartName="/ppt/ink/ink1273.xml" ContentType="application/inkml+xml"/>
  <Override PartName="/ppt/ink/ink1274.xml" ContentType="application/inkml+xml"/>
  <Override PartName="/ppt/ink/ink1275.xml" ContentType="application/inkml+xml"/>
  <Override PartName="/ppt/ink/ink1276.xml" ContentType="application/inkml+xml"/>
  <Override PartName="/ppt/ink/ink1277.xml" ContentType="application/inkml+xml"/>
  <Override PartName="/ppt/ink/ink1278.xml" ContentType="application/inkml+xml"/>
  <Override PartName="/ppt/ink/ink1279.xml" ContentType="application/inkml+xml"/>
  <Override PartName="/ppt/ink/ink1280.xml" ContentType="application/inkml+xml"/>
  <Override PartName="/ppt/ink/ink1281.xml" ContentType="application/inkml+xml"/>
  <Override PartName="/ppt/ink/ink1282.xml" ContentType="application/inkml+xml"/>
  <Override PartName="/ppt/ink/ink1283.xml" ContentType="application/inkml+xml"/>
  <Override PartName="/ppt/ink/ink1284.xml" ContentType="application/inkml+xml"/>
  <Override PartName="/ppt/ink/ink1285.xml" ContentType="application/inkml+xml"/>
  <Override PartName="/ppt/ink/ink1286.xml" ContentType="application/inkml+xml"/>
  <Override PartName="/ppt/ink/ink1287.xml" ContentType="application/inkml+xml"/>
  <Override PartName="/ppt/ink/ink1288.xml" ContentType="application/inkml+xml"/>
  <Override PartName="/ppt/ink/ink1289.xml" ContentType="application/inkml+xml"/>
  <Override PartName="/ppt/ink/ink1290.xml" ContentType="application/inkml+xml"/>
  <Override PartName="/ppt/ink/ink1291.xml" ContentType="application/inkml+xml"/>
  <Override PartName="/ppt/ink/ink1292.xml" ContentType="application/inkml+xml"/>
  <Override PartName="/ppt/ink/ink1293.xml" ContentType="application/inkml+xml"/>
  <Override PartName="/ppt/ink/ink1294.xml" ContentType="application/inkml+xml"/>
  <Override PartName="/ppt/ink/ink1295.xml" ContentType="application/inkml+xml"/>
  <Override PartName="/ppt/ink/ink1296.xml" ContentType="application/inkml+xml"/>
  <Override PartName="/ppt/ink/ink1297.xml" ContentType="application/inkml+xml"/>
  <Override PartName="/ppt/ink/ink1298.xml" ContentType="application/inkml+xml"/>
  <Override PartName="/ppt/ink/ink1299.xml" ContentType="application/inkml+xml"/>
  <Override PartName="/ppt/ink/ink1300.xml" ContentType="application/inkml+xml"/>
  <Override PartName="/ppt/ink/ink1301.xml" ContentType="application/inkml+xml"/>
  <Override PartName="/ppt/ink/ink1302.xml" ContentType="application/inkml+xml"/>
  <Override PartName="/ppt/ink/ink1303.xml" ContentType="application/inkml+xml"/>
  <Override PartName="/ppt/ink/ink1304.xml" ContentType="application/inkml+xml"/>
  <Override PartName="/ppt/ink/ink1305.xml" ContentType="application/inkml+xml"/>
  <Override PartName="/ppt/ink/ink1306.xml" ContentType="application/inkml+xml"/>
  <Override PartName="/ppt/ink/ink1307.xml" ContentType="application/inkml+xml"/>
  <Override PartName="/ppt/ink/ink1308.xml" ContentType="application/inkml+xml"/>
  <Override PartName="/ppt/ink/ink1309.xml" ContentType="application/inkml+xml"/>
  <Override PartName="/ppt/ink/ink1310.xml" ContentType="application/inkml+xml"/>
  <Override PartName="/ppt/ink/ink1311.xml" ContentType="application/inkml+xml"/>
  <Override PartName="/ppt/ink/ink1312.xml" ContentType="application/inkml+xml"/>
  <Override PartName="/ppt/ink/ink1313.xml" ContentType="application/inkml+xml"/>
  <Override PartName="/ppt/ink/ink1314.xml" ContentType="application/inkml+xml"/>
  <Override PartName="/ppt/ink/ink1315.xml" ContentType="application/inkml+xml"/>
  <Override PartName="/ppt/ink/ink1316.xml" ContentType="application/inkml+xml"/>
  <Override PartName="/ppt/ink/ink1317.xml" ContentType="application/inkml+xml"/>
  <Override PartName="/ppt/ink/ink1318.xml" ContentType="application/inkml+xml"/>
  <Override PartName="/ppt/ink/ink1319.xml" ContentType="application/inkml+xml"/>
  <Override PartName="/ppt/ink/ink1320.xml" ContentType="application/inkml+xml"/>
  <Override PartName="/ppt/ink/ink1321.xml" ContentType="application/inkml+xml"/>
  <Override PartName="/ppt/ink/ink1322.xml" ContentType="application/inkml+xml"/>
  <Override PartName="/ppt/ink/ink1323.xml" ContentType="application/inkml+xml"/>
  <Override PartName="/ppt/ink/ink1324.xml" ContentType="application/inkml+xml"/>
  <Override PartName="/ppt/ink/ink1325.xml" ContentType="application/inkml+xml"/>
  <Override PartName="/ppt/ink/ink1326.xml" ContentType="application/inkml+xml"/>
  <Override PartName="/ppt/ink/ink1327.xml" ContentType="application/inkml+xml"/>
  <Override PartName="/ppt/ink/ink1328.xml" ContentType="application/inkml+xml"/>
  <Override PartName="/ppt/ink/ink1329.xml" ContentType="application/inkml+xml"/>
  <Override PartName="/ppt/ink/ink1330.xml" ContentType="application/inkml+xml"/>
  <Override PartName="/ppt/ink/ink1331.xml" ContentType="application/inkml+xml"/>
  <Override PartName="/ppt/ink/ink1332.xml" ContentType="application/inkml+xml"/>
  <Override PartName="/ppt/ink/ink1333.xml" ContentType="application/inkml+xml"/>
  <Override PartName="/ppt/ink/ink1334.xml" ContentType="application/inkml+xml"/>
  <Override PartName="/ppt/ink/ink1335.xml" ContentType="application/inkml+xml"/>
  <Override PartName="/ppt/ink/ink1336.xml" ContentType="application/inkml+xml"/>
  <Override PartName="/ppt/ink/ink1337.xml" ContentType="application/inkml+xml"/>
  <Override PartName="/ppt/ink/ink1338.xml" ContentType="application/inkml+xml"/>
  <Override PartName="/ppt/ink/ink1339.xml" ContentType="application/inkml+xml"/>
  <Override PartName="/ppt/ink/ink1340.xml" ContentType="application/inkml+xml"/>
  <Override PartName="/ppt/ink/ink1341.xml" ContentType="application/inkml+xml"/>
  <Override PartName="/ppt/ink/ink1342.xml" ContentType="application/inkml+xml"/>
  <Override PartName="/ppt/ink/ink1343.xml" ContentType="application/inkml+xml"/>
  <Override PartName="/ppt/ink/ink1344.xml" ContentType="application/inkml+xml"/>
  <Override PartName="/ppt/ink/ink1345.xml" ContentType="application/inkml+xml"/>
  <Override PartName="/ppt/ink/ink1346.xml" ContentType="application/inkml+xml"/>
  <Override PartName="/ppt/ink/ink1347.xml" ContentType="application/inkml+xml"/>
  <Override PartName="/ppt/ink/ink1348.xml" ContentType="application/inkml+xml"/>
  <Override PartName="/ppt/ink/ink1349.xml" ContentType="application/inkml+xml"/>
  <Override PartName="/ppt/ink/ink1350.xml" ContentType="application/inkml+xml"/>
  <Override PartName="/ppt/ink/ink1351.xml" ContentType="application/inkml+xml"/>
  <Override PartName="/ppt/ink/ink1352.xml" ContentType="application/inkml+xml"/>
  <Override PartName="/ppt/ink/ink1353.xml" ContentType="application/inkml+xml"/>
  <Override PartName="/ppt/ink/ink1354.xml" ContentType="application/inkml+xml"/>
  <Override PartName="/ppt/ink/ink1355.xml" ContentType="application/inkml+xml"/>
  <Override PartName="/ppt/ink/ink1356.xml" ContentType="application/inkml+xml"/>
  <Override PartName="/ppt/ink/ink1357.xml" ContentType="application/inkml+xml"/>
  <Override PartName="/ppt/ink/ink1358.xml" ContentType="application/inkml+xml"/>
  <Override PartName="/ppt/ink/ink1359.xml" ContentType="application/inkml+xml"/>
  <Override PartName="/ppt/ink/ink1360.xml" ContentType="application/inkml+xml"/>
  <Override PartName="/ppt/ink/ink1361.xml" ContentType="application/inkml+xml"/>
  <Override PartName="/ppt/ink/ink1362.xml" ContentType="application/inkml+xml"/>
  <Override PartName="/ppt/ink/ink1363.xml" ContentType="application/inkml+xml"/>
  <Override PartName="/ppt/ink/ink1364.xml" ContentType="application/inkml+xml"/>
  <Override PartName="/ppt/ink/ink1365.xml" ContentType="application/inkml+xml"/>
  <Override PartName="/ppt/ink/ink1366.xml" ContentType="application/inkml+xml"/>
  <Override PartName="/ppt/ink/ink1367.xml" ContentType="application/inkml+xml"/>
  <Override PartName="/ppt/ink/ink1368.xml" ContentType="application/inkml+xml"/>
  <Override PartName="/ppt/ink/ink1369.xml" ContentType="application/inkml+xml"/>
  <Override PartName="/ppt/ink/ink1370.xml" ContentType="application/inkml+xml"/>
  <Override PartName="/ppt/ink/ink1371.xml" ContentType="application/inkml+xml"/>
  <Override PartName="/ppt/ink/ink1372.xml" ContentType="application/inkml+xml"/>
  <Override PartName="/ppt/ink/ink1373.xml" ContentType="application/inkml+xml"/>
  <Override PartName="/ppt/ink/ink1374.xml" ContentType="application/inkml+xml"/>
  <Override PartName="/ppt/ink/ink1375.xml" ContentType="application/inkml+xml"/>
  <Override PartName="/ppt/ink/ink1376.xml" ContentType="application/inkml+xml"/>
  <Override PartName="/ppt/ink/ink1377.xml" ContentType="application/inkml+xml"/>
  <Override PartName="/ppt/ink/ink1378.xml" ContentType="application/inkml+xml"/>
  <Override PartName="/ppt/ink/ink1379.xml" ContentType="application/inkml+xml"/>
  <Override PartName="/ppt/ink/ink1380.xml" ContentType="application/inkml+xml"/>
  <Override PartName="/ppt/ink/ink1381.xml" ContentType="application/inkml+xml"/>
  <Override PartName="/ppt/ink/ink1382.xml" ContentType="application/inkml+xml"/>
  <Override PartName="/ppt/ink/ink1383.xml" ContentType="application/inkml+xml"/>
  <Override PartName="/ppt/ink/ink1384.xml" ContentType="application/inkml+xml"/>
  <Override PartName="/ppt/ink/ink1385.xml" ContentType="application/inkml+xml"/>
  <Override PartName="/ppt/ink/ink1386.xml" ContentType="application/inkml+xml"/>
  <Override PartName="/ppt/ink/ink1387.xml" ContentType="application/inkml+xml"/>
  <Override PartName="/ppt/ink/ink1388.xml" ContentType="application/inkml+xml"/>
  <Override PartName="/ppt/ink/ink1389.xml" ContentType="application/inkml+xml"/>
  <Override PartName="/ppt/ink/ink1390.xml" ContentType="application/inkml+xml"/>
  <Override PartName="/ppt/ink/ink1391.xml" ContentType="application/inkml+xml"/>
  <Override PartName="/ppt/ink/ink1392.xml" ContentType="application/inkml+xml"/>
  <Override PartName="/ppt/ink/ink1393.xml" ContentType="application/inkml+xml"/>
  <Override PartName="/ppt/ink/ink1394.xml" ContentType="application/inkml+xml"/>
  <Override PartName="/ppt/ink/ink1395.xml" ContentType="application/inkml+xml"/>
  <Override PartName="/ppt/ink/ink1396.xml" ContentType="application/inkml+xml"/>
  <Override PartName="/ppt/ink/ink1397.xml" ContentType="application/inkml+xml"/>
  <Override PartName="/ppt/ink/ink1398.xml" ContentType="application/inkml+xml"/>
  <Override PartName="/ppt/ink/ink1399.xml" ContentType="application/inkml+xml"/>
  <Override PartName="/ppt/ink/ink1400.xml" ContentType="application/inkml+xml"/>
  <Override PartName="/ppt/ink/ink1401.xml" ContentType="application/inkml+xml"/>
  <Override PartName="/ppt/ink/ink1402.xml" ContentType="application/inkml+xml"/>
  <Override PartName="/ppt/ink/ink1403.xml" ContentType="application/inkml+xml"/>
  <Override PartName="/ppt/ink/ink1404.xml" ContentType="application/inkml+xml"/>
  <Override PartName="/ppt/ink/ink1405.xml" ContentType="application/inkml+xml"/>
  <Override PartName="/ppt/ink/ink1406.xml" ContentType="application/inkml+xml"/>
  <Override PartName="/ppt/ink/ink1407.xml" ContentType="application/inkml+xml"/>
  <Override PartName="/ppt/ink/ink1408.xml" ContentType="application/inkml+xml"/>
  <Override PartName="/ppt/ink/ink1409.xml" ContentType="application/inkml+xml"/>
  <Override PartName="/ppt/ink/ink1410.xml" ContentType="application/inkml+xml"/>
  <Override PartName="/ppt/ink/ink1411.xml" ContentType="application/inkml+xml"/>
  <Override PartName="/ppt/ink/ink1412.xml" ContentType="application/inkml+xml"/>
  <Override PartName="/ppt/ink/ink1413.xml" ContentType="application/inkml+xml"/>
  <Override PartName="/ppt/ink/ink1414.xml" ContentType="application/inkml+xml"/>
  <Override PartName="/ppt/ink/ink1415.xml" ContentType="application/inkml+xml"/>
  <Override PartName="/ppt/ink/ink1416.xml" ContentType="application/inkml+xml"/>
  <Override PartName="/ppt/ink/ink1417.xml" ContentType="application/inkml+xml"/>
  <Override PartName="/ppt/ink/ink1418.xml" ContentType="application/inkml+xml"/>
  <Override PartName="/ppt/ink/ink1419.xml" ContentType="application/inkml+xml"/>
  <Override PartName="/ppt/ink/ink1420.xml" ContentType="application/inkml+xml"/>
  <Override PartName="/ppt/ink/ink1421.xml" ContentType="application/inkml+xml"/>
  <Override PartName="/ppt/ink/ink1422.xml" ContentType="application/inkml+xml"/>
  <Override PartName="/ppt/ink/ink1423.xml" ContentType="application/inkml+xml"/>
  <Override PartName="/ppt/ink/ink1424.xml" ContentType="application/inkml+xml"/>
  <Override PartName="/ppt/ink/ink1425.xml" ContentType="application/inkml+xml"/>
  <Override PartName="/ppt/ink/ink1426.xml" ContentType="application/inkml+xml"/>
  <Override PartName="/ppt/ink/ink1427.xml" ContentType="application/inkml+xml"/>
  <Override PartName="/ppt/ink/ink1428.xml" ContentType="application/inkml+xml"/>
  <Override PartName="/ppt/ink/ink1429.xml" ContentType="application/inkml+xml"/>
  <Override PartName="/ppt/ink/ink1430.xml" ContentType="application/inkml+xml"/>
  <Override PartName="/ppt/ink/ink1431.xml" ContentType="application/inkml+xml"/>
  <Override PartName="/ppt/ink/ink1432.xml" ContentType="application/inkml+xml"/>
  <Override PartName="/ppt/ink/ink1433.xml" ContentType="application/inkml+xml"/>
  <Override PartName="/ppt/ink/ink1434.xml" ContentType="application/inkml+xml"/>
  <Override PartName="/ppt/ink/ink1435.xml" ContentType="application/inkml+xml"/>
  <Override PartName="/ppt/ink/ink1436.xml" ContentType="application/inkml+xml"/>
  <Override PartName="/ppt/ink/ink1437.xml" ContentType="application/inkml+xml"/>
  <Override PartName="/ppt/ink/ink1438.xml" ContentType="application/inkml+xml"/>
  <Override PartName="/ppt/ink/ink1439.xml" ContentType="application/inkml+xml"/>
  <Override PartName="/ppt/ink/ink1440.xml" ContentType="application/inkml+xml"/>
  <Override PartName="/ppt/ink/ink1441.xml" ContentType="application/inkml+xml"/>
  <Override PartName="/ppt/ink/ink1442.xml" ContentType="application/inkml+xml"/>
  <Override PartName="/ppt/ink/ink1443.xml" ContentType="application/inkml+xml"/>
  <Override PartName="/ppt/ink/ink1444.xml" ContentType="application/inkml+xml"/>
  <Override PartName="/ppt/ink/ink1445.xml" ContentType="application/inkml+xml"/>
  <Override PartName="/ppt/ink/ink1446.xml" ContentType="application/inkml+xml"/>
  <Override PartName="/ppt/ink/ink1447.xml" ContentType="application/inkml+xml"/>
  <Override PartName="/ppt/ink/ink1448.xml" ContentType="application/inkml+xml"/>
  <Override PartName="/ppt/ink/ink1449.xml" ContentType="application/inkml+xml"/>
  <Override PartName="/ppt/ink/ink1450.xml" ContentType="application/inkml+xml"/>
  <Override PartName="/ppt/ink/ink1451.xml" ContentType="application/inkml+xml"/>
  <Override PartName="/ppt/ink/ink1452.xml" ContentType="application/inkml+xml"/>
  <Override PartName="/ppt/ink/ink1453.xml" ContentType="application/inkml+xml"/>
  <Override PartName="/ppt/ink/ink1454.xml" ContentType="application/inkml+xml"/>
  <Override PartName="/ppt/ink/ink1455.xml" ContentType="application/inkml+xml"/>
  <Override PartName="/ppt/ink/ink1456.xml" ContentType="application/inkml+xml"/>
  <Override PartName="/ppt/ink/ink1457.xml" ContentType="application/inkml+xml"/>
  <Override PartName="/ppt/ink/ink1458.xml" ContentType="application/inkml+xml"/>
  <Override PartName="/ppt/ink/ink1459.xml" ContentType="application/inkml+xml"/>
  <Override PartName="/ppt/ink/ink1460.xml" ContentType="application/inkml+xml"/>
  <Override PartName="/ppt/ink/ink1461.xml" ContentType="application/inkml+xml"/>
  <Override PartName="/ppt/ink/ink1462.xml" ContentType="application/inkml+xml"/>
  <Override PartName="/ppt/ink/ink1463.xml" ContentType="application/inkml+xml"/>
  <Override PartName="/ppt/ink/ink1464.xml" ContentType="application/inkml+xml"/>
  <Override PartName="/ppt/ink/ink1465.xml" ContentType="application/inkml+xml"/>
  <Override PartName="/ppt/ink/ink1466.xml" ContentType="application/inkml+xml"/>
  <Override PartName="/ppt/ink/ink1467.xml" ContentType="application/inkml+xml"/>
  <Override PartName="/ppt/ink/ink1468.xml" ContentType="application/inkml+xml"/>
  <Override PartName="/ppt/ink/ink1469.xml" ContentType="application/inkml+xml"/>
  <Override PartName="/ppt/ink/ink1470.xml" ContentType="application/inkml+xml"/>
  <Override PartName="/ppt/ink/ink1471.xml" ContentType="application/inkml+xml"/>
  <Override PartName="/ppt/ink/ink1472.xml" ContentType="application/inkml+xml"/>
  <Override PartName="/ppt/ink/ink1473.xml" ContentType="application/inkml+xml"/>
  <Override PartName="/ppt/ink/ink1474.xml" ContentType="application/inkml+xml"/>
  <Override PartName="/ppt/ink/ink1475.xml" ContentType="application/inkml+xml"/>
  <Override PartName="/ppt/ink/ink1476.xml" ContentType="application/inkml+xml"/>
  <Override PartName="/ppt/ink/ink1477.xml" ContentType="application/inkml+xml"/>
  <Override PartName="/ppt/ink/ink1478.xml" ContentType="application/inkml+xml"/>
  <Override PartName="/ppt/ink/ink1479.xml" ContentType="application/inkml+xml"/>
  <Override PartName="/ppt/ink/ink1480.xml" ContentType="application/inkml+xml"/>
  <Override PartName="/ppt/ink/ink1481.xml" ContentType="application/inkml+xml"/>
  <Override PartName="/ppt/ink/ink1482.xml" ContentType="application/inkml+xml"/>
  <Override PartName="/ppt/ink/ink1483.xml" ContentType="application/inkml+xml"/>
  <Override PartName="/ppt/ink/ink1484.xml" ContentType="application/inkml+xml"/>
  <Override PartName="/ppt/ink/ink1485.xml" ContentType="application/inkml+xml"/>
  <Override PartName="/ppt/ink/ink1486.xml" ContentType="application/inkml+xml"/>
  <Override PartName="/ppt/ink/ink1487.xml" ContentType="application/inkml+xml"/>
  <Override PartName="/ppt/ink/ink1488.xml" ContentType="application/inkml+xml"/>
  <Override PartName="/ppt/ink/ink1489.xml" ContentType="application/inkml+xml"/>
  <Override PartName="/ppt/ink/ink1490.xml" ContentType="application/inkml+xml"/>
  <Override PartName="/ppt/ink/ink1491.xml" ContentType="application/inkml+xml"/>
  <Override PartName="/ppt/ink/ink1492.xml" ContentType="application/inkml+xml"/>
  <Override PartName="/ppt/ink/ink1493.xml" ContentType="application/inkml+xml"/>
  <Override PartName="/ppt/ink/ink1494.xml" ContentType="application/inkml+xml"/>
  <Override PartName="/ppt/ink/ink1495.xml" ContentType="application/inkml+xml"/>
  <Override PartName="/ppt/ink/ink1496.xml" ContentType="application/inkml+xml"/>
  <Override PartName="/ppt/ink/ink1497.xml" ContentType="application/inkml+xml"/>
  <Override PartName="/ppt/ink/ink1498.xml" ContentType="application/inkml+xml"/>
  <Override PartName="/ppt/ink/ink1499.xml" ContentType="application/inkml+xml"/>
  <Override PartName="/ppt/ink/ink1500.xml" ContentType="application/inkml+xml"/>
  <Override PartName="/ppt/ink/ink1501.xml" ContentType="application/inkml+xml"/>
  <Override PartName="/ppt/ink/ink1502.xml" ContentType="application/inkml+xml"/>
  <Override PartName="/ppt/ink/ink1503.xml" ContentType="application/inkml+xml"/>
  <Override PartName="/ppt/ink/ink1504.xml" ContentType="application/inkml+xml"/>
  <Override PartName="/ppt/ink/ink1505.xml" ContentType="application/inkml+xml"/>
  <Override PartName="/ppt/ink/ink1506.xml" ContentType="application/inkml+xml"/>
  <Override PartName="/ppt/ink/ink1507.xml" ContentType="application/inkml+xml"/>
  <Override PartName="/ppt/ink/ink1508.xml" ContentType="application/inkml+xml"/>
  <Override PartName="/ppt/ink/ink1509.xml" ContentType="application/inkml+xml"/>
  <Override PartName="/ppt/ink/ink1510.xml" ContentType="application/inkml+xml"/>
  <Override PartName="/ppt/ink/ink1511.xml" ContentType="application/inkml+xml"/>
  <Override PartName="/ppt/ink/ink1512.xml" ContentType="application/inkml+xml"/>
  <Override PartName="/ppt/ink/ink1513.xml" ContentType="application/inkml+xml"/>
  <Override PartName="/ppt/ink/ink1514.xml" ContentType="application/inkml+xml"/>
  <Override PartName="/ppt/ink/ink1515.xml" ContentType="application/inkml+xml"/>
  <Override PartName="/ppt/ink/ink1516.xml" ContentType="application/inkml+xml"/>
  <Override PartName="/ppt/ink/ink1517.xml" ContentType="application/inkml+xml"/>
  <Override PartName="/ppt/ink/ink1518.xml" ContentType="application/inkml+xml"/>
  <Override PartName="/ppt/ink/ink1519.xml" ContentType="application/inkml+xml"/>
  <Override PartName="/ppt/ink/ink1520.xml" ContentType="application/inkml+xml"/>
  <Override PartName="/ppt/ink/ink1521.xml" ContentType="application/inkml+xml"/>
  <Override PartName="/ppt/ink/ink1522.xml" ContentType="application/inkml+xml"/>
  <Override PartName="/ppt/ink/ink1523.xml" ContentType="application/inkml+xml"/>
  <Override PartName="/ppt/ink/ink1524.xml" ContentType="application/inkml+xml"/>
  <Override PartName="/ppt/ink/ink1525.xml" ContentType="application/inkml+xml"/>
  <Override PartName="/ppt/ink/ink1526.xml" ContentType="application/inkml+xml"/>
  <Override PartName="/ppt/ink/ink1527.xml" ContentType="application/inkml+xml"/>
  <Override PartName="/ppt/ink/ink1528.xml" ContentType="application/inkml+xml"/>
  <Override PartName="/ppt/ink/ink1529.xml" ContentType="application/inkml+xml"/>
  <Override PartName="/ppt/ink/ink1530.xml" ContentType="application/inkml+xml"/>
  <Override PartName="/ppt/ink/ink1531.xml" ContentType="application/inkml+xml"/>
  <Override PartName="/ppt/ink/ink1532.xml" ContentType="application/inkml+xml"/>
  <Override PartName="/ppt/ink/ink1533.xml" ContentType="application/inkml+xml"/>
  <Override PartName="/ppt/ink/ink1534.xml" ContentType="application/inkml+xml"/>
  <Override PartName="/ppt/ink/ink1535.xml" ContentType="application/inkml+xml"/>
  <Override PartName="/ppt/ink/ink1536.xml" ContentType="application/inkml+xml"/>
  <Override PartName="/ppt/ink/ink1537.xml" ContentType="application/inkml+xml"/>
  <Override PartName="/ppt/ink/ink1538.xml" ContentType="application/inkml+xml"/>
  <Override PartName="/ppt/ink/ink1539.xml" ContentType="application/inkml+xml"/>
  <Override PartName="/ppt/ink/ink1540.xml" ContentType="application/inkml+xml"/>
  <Override PartName="/ppt/ink/ink1541.xml" ContentType="application/inkml+xml"/>
  <Override PartName="/ppt/ink/ink1542.xml" ContentType="application/inkml+xml"/>
  <Override PartName="/ppt/ink/ink1543.xml" ContentType="application/inkml+xml"/>
  <Override PartName="/ppt/ink/ink1544.xml" ContentType="application/inkml+xml"/>
  <Override PartName="/ppt/ink/ink1545.xml" ContentType="application/inkml+xml"/>
  <Override PartName="/ppt/ink/ink1546.xml" ContentType="application/inkml+xml"/>
  <Override PartName="/ppt/ink/ink1547.xml" ContentType="application/inkml+xml"/>
  <Override PartName="/ppt/ink/ink1548.xml" ContentType="application/inkml+xml"/>
  <Override PartName="/ppt/ink/ink1549.xml" ContentType="application/inkml+xml"/>
  <Override PartName="/ppt/ink/ink1550.xml" ContentType="application/inkml+xml"/>
  <Override PartName="/ppt/ink/ink1551.xml" ContentType="application/inkml+xml"/>
  <Override PartName="/ppt/ink/ink1552.xml" ContentType="application/inkml+xml"/>
  <Override PartName="/ppt/ink/ink1553.xml" ContentType="application/inkml+xml"/>
  <Override PartName="/ppt/ink/ink1554.xml" ContentType="application/inkml+xml"/>
  <Override PartName="/ppt/ink/ink1555.xml" ContentType="application/inkml+xml"/>
  <Override PartName="/ppt/ink/ink1556.xml" ContentType="application/inkml+xml"/>
  <Override PartName="/ppt/ink/ink1557.xml" ContentType="application/inkml+xml"/>
  <Override PartName="/ppt/ink/ink1558.xml" ContentType="application/inkml+xml"/>
  <Override PartName="/ppt/ink/ink1559.xml" ContentType="application/inkml+xml"/>
  <Override PartName="/ppt/ink/ink1560.xml" ContentType="application/inkml+xml"/>
  <Override PartName="/ppt/ink/ink1561.xml" ContentType="application/inkml+xml"/>
  <Override PartName="/ppt/ink/ink1562.xml" ContentType="application/inkml+xml"/>
  <Override PartName="/ppt/ink/ink1563.xml" ContentType="application/inkml+xml"/>
  <Override PartName="/ppt/ink/ink1564.xml" ContentType="application/inkml+xml"/>
  <Override PartName="/ppt/ink/ink1565.xml" ContentType="application/inkml+xml"/>
  <Override PartName="/ppt/ink/ink1566.xml" ContentType="application/inkml+xml"/>
  <Override PartName="/ppt/ink/ink1567.xml" ContentType="application/inkml+xml"/>
  <Override PartName="/ppt/ink/ink1568.xml" ContentType="application/inkml+xml"/>
  <Override PartName="/ppt/ink/ink1569.xml" ContentType="application/inkml+xml"/>
  <Override PartName="/ppt/ink/ink1570.xml" ContentType="application/inkml+xml"/>
  <Override PartName="/ppt/ink/ink1571.xml" ContentType="application/inkml+xml"/>
  <Override PartName="/ppt/ink/ink1572.xml" ContentType="application/inkml+xml"/>
  <Override PartName="/ppt/ink/ink1573.xml" ContentType="application/inkml+xml"/>
  <Override PartName="/ppt/ink/ink1574.xml" ContentType="application/inkml+xml"/>
  <Override PartName="/ppt/ink/ink1575.xml" ContentType="application/inkml+xml"/>
  <Override PartName="/ppt/ink/ink1576.xml" ContentType="application/inkml+xml"/>
  <Override PartName="/ppt/ink/ink1577.xml" ContentType="application/inkml+xml"/>
  <Override PartName="/ppt/ink/ink1578.xml" ContentType="application/inkml+xml"/>
  <Override PartName="/ppt/ink/ink1579.xml" ContentType="application/inkml+xml"/>
  <Override PartName="/ppt/ink/ink1580.xml" ContentType="application/inkml+xml"/>
  <Override PartName="/ppt/ink/ink1581.xml" ContentType="application/inkml+xml"/>
  <Override PartName="/ppt/ink/ink1582.xml" ContentType="application/inkml+xml"/>
  <Override PartName="/ppt/ink/ink1583.xml" ContentType="application/inkml+xml"/>
  <Override PartName="/ppt/ink/ink1584.xml" ContentType="application/inkml+xml"/>
  <Override PartName="/ppt/ink/ink1585.xml" ContentType="application/inkml+xml"/>
  <Override PartName="/ppt/ink/ink1586.xml" ContentType="application/inkml+xml"/>
  <Override PartName="/ppt/ink/ink1587.xml" ContentType="application/inkml+xml"/>
  <Override PartName="/ppt/ink/ink1588.xml" ContentType="application/inkml+xml"/>
  <Override PartName="/ppt/ink/ink1589.xml" ContentType="application/inkml+xml"/>
  <Override PartName="/ppt/ink/ink1590.xml" ContentType="application/inkml+xml"/>
  <Override PartName="/ppt/ink/ink1591.xml" ContentType="application/inkml+xml"/>
  <Override PartName="/ppt/ink/ink1592.xml" ContentType="application/inkml+xml"/>
  <Override PartName="/ppt/ink/ink1593.xml" ContentType="application/inkml+xml"/>
  <Override PartName="/ppt/ink/ink1594.xml" ContentType="application/inkml+xml"/>
  <Override PartName="/ppt/ink/ink1595.xml" ContentType="application/inkml+xml"/>
  <Override PartName="/ppt/ink/ink1596.xml" ContentType="application/inkml+xml"/>
  <Override PartName="/ppt/ink/ink1597.xml" ContentType="application/inkml+xml"/>
  <Override PartName="/ppt/ink/ink1598.xml" ContentType="application/inkml+xml"/>
  <Override PartName="/ppt/ink/ink1599.xml" ContentType="application/inkml+xml"/>
  <Override PartName="/ppt/ink/ink1600.xml" ContentType="application/inkml+xml"/>
  <Override PartName="/ppt/ink/ink1601.xml" ContentType="application/inkml+xml"/>
  <Override PartName="/ppt/ink/ink1602.xml" ContentType="application/inkml+xml"/>
  <Override PartName="/ppt/ink/ink1603.xml" ContentType="application/inkml+xml"/>
  <Override PartName="/ppt/ink/ink1604.xml" ContentType="application/inkml+xml"/>
  <Override PartName="/ppt/ink/ink1605.xml" ContentType="application/inkml+xml"/>
  <Override PartName="/ppt/ink/ink1606.xml" ContentType="application/inkml+xml"/>
  <Override PartName="/ppt/ink/ink1607.xml" ContentType="application/inkml+xml"/>
  <Override PartName="/ppt/ink/ink1608.xml" ContentType="application/inkml+xml"/>
  <Override PartName="/ppt/ink/ink1609.xml" ContentType="application/inkml+xml"/>
  <Override PartName="/ppt/ink/ink1610.xml" ContentType="application/inkml+xml"/>
  <Override PartName="/ppt/ink/ink1611.xml" ContentType="application/inkml+xml"/>
  <Override PartName="/ppt/ink/ink1612.xml" ContentType="application/inkml+xml"/>
  <Override PartName="/ppt/ink/ink1613.xml" ContentType="application/inkml+xml"/>
  <Override PartName="/ppt/ink/ink1614.xml" ContentType="application/inkml+xml"/>
  <Override PartName="/ppt/ink/ink1615.xml" ContentType="application/inkml+xml"/>
  <Override PartName="/ppt/ink/ink1616.xml" ContentType="application/inkml+xml"/>
  <Override PartName="/ppt/ink/ink1617.xml" ContentType="application/inkml+xml"/>
  <Override PartName="/ppt/ink/ink1618.xml" ContentType="application/inkml+xml"/>
  <Override PartName="/ppt/ink/ink1619.xml" ContentType="application/inkml+xml"/>
  <Override PartName="/ppt/ink/ink1620.xml" ContentType="application/inkml+xml"/>
  <Override PartName="/ppt/ink/ink1621.xml" ContentType="application/inkml+xml"/>
  <Override PartName="/ppt/ink/ink1622.xml" ContentType="application/inkml+xml"/>
  <Override PartName="/ppt/ink/ink1623.xml" ContentType="application/inkml+xml"/>
  <Override PartName="/ppt/ink/ink1624.xml" ContentType="application/inkml+xml"/>
  <Override PartName="/ppt/ink/ink1625.xml" ContentType="application/inkml+xml"/>
  <Override PartName="/ppt/ink/ink1626.xml" ContentType="application/inkml+xml"/>
  <Override PartName="/ppt/ink/ink1627.xml" ContentType="application/inkml+xml"/>
  <Override PartName="/ppt/ink/ink1628.xml" ContentType="application/inkml+xml"/>
  <Override PartName="/ppt/ink/ink1629.xml" ContentType="application/inkml+xml"/>
  <Override PartName="/ppt/ink/ink1630.xml" ContentType="application/inkml+xml"/>
  <Override PartName="/ppt/ink/ink1631.xml" ContentType="application/inkml+xml"/>
  <Override PartName="/ppt/ink/ink1632.xml" ContentType="application/inkml+xml"/>
  <Override PartName="/ppt/ink/ink1633.xml" ContentType="application/inkml+xml"/>
  <Override PartName="/ppt/ink/ink1634.xml" ContentType="application/inkml+xml"/>
  <Override PartName="/ppt/ink/ink1635.xml" ContentType="application/inkml+xml"/>
  <Override PartName="/ppt/ink/ink1636.xml" ContentType="application/inkml+xml"/>
  <Override PartName="/ppt/ink/ink1637.xml" ContentType="application/inkml+xml"/>
  <Override PartName="/ppt/ink/ink1638.xml" ContentType="application/inkml+xml"/>
  <Override PartName="/ppt/ink/ink1639.xml" ContentType="application/inkml+xml"/>
  <Override PartName="/ppt/ink/ink1640.xml" ContentType="application/inkml+xml"/>
  <Override PartName="/ppt/ink/ink1641.xml" ContentType="application/inkml+xml"/>
  <Override PartName="/ppt/ink/ink1642.xml" ContentType="application/inkml+xml"/>
  <Override PartName="/ppt/ink/ink1643.xml" ContentType="application/inkml+xml"/>
  <Override PartName="/ppt/ink/ink1644.xml" ContentType="application/inkml+xml"/>
  <Override PartName="/ppt/ink/ink1645.xml" ContentType="application/inkml+xml"/>
  <Override PartName="/ppt/ink/ink1646.xml" ContentType="application/inkml+xml"/>
  <Override PartName="/ppt/ink/ink1647.xml" ContentType="application/inkml+xml"/>
  <Override PartName="/ppt/ink/ink1648.xml" ContentType="application/inkml+xml"/>
  <Override PartName="/ppt/ink/ink1649.xml" ContentType="application/inkml+xml"/>
  <Override PartName="/ppt/ink/ink1650.xml" ContentType="application/inkml+xml"/>
  <Override PartName="/ppt/ink/ink1651.xml" ContentType="application/inkml+xml"/>
  <Override PartName="/ppt/ink/ink1652.xml" ContentType="application/inkml+xml"/>
  <Override PartName="/ppt/ink/ink1653.xml" ContentType="application/inkml+xml"/>
  <Override PartName="/ppt/ink/ink1654.xml" ContentType="application/inkml+xml"/>
  <Override PartName="/ppt/ink/ink1655.xml" ContentType="application/inkml+xml"/>
  <Override PartName="/ppt/ink/ink1656.xml" ContentType="application/inkml+xml"/>
  <Override PartName="/ppt/ink/ink1657.xml" ContentType="application/inkml+xml"/>
  <Override PartName="/ppt/ink/ink1658.xml" ContentType="application/inkml+xml"/>
  <Override PartName="/ppt/ink/ink1659.xml" ContentType="application/inkml+xml"/>
  <Override PartName="/ppt/ink/ink1660.xml" ContentType="application/inkml+xml"/>
  <Override PartName="/ppt/ink/ink1661.xml" ContentType="application/inkml+xml"/>
  <Override PartName="/ppt/ink/ink1662.xml" ContentType="application/inkml+xml"/>
  <Override PartName="/ppt/ink/ink1663.xml" ContentType="application/inkml+xml"/>
  <Override PartName="/ppt/ink/ink1664.xml" ContentType="application/inkml+xml"/>
  <Override PartName="/ppt/ink/ink1665.xml" ContentType="application/inkml+xml"/>
  <Override PartName="/ppt/ink/ink1666.xml" ContentType="application/inkml+xml"/>
  <Override PartName="/ppt/ink/ink1667.xml" ContentType="application/inkml+xml"/>
  <Override PartName="/ppt/ink/ink1668.xml" ContentType="application/inkml+xml"/>
  <Override PartName="/ppt/ink/ink1669.xml" ContentType="application/inkml+xml"/>
  <Override PartName="/ppt/ink/ink1670.xml" ContentType="application/inkml+xml"/>
  <Override PartName="/ppt/ink/ink1671.xml" ContentType="application/inkml+xml"/>
  <Override PartName="/ppt/ink/ink1672.xml" ContentType="application/inkml+xml"/>
  <Override PartName="/ppt/ink/ink1673.xml" ContentType="application/inkml+xml"/>
  <Override PartName="/ppt/ink/ink1674.xml" ContentType="application/inkml+xml"/>
  <Override PartName="/ppt/ink/ink1675.xml" ContentType="application/inkml+xml"/>
  <Override PartName="/ppt/ink/ink1676.xml" ContentType="application/inkml+xml"/>
  <Override PartName="/ppt/ink/ink1677.xml" ContentType="application/inkml+xml"/>
  <Override PartName="/ppt/ink/ink1678.xml" ContentType="application/inkml+xml"/>
  <Override PartName="/ppt/ink/ink1679.xml" ContentType="application/inkml+xml"/>
  <Override PartName="/ppt/ink/ink1680.xml" ContentType="application/inkml+xml"/>
  <Override PartName="/ppt/ink/ink1681.xml" ContentType="application/inkml+xml"/>
  <Override PartName="/ppt/ink/ink1682.xml" ContentType="application/inkml+xml"/>
  <Override PartName="/ppt/ink/ink1683.xml" ContentType="application/inkml+xml"/>
  <Override PartName="/ppt/ink/ink1684.xml" ContentType="application/inkml+xml"/>
  <Override PartName="/ppt/ink/ink1685.xml" ContentType="application/inkml+xml"/>
  <Override PartName="/ppt/ink/ink1686.xml" ContentType="application/inkml+xml"/>
  <Override PartName="/ppt/ink/ink1687.xml" ContentType="application/inkml+xml"/>
  <Override PartName="/ppt/ink/ink1688.xml" ContentType="application/inkml+xml"/>
  <Override PartName="/ppt/ink/ink1689.xml" ContentType="application/inkml+xml"/>
  <Override PartName="/ppt/ink/ink1690.xml" ContentType="application/inkml+xml"/>
  <Override PartName="/ppt/ink/ink1691.xml" ContentType="application/inkml+xml"/>
  <Override PartName="/ppt/ink/ink1692.xml" ContentType="application/inkml+xml"/>
  <Override PartName="/ppt/ink/ink1693.xml" ContentType="application/inkml+xml"/>
  <Override PartName="/ppt/ink/ink1694.xml" ContentType="application/inkml+xml"/>
  <Override PartName="/ppt/ink/ink1695.xml" ContentType="application/inkml+xml"/>
  <Override PartName="/ppt/ink/ink1696.xml" ContentType="application/inkml+xml"/>
  <Override PartName="/ppt/ink/ink1697.xml" ContentType="application/inkml+xml"/>
  <Override PartName="/ppt/ink/ink1698.xml" ContentType="application/inkml+xml"/>
  <Override PartName="/ppt/ink/ink1699.xml" ContentType="application/inkml+xml"/>
  <Override PartName="/ppt/ink/ink1700.xml" ContentType="application/inkml+xml"/>
  <Override PartName="/ppt/ink/ink1701.xml" ContentType="application/inkml+xml"/>
  <Override PartName="/ppt/ink/ink1702.xml" ContentType="application/inkml+xml"/>
  <Override PartName="/ppt/ink/ink1703.xml" ContentType="application/inkml+xml"/>
  <Override PartName="/ppt/ink/ink1704.xml" ContentType="application/inkml+xml"/>
  <Override PartName="/ppt/ink/ink1705.xml" ContentType="application/inkml+xml"/>
  <Override PartName="/ppt/ink/ink1706.xml" ContentType="application/inkml+xml"/>
  <Override PartName="/ppt/ink/ink1707.xml" ContentType="application/inkml+xml"/>
  <Override PartName="/ppt/ink/ink1708.xml" ContentType="application/inkml+xml"/>
  <Override PartName="/ppt/ink/ink1709.xml" ContentType="application/inkml+xml"/>
  <Override PartName="/ppt/ink/ink1710.xml" ContentType="application/inkml+xml"/>
  <Override PartName="/ppt/ink/ink1711.xml" ContentType="application/inkml+xml"/>
  <Override PartName="/ppt/ink/ink1712.xml" ContentType="application/inkml+xml"/>
  <Override PartName="/ppt/ink/ink1713.xml" ContentType="application/inkml+xml"/>
  <Override PartName="/ppt/ink/ink1714.xml" ContentType="application/inkml+xml"/>
  <Override PartName="/ppt/ink/ink1715.xml" ContentType="application/inkml+xml"/>
  <Override PartName="/ppt/ink/ink1716.xml" ContentType="application/inkml+xml"/>
  <Override PartName="/ppt/ink/ink1717.xml" ContentType="application/inkml+xml"/>
  <Override PartName="/ppt/ink/ink1718.xml" ContentType="application/inkml+xml"/>
  <Override PartName="/ppt/ink/ink1719.xml" ContentType="application/inkml+xml"/>
  <Override PartName="/ppt/ink/ink1720.xml" ContentType="application/inkml+xml"/>
  <Override PartName="/ppt/ink/ink1721.xml" ContentType="application/inkml+xml"/>
  <Override PartName="/ppt/ink/ink1722.xml" ContentType="application/inkml+xml"/>
  <Override PartName="/ppt/ink/ink1723.xml" ContentType="application/inkml+xml"/>
  <Override PartName="/ppt/ink/ink1724.xml" ContentType="application/inkml+xml"/>
  <Override PartName="/ppt/ink/ink1725.xml" ContentType="application/inkml+xml"/>
  <Override PartName="/ppt/ink/ink1726.xml" ContentType="application/inkml+xml"/>
  <Override PartName="/ppt/ink/ink1727.xml" ContentType="application/inkml+xml"/>
  <Override PartName="/ppt/ink/ink1728.xml" ContentType="application/inkml+xml"/>
  <Override PartName="/ppt/ink/ink1729.xml" ContentType="application/inkml+xml"/>
  <Override PartName="/ppt/ink/ink1730.xml" ContentType="application/inkml+xml"/>
  <Override PartName="/ppt/ink/ink1731.xml" ContentType="application/inkml+xml"/>
  <Override PartName="/ppt/ink/ink1732.xml" ContentType="application/inkml+xml"/>
  <Override PartName="/ppt/ink/ink1733.xml" ContentType="application/inkml+xml"/>
  <Override PartName="/ppt/ink/ink1734.xml" ContentType="application/inkml+xml"/>
  <Override PartName="/ppt/ink/ink1735.xml" ContentType="application/inkml+xml"/>
  <Override PartName="/ppt/ink/ink1736.xml" ContentType="application/inkml+xml"/>
  <Override PartName="/ppt/ink/ink1737.xml" ContentType="application/inkml+xml"/>
  <Override PartName="/ppt/ink/ink1738.xml" ContentType="application/inkml+xml"/>
  <Override PartName="/ppt/ink/ink1739.xml" ContentType="application/inkml+xml"/>
  <Override PartName="/ppt/ink/ink1740.xml" ContentType="application/inkml+xml"/>
  <Override PartName="/ppt/ink/ink1741.xml" ContentType="application/inkml+xml"/>
  <Override PartName="/ppt/ink/ink1742.xml" ContentType="application/inkml+xml"/>
  <Override PartName="/ppt/ink/ink1743.xml" ContentType="application/inkml+xml"/>
  <Override PartName="/ppt/ink/ink1744.xml" ContentType="application/inkml+xml"/>
  <Override PartName="/ppt/ink/ink1745.xml" ContentType="application/inkml+xml"/>
  <Override PartName="/ppt/ink/ink1746.xml" ContentType="application/inkml+xml"/>
  <Override PartName="/ppt/ink/ink1747.xml" ContentType="application/inkml+xml"/>
  <Override PartName="/ppt/ink/ink1748.xml" ContentType="application/inkml+xml"/>
  <Override PartName="/ppt/ink/ink1749.xml" ContentType="application/inkml+xml"/>
  <Override PartName="/ppt/ink/ink1750.xml" ContentType="application/inkml+xml"/>
  <Override PartName="/ppt/ink/ink1751.xml" ContentType="application/inkml+xml"/>
  <Override PartName="/ppt/ink/ink1752.xml" ContentType="application/inkml+xml"/>
  <Override PartName="/ppt/ink/ink1753.xml" ContentType="application/inkml+xml"/>
  <Override PartName="/ppt/ink/ink1754.xml" ContentType="application/inkml+xml"/>
  <Override PartName="/ppt/ink/ink1755.xml" ContentType="application/inkml+xml"/>
  <Override PartName="/ppt/ink/ink1756.xml" ContentType="application/inkml+xml"/>
  <Override PartName="/ppt/ink/ink1757.xml" ContentType="application/inkml+xml"/>
  <Override PartName="/ppt/ink/ink1758.xml" ContentType="application/inkml+xml"/>
  <Override PartName="/ppt/notesSlides/notesSlide8.xml" ContentType="application/vnd.openxmlformats-officedocument.presentationml.notesSlide+xml"/>
  <Override PartName="/ppt/notesSlides/notesSlide9.xml" ContentType="application/vnd.openxmlformats-officedocument.presentationml.notesSlide+xml"/>
  <Override PartName="/ppt/ink/ink1759.xml" ContentType="application/inkml+xml"/>
  <Override PartName="/ppt/ink/ink1760.xml" ContentType="application/inkml+xml"/>
  <Override PartName="/ppt/ink/ink1761.xml" ContentType="application/inkml+xml"/>
  <Override PartName="/ppt/ink/ink1762.xml" ContentType="application/inkml+xml"/>
  <Override PartName="/ppt/ink/ink1763.xml" ContentType="application/inkml+xml"/>
  <Override PartName="/ppt/ink/ink1764.xml" ContentType="application/inkml+xml"/>
  <Override PartName="/ppt/ink/ink1765.xml" ContentType="application/inkml+xml"/>
  <Override PartName="/ppt/ink/ink1766.xml" ContentType="application/inkml+xml"/>
  <Override PartName="/ppt/ink/ink1767.xml" ContentType="application/inkml+xml"/>
  <Override PartName="/ppt/ink/ink1768.xml" ContentType="application/inkml+xml"/>
  <Override PartName="/ppt/ink/ink1769.xml" ContentType="application/inkml+xml"/>
  <Override PartName="/ppt/ink/ink1770.xml" ContentType="application/inkml+xml"/>
  <Override PartName="/ppt/ink/ink1771.xml" ContentType="application/inkml+xml"/>
  <Override PartName="/ppt/ink/ink1772.xml" ContentType="application/inkml+xml"/>
  <Override PartName="/ppt/ink/ink1773.xml" ContentType="application/inkml+xml"/>
  <Override PartName="/ppt/ink/ink1774.xml" ContentType="application/inkml+xml"/>
  <Override PartName="/ppt/ink/ink1775.xml" ContentType="application/inkml+xml"/>
  <Override PartName="/ppt/ink/ink1776.xml" ContentType="application/inkml+xml"/>
  <Override PartName="/ppt/ink/ink1777.xml" ContentType="application/inkml+xml"/>
  <Override PartName="/ppt/ink/ink1778.xml" ContentType="application/inkml+xml"/>
  <Override PartName="/ppt/ink/ink1779.xml" ContentType="application/inkml+xml"/>
  <Override PartName="/ppt/ink/ink1780.xml" ContentType="application/inkml+xml"/>
  <Override PartName="/ppt/ink/ink1781.xml" ContentType="application/inkml+xml"/>
  <Override PartName="/ppt/ink/ink1782.xml" ContentType="application/inkml+xml"/>
  <Override PartName="/ppt/ink/ink1783.xml" ContentType="application/inkml+xml"/>
  <Override PartName="/ppt/ink/ink1784.xml" ContentType="application/inkml+xml"/>
  <Override PartName="/ppt/ink/ink1785.xml" ContentType="application/inkml+xml"/>
  <Override PartName="/ppt/ink/ink1786.xml" ContentType="application/inkml+xml"/>
  <Override PartName="/ppt/ink/ink1787.xml" ContentType="application/inkml+xml"/>
  <Override PartName="/ppt/ink/ink1788.xml" ContentType="application/inkml+xml"/>
  <Override PartName="/ppt/ink/ink1789.xml" ContentType="application/inkml+xml"/>
  <Override PartName="/ppt/ink/ink1790.xml" ContentType="application/inkml+xml"/>
  <Override PartName="/ppt/ink/ink1791.xml" ContentType="application/inkml+xml"/>
  <Override PartName="/ppt/ink/ink1792.xml" ContentType="application/inkml+xml"/>
  <Override PartName="/ppt/ink/ink1793.xml" ContentType="application/inkml+xml"/>
  <Override PartName="/ppt/ink/ink1794.xml" ContentType="application/inkml+xml"/>
  <Override PartName="/ppt/ink/ink1795.xml" ContentType="application/inkml+xml"/>
  <Override PartName="/ppt/ink/ink1796.xml" ContentType="application/inkml+xml"/>
  <Override PartName="/ppt/ink/ink1797.xml" ContentType="application/inkml+xml"/>
  <Override PartName="/ppt/ink/ink1798.xml" ContentType="application/inkml+xml"/>
  <Override PartName="/ppt/ink/ink1799.xml" ContentType="application/inkml+xml"/>
  <Override PartName="/ppt/ink/ink1800.xml" ContentType="application/inkml+xml"/>
  <Override PartName="/ppt/ink/ink1801.xml" ContentType="application/inkml+xml"/>
  <Override PartName="/ppt/ink/ink1802.xml" ContentType="application/inkml+xml"/>
  <Override PartName="/ppt/ink/ink1803.xml" ContentType="application/inkml+xml"/>
  <Override PartName="/ppt/ink/ink1804.xml" ContentType="application/inkml+xml"/>
  <Override PartName="/ppt/ink/ink1805.xml" ContentType="application/inkml+xml"/>
  <Override PartName="/ppt/ink/ink1806.xml" ContentType="application/inkml+xml"/>
  <Override PartName="/ppt/ink/ink1807.xml" ContentType="application/inkml+xml"/>
  <Override PartName="/ppt/ink/ink1808.xml" ContentType="application/inkml+xml"/>
  <Override PartName="/ppt/ink/ink1809.xml" ContentType="application/inkml+xml"/>
  <Override PartName="/ppt/ink/ink1810.xml" ContentType="application/inkml+xml"/>
  <Override PartName="/ppt/ink/ink1811.xml" ContentType="application/inkml+xml"/>
  <Override PartName="/ppt/ink/ink1812.xml" ContentType="application/inkml+xml"/>
  <Override PartName="/ppt/ink/ink1813.xml" ContentType="application/inkml+xml"/>
  <Override PartName="/ppt/ink/ink1814.xml" ContentType="application/inkml+xml"/>
  <Override PartName="/ppt/ink/ink1815.xml" ContentType="application/inkml+xml"/>
  <Override PartName="/ppt/ink/ink1816.xml" ContentType="application/inkml+xml"/>
  <Override PartName="/ppt/ink/ink1817.xml" ContentType="application/inkml+xml"/>
  <Override PartName="/ppt/ink/ink1818.xml" ContentType="application/inkml+xml"/>
  <Override PartName="/ppt/ink/ink1819.xml" ContentType="application/inkml+xml"/>
  <Override PartName="/ppt/ink/ink1820.xml" ContentType="application/inkml+xml"/>
  <Override PartName="/ppt/ink/ink1821.xml" ContentType="application/inkml+xml"/>
  <Override PartName="/ppt/ink/ink1822.xml" ContentType="application/inkml+xml"/>
  <Override PartName="/ppt/ink/ink1823.xml" ContentType="application/inkml+xml"/>
  <Override PartName="/ppt/ink/ink1824.xml" ContentType="application/inkml+xml"/>
  <Override PartName="/ppt/ink/ink1825.xml" ContentType="application/inkml+xml"/>
  <Override PartName="/ppt/ink/ink1826.xml" ContentType="application/inkml+xml"/>
  <Override PartName="/ppt/ink/ink1827.xml" ContentType="application/inkml+xml"/>
  <Override PartName="/ppt/ink/ink1828.xml" ContentType="application/inkml+xml"/>
  <Override PartName="/ppt/ink/ink1829.xml" ContentType="application/inkml+xml"/>
  <Override PartName="/ppt/ink/ink1830.xml" ContentType="application/inkml+xml"/>
  <Override PartName="/ppt/ink/ink1831.xml" ContentType="application/inkml+xml"/>
  <Override PartName="/ppt/ink/ink1832.xml" ContentType="application/inkml+xml"/>
  <Override PartName="/ppt/ink/ink1833.xml" ContentType="application/inkml+xml"/>
  <Override PartName="/ppt/ink/ink1834.xml" ContentType="application/inkml+xml"/>
  <Override PartName="/ppt/ink/ink1835.xml" ContentType="application/inkml+xml"/>
  <Override PartName="/ppt/ink/ink1836.xml" ContentType="application/inkml+xml"/>
  <Override PartName="/ppt/ink/ink1837.xml" ContentType="application/inkml+xml"/>
  <Override PartName="/ppt/ink/ink1838.xml" ContentType="application/inkml+xml"/>
  <Override PartName="/ppt/ink/ink1839.xml" ContentType="application/inkml+xml"/>
  <Override PartName="/ppt/ink/ink1840.xml" ContentType="application/inkml+xml"/>
  <Override PartName="/ppt/ink/ink1841.xml" ContentType="application/inkml+xml"/>
  <Override PartName="/ppt/ink/ink1842.xml" ContentType="application/inkml+xml"/>
  <Override PartName="/ppt/ink/ink1843.xml" ContentType="application/inkml+xml"/>
  <Override PartName="/ppt/ink/ink1844.xml" ContentType="application/inkml+xml"/>
  <Override PartName="/ppt/ink/ink1845.xml" ContentType="application/inkml+xml"/>
  <Override PartName="/ppt/ink/ink1846.xml" ContentType="application/inkml+xml"/>
  <Override PartName="/ppt/ink/ink1847.xml" ContentType="application/inkml+xml"/>
  <Override PartName="/ppt/ink/ink1848.xml" ContentType="application/inkml+xml"/>
  <Override PartName="/ppt/ink/ink1849.xml" ContentType="application/inkml+xml"/>
  <Override PartName="/ppt/ink/ink1850.xml" ContentType="application/inkml+xml"/>
  <Override PartName="/ppt/ink/ink1851.xml" ContentType="application/inkml+xml"/>
  <Override PartName="/ppt/ink/ink1852.xml" ContentType="application/inkml+xml"/>
  <Override PartName="/ppt/ink/ink1853.xml" ContentType="application/inkml+xml"/>
  <Override PartName="/ppt/ink/ink1854.xml" ContentType="application/inkml+xml"/>
  <Override PartName="/ppt/ink/ink1855.xml" ContentType="application/inkml+xml"/>
  <Override PartName="/ppt/ink/ink1856.xml" ContentType="application/inkml+xml"/>
  <Override PartName="/ppt/ink/ink1857.xml" ContentType="application/inkml+xml"/>
  <Override PartName="/ppt/ink/ink1858.xml" ContentType="application/inkml+xml"/>
  <Override PartName="/ppt/ink/ink1859.xml" ContentType="application/inkml+xml"/>
  <Override PartName="/ppt/ink/ink1860.xml" ContentType="application/inkml+xml"/>
  <Override PartName="/ppt/ink/ink1861.xml" ContentType="application/inkml+xml"/>
  <Override PartName="/ppt/ink/ink1862.xml" ContentType="application/inkml+xml"/>
  <Override PartName="/ppt/ink/ink1863.xml" ContentType="application/inkml+xml"/>
  <Override PartName="/ppt/ink/ink1864.xml" ContentType="application/inkml+xml"/>
  <Override PartName="/ppt/ink/ink1865.xml" ContentType="application/inkml+xml"/>
  <Override PartName="/ppt/ink/ink1866.xml" ContentType="application/inkml+xml"/>
  <Override PartName="/ppt/ink/ink1867.xml" ContentType="application/inkml+xml"/>
  <Override PartName="/ppt/ink/ink1868.xml" ContentType="application/inkml+xml"/>
  <Override PartName="/ppt/ink/ink1869.xml" ContentType="application/inkml+xml"/>
  <Override PartName="/ppt/ink/ink1870.xml" ContentType="application/inkml+xml"/>
  <Override PartName="/ppt/ink/ink1871.xml" ContentType="application/inkml+xml"/>
  <Override PartName="/ppt/ink/ink1872.xml" ContentType="application/inkml+xml"/>
  <Override PartName="/ppt/ink/ink1873.xml" ContentType="application/inkml+xml"/>
  <Override PartName="/ppt/ink/ink1874.xml" ContentType="application/inkml+xml"/>
  <Override PartName="/ppt/ink/ink1875.xml" ContentType="application/inkml+xml"/>
  <Override PartName="/ppt/ink/ink1876.xml" ContentType="application/inkml+xml"/>
  <Override PartName="/ppt/ink/ink1877.xml" ContentType="application/inkml+xml"/>
  <Override PartName="/ppt/ink/ink1878.xml" ContentType="application/inkml+xml"/>
  <Override PartName="/ppt/ink/ink1879.xml" ContentType="application/inkml+xml"/>
  <Override PartName="/ppt/ink/ink1880.xml" ContentType="application/inkml+xml"/>
  <Override PartName="/ppt/ink/ink1881.xml" ContentType="application/inkml+xml"/>
  <Override PartName="/ppt/ink/ink1882.xml" ContentType="application/inkml+xml"/>
  <Override PartName="/ppt/ink/ink1883.xml" ContentType="application/inkml+xml"/>
  <Override PartName="/ppt/ink/ink1884.xml" ContentType="application/inkml+xml"/>
  <Override PartName="/ppt/ink/ink1885.xml" ContentType="application/inkml+xml"/>
  <Override PartName="/ppt/ink/ink1886.xml" ContentType="application/inkml+xml"/>
  <Override PartName="/ppt/ink/ink1887.xml" ContentType="application/inkml+xml"/>
  <Override PartName="/ppt/ink/ink1888.xml" ContentType="application/inkml+xml"/>
  <Override PartName="/ppt/ink/ink1889.xml" ContentType="application/inkml+xml"/>
  <Override PartName="/ppt/ink/ink1890.xml" ContentType="application/inkml+xml"/>
  <Override PartName="/ppt/ink/ink1891.xml" ContentType="application/inkml+xml"/>
  <Override PartName="/ppt/ink/ink1892.xml" ContentType="application/inkml+xml"/>
  <Override PartName="/ppt/ink/ink1893.xml" ContentType="application/inkml+xml"/>
  <Override PartName="/ppt/ink/ink1894.xml" ContentType="application/inkml+xml"/>
  <Override PartName="/ppt/ink/ink1895.xml" ContentType="application/inkml+xml"/>
  <Override PartName="/ppt/ink/ink1896.xml" ContentType="application/inkml+xml"/>
  <Override PartName="/ppt/ink/ink1897.xml" ContentType="application/inkml+xml"/>
  <Override PartName="/ppt/ink/ink1898.xml" ContentType="application/inkml+xml"/>
  <Override PartName="/ppt/ink/ink1899.xml" ContentType="application/inkml+xml"/>
  <Override PartName="/ppt/ink/ink1900.xml" ContentType="application/inkml+xml"/>
  <Override PartName="/ppt/ink/ink1901.xml" ContentType="application/inkml+xml"/>
  <Override PartName="/ppt/ink/ink1902.xml" ContentType="application/inkml+xml"/>
  <Override PartName="/ppt/ink/ink1903.xml" ContentType="application/inkml+xml"/>
  <Override PartName="/ppt/ink/ink1904.xml" ContentType="application/inkml+xml"/>
  <Override PartName="/ppt/ink/ink1905.xml" ContentType="application/inkml+xml"/>
  <Override PartName="/ppt/ink/ink1906.xml" ContentType="application/inkml+xml"/>
  <Override PartName="/ppt/ink/ink1907.xml" ContentType="application/inkml+xml"/>
  <Override PartName="/ppt/ink/ink1908.xml" ContentType="application/inkml+xml"/>
  <Override PartName="/ppt/ink/ink1909.xml" ContentType="application/inkml+xml"/>
  <Override PartName="/ppt/ink/ink1910.xml" ContentType="application/inkml+xml"/>
  <Override PartName="/ppt/ink/ink1911.xml" ContentType="application/inkml+xml"/>
  <Override PartName="/ppt/ink/ink1912.xml" ContentType="application/inkml+xml"/>
  <Override PartName="/ppt/ink/ink1913.xml" ContentType="application/inkml+xml"/>
  <Override PartName="/ppt/ink/ink1914.xml" ContentType="application/inkml+xml"/>
  <Override PartName="/ppt/ink/ink1915.xml" ContentType="application/inkml+xml"/>
  <Override PartName="/ppt/ink/ink1916.xml" ContentType="application/inkml+xml"/>
  <Override PartName="/ppt/ink/ink1917.xml" ContentType="application/inkml+xml"/>
  <Override PartName="/ppt/ink/ink1918.xml" ContentType="application/inkml+xml"/>
  <Override PartName="/ppt/ink/ink1919.xml" ContentType="application/inkml+xml"/>
  <Override PartName="/ppt/ink/ink1920.xml" ContentType="application/inkml+xml"/>
  <Override PartName="/ppt/ink/ink1921.xml" ContentType="application/inkml+xml"/>
  <Override PartName="/ppt/ink/ink1922.xml" ContentType="application/inkml+xml"/>
  <Override PartName="/ppt/ink/ink1923.xml" ContentType="application/inkml+xml"/>
  <Override PartName="/ppt/ink/ink1924.xml" ContentType="application/inkml+xml"/>
  <Override PartName="/ppt/ink/ink1925.xml" ContentType="application/inkml+xml"/>
  <Override PartName="/ppt/ink/ink1926.xml" ContentType="application/inkml+xml"/>
  <Override PartName="/ppt/ink/ink1927.xml" ContentType="application/inkml+xml"/>
  <Override PartName="/ppt/ink/ink1928.xml" ContentType="application/inkml+xml"/>
  <Override PartName="/ppt/ink/ink1929.xml" ContentType="application/inkml+xml"/>
  <Override PartName="/ppt/ink/ink1930.xml" ContentType="application/inkml+xml"/>
  <Override PartName="/ppt/ink/ink1931.xml" ContentType="application/inkml+xml"/>
  <Override PartName="/ppt/ink/ink1932.xml" ContentType="application/inkml+xml"/>
  <Override PartName="/ppt/ink/ink1933.xml" ContentType="application/inkml+xml"/>
  <Override PartName="/ppt/ink/ink1934.xml" ContentType="application/inkml+xml"/>
  <Override PartName="/ppt/ink/ink1935.xml" ContentType="application/inkml+xml"/>
  <Override PartName="/ppt/ink/ink1936.xml" ContentType="application/inkml+xml"/>
  <Override PartName="/ppt/ink/ink1937.xml" ContentType="application/inkml+xml"/>
  <Override PartName="/ppt/ink/ink1938.xml" ContentType="application/inkml+xml"/>
  <Override PartName="/ppt/ink/ink1939.xml" ContentType="application/inkml+xml"/>
  <Override PartName="/ppt/ink/ink1940.xml" ContentType="application/inkml+xml"/>
  <Override PartName="/ppt/ink/ink1941.xml" ContentType="application/inkml+xml"/>
  <Override PartName="/ppt/ink/ink1942.xml" ContentType="application/inkml+xml"/>
  <Override PartName="/ppt/ink/ink1943.xml" ContentType="application/inkml+xml"/>
  <Override PartName="/ppt/ink/ink1944.xml" ContentType="application/inkml+xml"/>
  <Override PartName="/ppt/ink/ink1945.xml" ContentType="application/inkml+xml"/>
  <Override PartName="/ppt/ink/ink1946.xml" ContentType="application/inkml+xml"/>
  <Override PartName="/ppt/ink/ink1947.xml" ContentType="application/inkml+xml"/>
  <Override PartName="/ppt/ink/ink1948.xml" ContentType="application/inkml+xml"/>
  <Override PartName="/ppt/ink/ink1949.xml" ContentType="application/inkml+xml"/>
  <Override PartName="/ppt/ink/ink1950.xml" ContentType="application/inkml+xml"/>
  <Override PartName="/ppt/ink/ink1951.xml" ContentType="application/inkml+xml"/>
  <Override PartName="/ppt/ink/ink1952.xml" ContentType="application/inkml+xml"/>
  <Override PartName="/ppt/ink/ink1953.xml" ContentType="application/inkml+xml"/>
  <Override PartName="/ppt/ink/ink1954.xml" ContentType="application/inkml+xml"/>
  <Override PartName="/ppt/ink/ink1955.xml" ContentType="application/inkml+xml"/>
  <Override PartName="/ppt/ink/ink1956.xml" ContentType="application/inkml+xml"/>
  <Override PartName="/ppt/ink/ink1957.xml" ContentType="application/inkml+xml"/>
  <Override PartName="/ppt/ink/ink1958.xml" ContentType="application/inkml+xml"/>
  <Override PartName="/ppt/ink/ink1959.xml" ContentType="application/inkml+xml"/>
  <Override PartName="/ppt/notesSlides/notesSlide10.xml" ContentType="application/vnd.openxmlformats-officedocument.presentationml.notesSlide+xml"/>
  <Override PartName="/ppt/ink/ink1960.xml" ContentType="application/inkml+xml"/>
  <Override PartName="/ppt/ink/ink1961.xml" ContentType="application/inkml+xml"/>
  <Override PartName="/ppt/ink/ink1962.xml" ContentType="application/inkml+xml"/>
  <Override PartName="/ppt/ink/ink1963.xml" ContentType="application/inkml+xml"/>
  <Override PartName="/ppt/ink/ink1964.xml" ContentType="application/inkml+xml"/>
  <Override PartName="/ppt/ink/ink1965.xml" ContentType="application/inkml+xml"/>
  <Override PartName="/ppt/ink/ink1966.xml" ContentType="application/inkml+xml"/>
  <Override PartName="/ppt/ink/ink1967.xml" ContentType="application/inkml+xml"/>
  <Override PartName="/ppt/ink/ink1968.xml" ContentType="application/inkml+xml"/>
  <Override PartName="/ppt/ink/ink1969.xml" ContentType="application/inkml+xml"/>
  <Override PartName="/ppt/ink/ink1970.xml" ContentType="application/inkml+xml"/>
  <Override PartName="/ppt/ink/ink1971.xml" ContentType="application/inkml+xml"/>
  <Override PartName="/ppt/ink/ink1972.xml" ContentType="application/inkml+xml"/>
  <Override PartName="/ppt/ink/ink1973.xml" ContentType="application/inkml+xml"/>
  <Override PartName="/ppt/ink/ink1974.xml" ContentType="application/inkml+xml"/>
  <Override PartName="/ppt/ink/ink1975.xml" ContentType="application/inkml+xml"/>
  <Override PartName="/ppt/ink/ink1976.xml" ContentType="application/inkml+xml"/>
  <Override PartName="/ppt/ink/ink1977.xml" ContentType="application/inkml+xml"/>
  <Override PartName="/ppt/ink/ink1978.xml" ContentType="application/inkml+xml"/>
  <Override PartName="/ppt/ink/ink1979.xml" ContentType="application/inkml+xml"/>
  <Override PartName="/ppt/ink/ink1980.xml" ContentType="application/inkml+xml"/>
  <Override PartName="/ppt/ink/ink1981.xml" ContentType="application/inkml+xml"/>
  <Override PartName="/ppt/ink/ink1982.xml" ContentType="application/inkml+xml"/>
  <Override PartName="/ppt/ink/ink1983.xml" ContentType="application/inkml+xml"/>
  <Override PartName="/ppt/ink/ink1984.xml" ContentType="application/inkml+xml"/>
  <Override PartName="/ppt/ink/ink1985.xml" ContentType="application/inkml+xml"/>
  <Override PartName="/ppt/ink/ink1986.xml" ContentType="application/inkml+xml"/>
  <Override PartName="/ppt/ink/ink1987.xml" ContentType="application/inkml+xml"/>
  <Override PartName="/ppt/ink/ink1988.xml" ContentType="application/inkml+xml"/>
  <Override PartName="/ppt/ink/ink1989.xml" ContentType="application/inkml+xml"/>
  <Override PartName="/ppt/ink/ink1990.xml" ContentType="application/inkml+xml"/>
  <Override PartName="/ppt/ink/ink1991.xml" ContentType="application/inkml+xml"/>
  <Override PartName="/ppt/ink/ink1992.xml" ContentType="application/inkml+xml"/>
  <Override PartName="/ppt/ink/ink1993.xml" ContentType="application/inkml+xml"/>
  <Override PartName="/ppt/ink/ink1994.xml" ContentType="application/inkml+xml"/>
  <Override PartName="/ppt/ink/ink1995.xml" ContentType="application/inkml+xml"/>
  <Override PartName="/ppt/ink/ink1996.xml" ContentType="application/inkml+xml"/>
  <Override PartName="/ppt/ink/ink1997.xml" ContentType="application/inkml+xml"/>
  <Override PartName="/ppt/ink/ink1998.xml" ContentType="application/inkml+xml"/>
  <Override PartName="/ppt/ink/ink1999.xml" ContentType="application/inkml+xml"/>
  <Override PartName="/ppt/ink/ink2000.xml" ContentType="application/inkml+xml"/>
  <Override PartName="/ppt/ink/ink2001.xml" ContentType="application/inkml+xml"/>
  <Override PartName="/ppt/ink/ink2002.xml" ContentType="application/inkml+xml"/>
  <Override PartName="/ppt/ink/ink2003.xml" ContentType="application/inkml+xml"/>
  <Override PartName="/ppt/ink/ink2004.xml" ContentType="application/inkml+xml"/>
  <Override PartName="/ppt/ink/ink2005.xml" ContentType="application/inkml+xml"/>
  <Override PartName="/ppt/ink/ink2006.xml" ContentType="application/inkml+xml"/>
  <Override PartName="/ppt/ink/ink2007.xml" ContentType="application/inkml+xml"/>
  <Override PartName="/ppt/ink/ink2008.xml" ContentType="application/inkml+xml"/>
  <Override PartName="/ppt/ink/ink2009.xml" ContentType="application/inkml+xml"/>
  <Override PartName="/ppt/ink/ink2010.xml" ContentType="application/inkml+xml"/>
  <Override PartName="/ppt/ink/ink2011.xml" ContentType="application/inkml+xml"/>
  <Override PartName="/ppt/ink/ink2012.xml" ContentType="application/inkml+xml"/>
  <Override PartName="/ppt/ink/ink2013.xml" ContentType="application/inkml+xml"/>
  <Override PartName="/ppt/ink/ink2014.xml" ContentType="application/inkml+xml"/>
  <Override PartName="/ppt/ink/ink2015.xml" ContentType="application/inkml+xml"/>
  <Override PartName="/ppt/ink/ink2016.xml" ContentType="application/inkml+xml"/>
  <Override PartName="/ppt/ink/ink2017.xml" ContentType="application/inkml+xml"/>
  <Override PartName="/ppt/ink/ink2018.xml" ContentType="application/inkml+xml"/>
  <Override PartName="/ppt/ink/ink2019.xml" ContentType="application/inkml+xml"/>
  <Override PartName="/ppt/ink/ink2020.xml" ContentType="application/inkml+xml"/>
  <Override PartName="/ppt/ink/ink2021.xml" ContentType="application/inkml+xml"/>
  <Override PartName="/ppt/ink/ink2022.xml" ContentType="application/inkml+xml"/>
  <Override PartName="/ppt/ink/ink2023.xml" ContentType="application/inkml+xml"/>
  <Override PartName="/ppt/ink/ink2024.xml" ContentType="application/inkml+xml"/>
  <Override PartName="/ppt/ink/ink2025.xml" ContentType="application/inkml+xml"/>
  <Override PartName="/ppt/ink/ink2026.xml" ContentType="application/inkml+xml"/>
  <Override PartName="/ppt/ink/ink2027.xml" ContentType="application/inkml+xml"/>
  <Override PartName="/ppt/ink/ink2028.xml" ContentType="application/inkml+xml"/>
  <Override PartName="/ppt/ink/ink2029.xml" ContentType="application/inkml+xml"/>
  <Override PartName="/ppt/ink/ink2030.xml" ContentType="application/inkml+xml"/>
  <Override PartName="/ppt/ink/ink2031.xml" ContentType="application/inkml+xml"/>
  <Override PartName="/ppt/ink/ink2032.xml" ContentType="application/inkml+xml"/>
  <Override PartName="/ppt/ink/ink2033.xml" ContentType="application/inkml+xml"/>
  <Override PartName="/ppt/ink/ink2034.xml" ContentType="application/inkml+xml"/>
  <Override PartName="/ppt/ink/ink2035.xml" ContentType="application/inkml+xml"/>
  <Override PartName="/ppt/ink/ink2036.xml" ContentType="application/inkml+xml"/>
  <Override PartName="/ppt/ink/ink2037.xml" ContentType="application/inkml+xml"/>
  <Override PartName="/ppt/ink/ink2038.xml" ContentType="application/inkml+xml"/>
  <Override PartName="/ppt/ink/ink2039.xml" ContentType="application/inkml+xml"/>
  <Override PartName="/ppt/ink/ink2040.xml" ContentType="application/inkml+xml"/>
  <Override PartName="/ppt/ink/ink2041.xml" ContentType="application/inkml+xml"/>
  <Override PartName="/ppt/ink/ink2042.xml" ContentType="application/inkml+xml"/>
  <Override PartName="/ppt/ink/ink2043.xml" ContentType="application/inkml+xml"/>
  <Override PartName="/ppt/ink/ink2044.xml" ContentType="application/inkml+xml"/>
  <Override PartName="/ppt/ink/ink2045.xml" ContentType="application/inkml+xml"/>
  <Override PartName="/ppt/ink/ink2046.xml" ContentType="application/inkml+xml"/>
  <Override PartName="/ppt/ink/ink2047.xml" ContentType="application/inkml+xml"/>
  <Override PartName="/ppt/ink/ink2048.xml" ContentType="application/inkml+xml"/>
  <Override PartName="/ppt/ink/ink2049.xml" ContentType="application/inkml+xml"/>
  <Override PartName="/ppt/ink/ink2050.xml" ContentType="application/inkml+xml"/>
  <Override PartName="/ppt/ink/ink2051.xml" ContentType="application/inkml+xml"/>
  <Override PartName="/ppt/ink/ink2052.xml" ContentType="application/inkml+xml"/>
  <Override PartName="/ppt/ink/ink2053.xml" ContentType="application/inkml+xml"/>
  <Override PartName="/ppt/ink/ink2054.xml" ContentType="application/inkml+xml"/>
  <Override PartName="/ppt/ink/ink2055.xml" ContentType="application/inkml+xml"/>
  <Override PartName="/ppt/ink/ink2056.xml" ContentType="application/inkml+xml"/>
  <Override PartName="/ppt/ink/ink2057.xml" ContentType="application/inkml+xml"/>
  <Override PartName="/ppt/ink/ink2058.xml" ContentType="application/inkml+xml"/>
  <Override PartName="/ppt/ink/ink2059.xml" ContentType="application/inkml+xml"/>
  <Override PartName="/ppt/ink/ink2060.xml" ContentType="application/inkml+xml"/>
  <Override PartName="/ppt/ink/ink2061.xml" ContentType="application/inkml+xml"/>
  <Override PartName="/ppt/ink/ink2062.xml" ContentType="application/inkml+xml"/>
  <Override PartName="/ppt/ink/ink2063.xml" ContentType="application/inkml+xml"/>
  <Override PartName="/ppt/ink/ink2064.xml" ContentType="application/inkml+xml"/>
  <Override PartName="/ppt/ink/ink2065.xml" ContentType="application/inkml+xml"/>
  <Override PartName="/ppt/ink/ink2066.xml" ContentType="application/inkml+xml"/>
  <Override PartName="/ppt/ink/ink2067.xml" ContentType="application/inkml+xml"/>
  <Override PartName="/ppt/ink/ink2068.xml" ContentType="application/inkml+xml"/>
  <Override PartName="/ppt/ink/ink2069.xml" ContentType="application/inkml+xml"/>
  <Override PartName="/ppt/ink/ink2070.xml" ContentType="application/inkml+xml"/>
  <Override PartName="/ppt/ink/ink2071.xml" ContentType="application/inkml+xml"/>
  <Override PartName="/ppt/ink/ink2072.xml" ContentType="application/inkml+xml"/>
  <Override PartName="/ppt/ink/ink2073.xml" ContentType="application/inkml+xml"/>
  <Override PartName="/ppt/ink/ink2074.xml" ContentType="application/inkml+xml"/>
  <Override PartName="/ppt/ink/ink2075.xml" ContentType="application/inkml+xml"/>
  <Override PartName="/ppt/ink/ink2076.xml" ContentType="application/inkml+xml"/>
  <Override PartName="/ppt/ink/ink2077.xml" ContentType="application/inkml+xml"/>
  <Override PartName="/ppt/ink/ink2078.xml" ContentType="application/inkml+xml"/>
  <Override PartName="/ppt/ink/ink2079.xml" ContentType="application/inkml+xml"/>
  <Override PartName="/ppt/ink/ink2080.xml" ContentType="application/inkml+xml"/>
  <Override PartName="/ppt/ink/ink2081.xml" ContentType="application/inkml+xml"/>
  <Override PartName="/ppt/ink/ink2082.xml" ContentType="application/inkml+xml"/>
  <Override PartName="/ppt/ink/ink2083.xml" ContentType="application/inkml+xml"/>
  <Override PartName="/ppt/ink/ink2084.xml" ContentType="application/inkml+xml"/>
  <Override PartName="/ppt/ink/ink2085.xml" ContentType="application/inkml+xml"/>
  <Override PartName="/ppt/ink/ink2086.xml" ContentType="application/inkml+xml"/>
  <Override PartName="/ppt/ink/ink2087.xml" ContentType="application/inkml+xml"/>
  <Override PartName="/ppt/ink/ink2088.xml" ContentType="application/inkml+xml"/>
  <Override PartName="/ppt/ink/ink2089.xml" ContentType="application/inkml+xml"/>
  <Override PartName="/ppt/ink/ink2090.xml" ContentType="application/inkml+xml"/>
  <Override PartName="/ppt/ink/ink2091.xml" ContentType="application/inkml+xml"/>
  <Override PartName="/ppt/ink/ink2092.xml" ContentType="application/inkml+xml"/>
  <Override PartName="/ppt/ink/ink2093.xml" ContentType="application/inkml+xml"/>
  <Override PartName="/ppt/ink/ink2094.xml" ContentType="application/inkml+xml"/>
  <Override PartName="/ppt/ink/ink2095.xml" ContentType="application/inkml+xml"/>
  <Override PartName="/ppt/ink/ink2096.xml" ContentType="application/inkml+xml"/>
  <Override PartName="/ppt/ink/ink2097.xml" ContentType="application/inkml+xml"/>
  <Override PartName="/ppt/ink/ink2098.xml" ContentType="application/inkml+xml"/>
  <Override PartName="/ppt/ink/ink2099.xml" ContentType="application/inkml+xml"/>
  <Override PartName="/ppt/ink/ink2100.xml" ContentType="application/inkml+xml"/>
  <Override PartName="/ppt/ink/ink2101.xml" ContentType="application/inkml+xml"/>
  <Override PartName="/ppt/ink/ink2102.xml" ContentType="application/inkml+xml"/>
  <Override PartName="/ppt/ink/ink2103.xml" ContentType="application/inkml+xml"/>
  <Override PartName="/ppt/ink/ink2104.xml" ContentType="application/inkml+xml"/>
  <Override PartName="/ppt/ink/ink2105.xml" ContentType="application/inkml+xml"/>
  <Override PartName="/ppt/ink/ink2106.xml" ContentType="application/inkml+xml"/>
  <Override PartName="/ppt/ink/ink2107.xml" ContentType="application/inkml+xml"/>
  <Override PartName="/ppt/ink/ink2108.xml" ContentType="application/inkml+xml"/>
  <Override PartName="/ppt/ink/ink2109.xml" ContentType="application/inkml+xml"/>
  <Override PartName="/ppt/ink/ink2110.xml" ContentType="application/inkml+xml"/>
  <Override PartName="/ppt/ink/ink2111.xml" ContentType="application/inkml+xml"/>
  <Override PartName="/ppt/ink/ink2112.xml" ContentType="application/inkml+xml"/>
  <Override PartName="/ppt/ink/ink2113.xml" ContentType="application/inkml+xml"/>
  <Override PartName="/ppt/ink/ink2114.xml" ContentType="application/inkml+xml"/>
  <Override PartName="/ppt/ink/ink2115.xml" ContentType="application/inkml+xml"/>
  <Override PartName="/ppt/ink/ink2116.xml" ContentType="application/inkml+xml"/>
  <Override PartName="/ppt/ink/ink2117.xml" ContentType="application/inkml+xml"/>
  <Override PartName="/ppt/ink/ink2118.xml" ContentType="application/inkml+xml"/>
  <Override PartName="/ppt/ink/ink2119.xml" ContentType="application/inkml+xml"/>
  <Override PartName="/ppt/ink/ink2120.xml" ContentType="application/inkml+xml"/>
  <Override PartName="/ppt/ink/ink2121.xml" ContentType="application/inkml+xml"/>
  <Override PartName="/ppt/ink/ink2122.xml" ContentType="application/inkml+xml"/>
  <Override PartName="/ppt/ink/ink2123.xml" ContentType="application/inkml+xml"/>
  <Override PartName="/ppt/ink/ink2124.xml" ContentType="application/inkml+xml"/>
  <Override PartName="/ppt/ink/ink2125.xml" ContentType="application/inkml+xml"/>
  <Override PartName="/ppt/ink/ink2126.xml" ContentType="application/inkml+xml"/>
  <Override PartName="/ppt/ink/ink2127.xml" ContentType="application/inkml+xml"/>
  <Override PartName="/ppt/ink/ink2128.xml" ContentType="application/inkml+xml"/>
  <Override PartName="/ppt/ink/ink2129.xml" ContentType="application/inkml+xml"/>
  <Override PartName="/ppt/ink/ink2130.xml" ContentType="application/inkml+xml"/>
  <Override PartName="/ppt/ink/ink2131.xml" ContentType="application/inkml+xml"/>
  <Override PartName="/ppt/ink/ink2132.xml" ContentType="application/inkml+xml"/>
  <Override PartName="/ppt/ink/ink2133.xml" ContentType="application/inkml+xml"/>
  <Override PartName="/ppt/ink/ink2134.xml" ContentType="application/inkml+xml"/>
  <Override PartName="/ppt/ink/ink2135.xml" ContentType="application/inkml+xml"/>
  <Override PartName="/ppt/ink/ink2136.xml" ContentType="application/inkml+xml"/>
  <Override PartName="/ppt/ink/ink2137.xml" ContentType="application/inkml+xml"/>
  <Override PartName="/ppt/ink/ink2138.xml" ContentType="application/inkml+xml"/>
  <Override PartName="/ppt/ink/ink2139.xml" ContentType="application/inkml+xml"/>
  <Override PartName="/ppt/ink/ink2140.xml" ContentType="application/inkml+xml"/>
  <Override PartName="/ppt/ink/ink2141.xml" ContentType="application/inkml+xml"/>
  <Override PartName="/ppt/ink/ink2142.xml" ContentType="application/inkml+xml"/>
  <Override PartName="/ppt/ink/ink2143.xml" ContentType="application/inkml+xml"/>
  <Override PartName="/ppt/notesSlides/notesSlide11.xml" ContentType="application/vnd.openxmlformats-officedocument.presentationml.notesSlide+xml"/>
  <Override PartName="/ppt/ink/ink2144.xml" ContentType="application/inkml+xml"/>
  <Override PartName="/ppt/ink/ink2145.xml" ContentType="application/inkml+xml"/>
  <Override PartName="/ppt/ink/ink2146.xml" ContentType="application/inkml+xml"/>
  <Override PartName="/ppt/ink/ink2147.xml" ContentType="application/inkml+xml"/>
  <Override PartName="/ppt/ink/ink2148.xml" ContentType="application/inkml+xml"/>
  <Override PartName="/ppt/ink/ink2149.xml" ContentType="application/inkml+xml"/>
  <Override PartName="/ppt/ink/ink2150.xml" ContentType="application/inkml+xml"/>
  <Override PartName="/ppt/ink/ink2151.xml" ContentType="application/inkml+xml"/>
  <Override PartName="/ppt/ink/ink2152.xml" ContentType="application/inkml+xml"/>
  <Override PartName="/ppt/ink/ink2153.xml" ContentType="application/inkml+xml"/>
  <Override PartName="/ppt/ink/ink2154.xml" ContentType="application/inkml+xml"/>
  <Override PartName="/ppt/ink/ink2155.xml" ContentType="application/inkml+xml"/>
  <Override PartName="/ppt/ink/ink2156.xml" ContentType="application/inkml+xml"/>
  <Override PartName="/ppt/ink/ink2157.xml" ContentType="application/inkml+xml"/>
  <Override PartName="/ppt/ink/ink2158.xml" ContentType="application/inkml+xml"/>
  <Override PartName="/ppt/ink/ink2159.xml" ContentType="application/inkml+xml"/>
  <Override PartName="/ppt/ink/ink2160.xml" ContentType="application/inkml+xml"/>
  <Override PartName="/ppt/ink/ink2161.xml" ContentType="application/inkml+xml"/>
  <Override PartName="/ppt/ink/ink2162.xml" ContentType="application/inkml+xml"/>
  <Override PartName="/ppt/ink/ink2163.xml" ContentType="application/inkml+xml"/>
  <Override PartName="/ppt/ink/ink2164.xml" ContentType="application/inkml+xml"/>
  <Override PartName="/ppt/ink/ink2165.xml" ContentType="application/inkml+xml"/>
  <Override PartName="/ppt/ink/ink2166.xml" ContentType="application/inkml+xml"/>
  <Override PartName="/ppt/ink/ink2167.xml" ContentType="application/inkml+xml"/>
  <Override PartName="/ppt/ink/ink2168.xml" ContentType="application/inkml+xml"/>
  <Override PartName="/ppt/ink/ink2169.xml" ContentType="application/inkml+xml"/>
  <Override PartName="/ppt/ink/ink2170.xml" ContentType="application/inkml+xml"/>
  <Override PartName="/ppt/ink/ink2171.xml" ContentType="application/inkml+xml"/>
  <Override PartName="/ppt/ink/ink2172.xml" ContentType="application/inkml+xml"/>
  <Override PartName="/ppt/ink/ink2173.xml" ContentType="application/inkml+xml"/>
  <Override PartName="/ppt/ink/ink2174.xml" ContentType="application/inkml+xml"/>
  <Override PartName="/ppt/ink/ink2175.xml" ContentType="application/inkml+xml"/>
  <Override PartName="/ppt/ink/ink2176.xml" ContentType="application/inkml+xml"/>
  <Override PartName="/ppt/ink/ink2177.xml" ContentType="application/inkml+xml"/>
  <Override PartName="/ppt/ink/ink2178.xml" ContentType="application/inkml+xml"/>
  <Override PartName="/ppt/ink/ink2179.xml" ContentType="application/inkml+xml"/>
  <Override PartName="/ppt/ink/ink2180.xml" ContentType="application/inkml+xml"/>
  <Override PartName="/ppt/ink/ink2181.xml" ContentType="application/inkml+xml"/>
  <Override PartName="/ppt/ink/ink2182.xml" ContentType="application/inkml+xml"/>
  <Override PartName="/ppt/ink/ink2183.xml" ContentType="application/inkml+xml"/>
  <Override PartName="/ppt/ink/ink2184.xml" ContentType="application/inkml+xml"/>
  <Override PartName="/ppt/ink/ink2185.xml" ContentType="application/inkml+xml"/>
  <Override PartName="/ppt/ink/ink2186.xml" ContentType="application/inkml+xml"/>
  <Override PartName="/ppt/ink/ink2187.xml" ContentType="application/inkml+xml"/>
  <Override PartName="/ppt/ink/ink2188.xml" ContentType="application/inkml+xml"/>
  <Override PartName="/ppt/ink/ink2189.xml" ContentType="application/inkml+xml"/>
  <Override PartName="/ppt/ink/ink2190.xml" ContentType="application/inkml+xml"/>
  <Override PartName="/ppt/ink/ink2191.xml" ContentType="application/inkml+xml"/>
  <Override PartName="/ppt/ink/ink2192.xml" ContentType="application/inkml+xml"/>
  <Override PartName="/ppt/ink/ink2193.xml" ContentType="application/inkml+xml"/>
  <Override PartName="/ppt/ink/ink2194.xml" ContentType="application/inkml+xml"/>
  <Override PartName="/ppt/ink/ink2195.xml" ContentType="application/inkml+xml"/>
  <Override PartName="/ppt/ink/ink2196.xml" ContentType="application/inkml+xml"/>
  <Override PartName="/ppt/ink/ink2197.xml" ContentType="application/inkml+xml"/>
  <Override PartName="/ppt/ink/ink2198.xml" ContentType="application/inkml+xml"/>
  <Override PartName="/ppt/ink/ink2199.xml" ContentType="application/inkml+xml"/>
  <Override PartName="/ppt/ink/ink2200.xml" ContentType="application/inkml+xml"/>
  <Override PartName="/ppt/ink/ink2201.xml" ContentType="application/inkml+xml"/>
  <Override PartName="/ppt/ink/ink2202.xml" ContentType="application/inkml+xml"/>
  <Override PartName="/ppt/ink/ink2203.xml" ContentType="application/inkml+xml"/>
  <Override PartName="/ppt/ink/ink2204.xml" ContentType="application/inkml+xml"/>
  <Override PartName="/ppt/ink/ink2205.xml" ContentType="application/inkml+xml"/>
  <Override PartName="/ppt/ink/ink2206.xml" ContentType="application/inkml+xml"/>
  <Override PartName="/ppt/ink/ink2207.xml" ContentType="application/inkml+xml"/>
  <Override PartName="/ppt/ink/ink2208.xml" ContentType="application/inkml+xml"/>
  <Override PartName="/ppt/notesSlides/notesSlide12.xml" ContentType="application/vnd.openxmlformats-officedocument.presentationml.notesSlide+xml"/>
  <Override PartName="/ppt/ink/ink2209.xml" ContentType="application/inkml+xml"/>
  <Override PartName="/ppt/ink/ink2210.xml" ContentType="application/inkml+xml"/>
  <Override PartName="/ppt/ink/ink2211.xml" ContentType="application/inkml+xml"/>
  <Override PartName="/ppt/ink/ink2212.xml" ContentType="application/inkml+xml"/>
  <Override PartName="/ppt/ink/ink2213.xml" ContentType="application/inkml+xml"/>
  <Override PartName="/ppt/ink/ink2214.xml" ContentType="application/inkml+xml"/>
  <Override PartName="/ppt/notesSlides/notesSlide13.xml" ContentType="application/vnd.openxmlformats-officedocument.presentationml.notesSlide+xml"/>
  <Override PartName="/ppt/ink/ink2215.xml" ContentType="application/inkml+xml"/>
  <Override PartName="/ppt/ink/ink2216.xml" ContentType="application/inkml+xml"/>
  <Override PartName="/ppt/ink/ink2217.xml" ContentType="application/inkml+xml"/>
  <Override PartName="/ppt/ink/ink2218.xml" ContentType="application/inkml+xml"/>
  <Override PartName="/ppt/ink/ink2219.xml" ContentType="application/inkml+xml"/>
  <Override PartName="/ppt/ink/ink2220.xml" ContentType="application/inkml+xml"/>
  <Override PartName="/ppt/ink/ink2221.xml" ContentType="application/inkml+xml"/>
  <Override PartName="/ppt/ink/ink2222.xml" ContentType="application/inkml+xml"/>
  <Override PartName="/ppt/ink/ink2223.xml" ContentType="application/inkml+xml"/>
  <Override PartName="/ppt/ink/ink2224.xml" ContentType="application/inkml+xml"/>
  <Override PartName="/ppt/ink/ink2225.xml" ContentType="application/inkml+xml"/>
  <Override PartName="/ppt/ink/ink2226.xml" ContentType="application/inkml+xml"/>
  <Override PartName="/ppt/ink/ink2227.xml" ContentType="application/inkml+xml"/>
  <Override PartName="/ppt/ink/ink2228.xml" ContentType="application/inkml+xml"/>
  <Override PartName="/ppt/ink/ink2229.xml" ContentType="application/inkml+xml"/>
  <Override PartName="/ppt/ink/ink2230.xml" ContentType="application/inkml+xml"/>
  <Override PartName="/ppt/ink/ink2231.xml" ContentType="application/inkml+xml"/>
  <Override PartName="/ppt/ink/ink2232.xml" ContentType="application/inkml+xml"/>
  <Override PartName="/ppt/ink/ink2233.xml" ContentType="application/inkml+xml"/>
  <Override PartName="/ppt/ink/ink2234.xml" ContentType="application/inkml+xml"/>
  <Override PartName="/ppt/ink/ink2235.xml" ContentType="application/inkml+xml"/>
  <Override PartName="/ppt/ink/ink2236.xml" ContentType="application/inkml+xml"/>
  <Override PartName="/ppt/ink/ink2237.xml" ContentType="application/inkml+xml"/>
  <Override PartName="/ppt/ink/ink2238.xml" ContentType="application/inkml+xml"/>
  <Override PartName="/ppt/ink/ink2239.xml" ContentType="application/inkml+xml"/>
  <Override PartName="/ppt/ink/ink2240.xml" ContentType="application/inkml+xml"/>
  <Override PartName="/ppt/ink/ink2241.xml" ContentType="application/inkml+xml"/>
  <Override PartName="/ppt/ink/ink2242.xml" ContentType="application/inkml+xml"/>
  <Override PartName="/ppt/ink/ink2243.xml" ContentType="application/inkml+xml"/>
  <Override PartName="/ppt/ink/ink2244.xml" ContentType="application/inkml+xml"/>
  <Override PartName="/ppt/ink/ink2245.xml" ContentType="application/inkml+xml"/>
  <Override PartName="/ppt/ink/ink2246.xml" ContentType="application/inkml+xml"/>
  <Override PartName="/ppt/ink/ink2247.xml" ContentType="application/inkml+xml"/>
  <Override PartName="/ppt/ink/ink2248.xml" ContentType="application/inkml+xml"/>
  <Override PartName="/ppt/ink/ink2249.xml" ContentType="application/inkml+xml"/>
  <Override PartName="/ppt/ink/ink2250.xml" ContentType="application/inkml+xml"/>
  <Override PartName="/ppt/ink/ink2251.xml" ContentType="application/inkml+xml"/>
  <Override PartName="/ppt/ink/ink2252.xml" ContentType="application/inkml+xml"/>
  <Override PartName="/ppt/ink/ink2253.xml" ContentType="application/inkml+xml"/>
  <Override PartName="/ppt/notesSlides/notesSlide14.xml" ContentType="application/vnd.openxmlformats-officedocument.presentationml.notesSlide+xml"/>
  <Override PartName="/ppt/ink/ink2254.xml" ContentType="application/inkml+xml"/>
  <Override PartName="/ppt/ink/ink2255.xml" ContentType="application/inkml+xml"/>
  <Override PartName="/ppt/ink/ink2256.xml" ContentType="application/inkml+xml"/>
  <Override PartName="/ppt/ink/ink2257.xml" ContentType="application/inkml+xml"/>
  <Override PartName="/ppt/ink/ink2258.xml" ContentType="application/inkml+xml"/>
  <Override PartName="/ppt/ink/ink2259.xml" ContentType="application/inkml+xml"/>
  <Override PartName="/ppt/ink/ink2260.xml" ContentType="application/inkml+xml"/>
  <Override PartName="/ppt/ink/ink2261.xml" ContentType="application/inkml+xml"/>
  <Override PartName="/ppt/ink/ink2262.xml" ContentType="application/inkml+xml"/>
  <Override PartName="/ppt/ink/ink2263.xml" ContentType="application/inkml+xml"/>
  <Override PartName="/ppt/ink/ink2264.xml" ContentType="application/inkml+xml"/>
  <Override PartName="/ppt/ink/ink2265.xml" ContentType="application/inkml+xml"/>
  <Override PartName="/ppt/ink/ink2266.xml" ContentType="application/inkml+xml"/>
  <Override PartName="/ppt/ink/ink2267.xml" ContentType="application/inkml+xml"/>
  <Override PartName="/ppt/ink/ink2268.xml" ContentType="application/inkml+xml"/>
  <Override PartName="/ppt/ink/ink2269.xml" ContentType="application/inkml+xml"/>
  <Override PartName="/ppt/ink/ink2270.xml" ContentType="application/inkml+xml"/>
  <Override PartName="/ppt/ink/ink2271.xml" ContentType="application/inkml+xml"/>
  <Override PartName="/ppt/ink/ink2272.xml" ContentType="application/inkml+xml"/>
  <Override PartName="/ppt/ink/ink2273.xml" ContentType="application/inkml+xml"/>
  <Override PartName="/ppt/ink/ink2274.xml" ContentType="application/inkml+xml"/>
  <Override PartName="/ppt/ink/ink2275.xml" ContentType="application/inkml+xml"/>
  <Override PartName="/ppt/ink/ink2276.xml" ContentType="application/inkml+xml"/>
  <Override PartName="/ppt/ink/ink2277.xml" ContentType="application/inkml+xml"/>
  <Override PartName="/ppt/ink/ink2278.xml" ContentType="application/inkml+xml"/>
  <Override PartName="/ppt/ink/ink2279.xml" ContentType="application/inkml+xml"/>
  <Override PartName="/ppt/ink/ink2280.xml" ContentType="application/inkml+xml"/>
  <Override PartName="/ppt/ink/ink2281.xml" ContentType="application/inkml+xml"/>
  <Override PartName="/ppt/ink/ink2282.xml" ContentType="application/inkml+xml"/>
  <Override PartName="/ppt/ink/ink2283.xml" ContentType="application/inkml+xml"/>
  <Override PartName="/ppt/ink/ink2284.xml" ContentType="application/inkml+xml"/>
  <Override PartName="/ppt/ink/ink2285.xml" ContentType="application/inkml+xml"/>
  <Override PartName="/ppt/ink/ink2286.xml" ContentType="application/inkml+xml"/>
  <Override PartName="/ppt/ink/ink2287.xml" ContentType="application/inkml+xml"/>
  <Override PartName="/ppt/ink/ink2288.xml" ContentType="application/inkml+xml"/>
  <Override PartName="/ppt/ink/ink2289.xml" ContentType="application/inkml+xml"/>
  <Override PartName="/ppt/ink/ink2290.xml" ContentType="application/inkml+xml"/>
  <Override PartName="/ppt/ink/ink2291.xml" ContentType="application/inkml+xml"/>
  <Override PartName="/ppt/ink/ink2292.xml" ContentType="application/inkml+xml"/>
  <Override PartName="/ppt/ink/ink2293.xml" ContentType="application/inkml+xml"/>
  <Override PartName="/ppt/ink/ink2294.xml" ContentType="application/inkml+xml"/>
  <Override PartName="/ppt/ink/ink2295.xml" ContentType="application/inkml+xml"/>
  <Override PartName="/ppt/ink/ink2296.xml" ContentType="application/inkml+xml"/>
  <Override PartName="/ppt/ink/ink2297.xml" ContentType="application/inkml+xml"/>
  <Override PartName="/ppt/ink/ink2298.xml" ContentType="application/inkml+xml"/>
  <Override PartName="/ppt/ink/ink2299.xml" ContentType="application/inkml+xml"/>
  <Override PartName="/ppt/ink/ink2300.xml" ContentType="application/inkml+xml"/>
  <Override PartName="/ppt/ink/ink2301.xml" ContentType="application/inkml+xml"/>
  <Override PartName="/ppt/ink/ink2302.xml" ContentType="application/inkml+xml"/>
  <Override PartName="/ppt/ink/ink2303.xml" ContentType="application/inkml+xml"/>
  <Override PartName="/ppt/ink/ink2304.xml" ContentType="application/inkml+xml"/>
  <Override PartName="/ppt/ink/ink2305.xml" ContentType="application/inkml+xml"/>
  <Override PartName="/ppt/ink/ink2306.xml" ContentType="application/inkml+xml"/>
  <Override PartName="/ppt/ink/ink2307.xml" ContentType="application/inkml+xml"/>
  <Override PartName="/ppt/ink/ink2308.xml" ContentType="application/inkml+xml"/>
  <Override PartName="/ppt/ink/ink2309.xml" ContentType="application/inkml+xml"/>
  <Override PartName="/ppt/ink/ink2310.xml" ContentType="application/inkml+xml"/>
  <Override PartName="/ppt/ink/ink2311.xml" ContentType="application/inkml+xml"/>
  <Override PartName="/ppt/ink/ink2312.xml" ContentType="application/inkml+xml"/>
  <Override PartName="/ppt/ink/ink2313.xml" ContentType="application/inkml+xml"/>
  <Override PartName="/ppt/ink/ink2314.xml" ContentType="application/inkml+xml"/>
  <Override PartName="/ppt/ink/ink2315.xml" ContentType="application/inkml+xml"/>
  <Override PartName="/ppt/ink/ink2316.xml" ContentType="application/inkml+xml"/>
  <Override PartName="/ppt/ink/ink2317.xml" ContentType="application/inkml+xml"/>
  <Override PartName="/ppt/ink/ink2318.xml" ContentType="application/inkml+xml"/>
  <Override PartName="/ppt/ink/ink2319.xml" ContentType="application/inkml+xml"/>
  <Override PartName="/ppt/ink/ink2320.xml" ContentType="application/inkml+xml"/>
  <Override PartName="/ppt/ink/ink2321.xml" ContentType="application/inkml+xml"/>
  <Override PartName="/ppt/ink/ink2322.xml" ContentType="application/inkml+xml"/>
  <Override PartName="/ppt/ink/ink2323.xml" ContentType="application/inkml+xml"/>
  <Override PartName="/ppt/ink/ink2324.xml" ContentType="application/inkml+xml"/>
  <Override PartName="/ppt/ink/ink2325.xml" ContentType="application/inkml+xml"/>
  <Override PartName="/ppt/ink/ink2326.xml" ContentType="application/inkml+xml"/>
  <Override PartName="/ppt/ink/ink2327.xml" ContentType="application/inkml+xml"/>
  <Override PartName="/ppt/ink/ink2328.xml" ContentType="application/inkml+xml"/>
  <Override PartName="/ppt/ink/ink2329.xml" ContentType="application/inkml+xml"/>
  <Override PartName="/ppt/ink/ink2330.xml" ContentType="application/inkml+xml"/>
  <Override PartName="/ppt/ink/ink2331.xml" ContentType="application/inkml+xml"/>
  <Override PartName="/ppt/ink/ink2332.xml" ContentType="application/inkml+xml"/>
  <Override PartName="/ppt/ink/ink2333.xml" ContentType="application/inkml+xml"/>
  <Override PartName="/ppt/ink/ink2334.xml" ContentType="application/inkml+xml"/>
  <Override PartName="/ppt/ink/ink2335.xml" ContentType="application/inkml+xml"/>
  <Override PartName="/ppt/ink/ink2336.xml" ContentType="application/inkml+xml"/>
  <Override PartName="/ppt/ink/ink2337.xml" ContentType="application/inkml+xml"/>
  <Override PartName="/ppt/ink/ink2338.xml" ContentType="application/inkml+xml"/>
  <Override PartName="/ppt/ink/ink2339.xml" ContentType="application/inkml+xml"/>
  <Override PartName="/ppt/ink/ink2340.xml" ContentType="application/inkml+xml"/>
  <Override PartName="/ppt/ink/ink2341.xml" ContentType="application/inkml+xml"/>
  <Override PartName="/ppt/ink/ink2342.xml" ContentType="application/inkml+xml"/>
  <Override PartName="/ppt/ink/ink2343.xml" ContentType="application/inkml+xml"/>
  <Override PartName="/ppt/ink/ink2344.xml" ContentType="application/inkml+xml"/>
  <Override PartName="/ppt/ink/ink2345.xml" ContentType="application/inkml+xml"/>
  <Override PartName="/ppt/ink/ink2346.xml" ContentType="application/inkml+xml"/>
  <Override PartName="/ppt/ink/ink2347.xml" ContentType="application/inkml+xml"/>
  <Override PartName="/ppt/ink/ink2348.xml" ContentType="application/inkml+xml"/>
  <Override PartName="/ppt/ink/ink2349.xml" ContentType="application/inkml+xml"/>
  <Override PartName="/ppt/ink/ink2350.xml" ContentType="application/inkml+xml"/>
  <Override PartName="/ppt/ink/ink2351.xml" ContentType="application/inkml+xml"/>
  <Override PartName="/ppt/ink/ink2352.xml" ContentType="application/inkml+xml"/>
  <Override PartName="/ppt/ink/ink2353.xml" ContentType="application/inkml+xml"/>
  <Override PartName="/ppt/notesSlides/notesSlide15.xml" ContentType="application/vnd.openxmlformats-officedocument.presentationml.notesSlide+xml"/>
  <Override PartName="/ppt/ink/ink2354.xml" ContentType="application/inkml+xml"/>
  <Override PartName="/ppt/ink/ink2355.xml" ContentType="application/inkml+xml"/>
  <Override PartName="/ppt/ink/ink2356.xml" ContentType="application/inkml+xml"/>
  <Override PartName="/ppt/ink/ink2357.xml" ContentType="application/inkml+xml"/>
  <Override PartName="/ppt/ink/ink2358.xml" ContentType="application/inkml+xml"/>
  <Override PartName="/ppt/ink/ink2359.xml" ContentType="application/inkml+xml"/>
  <Override PartName="/ppt/ink/ink2360.xml" ContentType="application/inkml+xml"/>
  <Override PartName="/ppt/ink/ink2361.xml" ContentType="application/inkml+xml"/>
  <Override PartName="/ppt/ink/ink2362.xml" ContentType="application/inkml+xml"/>
  <Override PartName="/ppt/ink/ink2363.xml" ContentType="application/inkml+xml"/>
  <Override PartName="/ppt/ink/ink2364.xml" ContentType="application/inkml+xml"/>
  <Override PartName="/ppt/ink/ink2365.xml" ContentType="application/inkml+xml"/>
  <Override PartName="/ppt/ink/ink2366.xml" ContentType="application/inkml+xml"/>
  <Override PartName="/ppt/ink/ink2367.xml" ContentType="application/inkml+xml"/>
  <Override PartName="/ppt/ink/ink2368.xml" ContentType="application/inkml+xml"/>
  <Override PartName="/ppt/ink/ink2369.xml" ContentType="application/inkml+xml"/>
  <Override PartName="/ppt/ink/ink2370.xml" ContentType="application/inkml+xml"/>
  <Override PartName="/ppt/ink/ink2371.xml" ContentType="application/inkml+xml"/>
  <Override PartName="/ppt/ink/ink2372.xml" ContentType="application/inkml+xml"/>
  <Override PartName="/ppt/ink/ink2373.xml" ContentType="application/inkml+xml"/>
  <Override PartName="/ppt/ink/ink2374.xml" ContentType="application/inkml+xml"/>
  <Override PartName="/ppt/ink/ink2375.xml" ContentType="application/inkml+xml"/>
  <Override PartName="/ppt/ink/ink2376.xml" ContentType="application/inkml+xml"/>
  <Override PartName="/ppt/ink/ink2377.xml" ContentType="application/inkml+xml"/>
  <Override PartName="/ppt/ink/ink2378.xml" ContentType="application/inkml+xml"/>
  <Override PartName="/ppt/ink/ink2379.xml" ContentType="application/inkml+xml"/>
  <Override PartName="/ppt/ink/ink2380.xml" ContentType="application/inkml+xml"/>
  <Override PartName="/ppt/ink/ink2381.xml" ContentType="application/inkml+xml"/>
  <Override PartName="/ppt/ink/ink2382.xml" ContentType="application/inkml+xml"/>
  <Override PartName="/ppt/ink/ink2383.xml" ContentType="application/inkml+xml"/>
  <Override PartName="/ppt/ink/ink2384.xml" ContentType="application/inkml+xml"/>
  <Override PartName="/ppt/ink/ink2385.xml" ContentType="application/inkml+xml"/>
  <Override PartName="/ppt/ink/ink2386.xml" ContentType="application/inkml+xml"/>
  <Override PartName="/ppt/ink/ink2387.xml" ContentType="application/inkml+xml"/>
  <Override PartName="/ppt/ink/ink2388.xml" ContentType="application/inkml+xml"/>
  <Override PartName="/ppt/ink/ink2389.xml" ContentType="application/inkml+xml"/>
  <Override PartName="/ppt/ink/ink2390.xml" ContentType="application/inkml+xml"/>
  <Override PartName="/ppt/ink/ink2391.xml" ContentType="application/inkml+xml"/>
  <Override PartName="/ppt/ink/ink2392.xml" ContentType="application/inkml+xml"/>
  <Override PartName="/ppt/ink/ink2393.xml" ContentType="application/inkml+xml"/>
  <Override PartName="/ppt/ink/ink2394.xml" ContentType="application/inkml+xml"/>
  <Override PartName="/ppt/ink/ink2395.xml" ContentType="application/inkml+xml"/>
  <Override PartName="/ppt/ink/ink2396.xml" ContentType="application/inkml+xml"/>
  <Override PartName="/ppt/ink/ink2397.xml" ContentType="application/inkml+xml"/>
  <Override PartName="/ppt/ink/ink2398.xml" ContentType="application/inkml+xml"/>
  <Override PartName="/ppt/ink/ink2399.xml" ContentType="application/inkml+xml"/>
  <Override PartName="/ppt/ink/ink2400.xml" ContentType="application/inkml+xml"/>
  <Override PartName="/ppt/ink/ink2401.xml" ContentType="application/inkml+xml"/>
  <Override PartName="/ppt/ink/ink2402.xml" ContentType="application/inkml+xml"/>
  <Override PartName="/ppt/ink/ink2403.xml" ContentType="application/inkml+xml"/>
  <Override PartName="/ppt/ink/ink2404.xml" ContentType="application/inkml+xml"/>
  <Override PartName="/ppt/ink/ink2405.xml" ContentType="application/inkml+xml"/>
  <Override PartName="/ppt/ink/ink2406.xml" ContentType="application/inkml+xml"/>
  <Override PartName="/ppt/ink/ink2407.xml" ContentType="application/inkml+xml"/>
  <Override PartName="/ppt/ink/ink2408.xml" ContentType="application/inkml+xml"/>
  <Override PartName="/ppt/ink/ink2409.xml" ContentType="application/inkml+xml"/>
  <Override PartName="/ppt/ink/ink2410.xml" ContentType="application/inkml+xml"/>
  <Override PartName="/ppt/ink/ink2411.xml" ContentType="application/inkml+xml"/>
  <Override PartName="/ppt/ink/ink2412.xml" ContentType="application/inkml+xml"/>
  <Override PartName="/ppt/ink/ink2413.xml" ContentType="application/inkml+xml"/>
  <Override PartName="/ppt/ink/ink2414.xml" ContentType="application/inkml+xml"/>
  <Override PartName="/ppt/ink/ink2415.xml" ContentType="application/inkml+xml"/>
  <Override PartName="/ppt/ink/ink2416.xml" ContentType="application/inkml+xml"/>
  <Override PartName="/ppt/ink/ink2417.xml" ContentType="application/inkml+xml"/>
  <Override PartName="/ppt/ink/ink2418.xml" ContentType="application/inkml+xml"/>
  <Override PartName="/ppt/ink/ink2419.xml" ContentType="application/inkml+xml"/>
  <Override PartName="/ppt/ink/ink2420.xml" ContentType="application/inkml+xml"/>
  <Override PartName="/ppt/ink/ink2421.xml" ContentType="application/inkml+xml"/>
  <Override PartName="/ppt/ink/ink2422.xml" ContentType="application/inkml+xml"/>
  <Override PartName="/ppt/ink/ink2423.xml" ContentType="application/inkml+xml"/>
  <Override PartName="/ppt/ink/ink2424.xml" ContentType="application/inkml+xml"/>
  <Override PartName="/ppt/ink/ink2425.xml" ContentType="application/inkml+xml"/>
  <Override PartName="/ppt/ink/ink2426.xml" ContentType="application/inkml+xml"/>
  <Override PartName="/ppt/ink/ink2427.xml" ContentType="application/inkml+xml"/>
  <Override PartName="/ppt/ink/ink2428.xml" ContentType="application/inkml+xml"/>
  <Override PartName="/ppt/ink/ink2429.xml" ContentType="application/inkml+xml"/>
  <Override PartName="/ppt/ink/ink2430.xml" ContentType="application/inkml+xml"/>
  <Override PartName="/ppt/ink/ink2431.xml" ContentType="application/inkml+xml"/>
  <Override PartName="/ppt/ink/ink2432.xml" ContentType="application/inkml+xml"/>
  <Override PartName="/ppt/ink/ink2433.xml" ContentType="application/inkml+xml"/>
  <Override PartName="/ppt/ink/ink2434.xml" ContentType="application/inkml+xml"/>
  <Override PartName="/ppt/ink/ink2435.xml" ContentType="application/inkml+xml"/>
  <Override PartName="/ppt/ink/ink2436.xml" ContentType="application/inkml+xml"/>
  <Override PartName="/ppt/ink/ink2437.xml" ContentType="application/inkml+xml"/>
  <Override PartName="/ppt/ink/ink2438.xml" ContentType="application/inkml+xml"/>
  <Override PartName="/ppt/ink/ink2439.xml" ContentType="application/inkml+xml"/>
  <Override PartName="/ppt/ink/ink2440.xml" ContentType="application/inkml+xml"/>
  <Override PartName="/ppt/ink/ink2441.xml" ContentType="application/inkml+xml"/>
  <Override PartName="/ppt/ink/ink2442.xml" ContentType="application/inkml+xml"/>
  <Override PartName="/ppt/ink/ink2443.xml" ContentType="application/inkml+xml"/>
  <Override PartName="/ppt/ink/ink2444.xml" ContentType="application/inkml+xml"/>
  <Override PartName="/ppt/ink/ink2445.xml" ContentType="application/inkml+xml"/>
  <Override PartName="/ppt/ink/ink2446.xml" ContentType="application/inkml+xml"/>
  <Override PartName="/ppt/ink/ink2447.xml" ContentType="application/inkml+xml"/>
  <Override PartName="/ppt/ink/ink2448.xml" ContentType="application/inkml+xml"/>
  <Override PartName="/ppt/ink/ink2449.xml" ContentType="application/inkml+xml"/>
  <Override PartName="/ppt/ink/ink2450.xml" ContentType="application/inkml+xml"/>
  <Override PartName="/ppt/ink/ink2451.xml" ContentType="application/inkml+xml"/>
  <Override PartName="/ppt/ink/ink2452.xml" ContentType="application/inkml+xml"/>
  <Override PartName="/ppt/ink/ink2453.xml" ContentType="application/inkml+xml"/>
  <Override PartName="/ppt/ink/ink2454.xml" ContentType="application/inkml+xml"/>
  <Override PartName="/ppt/ink/ink2455.xml" ContentType="application/inkml+xml"/>
  <Override PartName="/ppt/ink/ink2456.xml" ContentType="application/inkml+xml"/>
  <Override PartName="/ppt/ink/ink2457.xml" ContentType="application/inkml+xml"/>
  <Override PartName="/ppt/ink/ink2458.xml" ContentType="application/inkml+xml"/>
  <Override PartName="/ppt/ink/ink2459.xml" ContentType="application/inkml+xml"/>
  <Override PartName="/ppt/ink/ink2460.xml" ContentType="application/inkml+xml"/>
  <Override PartName="/ppt/ink/ink2461.xml" ContentType="application/inkml+xml"/>
  <Override PartName="/ppt/ink/ink2462.xml" ContentType="application/inkml+xml"/>
  <Override PartName="/ppt/ink/ink2463.xml" ContentType="application/inkml+xml"/>
  <Override PartName="/ppt/ink/ink2464.xml" ContentType="application/inkml+xml"/>
  <Override PartName="/ppt/ink/ink2465.xml" ContentType="application/inkml+xml"/>
  <Override PartName="/ppt/ink/ink2466.xml" ContentType="application/inkml+xml"/>
  <Override PartName="/ppt/ink/ink2467.xml" ContentType="application/inkml+xml"/>
  <Override PartName="/ppt/ink/ink2468.xml" ContentType="application/inkml+xml"/>
  <Override PartName="/ppt/ink/ink2469.xml" ContentType="application/inkml+xml"/>
  <Override PartName="/ppt/ink/ink2470.xml" ContentType="application/inkml+xml"/>
  <Override PartName="/ppt/ink/ink2471.xml" ContentType="application/inkml+xml"/>
  <Override PartName="/ppt/ink/ink2472.xml" ContentType="application/inkml+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ink/ink2473.xml" ContentType="application/inkml+xml"/>
  <Override PartName="/ppt/ink/ink2474.xml" ContentType="application/inkml+xml"/>
  <Override PartName="/ppt/ink/ink2475.xml" ContentType="application/inkml+xml"/>
  <Override PartName="/ppt/ink/ink2476.xml" ContentType="application/inkml+xml"/>
  <Override PartName="/ppt/ink/ink2477.xml" ContentType="application/inkml+xml"/>
  <Override PartName="/ppt/ink/ink2478.xml" ContentType="application/inkml+xml"/>
  <Override PartName="/ppt/ink/ink2479.xml" ContentType="application/inkml+xml"/>
  <Override PartName="/ppt/ink/ink2480.xml" ContentType="application/inkml+xml"/>
  <Override PartName="/ppt/ink/ink2481.xml" ContentType="application/inkml+xml"/>
  <Override PartName="/ppt/notesSlides/notesSlide18.xml" ContentType="application/vnd.openxmlformats-officedocument.presentationml.notesSlide+xml"/>
  <Override PartName="/ppt/ink/ink2482.xml" ContentType="application/inkml+xml"/>
  <Override PartName="/ppt/ink/ink2483.xml" ContentType="application/inkml+xml"/>
  <Override PartName="/ppt/ink/ink2484.xml" ContentType="application/inkml+xml"/>
  <Override PartName="/ppt/ink/ink2485.xml" ContentType="application/inkml+xml"/>
  <Override PartName="/ppt/ink/ink2486.xml" ContentType="application/inkml+xml"/>
  <Override PartName="/ppt/ink/ink2487.xml" ContentType="application/inkml+xml"/>
  <Override PartName="/ppt/ink/ink2488.xml" ContentType="application/inkml+xml"/>
  <Override PartName="/ppt/ink/ink2489.xml" ContentType="application/inkml+xml"/>
  <Override PartName="/ppt/ink/ink2490.xml" ContentType="application/inkml+xml"/>
  <Override PartName="/ppt/ink/ink2491.xml" ContentType="application/inkml+xml"/>
  <Override PartName="/ppt/ink/ink2492.xml" ContentType="application/inkml+xml"/>
  <Override PartName="/ppt/ink/ink2493.xml" ContentType="application/inkml+xml"/>
  <Override PartName="/ppt/ink/ink2494.xml" ContentType="application/inkml+xml"/>
  <Override PartName="/ppt/ink/ink2495.xml" ContentType="application/inkml+xml"/>
  <Override PartName="/ppt/ink/ink2496.xml" ContentType="application/inkml+xml"/>
  <Override PartName="/ppt/ink/ink2497.xml" ContentType="application/inkml+xml"/>
  <Override PartName="/ppt/ink/ink2498.xml" ContentType="application/inkml+xml"/>
  <Override PartName="/ppt/ink/ink2499.xml" ContentType="application/inkml+xml"/>
  <Override PartName="/ppt/ink/ink2500.xml" ContentType="application/inkml+xml"/>
  <Override PartName="/ppt/ink/ink2501.xml" ContentType="application/inkml+xml"/>
  <Override PartName="/ppt/ink/ink2502.xml" ContentType="application/inkml+xml"/>
  <Override PartName="/ppt/ink/ink2503.xml" ContentType="application/inkml+xml"/>
  <Override PartName="/ppt/ink/ink2504.xml" ContentType="application/inkml+xml"/>
  <Override PartName="/ppt/ink/ink2505.xml" ContentType="application/inkml+xml"/>
  <Override PartName="/ppt/ink/ink2506.xml" ContentType="application/inkml+xml"/>
  <Override PartName="/ppt/ink/ink2507.xml" ContentType="application/inkml+xml"/>
  <Override PartName="/ppt/ink/ink2508.xml" ContentType="application/inkml+xml"/>
  <Override PartName="/ppt/ink/ink2509.xml" ContentType="application/inkml+xml"/>
  <Override PartName="/ppt/ink/ink2510.xml" ContentType="application/inkml+xml"/>
  <Override PartName="/ppt/ink/ink2511.xml" ContentType="application/inkml+xml"/>
  <Override PartName="/ppt/ink/ink2512.xml" ContentType="application/inkml+xml"/>
  <Override PartName="/ppt/ink/ink2513.xml" ContentType="application/inkml+xml"/>
  <Override PartName="/ppt/ink/ink2514.xml" ContentType="application/inkml+xml"/>
  <Override PartName="/ppt/ink/ink2515.xml" ContentType="application/inkml+xml"/>
  <Override PartName="/ppt/ink/ink2516.xml" ContentType="application/inkml+xml"/>
  <Override PartName="/ppt/ink/ink2517.xml" ContentType="application/inkml+xml"/>
  <Override PartName="/ppt/ink/ink2518.xml" ContentType="application/inkml+xml"/>
  <Override PartName="/ppt/ink/ink2519.xml" ContentType="application/inkml+xml"/>
  <Override PartName="/ppt/ink/ink2520.xml" ContentType="application/inkml+xml"/>
  <Override PartName="/ppt/ink/ink2521.xml" ContentType="application/inkml+xml"/>
  <Override PartName="/ppt/ink/ink2522.xml" ContentType="application/inkml+xml"/>
  <Override PartName="/ppt/ink/ink2523.xml" ContentType="application/inkml+xml"/>
  <Override PartName="/ppt/ink/ink2524.xml" ContentType="application/inkml+xml"/>
  <Override PartName="/ppt/ink/ink2525.xml" ContentType="application/inkml+xml"/>
  <Override PartName="/ppt/ink/ink2526.xml" ContentType="application/inkml+xml"/>
  <Override PartName="/ppt/ink/ink2527.xml" ContentType="application/inkml+xml"/>
  <Override PartName="/ppt/ink/ink2528.xml" ContentType="application/inkml+xml"/>
  <Override PartName="/ppt/ink/ink2529.xml" ContentType="application/inkml+xml"/>
  <Override PartName="/ppt/ink/ink2530.xml" ContentType="application/inkml+xml"/>
  <Override PartName="/ppt/ink/ink2531.xml" ContentType="application/inkml+xml"/>
  <Override PartName="/ppt/ink/ink2532.xml" ContentType="application/inkml+xml"/>
  <Override PartName="/ppt/ink/ink2533.xml" ContentType="application/inkml+xml"/>
  <Override PartName="/ppt/ink/ink2534.xml" ContentType="application/inkml+xml"/>
  <Override PartName="/ppt/ink/ink2535.xml" ContentType="application/inkml+xml"/>
  <Override PartName="/ppt/ink/ink2536.xml" ContentType="application/inkml+xml"/>
  <Override PartName="/ppt/ink/ink2537.xml" ContentType="application/inkml+xml"/>
  <Override PartName="/ppt/ink/ink2538.xml" ContentType="application/inkml+xml"/>
  <Override PartName="/ppt/ink/ink2539.xml" ContentType="application/inkml+xml"/>
  <Override PartName="/ppt/ink/ink2540.xml" ContentType="application/inkml+xml"/>
  <Override PartName="/ppt/ink/ink2541.xml" ContentType="application/inkml+xml"/>
  <Override PartName="/ppt/ink/ink2542.xml" ContentType="application/inkml+xml"/>
  <Override PartName="/ppt/ink/ink2543.xml" ContentType="application/inkml+xml"/>
  <Override PartName="/ppt/ink/ink2544.xml" ContentType="application/inkml+xml"/>
  <Override PartName="/ppt/ink/ink2545.xml" ContentType="application/inkml+xml"/>
  <Override PartName="/ppt/ink/ink2546.xml" ContentType="application/inkml+xml"/>
  <Override PartName="/ppt/ink/ink2547.xml" ContentType="application/inkml+xml"/>
  <Override PartName="/ppt/ink/ink2548.xml" ContentType="application/inkml+xml"/>
  <Override PartName="/ppt/ink/ink2549.xml" ContentType="application/inkml+xml"/>
  <Override PartName="/ppt/ink/ink2550.xml" ContentType="application/inkml+xml"/>
  <Override PartName="/ppt/ink/ink2551.xml" ContentType="application/inkml+xml"/>
  <Override PartName="/ppt/ink/ink2552.xml" ContentType="application/inkml+xml"/>
  <Override PartName="/ppt/ink/ink2553.xml" ContentType="application/inkml+xml"/>
  <Override PartName="/ppt/ink/ink2554.xml" ContentType="application/inkml+xml"/>
  <Override PartName="/ppt/ink/ink2555.xml" ContentType="application/inkml+xml"/>
  <Override PartName="/ppt/ink/ink2556.xml" ContentType="application/inkml+xml"/>
  <Override PartName="/ppt/ink/ink2557.xml" ContentType="application/inkml+xml"/>
  <Override PartName="/ppt/ink/ink2558.xml" ContentType="application/inkml+xml"/>
  <Override PartName="/ppt/ink/ink2559.xml" ContentType="application/inkml+xml"/>
  <Override PartName="/ppt/ink/ink2560.xml" ContentType="application/inkml+xml"/>
  <Override PartName="/ppt/ink/ink2561.xml" ContentType="application/inkml+xml"/>
  <Override PartName="/ppt/ink/ink2562.xml" ContentType="application/inkml+xml"/>
  <Override PartName="/ppt/ink/ink2563.xml" ContentType="application/inkml+xml"/>
  <Override PartName="/ppt/ink/ink2564.xml" ContentType="application/inkml+xml"/>
  <Override PartName="/ppt/ink/ink2565.xml" ContentType="application/inkml+xml"/>
  <Override PartName="/ppt/ink/ink2566.xml" ContentType="application/inkml+xml"/>
  <Override PartName="/ppt/ink/ink2567.xml" ContentType="application/inkml+xml"/>
  <Override PartName="/ppt/ink/ink2568.xml" ContentType="application/inkml+xml"/>
  <Override PartName="/ppt/ink/ink2569.xml" ContentType="application/inkml+xml"/>
  <Override PartName="/ppt/ink/ink2570.xml" ContentType="application/inkml+xml"/>
  <Override PartName="/ppt/ink/ink2571.xml" ContentType="application/inkml+xml"/>
  <Override PartName="/ppt/ink/ink2572.xml" ContentType="application/inkml+xml"/>
  <Override PartName="/ppt/notesSlides/notesSlide19.xml" ContentType="application/vnd.openxmlformats-officedocument.presentationml.notesSlide+xml"/>
  <Override PartName="/ppt/ink/ink2573.xml" ContentType="application/inkml+xml"/>
  <Override PartName="/ppt/ink/ink2574.xml" ContentType="application/inkml+xml"/>
  <Override PartName="/ppt/ink/ink2575.xml" ContentType="application/inkml+xml"/>
  <Override PartName="/ppt/ink/ink2576.xml" ContentType="application/inkml+xml"/>
  <Override PartName="/ppt/ink/ink2577.xml" ContentType="application/inkml+xml"/>
  <Override PartName="/ppt/ink/ink2578.xml" ContentType="application/inkml+xml"/>
  <Override PartName="/ppt/ink/ink2579.xml" ContentType="application/inkml+xml"/>
  <Override PartName="/ppt/ink/ink2580.xml" ContentType="application/inkml+xml"/>
  <Override PartName="/ppt/ink/ink2581.xml" ContentType="application/inkml+xml"/>
  <Override PartName="/ppt/ink/ink2582.xml" ContentType="application/inkml+xml"/>
  <Override PartName="/ppt/ink/ink2583.xml" ContentType="application/inkml+xml"/>
  <Override PartName="/ppt/ink/ink2584.xml" ContentType="application/inkml+xml"/>
  <Override PartName="/ppt/ink/ink2585.xml" ContentType="application/inkml+xml"/>
  <Override PartName="/ppt/ink/ink2586.xml" ContentType="application/inkml+xml"/>
  <Override PartName="/ppt/ink/ink2587.xml" ContentType="application/inkml+xml"/>
  <Override PartName="/ppt/ink/ink2588.xml" ContentType="application/inkml+xml"/>
  <Override PartName="/ppt/ink/ink2589.xml" ContentType="application/inkml+xml"/>
  <Override PartName="/ppt/ink/ink2590.xml" ContentType="application/inkml+xml"/>
  <Override PartName="/ppt/ink/ink2591.xml" ContentType="application/inkml+xml"/>
  <Override PartName="/ppt/ink/ink2592.xml" ContentType="application/inkml+xml"/>
  <Override PartName="/ppt/ink/ink2593.xml" ContentType="application/inkml+xml"/>
  <Override PartName="/ppt/ink/ink2594.xml" ContentType="application/inkml+xml"/>
  <Override PartName="/ppt/ink/ink2595.xml" ContentType="application/inkml+xml"/>
  <Override PartName="/ppt/ink/ink2596.xml" ContentType="application/inkml+xml"/>
  <Override PartName="/ppt/ink/ink2597.xml" ContentType="application/inkml+xml"/>
  <Override PartName="/ppt/ink/ink2598.xml" ContentType="application/inkml+xml"/>
  <Override PartName="/ppt/ink/ink2599.xml" ContentType="application/inkml+xml"/>
  <Override PartName="/ppt/ink/ink2600.xml" ContentType="application/inkml+xml"/>
  <Override PartName="/ppt/ink/ink2601.xml" ContentType="application/inkml+xml"/>
  <Override PartName="/ppt/ink/ink2602.xml" ContentType="application/inkml+xml"/>
  <Override PartName="/ppt/ink/ink2603.xml" ContentType="application/inkml+xml"/>
  <Override PartName="/ppt/ink/ink2604.xml" ContentType="application/inkml+xml"/>
  <Override PartName="/ppt/ink/ink2605.xml" ContentType="application/inkml+xml"/>
  <Override PartName="/ppt/ink/ink2606.xml" ContentType="application/inkml+xml"/>
  <Override PartName="/ppt/ink/ink2607.xml" ContentType="application/inkml+xml"/>
  <Override PartName="/ppt/ink/ink2608.xml" ContentType="application/inkml+xml"/>
  <Override PartName="/ppt/ink/ink2609.xml" ContentType="application/inkml+xml"/>
  <Override PartName="/ppt/ink/ink2610.xml" ContentType="application/inkml+xml"/>
  <Override PartName="/ppt/ink/ink2611.xml" ContentType="application/inkml+xml"/>
  <Override PartName="/ppt/ink/ink2612.xml" ContentType="application/inkml+xml"/>
  <Override PartName="/ppt/ink/ink2613.xml" ContentType="application/inkml+xml"/>
  <Override PartName="/ppt/notesSlides/notesSlide20.xml" ContentType="application/vnd.openxmlformats-officedocument.presentationml.notesSlide+xml"/>
  <Override PartName="/ppt/ink/ink2614.xml" ContentType="application/inkml+xml"/>
  <Override PartName="/ppt/ink/ink2615.xml" ContentType="application/inkml+xml"/>
  <Override PartName="/ppt/ink/ink2616.xml" ContentType="application/inkml+xml"/>
  <Override PartName="/ppt/ink/ink2617.xml" ContentType="application/inkml+xml"/>
  <Override PartName="/ppt/ink/ink2618.xml" ContentType="application/inkml+xml"/>
  <Override PartName="/ppt/ink/ink2619.xml" ContentType="application/inkml+xml"/>
  <Override PartName="/ppt/ink/ink2620.xml" ContentType="application/inkml+xml"/>
  <Override PartName="/ppt/ink/ink2621.xml" ContentType="application/inkml+xml"/>
  <Override PartName="/ppt/ink/ink2622.xml" ContentType="application/inkml+xml"/>
  <Override PartName="/ppt/ink/ink2623.xml" ContentType="application/inkml+xml"/>
  <Override PartName="/ppt/ink/ink2624.xml" ContentType="application/inkml+xml"/>
  <Override PartName="/ppt/ink/ink2625.xml" ContentType="application/inkml+xml"/>
  <Override PartName="/ppt/ink/ink2626.xml" ContentType="application/inkml+xml"/>
  <Override PartName="/ppt/ink/ink2627.xml" ContentType="application/inkml+xml"/>
  <Override PartName="/ppt/ink/ink2628.xml" ContentType="application/inkml+xml"/>
  <Override PartName="/ppt/ink/ink2629.xml" ContentType="application/inkml+xml"/>
  <Override PartName="/ppt/ink/ink2630.xml" ContentType="application/inkml+xml"/>
  <Override PartName="/ppt/ink/ink2631.xml" ContentType="application/inkml+xml"/>
  <Override PartName="/ppt/ink/ink2632.xml" ContentType="application/inkml+xml"/>
  <Override PartName="/ppt/ink/ink2633.xml" ContentType="application/inkml+xml"/>
  <Override PartName="/ppt/ink/ink2634.xml" ContentType="application/inkml+xml"/>
  <Override PartName="/ppt/ink/ink2635.xml" ContentType="application/inkml+xml"/>
  <Override PartName="/ppt/ink/ink2636.xml" ContentType="application/inkml+xml"/>
  <Override PartName="/ppt/ink/ink2637.xml" ContentType="application/inkml+xml"/>
  <Override PartName="/ppt/ink/ink2638.xml" ContentType="application/inkml+xml"/>
  <Override PartName="/ppt/ink/ink2639.xml" ContentType="application/inkml+xml"/>
  <Override PartName="/ppt/ink/ink2640.xml" ContentType="application/inkml+xml"/>
  <Override PartName="/ppt/notesSlides/notesSlide21.xml" ContentType="application/vnd.openxmlformats-officedocument.presentationml.notesSlide+xml"/>
  <Override PartName="/ppt/ink/ink2641.xml" ContentType="application/inkml+xml"/>
  <Override PartName="/ppt/ink/ink2642.xml" ContentType="application/inkml+xml"/>
  <Override PartName="/ppt/ink/ink2643.xml" ContentType="application/inkml+xml"/>
  <Override PartName="/ppt/ink/ink2644.xml" ContentType="application/inkml+xml"/>
  <Override PartName="/ppt/ink/ink2645.xml" ContentType="application/inkml+xml"/>
  <Override PartName="/ppt/ink/ink2646.xml" ContentType="application/inkml+xml"/>
  <Override PartName="/ppt/ink/ink2647.xml" ContentType="application/inkml+xml"/>
  <Override PartName="/ppt/ink/ink2648.xml" ContentType="application/inkml+xml"/>
  <Override PartName="/ppt/ink/ink2649.xml" ContentType="application/inkml+xml"/>
  <Override PartName="/ppt/ink/ink2650.xml" ContentType="application/inkml+xml"/>
  <Override PartName="/ppt/ink/ink2651.xml" ContentType="application/inkml+xml"/>
  <Override PartName="/ppt/ink/ink2652.xml" ContentType="application/inkml+xml"/>
  <Override PartName="/ppt/ink/ink2653.xml" ContentType="application/inkml+xml"/>
  <Override PartName="/ppt/ink/ink2654.xml" ContentType="application/inkml+xml"/>
  <Override PartName="/ppt/ink/ink2655.xml" ContentType="application/inkml+xml"/>
  <Override PartName="/ppt/ink/ink2656.xml" ContentType="application/inkml+xml"/>
  <Override PartName="/ppt/ink/ink2657.xml" ContentType="application/inkml+xml"/>
  <Override PartName="/ppt/ink/ink2658.xml" ContentType="application/inkml+xml"/>
  <Override PartName="/ppt/ink/ink2659.xml" ContentType="application/inkml+xml"/>
  <Override PartName="/ppt/ink/ink2660.xml" ContentType="application/inkml+xml"/>
  <Override PartName="/ppt/ink/ink2661.xml" ContentType="application/inkml+xml"/>
  <Override PartName="/ppt/ink/ink2662.xml" ContentType="application/inkml+xml"/>
  <Override PartName="/ppt/ink/ink2663.xml" ContentType="application/inkml+xml"/>
  <Override PartName="/ppt/ink/ink2664.xml" ContentType="application/inkml+xml"/>
  <Override PartName="/ppt/ink/ink2665.xml" ContentType="application/inkml+xml"/>
  <Override PartName="/ppt/ink/ink2666.xml" ContentType="application/inkml+xml"/>
  <Override PartName="/ppt/ink/ink2667.xml" ContentType="application/inkml+xml"/>
  <Override PartName="/ppt/ink/ink2668.xml" ContentType="application/inkml+xml"/>
  <Override PartName="/ppt/ink/ink2669.xml" ContentType="application/inkml+xml"/>
  <Override PartName="/ppt/ink/ink2670.xml" ContentType="application/inkml+xml"/>
  <Override PartName="/ppt/ink/ink2671.xml" ContentType="application/inkml+xml"/>
  <Override PartName="/ppt/ink/ink2672.xml" ContentType="application/inkml+xml"/>
  <Override PartName="/ppt/ink/ink2673.xml" ContentType="application/inkml+xml"/>
  <Override PartName="/ppt/ink/ink2674.xml" ContentType="application/inkml+xml"/>
  <Override PartName="/ppt/ink/ink2675.xml" ContentType="application/inkml+xml"/>
  <Override PartName="/ppt/ink/ink2676.xml" ContentType="application/inkml+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ink/ink2677.xml" ContentType="application/inkml+xml"/>
  <Override PartName="/ppt/ink/ink2678.xml" ContentType="application/inkml+xml"/>
  <Override PartName="/ppt/ink/ink2679.xml" ContentType="application/inkml+xml"/>
  <Override PartName="/ppt/notesSlides/notesSlide24.xml" ContentType="application/vnd.openxmlformats-officedocument.presentationml.notesSlide+xml"/>
  <Override PartName="/ppt/ink/ink2680.xml" ContentType="application/inkml+xml"/>
  <Override PartName="/ppt/ink/ink2681.xml" ContentType="application/inkml+xml"/>
  <Override PartName="/ppt/ink/ink2682.xml" ContentType="application/inkml+xml"/>
  <Override PartName="/ppt/ink/ink2683.xml" ContentType="application/inkml+xml"/>
  <Override PartName="/ppt/ink/ink2684.xml" ContentType="application/inkml+xml"/>
  <Override PartName="/ppt/ink/ink2685.xml" ContentType="application/inkml+xml"/>
  <Override PartName="/ppt/ink/ink2686.xml" ContentType="application/inkml+xml"/>
  <Override PartName="/ppt/ink/ink2687.xml" ContentType="application/inkml+xml"/>
  <Override PartName="/ppt/ink/ink2688.xml" ContentType="application/inkml+xml"/>
  <Override PartName="/ppt/ink/ink2689.xml" ContentType="application/inkml+xml"/>
  <Override PartName="/ppt/ink/ink2690.xml" ContentType="application/inkml+xml"/>
  <Override PartName="/ppt/ink/ink2691.xml" ContentType="application/inkml+xml"/>
  <Override PartName="/ppt/ink/ink2692.xml" ContentType="application/inkml+xml"/>
  <Override PartName="/ppt/ink/ink2693.xml" ContentType="application/inkml+xml"/>
  <Override PartName="/ppt/ink/ink2694.xml" ContentType="application/inkml+xml"/>
  <Override PartName="/ppt/ink/ink2695.xml" ContentType="application/inkml+xml"/>
  <Override PartName="/ppt/ink/ink2696.xml" ContentType="application/inkml+xml"/>
  <Override PartName="/ppt/ink/ink2697.xml" ContentType="application/inkml+xml"/>
  <Override PartName="/ppt/ink/ink2698.xml" ContentType="application/inkml+xml"/>
  <Override PartName="/ppt/ink/ink2699.xml" ContentType="application/inkml+xml"/>
  <Override PartName="/ppt/ink/ink2700.xml" ContentType="application/inkml+xml"/>
  <Override PartName="/ppt/ink/ink2701.xml" ContentType="application/inkml+xml"/>
  <Override PartName="/ppt/ink/ink2702.xml" ContentType="application/inkml+xml"/>
  <Override PartName="/ppt/ink/ink2703.xml" ContentType="application/inkml+xml"/>
  <Override PartName="/ppt/ink/ink2704.xml" ContentType="application/inkml+xml"/>
  <Override PartName="/ppt/ink/ink2705.xml" ContentType="application/inkml+xml"/>
  <Override PartName="/ppt/ink/ink2706.xml" ContentType="application/inkml+xml"/>
  <Override PartName="/ppt/ink/ink2707.xml" ContentType="application/inkml+xml"/>
  <Override PartName="/ppt/ink/ink2708.xml" ContentType="application/inkml+xml"/>
  <Override PartName="/ppt/ink/ink2709.xml" ContentType="application/inkml+xml"/>
  <Override PartName="/ppt/ink/ink2710.xml" ContentType="application/inkml+xml"/>
  <Override PartName="/ppt/ink/ink2711.xml" ContentType="application/inkml+xml"/>
  <Override PartName="/ppt/ink/ink2712.xml" ContentType="application/inkml+xml"/>
  <Override PartName="/ppt/ink/ink2713.xml" ContentType="application/inkml+xml"/>
  <Override PartName="/ppt/ink/ink2714.xml" ContentType="application/inkml+xml"/>
  <Override PartName="/ppt/ink/ink2715.xml" ContentType="application/inkml+xml"/>
  <Override PartName="/ppt/ink/ink2716.xml" ContentType="application/inkml+xml"/>
  <Override PartName="/ppt/ink/ink2717.xml" ContentType="application/inkml+xml"/>
  <Override PartName="/ppt/ink/ink2718.xml" ContentType="application/inkml+xml"/>
  <Override PartName="/ppt/ink/ink2719.xml" ContentType="application/inkml+xml"/>
  <Override PartName="/ppt/ink/ink2720.xml" ContentType="application/inkml+xml"/>
  <Override PartName="/ppt/ink/ink2721.xml" ContentType="application/inkml+xml"/>
  <Override PartName="/ppt/ink/ink2722.xml" ContentType="application/inkml+xml"/>
  <Override PartName="/ppt/ink/ink2723.xml" ContentType="application/inkml+xml"/>
  <Override PartName="/ppt/ink/ink2724.xml" ContentType="application/inkml+xml"/>
  <Override PartName="/ppt/ink/ink2725.xml" ContentType="application/inkml+xml"/>
  <Override PartName="/ppt/ink/ink2726.xml" ContentType="application/inkml+xml"/>
  <Override PartName="/ppt/ink/ink2727.xml" ContentType="application/inkml+xml"/>
  <Override PartName="/ppt/ink/ink2728.xml" ContentType="application/inkml+xml"/>
  <Override PartName="/ppt/ink/ink2729.xml" ContentType="application/inkml+xml"/>
  <Override PartName="/ppt/ink/ink2730.xml" ContentType="application/inkml+xml"/>
  <Override PartName="/ppt/ink/ink2731.xml" ContentType="application/inkml+xml"/>
  <Override PartName="/ppt/ink/ink2732.xml" ContentType="application/inkml+xml"/>
  <Override PartName="/ppt/ink/ink2733.xml" ContentType="application/inkml+xml"/>
  <Override PartName="/ppt/ink/ink2734.xml" ContentType="application/inkml+xml"/>
  <Override PartName="/ppt/ink/ink2735.xml" ContentType="application/inkml+xml"/>
  <Override PartName="/ppt/ink/ink2736.xml" ContentType="application/inkml+xml"/>
  <Override PartName="/ppt/ink/ink2737.xml" ContentType="application/inkml+xml"/>
  <Override PartName="/ppt/ink/ink2738.xml" ContentType="application/inkml+xml"/>
  <Override PartName="/ppt/ink/ink2739.xml" ContentType="application/inkml+xml"/>
  <Override PartName="/ppt/ink/ink2740.xml" ContentType="application/inkml+xml"/>
  <Override PartName="/ppt/ink/ink2741.xml" ContentType="application/inkml+xml"/>
  <Override PartName="/ppt/ink/ink2742.xml" ContentType="application/inkml+xml"/>
  <Override PartName="/ppt/notesSlides/notesSlide25.xml" ContentType="application/vnd.openxmlformats-officedocument.presentationml.notesSlide+xml"/>
  <Override PartName="/ppt/ink/ink2743.xml" ContentType="application/inkml+xml"/>
  <Override PartName="/ppt/ink/ink2744.xml" ContentType="application/inkml+xml"/>
  <Override PartName="/ppt/ink/ink2745.xml" ContentType="application/inkml+xml"/>
  <Override PartName="/ppt/ink/ink2746.xml" ContentType="application/inkml+xml"/>
  <Override PartName="/ppt/ink/ink2747.xml" ContentType="application/inkml+xml"/>
  <Override PartName="/ppt/ink/ink2748.xml" ContentType="application/inkml+xml"/>
  <Override PartName="/ppt/ink/ink2749.xml" ContentType="application/inkml+xml"/>
  <Override PartName="/ppt/ink/ink2750.xml" ContentType="application/inkml+xml"/>
  <Override PartName="/ppt/ink/ink2751.xml" ContentType="application/inkml+xml"/>
  <Override PartName="/ppt/ink/ink2752.xml" ContentType="application/inkml+xml"/>
  <Override PartName="/ppt/ink/ink2753.xml" ContentType="application/inkml+xml"/>
  <Override PartName="/ppt/ink/ink2754.xml" ContentType="application/inkml+xml"/>
  <Override PartName="/ppt/ink/ink2755.xml" ContentType="application/inkml+xml"/>
  <Override PartName="/ppt/ink/ink2756.xml" ContentType="application/inkml+xml"/>
  <Override PartName="/ppt/ink/ink2757.xml" ContentType="application/inkml+xml"/>
  <Override PartName="/ppt/ink/ink2758.xml" ContentType="application/inkml+xml"/>
  <Override PartName="/ppt/ink/ink2759.xml" ContentType="application/inkml+xml"/>
  <Override PartName="/ppt/ink/ink2760.xml" ContentType="application/inkml+xml"/>
  <Override PartName="/ppt/ink/ink2761.xml" ContentType="application/inkml+xml"/>
  <Override PartName="/ppt/ink/ink2762.xml" ContentType="application/inkml+xml"/>
  <Override PartName="/ppt/ink/ink2763.xml" ContentType="application/inkml+xml"/>
  <Override PartName="/ppt/ink/ink2764.xml" ContentType="application/inkml+xml"/>
  <Override PartName="/ppt/notesSlides/notesSlide26.xml" ContentType="application/vnd.openxmlformats-officedocument.presentationml.notesSlide+xml"/>
  <Override PartName="/ppt/ink/ink2765.xml" ContentType="application/inkml+xml"/>
  <Override PartName="/ppt/ink/ink2766.xml" ContentType="application/inkml+xml"/>
  <Override PartName="/ppt/ink/ink2767.xml" ContentType="application/inkml+xml"/>
  <Override PartName="/ppt/ink/ink2768.xml" ContentType="application/inkml+xml"/>
  <Override PartName="/ppt/ink/ink2769.xml" ContentType="application/inkml+xml"/>
  <Override PartName="/ppt/notesSlides/notesSlide27.xml" ContentType="application/vnd.openxmlformats-officedocument.presentationml.notesSlide+xml"/>
  <Override PartName="/ppt/ink/ink2770.xml" ContentType="application/inkml+xml"/>
  <Override PartName="/ppt/ink/ink2771.xml" ContentType="application/inkml+xml"/>
  <Override PartName="/ppt/ink/ink2772.xml" ContentType="application/inkml+xml"/>
  <Override PartName="/ppt/ink/ink2773.xml" ContentType="application/inkml+xml"/>
  <Override PartName="/ppt/notesSlides/notesSlide28.xml" ContentType="application/vnd.openxmlformats-officedocument.presentationml.notesSlide+xml"/>
  <Override PartName="/ppt/ink/ink2774.xml" ContentType="application/inkml+xml"/>
  <Override PartName="/ppt/ink/ink2775.xml" ContentType="application/inkml+xml"/>
  <Override PartName="/ppt/ink/ink2776.xml" ContentType="application/inkml+xml"/>
  <Override PartName="/ppt/ink/ink2777.xml" ContentType="application/inkml+xml"/>
  <Override PartName="/ppt/ink/ink2778.xml" ContentType="application/inkml+xml"/>
  <Override PartName="/ppt/ink/ink2779.xml" ContentType="application/inkml+xml"/>
  <Override PartName="/ppt/ink/ink2780.xml" ContentType="application/inkml+xml"/>
  <Override PartName="/ppt/ink/ink2781.xml" ContentType="application/inkml+xml"/>
  <Override PartName="/ppt/ink/ink2782.xml" ContentType="application/inkml+xml"/>
  <Override PartName="/ppt/ink/ink2783.xml" ContentType="application/inkml+xml"/>
  <Override PartName="/ppt/ink/ink2784.xml" ContentType="application/inkml+xml"/>
  <Override PartName="/ppt/ink/ink2785.xml" ContentType="application/inkml+xml"/>
  <Override PartName="/ppt/ink/ink2786.xml" ContentType="application/inkml+xml"/>
  <Override PartName="/ppt/ink/ink2787.xml" ContentType="application/inkml+xml"/>
  <Override PartName="/ppt/ink/ink2788.xml" ContentType="application/inkml+xml"/>
  <Override PartName="/ppt/ink/ink2789.xml" ContentType="application/inkml+xml"/>
  <Override PartName="/ppt/ink/ink2790.xml" ContentType="application/inkml+xml"/>
  <Override PartName="/ppt/ink/ink2791.xml" ContentType="application/inkml+xml"/>
  <Override PartName="/ppt/ink/ink2792.xml" ContentType="application/inkml+xml"/>
  <Override PartName="/ppt/ink/ink2793.xml" ContentType="application/inkml+xml"/>
  <Override PartName="/ppt/ink/ink2794.xml" ContentType="application/inkml+xml"/>
  <Override PartName="/ppt/ink/ink2795.xml" ContentType="application/inkml+xml"/>
  <Override PartName="/ppt/ink/ink2796.xml" ContentType="application/inkml+xml"/>
  <Override PartName="/ppt/ink/ink2797.xml" ContentType="application/inkml+xml"/>
  <Override PartName="/ppt/ink/ink2798.xml" ContentType="application/inkml+xml"/>
  <Override PartName="/ppt/ink/ink2799.xml" ContentType="application/inkml+xml"/>
  <Override PartName="/ppt/ink/ink2800.xml" ContentType="application/inkml+xml"/>
  <Override PartName="/ppt/ink/ink2801.xml" ContentType="application/inkml+xml"/>
  <Override PartName="/ppt/ink/ink2802.xml" ContentType="application/inkml+xml"/>
  <Override PartName="/ppt/ink/ink2803.xml" ContentType="application/inkml+xml"/>
  <Override PartName="/ppt/ink/ink2804.xml" ContentType="application/inkml+xml"/>
  <Override PartName="/ppt/ink/ink2805.xml" ContentType="application/inkml+xml"/>
  <Override PartName="/ppt/ink/ink2806.xml" ContentType="application/inkml+xml"/>
  <Override PartName="/ppt/ink/ink2807.xml" ContentType="application/inkml+xml"/>
  <Override PartName="/ppt/ink/ink2808.xml" ContentType="application/inkml+xml"/>
  <Override PartName="/ppt/ink/ink2809.xml" ContentType="application/inkml+xml"/>
  <Override PartName="/ppt/ink/ink2810.xml" ContentType="application/inkml+xml"/>
  <Override PartName="/ppt/ink/ink2811.xml" ContentType="application/inkml+xml"/>
  <Override PartName="/ppt/ink/ink2812.xml" ContentType="application/inkml+xml"/>
  <Override PartName="/ppt/ink/ink2813.xml" ContentType="application/inkml+xml"/>
  <Override PartName="/ppt/ink/ink2814.xml" ContentType="application/inkml+xml"/>
  <Override PartName="/ppt/ink/ink2815.xml" ContentType="application/inkml+xml"/>
  <Override PartName="/ppt/ink/ink2816.xml" ContentType="application/inkml+xml"/>
  <Override PartName="/ppt/ink/ink2817.xml" ContentType="application/inkml+xml"/>
  <Override PartName="/ppt/ink/ink2818.xml" ContentType="application/inkml+xml"/>
  <Override PartName="/ppt/ink/ink2819.xml" ContentType="application/inkml+xml"/>
  <Override PartName="/ppt/ink/ink2820.xml" ContentType="application/inkml+xml"/>
  <Override PartName="/ppt/ink/ink2821.xml" ContentType="application/inkml+xml"/>
  <Override PartName="/ppt/ink/ink2822.xml" ContentType="application/inkml+xml"/>
  <Override PartName="/ppt/ink/ink2823.xml" ContentType="application/inkml+xml"/>
  <Override PartName="/ppt/ink/ink2824.xml" ContentType="application/inkml+xml"/>
  <Override PartName="/ppt/ink/ink2825.xml" ContentType="application/inkml+xml"/>
  <Override PartName="/ppt/ink/ink2826.xml" ContentType="application/inkml+xml"/>
  <Override PartName="/ppt/ink/ink2827.xml" ContentType="application/inkml+xml"/>
  <Override PartName="/ppt/ink/ink2828.xml" ContentType="application/inkml+xml"/>
  <Override PartName="/ppt/ink/ink2829.xml" ContentType="application/inkml+xml"/>
  <Override PartName="/ppt/ink/ink2830.xml" ContentType="application/inkml+xml"/>
  <Override PartName="/ppt/ink/ink2831.xml" ContentType="application/inkml+xml"/>
  <Override PartName="/ppt/ink/ink2832.xml" ContentType="application/inkml+xml"/>
  <Override PartName="/ppt/ink/ink2833.xml" ContentType="application/inkml+xml"/>
  <Override PartName="/ppt/ink/ink2834.xml" ContentType="application/inkml+xml"/>
  <Override PartName="/ppt/ink/ink2835.xml" ContentType="application/inkml+xml"/>
  <Override PartName="/ppt/ink/ink2836.xml" ContentType="application/inkml+xml"/>
  <Override PartName="/ppt/ink/ink2837.xml" ContentType="application/inkml+xml"/>
  <Override PartName="/ppt/ink/ink2838.xml" ContentType="application/inkml+xml"/>
  <Override PartName="/ppt/ink/ink2839.xml" ContentType="application/inkml+xml"/>
  <Override PartName="/ppt/ink/ink2840.xml" ContentType="application/inkml+xml"/>
  <Override PartName="/ppt/ink/ink2841.xml" ContentType="application/inkml+xml"/>
  <Override PartName="/ppt/ink/ink2842.xml" ContentType="application/inkml+xml"/>
  <Override PartName="/ppt/ink/ink2843.xml" ContentType="application/inkml+xml"/>
  <Override PartName="/ppt/ink/ink2844.xml" ContentType="application/inkml+xml"/>
  <Override PartName="/ppt/ink/ink2845.xml" ContentType="application/inkml+xml"/>
  <Override PartName="/ppt/ink/ink2846.xml" ContentType="application/inkml+xml"/>
  <Override PartName="/ppt/ink/ink2847.xml" ContentType="application/inkml+xml"/>
  <Override PartName="/ppt/ink/ink2848.xml" ContentType="application/inkml+xml"/>
  <Override PartName="/ppt/ink/ink2849.xml" ContentType="application/inkml+xml"/>
  <Override PartName="/ppt/ink/ink2850.xml" ContentType="application/inkml+xml"/>
  <Override PartName="/ppt/ink/ink2851.xml" ContentType="application/inkml+xml"/>
  <Override PartName="/ppt/ink/ink2852.xml" ContentType="application/inkml+xml"/>
  <Override PartName="/ppt/ink/ink2853.xml" ContentType="application/inkml+xml"/>
  <Override PartName="/ppt/ink/ink2854.xml" ContentType="application/inkml+xml"/>
  <Override PartName="/ppt/ink/ink2855.xml" ContentType="application/inkml+xml"/>
  <Override PartName="/ppt/ink/ink2856.xml" ContentType="application/inkml+xml"/>
  <Override PartName="/ppt/ink/ink2857.xml" ContentType="application/inkml+xml"/>
  <Override PartName="/ppt/ink/ink2858.xml" ContentType="application/inkml+xml"/>
  <Override PartName="/ppt/ink/ink2859.xml" ContentType="application/inkml+xml"/>
  <Override PartName="/ppt/ink/ink2860.xml" ContentType="application/inkml+xml"/>
  <Override PartName="/ppt/ink/ink2861.xml" ContentType="application/inkml+xml"/>
  <Override PartName="/ppt/ink/ink2862.xml" ContentType="application/inkml+xml"/>
  <Override PartName="/ppt/ink/ink2863.xml" ContentType="application/inkml+xml"/>
  <Override PartName="/ppt/ink/ink2864.xml" ContentType="application/inkml+xml"/>
  <Override PartName="/ppt/ink/ink2865.xml" ContentType="application/inkml+xml"/>
  <Override PartName="/ppt/ink/ink2866.xml" ContentType="application/inkml+xml"/>
  <Override PartName="/ppt/ink/ink2867.xml" ContentType="application/inkml+xml"/>
  <Override PartName="/ppt/ink/ink2868.xml" ContentType="application/inkml+xml"/>
  <Override PartName="/ppt/ink/ink2869.xml" ContentType="application/inkml+xml"/>
  <Override PartName="/ppt/ink/ink2870.xml" ContentType="application/inkml+xml"/>
  <Override PartName="/ppt/ink/ink2871.xml" ContentType="application/inkml+xml"/>
  <Override PartName="/ppt/ink/ink2872.xml" ContentType="application/inkml+xml"/>
  <Override PartName="/ppt/ink/ink2873.xml" ContentType="application/inkml+xml"/>
  <Override PartName="/ppt/ink/ink2874.xml" ContentType="application/inkml+xml"/>
  <Override PartName="/ppt/ink/ink2875.xml" ContentType="application/inkml+xml"/>
  <Override PartName="/ppt/ink/ink2876.xml" ContentType="application/inkml+xml"/>
  <Override PartName="/ppt/ink/ink2877.xml" ContentType="application/inkml+xml"/>
  <Override PartName="/ppt/ink/ink2878.xml" ContentType="application/inkml+xml"/>
  <Override PartName="/ppt/ink/ink2879.xml" ContentType="application/inkml+xml"/>
  <Override PartName="/ppt/ink/ink2880.xml" ContentType="application/inkml+xml"/>
  <Override PartName="/ppt/ink/ink2881.xml" ContentType="application/inkml+xml"/>
  <Override PartName="/ppt/ink/ink2882.xml" ContentType="application/inkml+xml"/>
  <Override PartName="/ppt/ink/ink2883.xml" ContentType="application/inkml+xml"/>
  <Override PartName="/ppt/ink/ink2884.xml" ContentType="application/inkml+xml"/>
  <Override PartName="/ppt/ink/ink2885.xml" ContentType="application/inkml+xml"/>
  <Override PartName="/ppt/ink/ink2886.xml" ContentType="application/inkml+xml"/>
  <Override PartName="/ppt/ink/ink2887.xml" ContentType="application/inkml+xml"/>
  <Override PartName="/ppt/ink/ink2888.xml" ContentType="application/inkml+xml"/>
  <Override PartName="/ppt/ink/ink2889.xml" ContentType="application/inkml+xml"/>
  <Override PartName="/ppt/ink/ink2890.xml" ContentType="application/inkml+xml"/>
  <Override PartName="/ppt/ink/ink2891.xml" ContentType="application/inkml+xml"/>
  <Override PartName="/ppt/ink/ink2892.xml" ContentType="application/inkml+xml"/>
  <Override PartName="/ppt/ink/ink2893.xml" ContentType="application/inkml+xml"/>
  <Override PartName="/ppt/ink/ink2894.xml" ContentType="application/inkml+xml"/>
  <Override PartName="/ppt/ink/ink2895.xml" ContentType="application/inkml+xml"/>
  <Override PartName="/ppt/ink/ink2896.xml" ContentType="application/inkml+xml"/>
  <Override PartName="/ppt/ink/ink2897.xml" ContentType="application/inkml+xml"/>
  <Override PartName="/ppt/ink/ink2898.xml" ContentType="application/inkml+xml"/>
  <Override PartName="/ppt/ink/ink2899.xml" ContentType="application/inkml+xml"/>
  <Override PartName="/ppt/ink/ink2900.xml" ContentType="application/inkml+xml"/>
  <Override PartName="/ppt/ink/ink2901.xml" ContentType="application/inkml+xml"/>
  <Override PartName="/ppt/ink/ink2902.xml" ContentType="application/inkml+xml"/>
  <Override PartName="/ppt/ink/ink2903.xml" ContentType="application/inkml+xml"/>
  <Override PartName="/ppt/ink/ink2904.xml" ContentType="application/inkml+xml"/>
  <Override PartName="/ppt/ink/ink2905.xml" ContentType="application/inkml+xml"/>
  <Override PartName="/ppt/ink/ink2906.xml" ContentType="application/inkml+xml"/>
  <Override PartName="/ppt/ink/ink2907.xml" ContentType="application/inkml+xml"/>
  <Override PartName="/ppt/ink/ink2908.xml" ContentType="application/inkml+xml"/>
  <Override PartName="/ppt/ink/ink2909.xml" ContentType="application/inkml+xml"/>
  <Override PartName="/ppt/ink/ink2910.xml" ContentType="application/inkml+xml"/>
  <Override PartName="/ppt/ink/ink2911.xml" ContentType="application/inkml+xml"/>
  <Override PartName="/ppt/ink/ink2912.xml" ContentType="application/inkml+xml"/>
  <Override PartName="/ppt/ink/ink2913.xml" ContentType="application/inkml+xml"/>
  <Override PartName="/ppt/ink/ink2914.xml" ContentType="application/inkml+xml"/>
  <Override PartName="/ppt/ink/ink2915.xml" ContentType="application/inkml+xml"/>
  <Override PartName="/ppt/ink/ink2916.xml" ContentType="application/inkml+xml"/>
  <Override PartName="/ppt/ink/ink2917.xml" ContentType="application/inkml+xml"/>
  <Override PartName="/ppt/ink/ink2918.xml" ContentType="application/inkml+xml"/>
  <Override PartName="/ppt/ink/ink2919.xml" ContentType="application/inkml+xml"/>
  <Override PartName="/ppt/ink/ink2920.xml" ContentType="application/inkml+xml"/>
  <Override PartName="/ppt/ink/ink2921.xml" ContentType="application/inkml+xml"/>
  <Override PartName="/ppt/ink/ink2922.xml" ContentType="application/inkml+xml"/>
  <Override PartName="/ppt/ink/ink2923.xml" ContentType="application/inkml+xml"/>
  <Override PartName="/ppt/ink/ink2924.xml" ContentType="application/inkml+xml"/>
  <Override PartName="/ppt/ink/ink2925.xml" ContentType="application/inkml+xml"/>
  <Override PartName="/ppt/ink/ink2926.xml" ContentType="application/inkml+xml"/>
  <Override PartName="/ppt/ink/ink2927.xml" ContentType="application/inkml+xml"/>
  <Override PartName="/ppt/ink/ink2928.xml" ContentType="application/inkml+xml"/>
  <Override PartName="/ppt/ink/ink2929.xml" ContentType="application/inkml+xml"/>
  <Override PartName="/ppt/ink/ink2930.xml" ContentType="application/inkml+xml"/>
  <Override PartName="/ppt/ink/ink2931.xml" ContentType="application/inkml+xml"/>
  <Override PartName="/ppt/ink/ink2932.xml" ContentType="application/inkml+xml"/>
  <Override PartName="/ppt/ink/ink2933.xml" ContentType="application/inkml+xml"/>
  <Override PartName="/ppt/ink/ink2934.xml" ContentType="application/inkml+xml"/>
  <Override PartName="/ppt/ink/ink2935.xml" ContentType="application/inkml+xml"/>
  <Override PartName="/ppt/ink/ink2936.xml" ContentType="application/inkml+xml"/>
  <Override PartName="/ppt/ink/ink2937.xml" ContentType="application/inkml+xml"/>
  <Override PartName="/ppt/ink/ink2938.xml" ContentType="application/inkml+xml"/>
  <Override PartName="/ppt/ink/ink2939.xml" ContentType="application/inkml+xml"/>
  <Override PartName="/ppt/ink/ink2940.xml" ContentType="application/inkml+xml"/>
  <Override PartName="/ppt/ink/ink2941.xml" ContentType="application/inkml+xml"/>
  <Override PartName="/ppt/ink/ink2942.xml" ContentType="application/inkml+xml"/>
  <Override PartName="/ppt/ink/ink2943.xml" ContentType="application/inkml+xml"/>
  <Override PartName="/ppt/ink/ink2944.xml" ContentType="application/inkml+xml"/>
  <Override PartName="/ppt/ink/ink2945.xml" ContentType="application/inkml+xml"/>
  <Override PartName="/ppt/ink/ink2946.xml" ContentType="application/inkml+xml"/>
  <Override PartName="/ppt/ink/ink2947.xml" ContentType="application/inkml+xml"/>
  <Override PartName="/ppt/ink/ink2948.xml" ContentType="application/inkml+xml"/>
  <Override PartName="/ppt/ink/ink2949.xml" ContentType="application/inkml+xml"/>
  <Override PartName="/ppt/ink/ink2950.xml" ContentType="application/inkml+xml"/>
  <Override PartName="/ppt/ink/ink2951.xml" ContentType="application/inkml+xml"/>
  <Override PartName="/ppt/ink/ink2952.xml" ContentType="application/inkml+xml"/>
  <Override PartName="/ppt/ink/ink2953.xml" ContentType="application/inkml+xml"/>
  <Override PartName="/ppt/ink/ink2954.xml" ContentType="application/inkml+xml"/>
  <Override PartName="/ppt/ink/ink2955.xml" ContentType="application/inkml+xml"/>
  <Override PartName="/ppt/ink/ink2956.xml" ContentType="application/inkml+xml"/>
  <Override PartName="/ppt/ink/ink2957.xml" ContentType="application/inkml+xml"/>
  <Override PartName="/ppt/ink/ink2958.xml" ContentType="application/inkml+xml"/>
  <Override PartName="/ppt/ink/ink2959.xml" ContentType="application/inkml+xml"/>
  <Override PartName="/ppt/ink/ink2960.xml" ContentType="application/inkml+xml"/>
  <Override PartName="/ppt/ink/ink2961.xml" ContentType="application/inkml+xml"/>
  <Override PartName="/ppt/ink/ink2962.xml" ContentType="application/inkml+xml"/>
  <Override PartName="/ppt/ink/ink2963.xml" ContentType="application/inkml+xml"/>
  <Override PartName="/ppt/ink/ink2964.xml" ContentType="application/inkml+xml"/>
  <Override PartName="/ppt/ink/ink2965.xml" ContentType="application/inkml+xml"/>
  <Override PartName="/ppt/ink/ink2966.xml" ContentType="application/inkml+xml"/>
  <Override PartName="/ppt/ink/ink2967.xml" ContentType="application/inkml+xml"/>
  <Override PartName="/ppt/ink/ink2968.xml" ContentType="application/inkml+xml"/>
  <Override PartName="/ppt/ink/ink2969.xml" ContentType="application/inkml+xml"/>
  <Override PartName="/ppt/ink/ink2970.xml" ContentType="application/inkml+xml"/>
  <Override PartName="/ppt/ink/ink2971.xml" ContentType="application/inkml+xml"/>
  <Override PartName="/ppt/ink/ink2972.xml" ContentType="application/inkml+xml"/>
  <Override PartName="/ppt/ink/ink2973.xml" ContentType="application/inkml+xml"/>
  <Override PartName="/ppt/ink/ink2974.xml" ContentType="application/inkml+xml"/>
  <Override PartName="/ppt/ink/ink2975.xml" ContentType="application/inkml+xml"/>
  <Override PartName="/ppt/ink/ink2976.xml" ContentType="application/inkml+xml"/>
  <Override PartName="/ppt/ink/ink2977.xml" ContentType="application/inkml+xml"/>
  <Override PartName="/ppt/ink/ink2978.xml" ContentType="application/inkml+xml"/>
  <Override PartName="/ppt/ink/ink2979.xml" ContentType="application/inkml+xml"/>
  <Override PartName="/ppt/ink/ink2980.xml" ContentType="application/inkml+xml"/>
  <Override PartName="/ppt/ink/ink2981.xml" ContentType="application/inkml+xml"/>
  <Override PartName="/ppt/ink/ink2982.xml" ContentType="application/inkml+xml"/>
  <Override PartName="/ppt/ink/ink2983.xml" ContentType="application/inkml+xml"/>
  <Override PartName="/ppt/ink/ink2984.xml" ContentType="application/inkml+xml"/>
  <Override PartName="/ppt/ink/ink2985.xml" ContentType="application/inkml+xml"/>
  <Override PartName="/ppt/ink/ink2986.xml" ContentType="application/inkml+xml"/>
  <Override PartName="/ppt/ink/ink2987.xml" ContentType="application/inkml+xml"/>
  <Override PartName="/ppt/ink/ink2988.xml" ContentType="application/inkml+xml"/>
  <Override PartName="/ppt/ink/ink2989.xml" ContentType="application/inkml+xml"/>
  <Override PartName="/ppt/ink/ink2990.xml" ContentType="application/inkml+xml"/>
  <Override PartName="/ppt/ink/ink2991.xml" ContentType="application/inkml+xml"/>
  <Override PartName="/ppt/ink/ink2992.xml" ContentType="application/inkml+xml"/>
  <Override PartName="/ppt/ink/ink2993.xml" ContentType="application/inkml+xml"/>
  <Override PartName="/ppt/ink/ink2994.xml" ContentType="application/inkml+xml"/>
  <Override PartName="/ppt/ink/ink2995.xml" ContentType="application/inkml+xml"/>
  <Override PartName="/ppt/ink/ink2996.xml" ContentType="application/inkml+xml"/>
  <Override PartName="/ppt/ink/ink2997.xml" ContentType="application/inkml+xml"/>
  <Override PartName="/ppt/ink/ink2998.xml" ContentType="application/inkml+xml"/>
  <Override PartName="/ppt/ink/ink2999.xml" ContentType="application/inkml+xml"/>
  <Override PartName="/ppt/ink/ink3000.xml" ContentType="application/inkml+xml"/>
  <Override PartName="/ppt/ink/ink3001.xml" ContentType="application/inkml+xml"/>
  <Override PartName="/ppt/ink/ink3002.xml" ContentType="application/inkml+xml"/>
  <Override PartName="/ppt/ink/ink3003.xml" ContentType="application/inkml+xml"/>
  <Override PartName="/ppt/ink/ink3004.xml" ContentType="application/inkml+xml"/>
  <Override PartName="/ppt/ink/ink3005.xml" ContentType="application/inkml+xml"/>
  <Override PartName="/ppt/ink/ink3006.xml" ContentType="application/inkml+xml"/>
  <Override PartName="/ppt/ink/ink3007.xml" ContentType="application/inkml+xml"/>
  <Override PartName="/ppt/ink/ink3008.xml" ContentType="application/inkml+xml"/>
  <Override PartName="/ppt/ink/ink3009.xml" ContentType="application/inkml+xml"/>
  <Override PartName="/ppt/ink/ink3010.xml" ContentType="application/inkml+xml"/>
  <Override PartName="/ppt/ink/ink3011.xml" ContentType="application/inkml+xml"/>
  <Override PartName="/ppt/ink/ink3012.xml" ContentType="application/inkml+xml"/>
  <Override PartName="/ppt/ink/ink3013.xml" ContentType="application/inkml+xml"/>
  <Override PartName="/ppt/ink/ink3014.xml" ContentType="application/inkml+xml"/>
  <Override PartName="/ppt/ink/ink3015.xml" ContentType="application/inkml+xml"/>
  <Override PartName="/ppt/ink/ink3016.xml" ContentType="application/inkml+xml"/>
  <Override PartName="/ppt/ink/ink3017.xml" ContentType="application/inkml+xml"/>
  <Override PartName="/ppt/ink/ink3018.xml" ContentType="application/inkml+xml"/>
  <Override PartName="/ppt/ink/ink3019.xml" ContentType="application/inkml+xml"/>
  <Override PartName="/ppt/ink/ink3020.xml" ContentType="application/inkml+xml"/>
  <Override PartName="/ppt/ink/ink3021.xml" ContentType="application/inkml+xml"/>
  <Override PartName="/ppt/ink/ink3022.xml" ContentType="application/inkml+xml"/>
  <Override PartName="/ppt/ink/ink3023.xml" ContentType="application/inkml+xml"/>
  <Override PartName="/ppt/ink/ink3024.xml" ContentType="application/inkml+xml"/>
  <Override PartName="/ppt/ink/ink3025.xml" ContentType="application/inkml+xml"/>
  <Override PartName="/ppt/ink/ink3026.xml" ContentType="application/inkml+xml"/>
  <Override PartName="/ppt/ink/ink3027.xml" ContentType="application/inkml+xml"/>
  <Override PartName="/ppt/ink/ink3028.xml" ContentType="application/inkml+xml"/>
  <Override PartName="/ppt/ink/ink3029.xml" ContentType="application/inkml+xml"/>
  <Override PartName="/ppt/ink/ink3030.xml" ContentType="application/inkml+xml"/>
  <Override PartName="/ppt/ink/ink3031.xml" ContentType="application/inkml+xml"/>
  <Override PartName="/ppt/ink/ink3032.xml" ContentType="application/inkml+xml"/>
  <Override PartName="/ppt/ink/ink3033.xml" ContentType="application/inkml+xml"/>
  <Override PartName="/ppt/ink/ink3034.xml" ContentType="application/inkml+xml"/>
  <Override PartName="/ppt/ink/ink3035.xml" ContentType="application/inkml+xml"/>
  <Override PartName="/ppt/ink/ink3036.xml" ContentType="application/inkml+xml"/>
  <Override PartName="/ppt/ink/ink3037.xml" ContentType="application/inkml+xml"/>
  <Override PartName="/ppt/ink/ink3038.xml" ContentType="application/inkml+xml"/>
  <Override PartName="/ppt/ink/ink3039.xml" ContentType="application/inkml+xml"/>
  <Override PartName="/ppt/ink/ink3040.xml" ContentType="application/inkml+xml"/>
  <Override PartName="/ppt/ink/ink3041.xml" ContentType="application/inkml+xml"/>
  <Override PartName="/ppt/ink/ink3042.xml" ContentType="application/inkml+xml"/>
  <Override PartName="/ppt/ink/ink3043.xml" ContentType="application/inkml+xml"/>
  <Override PartName="/ppt/ink/ink3044.xml" ContentType="application/inkml+xml"/>
  <Override PartName="/ppt/ink/ink3045.xml" ContentType="application/inkml+xml"/>
  <Override PartName="/ppt/ink/ink3046.xml" ContentType="application/inkml+xml"/>
  <Override PartName="/ppt/ink/ink3047.xml" ContentType="application/inkml+xml"/>
  <Override PartName="/ppt/ink/ink3048.xml" ContentType="application/inkml+xml"/>
  <Override PartName="/ppt/ink/ink3049.xml" ContentType="application/inkml+xml"/>
  <Override PartName="/ppt/ink/ink3050.xml" ContentType="application/inkml+xml"/>
  <Override PartName="/ppt/ink/ink3051.xml" ContentType="application/inkml+xml"/>
  <Override PartName="/ppt/ink/ink3052.xml" ContentType="application/inkml+xml"/>
  <Override PartName="/ppt/ink/ink3053.xml" ContentType="application/inkml+xml"/>
  <Override PartName="/ppt/ink/ink3054.xml" ContentType="application/inkml+xml"/>
  <Override PartName="/ppt/ink/ink3055.xml" ContentType="application/inkml+xml"/>
  <Override PartName="/ppt/ink/ink3056.xml" ContentType="application/inkml+xml"/>
  <Override PartName="/ppt/ink/ink3057.xml" ContentType="application/inkml+xml"/>
  <Override PartName="/ppt/ink/ink3058.xml" ContentType="application/inkml+xml"/>
  <Override PartName="/ppt/ink/ink3059.xml" ContentType="application/inkml+xml"/>
  <Override PartName="/ppt/ink/ink3060.xml" ContentType="application/inkml+xml"/>
  <Override PartName="/ppt/ink/ink3061.xml" ContentType="application/inkml+xml"/>
  <Override PartName="/ppt/ink/ink3062.xml" ContentType="application/inkml+xml"/>
  <Override PartName="/ppt/ink/ink3063.xml" ContentType="application/inkml+xml"/>
  <Override PartName="/ppt/ink/ink3064.xml" ContentType="application/inkml+xml"/>
  <Override PartName="/ppt/ink/ink3065.xml" ContentType="application/inkml+xml"/>
  <Override PartName="/ppt/ink/ink3066.xml" ContentType="application/inkml+xml"/>
  <Override PartName="/ppt/ink/ink3067.xml" ContentType="application/inkml+xml"/>
  <Override PartName="/ppt/ink/ink3068.xml" ContentType="application/inkml+xml"/>
  <Override PartName="/ppt/ink/ink3069.xml" ContentType="application/inkml+xml"/>
  <Override PartName="/ppt/ink/ink3070.xml" ContentType="application/inkml+xml"/>
  <Override PartName="/ppt/ink/ink3071.xml" ContentType="application/inkml+xml"/>
  <Override PartName="/ppt/ink/ink3072.xml" ContentType="application/inkml+xml"/>
  <Override PartName="/ppt/ink/ink3073.xml" ContentType="application/inkml+xml"/>
  <Override PartName="/ppt/ink/ink3074.xml" ContentType="application/inkml+xml"/>
  <Override PartName="/ppt/ink/ink3075.xml" ContentType="application/inkml+xml"/>
  <Override PartName="/ppt/ink/ink3076.xml" ContentType="application/inkml+xml"/>
  <Override PartName="/ppt/ink/ink3077.xml" ContentType="application/inkml+xml"/>
  <Override PartName="/ppt/ink/ink3078.xml" ContentType="application/inkml+xml"/>
  <Override PartName="/ppt/ink/ink3079.xml" ContentType="application/inkml+xml"/>
  <Override PartName="/ppt/ink/ink3080.xml" ContentType="application/inkml+xml"/>
  <Override PartName="/ppt/ink/ink3081.xml" ContentType="application/inkml+xml"/>
  <Override PartName="/ppt/ink/ink3082.xml" ContentType="application/inkml+xml"/>
  <Override PartName="/ppt/ink/ink3083.xml" ContentType="application/inkml+xml"/>
  <Override PartName="/ppt/ink/ink3084.xml" ContentType="application/inkml+xml"/>
  <Override PartName="/ppt/ink/ink3085.xml" ContentType="application/inkml+xml"/>
  <Override PartName="/ppt/ink/ink3086.xml" ContentType="application/inkml+xml"/>
  <Override PartName="/ppt/ink/ink3087.xml" ContentType="application/inkml+xml"/>
  <Override PartName="/ppt/ink/ink3088.xml" ContentType="application/inkml+xml"/>
  <Override PartName="/ppt/ink/ink3089.xml" ContentType="application/inkml+xml"/>
  <Override PartName="/ppt/ink/ink3090.xml" ContentType="application/inkml+xml"/>
  <Override PartName="/ppt/ink/ink3091.xml" ContentType="application/inkml+xml"/>
  <Override PartName="/ppt/ink/ink3092.xml" ContentType="application/inkml+xml"/>
  <Override PartName="/ppt/ink/ink3093.xml" ContentType="application/inkml+xml"/>
  <Override PartName="/ppt/ink/ink3094.xml" ContentType="application/inkml+xml"/>
  <Override PartName="/ppt/ink/ink3095.xml" ContentType="application/inkml+xml"/>
  <Override PartName="/ppt/ink/ink3096.xml" ContentType="application/inkml+xml"/>
  <Override PartName="/ppt/ink/ink3097.xml" ContentType="application/inkml+xml"/>
  <Override PartName="/ppt/ink/ink3098.xml" ContentType="application/inkml+xml"/>
  <Override PartName="/ppt/ink/ink3099.xml" ContentType="application/inkml+xml"/>
  <Override PartName="/ppt/ink/ink3100.xml" ContentType="application/inkml+xml"/>
  <Override PartName="/ppt/ink/ink3101.xml" ContentType="application/inkml+xml"/>
  <Override PartName="/ppt/ink/ink3102.xml" ContentType="application/inkml+xml"/>
  <Override PartName="/ppt/ink/ink3103.xml" ContentType="application/inkml+xml"/>
  <Override PartName="/ppt/ink/ink3104.xml" ContentType="application/inkml+xml"/>
  <Override PartName="/ppt/ink/ink3105.xml" ContentType="application/inkml+xml"/>
  <Override PartName="/ppt/ink/ink3106.xml" ContentType="application/inkml+xml"/>
  <Override PartName="/ppt/ink/ink3107.xml" ContentType="application/inkml+xml"/>
  <Override PartName="/ppt/ink/ink3108.xml" ContentType="application/inkml+xml"/>
  <Override PartName="/ppt/ink/ink3109.xml" ContentType="application/inkml+xml"/>
  <Override PartName="/ppt/ink/ink3110.xml" ContentType="application/inkml+xml"/>
  <Override PartName="/ppt/ink/ink3111.xml" ContentType="application/inkml+xml"/>
  <Override PartName="/ppt/ink/ink3112.xml" ContentType="application/inkml+xml"/>
  <Override PartName="/ppt/ink/ink3113.xml" ContentType="application/inkml+xml"/>
  <Override PartName="/ppt/ink/ink3114.xml" ContentType="application/inkml+xml"/>
  <Override PartName="/ppt/ink/ink3115.xml" ContentType="application/inkml+xml"/>
  <Override PartName="/ppt/ink/ink3116.xml" ContentType="application/inkml+xml"/>
  <Override PartName="/ppt/ink/ink3117.xml" ContentType="application/inkml+xml"/>
  <Override PartName="/ppt/ink/ink3118.xml" ContentType="application/inkml+xml"/>
  <Override PartName="/ppt/ink/ink3119.xml" ContentType="application/inkml+xml"/>
  <Override PartName="/ppt/ink/ink3120.xml" ContentType="application/inkml+xml"/>
  <Override PartName="/ppt/ink/ink3121.xml" ContentType="application/inkml+xml"/>
  <Override PartName="/ppt/ink/ink3122.xml" ContentType="application/inkml+xml"/>
  <Override PartName="/ppt/ink/ink3123.xml" ContentType="application/inkml+xml"/>
  <Override PartName="/ppt/ink/ink3124.xml" ContentType="application/inkml+xml"/>
  <Override PartName="/ppt/ink/ink3125.xml" ContentType="application/inkml+xml"/>
  <Override PartName="/ppt/ink/ink3126.xml" ContentType="application/inkml+xml"/>
  <Override PartName="/ppt/ink/ink3127.xml" ContentType="application/inkml+xml"/>
  <Override PartName="/ppt/ink/ink3128.xml" ContentType="application/inkml+xml"/>
  <Override PartName="/ppt/ink/ink3129.xml" ContentType="application/inkml+xml"/>
  <Override PartName="/ppt/ink/ink3130.xml" ContentType="application/inkml+xml"/>
  <Override PartName="/ppt/ink/ink3131.xml" ContentType="application/inkml+xml"/>
  <Override PartName="/ppt/ink/ink3132.xml" ContentType="application/inkml+xml"/>
  <Override PartName="/ppt/ink/ink3133.xml" ContentType="application/inkml+xml"/>
  <Override PartName="/ppt/ink/ink3134.xml" ContentType="application/inkml+xml"/>
  <Override PartName="/ppt/ink/ink3135.xml" ContentType="application/inkml+xml"/>
  <Override PartName="/ppt/ink/ink3136.xml" ContentType="application/inkml+xml"/>
  <Override PartName="/ppt/ink/ink3137.xml" ContentType="application/inkml+xml"/>
  <Override PartName="/ppt/ink/ink3138.xml" ContentType="application/inkml+xml"/>
  <Override PartName="/ppt/ink/ink3139.xml" ContentType="application/inkml+xml"/>
  <Override PartName="/ppt/ink/ink3140.xml" ContentType="application/inkml+xml"/>
  <Override PartName="/ppt/ink/ink3141.xml" ContentType="application/inkml+xml"/>
  <Override PartName="/ppt/ink/ink3142.xml" ContentType="application/inkml+xml"/>
  <Override PartName="/ppt/ink/ink3143.xml" ContentType="application/inkml+xml"/>
  <Override PartName="/ppt/ink/ink3144.xml" ContentType="application/inkml+xml"/>
  <Override PartName="/ppt/ink/ink3145.xml" ContentType="application/inkml+xml"/>
  <Override PartName="/ppt/ink/ink3146.xml" ContentType="application/inkml+xml"/>
  <Override PartName="/ppt/ink/ink3147.xml" ContentType="application/inkml+xml"/>
  <Override PartName="/ppt/ink/ink3148.xml" ContentType="application/inkml+xml"/>
  <Override PartName="/ppt/ink/ink3149.xml" ContentType="application/inkml+xml"/>
  <Override PartName="/ppt/ink/ink3150.xml" ContentType="application/inkml+xml"/>
  <Override PartName="/ppt/ink/ink3151.xml" ContentType="application/inkml+xml"/>
  <Override PartName="/ppt/ink/ink3152.xml" ContentType="application/inkml+xml"/>
  <Override PartName="/ppt/ink/ink3153.xml" ContentType="application/inkml+xml"/>
  <Override PartName="/ppt/ink/ink3154.xml" ContentType="application/inkml+xml"/>
  <Override PartName="/ppt/ink/ink3155.xml" ContentType="application/inkml+xml"/>
  <Override PartName="/ppt/ink/ink3156.xml" ContentType="application/inkml+xml"/>
  <Override PartName="/ppt/ink/ink3157.xml" ContentType="application/inkml+xml"/>
  <Override PartName="/ppt/ink/ink3158.xml" ContentType="application/inkml+xml"/>
  <Override PartName="/ppt/ink/ink3159.xml" ContentType="application/inkml+xml"/>
  <Override PartName="/ppt/ink/ink3160.xml" ContentType="application/inkml+xml"/>
  <Override PartName="/ppt/ink/ink3161.xml" ContentType="application/inkml+xml"/>
  <Override PartName="/ppt/ink/ink3162.xml" ContentType="application/inkml+xml"/>
  <Override PartName="/ppt/ink/ink3163.xml" ContentType="application/inkml+xml"/>
  <Override PartName="/ppt/ink/ink3164.xml" ContentType="application/inkml+xml"/>
  <Override PartName="/ppt/ink/ink3165.xml" ContentType="application/inkml+xml"/>
  <Override PartName="/ppt/ink/ink3166.xml" ContentType="application/inkml+xml"/>
  <Override PartName="/ppt/ink/ink3167.xml" ContentType="application/inkml+xml"/>
  <Override PartName="/ppt/ink/ink3168.xml" ContentType="application/inkml+xml"/>
  <Override PartName="/ppt/ink/ink3169.xml" ContentType="application/inkml+xml"/>
  <Override PartName="/ppt/ink/ink3170.xml" ContentType="application/inkml+xml"/>
  <Override PartName="/ppt/ink/ink3171.xml" ContentType="application/inkml+xml"/>
  <Override PartName="/ppt/ink/ink3172.xml" ContentType="application/inkml+xml"/>
  <Override PartName="/ppt/ink/ink3173.xml" ContentType="application/inkml+xml"/>
  <Override PartName="/ppt/ink/ink3174.xml" ContentType="application/inkml+xml"/>
  <Override PartName="/ppt/ink/ink3175.xml" ContentType="application/inkml+xml"/>
  <Override PartName="/ppt/ink/ink3176.xml" ContentType="application/inkml+xml"/>
  <Override PartName="/ppt/ink/ink3177.xml" ContentType="application/inkml+xml"/>
  <Override PartName="/ppt/ink/ink3178.xml" ContentType="application/inkml+xml"/>
  <Override PartName="/ppt/ink/ink3179.xml" ContentType="application/inkml+xml"/>
  <Override PartName="/ppt/ink/ink3180.xml" ContentType="application/inkml+xml"/>
  <Override PartName="/ppt/ink/ink3181.xml" ContentType="application/inkml+xml"/>
  <Override PartName="/ppt/ink/ink3182.xml" ContentType="application/inkml+xml"/>
  <Override PartName="/ppt/ink/ink3183.xml" ContentType="application/inkml+xml"/>
  <Override PartName="/ppt/ink/ink3184.xml" ContentType="application/inkml+xml"/>
  <Override PartName="/ppt/ink/ink3185.xml" ContentType="application/inkml+xml"/>
  <Override PartName="/ppt/ink/ink3186.xml" ContentType="application/inkml+xml"/>
  <Override PartName="/ppt/ink/ink3187.xml" ContentType="application/inkml+xml"/>
  <Override PartName="/ppt/ink/ink3188.xml" ContentType="application/inkml+xml"/>
  <Override PartName="/ppt/ink/ink3189.xml" ContentType="application/inkml+xml"/>
  <Override PartName="/ppt/ink/ink3190.xml" ContentType="application/inkml+xml"/>
  <Override PartName="/ppt/ink/ink3191.xml" ContentType="application/inkml+xml"/>
  <Override PartName="/ppt/ink/ink3192.xml" ContentType="application/inkml+xml"/>
  <Override PartName="/ppt/ink/ink3193.xml" ContentType="application/inkml+xml"/>
  <Override PartName="/ppt/ink/ink3194.xml" ContentType="application/inkml+xml"/>
  <Override PartName="/ppt/ink/ink3195.xml" ContentType="application/inkml+xml"/>
  <Override PartName="/ppt/ink/ink3196.xml" ContentType="application/inkml+xml"/>
  <Override PartName="/ppt/ink/ink3197.xml" ContentType="application/inkml+xml"/>
  <Override PartName="/ppt/ink/ink3198.xml" ContentType="application/inkml+xml"/>
  <Override PartName="/ppt/ink/ink3199.xml" ContentType="application/inkml+xml"/>
  <Override PartName="/ppt/ink/ink3200.xml" ContentType="application/inkml+xml"/>
  <Override PartName="/ppt/ink/ink3201.xml" ContentType="application/inkml+xml"/>
  <Override PartName="/ppt/ink/ink3202.xml" ContentType="application/inkml+xml"/>
  <Override PartName="/ppt/ink/ink3203.xml" ContentType="application/inkml+xml"/>
  <Override PartName="/ppt/ink/ink3204.xml" ContentType="application/inkml+xml"/>
  <Override PartName="/ppt/ink/ink3205.xml" ContentType="application/inkml+xml"/>
  <Override PartName="/ppt/ink/ink3206.xml" ContentType="application/inkml+xml"/>
  <Override PartName="/ppt/ink/ink3207.xml" ContentType="application/inkml+xml"/>
  <Override PartName="/ppt/ink/ink3208.xml" ContentType="application/inkml+xml"/>
  <Override PartName="/ppt/ink/ink3209.xml" ContentType="application/inkml+xml"/>
  <Override PartName="/ppt/ink/ink3210.xml" ContentType="application/inkml+xml"/>
  <Override PartName="/ppt/ink/ink3211.xml" ContentType="application/inkml+xml"/>
  <Override PartName="/ppt/ink/ink3212.xml" ContentType="application/inkml+xml"/>
  <Override PartName="/ppt/ink/ink3213.xml" ContentType="application/inkml+xml"/>
  <Override PartName="/ppt/ink/ink3214.xml" ContentType="application/inkml+xml"/>
  <Override PartName="/ppt/ink/ink3215.xml" ContentType="application/inkml+xml"/>
  <Override PartName="/ppt/ink/ink3216.xml" ContentType="application/inkml+xml"/>
  <Override PartName="/ppt/ink/ink3217.xml" ContentType="application/inkml+xml"/>
  <Override PartName="/ppt/ink/ink3218.xml" ContentType="application/inkml+xml"/>
  <Override PartName="/ppt/ink/ink3219.xml" ContentType="application/inkml+xml"/>
  <Override PartName="/ppt/ink/ink3220.xml" ContentType="application/inkml+xml"/>
  <Override PartName="/ppt/ink/ink3221.xml" ContentType="application/inkml+xml"/>
  <Override PartName="/ppt/ink/ink3222.xml" ContentType="application/inkml+xml"/>
  <Override PartName="/ppt/ink/ink3223.xml" ContentType="application/inkml+xml"/>
  <Override PartName="/ppt/ink/ink3224.xml" ContentType="application/inkml+xml"/>
  <Override PartName="/ppt/ink/ink3225.xml" ContentType="application/inkml+xml"/>
  <Override PartName="/ppt/ink/ink3226.xml" ContentType="application/inkml+xml"/>
  <Override PartName="/ppt/ink/ink3227.xml" ContentType="application/inkml+xml"/>
  <Override PartName="/ppt/ink/ink3228.xml" ContentType="application/inkml+xml"/>
  <Override PartName="/ppt/ink/ink3229.xml" ContentType="application/inkml+xml"/>
  <Override PartName="/ppt/ink/ink3230.xml" ContentType="application/inkml+xml"/>
  <Override PartName="/ppt/ink/ink3231.xml" ContentType="application/inkml+xml"/>
  <Override PartName="/ppt/ink/ink3232.xml" ContentType="application/inkml+xml"/>
  <Override PartName="/ppt/ink/ink3233.xml" ContentType="application/inkml+xml"/>
  <Override PartName="/ppt/ink/ink3234.xml" ContentType="application/inkml+xml"/>
  <Override PartName="/ppt/ink/ink3235.xml" ContentType="application/inkml+xml"/>
  <Override PartName="/ppt/ink/ink3236.xml" ContentType="application/inkml+xml"/>
  <Override PartName="/ppt/ink/ink3237.xml" ContentType="application/inkml+xml"/>
  <Override PartName="/ppt/ink/ink3238.xml" ContentType="application/inkml+xml"/>
  <Override PartName="/ppt/ink/ink3239.xml" ContentType="application/inkml+xml"/>
  <Override PartName="/ppt/ink/ink3240.xml" ContentType="application/inkml+xml"/>
  <Override PartName="/ppt/ink/ink3241.xml" ContentType="application/inkml+xml"/>
  <Override PartName="/ppt/ink/ink3242.xml" ContentType="application/inkml+xml"/>
  <Override PartName="/ppt/ink/ink3243.xml" ContentType="application/inkml+xml"/>
  <Override PartName="/ppt/ink/ink3244.xml" ContentType="application/inkml+xml"/>
  <Override PartName="/ppt/ink/ink3245.xml" ContentType="application/inkml+xml"/>
  <Override PartName="/ppt/ink/ink3246.xml" ContentType="application/inkml+xml"/>
  <Override PartName="/ppt/ink/ink3247.xml" ContentType="application/inkml+xml"/>
  <Override PartName="/ppt/ink/ink3248.xml" ContentType="application/inkml+xml"/>
  <Override PartName="/ppt/ink/ink3249.xml" ContentType="application/inkml+xml"/>
  <Override PartName="/ppt/ink/ink3250.xml" ContentType="application/inkml+xml"/>
  <Override PartName="/ppt/ink/ink3251.xml" ContentType="application/inkml+xml"/>
  <Override PartName="/ppt/ink/ink3252.xml" ContentType="application/inkml+xml"/>
  <Override PartName="/ppt/ink/ink3253.xml" ContentType="application/inkml+xml"/>
  <Override PartName="/ppt/ink/ink3254.xml" ContentType="application/inkml+xml"/>
  <Override PartName="/ppt/ink/ink3255.xml" ContentType="application/inkml+xml"/>
  <Override PartName="/ppt/ink/ink3256.xml" ContentType="application/inkml+xml"/>
  <Override PartName="/ppt/ink/ink3257.xml" ContentType="application/inkml+xml"/>
  <Override PartName="/ppt/ink/ink3258.xml" ContentType="application/inkml+xml"/>
  <Override PartName="/ppt/ink/ink3259.xml" ContentType="application/inkml+xml"/>
  <Override PartName="/ppt/ink/ink3260.xml" ContentType="application/inkml+xml"/>
  <Override PartName="/ppt/ink/ink3261.xml" ContentType="application/inkml+xml"/>
  <Override PartName="/ppt/ink/ink3262.xml" ContentType="application/inkml+xml"/>
  <Override PartName="/ppt/ink/ink3263.xml" ContentType="application/inkml+xml"/>
  <Override PartName="/ppt/ink/ink3264.xml" ContentType="application/inkml+xml"/>
  <Override PartName="/ppt/ink/ink3265.xml" ContentType="application/inkml+xml"/>
  <Override PartName="/ppt/ink/ink3266.xml" ContentType="application/inkml+xml"/>
  <Override PartName="/ppt/ink/ink3267.xml" ContentType="application/inkml+xml"/>
  <Override PartName="/ppt/ink/ink3268.xml" ContentType="application/inkml+xml"/>
  <Override PartName="/ppt/ink/ink3269.xml" ContentType="application/inkml+xml"/>
  <Override PartName="/ppt/ink/ink3270.xml" ContentType="application/inkml+xml"/>
  <Override PartName="/ppt/ink/ink3271.xml" ContentType="application/inkml+xml"/>
  <Override PartName="/ppt/ink/ink3272.xml" ContentType="application/inkml+xml"/>
  <Override PartName="/ppt/ink/ink3273.xml" ContentType="application/inkml+xml"/>
  <Override PartName="/ppt/ink/ink3274.xml" ContentType="application/inkml+xml"/>
  <Override PartName="/ppt/ink/ink3275.xml" ContentType="application/inkml+xml"/>
  <Override PartName="/ppt/ink/ink3276.xml" ContentType="application/inkml+xml"/>
  <Override PartName="/ppt/ink/ink3277.xml" ContentType="application/inkml+xml"/>
  <Override PartName="/ppt/ink/ink3278.xml" ContentType="application/inkml+xml"/>
  <Override PartName="/ppt/ink/ink3279.xml" ContentType="application/inkml+xml"/>
  <Override PartName="/ppt/ink/ink3280.xml" ContentType="application/inkml+xml"/>
  <Override PartName="/ppt/ink/ink3281.xml" ContentType="application/inkml+xml"/>
  <Override PartName="/ppt/ink/ink3282.xml" ContentType="application/inkml+xml"/>
  <Override PartName="/ppt/ink/ink3283.xml" ContentType="application/inkml+xml"/>
  <Override PartName="/ppt/ink/ink3284.xml" ContentType="application/inkml+xml"/>
  <Override PartName="/ppt/ink/ink3285.xml" ContentType="application/inkml+xml"/>
  <Override PartName="/ppt/ink/ink3286.xml" ContentType="application/inkml+xml"/>
  <Override PartName="/ppt/ink/ink3287.xml" ContentType="application/inkml+xml"/>
  <Override PartName="/ppt/ink/ink3288.xml" ContentType="application/inkml+xml"/>
  <Override PartName="/ppt/ink/ink3289.xml" ContentType="application/inkml+xml"/>
  <Override PartName="/ppt/ink/ink3290.xml" ContentType="application/inkml+xml"/>
  <Override PartName="/ppt/ink/ink3291.xml" ContentType="application/inkml+xml"/>
  <Override PartName="/ppt/ink/ink3292.xml" ContentType="application/inkml+xml"/>
  <Override PartName="/ppt/ink/ink3293.xml" ContentType="application/inkml+xml"/>
  <Override PartName="/ppt/ink/ink3294.xml" ContentType="application/inkml+xml"/>
  <Override PartName="/ppt/ink/ink3295.xml" ContentType="application/inkml+xml"/>
  <Override PartName="/ppt/ink/ink3296.xml" ContentType="application/inkml+xml"/>
  <Override PartName="/ppt/ink/ink3297.xml" ContentType="application/inkml+xml"/>
  <Override PartName="/ppt/ink/ink3298.xml" ContentType="application/inkml+xml"/>
  <Override PartName="/ppt/ink/ink3299.xml" ContentType="application/inkml+xml"/>
  <Override PartName="/ppt/ink/ink3300.xml" ContentType="application/inkml+xml"/>
  <Override PartName="/ppt/ink/ink3301.xml" ContentType="application/inkml+xml"/>
  <Override PartName="/ppt/ink/ink3302.xml" ContentType="application/inkml+xml"/>
  <Override PartName="/ppt/ink/ink3303.xml" ContentType="application/inkml+xml"/>
  <Override PartName="/ppt/ink/ink3304.xml" ContentType="application/inkml+xml"/>
  <Override PartName="/ppt/ink/ink3305.xml" ContentType="application/inkml+xml"/>
  <Override PartName="/ppt/ink/ink3306.xml" ContentType="application/inkml+xml"/>
  <Override PartName="/ppt/ink/ink3307.xml" ContentType="application/inkml+xml"/>
  <Override PartName="/ppt/ink/ink3308.xml" ContentType="application/inkml+xml"/>
  <Override PartName="/ppt/ink/ink3309.xml" ContentType="application/inkml+xml"/>
  <Override PartName="/ppt/ink/ink3310.xml" ContentType="application/inkml+xml"/>
  <Override PartName="/ppt/ink/ink3311.xml" ContentType="application/inkml+xml"/>
  <Override PartName="/ppt/ink/ink3312.xml" ContentType="application/inkml+xml"/>
  <Override PartName="/ppt/ink/ink3313.xml" ContentType="application/inkml+xml"/>
  <Override PartName="/ppt/ink/ink3314.xml" ContentType="application/inkml+xml"/>
  <Override PartName="/ppt/ink/ink3315.xml" ContentType="application/inkml+xml"/>
  <Override PartName="/ppt/ink/ink3316.xml" ContentType="application/inkml+xml"/>
  <Override PartName="/ppt/ink/ink3317.xml" ContentType="application/inkml+xml"/>
  <Override PartName="/ppt/ink/ink3318.xml" ContentType="application/inkml+xml"/>
  <Override PartName="/ppt/ink/ink3319.xml" ContentType="application/inkml+xml"/>
  <Override PartName="/ppt/ink/ink3320.xml" ContentType="application/inkml+xml"/>
  <Override PartName="/ppt/ink/ink3321.xml" ContentType="application/inkml+xml"/>
  <Override PartName="/ppt/ink/ink3322.xml" ContentType="application/inkml+xml"/>
  <Override PartName="/ppt/ink/ink3323.xml" ContentType="application/inkml+xml"/>
  <Override PartName="/ppt/ink/ink3324.xml" ContentType="application/inkml+xml"/>
  <Override PartName="/ppt/ink/ink3325.xml" ContentType="application/inkml+xml"/>
  <Override PartName="/ppt/ink/ink3326.xml" ContentType="application/inkml+xml"/>
  <Override PartName="/ppt/ink/ink3327.xml" ContentType="application/inkml+xml"/>
  <Override PartName="/ppt/ink/ink3328.xml" ContentType="application/inkml+xml"/>
  <Override PartName="/ppt/ink/ink3329.xml" ContentType="application/inkml+xml"/>
  <Override PartName="/ppt/ink/ink3330.xml" ContentType="application/inkml+xml"/>
  <Override PartName="/ppt/ink/ink3331.xml" ContentType="application/inkml+xml"/>
  <Override PartName="/ppt/ink/ink3332.xml" ContentType="application/inkml+xml"/>
  <Override PartName="/ppt/ink/ink3333.xml" ContentType="application/inkml+xml"/>
  <Override PartName="/ppt/ink/ink3334.xml" ContentType="application/inkml+xml"/>
  <Override PartName="/ppt/ink/ink3335.xml" ContentType="application/inkml+xml"/>
  <Override PartName="/ppt/ink/ink3336.xml" ContentType="application/inkml+xml"/>
  <Override PartName="/ppt/ink/ink3337.xml" ContentType="application/inkml+xml"/>
  <Override PartName="/ppt/ink/ink3338.xml" ContentType="application/inkml+xml"/>
  <Override PartName="/ppt/ink/ink3339.xml" ContentType="application/inkml+xml"/>
  <Override PartName="/ppt/ink/ink3340.xml" ContentType="application/inkml+xml"/>
  <Override PartName="/ppt/ink/ink3341.xml" ContentType="application/inkml+xml"/>
  <Override PartName="/ppt/ink/ink3342.xml" ContentType="application/inkml+xml"/>
  <Override PartName="/ppt/ink/ink3343.xml" ContentType="application/inkml+xml"/>
  <Override PartName="/ppt/ink/ink3344.xml" ContentType="application/inkml+xml"/>
  <Override PartName="/ppt/ink/ink3345.xml" ContentType="application/inkml+xml"/>
  <Override PartName="/ppt/ink/ink3346.xml" ContentType="application/inkml+xml"/>
  <Override PartName="/ppt/ink/ink3347.xml" ContentType="application/inkml+xml"/>
  <Override PartName="/ppt/ink/ink3348.xml" ContentType="application/inkml+xml"/>
  <Override PartName="/ppt/ink/ink3349.xml" ContentType="application/inkml+xml"/>
  <Override PartName="/ppt/ink/ink3350.xml" ContentType="application/inkml+xml"/>
  <Override PartName="/ppt/ink/ink3351.xml" ContentType="application/inkml+xml"/>
  <Override PartName="/ppt/ink/ink3352.xml" ContentType="application/inkml+xml"/>
  <Override PartName="/ppt/ink/ink3353.xml" ContentType="application/inkml+xml"/>
  <Override PartName="/ppt/ink/ink3354.xml" ContentType="application/inkml+xml"/>
  <Override PartName="/ppt/ink/ink3355.xml" ContentType="application/inkml+xml"/>
  <Override PartName="/ppt/ink/ink3356.xml" ContentType="application/inkml+xml"/>
  <Override PartName="/ppt/ink/ink3357.xml" ContentType="application/inkml+xml"/>
  <Override PartName="/ppt/ink/ink3358.xml" ContentType="application/inkml+xml"/>
  <Override PartName="/ppt/ink/ink3359.xml" ContentType="application/inkml+xml"/>
  <Override PartName="/ppt/ink/ink3360.xml" ContentType="application/inkml+xml"/>
  <Override PartName="/ppt/ink/ink3361.xml" ContentType="application/inkml+xml"/>
  <Override PartName="/ppt/ink/ink3362.xml" ContentType="application/inkml+xml"/>
  <Override PartName="/ppt/ink/ink3363.xml" ContentType="application/inkml+xml"/>
  <Override PartName="/ppt/ink/ink3364.xml" ContentType="application/inkml+xml"/>
  <Override PartName="/ppt/ink/ink3365.xml" ContentType="application/inkml+xml"/>
  <Override PartName="/ppt/ink/ink3366.xml" ContentType="application/inkml+xml"/>
  <Override PartName="/ppt/ink/ink3367.xml" ContentType="application/inkml+xml"/>
  <Override PartName="/ppt/ink/ink3368.xml" ContentType="application/inkml+xml"/>
  <Override PartName="/ppt/ink/ink3369.xml" ContentType="application/inkml+xml"/>
  <Override PartName="/ppt/ink/ink3370.xml" ContentType="application/inkml+xml"/>
  <Override PartName="/ppt/ink/ink3371.xml" ContentType="application/inkml+xml"/>
  <Override PartName="/ppt/ink/ink3372.xml" ContentType="application/inkml+xml"/>
  <Override PartName="/ppt/ink/ink3373.xml" ContentType="application/inkml+xml"/>
  <Override PartName="/ppt/ink/ink3374.xml" ContentType="application/inkml+xml"/>
  <Override PartName="/ppt/ink/ink3375.xml" ContentType="application/inkml+xml"/>
  <Override PartName="/ppt/ink/ink3376.xml" ContentType="application/inkml+xml"/>
  <Override PartName="/ppt/ink/ink3377.xml" ContentType="application/inkml+xml"/>
  <Override PartName="/ppt/ink/ink3378.xml" ContentType="application/inkml+xml"/>
  <Override PartName="/ppt/ink/ink3379.xml" ContentType="application/inkml+xml"/>
  <Override PartName="/ppt/ink/ink3380.xml" ContentType="application/inkml+xml"/>
  <Override PartName="/ppt/ink/ink3381.xml" ContentType="application/inkml+xml"/>
  <Override PartName="/ppt/ink/ink3382.xml" ContentType="application/inkml+xml"/>
  <Override PartName="/ppt/ink/ink3383.xml" ContentType="application/inkml+xml"/>
  <Override PartName="/ppt/ink/ink3384.xml" ContentType="application/inkml+xml"/>
  <Override PartName="/ppt/ink/ink3385.xml" ContentType="application/inkml+xml"/>
  <Override PartName="/ppt/ink/ink3386.xml" ContentType="application/inkml+xml"/>
  <Override PartName="/ppt/ink/ink3387.xml" ContentType="application/inkml+xml"/>
  <Override PartName="/ppt/ink/ink3388.xml" ContentType="application/inkml+xml"/>
  <Override PartName="/ppt/ink/ink3389.xml" ContentType="application/inkml+xml"/>
  <Override PartName="/ppt/ink/ink3390.xml" ContentType="application/inkml+xml"/>
  <Override PartName="/ppt/ink/ink3391.xml" ContentType="application/inkml+xml"/>
  <Override PartName="/ppt/ink/ink3392.xml" ContentType="application/inkml+xml"/>
  <Override PartName="/ppt/ink/ink3393.xml" ContentType="application/inkml+xml"/>
  <Override PartName="/ppt/ink/ink3394.xml" ContentType="application/inkml+xml"/>
  <Override PartName="/ppt/ink/ink3395.xml" ContentType="application/inkml+xml"/>
  <Override PartName="/ppt/ink/ink3396.xml" ContentType="application/inkml+xml"/>
  <Override PartName="/ppt/ink/ink3397.xml" ContentType="application/inkml+xml"/>
  <Override PartName="/ppt/ink/ink3398.xml" ContentType="application/inkml+xml"/>
  <Override PartName="/ppt/ink/ink3399.xml" ContentType="application/inkml+xml"/>
  <Override PartName="/ppt/ink/ink3400.xml" ContentType="application/inkml+xml"/>
  <Override PartName="/ppt/ink/ink3401.xml" ContentType="application/inkml+xml"/>
  <Override PartName="/ppt/ink/ink3402.xml" ContentType="application/inkml+xml"/>
  <Override PartName="/ppt/ink/ink3403.xml" ContentType="application/inkml+xml"/>
  <Override PartName="/ppt/ink/ink3404.xml" ContentType="application/inkml+xml"/>
  <Override PartName="/ppt/ink/ink3405.xml" ContentType="application/inkml+xml"/>
  <Override PartName="/ppt/ink/ink3406.xml" ContentType="application/inkml+xml"/>
  <Override PartName="/ppt/ink/ink3407.xml" ContentType="application/inkml+xml"/>
  <Override PartName="/ppt/ink/ink3408.xml" ContentType="application/inkml+xml"/>
  <Override PartName="/ppt/ink/ink3409.xml" ContentType="application/inkml+xml"/>
  <Override PartName="/ppt/ink/ink3410.xml" ContentType="application/inkml+xml"/>
  <Override PartName="/ppt/ink/ink3411.xml" ContentType="application/inkml+xml"/>
  <Override PartName="/ppt/ink/ink3412.xml" ContentType="application/inkml+xml"/>
  <Override PartName="/ppt/ink/ink3413.xml" ContentType="application/inkml+xml"/>
  <Override PartName="/ppt/ink/ink3414.xml" ContentType="application/inkml+xml"/>
  <Override PartName="/ppt/ink/ink3415.xml" ContentType="application/inkml+xml"/>
  <Override PartName="/ppt/ink/ink3416.xml" ContentType="application/inkml+xml"/>
  <Override PartName="/ppt/ink/ink3417.xml" ContentType="application/inkml+xml"/>
  <Override PartName="/ppt/ink/ink3418.xml" ContentType="application/inkml+xml"/>
  <Override PartName="/ppt/ink/ink3419.xml" ContentType="application/inkml+xml"/>
  <Override PartName="/ppt/ink/ink3420.xml" ContentType="application/inkml+xml"/>
  <Override PartName="/ppt/ink/ink3421.xml" ContentType="application/inkml+xml"/>
  <Override PartName="/ppt/ink/ink3422.xml" ContentType="application/inkml+xml"/>
  <Override PartName="/ppt/ink/ink3423.xml" ContentType="application/inkml+xml"/>
  <Override PartName="/ppt/ink/ink3424.xml" ContentType="application/inkml+xml"/>
  <Override PartName="/ppt/ink/ink3425.xml" ContentType="application/inkml+xml"/>
  <Override PartName="/ppt/ink/ink3426.xml" ContentType="application/inkml+xml"/>
  <Override PartName="/ppt/ink/ink3427.xml" ContentType="application/inkml+xml"/>
  <Override PartName="/ppt/ink/ink3428.xml" ContentType="application/inkml+xml"/>
  <Override PartName="/ppt/ink/ink3429.xml" ContentType="application/inkml+xml"/>
  <Override PartName="/ppt/ink/ink3430.xml" ContentType="application/inkml+xml"/>
  <Override PartName="/ppt/ink/ink3431.xml" ContentType="application/inkml+xml"/>
  <Override PartName="/ppt/ink/ink3432.xml" ContentType="application/inkml+xml"/>
  <Override PartName="/ppt/ink/ink3433.xml" ContentType="application/inkml+xml"/>
  <Override PartName="/ppt/ink/ink3434.xml" ContentType="application/inkml+xml"/>
  <Override PartName="/ppt/ink/ink3435.xml" ContentType="application/inkml+xml"/>
  <Override PartName="/ppt/ink/ink3436.xml" ContentType="application/inkml+xml"/>
  <Override PartName="/ppt/ink/ink3437.xml" ContentType="application/inkml+xml"/>
  <Override PartName="/ppt/ink/ink3438.xml" ContentType="application/inkml+xml"/>
  <Override PartName="/ppt/ink/ink3439.xml" ContentType="application/inkml+xml"/>
  <Override PartName="/ppt/ink/ink3440.xml" ContentType="application/inkml+xml"/>
  <Override PartName="/ppt/ink/ink3441.xml" ContentType="application/inkml+xml"/>
  <Override PartName="/ppt/ink/ink3442.xml" ContentType="application/inkml+xml"/>
  <Override PartName="/ppt/ink/ink3443.xml" ContentType="application/inkml+xml"/>
  <Override PartName="/ppt/ink/ink3444.xml" ContentType="application/inkml+xml"/>
  <Override PartName="/ppt/ink/ink3445.xml" ContentType="application/inkml+xml"/>
  <Override PartName="/ppt/ink/ink3446.xml" ContentType="application/inkml+xml"/>
  <Override PartName="/ppt/ink/ink3447.xml" ContentType="application/inkml+xml"/>
  <Override PartName="/ppt/ink/ink3448.xml" ContentType="application/inkml+xml"/>
  <Override PartName="/ppt/ink/ink3449.xml" ContentType="application/inkml+xml"/>
  <Override PartName="/ppt/notesSlides/notesSlide29.xml" ContentType="application/vnd.openxmlformats-officedocument.presentationml.notesSlide+xml"/>
  <Override PartName="/ppt/ink/ink3450.xml" ContentType="application/inkml+xml"/>
  <Override PartName="/ppt/ink/ink3451.xml" ContentType="application/inkml+xml"/>
  <Override PartName="/ppt/ink/ink3452.xml" ContentType="application/inkml+xml"/>
  <Override PartName="/ppt/ink/ink3453.xml" ContentType="application/inkml+xml"/>
  <Override PartName="/ppt/ink/ink3454.xml" ContentType="application/inkml+xml"/>
  <Override PartName="/ppt/ink/ink3455.xml" ContentType="application/inkml+xml"/>
  <Override PartName="/ppt/ink/ink3456.xml" ContentType="application/inkml+xml"/>
  <Override PartName="/ppt/ink/ink3457.xml" ContentType="application/inkml+xml"/>
  <Override PartName="/ppt/ink/ink3458.xml" ContentType="application/inkml+xml"/>
  <Override PartName="/ppt/ink/ink3459.xml" ContentType="application/inkml+xml"/>
  <Override PartName="/ppt/ink/ink3460.xml" ContentType="application/inkml+xml"/>
  <Override PartName="/ppt/ink/ink3461.xml" ContentType="application/inkml+xml"/>
  <Override PartName="/ppt/ink/ink3462.xml" ContentType="application/inkml+xml"/>
  <Override PartName="/ppt/ink/ink3463.xml" ContentType="application/inkml+xml"/>
  <Override PartName="/ppt/ink/ink3464.xml" ContentType="application/inkml+xml"/>
  <Override PartName="/ppt/ink/ink3465.xml" ContentType="application/inkml+xml"/>
  <Override PartName="/ppt/ink/ink3466.xml" ContentType="application/inkml+xml"/>
  <Override PartName="/ppt/ink/ink3467.xml" ContentType="application/inkml+xml"/>
  <Override PartName="/ppt/ink/ink3468.xml" ContentType="application/inkml+xml"/>
  <Override PartName="/ppt/ink/ink3469.xml" ContentType="application/inkml+xml"/>
  <Override PartName="/ppt/ink/ink3470.xml" ContentType="application/inkml+xml"/>
  <Override PartName="/ppt/ink/ink3471.xml" ContentType="application/inkml+xml"/>
  <Override PartName="/ppt/ink/ink3472.xml" ContentType="application/inkml+xml"/>
  <Override PartName="/ppt/ink/ink3473.xml" ContentType="application/inkml+xml"/>
  <Override PartName="/ppt/ink/ink3474.xml" ContentType="application/inkml+xml"/>
  <Override PartName="/ppt/ink/ink3475.xml" ContentType="application/inkml+xml"/>
  <Override PartName="/ppt/ink/ink3476.xml" ContentType="application/inkml+xml"/>
  <Override PartName="/ppt/ink/ink3477.xml" ContentType="application/inkml+xml"/>
  <Override PartName="/ppt/ink/ink3478.xml" ContentType="application/inkml+xml"/>
  <Override PartName="/ppt/ink/ink3479.xml" ContentType="application/inkml+xml"/>
  <Override PartName="/ppt/ink/ink3480.xml" ContentType="application/inkml+xml"/>
  <Override PartName="/ppt/ink/ink3481.xml" ContentType="application/inkml+xml"/>
  <Override PartName="/ppt/ink/ink3482.xml" ContentType="application/inkml+xml"/>
  <Override PartName="/ppt/ink/ink3483.xml" ContentType="application/inkml+xml"/>
  <Override PartName="/ppt/ink/ink3484.xml" ContentType="application/inkml+xml"/>
  <Override PartName="/ppt/ink/ink3485.xml" ContentType="application/inkml+xml"/>
  <Override PartName="/ppt/ink/ink3486.xml" ContentType="application/inkml+xml"/>
  <Override PartName="/ppt/ink/ink3487.xml" ContentType="application/inkml+xml"/>
  <Override PartName="/ppt/ink/ink3488.xml" ContentType="application/inkml+xml"/>
  <Override PartName="/ppt/ink/ink3489.xml" ContentType="application/inkml+xml"/>
  <Override PartName="/ppt/ink/ink3490.xml" ContentType="application/inkml+xml"/>
  <Override PartName="/ppt/ink/ink3491.xml" ContentType="application/inkml+xml"/>
  <Override PartName="/ppt/ink/ink3492.xml" ContentType="application/inkml+xml"/>
  <Override PartName="/ppt/ink/ink3493.xml" ContentType="application/inkml+xml"/>
  <Override PartName="/ppt/ink/ink3494.xml" ContentType="application/inkml+xml"/>
  <Override PartName="/ppt/ink/ink3495.xml" ContentType="application/inkml+xml"/>
  <Override PartName="/ppt/ink/ink3496.xml" ContentType="application/inkml+xml"/>
  <Override PartName="/ppt/ink/ink3497.xml" ContentType="application/inkml+xml"/>
  <Override PartName="/ppt/ink/ink3498.xml" ContentType="application/inkml+xml"/>
  <Override PartName="/ppt/ink/ink3499.xml" ContentType="application/inkml+xml"/>
  <Override PartName="/ppt/ink/ink3500.xml" ContentType="application/inkml+xml"/>
  <Override PartName="/ppt/ink/ink3501.xml" ContentType="application/inkml+xml"/>
  <Override PartName="/ppt/ink/ink3502.xml" ContentType="application/inkml+xml"/>
  <Override PartName="/ppt/ink/ink3503.xml" ContentType="application/inkml+xml"/>
  <Override PartName="/ppt/ink/ink3504.xml" ContentType="application/inkml+xml"/>
  <Override PartName="/ppt/ink/ink3505.xml" ContentType="application/inkml+xml"/>
  <Override PartName="/ppt/ink/ink3506.xml" ContentType="application/inkml+xml"/>
  <Override PartName="/ppt/ink/ink3507.xml" ContentType="application/inkml+xml"/>
  <Override PartName="/ppt/ink/ink3508.xml" ContentType="application/inkml+xml"/>
  <Override PartName="/ppt/ink/ink3509.xml" ContentType="application/inkml+xml"/>
  <Override PartName="/ppt/ink/ink3510.xml" ContentType="application/inkml+xml"/>
  <Override PartName="/ppt/ink/ink3511.xml" ContentType="application/inkml+xml"/>
  <Override PartName="/ppt/ink/ink3512.xml" ContentType="application/inkml+xml"/>
  <Override PartName="/ppt/ink/ink3513.xml" ContentType="application/inkml+xml"/>
  <Override PartName="/ppt/ink/ink3514.xml" ContentType="application/inkml+xml"/>
  <Override PartName="/ppt/ink/ink3515.xml" ContentType="application/inkml+xml"/>
  <Override PartName="/ppt/ink/ink3516.xml" ContentType="application/inkml+xml"/>
  <Override PartName="/ppt/ink/ink3517.xml" ContentType="application/inkml+xml"/>
  <Override PartName="/ppt/ink/ink3518.xml" ContentType="application/inkml+xml"/>
  <Override PartName="/ppt/ink/ink3519.xml" ContentType="application/inkml+xml"/>
  <Override PartName="/ppt/ink/ink3520.xml" ContentType="application/inkml+xml"/>
  <Override PartName="/ppt/ink/ink3521.xml" ContentType="application/inkml+xml"/>
  <Override PartName="/ppt/ink/ink3522.xml" ContentType="application/inkml+xml"/>
  <Override PartName="/ppt/ink/ink3523.xml" ContentType="application/inkml+xml"/>
  <Override PartName="/ppt/ink/ink3524.xml" ContentType="application/inkml+xml"/>
  <Override PartName="/ppt/ink/ink3525.xml" ContentType="application/inkml+xml"/>
  <Override PartName="/ppt/ink/ink3526.xml" ContentType="application/inkml+xml"/>
  <Override PartName="/ppt/ink/ink3527.xml" ContentType="application/inkml+xml"/>
  <Override PartName="/ppt/ink/ink3528.xml" ContentType="application/inkml+xml"/>
  <Override PartName="/ppt/ink/ink3529.xml" ContentType="application/inkml+xml"/>
  <Override PartName="/ppt/ink/ink3530.xml" ContentType="application/inkml+xml"/>
  <Override PartName="/ppt/ink/ink3531.xml" ContentType="application/inkml+xml"/>
  <Override PartName="/ppt/ink/ink3532.xml" ContentType="application/inkml+xml"/>
  <Override PartName="/ppt/ink/ink3533.xml" ContentType="application/inkml+xml"/>
  <Override PartName="/ppt/ink/ink3534.xml" ContentType="application/inkml+xml"/>
  <Override PartName="/ppt/ink/ink3535.xml" ContentType="application/inkml+xml"/>
  <Override PartName="/ppt/ink/ink3536.xml" ContentType="application/inkml+xml"/>
  <Override PartName="/ppt/ink/ink3537.xml" ContentType="application/inkml+xml"/>
  <Override PartName="/ppt/ink/ink3538.xml" ContentType="application/inkml+xml"/>
  <Override PartName="/ppt/ink/ink3539.xml" ContentType="application/inkml+xml"/>
  <Override PartName="/ppt/ink/ink3540.xml" ContentType="application/inkml+xml"/>
  <Override PartName="/ppt/ink/ink3541.xml" ContentType="application/inkml+xml"/>
  <Override PartName="/ppt/ink/ink3542.xml" ContentType="application/inkml+xml"/>
  <Override PartName="/ppt/ink/ink3543.xml" ContentType="application/inkml+xml"/>
  <Override PartName="/ppt/ink/ink3544.xml" ContentType="application/inkml+xml"/>
  <Override PartName="/ppt/ink/ink3545.xml" ContentType="application/inkml+xml"/>
  <Override PartName="/ppt/ink/ink3546.xml" ContentType="application/inkml+xml"/>
  <Override PartName="/ppt/ink/ink3547.xml" ContentType="application/inkml+xml"/>
  <Override PartName="/ppt/ink/ink3548.xml" ContentType="application/inkml+xml"/>
  <Override PartName="/ppt/ink/ink3549.xml" ContentType="application/inkml+xml"/>
  <Override PartName="/ppt/ink/ink3550.xml" ContentType="application/inkml+xml"/>
  <Override PartName="/ppt/ink/ink3551.xml" ContentType="application/inkml+xml"/>
  <Override PartName="/ppt/ink/ink3552.xml" ContentType="application/inkml+xml"/>
  <Override PartName="/ppt/ink/ink3553.xml" ContentType="application/inkml+xml"/>
  <Override PartName="/ppt/ink/ink3554.xml" ContentType="application/inkml+xml"/>
  <Override PartName="/ppt/ink/ink3555.xml" ContentType="application/inkml+xml"/>
  <Override PartName="/ppt/ink/ink3556.xml" ContentType="application/inkml+xml"/>
  <Override PartName="/ppt/ink/ink3557.xml" ContentType="application/inkml+xml"/>
  <Override PartName="/ppt/ink/ink3558.xml" ContentType="application/inkml+xml"/>
  <Override PartName="/ppt/ink/ink3559.xml" ContentType="application/inkml+xml"/>
  <Override PartName="/ppt/ink/ink3560.xml" ContentType="application/inkml+xml"/>
  <Override PartName="/ppt/ink/ink3561.xml" ContentType="application/inkml+xml"/>
  <Override PartName="/ppt/ink/ink3562.xml" ContentType="application/inkml+xml"/>
  <Override PartName="/ppt/ink/ink3563.xml" ContentType="application/inkml+xml"/>
  <Override PartName="/ppt/ink/ink3564.xml" ContentType="application/inkml+xml"/>
  <Override PartName="/ppt/ink/ink3565.xml" ContentType="application/inkml+xml"/>
  <Override PartName="/ppt/ink/ink3566.xml" ContentType="application/inkml+xml"/>
  <Override PartName="/ppt/ink/ink3567.xml" ContentType="application/inkml+xml"/>
  <Override PartName="/ppt/ink/ink3568.xml" ContentType="application/inkml+xml"/>
  <Override PartName="/ppt/ink/ink3569.xml" ContentType="application/inkml+xml"/>
  <Override PartName="/ppt/ink/ink3570.xml" ContentType="application/inkml+xml"/>
  <Override PartName="/ppt/ink/ink3571.xml" ContentType="application/inkml+xml"/>
  <Override PartName="/ppt/ink/ink3572.xml" ContentType="application/inkml+xml"/>
  <Override PartName="/ppt/ink/ink3573.xml" ContentType="application/inkml+xml"/>
  <Override PartName="/ppt/ink/ink3574.xml" ContentType="application/inkml+xml"/>
  <Override PartName="/ppt/ink/ink3575.xml" ContentType="application/inkml+xml"/>
  <Override PartName="/ppt/ink/ink3576.xml" ContentType="application/inkml+xml"/>
  <Override PartName="/ppt/ink/ink3577.xml" ContentType="application/inkml+xml"/>
  <Override PartName="/ppt/ink/ink3578.xml" ContentType="application/inkml+xml"/>
  <Override PartName="/ppt/ink/ink3579.xml" ContentType="application/inkml+xml"/>
  <Override PartName="/ppt/ink/ink3580.xml" ContentType="application/inkml+xml"/>
  <Override PartName="/ppt/ink/ink3581.xml" ContentType="application/inkml+xml"/>
  <Override PartName="/ppt/ink/ink3582.xml" ContentType="application/inkml+xml"/>
  <Override PartName="/ppt/ink/ink3583.xml" ContentType="application/inkml+xml"/>
  <Override PartName="/ppt/ink/ink3584.xml" ContentType="application/inkml+xml"/>
  <Override PartName="/ppt/ink/ink3585.xml" ContentType="application/inkml+xml"/>
  <Override PartName="/ppt/ink/ink3586.xml" ContentType="application/inkml+xml"/>
  <Override PartName="/ppt/ink/ink3587.xml" ContentType="application/inkml+xml"/>
  <Override PartName="/ppt/ink/ink3588.xml" ContentType="application/inkml+xml"/>
  <Override PartName="/ppt/ink/ink3589.xml" ContentType="application/inkml+xml"/>
  <Override PartName="/ppt/ink/ink3590.xml" ContentType="application/inkml+xml"/>
  <Override PartName="/ppt/ink/ink3591.xml" ContentType="application/inkml+xml"/>
  <Override PartName="/ppt/ink/ink3592.xml" ContentType="application/inkml+xml"/>
  <Override PartName="/ppt/ink/ink3593.xml" ContentType="application/inkml+xml"/>
  <Override PartName="/ppt/ink/ink3594.xml" ContentType="application/inkml+xml"/>
  <Override PartName="/ppt/ink/ink3595.xml" ContentType="application/inkml+xml"/>
  <Override PartName="/ppt/ink/ink3596.xml" ContentType="application/inkml+xml"/>
  <Override PartName="/ppt/ink/ink3597.xml" ContentType="application/inkml+xml"/>
  <Override PartName="/ppt/ink/ink3598.xml" ContentType="application/inkml+xml"/>
  <Override PartName="/ppt/ink/ink3599.xml" ContentType="application/inkml+xml"/>
  <Override PartName="/ppt/ink/ink3600.xml" ContentType="application/inkml+xml"/>
  <Override PartName="/ppt/ink/ink3601.xml" ContentType="application/inkml+xml"/>
  <Override PartName="/ppt/ink/ink3602.xml" ContentType="application/inkml+xml"/>
  <Override PartName="/ppt/ink/ink3603.xml" ContentType="application/inkml+xml"/>
  <Override PartName="/ppt/ink/ink3604.xml" ContentType="application/inkml+xml"/>
  <Override PartName="/ppt/ink/ink3605.xml" ContentType="application/inkml+xml"/>
  <Override PartName="/ppt/ink/ink3606.xml" ContentType="application/inkml+xml"/>
  <Override PartName="/ppt/ink/ink3607.xml" ContentType="application/inkml+xml"/>
  <Override PartName="/ppt/ink/ink3608.xml" ContentType="application/inkml+xml"/>
  <Override PartName="/ppt/ink/ink3609.xml" ContentType="application/inkml+xml"/>
  <Override PartName="/ppt/ink/ink3610.xml" ContentType="application/inkml+xml"/>
  <Override PartName="/ppt/ink/ink3611.xml" ContentType="application/inkml+xml"/>
  <Override PartName="/ppt/ink/ink3612.xml" ContentType="application/inkml+xml"/>
  <Override PartName="/ppt/ink/ink3613.xml" ContentType="application/inkml+xml"/>
  <Override PartName="/ppt/ink/ink3614.xml" ContentType="application/inkml+xml"/>
  <Override PartName="/ppt/ink/ink3615.xml" ContentType="application/inkml+xml"/>
  <Override PartName="/ppt/ink/ink3616.xml" ContentType="application/inkml+xml"/>
  <Override PartName="/ppt/ink/ink3617.xml" ContentType="application/inkml+xml"/>
  <Override PartName="/ppt/ink/ink3618.xml" ContentType="application/inkml+xml"/>
  <Override PartName="/ppt/ink/ink3619.xml" ContentType="application/inkml+xml"/>
  <Override PartName="/ppt/ink/ink3620.xml" ContentType="application/inkml+xml"/>
  <Override PartName="/ppt/ink/ink3621.xml" ContentType="application/inkml+xml"/>
  <Override PartName="/ppt/ink/ink3622.xml" ContentType="application/inkml+xml"/>
  <Override PartName="/ppt/ink/ink3623.xml" ContentType="application/inkml+xml"/>
  <Override PartName="/ppt/ink/ink3624.xml" ContentType="application/inkml+xml"/>
  <Override PartName="/ppt/ink/ink3625.xml" ContentType="application/inkml+xml"/>
  <Override PartName="/ppt/ink/ink3626.xml" ContentType="application/inkml+xml"/>
  <Override PartName="/ppt/ink/ink3627.xml" ContentType="application/inkml+xml"/>
  <Override PartName="/ppt/ink/ink3628.xml" ContentType="application/inkml+xml"/>
  <Override PartName="/ppt/ink/ink3629.xml" ContentType="application/inkml+xml"/>
  <Override PartName="/ppt/ink/ink3630.xml" ContentType="application/inkml+xml"/>
  <Override PartName="/ppt/ink/ink3631.xml" ContentType="application/inkml+xml"/>
  <Override PartName="/ppt/ink/ink3632.xml" ContentType="application/inkml+xml"/>
  <Override PartName="/ppt/ink/ink3633.xml" ContentType="application/inkml+xml"/>
  <Override PartName="/ppt/ink/ink3634.xml" ContentType="application/inkml+xml"/>
  <Override PartName="/ppt/ink/ink3635.xml" ContentType="application/inkml+xml"/>
  <Override PartName="/ppt/ink/ink3636.xml" ContentType="application/inkml+xml"/>
  <Override PartName="/ppt/ink/ink3637.xml" ContentType="application/inkml+xml"/>
  <Override PartName="/ppt/ink/ink3638.xml" ContentType="application/inkml+xml"/>
  <Override PartName="/ppt/ink/ink3639.xml" ContentType="application/inkml+xml"/>
  <Override PartName="/ppt/ink/ink3640.xml" ContentType="application/inkml+xml"/>
  <Override PartName="/ppt/ink/ink3641.xml" ContentType="application/inkml+xml"/>
  <Override PartName="/ppt/ink/ink3642.xml" ContentType="application/inkml+xml"/>
  <Override PartName="/ppt/ink/ink3643.xml" ContentType="application/inkml+xml"/>
  <Override PartName="/ppt/ink/ink3644.xml" ContentType="application/inkml+xml"/>
  <Override PartName="/ppt/ink/ink3645.xml" ContentType="application/inkml+xml"/>
  <Override PartName="/ppt/ink/ink3646.xml" ContentType="application/inkml+xml"/>
  <Override PartName="/ppt/ink/ink3647.xml" ContentType="application/inkml+xml"/>
  <Override PartName="/ppt/ink/ink3648.xml" ContentType="application/inkml+xml"/>
  <Override PartName="/ppt/ink/ink3649.xml" ContentType="application/inkml+xml"/>
  <Override PartName="/ppt/ink/ink3650.xml" ContentType="application/inkml+xml"/>
  <Override PartName="/ppt/ink/ink3651.xml" ContentType="application/inkml+xml"/>
  <Override PartName="/ppt/ink/ink3652.xml" ContentType="application/inkml+xml"/>
  <Override PartName="/ppt/ink/ink3653.xml" ContentType="application/inkml+xml"/>
  <Override PartName="/ppt/ink/ink3654.xml" ContentType="application/inkml+xml"/>
  <Override PartName="/ppt/ink/ink3655.xml" ContentType="application/inkml+xml"/>
  <Override PartName="/ppt/ink/ink3656.xml" ContentType="application/inkml+xml"/>
  <Override PartName="/ppt/ink/ink3657.xml" ContentType="application/inkml+xml"/>
  <Override PartName="/ppt/ink/ink3658.xml" ContentType="application/inkml+xml"/>
  <Override PartName="/ppt/ink/ink3659.xml" ContentType="application/inkml+xml"/>
  <Override PartName="/ppt/ink/ink3660.xml" ContentType="application/inkml+xml"/>
  <Override PartName="/ppt/ink/ink3661.xml" ContentType="application/inkml+xml"/>
  <Override PartName="/ppt/ink/ink3662.xml" ContentType="application/inkml+xml"/>
  <Override PartName="/ppt/ink/ink3663.xml" ContentType="application/inkml+xml"/>
  <Override PartName="/ppt/ink/ink3664.xml" ContentType="application/inkml+xml"/>
  <Override PartName="/ppt/ink/ink3665.xml" ContentType="application/inkml+xml"/>
  <Override PartName="/ppt/ink/ink3666.xml" ContentType="application/inkml+xml"/>
  <Override PartName="/ppt/ink/ink3667.xml" ContentType="application/inkml+xml"/>
  <Override PartName="/ppt/ink/ink3668.xml" ContentType="application/inkml+xml"/>
  <Override PartName="/ppt/ink/ink3669.xml" ContentType="application/inkml+xml"/>
  <Override PartName="/ppt/ink/ink3670.xml" ContentType="application/inkml+xml"/>
  <Override PartName="/ppt/ink/ink3671.xml" ContentType="application/inkml+xml"/>
  <Override PartName="/ppt/ink/ink3672.xml" ContentType="application/inkml+xml"/>
  <Override PartName="/ppt/ink/ink3673.xml" ContentType="application/inkml+xml"/>
  <Override PartName="/ppt/ink/ink3674.xml" ContentType="application/inkml+xml"/>
  <Override PartName="/ppt/ink/ink3675.xml" ContentType="application/inkml+xml"/>
  <Override PartName="/ppt/ink/ink3676.xml" ContentType="application/inkml+xml"/>
  <Override PartName="/ppt/ink/ink3677.xml" ContentType="application/inkml+xml"/>
  <Override PartName="/ppt/ink/ink3678.xml" ContentType="application/inkml+xml"/>
  <Override PartName="/ppt/ink/ink3679.xml" ContentType="application/inkml+xml"/>
  <Override PartName="/ppt/ink/ink3680.xml" ContentType="application/inkml+xml"/>
  <Override PartName="/ppt/ink/ink3681.xml" ContentType="application/inkml+xml"/>
  <Override PartName="/ppt/ink/ink3682.xml" ContentType="application/inkml+xml"/>
  <Override PartName="/ppt/ink/ink3683.xml" ContentType="application/inkml+xml"/>
  <Override PartName="/ppt/ink/ink3684.xml" ContentType="application/inkml+xml"/>
  <Override PartName="/ppt/ink/ink3685.xml" ContentType="application/inkml+xml"/>
  <Override PartName="/ppt/ink/ink3686.xml" ContentType="application/inkml+xml"/>
  <Override PartName="/ppt/ink/ink3687.xml" ContentType="application/inkml+xml"/>
  <Override PartName="/ppt/ink/ink3688.xml" ContentType="application/inkml+xml"/>
  <Override PartName="/ppt/ink/ink3689.xml" ContentType="application/inkml+xml"/>
  <Override PartName="/ppt/ink/ink3690.xml" ContentType="application/inkml+xml"/>
  <Override PartName="/ppt/ink/ink3691.xml" ContentType="application/inkml+xml"/>
  <Override PartName="/ppt/ink/ink3692.xml" ContentType="application/inkml+xml"/>
  <Override PartName="/ppt/ink/ink3693.xml" ContentType="application/inkml+xml"/>
  <Override PartName="/ppt/ink/ink3694.xml" ContentType="application/inkml+xml"/>
  <Override PartName="/ppt/ink/ink3695.xml" ContentType="application/inkml+xml"/>
  <Override PartName="/ppt/ink/ink3696.xml" ContentType="application/inkml+xml"/>
  <Override PartName="/ppt/ink/ink3697.xml" ContentType="application/inkml+xml"/>
  <Override PartName="/ppt/ink/ink3698.xml" ContentType="application/inkml+xml"/>
  <Override PartName="/ppt/ink/ink3699.xml" ContentType="application/inkml+xml"/>
  <Override PartName="/ppt/ink/ink3700.xml" ContentType="application/inkml+xml"/>
  <Override PartName="/ppt/ink/ink3701.xml" ContentType="application/inkml+xml"/>
  <Override PartName="/ppt/ink/ink3702.xml" ContentType="application/inkml+xml"/>
  <Override PartName="/ppt/ink/ink3703.xml" ContentType="application/inkml+xml"/>
  <Override PartName="/ppt/ink/ink3704.xml" ContentType="application/inkml+xml"/>
  <Override PartName="/ppt/ink/ink3705.xml" ContentType="application/inkml+xml"/>
  <Override PartName="/ppt/ink/ink3706.xml" ContentType="application/inkml+xml"/>
  <Override PartName="/ppt/ink/ink3707.xml" ContentType="application/inkml+xml"/>
  <Override PartName="/ppt/ink/ink3708.xml" ContentType="application/inkml+xml"/>
  <Override PartName="/ppt/ink/ink3709.xml" ContentType="application/inkml+xml"/>
  <Override PartName="/ppt/ink/ink3710.xml" ContentType="application/inkml+xml"/>
  <Override PartName="/ppt/ink/ink3711.xml" ContentType="application/inkml+xml"/>
  <Override PartName="/ppt/ink/ink3712.xml" ContentType="application/inkml+xml"/>
  <Override PartName="/ppt/ink/ink3713.xml" ContentType="application/inkml+xml"/>
  <Override PartName="/ppt/ink/ink3714.xml" ContentType="application/inkml+xml"/>
  <Override PartName="/ppt/ink/ink3715.xml" ContentType="application/inkml+xml"/>
  <Override PartName="/ppt/ink/ink3716.xml" ContentType="application/inkml+xml"/>
  <Override PartName="/ppt/ink/ink3717.xml" ContentType="application/inkml+xml"/>
  <Override PartName="/ppt/ink/ink3718.xml" ContentType="application/inkml+xml"/>
  <Override PartName="/ppt/ink/ink3719.xml" ContentType="application/inkml+xml"/>
  <Override PartName="/ppt/ink/ink3720.xml" ContentType="application/inkml+xml"/>
  <Override PartName="/ppt/ink/ink3721.xml" ContentType="application/inkml+xml"/>
  <Override PartName="/ppt/ink/ink3722.xml" ContentType="application/inkml+xml"/>
  <Override PartName="/ppt/ink/ink3723.xml" ContentType="application/inkml+xml"/>
  <Override PartName="/ppt/ink/ink3724.xml" ContentType="application/inkml+xml"/>
  <Override PartName="/ppt/ink/ink3725.xml" ContentType="application/inkml+xml"/>
  <Override PartName="/ppt/ink/ink3726.xml" ContentType="application/inkml+xml"/>
  <Override PartName="/ppt/ink/ink3727.xml" ContentType="application/inkml+xml"/>
  <Override PartName="/ppt/ink/ink3728.xml" ContentType="application/inkml+xml"/>
  <Override PartName="/ppt/ink/ink3729.xml" ContentType="application/inkml+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2"/>
  </p:notesMasterIdLst>
  <p:sldIdLst>
    <p:sldId id="1384" r:id="rId2"/>
    <p:sldId id="1385" r:id="rId3"/>
    <p:sldId id="1386" r:id="rId4"/>
    <p:sldId id="1387" r:id="rId5"/>
    <p:sldId id="1390" r:id="rId6"/>
    <p:sldId id="1388" r:id="rId7"/>
    <p:sldId id="1389" r:id="rId8"/>
    <p:sldId id="1429" r:id="rId9"/>
    <p:sldId id="1430" r:id="rId10"/>
    <p:sldId id="1433" r:id="rId11"/>
    <p:sldId id="1434" r:id="rId12"/>
    <p:sldId id="1437" r:id="rId13"/>
    <p:sldId id="1439" r:id="rId14"/>
    <p:sldId id="1438" r:id="rId15"/>
    <p:sldId id="1441" r:id="rId16"/>
    <p:sldId id="1443" r:id="rId17"/>
    <p:sldId id="1444" r:id="rId18"/>
    <p:sldId id="1445" r:id="rId19"/>
    <p:sldId id="1451" r:id="rId20"/>
    <p:sldId id="1447" r:id="rId21"/>
    <p:sldId id="1448" r:id="rId22"/>
    <p:sldId id="1449" r:id="rId23"/>
    <p:sldId id="1450" r:id="rId24"/>
    <p:sldId id="1393" r:id="rId25"/>
    <p:sldId id="1498" r:id="rId26"/>
    <p:sldId id="1499" r:id="rId27"/>
    <p:sldId id="1392" r:id="rId28"/>
    <p:sldId id="1453" r:id="rId29"/>
    <p:sldId id="542" r:id="rId30"/>
    <p:sldId id="536" r:id="rId31"/>
    <p:sldId id="1454" r:id="rId32"/>
    <p:sldId id="425" r:id="rId33"/>
    <p:sldId id="426" r:id="rId34"/>
    <p:sldId id="428" r:id="rId35"/>
    <p:sldId id="540" r:id="rId36"/>
    <p:sldId id="544" r:id="rId37"/>
    <p:sldId id="545" r:id="rId38"/>
    <p:sldId id="1456" r:id="rId39"/>
    <p:sldId id="1457" r:id="rId40"/>
    <p:sldId id="405" r:id="rId41"/>
    <p:sldId id="1472" r:id="rId42"/>
    <p:sldId id="300" r:id="rId43"/>
    <p:sldId id="614" r:id="rId44"/>
    <p:sldId id="793" r:id="rId45"/>
    <p:sldId id="1483" r:id="rId46"/>
    <p:sldId id="617" r:id="rId47"/>
    <p:sldId id="1500" r:id="rId48"/>
    <p:sldId id="795" r:id="rId49"/>
    <p:sldId id="1485" r:id="rId50"/>
    <p:sldId id="796" r:id="rId51"/>
    <p:sldId id="805" r:id="rId52"/>
    <p:sldId id="806" r:id="rId53"/>
    <p:sldId id="807" r:id="rId54"/>
    <p:sldId id="808" r:id="rId55"/>
    <p:sldId id="799" r:id="rId56"/>
    <p:sldId id="800" r:id="rId57"/>
    <p:sldId id="801" r:id="rId58"/>
    <p:sldId id="802" r:id="rId59"/>
    <p:sldId id="803" r:id="rId60"/>
    <p:sldId id="1480" r:id="rId61"/>
    <p:sldId id="1481" r:id="rId62"/>
    <p:sldId id="570" r:id="rId63"/>
    <p:sldId id="403" r:id="rId64"/>
    <p:sldId id="824" r:id="rId65"/>
    <p:sldId id="569" r:id="rId66"/>
    <p:sldId id="573" r:id="rId67"/>
    <p:sldId id="825" r:id="rId68"/>
    <p:sldId id="832" r:id="rId69"/>
    <p:sldId id="612" r:id="rId70"/>
    <p:sldId id="833" r:id="rId71"/>
    <p:sldId id="834" r:id="rId72"/>
    <p:sldId id="627" r:id="rId73"/>
    <p:sldId id="621" r:id="rId74"/>
    <p:sldId id="620" r:id="rId75"/>
    <p:sldId id="1484" r:id="rId76"/>
    <p:sldId id="630" r:id="rId77"/>
    <p:sldId id="633" r:id="rId78"/>
    <p:sldId id="1497" r:id="rId79"/>
    <p:sldId id="635" r:id="rId80"/>
    <p:sldId id="636" r:id="rId81"/>
  </p:sldIdLst>
  <p:sldSz cx="12192000" cy="6858000"/>
  <p:notesSz cx="6865938" cy="9998075"/>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Keine Formatvorlage, Tabellen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1578" autoAdjust="0"/>
    <p:restoredTop sz="93447" autoAdjust="0"/>
  </p:normalViewPr>
  <p:slideViewPr>
    <p:cSldViewPr snapToGrid="0">
      <p:cViewPr varScale="1">
        <p:scale>
          <a:sx n="113" d="100"/>
          <a:sy n="113" d="100"/>
        </p:scale>
        <p:origin x="132"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viewProps" Target="view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61" Type="http://schemas.openxmlformats.org/officeDocument/2006/relationships/slide" Target="slides/slide60.xml"/><Relationship Id="rId82"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288.emf"/><Relationship Id="rId1" Type="http://schemas.openxmlformats.org/officeDocument/2006/relationships/image" Target="../media/image1287.emf"/></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2:51:06.416"/>
    </inkml:context>
    <inkml:brush xml:id="br0">
      <inkml:brushProperty name="width" value="0.025" units="cm"/>
      <inkml:brushProperty name="height" value="0.025" units="cm"/>
    </inkml:brush>
  </inkml:definitions>
  <inkml:trace contextRef="#ctx0" brushRef="#br0">1 0 18802,'0'0'464,"12"3"-1345,184 25 211,-16-3 796,23 1 1603,226-1-1,-128-12 415,1058 33-755,-821-44-1212,1611-26 1548,-242-31 160,-1482 46-778,-273 6-694,449-27 2224,-586 28-3389,-21 2-1294,-24-3-4938,17-9-2865</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2:51:10.441"/>
    </inkml:context>
    <inkml:brush xml:id="br0">
      <inkml:brushProperty name="width" value="0.025" units="cm"/>
      <inkml:brushProperty name="height" value="0.025" units="cm"/>
    </inkml:brush>
  </inkml:definitions>
  <inkml:trace contextRef="#ctx0" brushRef="#br0">3668 591 15086,'-242'-96'4879,"-5"8"-4493,94 40-1417,-200-34 0,236 65 903,1 5-1,-2 5 0,1 6 1,-1 4-1,-197 32 0,170-7 588,1 6 0,2 6-1,2 7 1,-154 72 0,219-83-291,1 3 1,1 3 0,3 4 0,1 2-1,3 3 1,-116 118 0,150-135-95,2 2 0,2 0 0,1 2 0,2 1 0,2 1-1,1 1 1,2 1 0,2 1 0,2 0 0,2 1 0,2 1 0,2 0 0,1 0 0,-2 53 0,10-51-69,3 0 1,1 0-1,2 0 0,2 0 1,2 0-1,18 50 1,-7-39 11,2-1 1,4-1-1,1-1 1,46 68-1,-25-55 5,3-2 0,3-2-1,2-3 1,3-2 0,3-2-1,2-4 1,93 60 0,-66-58 30,2-4 0,3-4 1,1-5-1,2-4 0,2-4 1,201 39-1,-120-45 6,1-7 0,0-9 0,219-14 0,-170-13 32,-1-11 0,241-58 1,437-181-5,-347 43 337,-431 160-166,-4-4 1,142-100 0,-213 125-228,-2-1 0,-1-4 0,-3-1 0,-1-2 0,-3-3-1,57-82 1,-79 98 21,-2-1 0,-2 0-1,-1-2 1,-2 0 0,-1-1-1,-2-1 1,-3 0-1,0 0 1,-3-1 0,-2-1-1,2-66 1,-8 82 61,-2 0-1,-1 1 1,-2-1-1,0 0 1,-1 1 0,-2 0-1,-1 1 1,-15-32-1,5 21 81,-1 2 0,-1 0-1,-2 1 1,-2 1 0,-28-29-1,-10 1-14,-2 2 0,-2 3-1,-3 4 1,-116-67 0,29 33-219,-4 7 0,-3 7 0,-239-70 0,158 74 64,-454-61 1,408 99 14,-553 17 0,643 25-579,-304 61-1,51 45-5269,282-61-530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2:51:23.948"/>
    </inkml:context>
    <inkml:brush xml:id="br0">
      <inkml:brushProperty name="width" value="0.025" units="cm"/>
      <inkml:brushProperty name="height" value="0.025" units="cm"/>
    </inkml:brush>
  </inkml:definitions>
  <inkml:trace contextRef="#ctx0" brushRef="#br0">1235 132 6951,'-13'-11'3688,"1"0"-3352,-1 1-1,-1 0 0,1 1 1,-2 0-1,1 1 0,-1 1 1,0 0-1,-1 1 1,1 1-1,-27-5 0,13 6 20,-1 1 0,1 2 0,-1 1 0,0 1 0,0 2 0,1 1 0,-52 13-1,44-5 18,-1 1-1,2 2 1,0 1-1,1 2 1,-47 32-1,38-19 7,2 2-1,1 3 1,2 0 0,1 3-1,2 1 1,2 2 0,2 1-1,-52 91 1,69-105-277,0 1-1,3 1 1,0 0 0,2 1 0,1 0 0,2 1-1,1-1 1,1 1 0,2 0 0,2 1 0,2 34-1,1-47-115,1-1 0,0 0 0,2 0 0,0 0 0,2 0 0,0-1 0,1 0 0,0-1 0,2 1 0,0-2 0,1 1 0,1-2 0,1 1 0,0-2 0,1 0 0,1 0 0,0-1 0,33 23-1,-29-25-38,-1-1 0,2-1 0,-1 0-1,1-2 1,1 0 0,-1-1-1,1-1 1,1-1 0,-1-1 0,1-1-1,30 1 1,-23-5 38,0 0-1,0-3 1,0 0 0,-1-2-1,0 0 1,0-2 0,48-21 0,-23 2 98,-1-1 0,-1-3 1,-1-3-1,-2-1 0,-2-2 1,-1-3-1,70-79 1,-66 62 224,-2-3 1,-2-1-1,56-105 1,-83 131-150,-2-1 0,-1 0 0,-2-1 0,-1 0 0,-3-1 0,0 0 1,-3-1-1,4-67 0,-10 91-136,-1 1 0,0-1 0,-1 0-1,0 1 1,-1-1 0,-1 1 0,-1-1 0,0 2 0,0-1 0,-10-17 0,9 22-13,0 0 0,-1 0 0,0 0 1,0 1-1,-1-1 0,0 2 0,0-1 0,-1 1 1,0 1-1,0 0 0,-1 0 0,0 1 0,0 0 1,-14-5-1,-2 3-15,0 1 1,0 1-1,0 1 0,0 2 1,0 0-1,-1 2 0,1 1 1,-1 1-1,1 1 0,0 2 1,-45 13-1,-1 5-637,1 3 0,-121 63 0,114-46-1967,32-16-2099,21-11-4659</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2:51:41.390"/>
    </inkml:context>
    <inkml:brush xml:id="br0">
      <inkml:brushProperty name="width" value="0.025" units="cm"/>
      <inkml:brushProperty name="height" value="0.025" units="cm"/>
    </inkml:brush>
  </inkml:definitions>
  <inkml:trace contextRef="#ctx0" brushRef="#br0">0 102 16047,'10'0'-48,"465"-15"2354,86 31-1029,390-14-909,-113-48 1934,1 62-841,-98 13-1073,-3-63-45,422-36 2081,-1130 72-3231,56 10-1,-32-3-3721,-26-7-885</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2:50:00.733"/>
    </inkml:context>
    <inkml:brush xml:id="br0">
      <inkml:brushProperty name="width" value="0.025" units="cm"/>
      <inkml:brushProperty name="height" value="0.025" units="cm"/>
    </inkml:brush>
  </inkml:definitions>
  <inkml:trace contextRef="#ctx0" brushRef="#br0">349 1 6598,'0'0'4805,"12"2"-2745,441 38 3523,18-37-3243,-304-3-397,1141-30 315,291 34-211,-757 10-1948,-116 5-73,59 1 151,-783-20-119,-6 0-36,-138-11-380,33 0 230,-827 0-562,589 13-809,-1132-23 859,0 1 736,1362 20-86,-890 8 40,4 56-78,982-63 34,15-1-11,0 0-1,0 0 0,1 1 0,-1 0 0,0 0 0,0 0 0,0 1 0,1 0 0,-1 0 0,-6 4 0,19-4-213,60 3 106,87-4-1,-59-3 106,5607 48 980,-4189-10-689,-965-21-1367,-377-12-1589,-65-3-1925,-20-2-4546</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2:50:59.143"/>
    </inkml:context>
    <inkml:brush xml:id="br0">
      <inkml:brushProperty name="width" value="0.025" units="cm"/>
      <inkml:brushProperty name="height" value="0.025" units="cm"/>
    </inkml:brush>
  </inkml:definitions>
  <inkml:trace contextRef="#ctx0" brushRef="#br0">1 183 16976,'0'0'2552,"8"-1"-2146,36-4 409,71-17 1,-62 10-553,57-6-1,-8 13 33,133 9 1,102 26-135,-67-4 272,539 27 1632,2-39-419,-286-57-1086,-4-39-579,371-37 1597,-890 119-1573,47-3 86,53 4 0,-99-1-219,0 0 0,-1 1 1,1-1-1,0 1 0,-1 0 1,1 0-1,0 0 0,-1 0 1,1 0-1,-1 0 0,1 1 1,-1-1-1,0 1 0,0-1 1,0 1-1,0 0 1,0 0-1,0 0 0,0 0 1,2 4-1,11 11-7115,-8-13-4374</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2:51:02.100"/>
    </inkml:context>
    <inkml:brush xml:id="br0">
      <inkml:brushProperty name="width" value="0.025" units="cm"/>
      <inkml:brushProperty name="height" value="0.025" units="cm"/>
    </inkml:brush>
  </inkml:definitions>
  <inkml:trace contextRef="#ctx0" brushRef="#br0">1 244 9417,'9'2'4516,"56"9"-2671,125 5 0,77-15-1896,-200-2 229,599-40 1808,-358 17-123,916-34-731,2 34-1156,-466 10 240,793-4 980,-293 5-1095,1918 21 129,-1202 8 339,-521-9-220,-1294-5-347,1014 1 65,-1096-5-45,0-2-1,138-27 0,-214 30-97,-1 1 0,1-1-1,0 1 1,0-1-1,-1 0 1,1 0-1,0 0 1,-1-1-1,1 1 1,-1-1 0,1 1-1,-1-1 1,0 0-1,0 0 1,0 0-1,0 0 1,2-3-1,-3 4-46,-1 1-1,0-1 0,0 0 0,0 1 0,0-1 1,0 0-1,0 0 0,0 1 0,0-1 0,0 0 0,0 1 1,0-1-1,0 0 0,0 0 0,-1 1 0,1-1 1,0 0-1,0 1 0,-1-1 0,1 1 0,-1-1 0,1 0 1,0 1-1,-1-1 0,-26-17-4784,-21 1-5352</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2:50:02.819"/>
    </inkml:context>
    <inkml:brush xml:id="br0">
      <inkml:brushProperty name="width" value="0.025" units="cm"/>
      <inkml:brushProperty name="height" value="0.025" units="cm"/>
    </inkml:brush>
  </inkml:definitions>
  <inkml:trace contextRef="#ctx0" brushRef="#br0">1 115 7239,'3'-10'5616,"27"-88"1025,-24 92-4212,-1 17-1990,1 17-339,5 135 1819,-11 164 0,-2-138-1705,11 2510 4083,56-891-2343,-50-1482-1954,-23-283-3435,7-42 3285,1-1-1,0 1 1,0 0 0,-1 0 0,1 0 0,0-1-1,-1 1 1,1 0 0,-1-1 0,1 1 0,-1 0 0,1-1-1,-1 1 1,1 0 0,-1-1 0,0 1 0,1-1-1,-1 1 1,0-1 0,1 0 0,-1 1 0,0-1 0,0 0-1,1 1 1,-1-1 0,0 0 0,0 0 0,0 0-1,1 0 1,-1 0 0,0 1 0,0-2 0,0 1 0,0 0-1,1 0 1,-1 0 0,0 0 0,0 0 0,0-1-1,1 1 1,-1 0 0,0-1 0,0 1 0,1 0 0,-1-1-1,0 1 1,1-1 0,-2 0 0,-13-19-9235</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2:50:03.830"/>
    </inkml:context>
    <inkml:brush xml:id="br0">
      <inkml:brushProperty name="width" value="0.025" units="cm"/>
      <inkml:brushProperty name="height" value="0.025" units="cm"/>
    </inkml:brush>
  </inkml:definitions>
  <inkml:trace contextRef="#ctx0" brushRef="#br0">50 34 10154,'-50'1'4030,"100"0"461,-14 2-3820,1311-25 2990,534 6-1994,-760 115-467,-750-55-1161,-204-32-1774,-167-12 1532,1 0 0,-1 0 0,0 0 1,1 0-1,-1 0 0,1 0 1,-1 0-1,0 0 0,1 0 1,-1 0-1,1 0 0,-1 0 1,0 0-1,1-1 0,-1 1 1,0 0-1,1 0 0,-1 0 1,0-1-1,1 1 0,-1 0 1,0 0-1,1-1 0,-1 1 1,0 0-1,0 0 0,1-1 0,-1 1 1,0-1-1,2-8-6203</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2:50:04.188"/>
    </inkml:context>
    <inkml:brush xml:id="br0">
      <inkml:brushProperty name="width" value="0.025" units="cm"/>
      <inkml:brushProperty name="height" value="0.025" units="cm"/>
    </inkml:brush>
  </inkml:definitions>
  <inkml:trace contextRef="#ctx0" brushRef="#br0">22 2 16624,'0'0'5952,"8"-1"-5301,2 1-507,0 0 0,0 1-1,0 0 1,-1 1-1,1 0 1,0 0 0,15 7-1,75 35 212,-58-24-332,19 8 20,9 2-54,-1 4 0,91 59 1,-158-91 7,1 0-1,-1-1 1,0 1 0,1 0 0,-1 0 0,0 0 0,0 1-1,0-1 1,0 0 0,-1 1 0,1-1 0,-1 1 0,1 0-1,-1-1 1,0 1 0,0 0 0,0 0 0,0 4 0,-1-4 25,0-1 0,0 0 0,-1 1 1,0-1-1,1 0 0,-1 0 1,0 1-1,0-1 0,0 0 1,0 0-1,0 0 0,-1 0 1,1 0-1,0-1 0,-1 1 0,0 0 1,1-1-1,-1 1 0,0-1 1,0 1-1,0-1 0,0 0 1,-3 2-1,-61 31 812,-2-2 0,-87 26 0,16-5-710,42-18-1630,32-23-4296,29-11-2937</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2:50:05.110"/>
    </inkml:context>
    <inkml:brush xml:id="br0">
      <inkml:brushProperty name="width" value="0.025" units="cm"/>
      <inkml:brushProperty name="height" value="0.025" units="cm"/>
    </inkml:brush>
  </inkml:definitions>
  <inkml:trace contextRef="#ctx0" brushRef="#br0">35 1080 12684,'0'0'2199,"-6"8"-592,-6 7-1574,-4 5 3009,32-49-714,245-383 1033,115-213-3909,-350 580 441,-14 34-6,-10 23-42,-8 31-77,5-39 225,-46 191 91,-7 36 218,49-197-646,1-1 0,2 1 0,1 0 0,7 67 0,-5-95-309,0 0 1,1 0 0,-1 0 0,1 0 0,0 0 0,5 9 0,18 13-8252</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2:50:07.823"/>
    </inkml:context>
    <inkml:brush xml:id="br0">
      <inkml:brushProperty name="width" value="0.025" units="cm"/>
      <inkml:brushProperty name="height" value="0.025" units="cm"/>
    </inkml:brush>
  </inkml:definitions>
  <inkml:trace contextRef="#ctx0" brushRef="#br0">47 0 23510,'0'0'-256,"-35"82"64,26-35 448,6 4-160,3 7-32,0 1 0,12-2-640,3-4-962,2-5-1152,-2-7-1602,-7-15-2178</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2:50:08.273"/>
    </inkml:context>
    <inkml:brush xml:id="br0">
      <inkml:brushProperty name="width" value="0.025" units="cm"/>
      <inkml:brushProperty name="height" value="0.025" units="cm"/>
    </inkml:brush>
  </inkml:definitions>
  <inkml:trace contextRef="#ctx0" brushRef="#br0">7 169 18097,'-1'-12'1591,"0"3"-1132,0 4-263,0 1 0,0 0 0,0-1 0,1 1 0,-1-1 0,1 1 0,1-1 0,-1 1 0,0 0 0,1-1 0,0 1 0,0 0 1,0-1-1,1 1 0,0 0 0,-1 0 0,5-6 0,0 4-66,1 0 0,-1 1 0,1 0 0,1 0 0,-1 0 0,1 1 0,-1 0 0,1 1 0,0 0 0,1 0 0,-1 0 0,0 1 0,1 1 0,12-2 0,6 0 155,-1 1 0,1 2 0,39 4 1,-54-3-346,0 1 0,-1 1 0,1 0 0,-1 1 0,1 0 0,-1 1 0,0 0 0,-1 0 0,1 1 1,-1 1-1,0 0 0,-1 0 0,0 1 0,0 0 0,0 0 0,-1 1 0,-1 0 0,9 13 0,-12-15 34,1 0-1,-2 0 0,1 1 1,-1-1-1,0 1 0,-1 0 1,1 0-1,-2 0 0,1 0 1,-1 0-1,0 1 1,-1-1-1,0 0 0,0 0 1,-1 1-1,0-1 0,0 0 1,-1 0-1,0 0 0,-1 0 1,1 0-1,-2-1 0,1 1 1,-1-1-1,0 0 1,0 0-1,-7 8 0,-25 22 1157,28-30-850,1 0 0,0 1 0,0-1 1,-6 10-1,13-17-301,0 1 0,0-1 0,0 1 0,0-1 1,0 1-1,0-1 0,0 0 0,0 1 1,0-1-1,0 1 0,0-1 0,0 1 0,0-1 1,0 1-1,0-1 0,1 0 0,-1 1 0,0-1 1,0 1-1,0-1 0,1 0 0,-1 1 0,0-1 1,1 0-1,-1 1 0,0-1 0,0 0 1,1 1-1,-1-1 0,1 0 0,-1 0 0,0 1 1,1-1-1,-1 0 0,1 0 0,-1 0 0,1 0 1,-1 0-1,0 1 0,1-1 0,-1 0 0,1 0 1,-1 0-1,1 0 0,27 5-499,-22-4 395,5 0-20,-1 2-1,0-1 1,0 1-1,0 1 1,-1 0 0,1 0-1,-1 1 1,0 0-1,0 1 1,0 0-1,7 7 1,-12-9 141,0 0 0,0 1 1,0 0-1,-1-1 0,0 1 1,0 0-1,0 1 1,0-1-1,-1 0 0,0 1 1,0-1-1,-1 1 0,0 0 1,1-1-1,-2 1 0,1 0 1,-1 0-1,0 0 1,0 0-1,-1 0 0,0 6 1,-1-5 198,0 0-1,0-1 1,-1 1 0,1 0 0,-2-1-1,1 0 1,-1 1 0,1-1 0,-2-1 0,1 1-1,-1-1 1,0 1 0,0-1 0,0-1 0,-1 1-1,1-1 1,-1 0 0,0 0 0,0 0 0,-1-1-1,1 0 1,-8 2 0,-5 2 416,0-1 1,0-1-1,-1 0 1,1-2-1,-1 0 1,-33 0-1,48-3-846,1-1 0,-1 1-1,1-1 1,0 0 0,-1 0 0,1 0 0,0-1 0,0 1-1,0-1 1,0 0 0,0 0 0,0 0 0,1-1 0,-1 0-1,1 1 1,-1-1 0,1 0 0,-4-6 0,5 8 33,1-1 1,0-1-1,0 1 1,0 0-1,0 0 1,0 0-1,0 0 1,0-1-1,1 1 1,-1 0-1,1-1 0,0 1 1,0 0-1,0-1 1,0 1-1,0-1 1,0 1-1,0 0 1,1-1-1,0 1 1,-1 0-1,1-1 1,0 1-1,0 0 1,0 0-1,0 0 1,0 0-1,1 0 1,-1 0-1,1 0 0,-1 0 1,1 0-1,-1 1 1,1-1-1,3-1 1,18-16-6205</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2:50:08.648"/>
    </inkml:context>
    <inkml:brush xml:id="br0">
      <inkml:brushProperty name="width" value="0.025" units="cm"/>
      <inkml:brushProperty name="height" value="0.025" units="cm"/>
    </inkml:brush>
  </inkml:definitions>
  <inkml:trace contextRef="#ctx0" brushRef="#br0">27 10 22645,'0'0'2451,"-5"11"-786,4-9-1567,-3 5 155,1 0-1,0-1 1,1 2-1,-1-1 1,1 0-1,-2 14 1,4-18-248,0-1 0,0 0 0,0 1 0,1-1 0,-1 0 0,1 0 0,-1 0-1,1 1 1,0-1 0,-1 0 0,1 0 0,0 0 0,1 0 0,-1 0 0,0 0 0,0 0 0,1-1 0,-1 1 0,1 0 0,0-1 0,-1 1 0,1-1 0,0 0-1,0 1 1,0-1 0,0 0 0,0 0 0,0 0 0,0-1 0,0 1 0,0 0 0,5 0 0,-2 0-19,0 0 1,0 0-1,1-1 0,-1 1 1,0-1-1,0 0 1,0-1-1,1 1 0,-1-1 1,0 0-1,0 0 1,0-1-1,0 0 0,0 0 1,0 0-1,-1 0 1,1-1-1,-1 1 0,1-1 1,-1 0-1,7-8 0,-4 5 125,0-1-1,-1-1 1,0 1-1,-1-1 0,0 0 1,0-1-1,-1 1 0,0-1 1,0 0-1,-1 0 1,3-12-1,-7 25 90,-6 29 164,0-1 0,2 1-1,-2 60 1,8-92-450,-1 1 0,0 0 1,0-1-1,1 1 0,-1-1 1,0 1-1,1-1 0,0 1 0,-1 0 1,1-1-1,0 0 0,0 1 1,0-1-1,0 0 0,0 1 0,0-1 1,0 0-1,0 0 0,1 0 1,-1 0-1,0 0 0,1 0 1,-1 0-1,0 0 0,1-1 0,-1 1 1,1 0-1,0-1 0,-1 1 1,1-1-1,-1 0 0,1 0 0,0 1 1,2-1-1,1 0-504,-1 0 1,1-1-1,0 1 0,-1-1 0,1 0 1,-1 0-1,0 0 0,1-1 1,-1 0-1,0 1 0,0-2 0,5-2 1,25-22-7499</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2:50:08.980"/>
    </inkml:context>
    <inkml:brush xml:id="br0">
      <inkml:brushProperty name="width" value="0.025" units="cm"/>
      <inkml:brushProperty name="height" value="0.025" units="cm"/>
    </inkml:brush>
  </inkml:definitions>
  <inkml:trace contextRef="#ctx0" brushRef="#br0">203 1 19538,'-14'5'2056,"-10"3"-1366,-4 1 653,1 0 0,0 2 0,0 1-1,-28 19 1,55-31-1369,0-1 0,0 1 0,0 0 0,1 0 0,-1 0 0,0 0 0,0 1 0,0-1 0,0 0 0,0 0 0,1 0 0,-1 0 0,0 0 0,0 0 0,0 0 0,0 0 0,0 0 0,0 0 0,0 0 0,1 0 0,-1 0 0,0 0 0,0 1 0,0-1 0,0 0 0,0 0 0,0 0 0,0 0 0,0 0 0,0 0 0,0 0 0,0 1 0,1-1 0,-1 0 0,0 0 0,0 0 0,0 0 0,0 0 0,0 1 0,0-1 0,0 0 0,0 0 0,0 0 0,0 0 0,0 0 0,0 0 0,-1 1 0,1-1 0,0 0 0,0 0 0,0 0 0,0 0 0,0 0 0,0 0-1,0 1 1,0-1 0,0 0 0,0 0 0,0 0 0,-1 0 0,1 0 0,0 0 0,0 0 0,0 0 0,0 0 0,0 0 0,0 0 0,-1 1 0,22 0-286,31-3 630,-47 1-574,1 1 142,0 0 0,0 0 0,0 1 0,0-1 0,0 1 0,0 1 0,0-1 0,0 1 0,0 0 0,-1 0 0,1 1 0,-1-1 0,0 1 0,1 1 0,5 4 0,-8-5 119,0-1 0,0 1-1,-1 0 1,1 0 0,-1 0-1,0 0 1,0 1-1,0-1 1,0 1 0,0-1-1,-1 1 1,0-1 0,0 1-1,0 0 1,0 0-1,0 0 1,-1-1 0,1 1-1,-1 0 1,0 0 0,-1 0-1,1 0 1,-1 0 0,-1 7-1,0-6 241,0-1 0,-1 1 0,1-1 0,-1 0 0,0 0 0,0 0-1,0 0 1,0-1 0,-1 1 0,0-1 0,0 1 0,0-1 0,0-1 0,0 1 0,0-1 0,-9 4-1,5-2-135,0 0 0,0-1-1,0-1 1,-1 1 0,1-1-1,-1-1 1,0 1-1,-15-1 1,24-1-256,-1 0 0,1-1 0,-1 1 0,1 0 0,-1 0 0,1-1 0,-1 1 0,1 0 0,0-1 0,-1 1 0,1-1 0,-1 1 0,1-1 0,0 1 0,-1-1 0,1 1 0,0-1 0,0 1 0,-1-1-1,1 1 1,0-1 0,0 1 0,0-1 0,0 1 0,0-1 0,0 0 0,0 1 0,0-1 0,0 1 0,0-1 0,0 1 0,0-1 0,0 0 0,0 1 0,0-1 0,0 1 0,1-1 0,-1 1 0,0-1 0,0 1 0,1-1 0,-1 1 0,0-1 0,1 1 0,-1-1 0,1 0 0,16-26-7661,5 4-1166</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2:50:09.339"/>
    </inkml:context>
    <inkml:brush xml:id="br0">
      <inkml:brushProperty name="width" value="0.025" units="cm"/>
      <inkml:brushProperty name="height" value="0.025" units="cm"/>
    </inkml:brush>
  </inkml:definitions>
  <inkml:trace contextRef="#ctx0" brushRef="#br0">34 1 16207,'0'0'11884,"-26"57"-10507,22-26-608,0 3-449,4-3-288,0-1-32,0-3-737,9-4-512,1-8-801,1-6-352,0-7-609,0-2-160,0-12-3491</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2:50:09.694"/>
    </inkml:context>
    <inkml:brush xml:id="br0">
      <inkml:brushProperty name="width" value="0.025" units="cm"/>
      <inkml:brushProperty name="height" value="0.025" units="cm"/>
    </inkml:brush>
  </inkml:definitions>
  <inkml:trace contextRef="#ctx0" brushRef="#br0">3 184 18097,'0'0'7517,"0"11"-6129,-1 11-850,0-6-379,0-1 0,1 0-1,1 1 1,0-1 0,1 1-1,5 18 1,-6-33-151,-1 1 1,1-1-1,0 0 0,-1 0 1,1 0-1,0 0 0,0 0 1,0-1-1,0 1 0,0 0 1,0 0-1,0 0 0,0-1 1,0 1-1,0-1 0,0 1 1,1-1-1,-1 1 0,0-1 0,0 0 1,0 1-1,1-1 0,-1 0 1,0 0-1,1 0 0,-1 0 1,0 0-1,0 0 0,1 0 1,-1-1-1,0 1 0,0 0 1,1-1-1,-1 1 0,0-1 1,0 1-1,0-1 0,1 0 1,43-27 664,85-87-897,-130 115 216,0-1 0,0 1 0,0 0 0,0-1 0,0 1-1,1 0 1,-1-1 0,0 1 0,0 0 0,1-1 0,-1 1 0,0 0 0,0 0 0,1 0-1,-1-1 1,0 1 0,0 0 0,1 0 0,-1 0 0,0-1 0,1 1 0,-1 0-1,0 0 1,1 0 0,-1 0 0,1 0 0,-1 0 0,0 0 0,1 0 0,-1 0-1,0 0 1,1 0 0,-1 0 0,0 0 0,1 0 0,-1 0 0,0 0 0,1 0 0,-1 1-1,0-1 1,1 0 0,-1 0 0,0 0 0,1 1 0,-1-1 0,0 0 0,0 0-1,1 1 1,-1-1 0,0 0 0,0 0 0,0 1 0,1-1 0,-1 1 0,1 29 353,-12 38 680,5-27-281,6-40-756,0-1 0,0 1 1,0-1-1,0 1 1,1-1-1,-1 1 0,0-1 1,0 1-1,0-1 0,0 0 1,0 1-1,1-1 0,-1 1 1,0-1-1,0 0 1,1 1-1,-1-1 0,0 1 1,1-1-1,-1 0 0,0 0 1,1 1-1,-1-1 0,0 0 1,1 0-1,-1 1 1,1-1-1,20-8-1421,-18 5 409,0 0 0,1 0 0,-1-1-1,-1 1 1,1-1 0,0 0-1,2-6 1,6-10-7752</inkml:trace>
  <inkml:trace contextRef="#ctx0" brushRef="#br0" timeOffset="1">160 8 17905,'0'0'9161,"53"-8"-10026,-27 20-2787,-1 2-3106</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2:50:10.024"/>
    </inkml:context>
    <inkml:brush xml:id="br0">
      <inkml:brushProperty name="width" value="0.025" units="cm"/>
      <inkml:brushProperty name="height" value="0.025" units="cm"/>
    </inkml:brush>
  </inkml:definitions>
  <inkml:trace contextRef="#ctx0" brushRef="#br0">124 93 17905,'0'0'6892,"9"0"-6583,-8 0-260,3 0-52,0-1 0,0 1 1,0 0-1,0-1 0,0 0 1,0 0-1,6-3 0,-8 3-15,-1 1 1,0-1-1,1 0 1,-1 0-1,0 0 0,0 0 1,0-1-1,1 1 1,-1 0-1,0 0 0,-1-1 1,1 1-1,0-1 0,0 1 1,-1-1-1,1 1 1,-1-1-1,1 1 0,-1-1 1,1 1-1,-1-1 1,0 0-1,0 1 0,0-1 1,0 1-1,0-1 0,0 0 1,0 1-1,-2-3 1,2 1 27,-1 1 1,0-1 0,0 1-1,-1 0 1,1 0-1,0 0 1,-1 0 0,1 0-1,-1 0 1,0 0 0,0 0-1,0 0 1,0 1-1,0-1 1,0 1 0,0 0-1,0-1 1,0 1 0,-1 0-1,1 0 1,0 0 0,-1 1-1,1-1 1,-1 1-1,1-1 1,-1 1 0,1 0-1,-1 0 1,-4 0 0,1 0 138,0 0 0,1 0 0,-1 0 0,0 1 0,1 0 1,-1 0-1,1 1 0,-1-1 0,1 1 0,0 0 0,-1 0 1,-7 6-1,9-4-31,-1 0 0,1 1 1,0 0-1,0 0 0,1 0 0,0 0 1,0 0-1,0 1 0,0-1 1,1 1-1,0 0 0,0 0 1,0 0-1,0 10 0,1-13-150,1 0 0,-1 0 0,1-1 0,0 1 0,0 0 0,1 0-1,-1 0 1,1 0 0,-1-1 0,1 1 0,0 0 0,0-1 0,0 1 0,0 0 0,0-1 0,1 0 0,-1 1-1,1-1 1,0 0 0,-1 1 0,1-1 0,0 0 0,0 0 0,1-1 0,-1 1 0,0 0 0,1-1 0,-1 1-1,1-1 1,-1 0 0,1 0 0,-1 0 0,4 1 0,5 0-910,0 0 0,0 0 0,-1-1 0,2-1 0,-1 0 0,0 0 1,0-1-1,19-5 0,13-10-5443</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2:50:10.399"/>
    </inkml:context>
    <inkml:brush xml:id="br0">
      <inkml:brushProperty name="width" value="0.025" units="cm"/>
      <inkml:brushProperty name="height" value="0.025" units="cm"/>
    </inkml:brush>
  </inkml:definitions>
  <inkml:trace contextRef="#ctx0" brushRef="#br0">178 0 3011,'-10'0'14600,"-5"0"-13253,-1 1 0,1 0 0,0 2 1,0-1-1,0 2 0,0 0 0,0 1 0,-19 9 0,33-14-1357,0 0 0,1 0 1,-1 1-1,0-1 0,1 0 1,-1 1-1,0-1 0,1 1 0,-1-1 1,1 1-1,-1-1 0,1 1 1,-1-1-1,1 1 0,-1 0 1,1-1-1,-1 1 0,1-1 0,0 1 1,-1 0-1,1-1 0,0 1 1,0 0-1,-1 1 0,14 7-903,28-3-398,-5-4 526,-15-2-195,-1 1 0,0 1 0,0 1 1,0 0-1,0 2 0,30 10 0,-49-14 1041,0 0 0,0-1-1,0 1 1,0 0 0,0 0 0,0-1 0,0 1-1,0 0 1,0 0 0,0 0 0,-1 0 0,1 0-1,0 0 1,-1 1 0,1-1 0,-1 0 0,1 0-1,-1 0 1,0 0 0,1 1 0,-1-1 0,0 0-1,0 0 1,0 1 0,0-1 0,0 0 0,0 0-1,0 1 1,0-1 0,-1 0 0,1 0 0,0 1-1,-1-1 1,1 0 0,-1 0 0,1 0 0,-1 0-1,0 0 1,1 0 0,-1 0 0,0 0 0,-1 1-1,-37 43 4471,37-42-4245,-9 7 1099,0 1 1,0-2-1,-23 16 0,33-27-1796,1 1-1,-1 0 1,1-1 0,0 1-1,-1 0 1,1-1 0,0 1-1,0 0 1,0-1 0,0 1-1,0-1 1,0 1 0,1 0-1,-1-1 1,0 1 0,1 0-1,0-2 1,10-20-7890,6-3-5675</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2:50:10.740"/>
    </inkml:context>
    <inkml:brush xml:id="br0">
      <inkml:brushProperty name="width" value="0.025" units="cm"/>
      <inkml:brushProperty name="height" value="0.025" units="cm"/>
    </inkml:brush>
  </inkml:definitions>
  <inkml:trace contextRef="#ctx0" brushRef="#br0">175 0 15855,'-10'1'2947,"-6"2"-1809,0 1 1,0 0-1,-17 7 1,26-8-853,0-1-1,0 1 1,1 0-1,0 1 1,-1 0-1,1 0 1,1 0-1,-1 1 1,1-1 0,-1 2-1,-6 7 1,12-13-288,0 1 1,-1 0 0,1-1-1,0 1 1,-1-1 0,1 1 0,0-1-1,-1 1 1,1 0 0,0-1-1,0 1 1,0 0 0,0-1-1,0 1 1,0 0 0,0-1 0,0 1-1,0 0 1,0-1 0,0 1-1,0 0 1,0-1 0,0 1-1,1-1 1,-1 1 0,0 0-1,0-1 1,1 1 0,0 0 0,20 11 68,42-4 69,-47-6-188,10 1-205,50 8-577,-70-10 786,-1 0 0,1 0-1,-1 1 1,0 0-1,0 0 1,0 1 0,0-1-1,0 1 1,-1 0-1,8 6 1,-11-8 137,0 0 0,-1 1 0,1-1 0,0 0 0,-1 1 0,1-1 0,-1 1 0,1-1-1,-1 0 1,1 1 0,-1-1 0,0 1 0,0-1 0,0 1 0,0-1 0,0 1 0,0-1 0,0 1 0,-1-1 0,1 1 0,0-1 0,-1 1 0,1-1 0,-1 0 0,1 1 0,-1-1 0,0 0 0,0 1 0,0-1-1,0 0 1,0 0 0,0 0 0,0 0 0,0 0 0,0 0 0,0 0 0,-2 1 0,-50 35 3220,50-34-3165,-8 3-137,1 1 0,-2-1 0,1-1 0,-1 0 0,1 0 0,-1-1 0,0-1 0,-1 0-1,-18 2 1,20-8-3946,1-8-4501</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2:50:11.133"/>
    </inkml:context>
    <inkml:brush xml:id="br0">
      <inkml:brushProperty name="width" value="0.025" units="cm"/>
      <inkml:brushProperty name="height" value="0.025" units="cm"/>
    </inkml:brush>
  </inkml:definitions>
  <inkml:trace contextRef="#ctx0" brushRef="#br0">343 22 10346,'0'0'14301,"-10"-4"-12181,-2 0-1959,0 0 1,0 1 0,-1 1 0,1 0 0,-1 1 0,1 0-1,-1 0 1,1 2 0,-1 0 0,1 0 0,-1 1-1,1 0 1,0 1 0,0 1 0,-13 5 0,13-3-71,1 2-1,-1-1 1,2 1 0,-1 1 0,1 0 0,-15 17 0,21-22-75,1-1 0,0 1 0,0 0 1,1 0-1,-1 1 0,1-1 0,0 0 0,0 1 1,1 0-1,-1-1 0,1 1 0,0 0 1,0 0-1,0-1 0,1 1 0,0 0 0,0 0 1,0 0-1,1 0 0,-1 0 0,1-1 0,2 6 1,-1-5-106,0-1 1,1 0 0,0 0-1,0 0 1,0 0 0,1-1-1,-1 1 1,1-1 0,0 0-1,0 0 1,0 0 0,0 0-1,0-1 1,1 0 0,-1 1-1,1-2 1,0 1 0,-1 0-1,1-1 1,0 0 0,0 0-1,6 0 1,15 2-1737,-1-1 1,47-2-1,-13-6-3017,-5-10-2125</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2:50:11.614"/>
    </inkml:context>
    <inkml:brush xml:id="br0">
      <inkml:brushProperty name="width" value="0.025" units="cm"/>
      <inkml:brushProperty name="height" value="0.025" units="cm"/>
    </inkml:brush>
  </inkml:definitions>
  <inkml:trace contextRef="#ctx0" brushRef="#br0">77 27 18962,'0'0'2376,"-11"6"-156,7-3-2036,-3 0 111,1 1-1,-1 1 1,1-1-1,-10 10 1,14-12-235,0 0 0,0 0 0,1-1 1,-1 1-1,1 0 0,0 1 0,-1-1 0,1 0 0,0 0 0,0 0 1,0 1-1,1-1 0,-1 1 0,1-1 0,-1 0 0,1 1 0,0-1 1,0 1-1,0-1 0,0 1 0,0-1 0,0 1 0,1-1 0,0 3 1,0-3-56,1-1 0,-1 1 1,0 0-1,1-1 0,0 1 1,-1-1-1,1 0 1,0 1-1,0-1 0,0 0 1,0 0-1,0 0 0,0-1 1,0 1-1,0 0 0,0-1 1,0 1-1,0-1 1,0 0-1,0 0 0,1 1 1,-1-1-1,3-1 0,54-4-11,-49 2-122,0-1 0,0-1 0,0 0 0,0 0 0,-1-1 0,0-1 0,0 1-1,0-1 1,-1-1 0,0 1 0,-1-1 0,0-1 0,0 1 0,-1-1 0,0-1-1,0 1 1,6-15 0,-22 82-251,5-44 578,0 2 289,0-1-1,0 1 1,2 0-1,0 0 0,1 0 1,0 0-1,2 1 0,1 29 1,0-43-471,1 1 0,-1-1 0,0 0 0,1 0 0,0 0 0,0 0 0,0 0 0,0 0 0,0 0-1,1-1 1,-1 1 0,1-1 0,0 1 0,-1-1 0,1 0 0,3 1 0,61 31-17,-24-14-390,-39-17 363,-1-1 1,1 1-1,-1 0 0,1 0 0,-1 0 0,0 0 0,0 0 0,0 1 0,-1 0 0,1-1 0,-1 1 0,0 0 0,0 0 0,0 0 0,-1 0 0,1 0 0,-1 1 0,0-1 0,1 6 1,-2-7 89,0 0 1,0-1 0,0 1-1,-1 0 1,1-1 0,-1 1 0,1 0-1,-1-1 1,0 1 0,0 0 0,0-1-1,0 1 1,-1-1 0,1 0-1,0 1 1,-1-1 0,0 0 0,0 0-1,0 0 1,1 0 0,-2 0 0,1-1-1,0 1 1,0 0 0,0-1-1,-1 0 1,1 0 0,-1 1 0,1-1-1,-1-1 1,0 1 0,-3 1 0,-3-1 44,1 1 1,-1-1 0,-1 0-1,1-1 1,0 0 0,0-1-1,0 0 1,0 0 0,0-1-1,1 0 1,-1 0 0,0-1-1,-14-7 1,18 8-67,1 0-1,-1-1 1,0 1 0,1-1-1,0 0 1,0-1-1,0 1 1,0-1 0,0 0-1,0 0 1,1 0 0,0 0-1,0 0 1,0-1 0,1 0-1,-1 1 1,1-1 0,0 0-1,0 0 1,1 0-1,0 0 1,0 0 0,0-1-1,0-5 1,1 7-200,0 1 1,1 0-1,-1 0 0,1 0 1,0 0-1,0 0 1,0 0-1,1 0 0,-1 0 1,1 0-1,-1 1 0,1-1 1,0 0-1,0 1 1,0-1-1,0 1 0,1 0 1,2-2-1,52-34-5759,-33 25 3608,7-7-4311</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2:50:11.941"/>
    </inkml:context>
    <inkml:brush xml:id="br0">
      <inkml:brushProperty name="width" value="0.025" units="cm"/>
      <inkml:brushProperty name="height" value="0.025" units="cm"/>
    </inkml:brush>
  </inkml:definitions>
  <inkml:trace contextRef="#ctx0" brushRef="#br0">196 27 18930,'0'0'5178,"-10"-4"-3539,5 1-1483,-3 0-5,1-1-1,-1 1 1,0 0 0,-12-2 0,16 5-138,1-1 0,0 1 0,0 0 0,0 0 0,0 0 0,0 0 0,-1 0 1,1 1-1,0 0 0,0-1 0,0 1 0,0 0 0,0 0 0,0 1 0,0-1 0,1 1 0,-1-1 0,-4 5 0,-1 1 39,1 1 0,0 0 0,0 0 0,1 1 0,0-1 0,0 1 0,-6 14 0,11-21-43,0 0 1,0 0 0,0-1 0,0 1 0,0 0 0,1 0-1,-1 0 1,1 0 0,-1 1 0,1-1 0,0 0 0,0 0-1,0 0 1,0 0 0,0 0 0,0 0 0,0 0 0,1 0-1,-1 1 1,1-1 0,0 0 0,-1 0 0,1-1 0,0 1 0,0 0-1,0 0 1,0 0 0,1 0 0,-1-1 0,0 1 0,1-1-1,-1 1 1,1-1 0,0 0 0,-1 1 0,1-1 0,0 0-1,0 0 1,0 0 0,0 0 0,0 0 0,3 0 0,12 3-309,0 0 1,1-2-1,-1 0 1,0-1-1,18-1 1,45-8-4793,-25-8-1870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2:50:12.314"/>
    </inkml:context>
    <inkml:brush xml:id="br0">
      <inkml:brushProperty name="width" value="0.025" units="cm"/>
      <inkml:brushProperty name="height" value="0.025" units="cm"/>
    </inkml:brush>
  </inkml:definitions>
  <inkml:trace contextRef="#ctx0" brushRef="#br0">1 0 18065,'0'0'7164,"0"13"-6763,0 17-25,3 116 2035,-2-130-2249,1 0 0,1 0 0,0-1 0,1 1 0,0-1 0,1 0 0,10 19 0,-15-33-197,1 0-1,-1 0 1,1 0-1,-1 0 0,1 0 1,-1 0-1,1 1 0,0-1 1,0-1-1,-1 1 0,1 0 1,0 0-1,0 0 0,0 0 1,0-1-1,0 1 0,0 0 1,0-1-1,0 1 1,0-1-1,1 1 0,-1-1 1,0 1-1,0-1 0,0 0 1,1 0-1,-1 0 0,0 0 1,0 0-1,1 0 0,-1 0 1,0 0-1,2 0 1,-2-1-371,1 0 1,-1-1 0,1 1 0,-1 0 0,1-1-1,-1 1 1,0 0 0,0-1 0,0 0-1,0 1 1,0-1 0,0 0 0,0 1 0,0-1-1,-1 0 1,1 0 0,-1 0 0,1 1 0,-1-1-1,1-3 1,0-15-6172,-1 0-4372</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2:50:14.608"/>
    </inkml:context>
    <inkml:brush xml:id="br0">
      <inkml:brushProperty name="width" value="0.025" units="cm"/>
      <inkml:brushProperty name="height" value="0.025" units="cm"/>
    </inkml:brush>
  </inkml:definitions>
  <inkml:trace contextRef="#ctx0" brushRef="#br0">9 127 16656,'2'-2'529,"0"0"0,0 0 0,0 0 0,0 0 0,0 0 0,0 1 0,0-1 0,0 1 0,1 0 1,-1-1-1,1 1 0,-1 0 0,1 1 0,-1-1 0,4 0 0,49-6 1028,0 0-604,-47 4-702,-1 0 0,1-1 0,-1 0-1,0 0 1,6-6 0,-11 10-177,-1-1 1,0 0-1,1 1 1,-1-1-1,0 0 1,0 0-1,0 0 1,0 0-1,0 0 1,0 0-1,0 0 1,0-1-1,-1 1 1,1 0-1,0 0 1,-1-1-1,1 1 1,0-1-1,-1 1 1,0 0-1,1-1 0,-1 1 1,0-1-1,0 1 1,0-1-1,0 1 1,0 0-1,0-1 1,0 1-1,0-1 1,-1 1-1,1-1 1,-1 1-1,1 0 1,-1-1-1,1 1 1,-2-2-1,0 2-43,0-1-1,0 1 1,0-1-1,0 1 0,0 0 1,0 0-1,-1 0 1,1 0-1,0 0 1,-1 1-1,1-1 0,0 1 1,-1-1-1,1 1 1,-1 0-1,1 0 1,-1 0-1,1 0 0,-5 1 1,1 0-4,-1 0 1,1 1-1,-1-1 1,1 1-1,-1 0 1,-7 4-1,4 0-27,1 0 0,0 1 0,0 0 0,1 0 0,0 1 0,0 0 0,1 0 0,0 1 0,-6 10 0,8-13 0,2 0 0,-1 1 0,1-1 0,0 1 0,0 0 0,1 0 0,-1 0 0,2 0 0,-1 1 0,1-1 0,0 0 0,1 1 0,-1-1 0,2 11 0,0-15 0,0-1 0,0 1 0,0-1 0,0 1 0,0-1 0,1 0 0,-1 1 0,1-1 0,-1 0 0,1 0 0,0 0 0,0 0 0,0 0 0,0-1 0,0 1 0,1 0 0,-1-1 0,0 0 0,1 1 0,-1-1 0,1 0 0,-1 0 0,1-1 0,-1 1 0,1 0 0,5-1 0,9 3 0,1-1 0,-1-1 0,20-2 0,-19 1 0,17-1-919,59-8 0,-70 5-379,-1-2 0,0 0 0,32-13-1,-22 1-6660</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2:50:16.498"/>
    </inkml:context>
    <inkml:brush xml:id="br0">
      <inkml:brushProperty name="width" value="0.025" units="cm"/>
      <inkml:brushProperty name="height" value="0.025" units="cm"/>
    </inkml:brush>
  </inkml:definitions>
  <inkml:trace contextRef="#ctx0" brushRef="#br0">272 14 13421,'-6'-3'383,"0"1"0,-1 0 0,1 0 0,-1 1 0,1 0 0,-1 0 0,1 0 0,-1 1 0,1 0 0,-1 0 0,0 1 0,1 0 0,-1 0 0,1 0 0,0 1 0,-8 2 0,6 0-183,0 0 0,1 1 0,0-1 0,0 1 0,0 1 0,0-1 0,1 1 0,0 1 0,0-1 0,1 1 0,-6 8 0,1 1 40,1 0 0,0 1 0,2 0 0,0 0 0,1 1 0,0 0 1,2 0-1,0 0 0,1 0 0,-2 35 0,5-49-216,0 0 1,0 0-1,1-1 1,-1 1-1,1 0 0,0 0 1,0-1-1,0 1 1,0-1-1,0 1 0,1-1 1,0 1-1,0-1 1,0 0-1,0 0 0,0 0 1,1 0-1,-1 0 1,1 0-1,0-1 1,-1 1-1,1-1 0,6 4 1,-4-4 22,1 0 0,-1 0 0,1 0 0,0 0 0,0-1 0,0 0 0,0 0 0,0-1 0,0 0 0,0 0 1,0 0-1,0 0 0,0-1 0,8-2 0,-11 2 50,0 0 0,0 0 0,0-1 0,-1 1 0,1 0 0,0-1 0,-1 0-1,0 1 1,1-1 0,-1 0 0,0 0 0,0-1 0,0 1 0,0 0 0,0-1 0,0 1 0,-1-1 0,1 1 0,-1-1 0,0 0 0,0 0 0,0 0 0,0 0 0,0 1 0,-1-1 0,1 0 0,-1 0 0,0 0-1,0 0 1,0-6 0,0 9-90,0-1 0,-1 0 0,1 1 0,0-1 0,0 1 0,-1-1 0,1 0 0,-1 1-1,1-1 1,0 1 0,-1-1 0,1 1 0,-1-1 0,1 1 0,-1-1 0,1 1 0,-1-1-1,1 1 1,-1 0 0,0-1 0,1 1 0,-1 0 0,0 0 0,1-1 0,-1 1 0,1 0 0,-1 0-1,0 0 1,0 0 0,-1 0-6,21 0-11,-13 0 25,0-1 0,0 0 0,0-1 0,0 0 0,0 0 0,0 0 0,-1 0 0,1-1 0,6-4 0,-7 4 0,1 0 0,0 0 1,0 0-1,-1 1 0,2 0 0,-1 0 1,11-1-1,-16 4-32,0 1 0,0 0-1,-1 0 1,1-1 0,0 1 0,-1 0-1,1 0 1,-1 0 0,1 0 0,-1 0-1,0 0 1,0 0 0,0 0 0,0 0-1,0 0 1,0 0 0,-1 2 0,1 0 23,-20 175-6,20-179-72,0 1 0,0-1 1,0 0-1,0 1 0,0-1 0,0 0 1,0 1-1,0-1 0,1 0 0,-1 0 1,0 1-1,0-1 0,0 0 0,0 0 1,1 1-1,-1-1 0,0 0 0,0 0 1,0 1-1,1-1 0,-1 0 0,0 0 1,0 0-1,1 1 0,-1-1 0,0 0 0,0 0 1,1 0-1,-1 0 0,0 0 0,1 0 1,-1 0-1,0 0 0,1 0 0,-1 0 1,0 0-1,0 0 0,1 0 0,-1 0 1,0 0-1,1 0 0,-1 0 0,0 0 1,1 0-1,-1 0 0,0 0 0,0 0 1,1 0-1,-1-1 0,0 1 0,1 0 1,-1 0-1,0 0 0,0-1 0,0 1 1,1 0-1,-1 0 0,0-1 0,0 1 1,0 0-1,0 0 0,1-1 0,-1 1 1,0 0-1,0-1 0,0 1 0,17-19-3325,2-13-1274</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2:50:16.854"/>
    </inkml:context>
    <inkml:brush xml:id="br0">
      <inkml:brushProperty name="width" value="0.025" units="cm"/>
      <inkml:brushProperty name="height" value="0.025" units="cm"/>
    </inkml:brush>
  </inkml:definitions>
  <inkml:trace contextRef="#ctx0" brushRef="#br0">54 0 16752,'0'0'3107,"-20"66"-2595,8-26 769,0 4 449,6-3-353,2 0-928,4-5-449,0-6-1698,4-6-1313,3-8-704,-4-9-2883</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2:50:17.198"/>
    </inkml:context>
    <inkml:brush xml:id="br0">
      <inkml:brushProperty name="width" value="0.025" units="cm"/>
      <inkml:brushProperty name="height" value="0.025" units="cm"/>
    </inkml:brush>
  </inkml:definitions>
  <inkml:trace contextRef="#ctx0" brushRef="#br0">0 49 18321,'0'0'7287,"13"-8"-6993,-10 6-281,4-3 7,0 1 1,1-1-1,0 1 0,-1 0 0,1 1 1,1 0-1,-1 1 0,0-1 0,1 1 1,-1 1-1,15-1 0,-1 1-30,1 2 0,-1 1 0,1 1 0,-1 0 0,0 2 0,38 12 0,-54-14 7,1-1-1,-1 1 1,0 0 0,1 0-1,-1 1 1,-1-1 0,1 1-1,-1 1 1,1-1 0,-1 1-1,0 0 1,-1 0 0,1 0-1,-1 1 1,0 0 0,0 0-1,-1 0 1,0 0 0,0 0-1,0 1 1,-1-1 0,0 1-1,0 0 1,-1-1 0,0 1-1,1 8 1,-3-6 178,0 0 0,-1 0-1,0 0 1,-1-1 0,1 1 0,-2 0 0,1-1 0,-1 0-1,0 0 1,-1 0 0,0 0 0,0-1 0,-1 1 0,0-1-1,0-1 1,-1 1 0,1-1 0,-1 0 0,-15 8 0,12-6 43,0-1 0,-1-1 0,0 0 0,0 0 0,0-1 1,-1 0-1,0-1 0,0-1 0,0 0 0,0 0 0,-1-1 1,1-1-1,-1 0 0,-15-1 0,25 0-398,1-1 0,0 0 0,-1 1 0,1-1 0,0 0 0,0 0 0,0 0 1,0 0-1,-1 0 0,2-1 0,-1 1 0,0-1 0,0 1 0,0-1 0,1 0 0,-1 1 0,1-1 0,-1 0 0,1 0 0,0 0 1,-1 0-1,1 0 0,0-1 0,1 1 0,-1 0 0,0 0 0,1-1 0,-1 1 0,1 0 0,0-1 0,-1 1 0,2-4 0,-2 0-557,2 0 0,-1 0 0,1 0 0,0 0 0,0 0 0,0 0 0,1 0 0,0 0 0,0 1 0,1-1 0,5-9 0,14-15-5877</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2:50:17.574"/>
    </inkml:context>
    <inkml:brush xml:id="br0">
      <inkml:brushProperty name="width" value="0.025" units="cm"/>
      <inkml:brushProperty name="height" value="0.025" units="cm"/>
    </inkml:brush>
  </inkml:definitions>
  <inkml:trace contextRef="#ctx0" brushRef="#br0">243 143 3299,'0'0'18225,"5"54"-17328,-5-22 1313,3 5-416,0-1-897,2 0-577,2-2-256,2-6-576,3-5-1090,-4-5-672,0-5-288,-4-8-65</inkml:trace>
  <inkml:trace contextRef="#ctx0" brushRef="#br0" timeOffset="1">16 175 14061,'-3'-8'3049,"2"5"-3045,-1-3 821,0-1 1,0 0-1,0 1 1,1-1-1,-2-11 0,3 16-592,0 0 0,1-1 0,-1 1-1,0 0 1,1-1 0,-1 1 0,1 0 0,-1-1-1,1 1 1,0 0 0,0 0 0,0 0-1,1 0 1,-1 0 0,0 0 0,1 0-1,-1 0 1,1 0 0,0 1 0,-1-1 0,1 1-1,0-1 1,3-1 0,13-7 46,0 2 0,1 0-1,0 1 1,0 0 0,1 2 0,0 0 0,36-3 0,-2 4-204,91 4 0,-141 0-93,0 0 1,0 0-1,0 1 1,0-1-1,0 1 1,0 0-1,-1 1 1,1-1-1,0 1 1,0-1 0,-1 1-1,1 0 1,-1 0-1,0 1 1,6 4-1,-7-4 29,-1-1 0,1 0-1,-1 0 1,0 0 0,0 1 0,0-1-1,0 0 1,-1 1 0,1-1 0,0 1-1,-1-1 1,0 1 0,0-1 0,0 1-1,0-1 1,0 1 0,0-1 0,0 1-1,-1-1 1,1 1 0,-1-1 0,0 1-1,0-1 1,0 0 0,0 1 0,0-1-1,-2 2 1,-5 9 258,0-1 0,-1 0 1,0-1-1,-1 0 0,0 0 0,-1-1 0,0 0 0,-14 8 1,-8 5-160,-64 32 0,65-41-362,14-11-2023,5-7-5656,7-11-6462</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2:50:18.446"/>
    </inkml:context>
    <inkml:brush xml:id="br0">
      <inkml:brushProperty name="width" value="0.025" units="cm"/>
      <inkml:brushProperty name="height" value="0.025" units="cm"/>
    </inkml:brush>
  </inkml:definitions>
  <inkml:trace contextRef="#ctx0" brushRef="#br0">218 77 15503,'5'-9'2840,"-2"1"-2088,-1 2-171,1 1 1,-1-1-1,1 0 0,1 1 1,-1-1-1,1 1 1,0 0-1,0 0 0,6-6 1,-9 11-516,-1 0 1,0 0-1,1 0 1,-1 0-1,0 0 0,0 0 1,1 1-1,-1-1 1,0 0-1,0 0 0,1 0 1,-1 0-1,0 0 1,0 1-1,1-1 0,-1 0 1,0 0-1,0 0 1,0 1-1,1-1 0,-1 0 1,0 0-1,0 1 1,0-1-1,0 0 0,0 0 1,1 1-1,-1-1 1,0 0-1,0 1 0,0-1 1,0 0-1,0 0 1,0 1-1,0-1 0,0 0 1,0 1-1,0-1 1,0 0-1,0 1 0,0-1 1,-1 0-1,1 1 1,0 21 584,0-18-380,-21 272 2888,1-60-4888,20-216 1557,1 1 0,-1 0-1,0-1 1,0 1 0,0 0 0,0-1-1,0 1 1,0 0 0,0-1 0,0 1-1,-1 0 1,1-1 0,0 1 0,0-1-1,0 1 1,-1 0 0,1-1 0,0 1-1,-1-1 1,1 1 0,0-1 0,-1 1-1,1-1 1,-1 1 0,1-1 0,-1 1-1,1-1 1,-1 0 0,1 1 0,-2 0-1,-16-13-5107,-21-41-2792,32 42 6777,-59-76-3068,31 45 6933,0 0 4254,16 20-1114,19 22-5581,-1 0-1,1 0 1,0 0-1,0-1 1,0 1-1,0 0 1,0 0 0,-1 0-1,1-1 1,0 1-1,0 0 1,0 0-1,0 0 1,0-1-1,0 1 1,0 0-1,0 0 1,0-1 0,0 1-1,0 0 1,0 0-1,0-1 1,0 1-1,0 0 1,0 0-1,0 0 1,0-1 0,0 1-1,0 0 1,0 0-1,0-1 1,0 1-1,0 0 1,1 0-1,-1 0 1,0-1-1,0 1 1,0 0 0,0 0-1,0 0 1,1 0-1,-1 0 1,0-1-1,0 1 1,0 0-1,1 0 1,-1 0-1,19-5 2044,33 4-2171,-43 2 657,124-1-929,-44 0-6478,-55 0-250</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2:50:19.005"/>
    </inkml:context>
    <inkml:brush xml:id="br0">
      <inkml:brushProperty name="width" value="0.025" units="cm"/>
      <inkml:brushProperty name="height" value="0.025" units="cm"/>
    </inkml:brush>
  </inkml:definitions>
  <inkml:trace contextRef="#ctx0" brushRef="#br0">16 0 14990,'0'0'3742,"-3"9"-1403,0-1-1648,1-1 0,0 1 0,0 0-1,1 0 1,-1 0 0,1 15 0,1-20-625,1 0 0,-1 0 0,1-1 0,-1 1 0,1 0-1,0 0 1,0 0 0,0-1 0,1 1 0,-1-1 0,0 1-1,1-1 1,0 1 0,0-1 0,0 0 0,0 0 0,0 0-1,0 0 1,0 0 0,0 0 0,1 0 0,-1-1 0,1 1-1,0-1 1,-1 0 0,4 1 0,0 1-85,1-1 1,-1 0-1,1 0 1,0-1-1,0 0 0,-1 0 1,1-1-1,0 1 1,0-2-1,0 1 1,-1-1-1,1 0 0,11-3 1,-1-2 70,0-1 1,-1 0-1,27-18 1,-20 11-30,2 5 166,-24 9-176,-1 0 1,1 0 0,-1 0 0,1 0 0,0 0 0,-1 0 0,1 0 0,-1 0 0,1 0-1,-1 0 1,1 1 0,-1-1 0,1 0 0,-1 0 0,1 1 0,-1-1 0,1 0 0,-1 1 0,1-1-1,-1 1 1,0-1 0,1 0 0,-1 1 0,1 0 0,0 2 70,0 1 0,0-1 1,0 1-1,-1 0 0,1-1 1,-1 1-1,0 0 0,0-1 0,0 5 1,0 9 148,-1-14-185,1 0-1,0 0 0,0 0 0,0 0 1,1 0-1,-1 1 0,1-1 1,0 0-1,0 0 0,0 0 0,0 0 1,0-1-1,1 1 0,-1 0 1,1 0-1,2 2 0,-1-3-4,-1-1 1,0 0-1,0 0 0,1 0 1,-1 0-1,1-1 0,-1 1 1,1-1-1,-1 1 0,1-1 1,0 0-1,-1 0 0,1 0 1,-1 0-1,1 0 0,-1-1 1,1 1-1,-1-1 0,1 0 1,4-1-1,16-6 166,1-1 0,34-19 0,-45 20-226,2 0-1,-1 1 1,1 1 0,0 1-1,1 0 1,-1 1 0,1 0-1,0 1 1,16 0 0,-30 2 11,-1 2-1,1-1 1,0 0 0,-1 0 0,1 0-1,-1 1 1,1-1 0,-1 1 0,1-1-1,-1 1 1,1 0 0,-1-1 0,0 1 0,1 0-1,-1 0 1,0 0 0,0 0 0,1 0-1,-1 1 1,0-1 0,0 0 0,0 0-1,0 1 1,-1-1 0,1 0 0,0 1 0,-1-1-1,1 1 1,-1-1 0,1 1 0,-1-1-1,1 1 1,-1-1 0,0 1 0,0 0-1,0-1 1,0 1 0,0-1 0,-1 3 0,0 10 203,0 0 1,-1-1 0,-8 25 0,4-13 429,6-25-625,0 1 0,0-1 1,0 0-1,0 0 0,0 1 1,-1-1-1,1 0 0,0 0 1,0 1-1,0-1 0,0 0 1,1 0-1,-1 0 0,0 1 0,0-1 1,0 0-1,0 0 0,0 1 1,0-1-1,0 0 0,0 0 1,0 0-1,1 1 0,-1-1 0,0 0 1,0 0-1,0 0 0,0 0 1,0 1-1,1-1 0,-1 0 1,0 0-1,0 0 0,0 0 1,1 0-1,-1 0 0,0 0 0,0 0 1,1 1-1,-1-1 0,0 0 1,0 0-1,0 0 0,1 0 1,-1 0-1,0 0 0,0 0 0,1 0 1,-1 0-1,0 0 0,0-1 1,1 1-1,-1 0 0,0 0 1,0 0-1,0 0 0,1 0 1,-1 0-1,0 0 0,0-1 0,0 1 1,0 0-1,1 0 0,-1 0 1,0-1-1,11-6 6,18-19-2,16-13-4,-42 36-6,0 1 0,0 0 0,0 0 0,0 0 0,1 1 1,-1-1-1,0 1 0,1 0 0,0 0 0,-1 0 0,1 0 0,4 0 0,-8 3-21,1-1-1,0 1 1,0 0-1,-1-1 1,1 1-1,-1 0 1,1-1-1,-1 1 1,0 0-1,0 0 1,0 0-1,0-1 1,0 1-1,0 0 1,-1 3-1,1-2 7,2 22 15,-2-18-203,1 1 0,-1-1 1,0 0-1,0 0 0,-1 0 0,-2 9 0</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2:50:20.062"/>
    </inkml:context>
    <inkml:brush xml:id="br0">
      <inkml:brushProperty name="width" value="0.025" units="cm"/>
      <inkml:brushProperty name="height" value="0.025" units="cm"/>
    </inkml:brush>
  </inkml:definitions>
  <inkml:trace contextRef="#ctx0" brushRef="#br0">215 1 7687,'-74'34'609,"2"-4"-1154,3-2-3330</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2:50:20.408"/>
    </inkml:context>
    <inkml:brush xml:id="br0">
      <inkml:brushProperty name="width" value="0.025" units="cm"/>
      <inkml:brushProperty name="height" value="0.025" units="cm"/>
    </inkml:brush>
  </inkml:definitions>
  <inkml:trace contextRef="#ctx0" brushRef="#br0">115 0 5669,'0'0'1410,"-78"4"-1795,42-3-2465</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2:50:20.813"/>
    </inkml:context>
    <inkml:brush xml:id="br0">
      <inkml:brushProperty name="width" value="0.025" units="cm"/>
      <inkml:brushProperty name="height" value="0.025" units="cm"/>
    </inkml:brush>
  </inkml:definitions>
  <inkml:trace contextRef="#ctx0" brushRef="#br0">12 3083 6694,'0'0'8077,"-12"2"-7740,70 3 559,4-7-247,0-3 0,-1-3 0,95-24 0,179-69 664,-212 60 144,125-46-688,438-224 0,200-193 634,597-431-1585,-1173 722 110,241-155-106,90-60 81,-633 422-201,-6 5 151,1 0 1,-1-1-1,1 0 1,-1 1 0,0-1-1,0 0 1,1 0 0,-1 0-1,0 0 1,-1-1-1,1 1 1,0-1 0,-1 1-1,1-1 1,-1 1-1,0-1 1,0 0 0,1-3-1,-2 6-29,0-1 0,-1 1-1,1 0 1,0-1 0,-1 1 0,1 0-1,0-1 1,-1 1 0,1 0 0,0 0-1,-1-1 1,1 1 0,-1 0 0,1 0-1,-1 0 1,1-1 0,0 1 0,-1 0-1,1 0 1,-1 0 0,1 0 0,-1 0-1,1 0 1,-1 0 0,1 0 0,0 0-1,-1 0 1,1 0 0,-1 1 0,-2-1-1039,-14 0-6163</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2:50:23.649"/>
    </inkml:context>
    <inkml:brush xml:id="br0">
      <inkml:brushProperty name="width" value="0.025" units="cm"/>
      <inkml:brushProperty name="height" value="0.025" units="cm"/>
    </inkml:brush>
  </inkml:definitions>
  <inkml:trace contextRef="#ctx0" brushRef="#br0">20 3560 9353,'0'0'1671,"-3"-11"-1388,-3-17 17,2-1 1,0 0-1,2-1 1,2 1-1,0 0 1,6-35-1,2 6 425,52-336 570,-45 326-878,2 1 0,3 1 1,49-108-1,-50 140-398,1 0 0,2 1 0,1 1 0,2 2 0,0 0 0,2 1 1,2 2-1,0 1 0,2 1 0,0 2 0,2 1 0,1 2 0,0 0 0,1 3 0,1 1 1,1 2-1,0 1 0,76-15 0,-101 25-21,1 1 0,-1 1 0,1 0 0,0 0 0,-1 1 0,23 4 0,-27-3 15,-1 1 1,0 0-1,0 1 1,0 0-1,0 0 0,-1 0 1,1 1-1,-1 0 0,0 0 1,0 1-1,0-1 1,8 11-1,88 102 193,32 34 20,348 272-151,-450-397 29,2-3 0,1-1 0,0-1 1,1-2-1,1-1 0,1-3 0,1 0 0,0-3 0,0-1 0,1-2 0,1-2 0,-1-1 0,70 0 1,-71-6 334,0-2 1,75-12 0,-95 9-312,0 0 0,0-1 0,-1-1 0,1-1 0,-1-1 0,-1 0 0,29-21 0,-14 5-93,-2-1 0,-2-2 0,0 0 0,-1-2 0,31-48 0,-17 17-14,-4-2 0,32-71-1,-47 82-12,-3-1-1,-1-1 1,-3-1 0,8-60-1,16-228 58,-29 216-39,43-210 0,-33 265 217,4 1 0,49-103 0,83-124 894,-81 163-910,-44 74-153,-3-2-1,-2-1 1,17-70 0,-7-11-8083,-28 105 1459</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2:50:28.210"/>
    </inkml:context>
    <inkml:brush xml:id="br0">
      <inkml:brushProperty name="width" value="0.025" units="cm"/>
      <inkml:brushProperty name="height" value="0.025" units="cm"/>
    </inkml:brush>
  </inkml:definitions>
  <inkml:trace contextRef="#ctx0" brushRef="#br0">0 1 7687,'0'0'1249</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2:50:28.552"/>
    </inkml:context>
    <inkml:brush xml:id="br0">
      <inkml:brushProperty name="width" value="0.025" units="cm"/>
      <inkml:brushProperty name="height" value="0.025" units="cm"/>
    </inkml:brush>
  </inkml:definitions>
  <inkml:trace contextRef="#ctx0" brushRef="#br0">51 23 2210,'-27'-23'2082,"23"33"-1345,-6 3-641,0 4-2178</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2:50:28.881"/>
    </inkml:context>
    <inkml:brush xml:id="br0">
      <inkml:brushProperty name="width" value="0.025" units="cm"/>
      <inkml:brushProperty name="height" value="0.025" units="cm"/>
    </inkml:brush>
  </inkml:definitions>
  <inkml:trace contextRef="#ctx0" brushRef="#br0">0 1 17905,'0'0'6502,"0"64"-4644,0-24-801,0 2-641,0 5-256,0-1-96,2-2 1,3-4-65,0-8-737,-1-8-705,-3-11-768</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2:50:29.256"/>
    </inkml:context>
    <inkml:brush xml:id="br0">
      <inkml:brushProperty name="width" value="0.025" units="cm"/>
      <inkml:brushProperty name="height" value="0.025" units="cm"/>
    </inkml:brush>
  </inkml:definitions>
  <inkml:trace contextRef="#ctx0" brushRef="#br0">1 201 19346,'0'0'7143,"11"-1"-7015,-5 1-115,0 0 0,-1-1 0,1 0 1,-1 0-1,1-1 0,-1 1 0,1-1 0,-1 0 0,0-1 0,0 1 0,0-1 0,0 0 1,0-1-1,-1 1 0,1-1 0,-1 1 0,0-2 0,0 1 0,0 0 0,-1-1 0,4-5 0,6-12 80,-1-1-1,-1-1 0,12-36 0,-23 60-82,0 0 1,0-1 0,0 1-1,0 0 1,0 0-1,0 0 1,0-1-1,0 1 1,0 0 0,0 0-1,0 0 1,0-1-1,0 1 1,0 0 0,0 0-1,0 0 1,0-1-1,0 1 1,0 0-1,0 0 1,0 0 0,1-1-1,-1 1 1,0 0-1,0 0 1,0 0 0,0-1-1,0 1 1,0 0-1,1 0 1,-1 0-1,0 0 1,0 0 0,0 0-1,1-1 1,-1 1-1,0 0 1,0 0-1,0 0 1,1 0 0,-1 0-1,0 0 1,0 0-1,0 0 1,1 0 0,-1 0-1,0 0 1,0 0-1,0 0 1,1 0-1,-1 0 1,0 0 0,0 0-1,1 0 1,-1 0-1,0 0 1,0 0 0,0 1-1,0-1 1,1 0-1,-1 0 1,0 0-1,0 0 1,0 0 0,1 1-1,5 21 254,2 38-48,-8-57-166,1 3-70,15 119 263,-13-111-458,0-1 1,1 0-1,0 0 0,1 0 0,1-1 0,0 0 1,8 13-1,8-2-2485,-4-15-2020,-2-7-2663</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2:50:29.595"/>
    </inkml:context>
    <inkml:brush xml:id="br0">
      <inkml:brushProperty name="width" value="0.025" units="cm"/>
      <inkml:brushProperty name="height" value="0.025" units="cm"/>
    </inkml:brush>
  </inkml:definitions>
  <inkml:trace contextRef="#ctx0" brushRef="#br0">24 0 17457,'0'0'3961,"0"13"-2210,-10 127 1392,-3 87-2160,13-226-986,0-1 0,0 1 0,0 0 0,0 0 0,0-1 0,0 1-1,0 0 1,1-1 0,-1 1 0,0 0 0,1-1 0,-1 1 0,0 0 0,1-1 0,-1 1 0,0 0-1,1-1 1,-1 1 0,1-1 0,-1 1 0,1-1 0,0 1 0,-1-1 0,1 0 0,-1 1 0,1-1-1,0 0 1,-1 1 0,1-1 0,0 0 0,1 1 0,30-3-1040,-23 0 350,-1-1 0,1 0 0,-1 0 0,0-1-1,10-6 1,15-18-3748,-1-4-2382</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2:50:29.941"/>
    </inkml:context>
    <inkml:brush xml:id="br0">
      <inkml:brushProperty name="width" value="0.025" units="cm"/>
      <inkml:brushProperty name="height" value="0.025" units="cm"/>
    </inkml:brush>
  </inkml:definitions>
  <inkml:trace contextRef="#ctx0" brushRef="#br0">56 7 16303,'-6'11'1954,"4"-7"-1858,-5 6 574,1 0-1,0 1 1,1 0-1,0 0 1,1 0-1,0 0 0,1 1 1,0 0-1,-1 18 1,4-29-658,0 0 0,0-1 0,0 1-1,0 0 1,0 0 0,0-1 0,1 1 0,-1 0 0,0 0 0,0-1 0,1 1 0,-1 0 0,1 0 0,-1-1 0,1 1 0,-1 0 0,1-1 0,-1 1 0,1-1 0,-1 1-1,1-1 1,0 1 0,-1-1 0,1 1 0,0-1 0,-1 0 0,1 1 0,0-1 0,0 0 0,-1 1 0,1-1 0,0 0 0,0 0 0,0 0 0,-1 0 0,1 0 0,0 0 0,0 0-1,0 0 1,-1 0 0,1 0 0,0 0 0,0-1 0,-1 1 0,2-1 0,3 0-6,-1 0 0,0 0 0,1-1 0,-1 0 0,0 0 0,0 0 1,5-4-1,7-8 79,0-1 0,-1-1 0,24-32 1,-4 4 5,-34 43-83,-1 0 0,0 0 0,0 1 1,1-1-1,-1 0 0,1 1 0,-1-1 0,1 0 0,-1 1 1,1-1-1,-1 1 0,1-1 0,0 1 0,-1-1 0,1 1 0,0-1 1,-1 1-1,1-1 0,0 1 0,-1 0 0,1 0 0,0-1 1,0 1-1,0 0 0,-1 0 0,1 0 0,0 0 0,0 0 0,0 0 1,-1 0-1,1 0 0,0 0 0,0 0 0,0 0 0,-1 0 0,1 1 1,0-1-1,0 0 0,-1 1 0,1-1 0,0 0 0,-1 1 1,1-1-1,0 1 0,-1-1 0,1 1 0,0-1 0,-1 1 0,1 0 1,-1-1-1,1 1 0,-1 0 0,0-1 0,1 1 0,-1 0 1,0 0-1,1-1 0,-1 1 0,0 1 0,4 9 237,-1 0 0,-1 0 0,2 18 0,-2-12-118,-2-15-55,1 0-1,-1 0 1,0 0 0,1-1-1,-1 1 1,1 0-1,-1 0 1,1-1 0,0 1-1,0 0 1,0-1 0,0 1-1,0-1 1,0 1-1,0-1 1,1 0 0,-1 1-1,0-1 1,4 2-1,-4-3-12,1 1 0,-1-1 0,0 0 0,1 0 0,-1 0 0,0-1-1,1 1 1,-1 0 0,1 0 0,-1-1 0,0 1 0,1-1 0,-1 1 0,0-1-1,0 0 1,0 1 0,1-1 0,-1 0 0,0 0 0,0 0 0,0 0-1,0 0 1,0 0 0,0 0 0,-1 0 0,2-2 0,2-1-47,11-14 81,33-31 1,-44 46-500,0-1-1,1 0 1,-1 1 0,1 0 0,0 0 0,0 1-1,0-1 1,0 1 0,1 0 0,-1 1-1,0-1 1,1 1 0,10-1 0,-15 2 33,0 0 0,1 0 0,-1 1 0,0-1 0,0 1 0,0-1 0,1 1 1,-1-1-1,0 1 0,0-1 0,0 1 0,0 0 0,0 0 0,0-1 0,0 1 0,0 0 0,0 0 0,-1 0 0,1 0 0,0 0 1,-1 0-1,1 0 0,0 1 0,-1-1 0,1 0 0,-1 0 0,0 0 0,1 2 0,0 0-1886,2 3-4526</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2:50:30.270"/>
    </inkml:context>
    <inkml:brush xml:id="br0">
      <inkml:brushProperty name="width" value="0.025" units="cm"/>
      <inkml:brushProperty name="height" value="0.025" units="cm"/>
    </inkml:brush>
  </inkml:definitions>
  <inkml:trace contextRef="#ctx0" brushRef="#br0">136 1 9129,'0'0'10970,"0"9"-9491,0 21-743,0 12 93,1 0-1,2 0 1,2 0-1,19 74 1,-14-89-801,-2 1 0,0 0 1,-2 1-1,-1-1 0,-1 1 0,-1 47 1,-3-75 45,0 0 1,0 0 0,0 1 0,-1-1 0,1 0 0,0 0 0,-1 0 0,1 0 0,-1 0 0,1 0 0,-1 0 0,1 0 0,-1 0-1,0 0 1,0 0 0,1 0 0,-1 0 0,0 0 0,0-1 0,0 1 0,0 0 0,0-1 0,0 1 0,0 0 0,0-1 0,0 0-1,0 1 1,-1-1 0,1 1 0,0-1 0,0 0 0,0 0 0,0 0 0,-1 0 0,1 0 0,0 0 0,0 0 0,0 0 0,-1 0-1,1-1 1,0 1 0,0 0 0,-1-1 0,-4-1 97,1 1 0,0-1-1,0 0 1,0 0 0,0 0-1,1-1 1,-1 0 0,-6-5-1,-2-4-59,1-1-1,0 0 0,1-1 1,1 0-1,0-1 1,-15-31-1,19 36-73,2-1 0,-1 0 1,2 0-1,0 0 0,0-1 0,1 1 1,0-1-1,1 0 0,0 1 0,1-1 1,1-17-1,0 25-185,0 1-1,0-1 1,1 0 0,-1 1 0,1 0-1,0-1 1,0 1 0,0 0 0,0 0-1,0 0 1,1 0 0,-1 0 0,1 1-1,0-1 1,0 1 0,0 0 0,0-1-1,5-1 1,7-4-2014,1 1 1,31-10-1,-11 4-1729,-5-2-7507</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2:50:31.440"/>
    </inkml:context>
    <inkml:brush xml:id="br0">
      <inkml:brushProperty name="width" value="0.025" units="cm"/>
      <inkml:brushProperty name="height" value="0.025" units="cm"/>
    </inkml:brush>
  </inkml:definitions>
  <inkml:trace contextRef="#ctx0" brushRef="#br0">1 0 7143,'0'0'17173,"8"9"-15507,1 1-1392,-1 0-1,-1 1 1,0 0 0,0 0-1,-1 0 1,0 1 0,-1 0 0,0 1-1,-1-1 1,2 14 0,23 238 1253,-32-280-1725,0 1 1,0-1-1,-2 1 1,0 0-1,0 0 1,-2 1 0,-13-24-1,8 16-89,2-1 1,-9-25-1,65 79-215,-40-27 484,-1-1 1,1 0-1,0-1 0,0 1 0,0-1 1,0 0-1,1 0 0,-1-1 0,0 0 1,1 0-1,-1-1 0,1 1 0,-1-1 1,1-1-1,-1 1 0,1-1 0,-1 0 1,0-1-1,8-2 0,-2-1-23,0 0 0,-1 0-1,1-1 1,-2-1 0,1 0 0,-1-1 0,0 1-1,17-19 1,-26 25 45,1 0-1,-1 0 1,0 0-1,0-1 1,0 1 0,0 0-1,0-1 1,0 1-1,0-1 1,-1 1-1,1-1 1,0 1 0,-1-1-1,1 0 1,-1 1-1,0-3 1,0 3 7,0 1 1,0-1 0,0 0-1,0 1 1,-1-1-1,1 1 1,0-1-1,0 0 1,-1 1 0,1-1-1,0 1 1,-1-1-1,1 1 1,-1-1-1,1 1 1,-1-1-1,1 1 1,-1 0 0,1-1-1,-1 1 1,1 0-1,-1-1 1,1 1-1,-1 0 1,0 0 0,1 0-1,-2-1 1,0 1 11,-1-1 1,1 1 0,-1 0-1,1 0 1,-1 0-1,1 0 1,-1 1 0,1-1-1,-1 1 1,1-1 0,-1 1-1,1 0 1,0 0-1,0 0 1,-1 0 0,1 1-1,0-1 1,0 0 0,0 1-1,-2 1 1,-2 4 48,1-1 1,0 1 0,0-1-1,0 1 1,1 1-1,0-1 1,0 0-1,1 1 1,0 0-1,1 0 1,-1 0-1,1 0 1,1 0-1,0 1 1,0-1 0,0 11-1,2-18-72,-1 0 0,0 0 0,1 0 0,-1 0 0,0-1-1,1 1 1,-1 0 0,1 0 0,-1 0 0,1-1 0,0 1 0,-1 0 0,1 0 0,0-1 0,0 1-1,-1-1 1,1 1 0,0-1 0,0 1 0,0-1 0,0 1 0,0-1 0,0 0 0,-1 1-1,1-1 1,0 0 0,0 0 0,0 0 0,0 0 0,0 1 0,0-2 0,0 1 0,0 0 0,0 0-1,0 0 1,0 0 0,0-1 0,0 1 0,1-1 0,42-12 4,-30 4 31,0-1-1,0 0 0,12-12 1,34-25-114,-55 44 58,0 0 1,0 0 0,0 0-1,0 1 1,0 0 0,0 0-1,1 1 1,-1-1-1,1 1 1,6 0 0,-11 1 29,0 0 1,0 1-1,0-1 1,0 0-1,0 1 1,-1-1-1,1 1 1,0 0-1,0-1 1,0 1 0,0 0-1,-1 0 1,1-1-1,0 1 1,-1 0-1,1 0 1,-1 0-1,1 0 1,-1 0-1,1 0 1,-1 0-1,1 0 1,-1 0 0,0 0-1,0 0 1,0 0-1,1 0 1,-1 0-1,0 1 1,4 39 506,-4-34-416,0-1-153,5 31 774,2-30-45,5-23-45,-8 8-610,1-1 1,0 1-1,1 1 0,-1-1 0,2 1 1,-1 0-1,12-10 0,-17 16-39,0 0 0,1 0 0,-1 0 0,1 0 0,-1 0-1,1 0 1,-1 1 0,1-1 0,0 1 0,-1-1 0,1 1 0,0-1-1,-1 1 1,1 0 0,0 0 0,0 0 0,-1 0 0,1 0 0,2 0-1,-2 1 12,0 0 0,-1 1-1,1-1 1,0 0 0,-1 0-1,1 1 1,-1-1 0,1 1-1,-1-1 1,0 1 0,1 0-1,-1 0 1,0-1-1,0 1 1,0 0 0,0 0-1,-1 0 1,1 0 0,-1 0-1,1 3 1,11 62 327,-12-66-312,0-1 0,0 0 0,0 1 1,1-1-1,-1 0 0,0 0 0,1 1 0,-1-1 0,0 0 0,0 0 0,1 0 0,-1 1 0,0-1 0,1 0 0,-1 0 0,0 0 0,1 0 0,-1 0 1,1 0-1,-1 0 0,0 0 0,1 0 0,-1 1 0,0-2 0,1 1 0,-1 0 0,1 0 0,-1 0 0,0 0 0,1 0 0,-1 0 0,0 0 0,1 0 1,-1-1-1,0 1 0,1 0 0,-1 0 0,0 0 0,1-1 0,-1 1 0,0 0 0,0 0 0,1-1 0,-1 1 0,0 0 0,0-1 0,0 1 0,1 0 1,-1-1-1,14-17 123,-13 17-100,2-4-6,36-43 107,-37 46-149,0 0-1,0 0 1,1 0 0,-1 1 0,1-1-1,-1 0 1,1 1 0,-1 0 0,1-1-1,0 1 1,0 0 0,-1 1 0,1-1 0,0 0-1,0 1 1,0 0 0,0-1 0,3 1-1,-2 3-165,-1-1-1,0 0 0,0 1 1,0-1-1,0 1 0,-1 0 1,1 0-1,0 0 0,-1 0 1,0 1-1,0-1 0,0 0 1,0 1-1,-1 0 1,3 7-1,4 6-6642</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2:50:33.528"/>
    </inkml:context>
    <inkml:brush xml:id="br0">
      <inkml:brushProperty name="width" value="0.025" units="cm"/>
      <inkml:brushProperty name="height" value="0.025" units="cm"/>
    </inkml:brush>
  </inkml:definitions>
  <inkml:trace contextRef="#ctx0" brushRef="#br0">59 1 15150,'5'11'7242,"17"42"-5435,26 110 687,-16-49-760,-23-98-1293,-4-25-41,-5 7-407,0 0-1,1 0 1,-2 0-1,1 0 1,0 0-1,0-1 1,-1 1-1,1 0 1,-1 0-1,1 0 1,-1 0-1,0 0 1,0 1 0,0-1-1,0 0 1,0 0-1,-1 1 1,-1-3-1,-17-8-480,-15 5-7040,-2-2-1968,14-7 7641,21 14 2342,0 0 1,0-1-1,0 1 1,0 0-1,-1 1 1,1-1 0,-1 0-1,1 1 1,-1-1-1,0 1 1,0 0-1,1 0 1,-1 0 0,0 0-1,0 1 1,0-1-1,-5 0 2216,39-6 1098,14-11-3305,12-5-2957,-24 3-6080,-17 6-5056</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2:50:34.673"/>
    </inkml:context>
    <inkml:brush xml:id="br0">
      <inkml:brushProperty name="width" value="0.025" units="cm"/>
      <inkml:brushProperty name="height" value="0.025" units="cm"/>
    </inkml:brush>
  </inkml:definitions>
  <inkml:trace contextRef="#ctx0" brushRef="#br0">4 40 14478,'0'0'7810,"-2"10"-6534,1 7-1133,0 0 0,1 0 1,1-1-1,1 1 0,0-1 1,1 1-1,1-1 0,0 0 0,1 0 1,1 0-1,1-1 0,16 29 1,-23-43-139,1 0 0,-1 0-1,0-1 1,1 1 0,0 0 0,-1-1 0,1 1 0,-1 0 0,1-1 0,0 1 0,-1-1 0,1 1 0,0-1 0,0 1 0,-1-1-1,1 0 1,0 1 0,0-1 0,0 0 0,0 1 0,8-11 619,-5-30 500,-4 38-1118,0-15 69,0 0-1,-2 0 0,0-1 0,-1 1 0,0 1 0,-1-1 0,-1 0 1,-10-21-1,15 54-127,-1-9 13,1 0 0,-1 0 1,2 1-1,-1-1 1,3 10-1,-3-16 37,0 0 0,1 0-1,-1 0 1,0 0 0,1 0 0,-1 0-1,1 1 1,-1-1 0,1 0 0,0-1-1,-1 1 1,1 0 0,0 0 0,0 0-1,0 0 1,0-1 0,0 1 0,0 0-1,0-1 1,0 1 0,0 0 0,0-1-1,0 0 1,0 1 0,0-1 0,0 1-1,0-1 1,0 0 0,1 0 0,-1 0-1,0 0 1,0 0 0,0 0 0,1 0-1,-1 0 1,0 0 0,0-1 0,0 1-1,0 0 1,0-1 0,2 0 0,2-1 18,-1-1 0,1 0 0,-1 0 0,0 0 0,0 0 0,0 0 1,0-1-1,-1 0 0,1 0 0,-1 0 0,4-7 0,-5 7-17,0 1 0,0-1 1,1 1-1,-1 0 0,1 0 0,0 0 0,-1 0 0,1 0 0,1 1 1,-1-1-1,0 1 0,0 0 0,1 0 0,0 0 0,-1 0 0,1 1 0,0-1 1,0 1-1,5-1 0,-7 3 5,-1-1 0,1 1 0,-1-1 0,0 1 0,1 0 0,-1 0-1,0 0 1,0 0 0,0 0 0,0 0 0,0 0 0,0 0 0,0 0 0,0 1 0,0-1 0,0 0 0,0 1 0,-1-1 0,1 0 0,-1 1 0,1-1 0,-1 1 0,1-1-1,-1 3 1,10 47 468,-8-40-391,-1-7 19,-1 1 1,1-1-1,1 1 0,-1-1 0,1 1 0,-1-1 0,1 0 0,4 6 0,-6-9-66,1-1 0,-1 1 0,1-1 0,-1 1 0,1-1 0,-1 1 0,1-1 0,0 1 0,-1-1 0,1 0 0,0 1 0,0-1 0,-1 0 0,1 1 0,0-1 0,0 0 0,-1 0 0,1 0 0,0 0 0,0 0 0,1 0 0,0 0-5,0-1 0,0 1 1,-1-1-1,1 0 1,0 0-1,0 0 0,-1 0 1,1 0-1,0 0 0,-1 0 1,1 0-1,2-3 0,24-27 273,-24 24-357,1 1 1,0-1-1,1 2 0,-1-1 0,1 0 0,0 1 1,0 0-1,1 1 0,0-1 0,-1 1 0,2 1 0,-1-1 1,11-3-1,-15 8-91,0-1 0,-1 1-1,1 0 1,0-1 0,0 1 0,-1 1 0,1-1 0,0 0 0,-1 1-1,1-1 1,-1 1 0,0 0 0,1 0 0,-1 0 0,0 0 0,0 0-1,0 0 1,-1 0 0,1 1 0,2 4 0,-1-3-552,0 0 0,0 0 0,0-1 0,0 1 0,1-1 0,0 0 0,7 5 0,-10-7 417,1-1 0,-1 1 0,1-1 0,-1 0 0,1 0 1,-1 0-1,1 0 0,-1 0 0,1 0 0,-1 0 0,1 0 1,-1 0-1,1-1 0,-1 1 0,1-1 0,-1 1 0,1-1 1,-1 1-1,0-1 0,1 0 0,-1 0 0,0 0 0,0 0 1,1 0-1,-1 0 0,0 0 0,0 0 0,0 0 0,0 0 1,0-2-1,7-7-1145,-1 0 1,0-1 0,-1 1 0,0-1-1,7-20 1,-2 0 2496,-3 2 4170,-17 56 4674,6-21-9362,0 1 0,0-1 0,1 0-1,0 1 1,1-1 0,-1 1 0,1-1-1,1 1 1,-1 0 0,2 11-1,1-15-584,1-1 0,-1 1 0,1-1 0,0 0 0,0 0 0,0 0 0,1 0 0,-1-1 0,0 1 0,1-1 0,5 2 0,15 9-654,-15-5 600,1 1 0,-2 0 1,1 0-1,-1 1 0,-1 0 1,0 1-1,0 0 0,0 0 1,-1 0-1,-1 1 0,7 19 1,-9-21 450,0 0 0,-1 0 0,0 0 0,0 0 0,-1 0 0,0 0 0,-1 0-1,0 1 1,-3 14 0,3-23-271,0 1 0,0-1-1,-1 0 1,1 0-1,-1 0 1,1 0 0,-1 0-1,0 0 1,1 0-1,-1 0 1,0 0-1,0 0 1,1 0 0,-1-1-1,0 1 1,0 0-1,0-1 1,0 1 0,0 0-1,0-1 1,0 1-1,0-1 1,0 1-1,-1-1 1,1 0 0,0 1-1,0-1 1,0 0-1,0 0 1,-1 0 0,1 0-1,0 0 1,0 0-1,0 0 1,-1 0-1,-1-1 1,0 0-10,0 1-1,0-1 1,1 0-1,-1 0 0,0 0 1,0 0-1,0-1 1,1 1-1,-1-1 1,1 1-1,-1-1 1,1 0-1,-4-3 1,1-4-101,0 1 0,0 0 0,1-1 0,0 0 1,1 0-1,0 0 0,0-1 0,1 1 0,0-1 0,1 1 0,0-1 1,0 1-1,1-1 0,0 0 0,1 0 0,0 1 0,1-1 0,-1 1 1,2-1-1,0 1 0,0 0 0,0 0 0,1 0 0,1 0 1,-1 1-1,2 0 0,-1 0 0,1 0 0,0 0 0,0 1 0,14-11 1,20-16-3937,-14 10-3218,9-8-10172</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2:50:41.374"/>
    </inkml:context>
    <inkml:brush xml:id="br0">
      <inkml:brushProperty name="width" value="0.025" units="cm"/>
      <inkml:brushProperty name="height" value="0.025" units="cm"/>
    </inkml:brush>
  </inkml:definitions>
  <inkml:trace contextRef="#ctx0" brushRef="#br0">0 2711 10250,'10'-7'272,"370"-264"2803,-294 219-2337,129-57 0,-7 5-751,1025-606 1449,-775 405-225,-389 258-1122,2 4 0,2 3-1,1 3 1,139-47 0,-116 43 209,-1-5 1,-3-3-1,92-65 1,59-31 1896,-193 117-2122,500-294 100,-475 276-156,-56 36-5,-1 0 1,0-2-1,-1-1 0,0 0 0,24-24 1,-41 37-11,-1 0 1,0 0-1,1-1 1,-1 1-1,0 0 0,1-1 1,-1 1-1,0 0 1,0 0-1,1-1 1,-1 1-1,0 0 1,0-1-1,0 1 1,1-1-1,-1 1 1,0 0-1,0-1 0,0 1 1,0-1-1,0 1 1,0 0-1,0-1 1,0 1-1,0-1 1,0 1-1,0 0 1,0-1-1,0 1 1,0-1-1,0 1 0,0 0 1,0-1-1,-1 0 1,-14-1 35,-24 10-88,-42 28-2127,18-6-5303,22-13-3084</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2:50:42.291"/>
    </inkml:context>
    <inkml:brush xml:id="br0">
      <inkml:brushProperty name="width" value="0.025" units="cm"/>
      <inkml:brushProperty name="height" value="0.025" units="cm"/>
    </inkml:brush>
  </inkml:definitions>
  <inkml:trace contextRef="#ctx0" brushRef="#br0">1 2419 4676,'213'-144'7491,"343"-202"-1080,681-412-4159,-479 316-1320,-624 370-785,614-274 2501,-654 307-2475,-2-4 1,-2-5-1,88-60 1,-171 103-185,-3 3 3,1-1 0,-1 0 0,0 0 1,0 0-1,-1-1 0,1 0 0,0 1 0,-1-1 1,0 0-1,0-1 0,0 1 0,2-5 0,-5 8 8,0 1-1,0 0 1,0-1-1,0 1 1,1-1-1,-1 1 1,0-1-1,0 1 1,0-1-1,0 1 0,0 0 1,0-1-1,0 1 1,-1-1-1,1 1 1,0-1-1,0 1 1,0-1-1,0 1 1,-1 0-1,1-1 1,0 1-1,0-1 0,-1 1 1,1 0-1,0-1 1,0 1-1,-1 0 1,1-1-1,0 1 1,-1 0-1,1 0 1,-1-1-1,1 1 0,0 0 1,-1 0-1,1 0 1,-1 0-1,1-1 1,-1 1-1,-21-1-101,17 1 50,-73 2-2550,23 1-2157,-3 0-3906</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2:50:43.703"/>
    </inkml:context>
    <inkml:brush xml:id="br0">
      <inkml:brushProperty name="width" value="0.025" units="cm"/>
      <inkml:brushProperty name="height" value="0.025" units="cm"/>
    </inkml:brush>
  </inkml:definitions>
  <inkml:trace contextRef="#ctx0" brushRef="#br0">0 328 17136,'10'0'385,"102"2"-130,555 2 238,7-45-494,-383 6-79,1013-86 3502,-680 103-2748,750-42 18,-160 2 5629,-987 72-5600,-201-11-709,0 2-1,0 1 0,0 0 1,-1 2-1,0 1 0,35 19 1,-56-26-186,0 1 0,0-1 0,0 1 0,0 0 0,-1 0-1,1 1 1,-1-1 0,0 1 0,0 0 0,4 5 0,6 26-6933,-10-27-740</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2:51:45.942"/>
    </inkml:context>
    <inkml:brush xml:id="br0">
      <inkml:brushProperty name="width" value="0.025" units="cm"/>
      <inkml:brushProperty name="height" value="0.025" units="cm"/>
    </inkml:brush>
  </inkml:definitions>
  <inkml:trace contextRef="#ctx0" brushRef="#br0">986 104 13100,'2'-10'2541,"-2"8"-2497,1-1 105,0 1 0,0-1 1,0 1-1,-1-1 0,1 1 1,-1-1-1,0 0 0,0 1 1,0-1-1,0 0 0,0 1 1,0-1-1,-1 0 0,1 1 1,-1-1-1,0 1 0,0-1 1,0 1-1,0-1 0,0 1 1,0 0-1,-1 0 0,1-1 1,-1 1-1,0 0 0,0 0 0,1 0 1,-1 1-1,0-1 0,-1 0 1,1 1-1,0-1 0,0 1 1,-1 0-1,1 0 0,0 0 1,-1 0-1,-4-1 0,-12-1-41,-1 0-1,0 2 1,1 0-1,-1 2 1,0 0-1,1 1 0,-1 1 1,1 0-1,0 2 1,0 0-1,0 1 1,1 1-1,-35 19 1,9-2 6,2 1 0,0 3 1,2 1-1,-51 49 1,43-33 114,3 3 1,1 2-1,-64 96 1,88-116-208,2 1 0,2 1 0,0 1 0,2 0 0,2 1 0,1 0 0,1 1 0,-6 53 0,14-79-12,1 1 0,1 0 1,0 0-1,0 0 0,1-1 0,0 1 1,1 0-1,0-1 0,0 1 1,1-1-1,0 1 0,1-1 1,6 11-1,-5-14 51,-1 1 1,1-2-1,1 1 0,-1-1 1,1 1-1,0-1 1,0-1-1,0 1 0,1-1 1,0-1-1,-1 1 1,1-1-1,1 0 0,-1 0 1,0-1-1,1 0 0,11 1 1,22 3 237,0-2 0,0-2 0,1-2 0,-1-2 0,0-1 0,0-2 0,0-2 0,65-20 0,-40 5-165,0-2 1,-2-4-1,0-2 1,76-50-1,-100 54 29,0-1 0,-2-2 0,-1-2 0,53-57 0,-78 75-131,-1 0 1,-1-1 0,1 0 0,-2-1 0,0 0-1,-1-1 1,-1 1 0,0-2 0,-1 1 0,-1-1-1,0 1 1,-1-1 0,-1-1 0,-1 1-1,0 0 1,-1-19 0,-2 27-18,0 0 1,0 0-1,-1 0 0,0 0 0,-1 0 0,0 1 1,0-1-1,-1 1 0,0 0 0,-1 0 1,1 0-1,-1 0 0,-12-12 0,8 10-82,-1 1 0,0 1 0,-1 0 0,0 0-1,0 1 1,-1 1 0,1-1 0,-23-7-1,4 5-337,1 1-1,-1 2 1,0 0 0,0 2-1,-1 2 1,1 0-1,-53 5 1,47 2-1018,-1 2 0,1 1 1,-52 19-1,5 3-4529</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2:51:47.256"/>
    </inkml:context>
    <inkml:brush xml:id="br0">
      <inkml:brushProperty name="width" value="0.025" units="cm"/>
      <inkml:brushProperty name="height" value="0.025" units="cm"/>
    </inkml:brush>
  </inkml:definitions>
  <inkml:trace contextRef="#ctx0" brushRef="#br0">19481 0 14221,'0'0'1527,"0"13"-1676,0 22 154,-5 126-16,3-141 9,-1 1 0,-1-1 0,-1 0-1,-1-1 1,-1 1 0,-11 23-1,-1-10 105,-1 0 0,-2-1 0,-1-2 0,-2 0 0,0-1-1,-42 34 1,-191 137 841,242-188-917,-864 536 1102,-55-98-817,-1022 250-271,-1309 172 56,1097-413-92,-22-122-24,691-224-43,-5-108 78,249-77 21,850 43-14,-512 13 934,795 25-701,0 6 1,1 5-1,1 6 1,1 5-1,2 4 0,-186 85 1,220-80 3,2 4 0,3 3 0,1 3 0,3 4 0,2 3 0,2 3 0,4 3 0,2 3 0,-84 110 0,128-145-296,1 1 0,-24 51 0,16-18-2821,22-53-1775</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2:51:47.599"/>
    </inkml:context>
    <inkml:brush xml:id="br0">
      <inkml:brushProperty name="width" value="0.025" units="cm"/>
      <inkml:brushProperty name="height" value="0.025" units="cm"/>
    </inkml:brush>
  </inkml:definitions>
  <inkml:trace contextRef="#ctx0" brushRef="#br0">752 0 18642,'0'0'1900,"-10"6"-1702,4-4-195,1 1 0,-1 0 0,1 1 0,0-1 1,0 1-1,0 0 0,1 1 0,-1-1 0,1 1 1,0 0-1,0 0 0,1 0 0,-1 0 0,-2 7 1,-173 426 105,47-104-58,-60 51-39,64-138 926,125-240-798,-5 8 144,1 1 0,0-1 0,-5 25 0,11-37-253,0 0 1,1 0 0,0 0-1,-1 0 1,1 0-1,0 0 1,1 0 0,-1 0-1,0 0 1,1 0-1,1 3 1,-2-4-29,1-1 0,0 0 0,0 1 0,0-1 0,0 0 1,0 0-1,0 0 0,0 0 0,0 0 0,0 0 0,0 0 0,0 0 0,1 0 0,-1 0 1,0-1-1,1 1 0,-1 0 0,1-1 0,-1 1 0,1-1 0,-1 0 0,1 1 1,1-1-1,8 1 29,1-1 1,-1 1 0,0-2-1,1 0 1,-1 0 0,0-1-1,20-6 1,80-34 277,-61 21-214,150-58-50,257-102-238,-154 59-3639,-76 29-2522</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2:51:48.885"/>
    </inkml:context>
    <inkml:brush xml:id="br0">
      <inkml:brushProperty name="width" value="0.025" units="cm"/>
      <inkml:brushProperty name="height" value="0.025" units="cm"/>
    </inkml:brush>
  </inkml:definitions>
  <inkml:trace contextRef="#ctx0" brushRef="#br0">9048 0 7207,'0'0'2311,"-10"6"-1259,-577 279 2570,88-48-2568,-1179 621-968,861-470-27,-464 244 69,214 36-91,868-519-42,6 9-1,7 7 1,-172 200 0,145-114 18,11 8 0,12 9 1,-187 351-1,319-506 315,4 3 1,5 1-1,6 3 0,5 2 1,-41 232-1,36-68-194,-82 420 135,98-593 258,-5-1 0,-6-2 0,-3-2 0,-64 117-1,70-166-443,-83 107-1,-59 39 75,104-122-137,70-80-115,-19 19-2574,22-21 2575,0-1 0,-1 1 0,1-1 0,-1 1 0,1-1 0,-1 0 0,1 1 0,-1-1 0,1 1 0,-1-1 0,1 0 0,-1 0 0,1 1-1,-1-1 1,0 0 0,1 0 0,-1 0 0,0 0 0,1 1 0,-1-1 0,1 0 0,-1 0 0,0 0 0,1 0 0,-1-1 0,0 1 0,1 0 0,-1 0 0,1 0 0,-1 0 0,0-1 0,1 1 0,-1 0 0,1-1 0,-1 1 0,1 0 0,-1-1 0,1 1 0,-1 0 0,0-1 0,-6-18-4006</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2:51:49.228"/>
    </inkml:context>
    <inkml:brush xml:id="br0">
      <inkml:brushProperty name="width" value="0.025" units="cm"/>
      <inkml:brushProperty name="height" value="0.025" units="cm"/>
    </inkml:brush>
  </inkml:definitions>
  <inkml:trace contextRef="#ctx0" brushRef="#br0">186 1 16015,'0'0'982,"-8"10"-683,-4 5-267,2 1 0,0 1 0,0-1 0,2 2 1,0-1-1,-10 35 0,-13 78 1545,5 1 1,6 1-1,-5 262 1,25-389-1545,0-1 1,0 0-1,0 1 1,1-1 0,0 0-1,-1 1 1,1-1 0,1 0-1,-1 0 1,1 1 0,-1-1-1,1 0 1,0-1-1,4 6 1,-4-7-24,0-1 1,0 1-1,0-1 1,0 0-1,1 0 0,-1 0 1,0 0-1,1 0 1,-1 0-1,1-1 0,-1 1 1,0-1-1,1 0 1,-1 1-1,1-1 0,-1 0 1,1-1-1,-1 1 0,1 0 1,-1-1-1,1 1 1,-1-1-1,1 0 0,-1 0 1,0 0-1,1 0 1,3-2-1,20-11 113,-1-1 0,0-2 0,0 0-1,-2-1 1,27-28 0,14-9-43,342-277-1825,-131 110-3765,-62 53-2396</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2:52:42.340"/>
    </inkml:context>
    <inkml:brush xml:id="br0">
      <inkml:brushProperty name="width" value="0.025" units="cm"/>
      <inkml:brushProperty name="height" value="0.025" units="cm"/>
    </inkml:brush>
  </inkml:definitions>
  <inkml:trace contextRef="#ctx0" brushRef="#br0">0 92 11883,'0'0'8344,"12"-6"-8429,13-5 98,2 1 0,-1 2 0,1 0 0,0 2 0,1 1 0,43-2 0,191 2 539,-175 5-277,372 6 457,376-7 308,630-30 843,4 37-1270,-269 1 489,-798-7 1028,-478 13-7852,45-13-204</inkml:trace>
</inkml:ink>
</file>

<file path=ppt/ink/ink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2:53:15.296"/>
    </inkml:context>
    <inkml:brush xml:id="br0">
      <inkml:brushProperty name="width" value="0.025" units="cm"/>
      <inkml:brushProperty name="height" value="0.025" units="cm"/>
    </inkml:brush>
  </inkml:definitions>
  <inkml:trace contextRef="#ctx0" brushRef="#br0">70 104 3683,'0'0'5894,"-8"1"-3075,-42 7-887,49-8-1900,0 0 1,1 0-1,-1 1 0,1-1 0,-1 0 1,1 0-1,-1 1 0,1-1 0,-1 1 0,1-1 1,-1 0-1,1 1 0,-1-1 0,1 1 0,-1-1 1,1 1-1,0-1 0,-1 1 0,1 0 1,0-1-1,-1 1 0,1-1 0,0 1 0,0-1 1,0 1-1,0 0 0,0-1 0,0 1 1,-1 0-1,1-1 0,1 1 0,-1 0 0,0-1 1,0 1-1,0-1 0,0 1 0,0 0 0,0-1 1,1 1-1,-1-1 0,0 1 0,1 0 1,-1-1-1,0 1 0,1-1 0,-1 1 0,1-1 1,-1 1-1,1 0 0,23 23 498,-11-16-269,1-2 0,-1 0 0,1 0 0,1-1 0,-1-1 0,26 4 0,98 7 741,-80-11-665,1204 57 2017,-952-61-1266,1303-13 178,-1129 4-682,515-22-308,876-181 2478,-1846 209-2856,5-2-1565,-13-1-3616,-8-1-2810</inkml:trace>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2:53:20.433"/>
    </inkml:context>
    <inkml:brush xml:id="br0">
      <inkml:brushProperty name="width" value="0.025" units="cm"/>
      <inkml:brushProperty name="height" value="0.025" units="cm"/>
    </inkml:brush>
  </inkml:definitions>
  <inkml:trace contextRef="#ctx0" brushRef="#br0">0 256 9801,'0'-2'117,"1"0"0,-1 1 0,1-1-1,0 0 1,-1 1 0,1-1 0,0 1-1,0-1 1,0 1 0,0-1 0,0 1 0,0 0-1,1-1 1,-1 1 0,0 0 0,1 0-1,-1 0 1,1 0 0,-1 0 0,1 0-1,-1 1 1,1-1 0,0 0 0,-1 1 0,1-1-1,0 1 1,0 0 0,-1-1 0,1 1-1,2 0 1,62-4-179,-58 4 262,853-18 4749,-119 6-3470,300-19-774,622-79 1179,401 69-886,-1954 42-906,14 0-1068,-41-4-4754,-41-3-948</inkml:trace>
</inkml:ink>
</file>

<file path=ppt/ink/ink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2:53:38.109"/>
    </inkml:context>
    <inkml:brush xml:id="br0">
      <inkml:brushProperty name="width" value="0.025" units="cm"/>
      <inkml:brushProperty name="height" value="0.025" units="cm"/>
    </inkml:brush>
  </inkml:definitions>
  <inkml:trace contextRef="#ctx0" brushRef="#br0">0 1 11371,'0'0'1452,"14"1"-619,377 8 4170,-236-10-4141,194 22-1,-215-2-537,809 78 243,308-100 599,-478-6-52,941 29-41,-1275-25 565,-4-34-441,-406 34-1671,-39 3-3529,-28-1-4098,13-4-888</inkml:trace>
</inkml:ink>
</file>

<file path=ppt/ink/ink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2:53:47.587"/>
    </inkml:context>
    <inkml:brush xml:id="br0">
      <inkml:brushProperty name="width" value="0.025" units="cm"/>
      <inkml:brushProperty name="height" value="0.025" units="cm"/>
    </inkml:brush>
  </inkml:definitions>
  <inkml:trace contextRef="#ctx0" brushRef="#br0">17 155 7399,'0'0'10976,"-4"-6"-10950,-2-2-23,0-5 58,30 18 4,4 1 155,1 0 0,0-2 1,1 0-1,37-2 0,8 1 259,727 14 2844,-561-18-3470,507-14 2432,-395 12-2169,879-14-24,-128-27 16,102-2-50,314 35 38,-952-10 236,206 4 206,-570 32-442,-177-10-4999,-21-3 3536,-1 0 0,1-1 0,-1 0 0,1-1 0,-1 1 0,7-1 0,26-3-9919</inkml:trace>
</inkml:ink>
</file>

<file path=ppt/ink/ink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2:53:59.117"/>
    </inkml:context>
    <inkml:brush xml:id="br0">
      <inkml:brushProperty name="width" value="0.025" units="cm"/>
      <inkml:brushProperty name="height" value="0.025" units="cm"/>
    </inkml:brush>
  </inkml:definitions>
  <inkml:trace contextRef="#ctx0" brushRef="#br0">0 10 9065,'0'0'5947,"10"-2"-5387,-2 0-432,0 0-1,0 1 1,1 0 0,-1 1-1,0 0 1,1 0 0,-1 1-1,0 0 1,1 0 0,-1 1 0,8 2-1,64 19 611,2-4-1,-1-3 1,139 8-1,256-18 1070,-281-8-1562,347 3 255,600-2 1338,15-31-1438,172-1-31,-380 39-203,735-7 1136,-983-2-1643,-695 3-396,18-1-2669,-11-7-2925,-2-16-8478</inkml:trace>
</inkml:ink>
</file>

<file path=ppt/ink/ink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2:54:34.140"/>
    </inkml:context>
    <inkml:brush xml:id="br0">
      <inkml:brushProperty name="width" value="0.025" units="cm"/>
      <inkml:brushProperty name="height" value="0.025" units="cm"/>
    </inkml:brush>
  </inkml:definitions>
  <inkml:trace contextRef="#ctx0" brushRef="#br0">0 111 11018,'0'0'1922,"10"0"-560,304-20 1651,-33 0-645,594-9 376,378-11-1161,0 38-834,-722 17-633,495 6-39,182-23 484,1173 4 826,-1140 27-1101,-721-14-273,125 10 31,679 2 232,-1185-34-180,-1-6 1,173-38-1,-309 50-297,9-3-1791,-12-4-5990,-7-2-3629</inkml:trace>
</inkml:ink>
</file>

<file path=ppt/ink/ink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2:56:13.533"/>
    </inkml:context>
    <inkml:brush xml:id="br0">
      <inkml:brushProperty name="width" value="0.025" units="cm"/>
      <inkml:brushProperty name="height" value="0.025" units="cm"/>
    </inkml:brush>
  </inkml:definitions>
  <inkml:trace contextRef="#ctx0" brushRef="#br0">0 507 13196,'0'0'6273,"10"3"-5584,8 2-465,0-1-1,0-1 1,1 0 0,-1-2 0,0 0 0,1-1-1,-1 0 1,1-2 0,-1 0 0,0-2 0,0 0-1,34-12 1,204-110 924,12-6-828,-109 75-273,2 7 0,2 7-1,181-23 1,-242 52-8,0 6 0,173 6-1,200 55 166,-161 1-174,357 50 42,131-58-40,-802-46-32,834-14 19,-206-3-6,634-1 238,-737 14 6,-345 5-290,-175-1-165,26-4-1293,-31 4 1255,1-1 0,0 1-1,0-1 1,-1 1 0,1-1 0,0 1-1,-1-1 1,1 1 0,-1-1 0,1 1-1,-1-1 1,1 0 0,-1 1 0,1-1-1,-1 0 1,0 0 0,1 1-1,-1-1 1,0 0 0,0 0 0,1-1-1,-1-9-6772</inkml:trace>
</inkml:ink>
</file>

<file path=ppt/ink/ink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2:56:14.838"/>
    </inkml:context>
    <inkml:brush xml:id="br0">
      <inkml:brushProperty name="width" value="0.025" units="cm"/>
      <inkml:brushProperty name="height" value="0.025" units="cm"/>
    </inkml:brush>
  </inkml:definitions>
  <inkml:trace contextRef="#ctx0" brushRef="#br0">1 415 7079,'0'0'3091,"10"-4"-2424,16-4 271,0 0 1,1 2-1,-1 1 1,51-2-1,26 9 294,-1 5-1,131 25 1,616 55 1219,-568-67-2212,687-1 1141,-844-20-1292,709-62 762,-8-69-656,76-9-58,70 5-51,-764 105 270,402-9 0,-274 60 157,-206-9-1059,177-6 0,-281-9-2180,-11-7-2025</inkml:trace>
</inkml:ink>
</file>

<file path=ppt/ink/ink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2:57:36.206"/>
    </inkml:context>
    <inkml:brush xml:id="br0">
      <inkml:brushProperty name="width" value="0.025" units="cm"/>
      <inkml:brushProperty name="height" value="0.025" units="cm"/>
    </inkml:brush>
  </inkml:definitions>
  <inkml:trace contextRef="#ctx0" brushRef="#br0">1 35 11659,'0'0'4009,"14"-2"-3758,255-19 1748,369 16 1,634 24 1444,-839-22-2959,-297 3-421,1552-22 213,409 28 1768,-1233 10-2401,262 12 1790,-1086-27-1156,-7 0-69,0 1 1,-1 2-1,34 8 1,-48-3-382,-18 0-2052,-1-8 1764,0 0 0,-1 0 0,1 0 0,-1-1-1,0 1 1,1 0 0,-1-1 0,0 1 0,1-1 0,-1 0 0,0 1 0,1-1 0,-1 0 0,0 0 0,0 0 0,1 0 0,-4-1 0,-26-4-9635</inkml:trace>
</inkml:ink>
</file>

<file path=ppt/ink/ink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2:57:39.539"/>
    </inkml:context>
    <inkml:brush xml:id="br0">
      <inkml:brushProperty name="width" value="0.025" units="cm"/>
      <inkml:brushProperty name="height" value="0.025" units="cm"/>
    </inkml:brush>
  </inkml:definitions>
  <inkml:trace contextRef="#ctx0" brushRef="#br0">892 276 3267,'-7'0'1230,"0"0"1,0-1-1,0 1 0,1-2 0,-1 1 1,-12-5-1,17 6-1155,1-1 1,-1 0-1,1 1 0,-1-1 0,1 0 1,0 0-1,-1 0 0,1 0 1,0 0-1,0 0 0,0 0 1,0-1-1,0 1 0,0 0 0,0-1 1,0 1-1,0-1 0,0 1 1,1-1-1,-1 1 0,1-1 1,-1 1-1,1-1 0,0 1 0,-1-1 1,1 0-1,0 1 0,0-1 1,0 0-1,0 1 0,1-1 1,-1 1-1,0-1 0,1 0 0,0-1 1,-1 2-53,1-1 1,0 1-1,-1-1 1,1 1-1,0-1 1,0 1-1,0 0 0,0-1 1,1 1-1,-1 0 1,0 0-1,0 0 1,1 0-1,-1 0 1,0 0-1,1 0 0,-1 1 1,1-1-1,-1 0 1,1 1-1,0-1 1,-1 1-1,1 0 1,-1-1-1,1 1 1,0 0-1,-1 0 0,1 0 1,0 0-1,-1 0 1,1 1-1,0-1 1,-1 0-1,3 1 1,4 1 122,1 1 1,-1-1-1,1 1 1,14 7-1,-2 0-53,0-1-1,1-1 1,0-1 0,1-1-1,0-1 1,36 4-1,143-4 1101,-68-5-653,1241 18 368,748 25-812,-1040-14 99,123 6 74,715 21-322,-1247-41 128,1102-1-1309,-1752-16 1364,-24 2-125,0 0 1,0 0-1,0 0 1,0 0-1,0 0 1,0 0-1,0 0 1,0 0-1,-1 0 1,1 0-1,0 0 1,0 0-1,0 0 1,0 0-1,0 0 1,0 0-1,0 0 1,0-1-1,0 1 1,0 0-1,0 0 1,0 0-1,0 0 1,0 0-1,0 0 1,0 0-1,0 0 1,0 0-1,0 0 1,0-1-1,0 1 1,0 0-1,0 0 1,0 0-1,0 0 1,0 0-1,0 0 1,0 0-1,0 0 1,0 0-1,0 0 1,0 0-1,0 0 1,0-1-1,0 1 1,0 0-1,0 0 0,1 0 1,-1 0-1,0 0 1,0 0 0,-43-7 417,-1889-71-557,511 27-544,-2073-43 1255,1328 88-435,1743 6-135,-417 10 13,8 36 110,789-42-61,-24 0 474,1 3 0,1 4 1,-107 30-1,165-39-530,1 1 0,-1 0 0,1 0 0,0 1 0,-8 5 0,13-8-22,0-1 1,0 1 0,1-1 0,-1 1 0,0 0 0,0 0-1,1-1 1,-1 1 0,0 0 0,1 0 0,-1 0-1,0-1 1,1 1 0,-1 0 0,1 0 0,0 0 0,-1 0-1,1 0 1,0 0 0,-1 0 0,1 0 0,0 0-1,0 0 1,0 0 0,0 0 0,0 0 0,0 0-1,0 0 1,0 1 0,1-1 0,-1 0 0,0 0 0,1 0-1,-1-1 1,1 1 0,-1 0 0,1 0 0,-1 0-1,1 0 1,-1 0 0,1 0 0,0-1 0,-1 1 0,1 0-1,0-1 1,0 1 0,1 0 0,10 6-63,0-1-1,1-1 1,-1 0 0,1-1 0,0 0 0,1-1 0,-1 0 0,17 0 0,-29-3 70,106 14-181,131-1 0,117-17-189,-340 4 359,869-51-1142,3-34 872,-520 48 319,2101-177 2326,7 107-71,246 149-4465,-2285-26-2823,-41-6-5387</inkml:trace>
</inkml:ink>
</file>

<file path=ppt/ink/ink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2:57:44.499"/>
    </inkml:context>
    <inkml:brush xml:id="br0">
      <inkml:brushProperty name="width" value="0.025" units="cm"/>
      <inkml:brushProperty name="height" value="0.025" units="cm"/>
    </inkml:brush>
  </inkml:definitions>
  <inkml:trace contextRef="#ctx0" brushRef="#br0">0 235 15759,'251'-26'3015,"-132"10"-2742,906-59 1825,339 43-1163,-222 2-17,1 5-825,700-5 769,207 49 1727,-2004-19-2477,-25-1-65,0 2-1,-1 0 0,1 1 1,-1 1-1,33 8 0,-51-10-80,0 0-1,0 0 0,0 0 1,0 0-1,0 0 0,0 1 1,-1-1-1,1 0 0,0 1 1,-1 0-1,1-1 1,2 4-1,-4-4-72,1 0 0,-1 0 0,0-1 1,1 1-1,-1 0 0,0 0 0,0 0 0,1-1 0,-1 1 0,0 0 0,0 0 1,0 0-1,0 0 0,0-1 0,0 1 0,0 0 0,0 0 0,0 0 1,-1 0-1,1-1 0,0 1 0,0 0 0,-1 0 0,1 0 0,-1-1 1,1 1-1,-1 0 0,1-1 0,-1 1 0,1 0 0,-1-1 0,1 1 0,-1-1 1,0 1-1,1-1 0,-2 2 0,-24 8-4420</inkml:trace>
</inkml:ink>
</file>

<file path=ppt/ink/ink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2:57:50.181"/>
    </inkml:context>
    <inkml:brush xml:id="br0">
      <inkml:brushProperty name="width" value="0.025" units="cm"/>
      <inkml:brushProperty name="height" value="0.025" units="cm"/>
    </inkml:brush>
  </inkml:definitions>
  <inkml:trace contextRef="#ctx0" brushRef="#br0">389 401 18417,'0'0'1965,"10"4"-1383,5 3-497,0-1 1,0-1-1,1 0 0,0-1 1,0-1-1,20 2 1,50-5 40,167-23 0,-21 1-154,-189 20 31,0 3-1,0 1 1,62 12 0,33 14 587,0-7 1,174 6 0,720-80 159,-855 39-715,588-65 549,256-18-528,1048-69-88,-548 96 123,-938 63 1409,-1561 28-3412,526-7 1171,-867 37-2144,228-7 2359,-984 96 1054,323 2-1718,546-25 3875,1127-108-2041,37-5-67,-52 12 1,140-14-2205,-21 1 1354,617 55-783,61 4 1823,2375 15 87,-1886-120-2384,-398-8-5823,-443 24-1039</inkml:trace>
</inkml:ink>
</file>

<file path=ppt/ink/ink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2:57:57.357"/>
    </inkml:context>
    <inkml:brush xml:id="br0">
      <inkml:brushProperty name="width" value="0.025" units="cm"/>
      <inkml:brushProperty name="height" value="0.025" units="cm"/>
    </inkml:brush>
  </inkml:definitions>
  <inkml:trace contextRef="#ctx0" brushRef="#br0">143 127 7111,'-19'-5'944,"-50"-15"1295,65 18-2029,0 1 1,0-1-1,0 0 0,0 0 0,1 0 0,-1-1 0,1 1 0,-1-1 0,1 0 0,0 0 0,0 0 1,-5-6-1,8 9-139,-1-1 1,1 0-1,0 0 1,-1 1-1,1-1 1,0 0-1,-1 0 1,1 0-1,0 1 1,0-1-1,0 0 1,0 0-1,0 0 1,0 0 0,0 0-1,0 1 1,0-1-1,0 0 1,0 0-1,0 0 1,1 0-1,-1 1 1,0-1-1,1 0 1,-1 0-1,0 1 1,1-1-1,-1 0 1,1 0-1,1-1 34,1 0 0,-1 0 0,0 1-1,0-1 1,1 1 0,-1 0 0,0 0 0,1 0-1,4-2 1,66-9 819,-67 11-739,499-11 1798,-390 14-1916,851 25 78,-260-4-92,1006 33 2035,-554-15 687,-1086-40-2919,-241-30-8990,64 6 1692</inkml:trace>
</inkml:ink>
</file>

<file path=ppt/ink/ink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2:57:58.327"/>
    </inkml:context>
    <inkml:brush xml:id="br0">
      <inkml:brushProperty name="width" value="0.025" units="cm"/>
      <inkml:brushProperty name="height" value="0.025" units="cm"/>
    </inkml:brush>
  </inkml:definitions>
  <inkml:trace contextRef="#ctx0" brushRef="#br0">1 10 9257,'0'0'5552,"11"-1"-5339,43-4 129,0 2 0,0 3-1,-1 2 1,1 2-1,-1 3 1,65 16 0,41 11 240,1-6 0,323 13-1,1005-37 2687,-497-31-2518,41-1 1110,-823 25-1730,522 2 39,-523 16-1410,-45-2-4565,-71-12-2233</inkml:trace>
</inkml:ink>
</file>

<file path=ppt/ink/ink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2:58:15.851"/>
    </inkml:context>
    <inkml:brush xml:id="br0">
      <inkml:brushProperty name="width" value="0.025" units="cm"/>
      <inkml:brushProperty name="height" value="0.025" units="cm"/>
    </inkml:brush>
  </inkml:definitions>
  <inkml:trace contextRef="#ctx0" brushRef="#br0">462 236 1826,'-62'-2'568,"0"-4"1,1-2-1,-73-19 1,96 18 1160,-66-14 3583,129 25 943,10-2-4150,82 6-1293,-32 1-130,1-4 0,143-13 0,-51 1-337,99-3-185,167-1 395,-101 15-418,388 6-1,-503-3-74,291 13-12,196 16 20,-233-14 47,239-10-6,-227-9-100,424 2 41,-595-4 142,-656-16-683,99 3 508,-2503-18-355,1085 62 189,584-9 22,946-19 30,-552-4 30,652 0 87,14 0-28,10 0-101,663-28-259,7 37 331,319 22 128,313 7-4,-533-21-31,914 5 33,-1522-22-69,-1-6-1,291-54 0,-440 59-22,62-18 61,-73 21-53,1-1 0,-1 0 0,1 0 0,-1 0 0,0-1 0,1 1 0,-1-1-1,0 1 1,0-1 0,0 0 0,0 1 0,0-1 0,0 0 0,-1 0 0,1-1 0,-1 1 0,1 0 0,-1 0 0,0-1 0,0 1 0,0-1 0,2-4 0,-4 5-8,1 0 0,0 1 0,0-1-1,-1 0 1,1 1 0,-1-1 0,1 0-1,-1 1 1,0-1 0,0 1 0,0-1-1,0 1 1,0-1 0,0 1 0,0 0-1,0 0 1,0-1 0,-1 1 0,1 0-1,0 0 1,-1 0 0,1 0 0,-1 0-1,-2-1 1,-47-17-32,43 17 33,-60-17-45,-1 4 0,-133-13-1,-150 14-1404,122 7-1651,29-6-1266</inkml:trace>
</inkml:ink>
</file>

<file path=ppt/ink/ink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2:59:12.099"/>
    </inkml:context>
    <inkml:brush xml:id="br0">
      <inkml:brushProperty name="width" value="0.025" units="cm"/>
      <inkml:brushProperty name="height" value="0.025" units="cm"/>
    </inkml:brush>
  </inkml:definitions>
  <inkml:trace contextRef="#ctx0" brushRef="#br0">1 593 17104,'0'0'1655,"10"-1"-1623,335-21 331,-46 0 619,-48 12-39,674-40 677,576-119-1334,-11 1 346,-71 62-382,4 62-196,-37 70-45,-68 0 596,732-40 423,-291-1-609,-239 12-315,1280 0 70,-632 75 980,-1308-33-2271,-579-31-2518,-96-6-2313,23-2-7467</inkml:trace>
</inkml:ink>
</file>

<file path=ppt/ink/ink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2:59:27.946"/>
    </inkml:context>
    <inkml:brush xml:id="br0">
      <inkml:brushProperty name="width" value="0.025" units="cm"/>
      <inkml:brushProperty name="height" value="0.025" units="cm"/>
    </inkml:brush>
  </inkml:definitions>
  <inkml:trace contextRef="#ctx0" brushRef="#br0">2784 270 11435,'-12'-8'1623,"-46"-28"-836,-1 3 0,-2 2 0,0 3 0,-2 2 0,-1 4 0,-1 2 0,-92-15 1,78 22-760,-1 4 1,0 3-1,0 3 1,0 5-1,0 2 1,-92 19 0,10 8 362,2 7 1,1 8 0,3 6 0,-286 139 0,391-164-261,2 1 0,1 4 0,-79 65 0,110-82-24,2 1 0,-1 0 0,2 0 0,0 2 1,1 0-1,1 0 0,0 1 0,2 1 0,0 0 0,1 0 0,2 1 0,-11 40 0,13-33-54,2 0-1,0 1 1,2 0 0,2-1-1,0 1 1,2 0 0,1-1-1,1 0 1,17 53 0,-9-46-19,2-2 1,1 1 0,2-2 0,0 0 0,3-1 0,0-1-1,28 29 1,-7-16-46,1-2-1,2-2 0,2-1 1,1-3-1,2-2 0,1-2 1,1-3-1,2-1 0,82 27 1,-30-23-6,0-4 0,2-4 1,1-6-1,0-4 0,1-5 1,0-5-1,169-17 0,-196 4 194,-1-4 0,-1-3 0,-1-4 0,-1-4 0,-1-2 0,-1-5 0,118-66 0,-131 61 92,-2-4 0,-1-2 0,-3-3 1,-1-2-1,-3-3 0,-2-2 0,-2-2 0,72-106 1,-97 124-164,-3-2 1,-1-1-1,-2 0 1,-1-1-1,-3-1 1,-1-1-1,-3 0 1,11-71-1,-20 91 6,-1 1-1,0-1 0,-2 1 0,-1-1 0,-1 1 0,-1 0 1,0 0-1,-10-24 0,8 29-10,-1 1-1,-1 0 1,0 0-1,-2 0 1,0 2-1,0-1 1,-1 1-1,-1 1 1,0 0-1,-1 0 1,-18-13-1,2 6-49,-1 1-1,0 2 0,-2 1 0,1 1 1,-2 2-1,0 1 0,0 1 0,-1 2 0,-47-6 1,-26 2-38,-186 2 0,-126 38-269,190-7-1479,224-20 1667,-30 3-1579,0-1-1,0-2 1,-56-7 0,21-16-4471</inkml:trace>
</inkml:ink>
</file>

<file path=ppt/ink/ink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2:59:33.055"/>
    </inkml:context>
    <inkml:brush xml:id="br0">
      <inkml:brushProperty name="width" value="0.025" units="cm"/>
      <inkml:brushProperty name="height" value="0.025" units="cm"/>
    </inkml:brush>
  </inkml:definitions>
  <inkml:trace contextRef="#ctx0" brushRef="#br0">28 1 19026,'0'0'2173,"-7"8"-1319,4-4-826,2-3 21,-1 0 1,1 0-1,-1 1 0,1-1 0,0 1 0,0-1 0,0 1 0,-1 0 0,2-1 0,-1 1 1,0 0-1,0 0 0,0 0 0,1-1 0,-1 4 0,13 3 679,22-5 223,287 3 2715,429 26-1983,-378-26 57,-60-4-608,-248 4-1396,83 17 1,26 3-1986,-196-28-3815,-12-2-5147</inkml:trace>
</inkml:ink>
</file>

<file path=ppt/ink/ink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2:59:35.810"/>
    </inkml:context>
    <inkml:brush xml:id="br0">
      <inkml:brushProperty name="width" value="0.025" units="cm"/>
      <inkml:brushProperty name="height" value="0.025" units="cm"/>
    </inkml:brush>
  </inkml:definitions>
  <inkml:trace contextRef="#ctx0" brushRef="#br0">0 201 13293,'167'-12'5007,"-57"6"-4393,413-9 3076,-186 9-2314,953-47 1283,-833 49-2579,393-25 1516,-127-41 69,-664 67-1782,-58 3-412,-15 0-3474,-4-1-1843,0 0-4991</inkml:trace>
</inkml:ink>
</file>

<file path=ppt/ink/ink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2:59:39.366"/>
    </inkml:context>
    <inkml:brush xml:id="br0">
      <inkml:brushProperty name="width" value="0.025" units="cm"/>
      <inkml:brushProperty name="height" value="0.025" units="cm"/>
    </inkml:brush>
  </inkml:definitions>
  <inkml:trace contextRef="#ctx0" brushRef="#br0">578 1 11147,'-13'1'1211,"-8"3"-814,1 1 0,-1 1 0,1 0 1,0 2-1,0 0 0,1 1 0,-35 23 0,25-11 254,2 1 1,0 1-1,1 1 1,2 1 0,1 2-1,0 0 1,2 1-1,2 1 1,-26 49 0,27-39-432,1 2 1,2 0-1,2 1 1,2 0-1,1 1 1,3 0-1,-3 57 1,6-37-102,4 1 1,2 0 0,3-1 0,17 81 0,-15-110-49,2 1 1,2-2-1,1 1 0,1-2 1,2 0-1,1 0 1,2-2-1,1 0 0,28 35 1,-38-55-65,0 0 0,1 0 0,0-1 0,0-1 0,1 0 0,0 0 0,0-1-1,1 0 1,0-1 0,0-1 0,0 0 0,1 0 0,25 5 0,-26-8 29,-1-1-1,0-1 0,0 1 1,1-2-1,-1 0 1,0 0-1,0-1 0,0 0 1,0-1-1,0 0 1,0-1-1,-1 0 0,1-1 1,-1 0-1,0 0 1,16-13-1,-1-3 166,0-1 0,-1-1 0,-2 0 0,0-2 0,-2-1 0,-1-1 0,17-30 0,9-25 623,41-107 1,-43 84 187,45-172 1,-76 225-889,-2 0 1,-2-1-1,-2 0 0,-3 0 0,-5-84 0,2 130-114,-1-1 1,0 0-1,-1 1 0,1-1 0,-2 1 0,1-1 0,-1 1 1,0 0-1,0 0 0,-1 0 0,0 1 0,0-1 1,-1 1-1,1 0 0,-1 0 0,-10-9 0,10 12-14,0 0 0,-1 0 0,1 0 0,-1 1 0,1-1 0,-1 1 0,0 1 0,0-1 0,0 1 0,0 0 0,0 0 0,0 1 0,0 0 0,0 0 0,0 0 0,0 1 0,-1 0 0,2 0 1,-1 0-1,0 1 0,-11 4 0,0 2-240,0 0 1,0 1 0,0 0 0,1 1 0,1 1 0,-1 1 0,-16 17 0,-94 109-3742,22-22-5668,47-64-4206</inkml:trace>
</inkml:ink>
</file>

<file path=ppt/ink/ink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2:59:48.878"/>
    </inkml:context>
    <inkml:brush xml:id="br0">
      <inkml:brushProperty name="width" value="0.025" units="cm"/>
      <inkml:brushProperty name="height" value="0.025" units="cm"/>
    </inkml:brush>
  </inkml:definitions>
  <inkml:trace contextRef="#ctx0" brushRef="#br0">57 203 10410,'0'0'3267,"-8"-7"-1943,-26-20 5,33 27-1246,0-1 0,0 1 0,0-1 0,0 1 0,0-1 1,1 1-1,-1-1 0,0 0 0,0 1 0,1-1 0,-1 0 0,1 1 0,-1-1 0,0 0 0,1 0 0,-1 0 0,1 0 0,0 0 0,-1 1 0,1-1 0,0 0 1,0 0-1,-1 0 0,1 0 0,0 0 0,0 0 0,0 0 0,0 0 0,0 0 0,0 0 0,0 0 0,1 0 0,-1 0 0,0 0 0,1 0 0,-1 0 0,0 0 1,1 0-1,-1 1 0,1-1 0,-1 0 0,1 0 0,-1 0 0,1 1 0,0-1 0,0 0 0,-1 1 0,1-1 0,0 1 0,0-1 0,0 0 0,-1 1 1,1 0-1,0-1 0,0 1 0,1-1 0,49-12 1193,-51 13-1276,68-6 788,122 5 0,-83 3-527,106-3 21,267-35 1,-644 40 1346,-749 70-1475,1168-107-10,-12 1-47,-16 13-69,166-21 45,-374 35-74,-17-1 360,-33-1 676,-145 1-837,0 7-1,1 7 1,-266 48-1,417-49-1308,16-3-273,9-2-546,29-4-4156,13-11-3774</inkml:trace>
</inkml:ink>
</file>

<file path=ppt/ink/ink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2:59:59.217"/>
    </inkml:context>
    <inkml:brush xml:id="br0">
      <inkml:brushProperty name="width" value="0.025" units="cm"/>
      <inkml:brushProperty name="height" value="0.025" units="cm"/>
    </inkml:brush>
  </inkml:definitions>
  <inkml:trace contextRef="#ctx0" brushRef="#br0">0 923 15791,'0'0'5904,"14"-9"-4996,365-214 2915,165-109-2511,-362 197-1253,130-88 10,-334 231-2861,-39 13-6037,4-3-3476</inkml:trace>
</inkml:ink>
</file>

<file path=ppt/ink/ink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2:59:59.579"/>
    </inkml:context>
    <inkml:brush xml:id="br0">
      <inkml:brushProperty name="width" value="0.025" units="cm"/>
      <inkml:brushProperty name="height" value="0.025" units="cm"/>
    </inkml:brush>
  </inkml:definitions>
  <inkml:trace contextRef="#ctx0" brushRef="#br0">654 1 13741,'0'0'6598,"-10"1"-5167,4 0-1239,1 1 0,-1 0 0,0 0 1,1 0-1,-1 0 0,1 1 0,0 0 0,0 0 1,0 0-1,0 1 0,0 0 0,1 0 0,0 0 0,0 0 1,-7 9-1,-154 177 603,56-67 873,-149 216 1,238-299-1179,16-18-329,4-21-160,0-1 0,0 1 1,0-1-1,0 1 0,0-1 0,1 1 0,-1-1 0,0 1 0,0-1 0,1 1 1,-1-1-1,0 0 0,0 1 0,1-1 0,-1 1 0,1-1 0,-1 0 1,0 1-1,1-1 0,-1 0 0,1 0 0,-1 1 0,1-1 0,-1 0 0,0 0 1,1 0-1,-1 1 0,1-1 0,-1 0 0,1 0 0,-1 0 0,2 0 0,17-1 38,0-1 0,0 0 0,0-1-1,-1-1 1,1-1 0,-1-1-1,0 0 1,33-18 0,0 2 18,230-86-884,-92 36-6818,-103 39-1622</inkml:trace>
</inkml:ink>
</file>

<file path=ppt/ink/ink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0:11.768"/>
    </inkml:context>
    <inkml:brush xml:id="br0">
      <inkml:brushProperty name="width" value="0.025" units="cm"/>
      <inkml:brushProperty name="height" value="0.025" units="cm"/>
    </inkml:brush>
  </inkml:definitions>
  <inkml:trace contextRef="#ctx0" brushRef="#br0">1 0 9065,'0'0'16848,"7"15"-15386,5 16-1117,0 0 0,-3 0 0,-1 1 0,5 33 0,-3 1-372,5 36-559,-12-35-4706,-3-70 1138,-3-3 2270,0 2 16,-8-17-5381</inkml:trace>
</inkml:ink>
</file>

<file path=ppt/ink/ink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0:12.232"/>
    </inkml:context>
    <inkml:brush xml:id="br0">
      <inkml:brushProperty name="width" value="0.025" units="cm"/>
      <inkml:brushProperty name="height" value="0.025" units="cm"/>
    </inkml:brush>
  </inkml:definitions>
  <inkml:trace contextRef="#ctx0" brushRef="#br0">0 387 15214,'0'0'3737,"10"8"-1559,-1 0-1593,1-1-1,0 0 0,0 0 1,1-1-1,18 8 0,-23-12-454,0 0 0,-1 0 0,1-1-1,0 0 1,0 0 0,-1 0 0,1-1 0,0 0-1,0 0 1,0 0 0,0-1 0,0 0-1,0 0 1,-1 0 0,1-1 0,9-4-1,-6 2-95,-1-1 0,0-1 0,0 1-1,-1-1 1,1 0 0,-1-1 0,-1 0 0,1 0-1,-1-1 1,0 1 0,-1-1 0,0 0-1,0-1 1,-1 1 0,0-1 0,0 0-1,4-17 1,-3 3 87,0-1-1,-1 0 1,-2 1 0,0-1-1,-2 0 1,-2-25-1,1 38 20,0 0 0,-1 0 0,-7-21 0,9 30-113,-1 0-1,0 0 1,1 0 0,-1 0 0,0 0 0,0 0 0,0 0 0,0 0 0,0 0 0,-1 0 0,1 0 0,-1 1 0,1-1 0,-1 1 0,0-1 0,1 1 0,-1 0 0,0-1-1,0 1 1,0 0 0,0 0 0,0 0 0,0 0 0,0 1 0,0-1 0,-3 0 0,4 2-18,0-1 0,-1 0 1,1 1-1,0-1 0,0 1 0,-1 0 1,1-1-1,0 1 0,0 0 0,0 0 0,0 0 1,0 0-1,0 0 0,0 0 0,0 0 1,1 0-1,-1 0 0,0 0 0,0 0 0,1 1 1,-1-1-1,1 0 0,-1 0 0,1 1 0,-1 0 1,-9 41 42,9-35-18,-8 42 155,2 1 1,3 0-1,3 64 1,1-112-181,-1-1 0,1 0 0,1 1 0,-1-1 0,0 0 0,0 1 1,1-1-1,0 0 0,-1 0 0,1 1 0,0-1 0,0 0 0,0 0 0,0 0 1,1 0-1,-1 0 0,0 0 0,1-1 0,-1 1 0,1 0 0,3 2 0,-3-3 3,0 0-1,1-1 0,-1 1 1,1 0-1,-1-1 0,0 0 0,1 1 1,-1-1-1,1 0 0,-1 0 0,1-1 1,-1 1-1,1 0 0,-1-1 1,1 1-1,3-3 0,6-2 23,0 0 0,0-1 0,-1 0 0,0-1 0,0-1 0,12-10 0,9-14-202,-25 24 148,0 1-1,0 0 0,1 0 1,-1 0-1,2 1 1,-1 0-1,1 1 1,9-5-1,-17 10 23,0-1-1,1 1 0,-1 0 1,0 0-1,0 0 0,0 0 1,0 1-1,0-1 0,0 0 0,0 0 1,0 1-1,0-1 0,0 0 1,0 1-1,0-1 0,0 1 1,0-1-1,-1 1 0,1 0 1,0-1-1,0 1 0,0 0 1,-1-1-1,1 1 0,0 0 1,-1 0-1,1 0 0,-1 0 1,1 0-1,-1 0 0,1 0 0,-1 0 1,0 0-1,1 0 0,-1 0 1,0 2-1,10 46 385,-8-38-207,8 86 529,2 14-204,-12-109-500,1-1 1,-1 1-1,0 0 1,1 0-1,-1 0 0,1-1 1,0 1-1,0 0 1,0-1-1,0 1 0,0-1 1,0 1-1,0-1 1,2 3-1,-2-3-1,0-1 0,-1 0-1,1 1 1,0-1 0,0 0 0,-1 0-1,1 1 1,0-1 0,0 0 0,-1 0-1,1 0 1,0 0 0,0 0 0,0 0-1,-1 0 1,1 0 0,0 0 0,0-1-1,-1 1 1,1 0 0,0 0 0,0-1-1,0 0 1,3-1-58,-1 0 0,0 0 0,0-1 0,-1 0 0,1 1 0,0-1 0,-1 0 0,0 0 0,1-1 0,-1 1 0,2-6-1,7-20-3453,-3-1-3941,-1-2-4284</inkml:trace>
</inkml:ink>
</file>

<file path=ppt/ink/ink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0:12.590"/>
    </inkml:context>
    <inkml:brush xml:id="br0">
      <inkml:brushProperty name="width" value="0.025" units="cm"/>
      <inkml:brushProperty name="height" value="0.025" units="cm"/>
    </inkml:brush>
  </inkml:definitions>
  <inkml:trace contextRef="#ctx0" brushRef="#br0">1 1 22517,'0'0'6374,"38"66"-6181,-25-36-129,0 4 0,-3 1-160,1 4-193,-1-5-351,-3-3-994,3-4-608,-4-9-833,0-10-929</inkml:trace>
</inkml:ink>
</file>

<file path=ppt/ink/ink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0:12.933"/>
    </inkml:context>
    <inkml:brush xml:id="br0">
      <inkml:brushProperty name="width" value="0.025" units="cm"/>
      <inkml:brushProperty name="height" value="0.025" units="cm"/>
    </inkml:brush>
  </inkml:definitions>
  <inkml:trace contextRef="#ctx0" brushRef="#br0">0 96 8264,'0'0'13132,"0"-53"-9769,0 37-256,3 2-1249,6 6-1025,-3 3-673,2 5-160,-1 0-865,2 4-1025,-3 6-2273,-3 4-4390</inkml:trace>
</inkml:ink>
</file>

<file path=ppt/ink/ink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0:13.307"/>
    </inkml:context>
    <inkml:brush xml:id="br0">
      <inkml:brushProperty name="width" value="0.025" units="cm"/>
      <inkml:brushProperty name="height" value="0.025" units="cm"/>
    </inkml:brush>
  </inkml:definitions>
  <inkml:trace contextRef="#ctx0" brushRef="#br0">113 4 26873,'0'0'4800,"-10"-1"-3855,1 0-879,3 0-52,-1 1 0,0-1-1,1 1 1,-1 0 0,0 1-1,-6 0 1,11 0-17,0-1 1,0 1-1,0 0 1,0-1-1,0 1 0,0 0 1,0 0-1,1 0 1,-1 1-1,0-1 1,1 0-1,-1 1 1,1-1-1,-1 1 0,1-1 1,0 1-1,-1 0 1,1-1-1,0 1 1,0 0-1,0 0 1,1 0-1,-1 0 0,0 0 1,1 0-1,-1 0 1,1 2-1,-1-1-58,0-1-1,1 1 0,0 0 0,-1 0 1,1-1-1,0 1 0,1 0 1,-1 0-1,0-1 0,1 1 1,-1 0-1,1-1 0,0 1 0,0 0 1,0-1-1,0 1 0,1-1 1,-1 0-1,0 1 0,1-1 1,0 0-1,0 0 0,-1 0 0,1 0 1,1 0-1,-1 0 0,0-1 1,0 1-1,5 2 0,6 1-145,0 0 1,0-1-1,1 0 0,-1-1 0,17 1 1,-19-2 106,0-1 1,0 1 0,-1 1-1,1 0 1,-1 0 0,0 1-1,10 5 1,-18-8 141,0 0 1,0 1-1,0-1 1,-1 0-1,1 1 1,-1-1-1,1 1 1,-1-1-1,1 1 0,-1 0 1,0-1-1,0 1 1,0 0-1,0 0 1,0 0-1,0 0 1,-1 0-1,1 0 0,-1 0 1,1 0-1,-1 0 1,0 0-1,1 0 1,-1 0-1,0 0 1,-1 1-1,1-1 0,0 0 1,0 0-1,-1 0 1,0 0-1,1 0 1,-1 0-1,0 0 1,0 0-1,0 0 0,0-1 1,0 1-1,0 0 1,-1 0-1,1-1 1,0 1-1,-1-1 1,0 1-1,-2 1 0,-5 5 243,0-1 0,0 0-1,-1 0 1,0-1 0,0 0-1,-21 8 1,-12-3-595,42-10 209,-1-1-1,1 1 0,0-1 0,0 0 1,0 0-1,-1 0 0,1 0 0,0 0 1,0 0-1,-1 0 0,1 0 0,0 0 0,0 0 1,-1-1-1,1 1 0,0-1 0,0 1 1,0-1-1,0 1 0,0-1 0,-1 1 1,1-1-1,0 0 0,0 0 0,1 0 1,-1 1-1,0-1 0,0 0 0,0 0 1,1 0-1,-2-2 0,0-20-8119</inkml:trace>
</inkml:ink>
</file>

<file path=ppt/ink/ink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0:13.823"/>
    </inkml:context>
    <inkml:brush xml:id="br0">
      <inkml:brushProperty name="width" value="0.025" units="cm"/>
      <inkml:brushProperty name="height" value="0.025" units="cm"/>
    </inkml:brush>
  </inkml:definitions>
  <inkml:trace contextRef="#ctx0" brushRef="#br0">125 680 13741,'0'0'3828,"-4"-10"-455,1 1-2442,0 0 0,-1 0 0,-1 1 0,-7-11 0,11 17-825,1 1 0,-1-1 0,0 1 0,0-1 0,0 1 0,0 0 0,0-1 0,0 1 0,-1 0-1,1 0 1,0 0 0,-1 0 0,1 0 0,0 0 0,-1 0 0,1 1 0,-1-1 0,1 0 0,-1 1 0,0 0 0,1-1 0,-1 1 0,0 0-1,1-1 1,-1 1 0,0 0 0,1 0 0,-1 1 0,0-1 0,1 0 0,-1 0 0,0 1 0,1-1 0,-1 1 0,1-1 0,-1 1-1,1 0 1,-1 0 0,1 0 0,0 0 0,-1 0 0,1 0 0,-2 2 0,-1 1-79,1 1-1,-1 0 1,2 0 0,-1 0 0,0 0-1,1 1 1,0-1 0,0 1 0,1-1-1,-1 1 1,1 0 0,0-1 0,1 8 0,0 79 36,0-89-54,0 1 1,0-1-1,1 0 1,0 1-1,-1-1 0,1 0 1,0 0-1,1 1 1,-1-1-1,0 0 1,1 0-1,0 0 1,0 0-1,0-1 1,0 1-1,0-1 0,0 1 1,1-1-1,0 1 1,3 2-1,-3-4 6,0 0-1,0 0 1,0 0-1,0 0 0,0-1 1,0 1-1,0-1 1,0 0-1,0 1 0,0-2 1,0 1-1,0 0 1,0 0-1,0-1 1,0 0-1,0 1 0,0-1 1,0-1-1,0 1 1,-1 0-1,1-1 0,0 1 1,4-4-1,5-5 71,1 0-1,-1-1 0,-1 0 1,0-1-1,-1 0 0,0-1 1,0 0-1,-2 0 0,9-18 1,-4 5 51,-1 0 1,-1-1 0,-1-1-1,7-34 1,-10-11-137,-6 54 0,0 54 0,-2-18 0,0-3 0,1 1 0,1-1 0,0 0 0,5 25 0,-6-37 0,0-1 0,1 1 0,-1-1 0,1 1 0,0-1 0,-1 1 0,1-1 0,0 0 0,0 1 0,0-1 0,0 0 0,0 0 0,0 0 0,0 0 0,0 0 0,0 0 0,1 0 0,-1 0 0,0 0 0,1 0 0,1 0 0,-1-1 0,0 0 0,1 0 0,-1 0 0,0 0 0,1-1 0,-1 1 0,0-1 0,1 1 0,-1-1 0,0 0 0,0 0 0,1 0 0,-1 0 0,0 0 0,0 0 0,0-1 0,-1 1 0,4-4 0,7-5 0,-1-1 0,0 0 0,-1-1 0,-1-1 0,0 0 0,0 0 0,-1 0 0,-1-1 0,0 0 0,-1-1 0,0 1 0,6-29 0,-3 3 0,-2 0 0,-2 0 0,1-71 0,-5 78 0,0 22 0,0-1 0,-1 0 0,0 1 0,-1-1 0,-1 0 0,0 1 0,0-1 0,-6-15 0,8 26 0,0 0 0,-1 0 0,1 1 0,0-1 0,0 0 0,-1 1 0,1-1 0,-1 0 0,1 1 0,0-1 0,-1 0 0,1 1 0,-1-1 0,1 1 0,-1-1 0,0 1 0,1-1 0,-1 1 0,0-1 0,1 1 0,-1 0 0,0-1 0,1 1 0,-1 0 0,0 0 0,0-1 0,1 1 0,-3 0 0,2 1 0,0-1 0,0 1 0,0-1 0,0 1 0,0 0 0,0 0 0,0 0 0,0-1 0,1 1 0,-1 0 0,0 0 0,0 0 0,1 0 0,-1 1 0,-1 1 0,-18 54 0,18-51 0,-51 201 0,46-167 0,1-1 0,2 1 0,1 54 0,3-90 0,0-1 0,0 1 0,1-1 0,-1 1 0,1-1 0,0 1 0,0-1 0,1 1 0,-1-1 0,0 0 0,1 0 0,0 1 0,0-1 0,0 0 0,0-1 0,1 1 0,-1 0 0,1-1 0,2 3 0,0-2 0,0 0 0,1 0 0,-1 0 0,0-1 0,1 0 0,0 0 0,-1 0 0,1-1 0,0 0 0,10 1 0,2-1 0,0-1 0,0-1 0,0-1 0,0-1 0,0 0 0,33-11 0,-21 1-1859,-27 11 1331,-1 1 0,1-1 0,-1 0 1,0 0-1,0 0 0,0 0 0,0 0 0,0 0 0,2-4 1,4-10-7326</inkml:trace>
</inkml:ink>
</file>

<file path=ppt/ink/ink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0:14.194"/>
    </inkml:context>
    <inkml:brush xml:id="br0">
      <inkml:brushProperty name="width" value="0.025" units="cm"/>
      <inkml:brushProperty name="height" value="0.025" units="cm"/>
    </inkml:brush>
  </inkml:definitions>
  <inkml:trace contextRef="#ctx0" brushRef="#br0">197 32 21941,'0'0'7554,"-9"-6"-5152,8 5-2317,-1-2-62,0 1-1,0 0 1,-1 0-1,1 0 1,0 1-1,-1-1 0,0 0 1,1 1-1,-1 0 1,0 0-1,1 0 0,-1 0 1,0 0-1,0 0 1,0 1-1,0-1 1,0 1-1,0 0 0,0 0 1,0 0-1,0 0 1,0 0-1,0 1 0,1-1 1,-1 1-1,0 0 1,0 0-1,0 0 1,1 0-1,-1 1 0,0-1 1,1 1-1,-1-1 1,-2 3-1,-6 7-22,0 1 0,0 0 0,1 1 0,-9 16 0,15-24 0,1 0 0,0 1 0,0 0 0,0 0 0,1-1 0,0 1 0,0 1 0,0-1 0,1 0 0,0 0 0,0 1 0,1-1 0,0 9 0,0-14 0,0 0 0,1-1 0,-1 1 0,1 0 0,-1 0 0,1 0 0,-1-1 0,1 1 0,0 0 0,-1-1 0,1 1 0,0 0 0,0-1 0,-1 1 0,1-1 0,0 1 0,0-1 0,0 0 0,0 1 0,-1-1 0,1 0 0,0 1 0,0-1 0,0 0 0,0 0 0,0 0 0,0 0 0,0 0 0,1 0 0,33-2 0,-31 2 0,17-4-172,0-1 0,-1-1 0,1-1 0,35-17 0,-39 15 18,1 2 0,0 0 0,1 0 0,0 2 0,0 0 0,26-2 0,-44 7 173,0 0-1,0 0 1,0 0-1,0 0 0,0 0 1,0 0-1,0 0 1,0 0-1,0 1 1,0-1-1,-1 0 1,1 1-1,0-1 0,0 0 1,0 1-1,0-1 1,-1 1-1,1 0 1,0-1-1,-1 1 1,1 0-1,0-1 1,-1 1-1,1 0 0,-1 0 1,1-1-1,-1 1 1,1 0-1,-1 0 1,1 0-1,-1 0 1,0 0-1,0-1 0,1 1 1,-1 0-1,0 0 1,0 0-1,0 0 1,0 0-1,0 0 1,0 0-1,0 0 1,-1 0-1,1 0 0,0 0 1,0 0-1,-1 0 1,1-1-1,0 1 1,-2 1-1,0 5 144,0 0 0,-1-1-1,0 1 1,0-1 0,-7 9-1,-4 4-152,-1-1-1,-1-1 0,-19 17 1,28-28-10,-1 0 0,1 0 1,-1-1-1,0 0 1,0 0-1,0-1 0,-1 0 1,1-1-1,-1 0 1,-15 3-1,23-5-49,0-1 1,1 0-1,-1 0 0,0 0 1,0 0-1,0 0 0,1 0 0,-1 0 1,0 0-1,0 0 0,1 0 1,-1-1-1,0 1 0,0 0 1,0 0-1,1-1 0,-1 1 1,0 0-1,1-1 0,-1 1 0,0-1 1,1 1-1,-1-1 0,1 1 1,-1-1-1,1 0 0,-1 1 1,1-1-1,-1 0 0,1 1 0,-1-1 1,1 0-1,0 1 0,-1-1 1,1 0-1,0 0 0,0 1 1,0-1-1,0 0 0,-1 0 1,1 0-1,0 1 0,0-1 0,1 0 1,-1 0-1,0 0 0,0 1 1,0-1-1,0 0 0,1-1 1,16-42-5953,7 8-1669</inkml:trace>
</inkml:ink>
</file>

<file path=ppt/ink/ink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0:14.523"/>
    </inkml:context>
    <inkml:brush xml:id="br0">
      <inkml:brushProperty name="width" value="0.025" units="cm"/>
      <inkml:brushProperty name="height" value="0.025" units="cm"/>
    </inkml:brush>
  </inkml:definitions>
  <inkml:trace contextRef="#ctx0" brushRef="#br0">138 14 17873,'0'0'5498,"-9"8"-1205,-3 5-3975,-1 0 1,2 1 0,0 0 0,0 0 0,2 1 0,0 1 0,0 0 0,1 0 0,1 0 0,1 1 0,1 0 0,0 0 0,1 1 0,1-1 0,-2 29 0,5-43-319,0-1 0,0 1 0,0-1 0,0 1 0,1-1 0,-1 1 0,1-1 0,0 0 0,-1 1 0,1-1 0,0 0 0,1 0 0,-1 1 0,0-1 0,1 0 0,-1 0 0,1 0 0,-1-1 0,1 1 0,0 0 0,0-1 0,0 1 0,0-1 0,0 1 0,0-1 0,0 0 0,1 0 0,-1 0 0,0 0 0,1 0 0,-1-1 0,0 1 0,1-1 0,-1 1 0,1-1 0,-1 0 0,1 0 0,-1 0 0,1 0 0,3-1 0,1 0 0,1 0 0,-1-1 0,1 1 0,-1-1 0,0-1 0,0 0 0,0 1 0,0-2 0,0 1 0,-1-1 0,1 0 0,8-8 0,-8 4 0,0 0 0,-1-1 0,-1 1 0,1-1 0,-1-1 0,-1 1 0,0-1 0,0 1 0,0-1 0,-2 0 0,1 0 0,-1-1 0,-1 1 0,0 0 0,0-1 0,-1 1 0,0-1 0,-2-10 0,2 16 0,-1-1 0,0 0 0,0 1 0,0-1 0,0 1 0,-1 0 0,0-1 0,0 1 0,-1 0 0,1 0 0,-1 0 0,0 1 0,0-1 0,-1 1 0,1-1 0,-1 1 0,0 0 0,0 1 0,-1-1 0,1 1 0,-1-1 0,0 1 0,0 1 0,0-1 0,0 1 0,0 0 0,0 0 0,0 0 0,-1 1 0,1-1 0,-1 2 0,0-1 0,1 0 0,-8 1 0,10 1-156,-1-1 0,0 1 0,1 0 0,-1 0-1,1 0 1,-1 0 0,1 1 0,-1-1 0,1 1 0,0 0 0,0 0 0,0 0-1,0 1 1,0-1 0,1 1 0,-1-1 0,0 1 0,1 0 0,0 0 0,0 0 0,0 0-1,0 1 1,0-1 0,-1 6 0,-5 4-2037,4-4-10609</inkml:trace>
</inkml:ink>
</file>

<file path=ppt/ink/ink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0:15.970"/>
    </inkml:context>
    <inkml:brush xml:id="br0">
      <inkml:brushProperty name="width" value="0.025" units="cm"/>
      <inkml:brushProperty name="height" value="0.025" units="cm"/>
    </inkml:brush>
  </inkml:definitions>
  <inkml:trace contextRef="#ctx0" brushRef="#br0">2 58 12684,'0'-9'4431,"-1"-29"-1089,1 28 1406,2 42-3037,57 346 158,-29-258-1334,-26-106-418,1 1 0,1-1 0,0 0 1,1 0-1,17 23 0,-22-34-92,-1-1 1,1 1-1,1 0 0,-1-1 0,0 0 0,0 1 1,1-1-1,-1 0 0,1 0 0,0-1 1,0 1-1,0-1 0,0 1 0,0-1 0,0 0 1,0 0-1,0 0 0,0 0 0,0-1 1,1 1-1,4-1 0,-4 0 37,0-1 0,1-1 0,-1 1 0,0 0 0,0-1 0,0 0 0,0 0 0,-1 0-1,1 0 1,0-1 0,-1 0 0,1 1 0,-1-1 0,3-4 0,7-8 148,-1-1 0,0 0 0,-1 0 0,-1-1 0,14-33 0,-15 25-210,0-1 0,-2 0 0,0 0 0,-2-1 0,-1 1 0,-1-1 0,-2 0 0,-1-29 0,-7 36 0,3 21 0,0 11 0,1 13 0,1 0 0,1 0 0,2 0 0,0 0 0,1-1 0,2 1 0,10 38 0,-14-61-34,1 0 1,0 0-1,0 1 0,0-1 0,1 0 1,-1 0-1,0 0 0,1 0 1,0-1-1,-1 1 0,1 0 0,0-1 1,0 1-1,0-1 0,0 1 1,0-1-1,0 0 0,0 0 0,0 0 1,0 0-1,1 0 0,-1 0 1,0-1-1,1 1 0,-1-1 0,1 0 1,-1 0-1,0 0 0,1 0 1,-1 0-1,1 0 0,-1 0 0,0-1 1,1 1-1,-1-1 0,0 0 1,1 0-1,-1 0 0,0 0 0,0 0 1,4-3-1,-1 2-233,0-1 0,0 0 0,0-1 1,-1 1-1,1-1 0,-1 0 0,0 0 0,0 0 0,0-1 1,0 1-1,-1-1 0,0 0 0,0 0 0,0 0 0,-1 0 0,1-1 1,1-5-1,-3-14-7607</inkml:trace>
</inkml:ink>
</file>

<file path=ppt/ink/ink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0:16.329"/>
    </inkml:context>
    <inkml:brush xml:id="br0">
      <inkml:brushProperty name="width" value="0.025" units="cm"/>
      <inkml:brushProperty name="height" value="0.025" units="cm"/>
    </inkml:brush>
  </inkml:definitions>
  <inkml:trace contextRef="#ctx0" brushRef="#br0">0 91 12588,'0'0'17536,"4"10"-16842,18 69-77,15 107 0,9 35-222,-45-217-371,0-1 0,0 1 0,0 0 0,1 0 0,0-1 0,0 1 0,0-1 0,0 0 0,5 6 0,-6-8-21,-1-1-1,1 1 1,-1-1-1,1 1 1,-1-1 0,1 0-1,0 1 1,-1-1-1,1 0 1,0 1 0,-1-1-1,1 0 1,0 0-1,-1 0 1,1 0 0,0 0-1,-1 0 1,1 0 0,0 0-1,0 0 1,-1 0-1,2 0 1,-1-1-2,1 0 1,-1 1-1,1-1 0,-1 0 1,0 0-1,0 0 0,1 0 1,-1 0-1,0-1 0,0 1 1,0 0-1,0 0 0,-1-1 1,2-1-1,7-14-1,-1-1 0,0 1 0,-2-2 0,0 1 0,-1-1 0,4-30 0,7-119 0,-16 163 0,5-280 0,-2 324-2064,-1-8-2636,-1-6-2950</inkml:trace>
</inkml:ink>
</file>

<file path=ppt/ink/ink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0:16.671"/>
    </inkml:context>
    <inkml:brush xml:id="br0">
      <inkml:brushProperty name="width" value="0.025" units="cm"/>
      <inkml:brushProperty name="height" value="0.025" units="cm"/>
    </inkml:brush>
  </inkml:definitions>
  <inkml:trace contextRef="#ctx0" brushRef="#br0">1 0 20563,'0'0'3364,"17"58"31,-5-29-833,2-2-1056,1 0-385,6-7-865,0-5-256,0-6 0,4-8-2178,-2-1-1185,0-7-1634,-8-13 32,-2-5-6758</inkml:trace>
</inkml:ink>
</file>

<file path=ppt/ink/ink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0:17.015"/>
    </inkml:context>
    <inkml:brush xml:id="br0">
      <inkml:brushProperty name="width" value="0.025" units="cm"/>
      <inkml:brushProperty name="height" value="0.025" units="cm"/>
    </inkml:brush>
  </inkml:definitions>
  <inkml:trace contextRef="#ctx0" brushRef="#br0">756 420 19571,'0'0'7078,"2"9"-6250,-1-3-711,1-1 1,0 0-1,0 1 0,0-1 1,0 0-1,1-1 1,0 1-1,4 6 0,-6-10-90,1 1 0,-1-1 0,0 1-1,1-1 1,-1 0 0,1 0-1,-1 0 1,1 0 0,0 0-1,-1 0 1,1 0 0,0 0 0,0-1-1,-1 1 1,1-1 0,0 1-1,0-1 1,0 0 0,0 0-1,0 0 1,0 0 0,-1 0-1,1 0 1,0 0 0,0-1 0,0 1-1,0-1 1,0 1 0,-1-1-1,1 0 1,0 0 0,0 1-1,-1-1 1,1 0 0,2-2 0,-1-1 61,0 1 1,0 0 0,0-1 0,-1 1 0,1-1 0,-1 0 0,0 0-1,0 0 1,0 0 0,0 0 0,-1 0 0,1 0 0,-1-1 0,0 1-1,-1-1 1,1 1 0,-1 0 0,0-7 0,1 8-41,-1 1 0,0-1 0,0 0 0,0 1 0,0-1 0,-1 1 0,1-1 0,0 1 0,-1-1 0,0 1 0,0 0 0,0-1 0,0 1 0,0 0 0,0-1 0,0 1 0,-1 0 0,1 0 0,-1 0 0,0 0 0,1 0 0,-1 0 0,0 1 0,0-1 0,0 1 0,0-1 0,-1 1 0,1 0 0,0 0 0,-1 0 0,1 0 0,-5-1 0,6 2-48,-1 0 0,0 0 0,1 0 0,-1 1 0,0-1 0,1 1 0,-1-1 0,1 1 0,-1-1 0,1 1 0,-1 0 0,1 0 0,0 0 0,-1 0 0,1 0 0,0 0 0,0 0 0,-1 0 0,1 0 0,0 1 0,0-1 0,0 0 0,0 1 0,1-1 0,-1 1 0,0-1 0,1 1 0,-1-1 0,1 1 0,-1 2 0,-11 53 0,12-53 0,-2 14 10,0 1-1,1 0 1,1 0-1,1 0 1,1 0-1,4 19 1,-6-34-19,1 0 0,0 0 0,0-1 0,1 1 0,-1-1 0,1 1 0,-1-1 0,1 1 0,0-1 0,0 0 0,1 0 0,-1 0-1,1 0 1,-1 0 0,1 0 0,0-1 0,0 1 0,0-1 0,0 0 0,1 0 0,-1 0 0,1-1 0,-1 1 0,1-1 0,-1 1 0,1-1 0,0 0 0,0-1 0,0 1 0,-1-1 0,1 0 0,0 1 0,0-2 0,0 1 0,0 0 0,4-2 0,-6 2-255,-1 0 0,1-1 0,0 1 0,-1 0 0,1-1 0,-1 1 0,1-1 0,0 0 0,-1 0 1,0 1-1,1-1 0,-1 0 0,1 0 0,-1 0 0,0 0 0,0-1 0,1 1 0,-1 0 0,0-1 0,0 1 0,-1 0 0,1-1 0,0 1 0,0-1 0,-1 1 0,2-3 0,2-22-7428</inkml:trace>
  <inkml:trace contextRef="#ctx0" brushRef="#br0" timeOffset="1">0 0 22357,'0'0'7655</inkml:trace>
</inkml:ink>
</file>

<file path=ppt/ink/ink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0:17.626"/>
    </inkml:context>
    <inkml:brush xml:id="br0">
      <inkml:brushProperty name="width" value="0.025" units="cm"/>
      <inkml:brushProperty name="height" value="0.025" units="cm"/>
    </inkml:brush>
  </inkml:definitions>
  <inkml:trace contextRef="#ctx0" brushRef="#br0">0 76 18417,'0'0'10464,"2"13"-10171,15 55-206,3-1-1,3-1 0,38 80 0,-9-25-20,-16-21-43,-20-51 30,3-1 0,28 54 0,-46-121 150,-6-20 86,-1 0 0,-24-75 1,6 22-139,-23-131-30,40 174-35,1 1 0,2-82 0,4 126-87,0 0 1,0-1-1,1 1 0,0 0 0,-1 0 0,1 0 0,1 0 0,-1 0 0,1 1 0,-1-1 0,1 0 1,0 1-1,0-1 0,1 1 0,-1-1 0,1 1 0,-1 0 0,1 0 0,0 0 0,0 1 0,1-1 0,3-2 1,0 2-20,0 0 0,0 0 1,1 1-1,-1 0 0,0 0 1,1 1-1,-1 0 1,1 0-1,0 1 0,-1 0 1,9 1-1,-13-1 19,0 0 0,-1 0 1,1 0-1,0 1 0,-1-1 0,1 1 0,0-1 1,-1 1-1,1 0 0,-1 0 0,1 0 0,-1 1 1,1-1-1,-1 1 0,0-1 0,0 1 0,0 0 1,0 0-1,0-1 0,0 2 0,0-1 0,-1 0 1,1 0-1,-1 0 0,1 1 0,-1-1 0,0 1 1,0-1-1,0 1 0,0-1 0,-1 1 0,1 0 1,-1-1-1,1 1 0,-1 0 0,0-1 0,0 4 1,-1 2 107,0 1 1,0-1-1,0 0 1,-1 0-1,0 0 1,-1 0-1,0 0 1,0 0-1,-1-1 1,0 1-1,-5 6 1,-6 7-17,-1 0 1,-1-2-1,-34 31 1,43-43-90,1-1 0,-1 0 0,-1 0 1,1-1-1,-1 0 0,1 0 0,-1-1 1,-1 0-1,1-1 0,0 0 0,-1 0 1,-18 2-1,27-5-63,0 0-1,0 0 1,0 0-1,0 0 1,0 0-1,0 0 1,0 0-1,0 0 1,0 0-1,0 0 1,0-1-1,0 1 1,0 0 0,0-1-1,0 1 1,0-1-1,0 1 1,0-1-1,0 1 1,0-1-1,0 0 1,1 1-1,-3-3 1,3 2-128,0 0 0,0 0-1,-1 0 1,1 0 0,0 0 0,0 0-1,0 0 1,0-1 0,1 1 0,-1 0 0,0 0-1,0 0 1,1 0 0,-1 0 0,0 0 0,1 0-1,-1 0 1,2-2 0,2-3-1239,1-1-1,0 1 1,0 0 0,0 0 0,9-7-1,20-13-6071</inkml:trace>
</inkml:ink>
</file>

<file path=ppt/ink/ink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0:18.001"/>
    </inkml:context>
    <inkml:brush xml:id="br0">
      <inkml:brushProperty name="width" value="0.025" units="cm"/>
      <inkml:brushProperty name="height" value="0.025" units="cm"/>
    </inkml:brush>
  </inkml:definitions>
  <inkml:trace contextRef="#ctx0" brushRef="#br0">128 114 19186,'-10'0'3198,"3"0"-2570,0 0 1,-1 1-1,1 0 0,-1 0 1,1 0-1,-8 3 0,12-2-467,-1-1 0,1 0-1,1 1 1,-1 0 0,0 0-1,0 0 1,1 0 0,-1 0 0,1 0-1,-1 1 1,1-1 0,0 1-1,0-1 1,0 1 0,0 0 0,1 0-1,-1 0 1,1 0 0,-2 5-1,0 1-80,1 0-1,0 0 0,1 0 0,0 0 1,0 0-1,1 1 0,0-1 0,1 0 0,0 0 1,2 11-1,-2-17-80,-1 0 1,1 0-1,0 0 1,0 0-1,0 0 1,0-1-1,1 1 1,-1 0-1,1-1 1,-1 1-1,1-1 1,0 1-1,0-1 1,0 0-1,0 0 1,1 0-1,-1 0 1,1 0-1,-1-1 1,1 1-1,-1-1 1,1 0-1,0 1 1,0-1-1,0 0 1,0-1-1,0 1 1,-1 0-1,1-1 1,0 0-1,1 0 1,-1 1-1,4-2 1,-2 0 42,0 0 0,-1-1 0,1 1 0,-1-1 0,1 0 1,-1 0-1,1 0 0,-1-1 0,0 0 0,0 0 1,0 0-1,-1 0 0,1 0 0,-1-1 0,0 0 0,0 1 1,0-1-1,0 0 0,0-1 0,-1 1 0,0 0 1,3-8-1,0-2 93,1 0 0,-2 0 0,0-1 0,-1 1 1,0-1-1,0-17 0,-2 19-129,-1 0 0,-1 0 0,0 0 0,0 0 0,-5-13 0,6 23-12,-1 0-1,1 0 1,-1 1-1,0-1 1,0 0-1,-1 0 1,1 0 0,0 1-1,-1-1 1,0 1-1,1-1 1,-1 1-1,0 0 1,0 0 0,-1-1-1,1 1 1,0 1-1,-1-1 1,1 0-1,-1 1 1,0-1-1,1 1 1,-1 0 0,0 0-1,0 0 1,0 0-1,-3 0 1,6 1-113,-1 0 1,1 0 0,-1 0-1,1 0 1,0 0-1,-1 0 1,1 1 0,-1-1-1,1 0 1,0 0-1,-1 1 1,1-1-1,-1 0 1,1 1 0,0-1-1,-1 0 1,1 1-1,0-1 1,0 0 0,-1 1-1,1-1 1,0 1-1,0-1 1,0 1 0,-1-1-1,1 0 1,0 1-1,0-1 1,0 1-1,0-1 1,0 1 0,0-1-1,0 1 1,0-1-1,0 1 1,0-1 0,0 0-1,0 1 1,0-1-1,1 1 1,-1-1-1,0 1 1,0-1 0,0 1-1,1-1 1,-1 0-1,1 1 1,-1 1-376,0-1 0,1 0 0,-1 0 0,1 0 0,0 1 0,-1-1 0,1 0 0,0 0 0,0 0 0,-1 0 0,1 0 0,0 0 0,0 0 0,0 0 0,0 0 0,1-1 0,-1 1 0,0 0 0,0-1 0,2 2 0,12-2-9152</inkml:trace>
</inkml:ink>
</file>

<file path=ppt/ink/ink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0:18.671"/>
    </inkml:context>
    <inkml:brush xml:id="br0">
      <inkml:brushProperty name="width" value="0.025" units="cm"/>
      <inkml:brushProperty name="height" value="0.025" units="cm"/>
    </inkml:brush>
  </inkml:definitions>
  <inkml:trace contextRef="#ctx0" brushRef="#br0">16 1 16496,'0'0'8936,"-4"14"-8130,1-3-697,0 1-1,1 1 0,0-1 1,1 0-1,0 0 0,1 1 1,0-1-1,1 0 0,4 20 1,2-1 27,6 33 652,2-1 0,4-1 0,40 94 0,-59-154-765,1-1 0,-1 1 0,1-1 0,0 1 0,-1-1 0,1 0 0,0 1 0,0-1 0,0 0 0,0 0 0,0 0 0,1 1 0,-1-1 0,0 0 0,0-1 0,1 1 0,1 1 0,-2-2-4,-1 0 0,1 0-1,-1-1 1,1 1 0,0 0 0,-1 0-1,1-1 1,-1 1 0,1 0 0,-1-1-1,1 1 1,-1-1 0,1 1 0,-1-1-1,0 1 1,1-1 0,-1 1 0,1-1-1,-1 1 1,0-1 0,0 1 0,1-1-1,-1 0 1,0 1 0,0-1 0,0 1-1,1-2 1,1-8 97,0 1-1,-1-1 1,0 0-1,0-10 0,-2 2-122,0 0 0,-1 0 0,0 1 0,-2-1 0,0 1 0,-1-1 0,0 2-1,-2-1 1,0 0 0,-1 1 0,-16-25 0,24 41 7,-1-2-6,0 0 0,-1 0 1,1 1-1,0-1 0,0 0 1,-1 1-1,1-1 0,-1 1 1,0 0-1,1-1 0,-1 1 1,0 0-1,0 0 0,-3-1 1,5 5-57,-1 1 0,1-1 0,0 1 0,0 0 0,0-1 0,1 1 0,-1-1 0,1 1 0,1 3 0,0-1 49,1 0 0,0-1 0,1 1 0,-1-1 1,1 1-1,0-1 0,0-1 0,1 1 0,0 0 0,-1-1 0,2 0 0,-1 0 0,0-1 0,1 1 0,-1-1 0,1 0 0,0-1 0,8 3 0,-10-3 15,1-1 0,-1 0 0,1 0 0,-1 0-1,1 0 1,0-1 0,-1 0 0,1 0 0,0 0 0,-1 0 0,1-1 0,0 0-1,-1 0 1,1 0 0,-1 0 0,1-1 0,-1 0 0,0 0 0,0 0 0,0 0-1,0-1 1,0 0 0,0 1 0,0-1 0,5-6 0,-4 1 44,1 1 0,-1-1 1,0 0-1,-1 0 0,0-1 0,0 1 1,0-1-1,-2 0 0,1 0 0,-1 0 1,0 0-1,-1-1 0,0 1 1,0 0-1,-1-1 0,0 1 0,-2-10 1,2 19-39,0 0 1,0-1 0,0 1 0,0 0 0,0-1-1,0 1 1,0 0 0,0 0 0,0-1 0,0 1-1,0 0 1,0 0 0,0-1 0,0 1 0,0 0-1,0 0 1,0-1 0,0 1 0,0 0 0,-1 0-1,1 0 1,0-1 0,0 1 0,0 0-1,0 0 1,-1 0 0,1-1 0,0 1 0,0 0-1,0 0 1,-1 0 0,1 0 0,0 0 0,0-1-1,-1 1 1,1 0 0,0 0 0,0 0 0,-1 0-1,1 0 1,0 0 0,0 0 0,-1 0 0,1 0-1,0 0 1,0 0 0,-1 0 0,1 0 0,0 0-1,0 0 1,-1 0 0,1 1 0,0-1 0,0 0-1,-1 0 1,1 0 0,-10 13 157,5 7-150,1 0 0,2 1 0,0-1 0,1 1 0,1-1 0,1 1 0,4 24 0,-5-41-16,0-1 0,1 0 0,0 1 0,0-1 0,0 0 0,0 1 0,0-1 0,1 0 0,-1 0 0,1 0 0,0 0 0,0 0 0,0-1 0,0 1 0,0-1 0,1 1 0,4 3 0,-5-5 0,0 0 0,1 0 0,-1 0 0,0 0 0,0 0 0,0-1 0,1 0 0,-1 1 0,0-1 0,0 0 0,1 0 0,-1 0 0,0 0 0,1 0 0,-1-1 0,0 1 0,0-1 0,1 1 0,-1-1 0,0 0 0,0 0 0,0 0 0,0 0 0,0 0 0,0-1 0,0 1 0,3-3 0,13-14 0,-1 0 0,-1-2 0,0 0 0,-1 0 0,-1-1 0,-1-1 0,11-27 0,16-23 0,-26 59 0,-4 20 0,2 31 0,-10-29 0,0-2 0,1 6 0,0 0 0,2-1 0,-1 1 0,12 22 0,-15-33 0,0-1 0,0 1 0,0 0 0,1 0 0,-1-1 0,0 1 0,1-1 0,-1 1 0,1-1 0,-1 0 0,1 1 0,-1-1 0,1 0 0,0 0 0,0 0 0,0 0 0,0-1 0,-1 1 0,1 0 0,0-1 0,0 1 0,0-1 0,0 0 0,1 0 0,-1 0 0,0 0 0,0 0 0,0 0 0,0 0 0,0-1 0,0 1 0,0-1 0,0 1 0,0-1 0,-1 0 0,1 0 0,0 0 0,0 0 0,0 0 0,2-2 0,3-3 0,1 0 0,-2-1 0,1 0 0,0 0 0,-1-1 0,-1 1 0,8-15 0,-8 14 0,1-1 0,0 1 0,0 0 0,0 0 0,1 1 0,0 0 0,10-8 0,-17 15-73,1-1 0,-1 1 1,1 0-1,-1-1 0,1 1 0,-1 0 0,1-1 1,0 1-1,-1 0 0,1 0 0,-1 0 0,1-1 1,0 1-1,-1 0 0,1 0 0,0 0 0,-1 0 1,1 0-1,0 0 0,-1 0 0,1 0 1,0 1-1,-1-1 0,1 0 0,-1 0 0,1 0 1,0 1-1,-1-1 0,1 0 0,-1 1 0,1-1 1,-1 1-1,1-1 0,-1 0 0,1 1 0,-1-1 1,1 1-1,-1-1 0,0 1 0,1 0 0,-1-1 1,0 1-1,1-1 0,-1 1 0,0-1 0,0 1 1,1 0-1,-1-1 0,0 1 0,0 0 0,0 0 1,6 44-7335,-6-32 4586,3-1-4915</inkml:trace>
</inkml:ink>
</file>

<file path=ppt/ink/ink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0:19.189"/>
    </inkml:context>
    <inkml:brush xml:id="br0">
      <inkml:brushProperty name="width" value="0.025" units="cm"/>
      <inkml:brushProperty name="height" value="0.025" units="cm"/>
    </inkml:brush>
  </inkml:definitions>
  <inkml:trace contextRef="#ctx0" brushRef="#br0">7 0 18578,'0'0'11077,"-3"12"-10543,1 7-402,1 0 1,0 1 0,1-1 0,1 1 0,1-1 0,1 0-1,10 37 1,4 2 580,34 80-1,-48-133-694,7 20 30,26 44 0,-33-64-50,0 0 1,0 0-1,1 0 1,-1-1 0,1 0-1,0 0 1,0 0-1,0 0 1,1-1-1,0 1 1,-1-1 0,1 0-1,0 0 1,0-1-1,10 4 1,-14-6 1,1 0 0,-1 0 0,1 0 0,-1 0 0,1 0 0,-1 0 0,1 0 0,-1 0 0,1-1 0,-1 1 0,1 0 0,-1-1 0,1 1 0,-1-1 0,1 0 0,-1 0 0,0 1 0,0-1 0,1 0 0,-1 0 0,0 0 0,0 0 0,0 0 0,0-1 0,0 1 0,0 0 0,0 0 0,0-1 0,-1 1 0,1 0 0,0-1 0,-1 1 0,1-1 0,-1 1 0,0-1 0,1 1 0,-1-1 0,0-1 0,2-10 0,-1 1 0,0-1 0,-1-21 0,-1 20 0,1-4 0,-1 1 0,-1-1 0,-6-24 0,6 34 0,0 0 0,0 1 0,-1 0 0,0-1 0,0 1 0,-1 0 0,0 0 0,0 1 0,-1-1 0,-5-5 0,10 12 0,0 0 0,0-1 0,0 1 0,0 0 0,-1 0 0,1 0 0,0-1 0,0 1 0,0 0 0,0 0 0,0 0 0,-1 0 0,1-1 0,0 1 0,0 0 0,0 0 0,-1 0 0,1 0 0,0 0 0,0 0 0,-1 0 0,1 0 0,0 0 0,0 0 0,-1-1 0,1 1 0,0 0 0,0 0 0,-1 1 0,1-1 0,0 0 0,0 0 0,0 0 0,-1 0 0,1 0 0,0 0 0,0 0 0,-1 0 0,1 0 0,0 0 0,0 1 0,0-1 0,-1 0 0,1 0 0,0 0 0,0 0 0,0 0 0,0 1 0,-1-1 0,1 0 0,0 0 0,0 0 0,0 1 0,-3 20 0,9 24 0,-5-42 0,0 0 0,0 1 0,1-1 0,0 0 0,-1 0 0,1 0 0,0 0 0,1 0 0,-1-1 0,0 1 0,1-1 0,0 1 0,-1-1 0,1 0 0,0 0 0,0 0 0,0 0 0,0-1 0,0 1 0,1-1 0,-1 0 0,0 0 0,1 0 0,-1 0 0,1 0 0,-1-1 0,1 0 0,-1 0 0,1 0 0,-1 0 0,1 0 0,0-1 0,-1 1 0,0-1 0,1 0 0,-1 0 0,1 0 0,-1-1 0,0 1 0,0-1 0,0 0 0,0 0 0,0 0 0,0 0 0,-1 0 0,1-1 0,0 1 0,-1-1 0,0 0 0,0 1 0,3-6 0,5-8 0,-2-1 0,0 1 0,-1-1 0,-1 0 0,8-32 0,0 0 0,-2 93 0,-8-16 0,-1-4 0,11 42 0,-12-61 0,-1-1 0,1 1 0,0 0 0,0-1 0,0 1 0,1-1 0,-1 0 0,1 0 0,0 0 0,0 0 0,1 0 0,-1 0 0,1-1 0,7 6 0,-10-8-124,1 0 0,-1-1 0,1 1 0,-1 0 0,1-1 0,-1 1 0,1 0 0,0-1 0,-1 0 0,1 1 0,0-1-1,-1 0 1,1 0 0,0 0 0,-1 0 0,1 0 0,0 0 0,-1-1 0,1 1 0,-1 0 0,1-1 0,0 0 0,-1 1 0,1-1 0,-1 0 0,1 1 0,-1-1 0,0 0 0,1 0 0,-1 0 0,0-1 0,0 1 0,1 0 0,-1 0-1,1-2 1,1-2-1011,0 0 0,0-1 0,0 1 0,-1 0 0,0-1 0,0 0 0,0 0 0,1-9 0,3-30-12947</inkml:trace>
</inkml:ink>
</file>

<file path=ppt/ink/ink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0:19.548"/>
    </inkml:context>
    <inkml:brush xml:id="br0">
      <inkml:brushProperty name="width" value="0.025" units="cm"/>
      <inkml:brushProperty name="height" value="0.025" units="cm"/>
    </inkml:brush>
  </inkml:definitions>
  <inkml:trace contextRef="#ctx0" brushRef="#br0">9 1 21524,'0'0'2979,"-9"66"-2626,24-38-514,12-3-2081,3-4-1922,7-4-6149</inkml:trace>
</inkml:ink>
</file>

<file path=ppt/ink/ink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0:19.905"/>
    </inkml:context>
    <inkml:brush xml:id="br0">
      <inkml:brushProperty name="width" value="0.025" units="cm"/>
      <inkml:brushProperty name="height" value="0.025" units="cm"/>
    </inkml:brush>
  </inkml:definitions>
  <inkml:trace contextRef="#ctx0" brushRef="#br0">101 610 19635,'-8'4'3672,"2"-1"-3300,0 0-1,0 1 1,0 0-1,1 0 0,0 0 1,-1 0-1,1 1 1,1 0-1,-1 0 0,1 0 1,0 1-1,0 0 1,1-1-1,-1 1 0,1 0 1,0 1-1,1-1 1,0 0-1,0 1 0,-2 12 1,3-12-245,0 0 1,0 0-1,1 0 0,0 0 1,0 0-1,1 0 0,0 0 1,3 11-1,-4-16-110,1 0-1,0 0 1,0 0-1,1 0 1,-1 0 0,0 0-1,1-1 1,-1 1-1,1 0 1,-1-1-1,1 1 1,0-1 0,0 1-1,0-1 1,-1 0-1,1 0 1,0 0 0,1 0-1,-1 0 1,0-1-1,0 1 1,0 0-1,0-1 1,1 0 0,-1 1-1,0-1 1,0 0-1,1 0 1,-1-1-1,3 1 1,2-2-17,-1 1 0,0-1 0,1 0 0,-1 0 0,0-1 0,0 0 0,-1 0 0,1 0 0,-1-1 0,1 1 0,-1-1 0,0-1 0,0 1 0,-1-1 0,1 0 0,-1 0 0,0 0 0,5-11 0,2-1 0,-1-1 0,-1 0 0,0-1 0,10-36 0,-14 33 0,0 0 0,-2-1 0,-1 1 0,0-26 0,-14 128 0,12-68 0,1-1 0,0 1 0,0-1 0,1 0 0,0 1 0,8 20 0,-9-29 0,0-1 0,0 1 0,1 0 0,-1-1 0,1 1 0,-1-1 0,1 0 0,0 1 0,0-1 0,0 0 0,0 0 0,0 0 0,1 0 0,-1-1 0,0 1 0,1-1 0,0 1 0,-1-1 0,1 0 0,0 0 0,-1 0 0,1 0 0,0 0 0,0-1 0,0 1 0,0-1 0,0 0 0,0 0 0,0 0 0,-1 0 0,1-1 0,4 0 0,-2 0 0,0-1 0,0 0 0,-1 0 0,1-1 0,-1 1 0,1-1 0,-1 0 0,0 0 0,0 0 0,0-1 0,0 1 0,-1-1 0,1 0 0,-1 0 0,4-6 0,5-10 0,0 0 0,9-23 0,-20 41 0,14-33 0,-1-1 0,-2-1 0,-2 1 0,9-65 0,-10 26 0,-1-104 0,-8 173 0,-3-49 0,3 54 0,0 0 0,0 0 0,0 0 0,0 0 0,0 0 0,-1 0 0,1 0 0,0 0 0,0 0 0,-1 0 0,1 0 0,-1 0 0,1 0 0,0 0 0,-1 0 0,0 0 0,1 1 0,-1-1 0,0 0 0,1 0 0,-1 1 0,0-1 0,0 0 0,1 1 0,-1-1 0,0 1 0,0-1 0,0 1 0,0-1 0,0 1 0,0 0 0,0-1 0,0 1 0,0 0 0,0 0 0,0 0 0,0 0 0,0 0 0,0 0 0,0 0 0,-2 0 0,1 2 0,-1-1 0,0 1 0,1 0 0,-1-1 0,1 1 0,0 1 0,0-1 0,-1 0 0,1 0 0,1 1 0,-1-1 0,0 1 0,1 0 0,-1-1 0,1 1 0,-2 4 0,-17 56 0,13-39 0,-7 23 0,2 0 0,-6 50 0,15-76 0,1 1 0,1-1 0,1 0 0,1 1 0,0-1 0,2 0 0,6 25 0,-8-42 6,1 1 1,-1-1-1,1 1 1,0-1-1,0 1 0,1-1 1,-1 0-1,1 0 1,0 0-1,0-1 1,0 1-1,1-1 0,-1 1 1,1-1-1,0 0 1,0-1-1,6 4 0,-4-3 4,1 0 0,0-1-1,-1 0 1,1 0 0,0-1-1,0 0 1,0 0-1,0-1 1,0 0 0,0 0-1,7-1 1,1-2-115,1 1 0,-1-2 0,0 0 0,0-1 0,-1-1 0,0 0 0,1-1 0,-2 0 0,1-1 0,14-12 0,14-19-6279,-6-2-7993</inkml:trace>
</inkml:ink>
</file>

<file path=ppt/ink/ink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0:20.770"/>
    </inkml:context>
    <inkml:brush xml:id="br0">
      <inkml:brushProperty name="width" value="0.025" units="cm"/>
      <inkml:brushProperty name="height" value="0.025" units="cm"/>
    </inkml:brush>
  </inkml:definitions>
  <inkml:trace contextRef="#ctx0" brushRef="#br0">157 353 17649,'0'0'2920,"-4"-8"181,2 5-2645,0-1 0,0 1-1,0 0 1,0 0-1,0 0 1,0 0-1,-1 0 1,0 1 0,1-1-1,-6-3 1,6 5-320,0 0 1,0 0-1,0 1 1,0-1-1,0 1 1,0-1-1,0 1 0,0-1 1,0 1-1,0 0 1,0 0-1,0 0 1,0 0-1,0 1 1,0-1-1,0 1 1,0-1-1,1 1 0,-1-1 1,0 1-1,0 0 1,0 0-1,0 0 1,1 0-1,-1 0 1,0 0-1,1 1 0,-3 1 1,-2 3-125,1 0 1,-1 0-1,1 1 0,0 0 0,0 0 1,1 0-1,0 0 0,0 1 1,1-1-1,0 1 0,0 0 1,-2 15-1,2-11-16,1 1 1,0-1-1,2 0 1,-1 1-1,1-1 1,1 1-1,0-1 1,3 14-1,-3-24 4,-1 1 0,1 0 0,-1 0 0,1-1 0,0 1 0,0 0 0,0-1 0,0 1 0,1-1 0,-1 1 0,1-1 0,-1 0 0,1 1 0,0-1 0,0 0 0,0 0 0,0 0 0,0-1 0,0 1 0,1 0 0,-1-1 0,1 1 0,-1-1 0,1 0 0,-1 0 0,1 0 0,0 0 0,-1 0 0,1-1 0,0 1 0,4-1 0,-2 0 0,-1-1 0,0 0 0,1 0 0,-1-1 0,0 1 0,0-1 0,0 0 0,0 0 0,0 0 0,-1 0 0,1-1 0,0 0 0,-1 1 0,0-1 0,0-1 0,0 1 0,0 0 0,0-1 0,3-5 0,4-8 0,0-1 0,-1-1 0,-1 1 0,-1-2 0,-1 1 0,0-1 0,-2 0 0,0 0 0,-1 0 0,-1-1 0,-1 1 0,0-1 0,-2 1 0,-4-25 0,5 43 0,0-1 0,0 0 0,-1 1 0,0-1 0,1 0 0,-1 1 0,0-1 0,0 1 0,0-1 0,0 1 0,-1 0 0,1 0 0,-1-1 0,1 1 0,-1 0 0,0 0 0,0 0 0,0 1 0,0-1 0,0 0 0,0 1 0,-1-1 0,1 1 0,0 0 0,-1 0 0,1 0 0,-5-2 0,6 4 0,0-1 0,0 0 0,0 0 0,0 0 0,0 0 0,0 1 0,0-1 0,0 0 0,1 1 0,-1-1 0,0 1 0,0-1 0,0 1 0,0 0 0,1-1 0,-1 1 0,0 0 0,1-1 0,-1 1 0,0 0 0,1 0 0,-1 0 0,1-1 0,-1 1 0,1 0 0,0 0 0,-1 0 0,1 0 0,0 0 0,0 0 0,0 0 0,-1 1 0,-3 38 0,4-34 0,-1 21 0,-1-4 0,3 45 0,-1-64 0,1 1 0,-1 0 0,1-1 0,0 0 0,0 1 0,1-1 0,-1 0 0,1 1 0,0-1 0,0 0 0,0 0 0,1 0 0,0-1 0,-1 1 0,1-1 0,4 4 0,-5-6 0,0 1 0,0-1 0,0 0 0,1 0 0,-1 0 0,0 0 0,1-1 0,-1 1 0,1 0 0,-1-1 0,1 0 0,-1 0 0,1 0 0,-1 0 0,1 0 0,-1 0 0,0 0 0,1-1 0,-1 1 0,1-1 0,-1 0 0,0 0 0,1 0 0,-1 0 0,0 0 0,0 0 0,0-1 0,0 1 0,0-1 0,0 0 0,0 1 0,0-1 0,-1 0 0,4-4 0,6-7 0,0 0 0,-1-2 0,14-24 0,-21 34 0,11-24 0,-2 0 0,-1-1 0,-2-1 0,-1 1 0,-1-1 0,3-32 0,-15 123 0,6 104 0,-1-162 0,0 0 0,0 0 0,0 0 0,0 0 0,1 0 0,-1 0 0,1 0 0,-1 0 0,1 0 0,0-1 0,-1 1 0,1 0 0,0 0 0,0 0 0,0-1 0,0 1 0,1 0 0,-1-1 0,0 1 0,1-1 0,-1 0 0,1 1 0,0-1 0,-1 0 0,1 0 0,0 0 0,0 0 0,2 1 0,-1-2 0,-1 0 0,0 0 0,1-1 0,-1 1 0,0-1 0,1 1 0,-1-1 0,0 0 0,0 0 0,0 0 0,1 0 0,-1 0 0,0 0 0,0-1 0,-1 1 0,1-1 0,0 1 0,0-1 0,-1 0 0,1 1 0,-1-1 0,1 0 0,-1 0 0,1-3 0,12-19 0,-1-2 0,-1 1 0,-2-1 0,-1-1 0,0 0 0,-2 0 0,-1-1 0,-2 0 0,0 0 0,-1-44 0,-4 99 0,1 1 0,2 0 0,1-1 0,1 0 0,1 0 0,13 39 0,-18-64 2,1 0 0,-1-1 0,1 1 0,0 0-1,-1-1 1,1 1 0,0-1 0,0 1 0,0-1 0,0 1 0,0-1 0,1 0-1,-1 1 1,0-1 0,1 0 0,-1 0 0,1 0 0,-1 0 0,1 0 0,-1 0-1,4 0 1,-4-1-3,0 0 0,1 0 0,-1 0-1,1-1 1,-1 1 0,1-1-1,-1 1 1,0-1 0,1 1 0,-1-1-1,0 0 1,1 0 0,-1 0 0,0 1-1,0-1 1,0 0 0,0 0 0,0-1-1,0 1 1,1-1 0,5-9-232,1 0 1,-2-1-1,1 1 1,5-17-1,-5 9-2359,0-1 1,-1 0-1,3-25 0,1-19-6200</inkml:trace>
</inkml:ink>
</file>

<file path=ppt/ink/ink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0:21.110"/>
    </inkml:context>
    <inkml:brush xml:id="br0">
      <inkml:brushProperty name="width" value="0.025" units="cm"/>
      <inkml:brushProperty name="height" value="0.025" units="cm"/>
    </inkml:brush>
  </inkml:definitions>
  <inkml:trace contextRef="#ctx0" brushRef="#br0">5 0 22261,'0'0'3443,"-1"9"-859,-2 40-2177,2 1 0,3-1 1,1 0-1,3 0 0,2 0 0,2 0 0,2-1 0,2-1 1,3 0-1,40 82 0,-25-72-387,-28-51-40,-20-36-60,-120-220-1025,136 249 1132,0 1 0,-1-1 0,1 0 0,0 1 1,0-1-1,0 0 0,0 1 0,0-1 0,-1 0 0,1 1 0,0-1 0,0 0 1,1 1-1,-1-1 0,0 0 0,0 1 0,0-1 0,0 0 0,1 1 1,-1-1-1,0 0 0,0 1 0,1-1 0,-1 1 0,1-1 0,-1 1 0,0-1 1,1 1-1,-1-1 0,1 1 0,-1-1 0,1 1 0,-1-1 0,1 1 1,0 0-1,-1-1 0,1 1 0,0 0 0,-1 0 0,1-1 0,-1 1 1,1 0-1,0 0 0,0 0 0,43-8-1351,-21 4-468,47-22-8234,-36 7 2120</inkml:trace>
</inkml:ink>
</file>

<file path=ppt/ink/ink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0:21.498"/>
    </inkml:context>
    <inkml:brush xml:id="br0">
      <inkml:brushProperty name="width" value="0.025" units="cm"/>
      <inkml:brushProperty name="height" value="0.025" units="cm"/>
    </inkml:brush>
  </inkml:definitions>
  <inkml:trace contextRef="#ctx0" brushRef="#br0">1 0 1858,'0'0'20681,"0"16"-18727,-1 42 170,13 106 1,-8-135-1807,36 185 2196,-30-172-2189,2 0 0,34 78-1,-44-114-319,1-1 1,-1 0-1,1 0 0,0 0 1,0 0-1,0 0 0,1 0 1,0-1-1,0 0 1,0 0-1,0 0 0,0 0 1,1-1-1,7 5 0,-12-8-4,1 1 1,-1-1-1,1 0 0,-1 0 0,1 0 1,-1 0-1,1 0 0,-1 0 1,1 0-1,-1 0 0,1 0 0,-1 0 1,1-1-1,-1 1 0,1 0 0,-1 0 1,1 0-1,-1 0 0,1-1 0,-1 1 1,1 0-1,-1-1 0,0 1 0,1 0 1,-1-1-1,0 1 0,1 0 0,-1-1 1,0 1-1,1-1 0,-1 1 0,0 0 1,0-1-1,0 1 0,1-1 0,-1 1 1,0-1-1,0 1 0,0-1 1,0 1-1,0-1 0,0 1 0,0-2 1,1-27 74,-1 23-69,-3-60-7,-24-125 0,17 138 0,2 1 0,2-1 0,2 0 0,5-58 0,-1 109-7,0 0 0,0 0 0,0 0 0,1-1 0,-1 1 1,1 0-1,0 0 0,-1 1 0,1-1 0,0 0 0,0 0 0,0 0 0,0 0 0,1 1 0,-1-1 1,0 1-1,1-1 0,-1 1 0,1-1 0,0 1 0,-1 0 0,1 0 0,0 0 0,0 0 0,-1 0 1,1 0-1,0 0 0,3 0 0,-4 1 0,1 0-1,0 0 1,0 0 0,-1 0-1,1 0 1,0 0 0,0 1-1,-1-1 1,1 1 0,-1-1 0,1 1-1,0 0 1,-1-1 0,1 1-1,-1 0 1,1 0 0,-1 0-1,0 0 1,1 1 0,-1-1 0,0 0-1,0 0 1,0 1 0,0-1-1,0 1 1,0-1 0,0 1-1,0-1 1,-1 1 0,1 0-1,-1-1 1,1 1 0,0 2 0,0 3 16,0-1 1,0 1-1,-1 0 1,0 0-1,0 0 1,0 0-1,-1-1 1,0 1-1,0 0 1,-1 0-1,0-1 1,0 1 0,-1-1-1,1 0 1,-1 1-1,-1-1 1,1-1-1,-1 1 1,0 0-1,-6 5 1,4-4 7,0 0 1,-1 0 0,0 0 0,0-1-1,-1 0 1,0 0 0,0-1 0,0 0-1,-1-1 1,1 0 0,-1 0 0,0-1-1,-18 5 1,26-8-69,-1 1 0,1-1 0,0 0 0,0 0 0,-1 0 1,1 0-1,0 0 0,0 0 0,-1 0 0,1 0 0,0-1 0,0 1 0,-1 0 0,1-1 0,0 1 0,0-1 0,0 1 1,0-1-1,0 1 0,0-1 0,0 0 0,0 0 0,0 0 0,0 1 0,0-1 0,-1-2 0,1 1-208,0 0-1,0-1 0,0 1 0,0-1 1,1 1-1,-1-1 0,1 1 0,0-1 1,0 1-1,0-1 0,0 1 1,0-4-1,2-7-1395,1 1 0,0 0 0,0 1 0,8-18 0,13-23-6523</inkml:trace>
</inkml:ink>
</file>

<file path=ppt/ink/ink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0:22.131"/>
    </inkml:context>
    <inkml:brush xml:id="br0">
      <inkml:brushProperty name="width" value="0.025" units="cm"/>
      <inkml:brushProperty name="height" value="0.025" units="cm"/>
    </inkml:brush>
  </inkml:definitions>
  <inkml:trace contextRef="#ctx0" brushRef="#br0">23 547 20884,'-3'14'2076,"-4"22"160,1 1-1,2 0 1,2 62-1,2-97-2207,0 0-1,0 1 1,0-1 0,1 0-1,-1 0 1,1 1 0,-1-1-1,1 0 1,0 0 0,0 0-1,0 0 1,0 0 0,0 0-1,1 0 1,-1 0 0,0-1-1,1 1 1,0 0 0,-1-1-1,1 1 1,0-1 0,0 1-1,0-1 1,-1 0 0,1 0-1,1 0 1,-1 0-1,4 1 1,-3-2-37,0 0 1,0 0-1,0 0 1,-1 0-1,1 0 0,0-1 1,0 1-1,0-1 0,0 0 1,-1 1-1,1-2 0,0 1 1,-1 0-1,1 0 1,-1-1-1,1 1 0,-1-1 1,0 0-1,1 0 0,-1 0 1,0 0-1,2-3 0,9-12 37,-1 0-1,-1-1 0,-1 0 1,0 0-1,-1-1 0,9-31 1,26-123 22,-40 157-51,-5 27-109,1 0 0,0 1 0,0-1 0,4 20 1,-1-8 140,-1-12 0,9 59 271,-10-68-293,-1 1-1,1-1 1,0 0 0,0 1-1,0-1 1,0 0-1,0 0 1,0 1-1,1-1 1,-1 0 0,1 0-1,-1 0 1,1-1-1,0 1 1,0 0-1,0-1 1,0 1 0,0-1-1,0 1 1,0-1-1,0 0 1,1 0-1,3 1 1,-4-2-9,1 0 0,-1-1 0,1 1 0,-1-1 0,0 0 0,0 0 0,1 0 0,-1 0 0,0 0 0,0 0 0,0 0 0,0-1 0,0 1 0,0-1 0,0 1 0,-1-1 0,1 0 0,0 0 0,-1 0 0,0 0 0,1 0 0,-1 0 0,2-4 0,28-59 0,-28 58 0,13-37 0,-1-1 0,-3 0 0,14-94 0,-11-140 0,-17 263 0,-2 18 0,-6 22 0,3 11 0,1 0 0,2 0 0,1 0 0,1 1 0,3-1 0,0 1 0,3-1 0,9 42 0,-10-64 0,1-1 0,0 1 0,1-1 0,1 0 0,0-1 0,1 1 0,0-1 0,11 14 0,-14-20 0,1 0 0,-1-1 0,1 1 0,0-1 0,1 0 0,-1 0 0,1-1 0,-1 1 0,1-1 0,0-1 0,0 1 0,1-1 0,-1 0 0,0 0 0,1-1 0,-1 0 0,1 0 0,8 0 0,-15-1-4,1 0 1,-1 0-1,1 0 0,-1 0 1,1 0-1,0 0 1,-1 0-1,1 0 0,0 0 1,-1 0-1,1 0 0,-1 0 1,1 0-1,-1-1 0,1 1 1,-1 0-1,1 0 0,0-1 1,-1 1-1,1 0 1,-1-1-1,0 1 0,1-1 1,-1 1-1,1 0 0,-1-1 1,0 1-1,1-1 0,-1 1 1,0-1-1,1 1 0,-1-1 1,0 0-1,0 1 1,1-1-1,-10-23-317,-27-20-460,-71-43 110,78 66 905,1-1 1,1-1-1,-42-46 1,68 68-224,0 0 1,1 0-1,-1 1 1,0-1-1,0 0 1,0 0-1,0 0 0,1 0 1,-1 0-1,1 0 1,-1 0-1,0 0 1,1 0-1,0-1 1,-1 1-1,1 0 1,0 0-1,-1 0 1,1-1-1,0 1 1,0 0-1,0 0 0,0 0 1,0-1-1,0 1 1,1 0-1,-1 0 1,0 0-1,1-1 1,-1 1-1,1 0 1,-1 0-1,1 0 1,-1 0-1,1 0 0,0 0 1,-1 0-1,1 0 1,0 0-1,0 0 1,0 0-1,0 1 1,0-1-1,1-1 1,6-1 59,-1 0 0,1 0 1,0 0-1,-1 1 0,15-2 1,-9 2-50,67-14-637,26-5-2727,0-9-4013,-23-2-10288</inkml:trace>
</inkml:ink>
</file>

<file path=ppt/ink/ink1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0:23.140"/>
    </inkml:context>
    <inkml:brush xml:id="br0">
      <inkml:brushProperty name="width" value="0.025" units="cm"/>
      <inkml:brushProperty name="height" value="0.025" units="cm"/>
    </inkml:brush>
  </inkml:definitions>
  <inkml:trace contextRef="#ctx0" brushRef="#br0">150 251 15471,'2'-12'3480,"-1"11"-3360,2-13 1205,-1 1 0,0-1 1,-1 0-1,-1-22 0,0 34-1187,0-1 0,0 1 0,0 0 1,0-1-1,-1 1 0,1 0 0,-1 0 0,1-1 0,-1 1 0,0 0 0,0 0 0,0 0 0,0 0 0,0 0 0,0 0 0,0 0 1,-1 0-1,1 0 0,-1 1 0,0-1 0,1 0 0,-1 1 0,0 0 0,0-1 0,0 1 0,0 0 0,0 0 0,0 0 0,0 0 1,0 0-1,-1 1 0,1-1 0,0 0 0,0 1 0,-1 0 0,1 0 0,0 0 0,-1 0 0,1 0 0,0 0 0,-4 1 0,2 0-129,0 1 0,0-1 0,0 1 0,0 0 0,0 0 0,1 1 0,-1-1 0,1 1 0,0 0 0,-1-1 0,1 2 0,0-1 0,1 0 0,-1 0 0,1 1 0,-1 0 0,1-1 0,0 1 0,0 0-1,1 0 1,-3 7 0,-2 5-44,2 1 0,-1-1 0,2 1 0,-2 19 0,2-9 28,2 0 0,3 55-1,-2-81 10,0 1 0,1-1 0,-1 1 0,0 0 0,1-1 0,-1 1-1,1-1 1,-1 1 0,1-1 0,-1 1 0,1-1 0,0 0 0,0 1-1,0-1 1,0 0 0,0 1 0,2 0 0,-2-1 2,0-1 0,0 1 0,-1-1 0,1 0 0,0 1-1,0-1 1,0 0 0,0 0 0,0 0 0,0 0 0,0 0 0,0 0 0,0 0 0,0 0 0,0 0 0,0 0 0,0-1 0,0 1 0,0 0 0,0-1 0,1 1 0,2-3 31,0 1 1,0-1 0,-1 1-1,1-1 1,0 0 0,-1 0-1,0-1 1,0 1 0,0-1-1,4-6 1,11-25 48,-1 0 0,-3-1 1,-1 0-1,-1-1 0,-2 0 0,-2-1 1,-1 0-1,2-55 0,-6 122-84,0 1 0,2-1 0,12 39 0,-14-57 0,0 0 0,1 0 0,1-1 0,0 1 0,0-1 0,1 0 0,0-1 0,1 1 0,0-1 0,0-1 0,16 15 0,-19-20-217,0 0 0,1 0 0,-1-1 0,1 0 0,0 1 0,0-2 0,0 1 0,0-1-1,0 1 1,0-1 0,0-1 0,1 1 0,9-1 0,-11 0-288,0-1 1,0 1-1,0-1 0,0 0 1,0 0-1,0 0 0,-1-1 1,1 1-1,0-1 0,-1 0 0,1 0 1,-1-1-1,1 1 0,-1-1 1,0 1-1,0-1 0,4-5 1,22-34-15335</inkml:trace>
</inkml:ink>
</file>

<file path=ppt/ink/ink1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0:24.343"/>
    </inkml:context>
    <inkml:brush xml:id="br0">
      <inkml:brushProperty name="width" value="0.025" units="cm"/>
      <inkml:brushProperty name="height" value="0.025" units="cm"/>
    </inkml:brush>
  </inkml:definitions>
  <inkml:trace contextRef="#ctx0" brushRef="#br0">4 520 5285,'0'-75'4734,"0"-90"4853,-3 102-93,16 117-9297,2-1 1,38 87-1,12 38 561,-61-164-851,7 26 1403,-6-36-560,-3-23-443,-3-3-299,-2 0 0,0-1-1,-1 1 1,-1 0-1,-1 1 1,-10-24 0,-60-120-19,80 171-21,0 0 1,0-1-1,1 0 1,0 0-1,0 0 0,0 0 1,1-1-1,-1 0 1,1 0-1,0-1 1,0 1-1,1-1 0,-1 0 1,10 2-1,-11-3 10,-1 0 0,1-1 1,0 0-1,0 0 0,0 0 0,0 0 0,0-1 0,1 0 0,-1 0 0,0 0 0,0-1 0,0 0 1,0 0-1,0 0 0,0 0 0,0-1 0,-1 0 0,1 0 0,0 0 0,-1 0 0,5-4 0,-2-1 42,1 0-1,-1-1 1,-1 0-1,0-1 1,0 1-1,0-1 1,-1 0-1,-1 0 1,1-1-1,-2 1 1,1-1-1,2-12 1,-2 2 54,0 1 0,-2-1 1,0 0-1,-1 0 0,-3-28 1,1 41-56,0-1 0,0 1 0,-1 0 1,0 0-1,0 0 0,-1 0 0,0 0 1,0 1-1,-5-8 0,6 10-16,0 1 1,-1 0-1,1 0 0,-1 0 1,0 0-1,1 0 1,-1 1-1,0-1 0,-1 1 1,1 0-1,0 0 0,-1 0 1,1 0-1,-1 1 1,1-1-1,-1 1 0,0 0 1,-7-1-1,9 2-3,1 0 0,-1 0 0,0 1 0,0-1 0,0 1 0,1-1 0,-1 1 0,0-1 0,0 1 0,1 0 0,-1 0 0,1 0 0,-1 0 0,1 0 0,-1 0 0,1 1 0,-1-1 0,1 0 0,0 1 0,0-1 0,0 1 0,0-1 0,0 1 0,0-1 0,0 1 0,0 0 0,1-1 0,-1 1 0,1 0 0,-1 2 0,-11 63 0,12-61 0,-5 59 0,4 83 0,1-145 0,0 0 0,0 0 0,1 0 0,-1 0 0,1 1 0,0-1 0,0 0 0,0 0 0,0 0 0,0 0 0,1-1 0,-1 1 0,1 0 0,2 3 0,-2-5 0,-1 0 0,1 0 0,-1 0 0,1 0 0,-1-1 0,1 1 0,-1 0 0,1-1 0,0 1 0,-1-1 0,1 0 0,0 1 0,0-1 0,-1 0 0,1 0 0,0 0 0,0 0 0,-1-1 0,1 1 0,0 0 0,-1-1 0,1 1 0,0-1 0,-1 0 0,1 1 0,-1-1 0,1 0 0,2-2 0,14-7 0,-1-2 0,21-17 0,-28 20 0,2 0 0,-1 1 0,1 0 0,0 0 0,0 1 0,1 1 0,0 0 0,20-5 0,-29 10-41,0 0-1,0 0 1,0 0 0,0 1-1,0-1 1,1 1-1,-1 1 1,0-1 0,0 0-1,0 1 1,0 0 0,0 0-1,0 0 1,0 0-1,0 1 1,0 0 0,0 0-1,0 0 1,-1 0 0,1 0-1,-1 1 1,5 4-1,-4-2-103,0 0 0,0 1 0,-1-1 0,1 1 0,-1 0-1,-1 0 1,1 0 0,-1 1 0,0-1 0,0 0-1,-1 1 1,0-1 0,1 12 0,-2-7-7170,-3-14 3460,-5-20 954,4 10 279,-6-18-2877</inkml:trace>
</inkml:ink>
</file>

<file path=ppt/ink/ink1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0:24.691"/>
    </inkml:context>
    <inkml:brush xml:id="br0">
      <inkml:brushProperty name="width" value="0.025" units="cm"/>
      <inkml:brushProperty name="height" value="0.025" units="cm"/>
    </inkml:brush>
  </inkml:definitions>
  <inkml:trace contextRef="#ctx0" brushRef="#br0">96 104 11627,'0'0'9251,"9"-1"-6555,28-6-256,-36 7-2275,0-1 1,1 0-1,-1 0 1,0 0-1,0 0 0,0 0 1,0 0-1,0 0 0,0 0 1,0 0-1,-1 0 1,1 0-1,0-1 0,-1 1 1,1 0-1,-1 0 1,1-1-1,-1 1 0,1-1 1,-1 1-1,0 0 1,0-1-1,0 1 0,0-1 1,0 1-1,0 0 1,0-1-1,0 1 0,0-1 1,-1-1-1,0 0-42,1 0-1,-1 0 1,0 0 0,0 0-1,0 1 1,0-1-1,0 0 1,0 0 0,-1 1-1,1-1 1,-1 1-1,-2-3 1,2 3-122,0 0 0,-1 0 0,1 1 0,0-1 0,-1 1 0,1-1 0,-1 1 0,0 0 0,1 0 0,-1 0 0,0 1 0,1-1 0,-1 0 0,0 1 0,0 0 0,0 0 0,0 0 0,1 0 0,-1 0 0,0 0 0,0 1 0,0-1 0,1 1 0,-1 0 0,0 0 0,1 0 0,-1 0 0,1 1 0,-1-1 0,1 1 0,-1-1 0,1 1 0,0 0 0,0 0 0,0 0 0,0 0 0,0 0 0,0 0 0,-2 4 0,-1 3-2,0 0 0,0 0 1,1 0-1,0 0 0,1 1 0,0-1 0,1 1 1,0 0-1,-2 19 0,3-19-38,1 0 0,0 0 0,0 0-1,1-1 1,0 1 0,1 0 0,0-1 0,7 19 0,-8-26 3,1 1 0,-1 0 0,1-1 0,0 1 0,0-1 0,0 0 0,0 1 0,1-1 0,-1 0 1,0 0-1,1 0 0,-1-1 0,1 1 0,0-1 0,0 1 0,0-1 0,0 0 0,-1 0 0,1 0 0,1-1 0,-1 1 1,0-1-1,0 1 0,0-1 0,0 0 0,0 0 0,0-1 0,0 1 0,0-1 0,0 1 0,0-1 0,5-2 1,1 0-563,0 0-1,-1 0 1,0-1 0,1 0 0,-2-1 0,1 0 0,0 0 0,10-10 0,30-32-6853,-7 2-3034</inkml:trace>
</inkml:ink>
</file>

<file path=ppt/ink/ink1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0:25.272"/>
    </inkml:context>
    <inkml:brush xml:id="br0">
      <inkml:brushProperty name="width" value="0.025" units="cm"/>
      <inkml:brushProperty name="height" value="0.025" units="cm"/>
    </inkml:brush>
  </inkml:definitions>
  <inkml:trace contextRef="#ctx0" brushRef="#br0">84 258 16560,'0'0'5925,"-8"2"-3624,-1 0-2337,6-2 261,0 0 0,0 1-1,0-1 1,0 1 0,1-1-1,-1 1 1,0 0 0,0 0 0,1 0-1,-1 0 1,1 1 0,-1-1-1,1 1 1,0-1 0,-1 1 0,1 0-1,0 0 1,0 0 0,0 0-1,0 0 1,1 1 0,-1-1 0,1 0-1,-1 1 1,1 0 0,0-1-1,0 1 1,-1 3 0,1-5-209,1 0 1,-1 0 0,1 1-1,0-1 1,0 0-1,-1 0 1,1 1 0,0-1-1,0 0 1,0 0-1,0 0 1,0 1-1,1-1 1,-1 0 0,0 0-1,1 1 1,-1-1-1,1 0 1,-1 0-1,1 0 1,-1 0 0,1 0-1,0 0 1,-1 0-1,1 0 1,0 0-1,0 0 1,0 0 0,0 0-1,0 0 1,0-1-1,0 1 1,0 0 0,0-1-1,0 1 1,2 0-1,3 0-88,0-1-1,0 0 0,0 0 1,0-1-1,0 1 0,0-1 1,7-2-1,24-6-657,-25 5 653,-1 1 0,1 1 0,-1 0 0,1 0 0,0 2 1,0-1-1,15 2 0,-22 0 211,3-1 1278,-10-15-181,0 10-1195,-3-11-36,-1 1 0,-1-1 0,-16-26 0,-8-16 0,31 58 0,0 0 0,0 0 0,0-1 0,0 1 0,0 0 0,0 0 0,0-1 0,0 1 0,0 0 0,0 0 0,0 0 0,0-1 0,0 1 0,0 0 0,0 0 0,0 0 0,0-1 0,0 1 0,0 0 0,0 0 0,0 0 0,0 0 0,0-1 0,1 1 0,-1 0 0,0 0 0,0 0 0,0 0 0,0-1 0,1 1 0,-1 0 0,0 0 0,0 0 0,0 0 0,0 0 0,1 0 0,-1 0 0,0 0 0,0 0 0,0 0 0,1-1 0,-1 1 0,0 0 0,0 0 0,0 0 0,1 0 0,-1 0 0,0 1 0,0-1 0,0 0 0,1 0 0,-1 0 0,0 0 0,1 0 0,9 2 0,-10-2 0,6 1 0,9 4 0,0 0 0,1-2 0,0 1 0,0-2 0,25 1 0,-39-3 0,1 0 0,0-1 0,0 1 0,0-1 0,0 1 0,0-1 0,0 0 0,-1 0 0,1 0 0,0 0 0,-1-1 0,1 1 0,-1-1 0,1 1 0,-1-1 0,0 0 0,0 0 0,0 0 0,0 0 0,0 0 0,0-1 0,0 1 0,-1-1 0,1 1 0,-1-1 0,0 1 0,0-1 0,0 0 0,0 0 0,0 1 0,-1-1 0,1 0 0,-1 0 0,1 0 0,-1 0 0,0 0 0,0 0 0,-1-3 0,1 0 0,1 1 0,-1-1 0,0 0 0,-1 1 0,1-1 0,-1 1 0,0-1 0,-1 0 0,1 1 0,-1 0 0,0-1 0,-1 1 0,1 0 0,-1 0 0,0 0 0,-5-6 0,3 13 0,3 10 0,1 15 0,1-26 0,0 7 0,0 0 0,0-1 0,1 1 0,0 0 0,1-1 0,-1 1 0,1-1 0,1 0 0,-1 1 0,2-1 0,-1 0 0,5 7 0,-4-9 0,0-1 0,0 1 0,1-1 0,-1 1 0,1-1 0,0-1 0,1 1 0,-1-1 0,0 0 0,1 0 0,0 0 0,0-1 0,0 0 0,0 0 0,7 1 0,0 0-932,19 3-6992</inkml:trace>
</inkml:ink>
</file>

<file path=ppt/ink/ink1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0:26.611"/>
    </inkml:context>
    <inkml:brush xml:id="br0">
      <inkml:brushProperty name="width" value="0.025" units="cm"/>
      <inkml:brushProperty name="height" value="0.025" units="cm"/>
    </inkml:brush>
  </inkml:definitions>
  <inkml:trace contextRef="#ctx0" brushRef="#br0">3 3 13068,'-3'-3'10131,"4"14"-7829,6 19-2296,38 73 2607,88 144 0,-129-240-2489,-3-4-94,0-1 0,0 0 0,0 0 0,0 0 0,0 0 0,1 0 0,-1 0 0,1 0 0,-1 0 0,1 0 0,0-1 0,0 1 0,0-1 0,0 1 0,0-1 0,0 0 0,0 0 0,2 1 0,-2-4 54,-1-1 1,0 1-1,0-1 0,0 1 1,-1-1-1,1 1 0,0-1 1,-1 0-1,0 1 0,0-1 1,0 0-1,0 0 0,0 1 1,-1-6-1,1 2-46,-2-7-36,1-1 1,-2 1-1,0 1 1,0-1-1,-1 0 1,-1 1-1,0 0 1,0 0-1,-2 0 1,1 1-1,-1 0 1,-1 0-1,0 0 1,-18-17-1,10 18-2,20 23 0,18 25 0,-14-29 0,0-1 0,0 1 0,1-1 0,0-1 0,1 0 0,-1 0 0,2-1 0,-1 0 0,13 5 0,-19-9 0,-1-1 0,1 0 0,-1 0 0,1 0 0,0 0 0,-1-1 0,1 0 0,0 1 0,-1-1 0,1 0 0,0-1 0,0 1 0,-1-1 0,1 0 0,-1 1 0,1-2 0,-1 1 0,1 0 0,-1-1 0,1 1 0,-1-1 0,0 0 0,0 0 0,0 0 0,0-1 0,0 1 0,-1-1 0,1 0 0,-1 1 0,1-1 0,-1 0 0,3-6 0,1-2 0,-1-1 0,0 0 0,-1 0 0,0 0 0,-1-1 0,0 1 0,-1-1 0,0 0 0,-1 0 0,-1 0 0,-1-16 0,6 49 0,1-1 0,0 0 0,14 28 0,-8-18 0,-9-21 0,-2-4 0,0-1 0,0 0 0,0 0 0,0 1 0,0-1 0,1 0 0,0 0 0,-1 0 0,1-1 0,0 1 0,0 0 0,0-1 0,1 1 0,-1-1 0,1 0 0,-1 0 0,1 0 0,5 3 0,-7-5-127,0-1 1,0 1-1,0-1 1,1 1-1,-1-1 0,0 0 1,0 1-1,0-1 0,0 0 1,0 0-1,0 0 1,0 0-1,-1 0 0,1 0 1,0 0-1,0 0 0,-1 0 1,1 0-1,-1 0 1,1 0-1,-1-1 0,1 1 1,-1 0-1,0 0 1,1-1-1,-1 1 0,0 0 1,0 0-1,0-1 0,0-1 1,3-46-7972,-3 48 7805,0-43-9780</inkml:trace>
</inkml:ink>
</file>

<file path=ppt/ink/ink1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0:26.953"/>
    </inkml:context>
    <inkml:brush xml:id="br0">
      <inkml:brushProperty name="width" value="0.025" units="cm"/>
      <inkml:brushProperty name="height" value="0.025" units="cm"/>
    </inkml:brush>
  </inkml:definitions>
  <inkml:trace contextRef="#ctx0" brushRef="#br0">8 0 12043,'0'0'14574,"-7"64"-14542,28-38-32,7-3-1121,5-5-1601,2-8-2467,0-5-5509</inkml:trace>
</inkml:ink>
</file>

<file path=ppt/ink/ink1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0:27.735"/>
    </inkml:context>
    <inkml:brush xml:id="br0">
      <inkml:brushProperty name="width" value="0.025" units="cm"/>
      <inkml:brushProperty name="height" value="0.025" units="cm"/>
    </inkml:brush>
  </inkml:definitions>
  <inkml:trace contextRef="#ctx0" brushRef="#br0">124 378 10410,'0'0'12972,"-9"2"-10271,4-1-2494,0 0 0,0 1-1,0 0 1,0 0 0,1 0-1,-1 0 1,1 1 0,0-1-1,-1 1 1,1 0 0,0 1-1,1-1 1,-1 1 0,1 0-1,-1-1 1,1 1 0,0 1-1,0-1 1,1 0 0,-4 8-1,2-3 29,-1 1-1,1 0 1,1 0-1,0 1 0,0-1 1,1 1-1,0-1 0,1 1 1,0 19-1,1-29-234,0 0 1,0 0-1,0 0 1,0-1-1,0 1 1,0 0-1,1 0 0,-1 0 1,0-1-1,0 1 1,1 0-1,-1 0 1,1-1-1,-1 1 0,0 0 1,1-1-1,-1 1 1,1 0-1,0-1 1,-1 1-1,1-1 0,-1 1 1,1-1-1,0 1 1,-1-1-1,1 1 1,0-1-1,0 0 0,-1 1 1,2-1-1,0 0 1,1 0 1,-1 0-1,0 0 0,0 0 0,1 0 0,-1 0 0,0-1 0,0 1 0,0-1 0,0 0 1,3-1-1,3-1-24,-1-1 1,0 0 0,0-1 0,0 0-1,9-7 1,-5 0-645,-1 0-1,0 0 0,11-19 1,20-45-5849,-15 26-414,-21 72 7405,-4 16 2797,-1-22-2497,-1-7 21,1 1-1,0-1 0,0 1 0,1-1 0,3 13 0,-4-21-694,1 0 0,-1 0 0,0 0 0,1 0 0,-1-1 0,1 1 0,-1 0 0,1 0-1,-1 0 1,1-1 0,-1 1 0,1 0 0,0 0 0,0-1 0,-1 1 0,1-1 0,0 1 0,0 0-1,0-1 1,-1 0 0,1 1 0,0-1 0,1 1 0,0-1-8,0 0-1,0 0 1,0-1 0,0 1 0,0-1 0,0 1-1,0-1 1,0 1 0,0-1 0,0 0 0,0 0-1,-1 0 1,1 0 0,0 0 0,-1-1-1,3 0 1,17-18 133,0-1 1,-1-1-1,-1-1 0,-1 0 0,-1-2 1,-2 0-1,19-38 0,-26 48-133,-1-1 1,0-1-1,-1 1 1,-1-1-1,0 0 0,-2 0 1,0-1-1,-1 1 1,0-1-1,-1 1 1,-3-27-1,1 41-93,1 0 0,-1 0 0,0-1 0,0 1 0,0 1 0,0-1 0,-1 0 0,1 0 0,-1 0 0,0 1 0,0-1 0,0 1 0,0-1 0,0 1 0,0 0 0,-1 0 0,1 0 0,-1 0 0,0 0 0,-5-2 0,7 3 0,0 1 0,0-1 0,0 1 0,0 0 0,0 0 0,0 0 0,0-1 0,0 1 0,0 0 0,0 0 0,0 0 0,0 1 0,0-1 0,0 0 0,0 0 0,0 0 0,0 1 0,0-1 0,0 1 0,0-1 0,0 0 0,0 1 0,1 0 0,-2 0 0,0 1 0,1-1 0,0 1 0,0 0 0,0 0 0,0 0 0,0 0 0,0 0 0,1 0 0,-1 0 0,0 0 0,1 0 0,0 0 0,-1 1 0,1-1 0,0 0 0,1 3 0,-1 17 0,1-16 0,-1-1 0,1 1 0,-2-1 0,1 1 0,0-1 0,-1 0 0,0 1 0,0-1 0,-1 0 0,-2 8 0,1-4 0,0 0 0,1 0 0,1 1 0,0-1 0,0 1 0,1-1 0,0 0 0,0 1 0,1-1 0,1 0 0,-1 1 0,1-1 0,1 0 0,0 0 0,7 15 0,-8-20 6,1-1 0,0 1 0,0-1 1,0 0-1,0 1 0,0-2 0,0 1 0,1 0 0,0-1 0,-1 1 0,1-1 1,0 0-1,0 0 0,1-1 0,-1 1 0,0-1 0,0 0 0,1 0 0,-1 0 1,0-1-1,8 1 0,-5-1-105,0 0 1,0 0-1,-1-1 1,1 0-1,0 0 1,0-1-1,-1 0 1,1 0 0,-1 0-1,0-1 1,0 0-1,1 0 1,7-6-1,-6 1-5362,-5-2-3497</inkml:trace>
</inkml:ink>
</file>

<file path=ppt/ink/ink1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0:29.650"/>
    </inkml:context>
    <inkml:brush xml:id="br0">
      <inkml:brushProperty name="width" value="0.025" units="cm"/>
      <inkml:brushProperty name="height" value="0.025" units="cm"/>
    </inkml:brush>
  </inkml:definitions>
  <inkml:trace contextRef="#ctx0" brushRef="#br0">88 75 6919,'0'-67'14269,"0"67"-14172,0 0 1,0-1-1,0 1 1,0 0-1,0-1 0,0 1 1,0 0-1,0 0 0,0-1 1,-1 1-1,1 0 1,0-1-1,0 1 0,0 0 1,0 0-1,0-1 0,-1 1 1,1 0-1,0 0 1,0-1-1,0 1 0,-1 0 1,1 0-1,0 0 0,0-1 1,-1 1-1,1 0 1,0 0-1,-1 0 0,1 0 1,0 0-1,0 0 0,-1-1 1,1 1-1,0 0 1,-1 0-1,1 0 0,0 0 1,-1 0-1,1 0 0,0 0 1,-1 0-1,1 1 1,0-1-1,0 0 0,-1 0 1,1 0-1,0 0 0,-1 0 1,1 0-1,0 1 1,0-1-1,-1 0 0,1 0 1,0 0-1,0 1 0,-1-1 1,-15 14 1173,7 3-1187,0 0 1,2 0-1,0 0 1,1 1-1,0 0 1,2 1-1,0-1 1,1 1-1,1-1 1,1 1-1,1 27 1,0-42-100,1-1 1,-1 1 0,1 0-1,0-1 1,0 1-1,0-1 1,1 1-1,-1-1 1,1 1-1,0-1 1,0 0 0,0 0-1,0 0 1,1 0-1,-1 0 1,1-1-1,0 1 1,-1-1 0,1 0-1,6 4 1,31 10-2596,3-12-4353,-17-6 1267</inkml:trace>
</inkml:ink>
</file>

<file path=ppt/ink/ink1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0:30.661"/>
    </inkml:context>
    <inkml:brush xml:id="br0">
      <inkml:brushProperty name="width" value="0.025" units="cm"/>
      <inkml:brushProperty name="height" value="0.025" units="cm"/>
    </inkml:brush>
  </inkml:definitions>
  <inkml:trace contextRef="#ctx0" brushRef="#br0">202 39 14510,'0'-2'459,"1"1"0,-1-1 1,-1 0-1,1 0 0,0 1 1,0-1-1,-1 0 0,1 1 1,-1-1-1,1 1 0,-1-1 1,0 0-1,1 1 1,-1-1-1,0 1 0,0 0 1,0-1-1,-2-1 0,2 2-154,-1 1 1,1-1-1,0 0 0,-1 0 0,1 1 1,-1-1-1,1 1 0,0-1 0,-1 1 0,1 0 1,-1 0-1,0-1 0,1 1 0,-1 0 1,1 0-1,-3 1 0,-1 0-116,1 0-1,-1 0 1,1 1-1,-1-1 1,1 1-1,0 0 1,0 0-1,0 1 1,0-1 0,0 1-1,1 0 1,-6 5-1,-3 6-148,0 1 0,1 0 0,1 1 0,1 0 0,0 0 0,-9 24-1,13-27-8,1 0 0,0-1 0,1 1 0,0 1-1,1-1 1,1 0 0,0 1 0,0-1 0,3 22-1,-1-33-41,-1 0 0,0 1 0,1-1 0,0 0-1,-1 0 1,1 0 0,0 0 0,0 0 0,0 0-1,0 0 1,1-1 0,-1 1 0,0 0 0,1-1-1,-1 1 1,1-1 0,0 1 0,-1-1 0,1 0-1,0 1 1,0-1 0,0 0 0,0 0 0,0 0-1,0-1 1,0 1 0,0 0 0,0-1 0,0 0-1,0 1 1,1-1 0,-1 0 0,0 0-1,0 0 1,0 0 0,0 0 0,1-1 0,-1 1-1,0-1 1,0 0 0,2 0 0,7-2-251,0-1 1,-1 1-1,1-2 1,-1 0 0,0 0-1,16-11 1,2-6-2015,37-37 1,-10-1-3632,-14 9-2325</inkml:trace>
</inkml:ink>
</file>

<file path=ppt/ink/ink1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0:31.034"/>
    </inkml:context>
    <inkml:brush xml:id="br0">
      <inkml:brushProperty name="width" value="0.025" units="cm"/>
      <inkml:brushProperty name="height" value="0.025" units="cm"/>
    </inkml:brush>
  </inkml:definitions>
  <inkml:trace contextRef="#ctx0" brushRef="#br0">60 203 7015,'0'0'11381,"-8"11"-8664,2-3-2280,0 0 0,1 1 0,0 0 0,0 0 0,1 0 0,0 1 0,1-1 0,0 1 0,0 0 0,1 0-1,1 0 1,-2 19 0,3-28-377,0 0-1,-1 0 1,1 1-1,0-1 1,0 0-1,0 0 1,0 0-1,0 1 1,0-1-1,0 0 1,0 0-1,1 0 1,-1 1-1,0-1 1,1 0-1,-1 0 1,1 0-1,-1 0 1,1 0-1,0 0 1,-1 0-1,1 0 1,0 0-1,0 0 1,0 0-1,0 0 1,-1-1-1,1 1 1,0 0-1,0-1 1,0 1-1,1 0 1,-1-1-1,0 1 1,1-1-1,1 0-8,0-1-1,-1 1 0,1-1 1,0 0-1,-1 0 0,1 0 0,-1 0 1,1-1-1,-1 1 0,0-1 1,0 1-1,1-1 0,-1 0 1,0 0-1,1-2 0,22-22 258,35-51 1,8-9-734,-67 86 429,-1-1 0,0 0-1,1 0 1,-1 1 0,1-1 0,-1 0-1,1 1 1,0-1 0,-1 1-1,1-1 1,0 0 0,-1 1-1,1 0 1,0-1 0,0 1 0,-1-1-1,1 1 1,0 0 0,0 0-1,0-1 1,-1 1 0,1 0-1,0 0 1,0 0 0,0 0 0,0 0-1,0 0 1,-1 0 0,1 0-1,0 0 1,0 0 0,0 1-1,0-1 1,-1 0 0,1 1-1,0-1 1,0 0 0,-1 1 0,1-1-1,0 1 1,-1-1 0,1 1-1,0-1 1,-1 1 0,1 0-1,0 0 1,19 44 603,-12-22-475,-7-21-138,0 0-1,0 0 1,-1 0-1,1-1 1,0 1-1,1 0 1,-1-1-1,0 1 1,0-1 0,1 1-1,-1-1 1,1 1-1,-1-1 1,1 0-1,0 0 1,0 0-1,-1 0 1,1 0-1,0 0 1,0-1-1,0 1 1,0 0 0,0-1-1,0 1 1,0-1-1,0 0 1,0 0-1,0 0 1,0 0-1,0 0 1,0 0-1,0-1 1,0 1-1,0 0 1,0-1 0,0 0-1,-1 1 1,1-1-1,0 0 1,0 0-1,0 0 1,-1 0-1,3-2 1,7-6-476,1-1 0,-2 1-1,0-2 1,17-20 0,-22 24 81,97-133-14915,-73 93 5477</inkml:trace>
</inkml:ink>
</file>

<file path=ppt/ink/ink1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0:31.674"/>
    </inkml:context>
    <inkml:brush xml:id="br0">
      <inkml:brushProperty name="width" value="0.025" units="cm"/>
      <inkml:brushProperty name="height" value="0.025" units="cm"/>
    </inkml:brush>
  </inkml:definitions>
  <inkml:trace contextRef="#ctx0" brushRef="#br0">75 49 9897,'0'0'12716,"-6"3"-12577,2-1-34,-13 3-763,16-6 609,0 0 1,1 0 0,-1 0 0,0 0 0,1 0 0,-1 0 0,1 0 0,-1 0-1,1 0 1,0-1 0,-1 1 0,1 0 0,0 0 0,0 0 0,0-1 0,0 1-1,0 0 1,0 0 0,1-3 0,3-10 2714,-4 9 2610,-17 4-3684,17 1-919,2-1-897,0 1 0,0-1 1,0 1-1,-1-1 0,1 0 0,0 1 0,0-1 1,0 0-1,0 0 0,-1-1 0,1 1 0,3-3 1,-31 81 1930,21-66-1509,0 0 1,1 1 0,0 0 0,1 0 0,0 0 0,1 0 0,0 0-1,1 17 1,1-27-183,0-1-1,1 1 1,-1 0-1,1-1 0,-1 1 1,1-1-1,0 1 1,0-1-1,0 1 1,0-1-1,0 1 0,0-1 1,0 0-1,0 0 1,0 1-1,1-1 1,-1 0-1,0 0 0,1 0 1,-1-1-1,1 1 1,-1 0-1,1 0 0,0-1 1,-1 1-1,1-1 1,0 1-1,-1-1 1,1 0-1,0 0 0,-1 0 1,1 0-1,0 0 1,-1 0-1,1 0 1,0 0-1,-1-1 0,3 0 1,4 0-214,0 0 0,0 0 0,0-1 0,0-1 0,0 1 0,13-8 0,36-28-5015,-22 9-2344,-7 5-2847</inkml:trace>
</inkml:ink>
</file>

<file path=ppt/ink/ink1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0:32.049"/>
    </inkml:context>
    <inkml:brush xml:id="br0">
      <inkml:brushProperty name="width" value="0.025" units="cm"/>
      <inkml:brushProperty name="height" value="0.025" units="cm"/>
    </inkml:brush>
  </inkml:definitions>
  <inkml:trace contextRef="#ctx0" brushRef="#br0">0 184 14414,'0'0'14755,"9"-2"-13816,-3-1-886,1 0 0,-1 0-1,0 0 1,-1 0-1,1-1 1,0 0-1,-1 0 1,0-1-1,0 0 1,0 1-1,-1-2 1,0 1 0,0 0-1,0-1 1,0 0-1,-1 0 1,0 0-1,3-10 1,-3 10 53,-1-1 0,0 1 1,0-1-1,-1 0 0,0 1 0,0-1 1,-1-11-1,0 17-84,0 0 1,0 0-1,0 0 0,0 0 1,0 0-1,-1 0 0,1 1 1,0-1-1,0 0 0,-1 0 1,1 0-1,-1 0 0,1 1 0,-1-1 1,1 0-1,-1 0 0,1 1 1,-1-1-1,0 0 0,1 1 1,-1-1-1,0 1 0,1-1 1,-2 0-1,0 1-8,0 0 0,0 0 0,0 0 0,1 0 0,-1 0 0,0 1 0,0-1 0,1 0 0,-1 1 0,0 0 0,0-1 0,1 1 0,-1 0 0,1 0 0,-1 0 0,1 0 0,-3 2 0,-2 1-14,1 1 0,0 0 0,1 0 0,-1 0 0,1 0 0,0 1 0,0 0 0,1 0 0,-1 0 0,1 0 0,1 0 0,-1 0 0,-1 8 0,1-2 0,0 0 0,0 0 0,2 0 0,-1 1 0,1-1 0,2 17 0,-1-28-35,0 0 1,0 0-1,0-1 1,0 1-1,0 0 1,0 0-1,1 0 1,-1 0-1,0 0 1,1 0-1,-1 0 1,1 0-1,-1 0 1,1-1-1,-1 1 1,1 0-1,0 0 1,-1-1-1,1 1 1,0 0-1,-1-1 1,1 1-1,0-1 1,0 1-1,0-1 1,0 1-1,-1-1 1,2 1-1,1-1-187,-1 1 1,1-1-1,-1 0 0,1 0 1,0 0-1,-1 0 0,1-1 1,-1 1-1,0-1 0,5-1 1,1 0-746,0-2 0,-1 1 0,1-1 0,-1 0 0,13-10 0,12-19-5337,0-7-4192</inkml:trace>
</inkml:ink>
</file>

<file path=ppt/ink/ink1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0:32.484"/>
    </inkml:context>
    <inkml:brush xml:id="br0">
      <inkml:brushProperty name="width" value="0.025" units="cm"/>
      <inkml:brushProperty name="height" value="0.025" units="cm"/>
    </inkml:brush>
  </inkml:definitions>
  <inkml:trace contextRef="#ctx0" brushRef="#br0">29 1 4260,'0'0'12652,"-1"13"-8221,-7 35-2689,0 1 37,1 1-1,3 0 1,4 92-1,2-130-1765,0-1 0,1 0 0,1-1 0,0 1 0,0-1 0,1 1-1,0-1 1,1 0 0,0-1 0,9 11 0,6 4-183,0-1 0,35 29 0,-61-96 1867,-5 5-1148,-9-29-798,3-1-1,3 0 1,-7-119 0,20 186 247,0-1 0,0 1 0,0-1 0,0 1 0,0-1-1,1 1 1,-1 0 0,1-1 0,0 1 0,0 0 0,-1-1 0,1 1 0,1 0 0,-1 0-1,0 0 1,1 0 0,-1 0 0,1 0 0,-1 0 0,1 0 0,0 1 0,0-1 0,0 1 0,0-1-1,2 0 1,0 0 1,-1 1 0,1 0 0,0 0-1,0 1 1,0-1 0,0 1 0,0-1-1,0 1 1,0 1 0,0-1 0,-1 0-1,1 1 1,0 0 0,0 0 0,5 2-1,-6-2 29,0 0 0,0 0 0,-1 0 0,1 0 0,-1 1 0,1-1 0,-1 1 0,1 0 0,-1-1 0,0 1 0,0 0 0,1 0-1,-2 1 1,1-1 0,0 0 0,0 1 0,-1-1 0,1 1 0,-1-1 0,0 1 0,0 0 0,0-1 0,0 1 0,0 0 0,0 0 0,-1 0 0,0 0 0,1 0-1,-1 0 1,0 0 0,-1-1 0,1 5 0,-2 0 36,1-1-1,-1 1 0,0-1 1,0 0-1,-1 0 0,1 0 1,-2 0-1,1 0 0,0-1 1,-1 1-1,0-1 0,0 0 1,-8 6-1,7-6-62,0 0 0,0-1 0,-1 0 0,1 0 0,-1 0 0,0-1 0,-1 0 0,1 0 0,0-1 0,-1 0 0,-12 3 0,19-5-3,0 0-1,-1 0 1,1 0-1,0-1 1,-1 1-1,1 0 1,0 0-1,-1 0 1,1-1 0,0 1-1,-1 0 1,1 0-1,0-1 1,0 1-1,-1 0 1,1-1-1,0 1 1,0 0 0,0-1-1,-1 1 1,1 0-1,0-1 1,0 1-1,0 0 1,0-1-1,0 1 1,0 0 0,0-1-1,0 1 1,0-1-1,0 1 1,0 0-1,0-1 1,0 1-1,0-1 1,0 1 0,0 0-1,0-1 1,0 1-1,1 0 1,-1-1-1,0 0 1,7-18-1370,32-44-8733,-12 22 1714</inkml:trace>
</inkml:ink>
</file>

<file path=ppt/ink/ink1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0:32.813"/>
    </inkml:context>
    <inkml:brush xml:id="br0">
      <inkml:brushProperty name="width" value="0.025" units="cm"/>
      <inkml:brushProperty name="height" value="0.025" units="cm"/>
    </inkml:brush>
  </inkml:definitions>
  <inkml:trace contextRef="#ctx0" brushRef="#br0">107 1 20083,'0'0'8782,"-2"13"-7597,-4 13-914,2 0 0,1 1 0,2-1 0,0 1 0,4 30 1,-3-48-220,2 0-1,-1 0 1,1 0 0,0 0 0,1-1 0,0 1 0,0-1 0,1 1 0,0-1 0,1 0 0,0 0 0,0-1 0,0 0 0,1 0-1,0 0 1,1 0 0,-1-1 0,1 0 0,0-1 0,10 7 0,-16-11-174,1 0 0,-1-1 1,0 1-1,1 0 0,-1 0 0,0-1 1,1 1-1,-1-1 0,1 1 0,-1-1 0,1 0 1,-1 1-1,1-1 0,-1 0 0,1 0 0,-1 0 1,1 0-1,-1 0 0,1-1 0,-1 1 1,1 0-1,-1-1 0,1 1 0,-1-1 0,1 1 1,-1-1-1,3-1 0,-4 1 16,1 0-1,-1-1 1,0 1-1,0 0 1,0 0-1,1 0 1,-1 0-1,0 0 1,0-1-1,-1 1 1,1 0-1,0 0 0,0 0 1,0 0-1,-1 0 1,1 0-1,-1 0 1,1 0-1,-1 0 1,1 0-1,-1 0 1,1 0-1,-1 0 1,0 0-1,0 0 1,1 0-1,-1 0 1,0 1-1,0-1 1,0 0-1,0 1 1,0-1-1,0 0 1,0 1-1,-2-1 1,-19-13 108,-1 2 0,-41-17 0,36 17 2333,-41-23 0,68 35-2304,1 0-1,-1-1 0,0 1 0,1 0 1,-1 0-1,1-1 0,-1 1 0,0 0 1,1-1-1,-1 1 0,1-1 1,-1 1-1,1-1 0,-1 1 0,1-1 1,-1 1-1,1-1 0,0 1 1,-1-1-1,1 0 0,0 1 0,-1-1 1,1 0-1,0 1 0,0-1 0,0 0 1,0 1-1,-1-1 0,1 0 1,0 1-1,0-1 0,0 0 0,0 0 1,1 1-1,-1-1 0,0 0 0,0 1 1,0-1-1,1 0 0,-1 1 1,0-1-1,0 0 0,1 1 0,-1-1 1,1 1-1,-1-1 0,0 1 1,1-1-1,-1 1 0,1-1 0,0 1 1,0-1-1,37-19 928,-36 19-953,54-22-373,88-40-5035,-85 29-2823</inkml:trace>
</inkml:ink>
</file>

<file path=ppt/ink/ink1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0:33.558"/>
    </inkml:context>
    <inkml:brush xml:id="br0">
      <inkml:brushProperty name="width" value="0.025" units="cm"/>
      <inkml:brushProperty name="height" value="0.025" units="cm"/>
    </inkml:brush>
  </inkml:definitions>
  <inkml:trace contextRef="#ctx0" brushRef="#br0">217 104 15118,'0'0'2755,"-11"-5"405,2 1-2334,-1 0 0,0 1 0,1 0 0,-19-3 0,24 6-635,0-1 1,1 1 0,-1 0 0,0 0-1,0 1 1,0-1 0,0 1 0,0 0-1,0 0 1,0 0 0,0 0 0,1 1-1,-1 0 1,0-1 0,1 1 0,0 1-1,-1-1 1,-4 5 0,1 0-86,1 0 1,1 1-1,-1-1 1,1 1-1,1 0 1,-1 1-1,1-1 1,1 1-1,0 0 0,0 0 1,-1 9-1,1-5-75,1 1 0,0-1 0,1 1 1,0-1-1,2 1 0,2 26 0,-2-38-31,-1 0 0,0 0 0,0 0-1,1 0 1,0-1 0,-1 1 0,1 0 0,0 0 0,0 0 0,0 0 0,0-1 0,0 1 0,0 0 0,0-1 0,1 1 0,-1-1 0,1 0 0,-1 1 0,1-1 0,-1 0 0,1 0-1,0 0 1,0 0 0,-1 0 0,1 0 0,0 0 0,0-1 0,0 1 0,0-1 0,0 0 0,0 1 0,0-1 0,0 0 0,3 0 0,0-1 22,-1 1 0,0-1 0,1 0 1,-1 0-1,0-1 0,0 1 0,0-1 0,0 0 0,0 0 1,0-1-1,0 1 0,-1-1 0,1 0 0,5-5 1,8-11 129,-2-1 1,0 0-1,0-1 1,-2 0-1,-1-1 1,-1-1-1,-1 0 1,0 0-1,-2-1 1,-1 0-1,-1-1 1,-1 0-1,2-26 1,-16 162-153,8-90-18,0-3-116,1 1 1,1-1 0,1 1-1,5 26 1,-7-42 80,1-1-1,-1 1 1,1-1 0,0 1 0,0-1 0,0 1-1,0-1 1,0 1 0,0-1 0,1 0 0,-1 0-1,1 0 1,-1 0 0,1 0 0,0 0 0,0 0-1,0 0 1,0-1 0,0 1 0,0-1 0,1 1-1,-1-1 1,0 0 0,1 0 0,-1 0 0,1 0-1,-1-1 1,1 1 0,0-1 0,-1 1-1,1-1 1,-1 0 0,1 0 0,0 0 0,-1 0-1,1-1 1,0 1 0,-1-1 0,4 0 0,22-14-4581,-4-12-2557</inkml:trace>
</inkml:ink>
</file>

<file path=ppt/ink/ink1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0:34.117"/>
    </inkml:context>
    <inkml:brush xml:id="br0">
      <inkml:brushProperty name="width" value="0.025" units="cm"/>
      <inkml:brushProperty name="height" value="0.025" units="cm"/>
    </inkml:brush>
  </inkml:definitions>
  <inkml:trace contextRef="#ctx0" brushRef="#br0">3 58 5445,'0'0'25315,"-1"12"-25022,0 66-3,1-73-248,0 0 1,0 0 0,1 1-1,0-1 1,0 0 0,0 0-1,1 0 1,0-1-1,0 1 1,0 0 0,0-1-1,1 1 1,0-1 0,0 0-1,6 8 1,-7-12-33,-1 1 0,0 0 0,0-1 0,0 1 0,1-1 0,-1 0 0,0 0 0,1 1 0,-1-1 0,0 0-1,1 0 1,-1 0 0,0 0 0,0 0 0,1 0 0,-1-1 0,0 1 0,1 0 0,-1-1 0,0 1 0,0-1 0,1 1 0,-1-1 0,0 0 0,0 1 0,0-1 0,0 0 0,0 0 0,0 0 0,0 0 0,0 0 0,0 0-1,-1 0 1,1 0 0,0 0 0,-1 0 0,2-2 0,28-52 336,-26 47-328,59-137-18,-63 144 0,0 1 0,0 0 0,0-1 0,0 1 0,0-1 0,1 1 0,-1 0 0,0-1 0,0 1 0,0 0 0,1-1 0,-1 1 0,0 0 0,0-1 0,1 1 0,-1 0 0,0 0 0,1-1 0,-1 1 0,0 0 0,1 0 0,-1 0 0,1 0 0,-1-1 0,0 1 0,1 0 0,-1 0 0,1 0 0,-1 0 0,0 0 0,1 0 0,-1 0 0,1 0 0,-1 0 0,0 0 0,1 0 0,-1 0 0,1 0 0,-1 0 0,0 1 0,1-1 0,-1 0 0,0 0 0,1 0 0,-1 1 0,0-1 0,1 0 0,-1 0 0,0 1 0,1-1 0,-1 0 0,0 0 0,0 1 0,1-1 0,-1 0 0,0 1 0,0-1 0,0 1 0,1-1 0,-1 0 0,0 1 0,0-1 0,0 1 0,0-1 0,0 0 0,0 1 0,0 0 0,12 34 0,-11-30 0,38 125 0,-39-130-49,0 1 0,0 0 0,0 0 1,0-1-1,1 1 0,-1 0 0,0 0 0,0-1 0,1 1 1,-1 0-1,0-1 0,1 1 0,-1 0 0,1-1 0,-1 1 0,1-1 1,-1 1-1,1-1 0,-1 1 0,1-1 0,0 1 0,-1-1 1,1 1-1,-1-1 0,1 0 0,0 1 0,0-1 0,-1 0 0,1 0 1,0 0-1,0 1 0,-1-1 0,1 0 0,0 0 0,0 0 1,-1 0-1,1 0 0,0 0 0,0 0 0,-1-1 0,1 1 0,0 0 1,-1 0-1,1-1 0,0 1 0,0 0 0,-1-1 0,1 1 1,0-1-1,2-1-958,0-1 1,-1 0 0,1 0 0,-1 0-1,0 0 1,0 0 0,0 0-1,3-7 1,8-24-16450</inkml:trace>
</inkml:ink>
</file>

<file path=ppt/ink/ink1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0:34.819"/>
    </inkml:context>
    <inkml:brush xml:id="br0">
      <inkml:brushProperty name="width" value="0.025" units="cm"/>
      <inkml:brushProperty name="height" value="0.025" units="cm"/>
    </inkml:brush>
  </inkml:definitions>
  <inkml:trace contextRef="#ctx0" brushRef="#br0">129 376 9417,'0'0'17216,"-9"-7"-15721,7 5-1409,0 0 0,-1 1-1,1-1 1,-1 0 0,1 1 0,-1-1 0,0 1-1,1 0 1,-1 0 0,0 0 0,0 0 0,-5 0-1,6 1-36,0 1-1,-1 0 1,1 0-1,0 0 1,0 0 0,0 0-1,0 0 1,0 1-1,0-1 1,0 1-1,0-1 1,0 1-1,0 0 1,1-1-1,-1 1 1,1 0-1,0 0 1,-1 0-1,1 1 1,0-1-1,0 0 1,-1 4-1,-4 6 6,0 1 0,0 0 0,2 0 0,-1 1 0,2-1-1,0 1 1,0 0 0,2 0 0,-1 0 0,2 0 0,1 19-1,-1-32-51,0 0 0,0 0 0,0-1 0,0 1 0,0 0 1,1 0-1,-1 0 0,0 0 0,0 0 0,1-1 0,-1 1 0,1 0 0,-1 0 0,1-1 0,-1 1 0,1 0 0,-1-1 0,1 1 0,0 0 0,-1-1 0,1 1 0,0-1 0,0 1 0,-1-1 0,1 1 0,0-1 0,1 1 0,0-1 3,0 0-1,-1 0 0,1 0 0,0 0 0,-1-1 1,1 1-1,0 0 0,-1-1 0,1 1 1,0-1-1,-1 0 0,1 1 0,1-3 1,4-1 46,0-1 1,-1 1 0,1-2 0,-1 1 0,6-8-1,10-17 45,-1 0-1,-1-1 0,-1-2 1,-3 0-1,0 0 0,-2-2 1,-1 1-1,-3-2 0,0 0 1,-2 0-1,-2 0 0,-1-1 1,-1-53-1,-7 74-95,-4 25 0,-4 27 0,6 3 0,2 68 0,3-95 0,0 0 0,2 0 0,-1 0 0,1-1 0,1 1 0,0-1 0,1 0 0,0 0 0,1 0 0,7 13 0,-9-20-107,0 0 0,1 0 0,-1-1 0,1 0 0,-1 0 0,1 0 0,0 0 1,0 0-1,0-1 0,1 1 0,-1-1 0,1 0 0,-1-1 0,1 1 0,-1-1 0,1 0 0,0 0 0,0 0 0,0-1 0,-1 0 0,1 0 0,0 0 1,0 0-1,0-1 0,0 0 0,-1 0 0,1 0 0,0 0 0,-1-1 0,1 0 0,4-3 0,33-24-6625</inkml:trace>
</inkml:ink>
</file>

<file path=ppt/ink/ink1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0:35.411"/>
    </inkml:context>
    <inkml:brush xml:id="br0">
      <inkml:brushProperty name="width" value="0.025" units="cm"/>
      <inkml:brushProperty name="height" value="0.025" units="cm"/>
    </inkml:brush>
  </inkml:definitions>
  <inkml:trace contextRef="#ctx0" brushRef="#br0">5 1 17969,'0'0'11755,"-2"11"-11531,1 5-107,0 1-1,0-1 0,2 0 0,0 1 0,1-1 1,5 22-1,1-4 419,1-1 0,19 46 0,-27-77-525,-1 0 0,1 0 0,-1-1 1,1 1-1,0 0 0,0 0 1,0-1-1,0 1 0,0 0 0,0-1 1,0 1-1,1-1 0,-1 1 1,0-1-1,1 0 0,-1 0 0,1 0 1,0 1-1,-1-1 0,1-1 0,0 1 1,0 0-1,0 0 0,-1-1 1,1 1-1,0-1 0,0 1 0,0-1 1,2 0-1,0-1-4,-1 0-1,0 0 1,0-1 0,1 1 0,-1-1-1,0 0 1,0 0 0,-1 0 0,1 0-1,0-1 1,-1 1 0,1-1 0,-1 1-1,0-1 1,3-4 0,64-104-6,-20 30 0,-49 80 0,1 0 0,0-1 0,-1 1 0,1 0 0,0 0 0,0 0 0,0 0 0,0 0 0,0 0 0,0 0 0,0 0 0,0 0 0,0 0 0,1 0 0,-1 1 0,0-1 0,0 1 0,1-1 0,1 0 0,-2 1 0,0 0 0,0 1 0,-1-1 0,1 1 0,0-1 0,-1 0 0,1 1 0,0-1 0,-1 1 0,1-1 0,0 1 0,-1 0 0,1-1 0,-1 1 0,1 0 0,-1-1 0,1 1 0,-1 0 0,0 0 0,1-1 0,-1 1 0,0 0 0,0 0 0,1 0 0,2 12 0,-1 0 0,0 0 0,1 17 0,-2-14 0,0-8-209,0-1-525,0 0 0,0 0 0,0 0-1,1 0 1,3 7 0,-5-14 600,0 1-1,1 0 1,-1-1-1,0 1 1,1 0 0,-1-1-1,1 1 1,-1 0-1,1-1 1,-1 1-1,1-1 1,-1 1 0,1-1-1,0 1 1,-1-1-1,1 0 1,0 1-1,-1-1 1,1 0-1,0 1 1,1-1 0,-1 0 0,1 0 1,-1 0-1,1-1 1,-1 1 0,0-1-1,0 1 1,1-1 0,-1 1-1,0-1 1,0 0 0,0 1-1,1-1 1,-1 0-1,0 0 1,0 0 0,0 0-1,1-1 1,17-24-4586,2-8-2050</inkml:trace>
</inkml:ink>
</file>

<file path=ppt/ink/ink1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0:35.755"/>
    </inkml:context>
    <inkml:brush xml:id="br0">
      <inkml:brushProperty name="width" value="0.025" units="cm"/>
      <inkml:brushProperty name="height" value="0.025" units="cm"/>
    </inkml:brush>
  </inkml:definitions>
  <inkml:trace contextRef="#ctx0" brushRef="#br0">71 76 15887,'0'0'7063,"-8"11"-4565,-1 2-2014,1 1-1,1 0 1,0 1 0,0 0-1,2 0 1,0 0 0,0 1-1,2 0 1,-3 17 0,6-27-365,-1 1-1,1-1 1,0 1 0,1 0 0,1 9 0,-2-15-108,1 0-1,-1-1 1,0 1 0,0-1-1,0 1 1,1-1 0,-1 1-1,0 0 1,0-1 0,1 1-1,-1-1 1,1 0 0,-1 1-1,0-1 1,1 1 0,-1-1-1,1 1 1,-1-1 0,1 0-1,-1 1 1,1-1 0,-1 0-1,1 0 1,-1 1 0,1-1-1,0 0 1,1 0-1,0 0 0,-1-1 1,0 1-1,1-1 0,-1 1 0,1-1 0,-1 0 0,0 1 1,1-1-1,-1 0 0,0 0 0,1 0 0,-1 0 1,0 0-1,0 0 0,1-2 0,9-10 97,0-1 0,-1 0 0,-1-1 0,0 0 0,-1 0 0,-1-1-1,11-33 1,-10 27-107,-2 0 0,-1-1 0,-1 1-1,3-37 1,-9 99-221,1 47-441,1-81 343,1 0 1,-1 0-1,1 0 1,1 0-1,-1 0 0,1 0 1,0 0-1,0-1 0,1 1 1,4 8-1,-5-13 1,-1 1 1,0-1-1,0 0 1,0 0-1,1 1 0,-1-1 1,0 0-1,1 0 0,-1-1 1,1 1-1,-1 0 0,1 0 1,0-1-1,-1 1 0,1-1 1,2 1-1,-2-1-236,0 0-1,0 0 1,0 0 0,-1 0-1,1 0 1,0-1 0,0 1-1,0 0 1,0-1 0,0 0-1,-1 1 1,1-1 0,0 0-1,-1 0 1,4-2 0,20-23-9290</inkml:trace>
</inkml:ink>
</file>

<file path=ppt/ink/ink1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0:36.097"/>
    </inkml:context>
    <inkml:brush xml:id="br0">
      <inkml:brushProperty name="width" value="0.025" units="cm"/>
      <inkml:brushProperty name="height" value="0.025" units="cm"/>
    </inkml:brush>
  </inkml:definitions>
  <inkml:trace contextRef="#ctx0" brushRef="#br0">58 0 13741,'0'0'15022,"-8"8"-13853,4-5-1114,0 1 0,0 0 1,0 0-1,0 0 0,1 0 0,0 1 0,0-1 0,0 1 0,0 0 0,1 0 0,0 0 0,0 0 0,0 1 0,1-1 0,0 0 0,0 1 0,0-1 1,0 7-1,0-9-11,1 1 1,0 0 0,0-1-1,0 1 1,0 0 0,1-1 0,-1 1-1,1 0 1,0-1 0,0 1-1,2 4 1,-2-7-29,1 0 1,0 1-1,0-1 1,0 0-1,0 0 1,0 0-1,0 0 0,0 0 1,0 0-1,0-1 1,0 1-1,0-1 1,1 1-1,-1-1 0,0 0 1,0 0-1,1 0 1,-1 0-1,3-1 0,27 0 153,-20 0-177,-1 1 0,1 0 1,-1 1-1,1 0 0,-1 0 1,17 5-1,-25-5 22,0 1 0,0-1 1,-1 1-1,1-1 0,0 1 0,-1 0 0,1 0 1,-1 0-1,1 1 0,-1-1 0,0 1 0,0-1 1,0 1-1,0 0 0,-1-1 0,1 1 1,-1 0-1,0 0 0,1 0 0,-1 0 0,0 0 1,-1 1-1,1-1 0,-1 0 0,1 0 1,-1 0-1,-1 7 0,1-3 2,0 1-1,-1 0 1,0-1 0,-1 1-1,1-1 1,-2 0 0,1 1 0,-1-1-1,0 0 1,0 0 0,-1-1-1,0 1 1,0-1 0,-1 0-1,1 0 1,-1 0 0,-1 0-1,-10 8 1,11-10-650,-1 0 0,1 0 1,-1-1-1,0 0 0,-1 0 0,1 0 0,-13 3 0,-6-2-6642</inkml:trace>
</inkml:ink>
</file>

<file path=ppt/ink/ink1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0:36.736"/>
    </inkml:context>
    <inkml:brush xml:id="br0">
      <inkml:brushProperty name="width" value="0.025" units="cm"/>
      <inkml:brushProperty name="height" value="0.025" units="cm"/>
    </inkml:brush>
  </inkml:definitions>
  <inkml:trace contextRef="#ctx0" brushRef="#br0">0 1 18738,'0'0'5744,"2"11"-4132,4 14-1158,2-1 1,0 1-1,1-2 1,2 1-1,0-1 0,2-1 1,0 0-1,1-1 1,1 0-1,20 19 0,-5-6-884,57 47 0,-47-50-3737,49 30 0,-102-60-8859</inkml:trace>
</inkml:ink>
</file>

<file path=ppt/ink/ink1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0:37.096"/>
    </inkml:context>
    <inkml:brush xml:id="br0">
      <inkml:brushProperty name="width" value="0.025" units="cm"/>
      <inkml:brushProperty name="height" value="0.025" units="cm"/>
    </inkml:brush>
  </inkml:definitions>
  <inkml:trace contextRef="#ctx0" brushRef="#br0">96 325 11147,'0'0'3395,"-72"-38"-224,54 21-545,12 2 385,6-2-1217,13-4-833,12-3-513,9-4-288,12-6-128,5 3-32,9 0-1345,1 3-2338,1 4-2627,-4 7-3716</inkml:trace>
</inkml:ink>
</file>

<file path=ppt/ink/ink1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0:37.438"/>
    </inkml:context>
    <inkml:brush xml:id="br0">
      <inkml:brushProperty name="width" value="0.025" units="cm"/>
      <inkml:brushProperty name="height" value="0.025" units="cm"/>
    </inkml:brush>
  </inkml:definitions>
  <inkml:trace contextRef="#ctx0" brushRef="#br0">145 98 6854,'0'0'14067,"-10"5"-11072,0 0-2499,0 0 1,1 1-1,-1 0 1,1 0-1,0 1 1,1 0-1,0 1 1,0 0-1,0 0 1,1 1-1,1 0 1,-8 11-1,11-12-352,-1 1 0,2-1-1,-1 1 1,1 0 0,0 0-1,1 0 1,0-1 0,0 1 0,1 0-1,1 0 1,0 11 0,0-17-115,-1-1 0,1 1 1,0-1-1,0 1 0,0-1 1,0 0-1,0 1 0,0-1 0,1 0 1,-1 0-1,1 0 0,-1 0 1,1 0-1,0 0 0,0 0 1,0-1-1,3 3 0,-2-3-22,0 1 0,0-1 0,0 0 0,0 0-1,1-1 1,-1 1 0,0-1 0,1 0 0,-1 0 0,0 0 0,1 0-1,-1 0 1,0-1 0,1 1 0,-1-1 0,0 0 0,4-1 0,1-2-5,0 0 0,0 0 0,0-1 0,-1 0 0,1 0 0,-1 0 0,-1-1 0,1 0 0,-1-1 0,0 1 0,0-1 0,7-11 0,0-2-3,-1 0 0,-1 0-1,14-37 1,-20 45 1,-1 0 0,-1-1 0,0 1 0,-1-1 0,0 1 0,0-24 0,-2 33 0,0 1 0,0 0 0,0 0 0,0-1 0,-1 1 0,1 0 0,-1 0 0,1 0 0,-1-1 0,0 1 0,0 0 0,0 0 0,0 0 0,0 0 0,0 0 0,0 1 0,-1-1 0,1 0 0,-1 0 0,1 1 0,-1-1 0,0 1 0,0 0 0,0-1 0,0 1 0,0 0 0,0 0 0,0 0 0,0 0 0,0 1 0,0-1 0,0 0 0,0 1 0,-1-1 0,1 1 0,0 0 0,0 0 0,-1 0 0,1 0 0,0 0 0,0 1 0,-1-1 0,1 1 0,0-1 0,-3 2 0,2-1-100,0 0-1,0 0 1,0 0-1,0 0 1,0 1 0,1 0-1,-1-1 1,0 1-1,1 0 1,-1 0 0,1 0-1,0 1 1,0-1 0,-1 0-1,2 1 1,-1 0-1,-3 4 1,2-1-544,1 0-1,-1 0 1,1 0 0,0 0 0,0 0-1,0 1 1,0 10 0,2-4-7289</inkml:trace>
</inkml:ink>
</file>

<file path=ppt/ink/ink1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0:38.123"/>
    </inkml:context>
    <inkml:brush xml:id="br0">
      <inkml:brushProperty name="width" value="0.025" units="cm"/>
      <inkml:brushProperty name="height" value="0.025" units="cm"/>
    </inkml:brush>
  </inkml:definitions>
  <inkml:trace contextRef="#ctx0" brushRef="#br0">1 0 16720,'0'0'8450,"5"15"-6634,79 278 3116,-83-290-4923,2 6 23,-1 0 1,2 0-1,-1-1 0,7 12 0,-9-19-30,0 1-1,0-1 1,-1 0-1,1 0 1,0 0-1,0 1 1,0-1-1,0 0 1,0 0-1,0 0 1,1 0-1,-1-1 1,0 1-1,0 0 1,1 0-1,-1-1 1,1 1-1,-1-1 1,0 1-1,1-1 1,-1 0-1,1 1 1,-1-1-1,1 0 1,-1 0-1,1 0 1,-1 0-1,1 0 1,-1 0-1,1-1 1,-1 1-1,0-1 1,1 1-1,-1 0 1,3-2-1,1-1 20,0-1-1,0 1 0,-1-1 0,1 0 1,-1 0-1,0 0 0,0-1 0,0 0 1,5-8-1,30-57-15,-6 11-378,-31 55 353,1 0-1,0 1 1,0-1-1,0 1 1,0-1-1,0 1 1,1 0-1,-1 1 1,1-1 0,0 0-1,0 1 1,0 0-1,7-3 1,-9 5 15,0 0-1,0-1 1,0 1 0,0 0 0,0 1-1,0-1 1,0 0 0,0 0 0,0 1-1,0-1 1,0 1 0,-1 0 0,1 0-1,0 0 1,0-1 0,-1 2 0,1-1 0,0 0-1,-1 0 1,1 0 0,-1 1 0,1-1-1,-1 1 1,0-1 0,0 1 0,0-1-1,0 1 1,0 0 0,0 0 0,0-1-1,0 1 1,0 3 0,2 3 33,0-1-1,-1 0 1,0 1 0,0-1-1,-1 1 1,0-1 0,0 1-1,-1 0 1,0-1 0,0 1-1,-1 0 1,0-1 0,0 1 0,-1-1-1,0 1 1,0-1 0,-1 0-1,0 1 1,0-2 0,-1 1-1,1 0 1,-2-1 0,-8 12-1,6-10 8,0 0-1,0 0 1,-1-1-1,0 0 0,-1 0 1,1-1-1,-1-1 1,0 1-1,-1-1 0,1-1 1,-1 1-1,0-2 0,0 1 1,0-1-1,-1-1 1,-18 2-1,25-4-187,1 0 1,0 0-1,-1 0 0,1 0 1,0-1-1,-1 0 0,1 1 1,0-1-1,0-1 0,0 1 1,0 0-1,0-1 0,0 1 1,0-1-1,0 0 0,1 0 0,-1 0 1,1-1-1,-1 1 0,1 0 1,0-1-1,0 0 0,0 1 1,0-1-1,0 0 0,1 0 1,-1 0-1,1 0 0,-2-5 1,2 3-144,0 1 1,0 0 0,0 0 0,1-1-1,-1 1 1,1 0 0,0-1 0,1 1 0,-1-1-1,1 1 1,-1 0 0,1 0 0,1-1-1,-1 1 1,0 0 0,1 0 0,0 0-1,0 0 1,0 1 0,1-1 0,-1 0-1,5-4 1,21-14-4814,6 2-1409</inkml:trace>
</inkml:ink>
</file>

<file path=ppt/ink/ink1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0:38.481"/>
    </inkml:context>
    <inkml:brush xml:id="br0">
      <inkml:brushProperty name="width" value="0.025" units="cm"/>
      <inkml:brushProperty name="height" value="0.025" units="cm"/>
    </inkml:brush>
  </inkml:definitions>
  <inkml:trace contextRef="#ctx0" brushRef="#br0">37 285 20371,'0'0'7501,"10"-6"-5809,-2 0-1514,1-1 0,-1-1 0,-1 1 0,1-1 0,-2-1 0,1 1 0,-1-1 0,0 0-1,-1-1 1,0 1 0,0-1 0,-1 0 0,0 0 0,2-13 0,-2 10-120,-1-1 1,-1 0-1,0 0 0,0-16 0,-2 27-44,0 0 0,0 0 0,0 0 0,-1 0 0,0 0 0,1 0 0,-1 1 0,0-1 0,0 0 1,0 1-1,-3-5 0,3 5-11,0 1 0,0 0 0,0 0 0,-1 0-1,1 0 1,0 1 0,0-1 0,0 0 0,-1 0 0,1 1 0,0-1 0,-1 1 0,1-1 0,-1 1 0,1 0 0,-1-1 0,1 1 0,-1 0 0,1 0 0,-1 0 0,1 0 0,-1 0 0,1 0 0,-2 1 0,-2 1-3,1-1 0,0 1 0,0 0 0,0 0 0,0 0 0,0 1 0,0-1 0,1 1 0,-1 0 0,1 0 0,0 0 0,0 0 0,0 1 0,0 0 0,1-1 0,-1 1 0,1 0 0,0 0 0,0 0 0,-2 5 0,-2 7 0,0 1 0,1 0 0,-6 32 0,6-21 0,2 0 0,1 29 0,1-51 0,1 0 0,0 0 0,1 0 0,-1 0 0,1 0 0,1 0 0,-1 0 0,1 0 0,0 0 0,0-1 0,1 1 0,-1-1 0,1 0 0,0 0 0,1 0 0,5 7 0,-6-10-5,1 1 1,0-1-1,0 0 1,-1 0-1,1 0 1,1-1-1,-1 1 1,0-1-1,0 0 1,0 0-1,1-1 1,-1 1-1,1-1 0,-1 0 1,0 0-1,1 0 1,-1-1-1,0 1 1,1-1-1,-1 0 1,0 0-1,0-1 1,0 1-1,5-4 1,3 0-382,0-2 0,0 1 0,-1-2 1,1 1-1,-2-2 0,16-13 1,16-27-7148</inkml:trace>
</inkml:ink>
</file>

<file path=ppt/ink/ink1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0:38.809"/>
    </inkml:context>
    <inkml:brush xml:id="br0">
      <inkml:brushProperty name="width" value="0.025" units="cm"/>
      <inkml:brushProperty name="height" value="0.025" units="cm"/>
    </inkml:brush>
  </inkml:definitions>
  <inkml:trace contextRef="#ctx0" brushRef="#br0">0 1 2883</inkml:trace>
</inkml:ink>
</file>

<file path=ppt/ink/ink1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0:39.169"/>
    </inkml:context>
    <inkml:brush xml:id="br0">
      <inkml:brushProperty name="width" value="0.025" units="cm"/>
      <inkml:brushProperty name="height" value="0.025" units="cm"/>
    </inkml:brush>
  </inkml:definitions>
  <inkml:trace contextRef="#ctx0" brushRef="#br0">0 267 17136,'0'0'9492,"10"7"-8195,-4-2-1043,-5-3-187,1 0-1,0 0 1,0 0-1,0-1 1,0 1-1,0-1 1,1 1-1,-1-1 1,0 0-1,1 0 1,-1 0-1,1 0 1,-1 0 0,1 0-1,-1-1 1,1 1-1,-1-1 1,1 0-1,0 0 1,-1 0-1,1 0 1,0 0-1,-1 0 1,1-1-1,-1 1 1,1-1-1,0 0 1,3-1-1,2-4 65,-1-1 0,1 1 0,-1-1 0,-1-1-1,1 1 1,-1-1 0,0 0 0,-1 0 0,0-1-1,-1 0 1,6-12 0,-5 7 25,0 0-1,-1 0 1,-1-1-1,0 0 1,0 0-1,-1-26 1,-1 38-156,-1 1 0,0-1 0,0 1 0,-1-1 0,1 1 0,0-1 0,-1 1 0,0-1 0,1 1 0,-1 0 0,0-1 0,0 1 0,0 0 0,-1 0 0,1 0 0,-1 0 0,1 0 0,-1 0 0,1 0 0,-1 0 0,0 1 0,0-1 0,0 1 0,0-1 0,0 1 0,0 0 0,0-1 0,-1 1 0,1 0 0,0 1 0,-1-1 0,1 0 0,0 1 0,-3-1 0,0 1 0,1 0 0,0 0 0,-1 0 0,1 0 0,0 1 0,0 0 0,0 0 0,0 0 0,-1 0 0,1 1 0,1-1 0,-1 1 0,0 0 0,0 0 0,1 1 0,-1-1 0,1 1 0,0-1 0,-5 6 0,1 1 0,1 0 0,0 1 0,0-1 0,1 2 0,0-1 0,1 0 0,0 1 0,1 0 0,0 0 0,1 0 0,-2 12 0,2-6 0,1 1 0,0 0 0,1 0 0,1 0 0,1 0 0,4 23 0,-5-37-15,0 0 0,0-1 0,0 1 0,0 0 0,1 0-1,0-1 1,0 1 0,0-1 0,0 1 0,0-1 0,1 0 0,-1 0 0,1 0 0,0 0 0,0 0 0,0-1-1,0 1 1,0-1 0,1 0 0,-1 0 0,1 0 0,-1 0 0,1-1 0,0 1 0,6 0 0,-4-1-65,0-1 0,-1 1 1,1-1-1,0-1 0,0 1 1,0-1-1,-1 0 1,1-1-1,0 1 0,-1-1 1,0 0-1,1 0 0,-1-1 1,0 0-1,0 0 1,0 0-1,5-5 0,14-11-1397,-2-2 0,0 0 0,18-25 0,21-38-6121,-14 4-4488</inkml:trace>
</inkml:ink>
</file>

<file path=ppt/ink/ink1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0:39.512"/>
    </inkml:context>
    <inkml:brush xml:id="br0">
      <inkml:brushProperty name="width" value="0.025" units="cm"/>
      <inkml:brushProperty name="height" value="0.025" units="cm"/>
    </inkml:brush>
  </inkml:definitions>
  <inkml:trace contextRef="#ctx0" brushRef="#br0">94 1 17681,'-7'11'2616,"-8"19"-665,0 0 1,-18 60 0,27-70-1465,1 0-1,0 0 1,2 1 0,0-1-1,2 1 1,1 34 0,0-55-480,0 1 0,0-1 0,0 0 0,0 1 1,1-1-1,-1 0 0,0 1 0,0-1 0,1 0 0,-1 1 1,0-1-1,1 0 0,-1 1 0,0-1 0,1 0 0,-1 0 1,0 0-1,1 1 0,-1-1 0,0 0 0,1 0 1,-1 0-1,1 0 0,-1 0 0,0 0 0,1 1 0,-1-1 1,1 0-1,-1 0 0,1-1 0,-1 1 0,0 0 1,1 0-1,-1 0 0,1 0 0,-1 0 0,0 0 0,1 0 1,-1-1-1,0 1 0,1 0 0,-1 0 0,1 0 1,-1-1-1,0 1 0,0 0 0,1-1 0,-1 1 0,0 0 1,1-1-1,-1 1 0,0 0 0,0-1 0,1 0 1,18-15 232,3-9-144,1 2-1,2 1 1,33-25 0,-50 42-103,0-1-1,0 1 1,0 1 0,1 0 0,0 0 0,0 0 0,0 1 0,0 1 0,0-1-1,0 2 1,1-1 0,-1 1 0,1 0 0,-1 1 0,1 0 0,9 2-1,-16-1 17,0 1-1,0-1 1,-1 1-1,1-1 1,0 1-1,-1 0 1,0 0-1,1 0 1,-1 0-1,0 0 1,0 0-1,0 1 1,0-1-1,-1 1 0,1 0 1,-1-1-1,0 1 1,1 0-1,-1 0 1,0 0-1,-1 0 1,1-1-1,0 1 1,-1 1-1,0-1 1,1 0-1,-2 5 1,2 4 208,-1 0 1,0 1-1,-1-1 1,0 0 0,-5 21-1,1-19-97,-1 0-1,0 0 1,-1 0-1,0-1 0,-1 0 1,-11 13-1,15-20-134,0 0 0,-1-1 0,1 0-1,-1 0 1,-1 0 0,1 0 0,-1-1 0,1 0-1,-1 0 1,-1 0 0,1-1 0,0 0-1,-1 0 1,1-1 0,-9 3 0,13-6-159,0 1 0,1 0 1,-1 0-1,0-1 0,1 1 0,-1-1 1,0 1-1,1-1 0,-1 0 0,0 1 1,1-1-1,-1 0 0,1 0 0,0 0 1,-1 0-1,1-1 0,0 1 0,0 0 1,0 0-1,-1-1 0,1 1 0,1-1 1,-1 1-1,0-1 0,0 1 0,0-1 1,1 0-1,-1 1 0,1-1 0,-1 0 1,1 1-1,0-1 0,0-2 0,-3-12-2805,0-1 0,0-26-1,3 27 241,-4-57-11370</inkml:trace>
</inkml:ink>
</file>

<file path=ppt/ink/ink1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0:39.842"/>
    </inkml:context>
    <inkml:brush xml:id="br0">
      <inkml:brushProperty name="width" value="0.025" units="cm"/>
      <inkml:brushProperty name="height" value="0.025" units="cm"/>
    </inkml:brush>
  </inkml:definitions>
  <inkml:trace contextRef="#ctx0" brushRef="#br0">20 1 18642,'0'0'8301,"0"8"-6363,2 20-1663,1 0 1,1-1-1,1 1 1,1-1-1,2-1 1,20 47-1,87 159 1521,-78-162-1634,13 36-162,-58-118 0,0 0 0,-1 1 0,0 0 0,-1 0 0,-13-12 0,-4-4 0,-154-143 0,181 170 0,0 0 0,0 0 0,0 0 0,0 0 0,-1-1 0,1 1 0,0 0 0,0 0 0,0 0 0,0 0 0,0-1 0,-1 1 0,1 0 0,0 0 0,0 0 0,0-1 0,0 1 0,0 0 0,0 0 0,0 0 0,0-1 0,0 1 0,0 0 0,0 0 0,0 0 0,0-1 0,0 1 0,0 0 0,0 0 0,0-1 0,0 1 0,0 0 0,0 0 0,0 0 0,0-1 0,0 1 0,1 0 0,-1 0 0,0 0 0,0 0 0,0-1 0,0 1 0,0 0 0,1 0 0,-1 0 0,0 0 0,16-7 0,36-3 0,-31 6 0,-20 4 0,23-5-442,0-2 1,23-9-1,-42 14 0,0 0-1,-1 0 1,1 0 0,0-1-1,-1 1 1,0-1-1,1-1 1,-1 1 0,0 0-1,-1-1 1,1 0-1,-1 0 1,1 0 0,-1 0-1,0-1 1,3-6-1,-2-12-15727</inkml:trace>
</inkml:ink>
</file>

<file path=ppt/ink/ink1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0:40.970"/>
    </inkml:context>
    <inkml:brush xml:id="br0">
      <inkml:brushProperty name="width" value="0.025" units="cm"/>
      <inkml:brushProperty name="height" value="0.025" units="cm"/>
    </inkml:brush>
  </inkml:definitions>
  <inkml:trace contextRef="#ctx0" brushRef="#br0">18 177 14830,'0'0'12273,"-5"10"-11686,3-5-516,-1 1-1,2 0 1,-1 0 0,0 0-1,1 0 1,0 1-1,1-1 1,-1 0-1,1 0 1,0 1 0,1-1-1,0 0 1,0 0-1,0 0 1,0 0 0,1 0-1,3 6 1,7 25 475,-3-10-17,0-1 1,2-1-1,17 31 1,-28-56-520,0 1 1,0 0-1,1-1 1,-1 1-1,0-1 0,1 1 1,-1-1-1,0 1 1,1-1-1,-1 1 1,1-1-1,-1 1 1,1-1-1,-1 0 1,1 1-1,-1-1 1,1 1-1,-1-1 1,1 0-1,-1 0 1,1 1-1,0-1 1,-1 0-1,1 0 1,0 0-1,-1 0 1,1 0-1,-1 0 1,1 0-1,0 0 1,-1 0-1,1 0 1,0 0-1,-1 0 1,1 0-1,-1 0 0,1-1 1,0 1-1,-1 0 1,1 0-1,-1-1 1,1 1-1,-1 0 1,1-1-1,-1 1 1,1-1-1,-1 1 1,1 0-1,-1-1 1,1 1-1,-1-1 1,0 1-1,1-1 1,-1 0-1,1 0 1,17-37 534,-17 34-535,24-81-10,-19 60 0,1 0 0,18-43 0,-24 68 0,-1 0 0,0 0 0,0 0 0,0-1 0,0 1 0,1 0 0,-1 0 0,0 0 0,0 0 0,0-1 0,1 1 0,-1 0 0,0 0 0,0 0 0,1 0 0,-1 0 0,0 0 0,0 0 0,1-1 0,-1 1 0,0 0 0,0 0 0,1 0 0,-1 0 0,0 0 0,0 0 0,1 0 0,-1 0 0,0 1 0,0-1 0,1 0 0,-1 0 0,0 0 0,0 0 0,1 0 0,-1 0 0,0 0 0,0 1 0,0-1 0,1 0 0,-1 0 0,0 0 0,0 0 0,0 1 0,1-1 0,-1 0 0,0 0 0,0 0 0,0 1 0,0-1 0,0 0 0,0 0 0,0 1 0,1-1 0,-1 0 0,0 0 0,0 1 0,0-1 0,0 0 0,0 1 0,0-1 0,0 0 0,0 0 0,0 1 0,-1-1 0,7 17 0,-4-11 0,16 53 0,-18-56 0,1-1 0,-1 0 0,1 0 0,0 0 0,0 0 0,0 0 0,0-1 0,0 1 0,0 0 0,0 0 0,1-1 0,-1 1 0,1 0 0,-1-1 0,1 0 0,0 1 0,0-1 0,-1 0 0,1 0 0,0 0 0,0 0 0,3 1 0,-3-3 0,0 1 0,-1-1 0,1 0 0,0 1 0,0-1 0,-1 0 0,1 0 0,-1 0 0,1 0 0,-1-1 0,1 1 0,-1 0 0,0-1 0,1 1 0,-1-1 0,0 1 0,0-1 0,0 0 0,1-1 0,20-43 0,-16 33 0,18-40 0,-11 22 0,26-42 0,-39 73 0,0-1 0,0 1 0,1-1 0,-1 1 0,0-1 0,0 1 0,1-1 0,-1 1 0,0-1 0,1 1 0,-1-1 0,1 1 0,-1 0 0,0-1 0,1 1 0,-1 0 0,1-1 0,-1 1 0,1 0 0,-1 0 0,1-1 0,-1 1 0,1 0 0,-1 0 0,1 0 0,0 0 0,-1 0 0,1 0 0,-1 0 0,1 0 0,-1 0 0,1 0 0,-1 0 0,1 0 0,0 0 0,-1 0 0,1 0 0,-1 1 0,1-1 0,-1 0 0,1 0 0,-1 1 0,1-1 0,-1 0 0,1 1 0,-1-1 0,0 0 0,1 1 0,-1-1 0,0 1 0,1-1 0,-1 0 0,0 1 0,1-1 0,-1 1 0,0-1 0,0 1 0,1-1 0,-1 1 0,0 0 0,15 41 0,-12-33 0,4 23 0,-7-26 0,1-1 0,0 1 0,0-1 0,1 1 0,-1-1 0,1 0 0,0 0 0,0 0 0,6 8 0,-8-13 0,0 0 0,1 0 0,-1 0 0,0 0 0,1 1 0,-1-1 0,0 0 0,0 0 0,1 0 0,-1 0 0,0 0 0,1 0 0,-1-1 0,0 1 0,1 0 0,-1 0 0,0 0 0,1 0 0,-1 0 0,0 0 0,0 0 0,1-1 0,-1 1 0,0 0 0,0 0 0,1 0 0,-1-1 0,0 1 0,0 0 0,1 0 0,-1-1 0,0 1 0,0 0 0,0 0 0,0-1 0,0 1 0,1 0 0,-1-1 0,0 1 0,0 0 0,0-1 0,8-17 0,-8 16 0,22-57 0,-15 36 0,1 0 0,1 1 0,1 0 0,1 1 0,19-29 0,-29 49 0,-1 0 0,1 1 0,-1-1 0,1 0 0,0 0 0,-1 1 0,1-1 0,0 1 0,-1-1 0,1 1 0,0-1 0,0 1 0,-1-1 0,1 1 0,0-1 0,0 1 0,0 0 0,0-1 0,0 1 0,0 0 0,-1 0 0,1 0 0,0 0 0,0 0 0,0 0 0,0 0 0,1 0 0,-1 1 0,1 0 0,-1 0 0,1-1 0,-1 1 0,0 0 0,1 1 0,-1-1 0,0 0 0,0 0 0,0 0 0,0 1 0,0-1 0,2 3 0,22 59 0,-22-53 0,-1-13-2123,-1-7-3628,-2-10-2454</inkml:trace>
</inkml:ink>
</file>

<file path=ppt/ink/ink1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0:41.301"/>
    </inkml:context>
    <inkml:brush xml:id="br0">
      <inkml:brushProperty name="width" value="0.025" units="cm"/>
      <inkml:brushProperty name="height" value="0.025" units="cm"/>
    </inkml:brush>
  </inkml:definitions>
  <inkml:trace contextRef="#ctx0" brushRef="#br0">1 0 15022,'0'0'13613,"62"6"-23446,-31 2 3331</inkml:trace>
</inkml:ink>
</file>

<file path=ppt/ink/ink1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0:41.639"/>
    </inkml:context>
    <inkml:brush xml:id="br0">
      <inkml:brushProperty name="width" value="0.025" units="cm"/>
      <inkml:brushProperty name="height" value="0.025" units="cm"/>
    </inkml:brush>
  </inkml:definitions>
  <inkml:trace contextRef="#ctx0" brushRef="#br0">58 99 17873,'0'0'11024,"-8"8"-10031,3-4-875,1-1-55,1 0 0,-1 0 1,1 0-1,0 0 0,0 1 0,1-1 0,-1 1 0,0-1 0,1 1 0,0 0 0,0 0 1,0 0-1,1 1 0,-1-1 0,1 0 0,0 0 0,0 6 0,0-2 16,0 9 155,0-1 0,1 0 0,4 25 0,-4-38-195,1 0 0,0 0 0,-1 1 0,1-1 0,1 0 0,-1-1 0,0 1-1,1 0 1,0 0 0,3 4 0,-4-6-31,0 0-1,0 0 1,0 0-1,1 0 1,-1 0-1,0 0 1,1-1-1,-1 1 1,1-1-1,-1 1 1,1-1-1,-1 1 1,1-1-1,-1 0 1,1 1-1,-1-1 1,1 0-1,-1 0 1,1 0-1,-1-1 1,1 1-1,0 0 1,1-1-1,1-1-7,0 0 0,0 0 0,0 0 0,-1-1 0,1 1 0,0-1 0,-1 0 0,0 0 0,1 0 0,-1-1 0,-1 1 0,1-1 0,0 1 0,-1-1 0,0 0 0,0 0 0,0 0 0,0-1 0,1-3 0,4-12 0,-1-1 0,7-33 0,-9 27 0,-1 0 0,-1 0 0,-2-34 0,0 60 0,1 0 0,-1 1 0,0-1 0,0 0 0,0 0 0,0 1 0,0-1 0,0 0 0,0 0 0,0 1 0,0-1 0,-1 0 0,1 1 0,0-1 0,0 0 0,-1 0 0,1 1 0,0-1 0,-1 0 0,1 1 0,0-1 0,-1 1 0,1-1 0,-1 1 0,0-1 0,1 1 0,-1-1 0,1 1 0,-1-1 0,0 1 0,1-1 0,-1 1 0,0 0 0,0 0 0,0 1 0,0-1 0,0 1 0,1 0 0,-1-1 0,0 1 0,1 0 0,-1 0 0,1 0 0,-1-1 0,0 1 0,1 0 0,0 0 0,-1 0 0,1 0 0,0 0 0,-1 0 0,1 0 0,0 0 0,0 0 0,0 0 0,0 0 0,0 0 0,0 2 0,-1 8-33,0 0 0,1 1 1,1-1-1,0 0 0,0 0 0,6 22 0,-6-30-20,0-1-1,0 1 1,0-1-1,1 1 1,-1-1-1,1 0 1,-1 0-1,1 0 1,0 0-1,-1 0 1,1 0-1,0 0 1,0 0-1,1-1 0,-1 1 1,0-1-1,0 0 1,1 1-1,-1-1 1,1 0-1,-1-1 1,1 1-1,-1 0 1,1-1-1,0 1 1,-1-1-1,1 0 1,0 0-1,-1 0 1,1 0-1,0 0 0,-1-1 1,1 1-1,0-1 1,4-1-1,20-10-5428,-1-10-4015</inkml:trace>
</inkml:ink>
</file>

<file path=ppt/ink/ink1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0:43.650"/>
    </inkml:context>
    <inkml:brush xml:id="br0">
      <inkml:brushProperty name="width" value="0.025" units="cm"/>
      <inkml:brushProperty name="height" value="0.025" units="cm"/>
    </inkml:brush>
  </inkml:definitions>
  <inkml:trace contextRef="#ctx0" brushRef="#br0">17 75 8392,'-5'-23'4434,"-2"-13"1145,3 20 2019,32 75-5488,69 104 0,-47-84-1659,-14-17-181,61 90 26,-97-152-287,0 0 0,-1 1 0,1-1 0,0 0 0,0 0 0,0 0 0,0 0-1,0 0 1,0 1 0,0-1 0,0 0 0,0 0 0,0 0 0,1 0 0,-1 0 0,0 0 0,0 1-1,0-1 1,0 0 0,0 0 0,0 0 0,0 0 0,0 0 0,0 0 0,0 1 0,0-1 0,0 0 0,1 0-1,-1 0 1,0 0 0,0 0 0,0 0 0,0 0 0,0 0 0,0 0 0,1 0 0,-1 0 0,0 0-1,0 0 1,0 0 0,0 0 0,0 1 0,1-1 0,-1 0 0,0-1 0,0 1 0,0 0 0,0 0 0,0 0-1,0 0 1,1 0 0,-1 0 0,0 0 0,0 0 0,0 0 0,0 0 0,0 0 0,0 0 0,1 0-1,-1 0 1,0 0 0,0 0 0,0-1 0,0 1 0,0 0 0,0 0 0,0 0 0,0 0 0,-1-15 201,-11-20-357,-27-23-1816,20 38-1725,-1 1 1,-1 1-1,-37-26 0,45 35 3426,12 8 585,1 1-1,-1 0 1,0-1-1,1 1 0,-1-1 1,1 1-1,-1 0 1,0-1-1,1 0 1,-1 1-1,1-1 1,-1 1-1,1-1 1,0 1-1,-1-1 1,1 0-1,-1 1 0,1-1 1,0 0-1,0 0 1,-1 1-1,1-1 1,0 0-1,0 0 1,0 1-1,0-2 1,16-7 2976,49 4-3761,-44 4 1170,-14 0-1046,1 0 1,0 0-1,-1-1 0,0 0 1,13-6-1,-17 7-301,0-1-1,-1 1 1,0-1-1,1 0 1,-1 1-1,0-1 1,0 0-1,0 0 0,0 0 1,0-1-1,2-3 1,2-8-6605</inkml:trace>
</inkml:ink>
</file>

<file path=ppt/ink/ink1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0:44.099"/>
    </inkml:context>
    <inkml:brush xml:id="br0">
      <inkml:brushProperty name="width" value="0.025" units="cm"/>
      <inkml:brushProperty name="height" value="0.025" units="cm"/>
    </inkml:brush>
  </inkml:definitions>
  <inkml:trace contextRef="#ctx0" brushRef="#br0">72 158 17008,'0'0'11595,"9"-6"-10853,-4 3-701,0 0 1,-1-1-1,1 0 0,-1 0 1,0 0-1,0 0 0,0-1 1,-1 1-1,0-1 0,1 0 0,-2 0 1,1 0-1,-1-1 0,1 1 1,-1-1-1,-1 1 0,1-1 1,0-7-1,-1 11-22,-1 0-1,0 0 1,0 0 0,1-1-1,-1 1 1,-1 0 0,1 0-1,0 0 1,0 0 0,-1 0 0,0 0-1,1 0 1,-1 0 0,0 0-1,0 0 1,0 0 0,0 0-1,0 0 1,0 1 0,0-1-1,-1 0 1,1 1 0,-1-1 0,1 1-1,-1 0 1,-2-2 0,2 2 12,-1 0 1,1 1 0,0-1-1,0 1 1,-1 0 0,1-1-1,0 1 1,-1 0 0,1 0-1,-1 1 1,1-1 0,0 0 0,0 1-1,-1 0 1,1-1 0,0 1-1,0 0 1,0 0 0,-1 0-1,1 0 1,0 1 0,1-1-1,-5 4 1,1 0-24,-1 0 1,1 0-1,0 1 0,1 0 1,-1 0-1,1 0 0,1 1 1,-1-1-1,1 1 0,0 0 0,0 0 1,1 0-1,-2 9 0,1-2 7,1 0 0,0 0-1,1 1 1,1-1 0,0 0-1,2 15 1,-2-26-19,0 0 1,1-1-1,-1 1 1,0-1-1,1 1 1,0 0-1,-1-1 1,1 1-1,0-1 0,1 0 1,-1 1-1,0-1 1,1 0-1,-1 0 1,1 1-1,-1-1 1,1 0-1,0-1 0,0 1 1,0 0-1,0 0 1,0-1-1,1 0 1,-1 1-1,0-1 1,1 0-1,-1 0 1,1 0-1,-1 0 0,1-1 1,-1 1-1,1-1 1,4 1-1,-2-1-54,1-1-1,0 1 1,-1-1-1,1 0 1,-1-1-1,0 0 1,1 0-1,-1 0 1,0 0-1,0-1 1,0 1-1,0-1 1,-1-1-1,8-6 1,5-6-1107,0-1 1,-2-1 0,15-21 0,-9 8-4457,20-42 1,-15 20-2340</inkml:trace>
</inkml:ink>
</file>

<file path=ppt/ink/ink1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0:44.458"/>
    </inkml:context>
    <inkml:brush xml:id="br0">
      <inkml:brushProperty name="width" value="0.025" units="cm"/>
      <inkml:brushProperty name="height" value="0.025" units="cm"/>
    </inkml:brush>
  </inkml:definitions>
  <inkml:trace contextRef="#ctx0" brushRef="#br0">52 278 12844,'0'0'12866,"-6"14"-11900,-5 15-418,2 1 1,2 0-1,0 0 0,2 1 1,2-1-1,-1 46 0,4-74-513,0 1 0,0-1 1,1 1-1,-1-1 0,0 1 0,1-1 0,0 1 0,0-1 0,0 0 0,0 0 1,0 1-1,0-1 0,0 0 0,1 0 0,-1 0 0,3 2 0,-3-3-31,0 0 1,0-1-1,0 1 0,0-1 0,1 1 0,-1-1 0,0 0 0,0 1 0,1-1 0,-1 0 1,0 0-1,0 0 0,1 0 0,-1 0 0,0 0 0,1 0 0,-1 0 0,0-1 0,0 1 0,1 0 1,-1-1-1,0 1 0,0-1 0,0 1 0,0-1 0,0 0 0,1 1 0,-1-1 0,0 0 0,-1 0 1,1 0-1,0 0 0,2-2 0,5-6 51,0 0 1,0-1 0,-1-1-1,0 1 1,-1-1-1,0 0 1,-1 0 0,0-1-1,5-19 1,0-5 89,-2 1 1,4-39 0,-1-71 220,-11 125-340,0 0 0,-2 1 0,0-1 1,-1 0-1,-7-23 0,-2 20-26,11 23 0,1 0 0,0 0 0,-1 0 0,1 1 0,0-1 0,-1 0 0,1 0 0,0 1 0,-1-1 0,1 0 0,0 1 0,0-1 0,-1 0 0,1 1 0,0-1 0,0 0 0,-1 1 0,1-1 0,0 0 0,0 1 0,0-1 0,0 1 0,0-1 0,0 0 0,0 1 0,-1-1 0,1 1 0,0-1 0,0 0 0,1 1 0,-1 0 0,-3 51 0,4-30 0,1-1 0,1 1 0,0-1 0,2 0 0,0 0 0,2-1 0,0 0 0,1 0 0,1 0 0,1-1 0,1 0 0,14 18 0,-23-34-137,0 0 0,1 0 0,-1 0 0,1 0 0,0-1 0,-1 1 0,1-1 0,0 1 0,1-1 0,-1 0 0,0 0 0,0-1 0,1 1 0,-1-1 0,1 1 0,0-1 0,-1 0 0,1-1 0,0 1 0,0 0 0,-1-1 0,1 0 1,0 0-1,0 0 0,0-1 0,-1 1 0,1-1 0,0 0 0,-1 0 0,1 0 0,0 0 0,3-3 0,-2 1-295,1-1-1,-1 0 1,-1 0 0,1 0 0,0-1 0,-1 0-1,0 1 1,0-2 0,0 1 0,-1 0 0,0-1-1,0 1 1,0-1 0,-1 0 0,0 0 0,0 0-1,0-1 1,1-7 0,1-26-7944</inkml:trace>
</inkml:ink>
</file>

<file path=ppt/ink/ink1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0:44.832"/>
    </inkml:context>
    <inkml:brush xml:id="br0">
      <inkml:brushProperty name="width" value="0.025" units="cm"/>
      <inkml:brushProperty name="height" value="0.025" units="cm"/>
    </inkml:brush>
  </inkml:definitions>
  <inkml:trace contextRef="#ctx0" brushRef="#br0">0 0 19955,'0'0'12812,"30"66"-12812,-17-34 0,1 0 0,0-1 0,-1-4 0,3 1 0,-6-6-3075,-1-1-4068,-3-6-6950</inkml:trace>
  <inkml:trace contextRef="#ctx0" brushRef="#br0" timeOffset="1">228 498 12268,'0'0'19987,"26"51"-19475,-19-50-512,0-1 0,1 0 0,1 0 0,-5-10-2274,-2 1-2851,-2-5-4004</inkml:trace>
</inkml:ink>
</file>

<file path=ppt/ink/ink1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1:08.804"/>
    </inkml:context>
    <inkml:brush xml:id="br0">
      <inkml:brushProperty name="width" value="0.025" units="cm"/>
      <inkml:brushProperty name="height" value="0.025" units="cm"/>
    </inkml:brush>
  </inkml:definitions>
  <inkml:trace contextRef="#ctx0" brushRef="#br0">53 0 6598,'0'0'9951,"-8"0"-8472,-36 0 1734,75 13-202,36 1-2337,0-3-1,1-3 0,104-2 0,204-27-536,-365 21-709,14-1 1136,-16-3-3805,-7-5-5143,-3-4-3157</inkml:trace>
</inkml:ink>
</file>

<file path=ppt/ink/ink1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1:10.142"/>
    </inkml:context>
    <inkml:brush xml:id="br0">
      <inkml:brushProperty name="width" value="0.025" units="cm"/>
      <inkml:brushProperty name="height" value="0.025" units="cm"/>
    </inkml:brush>
  </inkml:definitions>
  <inkml:trace contextRef="#ctx0" brushRef="#br0">1 71 4773,'0'0'17098,"14"-5"-11797,17-4-4377,292-6-332,-154 5-543,50 0-65,-219 10-33,-26-1 71,-116-7 13,-151-4 53,292 12-115,17 0-117,240 13 173,-74-4-213,-318-11 299,43-1 135,-139 13-1,226-9-270,-33 6-870,38-7 785,-1 0 1,1 1-1,0-1 1,-1 1-1,1-1 1,0 0-1,0 1 1,0 0 0,-1-1-1,1 1 1,0 0-1,0 0 1,0-1-1,0 1 1,0 0-1,0 0 1,0 0-1,1 0 1,-1 0-1,0 1 1,1-1 0,-1 0-1,0 2 1,7 2-5026,22-4-3004</inkml:trace>
</inkml:ink>
</file>

<file path=ppt/ink/ink1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1:16.998"/>
    </inkml:context>
    <inkml:brush xml:id="br0">
      <inkml:brushProperty name="width" value="0.025" units="cm"/>
      <inkml:brushProperty name="height" value="0.025" units="cm"/>
    </inkml:brush>
  </inkml:definitions>
  <inkml:trace contextRef="#ctx0" brushRef="#br0">1 234 12332,'10'-5'640,"22"-11"-246,1 2 0,1 2 1,37-10-1,120-21 231,-102 24-93,95-16 1322,1 7 0,305-5 0,1401 26 1317,-844 38-2457,-482-11-189,1388 52 1381,-361-11 453,-1479-59-2262,-22-1-44,-1 3 0,148 27 0,-224-28-47,0 1 0,-1 0 0,16 8 0,-1 7-1465,-26-17 1021,-1 0 0,1-1-1,-1 1 1,0 0 0,1 0 0,-1 0-1,0 0 1,0 0 0,0 1-1,0-1 1,0 3 0,0 2-6091</inkml:trace>
</inkml:ink>
</file>

<file path=ppt/ink/ink1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1:24.060"/>
    </inkml:context>
    <inkml:brush xml:id="br0">
      <inkml:brushProperty name="width" value="0.025" units="cm"/>
      <inkml:brushProperty name="height" value="0.025" units="cm"/>
    </inkml:brush>
  </inkml:definitions>
  <inkml:trace contextRef="#ctx0" brushRef="#br0">0 127 5701,'0'0'8761,"9"-8"-7005,-3 3-1517,1-1 0,0 1 0,0 0 1,0 1-1,0-1 0,1 1 0,0 1 0,-1 0 0,2 0 1,-1 0-1,0 1 0,0 0 0,1 1 0,10-1 0,105 2 721,137 17 0,2-1 526,-360-21-231,-144-26 0,28 2-460,208 29-792,-26-3 79,25 0-22,17 1-2,509-23 6,-560 28-79,0 1 0,1 3 1,-51 14-1,21-4 10,-122 35-513,97-25-3438,51-18-1847,15-7-4169</inkml:trace>
</inkml:ink>
</file>

<file path=ppt/ink/ink1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1:27.334"/>
    </inkml:context>
    <inkml:brush xml:id="br0">
      <inkml:brushProperty name="width" value="0.025" units="cm"/>
      <inkml:brushProperty name="height" value="0.025" units="cm"/>
    </inkml:brush>
  </inkml:definitions>
  <inkml:trace contextRef="#ctx0" brushRef="#br0">377 29 7399,'-14'-3'3123,"0"1"0,-1 0 0,-21 0 0,36 2-3100,0 0 1,-1 0-1,1 0 1,0 0 0,0 0-1,-1 0 1,1 0-1,0 0 1,0 0-1,-1 0 1,1 0-1,0 0 1,0 0 0,-1 0-1,1 1 1,0-1-1,0 0 1,-1 0-1,1 0 1,0 0-1,0 1 1,0-1 0,-1 0-1,1 0 1,0 0-1,0 1 1,0-1-1,0 0 1,0 0-1,0 1 1,-1-1 0,1 0-1,0 0 1,0 1-1,0-1 1,0 0-1,0 1 1,0-1-1,0 0 1,0 0 0,0 1-1,0-1 1,0 0-1,0 0 1,0 1-1,0-1 1,0 0-1,1 0 1,-1 1 0,0-1-1,0 0 1,0 0-1,0 1 1,0-1-1,1 0 1,-1 0-1,0 0 1,0 1 0,0-1-1,1 0 1,-1 0-1,0 0 1,0 0-1,0 1 1,1-1-1,-1 0 1,0 0-1,1 0 1,18 15 102,14-7 37,1-1 1,0-1-1,0-2 0,0-2 1,1-1-1,36-4 0,-5 2-110,-16 2 2,-15 0 120,1-1 1,50-8-1,-161-1 1347,-530 5-743,576 7-616,69-3-85,401-45 100,-370 35-170,-316 52-126,-79 11-1445,249-48-2761,14-4-3646</inkml:trace>
</inkml:ink>
</file>

<file path=ppt/ink/ink1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3:09.957"/>
    </inkml:context>
    <inkml:brush xml:id="br0">
      <inkml:brushProperty name="width" value="0.025" units="cm"/>
      <inkml:brushProperty name="height" value="0.025" units="cm"/>
    </inkml:brush>
  </inkml:definitions>
  <inkml:trace contextRef="#ctx0" brushRef="#br0">74 61 8296,'0'0'10132,"2"-9"-8263,-1 0-1169,2-15 24,7 6 2667,-11 23 97,2 11-2531,0 1-662,-14 99 993,-18 241-179,6-41-874,12-193-141,5 1 1,8 127-1,16-129-94,-9-79 0,4 79 0,-4-131-2659,-4-6-4611</inkml:trace>
</inkml:ink>
</file>

<file path=ppt/ink/ink1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3:16.339"/>
    </inkml:context>
    <inkml:brush xml:id="br0">
      <inkml:brushProperty name="width" value="0.025" units="cm"/>
      <inkml:brushProperty name="height" value="0.025" units="cm"/>
    </inkml:brush>
  </inkml:definitions>
  <inkml:trace contextRef="#ctx0" brushRef="#br0">0 527 13965,'0'0'8905,"10"2"-6845,-5-1-1883,-1-1 0,1 1 0,-1-1 0,0 0 0,1 0-1,-1 0 1,1 0 0,-1-1 0,0 0 0,1 0 0,-1 0 0,0-1-1,0 1 1,0-1 0,0 0 0,0 0 0,0 0 0,0-1 0,-1 1 0,1-1-1,-1 0 1,6-6 0,116-113 557,188-236 0,-312 356-724,0 1 0,0 0 0,0-1 0,0 1 0,0 0 0,1 0 0,-1 0 0,0 0 0,1 0 0,-1 0 0,1 0 0,-1 1 0,3-2 0,-4 2-11,1 0 1,0 0-1,-1 0 1,1 0 0,-1 0-1,1 0 1,-1 0 0,1 0-1,0 1 1,-1-1 0,1 0-1,-1 0 1,1 0-1,-1 1 1,1-1 0,-1 0-1,1 1 1,-1-1 0,1 0-1,-1 1 1,0-1 0,1 1-1,-1-1 1,1 1-1,-1 0 1,3 4-17,0 0 0,-1 1-1,0-1 1,0 1 0,2 11 0,0 1 76,18 60 169,-11-31 180,26 62 0,-32-97-646,1 1 0,0-1 0,1 0 0,0 0 0,1-1 0,1 0 1,-1-1-1,2 1 0,15 12 0,2-6-4396,-6-12-3101</inkml:trace>
</inkml:ink>
</file>

<file path=ppt/ink/ink1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3:18.828"/>
    </inkml:context>
    <inkml:brush xml:id="br0">
      <inkml:brushProperty name="width" value="0.025" units="cm"/>
      <inkml:brushProperty name="height" value="0.025" units="cm"/>
    </inkml:brush>
  </inkml:definitions>
  <inkml:trace contextRef="#ctx0" brushRef="#br0">45 1 16912,'-2'28'3499,"-9"56"0,-1-5-1064,6 290 3987,-1-606-6422,8 205 0,2 1 0,2 0 0,0 0 0,2 0 0,16-45 0,-21 72 0,-1 0 0,1 0 0,-1 0 0,1 0 0,0 0 0,1 1 0,-1-1 0,1 1 0,-1-1 0,1 1 0,0 0 0,0 0 0,1 0 0,-1 1 0,0-1 0,1 1 0,0 0 0,0 0 0,-1 0 0,1 0 0,0 1 0,0-1 0,1 1 0,-1 0 0,0 0 0,0 1 0,0-1 0,1 1 0,-1 0 0,0 0 0,1 1 0,-1-1 0,0 1 0,0 0 0,0 0 0,1 0 0,-1 0 0,0 1 0,-1 0 0,1 0 0,0 0 0,0 0 0,5 5 0,-7-6 0,1 1 0,0 0 0,-1 0 0,1 0 0,-1 0 0,0 1 0,0-1 0,0 1 0,0-1 0,0 1 0,0 0 0,-1-1 0,1 1 0,-1 0 0,0 0 0,0 0 0,0 0 0,0 0 0,0 0 0,-1 1 0,0-1 0,1 0 0,-1 0 0,-1 6 0,0-5 0,-1-1 0,0 1 0,0-1 0,0 0 0,0 1 0,0-1 0,-1 0 0,1-1 0,-1 1 0,0 0 0,0-1 0,0 1 0,0-1 0,0 0 0,0 0 0,-1 0 0,1-1 0,-1 1 0,0-1 0,-4 2 0,-7 2 0,-1-1 0,0 0 0,1 0 0,-1-2 0,0 0 0,0-1 0,-1-1 0,-29-2 0,45 2-82,1-1 0,-1 1 0,1 0 0,-1-1 0,0 1 0,1 0 0,0-1 0,-1 1 1,1 0-1,-1-1 0,1 1 0,-1-1 0,1 1 0,0-1 0,-1 1 0,1-1 0,0 1 0,-1-1 0,1 1 0,0-1 0,0 1 0,0-1 0,-1 0 0,1 1 1,0-1-1,0 1 0,0-1 0,0 1 0,0-1 0,0 0 0,0 1 0,0-1 0,1 1 0,-1-1 0,0 0 0,0 1 0,0-1 0,1 1 0,-1-1 0,0 1 1,0-1-1,1 0 0,13-17-8182</inkml:trace>
</inkml:ink>
</file>

<file path=ppt/ink/ink1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3:15.266"/>
    </inkml:context>
    <inkml:brush xml:id="br0">
      <inkml:brushProperty name="width" value="0.025" units="cm"/>
      <inkml:brushProperty name="height" value="0.025" units="cm"/>
    </inkml:brush>
  </inkml:definitions>
  <inkml:trace contextRef="#ctx0" brushRef="#br0">1 55 15246,'0'0'4020,"10"5"-2360,9 2-1248,0-1-1,0-1 0,0-1 0,0 0 0,1-2 0,-1 0 0,25-1 0,902-31 1870,-395 6-1583,225 18-107,-87 2 296,-439-9 223,55-1-565,-300 15-3042,-8 0-1543,-8 0-2753,0-3-3221</inkml:trace>
</inkml:ink>
</file>

<file path=ppt/ink/ink1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3:15.609"/>
    </inkml:context>
    <inkml:brush xml:id="br0">
      <inkml:brushProperty name="width" value="0.025" units="cm"/>
      <inkml:brushProperty name="height" value="0.025" units="cm"/>
    </inkml:brush>
  </inkml:definitions>
  <inkml:trace contextRef="#ctx0" brushRef="#br0">0 0 19699,'0'0'4297,"12"5"-3117,139 50 2088,232 56-2468,-381-111-764,0 0 1,0 1 0,0-1 0,0 0 0,0 1-1,0 0 1,0-1 0,0 1 0,0 0 0,0 0 0,0 0-1,-1 0 1,1 1 0,0-1 0,-1 0 0,1 1-1,-1-1 1,1 1 0,-1-1 0,0 1 0,0 0-1,1-1 1,0 4 0,-3-3 43,1 0-1,0 0 1,-1 0 0,0 1 0,0-1-1,1 0 1,-1 0 0,-1 0-1,1 0 1,0 0 0,0-1 0,-1 1-1,1 0 1,-1 0 0,1-1 0,-1 1-1,0-1 1,1 1 0,-1-1-1,0 0 1,-3 1 0,-169 106 1577,98-66-4340,9-6-5382,44-23-6173</inkml:trace>
</inkml:ink>
</file>

<file path=ppt/ink/ink1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3:19.642"/>
    </inkml:context>
    <inkml:brush xml:id="br0">
      <inkml:brushProperty name="width" value="0.025" units="cm"/>
      <inkml:brushProperty name="height" value="0.025" units="cm"/>
    </inkml:brush>
  </inkml:definitions>
  <inkml:trace contextRef="#ctx0" brushRef="#br0">1 0 12107,'0'0'14670,"10"14"-13501,53 76-140,-21-28-1306,2-1 0,96 101 0,-139-162 119,-1 0-1,0 0 1,0 0 0,0 0 0,1 0 0,-1 0-1,0 1 1,0-1 0,0 0 0,0 0-1,1 0 1,-1 0 0,0 1 0,0-1-1,0 0 1,0 0 0,0 0 0,0 1 0,0-1-1,1 0 1,-1 0 0,0 1 0,0-1-1,0 0 1,0 0 0,0 0 0,0 1-1,0-1 1,0 0 0,0 0 0,0 1-1,0-1 1,0 0 0,0 0 0,-1 0 0,1 1-1,0-1 1,0 0 0,0 0 0,0 0-1,0 1 1,0-1 0,-1 0 0,1 0-1,0 0 1,0 0 0,0 1 0,0-1 0,-1 0-1,1 0 1,0 0 0,0 0 0,0 0-1,-1 0 1,1 1 0,0-1 0,0 0-1,0 0 1,-1 0 0,1 0 0,0 0-1,-1 0 1,-26 2-4678,-36-8-1558,20-4 1339</inkml:trace>
</inkml:ink>
</file>

<file path=ppt/ink/ink1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3:19.986"/>
    </inkml:context>
    <inkml:brush xml:id="br0">
      <inkml:brushProperty name="width" value="0.025" units="cm"/>
      <inkml:brushProperty name="height" value="0.025" units="cm"/>
    </inkml:brush>
  </inkml:definitions>
  <inkml:trace contextRef="#ctx0" brushRef="#br0">56 284 4965,'0'0'9353,"-50"-27"-5638,45 21-544,5-1-64,0 1-801,21-6-800,12-4-161,15-9 0,8-3-352,8-3-544,0-1-353,-2 1-353,-6 0-2433,-14 0-4997</inkml:trace>
</inkml:ink>
</file>

<file path=ppt/ink/ink1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3:22.192"/>
    </inkml:context>
    <inkml:brush xml:id="br0">
      <inkml:brushProperty name="width" value="0.025" units="cm"/>
      <inkml:brushProperty name="height" value="0.025" units="cm"/>
    </inkml:brush>
  </inkml:definitions>
  <inkml:trace contextRef="#ctx0" brushRef="#br0">0 1228 10410,'0'0'11355,"5"-1"-10640,30-12-43,0-3 1,-2 0-1,0-2 0,53-39 1,-30 21-453,447-301 261,-61 40-54,257-133 293,-690 423 923,-19 9-1235,-19 8-628,27-9 112,-19 10-2219,5-10-4051,7-4-2479</inkml:trace>
</inkml:ink>
</file>

<file path=ppt/ink/ink1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3:22.938"/>
    </inkml:context>
    <inkml:brush xml:id="br0">
      <inkml:brushProperty name="width" value="0.025" units="cm"/>
      <inkml:brushProperty name="height" value="0.025" units="cm"/>
    </inkml:brush>
  </inkml:definitions>
  <inkml:trace contextRef="#ctx0" brushRef="#br0">278 1 14318,'0'0'7516,"-10"11"-6886,-258 297 822,298-358-12209,-7 14 1986</inkml:trace>
</inkml:ink>
</file>

<file path=ppt/ink/ink1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3:23.297"/>
    </inkml:context>
    <inkml:brush xml:id="br0">
      <inkml:brushProperty name="width" value="0.025" units="cm"/>
      <inkml:brushProperty name="height" value="0.025" units="cm"/>
    </inkml:brush>
  </inkml:definitions>
  <inkml:trace contextRef="#ctx0" brushRef="#br0">234 0 11723,'0'0'6855,"-37"62"-6119,25-32-159,3 5-321,4-3-160,5 0-64,0-2-64,0-6-128,8-3-417,-4-3 225,-2-5 96,-2-3-673,-2-5-1858,-13-5-2049</inkml:trace>
  <inkml:trace contextRef="#ctx0" brushRef="#br0" timeOffset="1">0 176 12940,'0'0'8264,"58"1"-7783,-11 4-225,3-1-224,1-4-1313,-6 0-3172,-5-6-7142</inkml:trace>
</inkml:ink>
</file>

<file path=ppt/ink/ink1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3:23.685"/>
    </inkml:context>
    <inkml:brush xml:id="br0">
      <inkml:brushProperty name="width" value="0.025" units="cm"/>
      <inkml:brushProperty name="height" value="0.025" units="cm"/>
    </inkml:brush>
  </inkml:definitions>
  <inkml:trace contextRef="#ctx0" brushRef="#br0">241 5 15727,'0'0'9924,"-12"-1"-9844,8 0-80,-2 0 3,1 0 1,-1 1-1,1 0 0,-1-1 0,0 2 0,1-1 1,-1 1-1,0 0 0,1 0 0,0 0 0,-1 1 0,1-1 1,0 2-1,-9 3 0,-24 15 21,28-17 48,0 0-1,0 2 1,1-1-1,0 1 1,0 0-1,0 1 0,1 0 1,-13 14-1,21-21-70,0 1 0,0-1 0,0 1 0,0-1-1,0 0 1,0 1 0,0-1 0,0 1 0,0-1-1,0 0 1,0 1 0,0-1 0,0 1 0,0-1-1,0 1 1,0-1 0,0 0 0,0 1 0,0-1-1,1 1 1,-1-1 0,0 0 0,0 1 0,1-1-1,-1 0 1,0 1 0,0-1 0,1 0 0,-1 1-1,0-1 1,1 0 0,-1 0 0,0 1 0,1-1-1,-1 0 1,1 0 0,-1 0 0,0 0 0,1 1-1,-1-1 1,1 0 0,-1 0 0,0 0 0,1 0-1,-1 0 1,1 0 0,-1 0 0,1 0 0,-1 0-1,0 0 1,1 0 0,-1-1 0,1 1 0,34 1 87,-28-1-49,39-1 89,-18 0-195,0 1-1,0 1 1,0 1-1,0 1 0,39 11 1,-65-14 57,0 0 1,-1 1-1,1-1 1,0 1 0,-1 0-1,1-1 1,-1 1 0,1 0-1,-1 0 1,1 0-1,-1 0 1,0 0 0,1 0-1,-1 0 1,0 0-1,0 1 1,0-1 0,0 1-1,0-1 1,0 0 0,0 1-1,0 0 1,-1-1-1,2 4 1,-2-3 68,0 1-1,-1-1 1,1 0-1,0 1 1,-1-1-1,0 0 1,0 0 0,1 1-1,-1-1 1,0 0-1,-1 0 1,1 0 0,0 0-1,-1 0 1,-2 2-1,-6 7 578,0-1 0,-1-1-1,0 0 1,-22 13 0,12-11 229,1 0 1,-40 13 0,45-19-1108,1-1-1,-1-1 1,0 0-1,1-1 1,-21 0-1,48-3-5005,7-7-2962</inkml:trace>
</inkml:ink>
</file>

<file path=ppt/ink/ink1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3:27.615"/>
    </inkml:context>
    <inkml:brush xml:id="br0">
      <inkml:brushProperty name="width" value="0.025" units="cm"/>
      <inkml:brushProperty name="height" value="0.025" units="cm"/>
    </inkml:brush>
  </inkml:definitions>
  <inkml:trace contextRef="#ctx0" brushRef="#br0">53 67 14734,'0'0'2947,"-8"-6"-972,-24-17-299,31 23-1599,0-1-1,1 1 0,-1 0 1,0-1-1,0 1 0,1-1 1,-1 1-1,0-1 1,1 0-1,-1 1 0,1-1 1,-1 0-1,1 1 1,-1-1-1,1 0 0,-1 0 1,1 1-1,0-1 0,-1 0 1,1 0-1,0 0 1,0 0-1,0 1 0,0-1 1,-1 0-1,1 0 0,0 0 1,1 0-1,-1 0 1,0 1-1,0-1 0,0 0 1,0 0-1,1 0 0,-1 0 1,0 1-1,1-1 1,-1 0-1,0 0 0,1 1 1,-1-1-1,1 0 1,0 1-1,-1-1 0,1 0 1,-1 1-1,1-1 0,0 1 1,-1-1-1,1 1 1,0-1-1,0 1 0,0 0 1,-1-1-1,1 1 0,0 0 1,0 0-1,0-1 1,0 1-1,-1 0 0,1 0 1,0 0-1,0 0 1,2 0-1,6 4 23,1 0 0,0 1-1,-1 0 1,0 0 0,0 1 0,0 0 0,-1 1-1,15 14 1,6 4 192,63 42 201,4-5 1,2-3-1,190 81 1,-184-89-134,-2 5 0,147 106 1,37 8 605,-158-99-361,-29-23-332,-73-37-192,-1 0 0,-1 2 1,0 0-1,28 22 0,-51-34-109,0 0 0,0-1 0,-1 1 0,1 0 0,0 0 1,0 0-1,-1 0 0,1 0 0,0 0 0,-1 0 0,1 0 0,-1 0 0,1 0 0,-1 0 0,0 0 0,0 0 0,1 1 0,-1-1 1,0 0-1,0 2 0,0-2-70,0-1 0,0 1 0,-1 0 1,1-1-1,0 1 0,-1-1 0,1 1 0,0-1 1,-1 1-1,1-1 0,0 1 0,-1-1 0,1 0 1,-1 1-1,1-1 0,-1 0 0,1 1 0,-1-1 1,1 0-1,-1 1 0,1-1 0,-1 0 0,1 0 1,-1 0-1,0 1 0,1-1 0,-1 0 0,1 0 1,-1 0-1,1 0 0,-1 0 0,0 0 0,1 0 1,-1 0-1,1 0 0,-1-1 0,-1 1 1,-18-6-8129</inkml:trace>
</inkml:ink>
</file>

<file path=ppt/ink/ink1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3:28.225"/>
    </inkml:context>
    <inkml:brush xml:id="br0">
      <inkml:brushProperty name="width" value="0.025" units="cm"/>
      <inkml:brushProperty name="height" value="0.025" units="cm"/>
    </inkml:brush>
  </inkml:definitions>
  <inkml:trace contextRef="#ctx0" brushRef="#br0">215 1 14958,'0'0'12903,"-5"8"-12332,-170 315 1825,164-299-2229,5-14-154,4-6-44,-1 1 0,1 0 0,0 0 0,0 0-1,0 0 1,0 0 0,1 0 0,-1 5 0,17-18-3962,-6-5 1765,0 0 1,-1 0 0,8-15-1,-15 25 1646,24-45-10223</inkml:trace>
</inkml:ink>
</file>

<file path=ppt/ink/ink1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3:28.579"/>
    </inkml:context>
    <inkml:brush xml:id="br0">
      <inkml:brushProperty name="width" value="0.025" units="cm"/>
      <inkml:brushProperty name="height" value="0.025" units="cm"/>
    </inkml:brush>
  </inkml:definitions>
  <inkml:trace contextRef="#ctx0" brushRef="#br0">19 0 16912,'0'0'2819,"-19"60"-1378,19-25-96,0-3 129,1 7-1,16-3-352,4 0-608,5-5-257,0-6-128,-1-4-96,-1-7-32,-3-4-288,-9-2-897,-7 2-1282,-5-4-1280,0 0-1923,-17-2-3522</inkml:trace>
</inkml:ink>
</file>

<file path=ppt/ink/ink1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3:28.923"/>
    </inkml:context>
    <inkml:brush xml:id="br0">
      <inkml:brushProperty name="width" value="0.025" units="cm"/>
      <inkml:brushProperty name="height" value="0.025" units="cm"/>
    </inkml:brush>
  </inkml:definitions>
  <inkml:trace contextRef="#ctx0" brushRef="#br0">1 303 15054,'0'0'13229,"48"-48"-13069,-10 39-128,7 3-448,-3 1-1955,-3 1-1761,-4 0-2434</inkml:trace>
  <inkml:trace contextRef="#ctx0" brushRef="#br0" timeOffset="1">554 1 17649,'0'0'5637,"-8"50"-4420,7-21-576,1 4-417,0 1-160,3-3-128,5 1-993,0-3-641,0-4 161,-8-4-801,0-6 320,0-8-1602,-14-7-4611</inkml:trace>
</inkml:ink>
</file>

<file path=ppt/ink/ink1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3:29.299"/>
    </inkml:context>
    <inkml:brush xml:id="br0">
      <inkml:brushProperty name="width" value="0.025" units="cm"/>
      <inkml:brushProperty name="height" value="0.025" units="cm"/>
    </inkml:brush>
  </inkml:definitions>
  <inkml:trace contextRef="#ctx0" brushRef="#br0">1 60 15567,'0'0'9006,"14"-9"-8376,-9 6-569,4-3 51,0 1 0,1 0 1,0 0-1,0 1 1,0 0-1,1 1 0,-1 0 1,1 0-1,21-1 1,5 2 142,-2 0-70,-1 1 0,38 4 1,-64-3-176,0 1 0,0 1 0,-1-1 0,1 1 0,0 1 0,0-1 0,-1 1 0,0 1 0,1-1 0,-1 1 0,0 1 0,-1-1 0,1 1 0,7 8 0,-10-9 99,-1 1 1,0 0 0,0 0 0,-1 0 0,0 0 0,0 0 0,0 0 0,0 1 0,-1-1 0,0 0 0,0 1 0,0 0-1,-1-1 1,1 1 0,-1-1 0,-1 1 0,1-1 0,-1 1 0,0 0 0,-3 6 0,1 1 258,-1-1 0,0 1 0,-2-1 0,1 0 0,-1 0 0,-1-1 0,-11 16 1,9-16-361,1-2 1,-2 1 0,1-1-1,-1-1 1,0 0 0,-1 0-1,0-1 1,0 0 0,-1-1 0,1 0-1,-1-1 1,-1 0 0,1-1-1,-1-1 1,1 0 0,-1 0 0,0-1-1,-15 0 1,27-2-76,-1 0-1,1 0 1,0 0 0,0 0 0,0-1-1,-1 1 1,1 0 0,0-1 0,0 1-1,0-1 1,0 1 0,0-1 0,0 1-1,0-1 1,0 0 0,0 0-1,0 1 1,0-1 0,0 0 0,0 0-1,1 0 1,-1 0 0,0 0 0,1 0-1,-1 0 1,1 0 0,-1 0 0,1 0-1,-1 0 1,0-3 0,1-39-7047,0 35 5049,4-26-13833</inkml:trace>
</inkml:ink>
</file>

<file path=ppt/ink/ink1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3:33.559"/>
    </inkml:context>
    <inkml:brush xml:id="br0">
      <inkml:brushProperty name="width" value="0.025" units="cm"/>
      <inkml:brushProperty name="height" value="0.025" units="cm"/>
    </inkml:brush>
  </inkml:definitions>
  <inkml:trace contextRef="#ctx0" brushRef="#br0">183 129 11883,'0'0'4837,"4"-8"-3668,45-70 2135,-48 77-3126,-1 1 0,1-1-1,0 0 1,-1 0 0,1 0-1,-1 0 1,0 0 0,1 0-1,-1 0 1,0 0 0,1 0-1,-1 0 1,0 0-1,0 0 1,0 0 0,0 0-1,0 0 1,0 0 0,0 0-1,0 0 1,0 0 0,-1 0-1,1 0 1,0 0 0,-1 0-1,0-2 1,0 2-64,0 0 1,-1 0-1,1 0 1,-1-1-1,1 2 1,-1-1-1,1 0 1,-1 0-1,0 0 0,0 1 1,1-1-1,-1 1 1,0-1-1,-2 1 1,-13-2-194,1 1 1,-33 3-1,28-1 506,-89 2-293,117-3-8670,-6 0 7361,8 0-4686</inkml:trace>
</inkml:ink>
</file>

<file path=ppt/ink/ink1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3:33.996"/>
    </inkml:context>
    <inkml:brush xml:id="br0">
      <inkml:brushProperty name="width" value="0.025" units="cm"/>
      <inkml:brushProperty name="height" value="0.025" units="cm"/>
    </inkml:brush>
  </inkml:definitions>
  <inkml:trace contextRef="#ctx0" brushRef="#br0">331 5 8872,'0'0'14099,"-3"-2"-13181,0 2-838,1-1-1,0 0 0,-1 1 1,1 0-1,-1-1 0,1 1 1,0 0-1,-1 0 0,1 0 0,-1 1 1,1-1-1,0 0 0,-1 1 1,1 0-1,0 0 0,-1-1 1,1 1-1,0 1 0,-4 1 1,-53 33 379,30-17-273,-23 9-68,27-16-33,0 2 0,0 1 1,-34 27-1,59-41-83,0-1 0,0 0-1,0 0 1,0 0 0,-1 0 0,1 0 0,0 0 0,0 0 0,0 1 0,0-1-1,0 0 1,-1 0 0,1 0 0,0 0 0,0 1 0,0-1 0,0 0-1,0 0 1,0 0 0,0 0 0,0 1 0,0-1 0,0 0 0,0 0 0,0 0-1,0 1 1,0-1 0,0 0 0,0 0 0,0 0 0,0 1 0,0-1-1,0 0 1,0 0 0,0 0 0,0 0 0,0 1 0,0-1 0,0 0 0,1 0-1,-1 0 1,0 0 0,0 1 0,0-1 0,0 0 0,0 0 0,0 0 0,1 0-1,-1 0 1,0 0 0,0 1 0,17 3 126,30-1 107,-39-3-199,25 1-206,-1 2 0,1 1 0,60 15 0,-81-16-243,0 2 1,-1 0-1,0 0 1,0 1-1,15 11 1,-17-11-540,-1 1 1,-1 0-1,0 0 1,0 1-1,0 0 1,-1 0-1,8 14 1,-5-7-5717</inkml:trace>
</inkml:ink>
</file>

<file path=ppt/ink/ink1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3:36.685"/>
    </inkml:context>
    <inkml:brush xml:id="br0">
      <inkml:brushProperty name="width" value="0.025" units="cm"/>
      <inkml:brushProperty name="height" value="0.025" units="cm"/>
    </inkml:brush>
  </inkml:definitions>
  <inkml:trace contextRef="#ctx0" brushRef="#br0">30 1 7944,'0'0'14285,"-6"44"-8915,22 148-1521,-4-19-3310,3 108 241,-15-220-780,10 380 0,3-179 0,-11 140 0,-11-510 0,0 30 0,-11-144 0,-5-162 0,15 80-54,2-123-52,17 339 145,1-28 39,-10 115-158,-4 27-251,-10 79 460,5 0 0,7 197-1,5-140-60,-6 14-68,7 201 0,35-141 41,-18-116-877,-21-143-2896,0-4-3656</inkml:trace>
</inkml:ink>
</file>

<file path=ppt/ink/ink1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3:37.593"/>
    </inkml:context>
    <inkml:brush xml:id="br0">
      <inkml:brushProperty name="width" value="0.025" units="cm"/>
      <inkml:brushProperty name="height" value="0.025" units="cm"/>
    </inkml:brush>
  </inkml:definitions>
  <inkml:trace contextRef="#ctx0" brushRef="#br0">11 853 12300,'-1'0'293,"1"0"1,0 0 0,-1 1 0,1-1-1,0 0 1,-1-1 0,1 1 0,-1 0-1,1 0 1,0 0 0,-1 0 0,1 0-1,0 0 1,-1 0 0,1 0 0,0-1-1,-1 1 1,1 0 0,0 0 0,0 0-1,-1-1 1,1 1 0,0 0 0,-1 0-1,1-1 1,0 1 0,0 0 0,0-1-1,-1 1 1,1 0 0,0-1 0,0 1-1,0-1 1,3-13 2911,17-15-2181,304-303 3307,26 24-4761,-240 212 511,-84 72-83,-19 16 7,1 1 0,0 0-1,0 0 1,13-8 0,-17 17-1236,-9 9 219,-8 11-1449,-9-3-2530,-7 2-3791</inkml:trace>
</inkml:ink>
</file>

<file path=ppt/ink/ink1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3:37.967"/>
    </inkml:context>
    <inkml:brush xml:id="br0">
      <inkml:brushProperty name="width" value="0.025" units="cm"/>
      <inkml:brushProperty name="height" value="0.025" units="cm"/>
    </inkml:brush>
  </inkml:definitions>
  <inkml:trace contextRef="#ctx0" brushRef="#br0">157 0 16464,'0'0'13575,"-3"11"-13110,-91 207 876,54-132-1065,36-79-252,2-3-19,0 1 0,0-1 0,0 1 1,0-1-1,1 1 0,-1 0 0,1-1 0,0 1 0,1 0 0,-1 0 0,1 8 0,1-12-6,0 0-1,0-1 1,-1 1-1,1 0 1,0-1-1,0 1 0,0-1 1,0 1-1,0-1 1,0 0-1,0 1 1,0-1-1,0 0 0,0 0 1,0 0-1,0 0 1,0 0-1,0 0 0,0 0 1,0 0-1,1 0 1,0 0-1,27-4 124,68-20 120,-67 15-353,0 2 0,1 0-1,43-2 1,-47 8-751,34-2-3189,-20-5-2540,-3-6-5026</inkml:trace>
</inkml:ink>
</file>

<file path=ppt/ink/ink1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3:38.375"/>
    </inkml:context>
    <inkml:brush xml:id="br0">
      <inkml:brushProperty name="width" value="0.025" units="cm"/>
      <inkml:brushProperty name="height" value="0.025" units="cm"/>
    </inkml:brush>
  </inkml:definitions>
  <inkml:trace contextRef="#ctx0" brushRef="#br0">356 1 19058,'0'0'5520,"-4"8"-3620,-52 85 345,-105 135 0,27-41-3574,138-194-3732,1-3 2631,2-5 39,14-20-4458</inkml:trace>
</inkml:ink>
</file>

<file path=ppt/ink/ink1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3:38.702"/>
    </inkml:context>
    <inkml:brush xml:id="br0">
      <inkml:brushProperty name="width" value="0.025" units="cm"/>
      <inkml:brushProperty name="height" value="0.025" units="cm"/>
    </inkml:brush>
  </inkml:definitions>
  <inkml:trace contextRef="#ctx0" brushRef="#br0">2 1 20499,'0'0'9124,"0"9"-8473,0-3-534,-1 18 99,1 1-1,2-1 0,0 0 1,2 1-1,11 41 0,-8-49-905,15 43 995,-18-40-3150,-3 1-3422</inkml:trace>
</inkml:ink>
</file>

<file path=ppt/ink/ink1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3:39.059"/>
    </inkml:context>
    <inkml:brush xml:id="br0">
      <inkml:brushProperty name="width" value="0.025" units="cm"/>
      <inkml:brushProperty name="height" value="0.025" units="cm"/>
    </inkml:brush>
  </inkml:definitions>
  <inkml:trace contextRef="#ctx0" brushRef="#br0">0 77 20339,'0'0'7976,"63"-24"-7207,-25 13-545,7 0-224,-5-1-1602,-4 3-3010,-10 0-4325</inkml:trace>
</inkml:ink>
</file>

<file path=ppt/ink/ink1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3:39.401"/>
    </inkml:context>
    <inkml:brush xml:id="br0">
      <inkml:brushProperty name="width" value="0.025" units="cm"/>
      <inkml:brushProperty name="height" value="0.025" units="cm"/>
    </inkml:brush>
  </inkml:definitions>
  <inkml:trace contextRef="#ctx0" brushRef="#br0">250 78 16528,'0'0'5071,"0"-9"-1516,2-30-613,-2 37-2839,0 1 0,0 0 0,0-1 0,-1 1 0,1 0 0,-1 0 0,1-1 0,-1 1 0,1 0 0,-1 0 0,1 0 0,-1-1 0,0 1 0,0 0 0,0 0 0,0 0 0,0 0 0,0 0 0,0 1 0,0-1 0,0 0 0,0 0 0,0 1 0,0-1 0,0 1 0,-1-1 1,1 1-1,0-1 0,-1 1 0,1 0 0,0-1 0,-1 1 0,1 0 0,0 0 0,-1 0 0,1 0 0,0 0 0,-1 1 0,1-1 0,0 0 0,-2 1 0,-5 0-108,1 1 0,-1-1 0,1 1 0,0 1 0,-11 4 0,3 1 14,1 1 0,-1 1-1,1 1 1,-20 19-1,27-23 5,1-1 0,-1 1-1,2 0 1,-1 1-1,1-1 1,0 1-1,0 0 1,1 1 0,0-1-1,-4 14 1,8-20-14,0-1 0,0 1 0,0-1 0,0 1 0,0-1 0,1 1 0,-1-1 0,0 1 0,1-1 0,-1 1 0,1-1 0,0 1 0,-1-1 0,1 0 0,0 1 0,0-1 0,0 0 0,0 0 0,0 0 0,0 0 0,0 0 0,0 0 0,0 0 0,1 0 0,-1 0 0,0 0 0,1 0 0,-1-1 0,0 1 0,1-1 0,-1 1 0,1-1 0,-1 1 0,1-1 0,-1 0 0,3 0 0,65 8 8,-56-7-41,0 0-34,1 0 1,0 1-1,-1 1 1,1 0-1,18 8 0,-30-11 80,0 1-1,0-1 0,0 1 0,-1 0 0,1 0 1,0 0-1,0 0 0,-1 0 0,1 0 1,-1 0-1,1 1 0,-1-1 0,0 1 0,1-1 1,-1 1-1,0-1 0,0 1 0,0 0 0,0-1 1,0 1-1,0 0 0,-1 0 0,1 0 0,-1-1 1,1 1-1,-1 0 0,0 0 0,0 0 0,1 0 1,-1 0-1,0 0 0,-1 0 0,1 0 0,0 0 1,-1 0-1,1 0 0,-1-1 0,1 1 0,-1 0 1,0 0-1,0 0 0,0-1 0,0 1 0,0 0 1,0-1-1,0 1 0,-1-1 0,1 0 0,-2 2 1,-8 9-6,-1-1 1,0 0 0,-1-1 0,0-1-1,0 0 1,-1-1 0,0 0 0,0-1-1,-1 0 1,0-1 0,0-1 0,0-1-1,-1 0 1,-26 3 0,42-7-22,0 0-1,0 0 1,0 0-1,0 0 1,0 0-1,1 0 1,-1-1-1,0 1 1,0 0-1,0 0 1,0 0 0,0 0-1,0 0 1,0 0-1,0 0 1,0 0-1,0-1 1,0 1-1,0 0 1,0 0-1,0 0 1,0 0 0,0 0-1,1 0 1,-1-1-1,0 1 1,0 0-1,-1 0 1,1 0-1,0 0 1,0 0 0,0 0-1,0 0 1,0-1-1,0 1 1,0 0-1,0 0 1,0 0-1,0 0 1,0 0-1,0 0 1,0 0 0,0-1-1,0 1 1,0 0-1,-1 0 1,1 0-1,0 0 1,0 0-1,0 0 1,0 0-1,0 0 1,0 0 0,0 0-1,-1 0 1,1 0-1,0 0 1,0 0-1,0 0 1,0 0-1,0 0 1,0 0-1,-1 0 1,1 0 0,0 0-1,0 0 1,14-13-2816,20-10-6569,-8 7-3663</inkml:trace>
</inkml:ink>
</file>

<file path=ppt/ink/ink1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3:39.731"/>
    </inkml:context>
    <inkml:brush xml:id="br0">
      <inkml:brushProperty name="width" value="0.025" units="cm"/>
      <inkml:brushProperty name="height" value="0.025" units="cm"/>
    </inkml:brush>
  </inkml:definitions>
  <inkml:trace contextRef="#ctx0" brushRef="#br0">82 0 8904,'0'0'22619,"-3"10"-21562,-23 51-845,18-45-215,0 0 0,1 0 0,0 1 0,1-1 0,1 1-1,1 1 1,-3 29 0,7-46-19,1 0 0,0 1 1,0-1-1,0 0 0,0 0 0,0 0 1,0 0-1,0 0 0,0 0 0,0 0 1,1-1-1,-1 1 0,0 0 0,0-1 1,1 1-1,-1 0 0,1-1 0,-1 0 1,0 1-1,1-1 0,-1 0 0,1 0 1,-1 0-1,1 0 0,-1 0 0,1 0 1,-1 0-1,1 0 0,1-1 0,50-6-3057,-23-5-3551,-2-3-3187</inkml:trace>
</inkml:ink>
</file>

<file path=ppt/ink/ink1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3:40.087"/>
    </inkml:context>
    <inkml:brush xml:id="br0">
      <inkml:brushProperty name="width" value="0.025" units="cm"/>
      <inkml:brushProperty name="height" value="0.025" units="cm"/>
    </inkml:brush>
  </inkml:definitions>
  <inkml:trace contextRef="#ctx0" brushRef="#br0">92 0 1089,'0'0'22112,"-9"1"-18536,3 0-3154,0 0 0,0 1 0,1-1-1,-1 1 1,0 0 0,0 0-1,1 1 1,-6 3 0,9-5-346,0 1-1,0-1 1,0 1 0,1 0-1,-1-1 1,0 1 0,1 0-1,-1 0 1,1 0-1,0 0 1,0 0 0,0 1-1,0-1 1,0 0 0,0 0-1,0 1 1,1-1 0,-1 0-1,1 1 1,0-1 0,0 1-1,0-1 1,0 1 0,0-1-1,0 0 1,0 1 0,1-1-1,0 3 1,0-4-76,0 0 0,0 0 0,-1 0 0,1 0 0,0 0 0,0 0 0,0 0 0,0-1 0,0 1 0,0 0 0,0-1 0,1 1 0,-1 0 0,0-1 0,0 0 0,0 1 0,1-1 0,-1 0 0,0 1 0,0-1 0,1 0 0,-1 0 0,0 0 0,0 0 0,1 0 0,-1-1 0,0 1 0,0 0 0,2-1 0,2 0 0,-1 1 0,1-1 0,0 0 0,-1-1 0,1 1 0,-1-1 0,5-2 0,-3-1 0,1 0 0,0 0 0,-1-1 0,0 0 0,0 0 0,6-9 0,19 25 0,37-11 0,-25-2 0,-42 3 0,0 1 0,-1-1 0,1 0 0,0 1 0,-1-1 0,1 0 0,0 1 0,-1-1 0,1 0 0,-1 1 0,1-1 0,-1 1 0,1-1 0,-1 1 0,1-1 0,-1 1 0,0 0 0,1-1 0,-1 1 0,0 0 0,1-1 0,-1 1 0,0 0 0,0-1 0,0 1 0,0 0 0,1 0 0,-1 0 0,0 0 0,0 0 0,1 0 0,-1 0 0,1 0 0,-1 0 0,0 0 0,1 0 0,0-1 0,-1 1 0,1 0 0,-1 0 0,1-1 0,0 1 0,0 0 0,-1-1 0,1 1 0,0 0 0,0-1 0,0 1 0,0-1 0,0 0 0,0 1 0,0-1 0,-1 0 0,1 1 0,2-1 0,1 0-15,20-1-1491,0-9-4180,1-6-6453</inkml:trace>
</inkml:ink>
</file>

<file path=ppt/ink/ink1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3:40.991"/>
    </inkml:context>
    <inkml:brush xml:id="br0">
      <inkml:brushProperty name="width" value="0.025" units="cm"/>
      <inkml:brushProperty name="height" value="0.025" units="cm"/>
    </inkml:brush>
  </inkml:definitions>
  <inkml:trace contextRef="#ctx0" brushRef="#br0">99 1 12748,'0'0'18236,"-10"1"-18199,-38 9 2,46-9-45,-1-1-1,1 1 1,0 0-1,0 0 0,0 0 1,0 0-1,0 0 1,0 0-1,1 1 1,-1-1-1,0 0 0,1 1 1,-1 0-1,1-1 1,-1 1-1,1 0 0,0 0 1,0-1-1,-1 1 1,1 0-1,1 0 0,-1 1 1,0-1-1,0 0 1,1 0-1,-1 3 1,36-5-91,-5-8 123,-23 6-95,-1 0-1,1 1 0,-1-1 0,1 1 0,-1 0 0,1 1 0,-1 0 1,1 0-1,8 1 0,-13 0 51,0 0 0,0 1-1,-1-1 1,1 0 0,0 1 0,0 0 0,-1-1 0,1 1 0,-1 0 0,1 0 0,-1 0-1,0 0 1,0 0 0,0 0 0,0 0 0,0 0 0,0 0 0,0 0 0,-1 1 0,1-1-1,-1 0 1,0 0 0,1 4 0,3 58 181,-4-59-116,1 16 104,0 1 60,-2-1 1,-3 34-1,3-50-87,0-1 0,0 1 1,0 0-1,0 0 0,-1 0 1,0-1-1,0 1 0,0-1 1,-1 1-1,0-1 0,1 0 1,-1 0-1,-1 0 0,1 0 1,0-1-1,-7 6 0,8-8-122,1 0 0,-1 0 0,0 0-1,0 0 1,0 0 0,0 0 0,0 0-1,0 0 1,0-1 0,0 1 0,0-1-1,0 0 1,0 1 0,0-1 0,0 0-1,-1 0 1,1 0 0,0-1 0,0 1-1,0 0 1,0-1 0,0 1 0,0-1 0,0 0-1,0 0 1,0 0 0,0 0 0,0 0-1,1 0 1,-1 0 0,0-1 0,1 1-1,-1-1 1,1 1 0,-1-1 0,1 1-1,0-1 1,-1 0 0,1 0 0,0 0-1,0 0 1,1 1 0,-2-4 0,-2-3-2,1-1 0,0 1 1,0-1-1,1 0 0,0 1 1,0-1-1,1 0 0,0 0 1,1-10-1,0 17 7,1-1-1,0 1 1,-1-1 0,1 0-1,1 1 1,-1 0 0,0-1-1,0 1 1,1 0 0,-1-1 0,1 1-1,0 0 1,0 0 0,0 0-1,0 1 1,0-1 0,0 0-1,0 1 1,5-3 0,54-23-216,-38 18-190,23-13-2850,-1-2-3393,3-5-5165</inkml:trace>
</inkml:ink>
</file>

<file path=ppt/ink/ink1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3:43.209"/>
    </inkml:context>
    <inkml:brush xml:id="br0">
      <inkml:brushProperty name="width" value="0.025" units="cm"/>
      <inkml:brushProperty name="height" value="0.025" units="cm"/>
    </inkml:brush>
  </inkml:definitions>
  <inkml:trace contextRef="#ctx0" brushRef="#br0">1 1 13901,'5'10'9668,"7"52"-7917,-6 188 3523,-8-362-3101,2 112-2173,0-1 0,0 1 0,1-1 0,-1 1 0,0 0 0,1-1 0,-1 1 0,1-1 0,-1 1 0,0 0 0,1-1 0,-1 1 0,1 0 0,-1-1 0,1 1 0,-1 0 0,1 0 0,0 0 0,-1-1 0,1 1 0,-1 0 0,1 0 0,-1 0 0,1 0 0,-1 0 0,1 0 0,0 0 0,-1 0 0,1 0 0,-1 0 0,1 0 0,0 1 0,23 2 0,-21-2 0,24 3 0,48 2 0,-69-5 0,1-1 0,0 0 0,-1-1 0,1 0 0,0 0 0,-1 0 0,1-1 0,-1 0 0,0 0 0,1-1 0,-1 0 0,0 0 0,7-5 0,-12 8 0,0-1 0,0 1 0,0-1 0,0 0 0,-1 1 0,1-1 0,0 0 0,0 0 0,0 1 0,-1-1 0,1 0 0,0 0 0,-1 0 0,1 0 0,-1 0 0,1 0 0,-1 0 0,0 0 0,1 0 0,-1 0 0,0 0 0,0-1 0,1 1 0,-1 0 0,0 0 0,0 0 0,0 0 0,-1 0 0,1 0 0,0-1 0,0 1 0,-1 0 0,1 0 0,0 0 0,-1 0 0,1 0 0,-1 0 0,1 0 0,-1 0 0,0 0 0,1 0 0,-1 1 0,0-1 0,0 0 0,0 0 0,1 1 0,-3-2 0,2 1 0,0 1 0,-1-1 0,1 0 0,-1 1 0,0-1 0,1 1 0,-1-1 0,1 1 0,-1 0 0,0 0 0,1 0 0,-1 0 0,0 0 0,1 0 0,-1 0 0,0 0 0,1 1 0,-1-1 0,1 1 0,-1-1 0,0 1 0,1 0 0,0-1 0,-1 1 0,1 0 0,-1 0 0,1 0 0,0 0 0,0 0 0,-1 0 0,1 1 0,0-1 0,-1 1 0,1 0 0,-1 0 0,1 0 0,-1 0 0,1 0 0,0 0 0,-1 0 0,1 0 0,0 0 0,1 0 0,-1 1 0,0-1 0,1 0 0,-1 0 0,1 1 0,0-1 0,-1 1 0,1-1 0,0 0 0,1 1 0,-1-1 0,0 0 0,1 1 0,-1-1 0,2 3 0,0-3 0,-1 0 0,1 0 0,0 0 0,0 0 0,0-1 0,0 1 0,0-1 0,0 0 0,1 1 0,-1-1 0,0 0 0,1 0 0,-1 0 0,1-1 0,-1 1 0,1-1 0,-1 1 0,1-1 0,-1 0 0,1 0 0,4 0 0,11-1 0,0-1 0,0-1 0,0-1 0,0 0 0,30-12 0,14-4 0,-60 20 0,-1-1 0,1 0 0,-1 1 0,1-1 0,0 1 0,-1 0 0,1 0 0,-1-1 0,1 1 0,0 0 0,-1 0 0,1 1 0,0-1 0,-1 0 0,1 0 0,-1 1 0,1-1 0,0 1 0,-1-1 0,1 1 0,-1 0 0,2 1 0,-1 0 0,-1 0 0,0 0 0,0 0 0,0 0 0,-1 0 0,1 0 0,0 0 0,-1 0 0,0 1 0,1-1 0,-1 4 0,9 30 0,-9-35 0,1-1 0,0 1 0,-1-1 0,1 1 0,0 0 0,0-1 0,-1 1 0,1-1 0,0 1 0,0-1 0,0 0 0,0 1 0,0-1 0,0 0 0,0 0 0,0 0 0,0 0 0,-1 0 0,1 0 0,0 0 0,0 0 0,0 0 0,0 0 0,0 0 0,0 0 0,0-1 0,0 1 0,0 0 0,0-1 0,-1 1 0,1-1 0,0 1 0,1-1 0,34-20 0,-30 17 0,10-6 0,51-29 0,-62 37 0,0 0 0,0 0 0,1 0 0,-1 0 0,1 1 0,-1 0 0,1 0 0,0 0 0,-1 1 0,12 1 0,-15-1 0,-1 1 0,0-1 0,0 1 0,0-1 0,0 1 0,0 0 0,1 0 0,-1-1 0,0 1 0,-1 0 0,1 0 0,0 0 0,0 0 0,0 0 0,0 0 0,-1 1 0,1-1 0,-1 0 0,1 0 0,-1 0 0,1 1 0,-1-1 0,1 3 0,-1-3 0,0 0 0,0 0 0,0 0 0,1 0 0,-1 0 0,0 0 0,0 0 0,1 0 0,-1 0 0,1 0 0,-1 0 0,1 0 0,-1 0 0,1-1 0,0 1 0,-1 0 0,1 0 0,0 0 0,0-1 0,0 1 0,0 0 0,-1-1 0,1 1 0,0-1 0,0 1 0,0-1 0,0 0 0,0 1 0,0-1 0,0 0 0,0 0 0,0 1 0,0-1 0,0 0 0,1 0 0,-1 0 0,0 0 0,0-1 0,0 1 0,0 0 0,0 0 0,0 0 0,0-1 0,0 1 0,0-1 0,0 1 0,0-1 0,0 1 0,1-2 0,29-19 0,-28 18 0,0 0 0,0 1 0,1-1 0,-1 1 0,1 0 0,-1 0 0,1 0 0,0 0 0,0 0 0,0 1 0,0 0 0,0 0 0,0 0 0,0 0 0,0 0 0,8 1 0,-12 0 0,1 1 1,0-1-1,-1 1 1,1 0-1,-1-1 0,1 1 1,0-1-1,-1 1 1,0 0-1,1-1 0,-1 1 1,1 0-1,-1 0 1,0-1-1,0 1 0,1 0 1,-1 0-1,0 0 1,0-1-1,0 1 0,0 0 1,0 0-1,0 0 1,0-1-1,0 1 0,0 0 1,0 0-1,-1 1 1,1-1-3,0 0 0,-1 0 0,1 0 0,0 0 1,0 1-1,0-1 0,0 0 0,0 0 0,0 0 1,0 0-1,0 0 0,1 1 0,-1-1 0,0 0 0,1 0 1,-1 0-1,1 0 0,-1 0 0,1 0 0,0 0 1,-1 0-1,1 0 0,0 0 0,-1-1 0,1 1 1,0 0-1,0 0 0,0-1 0,0 1 0,0 0 1,0-1-1,1 1 0,16-1-1422,-1-7-3942,5-12-5477</inkml:trace>
</inkml:ink>
</file>

<file path=ppt/ink/ink1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3:49.744"/>
    </inkml:context>
    <inkml:brush xml:id="br0">
      <inkml:brushProperty name="width" value="0.025" units="cm"/>
      <inkml:brushProperty name="height" value="0.025" units="cm"/>
    </inkml:brush>
  </inkml:definitions>
  <inkml:trace contextRef="#ctx0" brushRef="#br0">145 0 6726,'0'0'1527,"-6"9"-432,-38 60 1627,47-82-3087,-10-13 5555,7 26-4974,0-1 0,0 1 0,-1-1-1,1 1 1,0-1 0,0 1 0,-1-1-1,1 1 1,0-1 0,-1 1 0,1 0-1,-1-1 1,1 1 0,-1-1 0,1 1-1,0 0 1,-1-1 0,1 1 0,-1 0-1,0 0 1,1-1 0,-1 1 0,1 0-1,-2 0 1,1 0-111,1 1-1,-1-1 1,0 1-1,0-1 1,1 1-1,-1 0 1,0-1-1,1 1 1,-1 0-1,0 0 1,1-1-1,-1 1 1,1 0-1,-1 0 1,1 0-1,0 0 1,-1 0 0,1 0-1,0-1 1,-1 1-1,1 2 1,-28 111 1053,21-75 697,-23 65 0,29-103-1810,1-1 0,0 1-1,-1 0 1,1 0 0,0 0-1,0 0 1,0-1 0,-1 1-1,1 0 1,0 0 0,0 0-1,0 0 1,0 0 0,1-1-1,-1 1 1,0 0 0,0 0-1,0 0 1,1 0 0,-1-1-1,0 1 1,1 0 0,-1 0-1,1-1 1,-1 1 0,1 0-1,-1 0 1,1-1 0,-1 1 0,1-1-1,0 1 1,-1-1 0,2 2-1,1-1 10,1 1 0,-1-1 0,1 0 1,-1 0-1,1 0 0,-1-1 0,1 1 0,6-1 0,12 0 56,0-1 0,22-4 0,-39 4 26,42-5 117,144-14 161,-167 20-401,0 1 0,0 1 0,0 1 0,0 0 0,-1 2 0,25 9 0,-6-2-152,-41-12-197,-15-9-1421,-55-35-10996,39 28 3315</inkml:trace>
</inkml:ink>
</file>

<file path=ppt/ink/ink1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3:50.194"/>
    </inkml:context>
    <inkml:brush xml:id="br0">
      <inkml:brushProperty name="width" value="0.025" units="cm"/>
      <inkml:brushProperty name="height" value="0.025" units="cm"/>
    </inkml:brush>
  </inkml:definitions>
  <inkml:trace contextRef="#ctx0" brushRef="#br0">0 215 12684,'0'0'15177,"5"-9"-14835,10-22-15,1 0 1,2 1 0,1 1 0,32-38 0,-50 65-330,0 1 1,0 0-1,0 0 1,0 0-1,0 0 1,0 0-1,0 0 1,0 0-1,0 0 1,1 0-1,-1 0 1,0 0-1,1 1 1,-1-1 0,0 1-1,1-1 1,-1 1-1,1-1 1,-1 1-1,0 0 1,1 0-1,-1 0 1,1 0-1,-1 0 1,1 0-1,-1 0 1,1 0-1,-1 0 1,1 1-1,-1-1 1,1 1 0,-1-1-1,0 1 1,1-1-1,-1 1 1,0 0-1,0 0 1,1 0-1,-1 0 1,0 0-1,0 0 1,0 0-1,0 0 1,0 0-1,0 0 1,0 0-1,0 2 1,6 8-31,-2 1 1,1 0-1,-1 0 1,5 22-1,1 0-54,-7-25-191,0 0 1,0 0 0,1-1 0,10 13 0,8-1-2838,8-13-3906,-5-9-2888</inkml:trace>
</inkml:ink>
</file>

<file path=ppt/ink/ink1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3:50.940"/>
    </inkml:context>
    <inkml:brush xml:id="br0">
      <inkml:brushProperty name="width" value="0.025" units="cm"/>
      <inkml:brushProperty name="height" value="0.025" units="cm"/>
    </inkml:brush>
  </inkml:definitions>
  <inkml:trace contextRef="#ctx0" brushRef="#br0">1 884 4837,'0'0'14162,"10"-5"-13927,63-32 457,147-52-1,97-8-512,22-9-1543,215-124 2200,-153 57 2269,11 36-2487,-376 130-602,-35 7-182,-16 0-5610,-1-2-1014</inkml:trace>
</inkml:ink>
</file>

<file path=ppt/ink/ink1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4:09.581"/>
    </inkml:context>
    <inkml:brush xml:id="br0">
      <inkml:brushProperty name="width" value="0.025" units="cm"/>
      <inkml:brushProperty name="height" value="0.025" units="cm"/>
    </inkml:brush>
  </inkml:definitions>
  <inkml:trace contextRef="#ctx0" brushRef="#br0">84 80 5029,'-3'-11'4091,"0"0"0,1 1 1,0-1-1,0-18 0,2 28-4004,1 1-1,-1-1 0,0 1 0,1-1 0,-1 1 0,0-1 1,1 1-1,-1 0 0,1-1 0,-1 1 0,1-1 0,-1 1 0,1 0 1,-1 0-1,1-1 0,-1 1 0,1 0 0,-1 0 0,1 0 1,0-1-1,-1 1 0,1 0 0,-1 0 0,1 0 0,0 0 0,-1 0 1,1 0-1,-1 0 0,1 0 0,-1 1 0,1-1 0,0 0 1,-1 0-1,1 0 0,-1 1 0,1-1 0,-1 0 0,1 0 0,-1 1 1,2 0-1,25 12 577,11 16-83,-1 3 0,-1 1 0,-2 2-1,43 56 1,-60-58-369,-17-33-214,0 1 0,0-1 0,1 1 0,-1-1 1,0 1-1,0-1 0,0 1 0,1-1 0,-1 1 0,0-1 0,0 1 1,0 0-1,0-1 0,0 1 0,0-1 0,0 1 0,0-1 0,0 1 0,-1 0 1,1-1-1,0 1 0,0-1 0,0 1 0,-1-1 0,1 1 0,0-1 0,-1 1 1,1-1-1,0 1 0,-1-1 0,1 0 0,0 1 0,-1-1 0,1 1 1,-1-1-1,1 0 0,-1 1 0,1-1 0,-1 0 0,1 0 0,-1 1 0,1-1 1,-1 0-1,0 0 0,1 0 0,-1 0 0,1 0 0,-1 0 0,1 0 0,-1 0 1,0 0-1,0 0 0,0-1-195,-1 0 0,1 0 0,0 0 1,0 0-1,0 0 0,0 0 0,0 0 0,0 0 1,0-1-1,1 1 0,-1 0 0,0-1 0,1 1 1,-1 0-1,0-1 0,1 1 0,0-1 0,-1 1 0,1-1 1,0 1-1,0-1 0,0 1 0,0-1 0,0 1 1,1-3-1,0-45-5384,1 42 4777,-1 0 0,1 0 0,0 0 0,1 0 0,-1 0 0,1 1 0,1-1 0,-1 1 0,8-10 0,48-50-2915,-21 25 8150,-32 39 3183,-6 11-5332,-6 16-885,-7-3-534,-2-1-1,0-1 0,-1 0 1,-1-1-1,-33 29 0,-9 10 111,38-35-841,-7 5-5,2 1 1,1 1-1,2 1 1,-28 48-1,49-69-126,14-16 0,13-17 0,205-274-27,-181 226-69,-85 123-17,-70 78 1,59-75 246,-9 9-43,21-24-50,1 1 0,-46 72 0,109-138-41,333-389 0,-359 408 0,-12 11 0,-16 14 0,-90 92 0,-152 195 0,267-306 0,0 0 0,0-1 0,0 1 0,0 0 0,0 0 0,0 0 0,0 0 0,0 0 0,0 0 0,0 0 0,0 0 0,0 0 0,0 0 0,0 0 0,0 0 0,0 0 0,0 0 0,0 0 0,0 0 0,-1 0 0,1 0 0,0 0 0,0 0 0,0 0 0,0 0 0,6-13 0,14-19 0,15-9-2063,-23 29-120,-1-2 0,0 1 0,0-2 0,-1 1 0,14-31 0,-15 18-6839</inkml:trace>
</inkml:ink>
</file>

<file path=ppt/ink/ink1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4:10.813"/>
    </inkml:context>
    <inkml:brush xml:id="br0">
      <inkml:brushProperty name="width" value="0.025" units="cm"/>
      <inkml:brushProperty name="height" value="0.025" units="cm"/>
    </inkml:brush>
  </inkml:definitions>
  <inkml:trace contextRef="#ctx0" brushRef="#br0">81 80 10122,'-3'-2'676,"1"-1"0,-1 0 0,1 0 1,0 0-1,0 0 0,0 0 0,0 0 1,1-1-1,-1 1 0,1-1 1,0 1-1,0-1 0,0 1 0,0-6 1,-1-17 6608,31 54-4695,-9-13-2311,0 0 1,1-1 0,0-1-1,34 16 1,-34-19-252,0 1 1,0 1-1,-1 1 1,-1 0-1,20 19 1,-24-13-61,-12-12 217,-12-10 634,-16-15-784,2-1 1,-34-35-1,35 32-42,-1 0 0,-37-26 0,45 43 7,17 15 0,17 17 0,-9-19-438,1 0 0,0-1 0,0 0 0,1-1-1,0 0 1,0-1 0,0 0 0,0-1 0,1 0 0,0-1 0,0-1 0,0 0 0,0 0 0,17-1-1,-28-2-26,0 1 0,0-1-1,0 0 1,-1 1-1,1-1 1,0 0 0,0 0-1,-1 0 1,1-1-1,0 1 1,-1 0-1,1-1 1,-1 1 0,0-1-1,1 1 1,-1-1-1,0 0 1,0 1-1,0-1 1,1-3 0,21-47-6790,-16 35 9197,-35 66 9759,-11-1-5698,-54 46-4295,55-58-1239,-46 56 0,46-41-103,-63 109-1,101-160-362,0-1 0,0 1 0,0 0-1,0 0 1,0 0 0,0 0-1,0 0 1,0 0 0,-1 0 0,1 0-1,0 0 1,0 0 0,0-1-1,0 1 1,0 0 0,0 0-1,0 0 1,0 0 0,-1 0 0,1 0-1,0 0 1,0 0 0,0 0-1,0 0 1,0 0 0,0 0-1,-1 0 1,1 0 0,0 0 0,0 0-1,0 0 1,0 0 0,0 0-1,0 0 1,0 0 0,-1 0 0,1 0-1,0 1 1,0-1 0,0 0-1,0 0 1,0 0 0,0 0-1,0 0 1,0 0 0,0 0 0,-1 0-1,1 0 1,0 1 0,0-1-1,0 0 1,0 0 0,0 0 0,0 0-1,0 0 1,1-20 5,-1 14-35,1 1 0,0-1-1,0 1 1,1-1 0,0 1-1,0 0 1,4-9 0,36-36-158,2 1 0,2 2 1,91-71-1,-60 53-240,-187 182 84,29-28 730,-23 12 444,99-101-925,8-9-216,6-13-440,17-20-5012,24-54 0,-33 52-513</inkml:trace>
</inkml:ink>
</file>

<file path=ppt/ink/ink1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4:11.500"/>
    </inkml:context>
    <inkml:brush xml:id="br0">
      <inkml:brushProperty name="width" value="0.025" units="cm"/>
      <inkml:brushProperty name="height" value="0.025" units="cm"/>
    </inkml:brush>
  </inkml:definitions>
  <inkml:trace contextRef="#ctx0" brushRef="#br0">129 54 11018,'-5'-1'896,"0"0"0,0 0-1,0 0 1,0-1-1,0 0 1,0 0 0,1-1-1,-1 1 1,1-1-1,0 0 1,0 0 0,0 0-1,0-1 1,0 1-1,1-1 1,-7-8-1,19 26-630,0-1-1,0 0 0,1-1 0,1 0 0,0 0 0,0-2 0,1 1 0,1-1 0,23 14 0,25 21 21,-81-56 2670,-27-14-2771,-125-118-29,185 169-961,3-9 797,2 0 0,0-1 0,27 20 0,32 27 87,-118-118 1071,33 43-1182,0 0 0,-1 0 0,0 0 0,-1 1 0,-16-13 0,23 26-438,3 9 283,6 11 67,1-7-231,2 1-1,0-2 1,0 1 0,2-1-1,0-1 1,0 0 0,24 21-1,-34-33 53,1 0-1,-1 0 1,0 0-1,1 0 1,-1 0-1,1-1 0,-1 1 1,1 0-1,-1-1 1,1 1-1,0-1 1,-1 0-1,1 1 0,0-1 1,-1 0-1,1 0 1,0 0-1,-1 0 1,1 0-1,0 0 0,-1-1 1,4 0-1,-3 0-417,0 0-1,0-1 1,0 1-1,0 0 1,0-1-1,0 0 0,0 1 1,-1-1-1,1 0 1,0 0-1,-1 0 1,0 0-1,1 0 1,0-3-1,7-14-8527</inkml:trace>
</inkml:ink>
</file>

<file path=ppt/ink/ink1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4:12.511"/>
    </inkml:context>
    <inkml:brush xml:id="br0">
      <inkml:brushProperty name="width" value="0.025" units="cm"/>
      <inkml:brushProperty name="height" value="0.025" units="cm"/>
    </inkml:brush>
  </inkml:definitions>
  <inkml:trace contextRef="#ctx0" brushRef="#br0">410 81 7303,'0'0'16549,"-10"2"-15935,-3 4-436,0-1 1,1 2-1,-1 0 1,1 0 0,1 1-1,-1 1 1,2-1-1,-19 20 1,19-18-120,-20 17 473,2 1 1,1 1 0,1 2-1,-35 53 1,247-276-3528,-122 137 2453,-37 33 584,39-40-1,-194 180 1369,-180 216 415,417-427-1878,78-89-920,-153 144 1004,-2-2 0,-1 0 0,27-50 0,-54 75 235,-18 23-198,-23 24-28,-44 49 67,4 4-1,-123 174 1,184-233-99,17-26-11,-1 0 0,0 0 0,0 0 0,0 0 1,0 0-1,0 0 0,0 0 0,0 0 0,1 0 1,-1 0-1,0 0 0,0 0 0,0 0 0,0 0 0,0 0 1,0 0-1,1 0 0,-1 0 0,0 0 0,0 0 1,0 0-1,0 0 0,0 0 0,0 0 0,1 0 0,-1 0 1,0 0-1,0 0 0,0 0 0,0 0 0,0 0 1,0 0-1,1 0 0,-1 0 0,0 0 0,0 0 0,0 1 1,0-1-1,0 0 0,0 0 0,0 0 0,0 0 0,0 0 1,0 0-1,0 0 0,0 1 0,1-1 0,-1 0 1,0 0-1,0 0 0,0 0 0,0 0 0,0 0 0,0 1 1,0-1-1,0 0 0,0 0 0,0 0 0,0 0 1,0 0-1,0 1 0,-1-1 0,1 0 0,0 0 0,0 0 1,0 0-1,0 0 0,0 0 0,40-32-178,55-62-486,-15 17-299,129-161-1,-201 229 1023,-6 6 11,1 0 1,-1 0-1,1 0 1,-1-1-1,0 1 0,0 0 1,-1-1-1,1 1 1,-1-1-1,1 0 0,0-4 1,-37 36 460,1 4-450,-51 51 278,-118 144 0,190-205-244,8-13-6587,16-28-908</inkml:trace>
</inkml:ink>
</file>

<file path=ppt/ink/ink1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4:14.193"/>
    </inkml:context>
    <inkml:brush xml:id="br0">
      <inkml:brushProperty name="width" value="0.025" units="cm"/>
      <inkml:brushProperty name="height" value="0.025" units="cm"/>
    </inkml:brush>
  </inkml:definitions>
  <inkml:trace contextRef="#ctx0" brushRef="#br0">1 0 13132,'0'0'16635,"1"4"-16358,4 25 138,-2-1 0,0 0 0,-2 1 0,-5 48 0,2-3-338,2-67-140,1 22 244,-1-28-204,0 0-1,0-1 0,0 1 0,0 0 0,0-1 0,0 1 0,0-1 0,1 1 0,-1-1 0,0 1 0,0 0 1,1-1-1,-1 1 0,0-1 0,1 1 0,-1-1 0,0 1 0,1-1 0,-1 0 0,1 1 0,-1-1 0,1 1 1,-1-1-1,1 0 0,-1 1 0,1-1 0,-1 0 0,1 0 0,0 1 0,-1-1 0,1 0 0,-1 0 0,1 0 1,0 0-1,0 0 0,0 0-100,0-1 1,-1 1-1,1-1 1,0 0-1,-1 1 1,1-1-1,0 0 1,-1 1-1,1-1 1,-1 0-1,1 0 0,-1 1 1,0-1-1,1 0 1,-1 0-1,0 0 1,0 1-1,1-1 1,-1 0-1,0 0 1,0 0-1,0 0 1,0 0-1,0-1 1,1-29-3964,-1 26 2752,-1-22-3773,-3 0-2318</inkml:trace>
</inkml:ink>
</file>

<file path=ppt/ink/ink1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4:14.569"/>
    </inkml:context>
    <inkml:brush xml:id="br0">
      <inkml:brushProperty name="width" value="0.025" units="cm"/>
      <inkml:brushProperty name="height" value="0.025" units="cm"/>
    </inkml:brush>
  </inkml:definitions>
  <inkml:trace contextRef="#ctx0" brushRef="#br0">14 254 10570,'0'0'14504,"-14"1"-12448,43-29 159,6-15-1820,-2-1 0,28-51 0,-38 60-283,-23 34-120,0 1 0,0-1 0,0 1 0,0-1 0,1 1 0,-1-1 0,0 1 0,0-1 0,1 1 0,-1 0 0,0-1-1,1 1 1,-1 0 0,0-1 0,1 1 0,-1 0 0,1-1 0,-1 1 0,0 0 0,1 0 0,-1-1 0,1 1 0,-1 0 0,1 0 0,-1 0-1,1 0 1,-1 0 0,1 0 0,-1 0 0,1 0 0,-1 0 0,1 0 0,-1 0 0,1 0 0,-1 0 0,1 0 0,10 19-108,3 45 196,-12-50-23,2 9-179,1 2 341,0 0 0,1 0 0,11 24 0,-16-44-321,1-1 0,0 0 0,0 1 0,0-1-1,0 0 1,1 0 0,0 0 0,0-1 0,0 1 0,0-1-1,0 1 1,1-1 0,-1 0 0,1 0 0,0-1-1,0 1 1,0-1 0,0 0 0,0 0 0,1 0 0,-1 0-1,0-1 1,7 2 0,9-4-6475,1-5-6384</inkml:trace>
</inkml:ink>
</file>

<file path=ppt/ink/ink1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4:16.097"/>
    </inkml:context>
    <inkml:brush xml:id="br0">
      <inkml:brushProperty name="width" value="0.025" units="cm"/>
      <inkml:brushProperty name="height" value="0.025" units="cm"/>
    </inkml:brush>
  </inkml:definitions>
  <inkml:trace contextRef="#ctx0" brushRef="#br0">73 45 4933,'-1'-2'495,"-1"1"0,0 0 1,1-1-1,0 0 0,-1 1 1,1-1-1,0 0 0,0 0 1,0 0-1,0 0 1,0 0-1,0 0 0,0 0 1,0-2-1,-3-11 11330,13 55-11560,-6-28-197,0 0 1,-1 0 0,2 23-1,-5-23 85,-1 0-1,0-1 0,0 1 1,-1-1-1,-1 0 1,0 0-1,0 0 0,-11 19 1,8-17 100,1 0 0,0 1 0,1 0 0,-5 24 1,9-36-236,1 1 0,0-1 0,0 1 0,1 0 0,-1-1 0,0 1 0,1-1 1,0 1-1,-1-1 0,1 1 0,0-1 0,0 0 0,1 1 0,-1-1 0,0 0 1,1 0-1,-1 0 0,1 0 0,0 0 0,-1 0 0,1 0 0,0-1 0,0 1 0,1 0 1,-1-1-1,0 0 0,0 0 0,1 1 0,-1-1 0,0-1 0,1 1 0,-1 0 1,6 0-1,9 4 32,0-2 0,0 0 0,30 1 0,335 22 89,-291-24 50,0-4 0,0-4 0,139-27 0,259-97 422,-486 129-618,134-44 1081,234-43-1,-369 87-841,10-1-2888,-5-11-8164,-6 9 8930,5-14-11312</inkml:trace>
</inkml:ink>
</file>

<file path=ppt/ink/ink1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4:16.516"/>
    </inkml:context>
    <inkml:brush xml:id="br0">
      <inkml:brushProperty name="width" value="0.025" units="cm"/>
      <inkml:brushProperty name="height" value="0.025" units="cm"/>
    </inkml:brush>
  </inkml:definitions>
  <inkml:trace contextRef="#ctx0" brushRef="#br0">0 1 17392,'0'0'7912,"27"62"-5574,-9-36-832,3-3-674,5-3-511,-1-3-225,3-8 0,2-4-352,1-5-833,4-6-1025,-2-16-1314,-1-5-2017,-1-5-6566</inkml:trace>
</inkml:ink>
</file>

<file path=ppt/ink/ink1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4:16.843"/>
    </inkml:context>
    <inkml:brush xml:id="br0">
      <inkml:brushProperty name="width" value="0.025" units="cm"/>
      <inkml:brushProperty name="height" value="0.025" units="cm"/>
    </inkml:brush>
  </inkml:definitions>
  <inkml:trace contextRef="#ctx0" brushRef="#br0">266 1 19506,'0'0'2627,"-48"43"-353,21-11 64,-4 5-32,0 7-480,0 6-320,3 3-1122,0 0-384,8-4 0,7-4 0,5-9 0,8-10 0,0-12-865,8-9-1217,9-5-1729,2-14-3268,7-17-11210</inkml:trace>
</inkml:ink>
</file>

<file path=ppt/ink/ink1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4:17.372"/>
    </inkml:context>
    <inkml:brush xml:id="br0">
      <inkml:brushProperty name="width" value="0.025" units="cm"/>
      <inkml:brushProperty name="height" value="0.025" units="cm"/>
    </inkml:brush>
  </inkml:definitions>
  <inkml:trace contextRef="#ctx0" brushRef="#br0">302 1 8456,'0'0'21316,"-12"14"-20659,-72 91 512,-97 161 0,236-341-1140,-6 11-175,3-28-1210,-53 124 854,-6 7 617,0-4 257,1 0 0,2 0 0,2 0 0,2 43 0,0-72-372,1 0 0,0-1 0,1 1 0,-1-1 0,1 1 0,0-1 0,0 0 0,1 0 0,0 0 0,0 0 0,0 0 0,0 0 0,1-1 0,0 0 0,-1 1 0,2-1 0,7 6 0,-9-37 0,-5 12 0,0 1 0,-1 0 0,-1 0 0,0 1 0,-1-1 0,0 1 0,-1 0 0,-14-23 0,-3-1 0,-45-53 0,58 78 0,0 0 0,-1 1 0,0 0 0,-16-11 0,67 54 0,-9-17-303,1-1-1,1-1 1,48 12 0,-47-18-895,0-1 0,0-1-1,52 0 1,-32-5-7978</inkml:trace>
</inkml:ink>
</file>

<file path=ppt/ink/ink1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4:18.250"/>
    </inkml:context>
    <inkml:brush xml:id="br0">
      <inkml:brushProperty name="width" value="0.025" units="cm"/>
      <inkml:brushProperty name="height" value="0.025" units="cm"/>
    </inkml:brush>
  </inkml:definitions>
  <inkml:trace contextRef="#ctx0" brushRef="#br0">1 198 20179,'0'0'6470,"74"-33"-4772,-32 8-1346,6-2-288,1-2-1089,0-1-2498,-8 3-2050,-5 1-4421</inkml:trace>
</inkml:ink>
</file>

<file path=ppt/ink/ink1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4:18.625"/>
    </inkml:context>
    <inkml:brush xml:id="br0">
      <inkml:brushProperty name="width" value="0.025" units="cm"/>
      <inkml:brushProperty name="height" value="0.025" units="cm"/>
    </inkml:brush>
  </inkml:definitions>
  <inkml:trace contextRef="#ctx0" brushRef="#br0">1 1 19474,'0'0'705,"7"50"384,3-15 609,2 5-577,3 6-865,3 1-160,3 1-64,0 0-993,-4-3-864,-2-5-1090,-5-6-1409,-7-12-2915</inkml:trace>
</inkml:ink>
</file>

<file path=ppt/ink/ink1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4:18.950"/>
    </inkml:context>
    <inkml:brush xml:id="br0">
      <inkml:brushProperty name="width" value="0.025" units="cm"/>
      <inkml:brushProperty name="height" value="0.025" units="cm"/>
    </inkml:brush>
  </inkml:definitions>
  <inkml:trace contextRef="#ctx0" brushRef="#br0">48 250 15791,'-7'-8'2392,"5"6"-2431,-3-3 643,0-1-1,1 0 1,-1 0 0,1 0-1,1 0 1,-5-9 0,8 12-387,-1 1 1,0-1-1,0 0 1,1 1-1,-1-1 1,1 0 0,0 1-1,0-1 1,0 0-1,0 0 1,1 1-1,-1-1 1,1 0-1,-1 0 1,1 1-1,0-1 1,0 1-1,0-1 1,0 1-1,1-1 1,-1 1-1,1 0 1,-1-1-1,4-2 1,6-6-63,0 1 1,1 1-1,0-1 1,1 2 0,0 0-1,0 0 1,1 1-1,-1 1 1,2 0-1,-1 1 1,24-6 0,-1 4-149,0 0 0,0 3 0,59-1 0,-89 5-37,0 0 0,0 0 1,0 1-1,-1 0 0,1 0 0,0 0 1,-1 1-1,1 0 0,-1 1 0,0-1 1,1 1-1,-1 0 0,6 5 0,-9-6 68,-1 1 0,1 0-1,-1-1 1,0 1-1,0 0 1,0 0-1,0 1 1,-1-1 0,1 0-1,-1 0 1,0 1-1,0-1 1,0 1-1,0-1 1,-1 1-1,1-1 1,-1 1 0,0 0-1,0-1 1,0 1-1,-1-1 1,1 1-1,-1-1 1,0 1 0,0-1-1,-3 7 1,-5 12 270,-1 1 0,-2-2 1,0 0-1,-1 0 0,-1-1 0,-1 0 1,-25 23-1,30-34-2463,10-9 2040,0 1 0,0-1 0,0 0-1,-1 0 1,1 0 0,0 1 0,0-1 0,0 0 0,0 0 0,0 0 0,0 0 0,-1 1 0,1-1 0,0 0 0,0 0 0,0 0 0,0 0 0,-1 0 0,1 0 0,0 0 0,0 0 0,0 1 0,-1-1 0,1 0 0,0 0 0,0 0 0,0 0-1,-1 0 1,1 0 0,0 0 0,0 0 0,-1 0 0,1 0 0,0 0 0,0 0 0,0 0 0,-1-1 0,1 1 0,0 0 0,0 0 0,0 0 0,-1 0 0,1 0 0,0 0 0,0 0 0,0-1 0,0 1 0,0 0 0,-1 0 0,1 0 0,0 0-1,0-1 1,0 1 0,0 0 0,0-21-10204</inkml:trace>
</inkml:ink>
</file>

<file path=ppt/ink/ink1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4:19.509"/>
    </inkml:context>
    <inkml:brush xml:id="br0">
      <inkml:brushProperty name="width" value="0.025" units="cm"/>
      <inkml:brushProperty name="height" value="0.025" units="cm"/>
    </inkml:brush>
  </inkml:definitions>
  <inkml:trace contextRef="#ctx0" brushRef="#br0">54 164 13741,'0'0'16111,"-8"13"-16057,8-13-54,-7 11 16,1-1 0,1 1 0,-1 1 0,2-1 0,0 1 0,0 0 0,1 0 0,0 0 0,-1 15 0,4-21-5,0-1 0,0 0 0,1 0 0,0 1-1,0-1 1,0 0 0,0 0 0,4 8 0,-5-12-4,1 0-1,0 1 1,-1-1 0,1 0-1,0 0 1,0 0-1,0 0 1,0 0 0,0 0-1,0 0 1,0 0 0,0-1-1,0 1 1,0 0-1,0 0 1,1-1 0,-1 1-1,0-1 1,1 1-1,-1-1 1,0 0 0,1 0-1,-1 1 1,0-1 0,1 0-1,-1 0 1,0 0-1,1 0 1,-1-1 0,1 1-1,-1 0 1,0 0-1,1-1 1,-1 1 0,0-1-1,0 1 1,1-1 0,-1 0-1,1 0 1,4-3 73,-1 0 0,0 1 0,0-2 0,-1 1 0,1-1 0,-1 1 0,0-1-1,0 0 1,0-1 0,-1 1 0,6-12 0,26-69 520,-30 68-539,1-1 0,-2 0 1,-1 1-1,0-1 1,-1-1-1,-1 1 0,-3-35 1,2 52-59,0 1 1,0 0-1,0-1 1,0 1-1,0 0 1,0-1 0,0 1-1,-1-1 1,1 1-1,-1 0 1,1 0-1,-1-1 1,1 1-1,-1 0 1,0 0 0,0 0-1,1-1 1,-1 1-1,0 0 1,0 0-1,0 0 1,0 1-1,0-1 1,0 0-1,-1 0 1,1 0 0,0 1-1,0-1 1,0 1-1,-1-1 1,1 1-1,0-1 1,-1 1-1,1 0 1,0 0 0,-1-1-1,1 1 1,-2 0-1,1 1-47,0 0 1,0-1-1,1 1 0,-1 0 0,0 0 0,1 0 0,-1 0 1,1 0-1,-1 0 0,1 1 0,-1-1 0,1 0 0,0 1 0,0-1 1,0 1-1,0-1 0,0 1 0,0 0 0,0-1 0,0 1 1,1 0-1,-1 0 0,1 0 0,-1-1 0,1 1 0,0 0 1,-1 2-1,1 1-393,-1-1 1,1 1 0,0-1-1,1 1 1,-1-1 0,1 1-1,0-1 1,2 8 0,-3-11 232,1 0 1,-1 0-1,1-1 1,-1 1 0,0 0-1,1 0 1,0-1-1,-1 1 1,1-1-1,-1 1 1,1 0 0,0-1-1,-1 1 1,1-1-1,0 1 1,0-1-1,-1 0 1,1 1-1,0-1 1,1 1 0,0-1-138,0 0 1,-1 0 0,1-1 0,0 1-1,0 0 1,-1-1 0,1 1-1,0-1 1,-1 1 0,1-1 0,-1 0-1,1 0 1,-1 1 0,3-3-1,19-21-5323,-2-12-864</inkml:trace>
</inkml:ink>
</file>

<file path=ppt/ink/ink1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4:20.150"/>
    </inkml:context>
    <inkml:brush xml:id="br0">
      <inkml:brushProperty name="width" value="0.025" units="cm"/>
      <inkml:brushProperty name="height" value="0.025" units="cm"/>
    </inkml:brush>
  </inkml:definitions>
  <inkml:trace contextRef="#ctx0" brushRef="#br0">25 63 8680,'-1'-9'3716,"-3"-30"-1106,-1 24-224,1 19-523,0 18-309,6 26-442,2 0 1,2 0-1,2 0 1,2-1-1,2 0 0,3-1 1,27 63-1,-25-86-627,-9-22-216,-4-15 55,-5-2-288,-1 0 0,0 0 0,-1 0 0,-1 0-1,-1 0 1,0 1 0,-1 0 0,0 0 0,-1 0-1,-1 1 1,-1 0 0,0 0 0,0 1 0,-1 0-1,-1 1 1,-16-15 0,18 22-27,8 10-65,9 12-25,-3-11 79,1-1 0,-1 0 0,1 0 0,1 0 0,-1-1 0,1 0 0,-1 0 0,1-1 0,0 0 0,0 0 0,1 0 0,-1-1 0,1 0 0,-1-1 0,1 1 0,-1-1 0,1-1 0,0 0 0,9 0 0,-12 0 10,-1-1 0,0 1-1,0 0 1,1-1 0,-1 0 0,0 0 0,0-1 0,0 1 0,0-1 0,0 1 0,0-1 0,0 0 0,-1-1 0,1 1 0,-1-1 0,1 0 0,-1 1 0,0-2 0,0 1-1,0 0 1,-1 0 0,1-1 0,-1 0 0,0 1 0,0-1 0,0 0 0,0 0 0,-1 0 0,1 0 0,-1 0 0,0 0 0,-1-1 0,1 1 0,-1 0 0,1-6-1,-1 9-1,0-1 0,0 1 0,0-1 0,0 1 0,0-1 0,0 0 0,0 1 0,-1-1 0,1 1 0,-1-1 0,1 1 0,-1-1 0,1 1 0,-1-1 0,0 1 0,0 0 0,1-1 0,-1 1 0,0 0 0,0 0 0,-1 0 0,1 0 0,0-1 0,-2 0 0,2 2-12,0 0-1,0 0 1,0 1-1,-1-1 1,1 0 0,0 1-1,0-1 1,0 0-1,0 1 1,0-1 0,0 1-1,0-1 1,0 1-1,1 0 1,-1 0-1,0-1 1,0 1 0,0 0-1,1 0 1,-1 0-1,0 0 1,1 0 0,-1 0-1,1-1 1,-1 2-1,1-1 1,-1 0 0,1 0-1,0 0 1,0 0-1,-1 0 1,1 0 0,0 0-1,0 2 1,-4 12 26,0 0 0,2 0 0,-1 0 0,2 0 0,0 0 0,1 1 0,3 28 0,-3-43-8,1 1 0,-1-1 1,0 0-1,1 0 0,-1 0 1,1 0-1,-1 1 0,1-1 0,-1 0 1,1 0-1,0 0 0,-1 0 0,1-1 1,0 1-1,0 0 0,0 0 1,0 0-1,0-1 0,0 1 0,0 0 1,0-1-1,0 1 0,0-1 1,0 1-1,0-1 0,1 1 0,-1-1 1,0 0-1,0 0 0,0 0 0,1 1 1,-1-1-1,0 0 0,0 0 1,0-1-1,1 1 0,-1 0 0,0 0 1,0-1-1,0 1 0,0 0 1,1-1-1,-1 1 0,0-1 0,0 0 1,0 1-1,0-1 0,1-1 0,5-2 72,0 0-1,-1-1 0,1 1 0,-1-1 0,11-12 0,57-85 2,-25 31-101,-48 71 16,-1-1 0,0 0 0,1 1 0,-1-1 0,0 1 0,1-1 0,-1 0 0,1 1 0,-1-1 0,1 1 0,-1-1 0,1 1 0,0-1 0,-1 1 0,1 0 0,0-1 0,-1 1 0,1 0 0,0 0 0,-1-1 0,1 1 0,0 0 0,-1 0 0,1 0 0,0 0 0,0 0 0,-1 0 0,2 0 0,-1 0 0,0 1 0,0 0 0,0 0 0,-1 0 0,1 0 0,0-1 0,-1 1 0,1 0 0,-1 0 0,1 0 0,-1 0 0,1 0 0,-1 1 0,1-1 0,-1 0 0,0 2 0,7 59 0,-7-48 0,2-1 0,0-1 0,0 1 0,1 0 0,6 16 0,-9-28 0,1 0 0,-1 0 0,1 1 0,-1-1 0,1 0 0,0 0 0,-1 0 0,1 0 0,0 0 0,0 0 0,0 0 0,0 0 0,0 0 0,0 0 0,0 0 0,0-1 0,0 1 0,1 0 0,-1-1 0,0 1 0,2 0 0,-2-2 0,1 1 0,0 0 0,0-1 0,-1 1 0,1-1 0,0 0 0,-1 1 0,1-1 0,-1 0 0,1 0 0,-1 0 0,1 0 0,-1 0 0,1-1 0,-1 1 0,0 0 0,0-1 0,0 1 0,0-1 0,0 1 0,1-3 0,40-71-753,-35 59 199,1 1 0,0 1 0,1 0 0,17-22 0,-19 30-1486,-2 7-5146,-3 13-2321,-2 0 2583</inkml:trace>
</inkml:ink>
</file>

<file path=ppt/ink/ink1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4:20.709"/>
    </inkml:context>
    <inkml:brush xml:id="br0">
      <inkml:brushProperty name="width" value="0.025" units="cm"/>
      <inkml:brushProperty name="height" value="0.025" units="cm"/>
    </inkml:brush>
  </inkml:definitions>
  <inkml:trace contextRef="#ctx0" brushRef="#br0">2 0 17264,'0'0'6070,"-1"10"-4869,1 36 28,2 0 0,2-1-1,2 1 1,2-1 0,18 61 0,-25-105-1220,5 21 197,1 1 1,14 28-1,-19-47-195,-1 0 0,1 0 0,0 0 0,0-1 0,1 1 0,-1 0 0,1-1 0,0 0 0,0 1 0,0-1 0,0-1 0,1 1 0,-1 0 0,1-1 0,-1 1 0,1-1 0,0 0 0,0-1 0,0 1 0,7 1 0,-10-3-11,1 0 0,-1 0 0,0 0 0,1-1 0,-1 1 0,0-1 0,0 1 0,0-1 0,1 1 0,-1-1 0,0 0 0,0 0 0,0 1 0,0-1 0,0 0 0,0 0 0,0 0 0,-1 0 0,1 0 0,0 0 0,0-1 0,-1 1 0,1 0 0,-1 0 0,1 0 0,-1-1 0,1 1 0,-1 0 0,0 0 0,0-1 0,1 1 0,-1 0 0,0-1 0,0 1 0,0 0 0,-1-2 0,-1-53 0,-1 43 0,-1 1 0,0-1 0,-1 1 0,0-1 0,0 1 0,-2 1 0,1-1 0,-1 1 0,-1 0 0,0 1 0,-1 0 0,0 0 0,0 1 0,-20-15 0,28 23 0,1 1 0,-1-1 0,0 1 0,0-1 0,0 1 0,0-1 0,1 1 0,-1 0 0,0-1 0,0 1 0,0 0 0,0 0 0,0 0 0,0-1 0,0 1 0,0 0 0,0 0 0,0 1 0,0-1 0,-1 0 0,-3 14 0,6-10 0,-1 0 0,1 1 0,0-1 0,0 0 0,1 0 0,-1 0 0,4 6 0,-1-4 0,0 0 0,0 0 0,1-1 0,0 1 0,0-1 0,0-1 0,1 1 0,-1-1 0,1 1 0,0-2 0,1 1 0,-1-1 0,1 0 0,-1 0 0,9 2 0,-11-4 0,-1 0 0,1 0 0,0 0 0,-1-1 0,1 1 0,0-1 0,-1 0 0,1 0 0,0-1 0,-1 1 0,1-1 0,0 1 0,-1-1 0,1 0 0,-1-1 0,0 1 0,1 0 0,-1-1 0,0 0 0,0 0 0,0 0 0,0 0 0,0-1 0,0 1 0,0-1 0,-1 1 0,1-1 0,-1 0 0,0 0 0,0 0 0,2-5 0,1-6 0,0-1 0,-2 1 0,4-28 0,-5 32 0,-2 12 0,-3 39 0,2-30 0,-1 0 0,1 1 0,1-1 0,0 0 0,1 0 0,0 0 0,0 0 0,1 0 0,6 17 0,-8-27-89,1 0 0,-1 1 0,1-1-1,0 0 1,-1 0 0,1 0 0,0 0 0,0 0 0,-1-1-1,1 1 1,0 0 0,0 0 0,0 0 0,0-1 0,0 1-1,0-1 1,1 1 0,-1-1 0,0 1 0,0-1 0,0 1-1,0-1 1,1 0 0,-1 0 0,0 0 0,0 0 0,1 0 0,-1 0-1,0 0 1,0 0 0,0 0 0,1 0 0,-1-1 0,0 1-1,0 0 1,0-1 0,1 1 0,-1-1 0,0 1 0,0-1-1,0 0 1,0 0 0,0 1 0,0-1 0,-1 0 0,1 0 0,0 0-1,0 0 1,0 0 0,-1 0 0,1 0 0,-1 0 0,1 0-1,0 0 1,-1 0 0,1-3 0,7-23-7139,-2-6-4741</inkml:trace>
</inkml:ink>
</file>

<file path=ppt/ink/ink1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4:21.051"/>
    </inkml:context>
    <inkml:brush xml:id="br0">
      <inkml:brushProperty name="width" value="0.025" units="cm"/>
      <inkml:brushProperty name="height" value="0.025" units="cm"/>
    </inkml:brush>
  </inkml:definitions>
  <inkml:trace contextRef="#ctx0" brushRef="#br0">1 0 14061,'0'0'11916,"11"58"-11788,10-39-993,-1 3-2178,1-3-3299,-5 1-6598</inkml:trace>
</inkml:ink>
</file>

<file path=ppt/ink/ink1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4:21.383"/>
    </inkml:context>
    <inkml:brush xml:id="br0">
      <inkml:brushProperty name="width" value="0.025" units="cm"/>
      <inkml:brushProperty name="height" value="0.025" units="cm"/>
    </inkml:brush>
  </inkml:definitions>
  <inkml:trace contextRef="#ctx0" brushRef="#br0">55 133 15246,'0'0'2670,"-7"11"95,6-9-2704,-34 69 3876,33-66-3627,0 0 0,0 1-1,1-1 1,0 1-1,0 0 1,0-1 0,0 1-1,1 0 1,0-1 0,0 1-1,0 0 1,1-1-1,0 1 1,2 6 0,-2-10-299,-1-1 0,1 0 0,0 0 0,-1 0 1,1 0-1,0 0 0,0 0 0,0 0 0,0 0 1,0-1-1,0 1 0,0 0 0,0 0 0,0-1 0,0 1 1,0-1-1,1 1 0,-1-1 0,0 1 0,0-1 1,0 0-1,1 0 0,-1 0 0,0 1 0,1-1 0,-1 0 1,0-1-1,0 1 0,1 0 0,-1 0 0,0 0 0,0-1 1,2 0-1,1 0 16,0 0 0,-1 0 0,1-1 0,-1 0 0,1 1 0,-1-1 0,0 0 0,0-1 1,0 1-1,4-4 0,1-4 10,-1 1 0,0-2 0,0 1 1,-1-1-1,-1 0 0,0-1 0,0 1 1,-1-1-1,0 0 0,2-15 0,-1-2 109,-2 0 0,-1 0 0,-2-36 0,-2 54-153,-3 21 5,-1 21 112,5-28-180,-1 21 298,0 1-1,1-1 0,2 1 1,4 34-1,-4-53-288,0-1-1,1 0 0,-1 0 1,1 0-1,0 0 1,1 0-1,-1 0 0,1-1 1,0 1-1,0-1 1,7 8-1,-8-10-208,1 0 0,0 1-1,0-2 1,0 1 0,1 0 0,-1-1-1,0 1 1,1-1 0,-1 0 0,1 0-1,-1 0 1,1-1 0,-1 1 0,1-1-1,-1 0 1,1 0 0,0 0 0,-1 0 0,7-2-1,17-8-6418,2-11-4345</inkml:trace>
</inkml:ink>
</file>

<file path=ppt/ink/ink1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4:21.757"/>
    </inkml:context>
    <inkml:brush xml:id="br0">
      <inkml:brushProperty name="width" value="0.025" units="cm"/>
      <inkml:brushProperty name="height" value="0.025" units="cm"/>
    </inkml:brush>
  </inkml:definitions>
  <inkml:trace contextRef="#ctx0" brushRef="#br0">1 1 18033,'0'0'14302,"4"11"-14014,50 166-183,-35-108-85,47 116-1,-31-121-2420,-30-56 1145,0-1 1,0 0-1,1 0 1,0 0-1,12 10 0,-3-10-11775</inkml:trace>
</inkml:ink>
</file>

<file path=ppt/ink/ink1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4:23.849"/>
    </inkml:context>
    <inkml:brush xml:id="br0">
      <inkml:brushProperty name="width" value="0.025" units="cm"/>
      <inkml:brushProperty name="height" value="0.025" units="cm"/>
    </inkml:brush>
  </inkml:definitions>
  <inkml:trace contextRef="#ctx0" brushRef="#br0">141 301 17617,'0'0'2461,"-10"-5"-646,-35-19-64,43 23-1682,0 0 0,0 1 0,0-1 1,0 1-1,0 0 0,0-1 0,0 1 0,1 0 1,-1 0-1,0 0 0,0 0 0,0 1 0,0-1 1,0 0-1,0 1 0,0 0 0,0-1 1,1 1-1,-1 0 0,0 0 0,0 0 0,1 0 1,-1 0-1,1 0 0,-1 0 0,1 1 1,-1-1-1,1 0 0,0 1 0,-1-1 0,1 1 1,0 0-1,0-1 0,0 1 0,1 0 0,-1 0 1,0 0-1,1-1 0,-1 4 0,-3 6-62,0 1 0,1 0 0,1 0 0,-2 16-1,3-17 10,-1-1 192,0 0-1,1 0 1,1 0 0,0 0-1,0 0 1,1 1 0,0-1 0,1 0-1,4 17 1,-5-26-196,0 0 1,-1 0-1,1 0 1,0 0-1,0 0 0,-1 0 1,1-1-1,0 1 0,0 0 1,0-1-1,0 1 1,0 0-1,0-1 0,0 1 1,0-1-1,1 0 0,-1 1 1,0-1-1,0 0 1,0 1-1,0-1 0,1 0 1,-1 0-1,0 0 0,0 0 1,0 0-1,1-1 1,-1 1-1,0 0 0,0 0 1,0-1-1,0 1 0,0-1 1,0 1-1,0-1 1,2 0-1,0-1 20,1 0 0,-1-1 0,0 1 1,1-1-1,-1 0 0,0 0 0,0 0 0,-1 0 0,3-4 0,3-6 35,0 0 0,-2 0 0,0-1 0,0 0 0,-1 0 0,-1 0 0,0-1 0,-1 0 0,-1 1-1,0-1 1,-1 0 0,0 0 0,-2 0 0,-1-16 0,2 30-56,0 1 0,0-1 0,0 1 0,0-1-1,0 1 1,0-1 0,0 1 0,0-1 0,0 1 0,0-1 0,0 1 0,0-1-1,0 1 1,0-1 0,0 1 0,-1-1 0,1 1 0,0-1 0,0 1 0,-1-1-1,1 1 1,0-1 0,0 1 0,-1 0 0,1-1 0,-1 1 0,1 0 0,0-1-1,-1 1 1,1 0 0,-1-1 0,1 1 0,-1 0 0,1 0 0,-1 0 0,1-1 0,-1 1-1,1 0 1,-1 0 0,1 0 0,-1 0 0,1 0 0,-1 0 0,1 0 0,-1 0-1,1 0 1,-1 0 0,1 0 0,-1 0 0,1 1 0,-1-1 0,0 0 0,0 1-1,-1 1-1,1-1 1,0 0 0,0 1 0,0-1 0,0 0 0,0 1 0,0-1 0,0 1 0,0 0 0,1-1 0,-1 1 0,0 0 0,0 2 0,-6 73 210,6-71-196,1 0 0,0 0-1,0 0 1,1-1 0,0 1-1,0 0 1,0 0 0,1 0-1,0-1 1,4 10-1,-6-14-14,1 0-1,-1 0 0,1-1 0,-1 1 0,1 0 0,0 0 1,0 0-1,-1 0 0,1-1 0,0 1 0,0 0 1,0-1-1,0 1 0,0-1 0,0 1 0,0-1 0,0 1 1,0-1-1,0 0 0,0 1 0,0-1 0,0 0 0,0 0 1,0 0-1,0 0 0,3 0 0,-3-1 22,1 1 0,0-1 1,0 0-1,0 0 0,-1 0 0,1 0 0,0-1 1,-1 1-1,1 0 0,-1-1 0,1 1 0,-1-1 1,2-2-1,3-5 89,0 0 0,-1-1 0,0 0 0,4-11 0,3-18-119,-1-1 0,7-51 0,-18 91 0,0 0 0,0 0 0,-1-1 0,1 1 0,0 0 0,0 0 0,0 0 0,0-1 0,0 1 0,0 0 0,0 0 0,0-1 0,0 1 0,0 0 0,0 0 0,0-1 0,0 1 0,0 0 0,0 0 0,0-1 0,0 1 0,0 0 0,0 0 0,0 0 0,0-1 0,1 1 0,-1 0 0,0 0 0,0 0 0,0-1 0,0 1 0,0 0 0,1 0 0,-1 0 0,0 0 0,0-1 0,0 1 0,1 0 0,-1 0 0,0 0 0,0 0 0,0 0 0,1 0 0,-1 0 0,0 0 0,0 0 0,1 0 0,-1 0 0,0 0 0,0 0 0,1 0 0,5 16 0,4 36 0,-9-45 0,2 18 0,-2-16 0,0 1 0,0-1 0,1 0 0,1 0 0,-1 0 0,1 0 0,7 14 0,-9-23 0,-1 1 0,0-1 0,1 1 0,-1-1 0,0 1 0,1-1 0,-1 1 0,1-1 0,-1 0 0,0 1 0,1-1 0,-1 1 0,1-1 0,-1 0 0,1 0 0,0 1 0,-1-1 0,1 0 0,-1 0 0,1 1 0,-1-1 0,1 0 0,0 0 0,-1 0 0,1 0 0,0 0 0,-1 0 0,1 0 0,-1 0 0,1 0 0,0 0 0,-1-1 0,1 1 0,-1 0 0,1 0 0,-1 0 0,1-1 0,-1 1 0,1 0 0,0-1 0,-1 1 0,0 0 0,1-1 0,-1 1 0,1-1 0,-1 1 0,1-1 0,-1 1 0,0-1 0,1 1 0,-1-1 0,0 1 0,0-1 0,1 0 0,-1 1 0,0-1 0,0 0 0,14-36 0,-13 37 0,10-45 0,-2-2 0,4-53 0,-11 100 0,2 14 0,6 29 0,-5-23 0,-2-5 0,9 33 0,-11-47 0,0 1 0,-1-1 0,1 1 0,0-1 0,-1 1 0,1-1 0,0 0 0,0 0 0,0 1 0,0-1 0,0 0 0,0 0 0,1 0 0,-1 0 0,0 0 0,1 0 0,-1 0 0,0-1 0,1 1 0,-1 0 0,1-1 0,-1 1 0,1-1 0,-1 0 0,4 1 0,-3-2 0,0 1 0,0-1 0,0 0 0,-1 0 0,1 0 0,0 0 0,0 0 0,-1 0 0,1 0 0,-1-1 0,1 1 0,-1-1 0,1 1 0,-1-1 0,0 1 0,0-1 0,1 0 0,-1 0 0,-1 1 0,3-5 0,17-44 0,-19 47 0,19-66-3364,-15 44-182,0 1 0,0-35-1,-4 26-6409</inkml:trace>
</inkml:ink>
</file>

<file path=ppt/ink/ink1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4:24.195"/>
    </inkml:context>
    <inkml:brush xml:id="br0">
      <inkml:brushProperty name="width" value="0.025" units="cm"/>
      <inkml:brushProperty name="height" value="0.025" units="cm"/>
    </inkml:brush>
  </inkml:definitions>
  <inkml:trace contextRef="#ctx0" brushRef="#br0">33 0 20019,'0'0'3342,"1"11"-1949,39 259 2075,-28-216-4406,26 71-1,-31-112-412,-5-25 411,-7-24 386,2 25 644,-2 1 1,1 0 0,-1 0-1,-1 0 1,0 0 0,0 1-1,-1 0 1,-14-15 0,-39-30 4196,60 53-4211,-1 1 0,1-1-1,0 1 1,-1-1 0,1 1-1,0 0 1,-1-1 0,1 0 0,0 1-1,0-1 1,0 1 0,-1-1-1,1 1 1,0-1 0,0 1 0,0-1-1,0 0 1,0 1 0,0-1-1,0 1 1,0-1 0,0 0 0,0 1-1,0-1 1,1 1 0,-1-1-1,0 1 1,0-1 0,0 1 0,1-1-1,-1 1 1,0-1 0,1 1-1,-1-1 1,0 1 0,1-1 0,-1 1-1,1 0 1,-1-1 0,1 1 0,-1-1-1,1 1 1,-1 0 0,1 0-1,-1-1 1,1 1 0,0 0 0,36-19-556,-25 14 752,4-4-502,36-22-1113,-22 4-7072,-14 5-5651</inkml:trace>
</inkml:ink>
</file>

<file path=ppt/ink/ink1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4:26.258"/>
    </inkml:context>
    <inkml:brush xml:id="br0">
      <inkml:brushProperty name="width" value="0.025" units="cm"/>
      <inkml:brushProperty name="height" value="0.025" units="cm"/>
    </inkml:brush>
  </inkml:definitions>
  <inkml:trace contextRef="#ctx0" brushRef="#br0">72 24 16976,'1'-1'199,"-1"0"-1,0 0 1,0 1-1,0-1 1,0 0-1,0 0 1,-1 0-1,1 0 1,0 0-1,0 1 1,-1-1-1,1 0 1,0 0-1,-1 0 1,1 1-1,0-1 1,-1 0-1,1 0 1,-1 1-1,0-1 1,1 0-1,-1 1 1,1-1-1,-1 1 1,0-1 0,0 1-1,1-1 1,-1 1-1,0 0 1,0-1-1,1 1 1,-1 0-1,0-1 1,0 1-1,0 0 1,0 0-1,0 0 1,1 0-1,-1 0 1,0 0-1,0 0 1,-2 0-1,2 0-100,-1 1 0,1-1 0,-1 1 0,1-1 0,-1 1-1,1 0 1,-1 0 0,1-1 0,-1 1 0,1 0 0,0 0 0,-1 0 0,1 1-1,0-1 1,0 0 0,0 0 0,0 1 0,0-1 0,0 0 0,0 1-1,1-1 1,-1 1 0,0 2 0,-6 26 170,2 0-1,2 1 1,1 0 0,1 0-1,1 0 1,6 40 0,-6-69-288,0 0 0,0 0 1,0 0-1,1 0 1,-1 0-1,1 0 0,-1 0 1,1 0-1,-1 0 0,1 0 1,0-1-1,0 1 0,0 0 1,0 0-1,1-1 0,-1 1 1,0-1-1,1 1 0,-1-1 1,0 1-1,1-1 0,0 0 1,-1 0-1,1 0 1,0 0-1,0 0 0,0 0 1,-1 0-1,1-1 0,0 1 1,0-1-1,0 1 0,0-1 1,0 0-1,0 1 0,0-1 1,0 0-1,0-1 0,0 1 1,0 0-1,0 0 0,0-1 1,0 0-1,0 1 0,3-2 1,3-1-475,0-1 1,0 0-1,0 0 0,-1-1 1,1 0-1,-1 0 0,0 0 1,0-1-1,6-8 1,2-4-2502,-1 0 0,19-32 0,-11 5-4900</inkml:trace>
</inkml:ink>
</file>

<file path=ppt/ink/ink1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4:27.508"/>
    </inkml:context>
    <inkml:brush xml:id="br0">
      <inkml:brushProperty name="width" value="0.025" units="cm"/>
      <inkml:brushProperty name="height" value="0.025" units="cm"/>
    </inkml:brush>
  </inkml:definitions>
  <inkml:trace contextRef="#ctx0" brushRef="#br0">95 186 5285,'0'0'21012,"-9"-1"-18599,6 0-2282,1 0-79,0 1 1,0-1-1,0 1 0,0-1 1,0 1-1,0 0 0,-1-1 1,1 1-1,0 0 0,0 1 0,0-1 1,0 0-1,0 1 0,0-1 1,0 1-1,0-1 0,0 1 1,0 0-1,0 0 0,0 0 1,0 0-1,0 0 0,1 0 1,-1 1-1,1-1 0,-1 1 1,1-1-1,-1 1 0,1-1 1,0 1-1,-1 0 0,1 0 1,0-1-1,0 1 0,0 0 1,1 0-1,-2 4 0,-4 20 30,2 0 0,0 0 0,2 1 0,1-1-1,5 53 1,-4-77-81,0-1 0,0 1 0,0-1 0,0 1-1,1-1 1,-1 0 0,0 1 0,1-1 0,-1 1 0,1-1-1,0 0 1,-1 1 0,1-1 0,0 0 0,1 1-1,-2-1 0,1-1-1,-1 0 0,1 1 1,-1-1-1,1 0 0,-1 0 1,1 0-1,-1 1 0,1-1 0,-1 0 1,1 0-1,-1 0 0,1 0 1,0 0-1,-1 0 0,1 0 1,-1 0-1,1 0 0,-1 0 0,1 0 1,-1-1-1,1 1 0,-1 0 1,1 0-1,-1 0 0,2-1 0,0-1 15,1 0-1,-1 0 1,1 0-1,-1-1 0,0 1 1,1 0-1,-1-1 1,-1 0-1,1 1 0,0-1 1,1-4-1,7-20 197,-2 0 0,-1 0 0,-2 0 1,0-1-1,1-38 0,-4 44-179,-3 21-31,1 0 0,0 1 0,0-1 0,0 1 0,0-1 0,0 1 0,0-1 0,0 0 0,0 1 0,0-1 0,0 1 0,1-1 0,-1 0 0,0 1 0,0-1 0,0 1 0,1-1 0,-1 1 0,0-1 0,1 1 0,-1-1 0,0 1 0,1-1 0,-1 1 0,1 0 0,-1-1 0,1 1 0,-1 0 0,1-1 0,-1 1 0,1 0 0,-1-1 0,1 1 0,-1 0 0,1 0 0,-1 0 0,1 0 0,0-1 0,21 17 0,13 34 0,-31-41 0,-1 1 0,0 0 0,-1-1 0,0 1 0,0 0 0,-1 18 0,3 13 0,5-106 0,-9-74 0,0 137 0,11 51 0,-1-17 0,8 18 0,-17-48 0,0 0 0,0-1 0,0 1 0,1-1 0,-1 1 0,0-1 0,1 0 0,-1 1 0,1-1 0,-1 0 0,1 0 0,-1 0 0,1 0 0,0 0 0,0 0 0,-1-1 0,1 1 0,0 0 0,0-1 0,0 0 0,0 1 0,0-1 0,2 0 0,-3-35 0,-1 19 0,-1 0 0,-6-31 0,6 41 0,0 0 0,-1 0 0,0 0 0,-1 0 0,1 0 0,-1 0 0,0 1 0,0-1 0,-1 1 0,-6-8 0,8 11 0,9 6 0,0-1 0,1 0 0,-1-1 0,1 0 0,0 0 0,8 1 0,-14-3 0,-1 1 0,1-1 0,0 0 0,0 0 0,-1 0 0,1 0 0,0 0 0,0 0 0,-1-1 0,1 1 0,0 0 0,-1-1 0,1 1 0,0-1 0,-1 0 0,1 0 0,-1 1 0,1-1 0,-1 0 0,1 0 0,-1 0 0,0-1 0,0 1 0,1 0 0,-1 0 0,0-1 0,0 1 0,0-1 0,0 1 0,0-1 0,-1 1 0,1-1 0,0-1 0,2-8 0,-1 0 0,0 0 0,-1 0 0,0-19 0,-1 28 0,0 0 0,0 0 0,0 0 0,0 1 0,0-1 0,0 0 0,-1 0 0,1 0 0,-1 0 0,1 1 0,-1-1 0,1 0 0,-1 1 0,0-1 0,0 0 0,0 1 0,0-1 0,0 1 0,0-1 0,-1 1 0,1 0 0,0-1 0,-1 1 0,1 0 0,-1 0 0,1 0 0,-1 0 0,1 0 0,-1 0 0,0 1 0,0-1 0,1 0 0,-1 1 0,0 0 0,-3-1 0,4 1 0,-1 1 0,1-1 0,0 1 0,0 0 0,0-1 0,-1 1 0,1 0 0,0 0 0,0 0 0,0-1 0,0 1 0,0 0 0,0 0 0,1 1 0,-1-1 0,0 0 0,1 0 0,-1 0 0,0 1 0,1-1 0,-1 0 0,1 0 0,0 1 0,-1-1 0,1 0 0,0 1 0,0-1 0,0 2 0,-5 46 0,5-44 0,0 1-236,-1 0 0,1 0 0,1 0 0,-1 0 1,1-1-1,0 1 0,4 12 0,-5-17 125,1 0 0,0 1 0,0-1-1,0 0 1,0 1 0,0-1 0,1 0 0,-1 0 0,0 0 0,0 0 0,1 0-1,-1-1 1,1 1 0,-1 0 0,0 0 0,1-1 0,0 1 0,-1-1 0,1 0 0,-1 1-1,1-1 1,-1 0 0,1 0 0,0 0 0,-1 0 0,1 0 0,0 0 0,-1 0 0,1-1-1,-1 1 1,1-1 0,-1 1 0,1-1 0,1 0 0,18-11-4790,1-11-2391</inkml:trace>
</inkml:ink>
</file>

<file path=ppt/ink/ink1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4:27.849"/>
    </inkml:context>
    <inkml:brush xml:id="br0">
      <inkml:brushProperty name="width" value="0.025" units="cm"/>
      <inkml:brushProperty name="height" value="0.025" units="cm"/>
    </inkml:brush>
  </inkml:definitions>
  <inkml:trace contextRef="#ctx0" brushRef="#br0">67 1 21909,'-7'7'815,"0"0"1,0 1 0,1 0-1,0 0 1,1 0-1,0 1 1,0 0 0,-7 17-1,5 21-452,8-46-389,-1 0-1,1 0 1,0 0 0,-1-1-1,1 1 1,0 0 0,-1 0-1,1-1 1,0 1 0,0-1-1,0 1 1,0 0 0,0-1-1,-1 0 1,1 1 0,0-1-1,0 0 1,0 1 0,0-1-1,0 0 1,0 0 0,0 0-1,0 0 1,0 0 0,0 0-1,0 0 1,0 0 0,0 0-1,0 0 1,0-1 0,0 1-1,2-1 1,37-6 184,-39 6-173,14-3 8,0 1-1,0 0 1,0 1 0,1 1-1,-1 0 1,0 1 0,16 2-1,-29-1 27,-1 0-1,0 0 0,1-1 0,-1 1 1,0 0-1,0 1 0,0-1 0,0 0 1,0 0-1,0 0 0,0 1 0,-1-1 1,1 0-1,0 1 0,-1-1 1,1 1-1,-1-1 0,1 1 0,-1-1 1,0 1-1,0-1 0,1 1 0,-1-1 1,0 1-1,-1-1 0,1 3 1,-3 44 1612,2-40-1484,-1 0 1,0 0-1,-1 0 1,0 0-1,0 0 1,0-1-1,-8 11 1,9-14-115,0-1 1,0 0-1,0 0 0,-1 1 1,1-1-1,-1-1 1,0 1-1,0 0 1,0-1-1,0 0 1,0 1-1,0-1 0,-1 0 1,1-1-1,-1 1 1,0-1-1,1 1 1,-5 0-1,7-2-123,0 0 0,0 0 0,0 0 0,0 0 0,0 0 0,0 0 0,0-1 0,0 1 0,0 0 0,0 0 0,0-1-1,0 1 1,0-1 0,0 1 0,0-1 0,0 1 0,0-1 0,0 0 0,-1-1 0,1 0-553,-1 0 0,0 0 1,1-1-1,0 1 0,0-1 0,0 1 0,0-1 0,0 0 0,0 1 0,0-6 1,-1-23-7142</inkml:trace>
</inkml:ink>
</file>

<file path=ppt/ink/ink1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4:28.205"/>
    </inkml:context>
    <inkml:brush xml:id="br0">
      <inkml:brushProperty name="width" value="0.025" units="cm"/>
      <inkml:brushProperty name="height" value="0.025" units="cm"/>
    </inkml:brush>
  </inkml:definitions>
  <inkml:trace contextRef="#ctx0" brushRef="#br0">1 92 20339,'0'0'8841,"52"3"-6727,-30-11-1025,5-5-833,0-1-128,-1-1-961,-8-1-1473,-4 2-3011,-11-1-5605</inkml:trace>
</inkml:ink>
</file>

<file path=ppt/ink/ink1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4:29.077"/>
    </inkml:context>
    <inkml:brush xml:id="br0">
      <inkml:brushProperty name="width" value="0.025" units="cm"/>
      <inkml:brushProperty name="height" value="0.025" units="cm"/>
    </inkml:brush>
  </inkml:definitions>
  <inkml:trace contextRef="#ctx0" brushRef="#br0">1 44 16528,'0'0'6843,"12"11"-6223,-11-10-602,9 7 87,0 1 0,0 1 1,-1-1-1,-1 1 1,1 1-1,-2 0 0,1 0 1,5 13-1,105 297 2447,-131-360-2174,-35-124 18,42 138-417,2 0 1,0-1 0,2 1 0,0-45-1,3 64 4,0 1 1,1-1-1,-1 1 0,1 0 0,0 0 0,0 0 0,1 0 0,-1 0 1,1 0-1,0 0 0,1 1 0,-1 0 0,1-1 0,0 1 0,0 1 0,0-1 1,0 0-1,1 1 0,-1 0 0,1 0 0,0 0 0,0 1 0,0 0 0,10-3 1,-15 5 16,1 0 0,-1 0-1,0 1 1,1-1 0,-1 0 0,0 0 0,1 1 0,-1-1 0,0 0 0,1 1 0,-1-1 0,0 0 0,0 1 0,0-1 0,1 0 0,-1 1 0,0-1 0,0 1 0,0-1 0,0 0 0,0 1 0,1-1 0,-1 1-1,0-1 1,0 0 0,0 1 0,0-1 0,0 1 0,0-1 0,-1 0 0,1 1 0,0-1 0,0 1 0,0 0 0,-4 18 242,-1-4-27,-2 0-1,1 0 1,-2-1 0,0 1 0,-1-2-1,0 1 1,-1-2 0,-1 1 0,0-1-1,0-1 1,-1 0 0,-20 14 0,31-24-254,0 0-1,0-1 1,0 1 0,0 0-1,0-1 1,-1 0 0,1 1-1,0-1 1,0 1 0,0-1 0,0 0-1,-1 0 1,1 0 0,0 0-1,0 0 1,0 0 0,-1 0 0,0 0-1,1-1-87,1 1-1,-1-1 1,1 1 0,0 0-1,0-1 1,-1 1 0,1-1-1,0 1 1,0-1-1,0 1 1,-1-1 0,1 1-1,0-1 1,0 1-1,0-1 1,0 0 0,0 1-1,0-1 1,0 1-1,0-1 1,0 1 0,0-1-1,0 1 1,1-1-1,-1 1 1,0-2 0,2-2-605,0-1 1,0 1 0,0 0 0,0 0-1,0 0 1,1 0 0,5-6 0,27-22-6909,-17 16 1314</inkml:trace>
</inkml:ink>
</file>

<file path=ppt/ink/ink1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4:30.281"/>
    </inkml:context>
    <inkml:brush xml:id="br0">
      <inkml:brushProperty name="width" value="0.025" units="cm"/>
      <inkml:brushProperty name="height" value="0.025" units="cm"/>
    </inkml:brush>
  </inkml:definitions>
  <inkml:trace contextRef="#ctx0" brushRef="#br0">117 546 7687,'0'0'3897,"1"-10"-1372,0-3-1541,2-8 35,-3-3 3854,-12 22 2162,-14 5-4925,21-1-2066,1 0 1,-1 0-1,1 0 1,0 1-1,0-1 0,0 1 1,0 0-1,0 0 1,1 1-1,-1-1 1,1 1-1,0 0 1,0 0-1,0 0 0,0 0 1,1 0-1,0 0 1,0 1-1,-3 8 1,2-2 28,0 0 0,1 0 0,0-1 0,1 1 0,0 1 0,0-1 0,3 18 0,-2-26-80,0-1 0,1 1 0,-1 0-1,1 0 1,0-1 0,0 1 0,0-1 0,0 1 0,1-1-1,-1 1 1,1-1 0,-1 0 0,1 0 0,0 1-1,0-1 1,0 0 0,0-1 0,0 1 0,0 0-1,0-1 1,1 1 0,-1-1 0,1 1 0,-1-1-1,1 0 1,-1 0 0,1-1 0,0 1 0,-1 0 0,5 0-1,-3-1-2,0 0-1,-1 0 1,1 0-1,0 0 1,0 0-1,0-1 1,0 0-1,0 1 1,-1-1-1,1-1 1,0 1-1,-1-1 1,1 1-1,-1-1 1,0 0-1,1 0 1,-1-1-1,0 1 1,0 0-1,-1-1 1,5-4-1,-1-3 34,0 0-1,-1 0 1,0 0-1,-1-1 1,0 0-1,-1 0 0,0 0 1,-1 0-1,0 0 1,0-1-1,-2 1 1,1-1-1,-1 1 0,-3-22 1,2 31-19,1 1 0,0 0-1,0-1 1,-1 1 0,1-1 0,-1 1 0,1 0 0,-1-1 0,1 1-1,-1 0 1,0-1 0,0 1 0,1 0 0,-1 0 0,0 0 0,0 0 0,0 0-1,-1 0 1,1 0 0,0 0 0,0 0 0,0 1 0,-1-1 0,1 0 0,0 1-1,-1-1 1,1 1 0,0-1 0,-1 1 0,1 0 0,-1 0 0,1 0-1,-1-1 1,1 1 0,0 0 0,-1 1 0,1-1 0,-1 0 0,1 0 0,-1 1-1,1-1 1,0 1 0,-1-1 0,1 1 0,0-1 0,-1 1 0,1 0-1,0 0 1,0 0 0,0-1 0,0 1 0,0 0 0,0 0 0,0 1 0,0-1-1,0 0 1,0 0 0,0 0 0,1 1 0,-1-1 0,1 0 0,-1 1 0,1-1-1,-1 0 1,1 1 0,0-1 0,-1 1 0,1 1 0,0-3-5,-8 50-25,8-51 27,0 1 0,0 0 0,0 0 0,0 0 0,0 0 0,1 0 0,-1 0 0,0 0 0,0 0 0,0 0 0,0 0 0,0 0 0,0 0 0,1 0 0,-1 0-1,0 0 1,0 0 0,0 0 0,0 0 0,0 0 0,0 0 0,1 0 0,-1 0 0,0 0 0,0 0 0,0 0 0,0 0 0,0 0 0,0 0 0,0 1 0,1-1 0,-1 0 0,0 0 0,0 0 0,0 0 0,0 0 0,0 0 0,0 0 0,0 0-1,0 0 1,0 1 0,0-1 0,0 0 0,0 0 0,0 0 0,1 0 0,-1 0 0,0 0 0,0 1 0,0-1 0,0 0 0,0 0 0,0 0 0,0 0 0,0 0 0,0 0 0,-1 1 0,1-1 0,0 0 0,0 0 0,0 0 0,0 0-1,0 0 1,0 0 0,0 1 0,0-1 0,0 0 0,0 0 0,0 0 0,13-23 71,-9 16-216,-1 0 1,1 0-1,1 1 1,-1-1-1,1 1 1,0 0-1,0 0 1,1 0-1,0 1 1,0 0-1,0 0 1,1 0-1,0 1 1,10-5-1,-9 6-963,1 0-1,0 0 1,1 1-1,-1 0 0,0 0 1,0 1-1,15 1 1,-19 0-336,0-1 1,1 1-1,-1-1 1,0 0-1,0 0 1,9-4-1,26-19-4103,-22 9 5442,0-1-1,16-21 1,-3 5 3761,-30 30-3492,1 0-1,0 0 1,0-1-1,-1 1 0,1 0 1,-1-1-1,0 1 1,0-1-1,0 0 1,0 1-1,0-1 1,0 0-1,-1 0 1,0 1-1,1-1 1,-1 0-1,0 0 1,0 0-1,0 1 1,-1-5-1,0 6-35,1 1-1,0-1 1,0 1 0,-1 0-1,1-1 1,0 1-1,-1-1 1,1 1 0,0 0-1,-1 0 1,1-1 0,-1 1-1,1 0 1,0 0-1,-1-1 1,1 1 0,-1 0-1,1 0 1,-1 0 0,1 0-1,-1 0 1,1 0-1,-1 0 1,1 0 0,-1 0-1,1 0 1,0 0 0,-1 0-1,1 0 1,-1 0-1,1 0 1,-1 0 0,1 0-1,-1 0 1,1 1-1,-1-1 1,1 0 0,0 0-1,-1 1 1,1-1 0,0 0-1,-1 1 1,-17 13 1648,15-8-1533,-1 1 0,1-1 0,0 1-1,1 0 1,-1 0 0,1 0 0,1 0 0,-1 1-1,1-1 1,0 0 0,1 1 0,0-1-1,0 0 1,1 1 0,0-1 0,0 0 0,3 11-1,-4-17-232,0 0-1,0-1 0,1 1 0,-1 0 0,0 0 0,0 0 1,1 0-1,-1-1 0,1 1 0,-1 0 0,0 0 0,1-1 1,0 1-1,-1 0 0,1-1 0,-1 1 0,1-1 0,0 1 0,-1 0 1,1-1-1,0 1 0,0-1 0,-1 0 0,1 1 0,0-1 1,0 0-1,0 1 0,0-1 0,-1 0 0,1 0 0,0 0 1,0 0-1,0 0 0,0 0 0,0 0 0,0 0 0,-1 0 1,1 0-1,0 0 0,0-1 0,0 1 0,0 0 0,-1-1 0,1 1 1,0 0-1,0-1 0,-1 1 0,1-1 0,0 1 0,0-1 1,-1 0-1,1 1 0,-1-1 0,2-1 0,2-3 132,-1 1 0,0-1-1,0 0 1,0 0 0,-1-1-1,1 1 1,1-7 0,2-12 311,0 0 0,-2-1 0,0 0 0,-1-47 0,-3 58-187,-1-1 0,0 1-1,-1-1 1,0 1 0,-1 0-1,-1 0 1,0 0-1,-1 1 1,-12-24 0,17 36-260,0 1 0,-1-1-1,1 0 1,0 1 0,0-1 0,-1 1 0,1-1 0,0 1 0,-1-1 0,1 0 0,-1 1 0,1 0 0,0-1-1,-1 1 1,1-1 0,-1 1 0,1-1 0,-1 1 0,0 0 0,1-1 0,-1 1 0,1 0 0,-1 0 0,0-1 0,1 1-1,-1 0 1,-1 0 0,-2 16-84,6 30-73,2-27 152,0 0 1,1 1-1,0-2 1,2 1 0,0-1-1,1 0 1,1 0-1,1-1 1,17 24 0,-26-40-3,0 0 0,-1 0 0,1-1-1,0 1 1,0 0 0,0 0 0,0 0 0,0-1 0,0 1 0,0-1 0,0 1 0,1-1 0,-1 1 0,0-1 0,0 1 0,0-1 0,1 0 0,-1 0 0,0 0 0,0 0 0,1 0 0,-1 0 0,0 0 0,0 0 0,2-1 0,-1 0 10,0 0 0,1 0 0,-1 0 0,0 0 0,0-1 0,-1 1 0,1-1 0,0 0 0,0 1 1,-1-1-1,1 0 0,1-3 0,4-7 48,0-1 0,-1 1 0,8-21 0,-12 27-61,5-20 10,-6 21-26,0-1-1,0 1 0,1 0 1,-1 0-1,1 0 0,0 0 1,0 0-1,1 0 0,0 0 0,0 1 1,0-1-1,0 1 0,7-6 1,-10 9 13,1 1 1,0 0-1,-1 0 1,1 0-1,0 0 0,0 0 1,-1 1-1,1-1 1,0 0-1,-1 0 1,1 0-1,0 1 1,-1-1-1,1 0 1,0 0-1,-1 1 1,1-1-1,-1 1 1,1-1-1,0 1 1,-1-1-1,1 1 0,-1-1 1,0 1-1,1-1 1,-1 1-1,1-1 1,-1 2-1,15 22-22,-11-18 29,5 9 0,-7-9 11,2 0 0,-1-1 0,1 1 0,-1-1 0,1 0 0,1 0-1,5 4 1,-10-8-3,1-1-1,0 1 1,0-1-1,0 1 1,-1-1-1,1 0 1,0 1-1,0-1 1,0 0-1,0 0 1,0 1-1,0-1 1,0 0-1,0 0 1,0 0-1,0 0 1,-1 0-1,1-1 1,0 1-1,0 0 1,2-1-1,-1 0 16,0 0 0,0-1 0,0 1 0,0-1 0,-1 1 0,1-1-1,0 0 1,-1 1 0,1-1 0,-1 0 0,1 0 0,0-3 0,9-15 73,-4 8-94,0 0-1,0 0 0,13-14 0,-19 24-22,1 0 0,0 0-1,0 0 1,0 0-1,0 1 1,0-1 0,0 0-1,1 1 1,-1 0 0,1-1-1,-1 1 1,1 0 0,-1 0-1,1 1 1,-1-1-1,1 0 1,0 1 0,-1 0-1,1-1 1,0 1 0,-1 0-1,6 1 1,-5 0 26,-1 0 1,0 0-1,0 0 1,0 1-1,0-1 1,0 0-1,0 1 1,0 0-1,0-1 1,0 1-1,-1 0 1,1 0-1,-1 0 1,1 0-1,-1 0 1,0 0-1,0 0 0,1 4 1,-1-4 9,1 1 1,-1 0-1,0-1 0,1 1 1,0-1-1,0 1 0,0-1 1,0 0-1,0 0 1,0 0-1,5 3 0,-6-11-542,1 0 0,-1-1 0,0 1 0,0 0 0,-1-1 0,-1-8 0,1-31-8532,0 25 1751</inkml:trace>
</inkml:ink>
</file>

<file path=ppt/ink/ink2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4:30.624"/>
    </inkml:context>
    <inkml:brush xml:id="br0">
      <inkml:brushProperty name="width" value="0.025" units="cm"/>
      <inkml:brushProperty name="height" value="0.025" units="cm"/>
    </inkml:brush>
  </inkml:definitions>
  <inkml:trace contextRef="#ctx0" brushRef="#br0">19 6 15631,'-9'-4'1954,"0"4"1985,11 0-4675,9 0-1122,3 0-1794,0-2-3266</inkml:trace>
</inkml:ink>
</file>

<file path=ppt/ink/ink2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4:30.952"/>
    </inkml:context>
    <inkml:brush xml:id="br0">
      <inkml:brushProperty name="width" value="0.025" units="cm"/>
      <inkml:brushProperty name="height" value="0.025" units="cm"/>
    </inkml:brush>
  </inkml:definitions>
  <inkml:trace contextRef="#ctx0" brushRef="#br0">0 1 14286,'0'0'1505,"3"10"732,6 25-519,1-1-1,2-1 1,2 0 0,30 54 0,-21-47-1016,49 59 0,-64-89-676,0-1 1,-1 1-1,0 0 0,0 1 1,-1 0-1,-1 0 0,0 0 1,0 0-1,-1 1 0,-1 0 1,0 0-1,0 0 0,1 22 1,-4-32 24,0-1 1,0 1-1,0-1 1,-1 0-1,1 1 1,-1-1-1,1 1 1,-1-1-1,1 0 1,-1 0 0,0 1-1,1-1 1,-1 0-1,0 0 1,0 0-1,0 0 1,0 0-1,0 0 1,0 0-1,0 0 1,0 0 0,0 0-1,-1 0 1,1-1-1,0 1 1,-1-1-1,1 1 1,0-1-1,-1 1 1,1-1-1,-1 0 1,1 1 0,0-1-1,-1 0 1,1 0-1,-1 0 1,1 0-1,-1-1 1,1 1-1,0 0 1,-1 0 0,-1-2-1,-4 1 91,1 0-1,-1-1 1,1 0 0,0 0-1,0 0 1,0-1 0,0 0-1,-8-5 1,4-1-141,1 0 0,-1 0 1,2-1-1,-1 0 0,1-1 0,1 1 0,0-2 1,1 1-1,0-1 0,0 0 0,1 0 1,1 0-1,0-1 0,1 0 0,0 1 1,1-1-1,0 0 0,1-1 0,1-14 0,1 16-1047,0 0 0,1 0 0,0 0 0,1 0 0,0 0 0,1 1 0,9-21 0,1 6-5323,-2 1-4137</inkml:trace>
</inkml:ink>
</file>

<file path=ppt/ink/ink2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4:31.326"/>
    </inkml:context>
    <inkml:brush xml:id="br0">
      <inkml:brushProperty name="width" value="0.025" units="cm"/>
      <inkml:brushProperty name="height" value="0.025" units="cm"/>
    </inkml:brush>
  </inkml:definitions>
  <inkml:trace contextRef="#ctx0" brushRef="#br0">14 0 24055,'0'0'6614,"4"12"-6416,11 24-146,2 0 1,29 46 0,56 75 23,-101-156-76,0 1-54,1 1-77,-1 0-1,1-1 1,0 1-1,0-1 0,0 0 1,0 0-1,0 0 0,0 0 1,1 0-1,-1 0 0,4 2 1,-13-12-6805,-12-11 3441,-6 6 1072,-43-16 1,18 9 4509,4-3 4392,45 23-6226,0-1 1,1 1 0,-1-1 0,0 1 0,0-1 0,1 1-1,-1-1 1,0 1 0,1-1 0,-1 0 0,0 0 0,1 1-1,-1-1 1,1 0 0,-1 0 0,1 1 0,0-1 0,-1 0-1,1 0 1,0 0 0,-1 0 0,1-1 0,9-15 1526,34-11-2877,-32 22 1377,21-13-2002,22-13-7612,-27 14-713</inkml:trace>
</inkml:ink>
</file>

<file path=ppt/ink/ink2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4:31.651"/>
    </inkml:context>
    <inkml:brush xml:id="br0">
      <inkml:brushProperty name="width" value="0.025" units="cm"/>
      <inkml:brushProperty name="height" value="0.025" units="cm"/>
    </inkml:brush>
  </inkml:definitions>
  <inkml:trace contextRef="#ctx0" brushRef="#br0">18 0 18129,'0'0'3502,"-3"11"-710,-1-1-2261,1 0-1,1 0 1,0 1 0,1-1-1,0 1 1,0 16-1,1-24-483,0 0 0,0 0-1,1 0 1,-1 0 0,1-1-1,0 1 1,0 0 0,0 0-1,0-1 1,0 1 0,0 0-1,1-1 1,0 1 0,-1-1-1,1 0 1,0 1 0,0-1-1,0 0 1,0 0 0,0 0-1,1-1 1,-1 1 0,1 0-1,-1-1 1,1 0 0,-1 1-1,1-1 1,0 0 0,0 0-1,0-1 1,-1 1 0,1-1-1,6 1 1,-6-1 13,0 0 1,0 0-1,0 0 1,0 0-1,0-1 0,0 0 1,0 1-1,0-1 0,0 0 1,0-1-1,0 1 1,0 0-1,0-1 0,-1 0 1,1 1-1,-1-1 0,1 0 1,-1 0-1,0 0 0,1-1 1,-1 1-1,0-1 1,-1 1-1,1-1 0,2-4 1,-1 2 37,-1 0 0,0 0 0,0-1 1,0 1-1,-1 0 0,0-1 0,0 1 0,0-1 1,-1 1-1,1-1 0,-1 1 0,-1-1 1,1 0-1,-2-7 0,1 12-98,0 0 0,1-1 0,-1 1 0,0 0 0,1 0 0,-1 0 0,0-1 0,0 1 0,0 0 0,0 0 0,0 0 0,-1 0 0,1 1 0,0-1 0,0 0 0,-1 0 0,1 1 0,0-1 0,-1 1 0,1-1 0,0 1 0,-1-1 0,1 1 0,-1 0 0,1 0 0,-1 0 0,1 0 0,-1 0 0,1 0 0,-1 0 0,1 0 0,0 1 0,-1-1 0,1 0 0,-1 1 0,-1 0 0,-2 1 0,0-1 0,0 1 0,0 0 0,1 0 0,-1 0 0,1 1 0,-1-1 0,1 1 0,-6 5 0,2 3-2226,1 7-6529,7-25-1628</inkml:trace>
</inkml:ink>
</file>

<file path=ppt/ink/ink2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4:33.132"/>
    </inkml:context>
    <inkml:brush xml:id="br0">
      <inkml:brushProperty name="width" value="0.025" units="cm"/>
      <inkml:brushProperty name="height" value="0.025" units="cm"/>
    </inkml:brush>
  </inkml:definitions>
  <inkml:trace contextRef="#ctx0" brushRef="#br0">60 253 18738,'0'0'7548,"1"9"-7388,0 3 159,1 1-1,1-1 0,0 0 0,8 22 0,-2 12 3826,-9-41-4089,0 0-1,1 1 1,0-1-1,0 0 0,0 0 1,1 0-1,-1 0 1,5 9-1,-7-37 17,-9-21-3158,-15-25-5085,-7 4 6295,7 16 4399,16 32 2713,8 21-2810,14 39-1988,-2-8 391,-3 2-665,-1 1 95,2-1 1,1 1-1,2-2 1,1 0-1,32 59 1,-45-94-259,0-1 0,0 1 0,0-1 0,0 1 0,0-1 0,1 1 0,-1-1 0,0 1 0,0-1 0,1 0 0,-1 1 0,0-1 0,1 1 0,-1-1 0,0 0 0,1 1 0,-1-1 0,1 0 0,-1 0 0,0 1 0,1-1 0,-1 0 0,1 0 0,-1 0 0,1 1 0,-1-1 0,1 0 0,-1 0 0,1 0 0,-1 0 0,1 0 0,-1 0 0,1 0 0,3-16 0,-8-29 0,0 33-483,-1 0-1,0 0 1,0 0-1,-1 1 1,-1 0-1,-11-16 1,-55-59-3673,61 73 4019,15 16 270,1-1 0,-1 1-1,1-1 1,-1 0 0,1 0 0,0 0-1,0 0 1,0 0 0,0-1-1,0 0 1,0 0 0,0 0-1,0 0 1,0-1 0,1 1 0,-1-1-1,0 0 1,0-1 0,8 0-1,-5 0-89,0-1 0,1 1-1,-1-1 1,0-1 0,0 1-1,-1-1 1,1 0-1,0-1 1,-1 1 0,0-1-1,7-6 1,-3 1 156,-1-1 1,0 0-1,0 0 1,-1-1-1,0 0 0,-1 0 1,0-1-1,-1 0 1,0 0-1,-1-1 0,0 0 1,-1 0-1,-1 0 1,0 0-1,0 0 0,-2-1 1,1 1-1,-2-1 0,-1-24 1,1 36-190,0-1-1,-1 1 1,1 0 0,0 0 0,-1 0-1,0 0 1,1 0 0,-1-1 0,0 1-1,0 0 1,0 1 0,0-1 0,0 0 0,0 0-1,-1 0 1,1 1 0,-1-1 0,1 0-1,-1 1 1,0 0 0,1-1 0,-1 1-1,0 0 1,0 0 0,0 0 0,0 0-1,0 0 1,0 0 0,0 1 0,0-1-1,0 1 1,-1-1 0,1 1 0,-4 0-1,3 0-1,-1 1 0,1-1 0,-1 1 0,1 0 0,0 0 0,0 0 0,0 0 0,-1 1 0,1 0-1,0-1 1,1 1 0,-1 0 0,0 0 0,0 0 0,1 1 0,0-1 0,-1 1 0,1-1-1,0 1 1,0 0 0,0 0 0,-1 3 0,-5 13-8,2 1 0,0 0 0,1 0 0,1 1 0,1-1 0,1 1 0,1-1 0,1 1 0,4 41 0,-4-60 0,0 0 0,0 0 0,1 0 0,-1 0 0,1 0 0,-1-1 0,1 1 0,-1 0 0,1 0 0,0 0 0,0-1 0,0 1 0,0 0 0,0-1 0,0 1 0,2 1 0,-2-2 0,0-1 0,0 1 0,0-1 0,0 1 0,0-1 0,1 0 0,-1 1 0,0-1 0,0 0 0,0 0 0,0 0 0,0 0 0,0 0 0,0 0 0,1 0 0,-1 0 0,0 0 0,0 0 0,0-1 0,2 1 0,1-2 0,1-1 0,-1 1 0,0 0 0,0-1 0,0 0 0,0 0 0,0 0 0,0-1 0,-1 1 0,6-9 0,92-141 0,-99 151 0,-1 1 0,0-1 0,1 0 0,-1 1 0,0-1 0,1 1 0,0-1 0,-1 1 0,1 0 0,0 0 0,0 0 0,0 0 0,0 0 0,0 0 0,0 0 0,0 1 0,0-1 0,3 0 0,-3 1 0,0 1 0,0-1 0,0 1 0,-1-1 0,1 1 0,0-1 0,-1 1 0,1 0 0,-1 0 0,1 0 0,0 0 0,-1 0 0,0 0 0,1 0 0,-1 0 0,0 1 0,2 1 0,5 8 0,-2 0 0,1 0 0,-1 1 0,8 23 0,-8-21 0,3 17 29,-7-25-51,-1 0 0,1 0 1,0 0-1,1 0 1,-1 0-1,1-1 0,4 7 1,-3-10-651,-4-6-4059,0-13-2022</inkml:trace>
</inkml:ink>
</file>

<file path=ppt/ink/ink2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4:33.911"/>
    </inkml:context>
    <inkml:brush xml:id="br0">
      <inkml:brushProperty name="width" value="0.025" units="cm"/>
      <inkml:brushProperty name="height" value="0.025" units="cm"/>
    </inkml:brush>
  </inkml:definitions>
  <inkml:trace contextRef="#ctx0" brushRef="#br0">19 220 7751,'-4'10'6252,"-11"25"3358,19-24-7030,16-13-512,-15-1-1849,1 0-1,-1-1 1,0 1-1,-1-1 1,1 1-1,-1-2 1,1 1-1,-1 0 0,0-1 1,-1 0-1,1 0 1,5-10-1,1-3 273,-1-1 1,9-28-1,-14 39-475,-1 0 0,-1 0 0,1 0 0,-1-1 0,-1 1 0,0-1 0,0 1 0,0-1 0,-1 1 0,0-1 0,-3-13 0,3 21-16,-1 1 0,1-1 0,-1 0 0,1 0 0,-1 0 0,0 1 0,1-1 0,-1 0 0,0 1 0,1-1 0,-1 1 0,0-1 0,0 0 0,0 1 0,1 0 0,-1-1 0,0 1 0,0 0 0,0-1 0,0 1 0,0 0 0,0 0 0,0 0 0,0 0 0,0 0 0,0 0 0,0 0 0,0 0 0,1 0 0,-1 0 0,0 0 0,0 0 0,0 1 0,0-1 0,-1 1 0,0 0 0,-1 0 0,1 0 0,-1 0 0,1 0 0,0 1 0,0-1 0,0 1 0,0 0 0,0-1 0,0 1 0,0 0 0,-1 3 0,-4 9 0,0 2 0,2-1 0,0 1 0,0 0 0,2 0 0,0 0 0,1 0 0,0 0 0,1 1 0,1-1 0,1 1 0,4 25 0,-5-40-11,1 1 0,-1 0 0,1 0 0,-1-1 0,1 1 0,0 0 0,0-1-1,0 1 1,1 0 0,-1-1 0,0 0 0,1 1 0,0-1 0,-1 0 0,1 0 0,0 0 0,0 0 0,1 0 0,-1 0 0,0-1 0,0 1 0,1-1 0,-1 1-1,1-1 1,-1 0 0,1 0 0,0 0 0,-1 0 0,1-1 0,0 1 0,0-1 0,0 0 0,-1 1 0,1-1 0,0 0 0,0-1 0,5 0 0,0-1-215,0 1 1,0-2 0,0 1 0,0-1 0,0-1-1,-1 1 1,1-1 0,-1 0 0,0-1-1,0 0 1,9-8 0,22-32-7291,-6-8-6765</inkml:trace>
</inkml:ink>
</file>

<file path=ppt/ink/ink2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4:35.216"/>
    </inkml:context>
    <inkml:brush xml:id="br0">
      <inkml:brushProperty name="width" value="0.025" units="cm"/>
      <inkml:brushProperty name="height" value="0.025" units="cm"/>
    </inkml:brush>
  </inkml:definitions>
  <inkml:trace contextRef="#ctx0" brushRef="#br0">30 89 12172,'-1'0'415,"-18"-21"5880,18 20-5941,0 0-1,0 1 1,1-1 0,-1 0-1,0 0 1,1 1 0,-1-1-1,1 0 1,-1 0 0,1 0-1,-1 0 1,1 0 0,0 0-1,-1 0 1,1 0 0,0 0-1,0 0 1,0 0 0,0 0-1,-1 0 1,1 0 0,1 0-1,-1-1 1,4 5-39,1 1 0,-1 0 0,0 0 0,0 0 0,-1 0 0,6 9 0,-9-13-262,55 80 1143,34 44-758,-88-123-429,0 1 0,0-1 1,0 1-1,1-1 0,-1 1 1,0-1-1,1 0 0,-1 1 1,1-1-1,-1 0 0,1 0 1,-1 0-1,1 0 1,0-1-1,0 1 0,-1 0 1,1-1-1,0 1 0,0-1 1,0 0-1,0 1 0,2-1 1,-3-1 11,0 0 1,1 1-1,-1-1 1,0 0-1,1 0 1,-1 0-1,0 0 1,0 0-1,0 0 1,0-1-1,0 1 1,0 0 0,0-1-1,0 1 1,0 0-1,-1-1 1,1 1-1,0-1 1,-1 1-1,1-3 1,3-13 179,0-1 0,-2 0 0,2-28 0,-3 33-167,-2-56-34,0 50 0,1 1 0,0-1 0,5-23 0,-5 42 0,0 0 0,0 0 0,0 0 0,1-1 0,-1 1 0,0 0 0,0 0 0,0 0 0,1 0 0,-1 0 0,0 0 0,0 0 0,1 0 0,-1 0 0,0 0 0,0 0 0,1 0 0,-1 0 0,0 0 0,0 0 0,0 1 0,1-1 0,-1 0 0,0 0 0,0 0 0,0 0 0,1 0 0,-1 0 0,0 1 0,0-1 0,0 0 0,1 0 0,-1 0 0,0 0 0,0 1 0,0-1 0,0 0 0,0 0 0,0 0 0,0 1 0,1-1 0,-1 0 0,0 0 0,0 1 0,0-1 0,0 0 0,0 0 0,0 0 0,0 1 0,0-1 0,0 0 0,0 0 0,0 1 0,7 14 0,10 49 0,-11-38 0,1 0 0,12 28 0,-19-53-41,0 0 1,0-1-1,0 1 1,1 0-1,-1-1 1,0 1-1,1 0 0,-1-1 1,1 1-1,-1 0 1,0-1-1,1 1 0,-1-1 1,1 1-1,-1-1 1,1 1-1,0-1 1,-1 1-1,1-1 0,0 0 1,-1 1-1,1-1 1,0 0-1,0 1 1,9-12-2559,2-34-4680,-11 41 6229,6-35-7956</inkml:trace>
</inkml:ink>
</file>

<file path=ppt/ink/ink2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4:36.388"/>
    </inkml:context>
    <inkml:brush xml:id="br0">
      <inkml:brushProperty name="width" value="0.025" units="cm"/>
      <inkml:brushProperty name="height" value="0.025" units="cm"/>
    </inkml:brush>
  </inkml:definitions>
  <inkml:trace contextRef="#ctx0" brushRef="#br0">28 381 13549,'-2'8'5306,"-3"10"-4050,-12 62 4691,15-71-5625,1 0 1,1-1 0,-1 1 0,1 0 0,1 0 0,-1-1 0,4 14-1,-4-20-319,1-1-1,-1 0 1,0 1 0,1-1-1,-1 1 1,1-1-1,0 0 1,-1 1-1,1-1 1,0 0-1,0 0 1,0 0-1,0 0 1,0 1-1,0-1 1,0 0-1,0-1 1,0 1-1,0 0 1,1 0-1,-1 0 1,0-1-1,1 1 1,-1-1 0,0 1-1,1-1 1,-1 1-1,1-1 1,-1 0-1,0 0 1,1 0-1,-1 0 1,1 0-1,-1 0 1,1 0-1,-1 0 1,1 0-1,2-1 1,-1 0 1,0-1 0,-1 1 0,1 0 0,0-1 0,-1 0 0,1 1-1,0-1 1,-1 0 0,0 0 0,0-1 0,1 1 0,-1 0 0,-1-1 0,1 1 0,0-1 0,2-5 0,1-7 57,0 0 0,-1 0 0,-1-1 1,0 0-1,-1 0 0,-1 0 0,0 0 0,-2 0 0,1 0 0,-6-27 1,-4 22 293,-2 18-7,11 4-338,0 0 1,0 0-1,-1 0 1,1 0-1,0 0 1,0 1-1,0-1 1,0 0-1,1 1 1,-1-1-1,0 1 1,0-1-1,1 1 1,-1-1-1,1 1 1,0-1-1,-1 1 1,1 0-1,0-1 1,0 4-1,-2 15 12,2 0 1,3 39-1,-3-53-23,1 1-1,0-1 1,1 0 0,0 0-1,0 0 1,0 0 0,0 0-1,1 0 1,0-1 0,0 1-1,1-1 1,0 0-1,6 7 1,-9-11-36,-1 0 0,1 0 1,0-1-1,-1 1 0,1 0 0,0-1 0,0 1 0,0-1 1,0 1-1,0-1 0,0 1 0,-1-1 0,1 0 0,0 1 1,0-1-1,0 0 0,0 0 0,0 0 0,0 1 0,0-1 1,0 0-1,0-1 0,1 1 0,-1 0 0,0 0 0,0 0 1,0 0-1,-1-1 0,3 0 0,-1-1-90,0 1-1,0-1 1,0 0-1,0 0 1,-1 0-1,1 0 1,-1 0 0,0 0-1,1 0 1,-1 0-1,2-5 1,1-7-677,1 0 0,-2-1-1,3-16 1,-2-2-1421,-1 1 0,-2-1 0,-1 0 0,-1 0 0,-12-62 0,-10 12 1807,-11 6 4550,34 76-3963,0 0 0,0 1 0,0-1 0,0 1 0,-1-1 0,1 1 0,0-1-1,0 1 1,0-1 0,-1 1 0,1-1 0,0 1 0,-1-1 0,1 1-1,0-1 1,-1 1 0,1 0 0,-1-1 0,1 1 0,0 0 0,-1-1-1,1 1 1,-1 0 0,1 0 0,-1-1 0,1 1 0,-1 0 0,0 0-1,0-1 1,0 19 2092,9 31-843,5 1-314,3 0 0,2-1 0,1-1 0,41 70 0,-60-116-1092,25 29 70,-25-30-76,1 0 1,0-1-1,0 1 1,0 0-1,-1 0 1,1 0-1,0-1 1,0 1-1,0 0 1,0-1-1,0 1 1,0-1-1,0 1 1,1-1-1,-1 0 1,0 1-1,0-1 1,0 0-1,0 0 1,0 0-1,1 0 1,-1 0-1,0 0 1,0 0 0,0 0-1,0 0 1,1 0-1,1-1 1,-3 0 15,1 0 0,0-1 0,-1 1 0,1 0 0,-1 0 0,1 0 1,-1-1-1,1 1 0,-1 0 0,0 0 0,0-1 0,0 1 0,0 0 1,0-1-1,0 1 0,0 0 0,0 0 0,0-1 0,0 1 0,-1-2 1,-8-28 366,-1 15-135,0 0-1,-2 0 1,-20-22 0,5 6 444,26 31-570,23 26-272,-15-18 148,1 0 0,0-1 0,0 0 0,1 0 0,-1-1 0,1 1 0,1-2 0,15 6 0,-22-9-1,-1 0 0,0 0 1,1-1-1,-1 1 0,1-1 0,-1 1 0,1-1 0,0 0 0,-1 0 0,1 0 0,-1-1 1,1 1-1,-1-1 0,1 1 0,-1-1 0,1 0 0,-1 0 0,0 0 0,1 0 0,-1 0 0,0 0 1,0-1-1,0 1 0,0-1 0,0 0 0,0 1 0,0-1 0,0 0 0,-1 0 0,1 0 1,-1 0-1,0-1 0,1 1 0,-1 0 0,0 0 0,0-1 0,-1 1 0,1-1 0,0-2 0,2-6 17,-1 0-1,0 0 0,-1 0 0,0 0 0,-1 0 1,-1-16-1,1 23-8,0 0 1,-1 0 0,1 0-1,-1 0 1,0 0-1,0 1 1,0-1 0,-1 0-1,1 1 1,-1-1-1,0 1 1,0-1 0,0 1-1,0 0 1,-1 0 0,1 0-1,-1 0 1,0 0-1,0 1 1,0-1 0,-4-2-1,7 5-13,0 0-1,-1 0 1,1 0-1,0 0 1,-1 0-1,1 0 0,0 0 1,0 0-1,-1 0 1,1 0-1,0 0 1,-1 0-1,1 0 1,0 0-1,-1 0 1,1 0-1,0 0 1,-1 0-1,1 0 1,0 0-1,0 0 0,-1 1 1,1-1-1,0 0 1,0 0-1,-1 0 1,1 0-1,0 1 1,0-1-1,-1 0 1,1 0-1,0 1 1,0-1-1,0 0 1,0 0-1,-1 1 0,1-1 1,0 0-1,0 1 1,0-1-1,0 1 1,-4 20-48,6 23 41,0-33 41,0-1 0,0 1 0,1-1 0,6 14 0,-7-19-19,-1-1 1,2 1-1,-1-1 0,0 0 1,1 1-1,0-1 0,0-1 1,0 1-1,0 0 0,1-1 1,6 6-1,-9-9-13,-1 0 0,1 1 0,-1-1 0,1 1 0,0-1 0,-1 0 0,1 0 0,0 1 0,-1-1 0,1 0 0,0 0 0,0 0 0,-1 0 0,1 0 0,0 0 0,-1 0 0,1 0 0,0 0 0,0 0 0,-1 0 0,1 0 0,0-1 0,-1 1 0,1 0 0,0 0 0,-1-1 0,1 1 0,0-1 0,0 0 0,11-21 0,-4-37 0,-8 53 0,2-102 0,-1 111 0,-1 0 0,1 0 0,0 0 0,1 0 0,-1 0 0,0 0 0,1-1 0,0 1 0,-1 0 0,1-1 0,0 1 0,0-1 0,1 0 0,-1 0 0,0 0 0,1 0 0,-1 0 0,1 0 0,0-1 0,-1 1 0,6 1 0,5 3 0,1 0 0,0-1 0,21 6 0,-33-11-1,9 4-43,1-2 1,0 1-1,-1-2 0,1 1 0,0-1 0,0-1 0,18-2 0,-29 1 49,-1 1 0,1-1 0,0 0 0,0 1 0,-1-1 1,1 0-1,0 0 0,-1 1 0,1-1 0,-1 0 0,1 0 0,-1 0 1,0 0-1,1 0 0,-1 0 0,0 0 0,0 0 0,1 0 1,-1 0-1,0 0 0,0 0 0,0 0 0,0 0 0,0 0 0,-1 0 1,1 0-1,0 0 0,0 0 0,-1 0 0,1 0 0,0 0 0,-2-1 1,-14-32 160,11 29-165,-1 0 0,0 0 0,-1 1 0,1-1 0,-1 2 0,0-1 0,0 1 0,0 0 0,0 0 0,-1 1 0,1 0 0,-1 1 0,1-1 0,-1 1 0,-8 1 0,28-5-802,-1 1 0,0-1 1,1-1-1,-2 0 0,1-1 0,13-10 1,30-26-11073,-28 19-918</inkml:trace>
</inkml:ink>
</file>

<file path=ppt/ink/ink2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4:36.919"/>
    </inkml:context>
    <inkml:brush xml:id="br0">
      <inkml:brushProperty name="width" value="0.025" units="cm"/>
      <inkml:brushProperty name="height" value="0.025" units="cm"/>
    </inkml:brush>
  </inkml:definitions>
  <inkml:trace contextRef="#ctx0" brushRef="#br0">28 389 17745,'-4'5'567,"1"0"1,0 0 0,0 1-1,1-1 1,-1 1-1,1-1 1,0 1-1,1 0 1,-1 0 0,1 0-1,0 7 1,1-11-498,0 0 0,0 0 0,0 0 0,1 0 0,-1-1 0,1 1 0,-1 0 0,1 0 1,-1-1-1,1 1 0,0 0 0,0-1 0,0 1 0,0-1 0,0 1 0,0-1 0,1 1 0,-1-1 0,0 0 1,1 0-1,-1 0 0,1 1 0,-1-1 0,1-1 0,-1 1 0,1 0 0,0 0 0,-1-1 0,1 1 0,0-1 0,0 1 1,0-1-1,-1 0 0,1 1 0,0-1 0,0 0 0,0 0 0,0 0 0,1-1 0,0 0-10,0 1 0,0-1 0,0 0-1,0 0 1,-1 0 0,1 0 0,0 0-1,-1-1 1,1 1 0,-1-1 0,0 0 0,1 1-1,-1-1 1,0 0 0,0-1 0,0 1-1,0 0 1,-1 0 0,1-1 0,0 1 0,-1-1-1,0 0 1,0 1 0,0-1 0,0 0-1,0 0 1,0 1 0,0-6 0,3-7 71,-2 0 1,1 0 0,-2-1-1,0-15 1,-2-10-72,0 26-154,4 41 48,-1-10 139,1 0 0,1 0 0,8 21-1,-10-31 2,1 1 0,-1 0-1,2 0 1,-1-1 0,1 0-1,0 0 1,0 0-1,1 0 1,9 10 0,-13-15-75,1-1 0,-1 1 1,0 0-1,0 0 1,1-1-1,-1 1 1,0 0-1,1-1 0,-1 1 1,1-1-1,-1 0 1,1 0-1,-1 1 0,1-1 1,-1 0-1,1 0 1,-1 0-1,1 0 0,-1-1 1,0 1-1,1 0 1,-1-1-1,1 1 1,-1-1-1,1 1 0,-1-1 1,0 0-1,0 1 1,1-1-1,-1 0 0,0 0 1,0 0-1,0 0 1,0 0-1,0 0 0,0 0 1,0 0-1,0-1 1,0 1-1,-1 0 1,1 0-1,0-1 0,-1 1 1,2-3-1,3-8 205,0-1 0,0 0 0,5-22 0,-9 28-205,8-31-19,-2-1 0,-2-1 0,-2 1 0,-1-1 0,-5-51 0,2 82 0,-1 0 0,1 1 0,-1-1 0,-1 1 0,-4-13 0,6 19 0,1 0 0,-1 1 0,0-1 0,0 0 0,1 1 0,-1-1 0,0 0 0,-1 1 0,1-1 0,0 1 0,0 0 0,-1-1 0,1 1 0,0 0 0,-1 0 0,0 0 0,1 0 0,-1 0 0,0 0 0,1 0 0,-1 0 0,0 1 0,0-1 0,1 1 0,-1-1 0,0 1 0,0 0 0,0 0 0,0 0 0,0 0 0,-3 0 0,3 1 0,0 1 0,0-1 0,0 0 0,0 1 0,0-1 0,0 1 0,1 0 0,-1-1 0,0 1 0,1 0 0,0 0 0,-1 0 0,1 0 0,0 0 0,0 0 0,0 1 0,0-1 0,1 0 0,-1 0 0,0 5 0,-7 48 0,7-45 0,1 0 0,1 0 0,0 0 0,0-1 0,1 1 0,0 0 0,1-1 0,0 1 0,0-1 0,1 0 0,0 0 0,7 10 0,-8-15 0,0 0 0,0 0 0,0 0 0,1 0 0,-1-1 0,1 1 0,0-1 0,0 0 0,1 0 0,-1 0 0,1-1 0,-1 1 0,1-1 0,0 0 0,-1-1 0,1 1 0,0-1 0,0 0 0,1 0 0,-1 0 0,0-1 0,0 0 0,0 0 0,0 0 0,5-1 0,-7 0-187,-1 1-1,0 0 1,0-1 0,0 0-1,0 1 1,-1-1 0,1 0-1,0 0 1,0 0 0,0 0-1,-1 0 1,1-1 0,0 1-1,-1 0 1,1-1 0,-1 1-1,0-1 1,0 0 0,1 1-1,-1-1 1,1-3 0,10-23-8376</inkml:trace>
</inkml:ink>
</file>

<file path=ppt/ink/ink2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4:37.618"/>
    </inkml:context>
    <inkml:brush xml:id="br0">
      <inkml:brushProperty name="width" value="0.025" units="cm"/>
      <inkml:brushProperty name="height" value="0.025" units="cm"/>
    </inkml:brush>
  </inkml:definitions>
  <inkml:trace contextRef="#ctx0" brushRef="#br0">1 91 18385,'0'0'10410,"8"5"-9358,3 2-883,-1 0 0,-1 1 0,0 1-1,0-1 1,0 2 0,-1-1 0,0 1 0,-1 0 0,0 1 0,5 12 0,30 47 311,-50-127 102,-30-23-582,29 63 0,0 0 0,1-1 0,-7-22 0,19 40-8,-1-1-1,0 1 1,0-1-1,1 1 1,-1 0-1,0 0 1,0 1-1,1-1 1,-1 1-1,0-1 1,4 3 0,6 0-1196,1-1 0,-1 0 1,1 0-1,19-2 1,-28 0 315,0 0 0,0-1 1,0 0-1,-1 0 0,1 0 1,0 0-1,-1-1 0,1 0 1,-1 0-1,0 0 0,1 0 1,-1-1-1,0 0 1,-1 0-1,1 0 0,4-4 1,14-20-6859</inkml:trace>
</inkml:ink>
</file>

<file path=ppt/ink/ink2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4:38.229"/>
    </inkml:context>
    <inkml:brush xml:id="br0">
      <inkml:brushProperty name="width" value="0.025" units="cm"/>
      <inkml:brushProperty name="height" value="0.025" units="cm"/>
    </inkml:brush>
  </inkml:definitions>
  <inkml:trace contextRef="#ctx0" brushRef="#br0">50 398 4773,'0'0'18091,"-7"9"-16559,1 1-1247,1 0-1,-1 0 1,2 0-1,-1 1 1,1 0-1,-3 17 1,5-23-206,1-1 0,0 1 1,0-1-1,1 1 0,-1-1 1,1 1-1,0-1 1,0 1-1,1 0 0,-1-1 1,1 1-1,0-1 1,0 1-1,1-1 0,-1 0 1,1 1-1,0-1 0,0 0 1,0 0-1,1 0 1,-1-1-1,7 7 0,-8-9-53,0 1 0,0-1 0,1 0 0,-1 0 0,0 0 0,1-1 0,-1 1 0,1 0 0,-1-1 0,1 1 0,0 0 0,-1-1 0,1 0 0,0 1 0,-1-1 0,1 0 0,0 0 0,-1 0 0,1 0 0,0 0 0,-1 0 0,1-1 0,2 0 0,-1 0 28,-1 0 1,1-1-1,0 0 1,-1 1-1,1-1 0,-1 0 1,0 0-1,0-1 1,0 1-1,0 0 1,3-6-1,2-3 139,0-1 0,-1 0 0,-1-1 0,7-21 0,-6 11-494,-2-1-1,0 0 1,-1 0-1,-1 0 0,-2-30 1,1 66 193,2-1 0,0 0 0,0 0 0,1 0 0,7 15 0,-10-22 120,1-1-1,0 1 1,0-1 0,0 1 0,0-1 0,0 0 0,1 0 0,-1 0-1,1 0 1,0 0 0,0-1 0,0 1 0,0-1 0,1 0-1,-1 1 1,0-2 0,1 1 0,0 0 0,6 1 0,-8-3 45,0 0 1,-1 0-1,1 0 1,-1 0-1,1-1 1,0 1-1,-1-1 1,1 1-1,-1-1 1,1 0-1,-1 1 1,1-1-1,-1 0 1,0 0-1,0 0 1,1 0-1,-1 0 1,0 0-1,0-1 1,0 1-1,0 0 1,0-1-1,0 1 1,0 0-1,0-1 1,-1 1-1,1-1 1,-1 1 0,1-1-1,0-2 1,11-54 1278,-11 53-1226,4-37 174,-2 0 0,-2-54 0,-2 76-228,-1 1 1,-1 0-1,-1 0 0,0 0 1,-2 0-1,0 1 1,-10-22-1,16 39-56,-1 0 0,1-1 0,-1 1 0,1-1 0,-1 1 0,0 0 0,0 0 0,0-1 0,0 1 0,0 0 0,0 0 0,0 0 0,0 0 0,0 0 0,0 0 0,-2-1 0,2 2 0,1 1 0,-1-1 0,1 0 0,-1 1 0,1-1 0,-1 1 0,1-1 0,-1 0 0,1 1 0,0-1 0,-1 1 0,1-1 0,0 1 0,0-1 0,-1 1 0,1-1 0,0 1 0,0 0 0,0-1 0,0 1 0,-1-1 0,1 1 0,0-1 0,0 1 0,0 0 0,1 0 0,0 54 0,3-34 0,1-1 0,0 0 0,2 0 0,0 0 0,1-1 0,1 0 0,1 0 0,15 21 0,-19-32 0,-1-1 0,1 1 0,0-1 0,1 0 0,0-1 0,0 1 0,0-1 0,1-1 0,0 1 0,0-1 0,0-1 0,1 0 0,0 0 0,-1 0 0,1-1 0,0 0 0,1-1 0,-1 0 0,0-1 0,11 1 0,-17-2 0,0-1 0,-1 1 0,1-1 0,0 1 0,-1-1 0,1 0 0,-1 0 0,0 0 0,1 0 0,-1-1 0,3-1 0,1-8 0,-7 10 0,1 0 0,-1 0 0,1 0 0,-1 1 0,0-1 0,1 0 0,-1 0 0,0 1 0,1-1 0,-1 1 0,0-1 0,0 1 0,0-1 0,1 1 0,-1-1 0,0 1 0,0 0 0,-2-1 0,-23-7-84,-1 2 1,-46-6-1,52 10 54,0-1-1,0-1 1,1-1-1,0-1 1,-1 0-1,-19-10 1,39 15 35,0 1 0,0-1 1,0 1-1,0-1 0,0 1 1,0-1-1,0 0 0,0 1 1,0-1-1,1 0 1,-1 0-1,0 0 0,0 1 1,1-1-1,-1 0 0,0 0 1,1 0-1,-1 0 0,1 0 1,-1 0-1,1-1 1,0 1-1,0 0 0,-1 0 1,1 0-1,0 0 0,0 0 1,0 0-1,0-1 1,0 1-1,0 0 0,0 0 1,0 0-1,1 0 0,-1 0 1,0-1-1,1 1 0,-1 0 1,1 0-1,-1 0 1,1 0-1,0 0 0,-1 0 1,1 1-1,0-1 0,0 0 1,-1 0-1,1 0 0,0 1 1,0-1-1,0 0 1,0 1-1,2-2 0,7-6 38,1 1 0,0 0 0,19-9 0,-25 13-40,42-19-369,-25 12-1160,-1-1 1,25-15-1,-14-1-6439</inkml:trace>
</inkml:ink>
</file>

<file path=ppt/ink/ink2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4:38.608"/>
    </inkml:context>
    <inkml:brush xml:id="br0">
      <inkml:brushProperty name="width" value="0.025" units="cm"/>
      <inkml:brushProperty name="height" value="0.025" units="cm"/>
    </inkml:brush>
  </inkml:definitions>
  <inkml:trace contextRef="#ctx0" brushRef="#br0">38 169 19026,'0'0'4602,"8"0"-2003,-5 1-2431,1-1 0,-1 1 0,1-1 0,-1 0 0,1-1 0,-1 1 0,1 0 0,-1-1-1,1 0 1,-1 0 0,0 0 0,1 0 0,-1-1 0,0 1 0,0-1 0,0 0 0,0 0-1,0 0 1,0 0 0,-1 0 0,1-1 0,-1 1 0,1-1 0,-1 0 0,0 1-1,0-1 1,0 0 0,3-7 0,-3 5-80,1-1 0,-1 1 0,0-1 0,0 0 0,-1 0 0,1 0 0,-1 0 0,-1 0 0,1 0 0,-1 0 0,-1-10 0,1 14-74,0 0 1,0 1 0,-1-1-1,1 0 1,-1 0 0,1 0-1,-1 1 1,0-1 0,0 0-1,0 1 1,0-1 0,0 1-1,0-1 1,0 1-1,0-1 1,0 1 0,-1 0-1,1 0 1,-1-1 0,1 1-1,-1 0 1,1 0 0,-1 1-1,1-1 1,-1 0 0,0 0-1,0 1 1,1-1 0,-1 1-1,0-1 1,0 1-1,0 0 1,0 0 0,1 0-1,-1 0 1,0 0 0,0 0-1,0 1 1,0-1 0,1 0-1,-3 2 1,-1-1-15,1 1 0,-1 0 0,1 0 0,-1 1 0,1-1 0,0 1 0,0 0 0,0 0 0,0 0 0,1 1 0,-1 0 0,1-1 0,0 1 0,0 0 0,0 0 0,1 1 0,-1-1 0,1 1 0,0-1 0,0 1 0,1-1 0,-2 9 0,-2 3 0,2 0 0,0 0 0,1 0 0,0 0 0,2 28 0,0-41-8,-1 0 1,1 0-1,1-1 0,-1 1 1,0 0-1,1-1 0,-1 1 1,1 0-1,0-1 1,0 1-1,0-1 0,0 1 1,0-1-1,1 1 0,-1-1 1,1 0-1,-1 0 0,1 1 1,0-1-1,0-1 0,0 1 1,0 0-1,0 0 1,0-1-1,1 1 0,-1-1 1,0 0-1,1 1 0,-1-1 1,1-1-1,0 1 0,-1 0 1,1 0-1,0-1 0,-1 0 1,1 1-1,0-1 1,-1 0-1,1 0 0,0-1 1,0 1-1,-1 0 0,5-2 1,5-1-333,0 0 0,-1-1 0,1 0 0,-1-1 0,0 0 0,0-1 1,-1 0-1,16-13 0,18-21-7155</inkml:trace>
</inkml:ink>
</file>

<file path=ppt/ink/ink2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4:39.785"/>
    </inkml:context>
    <inkml:brush xml:id="br0">
      <inkml:brushProperty name="width" value="0.025" units="cm"/>
      <inkml:brushProperty name="height" value="0.025" units="cm"/>
    </inkml:brush>
  </inkml:definitions>
  <inkml:trace contextRef="#ctx0" brushRef="#br0">149 485 10474,'0'0'15978,"-9"-5"-15247,7 3-688,-1 1 0,1-1 0,-1 1 0,1 0 0,-1-1 0,0 1 0,0 1 0,1-1 0,-1 0 0,0 1 0,0-1 0,0 1 0,0 0 0,1 0 0,-1 0 0,0 0 0,0 1 0,0-1 0,0 1 0,0-1 0,1 1 0,-1 0 0,0 0 0,1 0 0,-1 1 0,1-1 0,-1 1 0,1-1 0,-1 1 0,1 0 0,0 0 0,0 0 0,0 0 0,-2 3 0,-1 0 29,0 0 0,1 1 0,0-1 0,0 1 0,1 0 0,-1 0 0,1 0 0,1 0 0,-1 0 0,1 1 0,0 0 0,0-1 0,1 1-1,0 0 1,0-1 0,1 1 0,0 0 0,1 11 0,-1-17-67,0 0 1,0 0-1,0 0 0,0 0 1,1 1-1,-1-1 0,0 0 1,1 0-1,-1 0 0,1 0 1,-1 0-1,1 0 0,0 0 1,-1-1-1,1 1 0,0 0 1,0 0-1,-1 0 0,1-1 1,0 1-1,0 0 0,0-1 1,0 1-1,0-1 0,0 1 1,2 0-1,-1-1 1,0 0 0,0 0 0,1 0 1,-1 0-1,0-1 0,0 1 0,0-1 0,0 1 0,0-1 0,0 0 1,0 0-1,0 0 0,2-1 0,3-2 24,0-1-1,0 0 1,0-1 0,-1 1-1,0-1 1,6-7 0,0-5 71,-1 0 0,-1-1 0,-1 0 0,0 0 0,-2-1 0,0 0 0,-1 0 0,-1-1 0,-1 1 0,-1-1 0,0 0 0,-2 0 0,-1-24 1,0 44-93,0 0 0,0 0 1,0 1-1,0-1 1,0 0-1,0 0 1,0 0-1,-1 0 1,1 0-1,0 1 1,-1-1-1,1 0 1,0 0-1,-1 1 1,1-1-1,-1 0 1,1 0-1,-1 1 1,1-1-1,-1 1 1,0-1-1,1 0 1,-1 1-1,0-1 0,0 1 1,1 0-1,-3-1 1,3 1-9,-1 0-1,0 0 1,1 0 0,-1 0 0,0 0 0,1 0-1,-1 1 1,1-1 0,-1 0 0,0 1 0,1-1-1,-1 0 1,1 1 0,-1-1 0,1 0-1,-1 1 1,1-1 0,-1 1 0,1-1 0,-1 1-1,1 0 1,0-1 0,-1 1 0,1-1-1,0 1 1,0-1 0,-1 1 0,1 0 0,0-1-1,0 1 1,0 0 0,0-1 0,0 1 0,0 0-1,0 0 1,-2 12 7,1 0-1,0 0 0,1 0 1,0 0-1,1-1 0,5 21 1,-6-29 2,1 0 0,0 0 1,0 0-1,0 0 0,1 0 1,-1 0-1,1-1 0,0 1 1,0 0-1,0-1 0,1 0 1,-1 1-1,1-1 0,0 0 1,0 0-1,0 0 0,0-1 1,0 1-1,1-1 0,-1 0 0,1 0 1,0 0-1,-1 0 0,6 1 1,-6-2-5,0-1 0,1 0 0,-1 0 0,0 0 0,0-1 0,0 1 0,0-1 0,0 0 0,0 1 1,0-1-1,0-1 0,0 1 0,0 0 0,0-1 0,0 1 0,-1-1 0,1 0 0,-1 0 0,1 0 0,-1 0 0,0-1 0,0 1 0,0 0 1,0-1-1,0 0 0,0 1 0,-1-1 0,2-4 0,6-9 14,-2 0 0,0 0 0,7-28 0,-7 18-20,-1-2 0,-2 1 0,3-50 0,-6 62 0,-1 0 0,-1 0 0,-1 1 0,0-1 0,0 0 0,-2 1 0,0 0 0,-10-25 0,13 37 0,0 0 0,0-1 0,-1 1 0,1 0 0,-1 0 0,1 0 0,-1 0 0,1 0 0,-1 1 0,0-1 0,0 0 0,-3-1 0,-4 6 0,6 16 0,3 0 0,1-1 0,1 1 0,1-1 0,1 0 0,0 0 0,1 0 0,1-1 0,1 0 0,0 0 0,2 0 0,0-1 0,19 27 0,-15-26 0,2 0 0,0-1 0,1-1 0,0 0 0,1-1 0,1-1 0,0-1 0,1 0 0,0-1 0,32 12 0,2-3 0,-29-13 0,-1 2 0,1 1 0,-2 1 0,41 26 0,-62-36 0,1-1 0,-1 1 0,1 0 0,-1 0 0,0 0 0,1 0 0,-1 0 0,0 1 0,0-1 0,0 0 0,0 0 0,0 1 0,0-1 0,0 1 0,0-1 0,-1 1 0,1-1 0,0 1 0,-1 0 0,1-1 0,-1 1 0,0-1 0,0 1 0,0 0 0,1-1 0,-1 1 0,-1 0 0,1 0 0,0-1 0,0 1 0,-1-1 0,1 1 0,-1 0 0,1-1 0,-2 3 0,0-1 0,-1-1 0,1 1 0,-1-1 0,0 0 0,1 0 0,-1 0 0,0 0 0,0 0 0,-1-1 0,1 1 0,0-1 0,0 0 0,-1 0 0,1 0 0,0-1 0,-7 1 0,-5 1 0,0-1 0,-1 0 0,1-1 0,-1-1 0,1 0 0,-1-1 0,1-1 0,0-1 0,0 0 0,0-1 0,1 0 0,0-1 0,0-1 0,0 0 0,-25-18 0,37 23-20,-1 0 1,1 0-1,0 0 1,-1 0-1,1-1 1,0 1-1,0-1 0,1 1 1,-1-1-1,0 0 1,1 0-1,0 0 1,0 0-1,0 0 0,0 0 1,0 0-1,0 0 1,1 0-1,-1 0 1,1 0-1,0 0 0,0-1 1,0 1-1,1 0 1,-1 0-1,1 0 1,0 0-1,0 0 0,0 0 1,0 0-1,0 0 1,0 0-1,3-4 0,6-6-363,0-1 0,1 1 0,1 1 0,0 0 0,17-14 0,12-13-1634,-11 3-4757</inkml:trace>
</inkml:ink>
</file>

<file path=ppt/ink/ink2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4:40.626"/>
    </inkml:context>
    <inkml:brush xml:id="br0">
      <inkml:brushProperty name="width" value="0.025" units="cm"/>
      <inkml:brushProperty name="height" value="0.025" units="cm"/>
    </inkml:brush>
  </inkml:definitions>
  <inkml:trace contextRef="#ctx0" brushRef="#br0">939 2 16720,'-1'0'184,"1"-1"0,0 1 0,-1 0 0,1 0 0,-1 0 0,1 0 0,-1 0 0,1 0 0,-1 0 0,1 0 0,0 0 0,-1 0 0,1 0 0,-1 0 0,1 0 0,-1 0 0,1 1 0,0-1 0,-1 0 0,1 0 0,-1 0 0,1 1 0,0-1 0,-1 0 0,1 1 0,0-1 0,-1 0 0,1 0 1,0 1-1,-1-1 0,1 1 0,0-1 0,0 0 0,0 1 0,-1-1 0,1 1 0,11 15 2118,44 24-3362,-33-24 1689,-9-6-613,-1 0 0,0 1 0,-1 1 0,0 0 0,-1 0 0,0 1 1,-1 1-1,0 0 0,-1 0 0,-1 0 0,11 30 0,-15-32 153,0 0-1,-1 0 1,0 0-1,-1 0 1,0 0-1,-1 1 1,0-1 0,-1 0-1,-1 0 1,0 1-1,0-1 1,-1-1 0,-1 1-1,0 0 1,0-1-1,-10 17 1,-9 11 75,-2-1 0,-1-1 0,-2-2 0,-56 55 0,-144 113-160,220-197-64,-279 198 58,75-59-33,107-59-120,93-75 64,1 1 1,0 0-1,0 1 0,1 0 1,1 0-1,-9 19 0,16-30 6,1 1 0,0-1 0,0 0 0,0 1-1,0-1 1,0 1 0,0 0 0,1-1 0,-1 1 0,1 0-1,-1-1 1,1 1 0,0 0 0,0-1 0,1 1 0,-1 0 0,0-1-1,1 1 1,0 0 0,-1-1 0,1 1 0,0-1 0,0 1 0,2 2-1,0-2-19,0-1 0,0 1 0,0-1 0,0 0 0,0 0 0,0 0 0,0 0 0,1 0 0,-1-1 0,1 1 0,0-1 0,-1 0 0,1 0-1,0 0 1,3 0 0,6 0-145,0 0-1,1-1 0,-1 0 1,0 0-1,0-2 0,0 0 0,0 0 1,-1-1-1,14-5 0,12-13-3619,-4-5-3091</inkml:trace>
</inkml:ink>
</file>

<file path=ppt/ink/ink2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4:41.792"/>
    </inkml:context>
    <inkml:brush xml:id="br0">
      <inkml:brushProperty name="width" value="0.025" units="cm"/>
      <inkml:brushProperty name="height" value="0.025" units="cm"/>
    </inkml:brush>
  </inkml:definitions>
  <inkml:trace contextRef="#ctx0" brushRef="#br0">68 27 8104,'-7'-6'1817,"5"4"-843,-1-1-1,0 1 0,1 0 1,-1 0-1,0 0 1,0 1-1,0-1 1,0 0-1,-4 0 1,-5 8 2074,5 18-2567,3 5 153,1 1 0,1-1 0,2 0 0,1 1 1,1-1-1,1 1 0,2-1 0,1 0 0,14 41 1,-18-66-612,0 1 1,0-1 0,0 0-1,1-1 1,-1 1 0,1 0-1,0-1 1,0 1 0,0-1-1,0 0 1,1 0 0,-1 0-1,1 0 1,0-1 0,0 0-1,5 3 1,-7-4-10,1-1-1,0 1 1,0-1-1,0 1 1,0-1 0,0 0-1,0 0 1,-1 0-1,1 0 1,0-1-1,0 1 1,0-1-1,0 0 1,-1 0 0,1 0-1,0 0 1,-1 0-1,1-1 1,0 1-1,-1-1 1,0 1 0,1-1-1,-1 0 1,0 0-1,0 0 1,2-3-1,11-12 54,-2-2 0,1 0 0,-2-1-1,-1 0 1,0 0 0,-2-1-1,0-1 1,-1 0 0,-2 0 0,0 0-1,4-32 1,-13 81 157,2 1 1,1 0-1,0 0 0,9 44 0,-9-70-217,-1-1-1,2 1 0,-1-1 1,0 1-1,0 0 0,0-1 1,1 1-1,-1 0 0,1-1 1,0 1-1,-1-1 0,1 1 1,0-1-1,0 0 1,0 1-1,0-1 0,0 0 1,0 1-1,0-1 0,0 0 1,0 0-1,1 0 0,-1 0 1,0 0-1,1 0 0,-1 0 1,1-1-1,-1 1 1,1 0-1,-1-1 0,1 0 1,0 1-1,-1-1 0,1 0 1,0 1-1,-1-1 0,1 0 1,0 0-1,-1-1 0,1 1 1,-1 0-1,1 0 1,0-1-1,-1 1 0,1-1 1,-1 1-1,1-1 0,-1 0 1,3-1-1,9-6 37,0 0-1,0-1 1,-1 0 0,16-17-1,-9 10-23,-15 12-19,0 1 0,0 0 0,0 0 0,1 1 0,-1-1 0,1 1 0,-1 0 0,10-2 0,-13 4 0,1-1 0,-1 1 0,0 0 0,1 0 0,-1 0 0,1 0 0,-1 1 0,1-1 0,-1 0 0,0 1 0,1-1 0,-1 0 0,1 1 0,-1 0 0,0-1 0,0 1 0,1 0 0,-1 0 0,0-1 0,0 1 0,0 0 0,0 0 0,0 0 0,0 0 0,0 1 0,0-1 0,0 0 0,-1 0 0,1 1 0,0-1 0,-1 0 0,1 1 0,-1-1 0,1 2 0,2 8 0,12 25 0,-4-30 0,2-20 0,0-14 0,27-49 0,-37 73 0,-1 1 0,1-1 0,-1 1 0,1-1 0,0 1 0,0 0 0,1 0 0,-1 0 0,0 1 0,1-1 0,0 1 0,0-1 0,0 1 0,0 1 0,6-3 0,-8 3-41,0 1 1,0 0-1,0 0 1,0 0-1,0 1 1,0-1-1,-1 0 1,1 1-1,0-1 1,0 1-1,0-1 1,-1 1-1,1 0 1,0 0-1,-1 0 1,1 0-1,-1 0 1,1 0-1,-1 0 1,1 1-1,-1-1 1,0 0-1,0 1 1,0-1-1,1 1 1,-2-1-1,1 1 1,0 0-1,0-1 1,0 1-1,-1 0 1,1 0-1,-1 0 1,1-1-1,-1 1 1,0 2-1,3 10-765,-1-1 0,-1 1 0,0 22-1,-1-32 566,-1 4-4531,-5-6-2627</inkml:trace>
</inkml:ink>
</file>

<file path=ppt/ink/ink2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4:42.541"/>
    </inkml:context>
    <inkml:brush xml:id="br0">
      <inkml:brushProperty name="width" value="0.025" units="cm"/>
      <inkml:brushProperty name="height" value="0.025" units="cm"/>
    </inkml:brush>
  </inkml:definitions>
  <inkml:trace contextRef="#ctx0" brushRef="#br0">85 98 15855,'0'0'14243,"9"2"-13619,29 6-170,-36-8-427,-1-1 1,0 1-1,1-1 0,-1 1 0,0-1 1,1 0-1,-1 1 0,0-1 0,0 0 0,0 0 1,0 0-1,0 1 0,0-1 0,0 0 1,0-1-1,0 1 0,0 0 0,-1 0 0,1 0 1,0 0-1,-1-1 0,1 1 0,-1 0 1,1-1-1,-1 1 0,0 0 0,1-1 0,-1 1 1,0 0-1,0-1 0,0-1 0,0-41 186,-1 42-208,1 0-1,-1 1 1,0-1 0,0 1 0,1-1 0,-1 1-1,0-1 1,0 1 0,-1-1 0,1 1 0,0 0 0,0 0-1,-1-1 1,1 1 0,-1 0 0,1 0 0,-1 0-1,1 1 1,-1-1 0,1 0 0,-1 1 0,0-1-1,0 1 1,1-1 0,-1 1 0,0 0 0,0-1-1,1 1 1,-1 0 0,0 0 0,0 1 0,1-1-1,-1 0 1,0 1 0,0-1 0,1 0 0,-4 2-1,0-1-21,0 1-1,0 0 0,0 0 0,0 0 0,0 0 0,0 1 0,0 0 0,1 0 0,-1 0 1,1 0-1,-5 5 0,4 1 9,0 0-1,0 0 1,1 0 0,0 1 0,0-1-1,1 1 1,1 0 0,0 0 0,0 0-1,1 1 1,0-1 0,0 0 0,1 1-1,3 16 1,-3-24 19,0-1-1,0 0 1,1 0 0,-1 1-1,1-1 1,0 0 0,-1 0-1,1 0 1,0 0 0,0 0-1,0 0 1,1 0 0,-1 0-1,0 0 1,1 0 0,-1 0-1,1-1 1,0 1 0,0-1-1,-1 1 1,1-1 0,0 0-1,0 0 1,0 0-1,0 0 1,0 0 0,1 0-1,-1 0 1,0-1 0,0 1-1,1-1 1,-1 0 0,0 1-1,0-1 1,1 0 0,-1 0-1,0-1 1,4 0 0,2 0 18,0 0 0,0-1 0,0-1 0,0 1 0,0-1 0,-1-1 0,1 1 0,-1-1 0,11-7 0,3-7-22,-1-1 0,0-1 0,29-38 0,-12 13-9,-36 44 3,-1 1 0,0 0 0,0 0 0,0 0 0,0 0 0,0 0 0,0 0 0,0 0 0,0-1 0,0 1 0,1 0 0,-1 0 0,0 0 0,0 0 0,0 0 0,0 0 0,0 0 0,1 0 0,-1 0 0,0 0 0,0 0 0,0 0 0,0 0 0,0 0 0,1 0 0,-1 0 0,0 0 0,0 0 0,0 0 0,0 0 0,0 0 0,1 0 0,-1 0 0,0 0 0,0 0 0,0 0 0,0 0 0,0 0 0,0 0 0,1 0 0,-1 0 0,0 1 0,0-1 0,0 0 0,0 0 0,0 0 0,0 0 0,0 0 0,0 0 0,1 0 0,-1 1 0,0-1 0,0 0 0,0 0 0,0 0 0,0 0 0,0 0 0,0 1 0,0-1 0,0 0 0,3 18 0,-2 28 0,-1-39 0,-1 18 0,0-18 0,0 1 0,1 0 0,0 0 0,1 0 0,0-1 0,2 12 0,-3-19 0,1 1 0,-1-1 0,0 1 0,1-1 0,-1 1 0,0-1 0,1 1 0,-1-1 0,1 1 0,-1-1 0,0 1 0,1-1 0,-1 0 0,1 1 0,-1-1 0,1 0 0,0 1 0,-1-1 0,1 0 0,-1 0 0,1 0 0,-1 0 0,1 1 0,0-1 0,-1 0 0,1 0 0,0 0 0,-1 0 0,1 0 0,-1 0 0,1 0 0,0-1 0,-1 1 0,1 0 0,-1 0 0,1 0 0,0-1 0,-1 1 0,1 0 0,-1 0 0,1-1 0,-1 1 0,1-1 0,-1 1 0,1 0 0,-1-1 0,0 1 0,1-1 0,-1 1 0,0-1 0,1 1 0,-1-1 0,28-31 0,-25 28 0,8-10 0,38-42 0,-47 54 0,0 0 0,0 0 0,1 0 0,-1 0 0,1 0 0,-1 1 0,1-1 0,0 1 0,-1 0 0,1-1 0,0 1 0,0 1 0,0-1 0,0 0 0,0 1 0,0-1 0,0 1 0,0 0 0,5 0 0,-6 1 0,0 1 0,0-1 0,-1 0 0,1 0 0,0 1 0,-1-1 0,1 1 0,-1 0 0,0-1 0,1 1 0,-1 0 0,0 0 0,0 0 0,0 0 0,0 0 0,0 0 0,0 3 0,0-3 0,-1 0 0,0-1 0,1 1 0,-1-1 0,1 1 0,0-1 0,0 1 0,-1-1 0,1 1 0,0-1 0,0 0 0,0 1 0,0-1 0,1 0 0,-1 0 0,0 0 0,0 0 0,1 0 0,-1 0 0,1 0 0,-1 0 0,3 0 0,-1-2 0,-1 0 0,1 0 0,0-1 0,-1 0 0,0 1 0,1-1 0,-1 0 0,0 0 0,0 0 0,0 0 0,0 0 0,0-1 0,-1 1 0,3-4 0,8-9 0,-3 6-443,1 1 1,0 0-1,0 1 1,16-10-1,-22 15 236,-1 0-1,1 0 1,-1 1-1,1-1 1,0 1 0,0-1-1,0 1 1,0 0-1,0 1 1,0-1-1,0 1 1,0-1-1,0 1 1,0 1-1,0-1 1,0 0-1,8 3 1,-5 6-4841,-6-1-3202</inkml:trace>
</inkml:ink>
</file>

<file path=ppt/ink/ink2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4:42.980"/>
    </inkml:context>
    <inkml:brush xml:id="br0">
      <inkml:brushProperty name="width" value="0.025" units="cm"/>
      <inkml:brushProperty name="height" value="0.025" units="cm"/>
    </inkml:brush>
  </inkml:definitions>
  <inkml:trace contextRef="#ctx0" brushRef="#br0">0 39 14542,'0'0'9406,"1"10"-7708,15 168 1403,40 185 1,-55-357-3102,-1-3 0,1 0 0,-1 0 1,0-1-1,1 1 1,0 0-1,0-1 0,0 1 1,0-1-1,0 1 1,1-1-1,-1 1 0,1-1 1,3 4-1,-4-10 46,1 0 1,-1-1-1,0 1 0,0-1 0,-1 1 0,1-1 1,-1 1-1,-1-10 0,2 12-29,1-411-44,-1 399-45,0-1 0,2 1 0,0 0 0,0 0 0,8-18 0,-10 28 62,0 0-1,0 1 1,1-1-1,0 0 1,0 0-1,0 1 1,0-1-1,0 1 1,1 0-1,0-1 1,-1 1-1,1 1 1,0-1-1,1 0 1,-1 1 0,0-1-1,1 1 1,-1 0-1,1 0 1,0 0-1,0 1 1,6-2-1,-9 4 53,-1 0-1,0 1 0,0-1 0,1 0 1,-1 1-1,0-1 0,0 1 0,0-1 1,0 0-1,-1 1 0,1-1 1,0 0-1,-1 1 0,0 1 0,-6 11 29,-1-2 0,-1 1-1,0-1 1,0 0 0,-2-1-1,-16 15 1,-11 14 3,34-36-282,-10 11-2736,8-13 549,5-13-339,4-9-4771</inkml:trace>
</inkml:ink>
</file>

<file path=ppt/ink/ink2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4:43.325"/>
    </inkml:context>
    <inkml:brush xml:id="br0">
      <inkml:brushProperty name="width" value="0.025" units="cm"/>
      <inkml:brushProperty name="height" value="0.025" units="cm"/>
    </inkml:brush>
  </inkml:definitions>
  <inkml:trace contextRef="#ctx0" brushRef="#br0">28 1 23030,'0'0'2669,"-2"8"-400,-8 43-811,-5 92 0,14-122-1249,1-1 0,1 0 1,1 1-1,1-1 0,0 0 0,2 0 1,0-1-1,8 20 0,-12-37-485,0 0 0,0 1 0,0-1 0,1 0 0,-1 0 0,0-1 0,1 1 0,0 0-1,-1 0 1,1-1 0,0 1 0,2 1 0,-3-2-102,1-1-1,-1 1 1,1-1 0,-1 1-1,1-1 1,-1 1-1,1-1 1,0 0-1,-1 0 1,1 0 0,-1 0-1,1 0 1,-1 0-1,1 0 1,0-1-1,-1 1 1,1 0 0,-1-1-1,1 1 1,-1-1-1,1 0 1,-1 1-1,0-1 1,1 0 0,-1 0-1,0 0 1,0 0-1,2-1 1,14-15-9018</inkml:trace>
</inkml:ink>
</file>

<file path=ppt/ink/ink2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4:43.683"/>
    </inkml:context>
    <inkml:brush xml:id="br0">
      <inkml:brushProperty name="width" value="0.025" units="cm"/>
      <inkml:brushProperty name="height" value="0.025" units="cm"/>
    </inkml:brush>
  </inkml:definitions>
  <inkml:trace contextRef="#ctx0" brushRef="#br0">87 34 13325,'0'0'13047,"-9"7"-10682,0 0-2012,1 1 1,0 0 0,0 0-1,1 1 1,0 0 0,-6 11-1,11-17-291,0 1 1,0-1-1,0 1 0,0 0 0,0-1 0,1 1 1,0 0-1,0 0 0,0 0 0,0 0 0,1 0 0,-1 0 1,1 0-1,0 1 0,0-1 0,1 0 0,-1 0 1,1 0-1,0 0 0,0 0 0,0 0 0,0 0 1,1 0-1,2 4 0,-3-6-62,1 0 0,0 0 0,0 0 0,-1 0 0,1 0 0,0 0 0,1-1 0,-1 1 0,0-1 0,0 1 0,1-1 0,-1 0 0,1 0 0,-1 0 0,1 0 0,-1 0 0,1-1 0,0 1 0,-1-1 0,1 1 0,0-1 0,-1 0 0,1 0 0,0 0 0,-1-1 0,1 1 0,0-1 0,-1 1 0,6-3 0,-3 1 0,1 0 0,-1-1 0,0 1 0,0-1 0,0 0 0,0-1 0,0 1 0,-1-1 0,1 0 0,-1 0 0,0-1 0,6-7 0,-4 2 0,0 1 0,0-1 0,-1 0 0,-1 0 0,1 0 0,-2-1 0,0 0 0,0 1 0,0-1 0,-2 0 0,1 0 0,-1-1 0,-1 1 0,-1-13 0,1 24 0,0-1 0,0 0 0,-1 0 0,1 1 0,0-1 0,-1 1 0,1-1 0,-1 0 0,1 1 0,0-1 0,-1 1 0,1-1 0,-1 1 0,0-1 0,1 1 0,-1-1 0,1 1 0,-1-1 0,0 1 0,1 0 0,-1 0 0,0-1 0,1 1 0,-1 0 0,0 0 0,1 0 0,-1 0 0,0-1 0,0 1 0,1 0 0,-1 0 0,0 0 0,1 1 0,-1-1 0,0 0 0,0 0 0,1 0 0,-1 0 0,-1 1 0,-24 13 0,22-9-34,1 0 1,0 0-1,1 0 0,-1 1 1,1-1-1,0 1 0,0-1 0,1 1 1,-1 0-1,1 0 0,1-1 1,-1 1-1,1 0 0,0 0 1,1 7-1,-1-12-112,0 0-1,0-1 1,1 1 0,-1 0-1,0-1 1,0 1 0,1-1-1,-1 1 1,0-1 0,1 1-1,-1-1 1,1 1 0,-1-1-1,1 1 1,-1-1 0,1 1-1,-1-1 1,1 0 0,-1 1-1,1-1 1,-1 0 0,1 0-1,-1 1 1,1-1 0,0 0-1,-1 0 1,1 0 0,0 0-1,-1 0 1,1 1 0,-1-1 0,1 0-1,0-1 1,-1 1 0,1 0-1,0 0 1,-1 0 0,1 0-1,0 0 1,0-1 0,27-11-6892,-10-5 403</inkml:trace>
</inkml:ink>
</file>

<file path=ppt/ink/ink2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4:45.089"/>
    </inkml:context>
    <inkml:brush xml:id="br0">
      <inkml:brushProperty name="width" value="0.025" units="cm"/>
      <inkml:brushProperty name="height" value="0.025" units="cm"/>
    </inkml:brush>
  </inkml:definitions>
  <inkml:trace contextRef="#ctx0" brushRef="#br0">31 562 15535,'-3'8'3427,"-3"9"-2254,2-7-46,1-1 1,0 1 0,0-1 0,0 1-1,1 0 1,1 0 0,0 0 0,0 13 0,1-22-1119,1-1 1,-1 0 0,0 0 0,1 1 0,-1-1 0,0 0-1,1 0 1,-1 0 0,1 1 0,-1-1 0,0 0-1,1 0 1,-1 0 0,1 0 0,-1 0 0,0 0 0,1 0-1,-1 0 1,1 0 0,-1 0 0,1 0 0,-1 0-1,0 0 1,1 0 0,-1 0 0,1 0 0,-1-1 0,1 1-1,-1 0 1,0 0 0,1 0 0,-1-1 0,0 1-1,1 0 1,-1 0 0,0-1 0,1 1 0,-1 0-1,0-1 1,0 1 0,1-1 0,-1 1 0,0-1 0,15-13 27,-5 1-324,-1 0-1,0-1 1,-1 1-1,-1-1 0,0-1 1,-1 0-1,6-19 1,-8 80-1480,0-23 1905,-1 12 260,1-1-1,2 0 1,1 0-1,2-1 0,1 0 1,1 0-1,2-1 1,26 45-1,-29-61-270,27 50-292,-35-61 266,0-1 0,0 1 0,0 0 0,-1 0 0,0-1 1,0 1-1,0 0 0,-1 0 0,1 0 0,-1 0 0,0 0 0,-1 5 0,0-7-79,0-1 1,0 0-1,0 0 1,0 0-1,0 0 1,0 0-1,-1 0 0,1 0 1,-1 0-1,1-1 1,-1 1-1,0-1 0,0 1 1,1-1-1,-1 1 1,0-1-1,0 0 1,-1 0-1,1 0 0,0 0 1,0 0-1,0-1 1,-1 1-1,1-1 1,0 1-1,-1-1 0,1 0 1,0 0-1,-1 0 1,1 0-1,0 0 0,-1-1 1,1 1-1,-4-2 1,-1 1 2,1 0 0,-1-1 1,1 0-1,0 0 0,0 0 1,0-1-1,0 1 1,0-2-1,0 1 0,1-1 1,-9-6-1,7 0-80,-1 0 0,2-1 1,-1 1-1,1-2 0,1 1 0,0 0 0,1-1 1,0 0-1,1 0 0,0 0 0,1-1 0,0 1 1,1-1-1,1 1 0,0-1 0,0 1 1,4-21-1,-2 16-22,1 0 1,0 0-1,2 1 1,0-1-1,0 1 1,2 0-1,0 0 1,1 1-1,0 0 1,1 0-1,1 1 1,15-17-1,-24 29 93,0 1 0,0-1 0,0 1 0,1-1 0,-1 1 0,0-1 0,1 1-1,-1 0 1,1 0 0,0 0 0,-1 0 0,1 0 0,0 0 0,0 0 0,-1 1 0,1-1-1,0 1 1,0-1 0,0 1 0,0 0 0,0-1 0,0 1 0,0 0 0,0 0-1,0 0 1,3 1 0,-3 1 52,0 0 0,0 0 1,0 0-1,0 0 0,0 0 0,-1 1 0,1-1 0,-1 0 0,1 1 0,-1 0 1,0-1-1,0 1 0,0-1 0,0 1 0,0 0 0,-1 0 0,1 2 0,1 5 17,6 18 98,-7-28-182,0 0 0,-1 1 1,1-1-1,-1 0 1,1 0-1,0 1 0,-1-1 1,1 0-1,0 0 0,-1 0 1,1 0-1,0 0 1,-1 0-1,1 0 0,0 0 1,-1 0-1,1 0 1,0 0-1,-1 0 0,1-1 1,0 1-1,-1 0 1,1 0-1,0-1 0,-1 1 1,1 0-1,-1-1 0,1 1 1,-1-1-1,1 1 1,-1-1-1,1 1 0,-1-1 1,1 1-1,-1-1 1,0 1-1,1-1 0,-1 1 1,0-1-1,1 0 1,-1 0-1,29-39-1,10-13 0,-37 51 0,0-1 0,1 0 0,0 1 0,-1-1 0,1 1 0,0 0 0,0 0 0,0 0 0,1 1 0,-1-1 0,0 1 0,1-1 0,4 0 0,-6 2 0,-1 0 0,1 1 0,-1-1 0,1 1 0,-1-1 0,0 1 0,1-1 0,-1 1 0,0 0 0,1 0 0,-1 0 0,0 0 0,0 0 0,0 0 0,0 0 0,0 0 0,0 0 0,0 0 0,0 0 0,0 1 0,-1-1 0,1 0 0,0 1 0,-1-1 0,1 1 0,-1-1 0,0 0 0,1 1 0,-1-1 0,0 1 0,0 2 0,6 48 0,-6-52 0,0 0 0,0 1 0,0-1 0,0 0 0,0 0 0,0 0 0,1 0 0,-1 1 0,0-1 0,0 0 0,0 0 0,0 0 0,0 0 0,0 0 0,0 1 0,0-1 0,1 0 0,-1 0 0,0 0 0,0 0 0,0 0 0,0 0 0,0 0 0,1 0 0,-1 0 0,0 1 0,0-1 0,0 0 0,0 0 0,1 0 0,-1 0 0,0 0 0,0 0 0,0 0 0,0 0 0,1 0 0,-1 0 0,0 0 0,0 0 0,0 0 0,0-1 0,1 1 0,-1 0 0,0 0 0,0 0 0,0 0 0,0 0 0,1 0 0,-1 0 0,0 0 0,0 0 0,0-1 0,0 1 0,0 0 0,0 0 0,0 0 0,1 0 0,-1 0 0,0-1 0,0 1 0,0 0 0,0 0 0,0 0 0,0 0 0,0-1 0,0 1 0,0 0 0,0 0 0,0-1 0,9-10 0,36-55 0,-41 61 0,0 0 0,1 1 0,-1-1 0,1 1 0,0-1 0,0 1 0,0 1 0,0-1 0,1 1 0,8-4 0,-13 7 0,-1-1 0,1 1 0,0 0 0,0 0 0,0-1 0,0 1 0,0 0 0,0 0 0,0 0 0,1 0 0,-1 0 0,0 0 0,0 1 0,0-1 0,0 0 0,-1 0 0,1 1 0,0-1 0,0 0 0,0 1 0,0-1 0,0 1 0,0 0 0,0-1 0,-1 1 0,1-1 0,0 1 0,0 0 0,-1 0 0,1 0 0,0 1 0,11 34 0,-1-4 0,-11-31 0,1-1 0,-1 0 0,1 0 0,-1 1 0,0-1 0,1 0 0,-1 0 0,1 0 0,-1 1 0,1-1 0,-1 0 0,1 0 0,-1 0 0,0 0 0,1 0 0,-1 0 0,1 0 0,-1 0 0,1 0 0,-1 0 0,1 0 0,-1 0 0,1-1 0,-1 1 0,1 0 0,-1 0 0,0 0 0,1-1 0,-1 1 0,1 0 0,-1 0 0,0-1 0,1 1 0,-1 0 0,0-1 0,1 1 0,-1 0 0,0-1 0,0 1 0,1-1 0,-1 1 0,0 0 0,0-1 0,1 1 0,-1-1 0,0 1 0,0-1 0,0 1 0,0-1 0,0 1 0,0-1 0,11-30 0,-10 27 0,5-14-2630,4-25-9848,-7 55 7572,13-5 6354,5-9 2699,-11-6-4254,3-7 1082,-2-1 0,0 0 0,0-1-1,8-20 1,-18 36-676,-2 7 1399,-4 16-467,0-3 243,1 0 0,0 1 0,0 28 0,4-47-1466,0 0 0,0 0 0,0-1 0,0 1 1,0 0-1,0-1 0,0 1 0,0 0 1,0 0-1,1-1 0,-1 1 0,0 0 1,1-1-1,-1 1 0,0 0 0,1-1 0,-1 1 1,1-1-1,-1 1 0,0 0 0,1-1 1,0 1-1,-1-1 0,1 0 0,-1 1 0,1-1 1,0 1-1,-1-1 0,1 0 0,0 1 1,-1-1-1,1 0 0,0 0 0,-1 0 1,1 0-1,0 1 0,0-1 0,-1 0 0,1 0 1,0 0-1,0 0 0,-1-1 0,2 1 1,1 0-76,-1-1 0,0 0 1,0 1-1,1-1 0,-1 0 1,0 0-1,0 0 0,0 0 1,0 0-1,0-1 0,0 1 1,-1-1-1,3-1 0,4-8-190,-1 1-1,0-1 1,-1-1-1,0 1 0,-1-1 1,0 0-1,-1 0 1,0-1-1,2-16 0,2-19-1382,1-56 0,-5 49 1229,1-13 394,9-74 258,-14 141-183,0 1 1,0 0-1,0 0 0,0 0 0,0-1 1,0 1-1,-1 0 0,1 0 0,0-1 1,0 1-1,0 0 0,0 0 0,0-1 1,0 1-1,0 0 0,0 0 0,0-1 0,0 1 1,0 0-1,0 0 0,0 0 0,1-1 1,-1 1-1,0 0 0,0 0 0,0-1 1,0 1-1,0 0 0,0 0 0,1 0 1,-1-1-1,0 1 0,0 0 0,0 0 1,0 0-1,1 0 0,-1-1 0,0 1 0,0 0 1,0 0-1,1 0 0,-1 0 0,0 0 1,0 0-1,1 0 0,-1 0 0,0 0 1,0 0-1,1 0 0,-1 0 0,0 0 1,0 0-1,1 0 0,5 17 1082,1 30-311,-5-26-740,28 182 1093,-24-179-1074,0 0 0,1 0 1,1 0-1,1-1 0,1-1 1,15 24-1,-24-45-108,16 22 0,-17-22 0,1-1 0,-1 1 0,1-1 0,0 1 0,-1 0 0,1-1 0,0 1 0,-1-1 0,1 1 0,0-1 0,0 0 0,0 1 0,-1-1 0,1 0 0,0 0 0,0 1 0,0-1 0,0 0 0,-1 0 0,1 0 0,0 0 0,0 0 0,0 0 0,0 0 0,0 0 0,-1-1 0,2 1 0,-1-1-11,-1 1 1,1-1-1,-1 1 1,1-1-1,-1 1 1,0-1-1,1 0 1,-1 1-1,0-1 0,1 0 1,-1 1-1,0-1 1,0 0-1,0 1 1,0-1-1,1 0 0,-1 1 1,0-1-1,0 0 1,0 1-1,-1-1 1,1 0-1,0 1 1,0-1-1,0 0 0,0 1 1,-1-1-1,1 0 1,0 1-1,-1-1 1,1 0-1,0 1 0,-1-1 1,0 0-1,-13-21-446,-192-181 88,205 202 376,1 1 0,0 0 0,0 0-1,-1-1 1,1 1 0,0 0 0,0 0 0,-1-1-1,1 1 1,0 0 0,0-1 0,0 1 0,-1 0 0,1-1-1,0 1 1,0 0 0,0-1 0,0 1 0,0 0-1,0-1 1,0 1 0,0 0 0,0-1 0,0 1-1,0-1 1,0 1 0,0 0 0,0-1 0,0 1 0,0 0-1,0-1 1,1 1 0,-1 0 0,0-1 0,15-7 312,32 2 239,-32 5-478,102-22-1414,-43-3-2430,-27 0-4815</inkml:trace>
</inkml:ink>
</file>

<file path=ppt/ink/ink2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5:28.291"/>
    </inkml:context>
    <inkml:brush xml:id="br0">
      <inkml:brushProperty name="width" value="0.025" units="cm"/>
      <inkml:brushProperty name="height" value="0.025" units="cm"/>
    </inkml:brush>
  </inkml:definitions>
  <inkml:trace contextRef="#ctx0" brushRef="#br0">208 140 5381,'-4'-2'9271,"10"-1"-7690,14-4-2322,61 1 1623,98 3 0,57-2 765,-194 0-1495,56-6 996,-1 4 1,1 4-1,123 12 1,168 11-414,-293-18-296,425-3-44,87 3 43,-264 19-419,117 2 26,199 13 146,-235-6-157,-289-23-30,604 18 66,-703-25-93,50 7 0,-75-6 16,0 2 0,0 0 0,0 0 0,0 1 0,0 0 1,-1 1-1,21 12 0,-31-16-9,0 0-32,-56-1 86,-575-6 153,3-31-169,-790-46-115,-2 72-36,1224 11 126,-300 6 15,-230-2 9,689-4-24,-8 0 17,-1-1-1,1-3 0,-1-1 0,-60-16 1,104 21-11,0 0 0,0-1 0,-1 1 0,1 0 0,0-1 0,0 1 0,0-1 1,-1 1-1,1-1 0,0 1 0,0-1 0,0 0 0,0 0 0,0 0 0,0 1 0,0-1 1,0-1-1,14-5-38,39 4-24,571 1-7,362-7 47,352-3 36,1 15-8,-20-61 45,-1257 54-54,60-3-16,404-36 11,-571 46-245,-67-3 0,-3-1-41,-1235 109-3698,733-50 457,383-39-3979</inkml:trace>
</inkml:ink>
</file>

<file path=ppt/ink/ink2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5:40.214"/>
    </inkml:context>
    <inkml:brush xml:id="br0">
      <inkml:brushProperty name="width" value="0.025" units="cm"/>
      <inkml:brushProperty name="height" value="0.025" units="cm"/>
    </inkml:brush>
  </inkml:definitions>
  <inkml:trace contextRef="#ctx0" brushRef="#br0">0 84 5926,'0'0'8915,"10"-7"-7944,-2 2-859,-1 0-1,1 0 0,0 1 0,1 0 1,-1 1-1,1 0 0,-1 0 1,1 1-1,0 0 0,0 1 0,0 0 1,9-1-1,339 16 991,-100-1-346,601-34 1416,289-18-375,-935 36-1645,719 27 190,-1049-28 894,33 3-5531,76 1 483,3-4-2551</inkml:trace>
</inkml:ink>
</file>

<file path=ppt/ink/ink2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5:43.862"/>
    </inkml:context>
    <inkml:brush xml:id="br0">
      <inkml:brushProperty name="width" value="0.025" units="cm"/>
      <inkml:brushProperty name="height" value="0.025" units="cm"/>
    </inkml:brush>
  </inkml:definitions>
  <inkml:trace contextRef="#ctx0" brushRef="#br0">0 179 10218,'0'0'3133,"12"-2"-2263,73-6 816,277-30 2597,502-23-1459,1006 42-937,-1671 19-998,-37 0 1374,-191 0-3048,-50-6 0,69 5-512,1-2 0,-1 1 0,1-1 0,0 0 0,-13-7-1,-12-12-9106</inkml:trace>
</inkml:ink>
</file>

<file path=ppt/ink/ink2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5:46.387"/>
    </inkml:context>
    <inkml:brush xml:id="br0">
      <inkml:brushProperty name="width" value="0.025" units="cm"/>
      <inkml:brushProperty name="height" value="0.025" units="cm"/>
    </inkml:brush>
  </inkml:definitions>
  <inkml:trace contextRef="#ctx0" brushRef="#br0">37 83 10826,'0'0'7426,"10"-1"-7090,449-48 4875,29 41-3837,279-10-981,-411 12-130,-267 9-256,176 31 0,361 79 95,-483-88-83,-57-8 286,164 9 0,-279-28-280,1 0-1,-29-8 0,-32-3-27,-344-9-459,89 6 48,-1181-40-18,768 35 411,690 18 71,-4 0-113,-104 7 1,227-6-134,67 5 1,-31 1 196,343 6-35,706-6 127,33 13-72,-955 2 35,325-13 0,-510-8-34,0-2-1,0 0 0,-1-2 1,31-10-1,-49 8 624,-24 3-141,-23 1-195,-600 2-2362,-1059 132 0,981-30-3856,472-71 1937</inkml:trace>
</inkml:ink>
</file>

<file path=ppt/ink/ink2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6:30.493"/>
    </inkml:context>
    <inkml:brush xml:id="br0">
      <inkml:brushProperty name="width" value="0.025" units="cm"/>
      <inkml:brushProperty name="height" value="0.025" units="cm"/>
    </inkml:brush>
  </inkml:definitions>
  <inkml:trace contextRef="#ctx0" brushRef="#br0">197 191 2434,'-31'-2'896,"-48"-7"-810,27-6 3908,40 13-4352,-6 1 4804,13 2 99,22 0-2854,3 0-1505,0 0-1,0 2 1,34 8-1,-23-7 157,0 0-1,0-2 1,0-1-1,0-2 1,0-1 0,48-9-1,17-1 557,156 9-579,-135 5-206,-86-1-112,56 11 1,-55-6 47,58 2 0,248-30 171,-84 2-34,184 22 353,49 12-354,-88-6-172,483 1 85,-225-8 55,-418 19-126,14 0 20,580-3 18,-111-17 575,-605-9-574,20-1-4,-42 11-8,-1-5-1,100-16 0,-182 18-59,1 0 0,0 1-1,0 0 1,-1 1-1,1 0 1,0 1 0,0 1-1,-1 0 1,14 4-1,-9-2 30,1-1-1,0 0 0,0-2 0,0 0 1,0-1-1,26-3 0,13 1 15,184 10-96,-33-10 244,-67-1-87,14 5-84,253-8 47,-39-9-45,-207 10-6,340-6 12,-126 0-6,199-5 5,-9-27 37,-143 6-20,272 29-102,-490 19 90,63 1 12,-108-11-35,426-16 31,-242-2-55,-19 2 32,-237 6-150,-87 9 11,-27 0-518,-293 0 642,-864 6-99,731-5 39,474-7 7,25-1-41,345 11-1145,-114 3 997,476-6 353,-1548-18-230,-139 29 85,918-12 34,-4 1-33,16-1-4,9 1-21,1034 48-408,-828-47 472,354-10 29,-565 8-30,27-3 21,-27 3-21,0 0-1,0 0 1,0 0-1,-1 0 1,1 0 0,0 0-1,0-1 1,0 1-1,0 0 1,-1 0 0,1-1-1,0 1 1,0 0-1,0-1 1,-1 1 0,1-1-1,0 1 1,-1-1-1,1 1 1,0-1 0,-1 0-1,2-1 1,-3 1-7,-1 0 1,1 0 0,0 0-1,-1 1 1,1-1-1,-1 0 1,1 0-1,-1 1 1,1-1-1,-1 1 1,1 0 0,-1-1-1,1 1 1,-1 0-1,0 0 1,1 0-1,-3 0 1,-3-1-31,-224-27-49,-285 3 0,440 23 74,-915 34 6,772-13-1047,231-19 699,1 1 0,-1 0 0,19 3 0,11 2 179,191 6 198,-1-10-1,242-29 0,-461 24-84,-35 2-16,-53 0-142,69 1 186,-190 0-4013,72-3-1282</inkml:trace>
</inkml:ink>
</file>

<file path=ppt/ink/ink2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7:35.003"/>
    </inkml:context>
    <inkml:brush xml:id="br0">
      <inkml:brushProperty name="width" value="0.025" units="cm"/>
      <inkml:brushProperty name="height" value="0.025" units="cm"/>
    </inkml:brush>
  </inkml:definitions>
  <inkml:trace contextRef="#ctx0" brushRef="#br0">0 176 12748,'0'0'3742,"13"1"-2573,115-5 1709,198-32-1,23-2-1387,-341 37-1452,792-50 1925,517 5-1007,-802 73-738,150 2 93,-196-30 326,1036 12 1128,-1488-9-1570,-29 2 824,-19 8-5329</inkml:trace>
</inkml:ink>
</file>

<file path=ppt/ink/ink2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8:01.310"/>
    </inkml:context>
    <inkml:brush xml:id="br0">
      <inkml:brushProperty name="width" value="0.025" units="cm"/>
      <inkml:brushProperty name="height" value="0.025" units="cm"/>
    </inkml:brush>
  </inkml:definitions>
  <inkml:trace contextRef="#ctx0" brushRef="#br0">3988 476 17264,'0'0'1073,"-7"-9"-427,-80-140 1911,81 141-2527,0 0 0,0 1-1,-1-1 1,0 1-1,0 1 1,0 0-1,-1 0 1,0 0 0,0 1-1,-1 0 1,1 0-1,-1 1 1,-14-5 0,-14-2-26,0 0 0,-42-4 0,53 10-4,-372-67 404,-2 18 0,-474-4 0,736 57-228,-451 3 711,513 0-847,1 4 1,0 3 0,0 3-1,2 3 1,0 4 0,-137 54-1,174-57 8,0 2 0,2 1 0,0 2 0,1 1 0,1 2 0,2 1 0,0 1 0,2 2 0,0 0 0,2 2 0,2 2-1,1 0 1,1 1 0,-33 68 0,42-72-61,1 1-1,2 0 1,1 1-1,2-1 1,1 2-1,-4 53 0,9-69 7,1 0 0,0 0 0,2 0 0,-1 0 0,2 0 0,0 0 0,2-1 0,-1 1 0,2-1 0,0 0-1,0-1 1,2 1 0,-1-1 0,2-1 0,10 14 0,6-1 32,1 0 1,0-2-1,2-1 0,1-2 0,1 0 1,1-2-1,0-2 0,1 0 0,1-2 1,38 11-1,11 0 3,2-4 0,0-3 0,96 8 0,705 4 108,-734-32-149,1246-31-746,-575-27 550,-683 39 215,-1-6 0,-1-6-1,244-91 1,-369 118 6,145-67 107,-143 64-99,0 0 1,-1-1-1,0 0 1,-1-1-1,0 0 0,0-1 1,-1-1-1,14-17 1,-22 24 2,0 1 0,0-1 1,-1 0-1,0 0 0,0 0 1,0 0-1,0 0 1,-1 0-1,1-1 0,-1 1 1,-1-1-1,1 1 0,-1 0 1,0-1-1,0 1 1,-2-7-1,1 4 20,-2 0-1,1 1 1,-1-1-1,0 1 1,-1-1 0,0 1-1,0 0 1,0 1 0,-10-13-1,-9-4 96,0 1-1,-1 1 1,-1 1-1,-37-22 0,57 39-121,-122-75 512,-4 5 0,-2 6-1,-4 6 1,-2 7-1,-238-61 1,251 86-449,-2 6 0,-1 5 0,-134 0 1,-63 22-2878,1 24-6065,101 0-7131</inkml:trace>
</inkml:ink>
</file>

<file path=ppt/ink/ink2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08:45.825"/>
    </inkml:context>
    <inkml:brush xml:id="br0">
      <inkml:brushProperty name="width" value="0.025" units="cm"/>
      <inkml:brushProperty name="height" value="0.025" units="cm"/>
    </inkml:brush>
  </inkml:definitions>
  <inkml:trace contextRef="#ctx0" brushRef="#br0">429 40 2146,'-20'-1'1297,"0"-1"1,0-1-1,-37-10 0,-23-4 2781,71 16-3473,0-1 0,0 2 0,0-1 0,0 1-1,0 1 1,-16 2 0,24-3-606,1 0 0,0 0 1,-1 1-1,1-1 0,-1 0 1,1 0-1,0 1 0,-1-1 1,1 0-1,0 1 0,-1-1 1,1 0-1,0 1 0,-1-1 1,1 0-1,0 1 0,0-1 0,-1 1 1,1-1-1,0 1 0,0-1 1,0 0-1,0 1 0,0-1 1,0 1-1,0-1 0,0 1 1,0-1-1,0 1 0,0-1 1,0 1-1,0-1 0,0 1 0,0-1 1,0 1-1,0-1 0,1 0 1,-1 1-1,0-1 0,0 1 1,0-1-1,1 0 0,-1 1 1,0-1-1,1 0 0,-1 1 1,0-1-1,1 1 0,20 11-19,189 1 3299,-69-7-2970,-58 0-255,196 15 114,337-18 0,329-9 2816,-79 7-2712,97 6-224,-810 4 12,1-6 1,217-22-1,-1047 29 175,605-13-231,-1030 8-141,-432 32-583,1279-35 709,-274-1 37,-173 4 33,659-6-13,-3 1-201,92 4-152,1022 26 515,-928-32-203,999-54-11,-639 21 679,1901-64-165,-2350 99-450,9-2-3448,-102 2-197,-42-1-903</inkml:trace>
</inkml:ink>
</file>

<file path=ppt/ink/ink2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10:49.876"/>
    </inkml:context>
    <inkml:brush xml:id="br0">
      <inkml:brushProperty name="width" value="0.025" units="cm"/>
      <inkml:brushProperty name="height" value="0.025" units="cm"/>
    </inkml:brush>
  </inkml:definitions>
  <inkml:trace contextRef="#ctx0" brushRef="#br0">17825 683 16015,'0'0'192,"-10"-2"-859,-32-6 681,-53-18 0,47 12 778,-70-12 0,-150 3 2261,54 8-2235,-382-3-1568,250 16 635,-860-26 1311,843 22-540,-451-20-282,-399-35-65,-482-34-282,479 19-1078,259 57 1167,-138-8 429,-38-63-204,117 7 150,-2 45-239,1016 38-252,-1359 38-64,1131-17 48,0 10 0,2 10 0,-413 131 0,636-170 17,-798 296 57,735-269-16,2 3 1,1 3-1,1 3 1,3 3-1,-83 69 1,103-72-10,1 1-1,1 1 1,3 2 0,1 2 0,3 2 0,1 0 0,-44 94 0,62-108-58,1 1 1,2 1-1,1 0 1,2 0-1,1 0 1,2 1-1,2 0 1,1 0-1,1 0 1,2 0-1,12 66 1,-5-59-5,1-1-1,3 0 1,1 0 0,2-1-1,1-1 1,3-1-1,1 0 1,1-2 0,36 45-1,-24-45 19,0 0-1,2-2 1,2-2-1,1-2 0,1-1 1,2-2-1,0-2 1,79 34-1,31 0 0,206 53 1,-214-71 64,55 17 72,2-10 1,2-8-1,321 22 0,550-24 68,310-46-161,395 12-128,-53 12 158,-1442-18-55,580-11 326,131 0-127,471-2-147,-853 9 113,61-1 66,-2-35-194,1709-139 142,-2118 165-180,537-73 16,-319 27-12,-4 19 47,345-47 83,-801 87-149,310-68 237,-299 62-192,0-2-1,0-2 0,-1-1 1,-1-1-1,0-1 0,-2-2 1,51-40-1,-69 49-31,-1 0 0,0 0 0,0-1 0,-1-1 0,-1 1 0,0-1 0,0 0 0,-1-1 0,0 0 0,-1 0 0,-1 0 0,6-21 0,-7 16 21,-1 0-1,0 0 1,-2 0-1,0 0 0,0 0 1,-2 0-1,0 0 1,-8-29-1,-3 8-8,-1 0-1,-1 1 0,-3 0 1,-1 1-1,-1 1 0,-2 1 1,-37-44-1,-15-6-82,-2 2 1,-5 4-1,-2 4 0,-4 3 1,-159-98-1,121 97 87,-2 4 0,-4 7 0,-268-87 0,246 107 158,-1 7-1,-176-15 1,-322 1-1697,167 17-7264,291 13-6725</inkml:trace>
</inkml:ink>
</file>

<file path=ppt/ink/ink2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11:06.251"/>
    </inkml:context>
    <inkml:brush xml:id="br0">
      <inkml:brushProperty name="width" value="0.025" units="cm"/>
      <inkml:brushProperty name="height" value="0.025" units="cm"/>
    </inkml:brush>
  </inkml:definitions>
  <inkml:trace contextRef="#ctx0" brushRef="#br0">4742 465 5733,'0'0'2563,"-9"-10"-1042,-18-23-672,-58-63 4498,76 87-5040,-1 0 1,0 0-1,0 1 1,0 1-1,-1 0 1,0 0-1,-1 1 1,-11-5-1,-177-37-99,75 22 81,-135-30 193,-2 11 0,-271-11 1,-506 34 879,930 22-1240,18 3-93,1 4 1,0 4 0,1 4 0,-125 37-1,-334 145-1,390-137-44,-136 59 141,251-98-63,0 2-1,2 1 1,1 3-1,-57 48 0,83-63-28,2 2 0,-1-1-1,2 2 1,0 0 0,0 0-1,2 0 1,0 2 0,1-1-1,0 1 1,1 0 0,-8 36-1,7-14 24,2 0 1,2 1-1,1-1 0,4 59 0,0-83-38,1 1 0,0-1 1,1 0-1,0 0 0,1 0 0,1 0 1,0 0-1,1-1 0,1 0 0,0 0 1,13 17-1,-7-14 12,1 0 0,1-1 1,0 0-1,2-1 0,-1-1 1,2-1-1,22 14 0,23 7 75,2-4 0,1-1-1,126 34 1,-165-55-83,623 176 223,14-63 44,-243-103 105,2-34 251,3 0-515,164 0 108,-403 2-93,212-43 1,-370 51-133,318-69 385,-242 48-120,127-52-1,-201 66-233,-1-2 1,0-1 0,-1-1 0,0-1-1,-1-2 1,-2-1 0,0-1 0,26-28-1,-35 31-30,-1-1-1,-1 0 0,-1-1 0,0-1 0,-2 0 0,0-1 1,-2 0-1,-1 0 0,0-1 0,-2 0 0,7-39 0,-11 39-17,0 0-1,-1 0 1,-2 1-1,0-1 1,-2 0 0,0 0-1,-2 0 1,0 1-1,-2-1 1,-1 1-1,0 1 1,-2-1-1,-1 1 1,0 1 0,-2 0-1,0 0 1,-1 1-1,-1 1 1,-1 0-1,-1 1 1,0 1-1,-2 0 1,-23-17 0,10 11-208,-2 1 0,0 2 0,-1 1 0,-2 1 1,1 2-1,-2 2 0,0 2 0,-42-10 1,-14 4-3005,-1 3 1,-111-2-1,71 11-5250</inkml:trace>
</inkml:ink>
</file>

<file path=ppt/ink/ink2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11:37.807"/>
    </inkml:context>
    <inkml:brush xml:id="br0">
      <inkml:brushProperty name="width" value="0.025" units="cm"/>
      <inkml:brushProperty name="height" value="0.025" units="cm"/>
    </inkml:brush>
  </inkml:definitions>
  <inkml:trace contextRef="#ctx0" brushRef="#br0">568 75 10570,'-10'-1'5707,"-6"-1"-5124,0 1 0,-1 1 0,1 1 0,0 0-1,0 1 1,0 0 0,0 1 0,1 1 0,-19 8 0,13-1-325,0 1 1,2 1-1,0 1 0,0 1 0,1 1 1,1 0-1,1 1 0,-23 31 0,19-19 28,1 1 0,1 0 1,2 2-1,1 0 0,-12 40 0,7-2-1,3 1 0,3 0 0,4 1 1,-4 144-1,13-179-274,2 0 0,1 0 1,2 0-1,1 0 1,13 45-1,-16-73 9,1 0 1,0 0 0,1 0-1,0 0 1,0-1-1,1 0 1,0 1 0,1-2-1,0 1 1,0-1-1,0 1 1,1-2-1,0 1 1,1-1 0,-1 0-1,1-1 1,0 1-1,0-2 1,1 1 0,0-1-1,0 0 1,0-1-1,0 0 1,0-1-1,15 3 1,-8-4 12,0 0 1,0-1-1,0-1 1,0-1-1,0 0 0,0-1 1,-1-1-1,1 0 1,-1-1-1,0-1 0,0 0 1,-1-1-1,1 0 1,-2-1-1,1-1 0,-1-1 1,-1 1-1,16-17 1,1-2 114,-2-1 0,-2-1 0,-1-1 0,-1-1 0,-1-1 0,23-50 0,-25 39 75,-2 0 0,-1-2 0,-3 0-1,-2 0 1,-1-2 0,5-74 0,-13 79-53,-1 0 0,-3 1 0,-1-1 0,-3 0 0,-1 1 0,-2 0 0,-22-66 0,22 83-170,-2 0 0,-2 1 0,0 1 0,-1 0 0,-26-34 0,34 51 0,0 0 0,-1 0 0,1 1 0,-1-1 0,0 1 0,-1 1 0,1-1 0,-1 1 0,0 1 0,-10-5 0,12 7 0,0-1 0,1 1 0,-1 1 0,0-1 0,0 1 0,0-1 0,0 1 0,0 1 0,0-1 0,0 1 0,1 0 0,-1 0 0,0 0 0,0 1 0,1 0 0,-1 0 0,1 0 0,-5 3 0,-2 2 0,1 1 0,0 0 0,0 0 0,1 1 0,0 1 0,1-1 0,0 1 0,1 1 0,-10 16 0,1 2 0,1 2 0,-15 44 0,-8 59-6120,25-81 762,4-20-7987</inkml:trace>
</inkml:ink>
</file>

<file path=ppt/ink/ink2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11:47.058"/>
    </inkml:context>
    <inkml:brush xml:id="br0">
      <inkml:brushProperty name="width" value="0.025" units="cm"/>
      <inkml:brushProperty name="height" value="0.025" units="cm"/>
    </inkml:brush>
  </inkml:definitions>
  <inkml:trace contextRef="#ctx0" brushRef="#br0">0 153 8072,'0'0'4447,"12"-2"-4010,1064-115 4377,21 84-2346,314 58-1214,904 76-18,-1885-84-1110,323 10 8,771 40 132,-47-16-133,20-74 92,-1470 22-207,-37-1-69,-48 0 9,-1832 34-161,-1034-14-923,2312-46 1068,-1692-55-979,1348 77-1047,-426-7 1606,446-34 3344,734 33-1888,106 10-898,130 19-2136,18-2 1974,1-2 1,103 6-1,117-13-5,-190-4 83,714 1 361,1846 21 1907,2302 15-1863,-4651-40 136,1365 3 1402,-8 77-1586,-736 42-3681,-727-91 335,9 0-3584</inkml:trace>
</inkml:ink>
</file>

<file path=ppt/ink/ink2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11:51.700"/>
    </inkml:context>
    <inkml:brush xml:id="br0">
      <inkml:brushProperty name="width" value="0.025" units="cm"/>
      <inkml:brushProperty name="height" value="0.025" units="cm"/>
    </inkml:brush>
  </inkml:definitions>
  <inkml:trace contextRef="#ctx0" brushRef="#br0">5161 821 3683,'0'0'70,"-10"0"-1138,2 0 900,-12 1 163,1-2 1,0 0-1,-23-5 1,35 4 620,0 0 1,0 0-1,0-1 1,0 0-1,0 0 1,1 0-1,-13-9 1,-43-39 2781,30 24-3116,-65-42-1,-53-14 405,-3 8-1,-3 5 0,-3 8 1,-208-52-1,118 55-382,-2 12-1,-302-19 1,338 49-484,-341-23 797,1 37 1565,460 9-2155,1 5 0,0 3 0,1 5 0,1 4 0,0 3 0,3 5 0,-164 80 0,209-86-32,0 2 0,2 2-1,1 1 1,1 2 0,2 2 0,2 2 0,-54 67 0,73-81-13,0 1 0,2 0 0,1 1 0,1 1 0,1 0 0,1 1 0,2 0 0,0 1 0,2 0 0,0 0 0,2 1 0,2-1 0,0 1 0,2 0 1,3 44-1,2-48 75,1 0 0,1-1 1,1 0-1,1 0 1,2-1-1,0 0 1,1 0-1,1-1 1,1-1-1,23 29 1,-1-7 33,1-3 0,3 0 0,70 54 1,-16-27-52,2-4 1,2-3-1,125 52 1,326 111 163,-525-213-190,1029 339 239,-777-277-213,537 65 0,530-98 47,-1042-53 440,557-99 0,-743 90-106,210-70 1,-286 79-234,0-1 1,-1-2 0,-1-1-1,0-2 1,-2-2 0,-1-1 0,0-1-1,55-58 1,-75 67-158,0-1 0,-1 0 1,-1 0-1,-1-1 0,0-1 0,-1 0 0,-1 0 0,-1-1 1,-1 0-1,-1 0 0,0 0 0,-2-1 0,0 0 1,-2 0-1,0 1 0,-1-1 0,-1 0 0,-1 0 0,-1 0 1,0 1-1,-2 0 0,0-1 0,-2 2 0,0-1 1,-11-20-1,-5-4-46,-2 1 0,-3 1 0,-1 1-1,-1 2 1,-3 1 0,-1 1 0,-2 2 0,-1 1 0,-47-32 0,7 12-6,-2 5-1,-3 2 1,-1 5 0,-92-34-1,50 31-20,-2 6-1,-1 6 1,-253-32-1,-403 28-5793,521 37 83</inkml:trace>
</inkml:ink>
</file>

<file path=ppt/ink/ink2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12:28.840"/>
    </inkml:context>
    <inkml:brush xml:id="br0">
      <inkml:brushProperty name="width" value="0.025" units="cm"/>
      <inkml:brushProperty name="height" value="0.025" units="cm"/>
    </inkml:brush>
  </inkml:definitions>
  <inkml:trace contextRef="#ctx0" brushRef="#br0">350 82 8776,'-3'-6'458,"0"0"-1,-1 0 0,0 0 1,0 1-1,0 0 1,-1-1-1,1 2 0,-1-1 1,-1 0-1,1 1 0,-1 0 1,-11-6-1,14 8-384,0 1 0,0 0 0,-1-1 0,1 1 0,0 1 0,0-1 0,-1 0 0,1 1 0,0 0-1,-1 0 1,1 0 0,-1 0 0,1 0 0,0 1 0,-1 0 0,1-1 0,0 1 0,0 0 0,0 1 0,0-1 0,0 0 0,0 1 0,0 0 0,0 0 0,0 0-1,0 0 1,1 0 0,-4 3 0,-6 10 38,0 0 0,0 1-1,2 0 1,0 1-1,0 0 1,2 0 0,-11 32-1,-32 135 340,50-178-439,-15 75 301,4 1 0,4 1 0,3 136 1,5-203-256,1-1 1,1 1-1,0-1 0,1 1 1,1-1-1,0 0 1,1 0-1,1-1 0,0 1 1,1-1-1,11 17 1,-13-23 0,1-1 1,0 0-1,0 0 0,1 0 1,0-1-1,0 0 1,1 0-1,0-1 1,0 0-1,0 0 1,0-1-1,1 0 0,0-1 1,-1 0-1,1 0 1,1 0-1,-1-1 1,0-1-1,17 1 0,-6-2 59,0-2 0,0 0-1,0-1 1,0-1-1,0-1 1,-1-1-1,0-1 1,0 0-1,0-1 1,-1-1-1,0-1 1,-1-1-1,0 0 1,-1-1-1,0-1 1,20-22-1,-19 19-27,-1-1-1,-1-1 1,0 0 0,-1-1-1,-1-1 1,-1 0-1,-1-1 1,-1 0 0,-1 0-1,0-1 1,-2 0-1,-1-1 1,0 0 0,2-24-1,-6 23-52,-1 0-1,-2 0 0,0 0 0,-1 0 0,-1 0 1,-1 1-1,-2-1 0,0 1 0,-1 0 1,-2 1-1,0-1 0,-1 2 0,-1-1 1,-2 1-1,0 1 0,0 1 0,-2 0 0,-1 0 1,0 2-1,-1 0 0,-1 0 0,0 2 1,-2 0-1,-25-14 0,32 22-43,0 0 0,-1 1 0,1 1 0,-1 0 0,0 1 0,-1 0-1,1 1 1,-1 1 0,1 0 0,-1 1 0,0 1 0,-17 1 0,23 1-185,1-1 1,0 1-1,-1 0 1,1 1-1,0 0 1,0 0-1,0 1 1,0 0-1,1 0 1,0 1-1,0 0 1,0 0-1,0 1 1,1-1-1,0 2 1,0-1-1,1 0 1,-1 1-1,1 0 1,1 1-1,-7 13 1,-1 6-2796,1 1 1,-10 41-1,7-5-8580</inkml:trace>
</inkml:ink>
</file>

<file path=ppt/ink/ink2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12:36.243"/>
    </inkml:context>
    <inkml:brush xml:id="br0">
      <inkml:brushProperty name="width" value="0.025" units="cm"/>
      <inkml:brushProperty name="height" value="0.025" units="cm"/>
    </inkml:brush>
  </inkml:definitions>
  <inkml:trace contextRef="#ctx0" brushRef="#br0">127 1 14382,'-8'8'1014,"-5"6"-592,1 1-1,0 0 1,2 1 0,-1 0 0,2 1-1,0 0 1,1 0 0,0 1-1,2 0 1,-6 27 0,7 6-132,2 1-1,3 0 1,2 0-1,2-1 1,2 1 0,3-1-1,2-1 1,2 0-1,3 0 1,1-1 0,34 65-1,-44-100-215,0-2 0,1 1-1,0-1 1,1 0 0,1 0-1,0-1 1,0-1 0,17 13 0,-24-20-38,0-1 0,0 1 1,1-1-1,-1 0 1,1 0-1,-1 0 1,1-1-1,0 1 0,-1-1 1,1 0-1,0 0 1,0 0-1,0-1 0,0 1 1,0-1-1,0 0 1,0 0-1,0 0 0,0-1 1,0 1-1,0-1 1,0 0-1,0 0 1,0-1-1,0 1 0,-1-1 1,1 0-1,-1 0 1,1 0-1,-1 0 0,0 0 1,1-1-1,-1 0 1,5-5-1,6-9 215,0-1-1,-2 0 1,0-1-1,-1-1 1,-1 1 0,0-2-1,-2 1 1,7-25 0,3-20 551,13-92 0,-18 66-55,-4-1 0,-4-109 1,-5 194-684,0 0 0,-1-1 0,0 1 0,0 0 1,-1 0-1,0 0 0,0 0 0,0 0 0,-1 1 0,-4-9 1,5 13-58,0 0 1,1 0-1,-1 0 1,0 0-1,0 0 1,0 1-1,0-1 1,0 1-1,0-1 1,-1 1 0,1 0-1,0-1 1,-1 1-1,1 1 1,-1-1-1,1 0 1,-1 0-1,0 1 1,1 0-1,-1-1 1,0 1-1,1 0 1,-1 0 0,1 1-1,-1-1 1,0 0-1,1 1 1,-1 0-1,1 0 1,-4 1-1,-1 1-131,0 0-1,0 1 0,0 0 0,1 0 1,0 1-1,0-1 0,0 1 0,1 0 0,-1 1 1,1 0-1,1 0 0,-1 0 0,1 0 1,-5 9-1,-8 17-3809,-22 58 0,24-53-2299,-3 4-9643</inkml:trace>
</inkml:ink>
</file>

<file path=ppt/ink/ink2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12:43.682"/>
    </inkml:context>
    <inkml:brush xml:id="br0">
      <inkml:brushProperty name="width" value="0.025" units="cm"/>
      <inkml:brushProperty name="height" value="0.025" units="cm"/>
    </inkml:brush>
  </inkml:definitions>
  <inkml:trace contextRef="#ctx0" brushRef="#br0">318 5 13869,'0'0'1532,"-11"0"-363,4-1-986,1 1 0,0 0 0,-1 0 0,1 1 0,-1 0 0,1 0 0,0 1 0,0-1 0,0 2-1,0-1 1,0 0 0,0 1 0,0 0 0,1 1 0,0-1 0,-1 1 0,1 0 0,-8 8 0,-5 8 194,1 0 1,0 1 0,1 1 0,2 1-1,0 0 1,2 1 0,0 0 0,2 1 0,0 0-1,2 0 1,1 1 0,-7 46 0,4 9-8,3 1 0,8 152 0,0-199-349,3-1-1,0 1 1,2-1 0,1 0-1,24 64 1,-26-86-6,1 0 1,0-1 0,1 1 0,0-1-1,1-1 1,0 1 0,1-1 0,11 10-1,-13-14 12,-1-1-1,2 0 0,-1 0 0,0-1 0,1 0 0,0 0 0,0-1 0,0 0 0,0 0 0,1-1 0,-1 0 0,0-1 0,15 1 0,-16-1 18,0-1-1,0-1 1,-1 1-1,1-1 1,0-1-1,0 1 1,-1-1 0,1 0-1,-1 0 1,0-1-1,1 0 1,-1 0-1,0-1 1,6-4-1,-3 1 69,0-1 0,-1 0 0,0-1 0,0 0 0,-1 0 0,0-1 0,9-16 0,0-6 203,-2-1 0,-2-1 0,0 1-1,9-55 1,-5 5 124,-4 0 0,-4 0 0,-3-1-1,-12-161 1,3 213-285,-1 1-1,-15-53 1,15 69-118,0 1 1,-1 0-1,0 0 1,-1 0-1,-1 1 1,0 0-1,-16-18 1,22 28-37,0 0 0,0 0 0,-1 1 0,1-1 0,-1 1 0,0 0 0,0 0 0,1 0 0,-1 0 0,-1 1 0,1-1 0,0 1 0,0-1 0,0 1 0,-1 0 0,1 0 0,-1 1 0,1-1 0,-1 1 0,1 0 0,-6 0 0,4 1 0,1 0 0,-1 1 0,1 0 0,0 0 0,0 0 0,0 0 0,0 1 0,1-1 0,-1 1 0,0 0 0,1 0 0,0 0 0,0 1 0,-4 4 0,-6 11 0,1 0 0,1 1 0,1 0 0,0 0 0,-9 30 0,11-23-546,1 1 0,-6 43 0,6-9-2735,4 67 0,3-92-4566</inkml:trace>
</inkml:ink>
</file>

<file path=ppt/ink/ink2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13:51.051"/>
    </inkml:context>
    <inkml:brush xml:id="br0">
      <inkml:brushProperty name="width" value="0.025" units="cm"/>
      <inkml:brushProperty name="height" value="0.025" units="cm"/>
    </inkml:brush>
  </inkml:definitions>
  <inkml:trace contextRef="#ctx0" brushRef="#br0">0 246 8456,'0'0'5856,"12"-1"-4809,252-3 2810,377 23-1853,131-1-872,57 2 907,959 21-1542,-1442-37-314,262-5 103,-606 0-285,-5 0-28,-16-4-76,-27-5-88,-822-66-73,-6 44 52,311 13-289,-1885-30-503,2370 48 996,0 4-1,-89 15 0,166-18 6,0 0 1,0 0-1,0 0 1,0 0-1,0 0 1,1 0-1,-1 0 1,0 1-1,0-1 1,0 0-1,0 1 1,0-1-1,1 0 1,-1 1-1,0-1 1,0 1-1,0-1 1,1 1-1,-1 0 1,0-1-1,0 2 1,16 6-119,42 2-59,-53-10 183,1207 119-285,-1115-112 217,817 35-305,3-31 503,-201-4 307,-513-4-327,878 3 169,-1030-6-267,0-1 0,-1-3 0,0-2 0,69-18 0,-111 22-6,0-1-1,1 0 1,-1 0-1,13-8 1,-19 10-9,0 1 1,0-1 0,0 1-1,0-1 1,0 0 0,-1 1-1,1-1 1,0 0 0,0 0-1,0 0 1,-1 0-1,1 1 1,0-1 0,-1 0-1,1 0 1,-1 0 0,1-1-1,-1 1 1,1 0 0,-1 0-1,0 0 1,1 0-1,-1 0 1,0 0 0,0 0-1,0-1 1,0 1 0,0 0-1,0 0 1,0 0 0,-1 0-1,1-1 1,0 1-1,-1 0 1,1 0 0,-1 0-1,1 0 1,-1 0 0,1 0-1,-1 0 1,-1-1-1,-6-5-26,0 1 0,0 1 0,-1 0 0,0 0 0,0 0-1,0 1 1,0 0 0,-1 1 0,-10-2 0,8 1 5,-110-31-41,-237-38 1,-139 18-2,431 49 62,-1182-63-955,-4 74-576,125 54-4772,962-49 4248,-262 18-6144</inkml:trace>
</inkml:ink>
</file>

<file path=ppt/ink/ink2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13:59.944"/>
    </inkml:context>
    <inkml:brush xml:id="br0">
      <inkml:brushProperty name="width" value="0.025" units="cm"/>
      <inkml:brushProperty name="height" value="0.025" units="cm"/>
    </inkml:brush>
  </inkml:definitions>
  <inkml:trace contextRef="#ctx0" brushRef="#br0">740 82 10890,'-28'0'438,"0"2"-1,0 0 0,0 2 0,1 2 1,0 0-1,0 1 0,0 2 1,1 1-1,0 1 0,1 1 0,1 1 1,0 2-1,0 0 0,2 1 1,0 1-1,0 2 0,2 0 0,1 1 1,0 1-1,1 0 0,2 2 1,-26 43-1,17-19 23,1 0 1,3 2-1,2 1 1,2 0 0,3 1-1,-12 72 1,13-27-278,4 0 1,6 155-1,5-205-143,2 0 1,3 0-1,1 0 1,2-1-1,2 0 0,2 0 1,27 58-1,-29-81 5,0 0 1,1-1-1,1 0 0,1-1 1,1 0-1,29 27 0,-32-35-30,1-1 1,1 0-1,0-1 0,0-1 0,1 0 0,0-1 0,0-1 0,1 0 0,0-2 0,19 5 0,-7-5-4,0-1-1,0-2 1,1-1 0,-1-1-1,0-2 1,1 0 0,-1-2-1,0-2 1,-1 0 0,1-2-1,47-20 1,9-10 274,-1-5 0,104-70-1,-113 65 136,-2-4 0,-3-3 0,-2-2 0,-3-4 0,59-70 0,-86 84-188,-1-2 0,-3-1 0,-2-2 0,-2-1 0,-2-1 0,-3-2 0,-3 0 0,20-74-1,-30 85-104,-2-1-1,-2 0 1,-2 0-1,-2-1 0,-2 1 1,-5-53-1,1 79-60,-1 0 1,-1 1-1,-1-1 0,-1 1 0,-1 0 0,0 0 1,-12-20-1,12 26-45,-2 0 1,1 1-1,-1 1 0,-1-1 1,0 2-1,-1-1 0,0 1 1,0 1-1,-1 0 1,-23-13-1,5 7-21,-1 1 0,0 2 0,-1 1 0,-1 1 0,0 2 0,-62-7 0,-205 2 0,298 13 0,-66 0-614,0 3 1,0 4-1,1 2 1,0 3-1,0 4 1,1 2-1,-63 27 0,91-30-45,1 2-1,0 2 0,2 1 1,1 2-1,0 1 0,2 2 0,0 1 1,2 2-1,1 1 0,1 1 1,2 1-1,-44 67 0,24-13-8404</inkml:trace>
</inkml:ink>
</file>

<file path=ppt/ink/ink2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14:12.576"/>
    </inkml:context>
    <inkml:brush xml:id="br0">
      <inkml:brushProperty name="width" value="0.025" units="cm"/>
      <inkml:brushProperty name="height" value="0.025" units="cm"/>
    </inkml:brush>
  </inkml:definitions>
  <inkml:trace contextRef="#ctx0" brushRef="#br0">819 1 8968,'0'0'1864,"-12"0"4,-29 0-369,1 1 0,-79 13 0,101-11-1283,0 2 1,1 0-1,0 1 1,0 1 0,0 0-1,1 1 1,0 1-1,0 1 1,-25 20-1,10-1-171,1 2 0,1 1 0,2 1 0,-40 63-1,23-22 63,-47 111 0,72-139 53,2 1 0,3 1 1,1 0-1,2 1 0,3 0 0,2 0 0,2 1 0,2 0 0,2 0 1,7 50-1,-2-67-102,2 0 1,1 0-1,2 0 1,1-1 0,2-1-1,1 0 1,1 0-1,2-2 1,0 0-1,2-1 1,2-1-1,0 0 1,2-2 0,41 36-1,-37-37-25,2-1-1,1-2 1,0-1-1,2-2 1,0 0 0,0-3-1,2 0 1,0-2-1,1-2 1,0-1 0,0-2-1,1-1 1,53 3-1,-34-9 8,-1-2 0,1-3 0,-1-2 0,0-3 0,-1-1 0,0-4-1,98-37 1,-114 35-9,-2-1 0,0-1 0,-1-2-1,0-2 1,-2-1 0,-1-1 0,-1-2 0,-1-1 0,-1-1-1,-2-1 1,39-56 0,-30 27 156,-2-3 0,-3-1 0,37-109 0,32-207 1072,-62 163 21,-33 177-882,-2 0 0,-1 1 0,-8-68 0,5 96-349,0-1-1,0 1 1,-1-1-1,0 1 0,0 0 1,-1 0-1,-1 1 1,1-1-1,-1 1 1,-1 0-1,0 0 0,0 0 1,-8-7-1,3 5-24,0 1-1,0 1 1,-1 0-1,0 0 0,0 1 1,-1 1-1,0 0 1,-17-5-1,-2 2-31,-1 1 0,0 2 0,-1 1 0,0 2 0,1 1 0,-63 5 0,57 2-17,0 2 1,0 1-1,1 2 0,1 2 0,0 1 1,0 2-1,-52 30 0,12 0 8,2 4-1,-83 69 0,91-62 20,-79 82-1,122-111-67,1 1 0,0 0-1,3 2 1,0 0 0,-29 64-1,43-80-501,1 1 0,0 0-1,1 0 1,-2 20 0,5-31 196,0 1 1,1-1-1,0 1 0,0-1 1,0 1-1,0-1 0,1 1 1,0-1-1,-1 0 0,2 1 1,-1-1-1,0 0 0,1 1 1,0-1-1,0 0 0,0 0 1,1-1-1,4 7 0,17 7-5180</inkml:trace>
</inkml:ink>
</file>

<file path=ppt/ink/ink2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15:28.760"/>
    </inkml:context>
    <inkml:brush xml:id="br0">
      <inkml:brushProperty name="width" value="0.025" units="cm"/>
      <inkml:brushProperty name="height" value="0.025" units="cm"/>
    </inkml:brush>
  </inkml:definitions>
  <inkml:trace contextRef="#ctx0" brushRef="#br0">381 0 8040,'-10'2'7356,"-1"2"-6897,-1 0-1,1 0 1,0 1 0,0 1-1,0-1 1,1 2-1,0 0 1,0 0 0,1 0-1,0 2 1,-15 16 0,3 1 87,1 2-1,1 0 1,2 1 0,1 1 0,-19 47 0,11-12 56,-26 114 0,41-136-366,1 1 1,2-1 0,2 1 0,1 1-1,3-1 1,8 65 0,-5-88-197,1 0 1,1 0 0,1 0-1,1-1 1,0 0-1,2-1 1,0 1-1,1-2 1,1 1-1,1-1 1,1-1 0,0 0-1,1-1 1,1-1-1,22 20 1,-24-25-36,-1-1-1,1-1 1,1 0 0,-1 0 0,1-1-1,1-1 1,-1 0 0,28 6 0,-37-11 19,1 0-1,0 0 1,0 0 0,0-1 0,0 0 0,0 0-1,0 0 1,-1-1 0,1 0 0,0 0 0,0-1-1,-1 1 1,1-1 0,-1-1 0,1 1 0,-1-1-1,0 0 1,0 0 0,0 0 0,0-1 0,-1 1 0,1-1-1,-1 0 1,0-1 0,6-8 0,6-12 214,-2 0 0,0-1 1,-2 0-1,-1-1 0,-1-1 0,-2 0 1,0 0-1,4-43 0,-1-18 366,-1-129 0,-10 141-269,-17-142 0,12 190-291,0 1 1,-2 0-1,-1 1 0,-1 0 0,-2 0 0,0 1 1,-2 0-1,-21-32 0,32 55-44,-1-1 0,1 1 0,-1-1 0,0 1 0,1 0 0,-1 0 0,-1 0 0,1 0 0,0 1 0,-1 0 0,1-1 0,-1 1 0,0 0 0,0 1 0,0-1 0,0 1 0,0-1 0,0 1 0,0 1 0,0-1 0,0 0 0,0 1 0,-1 0 0,-5 0 0,4 2 0,0-1 0,0 1 0,0 1 0,0-1 0,0 1 0,0 0 0,1 0 0,-1 1 0,1-1 0,0 1 0,0 1 0,0-1 0,0 0 0,-7 11 0,1-1-479,1 1-1,0 0 1,0 0-1,-11 29 1,14-25-619,1-1 0,0 1 1,2 0-1,0 0 0,1 1 1,1-1-1,1 23 0,1-23-8447</inkml:trace>
</inkml:ink>
</file>

<file path=ppt/ink/ink2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15:47.041"/>
    </inkml:context>
    <inkml:brush xml:id="br0">
      <inkml:brushProperty name="width" value="0.025" units="cm"/>
      <inkml:brushProperty name="height" value="0.025" units="cm"/>
    </inkml:brush>
  </inkml:definitions>
  <inkml:trace contextRef="#ctx0" brushRef="#br0">2182 170 8808,'-11'-10'1367,"-9"-8"-1190,-1 1 0,0 2 1,-1 0-1,0 1 0,-1 1 0,-1 1 1,0 1-1,0 1 0,-29-7 0,19 11 23,-1 1-1,-1 1 1,1 2 0,0 2-1,-1 1 1,1 2-1,0 1 1,0 2-1,-54 16 1,45-7-53,1 1 1,0 3 0,2 1-1,0 3 1,2 1-1,-66 51 1,53-29-89,1 2 0,3 2 0,1 2 0,3 2 0,3 2 0,2 2 0,2 2 1,3 1-1,-46 116 0,49-91-41,5 1 0,3 1 1,4 0-1,4 2 0,4 0 1,1 182-1,12-239-9,2 0 1,1 1-1,1-1 1,2-1-1,2 0 1,0 0-1,3-1 1,0 0-1,2-1 1,1 0-1,1-2 1,27 34-1,-29-43 26,1-1-1,0 0 0,1-1 1,1-1-1,1-1 0,0 0 1,1-2-1,1 0 1,0-1-1,0-1 0,1-1 1,1-1-1,-1-1 0,1-1 1,1-1-1,-1-1 1,40 3-1,-32-7 41,-1-2 0,0-1 0,0-1 0,0-1 1,-1-2-1,1-1 0,38-15 0,-26 5-17,-1-2 0,0-2 0,-2-1-1,48-36 1,-4-9-15,-3-4 0,-3-2 0,94-117 0,-108 114-8,-2-3 0,-5-2 0,82-155 0,-116 189 7,-1-1-1,-3 0 1,-2-1-1,-2-1 0,-2-1 1,-3 1-1,-2-2 0,2-102 1,-11 130 182,0 0 0,-1 1-1,-1-1 1,-1 1 0,-2 0 0,0 0 0,-1 0 0,-1 1 0,-23-39 0,14 34-9,0 1 1,-2 1-1,-1 0 0,0 2 1,-2 0-1,-48-36 1,33 33-113,-1 0-1,-1 3 1,-2 2 0,0 1 0,-1 2 0,-1 2 0,0 2 0,-1 2 0,0 1 0,-64-5 0,39 12-76,-1 2 0,0 3 0,1 4 0,-1 2 0,1 4 1,1 2-1,0 4 0,1 3 0,-117 50 0,130-44-223,0 3 0,2 2 0,2 3 0,1 1 0,1 3-1,2 2 1,2 2 0,2 2 0,2 1 0,2 3 0,-53 82 0,-46 122-3635,100-180 1971,-49 89-4322</inkml:trace>
</inkml:ink>
</file>

<file path=ppt/ink/ink2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11:26.413"/>
    </inkml:context>
    <inkml:brush xml:id="br0">
      <inkml:brushProperty name="width" value="0.025" units="cm"/>
      <inkml:brushProperty name="height" value="0.025" units="cm"/>
    </inkml:brush>
  </inkml:definitions>
  <inkml:trace contextRef="#ctx0" brushRef="#br0">211 102 4484,'-8'0'700,"-41"-3"1526,42 2-1065,0-1 0,0 1-1,0-1 1,0-1-1,0 1 1,-7-5 0,13 6-984,-1 1 0,1-1 0,-1 1 0,1 0 0,-1-1-1,0 1 1,1 0 0,-1 0 0,1 0 0,-1 0 0,0 0 0,1 1 0,-1-1 0,1 0 0,-1 1 0,1-1 0,-1 1 0,1 0 0,-1-1 0,1 1 0,-2 1 0,-26 21 1588,36-24 1524,16 2-2652,-3 0-441,886-8 1725,-814 7-1861,512 5 517,0 36 190,453 27 611,-1051-70-915,-13-3-326,-13-2-123,-545-89-690,-7 40-187,450 46 821,-1214-30-86,631 89-64,679-40 37,937 30-135,527 8 143,-1270-47 77,642-6 572,-778 5-447,-37-1-18,-55-2-49,-406-23 10,-335-9-2334,456 36-1190,115 4-2285,63 0-2261</inkml:trace>
</inkml:ink>
</file>

<file path=ppt/ink/ink2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11:28.185"/>
    </inkml:context>
    <inkml:brush xml:id="br0">
      <inkml:brushProperty name="width" value="0.025" units="cm"/>
      <inkml:brushProperty name="height" value="0.025" units="cm"/>
    </inkml:brush>
  </inkml:definitions>
  <inkml:trace contextRef="#ctx0" brushRef="#br0">584 1 15599,'-10'0'1777,"-1"1"-1492,0 0 0,1 1 0,-1 0-1,1 1 1,0 0 0,0 1-1,0 0 1,0 0 0,1 1 0,-1 0-1,-15 13 1,-11 11 51,2 1 1,1 2-1,2 2 1,1 0-1,2 2 1,1 1-1,2 2 1,2 0-1,1 1 0,2 2 1,-27 83-1,25-51-135,4 0-1,3 1 0,3 1 1,3 1-1,4-1 0,6 102 1,0-156-139,1 0 0,1 0 1,1-1-1,1 1 0,1-1 1,1 0-1,0-1 0,18 33 0,-19-42-31,0-1 1,1 0-1,0-1 0,0 0 0,1 0 0,1 0 0,-1-1 0,1 0 1,1-1-1,-1 0 0,1 0 0,1-1 0,-1-1 0,1 0 0,0 0 1,0-1-1,17 4 0,-15-5 14,0-1-1,1 0 1,-1-1 0,1 0 0,0-2-1,-1 1 1,1-2 0,-1 0 0,1 0-1,15-6 1,-10 2 118,-1-2-1,0 0 1,0-1 0,0-1-1,-1 0 1,20-17 0,-2-3 202,-2-2 0,-1-1 0,-2-1 1,-1-2-1,33-53 0,-33 40-242,-2-2-1,-2-1 0,-2-1 1,-3-1-1,-2-1 0,-3 0 1,-2-1-1,-3-1 1,-2 1-1,-2-2 0,-3 1 1,-6-74-1,1 94-122,-1 0 0,-18-71 0,19 98 0,-1-1 0,0 1 0,-1 0 0,0 0 0,-1 0 0,0 1 0,0-1 0,-1 1 0,0 1 0,-1-1 0,0 1 0,0 0 0,-1 0 0,-13-10 0,16 15-6,0 0 0,-1 1-1,1-1 1,-1 1 0,1 0 0,-1 1 0,0-1 0,0 1-1,1 0 1,-1 1 0,0-1 0,0 1 0,0 1-1,-6 0 1,1 0-28,1 2-1,0-1 0,-1 1 1,1 1-1,0 0 1,1 1-1,-13 7 0,2 0-122,1 2 1,1 0-1,0 1 0,1 1 0,1 1 0,-22 27 0,29-32-565,1 1 0,0 0-1,1 1 1,-9 21 0,-1 28-6408,14-28-2089</inkml:trace>
</inkml:ink>
</file>

<file path=ppt/ink/ink2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12:18.013"/>
    </inkml:context>
    <inkml:brush xml:id="br0">
      <inkml:brushProperty name="width" value="0.025" units="cm"/>
      <inkml:brushProperty name="height" value="0.025" units="cm"/>
    </inkml:brush>
  </inkml:definitions>
  <inkml:trace contextRef="#ctx0" brushRef="#br0">1 81 5285,'0'0'3235,"20"-52"-9865,-8 38 6566,-3 0-193</inkml:trace>
</inkml:ink>
</file>

<file path=ppt/ink/ink2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12:19.869"/>
    </inkml:context>
    <inkml:brush xml:id="br0">
      <inkml:brushProperty name="width" value="0.025" units="cm"/>
      <inkml:brushProperty name="height" value="0.025" units="cm"/>
    </inkml:brush>
  </inkml:definitions>
  <inkml:trace contextRef="#ctx0" brushRef="#br0">591 374 8808,'0'0'8467,"-6"11"-8355,-7 16-89,1 0-1,2 1 0,1 0 1,-8 41-1,12-48-13,-125 676 3490,109-577-3241,-45 143 1,28-120 1327,37-140-1547,-3 10 92,1-1-1,0 1 1,1-1-1,1 1 1,0 0-1,0 0 1,2 18 0,0-28-89,0-1 0,0 0 0,0 1 0,0-1 1,1 0-1,-1 0 0,1 0 0,-1 0 0,1 0 1,0-1-1,0 1 0,-1 0 0,1-1 0,0 1 1,1-1-1,-1 0 0,0 0 0,0 0 0,0 0 1,4 1-1,53 15 1131,-48-14-969,804 132-439,-61-85-83,-327-28 273,1947 122 301,-634-96 139,-805-31 155,1808 0-326,-2215-19-213,1321-9 48,-1810 12 172,-1-3 1,45-7 0,-71 7-162,1-1 1,-1 0 0,1-1 0,-1-1 0,0 0-1,-1 0 1,1-1 0,-1 0 0,0-1-1,12-11 1,9-11-28,-2-3 0,-1 0 0,45-66 0,61-120 105,-130 209-147,85-161 47,114-300 0,-165 361-102,33-145 0,-56 181-6,-4-1 0,-3 0 1,-1-81-1,-8 154 56,-1 0 0,1 0 0,-1 0 0,1 0 0,-1 0 0,1 0 0,-1 0 0,0 0 0,1 0 0,-1 0 0,0 1 0,0-1 0,0 0 0,0 0 0,0 1 0,0-1 0,0 0 0,0 1 0,0-1 0,0 1 0,0 0 0,0-1 0,0 1 0,0 0 0,0-1 0,0 1 0,0 0 0,-1 0 0,1 0 0,0 0 0,-1 0 0,-50 0-182,34 0 153,-392-27 95,179 10-50,-879-64-555,-526-32 638,1616 112-97,-2760-165-12,-179 53 67,1345 159-63,-336 167 51,1418-146-34,318-48-248,193-23-994,18-8-1230,4 8 1654,1 1 1,0-1-1,0 1 0,0-1 1,0 1-1,1 0 0,5-6 1,40-36-9936</inkml:trace>
</inkml:ink>
</file>

<file path=ppt/ink/ink2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13:36.372"/>
    </inkml:context>
    <inkml:brush xml:id="br0">
      <inkml:brushProperty name="width" value="0.025" units="cm"/>
      <inkml:brushProperty name="height" value="0.025" units="cm"/>
    </inkml:brush>
  </inkml:definitions>
  <inkml:trace contextRef="#ctx0" brushRef="#br0">0 33 3940,'0'0'9577,"11"1"-8846,57 3-196,1-4 0,-1-2 1,79-13-1,307-5-1581,-344 20-1965</inkml:trace>
</inkml:ink>
</file>

<file path=ppt/ink/ink2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13:38.230"/>
    </inkml:context>
    <inkml:brush xml:id="br0">
      <inkml:brushProperty name="width" value="0.025" units="cm"/>
      <inkml:brushProperty name="height" value="0.025" units="cm"/>
    </inkml:brush>
  </inkml:definitions>
  <inkml:trace contextRef="#ctx0" brushRef="#br0">2595 356 2274,'-7'-15'570,"0"0"1,-1 1-1,0 0 0,-2 1 1,1 0-1,-2 0 0,0 1 1,0 0-1,-1 1 0,0 1 1,-21-15-1,21 17-494,-1 0-1,1 1 1,-2 0 0,1 0-1,-1 2 1,-27-8 0,-94-15 1052,79 18-731,-189-30 719,-1 11 0,-337 2-1,515 30-1021,0 3 0,0 3 0,0 2-1,1 4 1,1 3 0,0 2-1,2 3 1,-81 42 0,115-50-22,1 2 0,0 1-1,1 1 1,1 1 0,2 2 0,0 1 0,1 0 0,-24 31-1,33-33-14,0 0 0,2 1 0,0 0 0,2 1 0,0 0 0,2 1 0,1 0 0,0 1-1,2 0 1,1 0 0,-3 33 0,5-19-44,2-1 0,1 1 0,2 0 0,2-1 0,1 1 0,18 64 0,-13-73 26,1-1 0,1 0 1,1-1-1,2 0 0,1-1 0,1-1 0,1-1 0,40 44 0,-20-32 101,2-2-1,1-2 0,2-1 1,1-3-1,2-1 1,0-2-1,2-3 0,52 19 1,36 5 116,245 49 0,-255-72-2,2-6 1,0-5-1,1-6 0,164-11 0,-181-5-103,0-6 0,-1-4 1,-1-4-1,-2-6 0,125-50 0,-181 58-133,-1-2 0,-1-3 0,-1-1 0,-2-3 0,-1-2 0,67-60 0,-92 74 82,-2-2 1,-1-1 0,0 0-1,-2-1 1,0-1-1,-1 0 1,-2-1-1,0-1 1,-2 0 0,-1 0-1,0-1 1,-2-1-1,-2 0 1,0 0 0,3-37-1,-7 34-41,-2 0 0,-1 0 0,-2-1 0,0 1 0,-2 1 0,-2-1 0,0 1 0,-2 0 0,-1 0 0,-2 1 0,0 1 0,-2 0 0,-1 1 0,-1 0 0,-1 1 0,-1 1 0,-1 1 0,-2 0 0,0 2 0,-33-27 0,18 20-238,-1 1-1,-2 2 1,0 1 0,-2 3 0,0 1 0,-1 2-1,-1 2 1,0 1 0,-2 3 0,-66-10 0,23 11-771,-1 4 0,0 4 0,0 3 0,-132 19 0,2 14-6006</inkml:trace>
</inkml:ink>
</file>

<file path=ppt/ink/ink2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14:45.463"/>
    </inkml:context>
    <inkml:brush xml:id="br0">
      <inkml:brushProperty name="width" value="0.025" units="cm"/>
      <inkml:brushProperty name="height" value="0.025" units="cm"/>
    </inkml:brush>
  </inkml:definitions>
  <inkml:trace contextRef="#ctx0" brushRef="#br0">541 1 13901,'0'0'3241,"0"11"-2275,-12 257 3388,-50 148-3744,-107 185-401,49-194 330,84-276-70,-12 40 287,-38 261-1,83-408-727,0 0-1,2 1 1,1-1 0,4 41-1,-2-57-23,0 1-1,0-1 1,1 0-1,0 0 1,0 0-1,0-1 1,1 1-1,1-1 1,-1 0-1,1 0 1,0 0-1,1-1 1,0 0-1,0 0 1,0 0-1,14 9 1,3 0 93,1-2 0,1 0 1,0-2-1,1-1 0,0-1 0,33 7 1,168 24 224,-193-35-300,218 23 30,316-4 1,253-61 184,1379-34 1428,-2143 71-1640,1569-28 249,1018-47 1749,26 75-1884,-2332 8-126,336 52 1,-558-44 205,1-4 0,179-5-1,-288-8-159,53-7 303,-58 8-353,0-1-1,-1 0 1,1 0 0,-1 0-1,1 0 1,-1 0-1,1 0 1,-1-1-1,1 1 1,-1-1 0,0 0-1,0 1 1,0-1-1,0 0 1,0 0 0,0-1-1,-1 1 1,1 0-1,1-3 1,41-117-9,29-130 0,-14 44 0,156-579 0,-140 497 0,-55 218 0,-3-1 0,-4-1 0,8-139 0,-21 205 0,0 1 0,0-1 0,-1 1 0,0 0 0,-1 0 0,1-1 0,-2 1 0,1 0 0,-1 0 0,0 1 0,0-1 0,0 1 0,-1-1 0,0 1 0,-1 0 0,1 0 0,-1 1 0,0 0 0,-10-9 0,3 6 0,-1 0 0,1 1 0,-1 1 0,0 0 0,-1 1 0,0 0 0,0 1 0,0 0 0,-17-1 0,-42-6 0,-1 4 0,-124 4 0,-150 29 0,169-10 0,-982 35-408,-3-47-342,672-6 504,-461-2-167,-351 0 441,0 37 127,-3096 388 102,4050-357 288,179-13-1551,7 17-3744,64-14-2723</inkml:trace>
</inkml:ink>
</file>

<file path=ppt/ink/ink2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14:47.053"/>
    </inkml:context>
    <inkml:brush xml:id="br0">
      <inkml:brushProperty name="width" value="0.025" units="cm"/>
      <inkml:brushProperty name="height" value="0.025" units="cm"/>
    </inkml:brush>
  </inkml:definitions>
  <inkml:trace contextRef="#ctx0" brushRef="#br0">787 700 11627,'0'0'-192,"10"1"-646,-5 0 783,0-1 0,1 0 1,-1 0-1,0 0 1,0-1-1,1 0 1,-1 0-1,0 0 0,0 0 1,0-1-1,0 0 1,-1 0-1,1 0 0,0-1 1,-1 0-1,1 0 1,-1 0-1,0 0 0,0 0 1,0-1-1,5-6 1,19-19 1601,-1-2 1,-2-1 0,0-1 0,23-44 0,-37 58-1244,-1 0 1,0-2-1,-2 1 1,0-1-1,-2 0 0,0 0 1,-1-1-1,-2 0 1,3-31-1,-7 49-222,1 0 1,0 0-1,-1 0 0,0 0 1,0 0-1,0 0 0,0 0 1,-1 0-1,0 0 0,1 1 1,-1-1-1,-1 1 0,1-1 1,0 1-1,-1 0 0,0 0 1,0 0-1,0 0 0,0 0 0,0 1 1,0 0-1,-1-1 0,1 1 1,-1 0-1,1 0 0,-1 1 1,0-1-1,0 1 0,0 0 1,-6-1-1,-4-1 20,-1 0 0,0 2 0,0-1 0,0 2 0,0 0 0,0 1 1,-19 3-1,13 0-50,1 1 1,0 1-1,0 0 1,0 2-1,1 0 0,0 1 1,1 1-1,-30 21 1,25-13 76,1 1 0,1 0 0,1 2 0,1 0 0,-31 44 0,25-25 0,2 1 0,2 1 0,1 0 1,2 2-1,3 0 0,1 1 0,-14 80 0,18-51 51,3-1 0,4 1 0,2 0 0,4 0 0,3 0 0,3 0 0,4-1 0,23 79 0,-20-100-211,1-1 0,3 0 0,2-1 0,3-2 0,1 0 0,2-2 1,3-1-1,1-1 0,2-2 0,2-1 0,73 63 0,-89-88 22,1 0 1,1-2-1,0 0 0,1-1 0,0-2 0,1 0 1,0-2-1,1 0 0,36 7 0,-43-13 42,-1-1 0,1-1 0,0 0 0,0-1 0,-1-1 0,1-1 0,0 0 0,-1-1-1,1-1 1,-1-1 0,0-1 0,-1 0 0,1-1 0,26-16 0,-8 0 198,-1-1 0,-1-3 0,-1 0 0,-1-2 0,-2-2-1,-1 0 1,43-63 0,-32 33 43,-2-2-1,-3-2 1,45-117-1,-50 95-138,-4-1 0,-4-1 0,-4-1 0,-3-1-1,-5 0 1,-3-1 0,-10-128 0,1 173-130,-3 1 0,-1 0 0,-3 0 0,-2 1 0,-1 0 0,-3 1 0,-25-52 0,31 75 12,-2 0-1,0 1 0,-2 0 0,0 1 0,-1 1 0,-1 0 0,0 1 1,-1 0-1,-1 2 0,-1 0 0,0 1 0,-1 1 0,0 1 0,-1 1 1,-44-18-1,37 21-13,0 0 0,-1 2 0,0 2 0,0 0 0,0 2 0,0 1-1,-43 3 1,30 3 2,1 2-1,-1 2 0,2 1 1,-64 26-1,23 0-179,2 3 1,2 5-1,2 2 1,-91 74-1,-104 118-2999,105-66-2300,54-48-1284</inkml:trace>
</inkml:ink>
</file>

<file path=ppt/ink/ink2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14:50.361"/>
    </inkml:context>
    <inkml:brush xml:id="br0">
      <inkml:brushProperty name="width" value="0.025" units="cm"/>
      <inkml:brushProperty name="height" value="0.025" units="cm"/>
    </inkml:brush>
  </inkml:definitions>
  <inkml:trace contextRef="#ctx0" brushRef="#br0">386 1 18610,'0'0'1937,"-8"9"-1029,5-4-804,-3 2 109,0 0-1,1 1 0,0 0 0,1 0 0,-1 0 0,1 1 0,1-1 0,-5 16 0,-43 233 4705,25-115-3786,-75 239 1,100-379-1136,1 0 0,0-1 1,-1 1-1,1 0 1,-1-1-1,1 1 1,-1-1-1,0 1 0,0-1 1,0 1-1,0-1 1,0 1-1,0-1 1,0 0-1,0 0 0,0 0 1,-1 1-1,1-1 1,0 0-1,-1-1 0,1 1 1,-1 0-1,-2 1 1,2-3-142,1 0 0,-1 1 0,0-1 0,1 0 1,-1 0-1,1-1 0,-1 1 0,1 0 0,-1 0 0,1-1 0,0 1 1,0-1-1,0 1 0,0-1 0,0 0 0,0 1 0,0-1 1,0 0-1,1 1 0,-1-1 0,0-3 0,-16-38-3938,7 16-241,-2-1-1,-21-36 1,7 27-3401</inkml:trace>
</inkml:ink>
</file>

<file path=ppt/ink/ink2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14:50.703"/>
    </inkml:context>
    <inkml:brush xml:id="br0">
      <inkml:brushProperty name="width" value="0.025" units="cm"/>
      <inkml:brushProperty name="height" value="0.025" units="cm"/>
    </inkml:brush>
  </inkml:definitions>
  <inkml:trace contextRef="#ctx0" brushRef="#br0">88 23 3876,'-9'-3'3315,"0"0"-2255,-26-7 2101,9 4 2382,25 7-5332,0-1 0,0 1 0,1 0-1,-1 0 1,0 0 0,1 0 0,-1-1 0,1 1 0,-1 0 0,1 0 0,0 0 0,-1 0 0,1 0 0,0 0 0,0 0 0,-1 0 0,1 0 0,0 0 0,0 1-1,0-1 1,0 0 0,1 0 0,-1 0 0,0 2 0,3 31 180,16 71 2557,15 108 350,-28-131-2525,-5-44-302,2 1 0,2-1 0,2 0 0,12 41 0,-18-75-447,0 0 1,1 0-1,-1 0 0,1 0 1,0 0-1,1-1 0,-1 1 1,1 0-1,-1-1 1,1 0-1,0 0 0,0 0 1,1 0-1,-1 0 0,0-1 1,1 1-1,0-1 0,0 0 1,7 3-1,-6-4-8,0 0 0,0 0 0,0-1 0,0 1 0,0-1 0,0 0 0,0-1 0,0 0 0,0 1-1,0-1 1,-1-1 0,1 1 0,0-1 0,0 0 0,-1 0 0,1 0 0,4-4 0,12-7-16,-1-2 0,0 0 0,-1-1 0,27-31 0,63-84 0,-69 80 0,-4 6-83,13-14-2225,66-105 1,-75 88-5167</inkml:trace>
</inkml:ink>
</file>

<file path=ppt/ink/ink2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14:51.218"/>
    </inkml:context>
    <inkml:brush xml:id="br0">
      <inkml:brushProperty name="width" value="0.025" units="cm"/>
      <inkml:brushProperty name="height" value="0.025" units="cm"/>
    </inkml:brush>
  </inkml:definitions>
  <inkml:trace contextRef="#ctx0" brushRef="#br0">55 0 12460,'0'0'16207,"3"9"-15134,1 3-854,-1 1 1,0 0-1,-1 0 0,-1 0 0,0 0 0,0 0 1,-2 0-1,-2 22 0,-27 117 474,16-85-562,5-22-54,2 1-1,0 50 1,6-94-77,1 0 0,0 0 0,0 0 0,0 0 0,0 0 0,0 0 0,0 0 0,1 0 0,-1 0 0,1 1 0,-1-1 0,1-1 0,0 1 0,0 0 0,0 0 0,0 0 0,0 0 0,0-1 0,0 1 0,3 2 0,-2-3 0,-1 0 0,1-1 0,-1 1 0,1-1 0,-1 0 0,1 0 0,0 1 0,-1-1 0,1 0 0,-1 0 0,1 0 0,0-1 0,-1 1 0,1 0 0,-1-1 0,1 1 0,-1 0 0,1-1 0,-1 0 0,3-1 0,8-4 0,-1-1 0,0-1 0,0 0 0,-1 0 0,10-11 0,51-52 0,-3-4 0,93-131 0,-156 198 7,-1 4-25,-1 0-1,0 0 0,-1 0 1,1 0-1,-1-1 1,0 1-1,0-1 0,0 0 1,0 0-1,-1 1 0,0-1 1,1-8-1,-3 12-246,1 0 1,-1 0-1,0 1 0,1-1 1,-1 1-1,0-1 0,0 1 0,0-1 1,1 1-1,-1-1 0,0 1 0,0 0 1,0-1-1,0 1 0,0 0 1,0 0-1,0 0 0,0 0 0,0 0 1,0 0-1,1 0 0,-1 0 1,0 0-1,-2 0 0,-26 3-7600,-4 8-2497</inkml:trace>
</inkml:ink>
</file>

<file path=ppt/ink/ink2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14:51.546"/>
    </inkml:context>
    <inkml:brush xml:id="br0">
      <inkml:brushProperty name="width" value="0.025" units="cm"/>
      <inkml:brushProperty name="height" value="0.025" units="cm"/>
    </inkml:brush>
  </inkml:definitions>
  <inkml:trace contextRef="#ctx0" brushRef="#br0">1 0 17457,'0'0'7270,"19"63"-4707,-1-45-417,1 1-417,2 2-832,2 0-576,2-4-225,3-3-224,1-4-1250,-4-7-1248,3-3-898,-7 0-1056,-5-14-3043</inkml:trace>
</inkml:ink>
</file>

<file path=ppt/ink/ink2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14:51.906"/>
    </inkml:context>
    <inkml:brush xml:id="br0">
      <inkml:brushProperty name="width" value="0.025" units="cm"/>
      <inkml:brushProperty name="height" value="0.025" units="cm"/>
    </inkml:brush>
  </inkml:definitions>
  <inkml:trace contextRef="#ctx0" brushRef="#br0">3 70 17457,'0'0'9699,"0"10"-8129,-1 5-1054,0-10-316,0 1-1,1 0 1,0-1 0,0 1 0,1-1-1,-1 1 1,3 7 0,-3-12-168,0 0 0,1 0 1,-1-1-1,0 1 0,1 0 0,-1-1 0,1 1 1,-1 0-1,0-1 0,1 1 0,-1-1 0,1 1 1,0-1-1,-1 1 0,1-1 0,-1 1 1,1-1-1,0 1 0,-1-1 0,1 0 0,0 1 1,-1-1-1,1 0 0,0 0 0,0 0 1,-1 1-1,1-1 0,0 0 0,0 0 0,0 0 1,-1 0-1,1 0 0,0 0 0,0-1 0,-1 1 1,1 0-1,0 0 0,0 0 0,-1-1 1,1 1-1,0 0 0,-1-1 0,1 1 0,0-1 1,0 0-1,30-20 376,3-12-374,35-31-23,-63 59-12,-1 1 1,1 0-1,0 0 0,0 0 0,1 1 1,-1 0-1,1 1 0,-1-1 0,1 1 1,7-1-1,-13 3 1,1 0 0,-1 0 0,0 1 0,1-1 0,-1 0 0,0 1 0,1-1 0,-1 1 0,0 0 0,0-1 0,0 1 0,0 0 0,1 0 0,-1 0 0,0 0 0,0 0 0,-1 0 0,1 0 0,0 0 0,0 0 0,0 0 0,-1 0 0,1 1 0,0-1 0,-1 0 0,1 0 0,-1 1 0,0-1 0,1 0 0,-1 1 0,0-1 0,0 0 0,0 1 0,0 1 0,3 60 0,-4-53 0,1 6 0,-1-11 0,0 0 0,1 0 0,-1 0 0,1 0 0,0 0 0,1 0 0,0 0 0,-1 0 0,1 0 0,1-1 0,3 10 0,-5-13 1,1-1 0,-1 0 0,1 0 0,-1 1 1,1-1-1,0 0 0,-1 0 0,1 0 0,-1 0 0,1 0 0,0 1 0,-1-1 0,1 0 0,-1-1 1,1 1-1,0 0 0,-1 0 0,1 0 0,-1 0 0,1 0 0,0-1 0,-1 1 0,1 0 0,-1 0 1,1-1-1,-1 1 0,1 0 0,-1-1 0,1 1 0,-1-1 0,1 1 0,-1-1 0,0 1 0,1-1 1,-1 1-1,1-1 0,-1 1 0,0-1 0,16-25-136,-14 23 51,25-53-6312,-15 26-1189</inkml:trace>
</inkml:ink>
</file>

<file path=ppt/ink/ink2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14:52.436"/>
    </inkml:context>
    <inkml:brush xml:id="br0">
      <inkml:brushProperty name="width" value="0.025" units="cm"/>
      <inkml:brushProperty name="height" value="0.025" units="cm"/>
    </inkml:brush>
  </inkml:definitions>
  <inkml:trace contextRef="#ctx0" brushRef="#br0">43 165 13261,'0'0'10852,"-3"-8"-8828,-9-38 1552,9 49-920,-7 22-2402,5-5-225,1 2 0,1-1-1,1 0 1,1 43 0,1-63-29,0-1 0,0 0 0,0 0 0,0 1 0,0-1 0,0 0 0,0 1 0,0-1 0,0 0 0,1 1 0,-1-1 0,0 0 0,0 1 0,0-1 0,0 0 0,0 0 0,1 1 0,-1-1 0,0 0 0,0 0 0,0 1 0,1-1 0,-1 0 0,0 0 0,0 0 0,1 1 0,-1-1 0,0 0 0,1 0 0,-1 0 0,0 0 0,0 0 0,1 0 0,-1 1 0,0-1 0,1 0 0,-1 0 0,1 0 0,15-6 0,11-14 0,35-57 0,-50 58 0,2 1 0,0 1 0,1 0 0,30-25 0,-44 40 0,0 1 0,0 1 0,0-1 0,0 0 0,1 0 0,-1 0 0,0 0 0,0 1 0,1-1 0,-1 1 0,1-1 0,-1 1 0,0-1 0,1 1 0,-1 0 0,1 0 0,-1 0 0,1 0 0,-1 0 0,1 0 0,-1 0 0,0 0 0,1 1 0,2 0 0,-3 0 0,1 0 0,-1 0 0,0 1 0,1-1 0,-1 1 0,0-1 0,0 1 0,0-1 0,0 1 0,0 0 0,0 0 0,0-1 0,-1 1 0,1 0 0,-1 0 0,1 2 0,2 12 0,-1 0 0,-1 1 0,-1 24 0,0-29 0,-1-12 0,1 1 0,0-1 0,0 0 0,0 0 0,0 0 0,0 0 0,0 0 0,0 1 0,0-1 0,0 0 0,0 0 0,0 0 0,0 0 0,0 0 0,0 1 0,1-1 0,-1 0 0,0 0 0,0 0 0,0 0 0,0 0 0,0 1 0,0-1 0,0 0 0,0 0 0,0 0 0,0 0 0,1 0 0,-1 0 0,0 0 0,0 0 0,0 0 0,0 1 0,0-1 0,0 0 0,1 0 0,-1 0 0,0 0 0,0 0 0,0 0 0,0 0 0,0 0 0,1 0 0,-1 0 0,0 0 0,0 0 0,0 0 0,0 0 0,0 0 0,1 0 0,-1 0 0,0 0 0,10-8 0,7-9 0,9-17 0,-10 12 0,33-35 0,-48 57 0,-1 0 0,0-1 0,1 1 0,-1 0 0,0-1 0,0 1 0,1 0 0,-1-1 0,1 1 0,-1 0 0,0-1 0,1 1 0,-1 0 0,1 0 0,-1 0 0,0 0 0,1-1 0,-1 1 0,1 0 0,-1 0 0,1 0 0,-1 0 0,1 0 0,-1 0 0,1 0 0,-1 0 0,0 0 0,1 0 0,-1 0 0,1 0 0,-1 1 0,1-1 0,0 0 0,5 17 0,-6 34 0,0-39 0,-1-4 0,1-1 0,1 1 0,-1-1 0,1 0 0,0 1 0,1-1 0,0 0 0,0 0 0,4 9 0,-4-13 0,-1-1 0,1 0 0,0 0 0,0 0 0,0-1 0,0 1 0,0 0 0,0-1 0,0 1 0,0-1 0,1 1 0,-1-1 0,1 0 0,-1 0 0,1-1 0,-1 1 0,1 0 0,-1-1 0,1 1 0,0-1 0,-1 0 0,1 0 0,-1 0 0,1 0 0,0 0 0,-1-1 0,1 1 0,0-1 0,4-1 0,6-4 0,0 1 0,0-1 0,0-1 0,-1-1 0,0 0 0,0 0 0,-1-1 0,0 0 0,13-15 0,-8 9 0,-10 32 0,-6-16 0,0-1 0,0 0 0,1 1 0,-1-1 0,0 1 0,0-1 0,1 0 0,-1 1 0,0-1 0,1 0 0,-1 0 0,0 1 0,1-1 0,-1 0 0,0 0 0,1 1 0,-1-1 0,1 0 0,-1 0 0,1 0 0,-1 0 0,0 0 0,1 0 0,-1 0 0,1 0 0,-1 0 0,1 0 0,-1 0 0,1 0 0,-1 0 0,0 0 0,1 0 0,-1 0 0,1 0 0,-1 0 0,1-1 0,-1 1 0,0 0 0,1 0 0,-1-1 0,0 1 0,1 0 0,-1 0 0,0-1 0,1 1 0,-1 0 0,0-1 0,1 1 0,-1 0 0,0-1 0,0 1 0,0-1 0,1 1 0,-1 0 0,0-1 0,0 0 0,3-4 0,-1 0 0,0 1 0,0-1 0,0 0 0,-1-1 0,0 1 0,0 0 0,0 0 0,-1 0 0,1-1 0,-1 1 0,-1 0 0,1 0 0,-1-1 0,-2-8 0,0-23 0,31 25-447,-12 7-1813,10-10-5123</inkml:trace>
</inkml:ink>
</file>

<file path=ppt/ink/ink2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14:53.420"/>
    </inkml:context>
    <inkml:brush xml:id="br0">
      <inkml:brushProperty name="width" value="0.025" units="cm"/>
      <inkml:brushProperty name="height" value="0.025" units="cm"/>
    </inkml:brush>
  </inkml:definitions>
  <inkml:trace contextRef="#ctx0" brushRef="#br0">0 25 12684,'0'0'15385,"4"10"-14258,2 14-480,-2 2 1,0-1-1,-2 0 1,-1 48-1,0-24-313,-1-47-334,0-1 0,0 0 0,0 0 0,0 0 0,0 1 0,0-1 0,0 0 0,0 0 0,0 1 0,1-1 0,-1 0 0,0 0 0,1 0 0,-1 0 0,1 1 0,-1-1 0,1 0 0,0 0 0,-1 0 0,1 0 0,0 0 0,0 0 0,0-1 0,0 1 0,0 0 0,1 1 0,-1-2 0,1 0 0,-1-1 0,1 1 0,-1 0 0,1 0 0,-1 0 0,1-1 0,-1 1 0,1-1 0,-1 1 0,1-1 0,-1 0 0,0 0 0,0 1 0,1-1 0,-1 0 0,2-2 0,9-8 0,0-1 0,19-24 0,-27 31 0,53-72 0,-33 42 0,53-57 0,-77 92 0,1-1 0,-1 0 0,1 1 0,0-1 0,-1 0 0,1 1 0,-1-1 0,1 1 0,0-1 0,-1 1 0,1 0 0,0-1 0,0 1 0,-1 0 0,1-1 0,0 1 0,0 0 0,0 0 0,0 0 0,-1 0 0,1-1 0,0 1 0,1 1 0,6 13 0,-8 41 0,-1-39 0,0 9 207,0-18-527,0 0 0,1 0 0,0 1 0,0-1-1,1 0 1,2 9 0,3-12-7928</inkml:trace>
</inkml:ink>
</file>

<file path=ppt/ink/ink2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15:08.867"/>
    </inkml:context>
    <inkml:brush xml:id="br0">
      <inkml:brushProperty name="width" value="0.025" units="cm"/>
      <inkml:brushProperty name="height" value="0.025" units="cm"/>
    </inkml:brush>
  </inkml:definitions>
  <inkml:trace contextRef="#ctx0" brushRef="#br0">1017 303 9929,'2'-14'23,"4"-21"49,-2-1 1,-2 1-1,-1-1 0,-5-57 1,3 90 21,1 1 0,-1-1 1,1 1-1,-1-1 0,0 1 0,0-1 1,0 1-1,0 0 0,-1-1 0,1 1 1,-1 0-1,1 0 0,-1 0 0,0 0 1,0 0-1,0 0 0,0 0 0,0 1 1,0-1-1,0 1 0,0 0 0,-1-1 1,1 1-1,0 0 0,-1 0 1,1 1-1,-1-1 0,0 0 0,1 1 1,-1 0-1,1-1 0,-1 1 0,0 0 1,1 0-1,-1 1 0,0-1 0,1 0 1,-1 1-1,1 0 0,-4 1 0,-7 2 240,0 0-1,0 0 0,1 2 1,-1 0-1,2 0 0,-20 13 1,-9 13 231,1 2 0,2 1 1,1 2-1,-46 60 0,-106 179 201,-57 144 367,213-356-776,3 2 1,3 1-1,3 1 1,-26 124-1,44-162-185,1 1-1,2 0 0,0-1 0,3 1 0,0 0 0,2 0 0,8 36 0,-6-48-135,1 0-1,1 0 0,0 0 1,2-1-1,0 0 1,1 0-1,0-1 0,2-1 1,0 0-1,1 0 1,28 26-1,-8-14-20,2-3 1,1 0-1,0-3 0,2 0 0,1-3 0,0-1 1,1-2-1,1-2 0,62 13 0,-6-7 64,1-5 1,199 6-1,-260-20-101,1-2 1,0-2-1,0-1 1,0-2 0,61-18-1,-77 17 72,-1-2 0,-1 0 0,1-1 0,-1-1 0,-1-1 0,0-1 0,-1 0 0,-1-2 0,0 0 1,29-32-1,-22 16 259,-2-2 0,0 0 0,-2-1 0,-2-1 0,-1-1 0,-2 0 0,-2-1 1,17-71-1,-19 52-19,-2-1-1,-2 0 1,-4 0 0,-1-1 0,-10-85 0,-3 75-206,-2 1-1,-4 1 1,-2 0-1,-3 1 1,-4 2-1,-1 0 1,-4 2-1,-2 1 0,-3 2 1,-71-89-1,87 122-78,0 2 0,-2 0-1,-1 1 1,-1 2-1,0 0 1,-2 2-1,-30-18 1,46 31-41,0 0 0,0 1 0,-1 0 0,1 1 0,-1 0 0,0 1 1,0 0-1,0 1 0,0 0 0,-12 0 0,14 2-50,0 0 0,0 1 1,0 0-1,1 0 0,-1 1 1,1 0-1,0 1 0,-1 0 0,2 0 1,-1 0-1,0 1 0,1 0 1,0 1-1,-7 6 0,-5 8-512,0 0 0,2 1 0,1 0 0,0 2 0,-13 26 0,-56 125-6005,35-53-2606</inkml:trace>
</inkml:ink>
</file>

<file path=ppt/ink/ink2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14:54.360"/>
    </inkml:context>
    <inkml:brush xml:id="br0">
      <inkml:brushProperty name="width" value="0.025" units="cm"/>
      <inkml:brushProperty name="height" value="0.025" units="cm"/>
    </inkml:brush>
  </inkml:definitions>
  <inkml:trace contextRef="#ctx0" brushRef="#br0">36 135 16912,'2'-45'1855,"0"-13"1804,-5 26 2321,12 93-5257,-4 1 0,-2 0 0,-6 76 0,1-28 31,-5 138-303,5 148-187,2-392-288,0 0 1,0-1-1,0 1 1,1 0-1,0-1 1,0 1-1,0-1 0,0 1 1,0-1-1,1 0 1,2 5-1,-9-35-7727,-13 2 1708,-11-2-2045</inkml:trace>
</inkml:ink>
</file>

<file path=ppt/ink/ink2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14:54.690"/>
    </inkml:context>
    <inkml:brush xml:id="br0">
      <inkml:brushProperty name="width" value="0.025" units="cm"/>
      <inkml:brushProperty name="height" value="0.025" units="cm"/>
    </inkml:brush>
  </inkml:definitions>
  <inkml:trace contextRef="#ctx0" brushRef="#br0">1 322 16111,'7'11'1233,"9"13"258,2-1-1,1 0 1,0-1-1,2-1 1,30 23-1,-40-34-1144,1-2 0,0 0-1,0 0 1,0-1 0,1 0 0,0-2 0,0 1-1,1-1 1,0-1 0,0-1 0,0 0 0,0 0-1,26 0 1,-31-4-300,-1 0 0,0-1-1,1-1 1,-1 1 0,0-1 0,-1 0-1,1-1 1,0 0 0,-1 0 0,0-1 0,0 0-1,0 0 1,-1 0 0,1-1 0,-1 0-1,5-8 1,14-16 223,-2-1 1,25-42-1,-28 41-216,17-24-106,-9 15-1004,-2 0 0,34-76 0,-48 77-6775,-10 4-7537</inkml:trace>
</inkml:ink>
</file>

<file path=ppt/ink/ink2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15:04.504"/>
    </inkml:context>
    <inkml:brush xml:id="br0">
      <inkml:brushProperty name="width" value="0.025" units="cm"/>
      <inkml:brushProperty name="height" value="0.025" units="cm"/>
    </inkml:brush>
  </inkml:definitions>
  <inkml:trace contextRef="#ctx0" brushRef="#br0">6 211 15150,'2'-8'3828,"-1"-5"-2891,0 5-32,0 0 0,0-1 0,1 1 0,0 0 0,0 0 1,1 0-1,0 0 0,0 0 0,6-9 0,-3 18-126,-3 10-610,-2 16-154,-1-25 84,-2 48 728,-3 1 1,-17 77-1,11-71-570,5 10-257,6-67 0,0 1 0,0-1 0,0 1 0,0 0 0,0-1 0,0 1 0,0-1 0,0 1 0,1 0 0,-1-1 0,0 1 0,0-1 0,1 1 0,-1-1 0,0 1 0,0-1 0,1 1 0,-1-1 0,1 1 0,-1-1 0,0 1 0,1-1 0,-1 1 0,1-1 0,-1 0 0,1 1 0,-1-1 0,1 0 0,-1 0 0,1 1 0,0-1 0,-1 0 0,1 0 0,-1 0 0,2 1 0,28-7 0,25-25 0,-6-7 0,-2-2 0,-2-2 0,-1-2 0,-3-1 0,-1-3 0,48-78 0,-81 116 0,17-31 0,-23 39 0,0 0 0,-1 1 0,1-1 0,0 0 0,0 0 0,-1 0 0,1 0 0,-1 0 0,0 0 0,0 0 0,1-1 0,-1 1 0,-1 0 0,1 0 0,0 0 0,0 0 0,-1-2 0,0 4-143,0 0 1,-1 0-1,1 0 0,0 0 1,0 0-1,0 0 0,0 0 1,0 0-1,0 0 0,0 0 0,0 1 1,0-1-1,0 0 0,0 1 1,0-1-1,0 1 0,0 0 1,0-1-1,0 1 0,0-1 1,0 2-1,-23 14-6371,24-16 6350,-28 20-7123</inkml:trace>
</inkml:ink>
</file>

<file path=ppt/ink/ink2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15:04.972"/>
    </inkml:context>
    <inkml:brush xml:id="br0">
      <inkml:brushProperty name="width" value="0.025" units="cm"/>
      <inkml:brushProperty name="height" value="0.025" units="cm"/>
    </inkml:brush>
  </inkml:definitions>
  <inkml:trace contextRef="#ctx0" brushRef="#br0">1 44 2947,'0'0'11776,"0"10"-7756,0-6-4005,-1 3 537,1 0 0,0 0 0,0 0 0,1 0 0,0 0-1,0 0 1,1 0 0,0 0 0,0 0 0,0-1 0,1 1 0,0-1 0,0 0 0,1 0 0,7 11 0,-6-12-572,0 0 1,0 0 0,0-1-1,1 0 1,-1 0-1,1 0 1,0 0 0,0-1-1,9 4 1,-13-7-46,1 1 1,-1 0-1,0-1 1,0 1-1,1-1 1,-1 0-1,0 0 1,1 0-1,-1 0 1,0 0-1,1 0 1,-1-1-1,0 1 1,0-1-1,1 1 1,-1-1-1,0 0 1,0 0-1,0 0 1,0 0-1,0 0 1,0-1-1,0 1 1,0-1-1,-1 1 1,1-1-1,-1 0 1,1 1-1,-1-1 1,1 0-1,0-2 1,38-70-3418,-31 55 2998,0 1 1,2 0 0,0 1-1,15-19 1,-26 36 550,0 0-1,0 0 1,0-1 0,0 1 0,0 0-1,1-1 1,-1 1 0,0 0 0,0 0-1,0-1 1,1 1 0,-1 0 0,0 0 0,0 0-1,1-1 1,-1 1 0,0 0 0,0 0-1,1 0 1,-1 0 0,0 0 0,0 0 0,1-1-1,-1 1 1,0 0 0,1 0 0,-1 0-1,0 0 1,1 0 0,-1 0 0,0 0-1,1 0 1,-1 0 0,0 0 0,0 1 0,1-1-1,-1 0 1,0 0 0,1 0 0,-1 0-1,0 0 1,0 0 0,1 1 0,-1-1 0,0 0-1,0 0 1,1 0 0,-1 1 0,0-1-1,0 0 1,6 23 1900,-7 35 419,1-55-2078,-8 65 4550,30-78-4447,50-45-411,-56 40 0,1 1 0,1 1 0,0 0 0,1 1 0,34-15 0,-52 27 0,0-1 0,1 0 0,-1 0 0,0 1 0,1-1 0,-1 1 0,1-1 0,-1 1 0,1 0 0,-1-1 0,1 1 0,-1 0 0,1 0 0,-1 0 0,1 0 0,-1 0 0,1 1 0,-1-1 0,1 0 0,-1 1 0,1-1 0,-1 1 0,0-1 0,1 1 0,-1 0 0,0-1 0,1 1 0,-1 0 0,0 0 0,0 0 0,0 0 0,0 0 0,0 0 0,0 1 0,0-1 0,0 0 0,0 0 0,0 1 0,-1-1 0,1 0 0,-1 1 0,1-1 0,-1 1 0,1-1 0,-1 2 0,1 8 0,0-1 0,0 1 0,-2 0 0,1-1 0,-3 14 0,2-20 0,-8 38-347,31-59-13148,-9-1 528</inkml:trace>
</inkml:ink>
</file>

<file path=ppt/ink/ink2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15:06.022"/>
    </inkml:context>
    <inkml:brush xml:id="br0">
      <inkml:brushProperty name="width" value="0.025" units="cm"/>
      <inkml:brushProperty name="height" value="0.025" units="cm"/>
    </inkml:brush>
  </inkml:definitions>
  <inkml:trace contextRef="#ctx0" brushRef="#br0">56 4 17489,'0'0'11995,"-6"4"-11317,1 0-556,1 1 1,0-1-1,0 1 1,0 0 0,0 0-1,1 0 1,0 0-1,0 0 1,0 1-1,1 0 1,0-1-1,0 1 1,0 0-1,1 0 1,0 0-1,0 0 1,0 0-1,1 0 1,0 0-1,1 7 1,-2-4-116,1-1-1,1 0 1,-1 0 0,1 0-1,4 13 1,-5-20-7,1 1 0,-1-1-1,1 0 1,-1 0 0,1 0 0,0 0 0,-1 1 0,1-1-1,0 0 1,0 0 0,0 0 0,0-1 0,0 1-1,0 0 1,0 0 0,0 0 0,0-1 0,0 1 0,0-1-1,1 1 1,-1-1 0,0 1 0,0-1 0,1 0 0,-1 1-1,0-1 1,0 0 0,1 0 0,-1 0 0,0 0-1,1 0 1,-1 0 0,0-1 0,1 1 0,-1 0 0,0-1-1,0 1 1,0 0 0,1-1 0,-1 0 0,0 1-1,0-1 1,0 0 0,2-1 0,1 0 0,-1 0 0,0 0 0,1-1 0,-1 1 0,0-1 0,0 0 0,-1 0 0,1 0 0,0 0 0,-1-1 0,0 1 0,0-1 0,4-6 0,13-56 0,-18 57 0,1-1 0,1 1 0,0 0 0,0-1 0,1 1 0,8-15 0,-8 22 0,-1 0 0,1 1 0,-1-1 0,1 1 0,0 0 0,0 0 0,0 1 0,-1-1 0,1 1 0,0-1 0,0 1 0,0 0 0,0 1 0,0-1 0,5 2 0,7-1 0,-14-1 0,1 0 0,-1 0 0,1 0 0,-1 1 0,0-1 0,1 1 0,-1-1 0,1 1 0,-1 0 0,0 0 0,0 0 0,1 0 0,-1 1 0,0-1 0,0 1 0,0-1 0,-1 1 0,1 0 0,0-1 0,0 1 0,1 2 0,-1 1 0,1-1 0,-1 1 0,0 0 0,0 0 0,0 0 0,-1 0 0,0 0 0,0 0 0,1 9 0,-1-1 0,-1 0 0,0 1 0,-1-1 0,-1 0 0,0 0 0,-1 0 0,-5 15 0,8-28 0,0 1 0,0-1 0,-1 0 0,1 0 0,0 0 0,0 0 0,0 0 0,0 0 0,0 0 0,0 1 0,-1-1 0,1 0 0,0 0 0,0 0 0,0 0 0,0 0 0,0 1 0,0-1 0,0 0 0,0 0 0,0 0 0,0 0 0,0 1 0,0-1 0,0 0 0,0 0 0,0 0 0,0 1 0,0-1 0,0 0 0,0 0 0,0 0 0,0 0 0,0 1 0,0-1 0,0 0 0,0 0 0,0 0 0,0 0 0,0 1 0,0-1 0,1 0 0,-1 0 0,0 0 0,0 0 0,0 0 0,0 0 0,0 1 0,1-1 0,-1 0 0,0 0 0,0 0 0,0 0 0,0 0 0,1 0 0,-1 0 0,0 0 0,0 0 0,0 0 0,0 0 0,1 0 0,15-10 0,36-38 0,-15 14 0,-32 30 0,0-1 0,0 2 0,1-1 0,0 1 0,8-4 0,-13 6 0,0 1 0,0-1 0,0 1 0,0 0 0,-1 0 0,1-1 0,0 1 0,0 0 0,0 0 0,0 0 0,0 0 0,0 0 0,0 0 0,0 0 0,0 0 0,0 1 0,0-1 0,0 0 0,0 0 0,0 1 0,0-1 0,-1 1 0,1-1 0,0 1 0,0-1 0,0 1 0,-1-1 0,1 1 0,0 0 0,-1 0 0,1-1 0,0 1 0,-1 0 0,1 0 0,-1-1 0,1 1 0,-1 0 0,1 0 0,-1 0 0,0 0 0,0 0 0,1 0 0,-1 0 0,0 0 0,0 1 0,4 26 0,-2-16 0,0 0 0,0 0 0,8 23 0,-9-33 0,0 0 0,0 0 0,0 0 0,0 0 0,0 1 0,1-1 0,-1-1 0,1 1 0,-1 0 0,1 0 0,0-1 0,-1 1 0,1 0 0,0-1 0,0 0 0,0 0 0,0 1 0,0-1 0,1 0 0,-1-1 0,0 1 0,0 0 0,1-1 0,-1 1 0,4 0 0,-2-1 0,0-1 0,0 1 0,1-1 0,-1 1 0,0-1 0,0 0 0,0-1 0,0 1 0,0-1 0,-1 0 0,1 1 0,0-2 0,-1 1 0,1 0 0,-1-1 0,0 0 0,0 1 0,0-1 0,0 0 0,0-1 0,-1 1 0,1-1 0,-1 1 0,0-1 0,0 1 0,2-9 0,0 3 0,0-1 0,-2 1 0,1-1 0,-1 0 0,0 0 0,-1 0 0,0 0 0,-1 0 0,0 0 0,-3-16 0,3 25 0,0-1 0,0 1 0,0 0 0,-1 0 0,1-1 0,0 1 0,-1 0 0,1 0 0,-1 0 0,1 0 0,-1 0 0,0 0 0,0 0 0,1 0 0,-1 0 0,0 0 0,0 0 0,0 0 0,0 0 0,0 1 0,0-1 0,0 0 0,0 1 0,0-1 0,-1 1 0,1-1 0,0 1 0,0 0 0,0-1 0,-1 1 0,1 0 0,0 0 0,0 0 0,-1 0 0,1 0 0,0 0 0,0 0 0,-3 1 0,3-1 0,-1 0 0,0 1 0,0 0 0,0-1 0,1 1 0,-1 0 0,0 0 0,1 0 0,-1 0 0,1 0 0,-1 1 0,1-1 0,0 0 0,-1 1 0,1-1 0,0 1 0,0-1 0,0 1 0,0-1 0,0 1 0,0 0 0,1 0 0,-1-1 0,0 1 0,0 3 0,1-5 0,0 1 0,0-1 0,0 1 0,0-1 0,0 1 0,0-1 0,0 1 0,0-1 0,0 1 0,1-1 0,-1 1 0,0-1 0,0 1 0,0-1 0,1 0 0,-1 1 0,0-1 0,0 1 0,1-1 0,-1 0 0,0 1 0,1-1 0,-1 0 0,0 1 0,1-1 0,-1 0 0,0 0 0,1 1 0,-1-1 0,1 0 0,0 1 0,21 1 0,33-11 0,-45 7 0,-1 0 0,-1 1 0,1 0 0,-1 0 0,1 0 0,0 1 0,-1 1 0,1-1 0,0 1 0,8 3 0,-12-3 0,-1 1 0,0 0 0,0 1 0,0-1 0,0 1 0,0-1 0,0 1 0,-1 0 0,1 1 0,-1-1 0,0 1 0,0-1 0,0 1 0,-1 0 0,1 0 0,-1 0 0,0 0 0,2 5 0,-4-7 0,1-1 0,-1 0 0,1 0 0,0 0 0,0 0 0,0 0 0,-1 0 0,1 0 0,0 0 0,0 0 0,0 0 0,0-1 0,0 1 0,1 0 0,-1-1 0,0 1 0,0-1 0,0 1 0,1-1 0,-1 1 0,0-1 0,0 0 0,1 0 0,-1 0 0,0 1 0,1-1 0,-1-1 0,0 1 0,0 0 0,1 0 0,-1 0 0,0-1 0,1 1 0,-1 0 0,0-1 0,0 1 0,0-1 0,2 0 0,7-4 0,0-1 0,-1 0 0,16-12 0,-8 6 0,-7 4 0,1 1 0,-1 1 0,2 0 0,-1 0 0,1 1 0,0 1 0,0 0 0,0 0 0,0 1 0,1 1 0,13-1 0,-25 3 0,0 0 0,0 0 0,0 0 0,0 0 0,0 1 0,1-1 0,-1 0 0,0 1 0,0-1 0,0 1 0,0-1 0,0 1 0,-1-1 0,1 1 0,0 0 0,0-1 0,0 1 0,0 0 0,-1 0 0,1 0 0,0 0 0,-1-1 0,1 1 0,0 2 0,7 33 0,-13 39 0,5-74 0,-14 54 0,26-62-1057,1-12-4228</inkml:trace>
</inkml:ink>
</file>

<file path=ppt/ink/ink2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15:09.728"/>
    </inkml:context>
    <inkml:brush xml:id="br0">
      <inkml:brushProperty name="width" value="0.025" units="cm"/>
      <inkml:brushProperty name="height" value="0.025" units="cm"/>
    </inkml:brush>
  </inkml:definitions>
  <inkml:trace contextRef="#ctx0" brushRef="#br0">443 54 9129,'-5'-8'1847,"3"5"-1706,0 0 0,0 0 0,0 0 0,0 0 0,0 0 1,0 1-1,-1-1 0,1 1 0,-1 0 0,0-1 0,0 1 0,1 1 1,-1-1-1,-1 0 0,1 1 0,0-1 0,0 1 0,0 0 0,-1 0 1,1 0-1,-1 1 0,1-1 0,-1 1 0,1 0 0,-1 0 0,1 0 1,0 0-1,-1 1 0,1-1 0,-1 1 0,1 0 0,0 0 0,-1 0 1,1 0-1,0 1 0,0-1 0,0 1 0,0 0 0,0 0 0,-4 4 1,-7 6 35,2 1 1,0 0 0,1 0-1,0 2 1,1-1 0,0 1-1,-12 27 1,-46 125 122,64-157-287,-28 87 432,5 0-1,4 2 0,-21 197 0,36-161 385,5 0 1,22 201 0,-5-227-656,55 205 0,-47-242-152,3 0 1,3-2-1,62 111 1,-77-158 18,0-1 1,2-1-1,1-1 1,1 0 0,0-1-1,36 30 1,-42-41 37,-1 0 0,1-2 0,0 1-1,1-1 1,0-1 0,0 0 0,0-1 0,0 0 0,0-1 0,1 0 0,0-1 0,-1-1-1,1 0 1,0 0 0,17-2 0,-12-2 6,0 0-1,-1-1 1,0-1-1,0 0 1,0-1 0,-1-1-1,0-1 1,0 0-1,-1-1 1,0-1-1,0 0 1,14-15 0,9-9 140,-1-3 1,-3-1-1,31-43 1,-6-1-69,-4-3 0,-4-2 0,-4-2-1,-4-3 1,-3-1 0,-5-1 0,-4-2 0,-4-2 0,-5 0 0,-4-2 0,-4 0-1,2-132 1,-16 181-125,-3-1 0,-1 1 0,-3 0 0,-2 0-1,-2 1 1,-25-70 0,28 97-26,-1 1 0,-1 0 0,-1 1 0,-1 0 1,-1 1-1,-1 1 0,0 0 0,-2 0 0,0 1 0,-1 2 0,0-1 0,-2 2 0,0 0 0,0 2 0,-41-22 1,45 28-79,-1 1 0,1 0 0,-2 1 1,1 1-1,0 1 0,-1 0 0,0 1 1,1 1-1,-1 1 0,0 0 1,0 1-1,-32 6 0,30-2-140,-1 1 0,1 0-1,1 1 1,-1 2 0,1 0 0,1 0-1,0 2 1,0 0 0,1 1 0,-22 21-1,0 6-292,2 2-1,2 1 0,2 2 0,2 1 1,1 1-1,-27 62 0,-115 314-5359,152-370 4572,-50 140-4792</inkml:trace>
</inkml:ink>
</file>

<file path=ppt/ink/ink2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15:20.270"/>
    </inkml:context>
    <inkml:brush xml:id="br0">
      <inkml:brushProperty name="width" value="0.025" units="cm"/>
      <inkml:brushProperty name="height" value="0.025" units="cm"/>
    </inkml:brush>
  </inkml:definitions>
  <inkml:trace contextRef="#ctx0" brushRef="#br0">590 34 11339,'0'0'1735,"-11"-5"224,2 0-1472,0 1-1,-1 0 1,0 0 0,1 1-1,-1 0 1,-16-2 0,21 5-323,0-1 1,-1 1 0,1 0 0,0 1 0,-1-1 0,1 1 0,0 0-1,-1 0 1,1 1 0,0 0 0,0 0 0,0 0 0,0 0 0,1 1-1,-1-1 1,0 1 0,-4 4 0,-20 20 126,1 1-1,2 2 1,1 0-1,1 2 1,1 1 0,2 0-1,-26 58 1,16-21 6,3 1 0,4 1 0,-16 76 0,21-58 199,-11 132 1,26-171-201,3 0 1,2-1 0,2 1 0,13 62 0,-8-77-272,2 0 1,2 0 0,1-1 0,2-1 0,2 0-1,0-1 1,2-1 0,2 0 0,1-2 0,1 0-1,41 39 1,-62-67-17,0 0 0,-1 0 0,1 0 0,0 0 0,0 0 0,0-1 1,0 1-1,0-1 0,1 1 0,-1-1 0,0 0 0,1 0 0,-1 0 0,1 0 0,-1-1 0,1 1 0,-1-1 0,1 1 0,-1-1 0,1 0 0,0 0 0,-1 0 0,1 0 0,-1 0 0,1-1 0,-1 1 0,1-1 0,-1 0 0,1 0 0,-1 0 1,1 0-1,-1 0 0,0 0 0,0-1 0,0 1 0,1-1 0,-1 1 0,-1-1 0,1 0 0,0 0 0,0 0 0,-1 0 0,1 0 0,-1 0 0,1 0 0,-1-1 0,0 1 0,1-5 0,25-50 462,-3-1-1,-3-1 0,19-84 1,-7 21 167,30-73-208,47-172 650,-93 299-933,-4 0 0,-3-2 0,2-97 0,-11 152-147,-1 0 0,-1 0 0,0 0 0,-1 0 0,-1 0 0,-4-15 0,5 26 0,1 1 0,-1-1 0,1 1 0,-1 0 0,0 0 0,0-1 0,-1 1 0,1 0 0,0 1 0,-1-1 0,0 0 0,0 1 0,0 0 0,0-1 0,0 1 0,0 0 0,0 1 0,-1-1 0,1 0 0,-1 1 0,1 0 0,-1 0 0,0 0 0,1 0 0,-1 1 0,0-1 0,0 1 0,1 0 0,-6 1 0,0 0-7,-1 1 0,0 0 0,0 0 1,1 1-1,0 1 0,-1-1 0,1 2 0,0-1 0,1 1 1,-1 0-1,1 1 0,0 0 0,1 0 0,-1 1 0,-7 9 1,-8 9-162,1 2 1,1 0-1,-19 33 1,23-30-1385,1 0 0,-23 62 0,6 14-8889,20-60 725</inkml:trace>
</inkml:ink>
</file>

<file path=ppt/ink/ink2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15:22.626"/>
    </inkml:context>
    <inkml:brush xml:id="br0">
      <inkml:brushProperty name="width" value="0.025" units="cm"/>
      <inkml:brushProperty name="height" value="0.025" units="cm"/>
    </inkml:brush>
  </inkml:definitions>
  <inkml:trace contextRef="#ctx0" brushRef="#br0">173 73 10602,'0'0'2627,"3"-10"-1651,2-2-449,3-12-59,-6-2 4778,-3 55-4835,-9 25 712,-2-2 0,-36 95 0,4-14 393,-17 128 460,54-214-1875,3 0 0,1 1 0,6 78 1,-3-120-83,1 0 1,0 0 0,1 0 0,-1-1 0,1 1 0,0 0 0,1-1-1,-1 1 1,1-1 0,0 0 0,0 0 0,1 0 0,0 0-1,0-1 1,0 0 0,0 1 0,0-1 0,1-1 0,0 1 0,0-1-1,0 1 1,0-2 0,0 1 0,1 0 0,-1-1 0,1 0-1,0 0 1,9 1 0,16 2 65,0 0 0,0-3 0,0 0-1,43-4 1,-22 1-54,341-12 175,4 0-177,717 41 87,1 34 169,346 15 40,641-69 117,-1059-16 189,1389 41 698,-1949-12-959,123 1-2619,-612-22 1519,-53 3-7172,22 8-485,27-6 1912</inkml:trace>
</inkml:ink>
</file>

<file path=ppt/ink/ink2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15:23.470"/>
    </inkml:context>
    <inkml:brush xml:id="br0">
      <inkml:brushProperty name="width" value="0.025" units="cm"/>
      <inkml:brushProperty name="height" value="0.025" units="cm"/>
    </inkml:brush>
  </inkml:definitions>
  <inkml:trace contextRef="#ctx0" brushRef="#br0">126 935 7976,'0'0'22186,"-3"-10"-21129,-1-10-836,1 0 0,0 0 0,2 0 1,0 0-1,1-1 0,4-19 0,2-48-221,-4 1 0,-13-127 0,0-62 0,14 253 0,-3 22 0,0 0 0,0 1 0,0-1 0,0 1 0,0-1 0,1 0 0,-1 1 0,0-1 0,0 0 0,0 1 0,1-1 0,-1 1 0,0-1 0,1 1 0,-1-1 0,1 1 0,-1-1 0,0 1 0,1-1 0,-1 1 0,1-1 0,-1 1 0,1 0 0,0-1 0,-1 1 0,1 0 0,-1 0 0,1-1 0,-1 1 0,1 0 0,1 0 0,0 4 0,1 1 0,-1 0 0,0 0 0,0 0 0,0 0 0,-1 0 0,2 9 0,-1-8 0,18 95 0,-3 0 0,5 181 0,-16-183 0,-9-119 0,-1 0 0,0 0 0,-13-31 0,-35-86 0,8 24 0,44 112 0,-16-38 0,2-2 0,1 0 0,3-1 0,1 0 0,-6-78 0,15 119-2,0 1 0,1-1 0,-1 1-1,0-1 1,0 1 0,0 0 0,0-1 0,0 1 0,0 0-1,0-1 1,1 1 0,-1-1 0,0 1 0,0 0 0,1-1 0,-1 1-1,0 0 1,0 0 0,1-1 0,-1 1 0,0 0 0,1-1-1,-1 1 1,0 0 0,1 0 0,-1 0 0,0 0 0,1-1 0,-1 1-1,1 0 1,-1 0 0,0 0 0,1 0 0,-1 0 0,1 0-1,-1 0 1,0 0 0,1 0 0,-1 0 0,1 0 0,-1 0 0,0 0-1,1 0 1,-1 1 0,1-1 0,-1 0 0,0 0 0,1 0-1,-1 0 1,0 1 0,1-1 0,-1 0 0,0 0 0,1 1 0,-1-1-1,1 1 1,0 0-16,1 0 0,0 0 0,-1 0-1,1 0 1,0 1 0,-1-1 0,0 0-1,1 1 1,-1-1 0,0 1 0,3 3-1,2 25-78,0 0 0,-2 1 0,-1-1 0,-2 1 0,-4 56 0,1-12 97,2-1-44,0 21 5,0-32-3374,-1-71-6986,-3-9 5135</inkml:trace>
</inkml:ink>
</file>

<file path=ppt/ink/ink2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15:23.873"/>
    </inkml:context>
    <inkml:brush xml:id="br0">
      <inkml:brushProperty name="width" value="0.025" units="cm"/>
      <inkml:brushProperty name="height" value="0.025" units="cm"/>
    </inkml:brush>
  </inkml:definitions>
  <inkml:trace contextRef="#ctx0" brushRef="#br0">38 600 4356,'0'0'7864,"-6"10"-5441,-2 2-1621,5-9-461,1 1 1,-1 0-1,0 0 1,1 0 0,0 1-1,0-1 1,0 1-1,1-1 1,-1 1 0,0 5 194,2-10-342,0 0 1,1 0 0,-1 0-1,0 0 1,0 0 0,0 0-1,0 0 1,0 0 0,0 0-1,1 0 1,-1 0 0,0 0-1,0 0 1,0 0 0,0 0-1,0 0 1,1 0-1,-1 0 1,0 0 0,2 1 3114,-2-1-3115,0 0 1,0 0 0,0 0-1,0 1 1,0-1 0,0 0-1,0 0 1,0 0 0,0 0-1,0 0 1,0 1 0,0-1-1,0 0 1,0 0 0,0 0-1,17-20 2688,18-33-2742,-2-3-136,-2-2 0,-3-1 0,-3-1 0,-2-2 0,-3 0 0,-2-1 0,16-120 0,-19 271-4,-9-52 6,2 0 1,1 0-1,2-1 0,1 0 0,2-1 1,26 47-1,-26-58-28,2 0 0,0-1 0,2 0 0,0-1 0,1-1 0,1-1 0,1-1 0,1-1 0,31 19 0,-31-22-950,1-1 1,0-2-1,1 0 0,39 11 1,14-6-4949</inkml:trace>
</inkml:ink>
</file>

<file path=ppt/ink/ink2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15:52.908"/>
    </inkml:context>
    <inkml:brush xml:id="br0">
      <inkml:brushProperty name="width" value="0.025" units="cm"/>
      <inkml:brushProperty name="height" value="0.025" units="cm"/>
    </inkml:brush>
  </inkml:definitions>
  <inkml:trace contextRef="#ctx0" brushRef="#br0">1 3097 10314,'0'0'12065,"14"-7"-10421,23-13-850,-2-1 0,61-48-1,74-77 283,-46 38-652,1177-881 691,-464 416-665,18 27 201,-105 69-374,-714 455-274,-21 14-36,-2 0 1,1-1 0,-1 0-1,0-1 1,-1 0 0,0-1-1,-1 0 1,12-16-1,-23 27 10,0 0 0,1-1 0,-1 1 0,0 0-1,0 0 1,1-1 0,-1 1 0,0 0 0,0-1-1,0 1 1,1 0 0,-1-1 0,0 1 0,0 0-1,0-1 1,0 1 0,0 0 0,0-1 0,0 1-1,0-1 1,0 1 0,0 0 0,0-1 0,0 1-1,0 0 1,0-1 0,0 1 0,0 0 0,0-1-1,-1 1 1,1 0 0,0-1 0,0 1 0,0 0-1,-1-1 1,1 1 0,0 0 0,0 0 0,-1-1-1,1 1 1,0 0 0,0 0 0,-1-1-1,1 1 1,0 0 0,-1 0 0,1 0 0,0 0-1,-1 0 1,1-1 0,0 1 0,-1 0 0,-24 0-1157,20 0 846,-26 4-1174,-1 2 0,1 1 0,0 1 1,-56 24-1,36-14-296,-79 31-3817,-13 8-2456</inkml:trace>
</inkml:ink>
</file>

<file path=ppt/ink/ink2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15:53.404"/>
    </inkml:context>
    <inkml:brush xml:id="br0">
      <inkml:brushProperty name="width" value="0.025" units="cm"/>
      <inkml:brushProperty name="height" value="0.025" units="cm"/>
    </inkml:brush>
  </inkml:definitions>
  <inkml:trace contextRef="#ctx0" brushRef="#br0">626 44 12684,'0'0'4794,"7"-9"-2920,19-25-465,-26 34-1366,0 0 0,0 0 0,0 1 0,0-1 0,0 0 0,1 0 0,-1 0 0,0 0 0,0 0 0,0 1-1,0-1 1,0 0 0,0 0 0,0 0 0,1 0 0,-1 0 0,0 0 0,0 0 0,0 1 0,0-1 0,0 0 0,1 0 0,-1 0 0,0 0 0,0 0 0,0 0 0,0 0 0,1 0 0,-1 0 0,0 0 0,0 0-1,0 0 1,1 0 0,-1 0 0,0 0 0,0 0 0,0 0 0,0 0 0,1 0 0,-1 0 0,0 0 0,0 0 0,0-1 0,0 1 0,0 0 0,1 0 0,-1 0 0,0 0 0,0 0 0,0 0 0,0 0 0,0-1 0,0 1-1,1 0 1,-4 16 376,-12 15 70,-1-1-1,-1 0 0,-24 30 0,-2 5-220,-253 357 1096,144-211 763,135-188-1785,9-14-238,1 1-1,0-1 0,0 2 1,1-1-1,0 1 0,1-1 1,0 2-1,1-1 0,0 0 1,-2 16-1,5-26-103,1 0 1,0-1-1,0 1 0,0 0 0,0 0 0,0 0 1,0 0-1,0-1 0,0 1 0,0 0 1,0 0-1,1 0 0,-1-1 0,0 1 1,1 0-1,-1 0 0,0-1 0,1 1 1,-1 0-1,1-1 0,-1 1 0,1 0 1,-1-1-1,1 1 0,-1-1 0,1 1 0,0-1 1,-1 1-1,1-1 0,0 1 0,0-1 1,-1 0-1,2 1 0,31-1-4,-31 0 5,26-6 49,-1-1-1,1-1 1,-1-2-1,0 0 1,-1-2 0,-1-1-1,29-19 1,2 1 13,42-22-70,286-144 482,-295 157-919,2 4-1,135-35 1,-182 60-737,39-9-2730,-31 5-2299,7-5-10451</inkml:trace>
</inkml:ink>
</file>

<file path=ppt/ink/ink2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15:55.915"/>
    </inkml:context>
    <inkml:brush xml:id="br0">
      <inkml:brushProperty name="width" value="0.025" units="cm"/>
      <inkml:brushProperty name="height" value="0.025" units="cm"/>
    </inkml:brush>
  </inkml:definitions>
  <inkml:trace contextRef="#ctx0" brushRef="#br0">1 59 14350,'0'0'4457,"0"8"-2973,9 41 301,1 0 1,3-1-1,30 77 0,-25-75-1447,-13-36-217,16 47 214,2 0 0,62 112 1,-85-172-308,0-1 0,0 1 0,0-1 0,0 1 0,1-1 1,-1 1-1,0-1 0,0 1 0,1-1 0,-1 1 0,0-1 1,0 0-1,1 1 0,-1-1 0,0 1 0,1-1 0,-1 0 1,1 1-1,-1-1 0,1 0 0,-1 0 0,0 1 0,1-1 1,-1 0-1,1 0 0,-1 1 0,1-1 0,-1 0 0,1 0 1,-1 0-1,1 0 0,-1 0 0,1 0 0,0 0 0,0 0 1,3-20 599,-9-38-135,-14-31-1188,-4 0-1,-4 2 1,-48-110 0,68 182 648,3 3 58,-1 1 1,0 0-1,0 1 1,-11-15-1,20 52-43,-1-22 51,0 1 0,1-1 0,-1 0 0,1 0 0,0 0-1,0 0 1,1 0 0,0-1 0,-1 0 0,1 0 0,1-1-1,-1 1 1,0-1 0,9 3 0,-12-5-9,0 0 1,0 0 0,0 0-1,0 0 1,0-1-1,1 0 1,-1 1-1,0-1 1,0 0-1,0 0 1,1 0 0,-1 0-1,0 0 1,0 0-1,0-1 1,1 1-1,-1-1 1,0 0 0,0 0-1,0 1 1,0-1-1,0-1 1,0 1-1,0 0 1,-1 0-1,1-1 1,0 1 0,-1-1-1,1 1 1,-1-1-1,1 0 1,-1 1-1,0-1 1,1 0 0,-1 0-1,0 0 1,0 0-1,-1 0 1,1 0-1,0 0 1,-1-1 0,1-3-1,2-6 35,0-1-1,-1 0 1,-1 0-1,0 1 1,-1-1-1,0 0 0,-1 0 1,-5-24-1,3 36-98,1 9-24,-1 13-89,3 18 195,1 1 0,2-2 0,14 65 0,-12-82 105,0-1 0,1 0 0,2-1 0,0 1 0,1-1 0,0-1-1,2 0 1,19 27 0,-27-42-103,0 1 0,0-1 0,0 1 0,0-1 0,1 0 0,0 0 0,-1-1 0,1 1 0,0-1 0,0 0 0,0 0 0,0 0-1,1 0 1,-1-1 0,0 0 0,8 2 0,-8-3 21,0-1-1,-1 1 1,1 0-1,0-1 0,0 0 1,0 0-1,-1 0 1,1 0-1,0 0 1,-1-1-1,1 0 1,-1 0-1,0 0 0,1 0 1,4-5-1,0-1 33,0 0 0,-1 0 0,0-1-1,-1 0 1,0 0 0,0 0 0,-1-1-1,0 0 1,-1 0 0,0-1 0,0 1-1,2-15 1,-3 9-83,0 0 0,-1 0 0,-1-1 0,0 1 0,-2 0 0,1 0 0,-2-1 0,-6-25 0,8 41 0,0-1 0,-1 1 0,1 0 0,0 0 0,-1-1 0,1 1 0,-1 0 0,0 0 0,0-1 0,1 1 0,-1 0 0,0 0 0,0 0 0,0 0 0,0 0 0,0 0 0,-2-1 0,2 2 0,1 0 0,-1 0 0,1 0 0,-1 1 0,1-1 0,-1 0 0,0 0 0,1 0 0,-1 1 0,1-1 0,-1 0 0,1 1 0,-1-1 0,1 0 0,0 1 0,-1-1 0,1 0 0,-1 1 0,1-1 0,0 1 0,-1-1 0,1 1 0,0-1 0,0 1 0,-1-1 0,1 1 0,0 0 0,-14 47 0,10-20 0,2 0 0,1 53 0,1-79 0,0-1 0,0 0 0,0 1 0,0-1 0,0 0 0,0 0 0,1 1 0,-1-1 0,0 0 0,1 0 0,-1 1 0,1-1 0,-1 0 0,1 0 0,0 0 0,0 0 0,-1 0 0,1 0 0,0 0 0,0 0 0,0 0 0,0 0 0,0 0 0,0-1 0,0 1 0,2 1 0,-1-2 0,0 0 0,0 0 0,0 1 0,0-1 0,0 0 0,0-1 0,1 1 0,-1 0 0,0-1 0,0 1 0,0-1 0,0 1 0,0-1 0,2-2 0,6-1 0,-1-2 0,-1 1 0,1-1 0,-1 0 0,10-11 0,40-51-2093,-57 85-11637</inkml:trace>
</inkml:ink>
</file>

<file path=ppt/ink/ink2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15:57.004"/>
    </inkml:context>
    <inkml:brush xml:id="br0">
      <inkml:brushProperty name="width" value="0.025" units="cm"/>
      <inkml:brushProperty name="height" value="0.025" units="cm"/>
    </inkml:brush>
  </inkml:definitions>
  <inkml:trace contextRef="#ctx0" brushRef="#br0">94 1 16239,'-6'2'1056,"0"0"0,0 0 0,0-1 0,0 0 0,0 0 0,-11 0 0,-5 0 1866,20 0-2890,1 0 1,0 0-1,0 0 0,0 0 0,0 0 1,0 0-1,0 0 0,0 0 1,1 0-1,-1 1 0,0-1 0,0 0 1,1 0-1,-1 1 0,1-1 0,-1 0 1,1 1-1,0-1 0,0 1 1,-1-1-1,1 0 0,0 4 0,-2 32 315,2-33-304,-1 0 1,1-1-1,0 1 0,1 0 0,-1-1 1,1 1-1,-1-1 0,1 1 0,0 0 1,0-1-1,1 0 0,-1 1 0,1-1 1,3 5-1,-2-6-34,-1 0 1,1 0-1,0 0 1,0-1 0,0 1-1,0-1 1,0 0-1,0 0 1,0 0 0,0 0-1,0-1 1,0 1-1,1-1 1,-1 0-1,0 0 1,6-1 0,22 1 154,-19-1-177,1 0 0,-1 1 0,1 1 0,-1 0 0,19 5 0,-29-6 29,1 1 0,0 0 0,0 1 0,-1-1 0,1 0 0,0 1 0,-1-1 0,0 1 0,1 0 0,-1 0 0,0 0 0,0 0 0,0 0 0,0 1 0,0-1 0,-1 0 0,1 1 0,-1 0 0,1-1 0,-1 1 0,0 0 0,0-1 0,0 1 0,0 0 0,-1 0 0,1 0-1,-1 0 1,0 4 0,1-4 110,-1 0 0,1 0 0,-1 1 0,0-1 0,-1 0 0,1 0 0,0 1-1,-1-1 1,0 0 0,0 0 0,0 0 0,0 0 0,0 0 0,-1 0-1,-2 4 1,2-5-16,0 1-1,-1-1 0,0-1 1,1 1-1,-1 0 0,0-1 1,0 1-1,0-1 1,0 0-1,0 0 0,0 0 1,0 0-1,-1 0 0,1-1 1,-6 1-1,-8 0-512,1 0 0,0-1 0,-1-1 0,-29-5 0,43 6 229,-1-1-1,1 0 1,-1 0 0,1-1 0,-1 1 0,1-1 0,-1 1 0,1-1 0,0 0-1,0 0 1,0-1 0,-4-3 0,6 4 59,0 1 0,0-1 0,0 0 0,0 0 0,0 0 0,1 1 0,-1-1 0,1 0 0,-1 0 0,1 0 0,0 0 0,-1 0 0,1 0 0,0 0 0,0 0 0,1 0 0,-1 0 0,0 0 0,1 0 0,-1 0 0,1 0 1,-1 0-1,1 0 0,2-3 0,13-16-8181,7 0-4986</inkml:trace>
</inkml:ink>
</file>

<file path=ppt/ink/ink2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15:57.332"/>
    </inkml:context>
    <inkml:brush xml:id="br0">
      <inkml:brushProperty name="width" value="0.025" units="cm"/>
      <inkml:brushProperty name="height" value="0.025" units="cm"/>
    </inkml:brush>
  </inkml:definitions>
  <inkml:trace contextRef="#ctx0" brushRef="#br0">14 169 16560,'0'0'15582,"8"-6"-15058,-3 1-519,1 0 0,-1 0 0,-1-1 0,1 1 0,-1-1 0,0 0 0,0 0 0,-1 0 0,1-1 0,-2 1 0,1-1 0,-1 0 1,0 0-1,0 0 0,-1 0 0,1 0 0,-2 0 0,1 0 0,-1-11 0,0 17-5,0 0 0,0 0 0,0-1 0,0 1 0,0 0 0,-1 0 0,1 0 0,0 0 0,0-1 0,-1 1 0,1 0 0,-1 0 0,1 0 0,-1 0 0,1 0 0,-1 0 0,0 0 0,1 0 0,-3-1 0,3 1 0,-1 1 0,0 0 0,0 0 0,0-1 0,1 1 0,-1 0 0,0 0 0,0 0 0,1 0 0,-1 0 0,0 0 0,0 0 0,0 0 0,1 0 0,-1 0 0,0 1 0,0-1 0,0 0 0,1 0 0,-1 1 0,-1 0 0,-1 1 0,0-1 0,1 1 0,-1 0 0,0 1 0,1-1 0,-1 0 0,1 1 0,0-1 0,0 1 0,0 0 0,0 0 0,-2 3 0,0 7 3,0 0 1,0-1-1,1 1 1,1 0-1,0 1 0,1-1 1,0 0-1,3 27 1,-2-36-10,0 1 1,1 0-1,-1-1 1,1 1-1,1 0 1,-1-1-1,0 1 1,1-1-1,0 0 1,0 0-1,1 1 1,-1-1-1,1-1 1,0 1-1,0 0 1,0-1 0,0 1-1,0-1 1,1 0-1,0 0 1,0 0-1,0-1 1,0 1-1,0-1 1,0 0-1,0 0 1,9 2-1,-4-2-624,1-1-1,-1 0 1,1 0-1,-1-1 1,0 0-1,1-1 1,-1 0-1,17-4 1,30-20-7378</inkml:trace>
</inkml:ink>
</file>

<file path=ppt/ink/ink2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15:58.283"/>
    </inkml:context>
    <inkml:brush xml:id="br0">
      <inkml:brushProperty name="width" value="0.025" units="cm"/>
      <inkml:brushProperty name="height" value="0.025" units="cm"/>
    </inkml:brush>
  </inkml:definitions>
  <inkml:trace contextRef="#ctx0" brushRef="#br0">1 0 14157,'0'0'13944,"0"16"-13373,4 29-14,2 0 0,2-1 0,24 76 0,61 141 1310,-87-247-1867,0 3 0,1 0 0,0-1 0,1 0 0,1 0 0,20 27 0,-29-43 0,0 0 0,0 0 0,0 1 0,0-1 0,0 0 0,0 0 0,0 1 0,1-1 0,-1 0 0,0 0 0,0 0 0,0 1 0,0-1 0,1 0 0,-1 0 0,0 0 0,0 0 0,0 0 0,1 1 0,-1-1 0,0 0 0,0 0 0,1 0 0,-1 0 0,0 0 0,0 0 0,1 0 0,-1 0 0,0 0 0,0 0 0,1 0 0,-1 0 0,0 0 0,0 0 0,1 0 0,-1 0 0,0 0 0,0 0 0,1 0 0,-1 0 0,0 0 0,0-1 0,0 1 0,1 0 0,-1 0 0,0 0 0,0-1 0,2-15 0,-7-22 0,-6 9 0,-22-45 0,-10-26 0,39 90 0,1 0 0,1-1 0,0 1 0,0-1 0,1 1 0,0-1 0,2-20 0,0 28 0,0 1 0,-1-1 0,1 0 0,1 0 0,-1 1 0,0-1 0,1 0 0,-1 1 0,1 0 0,0-1 0,-1 1 0,1 0 0,1 0 0,-1 0 0,0 0 0,0 0 0,1 0 0,-1 1 0,1-1 0,-1 1 0,1 0 0,0-1 0,0 1 0,-1 0 0,1 1 0,0-1 0,0 1 0,3-1 0,13-2 0,-1 1 0,1 1 0,23 1 0,-24 0 0,-13 0 0,0 0 0,0 0 0,0 0 0,0 1 0,0 0 0,0-1 0,0 2 0,0-1 0,0 1 0,-1-1 0,1 1 0,0 1 0,-1-1 0,0 1 0,0-1 0,6 6 0,-6-4 0,-1 0 0,-1 1 0,1-1 0,0 1 0,-1-1 0,0 1 0,0 0 0,-1 0 0,1 0 0,-1 0 0,0 0 0,0 0 0,-1 0 0,1 0 0,-2 10 0,1-2 0,-2 1 0,0-1 0,0 0 0,-5 15 0,-4 16 0,34-66 0,4-16 0,32-60 0,-30 47 0,-29 51-1,0-1 1,0 1-1,0 0 1,0-1-1,0 1 0,0 0 1,0 0-1,0-1 0,0 1 1,0 0-1,0 0 1,1-1-1,-1 1 0,0 0 1,0 0-1,0 0 0,1-1 1,-1 1-1,0 0 1,0 0-1,0 0 0,1-1 1,-1 1-1,0 0 1,0 0-1,1 0 0,-1 0 1,0 0-1,1 0 0,-1 0 1,0 0-1,0 0 1,1 0-1,-1 0 0,0 0 1,0 0-1,1 0 0,-1 0 1,0 0-1,1 0 1,-1 0-1,0 0 0,0 0 1,1 0-1,-1 0 0,6 18-64,-1 40-52,-4-41 120,1 2 17,0-1 1,0 0 0,2 0 0,0-1-1,10 25 1,-13-39-19,0 0 0,0-1 0,1 1 0,-1 0 0,1-1 0,-1 1 0,1-1 0,0 1 0,0-1-1,0 0 1,0 0 0,1 0 0,-1 0 0,0 0 0,1-1 0,-1 1 0,1-1 0,0 1 0,-1-1 0,1 0 0,0 0 0,0 0 0,0 0 0,0-1 0,0 1 0,0-1 0,0 0 0,0 0 0,0 0 0,0 0 0,0 0-1,0-1 1,0 1 0,0-1 0,0 0 0,-1 0 0,1 0 0,0 0 0,0-1 0,-1 1 0,1-1 0,3-2 0,4-2-2,0-1 0,0-1 0,0 1 0,-1-2 0,-1 1 0,1-1 0,-1 0 0,-1-1 0,12-18 0,-14 20 0,0-1 0,-1 1 0,0-1 0,0 0 0,-1 0 0,0 0 0,-1-1 0,0 1 0,0 0 0,-1-1 0,0 0 0,-1 1 0,-1-11 0,1 19-2,0-1-1,-1 0 1,1 1-1,-1-1 1,1 1-1,-1-1 1,0 0-1,0 1 1,0 0-1,0-1 1,0 1-1,0-1 1,0 1-1,0 0 1,-1 0-1,1 0 1,0 0-1,-1 0 1,1 0-1,0 0 1,-1 0-1,0 0 1,1 1 0,-1-1-1,1 1 1,-1-1-1,-2 0 1,-3 0-46,1 0 0,-1 1 1,1 0-1,-1 0 0,0 0 1,-7 2-1,-13 3-738,72-18-641,-14 3-3746,4-1-2701</inkml:trace>
</inkml:ink>
</file>

<file path=ppt/ink/ink2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15:58.625"/>
    </inkml:context>
    <inkml:brush xml:id="br0">
      <inkml:brushProperty name="width" value="0.025" units="cm"/>
      <inkml:brushProperty name="height" value="0.025" units="cm"/>
    </inkml:brush>
  </inkml:definitions>
  <inkml:trace contextRef="#ctx0" brushRef="#br0">178 21 12332,'-9'3'11146,"-1"0"-9700,-65 24 4186,67-24-5356,0 1 0,0-1 1,0 2-1,1-1 1,-1 1-1,1 0 1,-9 9-1,15-13-276,0 0 0,0 0 0,0 0 0,0 1 0,0-1 0,0 0 0,0 0 0,0 1 0,1-1 0,-1 1 0,0-1 0,1 0 0,-1 1 0,1-1 0,0 1 0,-1-1 0,1 1 0,0 0 0,0-1 0,0 1 0,0-1 0,0 3 0,1-3 0,0 0 0,0 1 0,0-1 0,-1 0 0,1 0 0,0 0 0,1 0 0,-1 0 0,0 0 0,0 0 0,0 0 0,1 0 0,-1 0 0,0-1 0,1 1 0,-1-1 0,0 1 0,3 0 0,5 1 0,0 0 0,0 0 0,0-1 0,0-1 0,18 0 0,-19-1 0,1-1 0,-1 0 0,1 0 0,-1-1 0,0 0 0,0 0 0,0-1 0,-1 0 0,15-10 0,-19 12 0,0 1 0,0-1 0,-1-1 0,1 1 0,-1 0 0,1-1 0,-1 1 0,0-1 0,0 0 0,0 0 0,0 1 0,-1-1 0,1-1 0,-1 1 0,1 0 0,-1 0 0,0 0 0,0-1 0,-1 1 0,1 0 0,-1-1 0,0 1 0,1-1 0,-2 1 0,1-1 0,0 1 0,-1 0 0,0-5 0,-1 6-74,1 0 0,0 0 0,-1 1 0,1-1 0,-1 0 0,0 0 0,1 1 0,-1-1 0,0 1 1,0 0-1,0 0 0,0-1 0,0 1 0,-1 0 0,1 1 0,0-1 0,0 0 0,-1 1 0,1-1 0,0 1 0,-4-1 0,-2 0-1042,1 1 0,-1-1 0,1 1 0,-1 1 0,-11 1 0</inkml:trace>
</inkml:ink>
</file>

<file path=ppt/ink/ink2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15:59.206"/>
    </inkml:context>
    <inkml:brush xml:id="br0">
      <inkml:brushProperty name="width" value="0.025" units="cm"/>
      <inkml:brushProperty name="height" value="0.025" units="cm"/>
    </inkml:brush>
  </inkml:definitions>
  <inkml:trace contextRef="#ctx0" brushRef="#br0">8 13 16335,'0'0'7298,"-1"11"-5163,-4 39-309,4 91 0,4-85-1393,4 0-1,1 0 0,3-1 1,3 0-1,2-1 0,31 72 1,-33-104-304,-14-22-127,0 0 1,0 0-1,1 0 0,-1 0 0,0 0 0,0 0 0,1 0 0,-1 0 1,0 0-1,0 0 0,1 0 0,-1 0 0,0 0 0,0 0 0,1 0 0,-1 0 1,0 0-1,0-1 0,1 1 0,-1 0 0,0 0 0,0 0 0,0 0 1,0 0-1,1-1 0,-1 1 0,0 0 0,0 0 0,0 0 0,0-1 1,0 1-1,1 0 0,-1 0 0,0-1 0,0 1 0,0 0 0,0 0 0,0-1 1,0 1-1,0 0 0,0 0 0,0-1 0,0 1 0,0 0 0,3-49 91,-3 40-91,0-185-2,1-102 0,-1 283 0,0 1 0,1 0 0,1 0 0,0 0 0,7-22 0,-8 31 0,0 0 0,1 1 0,-1-1 0,1 0 0,0 1 0,0-1 0,0 1 0,0 0 0,0 0 0,0 0 0,1 0 0,-1 0 0,1 0 0,-1 0 0,1 1 0,0-1 0,-1 1 0,1 0 0,0 0 0,0 0 0,0 0 0,0 0 0,0 1 0,0-1 0,0 1 0,0 0 0,6 0 0,-6 0 0,0 0 0,1 0 0,-1 0 0,1 0 0,-1 1 0,1-1 0,-1 1 0,0 0 0,1 0 0,-1 0 0,0 0 0,0 1 0,0-1 0,0 1 0,0 0 0,0 0 0,0 0 0,-1 0 0,1 0 0,-1 1 0,1-1 0,-1 1 0,0-1 0,0 1 0,0 0 0,0 0 0,-1 0 0,1 0 0,-1 0 0,1 1 0,-1-1 0,-1 0 0,1 1 0,0-1 0,-1 0 0,1 1 0,-1-1 0,0 1 0,0-1 0,0 1 0,-1-1 0,1 0 0,-1 1 0,0-1 0,0 0 0,0 1 0,0-1 0,-2 3 0,-4 5-2,1 0 0,-1-1 0,-1 0-1,0 0 1,0 0 0,-1-1 0,0 0 0,0-1 0,-1 0 0,0-1 0,-1 0-1,0 0 1,0-1 0,0-1 0,0 0 0,-1 0 0,0-1 0,0-1-1,-20 4 1,32-7-112,-1 0 0,1 0-1,0 0 1,-1 0-1,1 0 1,0 1 0,-1-1-1,1 0 1,0 0 0,-1 0-1,1 0 1,0 0 0,-1-1-1,1 1 1,0 0 0,-1 0-1,1 0 1,0 0-1,-1 0 1,1 0 0,0 0-1,0-1 1,-1 1 0,1 0-1,0 0 1,-1-1 0,1 1-1,0 0 1,0 0-1,0-1 1,-1 1 0,1 0-1,0 0 1,0-1 0,-1 1-1,9-11-3390,18-9-1039,56-16-3229,-29 16 2515</inkml:trace>
</inkml:ink>
</file>

<file path=ppt/ink/ink2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15:59.643"/>
    </inkml:context>
    <inkml:brush xml:id="br0">
      <inkml:brushProperty name="width" value="0.025" units="cm"/>
      <inkml:brushProperty name="height" value="0.025" units="cm"/>
    </inkml:brush>
  </inkml:definitions>
  <inkml:trace contextRef="#ctx0" brushRef="#br0">160 140 14253,'0'0'13277,"-11"-8"-12086,-38-21-343,47 28-807,0 0 0,0 1 0,0-1 0,0 1-1,0 0 1,0-1 0,-1 1 0,1 0 0,0 0 0,0 0-1,0 0 1,0 1 0,0-1 0,-1 1 0,1-1 0,0 1-1,0 0 1,0-1 0,0 1 0,1 0 0,-1 1 0,0-1-1,0 0 1,0 0 0,1 1 0,-1-1 0,1 1-1,-1-1 1,1 1 0,0 0 0,-1-1 0,1 1 0,-1 3-1,-3 3 103,0 1-1,0 0 0,1 0 1,0 1-1,-3 10 0,6-17-88,0 1-1,0 0 0,0 0 0,0-1 1,1 1-1,-1 0 0,1 0 1,0 0-1,0-1 0,2 6 0,-2-8-42,1 0-1,-1 0 1,1 0 0,0 0-1,0 0 1,0 0-1,-1 0 1,1 0-1,0-1 1,0 1-1,0 0 1,0-1 0,0 1-1,1 0 1,-1-1-1,0 1 1,0-1-1,0 0 1,0 1 0,1-1-1,-1 0 1,0 0-1,0 0 1,0 0-1,1 0 1,-1 0-1,0 0 1,0 0 0,1 0-1,-1-1 1,0 1-1,0 0 1,0-1-1,2 0 1,12-3-72,-1-2 0,1 1-1,-1-2 1,-1 0 0,1 0 0,20-16 0,-15 10-179,42-20 1,-54 30 214,0 0 1,0 1 0,0 0-1,1 0 1,-1 1 0,0-1 0,1 2-1,-1-1 1,1 1 0,9 1 0,-15-1 39,-1 1 1,0-1 0,1 0 0,-1 1-1,0-1 1,0 1 0,1 0 0,-1-1-1,0 1 1,0 0 0,0 0 0,0 0-1,0 0 1,0 0 0,0 0 0,0 0-1,0 0 1,0 0 0,-1 0 0,1 0-1,0 1 1,-1-1 0,1 0 0,-1 0-1,1 3 1,5 39 651,-5-29-569,-3-35-98,-1 0 0,0-1 0,-2 1 0,-1 1 0,0-1 0,-15-30 0,13 37 0,8 14-7,0-1-1,0 1 1,0 0-1,0 0 1,0-1-1,0 1 1,0 0-1,0 0 1,0-1 0,0 1-1,1 0 1,-1 0-1,0 0 1,0-1-1,0 1 1,0 0-1,0 0 1,1 0 0,-1-1-1,0 1 1,0 0-1,0 0 1,0 0-1,1 0 1,-1-1-1,0 1 1,0 0 0,1 0-1,-1 0 1,0 0-1,0 0 1,1 0-1,-1 0 1,0 0-1,0 0 1,1 0 0,-1 0-1,0 0 1,0 0-1,1 0 1,-1 0-1,0 0 1,0 0 0,1 0-1,-1 0 1,0 0-1,0 0 1,0 0-1,1 0 1,-1 1-1,0-1 1,0 0 0,1 0-1,-1 0 1,0 1-1,20 3-1322,-19-4 926,16 4-1436,1-1 1,-1-1-1,0-1 1,1-1-1,-1 0 1,22-3-1,19-13-7491,-32 3 2621</inkml:trace>
</inkml:ink>
</file>

<file path=ppt/ink/ink2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15:59.971"/>
    </inkml:context>
    <inkml:brush xml:id="br0">
      <inkml:brushProperty name="width" value="0.025" units="cm"/>
      <inkml:brushProperty name="height" value="0.025" units="cm"/>
    </inkml:brush>
  </inkml:definitions>
  <inkml:trace contextRef="#ctx0" brushRef="#br0">139 76 5637,'1'-1'646,"0"0"-1,-1-1 1,1 1-1,0 0 1,-1 0-1,0-1 0,1 1 1,-1 0-1,0-1 1,1 1-1,-1-1 1,0 1-1,0 0 0,0-1 1,0 1-1,-1 0 1,1-1-1,0 1 1,0-1-1,-1 1 0,0-2 1,0 2-357,0 0-1,0 1 1,0-1-1,0 1 1,1-1 0,-1 1-1,0 0 1,0-1 0,0 1-1,0 0 1,0 0 0,0-1-1,0 1 1,0 0 0,0 0-1,0 0 1,0 0-1,0 0 1,0 1 0,0-1-1,0 0 1,-1 1 0,-3 0 9,0 1 0,0-1 0,0 2 1,0-1-1,1 0 0,-1 1 0,1 0 0,0 0 1,-1 0-1,-4 6 0,1 0-83,2 0 0,-1 0 0,1 1 0,1 0 0,-1 1 1,2-1-1,0 1 0,0 0 0,1 0 0,0 0 0,1 0 0,0 1 0,0 15 0,2-26-215,0 0 0,-1 0 0,2 1 0,-1-1 0,0 0 0,0 0 0,0 0 0,0 1 0,1-1 0,-1 0 0,0 0 0,1 0 0,-1 1 0,1-1 0,0 0 0,-1 0 0,1 0 0,0 0 0,0 0 0,-1 0 0,1-1 0,0 1 0,0 0 0,0 0 0,0 0 0,0-1 0,0 1 0,1-1 0,-1 1 0,0-1 0,0 1 0,0-1 0,0 0 0,1 1 0,-1-1 0,0 0 0,0 0 0,0 0 0,1 0 0,-1 0 0,0 0 0,0 0 0,1 0 0,-1-1 0,0 1 0,0 0 0,0-1 0,1 1 0,0-1 0,4-1 0,0-1 0,0 1 0,0-1 0,0 0 0,0 0 0,-1-1 0,1 1 0,5-7 0,2-5 0,-1 1 0,-1-2 0,-1 0 0,0 0 0,-1-1 0,0 0 0,7-25 0,19-36 0,-31 125 0,-4-38-13,-1 6-391,1 0 0,1 0 0,1 0-1,6 28 1,-8-40 183,1-1-1,0 1 1,0-1-1,0 0 1,0 1-1,0-1 0,0 0 1,0 0-1,1 0 1,-1 0-1,1 0 1,0 0-1,-1 0 1,1 0-1,0-1 1,0 1-1,0-1 0,0 1 1,0-1-1,1 0 1,-1 0-1,0 0 1,1 0-1,-1 0 1,1 0-1,-1-1 1,0 1-1,1-1 0,0 1 1,-1-1-1,1 0 1,-1 0-1,1-1 1,-1 1-1,1 0 1,-1-1-1,4 0 0,26-11-18280</inkml:trace>
</inkml:ink>
</file>

<file path=ppt/ink/ink2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16:00.593"/>
    </inkml:context>
    <inkml:brush xml:id="br0">
      <inkml:brushProperty name="width" value="0.025" units="cm"/>
      <inkml:brushProperty name="height" value="0.025" units="cm"/>
    </inkml:brush>
  </inkml:definitions>
  <inkml:trace contextRef="#ctx0" brushRef="#br0">73 1 18674,'0'0'7639,"-10"9"-5071,2-2-2163,4-4-322,0 0 1,1 0-1,-1 1 1,0 0-1,1 0 1,0 0-1,0 0 1,0 0-1,1 0 0,-1 1 1,1 0-1,0-1 1,0 1-1,1 0 1,-2 6-1,-5 75 785,7-80-836,1 1-1,0-1 0,1 0 0,0 0 1,-1 1-1,2-1 0,-1 0 1,1 0-1,0 0 0,0 0 1,5 7-1,-6-11-22,0-1 0,0 0 0,0 1 1,0-1-1,1 0 0,-1 0 0,0 0 0,1 0 1,-1 0-1,1 0 0,-1 0 0,1 0 0,0-1 1,-1 1-1,1-1 0,0 1 0,-1-1 0,1 1 1,0-1-1,0 0 0,-1 0 0,1 0 0,0 0 0,0 0 1,-1-1-1,1 1 0,0 0 0,0-1 0,-1 1 1,1-1-1,0 0 0,-1 1 0,1-1 0,-1 0 1,1 0-1,2-2 0,5-4 96,1-1-1,-2 1 1,1-1-1,9-12 1,-15 17-98,36-44 30,-23 26-39,1 1 1,31-27-1,-47 46 2,-1 0 0,1 0 0,0-1 0,0 1 0,0 0 0,1 1 0,-1-1 0,0 0 0,0 0 0,0 0 0,1 1 0,-1-1 0,0 0 0,1 1 0,-1 0 0,0-1 0,1 1 0,-1 0 0,1-1 0,-1 1 0,1 0 0,-1 0 0,1 0 0,-1 0 0,0 1 0,1-1 0,-1 0 0,1 1 0,-1-1 0,0 1 0,1-1 0,-1 1 0,0-1 0,1 1 0,-1 0 0,0 0 0,0 0 0,0 0 0,0 0 0,0 0 0,0 0 0,0 0 0,0 0 0,0 0 0,0 0 0,-1 1 0,1-1 0,0 0 0,0 3 0,3 7 0,0 1 0,-1-1 0,0 1 0,2 22 0,-4-24 0,2 26 0,-3-28 0,0 0 0,0 0 0,1 0 0,0 0 0,1-1 0,0 1 0,0 0 0,1 0 0,-1-1 0,6 9 0,-8-16 0,1 1 0,0 0 0,-1-1 0,1 1 0,0 0 0,0-1 0,-1 1 0,1-1 0,0 1 0,0-1 0,0 0 0,0 1 0,-1-1 0,1 0 0,0 1 0,0-1 0,0 0 0,0 0 0,0 0 0,0 0 0,0 0 0,0 0 0,0 0 0,0 0 0,0-1 0,0 1 0,-1 0 0,1 0 0,0-1 0,0 1 0,0-1 0,0 1 0,0 0 0,-1-1 0,1 0 0,0 1 0,-1-1 0,1 1 0,0-1 0,-1 0 0,1 0 0,0 0 0,29-39 0,-25 32 0,28-45 0,-17 25 0,2 0 0,2 1 0,22-25 0,-41 51 0,0 0 0,0-1 0,0 1 0,0 0 0,0 0 0,0 0 0,1 0 0,-1 0 0,0 0 0,1 0 0,-1 1 0,1-1 0,-1 0 0,1 1 0,-1-1 0,1 1 0,-1 0 0,1-1 0,0 1 0,-1 0 0,1 0 0,2 0 0,-3 1 0,0-1 0,0 1 0,1 0 0,-1 0 0,0 0 0,0 0 0,0 0 0,0 0 0,0 0 0,0 0 0,0 0 0,0 1 0,0-1 0,-1 0 0,1 1 0,0-1 0,-1 0 0,1 1 0,-1 1 0,4 12 0,-1 0 0,-1 0 0,1 26 0,-2-26 0,0 11 0,5 29 0,8-85 0,-5 0-1648,-3 9-2742,2-9-5299</inkml:trace>
</inkml:ink>
</file>

<file path=ppt/ink/ink2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16:00.962"/>
    </inkml:context>
    <inkml:brush xml:id="br0">
      <inkml:brushProperty name="width" value="0.025" units="cm"/>
      <inkml:brushProperty name="height" value="0.025" units="cm"/>
    </inkml:brush>
  </inkml:definitions>
  <inkml:trace contextRef="#ctx0" brushRef="#br0">1 225 23510,'0'0'6828,"12"-6"-4789,16-6-1876,-1-2-1,36-24 0,-56 33-168,0 1 0,0-1 0,0-1 0,-1 1 0,0-1 0,0 0 0,0-1 0,-1 1 0,0-1 0,0 0-1,-1-1 1,0 1 0,0-1 0,0 0 0,3-13 0,-6 19 6,-1 1 0,0 0 0,1 0 0,-1 0 0,0 0 0,0-1 0,0 1 0,0 0 0,0 0 0,0 0 0,0-1 0,0 1 0,-1 0 0,1 0 0,0 0 0,-1 0 0,1-1 0,-1 1 0,1 0 0,-1 0 0,1 0 0,-1 0 0,0 0 0,1 0 0,-1 0 0,0 0 0,0 1 0,0-1 0,0 0 0,0 0 0,0 1 0,0-1 0,0 1 0,0-1 0,0 1 0,0-1 0,0 1 0,-1-1 0,1 1 0,0 0 0,0 0 0,0 0 0,0 0 0,-1 0 0,1 0 0,0 0 0,0 0 0,0 0 0,-1 0 0,1 1 0,0-1 0,0 0 0,-2 2 0,-3-1 0,0 1 0,0 0 0,0 1 0,1-1 0,-1 1 0,1 0 0,0 1 0,-1-1 0,-4 6 0,-1 3 0,1 0 0,0 0 0,1 1 0,1 0 0,0 1 0,0 0 0,2 0 0,0 1 0,0 0 0,2 0 0,0 0 0,0 0 0,1 1 0,-1 28 0,4-43 3,0 1 0,0 0 1,0 0-1,0-1 0,1 1 0,-1 0 1,0-1-1,1 1 0,-1 0 0,1-1 1,0 1-1,-1-1 0,1 1 0,0-1 1,0 1-1,0-1 0,0 0 0,0 1 1,0-1-1,1 0 0,-1 0 0,0 0 0,0 0 1,1 0-1,-1 0 0,1 0 0,-1 0 1,1-1-1,-1 1 0,1 0 0,0-1 1,-1 1-1,1-1 0,0 0 0,-1 0 1,1 1-1,0-1 0,-1 0 0,4-1 0,2 1-67,0-1-1,0 0 0,-1-1 1,1 0-1,-1 0 0,1 0 0,-1 0 1,0-1-1,8-5 0,-1-1-1446,0-1 1,0-1-1,-1 0 0,0 0 0,-1-1 1,0-1-1,-1 0 0,16-28 0,8-22-6059</inkml:trace>
</inkml:ink>
</file>

<file path=ppt/ink/ink2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16:01.907"/>
    </inkml:context>
    <inkml:brush xml:id="br0">
      <inkml:brushProperty name="width" value="0.025" units="cm"/>
      <inkml:brushProperty name="height" value="0.025" units="cm"/>
    </inkml:brush>
  </inkml:definitions>
  <inkml:trace contextRef="#ctx0" brushRef="#br0">92 0 13229,'0'0'12998,"-8"3"-11220,4-1-1711,1 0 1,-1 0-1,0 0 0,1 0 1,-1 1-1,1 0 1,0 0-1,0 0 0,0 0 1,0 0-1,0 0 0,1 1 1,-1-1-1,1 1 0,-2 6 1,-2 1 198,2 2 1,0-1-1,0 0 1,1 1 0,-2 13-1,1 18 429,2 0 0,3 53 0,0-82-695,0 0 0,1 0 0,5 16 0,-6-25 0,1-1 0,0 0 0,0 0 0,0 1 0,1-1 0,-1-1 0,1 1 0,0 0 0,1-1 0,-1 1 0,6 4 0,-8-8-1,0 0 0,0 0 0,0-1 0,1 1 0,-1 0 0,0-1 0,0 1 0,1-1 0,-1 1 0,0-1 0,1 0 0,-1 1 0,0-1 0,1 0 0,-1 0 0,0 0 0,1 0 0,-1 0 0,0 0 0,1 0 0,-1-1 0,0 1 0,1 0 0,-1-1 0,0 1 0,1-1 0,-1 1 0,0-1 0,0 0 0,0 0 0,0 1 0,0-1 0,0 0 0,0 0 0,0 0 0,0 0 0,1-1 0,4-6-19,1 0 0,-2 0 1,1-1-1,4-10 0,-3 6-25,2-4-6,16-26 16,-24 41 35,0 1 0,0-1 0,0 1 0,0-1 1,0 0-1,1 1 0,-1 0 0,0-1 0,1 1 0,0 0 0,-1 0 0,1 0 0,-1 0 0,1 0 0,0 0 0,0 0 0,3 0 0,-4 3 6,0 0 1,-1 1-1,1-1 0,0 1 1,-1-1-1,0 1 0,1-1 1,-1 0-1,0 1 0,0-1 1,-1 1-1,1 2 0,0-1 30,-12 78-373,13-82 296,-1 1 1,1-1-1,-1 0 0,1 1 1,0-1-1,-1 0 0,1 0 0,0 1 1,-1-1-1,1 0 0,0 0 1,-1 0-1,1 0 0,0 0 0,-1 0 1,1 0-1,0 0 0,-1 0 0,1 0 1,0 0-1,-1 0 0,1 0 1,0 0-1,-1-1 0,1 1 0,-1 0 1,1-1-1,0 1 0,-1 0 0,1-1 1,-1 1-1,1-1 0,23-10 24,-3-2 107,-2 3 52,-1 0 0,-1-2 1,0 0-1,0-1 0,-2-1 0,1 0 1,17-22-1,-52 61 115,-18 28 17,34-50-267,1 1 1,0-1-1,1 1 0,-1 0 1,1 0-1,-1 0 0,1 0 1,0 0-1,1 1 0,-1-1 1,1 8-1,5-11-7,0 0 0,0-1 0,1 1 0,-1-1 0,0 0 0,10-2 0,66-13-555,-47 8 112,0 1 0,46-1 0,-60 6 571,51 2 910,-69-1-1012,0 0 1,0 0-1,0 0 1,0 0 0,0 1-1,1-1 1,-1 1-1,0 0 1,-1-1 0,1 1-1,0 0 1,0 0 0,0 0-1,0 1 1,-1-1-1,1 0 1,0 1 0,-1-1-1,0 1 1,1-1-1,-1 1 1,0-1 0,1 1-1,-1 0 1,0 0-1,1 2 1,-2-4-27,0 1 0,0-1 0,0 0 0,0 0 0,0 0 0,0 0 0,0 1 0,0-1 0,0 0 0,0 0 0,0 0 0,0 0 0,0 0 0,0 1 0,0-1 0,0 0 0,0 0 0,0 0 0,0 0 0,0 1 0,0-1 0,-1 0 0,1 0 0,0 0 0,0 0 0,0 0 0,0 0 0,0 1 0,0-1 0,0 0 0,-1 0 0,1 0 0,0 0 0,0 0 0,0 0 0,0 0 0,0 0 0,0 0 0,-1 0 0,1 0 0,0 1 0,0-1 0,0 0 0,0 0 0,-1 0 0,1 0 0,0 0 0,0 0 0,0 0 0,0 0 0,-1-1 0,1 1 0,0 0 0,0 0 0,0 0 0,0 0 0,0 0 0,-1 0 0,1 0 0,0 0 0,0 0 0,0 0 0,0 0 0,0-1 0,0 1 0,-1 0 0,1 0 0,0 0 0,-9-6 0,-17-23 0,0-1 0,-30-48 0,33 45 0,23 33-1,0 0 0,-1-1 0,1 1 0,0 0 1,0 0-1,0-1 0,-1 1 0,1 0 0,0-1 0,0 1 0,0 0 0,0-1 0,0 1 0,0 0 1,0-1-1,0 1 0,0 0 0,0-1 0,0 1 0,0 0 0,0 0 0,0-1 0,0 1 1,0 0-1,0-1 0,0 1 0,0 0 0,0-1 0,1 1 0,-1 0 0,0 0 0,0-1 0,0 1 1,1 0-1,-1-1 0,0 1 0,0 0 0,0 0 0,1 0 0,-1-1 0,0 1 0,1 0 1,-1 0-1,1 0 0,22-6-155,44 6-714,-48 1 254,3-1-1545,1-1 0,-1-1 0,1 0 0,-1-2 0,24-7 0,-35 7 1398,1-1 1,-1 0-1,0 0 1,13-9-1,-14 7 1620,1-1-1,-2 0 0,1-1 1,12-14-1,-13 14 826,-7 7-1113,0 0 0,1 0-1,-1 0 1,0-1 0,0 1 0,0-1-1,-1 1 1,1-1 0,-1 0-1,1 1 1,-1-1 0,1-4 0,-4 7-284,-1 1 1,1-1 0,-1 1 0,1 0 0,-1 0 0,1 0-1,-1 0 1,1 1 0,0-1 0,-4 4 0,-4 3-109,-41 37 940,48-42-1057,-1 1 1,1 0-1,0 0 1,0 0-1,1 0 1,-1 1-1,1-1 1,0 0-1,0 1 1,-2 9-1,4-14-60,0 1 0,0 0 0,0-1 0,0 1 0,1 0 0,-1-1 0,0 1 0,0-1 0,1 1 0,-1 0 0,0-1 0,1 1 0,-1-1 0,1 1 0,-1-1 0,1 1 0,-1-1 0,1 0 0,-1 1 0,1-1 0,-1 1 0,1-1 0,-1 0 0,1 0 0,0 1 0,-1-1 0,1 0 0,0 0 0,-1 0 0,1 0 0,0 0 0,-1 0 0,1 0 0,-1 0 0,1 0 0,1 0 0,33 0 0,-26 0 0,41-2-773,41 1-2299,-83 1 2860,0 1 0,0 0 0,0 1-1,-1-1 1,1 1 0,0 1 0,-1 0-1,12 5 1,-18-7 266,1 0-1,0 0 1,-1 0-1,1 0 1,-1 0-1,1 0 1,-1 0-1,0 1 1,1-1-1,-1 1 1,0-1-1,0 1 1,0-1-1,0 1 1,0 0-1,0-1 1,-1 1-1,1 0 1,0 0-1,-1 0 1,0-1-1,1 5 1,-1-3 112,-1 0 0,1 0 0,-1-1 0,0 1 1,0 0-1,0 0 0,0 0 0,0-1 1,-1 1-1,1-1 0,-1 1 0,1-1 0,-3 3 1,-5 4 193,1 0 1,-1-1 0,-1 0 0,0-1 0,-18 12 0,19-14-407,0-1 0,0 0 0,-1 0 0,1-1 1,-1-1-1,0 1 0,-14 0 0,-17-1-4263,8-5-4628</inkml:trace>
</inkml:ink>
</file>

<file path=ppt/ink/ink2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16:04.704"/>
    </inkml:context>
    <inkml:brush xml:id="br0">
      <inkml:brushProperty name="width" value="0.025" units="cm"/>
      <inkml:brushProperty name="height" value="0.025" units="cm"/>
    </inkml:brush>
  </inkml:definitions>
  <inkml:trace contextRef="#ctx0" brushRef="#br0">1 0 19122,'0'0'1895,"2"14"-539,55 249 3733,21 13-3392,-34-128-1516,-18-59-177,0-5-225,-4 1 1,16 118 0,-40-180-2232,1-23 2356,1 1 1,0-1-1,-1 0 0,1 0 1,0 0-1,-1 0 1,1 1-1,-1-1 1,1 0-1,0 0 0,-1 0 1,1 0-1,0 0 1,-1 0-1,1 0 1,0 0-1,-1 0 0,1 0 1,-1 0-1,1 0 1,0-1-1,-1 1 1,1 0-1,0 0 0,-1 0 1,1 0-1,0 0 1,-1-1-1,1 1 1,0 0-1,0 0 0,-1-1 1,-31-33-7491,27 27 5841,-23-29-8414</inkml:trace>
</inkml:ink>
</file>

<file path=ppt/ink/ink2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16:05.064"/>
    </inkml:context>
    <inkml:brush xml:id="br0">
      <inkml:brushProperty name="width" value="0.025" units="cm"/>
      <inkml:brushProperty name="height" value="0.025" units="cm"/>
    </inkml:brush>
  </inkml:definitions>
  <inkml:trace contextRef="#ctx0" brushRef="#br0">0 222 15278,'0'0'1645,"0"10"-183,2 5-1160,0-1 0,1 1 0,0-1 0,1 1 0,1-1-1,0 0 1,1-1 0,0 1 0,1-1 0,10 13-1,-3-5 225,0 0 0,2-1 0,1-1 0,0 0 0,30 25 0,-41-40-425,1 1 0,-1-1 1,1 0-1,0 0 0,0 0 0,0-1 1,0 0-1,0-1 0,1 0 0,13 3 1,-17-5-20,1 0 1,-1 0 0,0 0 0,0 0 0,0-1 0,0 0-1,1 1 1,-1-2 0,0 1 0,-1 0 0,1-1 0,0 0-1,0 0 1,-1 0 0,1 0 0,-1 0 0,1-1 0,-1 1-1,0-1 1,0 0 0,3-5 0,8-10 166,-2 0 0,0-2 0,-1 0-1,-2 0 1,1 0 0,-2-1 0,6-26 0,2-16-1581,10-78 0,-18 58-3590,-6 8-2994</inkml:trace>
</inkml:ink>
</file>

<file path=ppt/ink/ink2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16:05.626"/>
    </inkml:context>
    <inkml:brush xml:id="br0">
      <inkml:brushProperty name="width" value="0.025" units="cm"/>
      <inkml:brushProperty name="height" value="0.025" units="cm"/>
    </inkml:brush>
  </inkml:definitions>
  <inkml:trace contextRef="#ctx0" brushRef="#br0">209 162 13997,'0'-12'3422,"0"-1"-2259,0 1 1,-1 0-1,0-1 0,-1 1 0,-6-20 0,7 29-911,0 0 0,0 0 0,-1 0 0,1 0 0,-1 0 0,1 0 0,-1 0 0,0 1 0,0-1 0,0 1 0,0-1 0,-1 1 1,1 0-1,0 0 0,-1 0 0,0 0 0,0 0 0,1 1 0,-1-1 0,0 1 0,0 0 0,0 0 0,0 0 0,-1 0 0,1 0 0,0 1 0,0 0 0,0-1 0,-1 1 0,1 0 0,-5 1 0,3 0-239,0 1 1,1-1 0,-1 1 0,1 0-1,0 0 1,0 1 0,0-1 0,0 1-1,0 0 1,0 0 0,1 0 0,-1 1-1,1-1 1,0 1 0,0 0 0,1 0-1,-1 0 1,1 0 0,-1 0 0,1 0-1,1 1 1,-3 5 0,-3 9-16,1 0-1,0 1 1,2-1-1,-3 21 1,5-24 2,1 1 0,0-1 0,1 0 0,1 0 0,0 1 0,5 19 0,-5-33 0,-1 0 0,1 0 0,0 0 0,0-1 0,0 1 0,0 0 0,0-1 0,1 1 0,-1 0 0,1-1 0,-1 0 0,1 1 0,0-1 0,0 0 0,0 0 0,0 0 0,1 0 0,-1-1 0,0 1 0,1 0 0,-1-1 0,1 0 0,0 0 0,-1 1 0,1-2 0,0 1 0,0 0 0,0 0 0,-1-1 0,1 0 0,0 1 0,0-1 0,0 0 0,0-1 0,0 1 0,0 0 0,0-1 0,-1 0 0,1 1 0,0-1 0,0 0 0,-1 0 0,5-3 0,5-2 0,-1 0 0,-1-1 0,1 0 0,-1 0 0,0-1 0,-1 0 0,0-1 0,0 0 0,-1-1 0,13-19 0,-5 4 0,0 0 0,-2-2 0,17-41 0,-10-6 0,-12 41 0,-13 77 0,1-16-19,0-1-1,2 1 1,1-1 0,1 1-1,5 27 1,-4-48-30,0 1 1,0-1 0,0 0-1,1 0 1,0 0-1,0-1 1,1 1 0,-1-1-1,2 1 1,5 6-1,-7-9-21,1-1 0,0 1 0,0-1 0,1 0-1,-1 0 1,1-1 0,-1 1 0,1-1 0,0 0 0,0 0-1,0 0 1,0-1 0,0 0 0,0 0 0,1 0-1,5 0 1,-8-1-583,1 0 0,-1 0 0,1 0 0,0 0 0,-1-1 0,1 1 0,-1-1 0,6-1 0,26-23-11038</inkml:trace>
</inkml:ink>
</file>

<file path=ppt/ink/ink2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16:06.948"/>
    </inkml:context>
    <inkml:brush xml:id="br0">
      <inkml:brushProperty name="width" value="0.025" units="cm"/>
      <inkml:brushProperty name="height" value="0.025" units="cm"/>
    </inkml:brush>
  </inkml:definitions>
  <inkml:trace contextRef="#ctx0" brushRef="#br0">272 52 17424,'0'0'3177,"-12"-6"-1106,5 2-1664,4 2-306,0-1 0,0 1 1,0 0-1,0 1 1,-1-1-1,1 0 0,-1 1 1,1 0-1,-1 0 1,1 0-1,-1 0 0,0 1 1,0-1-1,1 1 1,-1 0-1,0 0 0,0 0 1,1 1-1,-1-1 1,0 1-1,-5 2 0,0 3 130,0 0 0,0 1-1,1 0 1,0 1 0,0 0 0,1 0-1,0 0 1,0 1 0,1 0 0,-11 20-1,4-2 513,1 1 0,-16 52 0,22-64-511,2 1 0,0 0 0,1 0 0,1 0 0,0 0 0,2 1 0,0-1 0,2 18 0,-2-33-221,1 1 1,-1-1-1,1 1 1,0-1-1,0 0 1,0 0-1,0 1 1,0-1 0,0 0-1,1 0 1,-1 0-1,1 0 1,-1 0-1,1-1 1,0 1-1,0 0 1,0-1-1,-1 1 1,2-1-1,-1 0 1,0 0-1,0 1 1,0-1-1,1-1 1,-1 1 0,0 0-1,1 0 1,-1-1-1,0 0 1,1 1-1,-1-1 1,1 0-1,2 0 1,3-1 7,0 0 0,0 0 0,0-1 0,-1 1 0,1-2 0,0 1 0,-1-1 0,0 0 0,10-6 0,6-7-18,-2 0 0,0-1 1,-1-1-1,0-1 0,-2-1 1,0 0-1,-1-1 0,-2-1 1,0-1-1,-1 0 0,-1-1 1,-1 0-1,-2-1 0,0 0 1,6-30-1,-14 43-1,0 0 0,-1 0 0,-1 0 0,-1-16 0,1 27 0,0 1 0,0-1 0,0 0 0,0 1 0,0-1 0,0 0 0,0 1 0,0-1 0,0 1 0,-1-1 0,1 0 0,0 1 0,0-1 0,-1 1 0,1-1 0,0 1 0,-1-1 0,1 1 0,-1-1 0,1 1 0,-1-1 0,1 1 0,-1-1 0,1 1 0,-1 0 0,1-1 0,-1 1 0,1 0 0,-1 0 0,1-1 0,-1 1 0,0 0 0,1 0 0,-1 0 0,0 0 0,1 0 0,-1-1 0,1 1 0,-1 0 0,0 1 0,1-1 0,-2 0 0,0 0 0,1 1 0,-1 0 0,0-1 0,0 1 0,1 0 0,-1 0 0,0 0 0,1 0 0,-1 1 0,1-1 0,-1 0 0,1 1 0,-2 1 0,-4 11 0,0-1 0,1 1 0,1 0 0,0 1 0,1-1 0,0 1 0,1 0 0,1 0 0,1 0 0,0 0 0,0 0 0,2 0 0,3 26 0,-3-37-31,0 0-1,1-1 1,-1 1 0,1 0 0,-1 0-1,1-1 1,0 1 0,1-1-1,-1 0 1,1 0 0,-1 0 0,1 0-1,0 0 1,0 0 0,0-1-1,0 1 1,1-1 0,-1 0 0,1 0-1,-1 0 1,1 0 0,0-1-1,0 0 1,0 1 0,-1-1 0,6 0-1,0 1-333,1-1-1,0 0 1,0-1-1,0 0 0,0-1 1,-1 0-1,1 0 1,0-1-1,16-5 1,28-18-6378</inkml:trace>
</inkml:ink>
</file>

<file path=ppt/ink/ink2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16:08.332"/>
    </inkml:context>
    <inkml:brush xml:id="br0">
      <inkml:brushProperty name="width" value="0.025" units="cm"/>
      <inkml:brushProperty name="height" value="0.025" units="cm"/>
    </inkml:brush>
  </inkml:definitions>
  <inkml:trace contextRef="#ctx0" brushRef="#br0">208 170 14670,'1'-9'3635,"0"1"-2783,0 0 0,0 0 0,-1 0 0,0 0 0,-1 0 0,0 0 0,-2-9 0,2 15-661,0-1 0,0 0-1,0 0 1,0 0 0,-1 1-1,0-1 1,1 1 0,-1-1-1,0 1 1,0 0-1,0 0 1,0 0 0,0 0-1,-1 0 1,1 0 0,-1 0-1,1 1 1,-1-1 0,0 1-1,0 0 1,1 0-1,-1 0 1,0 0 0,0 0-1,0 1 1,-3-1 0,2 0-167,0 1 0,0 0-1,0 0 1,1 0 0,-1 0 0,0 0 0,0 1 0,0 0 0,1-1 0,-1 2 0,0-1 0,1 0 0,-1 1 0,1-1 0,0 1 0,-1 0 0,1 0 0,-4 4 0,2-1-12,0 0 0,0 0 0,1 1 1,-1 0-1,1 0 0,1 0 1,-1 0-1,1 1 0,-3 7 1,-1 6 0,2 0 0,0 0 0,1 0 0,1 1 0,-1 40 0,4-60-14,-1 1 0,1-1 0,0 0 0,0 1 0,0-1 0,0 0 0,1 1 0,-1-1 1,0 1-1,0-1 0,1 0 0,-1 0 0,1 1 0,-1-1 0,1 0 0,0 0 0,0 0 0,-1 1 0,1-1 0,0 0 0,0 0 0,0 0 0,0 0 0,0 0 0,0-1 0,0 1 0,0 0 0,1 0 0,-1-1 0,0 1 0,0-1 0,1 1 0,-1-1 0,0 0 0,1 1 0,-1-1 0,0 0 0,1 0 0,1 0 0,1 0 8,-1 0-1,0-1 0,1 0 0,-1 0 0,0 0 0,1 0 0,-1 0 1,0-1-1,0 1 0,0-1 0,0 0 0,0 0 0,-1 0 0,6-5 1,5-8 44,-1 0 0,-1-1 0,0-1-1,-1 0 1,-1 0 0,-1-1 0,0 0 0,-1 0 0,-1-1 0,4-20 0,-12 54-126,1 0 0,0 0 1,2 25-1,1 2 91,-3-28-2,1 1 0,1-1 0,0 0 0,7 28-1,-8-40 1,1 0-1,-1 0 0,1 0 0,0-1 0,0 1 0,0 0 1,0 0-1,0 0 0,0-1 0,1 1 0,-1-1 1,0 1-1,1-1 0,-1 1 0,1-1 0,0 0 1,-1 0-1,4 2 0,-3-3 16,1 1 1,-1-1-1,1 0 0,-1 0 0,0 0 1,1 0-1,-1-1 0,1 1 0,-1-1 1,1 1-1,-1-1 0,0 0 0,0 0 1,1 0-1,-1 0 0,0 0 0,0 0 1,0-1-1,0 1 0,2-2 0,6-5 15,-1 0 0,0-1 1,0 0-1,0 0 0,-1-1 0,12-19 0,35-73 158,-6 12-136,-49 89-66,0 0 0,0 1 0,1-1 0,-1 0 0,0 1 0,1-1 0,-1 1 0,1-1 0,-1 1 0,1-1 0,-1 1 0,1-1 0,-1 1 0,1-1 0,-1 1 0,1-1 0,0 1 0,-1 0 0,1 0 0,0-1 0,-1 1 0,2 0 0,5 11 0,-5 28 0,-2-36 0,0 107 0,0-110 0,0-1 0,0 1 0,1 0 0,-1 0 0,0-1 0,0 1 0,1 0 0,-1 0 0,0-1 0,0 1 0,1 0 0,-1 0 0,0 0 0,1 0 0,-1-1 0,0 1 0,1 0 0,-1 0 0,0 0 0,1 0 0,-1 0 0,0 0 0,1 0 0,-1 0 0,0 0 0,1 0 0,-1 0 0,0 0 0,1 0 0,-1 0 0,0 0 0,1 0 0,-1 0 0,0 1 0,0-1 0,1 0 0,-1 0 0,0 0 0,1 0 0,-1 1 0,0-1 0,0 0 0,1 0 0,-1 1 0,0-1 0,0 0 0,0 0 0,1 1 0,-1-1 0,0 0 0,0 1 0,0-1 0,0 0 0,0 1 0,0-1 0,1 0 0,-1 1 0,0-1 0,0 0 0,0 1 0,18-27 0,-2-3 0,-3 5 0,1 0 0,1 0 0,1 2 0,25-29 0,-40 50 0,0-1 0,1 1 0,-1 0 0,0 0 0,0 0 0,0 0 0,1 0 0,-1 0 0,0 0 0,1 0 0,-1 1 0,1-1 0,-1 1 0,1-1 0,0 1 0,-1-1 0,1 1 0,-1 0 0,1 0 0,0-1 0,-1 1 0,3 1 0,-3-1 0,1 1 0,-1 0 0,0 0 0,0 0 0,1 0 0,-1 0 0,0 0 0,0 0 0,0 0 0,0 0 0,0 1 0,0-1 0,0 0 0,-1 1 0,1-1 0,0 0 0,-1 1 0,1 2 0,3 10 0,-1 1 0,0-1 0,0 29 0,-2-31 0,-1-9-27,0 0 1,1-1-1,-1 1 1,0 0-1,1-1 1,0 1-1,0-1 0,-1 1 1,2-1-1,-1 1 1,3 4-1,-3-7-74,-1 1 0,1-1 0,0 1-1,0-1 1,0 0 0,0 1 0,0-1 0,0 0 0,1 0 0,-1 1-1,0-1 1,0 0 0,0 0 0,0 0 0,0-1 0,0 1 0,0 0-1,0 0 1,0 0 0,0-1 0,0 1 0,0-1 0,0 1 0,0 0-1,0-1 1,0 0 0,0 1 0,-1-1 0,1 0 0,0 1-1,0-1 1,1-1 0,10-8-8317</inkml:trace>
</inkml:ink>
</file>

<file path=ppt/ink/ink2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16:09.489"/>
    </inkml:context>
    <inkml:brush xml:id="br0">
      <inkml:brushProperty name="width" value="0.025" units="cm"/>
      <inkml:brushProperty name="height" value="0.025" units="cm"/>
    </inkml:brush>
  </inkml:definitions>
  <inkml:trace contextRef="#ctx0" brushRef="#br0">206 456 9961,'-1'-2'630,"0"0"-1,0 0 0,0 0 1,-1-1-1,1 1 0,-1 1 1,1-1-1,-1 0 0,0 0 1,0 1-1,1-1 0,-1 1 0,0-1 1,-1 1-1,1 0 0,0 0 1,0 0-1,0 0 0,-1 0 1,-3-1-1,2 2-318,0 0 1,0 0 0,1 0-1,-1 0 1,0 1-1,1 0 1,-1-1-1,1 2 1,-1-1-1,0 0 1,1 0-1,-5 4 1,-1 0-206,1 1 0,-1-1 0,1 2 0,1-1 0,-1 1 1,1 0-1,0 1 0,1 0 0,-8 12 0,9-11 27,1 1-1,-1-1 1,2 1-1,0 1 1,-3 11-1,5-17-107,0-1 0,0 1 0,1 0 0,-1 0-1,1-1 1,1 1 0,-1 0 0,0 0 0,1-1-1,0 1 1,0 0 0,1-1 0,2 8 0,-3-10-24,0-1 1,0 1 0,1-1 0,-1 0 0,0 0 0,1 0-1,-1 1 1,1-1 0,-1 0 0,1-1 0,-1 1 0,1 0 0,-1 0-1,1-1 1,0 1 0,0-1 0,-1 1 0,1-1 0,0 0 0,0 0-1,-1 0 1,1 0 0,0 0 0,0 0 0,-1 0 0,1 0 0,0-1-1,0 1 1,-1-1 0,1 1 0,0-1 0,2-1 0,3-1 29,-1 0 1,1-1 0,-1 1-1,0-1 1,1-1 0,8-8-1,6-9 148,0-2 0,-2 0-1,-1-1 1,-1-1-1,-2 0 1,0-1-1,-2-1 1,14-39-1,-18 41-33,-1-1 0,-1-1-1,-1 1 1,-2-1 0,0 0-1,-2 0 1,-2-1 0,0 1-1,-5-35 1,-7 27-145,11 35 0,1 0 0,-1 0 0,1 0 0,-1 0 0,1 0 0,-1 0 0,0 0 0,1 0 0,-1 0 0,0 1 0,0-1 0,0 0 0,1 0 0,-1 1 0,0-1 0,0 1 0,0-1 0,0 1 0,0-1 0,0 1 0,0-1 0,0 1 0,0 0 0,-1 0 0,1 0 0,0-1 0,0 1 0,0 0 0,-2 1 0,2-1 0,0 1 0,0 0 0,0 0 0,0 0 0,0 0 0,0 0 0,0 0 0,0 0 0,1 0 0,-1 0 0,0 0 0,1 0 0,-1 1 0,0-1 0,1 0 0,0 0 0,-1 1 0,1-1 0,0 0 0,0 1 0,-1-1 0,1 0 0,0 3 0,0 40 0,1-31 0,-1 18 0,2 0 0,1 0 0,10 46 0,-9-63 0,-1-1 0,2 0 0,0 1 0,0-1 0,1-1 0,1 1 0,0-1 0,1 0 0,0-1 0,12 13 0,-16-20-158,0-1 0,1 1 0,-1-1 0,1 0 0,-1 0 0,1-1 0,0 1 0,0-1 0,0 0 0,0-1 0,0 1 0,1-1 0,7 1 0,-6-1-336,0-1 0,0 0 1,0 0-1,0-1 0,0 0 1,0 0-1,0 0 0,0-1 1,0 0-1,-1-1 0,1 1 1,-1-1-1,1 0 0,-1-1 1,9-6-1,21-21-7780</inkml:trace>
</inkml:ink>
</file>

<file path=ppt/ink/ink2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16:09.969"/>
    </inkml:context>
    <inkml:brush xml:id="br0">
      <inkml:brushProperty name="width" value="0.025" units="cm"/>
      <inkml:brushProperty name="height" value="0.025" units="cm"/>
    </inkml:brush>
  </inkml:definitions>
  <inkml:trace contextRef="#ctx0" brushRef="#br0">74 24 20243,'0'0'9289,"-9"-6"-8488,6 3-748,0 2-18,1-1-1,-1 0 0,1 1 1,-1-1-1,1 1 0,-1 0 1,0 0-1,1 0 0,-1 0 1,-3 0-1,5 1-28,-1 0 0,1 1 0,0-1-1,0 1 1,-1-1 0,1 1 0,0-1 0,0 1 0,0 0 0,0 0-1,0-1 1,0 1 0,0 0 0,0 0 0,0 0 0,0 0 0,1 0-1,-1 0 1,0 0 0,1 0 0,-1 1 0,0-1 0,1 0 0,0 0-1,-1 1 1,1-1 0,0 0 0,-1 0 0,1 1 0,0-1 0,0 0-1,0 2 1,-1 4 61,-1-1-1,1 1 0,1 0 0,-1-1 1,1 1-1,0 0 0,1 0 1,0-1-1,0 1 0,0 0 0,2 6 1,-1-11-53,-1 0 0,0 0 0,1 0 1,-1 0-1,1 0 0,0 0 0,0 0 1,-1 0-1,1-1 0,0 1 0,1-1 1,-1 0-1,0 1 0,0-1 0,0 0 0,1 0 1,-1-1-1,1 1 0,-1 0 0,0-1 1,1 1-1,-1-1 0,1 0 0,-1 0 1,1 0-1,0 0 0,-1 0 0,0-1 1,1 1-1,-1-1 0,1 1 0,2-2 0,5-1 20,0-1 1,0 0-1,0 0 0,0-1 0,-1 0 0,1-1 0,-1 0 0,12-11 0,37-22 33,-56 38-71,-1 0 0,0 1 0,1-1 0,-1 1 0,0-1 0,1 1 0,-1-1 0,1 1 0,-1 0 0,1 0 0,-1 0 0,1 0 0,-1 0 0,1 0 0,-1 0 0,0 0 0,1 0 0,-1 1 0,1-1 0,-1 1 0,1-1 0,-1 1 0,0-1 0,0 1 0,1 0 0,-1 0 0,0 0 0,0 0 0,0 0 0,0 0 0,0 0 0,0 0 0,0 0 0,0 0 0,0 0 0,0 1 0,0 1 0,4 6-8,-1 0 1,-1 0 0,0 1-1,4 16 1,-4-11 39,2 2-25,55 230 187,-50-192-137,-2 1 0,1 84 0,-8-137-53,-1 0 0,0-1 0,0 1 0,-1-1 0,1 1 0,0-1 0,-1 1 0,0-1 0,1 1 0,-1-1 0,0 1 0,0-1 0,0 0 0,-1 0 0,1 0 0,-1 1 0,-2 2 0,2-4 0,1-1 0,-1 1 0,1-1 0,0 1 0,-1-1 0,1 0 0,-1 0 0,1 0 0,-1 0 0,1 0 0,-1 0 0,1 0 0,-1 0 0,1-1 0,-1 1 0,1 0 0,-1-1 0,1 0 0,0 1 0,-1-1 0,1 0 0,0 1 0,0-1 0,-1 0 0,1 0 0,0 0 0,0 0 0,0 0 0,0 0 0,0-1 0,0 1 0,-1-2 0,-21-25 0,1-2 0,1 0 0,2-1 0,1-2 0,2 1 0,1-2 0,1 0 0,-12-47 0,23 70 0,0 0 0,1 0 0,0 0 0,0-22 0,2 30 0,0 0 0,0 0 0,1-1 0,-1 1 0,1 0 0,0 0 0,0 0 0,0 1 0,0-1 0,0 0 0,1 0 0,-1 0 0,1 1 0,0-1 0,-1 1 0,1 0 0,1-1 0,-1 1 0,0 0 0,0 0 0,1 0 0,2-1 0,13-7-761,1 1 1,0 1-1,22-6 0,35-14-6942,-28 3-8232</inkml:trace>
</inkml:ink>
</file>

<file path=ppt/ink/ink2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16:10.607"/>
    </inkml:context>
    <inkml:brush xml:id="br0">
      <inkml:brushProperty name="width" value="0.025" units="cm"/>
      <inkml:brushProperty name="height" value="0.025" units="cm"/>
    </inkml:brush>
  </inkml:definitions>
  <inkml:trace contextRef="#ctx0" brushRef="#br0">1 1 21076,'0'0'3518,"0"8"-534,0 5-2623,0 0 1,2-1-1,-1 1 0,2 0 0,0-1 0,0 1 1,1-1-1,9 19 0,-11-27-298,0 0-1,0 0 1,0 0-1,1 0 1,-1-1-1,1 1 1,0-1-1,0 0 1,0 0-1,0 0 1,1 0-1,-1 0 1,1-1-1,0 0 1,0 1-1,-1-1 1,1-1-1,1 1 1,-1-1-1,0 1 1,0-1-1,1 0 1,-1-1-1,0 1 1,1-1-1,-1 0 1,1 0-1,-1 0 1,0 0-1,7-2 1,-5-1-256,1 1 1,-1-1-1,0-1 0,0 1 0,0-1 1,0 0-1,-1 0 0,0 0 1,0-1-1,0 0 0,0 0 1,-1 0-1,1-1 0,-1 0 1,-1 0-1,1 0 0,-1 0 0,0 0 1,2-9-1,3-3-916,-2-1 0,0 0 0,4-22 0,-10 40 1044,0 430 6552,7-401-6496,1-19-1666,5-13-3709,-7-6-542</inkml:trace>
</inkml:ink>
</file>

<file path=ppt/ink/ink2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16:11.308"/>
    </inkml:context>
    <inkml:brush xml:id="br0">
      <inkml:brushProperty name="width" value="0.025" units="cm"/>
      <inkml:brushProperty name="height" value="0.025" units="cm"/>
    </inkml:brush>
  </inkml:definitions>
  <inkml:trace contextRef="#ctx0" brushRef="#br0">179 0 18449,'0'0'12033,"-5"14"-11568,-1 3-448,-14 42 577,-3 0 0,-54 99 0,98-212-573,19-32-119,16-30-92,-53 179-189,-16 218 1046,16-279-667,3-12 0,5-15 0,-10 20 0,0-1 0,0 0 0,0 0 0,-1 0 0,1 1 0,-1-1 0,-1 0 0,1 0 0,-1 0 0,0 1 0,0-1 0,-1 0 0,0 1 0,0-1 0,0 1 0,-1 0 0,1-1 0,-1 1 0,-1 1 0,1-1 0,-1 0 0,1 1 0,-7-6 0,-4-1 0,1 1 0,-1 1 0,-1 0 0,1 1 0,-2 0 0,1 2 0,-19-7 0,63 21 3,0-2 1,1-2-1,0 0 0,0-2 0,38-2 1,18 2-307,-26 0-2458,-21-1-3895,1-1-7346</inkml:trace>
</inkml:ink>
</file>

<file path=ppt/ink/ink2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16:13.404"/>
    </inkml:context>
    <inkml:brush xml:id="br0">
      <inkml:brushProperty name="width" value="0.025" units="cm"/>
      <inkml:brushProperty name="height" value="0.025" units="cm"/>
    </inkml:brush>
  </inkml:definitions>
  <inkml:trace contextRef="#ctx0" brushRef="#br0">122 375 14862,'0'-7'926,"1"-3"425,-1 1-1,-1-1 1,0 0-1,0 0 1,-4-10-1,5 18-1185,0 0-1,-1 1 1,0-1-1,1 0 1,-1 1-1,0-1 1,0 1-1,0-1 1,0 1 0,0-1-1,0 1 1,-1 0-1,1 0 1,0-1-1,-1 1 1,1 0-1,0 0 1,-1 0 0,0 0-1,1 1 1,-1-1-1,1 0 1,-1 1-1,0-1 1,0 1-1,1-1 1,-1 1-1,0 0 1,0 0 0,1 0-1,-1 0 1,0 0-1,0 0 1,1 0-1,-4 1 1,2 1-110,0-1 0,0 1-1,0 0 1,1-1 0,-1 1 0,0 1 0,1-1 0,0 0 0,-1 1-1,1-1 1,0 1 0,0-1 0,0 1 0,1 0 0,-1 0 0,1 0-1,-1 0 1,1 0 0,0 0 0,0 0 0,-1 6 0,-12 71 142,12-61 15,1 0-1,2 32 1,-1-50-208,0-1 0,0 1-1,0 0 1,0-1 0,1 1-1,-1-1 1,0 1 0,0 0-1,0-1 1,0 1 0,1 0 0,-1-1-1,0 1 1,0-1 0,1 1-1,-1-1 1,1 1 0,-1-1 0,0 1-1,1-1 1,-1 1 0,1-1-1,-1 1 1,1-1 0,-1 0-1,1 1 1,0-1 0,-1 0 0,1 1-1,-1-1 1,1 0 0,0 0-1,-1 0 1,1 0 0,0 0 0,-1 1-1,1-1 1,0 0 0,-1 0-1,1-1 1,-1 1 0,1 0-1,0 0 1,-1 0 0,1 0 0,0 0-1,-1-1 1,1 1 0,-1 0-1,1-1 1,-1 1 0,1 0-1,0-1 1,-1 1 0,1-1 0,-1 1-1,1-1 1,30-28 347,-13 1-259,-1-1 0,13-31 0,21-35-21,-51 94-71,0 1 0,0-1 0,1 1 0,-1-1 0,0 1 0,0-1 0,1 1 0,-1-1 0,0 1 0,1-1 0,-1 1 0,1 0 0,-1-1 0,0 1 0,1 0 0,-1-1 0,1 1 0,-1 0 0,1 0 0,-1-1 0,1 1 0,-1 0 0,1 0 0,-1 0 0,1 0 0,-1 0 0,1 0 0,0 0 0,-1 0 0,1 0 0,0 0 0,11 15 0,3 34 0,-14-42 0,7 35 0,-8-31 0,2-1 0,0 1 0,0-1 0,1 0 0,0 0 0,0 0 0,10 17 0,-13-27 0,0 1 0,0-1 0,0 0 0,1 1 0,-1-1 0,0 0 0,0 0 0,0 1 0,1-1 0,-1 0 0,0 1 0,1-1 0,-1 0 0,0 0 0,1 0 0,-1 1 0,0-1 0,1 0 0,-1 0 0,0 0 0,1 0 0,-1 0 0,0 0 0,1 0 0,-1 0 0,0 0 0,1 0 0,-1 0 0,1 0 0,-1 0 0,0 0 0,1 0 0,-1 0 0,0 0 0,1 0 0,-1 0 0,0 0 0,1-1 0,-1 1 0,1 0 0,9-17 0,1-23 0,-8 12 0,0-51 0,-5 70 0,2 8 0,-1 1 0,1-1 0,0 1 0,0-1 0,0 0 0,-1 1 0,1-1 0,0 0 0,0 0 0,0 1 0,0-1 0,0 0 0,0 1 0,1-1 0,-1 0 0,0 1 0,0-1 0,0 0 0,1 1 0,-1-1 0,0 1 0,1-1 0,-1 0 0,0 1 0,1-1 0,-1 1 0,1-1 0,-1 1 0,1-1 0,4-5 0,0 1 0,0 0 0,0 0 0,1 0 0,-1 1 0,1 0 0,0 0 0,1 0 0,-1 1 0,1 0 0,-1 0 0,1 1 0,0-1 0,0 1 0,0 1 0,0 0 0,0 0 0,0 0 0,0 1 0,1 0 0,-1 0 0,0 1 0,0-1 0,0 2 0,0-1 0,8 4 0,-11-5 0,1 1 0,-1 0 0,0-1 0,0 0 0,1 0 0,-1 0 0,0 0 0,0-1 0,1 0 0,-1 0 0,0 0 0,0 0 0,0 0 0,0-1 0,0 0 0,0 0 0,-1 0 0,1 0 0,0-1 0,-1 1 0,0-1 0,0 0 0,0 0 0,0 0 0,0-1 0,0 1 0,-1-1 0,0 1 0,0-1 0,0 0 0,2-4 0,1-2 0,0-2 0,-1 1 0,0-1 0,-1 1 0,-1-1 0,0 0 0,0 0 0,-1 0 0,-1-23 0,0 33 0,1 1 0,-1 0 0,0 0 0,-1 0 0,1 0 0,0 0 0,0 0 0,0 0 0,-1 0 0,1 0 0,0 0 0,-1 0 0,1 0 0,-1 0 0,1 0 0,-1 0 0,0 0 0,1 1 0,-1-1 0,0 0 0,1 0 0,-1 1 0,0-1 0,0 0 0,0 1 0,0-1 0,0 1 0,0-1 0,0 1 0,0-1 0,0 1 0,0 0 0,0-1 0,0 1 0,0 0 0,0 0 0,0 0 0,0 0 0,0 0 0,0 0 0,0 0 0,0 0 0,0 0 0,0 1 0,0-1 0,0 0 0,-1 1 0,-2 0 0,1 1 0,-1-1 0,1 1 0,0 0 0,-1 0 0,1 0 0,0 0 0,0 0 0,1 1 0,-1-1 0,0 1 0,-2 4 0,-3 7 0,1-1 0,0 1 0,1 0 0,-5 22 0,8-29 0,2 1 0,-1-1 0,1 0 0,0 1 0,0-1 0,1 1 0,0-1 0,1 1 0,-1-1 0,1 0 0,3 10 0,-2-14 1,0 0 1,0 0-1,0-1 1,0 1-1,0 0 1,1-1-1,-1 0 1,1 1-1,0-1 0,-1 0 1,1-1-1,0 1 1,0 0-1,1-1 1,-1 0-1,0 1 0,0-1 1,1-1-1,-1 1 1,0 0-1,1-1 1,-1 0-1,1 1 1,-1-1-1,6-1 0,5 1-38,1-1 0,-1-1-1,1 0 1,23-6 0,17-15-2085,-21 2-3679,3-9-8292</inkml:trace>
</inkml:ink>
</file>

<file path=ppt/ink/ink2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16:14.274"/>
    </inkml:context>
    <inkml:brush xml:id="br0">
      <inkml:brushProperty name="width" value="0.025" units="cm"/>
      <inkml:brushProperty name="height" value="0.025" units="cm"/>
    </inkml:brush>
  </inkml:definitions>
  <inkml:trace contextRef="#ctx0" brushRef="#br0">65 163 13965,'0'0'3913,"-9"6"-977,4-2-2542,0 0 0,0 0 1,0 0-1,0 1 0,1 0 0,0 0 0,0 0 0,-6 10 0,9-13-288,0 1-1,-1 0 1,1 0 0,0 0-1,1-1 1,-1 1 0,0 0 0,1 0-1,0 0 1,-1 0 0,1 0-1,0 0 1,1 0 0,-1 0 0,0 0-1,1 0 1,0 0 0,0 0-1,0 0 1,0-1 0,0 1 0,0 0-1,1-1 1,-1 1 0,1-1-1,2 4 1,-1-2-19,1 0-1,-1-1 1,1 1-1,0-1 1,0 0-1,0 0 1,1 0-1,-1 0 1,1-1-1,-1 1 1,1-1-1,0-1 1,0 1-1,0 0 1,0-1-1,0 0 1,0-1-1,0 1 1,0-1-1,0 0 1,0 0-1,1 0 1,-1-1 0,0 0-1,0 0 1,0 0-1,0 0 1,6-3-1,0-1 97,0 0 0,0 0 0,0-1 0,0 0 0,-1-1 0,0-1 0,-1 1 0,0-1 0,0-1 0,14-16 0,-15 12-99,0 1 0,-1-1-1,0-1 1,-1 1 0,0-1 0,-2 0 0,7-27 0,-10 35-63,0 1 1,-1 0-1,1 0 1,-1 0-1,0-1 0,-1 1 1,1 0-1,-1 0 0,0 0 1,0-1-1,-3-5 1,2 8-18,1 1 1,-1-1 0,1 1-1,-1-1 1,0 1 0,0 0-1,0 0 1,0 0-1,0 0 1,-1 0 0,1 0-1,0 1 1,-1-1 0,0 1-1,1-1 1,-1 1 0,0 0-1,0 0 1,1 0 0,-1 1-1,-4-1 1,3 0-5,0 0 0,0 1 0,0 0 0,0 0 0,0 0 0,0 0 0,0 1 0,0-1 0,0 1 0,0 0 0,0 0 0,0 1 0,1-1 0,-1 1 0,0 0 0,1 0 0,-5 3 0,2 0 0,1 0 0,0 0 0,-1 0 0,2 1 0,-1 0 0,1 0 0,0 0 0,-6 13 0,1 1 0,1 1 0,1 0 0,1 0 0,1 0 0,-4 34 0,9-52 0,-2 11-6,1 1 0,0-1 0,1 1 0,0-1 0,3 17 0,-2-28-20,-1 0-1,1 0 1,0 0-1,0 0 0,0 0 1,0 0-1,1 0 1,-1-1-1,1 1 1,0 0-1,0-1 0,0 1 1,0-1-1,0 0 1,0 1-1,1-1 1,-1 0-1,1-1 0,-1 1 1,1 0-1,0-1 1,0 1-1,0-1 1,0 0-1,0 0 0,0 0 1,0 0-1,0-1 1,5 1-1,0-1-644,0 0 0,0-1 0,-1 0-1,1 0 1,0-1 0,0 0 0,-1 0-1,1 0 1,-1-1 0,0-1 0,0 1-1,0-1 1,0 0 0,-1-1 0,0 0 0,1 0-1,-2 0 1,10-10 0,34-39-10054</inkml:trace>
</inkml:ink>
</file>

<file path=ppt/ink/ink2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16:14.630"/>
    </inkml:context>
    <inkml:brush xml:id="br0">
      <inkml:brushProperty name="width" value="0.025" units="cm"/>
      <inkml:brushProperty name="height" value="0.025" units="cm"/>
    </inkml:brush>
  </inkml:definitions>
  <inkml:trace contextRef="#ctx0" brushRef="#br0">108 0 19378,'-8'6'2536,"-3"3"-1674,1 0 1,-1 0-1,2 1 0,-15 18 1,20-22-683,0 0 0,0 0 1,1 0-1,-1 0 1,1 1-1,1 0 1,-1 0-1,1-1 0,0 1 1,1 1-1,0-1 1,-1 10-1,2-16-178,1 0 0,-1 0 0,0 0 0,1 0-1,-1 0 1,1 0 0,-1 0 0,1 0 0,-1 0 0,1 0 0,0 0-1,0 0 1,-1 0 0,1-1 0,0 1 0,0 0 0,0-1 0,0 1 0,0-1-1,0 1 1,0-1 0,0 1 0,0-1 0,0 1 0,0-1 0,0 0-1,0 0 1,0 0 0,0 1 0,0-1 0,0 0 0,2-1 0,48 1 56,-35-1-23,53-2-3,-36 0-16,43 3-1,-68 0-17,1 1 1,-1 0-1,0 0 0,0 1 0,0 1 0,0-1 0,0 1 0,0 0 0,0 1 0,7 5 1,-12-7 2,0 0 1,0 1-1,0-1 1,0 1 0,-1 0-1,0 0 1,1 0-1,-1 0 1,0 1 0,0-1-1,-1 0 1,1 1 0,-1-1-1,0 1 1,1 0-1,-2-1 1,1 1 0,0 0-1,-1 0 1,0 0 0,0-1-1,0 1 1,0 0-1,0 0 1,-1 0 0,0-1-1,0 1 1,-1 4-1,-1 2 113,-1-1-1,0 1 0,0-1 1,-1 0-1,0 0 0,-1 0 0,1 0 1,-2-1-1,-8 9 0,8-9 21,-1 0 0,0-1 0,0 0 0,-1 0 0,0 0 0,0-1 0,0-1 0,-1 0-1,0 0 1,0-1 0,-20 6 0,29-9-209,-1-1 1,1 0-1,0 0 0,0 0 0,-1 0 1,1 0-1,0 0 0,0-1 1,0 1-1,-1 0 0,1 0 0,0-1 1,0 1-1,0-1 0,0 1 0,0-1 1,0 0-1,0 1 0,0-1 0,0 0 1,0 0-1,0 1 0,0-1 0,0 0 1,1 0-1,-1 0 0,0 0 0,1 0 1,-1 0-1,1 0 0,-1 0 0,1-1 1,-1 1-1,1 0 0,0 0 0,-1 0 1,1-1-1,0 0 0,-1-8-959,0 1-1,1-1 1,0 0-1,2-10 0,-1 8-96,6-49-5243,6-12-4143</inkml:trace>
</inkml:ink>
</file>

<file path=ppt/ink/ink2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16:15.396"/>
    </inkml:context>
    <inkml:brush xml:id="br0">
      <inkml:brushProperty name="width" value="0.025" units="cm"/>
      <inkml:brushProperty name="height" value="0.025" units="cm"/>
    </inkml:brush>
  </inkml:definitions>
  <inkml:trace contextRef="#ctx0" brushRef="#br0">1 1 18610,'0'0'7254,"0"11"-5999,6 35-704,1 0-1,2-1 1,3 0 0,30 78-1,95 174 2241,-110-242-2687,-14-33-104,-13-22 0,0 0 0,0 0 0,0 0 0,0-1 0,0 1 0,0 0 0,0 0 0,0 0 0,0 0 0,0 0 0,0 0 0,0 0 0,0-1 0,0 1 0,0 0 0,0 0 0,0 0 0,0 0 0,0 0 0,0 0 0,0 0 0,0 0 0,0 0 0,0-1 0,1 1 0,-1 0 0,0 0 0,0 0 0,0 0 0,0 0 0,0 0 0,0 0 0,0 0 0,0 0 0,0 0 0,1 0 0,-1 0 0,0 0 0,0 0 0,0 0 0,0 0 0,0 0 0,0 0 0,0 0 0,0 0 0,1 0 0,-1 0 0,0 0 0,0 0 0,0 0 0,0 0 0,0 0 0,0 0 0,0 0 0,0 0 0,1 0 0,-1 0 0,0 0 0,0 0 0,0 0 0,0 0 0,0 1 0,0-1 0,0 0 0,-9-45 0,-4 10 0,-2 0 0,-1 1 0,-1 1 0,-2 1 0,-1 0 0,-1 2 0,-39-43 0,45 60 0,15 13 0,0 0 0,0 0 0,0 0 0,0 0 0,0 0 0,0 1 0,0-1 0,0 0 0,0 0 0,0 0 0,0 0 0,0 0 0,0 0 0,0 0 0,0 0 0,0 1 0,0-1 0,0 0 0,0 0 0,0 0 0,-1 0 0,1 0 0,0 0 0,0 0 0,0 0 0,0 0 0,0 0 0,0 0 0,0 0 0,0 1 0,0-1 0,-1 0 0,1 0 0,0 0 0,0 0 0,0 0 0,0 0 0,0 0 0,0 0 0,0 0 0,-1 0 0,1 0 0,0 0 0,0 0 0,0 0 0,0 0 0,0 0 0,0 0 0,0-1 0,-1 1 0,1 0 0,0 0 0,0 0 0,0 0 0,0 0 0,0 0 0,0 0 0,0 0 0,0 0 0,0 0 0,2 8 0,6 1 0,0 1 0,1-1 0,0 0 0,1-1 0,0 0 0,0 0 0,0-1 0,1 0 0,0-1 0,0-1 0,1 1 0,0-2 0,0 0 0,0 0 0,0-1 0,1 0 0,-1-1 0,1-1 0,-1 0 0,1-1 0,0 0 0,-1-1 0,23-4 0,-30 3 0,-1 0 0,1-1 0,0 0 0,-1 0 0,1 0 0,-1 0 0,0-1 0,0 0 0,0 0 0,0 0 0,-1 0 0,0 0 0,0-1 0,0 0 0,0 1 0,-1-1 0,0 0 0,0 0 0,0-1 0,0 1 0,-1 0 0,0 0 0,0-1 0,0 1 0,-1-11 0,4 30 0,0-1 0,1 1 0,1-1 0,9 17 0,-14-27 0,0 0 0,1-1 0,-1 1 0,1-1 0,0 1 0,0-1 0,0 0 0,0 0 0,0 0 0,0 0 0,0 0 0,1 0 0,-1 0 0,1-1 0,-1 1 0,1-1 0,5 2 0,-6-3 0,0 0 0,1 1 0,-1-1 0,0-1 0,0 1 0,1 0 0,-1 0 0,0-1 0,0 1 0,0-1 0,0 0 0,0 0 0,1 0 0,-1 0 0,0 0 0,-1 0 0,1 0 0,0-1 0,0 1 0,-1-1 0,1 1 0,0-1 0,1-2 0,31-43 0,-28 36 0,0 1 0,1 1 0,15-17 0,-21 26 0,-1 0 0,1-1 0,-1 1 0,1-1 0,-1 1 0,1 0 0,-1-1 0,1 1 0,-1 0 0,1 0 0,-1-1 0,1 1 0,-1 0 0,1 0 0,0 0 0,-1 0 0,1 0 0,-1 0 0,1 0 0,0 0 0,-1 0 0,1 0 0,-1 0 0,1 0 0,0 0 0,-1 0 0,1 1 0,-1-1 0,1 0 0,-1 0 0,1 1 0,-1-1 0,1 0 0,-1 1 0,1-1 0,-1 1 0,1-1 0,-1 0 0,0 1 0,1-1 0,-1 1 0,0-1 0,1 1 0,-1 0 0,15 30 0,-12-22 0,0-2 0,1-1 0,-1 1 0,1-1 0,0 0 0,1 0 0,-1-1 0,10 9 0,-13-12 0,1-1 0,-1 0 0,1 0 0,-1 0 0,1 0 0,0 0 0,0 0 0,-1 0 0,1 0 0,0-1 0,0 1 0,0-1 0,0 1 0,0-1 0,-1 0 0,1 0 0,0 0 0,0 0 0,0 0 0,0 0 0,0 0 0,0-1 0,0 1 0,0-1 0,0 0 0,-1 1 0,1-1 0,0 0 0,0 0 0,-1 0 0,1 0 0,-1 0 0,4-3 0,9-10 0,0-1 0,-1 0 0,12-18 0,-15 20 0,-1 0 0,2 0 0,0 1 0,0 1 0,25-20 0,-36 31 0,1-1 0,-1 1 0,1-1 0,0 1 0,-1 0 0,1-1 0,0 1 0,-1 0 0,1-1 0,0 1 0,-1 0 0,1 0 0,0 0 0,-1 0 0,1 0 0,0-1 0,-1 1 0,1 0 0,0 1 0,0-1 0,-1 0 0,1 0 0,0 0 0,-1 0 0,1 0 0,0 1 0,-1-1 0,1 0 0,0 1 0,-1-1 0,1 0 0,-1 1 0,1-1 0,-1 1 0,1-1 0,-1 1 0,1-1 0,-1 1 0,2 1 0,11 34 0,-13-33 0,1 0 0,-1-1 0,1 1 0,0 0 0,0 0 0,0-1 0,0 1 0,0-1 0,0 1 0,1-1 0,-1 1 0,1-1 0,-1 0 0,1 0 0,0 1 0,0-2 0,5 5 0,-6-6-78,0 0 1,1 0-1,-1 0 1,0 0-1,1 0 1,-1 0-1,0 0 0,1 0 1,-1-1-1,0 1 1,1 0-1,-1-1 1,0 1-1,0-1 0,1 0 1,-1 1-1,0-1 1,0 0-1,0 0 1,0 0-1,0 0 0,0 0 1,0 0-1,0 0 1,0 0-1,-1 0 1,1 0-1,0 0 0,-1 0 1,1-1-1,0-1 1,14-42-5897,-10 12-2034</inkml:trace>
</inkml:ink>
</file>

<file path=ppt/ink/ink2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16:15.769"/>
    </inkml:context>
    <inkml:brush xml:id="br0">
      <inkml:brushProperty name="width" value="0.025" units="cm"/>
      <inkml:brushProperty name="height" value="0.025" units="cm"/>
    </inkml:brush>
  </inkml:definitions>
  <inkml:trace contextRef="#ctx0" brushRef="#br0">0 0 18770,'0'0'11114</inkml:trace>
</inkml:ink>
</file>

<file path=ppt/ink/ink2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16:16.498"/>
    </inkml:context>
    <inkml:brush xml:id="br0">
      <inkml:brushProperty name="width" value="0.025" units="cm"/>
      <inkml:brushProperty name="height" value="0.025" units="cm"/>
    </inkml:brush>
  </inkml:definitions>
  <inkml:trace contextRef="#ctx0" brushRef="#br0">194 516 16624,'0'0'9737,"-10"-6"-7922,4 2-1610,4 2-169,0 0 0,0 0-1,0 0 1,0 1 0,-1-1 0,1 1-1,0 0 1,-1 0 0,1 0-1,-1 0 1,0 0 0,1 0-1,-1 1 1,0-1 0,0 1-1,1 0 1,-1 0 0,0 0 0,0 0-1,1 0 1,-1 0 0,0 1-1,1 0 1,-1-1 0,0 1-1,-3 2 1,-3 3-41,1 2-1,-1-1 0,2 1 1,-1 0-1,1 1 1,0 0-1,0 0 1,1 0-1,1 1 0,0 0 1,0 0-1,1 0 1,0 1-1,0 0 1,1-1-1,1 1 0,0 0 1,0 0-1,1 1 1,1-1-1,0 0 1,3 21-1,-3-31 5,0 1-1,0-1 1,1 1-1,-1-1 1,0 1-1,1-1 1,0 1-1,-1-1 1,1 0-1,0 1 1,0-1-1,-1 0 1,1 0 0,0 1-1,0-1 1,0 0-1,1 0 1,-1 0-1,0 0 1,0-1-1,0 1 1,1 0-1,-1 0 1,1-1-1,1 2 1,0-2 3,0 0-1,0 0 1,0 0-1,0 0 1,0 0-1,0 0 1,0-1-1,0 1 1,-1-1-1,1 0 1,0 0-1,3-1 1,4-3 31,1-1 0,-2 1 1,1-2-1,-1 1 0,15-14 0,-9 4 23,0 0 0,-1-1-1,-1 0 1,-1-2-1,0 1 1,-1-1 0,-2-1-1,0 0 1,0 0-1,5-25 1,-9 25-1733,-1 1 0,-1 0 0,0-38 0,0 50-2937,5-7 2496,1 1 1157,1-11 295,0 0 0,-2-1-1,-1 0 1,5-31 0,-8 33 1681,-1-1 1,-2 1-1,0-1 1,-5-42-1,4 65-872,0 0-1,0 0 0,0 0 1,0 0-1,0 0 1,0 0-1,0 0 1,-1 0-1,1 1 0,0-1 1,0 0-1,-1 0 1,1 0-1,-1 0 1,1 0-1,0 1 1,-1-1-1,0 0 0,1 0 1,-1 1-1,1-1 1,-1 0-1,0 1 1,1-1-1,-1 1 0,-1-2 1,1 3-42,0 0 1,0 0-1,1-1 0,-1 1 1,1 0-1,-1 0 0,0 0 1,1 0-1,-1 0 0,1 0 1,0-1-1,-1 1 0,1 0 1,0 0-1,0 0 0,-1 0 1,1 1-1,0-1 0,0 0 1,0 0-1,0 0 0,0 0 1,1 2-1,-1 49 625,3 1 1,16 94-1,-16-128-382,2-1-1,0 1 0,1-1 1,1-1-1,1 1 0,0-1 1,1 0-1,1-1 0,0 0 1,1-1-1,19 20 0,-27-32-311,1 0-1,-1 0 0,1 0 1,-1-1-1,1 1 1,0-1-1,0 0 0,0 0 1,0-1-1,0 1 0,0-1 1,1 0-1,6 1 0,-9-2-9,-1 0 0,1 0-1,0 0 1,0 0-1,-1-1 1,1 1 0,0 0-1,0-1 1,-1 0 0,1 1-1,-1-1 1,1 0-1,0 0 1,-1 0 0,0 0-1,1 0 1,-1 0-1,1 0 1,-1 0 0,0-1-1,0 1 1,0 0 0,0-1-1,0 1 1,0-1-1,0 0 1,0 1 0,-1-1-1,1 1 1,-1-1-1,1 0 1,-1 0 0,1 1-1,-1-1 1,0-2-1,1-5 24,-1 1 0,1-1 0,-2 1 0,1-1 0,-1 1 0,0-1 0,-1 1 0,0 0 0,0 0 0,-1 0 0,0 0 0,-1 0 0,1 0 0,-1 1-1,-1-1 1,0 1 0,0 1 0,0-1 0,-1 1 0,1-1 0,-2 1 0,1 1 0,-1 0 0,1 0 0,-1 0 0,-1 0 0,1 1 0,-1 1 0,0-1-1,0 1 1,0 0 0,0 1 0,0 0 0,0 0 0,-16 0 0,23 2-45,1 0 0,-1 1 0,0 0 0,0-1 0,1 1 0,-1-1 0,0 1 0,1 0 0,-1 0 0,0-1 0,1 1 0,-1 0 0,1 0 0,-1 0 0,1 0 0,0 0 0,-1-1 0,1 1 0,0 0 0,0 0 0,0 0 0,-1 0 0,1 0 0,0 0 0,0 0 0,1 0 0,-1 0 0,0 0 0,0 0 0,0 0 0,0 0 0,1 0 0,-1 2 0,0-1 0,1 0 0,-1 0 0,0 0 0,1 1 0,0-1 0,-1 0 0,1 0 0,0 0 0,0 0 0,0 0 0,0 0 0,0 0 0,3 2 0,-2-3-22,1 0 0,0 0 1,-1 0-1,1 0 0,0 0 0,0-1 1,0 0-1,0 1 0,-1-1 0,1 0 1,6-1-1,22 4-705,-27 11-7156,-4-9 1327</inkml:trace>
</inkml:ink>
</file>

<file path=ppt/ink/ink2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16:16.830"/>
    </inkml:context>
    <inkml:brush xml:id="br0">
      <inkml:brushProperty name="width" value="0.025" units="cm"/>
      <inkml:brushProperty name="height" value="0.025" units="cm"/>
    </inkml:brush>
  </inkml:definitions>
  <inkml:trace contextRef="#ctx0" brushRef="#br0">0 190 14862,'0'0'16266,"5"-9"-15022,-3 5-1129,0 0-98,-1 1-1,1-1 0,0 1 1,1-1-1,-1 1 1,1 0-1,-1 0 1,1 0-1,0 0 1,0 1-1,0-1 1,1 1-1,-1 0 1,0-1-1,1 2 1,7-4-1,54-15-316,-39 13-367,0-1 0,-1-1 0,0-1 0,37-20 0,-45 15-4435,-9 3-1199,-2-2-5663</inkml:trace>
</inkml:ink>
</file>

<file path=ppt/ink/ink2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16:17.204"/>
    </inkml:context>
    <inkml:brush xml:id="br0">
      <inkml:brushProperty name="width" value="0.025" units="cm"/>
      <inkml:brushProperty name="height" value="0.025" units="cm"/>
    </inkml:brush>
  </inkml:definitions>
  <inkml:trace contextRef="#ctx0" brushRef="#br0">0 306 18706,'0'0'7901,"10"-1"-6156,-3 0-1621,-1 0-1,0-1 1,0 0 0,0 0-1,0-1 1,0 1 0,0-1-1,-1-1 1,0 1-1,1-1 1,-1 0 0,0 0-1,-1 0 1,1-1 0,-1 0-1,0 0 1,0 0-1,5-8 1,-2 3-60,0 0-1,-1 0 1,-1-1 0,0 1 0,0-1-1,-1 0 1,0-1 0,-1 1 0,0 0-1,-1-1 1,0 0 0,-1 0-1,-1 1 1,0-1 0,-1-17 0,0 26-44,0 1 0,0 0 0,0 0 0,0 0 0,0 0 0,0 0 1,0 0-1,-1 1 0,1-1 0,-1 0 0,1 1 0,-1-1 0,0 1 0,0-1 1,0 1-1,1 0 0,-1 0 0,0 0 0,0 0 0,-1 0 0,1 0 0,0 0 0,0 1 1,0-1-1,-1 1 0,1 0 0,0-1 0,0 1 0,-1 0 0,1 1 0,0-1 1,0 0-1,-1 0 0,1 1 0,0 0 0,0-1 0,0 1 0,0 0 0,0 0 1,0 0-1,0 0 0,0 0 0,0 1 0,0-1 0,0 0 0,1 1 0,-1 0 1,1-1-1,-1 1 0,1 0 0,-2 3 0,-5 12-20,1 0 0,1 1 0,1-1 0,0 1 0,2 1 0,0-1 0,1 0 0,0 1 0,2-1 0,0 1 0,6 35 0,-6-51-44,1 1-1,-1-1 1,1 0-1,0 0 1,0 0-1,0 0 1,0 0-1,1 0 1,-1 0-1,1 0 1,0 0-1,0 0 1,0-1-1,0 1 1,0-1-1,0 0 1,1 1-1,-1-1 1,1 0-1,4 2 1,-3-2-125,0-1 0,0 0 0,1 0 0,-1 0 1,0 0-1,1 0 0,-1-1 0,0 0 0,1 0 1,-1 0-1,1-1 0,-1 1 0,7-3 0,3-1-540,-1-1 0,1 0 0,-1-1 0,0 0 0,0-1 0,0-1 0,-1 0 0,13-11 1,20-25-7225,-3-5-5013</inkml:trace>
</inkml:ink>
</file>

<file path=ppt/ink/ink2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16:17.563"/>
    </inkml:context>
    <inkml:brush xml:id="br0">
      <inkml:brushProperty name="width" value="0.025" units="cm"/>
      <inkml:brushProperty name="height" value="0.025" units="cm"/>
    </inkml:brush>
  </inkml:definitions>
  <inkml:trace contextRef="#ctx0" brushRef="#br0">157 266 16464,'0'0'3768,"-8"3"-303,-1 1-3034,1 1 0,0 0 0,0 1 0,1 0 0,0 0 0,0 0 0,0 1 0,0 0 0,1 1 0,1-1 0,-1 1 0,1 1-1,0-1 1,1 0 0,-6 18 0,2-7-128,1 1 0,1 0 0,0 0 0,2 0 1,1 1-1,-2 36 0,4-55-301,1 0 1,0 0 0,0 0 0,1 1 0,-1-1-1,0 0 1,1 0 0,-1 0 0,1 0 0,0 0 0,-1 0-1,1 0 1,0 0 0,0-1 0,0 1 0,1 0-1,-1 0 1,2 2 0,-1-3-2,-1-1-1,1 1 1,-1 0 0,1 0 0,-1-1-1,1 1 1,-1-1 0,1 1-1,0-1 1,-1 0 0,1 0-1,0 1 1,-1-1 0,1 0 0,0-1-1,-1 1 1,1 0 0,2-1-1,2 0-1,0-1 0,0-1 0,0 1 0,0-1-1,-1 0 1,1 0 0,-1-1 0,0 0-1,1 0 1,7-8 0,-1-3 1,0 0 0,-1 0 0,-1-1 0,-1-1 0,0 1 0,-1-1 0,-1-1 0,0 0 0,-2 0 0,7-31 0,-4-3 0,-2 0 0,-2-83 0,-4 122 0,-2-47 0,2 57 0,-1 0 0,1 0 0,-1 0 0,0 0 0,0 0 0,0 0 0,0 0 0,0 1 0,-1-1 0,1 0 0,-1 1 0,0-1 0,1 1 0,-1-1 0,-3-2 0,4 5 0,1-1 0,-1 1 0,0 0 0,1 0 0,-1-1 0,1 1 0,-1 0 0,1 0 0,-1-1 0,1 1 0,-1 0 0,0 0 0,1 0 0,-1 0 0,0 0 0,1 0 0,-1 0 0,1 0 0,-1 0 0,0 1 0,1-1 0,-1 0 0,1 0 0,-1 0 0,1 1 0,-1-1 0,1 0 0,-1 0 0,1 1 0,-1-1 0,1 1 0,-1-1 0,1 0 0,-1 1 0,1-1 0,0 1 0,-1-1 0,1 1 0,0-1 0,-1 1 0,1-1 0,0 1 0,0 0 0,-1-1 0,1 1 0,0-1 0,0 2 0,-9 30 0,9-29 0,-5 24-13,2-1-1,0 1 1,2 0 0,1 0-1,2 0 1,0 0 0,11 50-1,-10-67-19,0 0 0,1-1 1,0 0-1,0 0 0,1 0 0,0 0 0,0-1 0,1 0 0,0 0 0,12 11 1,-12-13-17,0-2 1,1 1 0,-1-1 0,1 0 0,0 0 0,0-1 0,0 0 0,1 0-1,-1-1 1,1 0 0,-1 0 0,1 0 0,0-1 0,0-1 0,9 1-1,-13-1-631,1 0 0,-1 0 0,0 0-1,1-1 1,-1 0 0,0 0 0,1 0-1,-1 0 1,0-1 0,0 1 0,0-1-1,0 0 1,0 0 0,0-1 0,-1 1-1,1-1 1,-1 1 0,1-1-1,-1-1 1,5-6 0,14-21-5641</inkml:trace>
</inkml:ink>
</file>

<file path=ppt/ink/ink2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16:17.895"/>
    </inkml:context>
    <inkml:brush xml:id="br0">
      <inkml:brushProperty name="width" value="0.025" units="cm"/>
      <inkml:brushProperty name="height" value="0.025" units="cm"/>
    </inkml:brush>
  </inkml:definitions>
  <inkml:trace contextRef="#ctx0" brushRef="#br0">10 0 19314,'0'0'7720,"-9"70"-5478,9-20-192,8 8-609,8 4-1441,8-3 0,2-9 0,4-4 0,1-5 0,-3-2 0,-4-4-2274,-7-6-4036,-3-2-5798</inkml:trace>
  <inkml:trace contextRef="#ctx0" brushRef="#br0" timeOffset="1">305 844 23382,'0'0'6983,"14"53"-5093,-2-45-1378,1-6-512,-1-2-1890,-4-12-6213</inkml:trace>
</inkml:ink>
</file>

<file path=ppt/ink/ink2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16:49.627"/>
    </inkml:context>
    <inkml:brush xml:id="br0">
      <inkml:brushProperty name="width" value="0.025" units="cm"/>
      <inkml:brushProperty name="height" value="0.025" units="cm"/>
    </inkml:brush>
  </inkml:definitions>
  <inkml:trace contextRef="#ctx0" brushRef="#br0">444 39 4004,'-17'-2'696,"-276"-22"2862,258 22-2472,26 1-686,-1 0-1,1 1 1,-1 0-1,1 1 1,-1-1 0,1 2-1,0-1 1,-11 4-1,20-5-380,0 0-1,0 1 1,-1-1 0,1 0-1,0 0 1,0 0 0,-1 0-1,1 0 1,0 1 0,0-1-1,0 0 1,-1 0-1,1 0 1,0 1 0,0-1-1,0 0 1,0 0 0,0 1-1,0-1 1,-1 0-1,1 0 1,0 1 0,0-1-1,0 0 1,0 0 0,0 1-1,0-1 1,0 0-1,0 0 1,0 1 0,0-1-1,0 0 1,0 0 0,0 1-1,0-1 1,1 0-1,-1 0 1,0 1 0,0-1-1,0 0 1,0 0 0,0 1-1,0-1 1,1 0-1,-1 0 1,0 0 0,0 1-1,0-1 1,1 0 0,-1 0-1,0 0 1,0 0-1,1 0 1,-1 1 0,0-1-1,0 0 1,1 0 0,-1 0-1,0 0 1,0 0 0,1 0-1,-1 0 1,0 0-1,0 0 1,1 0 0,-1 0-1,0 0 1,1 0 0,18 6 911,59 9 976,156 7 1,83-20-1561,-160-4 534,227-1 3,257 2 471,-168 34 50,-206-9-1030,25-3-136,782 41 746,1428-68-610,-90-47-235,-1353 8-59,-358 10-38,380-2-4,-284 32 143,-450 7-117,-61-17 15,1 1-94,52 31 156,-50 0-4787,-222-17 1117,4-3-1975</inkml:trace>
</inkml:ink>
</file>

<file path=ppt/ink/ink3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16:55.691"/>
    </inkml:context>
    <inkml:brush xml:id="br0">
      <inkml:brushProperty name="width" value="0.025" units="cm"/>
      <inkml:brushProperty name="height" value="0.025" units="cm"/>
    </inkml:brush>
  </inkml:definitions>
  <inkml:trace contextRef="#ctx0" brushRef="#br0">0 334 13645,'10'0'576,"314"10"175,23 1-167,579-38 4037,-324 4-3888,2536-84 1979,-464 36-180,-2199 63-1300,-467 8-1215,266-14 356,-271 14-365,0-1 0,0 1 1,0 0-1,0-1 0,0 0 1,0 0-1,0 0 1,0 0-1,0 0 0,0 0 1,0-1-1,-1 1 0,1-1 1,0 0-1,1-2 0,-3 2-237,0 0 0,0 0 0,0 0 0,0 0 0,-1-1 0,1 1 0,-1 0 0,0 0 0,0-1 0,1 1 0,-2 0-1,1-1 1,0 1 0,0 0 0,-1 0 0,1-1 0,-1 1 0,1 0 0,-1 0 0,0 0 0,-1-3 0,-12-30-5345</inkml:trace>
</inkml:ink>
</file>

<file path=ppt/ink/ink3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17:06.374"/>
    </inkml:context>
    <inkml:brush xml:id="br0">
      <inkml:brushProperty name="width" value="0.025" units="cm"/>
      <inkml:brushProperty name="height" value="0.025" units="cm"/>
    </inkml:brush>
  </inkml:definitions>
  <inkml:trace contextRef="#ctx0" brushRef="#br0">0 20 7687,'122'-7'2675,"5"9"1787,64 6-2475,126 2 148,1751 3 289,-484 0-1133,1 0-1152,-1245-11-119,729-17 62,206-17-17,-500 20-34,-560 4-12,322 1 58,-669 25-3798,104-18-1495</inkml:trace>
</inkml:ink>
</file>

<file path=ppt/ink/ink3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17:13.217"/>
    </inkml:context>
    <inkml:brush xml:id="br0">
      <inkml:brushProperty name="width" value="0.025" units="cm"/>
      <inkml:brushProperty name="height" value="0.025" units="cm"/>
    </inkml:brush>
  </inkml:definitions>
  <inkml:trace contextRef="#ctx0" brushRef="#br0">0 56 7239,'0'0'7111,"8"-4"-6973,16-5 387,-1 0 0,1 2 0,1 1 1,-1 0-1,1 2 0,35-2 0,169 5 990,-118 4-1303,570-10 2809,330 19-1147,-449 61-1520,-146-11-254,-168-36 369,1067 94 1,-1170-110-251,1053 46 326,960-111 1104,-1183 33-1451,-956 23-36,-24 2 332,-34-5-3435,36 1 2290,1 0 0,-1-1 0,0 1 1,1 0-1,-1-1 0,1 0 0,0 1 0,-1-1 0,1 0 0,0 0 0,0 0 1,-2-3-1,-8-15-8072</inkml:trace>
</inkml:ink>
</file>

<file path=ppt/ink/ink3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17:18.277"/>
    </inkml:context>
    <inkml:brush xml:id="br0">
      <inkml:brushProperty name="width" value="0.025" units="cm"/>
      <inkml:brushProperty name="height" value="0.025" units="cm"/>
    </inkml:brush>
  </inkml:definitions>
  <inkml:trace contextRef="#ctx0" brushRef="#br0">1 182 13164,'0'0'1901,"13"6"-1677,15 2 118,1-1-1,-1-2 1,1 0 0,0-2-1,42 0 1,873-64 2018,277-45 66,1272 54 0,-1969 73-1323,808 134-1,-1174-118-3654,-158-37 2426,1 1 0,-1-1 0,0 0 0,0 0 0,1 0 0,-1 0 0,0 0 0,1 0 0,-1 0 0,0 0-1,0 0 1,1 0 0,-1 0 0,0 0 0,0 0 0,1 0 0,-1 0 0,0 0 0,1 0 0,-1 0 0,0-1 0,0 1 0,1 0 0,-1 0 0,0 0-1,0 0 1,0 0 0,1-1 0,-1 1 0,0 0 0,0 0 0,0-1 0,1 1 0,-1 0 0,0 0 0,0 0 0,0-1 0,0 1 0,2-23-9040</inkml:trace>
</inkml:ink>
</file>

<file path=ppt/ink/ink3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17:33.326"/>
    </inkml:context>
    <inkml:brush xml:id="br0">
      <inkml:brushProperty name="width" value="0.025" units="cm"/>
      <inkml:brushProperty name="height" value="0.025" units="cm"/>
    </inkml:brush>
  </inkml:definitions>
  <inkml:trace contextRef="#ctx0" brushRef="#br0">1 162 9353,'0'0'5819,"10"-7"-4469,-3 1-1059,0 1-1,0 0 1,1 1-1,-1-1 1,1 1-1,0 1 1,1 0-1,-1 0 1,1 0-1,-1 1 1,17-2-1,758-11 4109,-310 11-3892,2577-16 2681,-2386 21-2804,220 18-281,-125-1-33,-3-35 29,-746 16-90,702-71 1455,-753 73-4029,-3-7-3844,4-6-2324</inkml:trace>
</inkml:ink>
</file>

<file path=ppt/ink/ink3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17:52.421"/>
    </inkml:context>
    <inkml:brush xml:id="br0">
      <inkml:brushProperty name="width" value="0.025" units="cm"/>
      <inkml:brushProperty name="height" value="0.025" units="cm"/>
    </inkml:brush>
  </inkml:definitions>
  <inkml:trace contextRef="#ctx0" brushRef="#br0">138 1 10090,'-10'1'2001,"2"1"-1570,-52 9 2206,55-10-2367,0 0 0,1 1 0,0 0 1,-1-1-1,1 1 0,0 1 0,0-1 0,0 1 1,0-1-1,0 1 0,-6 6 0,10-8-235,0-1-1,-1 1 1,1-1-1,0 0 1,0 1-1,-1-1 0,1 1 1,0-1-1,0 1 1,0-1-1,0 1 1,0-1-1,0 1 0,0-1 1,0 1-1,0-1 1,0 1-1,0-1 1,0 1-1,0-1 0,0 1 1,0-1-1,0 0 1,0 1-1,0-1 1,1 1-1,-1-1 0,0 1 1,0-1-1,1 1 1,-1-1-1,0 0 0,1 1 1,-1-1-1,0 0 1,1 1-1,-1-1 1,0 0-1,1 0 0,-1 1 1,1-1-1,-1 0 1,1 0-1,-1 1 1,1-1-1,-1 0 0,0 0 1,1 0-1,-1 0 1,2 0-1,31 6 502,-26-5-254,166 23 885,0-8 1,1-8 0,323-25 0,-220-9-563,1 13 0,402 32 0,134 13 937,-316-4 172,-367-18-1516,-27-6 106,-110-9-4233,-6-12-3150</inkml:trace>
</inkml:ink>
</file>

<file path=ppt/ink/ink3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17:59.808"/>
    </inkml:context>
    <inkml:brush xml:id="br0">
      <inkml:brushProperty name="width" value="0.025" units="cm"/>
      <inkml:brushProperty name="height" value="0.025" units="cm"/>
    </inkml:brush>
  </inkml:definitions>
  <inkml:trace contextRef="#ctx0" brushRef="#br0">524 224 5189,'0'0'7116,"0"8"-6636,-24 360 3594,0-35-1886,-81 1291-266,55-1015-721,-107 860-975,114-1115-185,-78 1901 717,121-2241-752,0 0 0,1 1 0,1-1-1,0 0 1,1 0 0,1 0 0,5 15-1,-6-22-9,1 0-1,-1 0 0,1-1 0,1 1 0,0-1 0,-1 0 0,2 0 1,-1-1-1,1 1 0,0-1 0,0-1 0,0 1 0,1-1 0,10 6 1,32 13 79,2-2 1,0-3 0,2-1 0,-1-3-1,2-2 1,58 4 0,24-4-45,170-7 0,-188-11 57,0-5-1,116-27 0,227-70 1388,-259 57-922,-124 35-458,0 3 0,2 3 0,130 2-1,-209 8-82,-1 0-1,1-1 1,0 1-1,0 0 1,-1-1-1,1 1 1,-1-1-1,1 1 1,0-1-1,-1 1 0,1-1 1,-1 1-1,1-1 1,-1 0-1,1 1 1,-1-1-1,0 0 1,1 1-1,-1-1 1,0 0-1,1 1 1,-1-1-1,0 0 0,0 0 1,0 1-1,1-1 1,-1 0-1,0 0 1,0 1-1,0-1 1,-1-1-1,1-36 419,-1 23-298,1-197 68,12-706-112,20 182-93,35-715 48,45 3 5,107-457-112,-209 1833 70,-1 10 20,-2-1 1,-3 1-1,-5-94 1,0 150-7,0-1 1,0 1-1,-1 0 0,1 0 0,-2-1 1,1 1-1,-1 1 0,1-1 0,-2 0 1,1 1-1,-1-1 0,1 1 1,-1 0-1,-6-5 0,2 3 16,0 0-1,-1 1 0,0 0 1,1 1-1,-2 0 0,1 0 1,-1 1-1,-9-3 1,-16-3 70,-1 2-1,1 2 1,-72-4 0,7 6-72,0 4 1,0 5-1,0 3 0,-114 26 0,-227 73 581,21-4-194,279-75-307,-143 9 1,276-36-143,-40 4-326,0-2 0,0-2 0,0-2-1,-81-12 1,75-5-3572,24-2-2435,6-9-6947</inkml:trace>
</inkml:ink>
</file>

<file path=ppt/ink/ink3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18:31.066"/>
    </inkml:context>
    <inkml:brush xml:id="br0">
      <inkml:brushProperty name="width" value="0.025" units="cm"/>
      <inkml:brushProperty name="height" value="0.025" units="cm"/>
    </inkml:brush>
  </inkml:definitions>
  <inkml:trace contextRef="#ctx0" brushRef="#br0">271 184 8808,'0'0'3246,"12"-1"-2210,362-66 1218,45-5 953,97 54-677,-591 32-1307,-831 1-745,596-21-422,307 6-57,-52-1-30,38 1-2,27-2-9,486-9 180,209-14 17,-638 17 15,-62 7 37,-9 0 12,-34 2 146,-391 50 41,222-21-385,76-13-9,-98 14 1,-242 0 0,555-61-3077,75-10-1864,-69 16 97</inkml:trace>
</inkml:ink>
</file>

<file path=ppt/ink/ink3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18:44.858"/>
    </inkml:context>
    <inkml:brush xml:id="br0">
      <inkml:brushProperty name="width" value="0.025" units="cm"/>
      <inkml:brushProperty name="height" value="0.025" units="cm"/>
    </inkml:brush>
  </inkml:definitions>
  <inkml:trace contextRef="#ctx0" brushRef="#br0">738 153 12268,'0'0'4334,"-5"11"-4318,-5 15 54,1 0-1,1 0 0,-7 45 1,-7 99 566,17-125-375,-53 806 1681,20-194-1466,-259 1582 63,276-2111-338,-135 883 1090,68 6-797,86-953-487,-2 195 19,6-210-9,2-1 0,3 1 0,13 56 1,-17-96-24,0 1 1,0-1 0,0 0-1,1 0 1,0 0 0,1-1-1,0 1 1,1-1 0,-1 0 0,10 9-1,-9-12-4,0 0 0,1 0 1,-1-1-1,1 1 0,0-1 0,0-1 0,1 1 0,-1-1 0,1-1 0,0 1 1,0-1-1,13 1 0,76 7 47,0-5-1,110-8 1,-72 0 34,359 21-33,-399-13 198,-1-5 0,1-3 0,-1-4-1,150-32 1,-108 8 377,3 6-1,152-7 0,-259 31-593,1-2 0,-1-1 0,0-1 0,44-14 0,-62 14-14,0 0 1,0-1 0,-1-1 0,0 0 0,0-1 0,-1 0 0,0-1 0,-1 0 0,0-1 0,0 0-1,18-24 1,-8 4 8,-1-1 1,-2-2-1,-2 1 0,0-2 0,-3 0 0,19-67 0,27-223 101,-6-392-197,-50-4-65,-5 375 120,-5-939-78,7-904-111,3 2023 245,0-209 12,-3 356-24,0 1 0,-2 0 0,0 0 0,-2 0 0,1 0 0,-2 0 0,-12-29 1,11 35 12,0 0 0,-1 0 1,0 1-1,-1 0 1,0 0-1,0 1 0,-1 0 1,-1 0-1,1 1 1,-1 0-1,-15-8 1,-14-6 96,0 1 0,-2 3 1,-75-25-1,-134-19 244,158 46-146,-2 5 0,0 3 0,0 5 0,0 4 0,0 4 0,-148 27 0,12 16-59,-320 113-1,505-146-328,-35 12-2556,-154 32 1,143-49-2214</inkml:trace>
</inkml:ink>
</file>

<file path=ppt/ink/ink3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19:19.076"/>
    </inkml:context>
    <inkml:brush xml:id="br0">
      <inkml:brushProperty name="width" value="0.025" units="cm"/>
      <inkml:brushProperty name="height" value="0.025" units="cm"/>
    </inkml:brush>
  </inkml:definitions>
  <inkml:trace contextRef="#ctx0" brushRef="#br0">913 10 13293,'0'0'864,"-2"13"-842,-59 498 71,29 16 101,-19 207-6,-167 1361 143,139-1362-329,-33 337 1378,42-1 1103,66-982-2026,0-16 287,3 0 1,14 128-1,-12-189-701,1-1-1,0 1 1,1-1-1,0 0 0,1 0 1,-1 0-1,2 0 0,-1-1 1,1 1-1,1-1 0,7 9 1,-8-12-27,0 0 0,0-1 1,1 0-1,-1 0 0,1 0 0,0-1 1,0 1-1,1-1 0,-1-1 0,1 1 1,-1-1-1,1-1 0,0 1 0,-1-1 1,1 0-1,10 0 0,8-1-3,0-1-1,0-1 0,0-1 1,38-10-1,97-38 88,-79 24-75,14-4-24,101-49 0,-149 57-30,-1-2 1,-2-2-1,82-65 1,-45 18 329,-3-4 0,-4-3 0,94-132 0,161-292 45,-301 460-369,82-146 44,-9-4 0,-8-5 1,-9-3-1,90-334 0,-105 255 15,-13-3 0,37-574-1,-87 583-540,-11-1-1,-52-341 1,-45-26 415,71 496 490,-7 3 0,-73-187 0,87 274-97,-3 1-1,-2 1 0,-2 1 1,-51-65-1,56 88-208,-1 1 0,-2 1 0,-1 1 0,-1 1 0,-2 2 0,0 2 0,-55-31 0,27 24-57,0 3 0,-2 3 0,-1 3-1,-1 2 1,-94-16 0,76 24 199,0 3-1,0 3 1,0 4-1,-86 10 1,111-1-129,1 3-1,1 2 1,0 3 0,1 2 0,0 3 0,2 2 0,-67 37 0,-13 20-2064,-180 140 0,209-144-3088,14-18-4895</inkml:trace>
</inkml:ink>
</file>

<file path=ppt/ink/ink3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19:56.474"/>
    </inkml:context>
    <inkml:brush xml:id="br0">
      <inkml:brushProperty name="width" value="0.025" units="cm"/>
      <inkml:brushProperty name="height" value="0.025" units="cm"/>
    </inkml:brush>
  </inkml:definitions>
  <inkml:trace contextRef="#ctx0" brushRef="#br0">1922 290 3171,'0'0'1836,"-9"-5"-1366,2 2-374,-1-1 0,1-1 0,0 0 1,1 0-1,-1 0 0,1-1 0,0 1 0,0-2 0,0 1 0,1-1 0,0 1 0,1-1 0,-8-16 0,2 1 260,-2 0-1,0 1 1,-27-38-1,34 53-192,0 0 0,-1 1 0,1 0 0,-1 0 0,0 0-1,0 1 1,-1-1 0,0 2 0,1-1 0,-1 1 0,0 0 0,-1 0 0,1 1-1,0 0 1,-1 0 0,-12-1 0,-11 3 109,0 1 1,0 1-1,0 2 1,0 2-1,1 0 0,0 2 1,-40 16-1,-84 19-161,-120-14 525,44-7-154,193-16-319,1 2 0,1 1 0,0 2 0,-46 20 0,26-4-24,-101 66 1,126-72-137,1 1 0,2 2-1,0 0 1,-39 47 0,58-58-7,-1 0 0,2 0 0,0 1 0,0 0-1,1 0 1,1 1 0,1 0 0,0-1 0,0 2-1,2-1 1,0 0 0,1 0 0,0 1-1,1-1 1,1 0 0,0 1 0,7 27 0,-2-14-2,2 0 0,1-1 0,2 1 0,0-2 1,2 0-1,1 0 0,1-1 0,22 27 0,-21-32-4,1-2-1,1 0 1,1-1-1,0-1 1,1 0-1,1-2 1,44 25-1,-29-22-23,1-2-1,0-2 0,1-1 0,59 13 1,14-9-50,1-4 1,188-4 0,-170-10 110,-1-6 0,176-31 0,-231 23-9,0-3 0,-1-4-1,0-2 1,-2-4-1,95-52 1,-140 65 2,-1-1-1,0-1 1,-2-1 0,0-1 0,-1-1 0,-1-1-1,0-1 1,-2-1 0,29-45 0,-39 53 50,-1 0 0,0-1 0,-1 1-1,-1-2 1,-1 1 0,0-1 0,-1 0 0,0 0 0,-2 0 0,0 0 0,-1 0 0,0-1 0,-2 1 0,0 0 0,-1-1 0,-1 1 0,0 0 0,-7-20 0,-1 9 63,-2 2 0,0-1 1,-2 2-1,0 0 1,-2 0-1,-1 2 0,0 0 1,-2 1-1,-1 1 0,0 1 1,-2 1-1,-36-24 0,17 16-30,-1 1-1,-1 2 1,-2 2-1,0 2 0,-1 3 1,-74-19-1,71 25-45,-1 3 1,0 1-1,-1 3 1,1 2-1,-66 6 0,77 0-28,0 2 0,0 1 0,1 3 0,0 1 0,0 1 1,1 3-1,-44 23 0,-106 80-724,-3 1-2358,40-47-3193</inkml:trace>
</inkml:ink>
</file>

<file path=ppt/ink/ink3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18:25.826"/>
    </inkml:context>
    <inkml:brush xml:id="br0">
      <inkml:brushProperty name="width" value="0.025" units="cm"/>
      <inkml:brushProperty name="height" value="0.025" units="cm"/>
    </inkml:brush>
  </inkml:definitions>
  <inkml:trace contextRef="#ctx0" brushRef="#br0">830 1 5605,'-4'18'2074,"3"-11"-1209,0-1-1,-1 1 1,1-1-1,-1 0 1,-1 1-1,1-1 1,-6 10-1,4-3 3568,4 20-4393,1-16 295,-10 91 1218,-10 166-718,17 235 0,3-273-403,-6-134-279,-25 144 0,6-71 249,-134 815 539,14-102-775,-47 834-10,-18-50-27,205-1648-148,1-10 113,1 0-1,0 0 1,1 0 0,1 0 0,0 0 0,2 17 0,-1-29-99,0-1 0,0 1 0,0-1 0,0 0 0,0 1 0,1-1 0,-1 0 1,0 0-1,1 1 0,-1-1 0,0 0 0,1-1 0,-1 1 0,1 0 0,0 0 1,-1-1-1,1 1 0,0-1 0,-1 1 0,1-1 0,0 0 0,2 1 0,47 4 23,-43-4-26,72 4 14,0-3 0,1-4 1,-1-3-1,-1-3 0,1-4 1,125-36-1,227-116 43,-13-31-27,-159 86 29,-156 69-20,-86 32-39,0 0-1,0-1 1,-1-1 0,0 0-1,-1-2 1,0 0-1,0 0 1,-2-2-1,17-18 1,-15 13 30,-2-1 0,0-1 0,-2 0 0,0-1 1,-1 0-1,-1-1 0,6-25 0,22-80 92,41-260 1,-23-140-85,-6-985 36,-40 801-39,23-189-11,7-477 13,-39 1316 9,-3 0 0,-3-1-1,-3 2 1,-27-109 0,28 147-18,-1 1 0,-2 0-1,0 0 1,-1 1 0,-1 0-1,-23-30 1,24 38-13,-1 0 1,-1 1-1,0 0 0,0 1 1,-1 0-1,0 1 0,-1 1 0,0 0 1,-1 1-1,-17-7 0,0 4 21,-1 1 1,-1 1-1,1 2 0,-1 2 0,-41-2 0,-180 9 381,-257 47 1015,208-15-838,-2-14-237,139-11-670,164-8 120,-41 5-1475,21 7-5044,20-7-1922</inkml:trace>
</inkml:ink>
</file>

<file path=ppt/ink/ink3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18:28.744"/>
    </inkml:context>
    <inkml:brush xml:id="br0">
      <inkml:brushProperty name="width" value="0.025" units="cm"/>
      <inkml:brushProperty name="height" value="0.025" units="cm"/>
    </inkml:brush>
  </inkml:definitions>
  <inkml:trace contextRef="#ctx0" brushRef="#br0">0 3 11691,'0'0'2023,"9"-2"-1889,14 1-125,1 1 1,-1 1-1,0 2 1,0 0 0,0 1-1,35 11 1,17 2 158,57 4 1045,175 7 1,135-21 1353,-189-6-1951,163 23-51,47 1 392,314-26 1210,-721-3-1782,0-3 0,-1-2 0,-1-3 0,70-23 0,-93 26-340,-41 10 96,-31 6 252,18-5-4365,20-2-1510</inkml:trace>
</inkml:ink>
</file>

<file path=ppt/ink/ink3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18:29.416"/>
    </inkml:context>
    <inkml:brush xml:id="br0">
      <inkml:brushProperty name="width" value="0.025" units="cm"/>
      <inkml:brushProperty name="height" value="0.025" units="cm"/>
    </inkml:brush>
  </inkml:definitions>
  <inkml:trace contextRef="#ctx0" brushRef="#br0">1 75 16271,'0'0'-128,"59"-2"192,-34-5 32,-1-1 1,-4 1-33,-6 1 480,-4 3 609,-4 0-768,1-1-257,3 3-96,2-3-32,2-7-1314,4-8-3586</inkml:trace>
</inkml:ink>
</file>

<file path=ppt/ink/ink3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18:41.697"/>
    </inkml:context>
    <inkml:brush xml:id="br0">
      <inkml:brushProperty name="width" value="0.025" units="cm"/>
      <inkml:brushProperty name="height" value="0.025" units="cm"/>
    </inkml:brush>
  </inkml:definitions>
  <inkml:trace contextRef="#ctx0" brushRef="#br0">677 1 7911,'0'0'8238,"-1"8"-7774,-46 343 3013,5-27-3356,-97 617 2063,35 4-1788,30-255-29,-30 458-59,8-71-66,27 59 494,69-1130-751,-1 11 59,2 0 0,0 1 0,1-1 0,5 23 0,-6-36-31,0 0 0,1 1 0,-1-1-1,1 0 1,0 0 0,1 0 0,-1 0-1,1 0 1,-1-1 0,1 1 0,0-1 0,1 0-1,-1 0 1,0 0 0,1 0 0,0 0-1,0-1 1,0 1 0,0-1 0,0 0-1,7 2 1,114 28 139,-89-24-205,1 1 1,-1 2-1,35 15 1,-36-7 48,0 2 0,-1 2 0,-1 1 0,57 54 0,43 32 8,-127-105 17,-1-2 0,0 1 0,1 0 0,0-1-1,-1 0 1,1-1 0,1 1 0,-1-1 0,0 0 0,0-1 0,1 1 0,-1-1 0,1 0 0,-1-1 0,1 0 0,0 0 0,-1 0 0,1-1 0,-1 0 0,1 0 0,-1-1 0,0 1 0,0-1 0,1-1 0,-1 1 0,0-1 0,-1 0 0,1-1 0,8-5 0,88-78 739,-44 37-369,91-61 1,-148 111-390,263-180-85,-226 150 18,-2-2 0,-1-1 0,-2-1 0,49-66 1,-34 27 66,-3-2 0,63-144 0,42-176 17,-116 301-18,184-646-282,-183 565 163,-8-1 0,8-239 0,-71-760-17,-89 2 72,77 748-15,-37-258-73,83 666 145,-6-41 115,-3 1-1,-2 1 1,-22-58 0,29 98-46,-1 0 0,0 1 0,-1 0 0,-1 1 0,0 0 0,-1 0 0,-1 1 0,0 0 0,0 1-1,-1 0 1,-1 1 0,0 0 0,-1 1 0,0 1 0,-16-9 0,-2 3 102,0 2-1,-1 1 1,-1 1-1,0 2 1,0 1 0,-1 2-1,0 1 1,0 2 0,0 2-1,0 1 1,-50 6 0,13 5 76,0 4 0,0 2 0,2 3 0,-97 43 1,80-26-388,-113 42-319,97-49-3028,0-14-4351,39-14-4455</inkml:trace>
</inkml:ink>
</file>

<file path=ppt/ink/ink3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18:42.525"/>
    </inkml:context>
    <inkml:brush xml:id="br0">
      <inkml:brushProperty name="width" value="0.025" units="cm"/>
      <inkml:brushProperty name="height" value="0.025" units="cm"/>
    </inkml:brush>
  </inkml:definitions>
  <inkml:trace contextRef="#ctx0" brushRef="#br0">508 1 13293,'-41'15'559,"2"3"0,0 1 0,1 2 0,1 1 0,1 3 0,-55 47-1,74-56-348,0 1 0,1 0 0,1 2-1,0-1 1,2 2 0,0 0 0,1 0-1,1 1 1,1 1 0,1 0 0,1 0-1,1 1 1,-7 42 0,9-22-103,2 1 1,2 0-1,1-1 1,3 1-1,2 0 1,1-1-1,3 0 1,1-1-1,2 0 1,2 0-1,37 75 1,-36-87-99,2-1 0,0-1 0,2-1 0,1-1-1,2-1 1,0 0 0,1-2 0,1 0 0,2-2 0,0-1 0,1-1 0,1-1 0,0-1-1,1-2 1,1 0 0,45 13 0,-56-22 171,1-1-1,-1-1 1,1 0-1,0-2 1,0 0 0,0-2-1,1 0 1,-1-1-1,0-1 1,0-1 0,0 0-1,-1-2 1,1 0-1,-1-1 1,0-1-1,-1-1 1,1-1 0,-2 0-1,1-2 1,-1 0-1,-1 0 1,0-2 0,-1 0-1,17-18 1,7-12 56,-2-1 0,-2-2 0,-2-2 0,-2-1 0,-3-1 0,-1-2 0,-3-1 0,-2 0 0,-3-2 0,-1 0 0,-4-1 1,-1-1-1,-4 0 0,-1-1 0,-4 0 0,-1 0 0,-9-85 0,4 119-205,-2 1 0,-1 0 0,-1 0-1,-1 1 1,0-1 0,-2 1 0,-1 1 0,-17-29 0,23 43-29,-1-1-1,0 1 1,0 1 0,-1-1 0,0 1-1,0 0 1,0 0 0,-1 1 0,0 0 0,0 0-1,0 0 1,-1 1 0,0 0 0,1 0-1,-1 1 1,-1 0 0,1 1 0,0 0-1,-1 0 1,1 1 0,-1 0 0,1 0 0,-1 1-1,1 0 1,-1 0 0,-8 2 0,0 2-94,1 1 0,0 0 1,1 1-1,-1 1 0,1 0 0,0 1 1,1 1-1,0 0 0,0 1 1,-14 13-1,-20 21-2911,-53 64 0,65-68-264,-24 26-6273</inkml:trace>
</inkml:ink>
</file>

<file path=ppt/ink/ink3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6:14.109"/>
    </inkml:context>
    <inkml:brush xml:id="br0">
      <inkml:brushProperty name="width" value="0.025" units="cm"/>
      <inkml:brushProperty name="height" value="0.025" units="cm"/>
    </inkml:brush>
  </inkml:definitions>
  <inkml:trace contextRef="#ctx0" brushRef="#br0">116 1 9641,'0'0'384,"-64"37"1250,37-27-257,12-3-160,6-4-448,8-1-288,14-2-1570,16 0-161,3 0-799,-1 3-2115</inkml:trace>
</inkml:ink>
</file>

<file path=ppt/ink/ink3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6:14.436"/>
    </inkml:context>
    <inkml:brush xml:id="br0">
      <inkml:brushProperty name="width" value="0.025" units="cm"/>
      <inkml:brushProperty name="height" value="0.025" units="cm"/>
    </inkml:brush>
  </inkml:definitions>
  <inkml:trace contextRef="#ctx0" brushRef="#br0">0 0 12524,'0'0'160</inkml:trace>
</inkml:ink>
</file>

<file path=ppt/ink/ink3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6:14.793"/>
    </inkml:context>
    <inkml:brush xml:id="br0">
      <inkml:brushProperty name="width" value="0.025" units="cm"/>
      <inkml:brushProperty name="height" value="0.025" units="cm"/>
    </inkml:brush>
  </inkml:definitions>
  <inkml:trace contextRef="#ctx0" brushRef="#br0">0 0 10474,'0'0'1505</inkml:trace>
</inkml:ink>
</file>

<file path=ppt/ink/ink3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6:15.137"/>
    </inkml:context>
    <inkml:brush xml:id="br0">
      <inkml:brushProperty name="width" value="0.025" units="cm"/>
      <inkml:brushProperty name="height" value="0.025" units="cm"/>
    </inkml:brush>
  </inkml:definitions>
  <inkml:trace contextRef="#ctx0" brushRef="#br0">1 0 13581,'0'0'-32</inkml:trace>
</inkml:ink>
</file>

<file path=ppt/ink/ink3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1:03.802"/>
    </inkml:context>
    <inkml:brush xml:id="br0">
      <inkml:brushProperty name="width" value="0.025" units="cm"/>
      <inkml:brushProperty name="height" value="0.025" units="cm"/>
    </inkml:brush>
  </inkml:definitions>
  <inkml:trace contextRef="#ctx0" brushRef="#br0">208 115 7783,'-13'0'433,"-16"-1"932,-72 1 2861,36 11 1917,105-4-3213,276-3-1603,-175-6-1234,-35 3-52,-1-4 0,159-27 0,-264 31-16,0-1-1,0 0 1,1 0-1,-1 0 1,0 0-1,0 0 1,1 0-1,-1 0 0,0 0 1,0 0-1,1 0 1,-1 0-1,0 0 1,0 0-1,1 0 1,-1 0-1,0 0 1,0 0-1,1 0 1,-1 0-1,0 0 1,0 0-1,1 0 1,-1 0-1,0-1 1,0 1-1,1 0 1,-1 0-1,0 0 1,0 0-1,0-1 1,1 1-1,-1 0 1,0 0-1,0 0 1,0-1-1,0 1 1,0 0-1,1 0 1,-1-1-1,0 1 1,0 0-1,0 0 1,0-1-1,0 1 1,0 0-1,0 0 1,0-1-1,-17-4 423,-32 0-263,-609-6 397,576 11 296,178 0-840,764 14 219,-849-14-252,-8-1-4,0 1 0,1 0 0,-1 0 0,1 0 1,-1 1-1,1-1 0,-1 1 0,0 0 0,1-1 0,-1 2 0,6 2 0,-40 1-245,-373 11 793,-114 11 740,671-30-1444,-17 2-238,13-4-285,503-29-206,-918 35 1919,118-3-957,-692 2 649,853-1-736,0 0 0,0-1 0,18-6 0,15-2-324,491-49-4725,-291 38 3018,-446 59-3590,81-11 3164,-14-3-475,-5-2-2263</inkml:trace>
</inkml:ink>
</file>

<file path=ppt/ink/ink3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1:19.756"/>
    </inkml:context>
    <inkml:brush xml:id="br0">
      <inkml:brushProperty name="width" value="0.025" units="cm"/>
      <inkml:brushProperty name="height" value="0.025" units="cm"/>
    </inkml:brush>
  </inkml:definitions>
  <inkml:trace contextRef="#ctx0" brushRef="#br0">126 64 7303,'0'0'731,"-12"-2"711,-48-3 356,7 3 5644,90 14-5221,9-5-1597,1-3 0,0-1 0,60-5 0,-25 1-376,123-8 785,350-60 0,-724 97 328,137-21-1300,-657 110 1928,627-115-1615,87-18-161,10 4-466,0 1 0,1 2 0,61-9 0,119 0-3161,-130 12 943,33-3-3113</inkml:trace>
</inkml:ink>
</file>

<file path=ppt/ink/ink3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1:23.160"/>
    </inkml:context>
    <inkml:brush xml:id="br0">
      <inkml:brushProperty name="width" value="0.025" units="cm"/>
      <inkml:brushProperty name="height" value="0.025" units="cm"/>
    </inkml:brush>
  </inkml:definitions>
  <inkml:trace contextRef="#ctx0" brushRef="#br0">0 169 9929,'0'0'5168,"12"-6"-4858,6-1-43,1 0 1,-1 1 0,1 1 0,0 1 0,22-2-1,334-57 2273,-72 9-1514,-238 43 106,-135 12 1265,-380 79-2190,401-70-179,46-9-28,-116 28 75,105-25-68,0 1 1,1 1 0,-1 0-1,1 1 1,0 0 0,-14 12-1,26-19-10,0 1 0,0 0-1,0-1 1,0 1 0,0 0 0,0 0-1,0 0 1,0-1 0,0 1-1,0 0 1,1 0 0,-1 0 0,0 0-1,1 1 1,-1-1 0,0 0 0,1 0-1,0 0 1,-1 0 0,1 1-1,0-1 1,-1 0 0,1 2 0,1-2 2,0 0 0,-1 0 0,1-1 0,0 1 0,0 0 0,0 0 0,0-1 0,-1 1 0,1 0 0,0-1 0,0 1 0,0-1 0,0 0 0,1 1 0,-1-1 0,0 0 0,0 1 0,0-1 0,0 0 0,2 0 0,15 1 18,0 0-1,25-3 1,-30 1 0,100-9 73,143-30 1,-108 14-74,-130 23-18,136-26 84,-131 24-53,1-2-1,-1-1 0,0-1 1,27-15-1,-50 24-2,0 0 0,0 0 0,-1 0 0,1 0 0,0 0 0,0 0 0,0 0 0,-1 0 0,1-1 0,0 1 0,0 0 0,0 0 0,0 0-1,0 0 1,-1 0 0,1-1 0,0 1 0,0 0 0,0 0 0,0 0 0,0 0 0,0-1 0,0 1 0,0 0 0,-1 0 0,1 0 0,0-1 0,0 1 0,0 0 0,0 0 0,0 0 0,0-1 0,0 1-1,0 0 1,0 0 0,0 0 0,0-1 0,1 1 0,-1 0 0,0 0 0,0 0 0,0-1 0,0 1 0,0 0 0,0 0 0,0 0 0,0 0 0,1-1 0,-1 1 0,0 0 0,0 0 0,0 0 0,0 0-1,1-1 1,-25 1 835,22 0-873,-54 2 116,0 2 1,-107 23-1,-109 46-104,234-62 24,-15 4-45,13-5-18,-72 30 0,195-39-5215,-62-4 3474,0-1 0,-1-1 0,1 0 1,24-12-1,24-14-8989</inkml:trace>
</inkml:ink>
</file>

<file path=ppt/ink/ink3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1:41.527"/>
    </inkml:context>
    <inkml:brush xml:id="br0">
      <inkml:brushProperty name="width" value="0.025" units="cm"/>
      <inkml:brushProperty name="height" value="0.025" units="cm"/>
    </inkml:brush>
  </inkml:definitions>
  <inkml:trace contextRef="#ctx0" brushRef="#br0">0 73 7111,'0'0'13452,"12"1"-12811,115 2 880,249-25-1,14-3-835,-323 25 340,-413-11 1352,97 1-2432,207 9 35,5-1 16,0 2 0,-71 8 0,108-8-1,0 0 0,-1 0 0,1 0 0,0 0-1,0-1 1,-1 1 0,1 0 0,0 0 0,-1 0-1,1 0 1,0 0 0,0 0 0,-1 0-1,1 0 1,0 0 0,-1 0 0,1 1 0,0-1-1,0 0 1,-1 0 0,1 0 0,0 0 0,0 0-1,-1 0 1,1 1 0,0-1 0,0 0 0,-1 0-1,1 0 1,0 1 0,0-1 0,0 0 0,0 0-1,-1 0 1,1 1 0,0-1 0,0 0 0,0 0-1,0 1 1,0-1 0,0 0 0,0 1-1,0-1 1,-1 0 0,1 0 0,0 1 0,16 6-170,25 1 71,61-4 192,-1-4 0,145-18-1,71-3-19,-370 25 260,-77 17-1,-11 1-122,-359 8 1028,699-30-6644,-130 0 1138,-2 0-2032</inkml:trace>
</inkml:ink>
</file>

<file path=ppt/ink/ink3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1:48.704"/>
    </inkml:context>
    <inkml:brush xml:id="br0">
      <inkml:brushProperty name="width" value="0.025" units="cm"/>
      <inkml:brushProperty name="height" value="0.025" units="cm"/>
    </inkml:brush>
  </inkml:definitions>
  <inkml:trace contextRef="#ctx0" brushRef="#br0">0 94 10250,'0'0'10474,"12"1"-8932,69 1 105,0-4-1,116-17 0,-93 8-1214,672-54 1111,-1181 72 544,288-5-2053,-358 16 274,469-18-302,4 0-7,0 0 0,-1 0 0,1 0 0,0 0 0,-1 1 0,1-1 0,0 0 0,-1 1 0,1 0 0,0-1 0,0 1 0,0 0 0,0 0 0,0 0 0,0 1 0,-3 1 0,6-2-14,0 0 0,0 0 0,0 0 0,1 0-1,-1 0 1,0 0 0,1-1 0,-1 1 0,0 0 0,1-1 0,-1 1 0,1-1 0,-1 0 0,1 1-1,-1-1 1,1 0 0,-1 0 0,3 0 0,36 5 8,70 1 111,130-11 1,108-25-197,-111 7 98,-1034 130 419,553-69-369,112-17-233,457-64-6869,-226 36 3629,27-2-4644,-86 4 1741</inkml:trace>
</inkml:ink>
</file>

<file path=ppt/ink/ink3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2:05.778"/>
    </inkml:context>
    <inkml:brush xml:id="br0">
      <inkml:brushProperty name="width" value="0.025" units="cm"/>
      <inkml:brushProperty name="height" value="0.025" units="cm"/>
    </inkml:brush>
  </inkml:definitions>
  <inkml:trace contextRef="#ctx0" brushRef="#br0">143 103 5349,'0'0'14061,"10"-5"-13361,-1 0-515,1 0 0,0 1 0,1 0 0,-1 1 0,1 0 0,0 1 0,-1 0 0,20 0 0,597 24 3893,-74 0-3196,2464-6 1210,-2336-33-2007,-363 6 103,100-11-162,-254 11 22,-463 13-157,140-4 95,-929 20-37,-3 1-309,-632-38-72,908 17 77,556 15 231,-291 52 0,492-51-47,538-39-1093,-339 13 702,1086-91-8198,-835 68 2994</inkml:trace>
</inkml:ink>
</file>

<file path=ppt/ink/ink3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2:14.726"/>
    </inkml:context>
    <inkml:brush xml:id="br0">
      <inkml:brushProperty name="width" value="0.025" units="cm"/>
      <inkml:brushProperty name="height" value="0.025" units="cm"/>
    </inkml:brush>
  </inkml:definitions>
  <inkml:trace contextRef="#ctx0" brushRef="#br0">32 0 1666,'-32'0'-1442</inkml:trace>
</inkml:ink>
</file>

<file path=ppt/ink/ink3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2:15.057"/>
    </inkml:context>
    <inkml:brush xml:id="br0">
      <inkml:brushProperty name="width" value="0.025" units="cm"/>
      <inkml:brushProperty name="height" value="0.025" units="cm"/>
    </inkml:brush>
  </inkml:definitions>
  <inkml:trace contextRef="#ctx0" brushRef="#br0">0 1 96,'0'0'224</inkml:trace>
</inkml:ink>
</file>

<file path=ppt/ink/ink3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2:15.902"/>
    </inkml:context>
    <inkml:brush xml:id="br0">
      <inkml:brushProperty name="width" value="0.025" units="cm"/>
      <inkml:brushProperty name="height" value="0.025" units="cm"/>
    </inkml:brush>
  </inkml:definitions>
  <inkml:trace contextRef="#ctx0" brushRef="#br0">76 49 8840,'0'0'4180,"10"3"-2637,12 1-735,0-1 0,0-1 0,0-1-1,41-4 1,102-18 277,-52 5-705,217-5 1857,-353 22-1494,1 1-1,-28 6 1,-18 3-222,-249 3 1733,-32 4-1545,333-14-873,26-1-91,26 2 193,86 5 191,-1-5-1,213-20 0,-265 5 77,-52 5-32,-50 2-28,-486 30 1296,487-18-1077,23-2-1910,17-5-5434,23-2 697</inkml:trace>
</inkml:ink>
</file>

<file path=ppt/ink/ink3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2:17.253"/>
    </inkml:context>
    <inkml:brush xml:id="br0">
      <inkml:brushProperty name="width" value="0.025" units="cm"/>
      <inkml:brushProperty name="height" value="0.025" units="cm"/>
    </inkml:brush>
  </inkml:definitions>
  <inkml:trace contextRef="#ctx0" brushRef="#br0">1 121 14574,'0'0'27,"0"0"0,0 0 1,0 0-1,0 0 0,0 0 1,0 0-1,1 0 0,-1 0 1,0 0-1,0 1 0,0-1 0,0 0 1,0 0-1,0 0 0,0 0 1,0 0-1,0 0 0,0 0 1,1 0-1,-1 0 0,0 0 0,0 0 1,0 0-1,0 1 0,0-1 1,0 0-1,0 0 0,0 0 1,0 0-1,0 0 0,0 0 1,0 0-1,0 0 0,0 1 0,0-1 1,0 0-1,0 0 0,0 0 1,0 0-1,0 0 0,0 0 1,0 0-1,0 0 0,0 1 1,0-1-1,0 0 0,0 0 0,0 0 1,0 0-1,0 0 0,0 0 1,-1 0-1,1 0 0,0 0 1,0 0-1,0 1 0,0-1 0,0 0 1,0 0-1,19 2 377,28-3 239,217-36 1830,-80 7-2309,686-17 3514,-1051 62-537,67-3-2785,-18-3-9,-466 57 336,746-63-848,3-4 76,1-8 0,264-48 0,-409 56 91,5-2 7,0 1-1,0-2 1,22-8 0,-34 12-6,1 0 1,-1 0-1,0-1 0,1 1 0,-1 0 0,1 0 0,-1 0 1,0 0-1,1 0 0,-1-1 0,0 1 0,0 0 0,1 0 1,-1 0-1,0-1 0,1 1 0,-1 0 0,0-1 0,0 1 1,0 0-1,1 0 0,-1-1 0,0 1 0,0 0 0,0-1 1,0 1-1,0 0 0,1-1 0,-1 1 0,0-1 0,0 1 1,0 0-1,0-1 0,0 1 0,0 0 0,0-1 0,-14-6 150,-24 1 74,-82 0-176,-128 10 1,183 1-102,0 3 0,0 3 0,-101 31 1,67-2-1646,61-22-1322,-1-2-3397,17-10-5186</inkml:trace>
</inkml:ink>
</file>

<file path=ppt/ink/ink3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2:27.620"/>
    </inkml:context>
    <inkml:brush xml:id="br0">
      <inkml:brushProperty name="width" value="0.025" units="cm"/>
      <inkml:brushProperty name="height" value="0.025" units="cm"/>
    </inkml:brush>
  </inkml:definitions>
  <inkml:trace contextRef="#ctx0" brushRef="#br0">1 42 9705,'0'0'11318,"10"-7"-10576,-4 2-631,0 1 0,1 0 1,0 1-1,0-1 1,0 2-1,0-1 0,0 1 1,1-1-1,-1 2 1,0-1-1,1 1 0,0 1 1,-1-1-1,10 2 1,148 19 1277,8 0-606,621-9 1450,-401-13-1103,-328 6-941,96 18-1,-106-12 251,84 3 0,-1868-30-1672,2482 33 1496,7 0-211,-733-16-43,64 0 261,151-17 1,-227 12-21,-21 0 146,-28-1-49,-902-23-195,720 31-150,187-2-12,-28 0-1,-110 13 0,259-11-341,184-1 256,370-5-1159,-440-12 1165,-192 12 123,-20 1-18,-24-1-31,-102-3 10,-254 17 1,346-4-197,-50 12 0,38 0-6174,46-17 1534</inkml:trace>
</inkml:ink>
</file>

<file path=ppt/ink/ink3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2:41.294"/>
    </inkml:context>
    <inkml:brush xml:id="br0">
      <inkml:brushProperty name="width" value="0.025" units="cm"/>
      <inkml:brushProperty name="height" value="0.025" units="cm"/>
    </inkml:brush>
  </inkml:definitions>
  <inkml:trace contextRef="#ctx0" brushRef="#br0">24 9 8456,'-7'1'331,"-4"-1"2322,6-9 4212,44 18-5210,-6 0-1197,-1-1-1,1-2 1,0-2-1,1-1 1,-1-1-1,45-4 1,-9 2-68,849-13 3513,-596 6-3199,639 14 289,-958-8-988,0 1 0,0 0 0,-1 0 0,1 0 0,0 1 0,0-1-1,-1 1 1,1-1 0,0 1 0,-1 0 0,1 0 0,3 2 0,-7-2-1,0 0-1,1 0 1,-1-1-1,0 1 1,0 0 0,1 0-1,-1-1 1,0 1-1,0-1 1,0 1 0,0 0-1,0-1 1,0 0-1,0 1 1,0-1 0,0 0-1,0 1 1,0-1-1,0 0 1,-1 0 0,-82 17 128,-115 0-270,-240-9-1,103-7-304,-798 101 213,1048-91 222,69-9-143,57-7-261,542-49-941,-320 33 1051,-239 19 295,11 0 6,0-1 0,-1-2 0,61-17 0,-93 21 4,1 1 0,0-1 0,0 1 0,-1-1 0,1 0 0,-1 0-1,1 1 1,-1-1 0,1 0 0,-1-1 0,1 1 0,-1 0 0,0 0 0,0-1 0,2-1-1,-7-5 74,-16 1 32,-44-2-94,0 3 1,-126 4-1,104 3-132,-67 7-2299,0 6 1,-167 39-1,179-28-2376</inkml:trace>
</inkml:ink>
</file>

<file path=ppt/ink/ink3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2:48.291"/>
    </inkml:context>
    <inkml:brush xml:id="br0">
      <inkml:brushProperty name="width" value="0.025" units="cm"/>
      <inkml:brushProperty name="height" value="0.025" units="cm"/>
    </inkml:brush>
  </inkml:definitions>
  <inkml:trace contextRef="#ctx0" brushRef="#br0">396 136 10826,'0'-10'2920,"0"-4"-2397,1 4 432,0 0-1,-1 0 0,-1 0 1,0 0-1,-3-17 0,3 25-844,1 0-1,-1 0 1,0 1 0,1-1-1,-1 0 1,0 0-1,0 1 1,0-1 0,0 1-1,-1-1 1,1 1 0,0-1-1,-1 1 1,1 0 0,0-1-1,-1 1 1,0 0-1,1 0 1,-1 0 0,0 0-1,1 1 1,-1-1 0,0 0-1,0 1 1,0-1 0,0 1-1,0 0 1,1-1-1,-1 1 1,0 0 0,0 0-1,0 0 1,0 1 0,0-1-1,0 0 1,0 1 0,0-1-1,1 1 1,-4 1-1,0 0-92,-1 0-1,1 1 0,0 0 0,0 0 0,0 1 1,0-1-1,0 1 0,1 0 0,0 0 1,-1 0-1,2 1 0,-5 6 0,-41 66 97,43-67-111,-27 54 89,2 1 1,3 2-1,2 1 0,4 0 0,3 2 1,3 1-1,3 0 0,3 1 1,-1 110-1,11-165 2,1-1 0,0 0 0,2 1 0,-1-1-1,2 0 1,0-1 0,1 1 0,1-1 0,0 1 0,1-2 0,12 19 0,-12-23 8,0 1-1,1-2 1,1 1 0,-1-2 0,2 1 0,-1-1-1,1 0 1,0-1 0,1 0 0,0-1 0,0 0 0,0 0-1,1-1 1,-1-1 0,18 4 0,-19-5-39,1-1 0,-1 0 1,1-1-1,0 0 0,0 0 1,0-1-1,-1-1 0,1 0 1,0-1-1,0 0 0,-1 0 1,1-1-1,-1 0 0,0-1 1,17-9-1,-12 4 103,-2 0 0,0-1 0,0-1 0,0 0 0,-2-1 0,1 0 0,-1-1 1,-1 0-1,15-25 0,-6 3-12,-1 0-1,-2 0 1,-1-2 0,-2 0 0,-2 0 0,11-66 0,-13 40 22,-2-2 1,-4 1-1,-5-83 1,-1 106-176,-2 0 0,-2 1 0,-14-48 0,15 68 0,-1 0 0,0 1 0,-2-1 0,0 1 0,-2 1 0,0 0 0,-26-33 0,33 47-37,0 0 1,-1 1-1,1-1 0,-1 1 0,0 0 1,1 1-1,-1-1 0,-1 1 1,-5-3-1,10 5-3,0-1 0,0 1 1,0-1-1,-1 1 0,1 0 0,0-1 0,0 1 0,-1 0 1,1 0-1,0 0 0,0 0 0,-1 0 0,1 0 0,0 0 1,0 0-1,0 0 0,-1 1 0,1-1 0,0 0 0,0 1 1,0-1-1,-1 1 0,1 0 0,0-1 0,0 1 1,0 0-1,0-1 0,0 1 0,0 0 0,1 0 0,-1 0 1,0 0-1,0 0 0,1 0 0,-1 0 0,0 0 0,1 0 1,-1 1-1,1-1 0,-1 0 0,1 0 0,0 0 1,-1 2-1,0 19-4318,4-7-2132,8-1-3733</inkml:trace>
</inkml:ink>
</file>

<file path=ppt/ink/ink3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2:48.959"/>
    </inkml:context>
    <inkml:brush xml:id="br0">
      <inkml:brushProperty name="width" value="0.025" units="cm"/>
      <inkml:brushProperty name="height" value="0.025" units="cm"/>
    </inkml:brush>
  </inkml:definitions>
  <inkml:trace contextRef="#ctx0" brushRef="#br0">289 142 15599,'-3'-13'2055,"0"-2"-1458,1 3 81,0 0-1,0 0 0,-1 1 0,-1-1 1,0 1-1,-11-21 0,15 31-628,-1 0 0,0 0 0,1 1-1,-1-1 1,0 0 0,1 0-1,-1 1 1,0-1 0,0 1 0,0-1-1,0 0 1,1 1 0,-1 0-1,0-1 1,0 1 0,0-1 0,0 1-1,0 0 1,0 0 0,0 0-1,0-1 1,0 1 0,0 0-1,0 0 1,0 0 0,0 1 0,0-1-1,0 0 1,0 0 0,0 0-1,0 1 1,0-1 0,0 1 0,0-1-1,0 1 1,0-1 0,0 1-1,0-1 1,1 1 0,-1 0 0,0-1-1,0 2 1,-29 35-8,8 4-7,1 1-1,2 0 1,3 2 0,1 0 0,-15 71 0,10-5 753,-6 129 0,23-201-632,-7 213 375,11-226-483,0 1 0,2-1 1,1 0-1,1 0 0,2 0 0,0-1 1,17 39-1,-19-55 29,0 1 1,0-1 0,1 0-1,1 0 1,-1-1 0,1 0-1,0 0 1,1-1 0,-1 1-1,1-2 1,0 1 0,1-1-1,0 0 1,-1-1 0,2 0-1,-1-1 1,0 1 0,1-2-1,-1 1 1,1-1 0,0-1-1,-1 0 1,1 0-1,0-1 1,0 0 0,0-1-1,0 0 1,-1-1 0,1 0-1,0 0 1,-1-1 0,1 0-1,-1-1 1,0 0 0,0 0-1,-1-1 1,1 0 0,8-8-1,-2-1 8,-1-1-1,-1-1 1,-1 0-1,0 0 1,-1-2-1,-1 1 1,0-1-1,-2-1 0,0 1 1,-1-2-1,-1 1 1,5-23-1,0-17 159,-2-1-1,3-108 1,-11 99-242,-2 0 0,-14-84 0,11 125 0,-1 0 0,-2 0 0,-1 1 0,-1 0 0,-1 0 0,-2 1 0,0 0 0,-19-27 0,27 47-219,-1-1-1,0 1 1,0 0 0,-1 0-1,0 1 1,0 0 0,0 0-1,-1 0 1,1 1 0,-1 0-1,0 0 1,0 0 0,-1 1 0,1 0-1,-1 1 1,0-1 0,1 2-1,-1-1 1,0 1 0,-9 0-1,-9 1-1579,1 2 0,0 1 0,1 0-1,-1 2 1,-24 8 0,1-1-13069</inkml:trace>
</inkml:ink>
</file>

<file path=ppt/ink/ink3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2:49.580"/>
    </inkml:context>
    <inkml:brush xml:id="br0">
      <inkml:brushProperty name="width" value="0.025" units="cm"/>
      <inkml:brushProperty name="height" value="0.025" units="cm"/>
    </inkml:brush>
  </inkml:definitions>
  <inkml:trace contextRef="#ctx0" brushRef="#br0">1 854 12684,'0'0'9876,"16"-14"-8296,48-49-187,82-102 1,-18-5-174,-42 51-658,113-116-1,-194 230-556,53-49 79,-53 50-89,-1 1 1,0 0 0,1 0-1,0 1 1,-1 0 0,1-1-1,0 2 1,0-1 0,0 0-1,1 1 1,-1 0 0,6 0-1,-8 1 0,-1 1 0,1-1 0,0 1-1,-1 0 1,1 0 0,-1 0-1,0 0 1,1 1 0,-1-1 0,0 1-1,0-1 1,1 1 0,-1 0-1,-1 0 1,1 0 0,0 0 0,1 2-1,35 49 139,-18-23-69,4-6 15,0 0 0,1-1 0,47 32 1,-47-38 126,0 2 1,-1 1 0,-1 1 0,37 44-1,-47-47-88,-1 1 0,-1 0 0,-1 0 0,-1 1 0,0 1 0,-2-1 0,0 1 0,4 28-1,-1 13 357,2 98-1,-11-145-468,1-2-439,3-22-911,1-22-4334,-5-14-4544</inkml:trace>
</inkml:ink>
</file>

<file path=ppt/ink/ink3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2:51.453"/>
    </inkml:context>
    <inkml:brush xml:id="br0">
      <inkml:brushProperty name="width" value="0.025" units="cm"/>
      <inkml:brushProperty name="height" value="0.025" units="cm"/>
    </inkml:brush>
  </inkml:definitions>
  <inkml:trace contextRef="#ctx0" brushRef="#br0">11 13 18578,'0'0'3362,"0"14"-2203,0 256 5603,0 139-4352,-5-343-2046,3-60-307,1-7-16,1-35-7,10-67-34,42-188 0,-44 254 0,3-19 0,15-63 0,-22 104 0,1 1 0,0 0 0,1 0 0,1 0 0,11-18 0,-17 29 0,1 1 0,-1 0 0,1 0 0,-1 0 0,1 0 0,0 0 0,0 1 0,0-1 0,0 0 0,0 1 0,1-1 0,-1 1 0,0 0 0,1 0 0,-1 0 0,0 0 0,1 0 0,-1 1 0,1-1 0,0 1 0,-1-1 0,1 1 0,-1 0 0,1 0 0,0 0 0,-1 0 0,1 1 0,0-1 0,-1 1 0,1 0 0,-1-1 0,1 1 0,-1 0 0,0 0 0,1 1 0,-1-1 0,0 0 0,0 1 0,0 0 0,0-1 0,2 3 0,2 1 0,0 0 0,0 1 0,-1 0 0,0 0 0,0 0 0,-1 1 0,1-1 0,-1 1 0,-1 0 0,1 1 0,-1-1 0,2 10 0,-3-9 0,-2-1 0,1 0 0,-1 1 0,0-1 0,-1 1 0,0-1 0,0 0 0,-1 1 0,1-1 0,-2 0 0,1 0 0,-1 0 0,0-1 0,0 1 0,-1 0 0,0-1 0,0 0 0,0 0 0,-1 0 0,0-1 0,0 0 0,-1 0 0,1 0 0,-1 0 0,0-1 0,-13 7 0,7-4 0,1 0 0,-2-1 0,1-1 0,-1 0 0,1-1 0,-1 0 0,-1-1 0,1-1 0,0 0 0,-1-1 0,1 0 0,-1-1 0,1 0 0,-18-3 0,31 3-54,0 0 1,-1 0-1,1 0 1,0 0-1,-1 0 1,1 0-1,0 0 0,-1 0 1,1 0-1,0 0 1,-1 0-1,1 0 1,0 0-1,-1 0 0,1 0 1,0 0-1,-1 0 1,1 0-1,0 0 1,0-1-1,-1 1 0,1 0 1,0 0-1,-1 0 1,1-1-1,0 1 1,0 0-1,0 0 1,-1 0-1,1-1 0,0 1 1,0 0-1,0-1 1,-1 1-1,1 0 1,0-1-1,0 1 0,0 0 1,0 0-1,0-1 1,0 1-1,0 0 1,0-1-1,0 1 0,0 0 1,0-1-1,0 1 1,0 0-1,0-1 1,0 1-1,0 0 0,0-1 1,0 1-1,0 0 1,1-1-1,-1 1 1,0 0-1,0 0 0,0-1 1,1 1-1,-1 0 1,0 0-1,0-1 1,1 1-1,18-11-8064,8 4-2319</inkml:trace>
</inkml:ink>
</file>

<file path=ppt/ink/ink3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2:51.920"/>
    </inkml:context>
    <inkml:brush xml:id="br0">
      <inkml:brushProperty name="width" value="0.025" units="cm"/>
      <inkml:brushProperty name="height" value="0.025" units="cm"/>
    </inkml:brush>
  </inkml:definitions>
  <inkml:trace contextRef="#ctx0" brushRef="#br0">117 181 16335,'0'0'3951,"0"-12"-636,0 9-2975,0-14 1073,-1 1-1,-6-28 1,7 41-1281,0 1 0,0-1-1,-1 1 1,1-1 0,-1 1 0,0-1 0,0 1 0,0-1 0,0 1 0,0 0 0,0 0-1,-1-1 1,1 1 0,-1 0 0,1 0 0,-1 0 0,0 0 0,0 1 0,0-1 0,0 0-1,0 1 1,0 0 0,-1-1 0,1 1 0,0 0 0,-1 0 0,1 0 0,-5-1 0,4 3-112,0 0-1,0 0 1,1 0 0,-1 0 0,1 0 0,-1 1 0,1-1 0,-1 1 0,1 0 0,0 0 0,0 0-1,0 0 1,0 0 0,0 0 0,0 0 0,1 1 0,-1-1 0,1 1 0,-1-1 0,1 1 0,0 0-1,-1 4 1,-1-1 11,1 1 0,0-1-1,0 0 1,0 1-1,1-1 1,0 1-1,1-1 1,-1 1-1,1 8 1,1-14-31,0 1 0,0-1 0,-1 0 0,1 1 0,0-1 0,0 0 0,0 0 0,0 0 0,1 0 0,-1 0 0,0 0 0,0 0 0,1 0 0,-1 0 0,0-1 0,1 1 0,-1 0 0,1-1 0,-1 1 0,1-1 0,-1 0 0,1 1 0,-1-1 0,1 0 0,2 0 0,51 1 0,-41-2 0,191 2-294,-204-1 302,1-1 0,-1 1 0,1 0 0,0 0 0,-1 0 0,1 1 0,0-1 0,-1 0 0,1 0 0,-1 1 0,1-1 0,0 1 0,-1 0-1,1-1 1,-1 1 0,0 0 0,1 0 0,-1 0 0,0 0 0,1 0 0,-1 0 0,0 0 0,0 0 0,0 1 0,0-1 0,0 0 0,0 1 0,0-1 0,-1 1-1,1-1 1,0 1 0,-1-1 0,1 1 0,-1-1 0,0 1 0,1 3 0,-19-56-8,-17-102 0,34 153 0,1 0 1,0 0-1,0 0 0,0-1 0,0 1 1,0 0-1,0 0 0,1 0 0,-1-1 1,0 1-1,0 0 0,0 0 0,0 0 1,0-1-1,0 1 0,0 0 0,0 0 1,0 0-1,0 0 0,1-1 0,-1 1 1,0 0-1,0 0 0,0 0 1,0 0-1,0 0 0,1 0 0,-1-1 1,0 1-1,0 0 0,0 0 0,1 0 1,-1 0-1,0 0 0,0 0 0,0 0 1,0 0-1,1 0 0,-1 0 0,0 0 1,0 0-1,0 0 0,1 0 1,-1 0-1,0 0 0,0 0 0,0 0 1,1 0-1,-1 0 0,0 0 0,0 0 1,0 1-1,1-1 0,-1 0 0,0 0 1,12 4-67,-12-4 58,7 3-58,39 15-2703,28 3-6567,-35-15 2284</inkml:trace>
</inkml:ink>
</file>

<file path=ppt/ink/ink3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2:52.249"/>
    </inkml:context>
    <inkml:brush xml:id="br0">
      <inkml:brushProperty name="width" value="0.025" units="cm"/>
      <inkml:brushProperty name="height" value="0.025" units="cm"/>
    </inkml:brush>
  </inkml:definitions>
  <inkml:trace contextRef="#ctx0" brushRef="#br0">96 25 11275,'0'0'19132,"-10"-3"-18694,9 2-413,-1 0 0,0 0 0,-1 1 0,1-1 0,0 0 0,0 1 0,0-1 1,0 1-1,0 0 0,-1 0 0,1-1 0,0 2 0,0-1 0,-1 0 0,1 0 0,0 1 0,0-1 0,0 1 0,0 0 0,0-1 0,0 1 0,0 0 0,0 0 0,0 0 0,0 1 0,0-1 0,0 0 0,1 1 0,-1-1 0,1 1 0,-1 0 0,1-1 1,-1 1-1,1 0 0,0 0 0,0 0 0,0 0 0,0 0 0,0 0 0,1 0 0,-2 4 0,0-1 16,0 0 1,0 1-1,1-1 1,0 0-1,0 1 1,0-1-1,0 1 1,1-1-1,0 9 0,1-13-36,-1 1-1,1 0 0,-1-1 1,1 1-1,-1-1 0,1 1 0,0-1 1,0 0-1,0 1 0,0-1 1,0 0-1,0 1 0,0-1 1,0 0-1,1 0 0,-1 0 0,0 0 1,1 0-1,-1 0 0,0-1 1,1 1-1,-1 0 0,1-1 0,0 1 1,-1-1-1,1 1 0,-1-1 1,1 0-1,0 0 0,-1 0 0,1 0 1,0 0-1,2 0 0,3-1-26,-1 0 1,0 0-1,1-1 0,-1 0 0,0 0 0,0 0 0,0-1 0,0 0 0,-1 0 1,1 0-1,-1-1 0,0 0 0,0 0 0,0 0 0,7-8 0,-5 4-36,0 0 0,0-1-1,0 0 1,-1 0-1,-1 0 1,0 0 0,0-1-1,6-17 1,-25 64 270,9-27-123,1 1-1,-1-1 1,2 1-1,0-1 0,0 1 1,1 0-1,0 1 1,1-1-1,0 0 1,2 18-1,-1-28-122,0 1 1,1-1-1,-1 0 0,1 1 1,-1-1-1,1 0 0,-1 1 1,1-1-1,0 0 0,0 0 0,0 0 1,-1 0-1,1 0 0,0 0 1,0 0-1,1 0 0,-1 0 1,0 0-1,0-1 0,0 1 1,0 0-1,3 0 0,0 0-200,-1 0-1,1 0 0,0 0 1,0-1-1,0 0 0,-1 1 1,1-1-1,6-1 0,-2 0-759,1-1-1,0 0 0,-1 0 1,1-1-1,-1 0 0,15-7 1,17-18-9432</inkml:trace>
</inkml:ink>
</file>

<file path=ppt/ink/ink3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2:53.092"/>
    </inkml:context>
    <inkml:brush xml:id="br0">
      <inkml:brushProperty name="width" value="0.025" units="cm"/>
      <inkml:brushProperty name="height" value="0.025" units="cm"/>
    </inkml:brush>
  </inkml:definitions>
  <inkml:trace contextRef="#ctx0" brushRef="#br0">30 0 14061,'0'0'9204,"1"10"-6551,0 27-1155,-2-1 1,-11 71-1,5-55-321,0 53 0,6-86-1177,1 1 0,1-1 0,1 1 0,1-1 0,0 0 0,1 0 0,9 24 0,-10-99 0,-3 36 0,-1 0 0,-1 0 0,-1 0 0,0 0 0,-2 1 0,-13-39 0,18 59 0,0 1 0,1 0 0,-1 1 0,1-1 0,0 0 0,-1 0 0,1 0 0,0 0 0,0 0 0,1 0 0,-1 0 0,0 0 0,1-1 0,-1 1 0,1 0 0,-1-1 0,1 1 0,0-1 0,3 2 0,5 3 0,1-1 0,0-1 0,1 0 0,-1-1 0,1 0 0,-1 0 0,1-2 0,0 1 0,22-1 0,-27-1 0,0-1 0,0 0 0,0 0 0,0 0 0,0-1 0,0 0 0,0 0 0,6-4 0,-10 5 0,0-1 0,0 0 0,0 0 0,0 0 0,-1 0 0,1 0 0,-1 0 0,0-1 0,1 1 0,-1-1 0,0 0 0,0 0 0,-1 0 0,1 0 0,0 0 0,-1 0 0,1-4 0,-1 6 0,-1 0 0,1 0 0,-1 0 0,0 0 0,0 0 0,1 0 0,-1 0 0,0-1 0,0 1 0,0 0 0,0 0 0,0 0 0,-1 0 0,1 0 0,0 0 0,0 0 0,-1 0 0,0-2 0,1 3 0,-1-1 0,1 1 0,-1 0 0,1-1 0,-1 1 0,1 0 0,-1 0 0,1-1 0,-1 1 0,1 0 0,-1 0 0,1 0 0,-1-1 0,0 1 0,1 0 0,-1 0 0,1 0 0,-1 0 0,0 0 0,1 0 0,-1 0 0,1 1 0,-2-1 0,-1 1 0,0 0 0,0 0 0,0 1 0,0-1 0,0 1 0,0-1 0,0 1 0,0 0 0,1 0 0,-4 4 0,-2 3 0,1 0 0,1 1 0,-11 18 0,16-26 0,0 1 0,0-1 0,0 1 0,0-1 0,1 1 0,-1-1 0,1 1 0,-1-1 0,1 1 0,0 4 0,0-6 0,0 0 0,1-1 0,-1 1 0,0 0 0,1 0 0,-1 0 0,1 0 0,-1-1 0,0 1 0,1 0 0,0-1 0,-1 1 0,1 0 0,-1-1 0,1 1 0,0 0 0,-1-1 0,1 1 0,0-1 0,0 0 0,0 1 0,-1-1 0,1 1 0,0-1 0,0 0 0,0 0 0,0 0 0,0 1 0,-1-1 0,3 0 0,16 1 0,0-1 0,0-1 0,0-1 0,0 0 0,0-1 0,0-1 0,32-12 0,-23 7 0,1 2 0,34-5 0,-62 12 0,0 0 0,0 1 0,0-1 0,0 0 0,0 0 0,0 1 0,0-1 0,0 0 0,0 1 0,0-1 0,0 1 0,0-1 0,0 1 0,0 0 0,0-1 0,0 1 0,0 0 0,-1 0 0,1 0 0,0-1 0,-1 1 0,1 0 0,0 0 0,-1 0 0,1 0 0,-1 0 0,0 0 0,1 0 0,-1 0 0,0 0 0,1 1 0,-1-1 0,0 0 0,0 0 0,0 0 0,0 0 0,0 0 0,-1 2 0,-3 50 0,4-47 0,0-6 0,0 0 0,0 1 0,0-1 0,0 0 0,0 0 0,1 1 0,-1-1 0,0 0 0,0 0 0,1 1 0,-1-1 0,0 0 0,0 0 0,1 1 0,-1-1 0,0 0 0,1 0 0,-1 0 0,0 0 0,0 0 0,1 1 0,-1-1 0,0 0 0,1 0 0,-1 0 0,0 0 0,1 0 0,-1 0 0,0 0 0,1 0 0,-1 0 0,1 0 0,-1 0 0,0-1 0,0 1 0,1 0 0,-1 0 0,0 0 0,1 0 0,-1 0 0,1-1 0,14-4 0,25-12 0,-24 9 0,0 0 0,0 1 0,1 1 0,0 1 0,1 0 0,-1 1 0,28-2 0,-44 6 0,0 0 0,0 1 0,0-1 0,1 0 0,-1 0 0,0 1 0,0-1 0,0 1 0,0-1 0,0 1 0,0-1 0,1 1 0,-1 0 0,-1 0 0,1-1 0,0 1 0,0 0 0,0 0 0,0 0 0,0 0 0,-1 0 0,1 0 0,-1 0 0,1 0 0,0 0 0,-1 0 0,0 0 0,1 1 0,-1-1 0,0 0 0,1 0 0,-1 0 0,0 1 0,0-1 0,0 0 0,0 0 0,0 1 0,-1-1 0,1 1 0,0 0 0,-1-1 0,1 1 0,0-1 0,0 0 0,0 1 0,0-1 0,0 0 0,1 1 0,-1-1 0,0 1 0,1-1 0,-1 0 0,1 0 0,-1 1 0,1-1 0,-1 0 0,1 0 0,0 0 0,0 1 0,-1-1 0,1 0 0,0 0 0,0 0 0,0 0 0,0-1 0,1 1 0,-1 0 0,0 0 0,0-1 0,0 1 0,1 0 0,-1-1 0,0 1 0,0-1 0,1 0 0,1 1 0,37-5-3841,-2-13-5974,-9-2-4652</inkml:trace>
</inkml:ink>
</file>

<file path=ppt/ink/ink3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2:53.467"/>
    </inkml:context>
    <inkml:brush xml:id="br0">
      <inkml:brushProperty name="width" value="0.025" units="cm"/>
      <inkml:brushProperty name="height" value="0.025" units="cm"/>
    </inkml:brush>
  </inkml:definitions>
  <inkml:trace contextRef="#ctx0" brushRef="#br0">15 1 18770,'0'0'10666,"0"11"-10068,-6 88 121,0-33-48,3 1 1,7 79-1,-2-134-671,0 0 0,1 0 0,0 0 0,1-1 0,0 1 0,1-1 0,0 0 0,9 14 0,-13-25 0,-1 1 0,0 0 0,1-1 0,-1 1 0,0-1 0,1 1 0,-1 0 0,1-1 0,-1 1 0,1-1 0,-1 1 0,1-1 0,-1 1 0,1-1 0,-1 0 0,1 1 0,0-1 0,-1 0 0,1 1 0,0-1 0,-1 0 0,1 0 0,0 1 0,-1-1 0,1 0 0,0 0 0,0 0 0,-1 0 0,1 0 0,0 0 0,-1 0 0,1 0 0,1-1 0,-1 0 0,0 0 0,0 0 0,0 0 0,0 0 0,0-1 0,0 1 0,0 0 0,0-1 0,0 1 0,-1 0 0,1-1 0,-1 1 0,1-1 0,0-1 0,0-2 0,0 0 0,0 1 0,0-1 0,0 0 0,-1 0 0,0 1 0,0-1 0,0 0 0,-1 0 0,-1-7 0,-8 23-4350,3-2-1763</inkml:trace>
</inkml:ink>
</file>

<file path=ppt/ink/ink3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2:54.292"/>
    </inkml:context>
    <inkml:brush xml:id="br0">
      <inkml:brushProperty name="width" value="0.025" units="cm"/>
      <inkml:brushProperty name="height" value="0.025" units="cm"/>
    </inkml:brush>
  </inkml:definitions>
  <inkml:trace contextRef="#ctx0" brushRef="#br0">0 62 8584,'0'0'23606,"11"4"-23104,21 5-481,0-2 0,0 0 0,61 2-1,-8-10-2863,-52-13-1039,-30 12 2999,-1 1-1,1-1 1,0 1 0,-1 0-1,1 0 1,0 0-1,0 0 1,0 0 0,4 0-1,-5 7 4520,-2-5-3486,0-1-1,-1 1 1,1 0-1,0-1 0,1 1 1,-1 0-1,0 0 1,0-1-1,0 1 1,0 0-1,0 0 1,1-1-1,-1 1 1,0 0-1,1-1 1,-1 1-1,0 0 0,1-1 1,-1 1-1,1-1 1,-1 1-1,1-1 1,-1 1-1,1-1 1,0 1-1,-1-1 1,1 1-1,-1-1 1,1 0-1,0 1 1,0-1-1,-1 0 0,1 0 1,1 1-1,1-1-48,0 0-1,0-1 1,0 1-1,0-1 0,0 1 1,-1-1-1,1 0 1,0 0-1,0 0 1,0-1-1,-1 1 0,1-1 1,-1 1-1,1-1 1,-1 0-1,0 0 0,1 0 1,-1 0-1,0 0 1,0-1-1,-1 1 1,1 0-1,0-1 0,-1 0 1,1 1-1,-1-1 1,0 0-1,0 0 0,0 1 1,0-1-1,-1 0 1,1 0-1,-1 0 1,0 0-1,0 0 0,0-6 1,-1 8-57,1 0 1,-1 0-1,1 0 1,-1 0 0,1-1-1,-1 1 1,0 1-1,0-1 1,0 0-1,1 0 1,-1 0-1,0 0 1,0 1-1,0-1 1,0 0-1,0 1 1,0-1-1,0 1 1,-1-1 0,1 1-1,0-1 1,0 1-1,0 0 1,0 0-1,-1-1 1,1 1-1,0 0 1,0 0-1,-1 0 1,1 1-1,0-1 1,0 0-1,0 0 1,-1 1 0,1-1-1,0 0 1,-2 2-1,-1-1 72,0 0 0,1 0 0,-1 1 0,0-1 0,1 1 0,-1 0 0,1 0 0,-1 0 0,1 0 0,-5 6 0,6-6-116,0 0 0,0 0 0,0 0 0,1 0 0,-1 1 0,1-1 0,0 1 0,0-1 0,0 1 0,0-1 0,0 1 0,0 0 0,1-1 0,-1 1 0,1 0 0,0 0 0,-1 0 0,2-1 0,-1 1 0,0 0 0,0 0 0,1-1 0,0 4 0,1-3 0,0-1 0,0 0 0,0 1 0,0-1 0,0 0 0,1 0 0,-1 0 0,0 0 0,1-1 0,0 1 0,-1-1 0,1 0 0,0 1 0,0-1 0,-1 0 0,1 0 0,0-1 0,0 1 0,0-1 0,6 1 0,56 2 0,27 3 0,-85-5 0,-1 0 0,1 1 0,-1-1 0,1 1 0,-1 1 0,0-1 0,1 1 0,-1 0 0,-1 1 0,9 5 0,-12-7 0,-1 0 0,1 0 0,-1 0 0,1 1 0,-1-1 0,0 0 0,0 1 0,0-1 0,0 0 0,-1 1 0,1 3 0,0-5 0,-1-1 0,0 1 0,0 0 0,1-1 0,-1 1 0,0 0 0,0 0 0,0-1 0,0 1 0,0 0 0,0-1 0,0 1 0,0 0 0,0-1 0,0 1 0,-1 0 0,1-1 0,0 1 0,0 0 0,-1-1 0,1 1 0,0 0 0,-1-1 0,1 1 0,0-1 0,-1 1 0,1-1 0,-1 1 0,1-1 0,-1 1 0,1-1 0,-1 1 0,0-1 0,1 1 0,-1-1 0,0 0 0,1 0 0,-1 1 0,1-1 0,-1 0 0,-1 0 0,1-1 0,0-1 0,1 1 0,-1-1 0,0 0 0,1 1 0,-1-1 0,1 0 0,0 1 0,-1-1 0,1 0 0,0 0 0,0 0 0,0 1 0,1-4 0,-1 1 0,-9-178 0,10 182 0,-1-1 0,0 1 0,0 0 0,0 0 0,0-1 0,0 1 0,1 0 0,-1 0 0,0 0 0,0-1 0,1 1 0,-1 0 0,0 0 0,0 0 0,0 0 0,1-1 0,-1 1 0,0 0 0,1 0 0,-1 0 0,0 0 0,0 0 0,1 0 0,-1 0 0,0 0 0,1 0 0,-1 0 0,0 0 0,0 0 0,1 0 0,-1 0 0,0 0 0,1 0 0,-1 0 0,0 0 0,0 0 0,1 0 0,-1 0 0,0 1 0,0-1 0,1 0 0,-1 0 0,0 0 0,0 1 0,1-1 0,-1 0 0,0 0 0,0 1 0,17 9 0,-15-9 0,8 5-618,1 0-1,0-1 1,0-1-1,0 0 1,15 3-1,-11-4-868,0 0-1,0-1 0,0-1 1,0 0-1,0-1 1,0-1-1,1 0 1,-1-1-1,0-1 0,0 0 1,23-9-1,2-6-6610</inkml:trace>
</inkml:ink>
</file>

<file path=ppt/ink/ink3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2:54.618"/>
    </inkml:context>
    <inkml:brush xml:id="br0">
      <inkml:brushProperty name="width" value="0.025" units="cm"/>
      <inkml:brushProperty name="height" value="0.025" units="cm"/>
    </inkml:brush>
  </inkml:definitions>
  <inkml:trace contextRef="#ctx0" brushRef="#br0">186 0 11243,'0'0'19431,"-11"1"-18213,2 0-1055,0 0 0,1 0 0,-1 1 0,-16 6 1,23-7-167,1-1 1,-1 1 0,1-1 0,-1 1 0,0 0-1,1-1 1,-1 1 0,1 0 0,-1 0-1,1 0 1,0 0 0,-1 0 0,1 1 0,0-1-1,0 0 1,0 1 0,0-1 0,0 0-1,0 1 1,0 0 0,0-1 0,1 1 0,-1-1-1,1 1 1,-1 0 0,1-1 0,0 1-1,-1 0 1,1-1 0,0 1 0,0 0 0,0 0-1,0-1 1,0 1 0,1 0 0,-1-1-1,1 1 1,-1 0 0,1-1 0,-1 1 0,1 0-1,1 2 1,0-2-124,0 0-1,0 0 1,0 0-1,0-1 1,0 1-1,0 0 1,0-1-1,1 1 0,-1-1 1,1 0-1,-1 0 1,1 0-1,-1 0 1,4 0-1,44 10-1588,-39-9 1111,45 8-1436,65 14 962,-120-24 1141,0 1 0,0-1 0,0 0-1,0 0 1,0 1 0,0-1 0,0 0 0,0 1-1,0-1 1,0 1 0,0-1 0,0 1 0,0 0-1,0-1 1,-1 1 0,1 0 0,0 0 0,0 0-1,0 1 1,-1-2 40,0 1-1,0-1 1,0 1 0,-1 0-1,1-1 1,0 1-1,0-1 1,-1 1 0,1-1-1,0 1 1,-1-1-1,1 0 1,0 1 0,-1-1-1,1 1 1,-1-1-1,1 0 1,-1 1 0,1-1-1,-1 0 1,1 1-1,-1-1 1,1 0 0,-2 0-1,-42 14 3567,-152 16-5000,63-25-2965</inkml:trace>
</inkml:ink>
</file>

<file path=ppt/ink/ink3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2:54.975"/>
    </inkml:context>
    <inkml:brush xml:id="br0">
      <inkml:brushProperty name="width" value="0.025" units="cm"/>
      <inkml:brushProperty name="height" value="0.025" units="cm"/>
    </inkml:brush>
  </inkml:definitions>
  <inkml:trace contextRef="#ctx0" brushRef="#br0">0 0 20756,'0'0'3811,"8"64"-1408,-4-23-129,2 8-865,4 7-929,3 2-351,2 1-418,4 0-1793,4-6-2210,-1-7-2114</inkml:trace>
</inkml:ink>
</file>

<file path=ppt/ink/ink3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2:55.320"/>
    </inkml:context>
    <inkml:brush xml:id="br0">
      <inkml:brushProperty name="width" value="0.025" units="cm"/>
      <inkml:brushProperty name="height" value="0.025" units="cm"/>
    </inkml:brush>
  </inkml:definitions>
  <inkml:trace contextRef="#ctx0" brushRef="#br0">1 10 24567,'0'0'8200,"35"-9"-23094</inkml:trace>
</inkml:ink>
</file>

<file path=ppt/ink/ink3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3:11.378"/>
    </inkml:context>
    <inkml:brush xml:id="br0">
      <inkml:brushProperty name="width" value="0.025" units="cm"/>
      <inkml:brushProperty name="height" value="0.025" units="cm"/>
    </inkml:brush>
  </inkml:definitions>
  <inkml:trace contextRef="#ctx0" brushRef="#br0">2 3169 12300,'0'0'11563,"-1"-13"-10608,1-5-688,1 0-1,1 1 1,0-1-1,1 1 1,1-1-1,1 1 1,8-20-1,61-132 652,-70 159-920,96-189 322,222-328-1,196-132 82,63 49-359,25 28-485,-484 467 285,-106 100-162,-6 7-339,-1 0 0,0-1 0,-1 0 0,0-1 0,-1 1 0,11-18 0,-11-2-5042</inkml:trace>
</inkml:ink>
</file>

<file path=ppt/ink/ink3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3:14.527"/>
    </inkml:context>
    <inkml:brush xml:id="br0">
      <inkml:brushProperty name="width" value="0.025" units="cm"/>
      <inkml:brushProperty name="height" value="0.025" units="cm"/>
    </inkml:brush>
  </inkml:definitions>
  <inkml:trace contextRef="#ctx0" brushRef="#br0">228 175 12396,'2'-10'3865,"-2"9"-3849,1-4 525,0 0 0,-1 0 1,1 0-1,-1 0 0,0 0 1,-1-1-1,1 1 1,-2-6-1,1 10-366,0-1 1,1 1-1,-1-1 1,0 1-1,0-1 1,0 1-1,0 0 0,-1-1 1,1 1-1,0 0 1,0 0-1,-1 0 1,1 0-1,-1 0 0,1 0 1,-1 0-1,1 1 1,-1-1-1,0 1 1,1-1-1,-1 1 0,0-1 1,1 1-1,-1 0 1,0 0-1,0 0 1,1 0-1,-1 0 0,0 0 1,0 0-1,1 0 1,-1 1-1,-2 0 1,-3 1-81,1 0 0,-1 0 0,0 1 0,1 0 0,0 0 0,0 1 0,0 0 0,0 0 1,0 0-1,1 0 0,0 1 0,0 0 0,0 0 0,0 1 0,1-1 0,-7 13 0,0 0-90,0 0-1,2 1 1,0 0-1,-8 30 1,12-34 5,1-1 1,1 1 0,0 0 0,1 1 0,1-1 0,0 0 0,3 25 0,-2-36 9,1-1 0,-1 1 0,1-1 1,0 1-1,0-1 0,0 1 0,1-1 0,-1 0 0,1 0 0,0 0 1,-1 1-1,1-2 0,1 1 0,-1 0 0,0 0 0,1-1 0,-1 1 1,1-1-1,0 0 0,0 0 0,0 0 0,0 0 0,0 0 0,1-1 1,-1 1-1,0-1 0,1 0 0,-1 0 0,1 0 0,-1 0 0,1-1 1,-1 0-1,1 1 0,0-1 0,-1 0 0,7-2 0,1 1 89,0-2-1,0 0 1,0 0-1,0-1 1,0 0-1,-1-1 0,0 0 1,0-1-1,0 0 1,-1-1-1,0 1 1,0-2-1,0 1 0,-1-1 1,10-13-1,0-1 133,-1 0 1,0-1-1,-2-1 0,-1 0 0,12-30 0,-20 42-241,-2 0 0,0 0 0,0 0 0,-1-1 0,-1 1 0,0-1 0,-1 1 0,0-1 0,-2-23 0,1 32 0,-1-1 0,0 1 0,0-1 0,0 1 0,0 0 0,-1-1 0,0 1 0,0 0 0,0 0 0,0 0 0,-1 0 0,1 0 0,-1 1 0,0-1 0,0 1 0,-1 0 0,1 0 0,-1 0 0,1 0 0,-1 0 0,0 1 0,0 0 0,0 0 0,0 0 0,0 0 0,-1 1 0,1-1 0,0 1 0,-9-1 0,8 1-218,0 0 0,0 0 0,0 1 0,0-1 0,-1 1 1,1 0-1,0 1 0,0-1 0,0 1 0,0 0 0,0 0 0,0 1 0,0-1 0,0 1 0,1 0 1,-1 1-1,1-1 0,-1 1 0,1 0 0,0 0 0,0 0 0,0 0 0,0 1 0,1 0 0,0 0 1,-1 0-1,1 0 0,0 0 0,1 0 0,-1 1 0,1 0 0,0-1 0,0 1 0,1 0 0,-1 0 0,1 0 1,0 0-1,0 0 0,1 0 0,-1 0 0,1 0 0,1 0 0,0 6 0,6 16-5702,14-9-3235</inkml:trace>
</inkml:ink>
</file>

<file path=ppt/ink/ink3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3:14.852"/>
    </inkml:context>
    <inkml:brush xml:id="br0">
      <inkml:brushProperty name="width" value="0.025" units="cm"/>
      <inkml:brushProperty name="height" value="0.025" units="cm"/>
    </inkml:brush>
  </inkml:definitions>
  <inkml:trace contextRef="#ctx0" brushRef="#br0">47 1 19667,'0'0'4959,"-4"12"-3101,-6 19-1184,1 1 1,2 1-1,2-1 1,-3 44-1,5-7 448,6 84 0,-2-147-1082,-1 0 0,1-1 0,0 1 0,1 0 0,-1 0 1,1-1-1,1 1 0,-1-1 0,1 0 0,4 7 0,-6-11-34,0 1 0,0-1-1,0 0 1,0 0 0,1 1-1,-1-1 1,0 0 0,1 0-1,-1-1 1,1 1-1,-1 0 1,1 0 0,0-1-1,-1 1 1,1-1 0,0 1-1,-1-1 1,1 0 0,0 0-1,-1 1 1,1-1 0,0 0-1,0-1 1,-1 1-1,1 0 1,0 0 0,-1-1-1,1 1 1,0-1 0,-1 0-1,1 1 1,-1-1 0,1 0-1,-1 0 1,1 0-1,-1 0 1,0 0 0,1 0-1,1-3 1,12-11-6,-1 0 0,-1-2 0,0 1 0,-1-2 0,-1 0 0,0 0 0,8-22 0,2 0 0,14-27 0,52-133 0,-87 201-2305,-5 13-7145,-8 7-1248</inkml:trace>
</inkml:ink>
</file>

<file path=ppt/ink/ink3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3:15.347"/>
    </inkml:context>
    <inkml:brush xml:id="br0">
      <inkml:brushProperty name="width" value="0.025" units="cm"/>
      <inkml:brushProperty name="height" value="0.025" units="cm"/>
    </inkml:brush>
  </inkml:definitions>
  <inkml:trace contextRef="#ctx0" brushRef="#br0">1 208 15439,'0'0'3865,"0"9"-38,0 30-1099,0-38-2636,0 0 0,1 0 0,-1 1 0,1-1 0,-1 0 0,1 0-1,-1 1 1,1-1 0,-1 0 0,1 0 0,0 0 0,0 0 0,0 0 0,0 0 0,0 0 0,0 0 0,0 0 0,0 0-1,0-1 1,0 1 0,0 0 0,0-1 0,1 1 0,-1-1 0,0 1 0,0-1 0,1 0 0,-1 1 0,0-1-1,2 0 1,43 0 244,-39 0-200,2-2-245,-1 1 0,1-2 0,0 1 0,-1-1 0,0 0 0,0-1 0,0 0 0,0 0 0,0-1 0,-1 0 0,0 0 0,0 0 0,0-1 0,-1-1 0,0 1 0,0-1 0,10-14 0,-9 10 248,0 0 1,0 0-1,-1 0 1,0-1-1,-1 0 1,0 0-1,-1-1 0,-1 1 1,0-1-1,-1 0 1,2-21-1,-24 84 1441,17-37-1465,-12 65 225,14-71-249,0-1 1,0 1-1,1 0 0,0 0 0,1 0 1,-1 0-1,2-1 0,2 12 0,-4-16-74,1-1-1,0 0 1,0 0-1,-1 0 1,1 0-1,0 0 1,0 0-1,0 0 1,0 0-1,0 0 1,0-1-1,1 1 1,-1 0-1,0-1 1,0 1-1,0 0 1,1-1-1,-1 0 1,0 1-1,1-1 1,-1 0-1,0 0 1,1 1-1,-1-1 1,0 0-1,1 0 1,-1-1-1,0 1 1,1 0-1,-1 0 1,0-1-1,1 1 1,-1-1-1,0 1 1,3-2-1,2 0 45,-1-1 0,1 1 0,-1-1 0,1-1-1,-1 1 1,8-7 0,9-13-61,-2-1 0,0-1 0,26-44 0,2-2 0,-48 70 0,0 0 0,1 1 0,-1-1 0,0 1 0,0-1 0,1 1 0,-1-1 0,0 1 0,1-1 0,-1 1 0,1 0 0,-1-1 0,0 1 0,1-1 0,-1 1 0,1 0 0,-1-1 0,1 1 0,-1 0 0,1 0 0,-1 0 0,1-1 0,0 1 0,-1 0 0,1 0 0,-1 0 0,1 0 0,-1 0 0,1 0 0,0 0 0,-1 0 0,2 0 0,4 19 0,-6 48 0,0-51 0,0-16 0,0 5 0,-1-1 0,2 1 0,-1-1 0,0 1 0,1-1 0,0 1 0,2 5 0,-3-9 0,1-1 0,0 1 0,-1 0 0,1 0 0,0-1 0,-1 1 0,1 0 0,0-1 0,0 1 0,0-1 0,0 1 0,-1-1 0,1 0 0,0 1 0,0-1 0,0 0 0,0 1 0,0-1 0,0 0 0,0 0 0,0 0 0,0 0 0,0 0 0,0 0 0,0 0 0,0 0 0,0 0 0,0-1 0,0 1 0,0 0 0,0-1 0,0 1 0,0 0 0,-1-1 0,1 1 0,0-1 0,0 0 0,0 1 0,-1-1 0,2 0 0,11-8 0,0 0 0,-1 0 0,23-22 0,-28 23 0,1 0 0,0 0 0,1 1 0,0 1 0,0-1 0,0 1 0,1 1 0,-1 0 0,1 0 0,15-4 0,-25 8-54,1 1 0,0 0-1,-1-1 1,1 1 0,0 0 0,-1 0-1,1 0 1,0 0 0,0-1 0,-1 1 0,1 0-1,0 0 1,-1 0 0,1 0 0,0 1-1,-1-1 1,1 0 0,0 0 0,0 0-1,-1 1 1,1-1 0,0 0 0,-1 0 0,1 1-1,-1-1 1,1 1 0,0-1 0,-1 1-1,1-1 1,-1 1 0,1-1 0,-1 1 0,1-1-1,-1 1 1,0-1 0,1 1 0,-1 0-1,0-1 1,1 1 0,-1 0 0,0-1-1,0 1 1,0 0 0,0-1 0,1 1 0,-1 0-1,0 0 1,0-1 0,0 1 0,0 0-1,-1-1 1,1 2 0,0-1-153,0 0 1,0 0-1,0 0 0,0 0 0,0 0 1,0 0-1,0 0 0,0 0 1,0 0-1,1 0 0,-1 0 0,0-1 1,1 1-1,-1 0 0,1 0 1,-1 0-1,1 0 0,-1-1 1,1 1-1,0 0 0,-1 0 0,1-1 1,0 1-1,-1 0 0,1-1 1,0 1-1,0-1 0,0 1 0,1 0 1,10 0-10290</inkml:trace>
</inkml:ink>
</file>

<file path=ppt/ink/ink3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3:15.723"/>
    </inkml:context>
    <inkml:brush xml:id="br0">
      <inkml:brushProperty name="width" value="0.025" units="cm"/>
      <inkml:brushProperty name="height" value="0.025" units="cm"/>
    </inkml:brush>
  </inkml:definitions>
  <inkml:trace contextRef="#ctx0" brushRef="#br0">124 1 18385,'0'0'13816,"-10"3"-13293,2 1-521,1 0 0,-1 1 0,1-1 0,0 1 0,0 1 0,1-1 0,0 1 0,0 0 0,0 1 0,1 0 0,-1-1 0,2 2 0,-1-1-1,1 0 1,0 1 0,0 0 0,1 0 0,0 0 0,1 0 0,0 1 0,-1 9 0,3-18-2,0 1 0,1 0 0,-1 0 0,0-1 0,1 1 0,-1 0 0,1-1 0,-1 1 0,1-1 0,-1 1 0,1 0 0,0-1 0,-1 1 0,1-1 0,0 0 0,-1 1 0,1-1 0,0 1 0,0-1 0,-1 0 0,1 0 0,0 1 0,0-1 0,0 0 0,-1 0 0,1 0 0,0 0 0,0 0 0,0 0 0,-1 0 0,1 0 0,1-1 0,34-1 0,-33 2 0,88-11-779,-27 2-467,67 0-1,-131 9 1264,1 0 1,-1 0-1,1 0 1,-1 0 0,1-1-1,-1 1 1,0 0 0,1 0-1,-1 0 1,1 0 0,-1 0-1,1 0 1,-1 0 0,1 0-1,-1 1 1,0-1 0,1 0-1,-1 0 1,1 0-1,-1 0 1,1 1 0,-1-1-1,0 0 1,1 0 0,-1 1-1,0-1 1,1 0 0,-1 0-1,0 1 1,1-1 0,-1 1-1,0-1 1,0 0-1,1 1 1,-1-1 0,0 0-1,0 1 1,0-1 0,0 1-1,1-1 1,-1 1 0,0-1-1,0 0 1,0 1 0,0-1-1,0 1 1,0-1-1,0 1 1,0-1 0,0 1-1,0-1 1,-1 1 0,1-1-1,0 0 1,0 1 0,0-1-1,0 1 1,-1-1 0,1 0-1,0 1 1,0-1-1,-1 0 1,1 1 0,0-1-1,-1 0 1,1 1 0,0-1-1,-1 0 1,0 1 0,-25 22 1464,10-14-1475,0 0 0,0-2 1,0 0-1,-32 9 0,-2-10-7987,28-6-4277</inkml:trace>
</inkml:ink>
</file>

<file path=ppt/ink/ink3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3:16.190"/>
    </inkml:context>
    <inkml:brush xml:id="br0">
      <inkml:brushProperty name="width" value="0.025" units="cm"/>
      <inkml:brushProperty name="height" value="0.025" units="cm"/>
    </inkml:brush>
  </inkml:definitions>
  <inkml:trace contextRef="#ctx0" brushRef="#br0">1 9 13581,'0'0'8237,"8"-3"-5605,-6 2-2536,0 0-1,1 0 1,-1 0 0,0 1 0,0-1 0,0 1 0,0-1-1,0 1 1,1 0 0,-1 0 0,0 0 0,0 0 0,0 1-1,1-1 1,-1 0 0,0 1 0,0-1 0,0 1 0,4 2-1,-3 0 47,1 0 0,-1 0-1,0 0 1,0 1 0,-1-1-1,1 1 1,-1 0 0,0 0-1,1 0 1,-2 0 0,1 0-1,1 6 1,8 27 497,-1 1-1,-2 0 1,-2 0 0,3 67-1,-5-47 45,13 60 0,-16-114-859,0 1 1,0 0-1,1-1 0,-1 1 1,1-1-1,0 1 0,0-1 0,1 0 1,-1 0-1,1 0 0,0 0 1,0 0-1,7 5 0,-8-7-44,1-1 0,-1 1-1,1-1 1,-1 0-1,1 0 1,0 0-1,-1 0 1,1 0 0,0 0-1,0-1 1,0 1-1,-1-1 1,1 0-1,0 0 1,0 0 0,0 0-1,0-1 1,0 1-1,-1-1 1,1 0-1,0 0 1,0 0 0,-1 0-1,4-2 1,21-15-7024</inkml:trace>
</inkml:ink>
</file>

<file path=ppt/ink/ink3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3:16.904"/>
    </inkml:context>
    <inkml:brush xml:id="br0">
      <inkml:brushProperty name="width" value="0.025" units="cm"/>
      <inkml:brushProperty name="height" value="0.025" units="cm"/>
    </inkml:brush>
  </inkml:definitions>
  <inkml:trace contextRef="#ctx0" brushRef="#br0">161 210 20595,'-9'0'3049,"3"0"-2704,0 0-1,-1 0 1,1 1 0,0 0 0,0 0 0,-1 1-1,1-1 1,0 1 0,0 1 0,1-1 0,-1 1-1,0 0 1,1 0 0,0 1 0,0-1 0,0 1 0,0 1-1,0-1 1,1 1 0,0-1 0,-7 11 0,8-10-298,0 0-1,0 1 1,0-1 0,1 1 0,0 0 0,0 0 0,0-1 0,1 1 0,0 1 0,0-1 0,0 11 0,1-15-47,1 0 0,-1 0-1,1 0 1,-1 0 0,1 0 0,0 0-1,-1 0 1,1 0 0,0 0 0,0 0 0,0 0-1,1 0 1,-1-1 0,0 1 0,1-1-1,-1 1 1,1-1 0,0 1 0,-1-1 0,1 0-1,0 0 1,0 0 0,0 0 0,0 0-1,0 0 1,0 0 0,0 0 0,0-1 0,0 1-1,0-1 1,0 0 0,0 0 0,0 0-1,0 0 1,1 0 0,1 0 0,4-1 16,-1 1 0,1-1 0,-1-1 0,0 1 0,1-2 0,-1 1 0,0-1 0,0 0 0,-1 0 1,1 0-1,0-1 0,-1 0 0,0-1 0,0 1 0,0-1 0,-1 0 0,0-1 0,0 1 0,0-1 0,4-7 0,9-14 76,-1-1-1,-1 0 0,15-39 0,-29 61-78,-2 6-16,0 0-1,0 0 0,0 0 1,1 0-1,-1 0 1,0 0-1,0 0 1,0 0-1,0 1 1,0-1-1,0 0 1,0 0-1,0 0 1,0 0-1,0 0 1,0 0-1,0 0 0,0 0 1,0 0-1,0 0 1,0 0-1,0 0 1,1 0-1,-1 0 1,0 0-1,0 0 1,0 0-1,0 0 1,0 0-1,0 0 1,0 0-1,0 0 0,0 0 1,0 0-1,1 0 1,-1 0-1,0 0 1,0 0-1,0 0 1,0 0-1,0 0 1,0 0-1,0 0 1,0 0-1,0 0 1,0 0-1,0 0 0,1 0 1,-1 0-1,0 0 1,0 0-1,0 0 1,0 0-1,0 0 1,0 0-1,0-1 1,0 1-1,0 0 1,0 0-1,0 0 1,0 0-1,0 0 1,0 0-1,0 0 0,0 0 1,4 14-96,2 36 160,1 1 119,-7-48-175,1 0 0,0-1 0,0 1-1,0 0 1,0-1 0,0 1 0,0 0 0,1-1-1,-1 0 1,1 1 0,0-1 0,-1 0 0,1 0-1,0 0 1,0 0 0,1 0 0,-1 0 0,0 0-1,1-1 1,-1 1 0,6 1 0,-4-2 5,1 0-1,0 0 1,0 0 0,-1-1 0,1 0-1,0 0 1,0 0 0,0-1 0,-1 1 0,1-1-1,9-3 1,7-4 17,-1 0 0,0-2 0,-1 0 0,26-19 0,99-75-881,-150 130 1270,-2-10-311,5-11-77,0 0 0,1 1 0,-1-1-1,1 1 1,0 0 0,0-1-1,1 1 1,0 0 0,0 0 0,0 0-1,1 11 1,0-16-28,1-1 0,-1 0 0,1 0 0,0 1 0,-1-1 0,1 0 0,-1 0 0,1 0 0,-1 0 0,1 0 0,-1 0 0,1 0 0,0 0 0,-1 0 0,1 0 0,-1 0 0,1 0 0,-1 0 0,1 0 0,0 0 0,-1-1 0,1 1 0,-1 0 0,1 0 0,-1-1 0,1 1 0,-1 0 0,1-1 0,16-9 0,0-2 0,58-40 0,-68 49 0,-1 0 0,1-1 0,0 2 0,0-1 0,0 1 0,0 0 0,0 1 0,1 0 0,-1 0 0,8 0 0,-12 2 0,-1-1 0,1 1 0,0 0 0,-1 0 0,1 0 0,-1 0 0,1 1 0,-1-1 0,0 1 0,0 0 0,0-1 0,0 1 0,0 0 0,0 0 0,0 0 0,0 0 0,-1 1 0,3 2 0,-2-2 0,0 0 0,0 0 0,0 0 0,0-1 0,1 1 0,0-1 0,-1 0 0,1 0 0,0 0 0,0 0 0,0 0 0,6 2 0,-6-3 0,-1 0 0,1 0 0,0-1 0,0 1 0,0-1 0,0 0 0,0 0 0,-1 0 0,1 0 0,0 0 0,0-1 0,0 1 0,0-1 0,-1 0 0,1 0 0,0 0 0,0 0 0,-1-1 0,1 1 0,-1 0 0,4-4 0,-3 2 0,0 0 0,-1 0 0,1-1 0,-1 1 0,1-1 0,-1 0 0,-1 0 0,1 0 0,0 0 0,-1 0 0,0 0 0,0 0 0,1-6 0,-1 1 0,0 0 0,0 0 0,-1 0 0,-1 0 0,1 0 0,-1 0 0,-1 0 0,0 0 0,0 0 0,-1 0 0,0 0 0,0 1 0,-6-11 0,6 15 0,0-1 0,0 1 0,-1 0 0,1 0 0,-1 1 0,0-1 0,0 1 0,0 0 0,0 0 0,-1 0 0,-4-2 0,9 6 0,0 0 0,-1-1 0,1 1 0,0 0 0,0 0 0,0 0 0,0 0 0,0-1 0,1 1 0,-1 0 0,0 0 0,0 0 0,1-1 0,-1 1 0,0 0 0,1 0 0,-1-1 0,0 1 0,1 0 0,-1-1 0,1 1 0,1 1 0,32 23-2447,-25-21 791,-1-1-1,1 0 1,0 0 0,-1 0-1,14 1 1,10-1-10078</inkml:trace>
</inkml:ink>
</file>

<file path=ppt/ink/ink3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3:12.106"/>
    </inkml:context>
    <inkml:brush xml:id="br0">
      <inkml:brushProperty name="width" value="0.025" units="cm"/>
      <inkml:brushProperty name="height" value="0.025" units="cm"/>
    </inkml:brush>
  </inkml:definitions>
  <inkml:trace contextRef="#ctx0" brushRef="#br0">410 19 20243,'0'0'2712,"-11"-4"-432,1 1-2002,1 0 1,-1 1 0,0 0 0,0 0 0,0 1 0,0 0-1,0 1 1,0 0 0,0 0 0,0 1 0,0 1 0,0 0 0,1 0-1,-1 1 1,0 0 0,-16 8 0,10-1-215,0 0 1,1 1-1,1 1 0,0 0 1,0 1-1,1 1 0,1 0 0,0 0 1,1 1-1,1 1 0,0 0 1,1 0-1,1 1 0,0 0 1,1 0-1,1 1 0,1 0 0,1 0 1,0 0-1,1 1 0,0 28 1,2-43-62,1 0 0,1 0 0,-1 0 0,0 0 0,1 0 0,0-1 0,0 1 0,0 0 0,0 0 0,1-1 0,0 1 0,-1-1 0,1 1 0,0-1-1,1 1 1,-1-1 0,1 0 0,-1 0 0,1-1 0,0 1 0,5 4 0,-2-4-33,0 0 0,0-1 1,0 0-1,0 0 0,0 0 0,1-1 0,-1 0 0,1 0 0,-1 0 0,0-1 0,1 0 0,7-1 0,10-2-400,-1-1-1,1-1 1,-1-1-1,0-2 1,-1 0 0,26-13-1,-2-3-4480,71-51 0,-48 22-3166</inkml:trace>
</inkml:ink>
</file>

<file path=ppt/ink/ink3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3:12.654"/>
    </inkml:context>
    <inkml:brush xml:id="br0">
      <inkml:brushProperty name="width" value="0.025" units="cm"/>
      <inkml:brushProperty name="height" value="0.025" units="cm"/>
    </inkml:brush>
  </inkml:definitions>
  <inkml:trace contextRef="#ctx0" brushRef="#br0">146 152 18385,'0'0'2659,"-12"1"-70,6 0-2375,0 0 1,0 1-1,0-1 1,0 1-1,0 1 1,0-1-1,0 1 0,1 0 1,-1 0-1,1 0 1,0 1-1,0 0 1,0 0-1,1 0 0,-1 0 1,1 1-1,0 0 1,0 0-1,1 0 1,0 0-1,0 1 0,0-1 1,-4 12-1,4-9-125,0 1 0,1-1 0,0 0 0,0 1 0,1-1 0,0 13 0,1-19-88,0 0 0,0 0 1,0 0-1,0 0 1,0 0-1,1 0 0,-1 0 1,1 0-1,-1-1 0,1 1 1,0 0-1,0 0 0,0 0 1,0-1-1,0 1 0,0 0 1,0-1-1,0 1 1,1-1-1,-1 1 0,1-1 1,-1 0-1,1 0 0,-1 1 1,1-1-1,0 0 0,0-1 1,-1 1-1,1 0 0,0 0 1,0-1-1,3 1 1,-1 0 48,0 0 0,0 0 0,1-1 1,-1 1-1,0-1 0,1 0 1,-1-1-1,0 1 0,1-1 1,-1 0-1,0 0 0,0 0 1,0 0-1,0-1 0,0 0 0,0 0 1,0 0-1,0 0 0,-1 0 1,1-1-1,-1 0 0,1 1 1,-1-1-1,0-1 0,0 1 1,-1 0-1,1-1 0,-1 1 0,0-1 1,1 0-1,-2 0 0,4-8 1,1-5 186,-2-1 0,1 0 0,-2 0 0,-1-1 1,0 1-1,-2-28 0,30 50-237,-17-1 0,19-2-95,0-2 0,-1-1 0,46-9 0,-48 6-3,0 1 0,0 1 0,0 2 0,36 2 0,-62 0 111,-1-1 0,0 1-1,1 0 1,-1 0 0,0 0 0,0 0 0,0 1 0,0-1 0,0 0 0,0 1-1,0-1 1,0 1 0,-1 0 0,1 0 0,0 0 0,-1 0 0,0 0 0,1 0-1,-1 0 1,0 0 0,0 0 0,0 1 0,0-1 0,-1 0 0,1 1 0,-1-1-1,1 0 1,-1 1 0,0-1 0,0 5 0,1 8 105,-1 0-1,-1 0 1,-3 22 0,4-37-118,0 1 0,0-1 0,0 0 0,0 0 0,0 0 0,1 0 0,-1 1 0,0-1 0,0 0 0,0 0 0,0 0 0,0 0 0,0 0 0,1 0 0,-1 1 0,0-1 0,0 0 0,0 0 0,0 0 0,0 0 0,1 0 0,-1 0 0,0 0 0,0 0 0,0 0 0,1 0 0,-1 0 0,0 0 0,0 0 0,0 0 0,0 0 0,1 0 0,-1 0 0,0 0 0,0 0 0,0 0 0,0 0 0,1 0 0,-1 0 0,0 0 0,0 0 0,0 0 0,0 0 0,1 0 0,-1-1 0,0 1 0,0 0 0,0 0 0,0 0 0,0 0 0,0 0 0,1-1 0,-1 1 0,0 0 0,0 0 0,0 0 0,0 0 0,0-1 0,0 1 0,0 0 0,0 0 0,77-68 0,-53 45 0,42-31 0,-59 47 0,1 1 0,1 0 0,-1 1 0,1 0 0,0 0 0,0 1 0,0 0 0,1 1 0,0 0 0,-1 0 0,1 1 0,0 1 0,11-1 0,-19 2 0,1 1 0,-1-1 0,0 1 0,0 0 0,1 0 0,-1 0 0,0 0 0,0 1 0,0-1 0,0 1 0,-1-1 0,1 1 0,0-1 0,0 1 0,-1 0 0,0 0 0,1 0 0,-1 0 0,0 0 0,0 0 0,0 0 0,0 0 0,0 1 0,1 3 0,-1-3 0,0 0 0,1 0 0,-1 0 0,1 0 0,-1 0 0,1-1 0,0 1 0,0-1 0,3 4 0,-3-5 0,-1-1 0,1 1 0,-1 0 0,1-1 0,-1 0 0,1 1 0,-1-1 0,1 0 0,0 0 0,-1 0 0,1 0 0,-1 0 0,1 0 0,-1 0 0,1 0 0,0-1 0,-1 1 0,1 0 0,-1-1 0,0 0 0,1 1 0,-1-1 0,1 0 0,-1 0 0,2-1 0,51-35-1685,-3-8-3604,-23 20 663,10-8-10359</inkml:trace>
</inkml:ink>
</file>

<file path=ppt/ink/ink3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3:13.323"/>
    </inkml:context>
    <inkml:brush xml:id="br0">
      <inkml:brushProperty name="width" value="0.025" units="cm"/>
      <inkml:brushProperty name="height" value="0.025" units="cm"/>
    </inkml:brush>
  </inkml:definitions>
  <inkml:trace contextRef="#ctx0" brushRef="#br0">17 1 19731,'-2'12'1398,"-4"16"-333,2 0 0,1 0 0,2 1 0,0 0 0,7 49-1,2-24-492,2 0-1,22 66 1,74 178 2209,-105-378-2028,-2-15-753,4 1 0,5-1 0,26-134 0,-31 217-85,1 0-1,-1 1 1,2-1-1,-1 1 1,13-21 0,-15 30 64,-1-1 0,1 1 1,-1 0-1,1 0 0,0-1 1,0 1-1,0 1 0,1-1 1,-1 0-1,0 0 0,0 1 1,1-1-1,-1 1 0,1 0 1,0 0-1,-1 0 0,1 0 1,0 0-1,0 1 0,-1-1 1,1 1-1,0-1 0,0 1 1,0 0-1,0 0 0,-1 1 1,1-1-1,0 1 0,0-1 1,5 3-1,-7-3 13,1 1 0,-1 0 0,1-1 0,-1 1 1,0 0-1,1 0 0,-1 0 0,0 0 0,0 0 0,1 0 0,-1 0 1,0 1-1,0-1 0,-1 0 0,1 1 0,0-1 0,0 1 1,0-1-1,-1 1 0,1-1 0,-1 1 0,1-1 0,-1 1 0,0-1 1,0 1-1,0-1 0,0 1 0,0 0 0,0-1 0,0 1 0,0 0 1,0-1-1,-1 1 0,1-1 0,-1 1 0,1-1 0,-1 1 0,0-1 1,1 1-1,-1-1 0,-1 2 0,-2 4 89,0 0-1,0 1 1,-1-2 0,1 1-1,-2 0 1,-9 9 0,-5 1 128,-1 0 0,-45 26 0,56-37-182,1-1-1,-1-1 0,0 1 1,0-2-1,0 1 1,-1-1-1,1-1 1,-1 0-1,0-1 1,-11 1-1,22-2-41,-1 0 0,1 0 0,0 0 0,-1-1 0,1 1 0,0 0 0,-1 0 0,1 0-1,-1-1 1,1 1 0,0 0 0,0 0 0,-1-1 0,1 1 0,0 0 0,-1 0 0,1-1 0,0 1 0,0 0 0,-1-1 0,1 1 0,0 0 0,0-1 0,0 1 0,0-1-1,0 1 1,0 0 0,-1-1 0,1 1 0,0-1 0,0 1 0,0 0 0,0-1 0,0 1 0,0-1 0,1 1 0,-1 0 0,0-1 0,0 1 0,0 0 0,0-1 0,0 1 0,0-1-1,1 1 1,-1 0 0,0-1 0,0 1 0,1 0 0,-1-1 0,0 1 0,0 0 0,1-1 0,14-18-2593,52-22-7215,-23 20 3129</inkml:trace>
</inkml:ink>
</file>

<file path=ppt/ink/ink3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3:13.916"/>
    </inkml:context>
    <inkml:brush xml:id="br0">
      <inkml:brushProperty name="width" value="0.025" units="cm"/>
      <inkml:brushProperty name="height" value="0.025" units="cm"/>
    </inkml:brush>
  </inkml:definitions>
  <inkml:trace contextRef="#ctx0" brushRef="#br0">52 255 14061,'0'0'16709,"-8"4"-16586,6-4-118,0 1-1,-1-1 0,1 1 0,0 0 0,0 0 0,0 0 0,0 0 0,0 0 1,0 0-1,0 0 0,1 1 0,-1-1 0,0 1 0,1-1 0,-1 1 0,1 0 0,-1-1 0,1 1 0,0 0 0,0 0 0,0 0 0,0 0 0,0 0 0,0 0 1,1 0-1,-1 0 0,1 1 0,-1-1 0,1 0 0,0 0 0,0 1 0,0-1 0,0 4 0,1-5 2,-1-1-1,0 1 1,1-1 0,0 1 0,-1-1-1,1 1 1,-1-1 0,1 1-1,-1-1 1,1 0 0,0 1 0,-1-1-1,1 0 1,0 0 0,-1 1 0,1-1-1,0 0 1,-1 0 0,1 0-1,0 0 1,0 0 0,-1 0 0,1 0-1,0 0 1,-1 0 0,1 0-1,0-1 1,0 1 0,-1 0 0,1 0-1,0-1 1,-1 1 0,1 0-1,-1-1 1,2 0 0,26-10 55,-25 9-66,-1 0 0,1 0 0,-1 0 0,1 0 0,-1-1 0,0 1 1,0-1-1,0 0 0,0 0 0,-1 1 0,1-1 0,-1 0 0,1 0 0,-1-1 0,0 1 0,0 0 0,0 0 1,-1 0-1,1-1 0,-1 1 0,0 0 0,0-1 0,0 1 0,-1-4 0,1 6 18,0 1 1,0 0-1,0-1 0,-1 1 1,1 0-1,0-1 0,0 1 1,0 0-1,-1 0 0,1-1 0,0 1 1,0 0-1,-1 0 0,1-1 1,0 1-1,0 0 0,-1 0 0,1 0 1,0 0-1,-1-1 0,1 1 1,0 0-1,-1 0 0,1 0 1,0 0-1,-1 0 0,1 0 0,0 0 1,-1 0-1,1 0 0,0 0 1,-1 0-1,1 0 0,0 0 1,-1 0-1,1 0 0,0 1 0,-1-1 1,1 0-1,0 0 0,-1 0 1,1 1-1,0 3-57,13-2 66,-1-2 5,0-1-1,-1-1 1,1 0 0,-1-1 0,0 0-1,0 0 1,0-1 0,0-1-1,18-10 1,12-10 23,39-32 0,-46 33 5,-30 21-27,-1 1 0,1-1 0,-1 0 0,0 0 0,0-1 1,0 1-1,0-1 0,-1 1 0,1-1 0,-1 0 0,0 0 1,0 0-1,0 0 0,-1 0 0,1 0 0,-1-1 0,0 1 0,-1 0 1,1-1-1,-1 1 0,1-9 0,-2 13-28,0 0 0,0 1 0,0-1 0,0 0 0,0 1 0,1-1 0,-1 1 0,0-1 0,0 1 0,1-1 0,-1 1 0,0 0 0,1-1 0,-1 1 0,0 0 0,1 0 0,-1-1 0,1 1 0,-1 0 0,0 1 0,-5 11 0,1-1 0,0 1 0,0 0 0,2 0 0,-1 1 0,2-1 0,-1 1 0,2-1 0,0 16 0,1-28 0,0 1 1,0 0-1,0 0 1,1-1-1,-1 1 0,1 0 1,-1-1-1,1 1 1,-1-1-1,1 1 0,0 0 1,0-1-1,0 1 0,0-1 1,0 0-1,0 1 1,1-1-1,-1 0 0,0 0 1,0 0-1,1 0 1,-1 0-1,1 0 0,-1 0 1,1 0-1,0 0 1,-1-1-1,1 1 0,0-1 1,-1 1-1,1-1 1,0 0-1,-1 0 0,1 0 1,0 1-1,0-2 0,-1 1 1,1 0-1,0 0 1,2-1-1,5 0-11,0 0-1,0-1 1,0 0-1,0-1 1,0 1-1,14-8 1,24-22-1543,2-10-4996</inkml:trace>
</inkml:ink>
</file>

<file path=ppt/ink/ink3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3:19.186"/>
    </inkml:context>
    <inkml:brush xml:id="br0">
      <inkml:brushProperty name="width" value="0.025" units="cm"/>
      <inkml:brushProperty name="height" value="0.025" units="cm"/>
    </inkml:brush>
  </inkml:definitions>
  <inkml:trace contextRef="#ctx0" brushRef="#br0">209 3 8808,'-8'0'8398,"2"-1"-7998,0 0 1,0 0-1,1 1 1,-1 0 0,0 1-1,0-1 1,0 1 0,1 0-1,-1 0 1,0 1-1,1 0 1,-1 0 0,1 0-1,0 0 1,0 1 0,0 0-1,0 0 1,0 1-1,0-1 1,1 1 0,-6 6-1,1 2-72,0 0 0,1 1-1,1 0 1,-1 0-1,2 1 1,0 0 0,1 0-1,0 0 1,1 1 0,1-1-1,0 1 1,1 0 0,1 0-1,0 0 1,2 20 0,-1-33-310,0 0 0,0-1 1,1 1-1,-1 0 1,0-1-1,1 1 1,0-1-1,-1 1 0,1-1 1,0 1-1,-1-1 1,1 1-1,0-1 0,0 0 1,0 1-1,0-1 1,1 0-1,-1 0 1,0 0-1,0 0 0,1 0 1,-1 0-1,1 0 1,1 1-1,0-2 23,0 1 0,0 0 0,1-1 0,-1 0 0,0 1 0,0-1 0,0-1 0,1 1 0,-1 0 0,0-1 0,6-1 0,1-2 38,0 1 0,0-2 0,0 1 0,0-1 0,-1-1 0,14-10 0,-4-1-79,-1 0 0,-1-1 0,23-32 0,-32 40 0,-1-1 0,0 0 0,-1 0 0,0-1 0,-1 0 0,0 0 0,-1 0 0,5-21 0,-12 57 0,1 1 0,1-1 0,1 1 0,5 38 0,-4-60-26,0-1 0,0 1 0,0-1 0,0 1-1,1-1 1,-1 1 0,1-1 0,-1 0 0,1 0 0,0 0 0,0 0 0,0 0 0,0 0-1,1 0 1,-1 0 0,0-1 0,1 0 0,-1 1 0,1-1 0,-1 0 0,1 0-1,0 0 1,-1 0 0,1-1 0,0 1 0,0-1 0,-1 0 0,1 1 0,4-2 0,2 1-364,-1 0 0,0-1 0,0 0 0,0 0 0,-1-1 1,1 0-1,0 0 0,0-1 0,8-4 0,28-20-7388</inkml:trace>
</inkml:ink>
</file>

<file path=ppt/ink/ink3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3:19.979"/>
    </inkml:context>
    <inkml:brush xml:id="br0">
      <inkml:brushProperty name="width" value="0.025" units="cm"/>
      <inkml:brushProperty name="height" value="0.025" units="cm"/>
    </inkml:brush>
  </inkml:definitions>
  <inkml:trace contextRef="#ctx0" brushRef="#br0">193 0 11851,'0'0'18044,"-3"15"-16848,-119 382 241,58-210-1198,60-168-981,13-28-1108,13-30-2904,-4-6-397,0-6-1442</inkml:trace>
</inkml:ink>
</file>

<file path=ppt/ink/ink3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3:20.368"/>
    </inkml:context>
    <inkml:brush xml:id="br0">
      <inkml:brushProperty name="width" value="0.025" units="cm"/>
      <inkml:brushProperty name="height" value="0.025" units="cm"/>
    </inkml:brush>
  </inkml:definitions>
  <inkml:trace contextRef="#ctx0" brushRef="#br0">0 1 14029,'0'0'15209,"5"11"-14253,29 100 466,-24-69-951,3 1 1,28 62 0,-36-95-712,0 0-1,0-1 1,1 0-1,0 0 1,1 0 0,0 0-1,0-1 1,1-1 0,0 1-1,0-1 1,1 0-1,0-1 1,0 0 0,0 0-1,16 6 1,-16-11-675</inkml:trace>
</inkml:ink>
</file>

<file path=ppt/ink/ink3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3:20.712"/>
    </inkml:context>
    <inkml:brush xml:id="br0">
      <inkml:brushProperty name="width" value="0.025" units="cm"/>
      <inkml:brushProperty name="height" value="0.025" units="cm"/>
    </inkml:brush>
  </inkml:definitions>
  <inkml:trace contextRef="#ctx0" brushRef="#br0">1 111 16111,'0'0'15823,"87"40"-14990,-36-58-833,9-7 0,-1 0 0,-2 0 0,-5 10 0,-10-1-1377,-9 4-3588,-14-3-5605</inkml:trace>
</inkml:ink>
</file>

<file path=ppt/ink/ink3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3:21.196"/>
    </inkml:context>
    <inkml:brush xml:id="br0">
      <inkml:brushProperty name="width" value="0.025" units="cm"/>
      <inkml:brushProperty name="height" value="0.025" units="cm"/>
    </inkml:brush>
  </inkml:definitions>
  <inkml:trace contextRef="#ctx0" brushRef="#br0">0 71 15503,'0'0'2413,"5"9"-1079,28 71 1490,-22-51-1787,0 0 0,2-1 0,29 47 0,-41-73-987,0 0-1,0-1 1,0 1 0,1-1-1,-1 1 1,0-1 0,1 0-1,-1 1 1,1-1 0,-1 0-1,1 0 1,-1 0-1,1 0 1,0 0 0,-1-1-1,1 1 1,0 0 0,0-1-1,0 1 1,0-1 0,-1 0-1,1 1 1,0-1-1,0 0 1,3-1 0,-3 0 82,1 0 0,0 0 0,-1 0 0,1-1-1,-1 1 1,1-1 0,-1 0 0,0 0 0,0 0 0,1 0 0,-1 0 0,-1 0 0,1-1 0,2-3 0,4-8 420,0 0 1,-1-1-1,-1 1 1,8-28 0,-7 7-425,-1-1 0,-2 0 0,-1-72 0,0 136-128,2 0 0,2 0 0,0-1 0,2 0 0,14 32 0,-21-54-131,0 0-1,1 0 1,-1-1-1,1 1 1,0-1-1,1 1 1,-1-1-1,1 0 1,-1 0-1,1-1 1,0 1 0,1-1-1,8 6 1,-10-8-70,0 0 1,1 1 0,-1-1 0,0-1 0,1 1 0,-1 0 0,1-1 0,-1 0-1,1 1 1,-1-2 0,1 1 0,-1 0 0,1-1 0,-1 1 0,0-1 0,1 0-1,-1 0 1,0 0 0,1-1 0,-1 1 0,0-1 0,5-3 0,27-25-8369,1-9-8321</inkml:trace>
</inkml:ink>
</file>

<file path=ppt/ink/ink3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3:21.836"/>
    </inkml:context>
    <inkml:brush xml:id="br0">
      <inkml:brushProperty name="width" value="0.025" units="cm"/>
      <inkml:brushProperty name="height" value="0.025" units="cm"/>
    </inkml:brush>
  </inkml:definitions>
  <inkml:trace contextRef="#ctx0" brushRef="#br0">1 133 16592,'0'0'10249,"52"8"-9192,-7-20-352,6-9-353,6-4-256,-3-2-96,-6 4-960,-10 6-1635,-11 4-1120,-15 11-609</inkml:trace>
</inkml:ink>
</file>

<file path=ppt/ink/ink3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3:22.194"/>
    </inkml:context>
    <inkml:brush xml:id="br0">
      <inkml:brushProperty name="width" value="0.025" units="cm"/>
      <inkml:brushProperty name="height" value="0.025" units="cm"/>
    </inkml:brush>
  </inkml:definitions>
  <inkml:trace contextRef="#ctx0" brushRef="#br0">1 198 16624,'0'0'5605,"63"-19"-2722,-14-7-865,6-6-1218,3 0-575,-3 3-289,-7 5-3107,-7 6-3492,-5 1-8583</inkml:trace>
</inkml:ink>
</file>

<file path=ppt/ink/ink3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3:23.391"/>
    </inkml:context>
    <inkml:brush xml:id="br0">
      <inkml:brushProperty name="width" value="0.025" units="cm"/>
      <inkml:brushProperty name="height" value="0.025" units="cm"/>
    </inkml:brush>
  </inkml:definitions>
  <inkml:trace contextRef="#ctx0" brushRef="#br0">276 60 11723,'0'0'5408,"-7"-9"-2333,4 5-2743,0 0 0,-1 0 0,0 0 0,0 0 0,0 1 0,0 0 0,-1-1 0,1 1 0,-1 1 0,0-1 0,0 1 0,0 0 0,0 0 0,0 0 1,0 1-1,-1 0 0,1 0 0,0 0 0,-1 0 0,1 1 0,-1 0 0,1 0 0,0 1 0,-10 1 0,8 0-234,0 0 0,1 1 1,-1 0-1,1 0 0,0 0 0,0 1 1,0-1-1,0 2 0,0-1 0,1 1 1,0-1-1,0 1 0,0 1 0,1-1 1,0 1-1,0 0 0,0 0 0,1 0 1,-1 0-1,1 1 0,-3 10 1,0 1 36,1 0 1,0 1 0,2-1 0,0 1 0,1-1-1,1 38 1,0-53-138,1 0-1,0-1 1,0 1-1,1 0 0,-1 0 1,1 0-1,-1-1 1,1 1-1,0 0 1,0-1-1,0 1 1,0 0-1,0-1 0,1 0 1,-1 1-1,1-1 1,0 0-1,0 1 1,-1-1-1,1 0 1,1-1-1,-1 1 0,0 0 1,0 0-1,1-1 1,-1 0-1,1 1 1,-1-1-1,1 0 1,0 0-1,-1 0 0,1 0 1,0-1-1,-1 1 1,1-1-1,0 0 1,0 0-1,0 0 0,0 0 1,-1 0-1,1-1 1,0 1-1,0-1 1,-1 1-1,1-1 1,0 0-1,3-2 0,4-2 5,-1 0 0,1-1 0,-1 0-1,-1 0 1,1-1 0,-1 0 0,0-1-1,-1 0 1,1 0 0,-2 0 0,1-1-1,7-14 1,-4 6 26,-1-1 0,0 0 0,-1 0 0,-1-1 0,-1 0 0,4-21 0,-8-4 104,-1 38-109,2 27-76,6 26 158,3 0 0,1-1 0,38 84 0,-37-97 62,54 110 90,2 6-151,-67-141-106,0 0 0,0 0 0,-1 0 0,0 1 0,0-1 0,-1 0 0,0 1 0,-1-1 0,0 15 0,-1-20 0,0 0 0,1 1 0,-1-1 0,0 0 0,-1 0 0,1 0 0,-1 0 0,1 0 0,-1 0 0,0 0 0,0-1 0,0 1 0,0 0 0,-1-1 0,1 0 0,-1 0 0,1 1 0,-1-2 0,0 1 0,0 0 0,0 0 0,0-1 0,0 0 0,0 1 0,0-1 0,-6 1 0,2 0 0,-1 0 0,1-1 0,-1 0 0,0 0 0,1 0 0,-1-1 0,0 0 0,0-1 0,0 0 0,1 0 0,-1 0 0,1-1 0,-1 0 0,1-1 0,-1 0 0,1 0 0,0 0 0,1-1 0,-1 0 0,0 0 0,1-1 0,-11-10 0,11 8 0,0 0 0,1 0 0,0 0 0,0 0 0,1-1 0,0 0 0,0 0 0,1 0 0,0 0 0,0-1 0,1 1 0,0-1 0,1 0 0,0 1 0,0-1 0,0 0 0,2 0 0,-1 1 0,1-1 0,2-11 0,0 8-62,1-1 1,0 1-1,0 0 1,1 0-1,1 0 0,0 1 1,1 0-1,0 0 0,12-13 1,10-9-1321,49-42 0,12-14-3769,-53 46-9092</inkml:trace>
</inkml:ink>
</file>

<file path=ppt/ink/ink3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3:25.361"/>
    </inkml:context>
    <inkml:brush xml:id="br0">
      <inkml:brushProperty name="width" value="0.025" units="cm"/>
      <inkml:brushProperty name="height" value="0.025" units="cm"/>
    </inkml:brush>
  </inkml:definitions>
  <inkml:trace contextRef="#ctx0" brushRef="#br0">0 7 15727,'15'15'2754,"0"1"-255,7 2 223,1 5-704,5-5-416,0 0-481,3-5-384,-2-3-385,-1-8-256,-1-2 0,-2-9-224,-4-10-865,-10-5-1633,-5-5-1538,-6-1-2210,-3 1-4773</inkml:trace>
</inkml:ink>
</file>

<file path=ppt/ink/ink3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3:25.676"/>
    </inkml:context>
    <inkml:brush xml:id="br0">
      <inkml:brushProperty name="width" value="0.025" units="cm"/>
      <inkml:brushProperty name="height" value="0.025" units="cm"/>
    </inkml:brush>
  </inkml:definitions>
  <inkml:trace contextRef="#ctx0" brushRef="#br0">0 1 10794,'0'0'5670,"0"59"-2884,5-26-191,-1 1-193,-1 3-512,3-2-193,3 0-640,0-2-704,3 1-289,6-5-897,0-3-2915,2-5-2818,-2-5-6919</inkml:trace>
</inkml:ink>
</file>

<file path=ppt/ink/ink3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3:26.020"/>
    </inkml:context>
    <inkml:brush xml:id="br0">
      <inkml:brushProperty name="width" value="0.025" units="cm"/>
      <inkml:brushProperty name="height" value="0.025" units="cm"/>
    </inkml:brush>
  </inkml:definitions>
  <inkml:trace contextRef="#ctx0" brushRef="#br0">0 141 18578,'0'0'14189,"56"-11"-14189,-28-5 0,3-3 0,-1-1 0,1 0 0,-2-1-2755,-6 3-4676,-5 3-6310</inkml:trace>
</inkml:ink>
</file>

<file path=ppt/ink/ink3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3:26.456"/>
    </inkml:context>
    <inkml:brush xml:id="br0">
      <inkml:brushProperty name="width" value="0.025" units="cm"/>
      <inkml:brushProperty name="height" value="0.025" units="cm"/>
    </inkml:brush>
  </inkml:definitions>
  <inkml:trace contextRef="#ctx0" brushRef="#br0">171 72 15182,'0'0'5451,"-9"-6"-1383,4 3-3496,-1-1 1,1 1 0,-1 0-1,0 0 1,0 0-1,0 1 1,0 0 0,-11-2-1,14 4-494,0 0-1,0 0 1,0 0-1,0 0 1,0 0-1,1 1 1,-1-1 0,0 1-1,0 0 1,0 0-1,1 0 1,-1 0-1,0 0 1,1 1-1,-1-1 1,1 1-1,-1 0 1,1 0-1,0 0 1,0 0-1,0 0 1,0 0 0,0 0-1,0 1 1,-2 4-1,-1 2-74,1 1-1,-1 0 1,2 0-1,-1 0 0,2 0 1,-1 0-1,1 1 1,1-1-1,0 1 1,0-1-1,1 1 1,2 13-1,-2-23-1,0-1-1,0 1 0,0 0 1,0 0-1,0 0 1,1 0-1,-1-1 0,0 1 1,0 0-1,1 0 0,-1-1 1,1 1-1,-1 0 1,1 0-1,-1-1 0,1 1 1,-1 0-1,1-1 1,0 1-1,-1-1 0,1 1 1,0-1-1,-1 1 1,1-1-1,0 0 0,0 1 1,0-1-1,-1 0 0,1 1 1,0-1-1,0 0 1,0 0-1,0 0 0,-1 0 1,1 0-1,0 0 1,0 0-1,0 0 0,0 0 1,0 0-1,-1 0 1,1-1-1,1 1 0,2-1 8,-1 0 0,0 0 0,1-1 0,-1 1 0,0-1 0,0 0 0,1 0-1,-1 0 1,4-4 0,5-8 15,0-1-1,-2-1 1,0 0 0,-1 0-1,0-1 1,-1 0 0,-1 0-1,7-27 1,3-3 3,-6 97-309,-1 15 400,3-1 1,2-1-1,3 0 1,3-1-1,3-1 1,46 85-1,-48-107-117,28 54 0,-46-83 0,1 0 0,-1 1 0,-1 0 0,0 0 0,-1 0 0,2 21 0,-4-31 0,0 0 0,0 0 0,0 0 0,0 0 0,0 0 0,0-1 0,0 1 0,-1 0 0,1 0 0,0 0 0,-1 0 0,1-1 0,0 1 0,-1 0 0,1 0 0,-1-1 0,1 1 0,-1 0 0,0 0 0,1-1 0,-1 1 0,0-1 0,1 1 0,-1-1 0,0 1 0,0-1 0,-1 1 0,-29 2 0,22-4 0,1 0 0,0-1 0,0 0 0,0-1 0,-13-6 0,8 2 0,2-1 0,-1 0 0,1-1 0,0-1 0,1 1 0,0-2 0,1 1 0,0-2 0,0 1 0,2-1 0,-1 0 0,1-1 0,1 1 0,0-1 0,1-1 0,1 1 0,0-1 0,0 0 0,1 0 0,1 0 0,1 0 0,0 0 0,0 0 0,3-17 0,-1 25-40,0-1-1,1 1 1,0 0-1,0 0 1,0 0-1,1 1 1,0-1-1,0 0 1,0 1-1,1 0 1,-1 0 0,1 0-1,6-6 1,6-3-865,0 1 1,30-19-1,0 0-2253,-11 3-7636</inkml:trace>
</inkml:ink>
</file>

<file path=ppt/ink/ink3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3:27.110"/>
    </inkml:context>
    <inkml:brush xml:id="br0">
      <inkml:brushProperty name="width" value="0.025" units="cm"/>
      <inkml:brushProperty name="height" value="0.025" units="cm"/>
    </inkml:brush>
  </inkml:definitions>
  <inkml:trace contextRef="#ctx0" brushRef="#br0">1 1 19218,'0'0'10154,"63"68"-8969,-37-49-448,2-2-417,-2-4-224,0-8-96,-1-5-352,1-4-865,-1-19-1026,-5-4-1696,-4-5-1474,-5-3-3108</inkml:trace>
</inkml:ink>
</file>

<file path=ppt/ink/ink3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3:27.456"/>
    </inkml:context>
    <inkml:brush xml:id="br0">
      <inkml:brushProperty name="width" value="0.025" units="cm"/>
      <inkml:brushProperty name="height" value="0.025" units="cm"/>
    </inkml:brush>
  </inkml:definitions>
  <inkml:trace contextRef="#ctx0" brushRef="#br0">7 0 2242,'0'0'16336,"0"86"-13358,0-44-159,-3 6-897,0 0-225,2-3-383,1-3-417,0-7-353,0-11-352,7-10-192,2-14-800,2 0-994,-2-18-1954,-3-6-1761,-3-10-3716</inkml:trace>
</inkml:ink>
</file>

<file path=ppt/ink/ink3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3:27.830"/>
    </inkml:context>
    <inkml:brush xml:id="br0">
      <inkml:brushProperty name="width" value="0.025" units="cm"/>
      <inkml:brushProperty name="height" value="0.025" units="cm"/>
    </inkml:brush>
  </inkml:definitions>
  <inkml:trace contextRef="#ctx0" brushRef="#br0">135 1 18610,'0'0'12294,"1"11"-11878,-2 31-138,-2 0-1,-1 0 1,-2 0 0,-14 49-1,52-169-207,-8 25-177,8-43-1527,-28 174 1693,-4-50 98,-1-10 95,1 1 0,1-1 1,1 1-1,0-1 1,9 32-1,-11-50-252,0-1 0,0 1 0,0-1 0,0 1 0,1 0 0,-1-1 0,0 1 0,0 0 0,0-1 0,1 1 0,-1 0 0,0-1 0,0 1 0,1 0 0,-1 0 0,0-1 0,1 1 0,-1 0 0,0 0 0,1 0 0,-1-1 0,0 1 0,1 0 0,-1 0 0,0 0 0,1 0 0,-1 0 0,0 0 0,1 0 0,-1 0 0,1 0 0,-1 0 0,0 0 0,1 0 0,-1 0 0,1 0 0,-1 0 0,0 0 0,1 0 0,-1 0 0,0 0 0,1 0 0,-1 1 0,0-1 0,1 0 0,-1 0 0,0 1 0,1-1 0,-1 0 0,0 0 0,0 1 0,1-1 0,-1 0 0,0 1 0,0-1 0,1 0 0,-1 1 0,0-1 0,0 0 0,0 1 0,0-1 0,0 0 0,0 1 0,1 0 0,7-33 0,-8 28 0,0 1 0,0 0 0,0 0 0,0 0 0,-1-1 0,0 1 0,1 0 0,-1 0 0,0 0 0,-1 0 0,1 0 0,0 0 0,-1 1 0,-3-5 0,1 3 0,0 0 0,0 0 0,-1 1 0,1 0 0,-1 0 0,0 0 0,-9-3 0,-19-10 0,-2 2 0,1 2 0,-38-9 0,116 26 0,1-1 0,54-4 0,-52-1 0,36 0-962,-26-4-2849,12-7-6214</inkml:trace>
</inkml:ink>
</file>

<file path=ppt/ink/ink3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3:31.128"/>
    </inkml:context>
    <inkml:brush xml:id="br0">
      <inkml:brushProperty name="width" value="0.025" units="cm"/>
      <inkml:brushProperty name="height" value="0.025" units="cm"/>
    </inkml:brush>
  </inkml:definitions>
  <inkml:trace contextRef="#ctx0" brushRef="#br0">4469 78 8488,'0'0'6935,"4"-10"-5788,9-30-309,-12 39-793,-1 1-1,1-1 0,-1 0 0,0 0 0,0 1 0,1-1 1,-1 0-1,0 0 0,0 0 0,0 1 0,0-1 0,0 0 1,0 0-1,0 0 0,0 1 0,0-1 0,-1 0 0,1 0 1,0 1-1,0-1 0,-1 0 0,1 0 0,0 1 0,-1-1 0,1 0 1,-1 1-1,1-1 0,-1 0 0,1 1 0,-1-1 0,1 1 1,-1-1-1,0 1 0,1-1 0,-1 1 0,0-1 0,1 1 1,-1 0-1,0-1 0,0 1 0,1 0 0,-2-1 0,-35 1-28,27 1 66,-38 1-107,-70 13 1,-24 1 9,-62-7 207,-304 53 0,239 4-109,-330 128 0,127-39-53,-410 163-33,877-316-10,-470 232 925,397-190 123,3 3 0,2 4 0,-129 116 0,167-134-812,2 2 1,1 1 0,2 2-1,2 0 1,1 2-1,2 2 1,-22 50-1,43-83-203,1 1-1,0 0 0,0 0 1,1 0-1,0 0 0,1 0 1,0 11-1,1-20-40,0-1 0,0 0 0,0 1 0,0-1 0,0 1 0,0-1 0,1 0 0,-1 1 0,0-1 0,0 0 1,0 1-1,1-1 0,-1 0 0,0 1 0,0-1 0,1 0 0,-1 1 0,0-1 0,1 0 0,-1 0 0,0 1 0,1-1 0,-1 0 0,0 0 0,1 0 0,-1 0 0,0 1 0,1-1 0,-1 0 0,1 0 0,-1 0 0,0 0 0,1 0 0,-1 0 0,1 0 0,-1 0 0,0 0 0,1 0 1,-1 0-1,1 0 0,-1 0 0,0-1 0,1 1 0,-1 0 0,0 0 0,1 0 0,-1-1 0,0 1 0,1 0 0,-1 0 0,0-1 0,1 1 0,-1 0 0,0 0 0,0-1 0,1 1 0,-1 0 0,0-1 0,1 0 0,19-21-4337,-17 4-575,-3-1-3122</inkml:trace>
</inkml:ink>
</file>

<file path=ppt/ink/ink3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3:31.546"/>
    </inkml:context>
    <inkml:brush xml:id="br0">
      <inkml:brushProperty name="width" value="0.025" units="cm"/>
      <inkml:brushProperty name="height" value="0.025" units="cm"/>
    </inkml:brush>
  </inkml:definitions>
  <inkml:trace contextRef="#ctx0" brushRef="#br0">83 111 10602,'0'0'64,"-6"9"-5,-20 41 652,23-41 205,-1 0 0,1 1 1,1 0-1,0-1 0,-2 11 0,-9 93 4318,-5 103-789,17-215-4405,1 1 0,0-1-1,0 0 1,0 0 0,0 0 0,0 1 0,0-1 0,0 0 0,1 0 0,-1 0-1,0 1 1,1-1 0,-1 0 0,1 0 0,-1 0 0,1 0 0,-1 0 0,1 0-1,0 0 1,-1 0 0,1 0 0,0 0 0,0 0 0,0-1 0,0 1 0,0 0-1,0-1 1,0 1 0,0 0 0,0-1 0,0 1 0,0-1 0,0 1 0,0-1-1,1 0 1,-1 0 0,0 1 0,0-1 0,0 0 0,1 0 0,-1 0 0,0 0-1,0 0 1,0-1 0,1 1 0,-1 0 0,2-1 0,5-2 197,0 1 0,0-1 0,0-1 0,0 0 0,12-8 0,273-195 1732,18-11-3404,-221 160-2692,-33 17-2028,3-4-5173</inkml:trace>
</inkml:ink>
</file>

<file path=ppt/ink/ink3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3:35.553"/>
    </inkml:context>
    <inkml:brush xml:id="br0">
      <inkml:brushProperty name="width" value="0.025" units="cm"/>
      <inkml:brushProperty name="height" value="0.025" units="cm"/>
    </inkml:brush>
  </inkml:definitions>
  <inkml:trace contextRef="#ctx0" brushRef="#br0">86 135 7399,'3'-2'27,"59"-43"6854,-59 43-6180,0-1 0,0 0 0,0 1-1,-1-1 1,0-1 0,1 1 0,-1 0 0,0-1 0,0 1 0,-1-1 0,1 1 0,-1-1 0,0 0-1,0 1 1,0-1 0,1-8 0,-3 11-616,1 0-1,-1-1 1,1 1-1,-1 0 1,0-1-1,1 1 1,-1 0-1,0 0 1,0 0-1,0 0 1,0 0 0,0 0-1,0 0 1,0 0-1,0 0 1,-1 0-1,1 0 1,0 1-1,0-1 1,-1 1-1,1-1 1,0 1-1,-1-1 1,1 1-1,-1 0 1,1-1-1,-1 1 1,1 0 0,0 0-1,-1 0 1,1 0-1,-1 0 1,1 1-1,-3 0 1,-1-1-41,-1 0 0,1 1 1,0-1-1,-1 1 1,1 1-1,0-1 0,-1 1 1,-7 4-1,6-1-19,0 1 0,1 1-1,0-1 1,0 1 0,0 1 0,1-1-1,0 1 1,1-1 0,-1 1 0,1 1-1,1-1 1,0 1 0,-3 12 0,2-7 84,1-1 1,0 1 0,1-1 0,1 1 0,0 0-1,1 0 1,0 0 0,4 17 0,-4-30-105,0 1 0,0-1 1,1 1-1,-1-1 0,1 1 1,-1 0-1,1-1 1,-1 0-1,1 1 0,0-1 1,0 1-1,0-1 0,0 0 1,0 1-1,0-1 0,0 0 1,0 0-1,0 0 1,1 0-1,-1 0 0,0 0 1,1 0-1,2 1 0,-2-2 8,1 0 0,-1 1-1,1-1 1,-1 0 0,1 0 0,-1 0-1,1-1 1,-1 1 0,0-1-1,1 1 1,-1-1 0,1 0-1,3-2 1,3-2 36,0 0-1,0 0 1,-1-1-1,0 0 1,0-1-1,8-8 1,-3 1-15,-2-1 0,1 0 0,15-29 0,-24 38-29,1-1 0,-1 1-1,-1-1 1,1 0 0,-1 0-1,-1 0 1,1 0 0,-1-1-1,0 1 1,-1 0 0,1 0-1,-2-13 1,-7 50-560,7 8 707,1-1 1,2 0-1,2 0 0,14 62 1,1-31 248,43 101 0,-59-160-401,6 11 0,-1 1 0,-1 0 0,0 0 0,5 35 0,-12-56 0,0 1 0,0-1 0,0 0 0,0 1 0,0-1 0,0 0 0,0 1 0,0-1 0,0 0 0,0 1 0,0-1 0,0 0 0,0 1 0,-1-1 0,1 0 0,0 1 0,0-1 0,0 0 0,0 1 0,-1-1 0,1 0 0,0 1 0,0-1 0,-1 0 0,1 0 0,0 0 0,0 1 0,-1-1 0,1 0 0,0 0 0,-1 0 0,1 1 0,0-1 0,0 0 0,-1 0 0,1 0 0,0 0 0,-1 0 0,1 0 0,-1 0 0,1 0 0,-1 0 0,-20-6 0,-18-15 0,26 9 0,-1 0 0,1-1 0,1-1 0,1 1 0,0-2 0,-12-19 0,19 28 0,0-1 0,1 1 0,-1-1 0,1 0 0,1-1 0,-1 1 0,1 0 0,1-1 0,-1 1 0,1-1 0,1 0 0,-1 1 0,1-1 0,0 0 0,1 1 0,0-1 0,3-11 0,0 11-833,0 0 0,1 1-1,0 0 1,0-1 0,1 2 0,0-1-1,0 1 1,13-10 0,21-25-5943,-24 17-1915</inkml:trace>
</inkml:ink>
</file>

<file path=ppt/ink/ink3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3:35.989"/>
    </inkml:context>
    <inkml:brush xml:id="br0">
      <inkml:brushProperty name="width" value="0.025" units="cm"/>
      <inkml:brushProperty name="height" value="0.025" units="cm"/>
    </inkml:brush>
  </inkml:definitions>
  <inkml:trace contextRef="#ctx0" brushRef="#br0">1 60 13068,'0'0'17259,"8"5"-16282,13 9-661,-12-7-161,1 0 0,-1-1 0,2 0 0,19 9 0,-27-14-141,0 0 1,0 0-1,0 0 0,0-1 1,0 1-1,0-1 0,0 0 0,0 0 1,0 0-1,0 0 0,0 0 1,0-1-1,0 0 0,0 1 1,0-1-1,0 0 0,0 0 1,-1 0-1,1-1 0,0 1 0,-1-1 1,1 0-1,-1 1 0,1-1 1,2-3-1,7-10-145,-1 0 0,0-1 0,12-26 1,-13 26-84,-21 331 951,12-305-737,0-1 0,1 0 0,0 0 0,1 0 0,0 0 0,0-1 0,1 1 0,0-1 0,1 0 0,0 0 0,9 12 0,-6-15-2855,-4-16-4299,-4-13-3016</inkml:trace>
</inkml:ink>
</file>

<file path=ppt/ink/ink3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3:36.394"/>
    </inkml:context>
    <inkml:brush xml:id="br0">
      <inkml:brushProperty name="width" value="0.025" units="cm"/>
      <inkml:brushProperty name="height" value="0.025" units="cm"/>
    </inkml:brush>
  </inkml:definitions>
  <inkml:trace contextRef="#ctx0" brushRef="#br0">1 110 16720,'0'0'13228,"48"24"-11626,-5-40-513,8-7-961,3-3-128,-2 0 0,-3 7 0,-14 3-160,-9 9-1410,-9 6-736,-13 1-1249,-17 11-9546</inkml:trace>
</inkml:ink>
</file>

<file path=ppt/ink/ink3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3:36.736"/>
    </inkml:context>
    <inkml:brush xml:id="br0">
      <inkml:brushProperty name="width" value="0.025" units="cm"/>
      <inkml:brushProperty name="height" value="0.025" units="cm"/>
    </inkml:brush>
  </inkml:definitions>
  <inkml:trace contextRef="#ctx0" brushRef="#br0">0 93 17232,'0'0'6310,"49"-3"-3491,-6-12-641,4-1-769,1-1-768,1 3-513,-6 3-704,-8 4-2660,-9-3-4259</inkml:trace>
</inkml:ink>
</file>

<file path=ppt/ink/ink3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3:37.796"/>
    </inkml:context>
    <inkml:brush xml:id="br0">
      <inkml:brushProperty name="width" value="0.025" units="cm"/>
      <inkml:brushProperty name="height" value="0.025" units="cm"/>
    </inkml:brush>
  </inkml:definitions>
  <inkml:trace contextRef="#ctx0" brushRef="#br0">120 149 7399,'2'-12'5926,"-1"4"-5266,2-3 235,-2-1 1,1 1 0,-1-1-1,-1 1 1,-1-14-1,1 23-716,0 0 0,0 0 0,-1 0-1,1 0 1,-1 0 0,1 0 0,-1 0-1,0 0 1,1 0 0,-1 1 0,0-1-1,0 0 1,0 0 0,-1 1 0,1-1-1,0 1 1,-1-1 0,1 1-1,-1-1 1,1 1 0,-1 0 0,0 0-1,1 0 1,-1 0 0,0 0 0,0 0-1,0 0 1,0 1 0,0-1 0,0 1-1,0-1 1,0 1 0,0 0-1,0-1 1,0 1 0,0 0 0,0 1-1,0-1 1,0 0 0,-2 1 0,0 0-69,1 0 0,0 1 0,0-1 0,0 1 0,0 0 0,0-1 0,0 1 0,0 0 0,1 1 0,-1-1 0,1 0 0,-1 1 0,1 0 1,0-1-1,0 1 0,0 0 0,1 0 0,-1 0 0,0 0 0,1 1 0,0-1 0,0 0 0,0 0 0,0 5 0,-3 8-12,1 0 1,0 0-1,0 28 0,2-34-73,1 0 0,1 0 1,0 0-1,0 1 0,1-1 0,0 0 1,1-1-1,4 11 0,-6-17-14,0-1 0,0 0 0,0 0 0,1 1 0,-1-1 0,1 0 0,-1 0 0,1 0 0,0-1 0,0 1 0,0 0 0,0-1 0,0 1 0,0-1 0,0 1 0,0-1 0,1 0 0,-1 0 0,0 0 0,1 0 1,-1-1-1,1 1 0,-1-1 0,1 1 0,0-1 0,-1 0 0,1 0 0,-1 0 0,1 0 0,-1-1 0,1 1 0,-1-1 0,1 1 0,-1-1 0,1 0 0,-1 0 0,4-2 0,1-1 46,0 0 1,0 0 0,0-1-1,-1 0 1,0 0 0,0-1-1,0 1 1,0-1 0,-1 0-1,0-1 1,-1 0 0,5-8-1,1-1-5,-2-1 0,0 1 0,-1-2 0,7-22 0,-11 28-6,0 0 0,-1 0 1,-1 0-1,0 0 0,-1-25 0,-7 46-227,3 10 176,1 1 0,0-1-1,1 1 1,2 29 0,10 83 623,-2-77-519,3-1 0,3 1 0,1-2-1,3 0 1,29 58 0,-42-102-99,-1 0 0,-1 0 0,0 1 0,0-1 0,0 1 0,-1 0 0,-1 0 0,1 17 0,-2-26 0,-1 1 0,1-1 0,0 0 0,-1 0 0,1 0 0,-1 0 0,0-1 0,1 1 0,-1 0 0,0 0 0,1 0 0,-1 0 0,0-1 0,0 1 0,0 0 0,0-1 0,0 1 0,0 0 0,0-1 0,0 1 0,0-1 0,0 0 0,0 1 0,0-1 0,0 0 0,0 0 0,0 0 0,0 0 0,0 1 0,-1-2 0,-1 1 0,-1 0 0,-1 0 0,0 0 0,1-1 0,-1 1 0,1-1 0,-1-1 0,-5-1 0,1-2 0,-1-1 0,1 0 0,0 0 0,1-1 0,0 0 0,0 0 0,0-1 0,1 0 0,0-1 0,0 1 0,-6-13 0,3 5 0,1-1 0,0-1 0,2 0 0,-1 0 0,-6-28 0,13 38-17,-1 1 1,1-1-1,0 0 1,0 1-1,1-1 1,0 0-1,0 0 1,1 1-1,0-1 1,0 0-1,1 1 1,0-1-1,1 1 1,-1 0-1,6-9 1,-3 7-144,1 0 1,1 1-1,0 0 1,0 0 0,0 1-1,1 0 1,0 0-1,0 1 1,1 0 0,16-9-1,6-1-3944,-1 0-4124,-5 2-4263</inkml:trace>
</inkml:ink>
</file>

<file path=ppt/ink/ink3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3:38.220"/>
    </inkml:context>
    <inkml:brush xml:id="br0">
      <inkml:brushProperty name="width" value="0.025" units="cm"/>
      <inkml:brushProperty name="height" value="0.025" units="cm"/>
    </inkml:brush>
  </inkml:definitions>
  <inkml:trace contextRef="#ctx0" brushRef="#br0">4 72 19186,'0'0'6294,"-1"11"-3459,0-1-2367,0-1 1,1 1-1,0-1 1,0 0-1,4 18 0,-3-25-427,-1 0 1,1 0-1,-1 0 0,1 0 0,0 0 0,-1 0 0,1-1 0,0 1 0,1 0 0,-1 0 0,0-1 0,0 1 0,1 0 0,-1-1 0,1 1 0,-1-1 0,1 0 0,0 1 0,-1-1 0,1 0 0,0 0 0,0 0 0,0 0 0,0-1 0,0 1 0,0-1 0,0 1 1,0-1-1,0 1 0,0-1 0,0 0 0,0 0 0,1 0 0,-1 0 0,0 0 0,0-1 0,0 1 0,0-1 0,3-1 0,1 0-51,-1 0 1,0-1-1,0 1 0,-1-2 1,1 1-1,0 0 0,-1-1 1,0 0-1,0 0 0,0 0 1,0 0-1,-1-1 0,0 1 1,0-1-1,0 0 1,3-7-1,3-6-41,-2 1 0,0-1 0,7-30 0,-7 25-215,-3 29-90,-4 44-83,0-30 662,-1 72 145,-1-65-200,1 0-1,2 1 1,1-1-1,9 49 1,-10-71-345,0 0-1,1-1 1,0 1-1,0 0 1,0-1 0,1 1-1,-1-1 1,1 0-1,0 0 1,0 0 0,0 0-1,8 6 1,-11-28-10791,0 12 8430,0-21-5929</inkml:trace>
</inkml:ink>
</file>

<file path=ppt/ink/ink3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3:38.798"/>
    </inkml:context>
    <inkml:brush xml:id="br0">
      <inkml:brushProperty name="width" value="0.025" units="cm"/>
      <inkml:brushProperty name="height" value="0.025" units="cm"/>
    </inkml:brush>
  </inkml:definitions>
  <inkml:trace contextRef="#ctx0" brushRef="#br0">44 1 11851,'0'0'17772,"5"10"-17004,-2-3-627,0 1-1,-1-1 1,0 0-1,0 1 1,0-1-1,-1 1 1,-1 0-1,1 0 1,-1-1-1,0 1 1,-1 0-1,0-1 0,0 1 1,-1 0-1,-2 7 1,-30 95-13,43-163-128,0 20 0,-1 0 0,-2-1 0,1-38 0,5 105-331,0 53 411,-10-59-17,2-1 0,0 0-1,15 47 1,-7-57-63,-2-21 0,-8 3 0,-1-1 0,0 1 0,1-1 0,-1 0 0,0 1 0,0-1 0,0 0 0,-1 0 0,1-4 0,-1-1 0,0 0 0,-1 1 0,-1 0 0,1-1 0,-1 1 0,0 0 0,-1 0 0,1 0 0,-2 0 0,1 0 0,-1 1 0,0-1 0,0 1 0,-9-11 0,5 9 0,1-1 0,-1 1 0,-1 1 0,1-1 0,-1 1 0,-1 1 0,1 0 0,-1 0 0,-14-6 0,59 17 71,54-1 0,7 1-891,-71-4-3520,-5-1-4479</inkml:trace>
</inkml:ink>
</file>

<file path=ppt/ink/ink3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3:40.333"/>
    </inkml:context>
    <inkml:brush xml:id="br0">
      <inkml:brushProperty name="width" value="0.025" units="cm"/>
      <inkml:brushProperty name="height" value="0.025" units="cm"/>
    </inkml:brush>
  </inkml:definitions>
  <inkml:trace contextRef="#ctx0" brushRef="#br0">0 0 20403,'1'16'1059,"1"0"-1,0 0 1,1 0-1,0 0 1,1-1-1,11 27 1,-8-26-961,0-1 0,1 0 0,1 0 0,0 0 0,1-1 0,0-1 0,1 0 0,0 0 0,2-1 0,19 16 0,-15-20-565,-17-16-2756,-2 5 2609,0 0 0,0 0 0,0 0 1,0 0-1,-1 0 0,1 0 1,-1 1-1,-3-3 0,-62-38-8434,28 21 3480</inkml:trace>
</inkml:ink>
</file>

<file path=ppt/ink/ink3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3:40.675"/>
    </inkml:context>
    <inkml:brush xml:id="br0">
      <inkml:brushProperty name="width" value="0.025" units="cm"/>
      <inkml:brushProperty name="height" value="0.025" units="cm"/>
    </inkml:brush>
  </inkml:definitions>
  <inkml:trace contextRef="#ctx0" brushRef="#br0">61 109 7623,'0'0'8232,"-57"-22"-4997,54 21-96,3-3-577,1 1-1184,17 0-674,8-3-351,7-1-161,5-3-128,7-1-192,2 0-2050,-5-3-2467,-3-2-4163</inkml:trace>
</inkml:ink>
</file>

<file path=ppt/ink/ink3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3:41.031"/>
    </inkml:context>
    <inkml:brush xml:id="br0">
      <inkml:brushProperty name="width" value="0.025" units="cm"/>
      <inkml:brushProperty name="height" value="0.025" units="cm"/>
    </inkml:brush>
  </inkml:definitions>
  <inkml:trace contextRef="#ctx0" brushRef="#br0">110 81 15631,'0'0'9000,"-10"0"-6774,7 0-2136,0 0-1,0-1 0,0 1 0,0 1 0,0-1 1,0 0-1,0 1 0,0-1 0,0 1 0,0 0 1,0 0-1,0 0 0,0 1 0,0-1 0,0 1 1,1-1-1,-1 1 0,1 0 0,-1 0 0,1 0 1,0 0-1,0 0 0,0 1 0,0-1 0,0 1 1,0-1-1,1 1 0,-1 0 0,1 0 0,-2 4 1,-1 6 138,0 0 1,0 1 0,-3 25-1,7-34-88,-1 1 0,1 0 0,-1-1 0,2 1 0,-1-1 0,1 1 0,-1 0 0,2-1-1,-1 1 1,0-1 0,1 0 0,3 7 0,-4-10-131,0-1-1,1 1 1,-1 0 0,1-1 0,-1 1-1,1-1 1,-1 0 0,1 1 0,0-1-1,0 0 1,0 0 0,-1 0-1,1 0 1,0-1 0,0 1 0,0 0-1,0-1 1,1 1 0,-1-1 0,0 0-1,0 0 1,0 0 0,0 0 0,0 0-1,0 0 1,0 0 0,1-1-1,-1 1 1,0-1 0,0 0 0,0 1-1,0-1 1,-1 0 0,4-2 0,2 0 4,0-1 0,0-1 0,-1 1 0,1-1 0,-1 0 1,0-1-1,9-10 0,-5 2-13,0 0 0,0-1 0,-2 0 0,0-1 0,-1 0 0,0 0 0,-1 0 0,-1-1 0,-1 0 0,0 0 0,-1-1 0,-1 1 0,0-28 0,-10 157 0,8-104 13,1 0 0,-1 0-1,1 0 1,1 0 0,-1-1 0,1 1 0,1 0 0,-1-1-1,1 0 1,0 1 0,1-1 0,6 9 0,-8-14-41,0 1 0,1 0 0,-1-1 1,1 0-1,-1 1 0,1-1 0,0 0 0,0 0 1,0-1-1,0 1 0,1-1 0,-1 1 0,0-1 1,1 0-1,-1 0 0,1-1 0,-1 1 0,1-1 1,-1 1-1,1-1 0,-1 0 0,1 0 0,-1-1 1,1 1-1,-1-1 0,1 0 0,-1 0 0,1 0 1,5-3-1,18-15-4045,-3-8-3615</inkml:trace>
</inkml:ink>
</file>

<file path=ppt/ink/ink3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3:41.513"/>
    </inkml:context>
    <inkml:brush xml:id="br0">
      <inkml:brushProperty name="width" value="0.025" units="cm"/>
      <inkml:brushProperty name="height" value="0.025" units="cm"/>
    </inkml:brush>
  </inkml:definitions>
  <inkml:trace contextRef="#ctx0" brushRef="#br0">7 58 8360,'0'0'23564,"1"15"-22854,-9 310-604,8-293-1364,7-45-2750,10-54-4077,-16 60 7615,31-183-15443,-22 126 16444,0 0 6385,-2 40-1090,-7 24-5712,-1 0 1,0 0 0,1 0-1,-1 0 1,0 1 0,1-1 0,-1 0-1,0 0 1,1 0 0,-1 0 0,0 1-1,1-1 1,-1 0 0,0 0-1,0 1 1,1-1 0,-1 0 0,0 1-1,0-1 1,1 0 0,-1 0 0,0 1-1,0-1 1,0 0 0,0 1-1,0-1 1,0 1 0,1-1 0,-1 0-1,0 1 1,0-1 0,0 0 0,0 1-1,9 47 3004,-5 6-1580,11 75 1713,-12-118-3028,-1 1 0,2-1 0,-1 0 0,1 0 0,1-1 0,0 1 0,1-1 0,11 16-1,-15-23-238,1 0 0,0 0 0,0 0 0,1 0 0,-1 0-1,0-1 1,1 0 0,0 0 0,-1 0 0,1 0-1,5 1 1,26 3-6174</inkml:trace>
</inkml:ink>
</file>

<file path=ppt/ink/ink3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3:41.858"/>
    </inkml:context>
    <inkml:brush xml:id="br0">
      <inkml:brushProperty name="width" value="0.025" units="cm"/>
      <inkml:brushProperty name="height" value="0.025" units="cm"/>
    </inkml:brush>
  </inkml:definitions>
  <inkml:trace contextRef="#ctx0" brushRef="#br0">1 132 10122,'0'0'21268,"69"-28"-20564,-25 11-383,6 1-257,5 0-96,0 3-1250,-1-1-1889,-8 1-2882,-5-2-5286</inkml:trace>
</inkml:ink>
</file>

<file path=ppt/ink/ink3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3:42.215"/>
    </inkml:context>
    <inkml:brush xml:id="br0">
      <inkml:brushProperty name="width" value="0.025" units="cm"/>
      <inkml:brushProperty name="height" value="0.025" units="cm"/>
    </inkml:brush>
  </inkml:definitions>
  <inkml:trace contextRef="#ctx0" brushRef="#br0">0 97 18546,'0'0'12240,"2"8"-11711,-1 1-451,2-1-1,-1 0 1,1 0 0,0 0-1,1-1 1,-1 1 0,2-1-1,-1 0 1,1 0-1,7 9 1,-9-13-55,0 0 0,0 0 0,0 0 0,0 0 0,0 0 0,1-1 0,-1 0 0,1 1 0,0-1 0,0-1 0,-1 1 0,1 0 0,0-1 0,0 0 0,1 0 0,-1 0 0,0-1 0,0 1 0,0-1 0,0 0 0,1 0 0,-1 0 0,0-1 0,0 1 0,7-3 0,-7 1-23,1-1 0,-1 1 0,1-1 0,-1 0 0,0 0 0,0 0 0,0-1 0,0 0 0,-1 1 0,1-1 0,-1-1 0,0 1 0,0 0 0,-1-1 0,1 1 0,-1-1 0,0 0 0,0 0 0,-1 0 0,2-9 0,2-6 0,-2 0 0,0-1 0,0-38 0,-3 38 0,2 27 0,7 33 0,-3-23-35,0-1 0,1 1 0,1-1 0,1-1 0,0 0 0,1 0 0,13 15 0,-18-24-97,1 0 0,-1 0 1,1-1-1,-1 1 0,1-1 0,0-1 1,1 1-1,-1-1 0,1 0 0,-1-1 1,1 1-1,0-1 0,0-1 1,0 1-1,0-1 0,0 0 0,0-1 1,0 0-1,14-1 0,34-9-6370</inkml:trace>
</inkml:ink>
</file>

<file path=ppt/ink/ink3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3:47.651"/>
    </inkml:context>
    <inkml:brush xml:id="br0">
      <inkml:brushProperty name="width" value="0.025" units="cm"/>
      <inkml:brushProperty name="height" value="0.025" units="cm"/>
    </inkml:brush>
  </inkml:definitions>
  <inkml:trace contextRef="#ctx0" brushRef="#br0">910 9 12204,'-24'-4'269,"0"2"1,0 0-1,0 2 1,0 1-1,0 0 1,0 2 0,1 1-1,-1 1 1,1 1-1,0 0 1,0 2 0,1 1-1,0 1 1,0 1-1,1 0 1,1 2 0,-31 24-1,13-6-9,1 1 0,2 2 0,1 2 0,2 1 0,1 1-1,2 2 1,2 1 0,2 1 0,1 1 0,3 2 0,-23 62 0,22-39-29,3 1 1,3 1-1,3 0 0,3 1 1,3 0-1,3 1 1,7 84-1,-2-131-225,2-1 0,0 1-1,2 0 1,1-1 0,0 0-1,2 0 1,1-1 0,1 0-1,0 0 1,17 23 0,-17-31 21,1-1 1,0 0-1,1-1 1,1 0-1,0-1 1,1-1-1,0 0 1,1 0-1,0-2 1,0 0-1,1-1 1,0 0-1,1-1 1,29 8-1,-14-7 51,1-1-1,0-2 0,0-1 0,0-1 0,0-2 1,0-2-1,0 0 0,0-3 0,0 0 1,0-3-1,-1 0 0,0-2 0,-1-1 1,38-19-1,-32 11 256,-1-2-1,-1-1 1,-1-2 0,-1-2 0,-1 0-1,-2-2 1,0-2 0,-2-1 0,-1-1-1,-2-1 1,27-42 0,-28 32 42,-1 0 0,-3-1 0,-1-1 0,-2-1 0,-2-1 0,-3 0 0,-1-1 0,-2 0-1,-2 0 1,-3-1 0,-1 0 0,-6-66 0,0 80-338,-2 0-1,-1 1 0,-1 0 1,-2 0-1,-2 1 1,-1 0-1,-30-58 0,27 67-59,0 0-1,-1 0 1,-1 2-1,-1 0 0,-1 1 1,-1 1-1,-1 0 1,0 2-1,-1 0 0,-37-20 1,35 25-113,0 0-1,0 1 1,-1 2 0,0 0 0,-1 2-1,0 1 1,-39-4 0,54 8-85,-1 1 0,1 1 0,-1 0 0,1 1 0,-1 0 0,1 0 0,-1 1 0,1 1 0,0 0 0,0 0 0,0 1 0,1 1 0,-1 0 0,1 0 0,0 1 0,1 0 0,-1 1 1,1 0-1,-11 11 0,9-6-1010,1 1 0,1 0 0,-9 17 0,-7 20-4971,-2 17-7864</inkml:trace>
</inkml:ink>
</file>

<file path=ppt/ink/ink3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3:48.664"/>
    </inkml:context>
    <inkml:brush xml:id="br0">
      <inkml:brushProperty name="width" value="0.025" units="cm"/>
      <inkml:brushProperty name="height" value="0.025" units="cm"/>
    </inkml:brush>
  </inkml:definitions>
  <inkml:trace contextRef="#ctx0" brushRef="#br0">0 0 19442,'0'16'2339,"3"0"-289,11 7 704,7 5-640,5-2-544,7-4-481,4-1-641,3-5-352,2-6-32,-3-7-608,-1-3-866,-7 0-479,-7-18-610,-7-7-992,-10-9-1538,-2-4-1185</inkml:trace>
</inkml:ink>
</file>

<file path=ppt/ink/ink3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3:49.008"/>
    </inkml:context>
    <inkml:brush xml:id="br0">
      <inkml:brushProperty name="width" value="0.025" units="cm"/>
      <inkml:brushProperty name="height" value="0.025" units="cm"/>
    </inkml:brush>
  </inkml:definitions>
  <inkml:trace contextRef="#ctx0" brushRef="#br0">25 1 13196,'0'0'6567,"-6"86"-3973,3-34-640,0 8-449,-1 12 513,0 3-416,-1-1-513,5 0-705,0-5-352,7-7-256,10-12-1602,1-12-2242,-1-15-2562</inkml:trace>
</inkml:ink>
</file>

<file path=ppt/ink/ink3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3:49.990"/>
    </inkml:context>
    <inkml:brush xml:id="br0">
      <inkml:brushProperty name="width" value="0.025" units="cm"/>
      <inkml:brushProperty name="height" value="0.025" units="cm"/>
    </inkml:brush>
  </inkml:definitions>
  <inkml:trace contextRef="#ctx0" brushRef="#br0">7058 1 14926,'0'0'2653,"7"8"-1371,-2-1-1050,0-1 0,0 1 0,-1 0 0,0 0 0,0 0 0,-1 1 0,0 0 0,-1-1 0,1 1 0,-1 0 0,-1 0 0,2 14 0,-3-8-110,0 0 0,-1 0 0,0 0 0,-1 0-1,-1-1 1,0 1 0,-1-1 0,0 1 0,-8 14 0,1-8 16,0-1-1,-1 0 1,-1-1-1,-1 0 1,-18 17-1,-40 38 466,-163 126 0,-105 35-522,-309 129-26,-27-48-83,-441 136-1017,856-366 792,-3-12-1,-381 55 1,-58-57-1023,-185 29 102,528-31 1104,263-46 174,-155 60 1,221-70-68,0 1 0,0 1 0,2 2 0,0 1 0,1 2 1,1 0-1,-43 43 0,55-46 113,0 0-1,1 1 1,2 0-1,-1 1 1,2 0 0,1 1-1,0 0 1,2 1-1,0 0 1,1 0 0,1 1-1,-5 38 1,5 10 200,2 0-1,4-1 1,10 88 0,4-53-19,40 153-1,-49-238-151,12 43 436,-15-58-598,-1-1 0,0 1 0,1 0 0,0-1 0,0 0 0,0 1 0,0-1 0,0 0 0,1 0 0,0 0 0,-1 0 0,4 2 0,-5-5-83,-1 1 1,0-1-1,1 0 0,-1 0 1,1 1-1,-1-1 1,0 0-1,1 0 1,-1 1-1,1-1 1,-1 0-1,1 0 0,-1 0 1,1 0-1,-1 0 1,1 0-1,-1 0 1,1 0-1,-1 0 0,0 0 1,1 0-1,-1 0 1,1 0-1,-1 0 1,1-1-1,-1 1 1,1 0-1,-1 0 0,0 0 1,1-1-1,-1 1 1,1 0-1,0-1 1,4-17-1806,-7-23-3041,-10 2-2519</inkml:trace>
</inkml:ink>
</file>

<file path=ppt/ink/ink3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3:50.350"/>
    </inkml:context>
    <inkml:brush xml:id="br0">
      <inkml:brushProperty name="width" value="0.025" units="cm"/>
      <inkml:brushProperty name="height" value="0.025" units="cm"/>
    </inkml:brush>
  </inkml:definitions>
  <inkml:trace contextRef="#ctx0" brushRef="#br0">0 1 12460,'0'0'9102,"8"11"-7602,-1-2-1219,-1 0 0,-1 1 1,1 0-1,-2 0 0,1 0 1,-1 0-1,-1 1 0,0 0 1,2 14-1,8 244 3038,-13-183-2285,17 124 0,-17-206-969,1 1 1,0-1 0,0 0 0,0 0-1,0 0 1,1 0 0,-1 0 0,1 0 0,0 0-1,1 0 1,-1-1 0,5 6 0,-5-7-45,-1-1 0,1 0 1,0 0-1,0 0 0,0 0 1,0 0-1,0-1 0,0 1 1,0-1-1,0 1 0,0-1 1,0 0-1,0 0 0,0 0 1,0 0-1,0 0 0,0 0 0,0 0 1,0-1-1,1 1 0,-1-1 1,-1 1-1,1-1 0,0 0 1,0 0-1,0 0 0,0 0 1,2-2-1,22-15-15,-1-1 0,-1-1 0,-1-1 0,0-2 0,32-41 1,6-5-12,186-185-5510,-174 180-1782</inkml:trace>
</inkml:ink>
</file>

<file path=ppt/ink/ink3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3:51.698"/>
    </inkml:context>
    <inkml:brush xml:id="br0">
      <inkml:brushProperty name="width" value="0.025" units="cm"/>
      <inkml:brushProperty name="height" value="0.025" units="cm"/>
    </inkml:brush>
  </inkml:definitions>
  <inkml:trace contextRef="#ctx0" brushRef="#br0">1064 164 10890,'-6'-12'1378,"2"4"-1152,-1-1 0,0 1 0,0 0 0,-1 1 0,1 0 0,-2-1 0,1 2 0,-1-1 0,0 1 1,-1 0-1,1 0 0,-1 1 0,0 0 0,0 1 0,-1 0 0,-13-5 0,-3 0-164,0 1 0,-1 2 1,0 1-1,0 0 0,0 2 0,-1 1 0,1 1 0,-1 2 0,1 0 0,-50 10 1,47-4 95,0 1 0,1 2 0,1 0 0,0 2 0,0 1 0,1 2 0,1 0 0,0 2 0,-34 29 0,31-21 199,2 1 1,0 2 0,2 0 0,2 1 0,0 2-1,2 0 1,1 1 0,2 1 0,-24 63-1,30-64-238,1 1 0,2 0 0,2 0-1,0 1 1,3-1 0,0 1-1,2 0 1,2 0 0,1 0-1,2-1 1,7 34 0,-6-48-112,1 0 0,0 0 0,1-1 0,1 0 1,1-1-1,0 1 0,2-2 0,0 1 0,0-2 0,2 1 1,0-2-1,0 1 0,1-2 0,1 0 0,0-1 0,19 11 1,-9-8 104,2-1 0,0-1 0,0-1 0,1-2 1,0-1-1,1-1 0,0-1 0,1-2 0,58 3 1,-25-6 102,1-4 0,-1-2 1,0-3-1,0-3 0,0-3 1,-2-2-1,0-3 0,-1-2 0,0-4 1,-2-1-1,-1-4 0,-1-1 1,-2-3-1,58-47 0,-87 58 2,0 0 0,-2-2 0,-1-1 0,0 0 0,-2-2 0,-1 0-1,-2-1 1,0-1 0,-2-1 0,-1 0 0,15-51 0,-23 64-169,-1-1 1,-2 0-1,1 0 0,-2-1 1,-1 1-1,0-1 1,-1 1-1,-1-1 0,0 1 1,-2-1-1,0 1 0,-1 0 1,-1 0-1,-1 1 1,0-1-1,-1 1 0,-1 0 1,-1 1-1,0 0 1,-1 0-1,-1 1 0,-13-14 1,10 14-93,0 2 1,-1 0-1,-1 1 0,0 0 1,0 1-1,-1 1 0,-1 1 1,1 0-1,-1 2 1,-1 0-1,0 1 0,0 0 1,0 2-1,0 0 0,-1 1 1,-33 0-1,25 3-492,0 1-1,0 1 1,0 2 0,-44 11-1,42-7-671,2 2 0,-1 1 0,1 1-1,-27 17 1,-29 24-4622</inkml:trace>
</inkml:ink>
</file>

<file path=ppt/ink/ink3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3:52.580"/>
    </inkml:context>
    <inkml:brush xml:id="br0">
      <inkml:brushProperty name="width" value="0.025" units="cm"/>
      <inkml:brushProperty name="height" value="0.025" units="cm"/>
    </inkml:brush>
  </inkml:definitions>
  <inkml:trace contextRef="#ctx0" brushRef="#br0">8506 1 13645,'0'0'3961,"9"3"-3134,487 201 4635,-467-191-5388,0 1 0,-1 1 0,0 2 0,-1 1-1,37 32 1,-54-42-83,-1 1-1,-1 0 0,0 1 0,0 0 1,-1 1-1,0-1 0,0 1 0,-1 1 0,-1-1 1,0 1-1,-1 0 0,0 0 0,-1 0 1,0 1-1,-1-1 0,2 23 0,-4-17 6,-1-1 0,0 0-1,-2 1 1,0-1 0,0 0 0,-2 0-1,0-1 1,-12 26 0,5-18 19,-1-1 1,-1-1-1,-1 0 0,-1-1 1,-18 20-1,-23 15 203,-3-3 1,-115 79-1,164-124-179,-1008 686 94,440-353-993,-18-31 843,556-290 29,-1709 951-1473,47 82 23,612-346 1753,38 56 0,545-324 532,428-359-110,4 4 0,3 2 1,-115 184-1,114-132-369,67-123-355,1 0 0,0 1-1,1 0 1,1 0 0,0 0-1,2 0 1,-2 21 0,17-46-969,-7 1 71,0-1-1,-1 0 1,-1 0 0,1-1-1,-1 1 1,2-12-1,6-31-7127</inkml:trace>
</inkml:ink>
</file>

<file path=ppt/ink/ink3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3:52.926"/>
    </inkml:context>
    <inkml:brush xml:id="br0">
      <inkml:brushProperty name="width" value="0.025" units="cm"/>
      <inkml:brushProperty name="height" value="0.025" units="cm"/>
    </inkml:brush>
  </inkml:definitions>
  <inkml:trace contextRef="#ctx0" brushRef="#br0">87 0 15150,'0'0'6604,"-2"11"-6236,-72 364 4378,70-352-4359,1-1-1,0 1 1,2-1-1,2 30 1,-1-50-353,0-1 1,1 1-1,-1 0 1,1-1-1,-1 1 1,1 0-1,-1-1 1,1 1-1,0-1 1,0 1-1,0-1 1,0 1-1,0-1 1,0 0-1,0 0 1,0 1 0,0-1-1,1 0 1,-1 0-1,0 0 1,1 0-1,2 1 1,0-1 5,0 1 1,0-1-1,0 0 1,0-1 0,0 1-1,0-1 1,0 1-1,1-1 1,4-1 0,7-1 52,-1-1 0,1 0 0,-1-1 0,19-8 0,17-11-11,-1-2 0,81-53 1,84-79-2471,-201 147 2073,124-100-3608,-3-7-1683</inkml:trace>
</inkml:ink>
</file>

<file path=ppt/ink/ink3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4:25.798"/>
    </inkml:context>
    <inkml:brush xml:id="br0">
      <inkml:brushProperty name="width" value="0.025" units="cm"/>
      <inkml:brushProperty name="height" value="0.025" units="cm"/>
    </inkml:brush>
  </inkml:definitions>
  <inkml:trace contextRef="#ctx0" brushRef="#br0">1 107 7655,'0'0'10624,"10"-4"-9690,47-12 362,0 1 1,1 4-1,0 2 0,1 3 1,65 0-1,307 28-39,-106-2-539,462-25 842,-253-2-440,52 9-911,868-11 313,-1039-20-234,-192 10-186,-214 17-1700,-28 0-2362,1 0-1922,16-6-3818</inkml:trace>
</inkml:ink>
</file>

<file path=ppt/ink/ink3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4:37.360"/>
    </inkml:context>
    <inkml:brush xml:id="br0">
      <inkml:brushProperty name="width" value="0.025" units="cm"/>
      <inkml:brushProperty name="height" value="0.025" units="cm"/>
    </inkml:brush>
  </inkml:definitions>
  <inkml:trace contextRef="#ctx0" brushRef="#br0">238 46 11082,'0'0'2339,"-9"0"-183,3 0-1754,-1 0 0,1 0 0,0 1 0,-1 0-1,1 1 1,0-1 0,0 1 0,0 0-1,0 1 1,1 0 0,-1-1 0,1 2 0,-1-1-1,1 1 1,0-1 0,0 2 0,1-1 0,-7 7-1,-1 5 101,0 1 0,1 1 0,1 0 0,0 0 0,2 1 0,0 0 0,1 0 0,1 1 0,0 0 0,-3 33 0,0 17 215,2 121 0,8-147-656,2 0 1,2 0-1,2-1 0,2 0 0,1 0 0,3-1 0,1 0 0,2-1 1,2-1-1,28 46 0,-34-67-61,0-1 1,2-1-1,0-1 1,1 0-1,21 18 1,-29-28 2,0-1-1,0 0 1,1 0 0,0 0 0,-1-1 0,2-1-1,-1 1 1,0-1 0,1 0 0,0-1 0,-1 0 0,1 0-1,0-1 1,0 0 0,13-1 0,-16-1 41,0-1 1,0 0 0,-1 0-1,1 0 1,-1 0-1,1-1 1,-1 0-1,0 0 1,0 0 0,0-1-1,0 0 1,-1 0-1,1 0 1,-1 0-1,0-1 1,-1 0-1,1 1 1,-1-1 0,5-9-1,6-13 283,0 0-1,14-44 0,-25 62-317,19-60-9,-2-1 0,-4-1 0,-3-1 0,-4 0 0,-2 0 0,-6-142 0,-2 187 0,-1 0 0,-2 0 0,-1 0 0,-1 0 0,-1 1 0,-1 0 0,-1 0 0,-2 1 0,0 0 0,-2 1 0,-1 1 0,-21-29 0,29 46 0,1 0-1,-2 0 1,1 1-1,0 0 1,-1 0-1,0 1 1,0 0-1,-1 0 1,1 0-1,-1 1 1,1 0-1,-1 1 1,0 0-1,0 0 1,-10-1-1,6 2-15,-1 1-1,1 0 1,-1 0-1,1 1 1,0 1 0,-1 0-1,1 1 1,0 0-1,-21 9 1,22-7-32,0 0-1,1 1 1,-1 0 0,1 0 0,1 1-1,-1 1 1,1 0 0,0 0 0,1 1 0,-9 10-1,13-13-20,-1 1 0,1 0 0,0 0 0,0 0-1,1 1 1,0-1 0,1 1 0,-1-1 0,1 1-1,1 0 1,0 0 0,0 0 0,0 0 0,1 0-1,1 14 1,7 5-4085,12-6-3404,4-8-3583</inkml:trace>
</inkml:ink>
</file>

<file path=ppt/ink/ink3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4:50.190"/>
    </inkml:context>
    <inkml:brush xml:id="br0">
      <inkml:brushProperty name="width" value="0.025" units="cm"/>
      <inkml:brushProperty name="height" value="0.025" units="cm"/>
    </inkml:brush>
  </inkml:definitions>
  <inkml:trace contextRef="#ctx0" brushRef="#br0">845 46 5765,'-9'-6'6294,"-2"0"-5801,0 1-1,0-1 0,-1 2 1,1 0-1,-1 0 0,0 1 0,0 0 1,-1 1-1,1 1 0,0 0 1,-1 0-1,1 1 0,-1 1 0,1 0 1,0 1-1,-1 0 0,1 1 1,0 0-1,0 1 0,1 0 1,-1 1-1,-11 7 0,-4 6-153,2 2 1,0 0-1,2 1 0,0 2 0,1 0 1,2 2-1,0 0 0,-24 42 0,-12 30 12,-43 106 1,96-197-339,-32 72 385,4 1 1,-34 132-1,55-165-171,2 0 1,1 1-1,3-1 0,2 1 1,2 1-1,7 59 1,-2-79-213,0-1 1,3 0 0,0 0 0,1-1-1,2 0 1,1 0 0,0-1-1,2-1 1,1 0 0,1-1 0,1 0-1,29 29 1,-34-40-13,0 0 1,1-1-1,1 0 0,-1 0 1,2-2-1,-1 0 0,1 0 1,1-2-1,0 0 0,0 0 1,0-2-1,0 0 0,1-1 1,0 0-1,0-2 0,0 0 1,0 0-1,0-2 0,0 0 1,1-1-1,24-5 0,-25 1 32,-1 0-1,0-1 0,0-1 0,0-1 1,-1 0-1,0-1 0,-1 0 0,23-21 1,0-2 568,59-70 1,-43 35-474,-2-3-1,-4-2 1,-3-1-1,-3-3 1,-3-1-1,-4-2 1,30-101-1,-52 140-129,-2 0 0,-2-1 0,-1 0 0,-3-1 0,0-48 0,-4 69 0,-2 0 0,0 0 0,-1 0 0,-2 0 0,0 1 0,-1 0 0,0 0 0,-2 0 0,-1 1 0,0 0 0,-1 1 0,-14-19 0,6 14 2,-2 0 0,0 1 0,-2 1 0,0 0 0,-2 2 0,0 1 1,-1 1-1,-52-27 0,54 33-10,0 1 0,-1 1 0,0 1 1,0 1-1,-1 1 0,0 2 0,0 0 0,0 1 1,0 2-1,0 0 0,-27 4 0,40-1-273,1 0-1,-1 1 1,1 0-1,0 1 1,0 0-1,1 1 1,-1 0 0,1 0-1,0 1 1,-15 12-1,9-4-1544,2-1 1,-1 2-1,2 0 0,0 1 0,-14 22 1,-14 28-8425</inkml:trace>
</inkml:ink>
</file>

<file path=ppt/ink/ink3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5:10.790"/>
    </inkml:context>
    <inkml:brush xml:id="br0">
      <inkml:brushProperty name="width" value="0.025" units="cm"/>
      <inkml:brushProperty name="height" value="0.025" units="cm"/>
    </inkml:brush>
  </inkml:definitions>
  <inkml:trace contextRef="#ctx0" brushRef="#br0">39 113 11691,'0'0'4292,"-8"0"-2349,-6 0-1910,-2 0 3650,41 4-950,123 7-495,175-8 1,-161-5-1981,1382-16 1445,-1496 16-1353,-39 1 200,-30 0-345,-611-6-142,-262 2-179,792 7 77,0 5 0,0 5 1,-178 42-1,279-52 37,11 0 6,32 0 12,56 0-7,1483-1 60,-1445-1-3,0-6 0,245-43 0,-370 47-32,31-8-14,-40 10 2,-1-1 1,1 1 0,0-1 0,0 0 0,-1 0-1,1 0 1,-1 0 0,1 0 0,-1 0 0,1 0-1,-1 0 1,0 0 0,1-1 0,-1 1 0,0 0-1,0-1 1,2-2 0,-3 3-17,0 1 1,0-1-1,0 1 0,0-1 0,0 0 1,-1 1-1,1-1 0,0 1 0,0-1 0,0 1 1,0-1-1,-1 1 0,1-1 0,0 1 1,-1-1-1,1 1 0,0-1 0,-1 1 1,1-1-1,0 1 0,-1 0 0,1-1 1,-1 1-1,1-1 0,-1 1 0,1 0 1,-1 0-1,1-1 0,-1 1 0,1 0 1,-1 0-1,0 0 0,0-1 0,-26-6 78,22 6-81,-110-21-3,-186-11 0,-124 21 0,122 11 0,-493 64 0,741-55 0,22-5 0,0 2 0,1 2 0,-37 11 0,120-14-406,376-22-2500,-195 4 1264,492-27-3040,-382 20 4650,-875 90 1453,358-41-1358,4-2-111,-176 27-1026,118-24-3404,-2-5-6017</inkml:trace>
</inkml:ink>
</file>

<file path=ppt/ink/ink3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5:41.158"/>
    </inkml:context>
    <inkml:brush xml:id="br0">
      <inkml:brushProperty name="width" value="0.025" units="cm"/>
      <inkml:brushProperty name="height" value="0.025" units="cm"/>
    </inkml:brush>
  </inkml:definitions>
  <inkml:trace contextRef="#ctx0" brushRef="#br0">377 105 10378,'0'0'2183,"-8"-6"134,-1 0-1659,0 1 0,0 0 0,0 0 0,-1 1 0,0 0 0,-12-3 0,15 5-445,1 1 0,-1-1 1,1 1-1,-1 1 0,0-1 0,1 1 1,-1 1-1,0-1 0,1 1 0,-1 0 1,1 0-1,-1 1 0,-7 3 0,5 0-190,0 1 0,0 0 0,0 0 1,1 1-1,0 0 0,1 0 0,-1 1 0,1 0 0,1 0 0,0 1 0,0 0 0,0 0 0,1 0 0,-5 14 0,-3 8 220,2 0 1,1 1-1,-7 44 0,4 15 14,4 0 1,4 1 0,13 167-1,-3-190-224,20 95-1,-20-142-26,0-1-1,1 0 0,2-1 0,0 0 0,1 0 1,1-1-1,0 0 0,23 30 0,-28-43-2,0-1-1,0 1 1,1-1-1,0 0 1,0-1-1,0 1 1,0-1 0,1 0-1,-1-1 1,1 0-1,0 0 1,0 0-1,0-1 1,0 0-1,1 0 1,-1-1-1,1 0 1,-1 0-1,1-1 1,11 0 0,-8-2 154,0 1 1,0-2 0,-1 1 0,1-2 0,-1 1 0,1-2 0,-1 1-1,0-1 1,-1-1 0,1 0 0,-1 0 0,0-1 0,10-10 0,21-25 330,-2-1 0,-2-2 0,-3-1 0,-1-2 1,-2-1-1,-3-1 0,-1-2 0,35-106 0,-47 112-370,-2-1 0,-2 0-1,-2 0 1,-3-1 0,1-62-1,-6 86-80,-1-1-1,-1 0 1,-2 1-1,0-1 0,-1 1 1,-1 0-1,-2 0 1,0 1-1,-2 0 1,0 1-1,-1 0 1,-15-21-1,17 32-36,-1 0 0,0 1 0,0 0 0,-1 1 0,0 1 0,-1-1 0,0 2 0,0-1 0,0 2 0,-1 0 0,0 0 0,-1 1 0,1 1 0,-1 0 0,-25-4 0,16 5 0,1 1 0,-1 1 0,1 1 0,-1 1 0,1 0 0,-1 2 0,1 1 0,0 1 0,-28 9 0,40-11-358,1 1-1,0 0 1,0 1-1,0 0 1,0 1-1,1-1 1,-14 13-1,15-10-417,0 0 0,0 1 0,1 0 0,0 0-1,0 0 1,1 1 0,0 0 0,1 0-1,0 0 1,0 0 0,-2 13 0,-6 31-7798</inkml:trace>
</inkml:ink>
</file>

<file path=ppt/ink/ink3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5:54.728"/>
    </inkml:context>
    <inkml:brush xml:id="br0">
      <inkml:brushProperty name="width" value="0.025" units="cm"/>
      <inkml:brushProperty name="height" value="0.025" units="cm"/>
    </inkml:brush>
  </inkml:definitions>
  <inkml:trace contextRef="#ctx0" brushRef="#br0">87 90 6022,'0'0'1575,"-10"0"474,3 0-1407,-35 0 560,14 6 3547,64 0-1257,768 15 394,-745-22-3683,341-6 1080,370-4 968,-686 9-2120,60 3 1526,-1648-58-1171,1386 61-507,-196 33-1,453-33-453,1255-20 262,-843 23 271,-1232-23-709,-344 8 397,802 10 241,44 1-158,1119-18-763,-117 51 865,-486-16 85,-332-20-27,28 2 60,-23-1-80,-14-1-131,-717-26 300,-7-1-175,577 25 37,-168 5 16,486-1-1362,-66 2 755,115 0 595,819-3-1621,-963-3 1662,-25 2 136,1-2 0,86-16 0,-141 18 13,0 1 0,0-1 0,0-1 0,0 1-1,-9-3 1,-21-1 63,-1246 0 485,1276 4-742,-422 12-36,6 32-14,389-36-51,48-5-378,57-5-14,376-41-388,-2 0-288,123 31 950,-553 13 218,-2-2-8,0 1 0,0 1 0,0 0 0,0 1-1,-1 0 1,1 1 0,24 9 0,-37-12 4,-1 0 1,1 0 0,0 0-1,-1 0 1,1 1 0,-1-1-1,1 0 1,0 0 0,-1 0 0,1 1-1,-1-1 1,1 0 0,0 0-1,-1 1 1,1-1 0,0 0-1,0 1 1,-1-1 0,1 0-1,0 1 1,0-1 0,-1 0-1,1 1 1,0-1 0,0 1-1,0-1 1,0 0 0,-1 1 0,1-1-1,0 1 1,0-1 0,0 1-1,0-1 1,0 0 0,0 1-1,0-1 1,0 1 0,0-1-1,1 1 1,-1-1 0,0 0-1,0 1 1,0-1 0,0 1 0,1-1-1,-1 0 1,0 1 0,0-1-1,1 0 1,-1 1 0,0-1-1,0 0 1,1 1 0,-1-1-1,1 0 1,-1 0 0,0 1-1,1-1 1,-1 0 0,0 0-1,1 0 1,-1 0 0,1 1 0,-1-1-1,0 0 1,1 0 0,0 0-1,-35 8 16,-57-1 181,-116-6 0,95-2-155,-504-18 2,-8 0-3,668 21-54,68 12 0,-16-2 134,1450 64 210,-1098-111-252,-355 26-52,-73 5 11,-25 1 145,-35 0 70,-1057-14-130,366 97-4123,652-69 3253,-38 6-3844</inkml:trace>
</inkml:ink>
</file>

<file path=ppt/ink/ink3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6:08.109"/>
    </inkml:context>
    <inkml:brush xml:id="br0">
      <inkml:brushProperty name="width" value="0.025" units="cm"/>
      <inkml:brushProperty name="height" value="0.025" units="cm"/>
    </inkml:brush>
  </inkml:definitions>
  <inkml:trace contextRef="#ctx0" brushRef="#br0">62 187 8552,'0'0'3967,"-9"1"-2569,-3 0-890,-28-2 1926,152 9 251,32 16-2108,1-7 1,219-1 0,-165-22 200,258-43-1,-362 35-668,42-9 824,226-7 0,-589 14 1509,105 4-2449,-641-11 50,551 32 117,-335 58 0,469-49-155,68-13-41,9-5 32,0 0 1,0 0-1,0 1 0,0-1 1,0 0-1,0 0 0,0 0 1,0 1-1,0-1 0,0 0 1,1 0-1,-1 0 0,0 1 1,0-1-1,0 0 0,0 0 1,0 0-1,0 0 0,0 1 0,0-1 1,1 0-1,-1 0 0,0 0 1,0 0-1,0 0 0,0 1 1,1-1-1,-1 0 0,0 0 1,0 0-1,0 0 0,1 0 1,-1 0-1,0 0 0,0 0 1,0 0-1,1 0 0,-1 0 1,0 0-1,0 0 0,0 0 0,1 0 1,-1 0-1,0 0 0,0 0 1,0 0-1,1 0 0,-1 0 1,0 0-1,0 0 0,0 0 1,1 0-1,-1-1 0,77 6-70,138-8 1,-168 1-4,1047-89-2085,-1032 84 2139,8 1 45,-1-4 0,111-30 0,-162 30 266,-20 5 49,-13 1 164,-46-2-133,-1 3-1,-104 8 0,126-3-305,-236 19 37,-531 113-1,563-68-1112,87-12-4885,96-32-1767</inkml:trace>
</inkml:ink>
</file>

<file path=ppt/ink/ink4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7:23.609"/>
    </inkml:context>
    <inkml:brush xml:id="br0">
      <inkml:brushProperty name="width" value="0.025" units="cm"/>
      <inkml:brushProperty name="height" value="0.025" units="cm"/>
    </inkml:brush>
  </inkml:definitions>
  <inkml:trace contextRef="#ctx0" brushRef="#br0">46 100 9385,'0'0'6128,"-9"1"-4788,-23 5 280,28-4 619,27-4-936,91-13 870,66-5-892,627 31 650,-435 0-1817,331 11 1164,160 3-757,-575-21-227,1821-9 245,-1142-45 1425,-947 49-1838,-12 1-67,-1-1 0,0 1 0,1-1 0,-1 0 0,0-1 0,1 1 0,-1-2 0,9-3 0,-15 6-66,0 0 1,-1-1-1,1 1 1,-1 0-1,1 0 0,-1-1 1,1 1-1,-1 0 0,0-1 1,1 1-1,-1-1 1,1 1-1,-1-1 0,0 1 1,1 0-1,-1-1 0,0 1 1,1-1-1,-1 0 1,0 1-1,0-1 0,0 1 1,0-1-1,1 1 0,-1-1 1,0 1-1,0-1 1,0 0-1,0 1 0,0-1 1,0 1-1,0-1 1,-1 0-1,1 1 0,0-1 1,0 1-1,0-1 0,-1 1 1,1-1-1,0 1 1,0-1-1,-1 1 0,1-1 1,0 1-1,-1-1 0,1 1 1,-1 0-1,1-1 1,0 1-1,-1-1 0,0 1 1,-26-15-1604,24 14 490,0 0 0,0 0 0,0 0 0,0-1 0,1 0 0,-1 1 0,0-1 0,1 0 0,-3-3 0,-11-12-14105</inkml:trace>
</inkml:ink>
</file>

<file path=ppt/ink/ink4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7:29.695"/>
    </inkml:context>
    <inkml:brush xml:id="br0">
      <inkml:brushProperty name="width" value="0.025" units="cm"/>
      <inkml:brushProperty name="height" value="0.025" units="cm"/>
    </inkml:brush>
  </inkml:definitions>
  <inkml:trace contextRef="#ctx0" brushRef="#br0">1935 284 5189,'-6'-9'1617,"-5"-6"-882,-1 0-1,0 0 0,-2 2 1,1-1-1,-1 2 0,-1 0 1,0 1-1,-22-12 0,-9 0 541,-1 2 0,-1 2-1,-1 3 1,-1 1 0,-63-9-1,28 12-497,-1 3-1,-118 3 1,155 9-746,0 2 0,1 2 0,-1 3 0,1 1 0,1 3 0,1 1 0,0 3 1,0 1-1,2 3 0,1 1 0,1 2 0,1 2 0,1 2 0,1 2 0,2 1 0,-53 60 0,62-56-15,2 0 0,2 3 0,1 0 0,3 1 0,1 0 0,1 2 0,3 1 0,1 0 0,-13 79 0,9-1 7,5 0 1,5 165-1,7-244-61,3 0 1,1 0-1,3 0 1,1-1-1,14 44 0,-16-68 39,0-2-1,2 1 0,0-1 0,0 0 0,2 0 0,0-1 0,0 0 0,1 0 0,1-1 0,0-1 0,1 0 0,1-1 0,-1 0 0,2 0 1,21 12-1,-10-10-2,1-2 0,0 0 0,1-2 1,1-1-1,-1-1 0,1-1 0,30 2 0,200 2 211,-243-10-190,98-4 31,1-5-1,-2-5 1,1-4 0,-2-6-1,-1-4 1,132-54-1,-113 30 105,-3-7 0,-2-4-1,-3-7 1,194-146 0,-276 185 421,-1-1-1,-1-2 1,62-75 0,-86 92-389,0-1 1,-2 0-1,0-1 1,-1 0-1,-1-1 1,-1 0 0,0 0-1,-2-1 1,0 0-1,-1 0 1,2-34 0,-5 19-131,-2 0 1,-2 1 0,-1-1 0,-1 1 0,-2 0 0,-2 0 0,-1 1-1,-24-59 1,26 77-43,0 0 0,-2 0-1,1 0 1,-2 1 0,0 1-1,-1 0 1,0 0 0,-1 1-1,-1 1 1,0 0-1,0 0 1,-1 1 0,-1 1-1,0 1 1,0 0 0,-1 0-1,0 2 1,0 0 0,-26-7-1,5 7-8,0 2 0,0 1 0,-1 2 1,1 2-1,-1 1 0,1 2 0,-56 11 0,26 1-129,0 2 1,2 4-1,-74 33 0,16 9-2645,45-13-3852,36-22-1429</inkml:trace>
</inkml:ink>
</file>

<file path=ppt/ink/ink4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7:35.602"/>
    </inkml:context>
    <inkml:brush xml:id="br0">
      <inkml:brushProperty name="width" value="0.025" units="cm"/>
      <inkml:brushProperty name="height" value="0.025" units="cm"/>
    </inkml:brush>
  </inkml:definitions>
  <inkml:trace contextRef="#ctx0" brushRef="#br0">1460 146 6726,'0'0'3182,"-11"-9"-2312,-17-14-473,-38-22 1,48 34 787,-1 1 1,-23-10-1,26 14-815,-1 1 1,0 0-1,0 1 0,0 1 1,0 1-1,-1 0 0,1 1 1,-26 3-1,14 1-207,0 2 0,1 1 0,0 2 0,-35 13 0,0 3 418,-112 59 0,142-63-404,1 1-1,1 1 1,1 2-1,-50 51 1,-141 183-131,179-201-5,2 1 1,-57 115-1,82-137 34,2 0-1,1 2 0,2-1 1,1 1-1,3 1 1,1-1-1,1 1 0,2 0 1,2 0-1,10 76 1,0-52-15,3 0 0,3-1 0,2-1 1,3-1-1,54 109 0,-62-144-56,2-1 0,0 0-1,1-1 1,2 0 0,0-2 0,1 0-1,1-1 1,1-1 0,1-1 0,0 0 0,2-2-1,0-1 1,0-1 0,1-1 0,1-1-1,35 11 1,98 24 238,2-6 0,167 20 0,-284-54-50,0-2-1,0-2 0,68-4 1,-87-2-21,-1 0 0,1-2 1,-1-1-1,0 0 0,0-2 0,-1-1 0,40-21 1,-7-4 270,-1-2 1,67-57 0,92-101-148,-127 113-232,4-1 38,-4-5-1,86-109 1,-150 167 146,-2 0 0,-1-2 0,-2 0 0,-1-2 0,-1 0 1,-2 0-1,-1-1 0,-2-1 0,-1 0 0,-2-1 0,6-66 1,-12 64-178,-2 0 0,-2 0 0,-2 0 0,-1 1 0,-1-1 0,-20-60 0,16 72-61,-1-1 1,0 1 0,-2 1 0,-1 0-1,-2 1 1,0 1 0,-1 0-1,-1 1 1,-34-31 0,17 24-12,-1 2 1,-1 1 0,-1 2-1,-1 2 1,-1 1-1,-1 3 1,-86-28-1,1 13 19,-189-27-1,122 33-32,-267-2 0,435 28-56,0 2 0,0 1-1,1 1 1,-45 11 0,57-10-215,0 0 1,0 1-1,1 0 0,0 1 1,0 1-1,0-1 0,1 2 1,-1-1-1,2 1 1,-1 1-1,-9 12 0,5-3-757,0 0-1,2 0 1,0 1-1,-14 33 0,-8 40-6384,14-17-3627</inkml:trace>
</inkml:ink>
</file>

<file path=ppt/ink/ink4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1:14.253"/>
    </inkml:context>
    <inkml:brush xml:id="br0">
      <inkml:brushProperty name="width" value="0.025" units="cm"/>
      <inkml:brushProperty name="height" value="0.025" units="cm"/>
    </inkml:brush>
  </inkml:definitions>
  <inkml:trace contextRef="#ctx0" brushRef="#br0">756 97 9769,'-12'-11'6107,"0"1"-5842,1 1-1,-1 0 0,0 1 0,-1 0 1,0 1-1,0 1 0,-1 0 0,0 1 1,0 0-1,0 1 0,-17-3 0,16 6-126,0 0 0,0 1 0,0 1 0,0 1 0,0 0 0,0 1 0,0 0 0,1 1-1,-1 1 1,1 0 0,0 1 0,-14 8 0,9-2 123,0 1 0,1 1-1,0 0 1,1 1 0,1 1 0,0 0 0,-19 27-1,10-6 194,1 1-1,1 1 0,3 1 1,1 1-1,2 1 0,2 1 1,-16 71-1,19-52-27,-8 114 0,18-148-404,2 1-1,2-1 1,0 0 0,2 1-1,1-1 1,12 37 0,-14-54-8,2 0 1,-1 0 0,2-1-1,-1 0 1,1 0-1,1 0 1,0-1 0,0 0-1,1 0 1,0 0 0,1-1-1,-1-1 1,2 0-1,-1 0 1,1 0 0,0-1-1,0-1 1,1 0-1,-1 0 1,21 5 0,-14-5 39,1-2 0,0 0 0,0-2 0,0 0 0,0 0 0,0-2 0,0 0 0,0-1 0,-1-1 0,1-1 0,-1 0 0,32-13 0,-15 2 187,0-1 0,-1-1 0,0-2 0,-2-2 0,0 0 0,-2-2-1,0-2 1,47-51 0,-57 54-84,-2-1-1,0 0 0,-1-1 1,-2-1-1,0 0 1,-1-1-1,-2 0 0,-1-1 1,-1 0-1,-1-1 0,-2 0 1,4-35-1,-7 38-156,-2 0 0,-1 0 0,0 0 0,-2 0 0,-1 1 0,-12-48 0,9 54 0,-1 0 0,-1 1 0,0-1 0,-1 1 0,-1 1 0,0 0 0,-1 0 0,-1 1 0,-23-22 0,23 25-418,-1 1 0,0 0 0,-1 0 1,0 2-1,-1 0 0,0 0 0,0 1 0,-1 1 0,-16-5 0,24 10 93,1 0-1,-1 0 1,1 0 0,-1 1-1,0 1 1,1-1-1,-1 1 1,0 1-1,0-1 1,1 1-1,-1 0 1,0 1-1,1 0 1,0 0-1,-1 1 1,1 0-1,0 0 1,0 0 0,0 1-1,1 0 1,-1 1-1,-6 5 1,-31 36-7710</inkml:trace>
</inkml:ink>
</file>

<file path=ppt/ink/ink4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1:20.775"/>
    </inkml:context>
    <inkml:brush xml:id="br0">
      <inkml:brushProperty name="width" value="0.025" units="cm"/>
      <inkml:brushProperty name="height" value="0.025" units="cm"/>
    </inkml:brush>
  </inkml:definitions>
  <inkml:trace contextRef="#ctx0" brushRef="#br0">375 1 9129,'-13'0'421,"-1"0"1,0 1-1,0 0 0,0 1 1,0 1-1,1 0 1,-1 1-1,1 1 1,0 0-1,0 0 1,0 1-1,1 1 1,0 0-1,0 1 0,1 0 1,0 1-1,1 0 1,-14 15-1,11-10-182,1 1 1,0 0-1,1 1 0,1 1 0,0-1 0,2 2 1,0-1-1,0 1 0,2 0 0,0 1 0,2-1 1,-1 1-1,2 0 0,1 0 0,0 1 1,2-1-1,0 0 0,3 25 0,0-24-185,1 0-1,1 1 1,1-2-1,0 1 1,2-1 0,0 0-1,1 0 1,1-1-1,0 0 1,2-1 0,0 0-1,1-1 1,0 0-1,1-1 1,1-1-1,32 24 1,-24-24 146,0 0 1,1-2-1,1 0 1,0-2-1,0-1 0,1-1 1,0-1-1,1-2 1,0 0-1,-1-2 0,1 0 1,1-2-1,-1-2 0,0 0 1,39-7-1,-40 3 96,0-1 0,0-1-1,-1-1 1,0-1 0,0-1-1,44-26 1,-52 25-120,0 0 0,-1-1 0,-1-1 0,0 0 0,-1-1 0,-1-1 0,0 0 0,-1-1 0,18-29 0,-24 34-122,1-1 0,-1 0 0,-1-1 0,0 1 0,-1-1 0,-1 0 0,0 0 0,0 0 0,-1-1 0,-1 1 0,0 0 0,-1-1 0,-1 1 0,0-1 0,0 1 0,-2 0 0,1 0 0,-2 0 0,0 0 0,0 0 0,-1 1 0,-1-1 0,0 1 0,0 1 0,-2-1 0,1 1 0,-1 0 0,-1 1 0,0 0 0,0 1 0,-1-1 0,0 2 0,-1-1 0,-13-7 0,-1 2-40,-1 0 0,0 2-1,-1 1 1,0 1 0,-1 2 0,0 0 0,-43-5 0,12 6-50,0 2 1,-99 6 0,139 0-136,-1 1 0,1 0-1,0 2 1,-21 6 0,32-7-425,0 0 1,0 0-1,1 1 0,0 0 1,0 0-1,0 1 0,-8 6 1,-1 9-5646,13-4-4195</inkml:trace>
</inkml:ink>
</file>

<file path=ppt/ink/ink4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2:04.667"/>
    </inkml:context>
    <inkml:brush xml:id="br0">
      <inkml:brushProperty name="width" value="0.025" units="cm"/>
      <inkml:brushProperty name="height" value="0.025" units="cm"/>
    </inkml:brush>
  </inkml:definitions>
  <inkml:trace contextRef="#ctx0" brushRef="#br0">1 289 10570,'0'0'7954,"10"-1"-6833,39-4 334,89 3 1,7 1-518,16-9-91,285-11 335,1445 39 1354,-522-45-1114,-1-33-873,-1033 44-625,134-10 98,583-15 36,-1040 41-118,41 0-532,-44 0 240,-32 0 91,-162-12-1324,28 1 1472,-1062-36-1312,1050 42 1395,-720-17-742,-1 41 116,-677 101 741,1018-74-58,-521 99-107,990-131 90,52-11-8,0 1 0,1 2 1,-1 1-1,2 1 1,-1 1-1,-28 14 1,54-23-8,0 1-1,0-1 1,0 1-1,0-1 1,0 1-1,0-1 1,1 1 0,-1 0-1,0 0 1,0-1-1,1 1 1,-1 0 0,0 0-1,1 0 1,-1-1-1,1 1 1,-1 0-1,1 0 1,-1 0 0,1 0-1,-1 1 1,1-1-6,1 0-1,-1-1 1,0 1 0,1-1 0,-1 1 0,0 0 0,1-1-1,-1 1 1,1-1 0,-1 1 0,1-1 0,-1 1-1,1-1 1,-1 1 0,1-1 0,-1 1 0,1-1-1,0 0 1,-1 1 0,1-1 0,0 0 0,0 1 0,46 9-318,518 12 503,-431-22-129,1096-3 5,291 3 2,-537 42-9,1 36-6,-138-10-16,-687-56 10,585 13 61,-692-36 19,-52 11-106,-1-1-1,1 1 1,0 0 0,0-1 0,0 1 0,0-1-1,-1 1 1,1-1 0,0 1 0,0-1-1,-1 1 1,1-1 0,0 0 0,-1 0-1,1 1 1,-1-1 0,1 0 0,-1 0 0,1-1-1,-1 1-4,0 0 0,0 0 1,-1 0-1,1 0 0,0 0 0,-1 0 0,1 0 0,-1 1 0,1-1 0,-1 0 0,0 0 0,1 0 0,-1 1 0,0-1 0,1 0 0,-1 1 0,0-1 1,0 1-1,0-1 0,1 1 0,-1-1 0,0 1 0,0-1 0,-1 1 0,-19-10-28,0 1 0,0 1 0,-1 1 0,-28-6 0,-98-11 55,84 14-10,25 4-23,-881-130-71,-8 52 107,-1734 67-185,1190 23 48,1461-6 36,7 1 38,0-1 0,0 1 0,0-1 0,1 0 0,-1-1 0,0 1 0,0-1 0,0 1 0,0-1 0,1 0 1,-1-1-1,0 1 0,1-1 0,-1 1 0,-3-4 0,7 5 30,0 0 0,0 0 0,0-1 0,0 1 0,0 0 0,-1 0 0,1-1 0,0 1 0,0 0 0,0-1 0,0 1 0,0 0 0,1 0 0,-1-1 0,0 1 0,0 0 0,0 0 0,0-1 0,0 1 0,0 0 0,0 0 0,0-1 0,1 1 0,-1 0 0,0 0 0,0 0 0,0-1 0,0 1 0,1 0 0,-1 0 0,0 0 0,0 0 0,1-1 0,-1 1 0,0 0 0,0 0 0,1 0 0,-1 0 0,0 0 0,0 0 1,1 0-1,-1 0 0,0 0 0,0 0 0,1 0 0,17-4-138,-16 3 120,56-5-106,118 4 1,-93 3-48,544 22-2034,-178-3 1080,159-5 794,1084 44 2675,-924-2-2071,727 24 63,-1451-81-332,155-5 29,-172 3-20,-1-2 0,-1 0 0,1-1 0,-1-2 0,30-12 0,-52 18 5,-1 1 0,1-2 0,-1 1 0,0 0 0,1 0 0,-1-1 0,0 1 0,0-1 0,0 0 0,0 0 0,3-3 0,-5 4 0,0 0 0,1 1 0,-1-1 0,0 0 0,0 1 0,1-1 0,-1 0 0,0 0 0,0 1 0,0-1 0,0 0 0,0 0 0,0 1 0,0-1 0,0 0 0,0 1 0,-1-1 0,1 0 0,0 0 0,0 1 0,-1-1-1,1 0 1,0 1 0,-1-1 0,1 0 0,-1 0 0,-3-3 29,0 1-1,0 0 1,0 0-1,0 0 0,0 0 1,-1 1-1,1 0 1,-1 0-1,0 0 1,-5-1-1,-51-15-245,0 3-1,-124-14 1,-141 9-1628,288 19 1635,-950-5-8624,587 17 70</inkml:trace>
</inkml:ink>
</file>

<file path=ppt/ink/ink4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6:02.597"/>
    </inkml:context>
    <inkml:brush xml:id="br0">
      <inkml:brushProperty name="width" value="0.025" units="cm"/>
      <inkml:brushProperty name="height" value="0.025" units="cm"/>
    </inkml:brush>
  </inkml:definitions>
  <inkml:trace contextRef="#ctx0" brushRef="#br0">316 19 9033,'0'0'5829,"-8"-4"-4041,3 2-1648,0 0 1,1 0-1,-1 0 0,0 0 0,0 1 0,-1 0 0,1 0 0,0 0 0,0 1 0,0 0 0,-1 0 0,1 0 0,0 0 0,0 1 0,0 0 1,-1 0-1,1 0 0,0 1 0,0 0 0,-5 2 0,-3 5 23,0-1 0,1 2 0,0 0 0,0 0 0,1 1 0,0 0 0,1 1 1,0 1-1,1-1 0,1 1 0,0 1 0,0-1 0,1 2 0,1-1 0,-8 30 0,5-11-132,1-1 0,2 2-1,2-1 1,1 1 0,1 0-1,4 45 1,0-56-72,2-1 1,0 0-1,1 1 1,2-2-1,0 1 1,1-1-1,15 28 1,-16-36 4,0-1 0,1 0 0,0 0 0,1 0 1,0-1-1,1 0 0,0-1 0,0 0 0,2-1 0,-1 0 0,1-1 1,20 11-1,-28-17 95,0 0 0,0-1 1,0 1-1,0-1 0,1 0 0,-1 0 1,0-1-1,1 1 0,-1-1 1,0 0-1,1 0 0,-1 0 0,0-1 1,1 0-1,-1 1 0,7-4 0,-5 2 176,0-1 0,0-1 0,0 1 0,-1-1 0,1 0 0,-1 0-1,0-1 1,0 1 0,8-11 0,3-8 444,-1 0 0,-1-1-1,-1 0 1,11-32 0,-19 46-724,12-33 392,-1 0 0,-2-1 0,14-82 0,-24 100-333,-1 0 1,-1 0-1,-2-1 0,0 1 0,-2 0 0,0-1 1,-2 1-1,-8-28 0,10 47-69,-1-1 0,1 1 0,-1 0 0,-1 0 0,1 0 0,-1 1 0,-1-1 0,1 1 0,-1 0 1,0 0-1,0 0 0,-1 1 0,0-1 0,0 2 0,0-1 0,0 1 0,-1-1 0,-7-2 0,6 4-320,0 0 1,0 1-1,0 0 0,0 1 0,-1-1 0,1 2 1,-1-1-1,1 1 0,-1 0 0,1 1 1,-1 0-1,1 0 0,0 1 0,-1 0 0,1 1 1,-12 4-1,-47 29-5006,1 7-4111</inkml:trace>
</inkml:ink>
</file>

<file path=ppt/ink/ink4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8:43.435"/>
    </inkml:context>
    <inkml:brush xml:id="br0">
      <inkml:brushProperty name="width" value="0.025" units="cm"/>
      <inkml:brushProperty name="height" value="0.025" units="cm"/>
    </inkml:brush>
  </inkml:definitions>
  <inkml:trace contextRef="#ctx0" brushRef="#br0">81 1703 4324,'0'0'7522,"-7"1"-5264,3 0-1856,-1 1-1,1-1 1,0 1-1,0 0 1,1 0 0,-1 0-1,0 0 1,1 1-1,-1-1 1,1 1 0,0 0-1,-1 0 1,2 0-1,-1 1 1,0-1-1,1 1 1,-1 0 0,1-1-1,0 1 1,0 0-1,-1 6 1,1 1 6487,18-24-6240,-15 13-644,304-299 457,-181 169-401,775-755 708,-609 598 26,-154 150-597,-109 114-6914,-26 16-21</inkml:trace>
</inkml:ink>
</file>

<file path=ppt/ink/ink4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8:50.156"/>
    </inkml:context>
    <inkml:brush xml:id="br0">
      <inkml:brushProperty name="width" value="0.025" units="cm"/>
      <inkml:brushProperty name="height" value="0.025" units="cm"/>
    </inkml:brush>
  </inkml:definitions>
  <inkml:trace contextRef="#ctx0" brushRef="#br0">0 1 8584,'0'0'18418,"3"14"-16411,4-6-1707,0 1 1,0-1 0,1 0 0,0-1-1,13 11 1,5 3-55,208 176 818,-52-46-420,1 6-644,164 150 0,-122-116 0,-134-118 0,-78-61 2,-1 1 1,0 0-1,12 18 1,-17-21-9,0 0 0,1-1 0,0 0 0,1 0 1,-1-1-1,2 0 0,-1 0 0,17 9 0,-25-17-634,-14-10-10096,-6-4-4206</inkml:trace>
</inkml:ink>
</file>

<file path=ppt/ink/ink4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8:57.831"/>
    </inkml:context>
    <inkml:brush xml:id="br0">
      <inkml:brushProperty name="width" value="0.025" units="cm"/>
      <inkml:brushProperty name="height" value="0.025" units="cm"/>
    </inkml:brush>
  </inkml:definitions>
  <inkml:trace contextRef="#ctx0" brushRef="#br0">6436 760 14990,'-9'0'443,"-22"1"-296,-60-1 1336,81-1-1156,1 0 0,0 0 1,0-1-1,0 0 0,1-1 0,-1 0 1,0 0-1,-7-5 0,-3-4-83,0 1 0,-1 0 0,0 1-1,-1 2 1,0 0 0,0 1 0,-1 1 0,-24-4-1,-183-9 1203,-252 12 0,136 7 221,44-9-1619,-276-3 34,0 38-46,-258 27-15,569-58-25,-112 2-3,309 8 1,-1 2 0,1 4 0,1 3 0,0 2 0,1 4 0,-104 45 0,-367 215-61,202-95 54,280-156-10,1 2 0,1 2 0,2 3 0,-77 68 0,108-84 6,0 1 1,2 1-1,0 1 0,2 1 1,0 0-1,2 1 0,0 1 1,2 0-1,1 1 1,1 1-1,2-1 0,-8 34 1,14-49-2,1 1 1,0 0 0,0-1-1,1 1 1,1 0 0,0 0 0,1 0-1,0 0 1,1-1 0,1 1-1,0 0 1,0-1 0,1 0-1,1 0 1,0 0 0,1 0 0,0-1-1,1 0 1,0 0 0,0-1-1,1 0 1,1 0 0,0-1-1,0 0 1,1 0 0,0-1 0,0 0-1,12 6 1,14 7 15,1-1 1,1-1-1,1-2 1,0-2-1,81 18 1,215 23 36,-291-50-34,1103 151 36,-684-95 11,491 2 0,189-78 111,-6-87 216,-997 80-348,157-44 0,-250 51-6,0-1-1,-1-3 1,-1-1-1,-1-3 1,0-1-1,78-58 0,-102 63 106,-2 0-1,0 0 0,-1-2 0,0 0 0,-2-1 0,0-1 0,-2 0 0,-1-1 0,0-1 1,-2 0-1,0 0 0,-2 0 0,9-46 0,-4-6 251,-3-1 0,-3-1 1,-5-102-1,-4 126-306,-2 1-1,-3-1 1,-2 1 0,-2 0-1,-3 1 1,-1 1 0,-3 0 0,-2 1-1,-48-85 1,34 80-60,-3 1 1,-2 1-1,-2 3 0,-3 1 0,-1 2 1,-3 3-1,-92-69 0,54 56-12,-3 4-1,-1 3 0,-3 5 1,-1 4-1,-3 4 0,0 4 1,-151-30-1,84 34 14,-1 7-1,-1 7 1,-315 13 0,272 19-119,0 10 0,2 9 0,-206 63 0,-95 59-2896,11 20-5476,171-54-5314</inkml:trace>
</inkml:ink>
</file>

<file path=ppt/ink/ink4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9:11.441"/>
    </inkml:context>
    <inkml:brush xml:id="br0">
      <inkml:brushProperty name="width" value="0.025" units="cm"/>
      <inkml:brushProperty name="height" value="0.025" units="cm"/>
    </inkml:brush>
  </inkml:definitions>
  <inkml:trace contextRef="#ctx0" brushRef="#br0">1465 133 10602,'-11'-11'2130,"9"9"-2014,-9-10 270,0 0 0,-1 2 0,0-1 0,-1 1 1,1 1-1,-2 0 0,0 1 0,0 1 0,-20-8 0,10 9-156,0 2 0,-1 1 0,1 1 0,-1 0 0,1 2 0,-1 1 0,1 2 0,-1 0 0,1 1 0,-47 15 0,8 2 117,1 4 0,-107 58 1,113-51-223,1 2 1,2 3 0,1 2 0,2 2-1,2 2 1,2 3 0,-41 52 0,57-61-20,2 2 1,2 2-1,2 0 1,1 1-1,3 1 1,1 1-1,2 1 1,2 0-1,3 2 1,-9 55 0,14-52-38,2 0 1,3 0-1,2 0 1,2 0-1,2 0 1,3-1 0,1 1-1,24 73 1,-23-94-59,2-1 1,1 0-1,1-1 1,2 0 0,0-1-1,2-1 1,0-1-1,2 0 1,1-1 0,1-1-1,0-1 1,2-1-1,0-1 1,1-1-1,38 22 1,-32-25 31,0-1 0,1-2 0,0-1 0,1-1 0,0-1 0,1-2 1,43 3-1,-31-7 184,-1-2 0,1-2 1,0-2-1,85-16 1,-61 1 174,-1-2 0,-1-3 0,-1-3 1,-1-3-1,-2-3 0,106-70 0,-112 62-52,-1-3 0,-3-2-1,-1-2 1,-2-2-1,66-87 1,-90 101-198,-1-2 0,-2-1 0,-2-1 1,-1 0-1,-2-2 0,-2 0 0,-2-1 0,-1 0 1,12-85-1,-20 86-93,-3 0-1,-1 0 1,-3 0 0,-1 0-1,-1 0 1,-3 1 0,-1 0 0,-2 0-1,-2 1 1,-2 0 0,-29-59 0,32 75-70,-2 0 1,-1 1-1,-1 0 1,-1 2 0,0 0-1,-2 0 1,0 2-1,-1 0 1,-1 1-1,0 1 1,-2 1 0,1 1-1,-2 1 1,0 0-1,0 2 1,-1 1 0,-1 1-1,0 1 1,-34-6-1,25 9-219,0 2 0,0 2 0,0 1 0,0 2 0,0 1-1,0 2 1,0 1 0,1 1 0,0 2 0,1 2 0,0 0-1,-54 30 1,-18 17-2501,2 4-1,-119 98 1,220-159 2707,-221 170-7637</inkml:trace>
</inkml:ink>
</file>

<file path=ppt/ink/ink4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40:15.416"/>
    </inkml:context>
    <inkml:brush xml:id="br0">
      <inkml:brushProperty name="width" value="0.025" units="cm"/>
      <inkml:brushProperty name="height" value="0.025" units="cm"/>
    </inkml:brush>
  </inkml:definitions>
  <inkml:trace contextRef="#ctx0" brushRef="#br0">6790 61 10025,'-270'17'908,"-534"-35"0,-113-32-67,-4 45 331,576 6-575,-2 3 364,0 16 0,-461 84-1,592-58-539,-297 104 0,353-90-289,3 7 1,-206 120-1,285-140-129,2 3 0,-125 106 1,174-131-12,1 0 1,1 2 0,2 1-1,0 0 1,2 2 0,2 0-1,0 2 1,2 0 0,-24 65-1,34-76-23,2 0-1,0 0 1,2 0-1,0 1 0,1 0 1,1 0-1,1-1 1,2 1-1,0 0 1,1-1-1,0 1 1,2-1-1,1 0 1,1 0-1,0-1 0,2 0 1,0 0-1,1-1 1,1 0-1,1-1 1,25 30-1,-5-13-52,2-2 0,1-1 0,2-2 0,1-1 0,1-3 1,2 0-1,84 38 0,-8-17 112,218 60 1,418 46 21,12-55 22,-599-78-44,861 66 44,-776-81-52,1-11 1,273-42-1,1221-279 236,-1081 139-203,-548 144-60,-3-5-1,-1-5 0,157-101 0,-228 127 17,-1-1 0,-2-3 0,0-1 0,-3-1 0,52-63 0,-75 80 40,0 0-1,-2-1 0,0-1 1,-2 0-1,0 0 0,0-1 1,-2 0-1,-1 0 0,0 0 0,-2-1 1,0 0-1,-1 0 0,-1 0 1,-1-1-1,-3-37 0,-3 31 52,-1-1-1,-1 1 1,-2 0-1,0 0 1,-2 1 0,-1 0-1,-1 1 1,-1 0-1,-2 1 1,0 1-1,-1 1 1,-2 0-1,-24-24 1,-2 5 127,-1 1 0,-3 2-1,0 2 1,-3 2 0,-70-35 0,2 12 38,-3 5 0,-2 5 0,-214-52 0,127 55 168,-324-27 1,343 58-294,-1 8 0,1 9 0,0 9-1,-361 67 1,332-24-286,2 9 0,-240 106-1,191-49-912,-309 188 0,-103 112-4370,327-216-1169</inkml:trace>
</inkml:ink>
</file>

<file path=ppt/ink/ink4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40:20.596"/>
    </inkml:context>
    <inkml:brush xml:id="br0">
      <inkml:brushProperty name="width" value="0.025" units="cm"/>
      <inkml:brushProperty name="height" value="0.025" units="cm"/>
    </inkml:brush>
  </inkml:definitions>
  <inkml:trace contextRef="#ctx0" brushRef="#br0">4478 170 12716,'-13'-7'2984,"-39"-18"-2640,0 2-1,-2 3 1,-1 2-1,0 2 1,-1 3-1,-82-8 1,-365-6 113,314 33-499,0 7 0,-301 61 1,262-21 971,-383 141 0,434-124-248,3 9 0,4 6 0,3 8 1,-182 136-1,278-174-608,2 3 1,3 3-1,3 3 0,3 2 1,2 3-1,4 2 1,-66 115-1,89-131-71,3 0 1,3 2-1,2 1 0,3 1 1,2 1-1,3 0 0,2 1 1,3 1-1,3 0 0,3 0 1,4 98-1,2-137-4,1 1 0,0-1 0,2 0 0,1 0 0,1 0 0,0-1 0,2 0-1,0 0 1,2-1 0,0 0 0,2-1 0,0 0 0,1-1 0,1-1 0,1 0 0,0-1 0,1-1 0,1 0 0,0-2 0,2 0 0,-1-1 0,2 0-1,-1-2 1,26 10 0,-8-7 26,0-1-1,2-3 1,-1 0-1,1-3 1,70 4-1,-24-8 79,144-16 0,-107-3 8,-1-6 0,149-47 0,231-109 196,-202 50 908,473-276 0,-575 280-1073,-5-9-1,-6-8 0,186-183 0,-363 314-116,54-51 497,107-132-1,-157 175-425,-1-1 0,0-1 0,-1 0 0,-1-1 0,-1 0 0,-1 0 0,-1-1 0,-1 0 1,-1 0-1,-1-1 0,0 0 0,1-37 0,-7 48-84,0 0 0,-1 1-1,0-1 1,0 0 0,-2 0 0,1 1-1,-2 0 1,1 0 0,-1 0 0,-1 0 0,0 1-1,-1 0 1,0 0 0,0 1 0,-1-1 0,0 2-1,-1-1 1,-13-10 0,-4-1-17,-2 2-1,0 0 1,-1 2 0,0 1-1,-53-19 1,14 12-34,0 2-1,-1 4 1,0 3-1,-1 3 0,-81-1 1,9 9-283,-231 27 0,193 2-706,-207 57 0,-171 83-3994,165-34-1016</inkml:trace>
</inkml:ink>
</file>

<file path=ppt/ink/ink4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40:25.798"/>
    </inkml:context>
    <inkml:brush xml:id="br0">
      <inkml:brushProperty name="width" value="0.025" units="cm"/>
      <inkml:brushProperty name="height" value="0.025" units="cm"/>
    </inkml:brush>
  </inkml:definitions>
  <inkml:trace contextRef="#ctx0" brushRef="#br0">3914 661 6822,'8'-14'3177,"1"-5"-2703,0 0 0,-1 0 0,-1-1 0,-1 1-1,-1-1 1,-1-1 0,0 1 0,0-29 0,-4 38-379,-1 1 0,0-1 0,0 1 0,-1 0 0,-1 0 0,1-1 0,-2 2 0,1-1 0,-2 0 0,1 1 0,-1 0 0,-7-11 0,2 7-56,0 1-1,-1 0 1,-1 1 0,0 0-1,0 0 1,-1 1 0,-16-9 0,-10-3-25,-1 3 1,-1 1-1,0 2 1,-83-20 0,-4 8 515,-1 5 1,-153-6 0,-265 19 567,420 13-672,1 6 0,0 6 0,1 4 0,-183 55 0,217-45-181,2 5 0,1 3 0,2 4-1,1 4 1,3 3 0,-122 94 0,124-76-215,2 4 0,3 3 1,4 3-1,3 3 0,3 3 0,4 2 1,4 4-1,4 1 0,3 3 0,5 2 1,4 2-1,4 1 0,4 2 0,5 2 1,4 0-1,5 2 0,-8 123 0,22-122-56,4 1-1,5 0 1,4-1-1,5 0 1,28 106-1,-23-142 55,3 0-1,3-2 0,3 0 0,3-2 0,2-1 0,3-2 0,3-1 1,64 78-1,-63-94 190,2-2 1,1-2 0,2-1 0,2-3-1,91 56 1,-73-56 31,2-3 0,1-4-1,2-2 1,77 19 0,-37-19 49,0-5 0,121 7 0,225-15-43,-273-23-190,0-7 0,-2-9 0,0-7 0,-2-9 0,-2-6 0,296-125-1,-291 90 91,-4-7 0,-4-8 0,-4-8-1,-5-7 1,-6-7 0,151-145 0,-211 168-86,92-116-1,-135 142-22,-3-3-1,74-136 1,-100 156 7,-2-1 0,-2-2 0,-3 0 0,23-114 0,-34 122 21,-3 0 1,-2 0 0,-2-1 0,-2 1 0,-3 0-1,-16-86 1,7 83-30,-3 1 0,-2 0 0,-2 1 0,-2 1 0,-2 1 0,-3 1 0,-1 1 0,-2 2 0,-2 1 0,-45-46 0,12 21 56,-4 4 0,-2 3-1,-2 2 1,-161-93-1,129 94-82,-3 5 0,-2 5-1,-1 5 1,-3 4 0,-191-36-1,157 50 13,0 7-1,-1 6 1,0 7-1,-159 17 0,109 7-81,1 10 0,-305 87 0,265-43-351,-372 171-1,-190 180-6658,422-206-583</inkml:trace>
</inkml:ink>
</file>

<file path=ppt/ink/ink4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40:36.414"/>
    </inkml:context>
    <inkml:brush xml:id="br0">
      <inkml:brushProperty name="width" value="0.025" units="cm"/>
      <inkml:brushProperty name="height" value="0.025" units="cm"/>
    </inkml:brush>
  </inkml:definitions>
  <inkml:trace contextRef="#ctx0" brushRef="#br0">4470 219 2146,'0'0'5664,"-10"-8"-4554,-15-13-1197,-1 1-1,-1 1 1,-1 1-1,-49-23 1,25 22 1047,0 3 0,-1 1-1,0 4 1,-1 1 0,-56-2 0,-279 3 331,271 10-1124,-104 4 162,1 9 1,-371 74-1,373-39 254,2 10 1,-264 109 0,328-102-116,3 6 1,3 7-1,-238 170 1,319-199-347,2 3 0,3 2 0,2 4 0,-81 102 0,113-124-65,1 1 0,3 1 0,0 1 0,3 1 0,1 1 0,3 1 0,1 0-1,2 1 1,-14 84 0,22-87-53,2 0 0,1 0 0,3 1 0,1-1 0,1 0-1,3 0 1,21 78 0,-18-93 13,1 0-1,1-1 1,1-1-1,1 0 1,1 0-1,1-2 1,1 0-1,1 0 1,1-2-1,1 0 1,1-1-1,44 33 1,-27-28 115,2-2 0,0-1-1,1-2 1,1-2 0,1-2 0,0-1 0,1-3 0,71 11-1,-6-9 97,1-5-1,148-8 0,-100-11-9,0-6-1,237-58 0,295-128 594,-392 99-633,-6-12 1,291-163-1,-426 191-84,-3-6 0,-5-7 0,-4-7 0,-5-5 1,131-140-1,-220 201-13,-3-1 1,-3-3-1,42-67 1,-74 104-22,-1-1 0,-1 0 1,0-1-1,-1 0 0,-2 0 0,0-1 0,-1 0 1,-1 0-1,-2 0 0,0-1 0,-1 0 0,-1 1 1,-4-42-1,1 51-50,-2 0-1,0-1 1,0 1-1,-1 1 1,-1-1 0,0 1-1,-1 0 1,0 0 0,0 0-1,-2 1 1,1 1 0,-1-1-1,-1 1 1,0 1-1,0 0 1,-22-14 0,0 2-40,0 3 0,-1 1 0,-1 1 0,-1 2 0,-39-12 0,-13 3-73,0 3 0,0 4 0,-129-6 0,-273 21-633,282 16-655,-330 67 0,-193 98-6456,471-110 406</inkml:trace>
</inkml:ink>
</file>

<file path=ppt/ink/ink4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40:43.225"/>
    </inkml:context>
    <inkml:brush xml:id="br0">
      <inkml:brushProperty name="width" value="0.025" units="cm"/>
      <inkml:brushProperty name="height" value="0.025" units="cm"/>
    </inkml:brush>
  </inkml:definitions>
  <inkml:trace contextRef="#ctx0" brushRef="#br0">3181 102 12268,'-145'-33'558,"-2"6"1,-216-11 0,235 34-184,1 7-1,-1 5 1,2 5 0,-230 55 0,215-27-65,1 5 0,3 6 1,2 7-1,3 5 0,3 6 0,3 5 1,-116 92-1,191-127 217,3 1 0,1 3 0,3 2 0,1 1 0,3 2 0,-61 97 0,86-120-373,0 1 0,2 0 1,1 1-1,2 1 0,0 0 0,2 0 0,1 1 0,2 0 1,1 0-1,1 0 0,1 0 0,2 1 0,1-1 0,1 1 1,2-1-1,9 37 0,-4-39-128,2 0-1,1 0 1,1-1 0,1-1-1,1 0 1,1-1 0,2-1-1,0-1 1,1 0 0,2-1-1,0-1 1,36 26 0,-9-11 33,2-1 0,1-3 0,1-3 0,2-1 0,70 24 1,-40-23 197,1-4 0,1-3 0,0-4 1,163 12-1,-134-26-43,0-5-1,0-5 1,144-26 0,-82-5 243,-1-7 0,-3-8-1,-2-8 1,275-136 0,-336 140-213,-3-5-1,173-128 1,-239 157-192,-1-2-1,-2-2 1,-1-2 0,-2-1 0,-2-1 0,-2-2 0,-1-1 0,-3-1-1,24-51 1,-41 71-31,0 0 1,-2 0-1,0-1 0,-2-1 0,-1 1 0,-1-1 1,-1 0-1,-1 0 0,-1 0 0,-4-28 0,1 36-14,-1 1 0,-1 0 0,0 0 0,-2 0-1,0 1 1,0 0 0,-2 0 0,0 0-1,0 1 1,-2 1 0,0-1 0,0 1 0,-2 1-1,1 0 1,-27-22 0,6 12-120,-2 0 1,0 2-1,-2 2 0,0 1 1,-1 2-1,0 1 0,-2 2 1,1 2-1,-65-11 0,-3 6-960,-2 6 0,-147 2 1,78 16-2450,1 7 0,-291 62 1,173-9-4204</inkml:trace>
</inkml:ink>
</file>

<file path=ppt/ink/ink4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41:22.879"/>
    </inkml:context>
    <inkml:brush xml:id="br0">
      <inkml:brushProperty name="width" value="0.025" units="cm"/>
      <inkml:brushProperty name="height" value="0.025" units="cm"/>
    </inkml:brush>
  </inkml:definitions>
  <inkml:trace contextRef="#ctx0" brushRef="#br0">41 1393 8040,'-7'3'1426,"-24"13"7583,29-7-4822,20-1-2004,11-3-1217,0-2 0,1-1 0,0-1 0,47-6 0,13 1-789,-37 4-121,77 1 848,212-26-1,-288 16-662,1-3-1,-2-2 0,92-36 0,84-52-174,-181 78-58,-1-3 1,71-53-1,-100 65-8,-1 0 0,-1-2 0,-1 0 0,-1-1 0,0-1 0,-1 0 0,19-38 0,55-156 0,-63 149 0,-3 10 0,2 0 0,52-87 0,-59 117 0,1 0 0,0 1 0,2 1 0,1 1 0,0 1 0,1 1 0,37-26 0,-14 16 0,1 2 0,1 2 0,82-30 0,-93 43 0,1 1 0,0 3 0,0 0 0,1 3 0,73-2 0,-73 6 0,1 3 0,72 12 0,-95-11 0,0 1 0,0 1 0,0 0 0,-1 1 0,0 1 0,0 0 0,-1 1 0,1 1 0,-2 0 0,13 11 0,0 1 0,-1 2 0,36 45 0,-53-59 0,0 1 0,-1 0 0,-1 0 0,0 1 0,0 0 0,-1 0 0,0 0 0,-1 0 0,0 0 0,-1 1 0,1 16 0,15 137 0,-14-142 0,2-1 0,0-1 0,2 1 0,0-1 0,15 27 0,-2-10 0,81 133 0,-89-153 0,1 0 0,1-1 0,1 0 0,0-1 0,1-1 0,33 23 0,28 7 0,1-3 0,2-4 0,2-3 0,87 24 0,-134-49 0,1-2 0,0-1 0,68 3 0,115-11 0,-94-1 0,-23 4 65,69-1-1982,-135-9-5109,0-10-6838</inkml:trace>
</inkml:ink>
</file>

<file path=ppt/ink/ink4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41:38.177"/>
    </inkml:context>
    <inkml:brush xml:id="br0">
      <inkml:brushProperty name="width" value="0.025" units="cm"/>
      <inkml:brushProperty name="height" value="0.025" units="cm"/>
    </inkml:brush>
  </inkml:definitions>
  <inkml:trace contextRef="#ctx0" brushRef="#br0">5855 724 3235,'-210'-6'3510,"-242"25"1,-205 67-1120,345-29-1413,4 13 0,3 15 0,-447 185 0,548-178-464,5 8-1,4 9 1,5 9-1,5 7 0,-305 272 1,322-235-354,7 6 0,8 8 0,7 5 1,9 8-1,8 4 0,-203 414 0,219-325-100,99-237-26,2 0 0,2 2 0,1-1 0,-2 62 0,11-97-13,-1 1 0,2 0 0,0 0 0,0 0 0,1 0 0,1 0 0,0-1 0,6 17 0,-6-21-3,1 0-1,0-1 1,0 1-1,1-1 1,-1 0 0,1 0-1,1 0 1,-1-1 0,1 0-1,0 0 1,0 0-1,0-1 1,1 0 0,8 4-1,2-1 54,0 0-1,1-1 0,-1-1 0,2 0 0,-1-2 1,0 0-1,34 1 0,-4-4 234,92-12-1,-63-1-52,146-46 0,74-49-85,18-25-51,524-307 0,250-259 3,-685 432-98,1970-1240 1683,-2356 1496-1671,591-378 629,-36-45-479,-378 249-138,-163 151-8,-2-2-1,-1-1 1,37-66 0,-60 92-28,0 0-1,0 0 0,-1-1 1,-1 1-1,0-1 1,-1 0-1,0-1 0,-1 1 1,2-18-1,-4 25-2,-1 0 1,1 1-1,-1-1 1,0 0-1,0 0 0,0 0 1,-1 1-1,0-1 0,0 1 1,0-1-1,0 1 1,-1 0-1,1 0 0,-1 0 1,0 0-1,-1 0 0,1 0 1,-1 1-1,1 0 1,-1 0-1,0 0 0,0 0 1,0 0-1,-1 1 1,-8-4-1,-4-1-14,0 1 1,0 1-1,-1 0 1,0 1-1,0 1 1,-19-1-1,-121 2-363,150 2 345,-116 7-777,1 5 1,1 6-1,-142 38 1,-360 132-5041,606-182 5602,-378 128-6762</inkml:trace>
</inkml:ink>
</file>

<file path=ppt/ink/ink4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43:05.429"/>
    </inkml:context>
    <inkml:brush xml:id="br0">
      <inkml:brushProperty name="width" value="0.025" units="cm"/>
      <inkml:brushProperty name="height" value="0.025" units="cm"/>
    </inkml:brush>
  </inkml:definitions>
  <inkml:trace contextRef="#ctx0" brushRef="#br0">1885 404 12620,'15'-28'719,"-1"0"0,-2-1 0,18-59 0,-28 79-653,0 0 0,-1 0-1,0 0 1,-1 0-1,0 0 1,0 0-1,-1 0 1,-2-10 0,2 14 13,-1 0 1,0 0-1,0-1 1,0 1 0,0 1-1,-1-1 1,0 0-1,0 0 1,0 1-1,-1 0 1,1 0 0,-1 0-1,0 0 1,-7-5-1,-2 0 143,-1 1 0,0 1-1,-1 0 1,1 0 0,-1 2-1,-1 0 1,1 0 0,-1 2-1,0 0 1,-25-1 0,5 2 126,1 1 1,-1 3 0,-65 10-1,47 0-49,2 2 0,-1 3-1,2 2 1,1 2 0,0 2 0,-73 48-1,34-13 119,4 5 0,-114 106 0,125-98-177,4 3 0,3 3 0,3 3 0,4 2 0,-60 111 0,91-140-51,2 1 0,3 1 0,2 2 0,3 0 0,2 1 0,3 1-1,2 0 1,3 1 0,3 0 0,0 70 0,7-107-169,0 1 0,2-1 0,0 0 0,1 0 0,2-1 0,0 1 0,2-1 0,0 0 0,1-1 0,1 0 0,1-1 0,1 0 0,1 0 0,1-1 0,0-1 0,2-1 0,0 0 0,0 0 0,33 23 1,-21-22 15,1-1 0,1-2 0,0 0 0,1-2 0,0-2 0,1-1 0,0-1 0,0-1 0,1-2 0,0-2 0,0-1 0,60-2 0,-36-4 56,0-3 0,0-2-1,-1-2 1,0-3 0,-1-3-1,88-37 1,-70 20 147,-2-3 0,-2-4 0,-1-2 0,-3-3 0,-1-3 0,-3-3-1,-2-3 1,101-117 0,-124 124-126,-2 0-1,-2-3 1,-2 0-1,-3-2 1,29-77-1,-41 87-72,-2-1 0,-2 0 0,-1-1 0,-3 0 0,-2-1-1,-2 0 1,-3-72 0,-2 91-39,-1 0-1,-1-1 1,-2 1-1,0 1 0,-2-1 1,-1 1-1,0 1 1,-2 0-1,-1 0 1,-1 1-1,-19-25 0,18 29-5,-2 1-1,0 0 0,-2 1 1,1 1-1,-2 1 0,0 0 0,-1 2 1,0 0-1,-1 1 0,-1 1 0,1 1 1,-38-11-1,16 10-110,-1 1 0,-1 3 0,0 2 0,1 2 0,-1 1 0,0 3 0,0 1 0,0 3 0,0 1 0,-76 22 0,22 2-527,2 4-1,1 4 1,-146 82 0,129-55-955,-137 104 0,32 14-4789,95-60-1625</inkml:trace>
</inkml:ink>
</file>

<file path=ppt/ink/ink4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43:36.091"/>
    </inkml:context>
    <inkml:brush xml:id="br0">
      <inkml:brushProperty name="width" value="0.025" units="cm"/>
      <inkml:brushProperty name="height" value="0.025" units="cm"/>
    </inkml:brush>
  </inkml:definitions>
  <inkml:trace contextRef="#ctx0" brushRef="#br0">2601 142 15727,'-17'-15'-12,"0"1"-1,-1 0 1,0 2 0,-1 0 0,-1 1 0,0 1-1,0 0 1,-1 2 0,0 0 0,0 2 0,-1 0-1,0 1 1,-32-2 0,1 4 176,0 2 0,0 3 0,0 2-1,0 3 1,-73 18 0,35 0 411,2 5-1,-104 49 1,-529 270 786,659-314-984,1 3 1,2 3-1,2 3 1,2 2-1,2 2 0,2 3 1,-66 83-1,84-88-336,2 1 0,2 1 0,2 1 0,2 2 0,3 1 0,2 0 0,2 2 0,2 0 0,3 1 0,-7 61 0,13-50-58,2 1 1,4 0 0,3 0-1,2 0 1,3 0-1,4-1 1,2 0 0,3-1-1,27 72 1,-28-98 14,3 0 1,1-1-1,2-1 1,1-1 0,2 0-1,1-2 1,2-1-1,1-1 1,2-1 0,1-1-1,1-2 1,1-1-1,2-2 1,1-1-1,61 31 1,-56-36 62,2-2-1,1-2 1,0-2 0,0-1 0,1-3-1,1-1 1,65 2 0,-70-9 40,0-2 0,-1-1-1,1-2 1,-1-2 0,0-2 0,0-1 0,-1-2 0,63-27-1,-36 6 95,-2-3 1,-2-3-1,-1-3 0,-3-2 0,78-73 0,-67 48 186,-4-2 1,-2-4-1,84-130 0,-113 149-264,-1-2 0,-4-1-1,-2-1 1,-2-2-1,22-90 1,-35 103-76,-2-1 1,-2-1-1,-2 1 0,-3-1 1,-1 0-1,-3 0 0,-13-81 1,9 103-21,-1 0 0,-1 0 0,-2 1 0,0 0 0,-2 1 0,-1 0 0,-1 1 0,-1 0 0,-1 2 0,-1 0 0,-1 0 0,-2 2 0,0 0 0,0 1 0,-28-19 0,16 17 19,0 1-1,-1 2 1,0 1-1,-2 2 1,0 2-1,-1 0 1,0 3 0,-1 1-1,-1 2 1,1 1-1,-39-2 1,11 7-58,1 2-1,-1 3 1,1 2 0,0 4-1,1 2 1,0 3 0,0 3 0,2 2-1,0 3 1,2 3 0,0 2-1,2 3 1,-54 38 0,43-22-693,1 3 0,4 4 0,-109 113 0,116-102-1414,3 2 0,3 2 0,-69 125 0,44-43-6977</inkml:trace>
</inkml:ink>
</file>

<file path=ppt/ink/ink4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43:55.358"/>
    </inkml:context>
    <inkml:brush xml:id="br0">
      <inkml:brushProperty name="width" value="0.025" units="cm"/>
      <inkml:brushProperty name="height" value="0.025" units="cm"/>
    </inkml:brush>
  </inkml:definitions>
  <inkml:trace contextRef="#ctx0" brushRef="#br0">4496 388 8808,'-9'-14'6027,"-6"-6"-5441,0 0 0,-2 1-1,0 1 1,-1 1 0,-1 0 0,-29-20-1,-3 7-378,-1 3 0,-2 1 0,0 3 0,-2 2-1,0 3 1,-1 2 0,-91-13 0,-6 11 861,-260 1 0,253 21-927,-1 8 1,-201 40 0,-306 120-130,532-126 84,2 6-1,2 6 1,-162 96-1,195-91 45,2 3-1,4 5 0,3 4 0,-122 129 1,143-126 57,4 3 0,3 3 0,4 2 0,-68 132 1,92-146-66,2 2 0,4 1 0,4 2 0,2 0 0,4 1 1,-11 106-1,22-109-54,5 1 0,2 0 0,4-1 0,18 109 0,-10-127-56,2-2-1,3 1 0,2-2 0,3 0 0,2-1 1,43 72-1,-34-74 43,2-2 0,2-2 0,2-1-1,3-1 1,1-3 0,2-1 0,78 54 0,-60-53 117,3-3 1,1-4-1,2-2 1,1-3-1,109 32 1,-75-35 91,1-5 0,1-4 0,152 7 0,-125-22-99,1-5 0,170-26 0,-103-6 37,-1-9 1,-2-8-1,366-149 1,-333 96-14,-4-10 1,371-252-1,-67-52 296,-423 317-365,-5-3 0,141-185 0,-198 226-86,-2-2 0,-4-2 0,-2-2 0,-3 0 0,37-114 1,-56 131-35,-1 0 1,-3 0 0,-3-1 0,-2 0 0,-2 0-1,-2-1 1,-3 0 0,-14-98 0,7 110-12,-2 0-1,-2 1 1,-2 0 0,-2 1-1,-1 1 1,-2 0 0,-2 1 0,-1 2-1,-2 0 1,-1 1 0,-2 2-1,-2 0 1,0 2 0,-53-42 0,30 33-2,-1 2 0,-3 3 0,0 2 0,-3 3 0,0 2 0,-2 2 0,0 4 0,-124-29 0,64 29-75,0 4 0,-2 6-1,-183 5 1,139 16-279,1 7 0,-172 40-1,-321 125-3947,24 55-5706,272-84-3772</inkml:trace>
</inkml:ink>
</file>

<file path=ppt/ink/ink4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44:36.107"/>
    </inkml:context>
    <inkml:brush xml:id="br0">
      <inkml:brushProperty name="width" value="0.025" units="cm"/>
      <inkml:brushProperty name="height" value="0.025" units="cm"/>
    </inkml:brush>
  </inkml:definitions>
  <inkml:trace contextRef="#ctx0" brushRef="#br0">8351 454 9673,'0'0'4004,"-10"-11"-2984,0-1-990,0 0 1,-1 1 0,-1 0-1,0 1 1,0 0 0,-1 1-1,-23-12 1,-12 1 0,-2 2 1,-99-21-1,-110-3 1248,219 36-917,-928-81 3407,-492 123-2397,96 136-1299,23 135-87,518-45 14,25 60 32,697-274 499,3 3 1,2 5 0,-168 130 0,224-152-397,2 2 0,1 2-1,2 2 1,-35 50 0,50-59-161,1 0 1,1 1-1,2 1 0,2 0 0,0 1 1,-15 66-1,25-80 4,0 0 0,1 0 0,0 1 0,2-1 0,1 1 1,0 0-1,2-1 0,0 1 0,1-1 0,2 0 0,0 0 0,0 0 0,2-1 0,1 1 1,0-2-1,1 1 0,1-1 0,1-1 0,23 29 0,1-6 28,2-2-1,1-2 1,2-1-1,1-3 1,75 46 0,-1-12 150,133 53 1,-37-32-64,4-10-1,3-9 1,441 77 0,-354-105-67,1-13 0,444-18 0,200-107 327,-8-77 735,1194-365-576,-1885 456-481,432-212 0,-542 221 22,-3-7 0,-4-5 0,-4-6-1,150-140 1,-227 184 36,-3-3 0,-1-1 0,-4-2 0,45-71 0,-74 100-35,-2-1-1,0-1 1,-2 0-1,-1-1 0,8-34 1,-15 43-16,0 0 0,-2 0 1,0 0-1,-1-1 0,-1 1 1,-1 0-1,0-1 0,-8-32 0,3 32-13,-2 0 0,0 0 0,-1 0 0,-1 1 0,-1 1 0,-1-1 0,0 2-1,-2 0 1,0 0 0,-1 2 0,-24-23 0,-8-2 16,-2 3 0,-104-63 0,42 39 101,-3 5 1,-3 6-1,-123-38 0,49 32 153,-243-40 0,227 66-267,-1 9 0,-1 10 1,-272 17-1,176 21-1929,-492 105 0,359-28-2557,-11 17-3000</inkml:trace>
</inkml:ink>
</file>

<file path=ppt/ink/ink4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44:44.234"/>
    </inkml:context>
    <inkml:brush xml:id="br0">
      <inkml:brushProperty name="width" value="0.025" units="cm"/>
      <inkml:brushProperty name="height" value="0.025" units="cm"/>
    </inkml:brush>
  </inkml:definitions>
  <inkml:trace contextRef="#ctx0" brushRef="#br0">2004 320 9001,'0'0'4649,"9"-6"-3624,63-44 619,-71 49-1510,0 1-1,-1-1 1,1 1-1,0-1 1,-1 1-1,1-1 1,0 0-1,-1 0 1,1 1-1,-1-1 1,1 0-1,-1 0 1,1 0-1,-1 1 1,1-1-1,-1 0 0,0 0 1,0 0-1,1 0 1,-1 0-1,0 0 1,0 0-1,0 0 1,0 0-1,0 0 1,0 0-1,0 0 1,0 1-1,-1-1 1,1 0-1,0 0 1,-1 0-1,1 0 1,0 0-1,-1 0 0,1 0 1,-1 1-1,1-1 1,-1 0-1,1 0 1,-1 1-1,0-1 1,0 0-1,1 1 1,-1-1-1,0 1 1,0-1-1,-1 0 1,-43-31 1358,42 30-1432,-49-28 297,-1 3 0,-1 3 0,-1 2 0,-1 2 0,-1 3 0,-1 2-1,0 3 1,-1 2 0,0 3 0,0 2 0,0 3 0,-64 6-1,85 1-326,0 1 0,0 2-1,0 1 1,1 2-1,-37 17 1,-177 92 258,146-66-220,-4-2 3,7-4 2,1 4-1,-134 94 1,227-140-84,1 0 1,0 1-1,0-1 1,0 2-1,1-1 1,-9 14-1,14-20 14,0 1 0,0-1 0,0 1-1,0 0 1,0-1 0,0 1-1,1 0 1,-1 0 0,1-1-1,-1 1 1,1 0 0,0 0 0,0 0-1,-1 0 1,1-1 0,1 1-1,-1 0 1,0 0 0,0 0-1,1 0 1,-1-1 0,1 1-1,-1 0 1,1 0 0,0-1 0,0 1-1,0 0 1,0-1 0,0 1-1,0-1 1,0 1 0,0-1-1,1 0 1,-1 0 0,0 1-1,1-1 1,-1 0 0,1 0 0,0 0-1,2 1 1,23 8 148,0-1 1,0-1-1,1-1 1,0-1-1,0-2 0,44 2 1,-34-3-123,170 18 108,574 47 238,-219-65 880,-515-5-1255,-1-3 0,1-2 0,67-19 0,-96 20 0,1 0 0,-2-2 0,1 0 0,-1-1 0,0 0 0,-1-2 0,0 0 0,-1-1 0,0-1 0,25-26 0,-36 34 0,0-1 0,-1 0 0,0 0 0,0 0 0,-1 0 0,0 0 0,0-1 0,0 1 0,-1-1 0,0 0 0,0 0 0,-1 0 0,0 0 0,0 0 0,0 0 0,-1 0 0,0 0 0,0 0 0,-1-1 0,0 1 0,-1 0 0,-2-10 0,-1 5 0,0 1 0,0 0 0,-1 0 0,0 0 0,-1 1 0,0 0 0,-1 0 0,0 1 0,0 0 0,-1 0 0,0 1 0,-14-10 0,-7-1 0,-1 0 0,-1 2 0,-1 2 0,0 1 0,-62-18 0,-182-25 0,181 43-139,-1 4 0,0 4 1,-134 10-1,174 1-137,-1 3 0,1 2 0,0 2 0,1 3-1,1 3 1,-105 48 0,153-62-51,-54 25-3862,21-12-1539,1-6-4346</inkml:trace>
</inkml:ink>
</file>

<file path=ppt/ink/ink4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44:51.514"/>
    </inkml:context>
    <inkml:brush xml:id="br0">
      <inkml:brushProperty name="width" value="0.025" units="cm"/>
      <inkml:brushProperty name="height" value="0.025" units="cm"/>
    </inkml:brush>
  </inkml:definitions>
  <inkml:trace contextRef="#ctx0" brushRef="#br0">2174 250 11307,'0'0'1457,"-10"-7"70,-37-25 344,-2 2 0,-1 2 0,-62-24 0,61 32-1305,-2 2 0,-1 2 0,0 3 0,0 2 0,-1 2-1,-71-2 1,2 8-475,-153 17 0,218-7 77,1 3 1,0 2 0,1 3 0,-100 40-1,68-17-50,3 5-1,1 2 1,2 5-1,-138 109 1,207-147-107,0 1 0,1 1 0,0 0 0,-18 29 0,28-39 2,0 1 1,1 0-1,0-1 0,0 1 1,0 0-1,0 0 0,1 0 0,0 1 1,-1 8-1,2-11-3,0 0 1,0 0-1,1-1 0,-1 1 1,1 0-1,0 0 0,0-1 1,0 1-1,0-1 0,0 1 1,0-1-1,1 1 0,-1-1 1,1 0-1,-1 0 0,1 0 1,0 0-1,0 0 0,4 3 1,6 4 71,0-2 1,0 1 0,1-2 0,0 0 0,0 0 0,0-1 0,16 3-1,105 19 574,-119-25-597,167 23 363,1-9-1,0-8 1,0-8 0,1-7 0,-2-9-1,0-8 1,334-88 0,-162 17-150,-341 87-272,-20-1 0,-27-3 0,32 12 0,-189-46 0,-2 10 0,-275-18 0,140 41-3822,269 15 2073,-1 2 1,1 4 0,-86 21-1,62-6-5532</inkml:trace>
</inkml:ink>
</file>

<file path=ppt/ink/ink4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45:00.317"/>
    </inkml:context>
    <inkml:brush xml:id="br0">
      <inkml:brushProperty name="width" value="0.025" units="cm"/>
      <inkml:brushProperty name="height" value="0.025" units="cm"/>
    </inkml:brush>
  </inkml:definitions>
  <inkml:trace contextRef="#ctx0" brushRef="#br0">1712 282 4132,'0'0'7442,"4"-11"-6124,2-3-508,-2 0 1,1 0-1,-2-1 0,3-20 0,-6 30-584,1 0-1,-1 0 1,0 1-1,0-1 1,-1 0-1,0 0 1,0 0-1,0 1 1,0-1-1,-1 0 1,1 1-1,-1-1 1,0 1-1,-1 0 1,1 0 0,-1-1-1,0 2 1,0-1-1,0 0 1,-6-5-1,-1 2-23,0 0-1,-1 1 1,0 0 0,0 0-1,0 1 1,-1 1 0,0 0-1,1 1 1,-19-4 0,-17 1 36,-52-2 0,64 6-62,-127-7 1484,-163 13-1,245 3-1529,2 2-1,-1 5 1,1 2-1,-83 30 1,113-28-64,0 1 0,-82 48 0,109-54-28,0 1-1,1 0 0,1 2 0,0 0 1,1 1-1,1 1 0,-29 40 0,42-53-9,2 0 1,-1 0-1,1 0 0,0 0 0,0 1 0,0-1 1,1 0-1,-1 1 0,1 0 0,1-1 0,-1 1 1,1 0-1,0-1 0,0 1 0,1 0 0,0 0 1,0-1-1,0 1 0,0-1 0,1 1 0,0-1 0,0 0 1,1 0-1,0 0 0,-1 0 0,2 0 0,-1 0 1,0-1-1,9 9 0,-1-1 21,1 0 1,1-1-1,0-1 1,1 1-1,0-2 1,0 0-1,1-1 0,0 0 1,18 5-1,9 0 225,0-1 1,0-3-1,77 7 0,134-5 519,-203-10-793,668 3 598,-632-6-550,84-14 0,-139 11-43,-1-1-1,1-1 1,-1-1-1,0-2 1,-1-1-1,32-18 1,-52 24-5,0-1 0,-1 0 0,0 0 0,0-1 0,-1 0 0,0 0 0,0-1 0,0 0 0,-1 0 0,0 0 0,-1-1 0,0 0 0,-1 0 0,1-1 0,-2 1 0,5-14 0,-7 18 0,0-1 0,0 0 0,0 1 0,-1-1 0,0 0 0,0 1 0,0-1 0,-1 0 0,0 1 0,0-1 0,0 1 0,-1-1 0,1 1 0,-2-1 0,1 1 0,0 0 0,-1 0 0,0 0 0,0 0 0,0 1 0,-1-1 0,0 1 0,0 0 0,0 0 0,0 0 0,0 0 0,-1 1 0,0 0 0,0 0 0,-6-3 0,-5-1 1,0 1 0,0 0 0,-1 1-1,0 1 1,0 0 0,0 2 0,-29-2 0,-8 3-18,-62 7 0,78-1-535,1 1 0,-39 12 0,-72 28-5990,104-32 3231,-28 9-3346</inkml:trace>
</inkml:ink>
</file>

<file path=ppt/ink/ink4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2:16.704"/>
    </inkml:context>
    <inkml:brush xml:id="br0">
      <inkml:brushProperty name="width" value="0.025" units="cm"/>
      <inkml:brushProperty name="height" value="0.025" units="cm"/>
    </inkml:brush>
  </inkml:definitions>
  <inkml:trace contextRef="#ctx0" brushRef="#br0">4862 0 16143,'-10'0'-85,"-8"1"68,0 1-1,0 1 1,0 0 0,-29 10-1,-80 33-77,57-19 74,-664 210 1566,-270 104 946,917-302-2292,1 4 1,3 3-1,1 4 1,3 4-1,3 3 1,2 3-1,-78 81 1,-205 250-215,275-289 456,5 4 0,-67 121 0,114-173-68,3 3 1,1 0-1,4 1 1,2 1-1,-21 102 0,35-127-334,1 0-1,2 0 1,2 0-1,1 0 0,1 0 1,2 0-1,1 0 1,2-1-1,1 1 0,2-1 1,26 63-1,-7-45-24,1 0 1,4-2-1,54 64 0,-50-68-188,-3 1-1,-1 1 1,43 86 0,-67-110 258,-2 0 0,0 1 1,-1-1-1,-2 1 0,0 1 1,-2-1-1,0 0 0,-2 1 1,-1-1-1,-1 1 0,0-1 1,-2 0-1,-10 34 1,-11 23 263,-3-1 0,-56 112 1,20-56 629,-150 232 1,178-317-889,-1-1-1,-3-2 1,-2-2 0,-2-2-1,-2-1 1,-2-3-1,-63 42 1,-206 93 49,-29 19-38,310-171-499,-66 48 1003,90-61-1817,1 1 1,0 0 0,-12 16-1,25-31-5028,11-17-4325</inkml:trace>
</inkml:ink>
</file>

<file path=ppt/ink/ink4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2:17.060"/>
    </inkml:context>
    <inkml:brush xml:id="br0">
      <inkml:brushProperty name="width" value="0.025" units="cm"/>
      <inkml:brushProperty name="height" value="0.025" units="cm"/>
    </inkml:brush>
  </inkml:definitions>
  <inkml:trace contextRef="#ctx0" brushRef="#br0">298 51 16367,'0'0'1687,"11"-8"-694,-7 5-851,41-27 926,-42 29-968,-1-1 0,0 1 0,0 0 0,1 0-1,-1 0 1,1 0 0,-1 1 0,1-1 0,-1 1-1,1-1 1,-1 1 0,1 0 0,0 0 0,-1 0 0,1 0-1,-1 1 1,1-1 0,-1 1 0,1-1 0,-1 1-1,4 1 1,-4 0-64,-1 0-1,1 0 1,-1 0 0,0 0-1,1 0 1,-1 0-1,0 0 1,0 0-1,-1 0 1,1 1-1,0-1 1,-1 0 0,1 0-1,-1 1 1,0-1-1,0 1 1,0-1-1,0 0 1,0 1 0,0-1-1,-1 0 1,1 1-1,-2 2 1,-17 58 552,-14 5-149,-3-2 1,-3-1-1,-72 92 0,-19 31 532,121-175-813,1 0 0,0 1 0,1 0 0,0 1 0,1 0 0,1 0 1,-4 17-1,9-29-148,0-1 1,-1 0 0,1 1 0,0-1 0,0 1-1,1-1 1,-1 0 0,0 1 0,1-1-1,-1 0 1,1 1 0,0-1 0,0 0-1,0 0 1,0 0 0,0 0 0,0 0 0,1 0-1,-1 0 1,1 0 0,-1 0 0,1-1-1,0 1 1,0 0 0,0-1 0,0 0-1,0 1 1,0-1 0,0 0 0,0 0 0,0 0-1,0 0 1,1-1 0,3 2 0,9 1-5,0 0 0,0-1 0,0-1 0,22-1 0,-25 0 19,57-2-534,0-3 1,132-28-1,134-54-6091,-305 79 5683,183-55-8687</inkml:trace>
</inkml:ink>
</file>

<file path=ppt/ink/ink4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2:20.200"/>
    </inkml:context>
    <inkml:brush xml:id="br0">
      <inkml:brushProperty name="width" value="0.025" units="cm"/>
      <inkml:brushProperty name="height" value="0.025" units="cm"/>
    </inkml:brush>
  </inkml:definitions>
  <inkml:trace contextRef="#ctx0" brushRef="#br0">280 0 18449,'0'0'9727,"-12"2"-9012,1 0-677,-1 1 0,1 0 0,0 1 0,0 0-1,0 1 1,1 0 0,-1 0 0,1 1 0,1 1-1,-1 0 1,-12 11 0,5-2 27,1 1 0,0 0 0,-16 23 1,26-30-27,0-1 1,0 1 0,1 0 0,0 0 0,1 0 0,0 1 0,1-1-1,-4 21 1,6-30-44,1 1 0,0 0 0,0 0 0,0 0 0,0 0 0,0 0 0,0 0 0,1 0 0,-1 0 0,1-1 0,-1 1 0,1 0 0,0 0 0,0 0 0,-1-1 0,1 1 0,0-1 0,1 1 0,-1 0 0,0-1 0,0 0 0,1 1 0,-1-1 0,1 0 0,-1 0 0,1 1 1,-1-1-1,1-1 0,0 1 0,-1 0 0,1 0 0,0 0 0,0-1 0,3 1 0,6 2-377,0-2 0,1 1 0,-1-1 0,19-1 0,-22 0-9,70-8-4737,-28-6-1266,15-12-8528</inkml:trace>
</inkml:ink>
</file>

<file path=ppt/ink/ink4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2:20.900"/>
    </inkml:context>
    <inkml:brush xml:id="br0">
      <inkml:brushProperty name="width" value="0.025" units="cm"/>
      <inkml:brushProperty name="height" value="0.025" units="cm"/>
    </inkml:brush>
  </inkml:definitions>
  <inkml:trace contextRef="#ctx0" brushRef="#br0">171 23 16816,'0'0'2584,"-12"0"-273,6 0-2058,-1 0 0,1 1-1,-1-1 1,1 1 0,-1 1 0,1-1 0,0 1-1,-1 0 1,1 0 0,0 1 0,1 0-1,-1 0 1,0 0 0,1 1 0,0 0-1,0 0 1,0 0 0,0 1 0,0-1-1,1 1 1,0 0 0,-4 7 0,4-6-200,1-1 1,0 1-1,0 0 1,1 1-1,-1-1 1,2 0-1,-1 1 1,0-1-1,1 1 1,1-1-1,-1 1 1,1 7-1,0-11-36,0 0-1,1 0 1,-1-1-1,1 1 1,0 0-1,0 0 1,0-1-1,0 1 1,0 0-1,1-1 1,-1 1-1,1-1 1,0 0-1,-1 1 1,1-1-1,0 0 1,0 0-1,1 0 1,-1 0-1,0-1 1,1 1-1,-1-1 1,1 1-1,-1-1 1,1 0-1,0 0 1,-1 0-1,1 0 1,3 0-1,4 2 63,0-1-1,0-1 1,0 0 0,-1 0-1,1-1 1,0 0 0,0-1-1,0 0 1,0 0 0,0-1-1,-1-1 1,1 1-1,-1-2 1,11-4 0,-15 5 27,1 0 1,-1-1-1,0 0 1,0 0-1,0 0 1,-1 0 0,1-1-1,-1 0 1,0 0-1,0 0 1,-1 0-1,1-1 1,-1 1-1,0-1 1,-1 0-1,0 0 1,0 0 0,0 0-1,0 0 1,-1-1-1,0 1 1,0-12-1,0 15-81,-1-1-1,0 0 1,0 1 0,0-1-1,-1 0 1,1 0-1,-1 1 1,0-1-1,0 0 1,0 1 0,-2-6-1,1 8-19,1 0 0,0-1-1,0 1 1,-1 0 0,1 0-1,-1 0 1,1 0 0,-1 0-1,1 0 1,-1 0 0,1 1 0,-1-1-1,0 0 1,0 1 0,1-1-1,-1 1 1,0 0 0,0 0-1,1 0 1,-1 0 0,0 0 0,0 0-1,1 0 1,-1 0 0,0 1-1,-2 0 1,3-1-7,0 0 0,0 0 0,1 0 0,-1 0 1,0 0-1,0 0 0,0 0 0,0 1 0,0-1 0,1 0 0,-1 0 0,0 1 0,0-1 0,0 1 1,1-1-1,-1 1 0,0-1 0,1 1 0,-1-1 0,0 1 0,1 0 0,-1-1 0,1 1 0,-1 0 1,1-1-1,-1 1 0,1 0 0,-1 0 0,1 0 0,0-1 0,0 1 0,-1 0 0,1 0 0,0 0 1,0 0-1,0 0 0,0-1 0,0 1 0,0 0 0,0 0 0,0 0 0,0 0 0,0 0 0,1 0 1,-1-1-1,0 1 0,0 0 0,1 0 0,-1 0 0,1-1 0,0 2 0,1 1-6,0 1 0,0-1-1,1 1 1,-1-1 0,1 0 0,0 0-1,0 0 1,0-1 0,5 4-1,1 0 26,1-1-1,-1 0 1,1 0-1,0-1 1,16 4-1,-23-7-12,0-1-1,0 1 1,0-1-1,0 0 0,0 0 1,0 0-1,0 0 1,1-1-1,-1 1 1,-1-1-1,1 0 1,0 1-1,0-2 1,0 1-1,0 0 0,-1 0 1,1-1-1,0 1 1,-1-1-1,1 0 1,-1 0-1,0 0 1,4-4-1,4-7-3,0-1 0,-1 0 0,0 0 0,-1-1 0,11-28 0,-36 132 0,15-81 0,0-1 0,0 0 0,1 0 0,-1 0 0,1 0 0,1 0 0,0 0 0,0 0 0,0 0 0,2 9 0,-1-15 0,0 0 0,-1 0 0,1 0 0,0 0 0,0 0 0,0-1 0,0 1 0,0 0 0,0-1 0,0 1 0,0-1 0,0 1 0,0-1 0,0 1 0,0-1 0,0 0 0,1 1 0,-1-1 0,0 0 0,0 0 0,0 0 0,0 0 0,1 0 0,-1 0 0,0 0 0,0-1 0,0 1 0,0 0 0,1-1 0,0 0 0,36-13 0,-23 3 0,0 0 0,-1-1 0,0 0 0,-1-2 0,-1 1 0,18-26 0,14-16 0,-44 55 0,1 0 0,-1-1 0,0 1 0,0 0 0,0-1 0,1 1 0,-1 0 0,0 0 0,0-1 0,0 1 0,1 0 0,-1 0 0,0-1 0,1 1 0,-1 0 0,0 0 0,0 0 0,1 0 0,-1-1 0,0 1 0,1 0 0,-1 0 0,0 0 0,1 0 0,-1 0 0,0 0 0,1 0 0,-1 0 0,0 0 0,1 0 0,-1 0 0,1 0 0,-1 0 0,0 0 0,1 0 0,-1 0 0,0 1 0,0-1 0,1 0 0,-1 0 0,0 0 0,1 1 0,5 18 0,-6 43 0,0-47 0,-1-10 1,1 0 0,1 0 0,-1-1 0,1 1 1,-1 0-1,1 0 0,1-1 0,-1 1 0,1 0 0,0-1 0,4 8 0,-4-9-4,0-1-1,0 1 0,1-1 1,-1 0-1,1 0 0,0 0 0,-1 0 1,1 0-1,0 0 0,0-1 1,0 0-1,1 1 0,-1-1 0,0 0 1,0-1-1,1 1 0,5 0 1,25 1-1631,1-2-5519</inkml:trace>
</inkml:ink>
</file>

<file path=ppt/ink/ink4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2:21.741"/>
    </inkml:context>
    <inkml:brush xml:id="br0">
      <inkml:brushProperty name="width" value="0.025" units="cm"/>
      <inkml:brushProperty name="height" value="0.025" units="cm"/>
    </inkml:brush>
  </inkml:definitions>
  <inkml:trace contextRef="#ctx0" brushRef="#br0">48 1 17168,'-6'8'4057,"-1"10"-3276,-1 1-1,2 0 1,1 0-1,0 0 0,1 0 1,1 1-1,1 0 0,1 0 1,1-1-1,2 29 1,-1-46-747,-1 1 1,1-1 0,-1 0 0,1 0 0,0 0 0,0 0 0,0 0 0,0 0-1,0 0 1,0 0 0,1 0 0,-1-1 0,1 1 0,-1 0 0,1-1 0,-1 1-1,1-1 1,0 0 0,0 1 0,3 1 0,0-2 64,0 1-1,-1 0 1,1-1 0,0 0-1,0 0 1,0-1 0,0 1-1,0-1 1,6 0-1,1-1 57,-1-1 0,1 1 0,-1-2 0,1 0 0,-1 0-1,0-1 1,16-7 0,-13 2-155,0 0 0,-1 0 0,0-1 0,0-1 0,20-21 0,-27 24 0,0 1 0,0-1 0,-1 0 0,0 0 0,0 0 0,-1-1 0,0 0 0,0 0 0,-1 0 0,-1 0 0,3-12 0,-21 41 0,9-5 0,1-1 0,0 1 0,1-1 0,1 2 0,1-1 0,0 0 0,1 1 0,0-1 0,1 18 0,1-30 0,1-1 0,-1 0 0,0 1 0,1-1 0,-1 0 0,1 1 0,-1-1 0,1 0 0,0 0 0,0 0 0,0 1 0,1-1 0,-1 0 0,0-1 0,1 1 0,-1 0 0,1 0 0,0 0 0,-1-1 0,1 1 0,3 1 0,-1-1 0,0 0 0,0-1 0,0 1 0,0-1 0,1 0 0,-1 0 0,0 0 0,0-1 0,1 1 0,-1-1 0,5 0 0,1-1 0,0 0 0,-1 0 0,1-1 0,-1 0 0,1-1 0,-1 0 0,0-1 0,0 0 0,-1 0 0,10-6 0,-11 3 0,0 0 0,0 0 0,0-1 0,-1 0 0,-1 0 0,1 0 0,-1-1 0,-1 0 0,0 0 0,0 0 0,-1 0 0,0-1 0,0 1 0,1-13 0,-3 16 0,0 1 0,-1-1 0,0 1 0,0-1 0,0 1 0,-1 0 0,0-1 0,0 1 0,0-1 0,0 1 0,-1 0 0,-3-6 0,4 8 0,-1 0 0,0 0 0,-1 0 0,1 0 0,-1 0 0,1 1 0,-1-1 0,0 1 0,0 0 0,0-1 0,0 1 0,0 1 0,0-1 0,-1 0 0,1 1 0,-1 0 0,1-1 0,-1 2 0,-5-2 0,5 1 0,0 1 0,0 0 0,0 0 0,0 0 0,0 1 0,0-1 0,0 1 0,-5 2 0,8-3 0,1 0 0,-1 0 0,0 0 0,1 0 0,-1 1 0,0-1 0,1 0 0,-1 0 0,0 1 0,1-1 0,-1 1 0,1-1 0,-1 0 0,1 1 0,-1-1 0,1 1 0,-1-1 0,1 1 0,-1 0 0,1-1 0,0 1 0,-1-1 0,1 1 0,0 0 0,-1-1 0,1 1 0,0 0 0,0-1 0,0 1 0,0 0 0,0-1 0,0 1 0,0 0 0,0-1 0,0 1 0,0 0 0,0 0 0,0-1 0,0 1 0,0 0 0,1-1 0,-1 1 0,0 0 0,0-1 0,1 1 0,-1-1 0,1 1 0,-1 0 0,0-1 0,1 1 0,-1-1 0,1 1 0,-1-1 0,1 0 0,1 2 0,0 0-219,1 0 0,0 0 1,0 0-1,0-1 0,0 1 0,1-1 1,-1 1-1,0-1 0,1 0 0,-1 0 1,1-1-1,6 1 0,48 2-6298,-50-3 5329,28 0-7930</inkml:trace>
</inkml:ink>
</file>

<file path=ppt/ink/ink4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2:22.116"/>
    </inkml:context>
    <inkml:brush xml:id="br0">
      <inkml:brushProperty name="width" value="0.025" units="cm"/>
      <inkml:brushProperty name="height" value="0.025" units="cm"/>
    </inkml:brush>
  </inkml:definitions>
  <inkml:trace contextRef="#ctx0" brushRef="#br0">1 171 11563,'0'0'17435,"10"-3"-15449,7-4-1837,0 0-1,-1-1 1,1 0-1,-2-2 1,0 0-1,0 0 1,0-2 0,-2 0-1,1 0 1,-2-1-1,13-16 1,-18 9-149,-7 19 0,0 1 0,0-1 0,0 1 0,-1-1 0,1 1 0,0-1 0,0 1 0,-1 0 0,1-1 0,0 1 0,0 0 0,-1-1 0,1 1 0,-1 0 0,1-1 0,0 1 0,-1 0 0,1-1 0,-1 1 0,1 0 0,0 0 0,-1 0 0,1 0 0,-1-1 0,1 1 0,-1 0 0,-2 0 0,0 0 0,0 0 0,0 0 0,0 0 0,0 1 0,0-1 0,0 1 0,0 0 0,1-1 0,-1 1 0,-4 3 0,-3 1 0,0 1 0,1 0 0,0 1 0,0 0 0,0 1 0,1 0 0,1 0 0,-1 1 0,1 0 0,0 0 0,1 0 0,0 1 0,1 0 0,0 0 0,0 1 0,1-1 0,1 1 0,0 0 0,0 0 0,1 0 0,0 0 0,0 14 0,3-21-70,0 1 0,0-1 1,1 0-1,-1 0 0,1 0 0,0 0 1,0 0-1,0-1 0,0 1 0,1 0 1,0-1-1,-1 0 0,1 0 0,1 0 0,-1 0 1,0 0-1,1 0 0,-1-1 0,1 0 1,0 0-1,0 0 0,0 0 0,0 0 1,0-1-1,0 0 0,0 0 0,0 0 1,6 1-1,29 1-6587</inkml:trace>
</inkml:ink>
</file>

<file path=ppt/ink/ink4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2:22.602"/>
    </inkml:context>
    <inkml:brush xml:id="br0">
      <inkml:brushProperty name="width" value="0.025" units="cm"/>
      <inkml:brushProperty name="height" value="0.025" units="cm"/>
    </inkml:brush>
  </inkml:definitions>
  <inkml:trace contextRef="#ctx0" brushRef="#br0">0 0 15855,'0'0'11499,"44"72"-9834,-31-28-255,-2 3-577,-1 2-353,1 2-96,-1-3-127,0-3-193,0-5 0,-4-4-705,-2-10-1249,-2-10-1761,-2-11-1730</inkml:trace>
</inkml:ink>
</file>

<file path=ppt/ink/ink4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2:22.944"/>
    </inkml:context>
    <inkml:brush xml:id="br0">
      <inkml:brushProperty name="width" value="0.025" units="cm"/>
      <inkml:brushProperty name="height" value="0.025" units="cm"/>
    </inkml:brush>
  </inkml:definitions>
  <inkml:trace contextRef="#ctx0" brushRef="#br0">72 272 20820,'0'0'7158,"-9"7"-6293,4-4-782,1 0 0,-1 0 0,1 0-1,0 1 1,0 0 0,0 0 0,1 0-1,-1 0 1,1 1 0,0-1-1,0 1 1,1 0 0,-1 0 0,1 0-1,0 0 1,0 0 0,1 0 0,-1 1-1,0 6 1,2-8-73,0 0 0,-1 0 0,1 0-1,1 1 1,-1-1 0,0 0 0,1 0 0,0 0 0,0 0-1,1 0 1,-1 0 0,1 0 0,-1 0 0,1-1-1,5 7 1,-5-8 14,0-1 0,0 1 0,0-1-1,0 1 1,1-1 0,-1 0 0,1 0-1,-1 0 1,1 0 0,-1-1 0,1 1-1,-1-1 1,1 1 0,-1-1 0,1 0-1,0 0 1,-1 0 0,1-1 0,0 1-1,-1 0 1,1-1 0,-1 0 0,1 0-1,-1 1 1,1-1 0,-1-1 0,3 0-1,4-3 55,1-1 0,-1 1 0,-1-1-1,1-1 1,-1 0 0,0 0 0,0 0-1,-1-1 1,0 0 0,8-13 0,2-6 119,0 0 0,15-36 0,-22 42-197,-2 1 0,0-1 0,-1 0 0,-1-1 0,-1 0 0,-1 0 0,-1 0 0,1-39 0,-4 60 0,0 1 0,0 0 0,0-1 0,0 1 0,0-1 0,0 1 0,0 0 0,0-1 0,0 1 0,0-1 0,0 1 0,0 0 0,0-1 0,0 1 0,0 0 0,0-1 0,-1 1 0,1 0 0,0-1 0,0 1 0,0 0 0,-1-1 0,1 1 0,0 0 0,0-1 0,-1 1 0,1 0 0,0 0 0,0-1 0,-1 1 0,1 0 0,0 0 0,-1 0 0,1-1 0,-1 1 0,1 0 0,0 0 0,-1 0 0,1 0 0,0 0 0,-1 0 0,1 0 0,-1 0 0,1 0 0,0 0 0,-1 0 0,1 0 0,0 0 0,-1 0 0,1 0 0,-1 0 0,1 0 0,0 0 0,-1 1 0,1-1 0,0 0 0,-1 0 0,1 0 0,-1 1 0,-17 18 0,11-4 0,0 0 0,1 1 0,0 0 0,1 0 0,1 1 0,1-1 0,0 1 0,2 0 0,-1 0 0,2 0 0,3 28 0,-3-41-80,1 0 0,0 0 0,1 0-1,-1 1 1,1-1 0,0 0 0,0-1 0,0 1 0,0 0 0,1-1-1,0 1 1,-1-1 0,1 0 0,0 0 0,1 0 0,-1 0 0,1 0 0,-1-1-1,1 1 1,5 2 0,-3-3-506,0 1-1,0-1 1,0 0 0,0-1-1,0 1 1,0-1 0,1 0-1,-1-1 1,0 0-1,1 0 1,-1 0 0,0 0-1,11-3 1,22-13-16684</inkml:trace>
</inkml:ink>
</file>

<file path=ppt/ink/ink4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2:24.476"/>
    </inkml:context>
    <inkml:brush xml:id="br0">
      <inkml:brushProperty name="width" value="0.025" units="cm"/>
      <inkml:brushProperty name="height" value="0.025" units="cm"/>
    </inkml:brush>
  </inkml:definitions>
  <inkml:trace contextRef="#ctx0" brushRef="#br0">126 415 11531,'2'-3'831,"0"0"0,1-1 0,-1 1 0,0-1 1,-1 1-1,1-1 0,-1 0 0,1 0 0,-1 1 0,0-1 0,-1 0 0,1 0 1,-1 0-1,0-6 0,0 9-622,0 0 1,0 0-1,-1-1 0,1 1 1,0 0-1,-1 0 0,1 0 1,-1 0-1,0 0 1,1 0-1,-1 0 0,0 0 1,0 0-1,1 0 0,-1 1 1,0-1-1,0 0 0,0 0 1,-2 0-1,1 0-82,-1 0 0,1 0 0,-1 0 0,1 1 0,-1-1 0,0 1 0,0-1-1,1 1 1,-1 0 0,0 0 0,-4 1 0,2 0-107,0 1 0,-1 0 0,1 0 0,0 1 0,0-1 0,1 1 1,-1 0-1,0 0 0,1 1 0,0-1 0,0 1 0,0 0 0,0 0 0,1 0 0,-1 1 0,1-1 0,0 1 0,0 0 0,1-1 0,0 2 0,-1-1 0,2 0 0,-1 0 1,1 0-1,-1 1 0,1-1 0,1 1 0,-1-1 0,1 1 0,0-1 0,0 1 0,2 6 0,-1-10-10,-1-1 0,1 0 0,0 0 0,0 1 0,0-1 0,0 0 0,0 0 1,0 0-1,0 0 0,1-1 0,-1 1 0,0 0 0,0 0 0,1-1 0,-1 1 0,0 0 0,1-1 0,-1 0 0,1 1 0,-1-1 0,1 0 0,-1 0 0,0 0 1,1 1-1,-1-2 0,1 1 0,-1 0 0,1 0 0,-1 0 0,1-1 0,-1 1 0,3-1 0,3-1 48,0 0-1,0 0 1,-1-1 0,1 1-1,10-7 1,-3-1-9,0-1 0,-1 0-1,0-2 1,-1 1 0,11-15 0,20-20 69,-46 96-641,-1-24 588,0 2 131,1 0-1,1 42 0,2-68-183,0 0 1,-1 1-1,1-1 0,0 0 1,1 1-1,-1-1 0,0 0 0,0 1 1,0-1-1,1 0 0,-1 0 1,1 1-1,-1-1 0,1 0 0,0 0 1,-1 0-1,1 0 0,0 0 0,0 0 1,-1 0-1,1 0 0,0 0 1,0 0-1,0 0 0,0 0 0,1-1 1,-1 1-1,0 0 0,0-1 0,0 1 1,0-1-1,1 1 0,-1-1 1,0 0-1,1 1 0,-1-1 0,0 0 1,0 0-1,1 0 0,-1 0 0,0 0 1,1 0-1,-1 0 0,0-1 1,1 1-1,-1 0 0,0-1 0,0 1 1,1-1-1,1-1 0,4-1 57,0 0 1,0-1-1,-1 0 0,1 0 0,-1 0 1,0-1-1,9-9 0,1-5-256,-1-1-1,0-1 1,-2-1-1,0 0 1,-1 0 0,-2-1-1,0-1 1,-1 0 0,5-26-1,-3 4-288,-3-1-1,-1 0 1,1-90-1,-9 143 456,-1 0 0,0 0-1,0-1 1,0 1 0,-6 9-1,-5 14 481,1 5 116,1 1 0,2 0 0,2 0-1,1 1 1,-3 68 0,10-100-658,0 1 1,0 0-1,0-1 1,0 1-1,1-1 1,0 1-1,0-1 0,0 0 1,0 0-1,1 0 1,0 0-1,-1 0 0,1-1 1,1 1-1,5 5 1,-3-4-267,-1 0 1,1-1 0,1 0-1,-1 0 1,1 0 0,-1 0-1,1-1 1,0 0 0,10 2-1,-9-4-5037,-1-1-2232</inkml:trace>
</inkml:ink>
</file>

<file path=ppt/ink/ink4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2:24.849"/>
    </inkml:context>
    <inkml:brush xml:id="br0">
      <inkml:brushProperty name="width" value="0.025" units="cm"/>
      <inkml:brushProperty name="height" value="0.025" units="cm"/>
    </inkml:brush>
  </inkml:definitions>
  <inkml:trace contextRef="#ctx0" brushRef="#br0">134 1 12684,'0'0'16885,"-6"9"-15491,-6 8-1137,0 0 1,-2-1 0,0 0 0,0-1-1,-2-1 1,-30 22 0,46-36-258,0 0 0,1 0 0,-1 0 0,0 0 0,0 0 0,0 0 0,0 0 1,0 0-1,0 0 0,1 0 0,-1 0 0,0 0 0,0 0 0,0 0 0,0 0 0,0 0 0,0 0 0,1 0 0,-1 0 0,0 0 0,0 0 1,0 0-1,0 0 0,0 1 0,0-1 0,0 0 0,0 0 0,1 0 0,-1 0 0,0 0 0,0 0 0,0 0 0,0 0 0,0 1 0,0-1 1,0 0-1,0 0 0,0 0 0,0 0 0,0 0 0,0 0 0,0 1 0,0-1 0,0 0 0,0 0 0,0 0 0,0 0 0,0 0 0,0 0 1,0 1-1,0-1 0,0 0 0,0 0 0,0 0 0,0 0 0,0 0 0,0 0 0,0 0 0,-1 1 0,1-1 0,0 0 0,0 0 0,0 0 1,0 0-1,0 0 0,0 0 0,0 0 0,0 0 0,-1 0 0,21 3 6,31-3-45,-47 0 24,54-2-414,-31 0 84,1 1 0,0 2 0,30 4 0,-56-5 358,0 0 1,-1 1-1,1-1 1,0 1-1,0-1 1,0 1 0,0 0-1,-1-1 1,1 1-1,0 0 1,-1 0-1,1 0 1,-1 1 0,1-1-1,-1 0 1,1 1-1,-1-1 1,2 2-1,-3-2 21,1 1 0,-1-1 0,1 0-1,-1 1 1,0-1 0,0 1-1,1-1 1,-1 1 0,0-1-1,0 0 1,0 1 0,-1-1 0,1 1-1,0-1 1,0 0 0,-1 1-1,1-1 1,-2 3 0,0 1 53,-1 0-1,0 0 1,0-1 0,0 1 0,-1-1-1,0 0 1,0 0 0,0 0 0,0 0-1,-7 4 1,-2 1-87,0-1 0,0-1 0,-1-1 0,0 0 0,-1 0 0,1-1 0,-1-1 0,0-1 0,0 0 0,0-1 0,0 0 0,-15-1 0,29-1-65,0 0 0,1 0-1,-1 0 1,0-1 0,1 1 0,-1 0-1,0 0 1,1 0 0,-1-1 0,1 1-1,-1 0 1,0-1 0,1 1 0,-1 0-1,1-1 1,-1 1 0,1-1 0,-1 1-1,1-1 1,0 1 0,-1-1 0,1 1-1,-1-1 1,1 1 0,0-1 0,0 0-1,-1 1 1,1-1 0,0 0 0,0 1-1,0-1 1,0 1 0,0-1 0,0-1 0,6-23-5750,14-1-2070</inkml:trace>
</inkml:ink>
</file>

<file path=ppt/ink/ink4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2:25.191"/>
    </inkml:context>
    <inkml:brush xml:id="br0">
      <inkml:brushProperty name="width" value="0.025" units="cm"/>
      <inkml:brushProperty name="height" value="0.025" units="cm"/>
    </inkml:brush>
  </inkml:definitions>
  <inkml:trace contextRef="#ctx0" brushRef="#br0">128 1 18514,'0'0'4350,"-8"6"-591,-5 4-3111,1 0 1,0 1 0,1 1 0,0 0 0,-14 20 0,20-26-517,1 1 0,0-1 1,1 1-1,0-1 1,0 1-1,0 0 1,1 0-1,-1 0 0,2 0 1,-1 1-1,1-1 1,0 0-1,1 1 1,0-1-1,0 1 1,1 8-1,1-13-132,-1 1 0,0-1 0,1 0 0,0-1 0,0 1 0,0 0 0,0 0 0,0-1 0,0 0 0,1 1 0,-1-1 0,1 0 0,0 0 0,0 0 0,-1 0 0,1-1 0,0 1 0,0-1 0,1 0 0,-1 0 0,0 0 0,0 0 0,1 0 0,-1-1 0,0 1 0,1-1 0,-1 0 0,6-1 0,0 2 0,-1-1 0,1-1 0,-1 0 0,1 0 0,-1 0 0,0-1 0,0 0 0,1-1 0,-1 0 0,11-6 0,-12 4 0,-1-1 0,0 1 0,0-1 0,-1-1 0,1 1 0,-1-1 0,-1 0 0,1 0 0,-1 0 0,0 0 0,-1-1 0,0 0 0,0 0 0,3-13 0,-5 17 0,0 0 0,0 0 0,0-1 0,-1 1 0,0 0 0,1 0 0,-2-1 0,1 1 0,0 0 0,-1 0 0,0-1 0,0 1 0,0 0 0,0 0 0,-1 0 0,1 0 0,-1 0 0,0 1 0,0-1 0,-1 0 0,1 1 0,-1-1 0,1 1 0,-1 0 0,0 0 0,-1 0 0,1 0 0,0 1 0,-7-4 0,7 4-91,1 1 0,-1 0-1,0 0 1,0 0 0,0 0 0,0 0-1,0 0 1,0 1 0,0-1 0,0 1 0,0 0-1,0 0 1,0 0 0,0 1 0,0-1-1,0 1 1,0-1 0,0 1 0,0 0 0,0 0-1,0 0 1,0 1 0,1-1 0,-1 1 0,0-1-1,1 1 1,0 0 0,-1 0 0,1 0-1,0 0 1,0 1 0,0-1 0,0 0 0,0 1-1,1 0 1,-1-1 0,1 1 0,-1 0-1,1 0 1,0 0 0,0 0 0,1 0 0,-1 0-1,1 0 1,-1 0 0,1 0 0,0 0-1,0 0 1,0 0 0,0 0 0,1 0 0,-1 0-1,1 0 1,0 0 0,0 0 0,2 3-1,14 15-4819,12-5-1089</inkml:trace>
</inkml:ink>
</file>

<file path=ppt/ink/ink4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2:25.536"/>
    </inkml:context>
    <inkml:brush xml:id="br0">
      <inkml:brushProperty name="width" value="0.025" units="cm"/>
      <inkml:brushProperty name="height" value="0.025" units="cm"/>
    </inkml:brush>
  </inkml:definitions>
  <inkml:trace contextRef="#ctx0" brushRef="#br0">97 0 22005,'-8'6'2952,"-2"2"-2178,0 0 1,1 1-1,0 0 0,0 1 0,-12 17 1,19-24-662,0 0 0,0 0 0,0 0 0,0 1 0,0-1 0,0 1 0,1-1 0,0 1 0,0-1 0,0 1 0,0 0 0,0 0 0,1-1 0,0 1 0,0 0 0,0 0 0,0 0 0,0 0 0,1-1 0,-1 1 0,1 0 0,0-1 0,1 1 0,-1 0 0,0-1 0,1 1 0,3 3 0,-2-4-113,0 0 0,0 0 0,1 0 0,-1-1 0,1 0 0,-1 1 0,1-1 0,0-1 0,0 1 0,0 0 0,0-1 0,1 0 0,-1 0 0,0 0 0,0-1 0,1 1 0,-1-1 0,0 0 0,1 0 0,5-2 0,-3 2 0,0-1 0,-1 0 0,1 0 0,-1-1 0,1 0 0,-1 0 0,1-1 0,-1 0 0,0 0 0,-1 0 0,1 0 0,8-8 0,-5 2 0,-1-1 0,-1 0 0,1-1 0,-2 0 0,0 0 0,0 0 0,-1-1 0,0 0 0,-1 0 0,0 0 0,4-26 0,-17 85 0,2-16 0,1-1 0,2 1 0,0 30 0,5-58 0,-1-1 0,1 0 0,-1 0 0,1 0 0,0 0 0,0 0 0,0 0 0,0 0 0,0 0 0,0 0 0,1 0 0,-1 0 0,0-1 0,1 1 0,0-1 0,-1 1 0,1-1 0,0 1 0,0-1 0,0 0 0,-1 0 0,1 0 0,1 0 0,-1 0 0,0-1 0,0 1 0,0 0 0,0-1 0,0 0 0,1 1 0,-1-1 0,0 0 0,0 0 0,4-1 0,-1 1 0,0 0 0,0 0 0,0 0 0,0-1 0,0 1 0,0-1 0,0-1 0,0 1 0,-1-1 0,1 0 0,0 0 0,-1 0 0,1-1 0,7-5 0,-8 3-868,0 0-1,0 0 1,0-1-1,0 1 1,4-12 0,2-9-6734</inkml:trace>
</inkml:ink>
</file>

<file path=ppt/ink/ink4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2:25.894"/>
    </inkml:context>
    <inkml:brush xml:id="br0">
      <inkml:brushProperty name="width" value="0.025" units="cm"/>
      <inkml:brushProperty name="height" value="0.025" units="cm"/>
    </inkml:brush>
  </inkml:definitions>
  <inkml:trace contextRef="#ctx0" brushRef="#br0">150 18 22197,'0'0'9700,"-8"-5"-8942,6 4-755,-1-1 0,1 1 1,-1 0-1,1-1 0,-1 1 0,1 0 0,-1 1 1,1-1-1,-1 0 0,0 1 0,0-1 0,1 1 1,-1 0-1,0 0 0,0 0 0,1 0 0,-1 1 1,0-1-1,1 1 0,-1-1 0,0 1 0,1 0 1,-1 0-1,1 0 0,-1 0 0,1 1 0,0-1 1,-1 1-1,1-1 0,0 1 0,0 0 0,0 0 1,0 0-1,-2 3 0,-34 39-3,37-43 0,-1 1 0,1 0 0,-1 0 0,1 0 0,0 0 0,0 0 0,0 1 0,0-1 0,0 0 0,0 0 0,1 1 0,-1-1 0,1 0 0,0 1 0,-1-1 0,1 1 0,0-1 0,1 0 0,-1 1 0,0-1 0,1 4 0,1-4 0,-1-1 0,1 1 0,0-1 0,-1 0 0,1 1 0,0-1 0,0 0 0,0 0 0,-1-1 0,1 1 0,0 0 0,0 0 0,0-1 0,1 0 0,-1 1 0,0-1 0,0 0 0,3 0 0,50 0 0,-38 0 0,179 0-742,-195 0 745,-1 0-1,0-1 1,1 1 0,-1 0-1,0 0 1,1 0 0,-1 0 0,1 0-1,-1 0 1,0 0 0,1 0-1,-1 0 1,0 0 0,1 0-1,-1 1 1,1-1 0,-1 0-1,0 0 1,1 0 0,-1 0 0,0 1-1,1-1 1,-1 0 0,0 0-1,1 1 1,-1-1 0,0 0-1,0 0 1,1 1 0,-1-1 0,0 0-1,0 1 1,0-1 0,1 0-1,-1 1 1,0-1 0,0 1-1,-9 13 255,-22 12 126,2-8-383,-48 22 0,64-34 0,0-1 0,0 0 0,-1-1 0,1-1 0,-1 0 0,-24 1 0,37-3-51,0-1 1,0 0-1,1 0 1,-1 0-1,0 0 1,0 0-1,0 0 1,0 0-1,0-1 0,1 1 1,-1 0-1,0 0 1,0-1-1,0 1 1,1-1-1,-1 1 1,0 0-1,0-1 1,1 1-1,-1-1 0,0 0 1,1 1-1,-1-1 1,1 1-1,-1-1 1,1 0-1,-1 0 1,1 1-1,-1-1 0,1 0 1,0 0-1,-1 1 1,1-1-1,0 0 1,0 0-1,-1 0 1,1 0-1,0 0 1,0 1-1,0-3 0,1-1-715,-1 0-1,1 0 0,0 0 0,0 0 0,0 1 1,0-1-1,1 0 0,2-4 0,18-27-10630</inkml:trace>
</inkml:ink>
</file>

<file path=ppt/ink/ink4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2:26.266"/>
    </inkml:context>
    <inkml:brush xml:id="br0">
      <inkml:brushProperty name="width" value="0.025" units="cm"/>
      <inkml:brushProperty name="height" value="0.025" units="cm"/>
    </inkml:brush>
  </inkml:definitions>
  <inkml:trace contextRef="#ctx0" brushRef="#br0">53 97 22101,'0'0'8509,"10"-1"-6656,4-2-1758,0-1 0,0 0 0,16-8 0,-27 11-98,1 0 0,-1-1 0,0 1-1,0-1 1,0 1 0,0-1 0,-1 0 0,1 0 0,0-1-1,-1 1 1,1 0 0,-1-1 0,0 1 0,0-1 0,0 0-1,0 0 1,0 0 0,-1 0 0,0 0 0,1 0 0,-1 0-1,0 0 1,1-6 0,-2 8 3,-1 0 0,1 1 0,-1-1 0,1 0 0,0 1 0,-1-1 0,1 1 0,-1-1 0,0 1 0,1-1 0,-1 1 0,1-1 0,-1 1 0,0-1 0,1 1 0,-1 0 0,0-1 0,0 1 0,1 0 0,-1 0 0,0 0 0,1-1 0,-1 1 0,0 0 0,0 0 0,0 0 0,1 0 0,-1 0 0,0 0 0,0 1 0,0-1 0,-30 4 0,23-2 0,1 1 0,-1 1 0,1 0 0,-1 0 0,1 0 0,0 1 0,1 0 0,-1 0 0,1 1 0,0 0 0,0 0 0,1 0 0,0 1 0,0 0 0,0 0 0,-4 8 0,5-8 0,1 0 0,0-1 0,0 1 0,0 1 0,1-1 0,0 0 0,0 1 0,1-1 0,-1 1 0,2-1 0,-1 1 0,1-1 0,1 1 0,-1 0 0,1-1 0,0 1 0,1-1 0,2 9 0,0-11 11,-1 0 0,0 0 0,1 0 0,0-1 0,0 0 0,0 1 0,1-1 0,0-1 0,-1 1 0,1-1 0,0 0 0,1 0 0,-1 0 0,1-1 0,-1 1 0,1-1 0,0-1 0,-1 1 0,12 0 0,-1 1-168,-1-1 0,1-1-1,-1 0 1,1-1 0,-1-1-1,29-5 1,-32 3-1503,0-1 0,0 0-1,19-10 1,40-26-14809</inkml:trace>
</inkml:ink>
</file>

<file path=ppt/ink/ink4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2:27.896"/>
    </inkml:context>
    <inkml:brush xml:id="br0">
      <inkml:brushProperty name="width" value="0.025" units="cm"/>
      <inkml:brushProperty name="height" value="0.025" units="cm"/>
    </inkml:brush>
  </inkml:definitions>
  <inkml:trace contextRef="#ctx0" brushRef="#br0">1 146 17328,'0'0'2990,"16"-2"-1709,62-11 60,132-40-1,-142 32-1492,2 3-1,1 3 1,97-7-1,-167 21 104,0 1 1,0 0-1,1 0 0,-1 0 0,0-1 0,0 1 0,0 1 0,0-1 0,0 0 0,1 0 0,-1 0 1,0 0-1,0 1 0,0-1 0,0 1 0,0-1 0,0 1 0,0-1 0,0 1 0,0-1 0,0 1 0,1 1 1,-2-1-19,0 0 0,0 0 1,0 0-1,0-1 1,0 1-1,-1 0 0,1 0 1,0 0-1,0 0 1,-1-1-1,1 1 0,-1 0 1,1 0-1,0 0 1,-1-1-1,0 1 0,1 0 1,-1-1-1,1 1 1,-1-1-1,-1 2 0,-46 33-2446,-35 7-1708,-156 56 1,-21 9 6698,258-106-2331,-5 1 415,1 1-1,0 0 1,1 1-1,-1-1 1,1 1-1,-1 0 1,-7 8-1,13-12-521,0 0 0,0 1 0,0-1 0,0 0 0,0 0 0,0 0-1,0 0 1,0 1 0,0-1 0,0 0 0,0 0 0,-1 0 0,1 0 0,0 1 0,0-1 0,0 0 0,0 0 0,0 0 0,1 0 0,-1 1-1,0-1 1,0 0 0,0 0 0,0 0 0,0 0 0,0 1 0,0-1 0,0 0 0,0 0 0,0 0 0,0 0 0,1 0 0,-1 1 0,0-1-1,0 0 1,0 0 0,0 0 0,0 0 0,0 0 0,1 0 0,-1 0 0,0 0 0,0 1 0,0-1 0,0 0 0,1 0 0,-1 0 0,0 0-1,0 0 1,0 0 0,1 0 0,16 2 700,18-2-155,155-29 1190,-133 17-1122,0 3 1,77-2 0,-129 11-562,0 0 0,-1 0-1,1 0 1,0 1-1,0 0 1,-1 0 0,1 0-1,-1 0 1,1 1 0,-1-1-1,1 1 1,-1 0-1,0 1 1,6 3 0,-8-4-41,0 1 0,-1-1 0,1 0 0,-1 0 1,0 1-1,0-1 0,0 1 0,0-1 0,0 1 1,0-1-1,-1 1 0,1 0 0,-1-1 0,0 1 1,1 0-1,-1 0 0,-1-1 0,1 1 1,0 0-1,-1-1 0,1 1 0,-1-1 0,0 1 1,0 0-1,0-1 0,0 1 0,-2 2 0,-4 9 153,0-1 0,-1 0-1,-1 0 1,0-1 0,-1 0-1,0-1 1,0 0-1,-14 10 1,-102 74 670,-118 48 1998,234-136-2872,16-6 0,18-5 0,149-44-137,61-15-975,12 8-5764,-143 28-245</inkml:trace>
</inkml:ink>
</file>

<file path=ppt/ink/ink4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2:28.519"/>
    </inkml:context>
    <inkml:brush xml:id="br0">
      <inkml:brushProperty name="width" value="0.025" units="cm"/>
      <inkml:brushProperty name="height" value="0.025" units="cm"/>
    </inkml:brush>
  </inkml:definitions>
  <inkml:trace contextRef="#ctx0" brushRef="#br0">1 0 21364,'0'0'6278,"27"68"-5285,-13-13 160,4 19-640,3 4-289,1 6 0,4 2-32,-1 5-96,4-4-64,2-3-32,-3-3-224,-3-8-1954,-1-14-3235,-4-18-4516</inkml:trace>
</inkml:ink>
</file>

<file path=ppt/ink/ink4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2:33.117"/>
    </inkml:context>
    <inkml:brush xml:id="br0">
      <inkml:brushProperty name="width" value="0.025" units="cm"/>
      <inkml:brushProperty name="height" value="0.025" units="cm"/>
    </inkml:brush>
  </inkml:definitions>
  <inkml:trace contextRef="#ctx0" brushRef="#br0">245 1 15182,'0'0'10560,"-4"14"-8542,-24 69-1310,-4 0 1,-4-2 0,-83 139-1,108-206-1135,5-16-2482,3-27-5121,2 13 5490,-4-24-7229</inkml:trace>
</inkml:ink>
</file>

<file path=ppt/ink/ink4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2:33.460"/>
    </inkml:context>
    <inkml:brush xml:id="br0">
      <inkml:brushProperty name="width" value="0.025" units="cm"/>
      <inkml:brushProperty name="height" value="0.025" units="cm"/>
    </inkml:brush>
  </inkml:definitions>
  <inkml:trace contextRef="#ctx0" brushRef="#br0">0 0 8008,'0'0'16848,"51"53"-14959,-19-29-287,4 0-481,3 2-416,0-4-449,0-1-160,-3-3-1025,-6-5-3235,-2-8-3715</inkml:trace>
</inkml:ink>
</file>

<file path=ppt/ink/ink4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2:34.676"/>
    </inkml:context>
    <inkml:brush xml:id="br0">
      <inkml:brushProperty name="width" value="0.025" units="cm"/>
      <inkml:brushProperty name="height" value="0.025" units="cm"/>
    </inkml:brush>
  </inkml:definitions>
  <inkml:trace contextRef="#ctx0" brushRef="#br0">0 1 17424,'0'0'12204,"13"55"-9674,-10-27-1921,3 1-609,-1-2 0,-1 2 0,4-7 0,-2-1 0,1-6 0,1-4 0,-3-6-2626,-2-5-1955</inkml:trace>
</inkml:ink>
</file>

<file path=ppt/ink/ink4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2:35.019"/>
    </inkml:context>
    <inkml:brush xml:id="br0">
      <inkml:brushProperty name="width" value="0.025" units="cm"/>
      <inkml:brushProperty name="height" value="0.025" units="cm"/>
    </inkml:brush>
  </inkml:definitions>
  <inkml:trace contextRef="#ctx0" brushRef="#br0">1 1 25560,'0'0'7207,"23"4"-17777,-8-4-5541</inkml:trace>
</inkml:ink>
</file>

<file path=ppt/ink/ink4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2:35.377"/>
    </inkml:context>
    <inkml:brush xml:id="br0">
      <inkml:brushProperty name="width" value="0.025" units="cm"/>
      <inkml:brushProperty name="height" value="0.025" units="cm"/>
    </inkml:brush>
  </inkml:definitions>
  <inkml:trace contextRef="#ctx0" brushRef="#br0">1 81 19122,'0'0'12812,"54"16"-11979,-11-18-833,5-9 0,5-4 0,-2 0 0,-6-3-2723,-6 0-3170,-3 0-4101</inkml:trace>
</inkml:ink>
</file>

<file path=ppt/ink/ink4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2:35.703"/>
    </inkml:context>
    <inkml:brush xml:id="br0">
      <inkml:brushProperty name="width" value="0.025" units="cm"/>
      <inkml:brushProperty name="height" value="0.025" units="cm"/>
    </inkml:brush>
  </inkml:definitions>
  <inkml:trace contextRef="#ctx0" brushRef="#br0">273 0 24375,'0'0'8104,"-34"54"-7816,12-19-288,-7 7 0,2 6 0,-2 3 0,4-1 0,2-2 0,5-7 0,4-8-545,6-11-1024,1-12-1090,2-10-2241,-3 0-2339</inkml:trace>
  <inkml:trace contextRef="#ctx0" brushRef="#br0" timeOffset="1">1 86 17969,'0'0'12107,"52"43"-10825,-27-17-450,6 1-479,0 0-129,2-3-224,3-1-448,-3-7-1987,-2-4-2818,-3-7-3011</inkml:trace>
</inkml:ink>
</file>

<file path=ppt/ink/ink4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2:36.327"/>
    </inkml:context>
    <inkml:brush xml:id="br0">
      <inkml:brushProperty name="width" value="0.025" units="cm"/>
      <inkml:brushProperty name="height" value="0.025" units="cm"/>
    </inkml:brush>
  </inkml:definitions>
  <inkml:trace contextRef="#ctx0" brushRef="#br0">0 139 21140,'0'0'8584,"53"-1"-7751,6-14-128,14-3-449,5-2-192,2 1 64,-6 1-673,-14 3-1536,-13 3-1603,-16 4-672,-11 1-385,-14 1-3907</inkml:trace>
</inkml:ink>
</file>

<file path=ppt/ink/ink4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2:36.730"/>
    </inkml:context>
    <inkml:brush xml:id="br0">
      <inkml:brushProperty name="width" value="0.025" units="cm"/>
      <inkml:brushProperty name="height" value="0.025" units="cm"/>
    </inkml:brush>
  </inkml:definitions>
  <inkml:trace contextRef="#ctx0" brushRef="#br0">0 0 15118,'0'0'11627,"62"52"-10217,-44-16-417,2 12-449,-5 7-224,1 6 97,-2 5-193,0 1-160,0 0-640,1-3-866,-3-8-1377,3-10-2466,2-9-6309</inkml:trace>
</inkml:ink>
</file>

<file path=ppt/ink/ink4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2:38.494"/>
    </inkml:context>
    <inkml:brush xml:id="br0">
      <inkml:brushProperty name="width" value="0.025" units="cm"/>
      <inkml:brushProperty name="height" value="0.025" units="cm"/>
    </inkml:brush>
  </inkml:definitions>
  <inkml:trace contextRef="#ctx0" brushRef="#br0">1 1 17360,'0'0'321,"18"75"704,-2-37 128,2-4-801,0-7-288,0-9-961,-5-11-5381</inkml:trace>
</inkml:ink>
</file>

<file path=ppt/ink/ink4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2:38.837"/>
    </inkml:context>
    <inkml:brush xml:id="br0">
      <inkml:brushProperty name="width" value="0.025" units="cm"/>
      <inkml:brushProperty name="height" value="0.025" units="cm"/>
    </inkml:brush>
  </inkml:definitions>
  <inkml:trace contextRef="#ctx0" brushRef="#br0">1 1 19282,'0'0'5253,"54"10"-4868,-21-2-321,1-4-2018,-1-4-3972,0 0-9032</inkml:trace>
  <inkml:trace contextRef="#ctx0" brushRef="#br0" timeOffset="1">392 119 13293,'0'0'4740,"55"-18"-9577</inkml:trace>
</inkml:ink>
</file>

<file path=ppt/ink/ink4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2:39.211"/>
    </inkml:context>
    <inkml:brush xml:id="br0">
      <inkml:brushProperty name="width" value="0.025" units="cm"/>
      <inkml:brushProperty name="height" value="0.025" units="cm"/>
    </inkml:brush>
  </inkml:definitions>
  <inkml:trace contextRef="#ctx0" brushRef="#br0">1 39 11979,'0'0'14478,"74"-18"-14414,-34 7-865,2 5-2274,-2 2-1281,-7 4-1794</inkml:trace>
</inkml:ink>
</file>

<file path=ppt/ink/ink4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2:39.552"/>
    </inkml:context>
    <inkml:brush xml:id="br0">
      <inkml:brushProperty name="width" value="0.025" units="cm"/>
      <inkml:brushProperty name="height" value="0.025" units="cm"/>
    </inkml:brush>
  </inkml:definitions>
  <inkml:trace contextRef="#ctx0" brushRef="#br0">1 295 22389,'0'0'9727,"9"-13"-9167,12-19-547,-1 0 0,-1-1 0,-2-1 0,-2-1 0,-1 0 0,12-45 0,-24 105-245,1 1 1,1-1-1,2-1 0,10 33 1,-13-47-280,16 43-212,-4-29-1643,3-10-3681,-4-12-4032</inkml:trace>
</inkml:ink>
</file>

<file path=ppt/ink/ink4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2:40.174"/>
    </inkml:context>
    <inkml:brush xml:id="br0">
      <inkml:brushProperty name="width" value="0.025" units="cm"/>
      <inkml:brushProperty name="height" value="0.025" units="cm"/>
    </inkml:brush>
  </inkml:definitions>
  <inkml:trace contextRef="#ctx0" brushRef="#br0">1 7 18770,'0'0'9817,"1"11"-8787,0-10-1000,0 12 282,2 0 0,0 0-1,0 0 1,1-1 0,8 18 0,-11-27-278,1 0 0,-1-1 1,1 1-1,-1-1 0,1 1 0,0-1 1,0 0-1,0 0 0,0 0 0,0 0 1,0 0-1,1 0 0,-1 0 0,0-1 1,1 1-1,0-1 0,-1 0 0,1 0 1,0 0-1,0 0 0,0 0 0,-1 0 1,1-1-1,0 1 0,0-1 0,0 0 1,0 0-1,0 0 0,0-1 0,0 1 1,0 0-1,0-1 0,0 0 0,-1 0 1,5-2-1,4-3-32,-1 0-1,0-1 1,0 0-1,-1-1 1,0 0 0,0 0-1,-1-1 1,0 0 0,-1-1-1,13-19 1,7-9-4,-27 38 2,1-1 0,-1 1 0,0 0 0,0 0 0,0 0 0,1-1 0,-1 1 0,0 0 0,0 0 0,1 0 0,-1 0 0,0-1 0,0 1 0,1 0 0,-1 0 0,0 0 0,0 0 0,1 0 0,-1 0 0,0 0 0,0 0 0,1 0 0,-1 0 0,0 0 0,1 0 0,-1 0 0,0 0 0,0 0 0,1 0 0,-1 0 0,0 0 0,0 1 0,1-1 0,-1 0 0,0 0 0,0 0 0,1 0 0,-1 0 0,0 1 0,0-1 0,0 0 0,1 0 0,-1 0 0,0 1 0,0-1 0,0 0 0,0 0 0,1 1 0,-1-1 0,0 0 0,0 0 0,0 1 0,0-1 0,0 0 0,0 1 0,0-1 0,0 0 0,0 0 0,0 1 0,0-1 0,0 0 0,0 1 0,0-1 0,0 0 0,0 1 0,4 31 0,-2-17 0,20 56-2705,-21-67 2170,1-1 0,-1 1-1,1-1 1,0 1 0,0-1 0,0 0 0,0 0 0,1 0 0,-1 0 0,1-1 0,0 1 0,-1 0-1,1-1 1,0 0 0,1 0 0,-1 0 0,4 2 0,10-2-17941</inkml:trace>
</inkml:ink>
</file>

<file path=ppt/ink/ink4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2:41.695"/>
    </inkml:context>
    <inkml:brush xml:id="br0">
      <inkml:brushProperty name="width" value="0.025" units="cm"/>
      <inkml:brushProperty name="height" value="0.025" units="cm"/>
    </inkml:brush>
  </inkml:definitions>
  <inkml:trace contextRef="#ctx0" brushRef="#br0">0 7 18001,'0'-7'3812,"0"23"-2916,4 18 226,4 9 319,-1 10-352,6 5-673,3 1-288,7 0-31,3-1-1,5-4-577,-1-9-1793,-3-10-2338,-8-8-2659</inkml:trace>
</inkml:ink>
</file>

<file path=ppt/ink/ink4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2:42.071"/>
    </inkml:context>
    <inkml:brush xml:id="br0">
      <inkml:brushProperty name="width" value="0.025" units="cm"/>
      <inkml:brushProperty name="height" value="0.025" units="cm"/>
    </inkml:brush>
  </inkml:definitions>
  <inkml:trace contextRef="#ctx0" brushRef="#br0">1 70 15759,'0'0'8552,"83"-9"-7431,-28-4-705,5 1-351,4 0-33,-5 3-161,-3 3-1344,-15 3-2050,-8 1-930,-12-1-3010</inkml:trace>
</inkml:ink>
</file>

<file path=ppt/ink/ink4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2:42.415"/>
    </inkml:context>
    <inkml:brush xml:id="br0">
      <inkml:brushProperty name="width" value="0.025" units="cm"/>
      <inkml:brushProperty name="height" value="0.025" units="cm"/>
    </inkml:brush>
  </inkml:definitions>
  <inkml:trace contextRef="#ctx0" brushRef="#br0">1 1 15695,'0'0'1772,"3"9"711,28 96 3279,-19-59-5054,1-1-1,35 74 0,-48-117-657,1-1 0,-1 0-1,1 1 1,-1-1-1,1 0 1,0 0-1,0 0 1,0 1 0,-1-1-1,1 0 1,0 0-1,0 0 1,1 0 0,-1-1-1,0 1 1,0 0-1,0 0 1,1-1 0,-1 1-1,0 0 1,0-1-1,1 0 1,-1 1 0,1-1-1,-1 0 1,0 1-1,1-1 1,1 0-1,-1-1 29,1 0-1,-1 0 1,0 0-1,1 0 1,-1-1-1,0 1 1,0-1-1,0 1 1,0-1-1,0 0 1,0 0-1,0 1 1,2-6-1,7-7 73,-2-2-1,0 1 1,8-21 0,-17 35-159,68-182 436,-65 182-126,0 12-157,3 24-28,-4-19 59,0-5-3,0 0 0,1-1 0,0 1 0,1-1 0,0 1 0,1-1 0,11 17 0,-14-23-309,1 0 1,0-1-1,1 1 0,-1-1 0,1 0 1,-1 0-1,1 0 0,8 4 0,-8-5-641,0-1 0,1 1 0,-1-1 0,1 1 0,-1-1 0,1-1 0,0 1 0,-1-1 0,1 0 0,5 0 0,5-1-13470</inkml:trace>
</inkml:ink>
</file>

<file path=ppt/ink/ink4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2:44.623"/>
    </inkml:context>
    <inkml:brush xml:id="br0">
      <inkml:brushProperty name="width" value="0.025" units="cm"/>
      <inkml:brushProperty name="height" value="0.025" units="cm"/>
    </inkml:brush>
  </inkml:definitions>
  <inkml:trace contextRef="#ctx0" brushRef="#br0">7 123 14286,'-6'0'5893,"6"-8"-2818,7-4-929,16-1-256,9-4-961,9 1-545,10 0-224,5 1-128,6 3-64,-3 5-416,-10 5-2115,-11 0-2273,-12 0-3204</inkml:trace>
</inkml:ink>
</file>

<file path=ppt/ink/ink4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2:44.964"/>
    </inkml:context>
    <inkml:brush xml:id="br0">
      <inkml:brushProperty name="width" value="0.025" units="cm"/>
      <inkml:brushProperty name="height" value="0.025" units="cm"/>
    </inkml:brush>
  </inkml:definitions>
  <inkml:trace contextRef="#ctx0" brushRef="#br0">1 41 13453,'0'0'7495,"81"23"-5766,-19-31-1152,8-5-513,3-6-1441,-5-5-5029</inkml:trace>
</inkml:ink>
</file>

<file path=ppt/ink/ink4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2:46.059"/>
    </inkml:context>
    <inkml:brush xml:id="br0">
      <inkml:brushProperty name="width" value="0.025" units="cm"/>
      <inkml:brushProperty name="height" value="0.025" units="cm"/>
    </inkml:brush>
  </inkml:definitions>
  <inkml:trace contextRef="#ctx0" brushRef="#br0">30 105 16784,'0'0'4137,"4"13"-2284,6 36-530,-3 0 1,-1 1 0,-2 80 0,-4-106-1129,0-2 62,0 0 0,6 32 0,-3-53 1042,1-11-654,1-16-160,-1-37-277,-6-83 0,0 114-212,-2 0 0,-1 0 0,-2 1 0,-16-47-1,5 49-79,8 26-45,3 18-74,5-7 188,1-1 0,0 0 0,1 0 0,-1 1 0,1-1 0,1 0 0,0 1 0,0-1 0,0 0 0,1 0 0,0 0 0,3 9 0,-3-12 15,0-1 1,0 0-1,1 1 0,-1-1 0,1 0 0,-1-1 0,1 1 0,0 0 0,0-1 0,0 1 0,1-1 1,-1 0-1,0 0 0,1-1 0,0 1 0,-1 0 0,1-1 0,0 0 0,-1 0 0,1 0 0,0-1 1,0 1-1,0-1 0,7 0 0,-4 0 20,0-1 0,0 0 0,-1 0 0,1 0 1,0-1-1,0 0 0,-1 0 0,1 0 0,-1-1 0,0 0 0,0-1 0,0 1 1,0-1-1,0 0 0,-1-1 0,0 1 0,0-1 0,6-7 0,5-8 34,-1-1 0,0-1-1,16-35 1,-18 33 22,-13 55-396,1-16 309,-1 8 81,0 21 226,10 86 0,-8-116-269,1-1 1,0-1-1,1 1 1,0 0 0,1-1-1,0 0 1,1 0-1,0 0 1,1-1-1,1 0 1,9 11-1,14-1-730,-12-17-2132,-19-4 2492,1 0 0,0 0-1,-1-1 1,1 1 0,-1 0 0,1 0-1,0-1 1,-1 1 0,1 0 0,-1-1-1,1 1 1,0 0 0,-1-1 0,1 1-1,-1-1 1,0 1 0,1-1 0,-1 1-1,1-1 1,-1 1 0,0-1 0,1 0-1,-1 0 1,4-20-11337</inkml:trace>
</inkml:ink>
</file>

<file path=ppt/ink/ink4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2:46.402"/>
    </inkml:context>
    <inkml:brush xml:id="br0">
      <inkml:brushProperty name="width" value="0.025" units="cm"/>
      <inkml:brushProperty name="height" value="0.025" units="cm"/>
    </inkml:brush>
  </inkml:definitions>
  <inkml:trace contextRef="#ctx0" brushRef="#br0">145 0 14350,'0'0'9806,"4"8"-8007,-1-3-1555,-1-1 0,-1 1 0,1-1 0,0 1-1,-1 0 1,0-1 0,0 1 0,-1 0 0,1 0-1,-1 0 1,-1 8 0,-1 0 78,0 1 1,-1-1-1,-1-1 0,-5 14 1,-17 47 211,-90 216-759,119-297-5978,2-9 2158,2-10-1204,8-18-7301</inkml:trace>
</inkml:ink>
</file>

<file path=ppt/ink/ink4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2:46.742"/>
    </inkml:context>
    <inkml:brush xml:id="br0">
      <inkml:brushProperty name="width" value="0.025" units="cm"/>
      <inkml:brushProperty name="height" value="0.025" units="cm"/>
    </inkml:brush>
  </inkml:definitions>
  <inkml:trace contextRef="#ctx0" brushRef="#br0">154 0 14574,'0'0'7927,"-3"11"-6170,-4 12-1000,2 0 1,0 0 0,2 1 0,1-1 0,0 1-1,2-1 1,3 26 0,-1-26-586,2-1 0,1 0-1,0 0 1,2-1 0,0 1 0,1-1-1,23 39 1,-21-42-501,14 21 224,-6-17-6257,-20-29-3519,-11-9 149</inkml:trace>
  <inkml:trace contextRef="#ctx0" brushRef="#br0" timeOffset="1">0 335 9929,'0'0'18194,"72"-23"-17746,-18 19-352,2 2-64,0-2-1890,-6-4-3074,-4-2-4389</inkml:trace>
</inkml:ink>
</file>

<file path=ppt/ink/ink4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2:47.085"/>
    </inkml:context>
    <inkml:brush xml:id="br0">
      <inkml:brushProperty name="width" value="0.025" units="cm"/>
      <inkml:brushProperty name="height" value="0.025" units="cm"/>
    </inkml:brush>
  </inkml:definitions>
  <inkml:trace contextRef="#ctx0" brushRef="#br0">35 1 20435,'0'0'7047,"-32"67"-5478,29-26-319,3 8-514,0 1-479,12 1-161,6 1-64,3-2-417,0-3-928,-3-8-160,-6-5-1922,-7-15-1378,-5-14-4420</inkml:trace>
</inkml:ink>
</file>

<file path=ppt/ink/ink4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2:47.425"/>
    </inkml:context>
    <inkml:brush xml:id="br0">
      <inkml:brushProperty name="width" value="0.025" units="cm"/>
      <inkml:brushProperty name="height" value="0.025" units="cm"/>
    </inkml:brush>
  </inkml:definitions>
  <inkml:trace contextRef="#ctx0" brushRef="#br0">1 60 17040,'0'0'2861,"3"-9"284,-2 7-3002,0-1-1,0 1 1,0-1 0,0 1 0,0-1 0,1 1 0,0 0 0,-1-1-1,1 1 1,0 0 0,0 0 0,0 0 0,0 1 0,0-1-1,0 0 1,1 1 0,-1-1 0,4 0 0,2-1 82,0 1 1,1 0-1,-1 1 1,0-1-1,1 2 0,12 0 1,26-1 113,0 3 1,90 15-1,-117-13-320,-1 0 1,0 2-1,0 0 0,-1 1 1,0 1-1,0 0 1,-1 1-1,0 2 0,28 21 1,-40-29 57,-2 1 1,1-1-1,0 1 1,-1 0 0,0 0-1,1 0 1,-2 1-1,1-1 1,0 1-1,-1-1 1,0 1-1,0 0 1,0 0 0,-1 0-1,0 0 1,0 0-1,0 1 1,-1-1-1,1 0 1,-1 0 0,0 0-1,-1 1 1,-1 9-1,-1-7 86,0 1 0,0-1 0,-1 0 0,0 0 0,0-1 0,-1 1 0,0-1 0,0 0 0,-1 0 0,1 0-1,-2-1 1,1 0 0,-11 8 0,-19 10-150,0-1-1,-1-2 1,-1-1-1,-1-2 1,-73 23-1,103-38-12,1-1 0,-1 0 0,1-1 0,-1 1 0,-13-1 0,21-1-27,1 0-1,-1 0 1,1 0 0,-1 0 0,1 0-1,-1 0 1,1 0 0,0-1-1,-1 1 1,1 0 0,-1 0-1,1 0 1,-1-1 0,1 1 0,-1 0-1,1 0 1,0-1 0,-1 1-1,1 0 1,0-1 0,-1 1 0,1 0-1,0-1 1,-1 1 0,1-1-1,0 1 1,0-1 0,-1 1 0,1 0-1,0-1 1,0 1 0,0-1-1,0 1 1,0-1 0,-1 0-1,2-12-4030,-1 6-366,1-31-15611</inkml:trace>
</inkml:ink>
</file>

<file path=ppt/ink/ink4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7:18.999"/>
    </inkml:context>
    <inkml:brush xml:id="br0">
      <inkml:brushProperty name="width" value="0.025" units="cm"/>
      <inkml:brushProperty name="height" value="0.025" units="cm"/>
    </inkml:brush>
  </inkml:definitions>
  <inkml:trace contextRef="#ctx0" brushRef="#br0">3932 1 20820,'214'175'-1432,"-183"-145"1239,-1 1 0,-2 2 0,-2 0 0,33 55 0,-24-23 307,-3 2 0,-3 0 1,-3 3-1,-3 0 1,-3 1-1,-4 1 0,10 85 1,-9 23 684,-9 320 1,-21-263-663,-53 274 0,-90 228 1148,34-284-832,-336 814-1,-365 356-391,-183-32 72,511-834 220,310-473-269,-533 899 339,649-1048 473,6 4 0,7 1-1,6 4 1,-40 190 0,71-248-710,-16 79 73,-82 233 1,109-385 104,6-11-3243,11-20-13675</inkml:trace>
</inkml:ink>
</file>

<file path=ppt/ink/ink4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7:19.324"/>
    </inkml:context>
    <inkml:brush xml:id="br0">
      <inkml:brushProperty name="width" value="0.025" units="cm"/>
      <inkml:brushProperty name="height" value="0.025" units="cm"/>
    </inkml:brush>
  </inkml:definitions>
  <inkml:trace contextRef="#ctx0" brushRef="#br0">22 1 18802,'-7'31'890,"1"1"0,2 0-1,1 1 1,2-1 0,1 1 0,1-1 0,2 1 0,13 61 0,-1-39-339,2 0 1,3-1 0,2 0 0,34 59-1,-47-97-525,0 1-1,1-2 1,1 1-1,0-2 0,1 1 1,17 14-1,-24-24-19,1-1 0,-1 0-1,1 0 1,-1 0 0,1-1 0,0 0 0,1 0-1,-1 0 1,0-1 0,1 0 0,-1 0-1,1-1 1,0 0 0,0 0 0,-1-1-1,1 1 1,0-1 0,0-1 0,-1 0 0,11-1-1,-3-2 15,-1-1 0,0 0 0,0 0 1,0-1-1,-1-1 0,0 0 0,0-1 0,20-17 0,4-9-65,39-45 1,-57 60-26,53-64-2458,89-133 0,-47 34-4241</inkml:trace>
</inkml:ink>
</file>

<file path=ppt/ink/ink4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4:37.428"/>
    </inkml:context>
    <inkml:brush xml:id="br0">
      <inkml:brushProperty name="width" value="0.025" units="cm"/>
      <inkml:brushProperty name="height" value="0.025" units="cm"/>
    </inkml:brush>
  </inkml:definitions>
  <inkml:trace contextRef="#ctx0" brushRef="#br0">171 100 15503,'0'0'2776,"2"-11"-123,4-36-769,-6 45-1721,1 0 0,-1 0 0,0 0 0,0 0 0,0 0 0,0 0 0,0 0 0,-1 1 0,1-1 0,0 0 0,-1 0 0,0 0 0,1 0 0,-1 1 0,-2-4 0,3 4-96,-1 1 1,0-1-1,0 0 1,0 1-1,1-1 1,-1 0-1,0 1 1,0-1-1,0 1 1,0-1-1,0 1 1,0 0-1,0-1 1,0 1-1,0 0 1,0 0-1,-1 0 1,1 0-1,-2 0 0,0 0-36,-1 1-1,1-1 0,0 1 0,-1 0 0,1 0 0,0 0 0,0 1 0,-1-1 0,1 1 0,0 0 0,0 0 0,1 0 0,-5 3 0,-3 8-13,0 0 1,0 0 0,2 0-1,-1 1 1,2 1-1,0-1 1,1 1 0,0 1-1,1-1 1,1 1 0,0-1-1,-2 24 1,1 4 74,2 0 0,2 0 0,7 64 1,0-71-50,1-1 1,2 0-1,2 0 0,1-1 1,32 63-1,-36-80-42,-8-17-98,0 0 1,1 0-1,-1 0 0,0 0 0,0 0 1,0 1-1,0-1 0,0 0 0,0 0 0,0 0 1,1 0-1,-1 0 0,0 0 0,0 0 1,0 0-1,0 1 0,0-1 0,0 0 1,0 0-1,0 0 0,0 0 0,0 0 0,0 0 1,0 1-1,0-1 0,0 0 0,0 0 1,0 0-1,0 0 0,0 0 0,0 1 0,0-1 1,0 0-1,0 0 0,0 0 0,0 0 1,0 0-1,0 1 0,0-1 0,0 0 1,0 0-1,0 0 0,0 0 0,0 0 0,0 0 1,-1 1-1,1-1 0,0 0 0,0 0 1,0 0-1,0 0 0,0 0 0,0 0 0,-1 0 1,1 0-1,0 0 0,0 0 0,0 0 1,0 0-1,0 0 0,-1 0 0,-11-6-2756,-14-17-2371,-5-8-1716,-4-5 449</inkml:trace>
</inkml:ink>
</file>

<file path=ppt/ink/ink4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4:37.767"/>
    </inkml:context>
    <inkml:brush xml:id="br0">
      <inkml:brushProperty name="width" value="0.025" units="cm"/>
      <inkml:brushProperty name="height" value="0.025" units="cm"/>
    </inkml:brush>
  </inkml:definitions>
  <inkml:trace contextRef="#ctx0" brushRef="#br0">153 621 993,'-41'-41'3908,"4"5"736,8 5-768,7 9-577,6 6-737,9 4-544,7 8-609,4 2-416,17 0-736,13 2-225,7-5 0,12 0-32,1-7-1794,2-7-2018,-6-7-3587</inkml:trace>
  <inkml:trace contextRef="#ctx0" brushRef="#br0" timeOffset="1">594 0 6758,'0'0'13870,"-17"85"-11436,4-35-224,-2 4-929,3 4-800,6-1-353,6-6-128,1-6 64,17-8-96,9-11-64,7-10-545,4-11-960,5-5-1186,2-11-1089,-3-14-3170</inkml:trace>
</inkml:ink>
</file>

<file path=ppt/ink/ink4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4:38.111"/>
    </inkml:context>
    <inkml:brush xml:id="br0">
      <inkml:brushProperty name="width" value="0.025" units="cm"/>
      <inkml:brushProperty name="height" value="0.025" units="cm"/>
    </inkml:brush>
  </inkml:definitions>
  <inkml:trace contextRef="#ctx0" brushRef="#br0">268 0 11915,'0'0'7463,"-3"67"-5156,-17-21-97,-4 6-449,0-1-512,-2-2-768,5-8-321,6-10-32,6-10-64,5-11-32,-2-10-865,4 0-1537,-4-22-1634,-1-10-8359</inkml:trace>
  <inkml:trace contextRef="#ctx0" brushRef="#br0" timeOffset="1">1 121 14350,'0'0'6918,"70"61"-4868,-30-47-448,4-3-930,5-3-480,-2-2-768,-2-4-2947,-6-2-641,-7-3-833</inkml:trace>
</inkml:ink>
</file>

<file path=ppt/ink/ink4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4:38.437"/>
    </inkml:context>
    <inkml:brush xml:id="br0">
      <inkml:brushProperty name="width" value="0.025" units="cm"/>
      <inkml:brushProperty name="height" value="0.025" units="cm"/>
    </inkml:brush>
  </inkml:definitions>
  <inkml:trace contextRef="#ctx0" brushRef="#br0">47 0 14798,'0'0'4580,"56"55"-2049,-34-27-289,-3 2-224,-2 4-513,-3 3-736,-11 1-225,-3 5-127,-9-2-193,-16 2-96,-7-3-32,-6-2-256,-3-7-2050,8-15-4260</inkml:trace>
</inkml:ink>
</file>

<file path=ppt/ink/ink4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4:38.780"/>
    </inkml:context>
    <inkml:brush xml:id="br0">
      <inkml:brushProperty name="width" value="0.025" units="cm"/>
      <inkml:brushProperty name="height" value="0.025" units="cm"/>
    </inkml:brush>
  </inkml:definitions>
  <inkml:trace contextRef="#ctx0" brushRef="#br0">0 141 20083,'0'0'3844,"55"2"-1891,-8-4-287,15-12-1057,10-4-481,5-5-1121,-5-2-3459,-4-5-1282,-14-1-7687</inkml:trace>
</inkml:ink>
</file>

<file path=ppt/ink/ink4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4:39.123"/>
    </inkml:context>
    <inkml:brush xml:id="br0">
      <inkml:brushProperty name="width" value="0.025" units="cm"/>
      <inkml:brushProperty name="height" value="0.025" units="cm"/>
    </inkml:brush>
  </inkml:definitions>
  <inkml:trace contextRef="#ctx0" brushRef="#br0">1 0 13164,'0'0'4752,"8"5"-3348,12 3-368,0-1 0,0 0 0,0-1 0,38 5 1,-28-6-684,-1 1 0,35 14 0,-60-19-352,-1 0 0,0 0 0,0 0 0,0 1 0,0 0 0,0-1 0,-1 1 0,1 0 0,0 1 0,-1-1-1,0 0 1,1 1 0,-1-1 0,0 1 0,0 0 0,0 0 0,-1 0 0,1 0 0,-1 0 0,1 0 0,-1 0 0,0 0 0,0 0 0,-1 1 0,1-1 0,-1 0-1,1 1 1,-1-1 0,0 0 0,0 1 0,-1-1 0,1 0 0,-1 1 0,1-1 0,-1 0 0,0 0 0,-1 1 0,1-1 0,-2 3 0,-5 11 54,0-1 0,-1 1 0,-1-2 0,-1 0 0,-21 24 1,-37 37-99,19-29-4228,24-24-3923</inkml:trace>
</inkml:ink>
</file>

<file path=ppt/ink/ink4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4:39.793"/>
    </inkml:context>
    <inkml:brush xml:id="br0">
      <inkml:brushProperty name="width" value="0.025" units="cm"/>
      <inkml:brushProperty name="height" value="0.025" units="cm"/>
    </inkml:brush>
  </inkml:definitions>
  <inkml:trace contextRef="#ctx0" brushRef="#br0">1 23 16335,'0'0'8387,"5"14"-7250,6 26-18,11 71-1,-21-101-1078,1-1 1,0 0-1,0 0 0,1-1 1,0 1-1,1 0 0,0-1 1,7 11-1,-10-18-18,0 1-1,0-1 1,1 1-1,-1-1 1,0 1-1,1-1 1,0 0-1,-1 1 1,1-1 0,0 0-1,-1 0 1,1 0-1,0-1 1,0 1-1,0 0 1,0-1-1,3 1 1,-2-1 19,0 0-1,-1 0 1,1-1 0,0 1 0,-1-1-1,1 0 1,-1 0 0,1 0-1,-1 0 1,1 0 0,-1-1 0,0 1-1,1-1 1,-1 1 0,0-1 0,0 0-1,2-2 1,11-13 62,-1 0 1,-1 0-1,0-2 1,-1 0-1,13-28 1,3-5 12,-18 42 448,-5 18-502,-4 26-281,-1-28 346,-1 11-7,1-11-71,-1 0-1,1 0 0,0 1 0,1-1 1,0 0-1,0 0 0,0 0 0,3 7 1,-3-12-20,-1 0 0,1-1 1,0 1-1,0 0 0,0-1 1,0 0-1,0 1 0,-1-1 1,1 1-1,0-1 0,0 0 1,0 0-1,0 1 0,0-1 1,0 0-1,0 0 0,0 0 1,0 0-1,0 0 1,0 0-1,0-1 0,0 1 1,0 0-1,0 0 0,0-1 1,0 1-1,0-1 0,0 1 1,0-1-1,0 1 0,0-1 1,0 1-1,-1-1 0,2-1 1,33-25 263,-32 25-279,177-169 13,-180 171-27,1-1 0,-1 1-1,0 0 1,1-1 0,-1 1 0,0 0-1,1 0 1,-1-1 0,0 1 0,1 0 0,-1 0-1,1 0 1,-1-1 0,0 1 0,1 0 0,-1 0-1,1 0 1,-1 0 0,1 0 0,-1 0-1,1 0 1,-1 0 0,0 0 0,1 0 0,-1 0-1,1 0 1,-1 0 0,1 0 0,-1 1-1,0-1 1,2 0 0,4 15-14,-6 32 1,-1-36 26,1 6-159,-1-13 189,1 0 0,0 0 0,0 1 0,0-1 0,1 0 0,0 0 0,1 8 0,-1-11-105,0 0-1,0 0 0,-1 0 1,1 0-1,0 0 1,0 0-1,0 0 1,0 0-1,0-1 0,0 1 1,0 0-1,0-1 1,0 1-1,0-1 0,1 1 1,-1-1-1,0 0 1,0 1-1,1-1 0,-1 0 1,0 0-1,0 0 1,1 0-1,-1 0 0,0 0 1,0 0-1,1 0 1,-1 0-1,0-1 0,0 1 1,2-1-1,12-6-6113,2-12-5873</inkml:trace>
</inkml:ink>
</file>

<file path=ppt/ink/ink4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4:40.416"/>
    </inkml:context>
    <inkml:brush xml:id="br0">
      <inkml:brushProperty name="width" value="0.025" units="cm"/>
      <inkml:brushProperty name="height" value="0.025" units="cm"/>
    </inkml:brush>
  </inkml:definitions>
  <inkml:trace contextRef="#ctx0" brushRef="#br0">1 28 15919,'0'0'13608,"2"8"-13053,-2-6-525,1 1 0,-1-1 0,1 1 0,-1-1 0,1 1 0,0-1 0,0 1 0,0-1 0,0 0 0,0 0 0,1 1 0,-1-1 0,1 0 0,0 0 0,-1 0 0,1-1 0,0 1 0,0 0 0,0-1 0,0 1 0,0-1 0,0 0 0,1 1 0,-1-1 0,0 0 0,1 0 0,-1-1 0,1 1 0,-1 0 0,1-1 0,-1 0 0,1 1 0,-1-1 0,1 0 0,-1 0 0,4-1 0,2 0 56,-1 0 0,1-1 0,0 0-1,-1-1 1,1 0 0,-1 0 0,0 0 0,0-1-1,0 0 1,0 0 0,6-6 0,-7 5-85,1 0 0,0 1 0,0-1 0,0 2 0,1-1 1,-1 1-1,1 0 0,0 1 0,15-4 0,-21 6-16,-1 0 0,1 0 0,-1 0-1,0 0 1,1 0 0,-1 1 0,0-1 0,1 0-1,-1 1 1,0-1 0,0 1 0,1 0 0,-1-1-1,0 1 1,0 0 0,0 0 0,0-1 0,0 1 0,0 0-1,0 0 1,0 0 0,0 0 0,0 0 0,0 2-1,14 35-117,-14-34 153,0 0 0,0 0-1,1 0 1,-1 0 0,1-1-1,0 1 1,0 0 0,0-1-1,5 7 1,-5-10 1,-1 1 0,1 0 1,0 0-1,-1-1 0,1 1 0,0-1 0,0 1 1,0-1-1,-1 0 0,1 0 0,0 0 0,0 0 1,0 0-1,-1 0 0,1 0 0,0 0 1,0-1-1,0 1 0,-1-1 0,1 0 0,0 1 1,-1-1-1,1 0 0,-1 0 0,1 0 0,-1 0 1,1 0-1,2-3 0,49-37 715,-28 14-2146,-12 1-5539,-13 20-519</inkml:trace>
</inkml:ink>
</file>

<file path=ppt/ink/ink4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4:40.758"/>
    </inkml:context>
    <inkml:brush xml:id="br0">
      <inkml:brushProperty name="width" value="0.025" units="cm"/>
      <inkml:brushProperty name="height" value="0.025" units="cm"/>
    </inkml:brush>
  </inkml:definitions>
  <inkml:trace contextRef="#ctx0" brushRef="#br0">0 18 17905,'0'0'9353,"59"-17"-9353,-35 27-705,2-1-2338,1-6-2690,-2-2-8617</inkml:trace>
</inkml:ink>
</file>

<file path=ppt/ink/ink4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4:41.102"/>
    </inkml:context>
    <inkml:brush xml:id="br0">
      <inkml:brushProperty name="width" value="0.025" units="cm"/>
      <inkml:brushProperty name="height" value="0.025" units="cm"/>
    </inkml:brush>
  </inkml:definitions>
  <inkml:trace contextRef="#ctx0" brushRef="#br0">123 0 15278,'0'0'11852,"-3"15"-10486,-43 158 267,28-118-1105,2 2-1,3 0 1,2 0-1,-3 66 1,14-103-679,-2 6-1330,2-1 0,2 1 0,5 36 0,-7-74-9484</inkml:trace>
</inkml:ink>
</file>

<file path=ppt/ink/ink4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4:41.444"/>
    </inkml:context>
    <inkml:brush xml:id="br0">
      <inkml:brushProperty name="width" value="0.025" units="cm"/>
      <inkml:brushProperty name="height" value="0.025" units="cm"/>
    </inkml:brush>
  </inkml:definitions>
  <inkml:trace contextRef="#ctx0" brushRef="#br0">1 10 19827,'0'0'12075,"1"9"-11872,-2 175 459,1-182-662,0-1 0,0 0 0,0 0 0,0 1 0,0-1 0,0 0 0,0 0 0,0 1 0,1-1 0,-1 0 0,1 0 0,-1 0 0,1 1 0,-1-1 0,1 0 0,-1 0 0,1 0 0,0 0 0,0 0 0,-1 0 0,1 0 0,0-1 0,0 1 0,0 0 0,0 0 0,0-1 0,0 1 0,0 0 0,1-1 0,-1 1 0,0-1 0,0 1 0,0-1 0,1 0 0,-1 0 0,0 1 0,0-1 0,1 0 0,-1 0 0,0 0 0,0 0 0,1-1 0,-1 1 0,2-1 0,3 0 0,-1 0 0,1-1 0,-1 0 0,0 0 0,0-1 0,1 0 0,-2 0 0,10-6 0,15-17 0,35-41 0,-5 4 0,-58 62 0,0-1 0,0 1 0,1 0 0,-1 0 0,0 0 0,0 0 0,1 0 0,-1 0 0,1 0 0,-1 1 0,1-1 0,-1 0 0,1 1 0,-1 0 0,4-1 0,-4 1 0,0 0 0,-1 0 0,1 0 0,-1 1 0,1-1 0,-1 0 0,1 1 0,0-1 0,-1 0 0,1 1 0,-1-1 0,1 1 0,-1-1 0,0 1 0,1-1 0,-1 1 0,1-1 0,-1 1 0,0-1 0,0 1 0,1 0 0,-1-1 0,0 1 0,0-1 0,0 1 0,1 1 0,0 8 0,0 0 0,-1-1 0,0 1 0,-1 13 0,0-3 0,0-20 0,1 1 0,0-1 0,0 1 0,0-1 0,0 1 0,0-1 0,0 1 0,0-1 0,0 1 0,1-1 0,-1 1 0,0-1 0,0 1 0,0-1 0,0 1 0,1-1 0,-1 0 0,0 1 0,0-1 0,1 1 0,-1-1 0,0 0 0,1 1 0,-1-1 0,0 0 0,1 1 0,-1-1 0,1 0 0,-1 0 0,0 1 0,1-1 0,-1 0 0,1 0 0,-1 0 0,1 0 0,-1 1 0,1-1 0,0 0 0,24-9 0,29-29 0,-49 34 0,25-21 0,-21 16 0,1 0 0,0 1 0,1 0 0,0 1 0,0 0 0,1 0 0,0 1 0,13-4 0,-25 10 0,1 0 0,-1 0 0,1 0 0,0 0 0,-1 0 0,1 0 0,-1 0 0,1 0 0,-1 0 0,1 0 0,0 0 0,-1 0 0,1 0 0,-1 1 0,1-1 0,-1 0 0,1 0 0,-1 1 0,1-1 0,-1 0 0,1 1 0,-1-1 0,0 1 0,1-1 0,-1 0 0,1 1 0,-1-1 0,0 1 0,1-1 0,-1 1 0,0-1 0,0 1 0,1-1 0,-1 1 0,0-1 0,0 1 0,0 0 0,0-1 0,0 1 0,0 1 0,1 29 0,-2-23 0,1-2-17,0 3-237,0-1 0,0 1 1,1-1-1,0 1 0,4 10 0,-5-18 163,0 1 0,1-1 1,-1 1-1,1-1 0,0 0 1,0 1-1,-1-1 0,1 0 1,0 0-1,0 0 0,0 1 1,0-1-1,0 0 0,0 0 1,0 0-1,1-1 0,-1 1 0,0 0 1,1 0-1,-1-1 0,0 1 1,1-1-1,-1 1 0,1-1 1,-1 1-1,0-1 0,1 0 1,-1 0-1,1 0 0,-1 0 1,1 0-1,-1 0 0,1 0 1,-1 0-1,1 0 0,-1-1 1,1 1-1,1-2 0,12-7-6043,3-10-3026</inkml:trace>
</inkml:ink>
</file>

<file path=ppt/ink/ink4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4:41.814"/>
    </inkml:context>
    <inkml:brush xml:id="br0">
      <inkml:brushProperty name="width" value="0.025" units="cm"/>
      <inkml:brushProperty name="height" value="0.025" units="cm"/>
    </inkml:brush>
  </inkml:definitions>
  <inkml:trace contextRef="#ctx0" brushRef="#br0">164 2 23030,'-11'3'2850,"-1"2"-2048,-64 23 3088,71-25-3721,-1-1 0,1 1 0,1-1 0,-1 1-1,0 1 1,1-1 0,-1 1 0,1 0 0,0 0 0,0 0-1,1 0 1,-6 8 0,9-11-169,0 0 0,-1 0 0,1-1 0,0 1 0,0 0 0,0 0 0,0 0 0,-1 0 0,1 0 0,0 0 0,1 0 0,-1-1 0,0 1 0,0 0 0,0 0 0,0 0 0,1 0 0,-1 0 0,0 0 0,1-1 0,-1 1 0,1 0 0,-1 0 0,1-1 0,-1 1 0,1 0 0,0-1 0,-1 1 0,1 0 0,0-1 0,-1 1 0,1-1 0,0 1 0,0-1 0,-1 0 0,1 1 0,0-1 0,0 0 0,0 1 0,0-1 0,0 0 0,-1 0 0,1 0 0,0 0 0,0 0 0,2 0 0,49 4 0,-47-5 0,4 1 0,-1 0 0,0-1 0,0 0 0,1-1 0,-1 1 0,0-2 0,-1 1 0,1-1 0,0 0 0,-1-1 0,1 0 0,10-8 0,0-3 0,0 0 0,-1-2 0,17-20 0,-32 35 0,0 3 0,-3 7 0,-4 10 0,1-10 0,0-1 0,0 0 0,1 1 0,0 0 0,0 0 0,1 0 0,-1 0 0,2 0 0,-1 0 0,1 1 0,1-1 0,-1 0 0,3 16 0,-2-22-134,1-1 1,0 1-1,0-1 1,0 1-1,0-1 1,0 1-1,1-1 1,-1 0-1,0 1 1,1-1-1,-1 0 1,1 0-1,-1 0 1,1 0-1,-1 0 1,1 0-1,0-1 1,-1 1-1,1-1 1,0 1-1,0-1 1,-1 1-1,1-1 1,0 0-1,0 0 1,0 0-1,0 0 1,-1 0-1,4-1 1,-1 1-685,1-1 1,0 1-1,0-1 0,0 0 1,-1-1-1,1 1 1,0-1-1,-1 0 0,0 0 1,6-3-1,18-19-11519</inkml:trace>
</inkml:ink>
</file>

<file path=ppt/ink/ink4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4:42.141"/>
    </inkml:context>
    <inkml:brush xml:id="br0">
      <inkml:brushProperty name="width" value="0.025" units="cm"/>
      <inkml:brushProperty name="height" value="0.025" units="cm"/>
    </inkml:brush>
  </inkml:definitions>
  <inkml:trace contextRef="#ctx0" brushRef="#br0">159 1 21492,'0'0'5606,"-48"58"-2980,19-20-768,1 1-673,5 2-1185,6-3 0,7-5 0,7-5 0,3-10 0,0-6-1057,0-24-8584,0-14 1153</inkml:trace>
  <inkml:trace contextRef="#ctx0" brushRef="#br0" timeOffset="1">11 89 13773,'0'0'11115,"62"18"-8841,-29-3-1281,5 3-769,0-1-256,1-5-3588,-6-5-8007</inkml:trace>
</inkml:ink>
</file>

<file path=ppt/ink/ink4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4:42.562"/>
    </inkml:context>
    <inkml:brush xml:id="br0">
      <inkml:brushProperty name="width" value="0.025" units="cm"/>
      <inkml:brushProperty name="height" value="0.025" units="cm"/>
    </inkml:brush>
  </inkml:definitions>
  <inkml:trace contextRef="#ctx0" brushRef="#br0">315 6 9641,'0'0'9310,"-12"-2"-6000,5 1-3009,3 1-185,0-1 0,0 0 0,0 1 1,0-1-1,0 1 0,0 0 0,0 1 0,1-1 1,-1 1-1,0 0 0,0-1 0,0 2 0,0-1 1,1 0-1,-1 1 0,1 0 0,-1 0 0,1 0 1,-1 0-1,1 0 0,0 1 0,-4 3 1,-2 7 188,-1 0 1,2 0-1,0 1 1,0 1 0,2-1-1,-1 1 1,2 0-1,0 1 1,1-1 0,0 1-1,2 0 1,0 0-1,0 0 1,2 21 0,0-17-174,1 0 1,1 0 0,2 0-1,-1 0 1,2-1 0,1 0 0,0 0-1,1 0 1,2-1 0,-1 0-1,13 18 1,1-6-144,38 39 0,1 2-704,-103-117 641,-49-35-5056,-16-5-5,37 32 5052,50 38 1003,19 16-807,0-1 0,1 1 1,-1 0-1,0-1 0,1 1 0,-1-1 1,0 1-1,1-1 0,-1 1 0,1-1 0,-1 1 1,1-1-1,0 0 0,-1 1 0,1-1 0,-1 0 1,1 1-1,0-1 0,0 0 0,-1 0 1,1 1-1,0-1 0,0 0 0,0 0 0,0 1 1,0-1-1,0 0 0,0 0 0,0 1 0,0-2 1,1 1-38,0-1 0,0 1 1,0 0-1,0 0 1,1 0-1,-1 0 0,0 0 1,0 1-1,1-1 0,-1 0 1,1 1-1,-1-1 1,0 0-1,3 0 0,70-12-493,-56 11 679,99-21-1953,-42-2-3718,-16-2-3041</inkml:trace>
</inkml:ink>
</file>

<file path=ppt/ink/ink4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4:42.889"/>
    </inkml:context>
    <inkml:brush xml:id="br0">
      <inkml:brushProperty name="width" value="0.025" units="cm"/>
      <inkml:brushProperty name="height" value="0.025" units="cm"/>
    </inkml:brush>
  </inkml:definitions>
  <inkml:trace contextRef="#ctx0" brushRef="#br0">103 1 16784,'0'0'7719,"-60"51"-6309,44-11 319,1 7-320,6 0-63,6 6-481,3-3-385,8-4-288,12-6-128,12-6-32,1-9-320,3-3-801,0-8-1089,-1-5-2274,-4-9-1090,1 0-2241</inkml:trace>
</inkml:ink>
</file>

<file path=ppt/ink/ink4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4:43.247"/>
    </inkml:context>
    <inkml:brush xml:id="br0">
      <inkml:brushProperty name="width" value="0.025" units="cm"/>
      <inkml:brushProperty name="height" value="0.025" units="cm"/>
    </inkml:brush>
  </inkml:definitions>
  <inkml:trace contextRef="#ctx0" brushRef="#br0">247 1 16207,'0'0'9471,"-4"8"-8596,-30 65 874,-4-2 1,-57 80-1,92-148-1962,1 0 0,-1 1 1,0-1-1,0 0 0,0-1 1,0 1-1,0 0 0,-7 3 1,9-5-64,0-1-1,0 1 1,0-1 0,0 0 0,0 0-1,0 0 1,0 0 0,0 1-1,0-1 1,0 0 0,0-1 0,0 1-1,0 0 1,0 0 0,0 0 0,0 0-1,0-1 1,0 1 0,1-1 0,-1 1-1,0 0 1,0-1 0,0 1 0,0-1-1,1 0 1,-1 1 0,0-1 0,1 0-1,-1 1 1,0-1 0,1 0 0,-1 0-1,1 0 1,-1 1 0,1-1-1,-1 0 1,1 0 0,0 0 0,-1 0-1,1 0 1,0-1 0,-11-28-10993</inkml:trace>
  <inkml:trace contextRef="#ctx0" brushRef="#br0" timeOffset="1">9 95 18706,'0'0'5605,"66"23"-2530,-27-7-1089,10-2-961,1 3-609,3-5-320,-3-4-352,-8-5-1506,-7-3-1281,-12-5-1729,-9-14-2659</inkml:trace>
</inkml:ink>
</file>

<file path=ppt/ink/ink4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4:43.589"/>
    </inkml:context>
    <inkml:brush xml:id="br0">
      <inkml:brushProperty name="width" value="0.025" units="cm"/>
      <inkml:brushProperty name="height" value="0.025" units="cm"/>
    </inkml:brush>
  </inkml:definitions>
  <inkml:trace contextRef="#ctx0" brushRef="#br0">242 0 12364,'0'0'7239,"54"53"-3844,-24-22-1025,6 9-256,0 3-993,-5 8-384,-9 9-289,-13 12-256,-9 12-31,-31 10 479,-18 14-448,-25 7-224,-16-5-2210,-15-9-3523,-5-15-10827</inkml:trace>
</inkml:ink>
</file>

<file path=ppt/ink/ink4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4:45.141"/>
    </inkml:context>
    <inkml:brush xml:id="br0">
      <inkml:brushProperty name="width" value="0.025" units="cm"/>
      <inkml:brushProperty name="height" value="0.025" units="cm"/>
    </inkml:brush>
  </inkml:definitions>
  <inkml:trace contextRef="#ctx0" brushRef="#br0">1 176 18770,'62'-4'1569,"22"-31"-2049,22-5-2659,18-5-2915,7-6-3971</inkml:trace>
</inkml:ink>
</file>

<file path=ppt/ink/ink4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4:45.482"/>
    </inkml:context>
    <inkml:brush xml:id="br0">
      <inkml:brushProperty name="width" value="0.025" units="cm"/>
      <inkml:brushProperty name="height" value="0.025" units="cm"/>
    </inkml:brush>
  </inkml:definitions>
  <inkml:trace contextRef="#ctx0" brushRef="#br0">1 41 17296,'0'0'406,"14"-6"-86,13-2-200,0 1 1,1 1-1,0 1 0,0 1 0,33 1 0,-41 2 218,9 1-31,1 0-1,-1 2 1,49 9 0,-71-10-255,-1 0 0,0 1 0,0 0 0,1 0 0,-1 1 0,0-1 0,-1 1 0,1 1 0,-1-1 0,1 1 0,-1 0-1,0 0 1,0 0 0,-1 1 0,1 0 0,-1 0 0,0 0 0,0 0 0,-1 1 0,0 0 0,0-1 0,4 12 0,-4-4 239,0 1-1,-1 0 1,-1-1-1,0 1 1,-1 0-1,-1 0 1,0 0-1,0 0 1,-2-1-1,0 1 1,0-1-1,-1 1 1,-9 19-1,-10 18 122,-3-2-1,-32 49 0,39-67-304,15-25-126,-31 53-887,-81 100 0,71-111-4475</inkml:trace>
</inkml:ink>
</file>

<file path=ppt/ink/ink4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5:10.972"/>
    </inkml:context>
    <inkml:brush xml:id="br0">
      <inkml:brushProperty name="width" value="0.025" units="cm"/>
      <inkml:brushProperty name="height" value="0.025" units="cm"/>
    </inkml:brush>
  </inkml:definitions>
  <inkml:trace contextRef="#ctx0" brushRef="#br0">328 187 10474,'0'-13'3758,"0"2"-2909,-3-66 3167,2 71-3488,1 1 1,-1-1-1,-1 0 1,1 1-1,-1-1 0,0 1 1,0-1-1,-1 1 0,1 0 1,-1 0-1,0 0 1,-5-6-1,7 11-464,0-1 1,1 0-1,-1 0 1,0 1-1,1-1 1,-1 0-1,0 1 0,0-1 1,0 1-1,1-1 1,-1 1-1,0-1 1,0 1-1,0 0 1,0-1-1,0 1 0,0 0 1,0 0-1,0 0 1,0 0-1,0 0 1,0 0-1,0 0 1,0 0-1,0 0 0,0 0 1,-1 1-1,0 0-41,0 0 0,1 0 0,-1 1 0,1-1 0,0 0 0,-1 1 0,1-1 0,0 1 1,0-1-1,0 1 0,0 0 0,0-1 0,-1 3 0,-2 7-63,0 0 1,1 0 0,-3 19 0,0 7 105,2-1 0,2 1 0,2 0 0,1 0 0,2-1 0,1 1 0,16 62 0,-6-51 185,2-1 0,2 0 0,2-2 0,3 0 0,32 50 0,-48-85-3,-4-7-98,-1-1 0,0 1 0,1 0 0,-1 0 0,0 1 0,0-1 0,-1 0 0,1 1 0,-1-1 0,0 1 0,0-1 0,0 1 0,0 0 0,0 5 0,-4-8-120,-1-1 0,1 0 0,-1 1 0,1-1 0,-1 0-1,0-1 1,1 1 0,-1-1 0,-3-1 0,-29-10-1281,1-3-1,1-1 1,-51-31 0,49 26 261,-4 0-556,23 13 1416,1 0-1,1-1 1,0 0 0,0-2 0,-26-23-1,41 34 146,0 0-1,-1 0 0,1 0 1,0-1-1,0 1 0,0 0 1,0 0-1,-1 0 0,1-1 1,0 1-1,0 0 0,0 0 1,0-1-1,0 1 0,0 0 1,0 0-1,-1-1 0,1 1 0,0 0 1,0-1-1,0 1 0,0 0 1,0 0-1,0-1 0,0 1 1,0 0-1,1 0 0,-1-1 1,0 1-1,0 0 0,0 0 1,0-1-1,0 1 0,0 0 1,0 0-1,1-1 0,-1 1 0,0 0 1,0 0-1,0 0 0,0-1 1,1 1-1,-1 0 0,0 0 1,0 0-1,1 0 0,-1-1 1,0 1-1,0 0 0,1 0 1,-1 0-1,0 0 0,0 0 1,1 0-1,-1 0 0,0 0 0,1 0 1,21-3-77,-16 3 105,35-6-200,60-14 0,-85 15-1498,1 0 0,-1-1 0,24-14-1,0-6-5102</inkml:trace>
</inkml:ink>
</file>

<file path=ppt/ink/ink4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5:11.329"/>
    </inkml:context>
    <inkml:brush xml:id="br0">
      <inkml:brushProperty name="width" value="0.025" units="cm"/>
      <inkml:brushProperty name="height" value="0.025" units="cm"/>
    </inkml:brush>
  </inkml:definitions>
  <inkml:trace contextRef="#ctx0" brushRef="#br0">0 0 13901,'0'0'9962,"39"58"-8617,-28-11-320,-2 7-705,4 3-160,1-1-64,4-6-1345,0-10-2498,2-10-1410,0-14-5573</inkml:trace>
</inkml:ink>
</file>

<file path=ppt/ink/ink4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5:11.659"/>
    </inkml:context>
    <inkml:brush xml:id="br0">
      <inkml:brushProperty name="width" value="0.025" units="cm"/>
      <inkml:brushProperty name="height" value="0.025" units="cm"/>
    </inkml:brush>
  </inkml:definitions>
  <inkml:trace contextRef="#ctx0" brushRef="#br0">32 0 16432,'0'0'8642,"-2"16"-7739,-26 253 1798,28-269-2701,-2 62 182,8 65 1,-4-108-352,1 0 1,1 0-1,1 0 1,0 0 0,2-1-1,0 0 1,16 29 0,-22-44 59,1 0 1,0 1 0,0-1 0,0 0-1,1-1 1,-1 1 0,1 0 0,-1-1-1,1 1 1,0-1 0,0 0-1,0 0 1,0 0 0,0 0 0,1-1-1,-1 1 1,0-1 0,1 0 0,-1 0-1,1 0 1,0-1 0,-1 1 0,7 0-1,-5-2-96,0 0 0,0 0 0,-1 0 0,1 0 0,0-1-1,0 0 1,-1 0 0,1 0 0,-1 0 0,1-1 0,-1 0 0,0 0-1,0 0 1,-1 0 0,1-1 0,4-5 0,9-11-1679,0-2 1,-2 0 0,0-1-1,13-29 1,-1-6-4256</inkml:trace>
</inkml:ink>
</file>

<file path=ppt/ink/ink4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5:12.029"/>
    </inkml:context>
    <inkml:brush xml:id="br0">
      <inkml:brushProperty name="width" value="0.025" units="cm"/>
      <inkml:brushProperty name="height" value="0.025" units="cm"/>
    </inkml:brush>
  </inkml:definitions>
  <inkml:trace contextRef="#ctx0" brushRef="#br0">262 0 13164,'0'0'11040,"0"12"-9289,-2 17-883,-2-1 0,-1 0 0,0 0 0,-17 43-1,-52 119 323,20-58-1210,43-110-914,11-22 889,0 0 0,-1 0 0,1 0 0,0 0 0,0 0 1,0 0-1,-1 0 0,1 1 0,0-1 0,0 0 0,0 0 0,-1 0 1,1 0-1,0 0 0,0 0 0,0 0 0,-1 0 0,1-1 0,0 1 0,0 0 1,0 0-1,0 0 0,-1 0 0,1 0 0,0 0 0,0 0 0,0 0 0,-1 0 1,1-1-1,0 1 0,0 0 0,0 0 0,0 0 0,0 0 0,0 0 0,-1-1 1,1 1-1,0 0 0,0 0 0,0 0 0,0 0 0,0-1 0,0 1 0,0 0 1,0 0-1,0 0 0,0-1 0,0 1 0,0 0 0,-7-46-5321,5 26 3810,-7-36-3206,-1-9-1398</inkml:trace>
  <inkml:trace contextRef="#ctx0" brushRef="#br0" timeOffset="1">0 131 11211,'0'0'15726,"86"71"-15501,-40-50-33,8-10-64,2-8-1569,0-3-1570,-7-13-1602,-9-14-3330</inkml:trace>
</inkml:ink>
</file>

<file path=ppt/ink/ink4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5:12.373"/>
    </inkml:context>
    <inkml:brush xml:id="br0">
      <inkml:brushProperty name="width" value="0.025" units="cm"/>
      <inkml:brushProperty name="height" value="0.025" units="cm"/>
    </inkml:brush>
  </inkml:definitions>
  <inkml:trace contextRef="#ctx0" brushRef="#br0">104 1 8360,'0'0'17195,"8"2"-16245,6 3-749,-1 0 1,1 1-1,-1 1 1,0 0-1,0 1 0,-1 0 1,0 1-1,0 0 1,-1 1-1,17 20 0,-17-18-146,0 1 0,0 1 0,-2 0 0,0 0 0,0 1 0,-1 0 0,-1 1 0,-1-1 0,8 29 0,-10-16 1,-1-1 0,-1 1 0,-1 0 0,-2-1 0,-1 1 0,-1 0 0,-1-1 0,-2 0 0,0 0 0,-2 0 0,-22 48 0,12-35-703,-2-1 1,-2 0-1,-2-2 1,-1-1-1,-2 0 1,-55 55-1,-11-9-6159</inkml:trace>
</inkml:ink>
</file>

<file path=ppt/ink/ink4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40:48.571"/>
    </inkml:context>
    <inkml:brush xml:id="br0">
      <inkml:brushProperty name="width" value="0.025" units="cm"/>
      <inkml:brushProperty name="height" value="0.025" units="cm"/>
    </inkml:brush>
  </inkml:definitions>
  <inkml:trace contextRef="#ctx0" brushRef="#br0">113 428 8456,'-8'4'3956,"-86"31"2525,93-35-6349,1 0 0,-1 0 0,1 0 0,-1 0 0,1 0 0,-1 1 0,1-1 0,0 0 0,-1 0 0,1 0 0,-1 1 0,1-1 0,0 0 0,-1 1 0,1-1 0,0 0 0,-1 1 0,1-1 0,0 0 1,0 1-1,-1-1 0,1 1 0,0-1 0,0 0 0,0 1 0,-1-1 0,1 1 0,0-1 0,0 1 0,0-1 0,0 1 0,0-1 0,0 1 0,0 0 0,14 10 1844,26 2-192,-18-10-1575,-1 0-1,1-1 1,-1-1 0,1-1 0,0-1 0,-1-1-1,1-1 1,-1-1 0,0-1 0,0 0 0,0-2 0,38-18-1,11-10-45,-2-3 0,75-55 0,-135 88-147,44-31-194,107-75-211,-129 87-2405,34-35 0,-40 29-3538,-12 1-4563</inkml:trace>
</inkml:ink>
</file>

<file path=ppt/ink/ink4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40:48.929"/>
    </inkml:context>
    <inkml:brush xml:id="br0">
      <inkml:brushProperty name="width" value="0.025" units="cm"/>
      <inkml:brushProperty name="height" value="0.025" units="cm"/>
    </inkml:brush>
  </inkml:definitions>
  <inkml:trace contextRef="#ctx0" brushRef="#br0">1 121 14670,'0'0'6331,"10"-8"-4601,9-6-1350,1 1 0,1 0 0,0 1-1,1 2 1,0 0 0,1 1 0,0 2 0,0 0 0,0 1 0,1 1 0,31-1 0,-52 5-358,0 1 1,1 0-1,-1 0 1,0 1 0,0-1-1,0 1 1,1-1-1,-1 1 1,0 0-1,0 0 1,0 1-1,0-1 1,-1 0-1,1 1 1,0 0 0,0 0-1,-1 0 1,1 0-1,-1 0 1,0 0-1,0 1 1,0-1-1,0 1 1,0-1-1,0 1 1,-1 0 0,1 0-1,-1-1 1,1 1-1,-1 0 1,0 1-1,-1-1 1,1 0-1,0 0 1,-1 0-1,0 0 1,0 1-1,0 2 1,0 10 138,0 0 0,-1 0 0,-1-1 1,-1 1-1,0-1 0,-9 24 0,-24 56 688,-59 106 1,-6 13-632,51-88-4868,35-92-2247</inkml:trace>
</inkml:ink>
</file>

<file path=ppt/ink/ink4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40:56.304"/>
    </inkml:context>
    <inkml:brush xml:id="br0">
      <inkml:brushProperty name="width" value="0.025" units="cm"/>
      <inkml:brushProperty name="height" value="0.025" units="cm"/>
    </inkml:brush>
  </inkml:definitions>
  <inkml:trace contextRef="#ctx0" brushRef="#br0">1 0 19763,'0'0'3560,"2"12"-2076,7 31-536,3 0 0,1-1 0,2 0 0,2-1-1,31 54 1,7-3-989,77 99 1,-130-188-4385,-10-14 1590,-16-20-2584,-7-12-2770</inkml:trace>
</inkml:ink>
</file>

<file path=ppt/ink/ink4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40:56.679"/>
    </inkml:context>
    <inkml:brush xml:id="br0">
      <inkml:brushProperty name="width" value="0.025" units="cm"/>
      <inkml:brushProperty name="height" value="0.025" units="cm"/>
    </inkml:brush>
  </inkml:definitions>
  <inkml:trace contextRef="#ctx0" brushRef="#br0">1 205 17040,'0'0'3572,"8"14"-1021,19 22-991,1-2 1,2 0-1,67 56 0,-90-84-1505,31 28 80,2-2 0,1-1 1,2-3-1,83 43 0,-122-70-39,-1 1 0,0-1 0,1 1 0,-1-1 0,1-1 0,0 1 0,-1 0 0,1-1 0,-1 0 0,1 1 0,0-1 0,-1-1 0,7 0 0,-8 0-48,-1 0 0,1 0-1,-1 0 1,1 0 0,-1 0-1,1 0 1,-1 0 0,0-1-1,1 1 1,-1-1 0,0 1 0,0-1-1,0 1 1,0-1 0,0 1-1,-1-1 1,1 0 0,0 0-1,-1 1 1,1-1 0,-1 0 0,0 0-1,1 0 1,-1 0 0,0 1-1,-1-5 1,2-30-48,-2-1 0,-1 1 0,-2-1 0,-2 1 0,-1 0 0,-2 1 0,-1-1 0,-2 2 0,-1 0 0,-2 0 0,-1 1 0,-2 1 0,-22-30 0,39 60 0,-2-3 0,0 0 0,-1 0 0,1 1 0,-1-1 0,0 1 0,0 0 0,0 0 0,-1 0 0,1 1 0,-1-1 0,0 1 0,0 0 0,-8-3 0,12 6-80,1 1 1,-1-1-1,0 1 1,1-1-1,-1 1 0,1 0 1,-1-1-1,1 1 1,-1-1-1,1 1 1,-1 0-1,1-1 0,-1 1 1,1 0-1,0 0 1,-1-1-1,1 1 0,0 0 1,0 0-1,0 0 1,0-1-1,-1 1 1,1 0-1,0 0 0,0 0 1,0-1-1,1 1 1,-1 0-1,0 1 0,3 29-5983,5-22-2558</inkml:trace>
</inkml:ink>
</file>

<file path=ppt/ink/ink4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40:57.694"/>
    </inkml:context>
    <inkml:brush xml:id="br0">
      <inkml:brushProperty name="width" value="0.025" units="cm"/>
      <inkml:brushProperty name="height" value="0.025" units="cm"/>
    </inkml:brush>
  </inkml:definitions>
  <inkml:trace contextRef="#ctx0" brushRef="#br0">107 253 9385,'0'0'10298,"-9"-7"-7982,-26-23-597,34 29-1641,0 1 0,0-1 0,0 0-1,-1 1 1,1-1 0,0 1 0,0-1-1,0 1 1,0-1 0,-1 1 0,1 0-1,0 0 1,0-1 0,-1 1 0,1 0-1,0 0 1,0 0 0,-1 0 0,1 1 0,0-1-1,0 0 1,0 0 0,-1 1 0,1-1-1,0 1 1,0-1 0,0 1 0,0 0-1,0-1 1,0 1 0,0 0 0,0 0-1,0-1 1,0 1 0,0 0 0,0 0-1,1 0 1,-1 0 0,0 0 0,1 0-1,-1 1 1,0-1 0,1 0 0,0 0-1,-1 0 1,1 0 0,0 1 0,-1 1-1,-2 6 182,1 0 0,-1 0 0,2 1-1,-2 11 1,1 5 329,1-1 0,5 43 0,-4-62-532,1 0 0,0 0 0,0 1-1,1-1 1,-1 0 0,1 0-1,1-1 1,-1 1 0,1 0 0,0-1-1,0 1 1,1-1 0,0 0 0,-1 0-1,2 0 1,6 6 0,-9-10-46,-1 0-1,0 0 1,1 0 0,-1-1-1,1 1 1,-1 0 0,1-1-1,-1 1 1,1-1 0,0 1 0,-1-1-1,1 0 1,-1 0 0,1 0-1,0 0 1,-1 0 0,1 0 0,0 0-1,-1 0 1,1-1 0,-1 1-1,1-1 1,2 0 0,0-1 32,-1 0 0,0-1-1,0 1 1,0 0 0,0-1 0,0 0 0,-1 0 0,1 0 0,3-6 0,3-6 103,-1 0 0,0-1 1,7-22-1,-15 38-145,20-69 0,-15 50 0,0-1 0,1 1 0,1 1 0,18-35 0,-24 52 0,-1 0 0,1-1 0,0 1 0,-1 0 0,1 0 0,0-1 0,0 1 0,0 0 0,0 0 0,0 0 0,0 0 0,0 0 0,0 0 0,1 0 0,-1 1 0,0-1 0,0 0 0,1 1 0,-1-1 0,0 1 0,1-1 0,-1 1 0,1 0 0,-1 0 0,1-1 0,-1 1 0,0 0 0,1 0 0,-1 0 0,1 0 0,-1 1 0,1-1 0,-1 0 0,1 1 0,-1-1 0,0 1 0,1-1 0,1 2 0,3 3 0,0 0 0,0 0 0,-1 0 0,0 1 0,0 0 0,5 7 0,10 11 0,-19-23 0,1 0 0,0 0 0,0 0 0,-1 0 0,1 0 0,0-1 0,0 1 0,0-1 0,0 1 0,0-1 0,0 0 0,0 1 0,0-1 0,0 0 0,0 0 0,0-1 0,0 1 0,0 0 0,-1-1 0,1 1 0,0-1 0,0 0 0,0 1 0,0-1 0,-1 0 0,1 0 0,0 0 0,-1 0 0,3-2 0,9-6 0,-1-1 0,20-19 0,-15 13 0,-13 13 0,1 0 0,-1 0 0,1 0 0,0 1 0,0 0 0,0 0 0,0 0 0,0 0 0,0 1 0,0 0 0,0 0 0,1 0 0,-1 1 0,0 0 0,1 0 0,6 1 0,-5-1 0,-5-1 0,0 1 0,0-1 0,0 0 0,0 1 0,0-1 0,0 0 0,0 0 0,0-1 0,-1 1 0,1 0 0,0 0 0,-1-1 0,1 1 0,-1-1 0,0 0 0,1 1 0,1-4 0,24-40 0,-15 26 0,-9 14 0,37-46 0,-39 49 0,1 0 0,0 0 0,0 0 0,0 1 0,1-1 0,-1 1 0,0-1 0,0 1 0,1 0 0,-1 0 0,1 0 0,-1 0 0,1 1 0,-1-1 0,1 1 0,0-1 0,-1 1 0,1 0 0,-1 0 0,1 0 0,4 1 0,5 12-2142,-11-12 1928,-1-1-1,0 1 0,0 0 0,0-1 0,1 1 1,-1 0-1,0-1 0,1 1 0,-1 0 1,0-1-1,1 1 0,-1-1 0,1 1 0,-1-1 1,1 1-1,0-1 0,-1 1 0,1-1 1,-1 1-1,1-1 0,0 0 0,-1 1 1,1-1-1,0 0 0,-1 0 0,1 1 0,0-1 1,0 0-1,-1 0 0,1 0 0,0 0 1,-1 0-1,1 0 0,0 0 0,0 0 0,-1 0 1,2-1-1,5-9-7835</inkml:trace>
</inkml:ink>
</file>

<file path=ppt/ink/ink4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40:58.223"/>
    </inkml:context>
    <inkml:brush xml:id="br0">
      <inkml:brushProperty name="width" value="0.025" units="cm"/>
      <inkml:brushProperty name="height" value="0.025" units="cm"/>
    </inkml:brush>
  </inkml:definitions>
  <inkml:trace contextRef="#ctx0" brushRef="#br0">24 627 21428,'0'0'10709,"-4"10"-10239,0-1-454,1 1 0,0 0 0,0 0 0,1 0 0,0 0 0,1 0 0,0 0 0,1 1 0,1 15 0,-1-25-16,1 0 0,-1 0 0,1 0 0,-1 0 0,1 0 0,-1 0 0,1 0 0,-1 0 0,1 0 0,0 0 0,0-1 0,-1 1 0,1 0 0,0 0 0,0-1 0,0 1 0,0 0 0,0-1 0,0 1 0,0-1 0,0 0 0,0 1 0,0-1 0,0 0 0,0 1 0,0-1 0,1 0 0,-1 0 0,0 0 0,0 0 0,0 0 0,0 0 0,0 0 0,0-1 0,1 1 0,-1 0 0,0-1 0,0 1 0,0 0 0,1-2 0,3 1 0,-1-1 0,1 0 0,-1 0 0,0 0 0,0-1 0,1 1 0,-2-1 0,6-5 0,0-3 0,0-1 0,-1-1 0,0 0 0,-1 0 0,-1 0 0,0-1 0,-1 0 0,0 0 0,-1 0 0,2-16 0,15-45 0,-12 122 0,-8-37 0,1 1 0,0-1 0,0 0 0,1 0 0,1 0 0,0 0 0,8 17 0,-10-25 0,0 1 0,-1-1 0,1 1 0,0-1 0,0 0 0,0 0 0,0 1 0,1-2 0,-1 1 0,1 0 0,-1 0 0,1-1 0,-1 1 0,1-1 0,0 0 0,0 0 0,0 0 0,0 0 0,0 0 0,0-1 0,0 1 0,0-1 0,0 0 0,0 0 0,0 0 0,0 0 0,0-1 0,0 1 0,0-1 0,0 0 0,5-2 0,-1 0 0,-1 0 0,0-1 0,0 0 0,0 0 0,-1-1 0,0 0 0,1 0 0,-2 0 0,1 0 0,0-1 0,-1 0 0,0 0 0,-1 0 0,1 0 0,4-13 0,2-4 0,-2-1 0,0 0 0,4-30 0,-1-25 0,-4 0 0,-5-130 0,-2 121 0,0 88 0,0 0 0,0-1 0,0 1 0,0 0 0,0 0 0,0-1 0,0 1 0,0 0 0,1 0 0,-1-1 0,0 1 0,0 0 0,0 0 0,0-1 0,0 1 0,-1 0 0,1 0 0,0-1 0,0 1 0,0 0 0,0 0 0,0-1 0,0 1 0,0 0 0,0 0 0,0-1 0,-1 1 0,1 0 0,0 0 0,0 0 0,0-1 0,0 1 0,-1 0 0,1 0 0,0 0 0,0 0 0,-1 0 0,1-1 0,0 1 0,0 0 0,0 0 0,-1 0 0,1 0 0,0 0 0,0 0 0,-1 0 0,1 0 0,-1 0 0,-10 11 0,-10 22 0,10-11 0,0 1 0,1 0 0,1 1 0,2 0 0,0 0 0,1 0 0,2 1 0,1 0 0,-1 36 0,4-57 0,1 1 0,-1-1 0,1 1 0,1-1 0,-1 1 0,0-1 0,1 0 0,0 1 0,0-1 0,0 0 0,1 0 0,-1 0 0,1-1 0,0 1 0,0-1 0,0 1 0,1-1 0,-1 0 0,1 0 0,0-1 0,0 1 0,0-1 0,0 1 0,0-1 0,0-1 0,0 1 0,1 0 0,-1-1 0,5 1 0,10 2 0,0-1 0,0 0 0,0-2 0,0 0 0,34-3 0,-47 2-193,0-1 0,0 0 0,0-1 0,0 1 1,0-1-1,6-3 0,15-12-4847,5-12-7948</inkml:trace>
</inkml:ink>
</file>

<file path=ppt/ink/ink4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41:00.512"/>
    </inkml:context>
    <inkml:brush xml:id="br0">
      <inkml:brushProperty name="width" value="0.025" units="cm"/>
      <inkml:brushProperty name="height" value="0.025" units="cm"/>
    </inkml:brush>
  </inkml:definitions>
  <inkml:trace contextRef="#ctx0" brushRef="#br0">31 539 10154,'1'-8'768,"0"-1"0,0 1-1,1-1 1,1 1 0,-1 0 0,1 0 0,1 0 0,7-14 0,-7 14 800,0-1-1,0 1 0,0-1 1,-1 0-1,-1 0 1,3-15-1,-5 24-1504,0 0 0,0 0 0,0-1 0,0 1-1,-1 0 1,1 0 0,0 0 0,0-1 0,-1 1-1,1 0 1,0 0 0,0 0 0,-1 0 0,1 0 0,0-1-1,0 1 1,-1 0 0,1 0 0,0 0 0,0 0 0,-1 0-1,1 0 1,0 0 0,-1 0 0,1 0 0,0 0 0,0 0-1,-1 0 1,1 0 0,0 0 0,-1 0 0,1 0 0,0 1-1,0-1 1,-1 0 0,1 0 0,0 0 0,0 0 0,-1 0-1,1 1 1,0-1 0,0 0 0,0 0 0,-1 0 0,1 1-1,0-1 1,0 0 0,0 0 0,0 1 0,0-1 0,-1 0-1,1 0 1,0 1 0,0-1 0,-15 13-33,8-3 21,0 0-1,0 1 0,2 0 1,-1 0-1,1 0 1,1 0-1,0 1 0,1 0 1,0 0-1,0 0 1,1 0-1,1 0 1,0 0-1,1 1 0,0-1 1,1 0-1,5 23 1,-6-34-44,0 1-1,0-1 1,1 0 0,-1 1 0,1-1 0,-1 0 0,1 0-1,0 1 1,-1-1 0,1 0 0,0 0 0,0 0 0,0 0 0,0 0-1,0 0 1,0 0 0,0 0 0,0 0 0,0-1 0,0 1 0,0 0-1,1-1 1,-1 1 0,0-1 0,1 1 0,-1-1 0,0 0-1,1 1 1,-1-1 0,0 0 0,1 0 0,-1 0 0,0 0 0,1 0-1,-1 0 1,1 0 0,1-1 0,1-1-1,0 1 0,-1-1-1,1 1 1,-1-1 0,0 0 0,0-1 0,1 1 0,-1 0 0,0-1-1,-1 0 1,1 0 0,3-5 0,8-12-6,-2-2 0,-1 0 0,0 0 0,-2-1 0,0 0 0,-2 0 0,0-1 0,4-35 0,-5 15 0,-2 0 0,-2-1 0,-7-80 0,5 115 0,-1 1 0,0-1 0,-1 0 0,0 1 0,0-1 0,-1 1 0,0 0 0,-1 0 0,0 0 0,-7-13 0,11 22 0,-1 0 0,1 0 0,0 0 0,0 0 0,0 0 0,0 0 0,0 0 0,-1 0 0,1 0 0,0 0 0,0 0 0,0 0 0,0 0 0,0 0 0,-1 0 0,1 0 0,0 0 0,0 0 0,0 0 0,0 0 0,0 0 0,-1 0 0,1 0 0,0 0 0,0 0 0,0 1 0,0-1 0,0 0 0,0 0 0,-1 0 0,1 0 0,0 0 0,0 0 0,0 0 0,0 1 0,0-1 0,0 0 0,0 0 0,0 0 0,0 0 0,0 0 0,0 0 0,0 1 0,0-1 0,-1 0 0,1 0 0,0 0 0,0 0 0,0 1 0,0-1 0,1 0 0,-1 0 0,0 0 0,0 0 0,0 1 0,-3 17 0,2 19 0,1-3 0,2 0 0,1 0 0,2-1 0,1 1 0,2-1 0,1-1 0,2 1 0,1-2 0,18 35 0,-28-62 0,1 0 0,-1 0 0,1 0 0,0-1 0,0 1 0,0-1 0,1 0 0,-1 0 0,1 0 0,0 0 0,0-1 0,5 3 0,-7-4 0,0 0 0,0 0 0,0-1 0,0 1 0,1-1 0,-1 0 0,0 0 0,0 0 0,1 0 0,-1 0 0,0 0 0,0 0 0,1-1 0,-1 1 0,0-1 0,0 1 0,0-1 0,0 0 0,0 0 0,0 0 0,0 0 0,0 0 0,0-1 0,0 1 0,0-1 0,2-2 0,3-5 0,0 1 0,-1-1 0,0 0 0,0-1 0,-1 1 0,0-1 0,-1 0 0,0 0 0,-1-1 0,0 1 0,3-19 0,-1-5 0,-1-2 0,-2-43 0,33 257 0,-33-166 0,-1-2 0,1 0 0,0 0 0,0 0 0,1 0 0,0-1 0,1 1 0,0-1 0,0 0 0,11 15 0,-15-23-16,0 0 0,1-1 0,-1 1 0,1 0 0,-1-1 0,1 1 0,-1 0 0,1-1 0,-1 1 0,1-1 0,-1 1 0,1-1 0,0 0 0,-1 1 0,1-1 0,0 0 0,0 1 0,-1-1 0,1 0 0,0 0 0,0 1 0,-1-1 0,1 0 0,0 0 0,0 0 0,-1 0 0,1 0 0,0 0 0,0 0 0,-1-1 0,1 1 0,1 0 0,-1-2-113,0 1-1,0 0 0,0-1 0,0 1 0,0 0 1,0-1-1,0 1 0,0-1 0,-1 0 0,1 1 1,-1-1-1,1 1 0,0-4 0,3-57-8775,-4 61 8421,0-43-17154</inkml:trace>
</inkml:ink>
</file>

<file path=ppt/ink/ink4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41:00.841"/>
    </inkml:context>
    <inkml:brush xml:id="br0">
      <inkml:brushProperty name="width" value="0.025" units="cm"/>
      <inkml:brushProperty name="height" value="0.025" units="cm"/>
    </inkml:brush>
  </inkml:definitions>
  <inkml:trace contextRef="#ctx0" brushRef="#br0">25 1 8136,'0'0'24631,"-24"49"-24631,25-40 0,11-3 0,6-6 0,3 0 0,2-3-2851,3-11-2690,-2-4-1666,3 0-3523</inkml:trace>
</inkml:ink>
</file>

<file path=ppt/ink/ink4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41:01.196"/>
    </inkml:context>
    <inkml:brush xml:id="br0">
      <inkml:brushProperty name="width" value="0.025" units="cm"/>
      <inkml:brushProperty name="height" value="0.025" units="cm"/>
    </inkml:brush>
  </inkml:definitions>
  <inkml:trace contextRef="#ctx0" brushRef="#br0">47 0 8968,'0'0'11974,"-1"10"-8002,-2 14-2588,-1-1 0,-9 27 0,6-25-459,1 1 0,1-1 1,-2 36-1,7-61-925,0 0 0,0 0 0,0 1 0,0-1 0,0 0 0,0 0 0,0 0 0,0 1 0,0-1 0,0 0 0,0 0 0,0 0 0,0 0 0,0 1 0,1-1 0,-1 0 0,0 0 0,0 0 0,0 0 0,0 0 0,0 1 0,1-1 0,-1 0 0,0 0 0,0 0 0,0 0 0,0 0 0,1 0 0,-1 0 0,0 0 0,0 0 0,0 1 0,1-1 0,-1 0 0,0 0 0,0 0 0,0 0 0,1 0 0,-1 0 0,0 0 0,0-1 0,0 1 0,1 0 0,-1 0 0,0 0 0,0 0 0,0 0 0,1 0 0,15-8 0,12-12 0,-27 20 0,27-23-1780,54-31-1,-74 50 1507,0-1 0,1 1 1,0 0-1,-1 1 0,1 0 0,1 0 0,-1 1 0,0 0 0,0 1 0,1 0 0,-1 0 0,12 2 1,-20-1 366,1 1 1,0 0 0,-1 0 0,1 0-1,0 0 1,-1 0 0,1 0 0,-1 0-1,0 1 1,1-1 0,-1 1 0,0-1-1,0 1 1,0-1 0,0 1 0,0-1-1,0 1 1,-1 0 0,1 0 0,0-1-1,-1 1 1,1 0 0,-1 0 0,0 0-1,0-1 1,1 1 0,-1 0 0,0 0-1,-1 0 1,1 0 0,-1 3 0,1 5 602,-1 1 0,0-1 0,-1 0 0,-5 15 0,2-11-616,-1-1 1,0 0-1,-1 0 0,-1 0 0,0-1 0,-16 18 0,19-24-75,0 0 1,0-1-1,-1 0 0,1 0 1,-1 0-1,0 0 0,-1-1 1,1 0-1,-1-1 0,1 1 1,-1-1-1,0-1 0,-1 1 1,-11 1-1,18-4-91,-1 0-1,1 0 1,0 0 0,-1 0-1,1-1 1,-1 1-1,1 0 1,0-1 0,-1 1-1,1-1 1,0 0 0,0 0-1,0 1 1,-1-1 0,1 0-1,0 0 1,0 0-1,0 0 1,0 0 0,0 0-1,1 0 1,-1 0 0,0-1-1,0 1 1,1 0-1,-1 0 1,1-1 0,-1 1-1,1 0 1,-1-1 0,1 1-1,0 0 1,0-1 0,0 1-1,0-3 1,-2-63-7909,3 47 4023,-1-36-12278</inkml:trace>
</inkml:ink>
</file>

<file path=ppt/ink/ink4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41:01.603"/>
    </inkml:context>
    <inkml:brush xml:id="br0">
      <inkml:brushProperty name="width" value="0.025" units="cm"/>
      <inkml:brushProperty name="height" value="0.025" units="cm"/>
    </inkml:brush>
  </inkml:definitions>
  <inkml:trace contextRef="#ctx0" brushRef="#br0">7 1 13229,'0'0'15315,"-1"8"-12501,-2 6-2658,2 1 1,0-1-1,0 1 1,2-1 0,-1 1-1,2-1 1,0 0-1,6 22 1,0-11-157,1-1 0,1 1 0,1-1 0,1-1 0,1 0 0,1-1 0,19 23 0,-31-43 0,1 0 0,0 0 0,-1 1 0,1-2 0,0 1 0,0 0 0,0-1 0,0 1 0,1-1 0,-1 0 0,0 0 0,1 0 0,-1 0 0,0-1 0,1 1 0,-1-1 0,1 0 0,-1 0 0,0 0 0,1-1 0,-1 1 0,1-1 0,-1 0 0,0 0 0,1 0 0,3-2 0,-2 1 0,1 1 0,-1 0 0,1 0 0,-1 0 0,1 1 0,-1-1 0,1 1 0,10 1 0,-15 0 0,0 0 0,0-1 0,0 1 0,0 0 0,0 0 0,0-1 0,-1 1 0,1 0 0,0 0 0,0 0 0,-1 0 0,1 0 0,0 0 0,-1 0 0,1 0 0,-1 0 0,1 0 0,-1 1 0,0-1 0,1 0 0,-1 0 0,0 0 0,0 0 0,0 1 0,0-1 0,0 0 0,0 2 0,0-1 0,0-1 0,0 1 0,0 0 0,0-1 0,1 1 0,-1 0 0,0-1 0,1 1 0,0-1 0,-1 1 0,1-1 0,0 1 0,0-1 0,1 3 0,1-55 0,-5 24 0,-1 0 0,-2 1 0,0 0 0,-2 0 0,-14-37 0,21 64 0,1 3 0,0 0 0,1 0 0,0 0 0,-1 0 0,1-1 0,0 1 0,1-1 0,-1 1 0,1-1 0,0 0 0,4 5 0,-5-6 0,1 0 0,-1 0 0,1 0 0,0 0 0,-1-1 0,1 1 0,0-1 0,0 1 0,0-1 0,0 0 0,0 0 0,0-1 0,1 1 0,-1-1 0,0 1 0,0-1 0,0 0 0,1 0 0,3-1 0,-4 0 0,0 0 0,0-1 0,0 1 0,0-1 0,-1 1 0,1-1 0,0 0 0,-1 0 0,0 0 0,1 0 0,-1-1 0,0 1 0,0-1 0,0 1 0,-1-1 0,3-3 0,1-5 0,0 0 0,-1-1 0,0 0 0,0 0 0,-2 0 0,1 0 0,-1 0 0,0-22 0,14 126 0,-12-73 0,0-1 0,1 0 0,2 0 0,-1-1 0,12 21 0,-18-37 3,1 0 0,-1 0 1,1-1-1,0 1 0,-1 0 0,1 0 0,0 0 1,-1 0-1,1 0 0,0-1 0,0 1 0,0 0 1,0-1-1,0 1 0,-1-1 0,1 1 0,0-1 1,0 1-1,1-1 0,-1 0 0,0 1 0,0-1 0,0 0 1,0 0-1,0 0 0,0 0 0,0 0 0,0 0 1,0 0-1,0 0 0,1 0 0,0-1 0,-1 0-28,1 0 0,-1 0 0,0 0 0,0 0 0,1 0 0,-1 0 0,0 0 0,0-1 0,0 1-1,0-1 1,-1 1 0,1 0 0,0-1 0,-1 1 0,1-1 0,-1 1 0,1-1 0,-1 0-1,1 1 1,-1-4 0,1-26-3290,-1-9-5248</inkml:trace>
</inkml:ink>
</file>

<file path=ppt/ink/ink5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41:01.941"/>
    </inkml:context>
    <inkml:brush xml:id="br0">
      <inkml:brushProperty name="width" value="0.025" units="cm"/>
      <inkml:brushProperty name="height" value="0.025" units="cm"/>
    </inkml:brush>
  </inkml:definitions>
  <inkml:trace contextRef="#ctx0" brushRef="#br0">1 1 21204,'0'0'11563,"53"14"-27514</inkml:trace>
</inkml:ink>
</file>

<file path=ppt/ink/ink5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41:02.312"/>
    </inkml:context>
    <inkml:brush xml:id="br0">
      <inkml:brushProperty name="width" value="0.025" units="cm"/>
      <inkml:brushProperty name="height" value="0.025" units="cm"/>
    </inkml:brush>
  </inkml:definitions>
  <inkml:trace contextRef="#ctx0" brushRef="#br0">11 0 19763,'0'0'9096,"-2"10"-6768,-2 16-2082,2-1 0,0 1 0,2 0 0,6 50 0,-4-60-211,0 0 0,2 0 0,0 0 0,1-1 0,0 0 0,1 0 0,1 0 0,1 0 0,15 22 0,-21-34-35,0 0 0,0-1 0,0 1 0,0-1 0,1 0 0,-1 1 0,1-1 0,-1 0 0,1 0 0,0-1 0,0 1 0,0-1 0,0 1 0,0-1 0,0 0 0,0 0 0,1 0 0,-1-1 0,0 1 0,1-1 0,-1 1 0,0-1 0,1 0 0,-1-1 0,4 0 0,4-2 0,0-1 0,0 0 0,-1 0 0,0-2 0,0 1 0,10-8 0,-12 8 0,-1 0 0,1 0 0,0 1 0,0 0 0,1 0 0,-1 1 0,1 0 0,-1 0 0,18-2 0,-25 6 0,0-1 0,0 1 0,0-1 0,0 1 0,0-1 0,0 1 0,0 0 0,0 0 0,0-1 0,0 1 0,0 0 0,-1 0 0,1 0 0,0 0 0,-1 0 0,1 0 0,-1 0 0,1 0 0,-1 0 0,1 0 0,-1 0 0,0 0 0,1 1 0,-1-1 0,0 0 0,0 0 0,0 0 0,0 0 0,0 1 0,0-1 0,0 0 0,-1 2 0,-5 42 0,3-38 0,0 0 0,0 0 0,-1-1 0,0 1 0,-1-1 0,1 0 0,-1 0 0,0-1 0,-1 1 0,1-1 0,-1 0 0,-10 6 0,11-7 0,0-1 0,0 0 0,0-1 0,0 1 0,0-1 0,0 0 0,0 0 0,-1-1 0,1 1 0,-1-1 0,0 0 0,1-1 0,-1 1 0,0-1 0,1 0 0,-1-1 0,-8-1 0,13 2-51,1 0 0,-1 0 0,0-1 0,0 1 0,1 0 0,-1-1 0,0 1 0,0 0 0,1-1 0,-1 1 1,0-1-1,1 1 0,-1-1 0,1 0 0,-1 1 0,1-1 0,-1 0 0,1 1 0,-1-1 0,1 0 0,0 1 0,-1-1 0,1 0 0,0 0 0,-1 1 0,1-1 0,0-1 0,7-24-3521,26-18-5768,-5 17-600</inkml:trace>
</inkml:ink>
</file>

<file path=ppt/ink/ink5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41:02.641"/>
    </inkml:context>
    <inkml:brush xml:id="br0">
      <inkml:brushProperty name="width" value="0.025" units="cm"/>
      <inkml:brushProperty name="height" value="0.025" units="cm"/>
    </inkml:brush>
  </inkml:definitions>
  <inkml:trace contextRef="#ctx0" brushRef="#br0">4 100 15086,'0'0'16309,"0"13"-15081,-1 2-1136,0 0-70,0 0-1,1 0 1,4 27-1,-4-40-22,0 1 0,1-1 0,-1 1 0,1-1 0,-1 0 0,1 1 0,0-1 0,0 0 0,0 1 0,0-1 0,0 0 0,0 0 0,1 0 0,-1 0 0,1 0 0,0 0 0,-1-1 0,1 1 0,0 0 0,0-1 0,0 1 0,0-1-1,0 0 1,1 0 0,-1 0 0,0 0 0,0 0 0,1 0 0,-1-1 0,0 1 0,1-1 0,2 1 0,-2-1 1,0-1 0,-1 0 0,1 1 0,-1-1 0,1 0 0,-1 0 0,1-1 0,-1 1 0,0 0 0,1-1 0,-1 0 0,0 1 0,0-1 0,0 0 0,-1 0 0,1 0 0,0 0 0,-1 0 0,1 0 0,-1-1 0,0 1 0,1-1 0,-1 1 0,0 0 0,-1-1 0,1 0 0,0 1 0,0-5 0,3-12 0,-1 1 0,2-36 0,-5 47 0,0-29 0,-1 27 0,1-1 0,0 1 0,1 0 0,0 0 0,3-14 0,0 22 0,0 9 0,3 9 0,1 14 0,-6-17 0,2-1 0,-1 0 0,2 0 0,0 0 0,0 0 0,15 22 0,-20-33-25,1-1 1,-1 0-1,1 0 1,0 0-1,0 0 1,0 0-1,-1 0 1,1 0-1,0 0 0,0 0 1,0 0-1,0 0 1,1 0-1,-1-1 1,0 1-1,0 0 1,0-1-1,1 1 1,-1-1-1,0 1 0,1-1 1,-1 0-1,0 0 1,1 0-1,-1 1 1,0-1-1,1 0 1,-1 0-1,0-1 0,1 1 1,-1 0-1,0 0 1,1-1-1,-1 1 1,0-1-1,0 1 1,1-1-1,-1 1 0,0-1 1,0 0-1,0 0 1,0 0-1,0 1 1,0-1-1,0 0 1,0 0-1,0 0 1,0-1-1,0 1 0,-1 0 1,1 0-1,0-2 1,4-5-552,-1 0 0,0-1 0,0 1 0,-1-1 0,0 0 0,2-12 0,2-30-6054,-4-7-2099</inkml:trace>
</inkml:ink>
</file>

<file path=ppt/ink/ink5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41:02.982"/>
    </inkml:context>
    <inkml:brush xml:id="br0">
      <inkml:brushProperty name="width" value="0.025" units="cm"/>
      <inkml:brushProperty name="height" value="0.025" units="cm"/>
    </inkml:brush>
  </inkml:definitions>
  <inkml:trace contextRef="#ctx0" brushRef="#br0">1 1 11819,'0'0'13261,"0"9"-9946,0-3-3158,0 24 445,0-1 0,2 1 1,1 0-1,1-1 0,1 0 0,10 29 0,-4-32-602,0 0 0,2-1 0,0-1 0,2 0 0,0-1 0,29 33 0,-44-56 0,1 0 0,-1 0 0,0 1 0,0-1 0,0 0 0,0 0 0,0 0 0,0 0 0,0 0 0,1 0 0,-1 1 0,0-1 0,0 0 0,0 0 0,0 0 0,1 0 0,-1 0 0,0 0 0,0 0 0,0 0 0,0 0 0,1 0 0,-1 0 0,0 0 0,0 0 0,0 0 0,1 0 0,-1 0 0,0 0 0,0 0 0,0 0 0,0 0 0,1 0 0,-1 0 0,0 0 0,0 0 0,0 0 0,0 0 0,1-1 0,-1 1 0,0 0 0,0 0 0,0 0 0,0 0 0,0 0 0,0 0 0,1-1 0,-1 1 0,0 0 0,0 0 0,0 0 0,0 0 0,0-1 0,0 1 0,0 0 0,0 0 0,3-19 0,-5-24 0,-52-166 0,57 216 0,1 0 0,0 1 0,0-1 0,1-1 0,-1 1 0,2-1 0,-1 0 0,1 0 0,0 0 0,0-1 0,0 0 0,1 0 0,0 0 0,-1-1 0,13 5 0,-15-7 0,-1-1 0,1 0 0,-1 1 0,1-2 0,0 1 0,-1 0 0,1-1 0,0 0 0,-1 1 0,1-1 0,0-1 0,-1 1 0,1-1 0,0 1 0,-1-1 0,1 0 0,-1 0 0,1-1 0,-1 1 0,1-1 0,-1 1 0,0-1 0,0 0 0,0-1 0,0 1 0,0 0 0,0-1 0,-1 0 0,1 1 0,-1-1 0,0 0 0,0 0 0,0 0 0,0-1 0,0 1 0,1-4 0,18-59 0,-18 53 0,0 0 0,1 0 0,7-14 0,-11 28 0,0-1 0,0 0 0,0 1 0,0-1 0,0 0 0,0 1 0,1-1 0,-1 0 0,0 0 0,0 1 0,0-1 0,0 0 0,0 1 0,1-1 0,-1 0 0,0 0 0,0 1 0,1-1 0,-1 0 0,0 0 0,0 1 0,1-1 0,-1 0 0,0 0 0,0 0 0,1 0 0,-1 1 0,0-1 0,1 0 0,-1 0 0,0 0 0,1 0 0,-1 0 0,0 0 0,1 0 0,-1 0 0,0 0 0,1 0 0,-1 0 0,0 0 0,1 0 0,-1 0 0,0 0 0,1 0 0,-1 0 0,0-1 0,0 1 0,1 0 0,-1 0 0,0 0 0,1-1 0,-1 1 0,0 0 0,0 0 0,1 0 0,-1-1 0,0 1 0,0 0 0,0 0 0,1-1 0,-1 1 0,0 0 0,0-1 0,0 1 0,0 0 0,0-1 0,0 1 0,0-1 0,9 30 0,-9-26 0,7 29 0,-5-19 0,0 0 0,0 0 0,2-1 0,0 1 0,0-1 0,1 0 0,0 0 0,1 0 0,1-1 0,13 20 0,-19-30-20,0 0 0,0 0 1,0 0-1,0 0 0,0 0 0,0 0 1,1 0-1,-1 0 0,0 0 0,0-1 0,1 1 1,-1 0-1,0-1 0,1 1 0,-1-1 1,1 0-1,-1 1 0,1-1 0,-1 0 1,1 0-1,-1 0 0,2 0 0,-2 0-49,0-1-1,0 0 1,1 1-1,-1-1 1,0 0-1,0 0 1,0 0-1,-1 0 1,1 0-1,0 0 1,0 0-1,0 0 1,-1 0-1,1 0 1,0 0 0,-1 0-1,1-1 1,-1 1-1,1-2 1,1-6-887,0-1 0,0 0 0,-1 1 0,0-1 0,-1-11-1,-2-26-7894</inkml:trace>
</inkml:ink>
</file>

<file path=ppt/ink/ink5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41:03.344"/>
    </inkml:context>
    <inkml:brush xml:id="br0">
      <inkml:brushProperty name="width" value="0.025" units="cm"/>
      <inkml:brushProperty name="height" value="0.025" units="cm"/>
    </inkml:brush>
  </inkml:definitions>
  <inkml:trace contextRef="#ctx0" brushRef="#br0">6 1 13004,'0'0'7164,"-1"8"-3074,-1-1-3377,1 0 0,0 1 1,1-1-1,0 0 0,0 1 1,1 10-1,0-15-648,0 0 1,0 1-1,0-1 0,0 0 0,1 0 1,-1 0-1,1-1 0,0 1 0,0 0 0,0 0 1,0-1-1,0 0 0,0 1 0,1-1 1,-1 0-1,1 0 0,0 0 0,0 0 1,-1-1-1,5 2 0,41 13-857,-32-14-2626,0 0-1,-1-1 0,23-3 1,-1 0-88,-3-1 4877,0 2 6571,-33 2-7598,1-1-1,-1 0 1,1 1-1,-1 0 1,1-1-1,-1 1 1,1 0-1,-1 0 1,1 0-1,-1 0 1,0 0-1,1 0 1,-1 0-1,0 0 1,0 0-1,0 1 0,0-1 1,0 0-1,0 1 1,-1-1-1,1 1 1,1 1-1,16 45 1639,-12-29-1128,-5-17-851,0 0 1,-1 0-1,1 0 0,0 0 1,0 0-1,0-1 1,0 1-1,1 0 1,-1-1-1,0 1 1,1-1-1,-1 1 1,1-1-1,-1 0 1,1 1-1,0-1 1,0 0-1,-1 0 1,1 0-1,0 0 0,0-1 1,0 1-1,0 0 1,4 0-1,-3-1-4,1-1 0,-1 1 0,0 0 0,1-1 0,-1 0-1,1 0 1,-1 0 0,0 0 0,0-1 0,0 1 0,0-1-1,0 0 1,0 0 0,4-3 0,24-20 1,52-37 0,-77 58 0,0 0 0,1 1 0,-1 0 0,1 0 0,0 0 0,0 1 0,0 0 0,0 1 0,0-1 0,0 1 0,11 0 0,-15 2 0,1 1 0,-1-1 0,0 1 0,0 0 0,1 0 0,-1 0 0,0 0 0,-1 0 0,1 1 0,0-1 0,-1 1 0,1 0 0,-1-1 0,0 1 0,0 0 0,0 1 0,0-1 0,-1 0 0,2 4 0,0-1 0,1 0 0,-1 0 0,1-1 0,0 0 0,1 0 0,-1 0 0,6 5 0,-8-9 0,0 0 0,-1 0 0,1-1 0,0 1 0,0 0 0,0-1 0,0 1 0,0-1 0,0 1 0,0-1 0,0 0 0,0 0 0,0 0 0,0 0 0,0 0 0,0-1 0,0 1 0,0 0 0,-1-1 0,1 0 0,0 1 0,0-1 0,0 0 0,0 0 0,-1 0 0,1 0 0,0 0 0,1-2 0,75-63-3169,-59 48 81,5-4-9104</inkml:trace>
</inkml:ink>
</file>

<file path=ppt/ink/ink5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41:15.714"/>
    </inkml:context>
    <inkml:brush xml:id="br0">
      <inkml:brushProperty name="width" value="0.025" units="cm"/>
      <inkml:brushProperty name="height" value="0.025" units="cm"/>
    </inkml:brush>
  </inkml:definitions>
  <inkml:trace contextRef="#ctx0" brushRef="#br0">185 100 6758,'-183'14'12145,"184"-14"-12066,-1 0 0,0 0 0,0 0 0,0 1 0,1-1 0,-1 0 0,0 0-1,0 0 1,0 0 0,0 1 0,0-1 0,0 0 0,1 0 0,-1 0 0,0 0 0,0 1 0,0-1 0,0 0-1,0 0 1,0 1 0,0-1 0,0 0 0,0 0 0,0 0 0,0 1 0,0-1 0,0 0 0,0 0 0,0 1-1,0-1 1,0 0 0,0 0 0,0 0 0,0 1 0,0-1 0,-1 0 0,1 0 0,0 0 0,0 0 0,0 1-1,0-1 1,0 0 0,-1 0 0,1 0 0,0 0 0,0 1 0,0-1 0,0 0 0,-1 0 0,1 0 0,0 0-1,0 0 1,0 0 0,-1 0 0,1 0 0,0 0 0,0 0 0,-1 0 0,20 12 652,12-4-32,0-1-1,0-2 1,51 2 0,102-6 121,-92-2-544,1919-78 1877,-941 22-72,-701 51-1286,-243 6-3618,-91 0-23,-38 0 2151,-10-1-3626,7-5-1415,3-6-4263</inkml:trace>
</inkml:ink>
</file>

<file path=ppt/ink/ink5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41:16.124"/>
    </inkml:context>
    <inkml:brush xml:id="br0">
      <inkml:brushProperty name="width" value="0.025" units="cm"/>
      <inkml:brushProperty name="height" value="0.025" units="cm"/>
    </inkml:brush>
  </inkml:definitions>
  <inkml:trace contextRef="#ctx0" brushRef="#br0">154 1 18193,'0'0'3540,"11"4"-2499,252 121 3942,-167-77-4318,-84-42-609,0 0 1,0 0 0,-1 1 0,0 1-1,0 0 1,-1 0 0,10 11 0,-18-16-3,0 0 0,0-1 0,0 1 0,-1 0 0,1 0 1,-1 0-1,1 0 0,-1 0 0,0 0 0,0 1 0,-1-1 0,1 0 1,-1 0-1,1 1 0,-1-1 0,0 0 0,0 1 0,-1-1 1,1 0-1,-1 1 0,1-1 0,-1 0 0,0 0 0,0 0 1,-1 1-1,1-1 0,-1 0 0,1-1 0,-1 1 0,0 0 1,0 0-1,0-1 0,-5 5 0,-12 14 206,-2 0-1,0-1 1,-44 31 0,-83 44 575,61-41-659,-49 43-2768,108-75-220,2 2-1,-38 44 1</inkml:trace>
</inkml:ink>
</file>

<file path=ppt/ink/ink5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41:17.026"/>
    </inkml:context>
    <inkml:brush xml:id="br0">
      <inkml:brushProperty name="width" value="0.025" units="cm"/>
      <inkml:brushProperty name="height" value="0.025" units="cm"/>
    </inkml:brush>
  </inkml:definitions>
  <inkml:trace contextRef="#ctx0" brushRef="#br0">84 0 13196,'0'0'12615,"0"17"-11665,-33 352 2321,3-89-1929,10 327-538,25-447-509,45 283-1,-49-440-294,0 6 0,0-1 0,1 1 0,0 0 0,1-1 0,0 0 0,0 0 0,0 1 0,1-2 0,6 10 0,-6-35 0,-6-7-464,-2 1 0,-1-1 1,-14-44-1,3 10-1808,-5-25-4844,1-9-5632</inkml:trace>
</inkml:ink>
</file>

<file path=ppt/ink/ink5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41:17.512"/>
    </inkml:context>
    <inkml:brush xml:id="br0">
      <inkml:brushProperty name="width" value="0.025" units="cm"/>
      <inkml:brushProperty name="height" value="0.025" units="cm"/>
    </inkml:brush>
  </inkml:definitions>
  <inkml:trace contextRef="#ctx0" brushRef="#br0">35 522 14542,'0'0'2210,"-6"11"69,-17 34 150,23-44-2331,-1-1 0,1 1 0,-1 0 0,0 0 0,1 0 0,0 0 0,-1 0 0,1 0 0,0 0 0,-1 1 0,1-1 0,0 0 0,0 0 0,0 0 0,0 0 0,0 0 0,0 0 0,0 0 0,0 0 0,0 0 0,1 0 0,-1 0 0,0 1 0,1-1 0,-1 0 0,1 0 0,-1-1 0,1 1 0,-1 0 0,1 0 0,0 0 0,0 0 0,-1 0 0,1-1 0,0 1 0,0 0 0,0-1 0,0 1 0,0 0 0,0-1 0,0 1 0,0-1 0,0 0 0,0 1 0,0-1 0,0 0 0,0 0 0,0 1 0,0-1 0,0 0 0,0 0 0,0 0 0,0 0 0,2-1 0,3 1 134,1 0-1,-1-1 1,1 0 0,-1 0 0,0-1 0,1 1 0,7-5-1,4-4 57,-1-1-1,0-1 0,-1-1 0,-1 0 0,0-2 1,0 1-1,15-22 0,81-122 560,-65 79-602,69-163 1,-112 240-256,-1 9-16,1 29-41,-2 48 101,-2 7 84,2 105 136,1-170-233,1-1-1,1 0 1,2 0 0,0 0-1,14 35 1,-17-53-255,0 0 0,0-1 0,1 0-1,0 1 1,0-1 0,0-1 0,1 1 0,9 8 0,-12-12-34,1 1-1,0-1 1,0-1 0,0 1 0,1 0 0,-1-1 0,0 1 0,1-1 0,-1 0 0,1 0-1,-1 0 1,1-1 0,-1 1 0,1-1 0,0 0 0,-1 0 0,1 0 0,6-2 0,15-5-6913</inkml:trace>
</inkml:ink>
</file>

<file path=ppt/ink/ink5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41:18.541"/>
    </inkml:context>
    <inkml:brush xml:id="br0">
      <inkml:brushProperty name="width" value="0.025" units="cm"/>
      <inkml:brushProperty name="height" value="0.025" units="cm"/>
    </inkml:brush>
  </inkml:definitions>
  <inkml:trace contextRef="#ctx0" brushRef="#br0">292 159 12396,'7'-14'4244,"0"-1"-3365,25-57 2476,-30 65-2426,1 0 0,-2-1-1,1 0 1,-1 1 0,1-11-1,-3 18-856,1-1-1,0 1 0,-1 0 0,1 0 0,0 0 0,-1-1 1,1 1-1,-1 0 0,1 0 0,0 0 0,-1 0 0,1 0 1,-1 0-1,1 0 0,-1 0 0,1 0 0,0 0 1,-1 0-1,1 0 0,-1 0 0,1 0 0,-1 0 0,1 0 1,0 0-1,-1 0 0,1 1 0,-1-1 0,1 0 1,0 0-1,-1 1 0,1-1 0,0 0 0,-1 0 0,1 1 1,-1 0-1,-5 5-17,-1 0 0,1 0 0,0 1 0,1 0 0,0 0 0,0 1 0,0 0 0,-4 11 0,-29 73 387,36-86-386,-10 29 207,1 1 1,2-1-1,2 2 0,1-1 0,2 1 1,2 0-1,2 40 0,1-69-236,0 1 0,0-1-1,1 0 1,1 0 0,0 0-1,0 0 1,0 0 0,6 9 0,-8-15-57,1 1 1,-1-1 0,1 1-1,-1-1 1,1 1-1,0-1 1,0 0 0,0 0-1,0 0 1,0 0-1,0-1 1,1 1 0,-1 0-1,1-1 1,-1 0-1,1 1 1,-1-1 0,1 0-1,0 0 1,0-1-1,-1 1 1,1-1 0,0 1-1,0-1 1,0 0 0,0 0-1,4 0 1,-7-1-67,0 1 0,1-1 0,-1 1 0,0-1 0,1 1 0,-1-1 0,0 1 0,0-1 0,0 1 0,1-1 0,-1 1 0,0-1 0,0 1 0,0-1 1,0 1-1,0-1 0,0 0 0,0 1 0,0-1 0,0 1 0,0-1 0,0 1 0,-1-1 0,1 1 0,0-1 0,0 0 0,0 1 0,-1-1 0,1 1 0,0-1 0,-1 1 0,1 0 0,0-1 0,-1 1 1,0-1-1,-11-19-2462,-21-15-2941,-1 2-1,-49-37 1,25 22 4671,3-2 8081,54 50-7086,1 0 1,-1 0-1,1-1 1,0 1-1,-1 0 1,1-1-1,0 1 1,-1 0-1,1-1 1,0 1 0,-1 0-1,1-1 1,0 1-1,0-1 1,0 1-1,-1 0 1,1-1-1,0 1 1,0-1 0,0 1-1,0-1 1,0 1-1,0-1 1,0 1-1,0-1 1,0 1-1,0-1 1,0 1-1,0-1 1,0 1 0,0-1-1,0 1 1,0 0-1,1-1 1,17-6 2242,42 7-1801,-44 0 149,18 0-635,74-2 79,-35-8-4784,-28-2-3419</inkml:trace>
</inkml:ink>
</file>

<file path=ppt/ink/ink5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41:18.931"/>
    </inkml:context>
    <inkml:brush xml:id="br0">
      <inkml:brushProperty name="width" value="0.025" units="cm"/>
      <inkml:brushProperty name="height" value="0.025" units="cm"/>
    </inkml:brush>
  </inkml:definitions>
  <inkml:trace contextRef="#ctx0" brushRef="#br0">165 0 21044,'0'0'2722,"-68"67"-1056,41-28-641,-1 7-192,6 3-225,8-3-383,9 0-161,5-5-32,3-11-64,17-6-32,11-13-417,7-9-159,3-2-738,8-3-1601,-3-15-448,-3-6-2178,-1-4-2435</inkml:trace>
</inkml:ink>
</file>

<file path=ppt/ink/ink5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41:19.259"/>
    </inkml:context>
    <inkml:brush xml:id="br0">
      <inkml:brushProperty name="width" value="0.025" units="cm"/>
      <inkml:brushProperty name="height" value="0.025" units="cm"/>
    </inkml:brush>
  </inkml:definitions>
  <inkml:trace contextRef="#ctx0" brushRef="#br0">256 0 7399,'0'0'17782,"-6"10"-16437,-4 10-839,-73 129 1111,66-121-1571,-2 0 0,-1-2 0,-29 32 0,30-44 74,5-13-3394,12-2 2704,1-1 0,0 1 0,0 0-1,-1-1 1,1 1 0,0 0 0,0-1-1,1 1 1,-1-1 0,0 0 0,0 1 0,1-1-1,-1 1 1,1-1 0,-1 0 0,1 0-1,0 1 1,0-1 0,0-3 0,-4-29-10598</inkml:trace>
  <inkml:trace contextRef="#ctx0" brushRef="#br0" timeOffset="1">7 57 15407,'0'0'8359,"58"31"-6821,-30-11-257,5 2-736,1-3-417,0-1-352,4-7-2371,-7-6-2370,-3-5-4099</inkml:trace>
</inkml:ink>
</file>

<file path=ppt/ink/ink5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41:19.619"/>
    </inkml:context>
    <inkml:brush xml:id="br0">
      <inkml:brushProperty name="width" value="0.025" units="cm"/>
      <inkml:brushProperty name="height" value="0.025" units="cm"/>
    </inkml:brush>
  </inkml:definitions>
  <inkml:trace contextRef="#ctx0" brushRef="#br0">210 0 18578,'0'0'11050,"66"80"-9737,-49-44-672,-7 9-513,-5 6-96,-5 10-32,-17 3-224,-19 4-321,-15 2-416,-11-2-800,-8-7-2083,-1-11-4964</inkml:trace>
</inkml:ink>
</file>

<file path=ppt/ink/ink5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44:12.032"/>
    </inkml:context>
    <inkml:brush xml:id="br0">
      <inkml:brushProperty name="width" value="0.025" units="cm"/>
      <inkml:brushProperty name="height" value="0.025" units="cm"/>
    </inkml:brush>
  </inkml:definitions>
  <inkml:trace contextRef="#ctx0" brushRef="#br0">1159 261 13100,'-14'-12'1741,"-17"-16"-1162,-3 1 0,0 2 0,-46-26 1,41 30-12,-1 3 0,0 1 1,-1 2-1,-1 2 0,-63-12 1,85 21-486,0 2 0,0 0 0,0 2 0,-1 0 0,1 1 0,0 1 0,0 1 0,0 0 0,1 2 0,-1 0 0,1 1 0,0 1 0,1 1 0,-20 11 0,14-3 197,0 1 1,0 0-1,2 2 1,1 0 0,0 2-1,1 0 1,1 2 0,2 0-1,0 0 1,1 2-1,-16 33 1,16-23-129,2 1 0,1 0 0,2 1 0,1 1 0,2-1 0,2 1 0,1 1 0,1 39 0,4-60-135,0 0 1,1 0 0,2 0-1,-1-1 1,2 1 0,0-1-1,2 1 1,-1-1 0,2-1-1,15 29 1,-10-27 42,0-1-1,1 0 1,0-1-1,2-1 1,0 0 0,0 0-1,2-2 1,-1 0-1,20 10 1,3 0 207,1-2 0,1-1 0,0-3 0,2-1 1,0-2-1,82 14 0,-59-18 227,-1-3 0,1-3 0,0-2 0,72-9 0,-98 2-426,-1-1 0,1-2 0,-1-2 0,0-1 0,-1-3 0,0 0 0,-2-3 0,0-1 1,65-44-1,-79 46-27,0-1 0,-2-2 1,0 0-1,-1 0 0,-1-2 1,25-38-1,-32 41-29,-1 0 0,-1-1 0,0 0 0,-2 0-1,0-1 1,-1 0 0,-1-1 0,-1 1 0,3-30 0,-6 38-12,-1 1 0,0-1 0,-1 1 0,0-1 0,-1 1 0,0 0 0,-1 0 0,0-1 0,-1 2 0,0-1 0,0 0 0,-2 1 0,1 0 0,-1 0 0,0 0 0,-15-16 0,6 12 0,0 0 0,0 0 0,-1 2 0,-1 0 0,0 1 0,-1 1 0,0 0 0,-34-12 0,1 4-712,-1 3 0,0 1-1,-1 3 1,-80-6 0,-217 7-7178,312 10 6961,-37 0-10457</inkml:trace>
</inkml:ink>
</file>

<file path=ppt/ink/ink5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1:00.133"/>
    </inkml:context>
    <inkml:brush xml:id="br0">
      <inkml:brushProperty name="width" value="0.025" units="cm"/>
      <inkml:brushProperty name="height" value="0.025" units="cm"/>
    </inkml:brush>
  </inkml:definitions>
  <inkml:trace contextRef="#ctx0" brushRef="#br0">1 222 15150,'0'0'5558,"10"11"-4699,202 264 3870,-85-104-2385,-121-163-2155,32 36 498,-37-43-630,1 1 0,-1-1 0,0 1 0,1-1 0,-1 0 0,1 0 0,0 0 0,-1 0 0,1 0-1,0 0 1,0 0 0,-1-1 0,1 1 0,0-1 0,0 1 0,0-1 0,0 0 0,0 1 0,0-1 0,0 0 0,0 0 0,0 0 0,3-1 0,-4 0-5,1-1 0,0 1 1,0-1-1,-1 1 0,1-1 1,-1 1-1,0-1 0,1 0 1,-1 0-1,0 0 0,0 0 1,0 0-1,0 0 0,0 0 0,-1 0 1,1 0-1,-1 0 0,1-4 1,6-46 785,-7 41-786,5-55-52,-4-1 0,-3 0 0,-2 0 0,-4 1 0,-2 0 0,-3 1 0,-31-90 0,35 130 0,6 24-38,1 10-140,1 12-983,14 25-4411,1-18-2192,-6-15-1482</inkml:trace>
</inkml:ink>
</file>

<file path=ppt/ink/ink5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1:01.084"/>
    </inkml:context>
    <inkml:brush xml:id="br0">
      <inkml:brushProperty name="width" value="0.025" units="cm"/>
      <inkml:brushProperty name="height" value="0.025" units="cm"/>
    </inkml:brush>
  </inkml:definitions>
  <inkml:trace contextRef="#ctx0" brushRef="#br0">1 0 17040,'0'0'3379,"3"10"-2599,18 42 436,-10-27-496,-1 0 0,-2 0 0,0 1 0,-1 0 0,-2 0 0,3 30 0,-8-55-165,-14-27 1727,12 24-2280,1 0 1,-1 0-1,1-1 1,-1 1 0,1 0-1,0-1 1,0 1-1,0 0 1,0-1-1,0 1 1,1-1-1,-1 0 1,1-3-1,0-1-2,1 1-1,0 0 1,1-1-1,-1 1 1,1 0-1,0 0 0,1 0 1,0 0-1,0 0 1,0 1-1,0-1 0,8-7 1,-9 9-9,1 1 0,-1 0 0,1 0 0,0 0 1,0 1-1,0-1 0,0 1 0,1-1 0,-1 1 0,1 0 0,-1 0 0,1 1 0,0-1 1,-1 1-1,1 0 0,0 0 0,0 0 0,0 0 0,0 1 0,0-1 0,7 2 0,-9-1 2,0 1-1,0 0 0,1 0 1,-1 1-1,0-1 0,0 0 1,0 1-1,0-1 0,0 1 1,0 0-1,-1-1 0,1 1 1,-1 0-1,1 0 0,-1 0 1,1 0-1,-1 1 0,0-1 1,0 0-1,0 0 0,-1 1 1,1-1-1,0 0 0,-1 1 1,1 2-1,8 74 186,-8-62-76,1 4 28,-3-11-6,2 0 0,-1-1-1,2 1 1,-1-1 0,1 1-1,0-1 1,1 1 0,8 16-1,-11-26-112,0 0 0,0 0 0,0 0 0,0 0 0,0 1 0,0-1 0,0 0-1,0 0 1,0 0 0,0 0 0,0 0 0,0 0 0,0 0 0,0 0-1,1 0 1,-1 0 0,0 0 0,0 0 0,0 0 0,0 0 0,0 1 0,0-1-1,0 0 1,0 0 0,1 0 0,-1 0 0,0 0 0,0 0 0,0 0 0,0 0-1,0 0 1,0 0 0,0 0 0,0 0 0,1-1 0,-1 1 0,0 0 0,0 0-1,0 0 1,0 0 0,0 0 0,0 0 0,0 0 0,0 0 0,0 0-1,0 0 1,1 0 0,-1 0 0,0 0 0,0 0 0,0-1 0,0 1 0,0 0-1,0 0 1,0 0 0,0 0 0,0 0 0,0 0 0,0 0 0,0 0 0,0 0-1,0-1 1,0 1 0,0 0 0,0 0 0,0 0 0,2-14 304,-1-13-152,-1 25-242,0 1-1,0 0 1,0 0 0,0 0-1,0 0 1,0 0 0,-1 0-1,1 0 1,0 0 0,-1 0-1,1 0 1,-1 0 0,1 0-1,-1 0 1,0 0 0,1 0-1,-1 0 1,0 0 0,0 0-1,0 1 1,1-1 0,-1 0-1,-2 0 1,-17-5-7279,7 5-885</inkml:trace>
</inkml:ink>
</file>

<file path=ppt/ink/ink5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1:01.691"/>
    </inkml:context>
    <inkml:brush xml:id="br0">
      <inkml:brushProperty name="width" value="0.025" units="cm"/>
      <inkml:brushProperty name="height" value="0.025" units="cm"/>
    </inkml:brush>
  </inkml:definitions>
  <inkml:trace contextRef="#ctx0" brushRef="#br0">167 108 5349,'0'0'18369,"-9"-4"-16874,-29-9-731,35 14-721,1-1 0,-1 0 1,0 1-1,1-1 0,-1 1 1,1 0-1,-1-1 0,1 1 1,-1 1-1,1-1 0,-1 0 1,1 0-1,0 1 0,0 0 1,0-1-1,0 1 1,0 0-1,0 0 0,0 0 1,1 0-1,-1 0 0,1 0 1,-1 1-1,1-1 0,-2 5 1,-3 2 40,-1 2 180,0 1 0,0 1 0,1-1 0,0 1 0,1 0 0,1 0 0,0 1 0,1 0 0,0-1 0,1 1-1,1 0 1,0 0 0,1 0 0,0 0 0,4 22 0,-3-33-247,0-1 1,0 1-1,0-1 1,1 1-1,-1-1 0,1 0 1,-1 0-1,1 0 1,0 0-1,0 0 0,0 0 1,0 0-1,0-1 1,0 1-1,0-1 1,1 1-1,-1-1 0,1 0 1,-1 0-1,1 0 1,-1 0-1,1-1 0,-1 1 1,1-1-1,0 1 1,-1-1-1,1 0 0,0 0 1,0 0-1,-1 0 1,1-1-1,0 1 0,-1-1 1,1 1-1,-1-1 1,1 0-1,-1 0 0,1 0 1,-1-1-1,1 1 1,-1 0-1,0-1 0,0 0 1,0 1-1,0-1 1,0 0-1,0 0 0,0 0 1,2-4-1,5-11 13,-1 0 0,0 0-1,-1-1 1,-1 0-1,0-1 1,-2 1 0,0-1-1,2-33 1,-4 58-35,-1-1 0,1 0 0,0 1 0,0-1 1,1 0-1,0 0 0,-1 0 0,2 0 0,-1-1 0,0 1 0,1-1 0,0 0 0,0 0 0,0 0 0,1 0 1,-1-1-1,1 0 0,0 0 0,6 3 0,-1-2-5,1 1 0,0-2 0,0 0 1,1 0-1,-1-1 0,1 0 0,-1-1 0,17 0 0,-27-1 16,0-1 0,0 1 0,1 0 0,-1-1 0,0 1 0,0 0 0,-1-1 0,1 0 0,0 1 0,0-1 0,0 1 0,0-1 0,0 0 0,0 0 0,-1 1-1,1-1 1,0 0 0,-1 0 0,1 0 0,-1 0 0,1 0 0,-1 0 0,1 0 0,-1 0 0,0 0 0,1 0 0,-1 0 0,0 0 0,0 0 0,0 0 0,0-2 0,2-39 90,-2 34-68,-1-1-23,0 0 0,0 0-1,-2 0 1,1 0 0,-1 0-1,0 0 1,-1 0 0,0 1-1,0 0 1,-1 0 0,0 0-1,0 0 1,-8-7 0,-2-3 0,-2 1 0,1 0 0,-2 2 0,-22-16 0,83 36-208,43 7-1523,-30-16-4214,-39-4 1226,-7-3-1985</inkml:trace>
</inkml:ink>
</file>

<file path=ppt/ink/ink5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1:02.052"/>
    </inkml:context>
    <inkml:brush xml:id="br0">
      <inkml:brushProperty name="width" value="0.025" units="cm"/>
      <inkml:brushProperty name="height" value="0.025" units="cm"/>
    </inkml:brush>
  </inkml:definitions>
  <inkml:trace contextRef="#ctx0" brushRef="#br0">1 0 18578,'0'0'3240,"0"15"-1388,0 71 964,3 120 685,-1-173-3356,2-1 0,1 1 0,1-1 0,14 40 0,-17-66-147,0 1 0,0 0 0,0-1 0,1 0 0,0 0 0,0 0 0,1 0 0,0 0 0,0-1 0,0 0 0,0 0 0,1-1 0,0 1 0,0-1 0,0 0 0,10 4 0,-11-6-264,0 0 0,0-1 0,0 1 0,0-1 0,1 0 0,-1-1 0,0 1 0,1-1-1,9-1 1,-10 1-365,1-1 0,-1-1 0,0 1 1,0-1-1,0 0 0,-1 0 0,1 0 0,0 0 0,-1-1 0,0 0 0,6-4 0,17-21-6821,-3-8-5542</inkml:trace>
</inkml:ink>
</file>

<file path=ppt/ink/ink5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1:02.392"/>
    </inkml:context>
    <inkml:brush xml:id="br0">
      <inkml:brushProperty name="width" value="0.025" units="cm"/>
      <inkml:brushProperty name="height" value="0.025" units="cm"/>
    </inkml:brush>
  </inkml:definitions>
  <inkml:trace contextRef="#ctx0" brushRef="#br0">205 1 18033,'0'0'2979,"-12"49"-737,2-2-384,-1 8-705,4 6 160,-4 1-32,5-5-352,-1-5-576,2-9-257,3-12-32,-1-9-64,1-11-1057,-6-9-1442,2-2-1633,-6-15-2049</inkml:trace>
  <inkml:trace contextRef="#ctx0" brushRef="#br0" timeOffset="1">1 188 18610,'0'0'6630,"53"7"-5765,-21-1-97,2-1-415,3-2-161,1-3-801,-4-3-2882,-2-13-3043</inkml:trace>
</inkml:ink>
</file>

<file path=ppt/ink/ink5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1:02.735"/>
    </inkml:context>
    <inkml:brush xml:id="br0">
      <inkml:brushProperty name="width" value="0.025" units="cm"/>
      <inkml:brushProperty name="height" value="0.025" units="cm"/>
    </inkml:brush>
  </inkml:definitions>
  <inkml:trace contextRef="#ctx0" brushRef="#br0">0 1 19250,'0'0'4613,"15"67"-2115,3-27-672,3 10-417,2 9-352,-2 8-448,0 13-417,-9 11-96,-4 9-32,-8 10-160,-13-2-1249,-17-11-4101,-9-11-8839</inkml:trace>
</inkml:ink>
</file>

<file path=ppt/ink/ink5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4:31.835"/>
    </inkml:context>
    <inkml:brush xml:id="br0">
      <inkml:brushProperty name="width" value="0.025" units="cm"/>
      <inkml:brushProperty name="height" value="0.025" units="cm"/>
    </inkml:brush>
  </inkml:definitions>
  <inkml:trace contextRef="#ctx0" brushRef="#br0">258 26 12236,'0'0'4035,"-8"-5"-2321,4 3-1508,0-1 0,0 1 1,0-1-1,-1 1 0,1 1 0,-1-1 1,1 0-1,-1 1 0,1 0 0,-1 0 1,0 1-1,0-1 0,1 1 0,-1 0 1,0 0-1,0 1 0,0-1 0,1 1 1,-1 0-1,0 0 0,1 1 0,-1 0 1,1-1-1,0 1 0,-1 1 0,1-1 0,0 1 1,0-1-1,-4 5 0,-3 6 7,0 1 0,0 0 0,2 1-1,-1 0 1,2 1 0,0 0 0,1 0 0,1 0-1,1 1 1,0 0 0,1 0 0,-4 31-1,2 13 178,3 1-1,6 77 1,4-67-328,3-1 0,3 0 0,3-1 1,4 0-1,49 117 0,-67-182-45,11 28-19,2-1-1,37 59 0,-48-85 27,0 1 1,1-1-1,0 0 0,0 0 0,0 0 0,1-1 0,0 0 0,0 0 0,0-1 0,1 1 0,0-1 1,-1-1-1,1 1 0,1-1 0,-1 0 0,0-1 0,1 0 0,-1 0 0,15 2 0,-18-5 27,0 1-1,0-1 0,0 0 0,0 0 0,0 0 0,0 0 1,-1-1-1,1 0 0,0 1 0,-1-1 0,0 0 0,1-1 1,-1 1-1,0-1 0,0 1 0,0-1 0,0 0 0,-1 0 1,1 0-1,3-7 0,3-5 258,0-1 0,0-1-1,8-22 1,8-31-70,-3-1 0,-4-1 0,17-119 0,-24 86 41,-6-208 1,-6 295-275,0 0 0,-1 0 0,-1 0 0,-1 1 0,-1-1 0,0 1 0,-1 0 0,-1 0-1,-9-15 1,13 27-12,0 0-1,0 1 1,-1-1-1,1 1 1,-1 0 0,0 0-1,0 0 1,0 0-1,0 1 1,-1 0-1,0 0 1,1 0-1,-1 0 1,0 1-1,0 0 1,-1 0-1,1 0 1,0 0-1,-1 1 1,1 0-1,-1 0 1,1 1-1,-1-1 1,1 1-1,-1 1 1,0-1-1,1 1 1,-1 0-1,1 0 1,0 0-1,-1 1 1,-7 3-1,5-2-500,1 1 0,0 0 1,0 1-1,0-1 0,1 1 0,0 0 0,0 1 0,0-1 0,-10 14 0,-18 34-11202,25-27-2276</inkml:trace>
</inkml:ink>
</file>

<file path=ppt/ink/ink5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4:32.643"/>
    </inkml:context>
    <inkml:brush xml:id="br0">
      <inkml:brushProperty name="width" value="0.025" units="cm"/>
      <inkml:brushProperty name="height" value="0.025" units="cm"/>
    </inkml:brush>
  </inkml:definitions>
  <inkml:trace contextRef="#ctx0" brushRef="#br0">163 108 11723,'-5'-12'2312,"2"6"-1761,-20-44 1877,22 47-2082,-1 0 0,1 1 0,-1-1 0,0 0 0,0 1 0,0-1 0,-1 1 0,1 0 0,0-1 0,-1 1 0,1 0 0,-1 1 0,0-1 0,0 0 0,0 1 0,-4-2 0,6 3-279,0 0-1,0 0 1,0 0-1,0 0 1,0 0-1,0 1 0,0-1 1,0 0-1,0 1 1,0-1-1,0 1 1,0-1-1,0 1 1,1-1-1,-1 1 0,0 0 1,0-1-1,1 1 1,-1 0-1,0-1 1,1 1-1,-1 0 1,1 0-1,-1 0 0,1 0 1,-1 0-1,1-1 1,-1 3-1,-10 31-21,9-29 17,-15 65 641,4 1-1,-9 130 0,21 147 1329,4-279-1921,3-1 0,3 0 0,3 0 1,2-1-1,47 126 0,-55-178-76,1 0 0,1 0 0,1-1 0,0 0-1,1-1 1,0 0 0,1-1 0,0 0 0,1 0-1,16 11 1,-22-18-17,0-1 0,1 0 0,0 0 0,0 0 0,0-1 0,0 0 0,0 0 0,1-1 0,-1 0 0,1 0 0,-1-1 0,1 0 0,0 0 0,-1-1 0,1 0 0,0 0 0,0-1 0,-1 0 0,1 0 0,0-1 0,-1 0 0,1 0 0,11-6 0,-9 2 75,-1 0 0,1-1 0,-1 0 0,0 0 0,-1-1 0,0 0 0,0-1 1,0 1-1,-1-2 0,-1 1 0,0-1 0,10-20 0,-2 0 173,-2-1 1,-1 0-1,9-41 0,-5-6-265,-4-1 0,-2 0 0,-5 0 0,-8-129 0,1 167 0,-1 0 0,-3 0 0,-12-44 0,16 73 0,0 0 0,-1 1 0,-1-1 0,0 1 0,0 0 0,-1 0 0,-1 0 0,1 1 0,-2 0 0,0 0 0,0 1 0,0 0 0,-1 0 0,-18-12 0,21 17-210,-1 1 0,1 0-1,-1 0 1,0 1 0,0-1 0,-1 2-1,1-1 1,0 1 0,-1 0 0,1 0-1,0 1 1,-1 0 0,1 1 0,-1-1-1,1 1 1,-14 4 0,0 2-1514,1 1 0,-1 0 1,1 2-1,-24 14 0,-2 3-10394</inkml:trace>
</inkml:ink>
</file>

<file path=ppt/ink/ink5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8:44.187"/>
    </inkml:context>
    <inkml:brush xml:id="br0">
      <inkml:brushProperty name="width" value="0.025" units="cm"/>
      <inkml:brushProperty name="height" value="0.025" units="cm"/>
    </inkml:brush>
  </inkml:definitions>
  <inkml:trace contextRef="#ctx0" brushRef="#br0">68 4 8104,'-14'6'4170,"10"-5"-3608,0 0-1,0 0 1,0 1 0,0 0-1,0-1 1,1 2 0,-1-1-1,0 0 1,1 1 0,0-1-1,-1 1 1,-4 6 0,8-9-548,0 1 1,0-1-1,0 0 1,0 0-1,0 1 0,0-1 1,0 0-1,0 1 1,0-1-1,0 0 1,0 0-1,0 1 1,0-1-1,0 0 0,0 1 1,1-1-1,-1 0 1,0 0-1,0 1 1,0-1-1,0 0 0,1 0 1,-1 0-1,0 1 1,0-1-1,0 0 1,1 0-1,-1 0 0,0 1 1,0-1-1,1 0 1,-1 0-1,0 0 1,0 0-1,1 0 1,-1 0-1,0 0 0,1 0 1,19 5 267,23-2 227,-41-3-432,356-2 3915,181-27-3112,-39 2-900,1901 80 2849,-1083 94-2244,-213-20 393,2-47-2621,-1070-79-1220,-69-1-10262</inkml:trace>
</inkml:ink>
</file>

<file path=ppt/ink/ink5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8:44.528"/>
    </inkml:context>
    <inkml:brush xml:id="br0">
      <inkml:brushProperty name="width" value="0.025" units="cm"/>
      <inkml:brushProperty name="height" value="0.025" units="cm"/>
    </inkml:brush>
  </inkml:definitions>
  <inkml:trace contextRef="#ctx0" brushRef="#br0">208 26 4901,'13'-4'8466,"12"-2"-7164,1 1 0,0 1 0,-1 1 0,1 1 0,0 1 0,0 1 0,0 2 0,31 5 0,-37-1-1037,112 35 803,-118-36-982,-1 1 0,0 1-1,0 0 1,0 0-1,-1 1 1,0 1-1,14 13 1,-23-19-55,-1 0 0,1 0 0,0 0 0,-1 0 0,0 1 0,1-1 0,-1 1 0,-1-1 1,1 1-1,0 0 0,-1 0 0,0 0 0,0 0 0,0 0 0,-1 0 0,1 0 0,-1 0 0,0 7 0,-1-4 83,0-1 1,-1 1-1,0-1 0,0 1 0,-1-1 1,1 0-1,-1 0 0,-1 0 0,1 0 1,-7 7-1,-6 7 326,-1-1 0,-2-1 0,0-1 0,-38 27-1,-17 5-386,-2-4-1,-2-2 0,-2-5 1,-113 39-1,123-58-3650,20-13-3331</inkml:trace>
</inkml:ink>
</file>

<file path=ppt/ink/ink5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8:45.327"/>
    </inkml:context>
    <inkml:brush xml:id="br0">
      <inkml:brushProperty name="width" value="0.025" units="cm"/>
      <inkml:brushProperty name="height" value="0.025" units="cm"/>
    </inkml:brush>
  </inkml:definitions>
  <inkml:trace contextRef="#ctx0" brushRef="#br0">53 1 19667,'0'0'3683,"6"93"-1921,-12-30-1,-6 11-95,-5 8-737,2 1-545,6-4-288,9-8-128,0-12-833,23-14-1825,5-17-2019,0-15-2145</inkml:trace>
</inkml:ink>
</file>

<file path=ppt/ink/ink5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8:45.886"/>
    </inkml:context>
    <inkml:brush xml:id="br0">
      <inkml:brushProperty name="width" value="0.025" units="cm"/>
      <inkml:brushProperty name="height" value="0.025" units="cm"/>
    </inkml:brush>
  </inkml:definitions>
  <inkml:trace contextRef="#ctx0" brushRef="#br0">310 315 12684,'0'0'1836,"2"-11"695,0 3-2273,0-2 591,-1 1-1,0 0 1,0-1-1,0 0 1,-1 1-1,-2-12 1,2 19-689,-1-1 1,0 0 0,1 1-1,-1-1 1,0 0 0,0 1-1,-1 0 1,1-1 0,0 1-1,-1 0 1,0-1 0,1 1-1,-1 0 1,0 0 0,0 0-1,0 1 1,0-1 0,-1 0-1,1 1 1,0-1 0,-1 1-1,1 0 1,-1 0 0,1 0-1,-1 0 1,1 0 0,-1 1-1,0-1 1,1 1 0,-4-1-1,-1 1-114,0 0-1,0 1 0,0-1 0,0 2 0,0-1 0,1 1 0,-1 0 0,0 0 1,1 0-1,0 1 0,-1 0 0,1 1 0,0-1 0,0 1 0,1 0 0,-1 1 1,1-1-1,-7 9 0,-4 4 50,2 0 1,0 0-1,1 1 1,-16 30-1,23-37 63,0-1 1,0 1 0,1 1-1,1-1 1,0 1-1,0 0 1,1 0-1,1 0 1,0 0-1,1 1 1,0-1-1,1 21 1,1-30-147,0 0 0,0 0 0,0 0 0,0 0 0,0-1 0,1 1 0,-1 0 1,1-1-1,0 1 0,0-1 0,0 1 0,0-1 0,0 0 0,0 0 0,1 0 0,-1 0 1,1 0-1,-1 0 0,1-1 0,0 1 0,0-1 0,0 0 0,0 0 0,0 0 0,0 0 1,0 0-1,0-1 0,0 0 0,0 1 0,0-1 0,0 0 0,6-1 0,5 1 79,0-2 0,0 1 0,0-2 0,0 1 0,-1-2-1,18-6 1,-4-2-84,0-2 0,0 0 1,-2-2-1,0-1 0,0-1 0,-2-1 0,0-1 0,-2-1 0,0 0 0,-1-2 1,-1-1-1,-1 0 0,-2-1 0,18-36 0,-29 50-43,-1-1-1,0 1 1,-1-1 0,0 0-1,-1 0 1,0 0-1,0-19 1,-2 27-10,0 0 1,0 1-1,0-1 0,-1 0 0,1 0 0,-1 0 1,0 0-1,0 1 0,0-1 0,-1 0 1,1 1-1,-1-1 0,0 1 0,0 0 0,0-1 1,-1 1-1,1 0 0,-1 0 0,1 0 1,-1 1-1,0-1 0,0 1 0,0 0 1,-1-1-1,1 1 0,-5-2 0,0 2-584,0-1 0,0 1-1,-1 1 1,1-1 0,0 1-1,-1 1 1,-8 0 0,5 1-1280,1 0 1,-1 0-1,0 2 1,-16 4-1,-21 13-10224</inkml:trace>
</inkml:ink>
</file>

<file path=ppt/ink/ink5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8:46.976"/>
    </inkml:context>
    <inkml:brush xml:id="br0">
      <inkml:brushProperty name="width" value="0.025" units="cm"/>
      <inkml:brushProperty name="height" value="0.025" units="cm"/>
    </inkml:brush>
  </inkml:definitions>
  <inkml:trace contextRef="#ctx0" brushRef="#br0">0 1 22774,'0'0'4388,"18"80"-2242,-17-23-865,-1 13-576,0 7-481,-1 6-192,-1-4-224,2-3-1122,11-10-1440,7-15-1987,1-14-3234</inkml:trace>
</inkml:ink>
</file>

<file path=ppt/ink/ink5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8:47.551"/>
    </inkml:context>
    <inkml:brush xml:id="br0">
      <inkml:brushProperty name="width" value="0.025" units="cm"/>
      <inkml:brushProperty name="height" value="0.025" units="cm"/>
    </inkml:brush>
  </inkml:definitions>
  <inkml:trace contextRef="#ctx0" brushRef="#br0">41 136 19346,'-5'8'1410,"0"0"-791,0 0 0,1 0 1,0 1-1,0-1 1,1 1-1,0 0 1,-1 10-1,3-16-497,0-1 1,1 1-1,-1-1 0,1 1 0,0-1 1,0 1-1,0-1 0,0 1 1,0 0-1,1-1 0,-1 1 1,1-1-1,-1 1 0,1-1 0,0 0 1,0 1-1,0-1 0,0 0 1,1 1-1,-1-1 0,1 0 1,-1 0-1,1 0 0,0 0 0,-1-1 1,1 1-1,0 0 0,0-1 1,1 1-1,-1-1 0,0 0 1,0 0-1,1 0 0,-1 0 1,4 1-1,4 0-31,0-1 0,-1 0 0,1-1 0,0 0 0,0 0 0,0-1 0,0-1 0,0 0 0,-1 0 0,1 0 0,-1-1 1,1-1-1,-1 0 0,0 0 0,15-10 0,13-9-18,-1-2 1,38-34 0,-62 49-55,147-135-1561,-155 146 1250,-4 10 158,-6 14 10,-36 76 214,27-72 46,2 1 0,1 1 0,2 0 1,1 0-1,-9 59 0,18-87-183,0-1 1,-1 0-1,1 0 0,0 0 0,0 0 0,0 1 0,1-1 0,-1 0 1,0 0-1,1 0 0,-1 0 0,1 0 0,0 0 0,0 0 0,0 0 0,0 0 1,0 0-1,0 0 0,0-1 0,1 1 0,2 3 0,-2-4-249,1 0 1,0 0-1,0 0 0,-1 0 0,1-1 1,0 1-1,0-1 0,0 0 0,-1 1 1,1-1-1,0 0 0,0-1 0,0 1 1,0-1-1,0 1 0,5-3 0,35-15-6761,1-14-5841</inkml:trace>
</inkml:ink>
</file>

<file path=ppt/ink/ink5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8:47.894"/>
    </inkml:context>
    <inkml:brush xml:id="br0">
      <inkml:brushProperty name="width" value="0.025" units="cm"/>
      <inkml:brushProperty name="height" value="0.025" units="cm"/>
    </inkml:brush>
  </inkml:definitions>
  <inkml:trace contextRef="#ctx0" brushRef="#br0">182 23 21524,'-13'10'1805,"-13"11"-389,1 1 0,-22 26 1,39-39-1028,1-1 0,0 1 1,0 1-1,1-1 0,0 1 1,1 0-1,0 0 0,1 1 0,0-1 1,0 1-1,-3 17 0,7-26-379,0 0-1,0 0 1,0 0 0,0 0-1,0 1 1,0-1-1,0 0 1,1 0 0,-1 0-1,1 0 1,0 0 0,-1 0-1,1 0 1,0 0-1,0 0 1,0 0 0,0-1-1,1 1 1,-1 0-1,0-1 1,4 4 0,-2-3 3,0 0 1,1 0 0,0 0-1,-1 0 1,1-1-1,0 1 1,0-1 0,0 0-1,-1 0 1,1 0 0,5-1-1,3 1 5,0-1 0,0 0 0,0-1 0,0 0-1,0-1 1,0 0 0,14-5 0,-15 2-18,-1 0 0,1 0 0,-1-1 0,0-1 0,0 0 0,-1 0 0,0 0 0,0-2 0,0 1 0,-1-1 0,-1 0 0,8-11 0,-11 14 0,0 1 0,-1-1 0,0 0 0,0 0 0,0 0 0,0 0 0,-1-1 0,0 1 0,-1-1 0,1 1 0,-1-1 0,-1 0 0,1 1 0,-1-1 0,0 0 0,-1 1 0,1-1 0,-1 0 0,-1 1 0,1-1 0,-1 1 0,0 0 0,-4-8 0,4 11-65,-1-1 0,1 1 0,-1 0 1,0-1-1,0 1 0,0 1 0,0-1 0,-1 0 0,1 1 0,-1 0 0,0 0 1,0 0-1,1 0 0,-1 0 0,0 1 0,-1 0 0,1 0 0,0 0 0,0 0 1,0 0-1,-1 1 0,-6 0 0,2 0-384,-1 1 1,1 0-1,-1 0 0,1 1 0,-1 0 1,1 0-1,0 1 0,0 0 1,-11 6-1,-4 5-6993</inkml:trace>
</inkml:ink>
</file>

<file path=ppt/ink/ink5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8:53.494"/>
    </inkml:context>
    <inkml:brush xml:id="br0">
      <inkml:brushProperty name="width" value="0.025" units="cm"/>
      <inkml:brushProperty name="height" value="0.025" units="cm"/>
    </inkml:brush>
  </inkml:definitions>
  <inkml:trace contextRef="#ctx0" brushRef="#br0">0 548 19667,'5'-5'4555,"7"-11"-2731,8-10-1215,109-113 829,156-218 1,-279 353-1252,-8 16 10,-85 230 839,81-222-950,-3 8-63,1-1-1,1 1 1,1 0 0,2 1 0,1-1 0,1 41 0,2-67-162,0 0 1,0 0 0,0 1 0,1-1 0,-1 0 0,1 0 0,0 0 0,-1 0 0,1 0 0,0 0 0,0 0 0,0 0 0,1-1 0,-1 1 0,0 0 0,1 0 0,-1-1 0,1 1 0,-1-1 0,1 0 0,3 3 0,-3-4-247,-1 1 0,1-1 1,0 1-1,0-1 0,0 1 0,0-1 1,0 0-1,0 0 0,0 0 1,0 0-1,0 0 0,-1-1 0,1 1 1,0 0-1,0-1 0,3-1 0,25-16-8679</inkml:trace>
</inkml:ink>
</file>

<file path=ppt/ink/ink5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8:54.912"/>
    </inkml:context>
    <inkml:brush xml:id="br0">
      <inkml:brushProperty name="width" value="0.025" units="cm"/>
      <inkml:brushProperty name="height" value="0.025" units="cm"/>
    </inkml:brush>
  </inkml:definitions>
  <inkml:trace contextRef="#ctx0" brushRef="#br0">367 0 17649,'-18'27'6135,"-11"27"-3549,-10 14-1565,-23 38-497,14-24-391,-70 92 0,117-172-257,0-1-1,-1 1 1,1-1-1,0 1 0,-1-1 1,1 0-1,0 0 0,-1 1 1,0-1-1,1 0 1,-1 0-1,0-1 0,1 1 1,-4 1-1,4-2-78,1 0 0,-1 0 0,0 0 0,1 0 0,-1 0 0,0 0 0,1-1 0,-1 1 0,0 0 0,1 0 0,-1-1 0,0 1 0,1 0 0,-1-1 0,1 1 0,-1 0 0,0-1 0,1 1 0,-1-1 0,1 1 0,-1-1 0,1 1 0,0-1 0,-1 0 0,0 0 0,-1-4-961,0 0-1,0-1 1,1 1-1,0 0 1,0 0-1,0-1 1,0 1-1,1-7 1,-1-32-6860</inkml:trace>
</inkml:ink>
</file>

<file path=ppt/ink/ink5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8:55.255"/>
    </inkml:context>
    <inkml:brush xml:id="br0">
      <inkml:brushProperty name="width" value="0.025" units="cm"/>
      <inkml:brushProperty name="height" value="0.025" units="cm"/>
    </inkml:brush>
  </inkml:definitions>
  <inkml:trace contextRef="#ctx0" brushRef="#br0">0 60 8072,'0'0'3683,"16"-51"897,-11 42-1377,2 9-1505,4 0-1025,4 18 192,6 3 512,8 4-480,3 4-385,5-1-352,3 4-96,0-8-1953,-5-2-3236,-4-10-10410</inkml:trace>
</inkml:ink>
</file>

<file path=ppt/ink/ink5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8:55.645"/>
    </inkml:context>
    <inkml:brush xml:id="br0">
      <inkml:brushProperty name="width" value="0.025" units="cm"/>
      <inkml:brushProperty name="height" value="0.025" units="cm"/>
    </inkml:brush>
  </inkml:definitions>
  <inkml:trace contextRef="#ctx0" brushRef="#br0">1 374 22485,'0'0'6374,"11"-7"-6085,216-186-2148,-216 183 1353,-9 9 429,-1 0 0,0-1 0,0 1 0,1 0 1,-1 0-1,1 0 0,-1-1 0,1 2 0,-1-1 1,1 0-1,0 0 0,-1 0 0,1 1 0,0-1 1,2 0-1,-3 2 57,-1-1 0,1 1-1,-1-1 1,0 0 0,1 1 0,-1-1 0,1 1-1,-1-1 1,0 1 0,0-1 0,1 1 0,-1-1-1,0 1 1,0-1 0,0 1 0,1-1-1,-1 1 1,0 0 0,0-1 0,0 1 0,0-1-1,0 1 1,0-1 0,0 1 0,0 0 0,0-1-1,0 1 1,-1-1 0,1 1 0,0 0 0,-20 63-157,16-53 223,-7 19-23,1 0 1,1 1-1,2 0 1,-6 55-1,13-84-42,2 28-994,-1-29 793,-1 0 0,1 0 1,-1-1-1,1 1 1,-1 0-1,1 0 0,-1-1 1,1 1-1,0 0 1,-1-1-1,1 1 0,0 0 1,0-1-1,0 1 1,-1-1-1,1 0 1,0 1-1,1-1 0,22 3-8086</inkml:trace>
  <inkml:trace contextRef="#ctx0" brushRef="#br0" timeOffset="1">433 1 23991,'0'0'4996,"50"1"-4899,-14 6-33,4 1-64,3 0-1954,-7-3-2691,-14-1-2754</inkml:trace>
</inkml:ink>
</file>

<file path=ppt/ink/ink5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8:55.991"/>
    </inkml:context>
    <inkml:brush xml:id="br0">
      <inkml:brushProperty name="width" value="0.025" units="cm"/>
      <inkml:brushProperty name="height" value="0.025" units="cm"/>
    </inkml:brush>
  </inkml:definitions>
  <inkml:trace contextRef="#ctx0" brushRef="#br0">1 52 19442,'0'0'5830,"95"-3"-5670,-39-17-352,4-9-4517</inkml:trace>
</inkml:ink>
</file>

<file path=ppt/ink/ink5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8:56.362"/>
    </inkml:context>
    <inkml:brush xml:id="br0">
      <inkml:brushProperty name="width" value="0.025" units="cm"/>
      <inkml:brushProperty name="height" value="0.025" units="cm"/>
    </inkml:brush>
  </inkml:definitions>
  <inkml:trace contextRef="#ctx0" brushRef="#br0">190 1 21685,'0'0'1793,"-29"80"-928,13-35-64,-3 7 96,-2-3-193,2-1-447,1-5-129,4-10-96,2-6-769,0-13-1569,2-10-1730,0-4-769,0-22-7174</inkml:trace>
</inkml:ink>
</file>

<file path=ppt/ink/ink5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8:56.704"/>
    </inkml:context>
    <inkml:brush xml:id="br0">
      <inkml:brushProperty name="width" value="0.025" units="cm"/>
      <inkml:brushProperty name="height" value="0.025" units="cm"/>
    </inkml:brush>
  </inkml:definitions>
  <inkml:trace contextRef="#ctx0" brushRef="#br0">0 1 17585,'0'0'3875,"54"68"-3138,-36-42-353,2 2-223,6-6-258,-4-5-2465,5-9-3332</inkml:trace>
</inkml:ink>
</file>

<file path=ppt/ink/ink5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8:57.050"/>
    </inkml:context>
    <inkml:brush xml:id="br0">
      <inkml:brushProperty name="width" value="0.025" units="cm"/>
      <inkml:brushProperty name="height" value="0.025" units="cm"/>
    </inkml:brush>
  </inkml:definitions>
  <inkml:trace contextRef="#ctx0" brushRef="#br0">1 176 18193,'8'-5'1394,"4"-2"-543,1 0 1,0 1 0,0 1 0,24-7 0,-33 11-693,0 1-1,-1-1 1,1 0 0,0 1-1,0 0 1,0 0 0,0 0-1,0 1 1,0-1 0,0 1-1,4 1 1,-6-1-148,0 0 0,0 0 0,-1 0 0,1 0 0,0 1 0,-1-1 0,1 0 0,-1 1 0,1-1 0,-1 1 0,0-1 0,1 1 0,-1 0 0,0 0 0,0-1 0,0 1 0,-1 0 0,1 0 0,0 0 0,-1 0 0,1 0 0,-1 0 0,1 3 0,0 3 147,-1 1 1,1 0-1,-1-1 1,-1 1-1,0-1 0,0 1 1,-1 0-1,0-1 1,0 0-1,-1 0 1,-6 15-1,-4 1 603,-1-1 1,-23 31-1,-9 13 627,46-66-1383,-1-1-1,1 1 1,0-1-1,-1 1 0,1-1 1,-1 1-1,1-1 1,0 1-1,0 0 1,-1-1-1,1 1 0,0-1 1,0 1-1,0 0 1,-1-1-1,1 1 1,0 0-1,0-1 0,0 1 1,0 0-1,0-1 1,0 1-1,1 0 1,-1-1-1,0 1 1,0 0-1,0-1 0,1 1 1,-1 0-1,1 0 1,20 1-138,36-20-809,-54 16 790,24-8-2837,41-24-1,-20 4-3240</inkml:trace>
  <inkml:trace contextRef="#ctx0" brushRef="#br0" timeOffset="1">466 1 19186,'0'0'9609,"63"31"-9449,-14-31-1249,-3-4-2210,-6-5-2498,-9 4-3108</inkml:trace>
</inkml:ink>
</file>

<file path=ppt/ink/ink5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8:57.391"/>
    </inkml:context>
    <inkml:brush xml:id="br0">
      <inkml:brushProperty name="width" value="0.025" units="cm"/>
      <inkml:brushProperty name="height" value="0.025" units="cm"/>
    </inkml:brush>
  </inkml:definitions>
  <inkml:trace contextRef="#ctx0" brushRef="#br0">1 66 17264,'0'0'6791,"56"-3"-5958,-14-10-481,6 0-224,0-1-416,-5 4-5061,1-2-13293</inkml:trace>
</inkml:ink>
</file>

<file path=ppt/ink/ink5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8:58.358"/>
    </inkml:context>
    <inkml:brush xml:id="br0">
      <inkml:brushProperty name="width" value="0.025" units="cm"/>
      <inkml:brushProperty name="height" value="0.025" units="cm"/>
    </inkml:brush>
  </inkml:definitions>
  <inkml:trace contextRef="#ctx0" brushRef="#br0">56 0 19635,'0'0'5754,"-2"8"-4675,-12 40 332,4-16-784,1 1-1,2 1 1,-6 61 0,12-92-626,1-1-1,0 1 1,0-1-1,1 1 1,-1-1-1,1 1 1,-1-1-1,1 1 1,0-1-1,-1 0 1,1 0-1,1 1 1,-1-1-1,0 0 1,0 0-1,1 0 1,-1 0 0,1 0-1,0 0 1,-1-1-1,1 1 1,0 0-1,0-1 1,0 0-1,0 1 1,0-1-1,1 0 1,-1 0-1,0 0 1,1 0-1,-1 0 1,0-1-1,1 1 1,-1-1-1,1 0 1,-1 1-1,1-1 1,-1 0 0,5-1-1,3 0-123,0 0 1,1 0-1,-1-1 0,0 0 0,0-1 1,0 0-1,0-1 0,13-7 0,-11 5-1054,1-1 0,-2-1 0,1 0 0,15-14 0,-24 18 211,1 0 0,0 0 0,-1 0 0,0 0 0,0-1 0,-1 1 0,1-1 0,-1 0 0,3-7 0,-1-13-5872</inkml:trace>
</inkml:ink>
</file>

<file path=ppt/ink/ink5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8:58.714"/>
    </inkml:context>
    <inkml:brush xml:id="br0">
      <inkml:brushProperty name="width" value="0.025" units="cm"/>
      <inkml:brushProperty name="height" value="0.025" units="cm"/>
    </inkml:brush>
  </inkml:definitions>
  <inkml:trace contextRef="#ctx0" brushRef="#br0">131 0 6598,'0'0'13677,"-61"55"-10794,45-14-545,-2 8-704,3 0-609,2 1-289,6-2-383,7-8-257,4-15-1185,12-12-4741,-3-13-5829</inkml:trace>
</inkml:ink>
</file>

<file path=ppt/ink/ink5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8:59.043"/>
    </inkml:context>
    <inkml:brush xml:id="br0">
      <inkml:brushProperty name="width" value="0.025" units="cm"/>
      <inkml:brushProperty name="height" value="0.025" units="cm"/>
    </inkml:brush>
  </inkml:definitions>
  <inkml:trace contextRef="#ctx0" brushRef="#br0">224 45 9577,'11'-7'3326,"1"-2"-2120,17-10 515,2 9 2244,-31 10-3826,1 1 1,0-1 0,0 0-1,-1 1 1,1-1-1,0 1 1,-1-1 0,1 0-1,-1 1 1,1-1-1,0 1 1,-1 0 0,1-1-1,-1 1 1,1-1-1,-1 1 1,0 0 0,1-1-1,-1 1 1,0 0-1,1 0 1,-1-1 0,0 1-1,0 0 1,0 0-1,1-1 1,-1 1 0,0 0-1,0 0 1,0 0-1,0-1 1,-1 1 0,1 0-1,0 0 1,0-1-1,-1 2 1,-2 36 1640,-2-14-1312,-1 0 0,-1 0 0,-1-1 0,-1 0 0,-1 0 1,-19 30-1,-90 121-344,100-147-144,13-18-107,-1 0 0,1 0 0,-1 0 0,-1-1 0,0 0 0,0 0 0,-13 8 0,21-15 9,0-1 0,-1 0 1,1 1-1,-1-1 0,1 0 1,-1 1-1,1-1 0,-1 0 0,1 1 1,-1-1-1,1 0 0,-1 0 1,1 0-1,-1 0 0,0 0 0,1 1 1,-1-1-1,1 0 0,-1 0 1,1 0-1,-1 0 0,0-1 0,1 1 1,-1 0-1,1 0 0,-1 0 1,1 0-1,-1-1 0,1 1 0,-1 0 1,1 0-1,-1-1 0,1 1 1,-1 0-1,1-1 0,-1 1 0,1-1 1,-1 0-1,-5-22-5884,6 18 5187,-6-36-8778</inkml:trace>
</inkml:ink>
</file>

<file path=ppt/ink/ink5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8:59.414"/>
    </inkml:context>
    <inkml:brush xml:id="br0">
      <inkml:brushProperty name="width" value="0.025" units="cm"/>
      <inkml:brushProperty name="height" value="0.025" units="cm"/>
    </inkml:brush>
  </inkml:definitions>
  <inkml:trace contextRef="#ctx0" brushRef="#br0">0 1 17104,'0'0'7271,"42"62"-6086,-25-28-64,4 2-544,3-4-353,5-1-224,7-10-865,7-8-1729,-1-11-1634,2-2-2403</inkml:trace>
</inkml:ink>
</file>

<file path=ppt/ink/ink5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8:59.758"/>
    </inkml:context>
    <inkml:brush xml:id="br0">
      <inkml:brushProperty name="width" value="0.025" units="cm"/>
      <inkml:brushProperty name="height" value="0.025" units="cm"/>
    </inkml:brush>
  </inkml:definitions>
  <inkml:trace contextRef="#ctx0" brushRef="#br0">146 90 22613,'0'0'6743,"-2"11"-5991,-4 14-510,-1 0-1,-1-1 0,-1 0 1,-23 41-1,35-58-1346,13-3 506,32-2 234,-13 0 32,-32-1 330,0-1-1,0 1 1,0 0 0,0 0 0,0 0 0,0 0 0,-1 1 0,1-1-1,0 1 1,-1 0 0,1 0 0,-1 0 0,0 0 0,1 0-1,-1 0 1,0 1 0,0-1 0,0 1 0,-1-1 0,1 1 0,-1 0-1,1-1 1,-1 1 0,0 0 0,0 0 0,0 0 0,-1 0 0,1 0-1,-1 0 1,1 0 0,-1 1 0,0-1 0,0 0 0,-1 0 0,1 0-1,0 0 1,-2 4 0,0 3 227,-1 1-1,0-1 0,0-1 1,-1 1-1,-1 0 1,1-1-1,-1 0 1,-1 0-1,0 0 0,-7 7 1,1-2 141,-1-1-1,-29 23 1,39-33-346,0-1-1,0 0 0,0 0 1,0 0-1,0 0 0,-1 0 1,1-1-1,0 1 0,-1-1 1,0 0-1,1 0 0,-1 0 1,1-1-1,-1 1 0,0-1 1,0 0-1,1 0 0,-1 0 1,0-1-1,1 1 0,-1-1 1,-6-2-1,8 1-141,-1 0-1,1 0 1,-1 0 0,1 0-1,0 0 1,0-1 0,0 1-1,0-1 1,1 1 0,-1-1-1,1 0 1,-1 0 0,1 1-1,0-1 1,0 0-1,0 0 1,0-1 0,0-4-1,0-1-880,0 1-1,1-1 1,-1 1-1,2-1 1,2-16-1,7-7-7536</inkml:trace>
  <inkml:trace contextRef="#ctx0" brushRef="#br0" timeOffset="1">412 5 24407,'0'0'6598,"75"-5"-6470,-47 8-63,2-1-1251,-1 2-1536,-5 4-1634,-10 2-129,-11 3-1857</inkml:trace>
</inkml:ink>
</file>

<file path=ppt/ink/ink5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9:00.116"/>
    </inkml:context>
    <inkml:brush xml:id="br0">
      <inkml:brushProperty name="width" value="0.025" units="cm"/>
      <inkml:brushProperty name="height" value="0.025" units="cm"/>
    </inkml:brush>
  </inkml:definitions>
  <inkml:trace contextRef="#ctx0" brushRef="#br0">1 22 19378,'0'0'8488,"57"23"-7815,-9-23-385,9-6-480,5-10-3459,13-7-4517</inkml:trace>
</inkml:ink>
</file>

<file path=ppt/ink/ink5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9:00.463"/>
    </inkml:context>
    <inkml:brush xml:id="br0">
      <inkml:brushProperty name="width" value="0.025" units="cm"/>
      <inkml:brushProperty name="height" value="0.025" units="cm"/>
    </inkml:brush>
  </inkml:definitions>
  <inkml:trace contextRef="#ctx0" brushRef="#br0">0 95 20371,'0'0'7298,"8"0"-6300,10 0-356,13 1-388,-1-1 0,1-1 0,-1-1 0,0-2 0,0-1 0,0-2 1,47-16-1,-70 20-319,4-1-33,-1-1-1,0 0 1,0 0 0,0-1-1,-1 0 1,15-13 0,-48 70-254,-91 169 1095,98-183-593,2 0 0,2 1 1,1 0-1,-8 48 0,21-43-610,2-37-6767,1-18 768,-3-12-5296</inkml:trace>
</inkml:ink>
</file>

<file path=ppt/ink/ink5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9:00.807"/>
    </inkml:context>
    <inkml:brush xml:id="br0">
      <inkml:brushProperty name="width" value="0.025" units="cm"/>
      <inkml:brushProperty name="height" value="0.025" units="cm"/>
    </inkml:brush>
  </inkml:definitions>
  <inkml:trace contextRef="#ctx0" brushRef="#br0">1 2 12011,'0'0'11147,"54"-2"-8585,-16 2-416,11 1-1473,3 5-545,4-3-96,-3-2-2722,-9-1-6503</inkml:trace>
</inkml:ink>
</file>

<file path=ppt/ink/ink5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9:01.165"/>
    </inkml:context>
    <inkml:brush xml:id="br0">
      <inkml:brushProperty name="width" value="0.025" units="cm"/>
      <inkml:brushProperty name="height" value="0.025" units="cm"/>
    </inkml:brush>
  </inkml:definitions>
  <inkml:trace contextRef="#ctx0" brushRef="#br0">264 0 17681,'0'0'2402,"60"0"1153,-40 18-352,-10 13-1633,-8 9-481,-2 11-64,-25 8-641,-9 5-288,-6 2-64,-9-1 32,5-9-64,1-10-128,4-15-416,9-10-449,10-20-1313,6-5-2082,4-23-2339,2-14-5701</inkml:trace>
  <inkml:trace contextRef="#ctx0" brushRef="#br0" timeOffset="1">49 187 15599,'0'0'9096,"64"-9"-6950,-44 29-960,3 5-322,3 4-159,-3 2-449,8-3-192,0-6-160,7-9-1697,0-8-2435,-1-5-1762,-1-1-4516</inkml:trace>
</inkml:ink>
</file>

<file path=ppt/ink/ink5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9:01.511"/>
    </inkml:context>
    <inkml:brush xml:id="br0">
      <inkml:brushProperty name="width" value="0.025" units="cm"/>
      <inkml:brushProperty name="height" value="0.025" units="cm"/>
    </inkml:brush>
  </inkml:definitions>
  <inkml:trace contextRef="#ctx0" brushRef="#br0">91 1 20019,'0'0'2466,"-8"11"-437,-2 1-1472,-35 50 1968,41-57-2243,1 1-1,-1-1 1,1 1 0,1 0-1,-1 0 1,1 0 0,0 1-1,0-1 1,-1 13 0,3-19-297,0 1-1,1-1 1,-1 1 0,0-1-1,0 1 1,1-1 0,-1 1 0,0-1-1,1 0 1,-1 1 0,0-1 0,1 1-1,-1-1 1,1 0 0,-1 1-1,1-1 1,-1 0 0,1 0 0,-1 1-1,1-1 1,-1 0 0,1 0 0,-1 0-1,1 0 1,-1 0 0,1 1-1,-1-1 1,1 0 0,-1 0 0,1 0-1,0 0 1,-1-1 0,1 1 0,-1 0-1,1 0 1,-1 0 0,2-1-1,23-5-700,-9-1-469,0-2 0,-1 1 0,0-2 0,24-20 0,-20 15-693,0 2 1,21-12-1,-40 24 1906,1 1 0,-1 0 0,1-1 0,-1 1 0,1 0 0,-1 0 1,1 0-1,-1-1 0,1 1 0,0 0 0,-1 0 0,1 0 0,-1 0 0,1 0 0,-1 0 0,1 0 0,-1 0 0,1 0 1,0 0-1,-1 0 0,1 1 0,-1-1 0,1 0 0,-1 0 0,1 0 0,-1 1 0,1-1 0,-1 0 0,1 1 0,-1-1 1,1 0-1,-1 1 0,0-1 0,1 1 0,-1-1 0,0 1 0,1-1 0,-1 1 0,0-1 0,1 1 0,-1-1 0,0 1 1,0-1-1,0 1 0,0-1 0,1 1 0,-1-1 0,0 1 0,0-1 0,0 1 0,0 0 0,0-1 0,0 1 0,-1 42 3332,0-30-2641,-2 19 1362,-12 56 0,9-60-940,1 2 0,-1 44 0,5-73-1167,1 0-1,0-1 0,0 1 0,0 0 0,0 0 0,0 0 1,0 0-1,0-1 0,0 1 0,0 0 0,0 0 0,0 0 1,0 0-1,1-1 0,-1 1 0,0 0 0,1 0 0,-1-1 1,0 1-1,1 0 0,-1-1 0,1 1 0,-1 0 1,1-1-1,0 1 0,-1-1 0,1 1 0,0 0 0,-1-1 1,1 0-1,0 1 0,-1-1 0,1 1 0,0-1 0,0 0 1,-1 0-1,1 1 0,0-1 0,0 0 0,0 0 0,0 0 1,-1 0-1,1 0 0,0 0 0,0 0 0,0 0 0,1-1 1,1 0-407,0 0 0,0 0 0,0 0 1,0-1-1,-1 1 0,1-1 0,0 0 1,-1 0-1,1 0 0,-1 0 0,4-4 1,16-24-6594</inkml:trace>
</inkml:ink>
</file>

<file path=ppt/ink/ink5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9:01.900"/>
    </inkml:context>
    <inkml:brush xml:id="br0">
      <inkml:brushProperty name="width" value="0.025" units="cm"/>
      <inkml:brushProperty name="height" value="0.025" units="cm"/>
    </inkml:brush>
  </inkml:definitions>
  <inkml:trace contextRef="#ctx0" brushRef="#br0">1 0 22966,'0'0'6182,"54"33"-5382,-14-28-479,7-3-225,4-2-385,0 0-2497,-9 0-4229,-9-7-10762</inkml:trace>
  <inkml:trace contextRef="#ctx0" brushRef="#br0" timeOffset="1">107 227 22581,'0'0'6214,"50"16"-5733,-3-32-225,11-5-320,2-1-3684,-4-3-6437</inkml:trace>
</inkml:ink>
</file>

<file path=ppt/ink/ink5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9:02.411"/>
    </inkml:context>
    <inkml:brush xml:id="br0">
      <inkml:brushProperty name="width" value="0.025" units="cm"/>
      <inkml:brushProperty name="height" value="0.025" units="cm"/>
    </inkml:brush>
  </inkml:definitions>
  <inkml:trace contextRef="#ctx0" brushRef="#br0">137 66 15439,'0'0'1393,"8"-9"780,22-28 966,-23 20 3188,-16 15-4176,-17 11-1608,15-2-488,0 0 0,0 1-1,1 1 1,0-1-1,1 1 1,0 1-1,0 0 1,1 0 0,0 1-1,1-1 1,0 2-1,1-1 1,0 1-1,1 0 1,0 0 0,1 1-1,-5 23 1,9-35-63,0 0 1,-1 0 0,1 0-1,0 0 1,0 0 0,0 0-1,0 0 1,0 0 0,0 0-1,0 0 1,0 0 0,0 0-1,0 0 1,1 0-1,-1 0 1,0 0 0,1 0-1,-1 0 1,1-1 0,-1 1-1,1 0 1,-1 0 0,1 0-1,-1 0 1,1-1 0,0 1-1,-1 0 1,1-1 0,0 1-1,0 0 1,0-1-1,0 1 1,0-1 0,-1 1-1,1-1 1,0 0 0,0 1-1,0-1 1,0 0 0,0 0-1,0 1 1,0-1 0,0 0-1,0 0 1,0 0-1,0 0 1,0 0 0,0-1-1,0 1 1,0 0 0,0 0-1,0-1 1,1 0 0,6-1-3,-1 0 1,0-1-1,1 0 1,-2-1-1,14-8 1,12-12-624,-2-2 0,33-36 0,-39 38 295,-23 23 300,0 0 0,-1 0-1,1 1 1,0-1 0,-1 0 0,1 0-1,0 1 1,0-1 0,0 1-1,0-1 1,-1 1 0,1-1 0,0 1-1,0-1 1,0 1 0,0 0-1,0 0 1,0-1 0,0 1 0,0 0-1,0 0 1,0 0 0,2 0-1,-3 1 20,1-1-1,0 1 0,0 0 1,-1-1-1,1 1 0,0 0 1,-1-1-1,1 1 0,-1 0 1,1 0-1,-1 0 1,1 0-1,-1-1 0,1 1 1,-1 0-1,0 0 0,0 0 1,1 0-1,-1 2 0,2 61 238,-3-47 11,1-1-120,0 12 115,0-1 0,2 0 1,1 0-1,10 41 1,-11-62-202,0 1 0,0 0 1,1-1-1,0 1 0,1-1 1,-1 0-1,1 0 0,0 0 1,1-1-1,-1 1 0,1-1 1,0 0-1,0 0 0,1-1 1,0 1-1,-1-1 0,1-1 1,1 1-1,-1-1 0,0 0 1,1 0-1,10 2 0,40 6 14,-44-10-48,-1 1 0,1 1-1,-1 0 1,0 1-1,0 0 1,16 8 0,-27-12 21,-1 0 0,1 0 0,-1 0 1,0 0-1,1 0 0,-1 1 0,0-1 0,1 0 1,-1 0-1,1 1 0,-1-1 0,0 0 0,0 1 1,1-1-1,-1 0 0,0 1 0,1-1 0,-1 0 1,0 1-1,0-1 0,0 0 0,0 1 0,1-1 1,-1 1-1,0-1 0,0 0 0,0 1 1,0-1-1,0 1 0,0-1 0,0 1 0,0-1 1,0 0-1,0 1 0,0-1 0,0 1 0,-1 0 1,-14 9 800,-30 3 435,44-13-1241,-61 10-5,0-3 0,-1-3 0,0-2 0,-82-8 0,141 5 22,0 1 0,1 0 0,-1-1 0,1 0 0,-1 0 0,1 0 0,0 0 0,-1-1 0,-3-2 0,7 4-27,-1 0-1,1 0 0,0 0 1,0-1-1,-1 1 0,1 0 1,0 0-1,0 0 0,0-1 1,0 1-1,-1 0 0,1 0 1,0-1-1,0 1 0,0 0 1,0 0-1,0-1 1,0 1-1,0 0 0,-1 0 1,1-1-1,0 1 0,0 0 1,0 0-1,0-1 0,0 1 1,0 0-1,0 0 0,1-1 1,-1 1-1,0 0 0,0-1 1,0 1-1,0 0 1,0 0-1,0-1 0,0 1 1,1 0-1,19-10-875,18 0-4436,8-3-4532</inkml:trace>
</inkml:ink>
</file>

<file path=ppt/ink/ink5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9:09.161"/>
    </inkml:context>
    <inkml:brush xml:id="br0">
      <inkml:brushProperty name="width" value="0.025" units="cm"/>
      <inkml:brushProperty name="height" value="0.025" units="cm"/>
    </inkml:brush>
  </inkml:definitions>
  <inkml:trace contextRef="#ctx0" brushRef="#br0">0 77 17360,'15'-7'102,"16"-7"102,1 2 0,0 2 0,0 0 0,60-8-1,-64 15-84,0 1-1,0 1 0,0 2 1,0 0-1,0 2 0,54 13 0,-72-13-113,0 0 1,0 1-1,0 0 0,-1 1 0,0 0 0,1 1 0,-2 0 0,1 0 0,-1 1 0,0 0 0,0 0 0,-1 1 0,1 0 0,-2 0 1,1 1-1,-2-1 0,1 2 0,-1-1 0,0 0 0,-1 1 0,5 16 0,-3-2 20,-1 0 1,-1 1-1,-1-1 0,-2 1 1,0 0-1,-1 0 0,-2 0 1,0-1-1,-2 1 0,-1-1 1,-8 26-1,-14 34 108,-68 142-1,47-120-71,45-98-65,-30 68 1009,-29 101-1,55-155-838,2 1 0,0 0-1,2 0 1,0 1 0,2-1-1,0 0 1,2 1 0,1-1-1,6 35 1,0-34-204,2-1 1,0 1-1,2-2 1,0 0-1,2 0 0,26 32 1,20 34-63,-41-53 109,0 2-1,-3 0 1,21 67 0,16 118 50,9 31-46,-57-239-83,0 0 0,1 0 1,0 0-1,1-1 0,1 0 1,14 19-1,-16-25 13,0-1 0,0 0 0,0 0 0,1-1 0,-1 0 0,1 0 0,1 0 0,-1-1 0,1 0-1,-1-1 1,1 1 0,0-1 0,9 1 0,23 4-136,-29-7-103,0 1-1,1 1 1,-1 0 0,0 0 0,14 7 0,-22-8 258,0 0 0,0 0 0,0 0-1,0 0 1,-1 0 0,1 1 0,-1-1 0,0 1 0,1-1 0,-1 1 0,0 0 0,0 0 0,-1 0 0,1 0 0,-1 0 0,0 1 0,1-1 0,-1 0 0,-1 1 0,1-1 0,0 1 0,-1 4 0,0 28 737,-2-1 0,-1 0 0,-2 1 0,-1-1 0,-18 57 0,-9 49 1225,32-136-1851,-6 40 555,-2 46 0,9-82-550,-1 1 1,1 0-1,1-1 0,0 1 0,0 0 1,1-1-1,0 1 0,1-1 1,0 0-1,0 0 0,7 13 1,-7-19 8,0 1 0,1-1 0,-1 0 0,1 0 0,-1 0 0,1-1 0,0 1 0,0-1 1,0 0-1,1 0 0,-1 0 0,0 0 0,1-1 0,-1 0 0,1 0 0,-1 0 0,1 0 1,-1-1-1,1 0 0,0 0 0,6-1 0,-11 2-80,1-1 0,-1 0 1,1 0-1,-1 0 0,1 0 0,-1 0 0,1 1 1,-1-1-1,1 0 0,-1 0 0,0 1 0,1-1 1,-1 0-1,1 1 0,-1-1 0,0 1 0,1-1 1,-1 0-1,0 1 0,1-1 0,-1 1 0,0-1 1,0 1-1,0-1 0,1 1 0,-1-1 0,0 1 0,0-1 1,0 1-1,0-1 0,0 1 0,0-1 0,0 1 1,0-1-1,0 1 0,0-1 0,0 1 0,0-1 1,0 1-1,-1 0 0,-6 24 120,-11 12 387,-1 0 0,-29 39 1,15-24-382,17-25-104,-57 85-42,51-93-1727,22-19 1524,-1 0-1,0 0 0,1 0 1,-1 0-1,0 0 1,1 0-1,-1 0 1,1-1-1,-1 1 0,0 0 1,1 0-1,-1-1 1,1 1-1,-1 0 1,1-1-1,-1 1 0,1 0 1,-1-1-1,1 1 1,-1-1-1,1 1 0,-1-1 1,1 1-1,0-1 1,-1 1-1,1-1 1,0 1-1,0-1 0,-1 0 1,1 1-1,0-1 1,0 1-1,0-1 0,0 0 1,-1 1-1,1-1 1,0 0-1,0 1 1,0-1-1,1 1 0,-1-1 1,0 0-1,0 0 1,-2-41-12185</inkml:trace>
</inkml:ink>
</file>

<file path=ppt/ink/ink5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9:09.522"/>
    </inkml:context>
    <inkml:brush xml:id="br0">
      <inkml:brushProperty name="width" value="0.025" units="cm"/>
      <inkml:brushProperty name="height" value="0.025" units="cm"/>
    </inkml:brush>
  </inkml:definitions>
  <inkml:trace contextRef="#ctx0" brushRef="#br0">337 0 13036,'0'0'9898,"0"84"-7272,-33-19 33,-14 10-1122,-7 7-480,-1 0-96,3-7-288,10-8-513,11-14-128,14-14-192,12-16-1121,5-14-1378,0-22-6822,0-19 993</inkml:trace>
</inkml:ink>
</file>

<file path=ppt/ink/ink5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9:09.865"/>
    </inkml:context>
    <inkml:brush xml:id="br0">
      <inkml:brushProperty name="width" value="0.025" units="cm"/>
      <inkml:brushProperty name="height" value="0.025" units="cm"/>
    </inkml:brush>
  </inkml:definitions>
  <inkml:trace contextRef="#ctx0" brushRef="#br0">0 1 20788,'0'0'1057,"25"64"736,-2-23 578,11-1-738,8-2-448,10-4-512,12-6-449,7-6-224,5-9-1794,-1-9-3266,-11-4-4902</inkml:trace>
</inkml:ink>
</file>

<file path=ppt/ink/ink5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9:10.209"/>
    </inkml:context>
    <inkml:brush xml:id="br0">
      <inkml:brushProperty name="width" value="0.025" units="cm"/>
      <inkml:brushProperty name="height" value="0.025" units="cm"/>
    </inkml:brush>
  </inkml:definitions>
  <inkml:trace contextRef="#ctx0" brushRef="#br0">1 115 19218,'0'0'5573,"71"-6"-3651,-21 1-96,19-4-929,12-5-673,14-3-96,5 3-288,-3-3-1602,-9 0-3298,-18 1-4389</inkml:trace>
</inkml:ink>
</file>

<file path=ppt/ink/ink5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9:10.580"/>
    </inkml:context>
    <inkml:brush xml:id="br0">
      <inkml:brushProperty name="width" value="0.025" units="cm"/>
      <inkml:brushProperty name="height" value="0.025" units="cm"/>
    </inkml:brush>
  </inkml:definitions>
  <inkml:trace contextRef="#ctx0" brushRef="#br0">0 146 27194,'0'0'1089,"65"2"-1442,-3-15 1090,18-9-256,11-5-289,5-2-96,-1 3-96,-9 7-1345,-17 9-1890,-24 8-1282,-24 2-2369</inkml:trace>
  <inkml:trace contextRef="#ctx0" brushRef="#br0" timeOffset="1">122 337 22197,'0'0'897,"102"-12"-609,-30-5 705,13 2 0,2 0-833,-1-2-544,-9-4-3684,-10-3-11243</inkml:trace>
</inkml:ink>
</file>

<file path=ppt/ink/ink5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9:10.939"/>
    </inkml:context>
    <inkml:brush xml:id="br0">
      <inkml:brushProperty name="width" value="0.025" units="cm"/>
      <inkml:brushProperty name="height" value="0.025" units="cm"/>
    </inkml:brush>
  </inkml:definitions>
  <inkml:trace contextRef="#ctx0" brushRef="#br0">1 1 18417,'0'0'7944,"31"63"-7015,-20-25-513,1 0-320,2 3-64,4-2-1025,1 1-1281,1-2-1153,-4-5-2531</inkml:trace>
</inkml:ink>
</file>

<file path=ppt/ink/ink5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9:11.281"/>
    </inkml:context>
    <inkml:brush xml:id="br0">
      <inkml:brushProperty name="width" value="0.025" units="cm"/>
      <inkml:brushProperty name="height" value="0.025" units="cm"/>
    </inkml:brush>
  </inkml:definitions>
  <inkml:trace contextRef="#ctx0" brushRef="#br0">0 146 19699,'0'0'3939,"65"-40"-3330,-19 18-417,10-2-160,7 2-1377,3 0-3235,-3 7-2339</inkml:trace>
</inkml:ink>
</file>

<file path=ppt/ink/ink5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9:11.611"/>
    </inkml:context>
    <inkml:brush xml:id="br0">
      <inkml:brushProperty name="width" value="0.025" units="cm"/>
      <inkml:brushProperty name="height" value="0.025" units="cm"/>
    </inkml:brush>
  </inkml:definitions>
  <inkml:trace contextRef="#ctx0" brushRef="#br0">1 75 17424,'0'0'1709,"9"-4"-770,16-8-194,2 0 0,0 2 0,0 2 0,0 0 0,1 2 0,0 0 0,1 2 0,56 0 0,-83 4-738,0 0 0,0 0 0,0 0 0,1 0 0,-1 0 0,0 0 0,0 1 0,0-1 0,0 1 0,0 0 0,0-1 0,0 1 0,0 0 0,-1 0 0,1 0-1,0 1 1,0-1 0,-1 0 0,1 1 0,-1-1 0,1 0 0,-1 1 0,0 0 0,1-1 0,-1 1 0,0 0 0,0 0 0,0 0 0,0 0 0,-1 0 0,1 0 0,-1 0 0,1 0 0,-1 0-1,1 0 1,-1 0 0,0 0 0,0 0 0,0 0 0,0 0 0,0 0 0,-1 3 0,-1 4 122,0 0 1,-1 1-1,0-2 0,0 1 1,-1 0-1,0 0 0,-1-1 1,-6 10-1,-31 35 664,-2-2-1,-72 66 1,112-114-721,0 0 95,1 0-1,0 1 0,0-1 0,0 0 0,1 1 0,-1 0 0,-3 6 1,32-8-29,155-43-445,-42 7-1799,-119 30 1522,60-12-2617,-27 2-1688,13-7-7822</inkml:trace>
</inkml:ink>
</file>

<file path=ppt/ink/ink5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9:12.106"/>
    </inkml:context>
    <inkml:brush xml:id="br0">
      <inkml:brushProperty name="width" value="0.025" units="cm"/>
      <inkml:brushProperty name="height" value="0.025" units="cm"/>
    </inkml:brush>
  </inkml:definitions>
  <inkml:trace contextRef="#ctx0" brushRef="#br0">36 1 14446,'0'0'9203,"0"10"-8274,-16 175 1359,0-16-2003,13-115-164,3 0 0,2 0 0,2 0 0,12 59-1,-11-95-296,0 0-1,1 0 0,1-1 0,0 0 1,1 0-1,18 26 0,-19-33-390,1 0 0,0-1 0,0 0 0,1 0 0,0-1 0,1-1 0,0 1 1,0-1-1,0-1 0,1 0 0,14 6 0,11-1-6325,-8-6-5835</inkml:trace>
</inkml:ink>
</file>

<file path=ppt/ink/ink5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9:12.479"/>
    </inkml:context>
    <inkml:brush xml:id="br0">
      <inkml:brushProperty name="width" value="0.025" units="cm"/>
      <inkml:brushProperty name="height" value="0.025" units="cm"/>
    </inkml:brush>
  </inkml:definitions>
  <inkml:trace contextRef="#ctx0" brushRef="#br0">1 404 19058,'0'0'8419,"12"-14"-6812,25-36-670,-2-2 1,52-105 0,-76 134-709,-3 9-122,-1-1 0,-1 0 0,0-1-1,-1 1 1,3-18 0,-23 152-107,-4 33 0,17-122-60,0 54-541,1-78 498,2-1 1,-1 1-1,1-1 1,0 1 0,0-1-1,0 0 1,1 1 0,0-1-1,0 0 1,0 0 0,4 5-1,-6-9-47,1 0 0,0 0 0,-1 0-1,1 0 1,0 0 0,-1-1 0,1 1 0,0 0-1,0-1 1,0 1 0,0 0 0,-1-1-1,1 1 1,0-1 0,0 1 0,0-1 0,0 0-1,0 1 1,0-1 0,0 0 0,1 0 0,-1 0-1,0 0 1,0 0 0,0 0 0,0 0 0,0 0-1,0 0 1,0 0 0,0-1 0,0 1-1,0 0 1,0-1 0,0 1 0,0 0 0,0-1-1,0 0 1,0 1 0,0-1 0,-1 1 0,1-1-1,0 0 1,0 0 0,-1 0 0,1 1 0,1-3-1,2-2-1166,0-1 0,0 0 0,0-1-1,-1 1 1,5-10 0,8-29-8992</inkml:trace>
</inkml:ink>
</file>

<file path=ppt/ink/ink5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9:12.821"/>
    </inkml:context>
    <inkml:brush xml:id="br0">
      <inkml:brushProperty name="width" value="0.025" units="cm"/>
      <inkml:brushProperty name="height" value="0.025" units="cm"/>
    </inkml:brush>
  </inkml:definitions>
  <inkml:trace contextRef="#ctx0" brushRef="#br0">70 0 16271,'0'0'4581,"-19"80"-2179,15-45-448,4 3-577,0 0-320,3 1-416,9-4-481,4-3-32,0-5-64,-1-4-96,-1-6-801,-3-7-1313,-6-6-1249</inkml:trace>
  <inkml:trace contextRef="#ctx0" brushRef="#br0" timeOffset="1">1 242 14958,'0'0'10154,"81"-54"-9418,-45 40-607,5-3-258,-5-1-2465,-6-4-3940,-9 0-7784</inkml:trace>
</inkml:ink>
</file>

<file path=ppt/ink/ink5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9:13.192"/>
    </inkml:context>
    <inkml:brush xml:id="br0">
      <inkml:brushProperty name="width" value="0.025" units="cm"/>
      <inkml:brushProperty name="height" value="0.025" units="cm"/>
    </inkml:brush>
  </inkml:definitions>
  <inkml:trace contextRef="#ctx0" brushRef="#br0">26 0 21781,'0'0'4430,"-4"10"-2716,-1 7-991,1 0-1,0 1 1,-3 34 0,6-47-727,1 1 1,-1 0-1,1-1 1,1 1-1,-1 0 1,1 0-1,0-1 1,0 1-1,0-1 1,1 1-1,0-1 1,0 1-1,0-1 1,1 0-1,0 0 1,0 0-1,0 0 1,7 7-1,-9-11-33,0 0 0,0 0-1,1 0 1,-1 0 0,1 0-1,-1 0 1,1 0 0,-1 0-1,1-1 1,0 1 0,-1-1 0,1 1-1,0-1 1,-1 1 0,1-1-1,0 0 1,-1 0 0,1 0 0,0 0-1,0 0 1,-1 0 0,1-1-1,0 1 1,-1 0 0,1-1-1,0 1 1,-1-1 0,1 0 0,-1 0-1,1 1 1,-1-1 0,3-2-1,2-3 21,1-1 0,-1 1 0,-1-1 0,1-1-1,6-11 1,-9 14-159,0 0 1,0 0-1,1 0 1,-1 0-1,1 0 0,1 1 1,-1 0-1,7-6 0,-9 13 126,-1-1 0,0 1 0,-1 0 0,1 0-1,0 0 1,-1-1 0,0 1 0,0 0 0,1 0-1,-2 0 1,1 5 0,-1-4 54,-11 147 1133,-1-1-581,13-146-578,0 0 1,0 0-1,1 0 1,-1 0-1,1 1 1,0-1-1,0 0 1,1 0-1,-1-1 1,4 7-1,-5-9-131,1 0-1,0 0 1,0 0 0,0 0-1,0 0 1,0 0 0,0 0-1,1 0 1,-1 0 0,0-1-1,0 1 1,1 0 0,-1-1-1,0 1 1,1-1-1,-1 1 1,1-1 0,-1 0-1,0 1 1,1-1 0,-1 0-1,1 0 1,-1 0 0,1 0-1,-1-1 1,0 1 0,1 0-1,-1 0 1,1-1 0,-1 1-1,0-1 1,1 1 0,1-2-1,20-14-6348</inkml:trace>
</inkml:ink>
</file>

<file path=ppt/ink/ink5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9:13.537"/>
    </inkml:context>
    <inkml:brush xml:id="br0">
      <inkml:brushProperty name="width" value="0.025" units="cm"/>
      <inkml:brushProperty name="height" value="0.025" units="cm"/>
    </inkml:brush>
  </inkml:definitions>
  <inkml:trace contextRef="#ctx0" brushRef="#br0">1 0 23959,'0'0'8808,"35"77"-8808,-25-39 0,-2 5 0,3-4-192,-4-2-1378,2-5-768,-3-8-1570,-3-8-640,-3-9-1634</inkml:trace>
</inkml:ink>
</file>

<file path=ppt/ink/ink5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9:13.913"/>
    </inkml:context>
    <inkml:brush xml:id="br0">
      <inkml:brushProperty name="width" value="0.025" units="cm"/>
      <inkml:brushProperty name="height" value="0.025" units="cm"/>
    </inkml:brush>
  </inkml:definitions>
  <inkml:trace contextRef="#ctx0" brushRef="#br0">1 497 21556,'0'0'7047,"62"-27"-6951,-23 14-64,3-5-1826,-1-5-3683,-5-5-5541</inkml:trace>
  <inkml:trace contextRef="#ctx0" brushRef="#br0" timeOffset="1">286 69 18514,'0'0'5712,"9"3"-4474,-2-1-1109,0 0 0,0 0-1,0-1 1,0 0 0,0 0 0,0-1 0,0 0-1,0 0 1,0 0 0,0-1 0,0 0 0,0 0-1,0-1 1,0 0 0,6-3 0,5-5 83,0 0 0,-1-2 0,30-25 1,-46 50 470,-4 13-551,0 1 0,-2-1 0,0 0-1,-12 31 1,-5 25-12,12-35-97,3 0-1,1 0 0,3 1 1,2 55-1,7-74-850,-6-28 657,0 0 0,0-1-1,1 1 1,-1 0 0,0 0 0,1-1 0,-1 1 0,1 0 0,-1-1-1,1 1 1,-1 0 0,1-1 0,-1 1 0,1-1 0,0 1 0,-1-1-1,1 1 1,0-1 0,0 1 0,-1-1 0,1 0 0,0 1-1,0-1 1,-1 0 0,1 0 0,0 1 0,0-1 0,0 0 0,0 0-1,5-5-5043,-3-13-2761</inkml:trace>
</inkml:ink>
</file>

<file path=ppt/ink/ink5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9:14.259"/>
    </inkml:context>
    <inkml:brush xml:id="br0">
      <inkml:brushProperty name="width" value="0.025" units="cm"/>
      <inkml:brushProperty name="height" value="0.025" units="cm"/>
    </inkml:brush>
  </inkml:definitions>
  <inkml:trace contextRef="#ctx0" brushRef="#br0">0 28 18866,'0'0'9000,"52"-11"-8199,-16 8-449,5 2-287,0-2-1026,-5-1-2787,-6-2-3235</inkml:trace>
</inkml:ink>
</file>

<file path=ppt/ink/ink5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9:14.587"/>
    </inkml:context>
    <inkml:brush xml:id="br0">
      <inkml:brushProperty name="width" value="0.025" units="cm"/>
      <inkml:brushProperty name="height" value="0.025" units="cm"/>
    </inkml:brush>
  </inkml:definitions>
  <inkml:trace contextRef="#ctx0" brushRef="#br0">12 0 21428,'0'0'10506,"-12"75"-9673,12-37-833,0 3 0,8-3 0,5-2-96,4-5-1442,-4-2-544,-1-5-1345,-9-9-705,-3-3-96,-6-10-1249</inkml:trace>
</inkml:ink>
</file>

<file path=ppt/ink/ink5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9:14.925"/>
    </inkml:context>
    <inkml:brush xml:id="br0">
      <inkml:brushProperty name="width" value="0.025" units="cm"/>
      <inkml:brushProperty name="height" value="0.025" units="cm"/>
    </inkml:brush>
  </inkml:definitions>
  <inkml:trace contextRef="#ctx0" brushRef="#br0">0 85 9673,'0'0'15311,"71"-35"-14639,-34 25-512,1-1-704,-2-2-2499,-3-3-3779</inkml:trace>
</inkml:ink>
</file>

<file path=ppt/ink/ink5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9:15.284"/>
    </inkml:context>
    <inkml:brush xml:id="br0">
      <inkml:brushProperty name="width" value="0.025" units="cm"/>
      <inkml:brushProperty name="height" value="0.025" units="cm"/>
    </inkml:brush>
  </inkml:definitions>
  <inkml:trace contextRef="#ctx0" brushRef="#br0">101 2 20115,'0'0'3363,"-9"0"-763,6-1-2461,-1 1 0,1 0 0,-1 0 0,1 0 0,0 0 1,-1 0-1,1 1 0,0-1 0,-1 1 0,1 0 0,0 0 0,0 0 0,0 1 0,0-1 0,0 1 1,0-1-1,0 1 0,0 0 0,1 0 0,-1 0 0,1 1 0,-1-1 0,1 1 0,0-1 0,0 1 0,0 0 1,0 0-1,1 0 0,-1 0 0,1 0 0,-1 0 0,1 0 0,0 0 0,1 0 0,-2 7 0,2-9-139,0-1-1,-1 1 1,1 0-1,0 0 1,0-1-1,0 1 0,0 0 1,0 0-1,1-1 1,-1 1-1,0 0 1,0 0-1,0-1 0,1 1 1,-1 0-1,0-1 1,1 1-1,-1 0 0,0-1 1,1 1-1,-1-1 1,1 1-1,-1-1 1,1 1-1,-1-1 0,1 1 1,-1-1-1,1 1 1,0-1-1,0 1 1,25-2-12,-20-1 22,0 0 1,0-1-1,0 0 0,-1 1 1,0-2-1,10-6 0,37-48 44,-50 87-743,-4 53 658,3 76 521,1-149-461,0 0-1,1 0 1,0 0 0,0-1 0,1 1-1,0-1 1,0 0 0,1 0-1,0-1 1,0 1 0,1-1 0,0 0-1,0-1 1,12 10 0,-6-5 30,-2 1 0,1 0 0,10 17 0,-20-29-52,-1 1 0,0-1 0,1 1 0,-1-1 0,0 1 0,0-1 0,1 0 0,-1 1 0,0-1 0,0 1 1,0 0-1,0-1 0,1 1 0,-1-1 0,0 1 0,0-1 0,0 1 0,0-1 0,0 1 0,-1-1 0,1 1 0,0-1 0,0 1 0,0-1 0,0 1 0,0-1 0,-1 1 0,1-1 0,0 1 0,0-1 0,-1 1 0,1-1 0,0 1 0,-1-1 0,1 0 0,-1 1 0,1-1 0,-1 1 0,-27 6 377,-31-9 106,48 0-546,2 0 0,-1-1 0,0 0 0,-13-6 0,21 8-25,-1 0-1,1 0 1,0 0 0,-1 0 0,1 0 0,0-1 0,0 1 0,0-1 0,0 0 0,0 1-1,0-1 1,0 0 0,1 0 0,-1 0 0,1 0 0,-1 0 0,1-1 0,0 1-1,0 0 1,0-1 0,0 1 0,-1-4 0,2 5-351,0 1 0,0-1-1,0 0 1,0 1 0,0-1 0,0 1-1,0-1 1,1 0 0,-1 1 0,0-1-1,0 1 1,1-1 0,-1 1 0,0-1 0,1 1-1,-1-1 1,0 1 0,1-1 0,-1 1-1,1 0 1,-1-1 0,1 1 0,-1 0 0,1-1-1,-1 1 1,1 0 0,-1-1 0,1 1-1,13-8-12048</inkml:trace>
  <inkml:trace contextRef="#ctx0" brushRef="#br0" timeOffset="1">425 63 20563,'0'0'12204,"-1"66"-12204,6-38 0,5 2 0,1 2 0,0-1 0,1 0-1409,-5-2-1090,-2-2-1184,-5-6 416,0-7-1153,-9-8-6535</inkml:trace>
</inkml:ink>
</file>

<file path=ppt/ink/ink5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9:15.661"/>
    </inkml:context>
    <inkml:brush xml:id="br0">
      <inkml:brushProperty name="width" value="0.025" units="cm"/>
      <inkml:brushProperty name="height" value="0.025" units="cm"/>
    </inkml:brush>
  </inkml:definitions>
  <inkml:trace contextRef="#ctx0" brushRef="#br0">0 341 21492,'0'0'4388,"71"-29"-2530,-35 15-577,8 0-864,-3-1-385,-2-3-1409,-9-4-3108,-6-4-4003</inkml:trace>
  <inkml:trace contextRef="#ctx0" brushRef="#br0" timeOffset="1">295 0 17969,'0'0'7079,"0"64"-4421,3-37-992,2 8-833,2 0-481,2 4-256,-3-1-32,2-4-737,0-4-1985,4-11-1314,1-7-672,3-12-1666,3 0-5253</inkml:trace>
</inkml:ink>
</file>

<file path=ppt/ink/ink5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9:16.005"/>
    </inkml:context>
    <inkml:brush xml:id="br0">
      <inkml:brushProperty name="width" value="0.025" units="cm"/>
      <inkml:brushProperty name="height" value="0.025" units="cm"/>
    </inkml:brush>
  </inkml:definitions>
  <inkml:trace contextRef="#ctx0" brushRef="#br0">7 33 16848,'0'0'11531,"0"14"-10864,-6 203 2931,6-213-3589,0 0-1,0 1 1,1-1-1,-1 0 1,1 1-1,0-1 1,0 0-1,1 0 1,-1 0-1,1 0 1,0 0 0,0 0-1,0 0 1,1 0-1,-1-1 1,1 1-1,3 3 1,-3-5-11,0 0 1,0 0 0,1 0-1,-1 0 1,0 0-1,1-1 1,-1 0 0,1 1-1,-1-1 1,1-1-1,-1 1 1,1 0 0,0-1-1,-1 0 1,1 0-1,0 0 1,0 0 0,-1 0-1,1-1 1,-1 0-1,6-1 1,-3-1 1,1 0 0,0 0 0,-1 0 0,0-1 0,0 0 0,0 0 0,0-1 0,-1 0 0,1 0 0,-1 0 0,0 0 0,-1-1 0,1 0 0,-1 0 0,-1 0 0,1-1 0,-1 1 0,0-1 0,4-13 0,-2 5 0,0 0 0,-1 0 0,-1-1 0,-1 1 0,0-1 0,-1 1 0,-1-1 0,-2-21 0,2 33-83,0 0 1,-1 1-1,0-1 1,0 0-1,0 1 0,0-1 1,-1 1-1,1-1 1,-1 1-1,0 0 0,0 0 1,0 0-1,0 0 0,-1 0 1,1 0-1,-1 0 1,0 1-1,0-1 0,0 1 1,0 0-1,0 0 1,0 0-1,0 1 0,-1-1 1,1 1-1,-1-1 1,1 1-1,-1 0 0,-5 0 1,0 0-527,1 0 0,-1 1 0,0 0 0,0 0 0,0 1 0,0 0 0,1 1 0,-1 0 0,0 1 1,1-1-1,-12 7 0,-19 10-11194</inkml:trace>
</inkml:ink>
</file>

<file path=ppt/ink/ink5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9:18.863"/>
    </inkml:context>
    <inkml:brush xml:id="br0">
      <inkml:brushProperty name="width" value="0.025" units="cm"/>
      <inkml:brushProperty name="height" value="0.025" units="cm"/>
    </inkml:brush>
  </inkml:definitions>
  <inkml:trace contextRef="#ctx0" brushRef="#br0">3 2 16688,'-2'-1'2915,"2"8"-2019,5 19-127,12 14 192,10 10-192,7 13-289,9 12-224,5 7-95,-4 8-33,-8 7-64,-17-1 32,-19 2-1730,-14-5-960,-31-4-609,-17-9-3556</inkml:trace>
</inkml:ink>
</file>

<file path=ppt/ink/ink5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9:21.374"/>
    </inkml:context>
    <inkml:brush xml:id="br0">
      <inkml:brushProperty name="width" value="0.025" units="cm"/>
      <inkml:brushProperty name="height" value="0.025" units="cm"/>
    </inkml:brush>
  </inkml:definitions>
  <inkml:trace contextRef="#ctx0" brushRef="#br0">1 250 14221,'0'0'7912,"64"-5"-7111,0-22-129,13-8-159,7-2-417,3 1-96,-5 3-1249,-8 3-1442,-17 3-1729,-18 7-3075</inkml:trace>
</inkml:ink>
</file>

<file path=ppt/ink/ink5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9:21.717"/>
    </inkml:context>
    <inkml:brush xml:id="br0">
      <inkml:brushProperty name="width" value="0.025" units="cm"/>
      <inkml:brushProperty name="height" value="0.025" units="cm"/>
    </inkml:brush>
  </inkml:definitions>
  <inkml:trace contextRef="#ctx0" brushRef="#br0">0 174 15983,'0'0'9129,"61"2"-7944,10-29-448,17-4-545,6-5-865,4-2-3779,-4-6-3620</inkml:trace>
</inkml:ink>
</file>

<file path=ppt/ink/ink5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9:24.353"/>
    </inkml:context>
    <inkml:brush xml:id="br0">
      <inkml:brushProperty name="width" value="0.025" units="cm"/>
      <inkml:brushProperty name="height" value="0.025" units="cm"/>
    </inkml:brush>
  </inkml:definitions>
  <inkml:trace contextRef="#ctx0" brushRef="#br0">128 0 4132,'0'0'27829,"0"9"-27140,-5 225-558,6-157-145,-1-77 14,0-1 0,0 1 0,1-1 0,-1 1 0,0-1 0,1 1 0,-1 0 0,1-1 0,-1 1 0,0-1 0,1 1 0,-1 0 0,1 0 0,-1-1 0,1 1 0,-1 0 0,1 0 0,-1-1 0,1 1 0,-1 0 0,1 0 0,0 0 0,-1 0 0,1 0 0,-1 0 0,1 0 0,-1 0 0,1 0 0,-1 0 0,1 0 0,0 0 0,-1 0 0,1 1 0,-1-1 0,1 0 0,-1 0 0,1 0 0,-1 1 0,1-1 0,-1 0 0,1 1 0,-1-1 0,0 1 0,1-1 0,-1 0 0,0 1 0,1-1 0,-1 1 0,0-1 0,1 1 0,-1-1 0,0 1 0,0-1 0,1 1 0,-1-1 0,0 1 0,0-1 0,0 1 0,0-1 0,0 1 0,0 0 0,0-1 0,0 1 0,0-1 0,0 1 0,0-1 0,0 1 0,0-1 0,-1 2 0,38-42 0,-31 33 0,0 1 0,4-7 0,1 1 0,1 1 0,22-17 0,-33 26 0,1 0 0,0 1 0,0 0 0,0-1 0,0 1 0,0 0 0,0 0 0,0 0 0,0 0 0,0 0 0,0 1 0,0-1 0,1 0 0,-1 1 0,0 0 0,0 0 0,1-1 0,-1 1 0,0 1 0,0-1 0,1 0 0,-1 1 0,0-1 0,0 1 0,1-1 0,-1 1 0,0 0 0,0 0 0,0 0 0,0 0 0,0 0 0,0 1 0,0-1 0,-1 1 0,4 2 0,2 6 0,0 1 0,0 0 0,-1 1 0,-1-1 0,1 1 0,-2 0 0,0 1 0,4 18 0,-3-5 0,-2 0 0,0 0 0,-2 34 0,-2-55 0,0 1 0,-1-1 0,1 0 0,-1 0 0,-1 0 0,1 0 0,-1 0 0,0 0 0,0 0 0,0-1 0,0 1 0,-1-1 0,0 0 0,0 0 0,0-1 0,-9 7 0,-3 2 0,-1 0 0,0-1 0,-24 10 0,32-17 1,1 0 0,-1-1 1,0 0-1,0-1 0,-1 0 0,1 0 0,0-1 0,-1 0 1,1 0-1,-1-1 0,1-1 0,-1 0 0,1 0 1,0-1-1,-1 0 0,-12-4 0,17 3-5,-1 1 1,1-1-1,-1-1 0,1 1 0,0 0 1,0-1-1,0 0 0,1 0 1,0-1-1,-1 1 0,2-1 1,-1 0-1,0 0 0,1 0 0,0-1 1,0 1-1,1-1 0,-1 0 1,1 0-1,1 1 0,-1-1 0,1 0 1,0 0-1,0-1 0,0 1 1,1-8-1,1-23-2289,5-20-8947,0 18-739</inkml:trace>
</inkml:ink>
</file>

<file path=ppt/ink/ink5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9:24.693"/>
    </inkml:context>
    <inkml:brush xml:id="br0">
      <inkml:brushProperty name="width" value="0.025" units="cm"/>
      <inkml:brushProperty name="height" value="0.025" units="cm"/>
    </inkml:brush>
  </inkml:definitions>
  <inkml:trace contextRef="#ctx0" brushRef="#br0">1 131 23254,'0'0'9513,"61"-47"-9513,-30 39 0,3 0 0,-1-2 0,1 2 0,-4-2 0,-4 2 0,-8 0-737,-8-3-6630,-10-2-10025</inkml:trace>
</inkml:ink>
</file>

<file path=ppt/ink/ink5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9:28.063"/>
    </inkml:context>
    <inkml:brush xml:id="br0">
      <inkml:brushProperty name="width" value="0.025" units="cm"/>
      <inkml:brushProperty name="height" value="0.025" units="cm"/>
    </inkml:brush>
  </inkml:definitions>
  <inkml:trace contextRef="#ctx0" brushRef="#br0">300 24 9801,'0'-1'260,"0"0"0,0 0 0,0 0 0,0 0 0,0 0-1,0 1 1,0-1 0,0 0 0,-1 0 0,1 0 0,0 0 0,-1 0 0,1 0-1,0 1 1,-1-1 0,1 0 0,-1 0 0,1 1 0,-1-1 0,1 0 0,-1 1-1,0-1 1,1 0 0,-1 1 0,0-1 0,1 1 0,-1-1 0,-1 0-1,0 1-38,0 0 0,1 0 0,-1-1 0,0 1 0,0 0 0,0 1-1,1-1 1,-1 0 0,0 0 0,0 1 0,1-1 0,-1 1-1,-2 1 1,-3 1 12,-1 1 0,1-1-1,1 2 1,-1-1 0,1 1 0,-7 6-1,-7 11-31,1 1 0,0 1 0,2 1 0,1 0-1,1 1 1,2 1 0,0 0 0,-9 31 0,10-20 223,1 1 1,2 1 0,1-1 0,3 2 0,-2 58-1,7-92-374,0 0 1,0 0-1,1 0 0,0 0 0,0 0 0,0-1 1,1 1-1,0 0 0,1 0 0,-1-1 0,5 8 0,-5-12-11,0 1-1,0-1 0,0 0 1,0 0-1,1 0 1,-1 0-1,1 0 0,-1 0 1,1-1-1,0 1 0,0-1 1,-1 0-1,1 1 0,0-2 1,0 1-1,0 0 1,0 0-1,0-1 0,1 0 1,-1 0-1,0 0 0,0 0 1,0 0-1,0 0 1,0-1-1,0 1 0,4-2 1,4-2 179,0 1 0,0-2 1,0 1-1,-1-2 0,1 1 1,-1-1-1,-1-1 0,1 0 1,-1 0-1,0-1 0,-1 0 1,11-12-1,-6 4 17,-1 0 0,0 0 0,-1-1 1,0-1-1,-2 0 0,11-25 0,-17 34-211,0-1 0,-1 0 0,1 1 0,-2-1 0,0 0 0,0 0 0,0-10 0,-1 17-24,0 0 0,-1 0 0,1 0 0,0 0 0,-1 0 0,0 0 0,0 0 0,0 1 0,0-1 0,0 0 0,0 0 0,-1 1 0,1-1 0,-1 1 0,0-1 0,0 1 0,0 0 0,0 0 0,0 0 0,0 0 0,0 0 0,-1 0 0,1 1 0,-1-1 0,1 1 0,-5-2 0,0 1 5,0 0 0,1 1 0,-1 0 0,1 1 0,-1 0 0,0 0-1,0 0 1,1 0 0,-1 1 0,0 0 0,1 1 0,-1 0 0,1 0 0,0 0 0,-1 0 0,1 1 0,0 0 0,-7 6-1,6-5-33,1 1 0,-1-1 0,1 1 0,1 1-1,-1-1 1,1 1 0,0 0 0,0 0 0,0 1-1,1-1 1,0 1 0,0 0 0,1 0 0,0 0 0,-3 10-1,6-15-188,-1-1-1,1 1 0,-1-1 1,1 1-1,0 0 1,0-1-1,0 1 0,0-1 1,0 1-1,0 0 1,0-1-1,0 1 0,1-1 1,-1 1-1,1-1 1,-1 1-1,1-1 0,-1 1 1,1-1-1,1 3 0,0-3-173,-1 0 0,0-1 0,1 1 0,-1 0 0,0-1 0,1 1 0,-1-1-1,0 1 1,1-1 0,-1 0 0,1 1 0,-1-1 0,1 0 0,-1 0-1,1 0 1,-1 0 0,1-1 0,-1 1 0,1 0 0,-1 0 0,3-2-1,35-13-9461</inkml:trace>
</inkml:ink>
</file>

<file path=ppt/ink/ink5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9:29.619"/>
    </inkml:context>
    <inkml:brush xml:id="br0">
      <inkml:brushProperty name="width" value="0.025" units="cm"/>
      <inkml:brushProperty name="height" value="0.025" units="cm"/>
    </inkml:brush>
  </inkml:definitions>
  <inkml:trace contextRef="#ctx0" brushRef="#br0">49 1 7111,'0'0'19218,"-14"93"-19058,-2-34-160,2 12 224,10 2 129,4-5-257,4-2-256,17-9-1826,5-11-1986,-2-17-3395</inkml:trace>
</inkml:ink>
</file>

<file path=ppt/ink/ink5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9:31.194"/>
    </inkml:context>
    <inkml:brush xml:id="br0">
      <inkml:brushProperty name="width" value="0.025" units="cm"/>
      <inkml:brushProperty name="height" value="0.025" units="cm"/>
    </inkml:brush>
  </inkml:definitions>
  <inkml:trace contextRef="#ctx0" brushRef="#br0">5 204 22197,'-1'-5'284,"0"-1"1,0 1-1,0-1 1,1 1-1,0-1 1,0 1-1,0-1 1,1 1-1,0-1 1,0 1-1,0-1 1,1 1-1,0 0 1,0 0-1,4-7 1,-2 6-31,1-1 1,0 1-1,0 1 1,1-1-1,0 1 1,0 0-1,0 0 1,0 1-1,1 0 0,8-4 1,1 0-140,0 0 0,0 2 0,1 0 1,0 0-1,0 2 0,0 0 0,0 1 0,1 1 0,-1 0 1,1 2-1,0 0 0,-1 1 0,19 3 0,-33-3-111,0 0 1,-1 0-1,1 0 0,0 1 0,0-1 0,-1 1 1,1-1-1,-1 1 0,0 0 0,0 0 1,1 1-1,-1-1 0,0 0 0,-1 1 0,1-1 1,0 1-1,-1-1 0,1 1 0,-1 0 1,0 0-1,0-1 0,0 1 0,0 0 0,-1 0 1,1 0-1,-1 0 0,0 0 0,1 0 1,-1 0-1,-1 0 0,1 0 0,-1 6 0,-1 3 24,0-1 0,0 0 0,-1 1 0,-1-1 0,1 0 0,-2 0 0,-7 13 0,-17 20 79,-2-2 0,-1-1 0,-42 39 0,-37 48 645,110-127-746,-3 3-3,0 0 0,0 1 1,1-1-1,0 1 1,0 0-1,0 0 1,0 0-1,1 0 1,-1 0-1,1 1 0,1-1 1,-1 1-1,1-1 1,0 1-1,0 0 1,0 10-1,2-14-3,-1-1 0,1 0 0,0 1 0,-1-1 0,1 0 0,0 0 0,0 0 0,0 0 0,0 0 0,0 0 0,0 0 0,0 0 0,0 0 0,0 0 0,1 0 0,-1-1 0,0 1 0,0-1 0,1 1 0,-1-1 0,0 1 0,1-1 0,-1 0 0,1 1 0,-1-1 0,2 0 0,45 1 0,-34-1 0,12-1 9,0-2-1,0 0 1,51-14-1,76-33-70,-88 27-59,-55 20 41,67-24-1709,-28 9-2337,1-5-4944</inkml:trace>
</inkml:ink>
</file>

<file path=ppt/ink/ink5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7:02.449"/>
    </inkml:context>
    <inkml:brush xml:id="br0">
      <inkml:brushProperty name="width" value="0.025" units="cm"/>
      <inkml:brushProperty name="height" value="0.025" units="cm"/>
    </inkml:brush>
  </inkml:definitions>
  <inkml:trace contextRef="#ctx0" brushRef="#br0">0 28 8264,'90'13'6982,"19"-5"-6789,19-7-129,27-1-32,16-1 0,22-20-2659,3-6-3010</inkml:trace>
</inkml:ink>
</file>

<file path=ppt/ink/ink5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7:02.794"/>
    </inkml:context>
    <inkml:brush xml:id="br0">
      <inkml:brushProperty name="width" value="0.025" units="cm"/>
      <inkml:brushProperty name="height" value="0.025" units="cm"/>
    </inkml:brush>
  </inkml:definitions>
  <inkml:trace contextRef="#ctx0" brushRef="#br0">0 798 6854,'475'-54'7128,"0"24"-3953,478 12-2358,50-6-785,-5-83-58,2-97 3014,-12-38-1545,-987 241-1444,316-89-3874,-245 62-823</inkml:trace>
</inkml:ink>
</file>

<file path=ppt/ink/ink5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7:03.461"/>
    </inkml:context>
    <inkml:brush xml:id="br0">
      <inkml:brushProperty name="width" value="0.025" units="cm"/>
      <inkml:brushProperty name="height" value="0.025" units="cm"/>
    </inkml:brush>
  </inkml:definitions>
  <inkml:trace contextRef="#ctx0" brushRef="#br0">361 0 20147,'0'0'1415,"-4"12"-1410,-27 82 950,-115 414 2126,94-224-2001,12 1 0,-4 571 0,45-785-1020,-3 82-878,2-151 557,0 0 0,0 1 0,0-1 0,0 0 0,-1 0 0,1 0 0,-1 1-1,1-1 1,-1 0 0,0 0 0,0 0 0,0 0 0,0 0 0,0 0 0,0 0 0,-1 0 0,1-1 0,-1 1-1,1 0 1,-1-1 0,-2 2 0,-17 4-5937</inkml:trace>
</inkml:ink>
</file>

<file path=ppt/ink/ink5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7:03.976"/>
    </inkml:context>
    <inkml:brush xml:id="br0">
      <inkml:brushProperty name="width" value="0.025" units="cm"/>
      <inkml:brushProperty name="height" value="0.025" units="cm"/>
    </inkml:brush>
  </inkml:definitions>
  <inkml:trace contextRef="#ctx0" brushRef="#br0">1 86 16432,'0'0'2765,"19"-5"-2424,53-8 1611,139-9-1,100 14 189,-259 8-2145,622-5 722,465-8-596,-952 6-253,393-5 2999,-2 42-1187,-473-17-1668,120 11-1241,-224-24 1014,0 0 1,0 1-1,0-1 0,0 0 0,0 0 1,0 0-1,0 0 0,0 0 1,0 0-1,0 0 0,0 0 0,0 0 1,0 0-1,0 0 0,0-1 0,0 1 1,0 0-1,0-1 0,0 1 1,0-1-1,0 1 0,0-1 0,0 0 1,-1 1-1,1-1 0,0 0 1,0 0-1,-1 1 0,1-1 0,0 0 1,-1 0-1,1 0 0,-1 0 0,1 0 1,-1 0-1,1 0 0,-1 0 1,0 0-1,0 0 0,1 0 0,-1 0 1,0 0-1,0 0 0,0-1 1,1-25-5707</inkml:trace>
</inkml:ink>
</file>

<file path=ppt/ink/ink5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7:04.332"/>
    </inkml:context>
    <inkml:brush xml:id="br0">
      <inkml:brushProperty name="width" value="0.025" units="cm"/>
      <inkml:brushProperty name="height" value="0.025" units="cm"/>
    </inkml:brush>
  </inkml:definitions>
  <inkml:trace contextRef="#ctx0" brushRef="#br0">54 0 22998,'0'0'2007,"8"4"-1457,46 12 237,0-2 1,63 7 0,-73-15-653,0 2 1,-1 2-1,0 1 1,-1 3 0,61 27-1,-95-37-96,1 1 0,-1 0 0,0 1-1,-1-1 1,1 2 0,-1-1 0,0 1 0,-1 0 0,0 0-1,0 1 1,0-1 0,-1 1 0,0 1 0,-1-1 0,0 1-1,0 0 1,0 0 0,-2 0 0,1 0 0,-1 0-1,0 1 1,-1-1 0,0 1 0,0-1 0,-1 1 0,-1-1-1,1 1 1,-2 0 0,1-1 0,-1 0 0,-1 1 0,-3 9-1,-2 0 55,-1-1-1,-1 0 1,-1 0-1,-1-1 1,0 0-1,-1-1 1,-1 0-1,0-1 1,-31 24-1,-2-2 339,-2-2-1,-62 33 0,-52 16 535,76-51-2648,71-29-305,0 0 0,-1-1 0,-20 1 0,13-4-9078</inkml:trace>
</inkml:ink>
</file>

<file path=ppt/ink/ink5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7:04.829"/>
    </inkml:context>
    <inkml:brush xml:id="br0">
      <inkml:brushProperty name="width" value="0.025" units="cm"/>
      <inkml:brushProperty name="height" value="0.025" units="cm"/>
    </inkml:brush>
  </inkml:definitions>
  <inkml:trace contextRef="#ctx0" brushRef="#br0">1 833 19058,'0'0'795,"11"-10"-811,295-330 3838,-21-34-2246,-270 353-1556,-2 2 90,1 1 1,22-23 0,-21 32-7,-8 13-62,-4 24-33,-3-22-4,-5 110 180,1-71-174,2 0 0,9 84 1,-6-121-74,1 0 0,0 1 0,0-1 1,1 0-1,0 0 0,1 0 0,0 0 0,0-1 1,7 9-1,-8-11-261,1-1 0,0 0-1,0 0 1,0 0 0,1 0 0,5 3 0,-6-5-567,0 1 0,1-1 0,-1 0 1,0-1-1,1 1 0,0-1 0,8 2 0,23-2-14436</inkml:trace>
</inkml:ink>
</file>

<file path=ppt/ink/ink5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7:05.325"/>
    </inkml:context>
    <inkml:brush xml:id="br0">
      <inkml:brushProperty name="width" value="0.025" units="cm"/>
      <inkml:brushProperty name="height" value="0.025" units="cm"/>
    </inkml:brush>
  </inkml:definitions>
  <inkml:trace contextRef="#ctx0" brushRef="#br0">174 0 1441,'0'0'20009,"-10"10"-18408,-5 6-1125,1 0 0,1 2 0,0 0 0,1 0 0,1 1-1,-13 32 1,12-21-260,1 0 0,1 1-1,2 0 1,1 1 0,1 0-1,2 0 1,1 0 0,2 0-1,4 51 1,-2-77-271,-1-1-1,1 1 1,1-1-1,-1 0 1,1 1-1,0-1 1,0 0-1,0 0 1,1 0 0,0 0-1,0-1 1,4 6-1,-4-68-8021,-6 10 1981,-1-11-2905</inkml:trace>
</inkml:ink>
</file>

<file path=ppt/ink/ink5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7:05.664"/>
    </inkml:context>
    <inkml:brush xml:id="br0">
      <inkml:brushProperty name="width" value="0.025" units="cm"/>
      <inkml:brushProperty name="height" value="0.025" units="cm"/>
    </inkml:brush>
  </inkml:definitions>
  <inkml:trace contextRef="#ctx0" brushRef="#br0">0 237 5221,'0'0'13869,"82"-16"-13933,-41 16-993,5-5-4773</inkml:trace>
  <inkml:trace contextRef="#ctx0" brushRef="#br0" timeOffset="1">340 1 12812,'0'0'5669,"-79"81"-4900,33-28 1121,4 2-96,7-1-225,13-4-608,11-2-609,11-7-448,15-10-32,16-8-1089,9-9 0,1-10-128,2-4-1506,0-13-1441,-4-15-673</inkml:trace>
</inkml:ink>
</file>

<file path=ppt/ink/ink5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7:06.008"/>
    </inkml:context>
    <inkml:brush xml:id="br0">
      <inkml:brushProperty name="width" value="0.025" units="cm"/>
      <inkml:brushProperty name="height" value="0.025" units="cm"/>
    </inkml:brush>
  </inkml:definitions>
  <inkml:trace contextRef="#ctx0" brushRef="#br0">236 0 13581,'0'0'4516,"-54"56"-3555,24-20 448,1 2-544,2 0-641,5-2-128,2-3 33,4-3-33,3-8-64,2-7-32,6-8-128,0-7-2595,3-8-1793,0-15-3876</inkml:trace>
  <inkml:trace contextRef="#ctx0" brushRef="#br0" timeOffset="1">30 85 9641,'0'0'6054,"54"27"-3716,-26-15-1217,5-3-897,1-1-96,-1-7-128,-1-1-3106,-2 0-3909</inkml:trace>
</inkml:ink>
</file>

<file path=ppt/ink/ink5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7:06.367"/>
    </inkml:context>
    <inkml:brush xml:id="br0">
      <inkml:brushProperty name="width" value="0.025" units="cm"/>
      <inkml:brushProperty name="height" value="0.025" units="cm"/>
    </inkml:brush>
  </inkml:definitions>
  <inkml:trace contextRef="#ctx0" brushRef="#br0">119 1 5958,'0'0'17488,"65"23"-20851,-40-23 192,-2 0-3459</inkml:trace>
  <inkml:trace contextRef="#ctx0" brushRef="#br0" timeOffset="1">1 170 11115,'0'0'9416,"87"-13"-8935,-33-7-193,3 0-224,1-2-2306,-3 3-4292</inkml:trace>
</inkml:ink>
</file>

<file path=ppt/ink/ink5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7:06.693"/>
    </inkml:context>
    <inkml:brush xml:id="br0">
      <inkml:brushProperty name="width" value="0.025" units="cm"/>
      <inkml:brushProperty name="height" value="0.025" units="cm"/>
    </inkml:brush>
  </inkml:definitions>
  <inkml:trace contextRef="#ctx0" brushRef="#br0">418 1 18546,'0'0'7591,"-55"29"-7047,15-2-255,-7 12 383,-2-1-191,2 5-353,6-5-96,7-2-96,4-6-865,8-9-192,6-6-321,2-8-1088,4-7-481,2 0-1281,4-17-3491</inkml:trace>
</inkml:ink>
</file>

<file path=ppt/ink/ink5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7:07.039"/>
    </inkml:context>
    <inkml:brush xml:id="br0">
      <inkml:brushProperty name="width" value="0.025" units="cm"/>
      <inkml:brushProperty name="height" value="0.025" units="cm"/>
    </inkml:brush>
  </inkml:definitions>
  <inkml:trace contextRef="#ctx0" brushRef="#br0">1 1 6983,'0'0'13869,"59"24"-11915,-38-2-1026,2 1-415,0-1-257,-3-1-160,-3-1-1089,-8-5-1473,-4-4-3684</inkml:trace>
</inkml:ink>
</file>

<file path=ppt/ink/ink5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7:07.413"/>
    </inkml:context>
    <inkml:brush xml:id="br0">
      <inkml:brushProperty name="width" value="0.025" units="cm"/>
      <inkml:brushProperty name="height" value="0.025" units="cm"/>
    </inkml:brush>
  </inkml:definitions>
  <inkml:trace contextRef="#ctx0" brushRef="#br0">33 8 7495,'0'0'3748,"-32"-7"-4549</inkml:trace>
</inkml:ink>
</file>

<file path=ppt/ink/ink5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7:07.760"/>
    </inkml:context>
    <inkml:brush xml:id="br0">
      <inkml:brushProperty name="width" value="0.025" units="cm"/>
      <inkml:brushProperty name="height" value="0.025" units="cm"/>
    </inkml:brush>
  </inkml:definitions>
  <inkml:trace contextRef="#ctx0" brushRef="#br0">127 1 13741,'0'0'4228,"10"4"-2189,4 5-1290,1 0-1,-2 0 0,1 1 1,-1 1-1,-1 0 0,12 13 1,-11-9-494,-1 0 1,0 1-1,-1 0 1,-1 1 0,12 26-1,-17-32-247,-1-1-1,1 1 0,-2 0 0,0 1 1,0-1-1,-1 0 0,0 1 1,-1 0-1,0-1 0,-1 1 1,0 0-1,-1-1 0,-1 1 0,0 0 1,0-1-1,-1 0 0,0 1 1,-1-1-1,0-1 0,-1 1 1,0 0-1,-12 16 0,-4-1 9,-2-1 0,0-1-1,-1-1 1,-53 37 0,-3-9-2545,47-35-1934,12-8-3240</inkml:trace>
</inkml:ink>
</file>

<file path=ppt/ink/ink5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7:08.116"/>
    </inkml:context>
    <inkml:brush xml:id="br0">
      <inkml:brushProperty name="width" value="0.025" units="cm"/>
      <inkml:brushProperty name="height" value="0.025" units="cm"/>
    </inkml:brush>
  </inkml:definitions>
  <inkml:trace contextRef="#ctx0" brushRef="#br0">0 22 20083,'0'0'6705,"10"-3"-5936,10-2-169,0 1 1,29-3-1,-43 6-502,0 0 0,0 1 0,0 0-1,0 0 1,0 0 0,0 1-1,0 0 1,0 0 0,0 1-1,0-1 1,-1 1 0,1 0-1,0 1 1,7 4 0,-11-5-98,0-1 1,-1 1-1,0 0 1,1 0-1,-1-1 1,0 1-1,0 0 1,0 0-1,0 0 1,0 0-1,0 0 1,-1 1-1,1-1 1,-1 0-1,0 0 1,1 0-1,-1 1 1,0-1-1,0 0 0,0 0 1,-1 0-1,1 1 1,0-1-1,-1 0 1,0 0-1,1 0 1,-1 0-1,0 0 1,0 0-1,0 0 1,0 0-1,0 0 1,-1 0-1,1-1 1,-2 3-1,-6 6 15,1 1 0,-2-2-1,1 1 1,-14 9 0,-1-1 60,-39 33 51,60-48-131,1-1-1,-1 1 1,1-1 0,0 1 0,0 0-1,0 0 1,0 0 0,0 0 0,0 0-1,1 0 1,0 1 0,0-1 0,0 0-1,0 1 1,0-1 0,0 1 0,1-1-1,0 4 1,1-4-13,0-1 0,0 1 0,0-1-1,0 0 1,0 1 0,1-1 0,-1 0 0,1 0 0,0 0 0,0 0 0,0 0-1,0 0 1,0-1 0,0 1 0,0-1 0,0 1 0,0-1 0,1 0-1,-1 0 1,1 0 0,-1 0 0,1 0 0,-1-1 0,6 2 0,66 8-2727,-24-9-3431,-4-1-4544</inkml:trace>
</inkml:ink>
</file>

<file path=ppt/ink/ink5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7:08.879"/>
    </inkml:context>
    <inkml:brush xml:id="br0">
      <inkml:brushProperty name="width" value="0.025" units="cm"/>
      <inkml:brushProperty name="height" value="0.025" units="cm"/>
    </inkml:brush>
  </inkml:definitions>
  <inkml:trace contextRef="#ctx0" brushRef="#br0">1 241 13485,'0'0'1788,"4"12"-597,7 31-453,-1 0 0,-2 1 1,4 76-1,-9 153 529,-4-164-1201,2 101 169,29 216 0,-19-348-226,3 1 0,4-2 1,3 0-1,3-2 0,4 0 0,37 71 0,137 199 185,-158-280-167,3-3-1,3-1 0,62 56 0,-97-102-27,1-1 0,0-1 0,1 0 0,1-1-1,0-1 1,1-1 0,33 13 0,-41-19 62,0-1-1,1 0 1,-1-1 0,1 0-1,-1-1 1,1-1-1,0 1 1,-1-2 0,1 0-1,0 0 1,-1-1 0,1 0-1,-1-1 1,0 0-1,17-8 1,-1-2 301,0-2-1,-1-1 1,-1-1 0,-1-1-1,28-26 1,109-118 571,-118 115-673,490-544 2863,-47-43-3710,-279 315 2203,-166 247-1149,-3-2-1,44-122 1,-53 109-625,-3 0 0,-5-2 0,-3-1 0,9-130 0,-26 213-26,-1 0 0,0 0 0,0-1 0,0 1-1,-1 0 1,-4-13 0,5 18-85,-1 1-1,0-1 0,0 0 0,0 1 1,0-1-1,0 1 0,-1 0 1,1-1-1,0 1 0,-1 0 1,1 0-1,-1-1 0,1 1 1,-1 1-1,1-1 0,-1 0 0,0 0 1,1 0-1,-1 1 0,0-1 1,0 1-1,1 0 0,-1-1 1,0 1-1,0 0 0,0 0 1,0 0-1,1 0 0,-4 1 0,-36 3-8944</inkml:trace>
</inkml:ink>
</file>

<file path=ppt/ink/ink5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7:11.517"/>
    </inkml:context>
    <inkml:brush xml:id="br0">
      <inkml:brushProperty name="width" value="0.025" units="cm"/>
      <inkml:brushProperty name="height" value="0.025" units="cm"/>
    </inkml:brush>
  </inkml:definitions>
  <inkml:trace contextRef="#ctx0" brushRef="#br0">177 165 5990,'2'1'15654,"-2"-1"-15596,0 0 0,0 0 0,0 0 0,0 0-1,0 0 1,0 0 0,0 0 0,1 0 0,-1 0-1,0 0 1,0 0 0,0 0 0,0 1 0,0-1-1,0 0 1,0 0 0,0 0 0,1 0 0,-1 0-1,0 0 1,0 0 0,0 0 0,0 1 0,0-1-1,0 0 1,0 0 0,0 0 0,0 0 0,0 0 0,0 0-1,0 1 1,0-1 0,0 0 0,0 0 0,0 0-1,0 0 1,0 0 0,0 0 0,0 1 0,0-1-1,0 0 1,0 0 0,0 0 0,0 0 0,0 0-1,0 0 1,-1 0 0,1 1 0,0-1 0,0 0-1,0 0 1,0 0 0,0 0 0,0 0 0,0 0-1,0 0 1,-1 0 0,1 0 0,0 0 0,0 1-1,-14 8 247,-1 1-1,2 0 0,0 1 0,-18 20 1,40-48-115,-1 0 0,-1-1 0,-1 0-1,0 0 1,-1-1 0,-1 0 0,-1 0 0,-1 0 0,1-25 0,-3 43-161,0-1 0,0 1 1,0 0-1,0 0 0,1 0 0,-2-1 0,1 1 0,0 0 0,0 0 0,0-1 0,-1 1 0,1 0 0,0 0 0,-1 0 0,1 0 0,-1 0 0,0 0 0,1 0 0,-1 0 1,0 0-1,1 0 0,-1 0 0,0 0 0,0 0 0,0 0 0,0 1 0,0-1 0,0 0 0,0 1 0,0-1 0,0 0 0,0 1 0,0 0 0,-1-1 0,1 1 0,0 0 1,-2-1-1,1 2-15,-1-1 1,1 1 0,-1-1 0,1 1 0,0 0 0,-1 0 0,1 0-1,0 0 1,0 1 0,0-1 0,0 0 0,0 1 0,0 0-1,0-1 1,0 1 0,0 0 0,1 0 0,-2 3 0,-7 10-31,2 0-1,0 1 1,0-1 0,2 2 0,0-1 0,1 1 0,0 0 0,1 0 0,2 1 0,-1-1 0,2 1 0,0-1 0,1 1-1,3 19 1,-2-34 21,-1 0 0,0 0 0,1 1 0,0-1-1,0 0 1,0 0 0,0 0 0,1 0 0,-1 0-1,1-1 1,-1 1 0,1 0 0,0-1 0,0 1 0,0-1-1,0 0 1,1 1 0,-1-1 0,1 0 0,-1 0-1,1-1 1,0 1 0,0-1 0,0 1 0,0-1-1,0 0 1,0 0 0,0 0 0,0 0 0,0-1-1,0 1 1,0-1 0,1 0 0,-1 0 0,0 0-1,6-1 1,0 0 136,-1-1 0,0 0 0,0 0-1,0-1 1,0 0 0,0 0 0,0-1 0,-1 0-1,0 0 1,1-1 0,-2 0 0,1 0 0,7-7-1,-7 3-85,1-1 0,-1 0-1,-1 0 1,0-1 0,0 1-1,-1-1 1,0-1 0,-1 1-1,0-1 1,-1 1 0,0-1-1,-1 0 1,0 0 0,-1 0-1,-1 0 1,0-1 0,0 1-1,-5-22 1,5 31-56,-1 1 1,1 0-1,-1 0 0,0-1 0,1 1 1,-1 0-1,0 0 0,-1 0 0,1 0 1,0 0-1,-1 1 0,1-1 0,-1 0 1,1 1-1,-1-1 0,0 1 1,1-1-1,-1 1 0,0 0 0,0-1 1,0 1-1,0 0 0,0 0 0,-1 1 1,1-1-1,0 0 0,0 1 0,0 0 1,-4-1-1,2 1-6,0 0 0,-1 1 1,1-1-1,0 1 0,0 0 0,-1 0 1,1 0-1,0 1 0,0 0 0,0-1 1,1 1-1,-1 1 0,0-1 0,1 0 1,-6 5-1,-7 9-27,0 0 0,1 1-1,1 1 1,1 0 0,-12 21 0,16-25 22,2 0 0,0 1 0,1-1 0,0 1 0,1 1 0,1-1 0,-5 31 0,9-44 15,0 0 1,0 0-1,0 0 1,0 0-1,0 0 1,0-1-1,0 1 0,1 0 1,-1 0-1,1 0 1,-1 0-1,1 0 1,0 0-1,0 0 1,0-1-1,0 1 0,0 0 1,0-1-1,0 1 1,1-1-1,-1 1 1,1-1-1,2 3 1,0-2 11,-1 0 0,1-1 0,0 1 1,0-1-1,0 0 0,0 0 0,0 0 0,0-1 1,0 1-1,0-1 0,5 0 0,5-1 24,-1 0-1,1-1 1,-1-1-1,0 0 0,0-1 1,18-7-1,-19 5-37,0 1 0,0-2 0,0 0 0,-1 0 0,-1-1 0,1 0 0,-1-1 0,0 0 0,-1-1 0,0 0 0,-1 0 0,0-1 0,-1 0 0,0 0 0,0-1 0,-1 1 0,-1-2 0,0 1 0,-1-1 0,0 1 0,0-1 0,-2 0 0,0 0 0,1-21 0,-3 31 0,0 1 0,0-1 0,0 1 0,0-1 0,0 1 0,-1-1 0,1 1 0,-1-1 0,0 1 0,0-1 0,0 1 0,0-1 0,0 1 0,0 0 0,-1 0 0,1 0 0,-1 0 0,1 0 0,-1 0 0,0 0 0,0 0 0,0 1 0,0-1 0,0 1 0,0-1 0,0 1 0,-4-2 0,1 2 0,1 0 0,0 1 0,-1-1 0,1 1 0,-1 0 0,1 0 0,-1 1 0,1-1 0,-1 1 0,1 0 0,-1 0 0,1 0 0,0 1 0,0 0 0,-1 0 0,-3 2 0,-10 7 0,1 0 0,0 1 0,0 0 0,1 2 0,-20 21 0,2 4 0,-31 43 0,58-73 0,0 1 0,1-1 0,0 1 0,0 0 0,1 1 0,-5 14 0,10-24 0,0-1 0,0 1 0,0-1 0,0 1 0,-1-1 0,1 1 0,0 0 0,0-1 0,0 1 0,0-1 0,1 1 0,-1 0 0,0-1 0,0 1 0,0-1 0,0 1 0,1-1 0,-1 1 0,0-1 0,0 1 0,1 0 0,-1-1 0,0 0 0,1 1 0,-1-1 0,1 1 0,-1-1 0,0 1 0,1-1 0,-1 0 0,1 1 0,-1-1 0,2 1 0,24 1 0,28-13 0,-34 4-22,0-1 0,-1-1 0,-1-1 0,0 0-1,0-2 1,-1 0 0,0 0 0,-1-2 0,-1 0 0,0-1 0,-1-1 0,0 0-1,19-31 1,-19 15-841,-10 15-1808,-4 17 2468,0-1 1,0 1 0,0 0 0,0 0-1,0-1 1,0 1 0,0 0 0,-1-1 0,1 1-1,0 0 1,0 0 0,0-1 0,0 1-1,0 0 1,0 0 0,0 0 0,-1-1 0,1 1-1,0 0 1,0 0 0,0 0 0,0-1-1,-1 1 1,1 0 0,0 0 0,0 0 0,-1 0-1,1 0 1,0-1 0,0 1 0,-1 0 0,1 0-1,0 0 1,0 0 0,-1 0 0,1 0-1,0 0 1,0 0 0,-1 0 0,1 0 0,0 0-1,-1 0 1,-21 4-8334</inkml:trace>
</inkml:ink>
</file>

<file path=ppt/ink/ink5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7:41.101"/>
    </inkml:context>
    <inkml:brush xml:id="br0">
      <inkml:brushProperty name="width" value="0.025" units="cm"/>
      <inkml:brushProperty name="height" value="0.025" units="cm"/>
    </inkml:brush>
  </inkml:definitions>
  <inkml:trace contextRef="#ctx0" brushRef="#br0">68 1 18898,'0'0'4634,"1"12"-3844,-9 500 4392,-1-127-4567,4-80 438,2 123 542,7-388-1595,-5-40-14,1 1 0,0-1 1,0 0-1,-1 0 0,1 0 0,0 0 1,-1 1-1,1-1 0,-1 0 0,1 0 1,0 0-1,-1 0 0,1 0 0,0 0 0,-1 0 1,1 0-1,0 0 0,-1 0 0,1 0 1,0 0-1,-1 0 0,1-1 0,-1 1 1,1 0-1,0 0 0,-1 0 0,1 0 1,0-1-1,0 1 0,-1 0 0,1 0 0,0 0 1,-1-1-1,1 1 0,0 0 0,0-1 1,-1 1-1,-15-20-3787,-2-7-5264</inkml:trace>
</inkml:ink>
</file>

<file path=ppt/ink/ink5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7:41.961"/>
    </inkml:context>
    <inkml:brush xml:id="br0">
      <inkml:brushProperty name="width" value="0.025" units="cm"/>
      <inkml:brushProperty name="height" value="0.025" units="cm"/>
    </inkml:brush>
  </inkml:definitions>
  <inkml:trace contextRef="#ctx0" brushRef="#br0">122 196 673,'-10'1'9587,"-3"0"-7994,1 1-701,1-1 0,-1-1 0,0 0 0,0 0 0,0-1 0,-15-3 0,31 3 3170,67-2-506,614-31-628,-352 11-2792,1001-25 836,-407 20 891,-842 24-1803,295 1-3,-323 11 264,-57-28-3598,0-3-3915,0 7-842</inkml:trace>
</inkml:ink>
</file>

<file path=ppt/ink/ink5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7:42.303"/>
    </inkml:context>
    <inkml:brush xml:id="br0">
      <inkml:brushProperty name="width" value="0.025" units="cm"/>
      <inkml:brushProperty name="height" value="0.025" units="cm"/>
    </inkml:brush>
  </inkml:definitions>
  <inkml:trace contextRef="#ctx0" brushRef="#br0">1 14 16367,'0'0'12802,"14"-3"-11953,-11 2-803,9-2 18,0 1 0,0 0 1,-1 0-1,1 1 0,0 1 1,0 0-1,22 4 0,89 12 51,-85-13-91,0 2 0,-1 1 0,0 2 0,47 17 0,-82-25-11,0 1 0,0 0 0,0 0-1,0 0 1,0 0 0,0 0 0,0 0 0,-1 0 0,1 1-1,0-1 1,-1 1 0,1-1 0,-1 1 0,1-1 0,-1 1-1,0 0 1,0 0 0,0 0 0,0 0 0,0 0 0,0 0-1,0 3 1,-1-2 27,0 0-1,0 0 1,0 0-1,0 0 1,-1-1-1,0 1 1,1 0 0,-1 0-1,0 0 1,0 0-1,-1-1 1,1 1-1,-1 0 1,-2 2-1,-7 11 167,-2-2-1,0 0 1,0 0 0,-17 12-1,19-16-167,-71 57-38,49-42 0,2 1 0,1 1 0,-52 62 0,69-59-2723,28-41-5380</inkml:trace>
</inkml:ink>
</file>

<file path=ppt/ink/ink5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7:43.191"/>
    </inkml:context>
    <inkml:brush xml:id="br0">
      <inkml:brushProperty name="width" value="0.025" units="cm"/>
      <inkml:brushProperty name="height" value="0.025" units="cm"/>
    </inkml:brush>
  </inkml:definitions>
  <inkml:trace contextRef="#ctx0" brushRef="#br0">0 350 9097,'0'0'18796,"7"6"-17595,-2-2-986,-4-2-147,0-1-1,0 0 1,0 1-1,0-1 0,1 0 1,-1 0-1,0 0 1,1 0-1,-1 0 1,1 0-1,-1 0 1,1 0-1,0-1 1,-1 1-1,1-1 1,0 1-1,-1-1 1,1 0-1,0 1 1,-1-1-1,1 0 1,0 0-1,0 0 1,-1 0-1,1-1 1,0 1-1,0 0 1,-1-1-1,1 1 1,0-1-1,-1 1 1,1-1-1,-1 0 1,1 0-1,-1 0 1,2-1-1,27-23 119,-1 0-1,-1-2 1,42-53 0,59-103 30,-113 161-214,-16 21-2,0 1 0,0 0 0,0-1 0,0 1 0,1 0 0,-1-1 0,0 1 0,0 0 0,1-1 0,-1 1 0,0 0 0,0-1 0,1 1 0,-1 0 0,0 0 0,1 0 0,-1-1 0,0 1 0,1 0 0,-1 0 0,0 0 0,1 0 0,-1 0 0,1 0 0,-1 0 0,0-1 0,1 1 0,-1 0 0,1 0 0,-1 1 0,0-1 0,1 0 0,-1 0 0,1 0 0,-1 0 0,0 0 0,1 0 0,-1 0 0,0 1 0,1-1 0,-1 0 0,0 0 0,1 0 0,-1 1 0,0-1 0,1 0 0,-1 1 0,0-1 0,0 0 0,1 0 0,-1 1 0,0-1 0,0 0 0,0 1 0,0-1 0,1 1 0,-1-1 0,0 0 0,0 1 0,0-1 0,0 0 0,0 1 0,0-1 0,0 1 0,0-1 0,0 0 0,0 1 0,0 0 0,8 39 0,-6-28 0,11 47 0,22 58 0,-29-99 0,2 0 0,0 0 0,0-1 0,2-1 0,0 1 0,1-1 0,19 21 0,-13-25-721,-17-12 624,0 1 0,0-1 0,1 1 0,-1-1-1,0 0 1,0 0 0,1 1 0,-1-1 0,0 0-1,1 1 1,-1-1 0,1 0 0,-1 0 0,0 0 0,1 1-1,-1-1 1,0 0 0,1 0 0,-1 0 0,1 0-1,-1 0 1,1 0 0,-1 0 0,0 0 0,1 0 0,-1 0-1,1 0 1,-1 0 0,0 0 0,1 0 0,-1 0-1,1 0 1,-1-1 0,0 1 0,1 0 0,-1 0 0,1 0-1,-1-1 1,0 1 0,1 0 0,-1 0 0,0-1-1,1 0 1,-1-14-9127</inkml:trace>
</inkml:ink>
</file>

<file path=ppt/ink/ink5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7:44.094"/>
    </inkml:context>
    <inkml:brush xml:id="br0">
      <inkml:brushProperty name="width" value="0.025" units="cm"/>
      <inkml:brushProperty name="height" value="0.025" units="cm"/>
    </inkml:brush>
  </inkml:definitions>
  <inkml:trace contextRef="#ctx0" brushRef="#br0">84 159 6022,'0'0'3320,"4"-11"-683,1-2-1832,18-44 2638,-20 47-1761,1-1 0,-2 0 0,3-20 0,-5 31-1542,1-1 0,-1 1-1,0-1 1,0 1 0,0-1 0,0 1-1,0-1 1,0 1 0,0-1 0,0 1 0,0-1-1,0 1 1,0-1 0,0 1 0,-1-1-1,1 1 1,0 0 0,0-1 0,0 1 0,-1-1-1,1 1 1,0-1 0,-1 1 0,1 0-1,0-1 1,-1 1 0,1 0 0,0-1-1,-1 1 1,1 0 0,-1 0 0,1-1 0,0 1-1,-1 0 1,-17 5 1622,-16 24-1081,26-17-532,0 1 0,0 0 1,1 1-1,1 0 0,0 0 0,1 0 0,1 1 0,-4 19 1,3 1 228,1 1 0,2 49 0,2-75-391,1 0 1,1 0-1,0 0 0,0-1 1,1 1-1,0-1 0,1 1 1,0-1-1,0 0 1,1 0-1,0 0 0,1-1 1,0 0-1,0 0 0,1-1 1,0 1-1,0-1 0,9 6 1,-15-12-1328,-3-4 517,0 0 0,0 0 0,0 1 0,0-1 0,0 1 0,-1 0 1,0-1-1,1 1 0,-5-2 0,-1-3-1742,-18-20-5000,-4-7-4590</inkml:trace>
</inkml:ink>
</file>

<file path=ppt/ink/ink6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7:44.466"/>
    </inkml:context>
    <inkml:brush xml:id="br0">
      <inkml:brushProperty name="width" value="0.025" units="cm"/>
      <inkml:brushProperty name="height" value="0.025" units="cm"/>
    </inkml:brush>
  </inkml:definitions>
  <inkml:trace contextRef="#ctx0" brushRef="#br0">1 270 15407,'0'0'11242,"48"0"-9512,-22 0-1154,0 0-480,3 0-31,-5 0-386,5-4-896,-8-2-1057,0-5-1442,-5-4-1024,-2-5-3492</inkml:trace>
  <inkml:trace contextRef="#ctx0" brushRef="#br0" timeOffset="1">368 1 14926,'0'0'7623,"-38"71"-6854,26-40-128,3 1-225,1 0-160,5 0-160,3-2-32,0-5-64,3-6-32,11-5-768,5-5-802,1-8-1088,4-1-2852</inkml:trace>
</inkml:ink>
</file>

<file path=ppt/ink/ink6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7:44.795"/>
    </inkml:context>
    <inkml:brush xml:id="br0">
      <inkml:brushProperty name="width" value="0.025" units="cm"/>
      <inkml:brushProperty name="height" value="0.025" units="cm"/>
    </inkml:brush>
  </inkml:definitions>
  <inkml:trace contextRef="#ctx0" brushRef="#br0">218 0 18065,'0'0'6678,"-7"10"-5327,-29 42-102,-2-1 0,-74 73 1,112-124-1335,-1 1 1,1-1 0,0 1-1,-1-1 1,1 0-1,0 1 1,-1-1 0,1 0-1,-1 1 1,1-1 0,-1 0-1,1 0 1,-1 1 0,1-1-1,-1 0 1,1 0 0,-1 0-1,1 0 1,-1 0-1,1 0 1,-1 0 0,1 0-1,-1 0 1,1 0 0,-1 0-1,1 0 1,-1 0 0,1 0-1,-1 0 1,1 0 0,-1 0-1,1-1 1,-1 1 0,1 0-1,-1 0 1,1-1-1,-1 1 1,1 0 0,0-1-1,-1 1 1,1-1 0,-1 1-1,1 0 1,0-1 0,0 1-1,-1-1 1,1 1 0,0-1-1,0 1 1,-1-1-1,1 1 1,0-1 0,0 1-1,0-1 1,0 1 0,0-1-1,0 1 1,0-1 0,0 1-1,0-1 1,0 0 0,-2-45-8468,2 35 5341,0-17-6403</inkml:trace>
</inkml:ink>
</file>

<file path=ppt/ink/ink6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7:45.173"/>
    </inkml:context>
    <inkml:brush xml:id="br0">
      <inkml:brushProperty name="width" value="0.025" units="cm"/>
      <inkml:brushProperty name="height" value="0.025" units="cm"/>
    </inkml:brush>
  </inkml:definitions>
  <inkml:trace contextRef="#ctx0" brushRef="#br0">0 118 9097,'0'0'12876,"52"5"-11595,-37 11-128,3 2-480,2 0-513,0-1-32,1-3-801,-2-3-1825,-2-4-545,-7-7-672,-1 0-1731</inkml:trace>
  <inkml:trace contextRef="#ctx0" brushRef="#br0" timeOffset="1">210 1 15503,'0'0'8552,"8"10"-7511,-6-6-913,10 11 195,-1 1 0,0 1 0,9 21 0,-17-33-260,-1 0 1,1 1 0,-2-1 0,1 1 0,0-1-1,-1 1 1,0 0 0,-1-1 0,1 1-1,-1 0 1,0 0 0,0-1 0,-1 1 0,0 0-1,0 0 1,0-1 0,0 1 0,-3 5 0,1-4-149,-1-1 1,1 1 0,-1-1 0,-1 0 0,1 0-1,-1-1 1,0 1 0,0-1 0,0 0 0,-1 0 0,0-1-1,-6 5 1,11-9-69,1 0 0,0 1 0,-1-1 0,1 0-1,-1 0 1,1 0 0,0 0 0,-1 0 0,1 0 0,-1 0-1,1 0 1,0 0 0,-1 0 0,1 0 0,0 0 0,-1 0-1,1 0 1,-1 0 0,1 0 0,0 0 0,-1-1 0,1 1-1,0 0 1,-1 0 0,1 0 0,0-1 0,-1 1 0,1 0 0,0 0-1,0-1 1,-1 1 0,1 0 0,0-1 0,0 1 0,-1 0-1,1-1 1,0 1 0,0 0 0,0-1 0,0 1 0,-1-1-1,-2-18-5664</inkml:trace>
</inkml:ink>
</file>

<file path=ppt/ink/ink6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7:45.533"/>
    </inkml:context>
    <inkml:brush xml:id="br0">
      <inkml:brushProperty name="width" value="0.025" units="cm"/>
      <inkml:brushProperty name="height" value="0.025" units="cm"/>
    </inkml:brush>
  </inkml:definitions>
  <inkml:trace contextRef="#ctx0" brushRef="#br0">0 1 14862,'0'0'10666,"51"3"-8648,-35-1-929,2-2-737,0 0-288,0 0-320,-3 0-961,-2 0-865,-8 4-1025,-5 5-320,0-1-1794,-5 1-5701</inkml:trace>
  <inkml:trace contextRef="#ctx0" brushRef="#br0" timeOffset="1">49 122 13741,'0'0'13773,"69"4"-13453,-44-13-576,-1 0-2755,-6-4-3299,-8 0-5157</inkml:trace>
</inkml:ink>
</file>

<file path=ppt/ink/ink6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7:45.878"/>
    </inkml:context>
    <inkml:brush xml:id="br0">
      <inkml:brushProperty name="width" value="0.025" units="cm"/>
      <inkml:brushProperty name="height" value="0.025" units="cm"/>
    </inkml:brush>
  </inkml:definitions>
  <inkml:trace contextRef="#ctx0" brushRef="#br0">23 0 21620,'0'0'7079,"-7"49"-5637,2-21-1,1 4-512,1 3-673,0 1-256,3-1 0,0-2 0,0-4-577,0-3-640,5-5-256,0-7-545,-1-3-961,2-4-640,-1-6-737,0-1-3011</inkml:trace>
</inkml:ink>
</file>

<file path=ppt/ink/ink6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7:46.235"/>
    </inkml:context>
    <inkml:brush xml:id="br0">
      <inkml:brushProperty name="width" value="0.025" units="cm"/>
      <inkml:brushProperty name="height" value="0.025" units="cm"/>
    </inkml:brush>
  </inkml:definitions>
  <inkml:trace contextRef="#ctx0" brushRef="#br0">216 1 14157,'0'0'14628,"-1"12"-13417,1-8-1139,0 4 3,0-1 0,-1 1 0,0 0 0,0 0 0,-1 0 0,0-1 0,0 1 0,-1-1 0,0 0 0,-7 13 0,-30 40 181,-51 59 1,90-118-346,0 0 1,-1 1-1,1-1 1,0 0-1,0 0 1,-1 0-1,1 0 1,0 0-1,-1 0 1,1 0-1,-1 0 1,0-1-1,1 1 1,-1 0-1,1-1 0,-1 1 1,-2-1-1,3 0-388,0 0 0,-1-1-1,1 1 1,0 0 0,-1-1-1,1 1 1,0-1 0,0 0-1,-1 1 1,1-1 0,0 0-1,0 0 1,0 0 0,0 0-1,0 0 1,0 0 0,0 0-1,0 0 1,1 0-1,-1 0 1,0 0 0,1-1-1,-1 1 1,1 0 0,-1-1-1,1 1 1,-1 0 0,1-1-1,0-1 1,-4-19-9570</inkml:trace>
  <inkml:trace contextRef="#ctx0" brushRef="#br0" timeOffset="1">61 92 6278,'0'0'19570,"49"3"-17391,-28 9-962,-1 2-224,1-1-641,2 0-256,-2-2-576,1-4-1410,-4-5-993,-4-2-1377,-4 0-2050,-3-5-5829</inkml:trace>
</inkml:ink>
</file>

<file path=ppt/ink/ink6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7:46.596"/>
    </inkml:context>
    <inkml:brush xml:id="br0">
      <inkml:brushProperty name="width" value="0.025" units="cm"/>
      <inkml:brushProperty name="height" value="0.025" units="cm"/>
    </inkml:brush>
  </inkml:definitions>
  <inkml:trace contextRef="#ctx0" brushRef="#br0">31 0 17553,'0'0'5381,"-19"71"-2627,12-35-800,3 7-224,3 4-385,1-1-640,2 3-545,8 1-352,1-5-1922,0-9-3139,6 0-5285</inkml:trace>
</inkml:ink>
</file>

<file path=ppt/ink/ink6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9:14.750"/>
    </inkml:context>
    <inkml:brush xml:id="br0">
      <inkml:brushProperty name="width" value="0.025" units="cm"/>
      <inkml:brushProperty name="height" value="0.025" units="cm"/>
    </inkml:brush>
  </inkml:definitions>
  <inkml:trace contextRef="#ctx0" brushRef="#br0">1043 273 5990,'5'-11'2247,"-2"2"-2016,34-89 5382,-34 90-4832,-1-1-1,0 1 1,0-1-1,-1 0 1,0 0-1,-1 1 1,1-1-1,-2 0 1,1 0-1,-4-15 1,3 22-632,-1-1 0,1 0 0,-1 1 0,0-1 0,0 1 0,0 0 0,0-1 0,0 1 0,0 0 0,-1 0 1,1 0-1,-1 1 0,1-1 0,-1 1 0,0-1 0,1 1 0,-1 0 0,0 0 0,0 0 0,0 0 0,0 1 0,0-1 0,-3 1 0,-13-2 162,1 0-1,-31 2 0,33 1-259,-43 4-14,0 2 1,0 3-1,-78 25 1,66-17-1,27-7 15,-1 2 1,2 2 0,0 1-1,-41 24 1,65-29 55,0 0 0,1 2 0,0 0 0,1 1 0,0 1 0,2 0 0,0 1 1,0 1-1,2 0 0,-18 30 0,16-20 11,2 0 0,1 1 0,1 1 0,1 0 1,2 0-1,1 1 0,1 0 0,2 0 1,1 1-1,1-1 0,1 1 0,2-1 0,7 46 1,-3-48-101,1-1 0,1 1 0,1-1 0,1-1 0,2 1 0,0-2 0,2 1 0,1-2 0,1 0 0,1 0 0,0-2 0,2 0 0,1-1 0,36 32-1,-42-43 6,0 0 0,1-1 0,0 0 0,1-1-1,-1-1 1,2 0 0,-1-1 0,1 0-1,0-2 1,0 0 0,0 0 0,21 1-1,-15-5 52,-1 0-1,0-1 1,0-1-1,1-1 0,-1-1 1,-1-1-1,1 0 0,32-15 1,-14 2 33,-1-2-1,-1-2 1,0-1 0,-2-2 0,-1-1 0,-2-2-1,0-1 1,53-65 0,-55 57-108,-3-2 0,-1 0 0,-2-2 0,-2-1 0,-1 0 0,16-50 0,-28 63 0,0-1 0,-2 0 0,-1 0 0,-1 0 0,-2-1 0,-1 0 0,-1 0 0,-2 1 0,-1-1 0,-9-42 0,8 60 0,0 0 0,-1 0 0,0 1 0,-1-1 0,-1 1 0,0 0 0,-1 1 0,0 0 0,0 0 0,-1 0 0,-1 1 0,0 0 0,0 1 0,-1-1 0,0 2 0,-1 0 0,1 0 0,-2 1 0,1 0 0,-24-10 0,18 12 0,0-1 0,0 2 0,0 0 0,-1 1 0,0 1 0,1 1 0,-1 0 0,0 2 0,1-1 0,-1 2 0,1 1 0,-1 0 0,1 1 0,0 1 0,-23 9 0,5 2-357,1 1 0,0 2 0,1 1 0,-57 47 1,-109 117-4233,144-130 2874,-64 60-6148</inkml:trace>
</inkml:ink>
</file>

<file path=ppt/ink/ink6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9:16.917"/>
    </inkml:context>
    <inkml:brush xml:id="br0">
      <inkml:brushProperty name="width" value="0.025" units="cm"/>
      <inkml:brushProperty name="height" value="0.025" units="cm"/>
    </inkml:brush>
  </inkml:definitions>
  <inkml:trace contextRef="#ctx0" brushRef="#br0">70 51 17457,'0'0'6859,"-8"6"-4264,5-3-2417,-1-1-13,1 0 1,-1 1-1,1 0 1,0-1-1,0 1 0,0 0 1,1 0-1,-1 1 1,1-1-1,-1 1 0,1-1 1,0 1-1,0 0 0,1-1 1,-1 1-1,1 0 1,0 0-1,0 0 0,-1 8 1,2-1 61,0 0 0,0-1-1,1 1 1,3 13 0,-4-23-215,0 0-1,0 1 1,1-1-1,-1 0 0,0 0 1,0 1-1,1-1 1,-1 0-1,1 0 1,-1 0-1,1 0 1,0 0-1,-1 0 1,1 1-1,0-2 1,0 1-1,-1 0 0,1 0 1,0 0-1,0 0 1,0 0-1,0-1 1,0 1-1,0 0 1,1-1-1,-1 1 1,0-1-1,0 1 1,0-1-1,1 0 1,-1 0-1,0 1 0,0-1 1,0 0-1,1 0 1,-1 0-1,0 0 1,0 0-1,1 0 1,-1-1-1,0 1 1,0 0-1,1-1 1,-1 1-1,0-1 0,0 1 1,0-1-1,0 1 1,0-1-1,2-1 1,0-1 15,0 0 0,1 0 1,-1 0-1,0 0 1,-1-1-1,1 1 0,-1-1 1,1 0-1,-1 0 0,0 0 1,0 0-1,-1 0 0,1 0 1,-1 0-1,1-7 0,1-6 45,0 0-1,0-28 0,-3 39-71,0 0 0,0-1 0,-1 1 0,0 0 0,-1 0 0,1 0 0,-4-8 0,4 13 0,1 0 0,0 0 0,-1 0 0,1-1 0,-1 1 0,0 0 0,1 0 0,-1 0 0,0 0 0,0 0 0,1 0 0,-1 1 0,0-1 0,0 0 0,0 0 0,0 0 0,0 1 0,0-1 0,-1 1 0,1-1 0,0 1 0,0-1 0,0 1 0,0 0 0,-1-1 0,1 1 0,0 0 0,0 0 0,-1 0 0,1 0 0,0 0 0,0 0 0,0 0 0,-1 1 0,1-1 0,0 0 0,0 1 0,0-1 0,-1 0 0,1 1 0,0 0 0,0-1 0,0 1 0,-2 1 0,0 2 0,-1-1 0,1 1 0,-1 0 0,1 0 0,0 0 0,1 0 0,-1 0 0,1 1 0,0 0 0,0-1 0,0 1 0,0 0 0,-1 8 0,-10 70 0,11-70 0,1 1 0,1 0 0,0-1 0,4 28 0,-4-39 0,1 0 0,-1-1 0,1 1 0,-1 0 0,1 0 0,0-1 0,-1 1 0,1 0 0,0-1 0,0 1 0,0-1 0,0 1 0,1-1 0,-1 0 0,0 1 0,1-1 0,-1 0 0,0 0 0,3 1 0,-2-1 0,1-1 0,-1 0 0,0 1 0,0-1 0,1-1 0,-1 1 0,0 0 0,0 0 0,0-1 0,1 1 0,-1-1 0,0 0 0,0 0 0,0 1 0,0-1 0,0-1 0,0 1 0,0 0 0,-1 0 0,4-4 0,4-2 0,0-1 0,-1 0 0,0-1 0,-1 0 0,0 0 0,0-1 0,9-18 0,-13 22 0,1-1 0,-1 1 0,0-1 0,-1 0 0,0 0 0,0 0 0,0 0 0,-1 0 0,0-1 0,0 1 0,-1 0 0,0-1 0,-1-11 0,1 18 0,-1 1 0,1 0 0,0-1 0,0 1 0,0 0 0,0-1 0,0 1 0,-1 0 0,1-1 0,0 1 0,0 0 0,0-1 0,-1 1 0,1 0 0,0-1 0,-1 1 0,1 0 0,0 0 0,0-1 0,-1 1 0,1 0 0,-1 0 0,1 0 0,0 0 0,-1 0 0,1-1 0,0 1 0,-1 0 0,1 0 0,-1 0 0,1 0 0,0 0 0,-1 0 0,1 0 0,0 0 0,-1 0 0,1 0 0,-1 0 0,1 1 0,0-1 0,-1 0 0,1 0 0,0 0 0,-1 1 0,-15 12 0,10 0 0,-1-1 0,2 1 0,0 1 0,1-1 0,0 1 0,1-1 0,-2 21 0,-2 100 0,7-133 0,-1 0 0,1 1 0,0-1 0,0 0 0,0 0 0,0 1 0,0-1 0,0 0 0,0 0 0,0 1 0,1-1 0,-1 0 0,0 0 0,1 0 0,-1 1 0,1-1 0,-1 0 0,1 0 0,0 0 0,-1 0 0,1 0 0,0 0 0,0 0 0,0 0 0,0 0 0,-1-1 0,1 1 0,0 0 0,1 0 0,-1-1 0,0 1 0,0-1 0,1 1 0,0-1 0,0 0 0,0-1 0,0 1 0,0-1 0,0 0 0,0 0 0,0 1 0,-1-1 0,1 0 0,0-1 0,-1 1 0,1 0 0,0 0 0,-1-1 0,0 1 0,1-1 0,-1 1 0,0-1 0,0 0 0,1-1 0,7-9 0,-1 0 0,-1-1 0,0 0 0,0 0 0,-2-1 0,0 1 0,0-1 0,-1 0 0,-1 0 0,0-1 0,-1 1 0,-1-1 0,0 0 0,-1-15 0,0 29 1,0 0 0,0 1-1,0-1 1,0 0 0,0 1 0,0-1-1,0 0 1,0 0 0,0 1 0,0-1 0,0 0-1,0 1 1,0-1 0,-1 0 0,1 1 0,0-1-1,0 1 1,-1-1 0,1 0 0,0 1-1,-1-1 1,1 1 0,-1-1 0,1 1 0,-1-1-1,1 1 1,-1-1 0,1 1 0,-1 0 0,1-1-1,-1 1 1,0 0 0,1-1 0,-1 1-1,0 0 1,1 0 0,-1 0 0,0-1 0,1 1-1,-1 0 1,0 0 0,1 0 0,-1 0 0,0 0-1,1 0 1,-1 0 0,0 1 0,1-1-1,-1 0 1,0 0 0,1 0 0,-1 1 0,0-1-1,1 0 1,-1 1 0,-2 1-21,0 0 0,1 0 0,-1 0 0,1 1 0,0-1 0,-1 1 0,1-1 0,0 1 0,1 0 0,-3 3 0,-26 76-4659,14-27-4682,5-10-6820</inkml:trace>
</inkml:ink>
</file>

<file path=ppt/ink/ink6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9:43.167"/>
    </inkml:context>
    <inkml:brush xml:id="br0">
      <inkml:brushProperty name="width" value="0.025" units="cm"/>
      <inkml:brushProperty name="height" value="0.025" units="cm"/>
    </inkml:brush>
  </inkml:definitions>
  <inkml:trace contextRef="#ctx0" brushRef="#br0">0 48 5958,'0'0'704,"56"-36"-1120,-35 25-4196</inkml:trace>
</inkml:ink>
</file>

<file path=ppt/ink/ink6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9:43.510"/>
    </inkml:context>
    <inkml:brush xml:id="br0">
      <inkml:brushProperty name="width" value="0.025" units="cm"/>
      <inkml:brushProperty name="height" value="0.025" units="cm"/>
    </inkml:brush>
  </inkml:definitions>
  <inkml:trace contextRef="#ctx0" brushRef="#br0">1 2548 14189,'0'0'3113,"3"-18"-1768,4-13-1208,2 1 0,1 0 0,1 0 0,20-37 0,79-132 695,-72 132-449,670-1022 741,-476 789-268,386-386-1,-637 702-3178,0-1 0,-35 22 0,17-12-536,-34 23-4193</inkml:trace>
</inkml:ink>
</file>

<file path=ppt/ink/ink6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9:44.477"/>
    </inkml:context>
    <inkml:brush xml:id="br0">
      <inkml:brushProperty name="width" value="0.025" units="cm"/>
      <inkml:brushProperty name="height" value="0.025" units="cm"/>
    </inkml:brush>
  </inkml:definitions>
  <inkml:trace contextRef="#ctx0" brushRef="#br0">62 320 15150,'-8'8'1778,"2"-4"-1344,2-1-133,0 1 1,0-1-1,0 0 0,0 1 0,0 0 0,1 0 0,0 0 0,-1 1 0,2-1 0,-1 1 0,0-1 1,1 1-1,-2 5 0,5-9-219,0-1 0,0 1 0,0-1 0,0 0 0,0 1 0,0-1 0,0 0 0,0 0 0,0 1 0,0-1 0,0 0 0,0 0 0,0 0 0,0 0 0,0 0 0,0-1 0,0 1 0,0 0 0,0 0 0,0-1 0,1 0 0,24-8 282,-1-1 0,-1-2 0,0 0 0,0-2 0,-1 0 0,22-20 0,3 1-136,48-34-49,-45 29-144,2 2 1,0 3-1,85-38 0,-134 69-40,0 0 0,0 1-1,0-1 1,0 1 0,0 0-1,0 0 1,0 0 0,1 1-1,-1 0 1,0-1 0,0 1-1,1 1 1,-1-1 0,0 1 0,0-1-1,1 1 1,4 2 0,-6-1 8,0 1 1,0-1 0,-1 1-1,1-1 1,-1 1 0,1 0 0,-1 0-1,0 0 1,0 0 0,0 1 0,0-1-1,-1 0 1,1 1 0,-1-1-1,0 1 1,0-1 0,0 1 0,-1 0-1,1 5 1,3 37 276,-2 0 0,-2-1-1,-2 1 1,-13 74 0,-3 82-19,18-190-385,2 20-565,6-15-2619,3-14-3456</inkml:trace>
</inkml:ink>
</file>

<file path=ppt/ink/ink6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9:45.411"/>
    </inkml:context>
    <inkml:brush xml:id="br0">
      <inkml:brushProperty name="width" value="0.025" units="cm"/>
      <inkml:brushProperty name="height" value="0.025" units="cm"/>
    </inkml:brush>
  </inkml:definitions>
  <inkml:trace contextRef="#ctx0" brushRef="#br0">331 109 16047,'2'-14'2792,"7"-43"38,-10 29-136,0 28-2600,1-1-1,0 1 0,0-1 0,-1 1 0,1-1 0,0 0 1,-1 1-1,1 0 0,0-1 0,-1 1 0,1-1 1,-1 1-1,1-1 0,-1 1 0,1 0 0,-1-1 1,1 1-1,-1 0 0,1 0 0,-1-1 0,1 1 1,-1 0-1,-1 0 0,0 0-14,0 0-1,0 1 1,0-1 0,0 1-1,0-1 1,1 1 0,-1 0-1,0 0 1,0 0 0,0 0-1,1 0 1,-1 0 0,0 0-1,1 0 1,-1 1 0,1-1-1,-2 3 1,-9 10 14,1 1 1,0 1-1,2 0 0,0 0 1,0 1-1,2 0 1,0 0-1,1 1 0,0-1 1,-4 33-1,2 4 609,2 1 0,1 75 0,7-84-592,2-1 0,2 1 0,2-1-1,2 0 1,2-1 0,2 0 0,2-1-1,26 51 1,-82-128-5037,-83-105-2934,95 103 7223,2-1 0,-24-43 0,46 72 843,0 1 1,1-1-1,0 1 0,0-1 1,0 0-1,1 0 0,1 0 1,-1 0-1,1-11 0,1 14-62,0 1 0,0 0-1,1 0 1,0 0-1,0 0 1,0 0 0,0 0-1,1 0 1,0 0 0,0 0-1,0 1 1,0-1 0,0 1-1,1-1 1,-1 1 0,1 0-1,0 0 1,0 0 0,6-4-1,60-40 234,-42 29-2323,33-26 0,-23 9-4320</inkml:trace>
</inkml:ink>
</file>

<file path=ppt/ink/ink6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9:45.796"/>
    </inkml:context>
    <inkml:brush xml:id="br0">
      <inkml:brushProperty name="width" value="0.025" units="cm"/>
      <inkml:brushProperty name="height" value="0.025" units="cm"/>
    </inkml:brush>
  </inkml:definitions>
  <inkml:trace contextRef="#ctx0" brushRef="#br0">1 0 15535,'0'0'11883,"-1"70"-11146,1-32-161,4 0-127,7-1-289,3-2-64,1-1-192,0-4-1634,-1-4-2146,-3-12-2337</inkml:trace>
</inkml:ink>
</file>

<file path=ppt/ink/ink6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9:48.826"/>
    </inkml:context>
    <inkml:brush xml:id="br0">
      <inkml:brushProperty name="width" value="0.025" units="cm"/>
      <inkml:brushProperty name="height" value="0.025" units="cm"/>
    </inkml:brush>
  </inkml:definitions>
  <inkml:trace contextRef="#ctx0" brushRef="#br0">194 0 17264,'-3'1'195,"0"-1"1,0 1-1,1-1 0,-1 1 0,0 0 0,0 0 0,1 0 0,-1 1 0,0-1 0,1 1 1,-1-1-1,1 1 0,0 0 0,0 0 0,-4 3 0,-28 38 1539,27-34-1395,-8 14 119,2 0 1,0 1 0,1 0 0,2 1-1,0 0 1,2 1 0,0 0 0,2 1-1,1-1 1,2 1 0,0 0 0,2 0-1,0 0 1,5 38 0,-3-57-380,1 0 0,-1-1 0,1 1 1,1 0-1,-1-1 0,1 0 0,1 0 0,-1 0 1,1 0-1,0 0 0,1-1 0,-1 1 0,1-1 1,1-1-1,-1 1 0,13 9 0,-13-11-225,0-1 0,0 0 0,1 0 0,0 0 0,-1 0-1,1-1 1,0 0 0,0 0 0,1-1 0,-1 1 0,0-1 0,0-1 0,1 1-1,-1-1 1,0 0 0,1-1 0,-1 0 0,0 1 0,0-2 0,1 1-1,8-4 1,-9 2-545,-1 0-1,0 0 1,1-1-1,-1 0 1,-1 0-1,1 0 0,0 0 1,-1 0-1,0-1 1,4-5-1,16-25-5815</inkml:trace>
</inkml:ink>
</file>

<file path=ppt/ink/ink6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9:49.154"/>
    </inkml:context>
    <inkml:brush xml:id="br0">
      <inkml:brushProperty name="width" value="0.025" units="cm"/>
      <inkml:brushProperty name="height" value="0.025" units="cm"/>
    </inkml:brush>
  </inkml:definitions>
  <inkml:trace contextRef="#ctx0" brushRef="#br0">216 0 13100,'0'0'11243,"-30"75"-9257,7-33-160,-3 6-353,-2 4-896,0-5-417,5-6-96,7-8-64,3-12-737,6-13-896,2-8-930,2-8 321,-2-19-2178,-3-12-3235</inkml:trace>
</inkml:ink>
</file>

<file path=ppt/ink/ink6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9:49.496"/>
    </inkml:context>
    <inkml:brush xml:id="br0">
      <inkml:brushProperty name="width" value="0.025" units="cm"/>
      <inkml:brushProperty name="height" value="0.025" units="cm"/>
    </inkml:brush>
  </inkml:definitions>
  <inkml:trace contextRef="#ctx0" brushRef="#br0">0 280 14670,'0'0'9897,"62"68"-8423,-40-39-802,5-1-448,1-6-127,4-7-386,-2-7-1793,2-8-1153,-6-9-96,-7-20-2050,-5-9-5509</inkml:trace>
  <inkml:trace contextRef="#ctx0" brushRef="#br0" timeOffset="1">284 0 12684,'0'0'5061,"8"11"-2792,12 18-891,0 1 1,-2 1 0,-1 1 0,-1 1-1,14 42 1,-26-63-1271,0 0 0,-1 0 0,-1 1 0,1-1 0,-2 1 0,0-1 0,0 1-1,-1 0 1,-1-1 0,0 1 0,-1-1 0,0 1 0,-1-1 0,0 0 0,-1 1 0,0-2 0,-1 1 0,-1 0 0,-9 14 0,3-9 88,-1 0 0,-29 26 0,-1-11-1017,40-30 344,-1-1 0,1 1 0,-1-1 0,0 1 0,1-1 0,-1 0 0,0-1 1,0 1-1,-7 0 0,11-1 228,-1 0 1,1 0 0,-1 0 0,1 0 0,0 0-1,-1 0 1,1 0 0,0 0 0,-1 0-1,1 0 1,0 0 0,-1-1 0,1 1-1,0 0 1,-1 0 0,1 0 0,0 0 0,-1 0-1,1-1 1,0 1 0,0 0 0,-1 0-1,1-1 1,0 1 0,0 0 0,-1 0-1,1-1 1,0 1 0,0 0 0,0-1-1,-1 1 1,0-23-15714</inkml:trace>
</inkml:ink>
</file>

<file path=ppt/ink/ink6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9:49.839"/>
    </inkml:context>
    <inkml:brush xml:id="br0">
      <inkml:brushProperty name="width" value="0.025" units="cm"/>
      <inkml:brushProperty name="height" value="0.025" units="cm"/>
    </inkml:brush>
  </inkml:definitions>
  <inkml:trace contextRef="#ctx0" brushRef="#br0">1 31 16688,'0'0'13773,"52"14"-12588,0-22-480,9-2-545,3-1-128,-4 1-449,-5 4-1472,-14 6-1603,-13 0-1056,-17 0-1794,-11 8-4068</inkml:trace>
  <inkml:trace contextRef="#ctx0" brushRef="#br0" timeOffset="1">68 190 15631,'0'0'8488,"47"25"-6502,4-25 160,10 0-865,6-11-512,4-3-545,-1-1-160,-7 1-1473,-8-6-4965,-2-4-12556</inkml:trace>
</inkml:ink>
</file>

<file path=ppt/ink/ink6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9:51.795"/>
    </inkml:context>
    <inkml:brush xml:id="br0">
      <inkml:brushProperty name="width" value="0.025" units="cm"/>
      <inkml:brushProperty name="height" value="0.025" units="cm"/>
    </inkml:brush>
  </inkml:definitions>
  <inkml:trace contextRef="#ctx0" brushRef="#br0">1 87 17328,'0'8'2435,"0"1"-65,7-5 32,11 0-1089,11-4 898,4 0-898,5-9-865,5-8-384,-2-2-512,-2-2-2563,-6-2-3171,-7 1-6886</inkml:trace>
</inkml:ink>
</file>

<file path=ppt/ink/ink6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9:52.136"/>
    </inkml:context>
    <inkml:brush xml:id="br0">
      <inkml:brushProperty name="width" value="0.025" units="cm"/>
      <inkml:brushProperty name="height" value="0.025" units="cm"/>
    </inkml:brush>
  </inkml:definitions>
  <inkml:trace contextRef="#ctx0" brushRef="#br0">0 335 21781,'0'0'8146,"13"-7"-7089,10-8-891,0 0 0,-2-2 1,0-1-1,-1 0 0,-1-2 1,32-40-1,-36 40-155,-1-1 1,-1 0-1,-1-1 1,-1 0 0,12-37-1,-27 88 99,1-1 0,2 1 0,0-1 0,5 36 0,-3-59-139,0-1-1,0 1 1,0-1 0,0 1-1,1-1 1,-1 1-1,1-1 1,0 0 0,0 0-1,1 0 1,-1 0 0,6 5-1,-6-7-91,-1 0 0,1 0 0,0-1 0,0 1 0,0-1 0,0 0 1,0 1-1,0-1 0,1 0 0,-1 0 0,0 0 0,0 0 0,1-1 0,-1 1 0,1-1 0,-1 1 0,1-1 0,-1 0 0,1 0 0,-1 0 0,1 0 0,-1-1 0,0 1 0,5-2 0,13-9-7043</inkml:trace>
</inkml:ink>
</file>

<file path=ppt/ink/ink6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9:52.836"/>
    </inkml:context>
    <inkml:brush xml:id="br0">
      <inkml:brushProperty name="width" value="0.025" units="cm"/>
      <inkml:brushProperty name="height" value="0.025" units="cm"/>
    </inkml:brush>
  </inkml:definitions>
  <inkml:trace contextRef="#ctx0" brushRef="#br0">226 0 17072,'0'0'5349,"-22"70"-2690,-4-23-962,-2 9-319,-6 2-546,4 1-319,1-9-257,6-5-96,5-10 32,8-12-63,5-14-97,5-36-6567,0-6 1571,0-10-4838</inkml:trace>
</inkml:ink>
</file>

<file path=ppt/ink/ink6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9:53.198"/>
    </inkml:context>
    <inkml:brush xml:id="br0">
      <inkml:brushProperty name="width" value="0.025" units="cm"/>
      <inkml:brushProperty name="height" value="0.025" units="cm"/>
    </inkml:brush>
  </inkml:definitions>
  <inkml:trace contextRef="#ctx0" brushRef="#br0">1 1 12332,'0'0'10506,"29"64"-8553,-4-39-223,11 0 0,7-3-737,1-5-641,5-7-256,-3-7-961,-3-3-3427,-7-4-3587</inkml:trace>
</inkml:ink>
</file>

<file path=ppt/ink/ink6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9:53.543"/>
    </inkml:context>
    <inkml:brush xml:id="br0">
      <inkml:brushProperty name="width" value="0.025" units="cm"/>
      <inkml:brushProperty name="height" value="0.025" units="cm"/>
    </inkml:brush>
  </inkml:definitions>
  <inkml:trace contextRef="#ctx0" brushRef="#br0">187 0 14798,'0'0'16389,"4"10"-15636,-2-5-710,-1-1 1,0 0 0,0 1 0,0-1 0,-1 1 0,1-1-1,-1 1 1,0-1 0,-1 1 0,1-1 0,-1 1 0,-2 7-1,0-1 0,-2-1 0,1 0 0,-1 0 0,-1 0 0,-9 12 0,-102 119-43,79-99 0,38-42 0,0 0 0,1 0 0,-1 0 0,0 0 0,0 0 0,0 0 0,0 0 0,0 0 0,0 0 0,0 0 0,0 0 0,1 0 0,-1 0 0,0 0 0,0 0 0,0 1 0,0-1 0,0 0 0,0 0 0,0 0 0,0 0 0,0 0 0,1 0 0,-1 0 0,0 0 0,0 0 0,0 0 0,0 0 0,0 0 0,0 0 0,0 0 0,0 1 0,0-1 0,0 0 0,0 0 0,0 0 0,0 0 0,0 0 0,0 0 0,0 0 0,0 0 0,0 1 0,0-1 0,0 0 0,0 0 0,0 0 0,0 0 0,0 0 0,0 0 0,0 0 0,0 0 0,0 1 0,0-1 0,0 0 0,0 0 0,0 0 0,0 0 0,0 0 0,0 0 0,0 0 0,9-2 0,148-69-4221,49-20-4509</inkml:trace>
</inkml:ink>
</file>

<file path=ppt/ink/ink6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9:53.901"/>
    </inkml:context>
    <inkml:brush xml:id="br0">
      <inkml:brushProperty name="width" value="0.025" units="cm"/>
      <inkml:brushProperty name="height" value="0.025" units="cm"/>
    </inkml:brush>
  </inkml:definitions>
  <inkml:trace contextRef="#ctx0" brushRef="#br0">1 150 16656,'0'0'9000,"62"0"-6662,-17-16-704,7-5-705,2-1-609,-3-1-256,-3 5-704,-9 0-2083,-8 0-3779,-5 5-8392</inkml:trace>
</inkml:ink>
</file>

<file path=ppt/ink/ink6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9:54.707"/>
    </inkml:context>
    <inkml:brush xml:id="br0">
      <inkml:brushProperty name="width" value="0.025" units="cm"/>
      <inkml:brushProperty name="height" value="0.025" units="cm"/>
    </inkml:brush>
  </inkml:definitions>
  <inkml:trace contextRef="#ctx0" brushRef="#br0">226 161 7207,'0'0'4553,"3"-11"-1958,-2 7-2443,9-59 3411,-10 10 2769,0 52-6192,0 1 0,-1-1 1,1 0-1,-1 1 0,1-1 0,-1 0 1,1 1-1,-1-1 0,0 1 0,1-1 1,-1 1-1,0-1 0,1 1 1,-1-1-1,0 1 0,0-1 0,1 1 1,-1 0-1,0 0 0,0-1 0,0 1 1,1 0-1,-1 0 0,0 0 0,0 0 1,0 0-1,0 0 0,1 0 1,-1 0-1,0 0 0,0 0 0,-1 1 1,-30 7 734,19 0-771,-1 1 0,1 0 1,1 1-1,0 0 0,0 1 1,1 0-1,1 1 1,0 0-1,0 1 0,1 0 1,1 1-1,0 0 0,1 0 1,0 0-1,2 1 0,-1 0 1,2 0-1,0 0 1,-4 31-1,8-40-80,-1 0 0,1-1 0,0 1 0,1 0 0,-1-1 0,1 1 0,0-1 0,1 1 0,-1-1-1,1 0 1,0 1 0,1-1 0,-1 0 0,1 0 0,0-1 0,0 1 0,0 0 0,1-1 0,5 6 0,-3-6-3,0 1 0,1-1 0,-1-1 0,1 1 0,0-1 0,0 0 1,0-1-1,0 1 0,0-2 0,1 1 0,-1-1 0,1 0 0,13 0 0,-6-1-21,-1-2 0,0 1 0,0-2 0,0 0 0,0 0 0,0-2 0,-1 1 0,0-2 0,0 0 0,0 0 0,-1-1 0,1-1 0,-2 0 0,1-1 0,18-18 0,-19 17 0,0-1 0,-1-1 0,0 0 0,-1 0 0,0-1 0,-1 0 0,-1-1 0,0 0 0,-1 0 0,0 0 0,-1-1 0,0 0 0,-2 0 0,4-23 0,-7 33 0,1 0 0,-1 1 0,0-1 0,0 1 0,-1-1 0,0 0 0,0 1 0,0-1 0,0 1 0,0-1 0,-1 1 0,0 0 0,0-1 0,0 1 0,-1 0 0,1 0 0,-1 1 0,0-1 0,0 0 0,0 1 0,-5-4 0,1 2 0,0 1 0,0 0 0,0 0 0,-1 1 0,0 0 0,0 0 0,0 0 0,0 1 0,0 1 0,0-1 0,-10 0 0,4 1-196,0 0 0,0 1 0,0 1 0,0 0 0,0 0 0,0 1 0,-21 7 0,30-7-55,0 0 0,0 0 1,0 0-1,0 1 0,0-1 1,0 1-1,1 0 0,-1 1 0,1-1 1,0 1-1,0 0 0,0 0 0,1 0 1,-1 1-1,1-1 0,0 1 1,0 0-1,1-1 0,0 1 0,-1 1 1,-2 9-1,3 9-9000</inkml:trace>
</inkml:ink>
</file>

<file path=ppt/ink/ink6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9:55.886"/>
    </inkml:context>
    <inkml:brush xml:id="br0">
      <inkml:brushProperty name="width" value="0.025" units="cm"/>
      <inkml:brushProperty name="height" value="0.025" units="cm"/>
    </inkml:brush>
  </inkml:definitions>
  <inkml:trace contextRef="#ctx0" brushRef="#br0">0 476 12332,'0'0'6587,"2"-4"-1327,7-19-1978,116-266 921,-56 138-3100,-69 151-1103,0 0 0,0-1 0,0 1 0,0 0 0,0-1 0,0 1 0,0 0 0,0 0 0,0-1 0,0 1 0,0 0 0,0-1 0,0 1 0,0 0 0,0 0 0,0-1 0,1 1 0,-1 0 0,0-1 0,0 1 0,0 0 0,0 0 0,1 0 0,-1-1 0,0 1 0,0 0 0,1 0 0,-1 0 0,0-1 0,0 1 0,1 0 0,-1 0 0,0 0 0,0 0 0,1 0 0,-1 0 0,0 0 0,1 0 0,-1 0 0,0 0 0,0 0 0,1 0 0,-1 0 0,0 0 0,1 0 0,-1 0 0,0 0 0,0 0 0,1 0 0,-1 0 0,0 0 0,1 0 0,-1 1 0,7 21 0,-1 54 0,-5-59 0,0 4 0,13 111 0,-11-119 0,0 1 0,0-1 0,2 1 0,-1-1 0,2-1 0,0 1 0,10 16 0,-13-25-215,0 0-1,0-1 1,1 1 0,-1-1 0,1 1-1,0-1 1,0-1 0,0 1 0,1 0-1,-1-1 1,0 0 0,7 2-1,-8-3-285,0 0 0,0-1-1,-1 1 1,1-1 0,0 1-1,0-1 1,-1 0-1,1 0 1,0 0 0,0-1-1,0 1 1,-1-1 0,1 1-1,3-2 1,6-8-17110</inkml:trace>
</inkml:ink>
</file>

<file path=ppt/ink/ink6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9:56.511"/>
    </inkml:context>
    <inkml:brush xml:id="br0">
      <inkml:brushProperty name="width" value="0.025" units="cm"/>
      <inkml:brushProperty name="height" value="0.025" units="cm"/>
    </inkml:brush>
  </inkml:definitions>
  <inkml:trace contextRef="#ctx0" brushRef="#br0">169 1 17873,'0'0'12892,"2"9"-11867,-1 3-948,-1 1 0,0-1 1,-1 1-1,0-1 0,0 0 0,-2 1 0,1-1 0,-10 23 0,-46 108 198,46-117-267,-6 19 5,12-29-29,0 0-1,-1 0 1,-1-1-1,0 0 1,-12 17 0,18-69-6455,0 0 807,-3-11-2679</inkml:trace>
</inkml:ink>
</file>

<file path=ppt/ink/ink6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9:56.841"/>
    </inkml:context>
    <inkml:brush xml:id="br0">
      <inkml:brushProperty name="width" value="0.025" units="cm"/>
      <inkml:brushProperty name="height" value="0.025" units="cm"/>
    </inkml:brush>
  </inkml:definitions>
  <inkml:trace contextRef="#ctx0" brushRef="#br0">1 1 15118,'0'0'8008,"46"66"-5862,-20-40-128,10 1-385,3-4-512,4-3-704,1-7-321,0-5-1057,-4-7-3363,-6-1-3716</inkml:trace>
</inkml:ink>
</file>

<file path=ppt/ink/ink6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9:57.214"/>
    </inkml:context>
    <inkml:brush xml:id="br0">
      <inkml:brushProperty name="width" value="0.025" units="cm"/>
      <inkml:brushProperty name="height" value="0.025" units="cm"/>
    </inkml:brush>
  </inkml:definitions>
  <inkml:trace contextRef="#ctx0" brushRef="#br0">0 78 21877,'0'0'6016,"7"-8"-3849,-1 2-2007,0 0-1,0 0 0,0 0 0,0 1 0,1 0 1,0 1-1,0-1 0,0 1 0,1 1 1,-1-1-1,1 1 0,0 1 0,0-1 0,0 1 1,0 1-1,11-2 0,-15 3-159,0-1 0,1 1 0,-1 0 0,0 0 0,0 0 0,1 1 0,-1 0 0,0-1 0,0 2 0,0-1 0,0 0 0,0 1 0,0-1 0,0 1 0,-1 0 0,7 5 0,-7-4 0,0 1 0,-1-1 0,1 0 0,-1 1 0,0 0 0,0 0 0,-1-1 0,1 1 0,-1 0 0,1 0 0,-1 0 0,-1 1 0,1-1 0,0 0 0,-1 0 0,0 0 0,0 6 0,-2 6 0,1-1 0,-2 1 0,0-1 0,-1 0 0,0 0 0,-1 0 0,-1 0 0,0-1 0,-9 14 0,-81 121 0,78-123 0,6-12-1549,6-11-3826,6-21-8104</inkml:trace>
</inkml:ink>
</file>

<file path=ppt/ink/ink6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40:00.326"/>
    </inkml:context>
    <inkml:brush xml:id="br0">
      <inkml:brushProperty name="width" value="0.025" units="cm"/>
      <inkml:brushProperty name="height" value="0.025" units="cm"/>
    </inkml:brush>
  </inkml:definitions>
  <inkml:trace contextRef="#ctx0" brushRef="#br0">274 105 5669,'-7'-12'3009,"-2"0"1,1 0-1,-1 0 0,-1 1 0,-22-19 0,30 28-2656,-1 1-1,1-1 1,-1 0 0,0 1 0,0 0-1,0-1 1,1 1 0,-1 0 0,0 1-1,-1-1 1,1 0 0,0 1 0,0 0-1,-4 0 1,3 0-242,1 1 0,0 0 0,-1 0 1,1 0-1,0 0 0,0 1 0,0 0 0,0-1 0,0 1 0,0 0 0,0 0 0,0 0 1,1 1-1,-1-1 0,1 1 0,-2 2 0,-9 12 13,1 1 0,2 1 1,-1-1-1,2 2 0,1-1 0,0 1 0,1 1 1,1-1-1,1 1 0,1 0 0,1 0 0,1 1 1,1-1-1,2 37 0,-1-53-124,1-1 0,-1 0 0,1 1 0,-1-1 0,1 0 0,1 0 0,-1 0 0,1 0 0,-1 0 0,1 0 0,0 0 0,0 0 0,1-1 0,-1 1 0,1-1 0,0 1 0,0-1 0,0 0 0,0 0 0,0-1 0,1 1 0,-1-1 0,1 1 0,0-1 0,0 0 0,0-1 0,0 1 0,0-1 0,0 1 0,0-1 0,0 0 0,1-1 0,-1 1 0,0-1 0,1 0 0,6 0 0,1-1 0,0 0 0,0-1 0,-1-1 0,1 1 0,-1-2 0,0 1 0,0-2 0,0 1 0,0-2 0,-1 1 0,1-2 0,12-9 0,-14 8 0,-1 0 0,0 0 0,-1-1 0,0 0 0,0 0 0,-1 0 0,0-1 0,-1 0 0,0 0 0,0 0 0,-1-1 0,0 0 0,-1 0 0,2-12 0,-5 18 0,1 1 0,-1-1 0,1 0 0,-2 0 0,1 1 0,0-1 0,-1 0 0,0 1 0,0-1 0,0 0 0,-1 1 0,1 0 0,-1-1 0,0 1 0,-1 0 0,1 0 0,-1 0 0,1 0 0,-1 0 0,0 1 0,-1-1 0,1 1 0,-1 0 0,1 0 0,-1 0 0,0 0 0,0 1 0,0 0 0,0-1 0,-1 2 0,1-1 0,0 0 0,-1 1 0,0 0 0,-7-1 0,6 0-268,-1 0 0,0 0 0,0 1 0,0 0 0,0 1 0,0-1-1,0 1 1,1 1 0,-1-1 0,0 1 0,0 0 0,0 1 0,0 0 0,1 0 0,-1 0 0,1 1 0,-1 0 0,1 0-1,0 0 1,0 1 0,1 0 0,-8 6 0,-1 6-7467</inkml:trace>
</inkml:ink>
</file>

<file path=ppt/ink/ink6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40:01.044"/>
    </inkml:context>
    <inkml:brush xml:id="br0">
      <inkml:brushProperty name="width" value="0.025" units="cm"/>
      <inkml:brushProperty name="height" value="0.025" units="cm"/>
    </inkml:brush>
  </inkml:definitions>
  <inkml:trace contextRef="#ctx0" brushRef="#br0">0 16 9897,'0'0'299,"10"-3"828,2 0-268,-8 1-289,1 0 1,0 1 0,0 0-1,0 0 1,0 0-1,0 0 1,8 1 0,-11 1-330,-1-1 0,1 1 0,-1 0 0,1 0 0,-1 0 0,0 0 0,1 0 0,-1 0 1,0 0-1,0 0 0,0 0 0,0 1 0,0-1 0,0 0 0,0 1 0,0-1 1,-1 1-1,1-1 0,0 1 0,-1 0 0,1-1 0,-1 1 0,0-1 0,1 1 1,-1 0-1,0 3 0,6 57 2258,-5-52-1958,10 189 452,21 232 2458,-22-352-2944,4 0-1,4-1 1,36 103-1,-53-178-506,4 10-386,0 1 0,0-1 0,1 0 0,1 0 0,0-1 1,16 21-1</inkml:trace>
</inkml:ink>
</file>

<file path=ppt/ink/ink6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40:02.017"/>
    </inkml:context>
    <inkml:brush xml:id="br0">
      <inkml:brushProperty name="width" value="0.025" units="cm"/>
      <inkml:brushProperty name="height" value="0.025" units="cm"/>
    </inkml:brush>
  </inkml:definitions>
  <inkml:trace contextRef="#ctx0" brushRef="#br0">73 1242 12556,'-10'3'1799,"-2"1"-1237,6-2-215,1-1-1,-1 1 1,0-1 0,0 0 0,0 0 0,-9-1-1,17-2 3297,17-12-2598,52-18 450,2 3 1,103-28 0,-86 30-709,619-167 1988,12 28-2348,391-100 268,-897 206-457,390-103 617,6 34-384,-399 93-471,-211 37-80,0-1 0,0 0 0,0 0 0,0 0 0,-1 0 0,1-1 0,0 1 0,0 0 0,0 0 0,0 0-1,0-1 1,-1 1 0,1 0 0,0-1 0,0 1 0,-1-1 0,1 1 0,0-1 0,-1 1 0,1-1 0,0 1 0,-1-1 0,1 0 0,-1 1 0,1-1 0,-1 0 0,1 0 0,-1 1 0,0-1 0,1 0 0,-1 0-1,0 0 1,1 1 0,-1-1 0,0 0 0,0 0 0,0 0 0,0-1 0,-19-26-6003,7 13 3223,1-3-3012</inkml:trace>
</inkml:ink>
</file>

<file path=ppt/ink/ink6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40:02.384"/>
    </inkml:context>
    <inkml:brush xml:id="br0">
      <inkml:brushProperty name="width" value="0.025" units="cm"/>
      <inkml:brushProperty name="height" value="0.025" units="cm"/>
    </inkml:brush>
  </inkml:definitions>
  <inkml:trace contextRef="#ctx0" brushRef="#br0">0 31 18193,'0'0'3459,"13"-5"-2973,11-2 164,0 1-1,1 1 1,0 2-1,0 0 1,39 2-1,380 20 2266,-437-19-2639,0 1 0,-1-1 0,1 2 1,0-1-1,-1 1 0,8 2 0,-13-3-229,0-1 0,0 1 0,1 0 0,-1-1-1,0 1 1,0 0 0,0 0 0,0 0 0,0 0 0,0 0 0,-1 0 0,1 0 0,0 0 0,0 0 0,-1 1-1,1-1 1,0 0 0,-1 0 0,0 1 0,1-1 0,-1 0 0,0 0 0,1 1 0,-1-1 0,0 0 0,0 1 0,0-1-1,0 1 1,0-1 0,-1 0 0,1 1 0,0-1 0,-1 0 0,1 0 0,-1 1 0,1-1 0,-1 2 0,-4 6-34,0-1 1,0 1 0,0-1 0,-1 1 0,0-1 0,-1-1 0,0 1 0,-14 10-1,-74 54-31,65-50 13,-67 49-363,-144 99-6465,205-149-4319</inkml:trace>
</inkml:ink>
</file>

<file path=ppt/ink/ink6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40:02.821"/>
    </inkml:context>
    <inkml:brush xml:id="br0">
      <inkml:brushProperty name="width" value="0.025" units="cm"/>
      <inkml:brushProperty name="height" value="0.025" units="cm"/>
    </inkml:brush>
  </inkml:definitions>
  <inkml:trace contextRef="#ctx0" brushRef="#br0">0 523 12812,'0'0'11910,"9"0"-9673,1-1-1986,0-1 0,1 0 1,-1 0-1,0-1 0,-1-1 0,1 1 0,-1-2 1,1 1-1,-1-1 0,0-1 0,-1 0 1,13-11-1,18-16 1007,43-47 0,-73 70-1232,45-49-26,-4-3 0,-2-1 0,49-87 0,-97 149 0,0 1 0,0 0 0,0 0 0,0 0 0,0-1 0,0 1 0,0 0 0,0 0 0,0 0 0,0-1 0,0 1 0,0 0 0,1 0 0,-1 0 0,0 0 0,0-1 0,0 1 0,0 0 0,0 0 0,1 0 0,-1 0 0,0 0 0,0-1 0,0 1 0,0 0 0,1 0 0,-1 0 0,0 0 0,0 0 0,0 0 0,1 0 0,-1 0 0,0 0 0,0 0 0,0 0 0,1 0 0,-1 0 0,0 0 0,0 0 0,0 0 0,1 0 0,-1 0 0,0 0 0,0 0 0,0 0 0,1 0 0,-1 0 0,0 0 0,0 1 0,0-1 0,0 0 0,1 0 0,-1 0 0,0 0 0,0 0 0,0 1 0,6 18 0,0 44 0,-5-42 0,2 10-8,0 11-375,16 73 1,-17-104 91,1 0 0,0 0 0,1 0 0,1-1 0,-1 0 0,2 0 0,-1 0 0,1 0 0,1-1 0,0 0 0,13 13 0,6-4-7712</inkml:trace>
</inkml:ink>
</file>

<file path=ppt/ink/ink6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40:03.770"/>
    </inkml:context>
    <inkml:brush xml:id="br0">
      <inkml:brushProperty name="width" value="0.025" units="cm"/>
      <inkml:brushProperty name="height" value="0.025" units="cm"/>
    </inkml:brush>
  </inkml:definitions>
  <inkml:trace contextRef="#ctx0" brushRef="#br0">0 608 12236,'0'0'13196,"14"-1"-11328,76-11-400,0-4 0,89-29-1,-102 25-1150,594-184 138,-51 13-200,-583 181-237,23-8-13,1 4 0,1 1-1,121-7 1,-183 20-31,0 0 0,0 1 0,1-1 1,-1 0-1,0 0 0,0 0 0,1 0 0,-1 0 0,0 0 1,1 0-1,-1 0 0,0 0 0,0 0 0,1 0 0,-1 0 0,0 0 1,1-1-1,-1 1 0,0 0 0,0 0 0,1 0 0,-1 0 1,0 0-1,0 0 0,1-1 0,-1 1 0,0 0 0,0 0 0,0 0 1,1-1-1,-1 1 0,0 0 0,0 0 0,0-1 0,0 1 1,0 0-1,1 0 0,-1-1 0,0 1 0,0-1 0,-6-10-3380,0 2-1652,3-10-7967</inkml:trace>
</inkml:ink>
</file>

<file path=ppt/ink/ink6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40:04.343"/>
    </inkml:context>
    <inkml:brush xml:id="br0">
      <inkml:brushProperty name="width" value="0.025" units="cm"/>
      <inkml:brushProperty name="height" value="0.025" units="cm"/>
    </inkml:brush>
  </inkml:definitions>
  <inkml:trace contextRef="#ctx0" brushRef="#br0">0 90 17232,'0'0'15535,"50"-22"-15535,-25 14 0,-1-1 0,2-5-2402,-3-2-4421,0-5-8455</inkml:trace>
</inkml:ink>
</file>

<file path=ppt/ink/ink6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40:04.688"/>
    </inkml:context>
    <inkml:brush xml:id="br0">
      <inkml:brushProperty name="width" value="0.025" units="cm"/>
      <inkml:brushProperty name="height" value="0.025" units="cm"/>
    </inkml:brush>
  </inkml:definitions>
  <inkml:trace contextRef="#ctx0" brushRef="#br0">0 217 9353,'0'0'21668,"13"-8"-20867,50-35-586,-1-3 1,67-66-1,-129 112-216,0-1 0,0 1 0,0-1 0,1 1 0,-1-1 0,0 1 0,0 0 0,1-1 0,-1 1 0,0 0 0,1-1 0,-1 1 0,1 0 0,-1-1 0,0 1 0,1 0 0,-1 0 0,1 0 0,-1-1 0,1 1 0,-1 0 0,0 0 0,1 0 0,-1 0 0,1 0 0,-1 0 0,1 0 0,-1 0 0,1 0 0,-1 0 0,1 0 0,-1 0 0,1 0 0,-1 0 0,1 0 0,-1 0 0,0 1 0,1-1 0,-1 0 0,1 0 0,-1 0 0,1 1 0,1 25-92,-18 48-10,14-66 123,-4 18 14,1 0-1,2 0 0,-1 43 1,10-47-2058,-6-22 1729,1 0 0,-1 1 0,1-1-1,-1 1 1,1-1 0,-1 0-1,1 1 1,-1-1 0,1 0-1,0 0 1,-1 0 0,1 1 0,-1-1-1,1 0 1,0 0 0,-1 0-1,1 0 1,0 0 0,-1 0 0,1 0-1,-1 0 1,1 0 0,0 0-1,-1-1 1,1 1 0,-1 0 0,1 0-1,0 0 1,-1-1 0,1 1-1,-1 0 1,1-1 0,-1 1 0,1-1-1,15-16-16012</inkml:trace>
</inkml:ink>
</file>

<file path=ppt/ink/ink6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40:05.373"/>
    </inkml:context>
    <inkml:brush xml:id="br0">
      <inkml:brushProperty name="width" value="0.025" units="cm"/>
      <inkml:brushProperty name="height" value="0.025" units="cm"/>
    </inkml:brush>
  </inkml:definitions>
  <inkml:trace contextRef="#ctx0" brushRef="#br0">1 809 10154,'0'0'14787,"14"-4"-13154,405-148 3678,-51 15-4974,673-195-96,-710 229-60,-215 64-58,-116 38-193,0 1 1,0 0-1,1 0 0,-1 0 1,0 0-1,1-1 0,-1 1 0,0 0 1,0 0-1,0-1 0,1 1 1,-1 0-1,0 0 0,0-1 1,0 1-1,0 0 0,1-1 0,-1 1 1,0 0-1,0 0 0,0-1 1,0 1-1,0 0 0,0-1 1,0 1-1,0 0 0,0-1 1,0 1-1,0 0 0,0-1 0,0 1 1,0 0-1,0-1 0,0 1 1,-1-1-1,-6-12-7308,-8-5-4772</inkml:trace>
</inkml:ink>
</file>

<file path=ppt/ink/ink6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40:06.540"/>
    </inkml:context>
    <inkml:brush xml:id="br0">
      <inkml:brushProperty name="width" value="0.025" units="cm"/>
      <inkml:brushProperty name="height" value="0.025" units="cm"/>
    </inkml:brush>
  </inkml:definitions>
  <inkml:trace contextRef="#ctx0" brushRef="#br0">1 331 10826,'0'0'19624,"7"-14"-18182,160-292-567,-159 295-875,-2 14 0,-2 31 0,-7 54 0,-9 157 0,12-245-33,-1 1 1,1-1-1,0 1 0,0 0 0,0-1 1,0 1-1,0 0 0,0-1 0,0 1 1,0 0-1,0-1 0,0 1 0,0 0 1,0-1-1,0 1 0,1 0 1,-1-1-1,0 1 0,0 0 0,1-1 1,-1 1-1,0-1 0,1 1 0,-1-1 1,1 1-1,-1-1 0,1 1 1,0 0-1,11-15-2580,9-34-6194,-11 9-4256</inkml:trace>
</inkml:ink>
</file>

<file path=ppt/ink/ink6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40:06.912"/>
    </inkml:context>
    <inkml:brush xml:id="br0">
      <inkml:brushProperty name="width" value="0.025" units="cm"/>
      <inkml:brushProperty name="height" value="0.025" units="cm"/>
    </inkml:brush>
  </inkml:definitions>
  <inkml:trace contextRef="#ctx0" brushRef="#br0">0 82 6951,'2'-9'12080,"14"-63"-2220,-10 126-7329,-8 29-2264,0-32 93,2 0-1,12 89 0,-12-139-566,0 1 1,1-1-1,-1 0 0,0 0 0,0 1 1,1-1-1,-1 0 0,0 0 0,1 0 1,-1 1-1,1-1 0,-1 0 1,1 0-1,0 0 0,0 0 0,-1 0 1,1 0-1,0 0 0,2 1 0,-2-2-80,-1-1-1,1 0 0,0 1 0,-1-1 1,1 0-1,-1 0 0,1 1 0,-1-1 1,1 0-1,-1 0 0,1 0 0,-1 0 1,0 1-1,0-1 0,1 0 0,-1 0 1,0 0-1,0 0 0,0 0 0,0 0 0,0 0 1,0 0-1,0 0 0,0 0 0,-1-1 1,1-23-7475</inkml:trace>
</inkml:ink>
</file>

<file path=ppt/ink/ink6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40:07.273"/>
    </inkml:context>
    <inkml:brush xml:id="br0">
      <inkml:brushProperty name="width" value="0.025" units="cm"/>
      <inkml:brushProperty name="height" value="0.025" units="cm"/>
    </inkml:brush>
  </inkml:definitions>
  <inkml:trace contextRef="#ctx0" brushRef="#br0">1 18 18866,'0'0'8360,"50"9"-6759,-12-4-480,7-5-608,6 0-385,0-11-1730,-2-9-5252</inkml:trace>
</inkml:ink>
</file>

<file path=ppt/ink/ink6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5:30.792"/>
    </inkml:context>
    <inkml:brush xml:id="br0">
      <inkml:brushProperty name="width" value="0.025" units="cm"/>
      <inkml:brushProperty name="height" value="0.025" units="cm"/>
    </inkml:brush>
  </inkml:definitions>
  <inkml:trace contextRef="#ctx0" brushRef="#br0">1 242 11499,'0'0'7356,"11"-4"-5877,34-9-381,0 1 0,1 3 0,73-7 0,158 3-912,-212 12 265,491-4 410,172-6-462,-696 9-353,176-16 329,-208 18-339,0 0 1,0 0-1,0 0 0,0 0 0,0 0 0,0 0 0,0 0 0,0 0 0,0 0 1,0 0-1,-1 0 0,1 0 0,0 0 0,0-1 0,0 1 0,0 0 1,0 0-1,0 0 0,0 0 0,0 0 0,0 0 0,0 0 0,0 0 0,0 0 1,1 0-1,-1 0 0,0 0 0,0-1 0,0 1 0,0 0 0,0 0 1,0 0-1,0 0 0,0 0 0,0 0 0,0 0 0,0 0 0,0 0 0,-17-3 510,-25-2-269,-1634-47-58,1790 52-128,233 7-76,-259-3 18,1063 37 212,-1137-42-160,-14-2 277,-27-5 371,-124-10-512,-206 1 0,248 15-145,-599 1-108,372 4 85,730-21-797,-184 5-423,-103 9 441,311-22-2381,-365 19 2952,-46 4 153,-8 1-17,-19-1-58,-37-1-97,-202 4 147,-458 57 0,562-31-371,-25 4-3570,39-12-3138</inkml:trace>
</inkml:ink>
</file>

<file path=ppt/ink/ink6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5:32.770"/>
    </inkml:context>
    <inkml:brush xml:id="br0">
      <inkml:brushProperty name="width" value="0.025" units="cm"/>
      <inkml:brushProperty name="height" value="0.025" units="cm"/>
    </inkml:brush>
  </inkml:definitions>
  <inkml:trace contextRef="#ctx0" brushRef="#br0">501 57 1153,'0'0'8542,"-13"-7"-5067,-2-2-2428,-1 0 1,-1 2-1,-27-10 0,39 15-802,0 1-1,-1-1 0,1 1 0,0 0 1,-1 1-1,0-1 0,1 1 1,-1 0-1,1 0 0,-1 1 0,1 0 1,-1 0-1,1 0 0,0 1 1,-1-1-1,1 1 0,0 0 0,0 1 1,-7 4-1,0 3-35,1 1 0,0 0 1,1 1-1,0 0 0,1 1 0,0-1 0,1 2 0,-8 16 0,-45 119 1060,60-146-1244,-29 87 288,5 1 0,3 2 0,4 0 0,5 1 0,3 0 0,5 1 0,8 115 0,0-164-250,3-1 1,2 0-1,1 0 0,3-1 1,17 46-1,-20-67-43,1 0 0,2 0 0,0-1-1,1 0 1,1-1 0,0-1 0,2 0 0,1-1-1,0 0 1,34 26 0,-40-36 16,0-2 0,1 0-1,0 0 1,0-1 0,0-1 0,1 0-1,-1-1 1,1 0 0,0 0 0,1-2-1,-1 0 1,0 0 0,1-1 0,-1-1-1,1 0 1,-1-1 0,1 0 0,21-6-1,-16 1 69,0 0-1,0-2 0,-1 0 0,0-1 0,0 0 0,-1-2 0,-1 0 0,1-1 0,-2-1 0,0 0 0,26-30 0,-7 0 110,-1-1 0,-2-2-1,-2-1 1,-2-1 0,35-89-1,-33 57 51,-3-1 0,-4-1 0,12-86 0,-24 110-263,-4 0 0,-2 0 0,-2 0 0,-3-1 0,-2 1 0,-15-75 0,13 110 0,-1 0 0,-2 0 0,0 0 0,-1 1 0,-1 0 0,-1 1 0,-26-37 0,27 45 0,-2 0 0,1 1 0,-1 0 0,-1 1 0,0 0 0,-1 1 0,0 0 0,0 2 0,-1-1 0,0 2 0,-1 0 0,-19-6 0,10 6-255,0 1-1,0 1 1,0 2-1,0 0 1,-1 2-1,1 1 1,-1 0-1,1 2 1,-1 1-1,1 2 1,0 0-1,0 1 1,-29 12-1,36-11-114,0 0 0,1 2-1,0 0 1,0 0 0,1 2-1,0 0 1,1 1 0,0 0-1,1 1 1,1 1 0,0 0 0,0 1-1,2 1 1,0-1 0,0 2-1,2 0 1,0 0 0,-7 18-1,0 21-7273</inkml:trace>
</inkml:ink>
</file>

<file path=ppt/ink/ink6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5:34.049"/>
    </inkml:context>
    <inkml:brush xml:id="br0">
      <inkml:brushProperty name="width" value="0.025" units="cm"/>
      <inkml:brushProperty name="height" value="0.025" units="cm"/>
    </inkml:brush>
  </inkml:definitions>
  <inkml:trace contextRef="#ctx0" brushRef="#br0">153 4972 14125,'-9'-1'1292,"-2"-1"-1126,-2 0 122,0 0 1,0-1-1,-21-8 1,30 10-177,1 0-1,-1-1 1,1 1 0,0-1 0,0 0 0,0 0-1,0-1 1,0 1 0,0 0 0,1-1 0,-1 0-1,1 0 1,0 0 0,-1 0 0,2 0 0,-1 0-1,0 0 1,0-1 0,1 1 0,-1-4 0,0-5 25,0 0 0,1 0 1,1 0-1,0 0 0,0 0 1,2 0-1,-1 0 0,2 0 1,-1 1-1,1-1 0,9-20 1,7-9 135,40-68 1,-52 97-232,378-557 147,53 34-80,-149 219 157,14 12 0,12 14-1,13 14 1,12 14-1,10 15 1,11 16 0,471-222-1,-461 286 53,8 17-1,6 16 1,475-100 0,-206 123 2500,-456 82-2246,-122 18-133,87-26 0,-140 30-317,1 0 1,-2-2-1,1-1 0,-1-1 1,-1-1-1,0 0 1,37-30-1,-57 41-154,1 0 0,-1 0 0,1-1 0,0 1 0,-1 0 1,0 0-1,1-1 0,-1 1 0,0-1 0,0 1 0,0-1 0,0 0 0,0 1 0,0-1 0,0 0 0,-1 0 0,1 0 0,-1 1 0,1-1 0,-1 0 0,0 0 0,1 0 0,-1 0 0,0 0 0,0 0 0,-1-3 0,-1 2-479,1 1-1,-1 0 1,0 0 0,0 0-1,0 0 1,0 1-1,0-1 1,0 0 0,0 1-1,-1-1 1,1 1-1,-1 0 1,1 0 0,-1 0-1,1 0 1,-1 0-1,-4 0 1,-44-17-8548,34 7 4393</inkml:trace>
</inkml:ink>
</file>

<file path=ppt/ink/ink6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5:34.393"/>
    </inkml:context>
    <inkml:brush xml:id="br0">
      <inkml:brushProperty name="width" value="0.025" units="cm"/>
      <inkml:brushProperty name="height" value="0.025" units="cm"/>
    </inkml:brush>
  </inkml:definitions>
  <inkml:trace contextRef="#ctx0" brushRef="#br0">131 67 6182,'0'0'2573,"-7"-10"0,-1-3-1575,5 8-470,1 1 1,-1-1 0,0 1-1,-1-1 1,1 1-1,-1 0 1,0 0-1,-7-5 1,11 10-435,0-1 0,0 0 0,0 0 0,0 0 0,0 0 0,0 0 0,0 1 0,0-1 0,0 0 0,0 0 0,0 0 0,0 0 0,0 0 0,-1 0 1,1 1-1,0-1 0,0 0 0,0 0 0,0 0 0,0 0 0,0 0 0,0 0 0,0 0 0,-1 0 0,1 1 0,0-1 0,0 0 0,0 0 0,0 0 0,0 0 0,-1 0 0,1 0 0,0 0 0,0 0 0,0 0 0,0 0 1,0 0-1,-1 0 0,1 0 0,0 0 0,0 0 0,0 0 0,0 0 0,-1 0 0,1 0 0,0 0 0,0-1 0,0 1 0,0 0 0,0 0 0,0 0 0,-1 0 0,1 0 0,7 13 278,-1-5-128,1-1 0,0 0 0,1-1 0,0 0 0,0 0 0,0-1 0,15 8 0,68 27 1013,-53-27-1052,0-2 1,2-1 0,-1-2 0,1-2 0,80 3-1,-36-10-51,153-23 0,-186 20 556,-51 4-691,0 0 0,0 0 0,1 0 0,-1 0 0,0 0 0,0 0 0,1 1-1,-1-1 1,0 0 0,0 0 0,1 0 0,-1 0 0,0 0 0,0 1 0,0-1-1,1 0 1,-1 0 0,0 0 0,0 1 0,0-1 0,1 0 0,-1 0-1,0 0 1,0 1 0,0-1 0,0 0 0,0 1 0,0-1 0,0 0 0,0 0-1,0 1 1,0-1 0,0 0 0,0 0 0,0 1 0,0-1 0,0 0-1,0 1 1,0-1 0,0 0 0,0 0 0,0 1 0,0-1 0,0 0 0,0 0-1,0 1 1,-1-1 0,-7 14 266,-10 4 36,0 0-1,-1-2 1,-1-1 0,-1 0-1,-24 13 1,1 0-56,-148 92 176,-46 31 196,176-108-479,-93 85-1,98-67-2238,51-54 1179,1 0 0,0 0-1,0 1 1,1 0-1,0 0 1,-5 15 0,7-13-9311</inkml:trace>
</inkml:ink>
</file>

<file path=ppt/ink/ink6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5:36.365"/>
    </inkml:context>
    <inkml:brush xml:id="br0">
      <inkml:brushProperty name="width" value="0.025" units="cm"/>
      <inkml:brushProperty name="height" value="0.025" units="cm"/>
    </inkml:brush>
  </inkml:definitions>
  <inkml:trace contextRef="#ctx0" brushRef="#br0">0 0 14894,'0'0'5125,"0"61"-4228,28-50-128,13-4-193,12-7-320,6 0-224,3-12-1697,-4-10-1795,-8-2-4803</inkml:trace>
</inkml:ink>
</file>

<file path=ppt/ink/ink6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5:36.711"/>
    </inkml:context>
    <inkml:brush xml:id="br0">
      <inkml:brushProperty name="width" value="0.025" units="cm"/>
      <inkml:brushProperty name="height" value="0.025" units="cm"/>
    </inkml:brush>
  </inkml:definitions>
  <inkml:trace contextRef="#ctx0" brushRef="#br0">1 13 18161,'0'0'1554,"13"-1"-1298,-3 0-289,104-9 761,-99 10-577,0 0 0,0 0-1,0 2 1,0-1 0,0 2 0,17 5 0,-29-7-146,0 0 1,0 0-1,0 0 1,0 0-1,0 1 1,0-1-1,0 1 1,-1 0-1,1 0 1,-1 0-1,1 0 1,-1 1-1,0-1 1,0 0-1,0 1 1,0 0-1,0-1 1,0 1-1,-1 0 1,0 0-1,1 0 1,-1 0-1,0 0 1,0 0-1,-1 1 1,1-1-1,-1 0 0,1 0 1,-1 0-1,0 1 1,0-1-1,-1 0 1,1 0-1,-1 1 1,1-1-1,-3 4 1,-1 6 125,-1 0 1,-1-1-1,0 0 1,-1 0-1,0 0 1,-1-1-1,-12 14 0,-31 35-576,-110 97-1,168-174-12286</inkml:trace>
</inkml:ink>
</file>

<file path=ppt/ink/ink6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5:37.213"/>
    </inkml:context>
    <inkml:brush xml:id="br0">
      <inkml:brushProperty name="width" value="0.025" units="cm"/>
      <inkml:brushProperty name="height" value="0.025" units="cm"/>
    </inkml:brush>
  </inkml:definitions>
  <inkml:trace contextRef="#ctx0" brushRef="#br0">14 0 18514,'0'0'4825,"0"10"-3591,-6 82 2011,2-64-2782,1 1 0,2 45-1,1-72-454,0-1-1,1 1 1,-1-1 0,0 1-1,1 0 1,-1-1-1,0 1 1,1-1-1,0 0 1,-1 1 0,1-1-1,0 1 1,0-1-1,0 0 1,0 0-1,0 1 1,0-1 0,0 0-1,0 0 1,0 0-1,1 0 1,-1 0-1,0 0 1,1-1-1,-1 1 1,1 0 0,-1-1-1,1 1 1,-1-1-1,1 1 1,-1-1-1,1 0 1,-1 0 0,1 1-1,-1-1 1,1 0-1,0 0 1,-1-1-1,1 1 1,-1 0 0,1-1-1,-1 1 1,1 0-1,-1-1 1,1 0-1,1-1 1,7-1 60,-1-1 0,0 0 0,-1 0 1,1-1-1,-1-1 0,9-7 0,86-83 194,-112 124 101,4-21-318,1 1 0,0 0 0,0 0 0,1 1 0,0-1 0,-3 16 0,6-24-42,0 0 0,0 0 1,0 1-1,0-1 0,0 0 1,0 0-1,0 1 0,0-1 1,0 0-1,0 0 0,0 1 1,1-1-1,-1 0 0,0 0 1,0 0-1,0 1 0,0-1 0,0 0 1,1 0-1,-1 0 0,0 1 1,0-1-1,0 0 0,0 0 1,1 0-1,-1 0 0,0 1 1,0-1-1,0 0 0,1 0 1,-1 0-1,0 0 0,0 0 1,1 0-1,-1 0 0,0 0 1,0 0-1,1 0 0,-1 0 1,0 0-1,0 0 0,1 0 1,-1 0-1,19-4 187,12-12 114,-1-5-259,31-30-1,-13 10-63,-48 41 19,0 0 0,0-1 0,0 1 1,1 0-1,-1-1 0,0 1 1,0 0-1,0 0 0,1-1 0,-1 1 1,0 0-1,0 0 0,1 0 1,-1-1-1,0 1 0,1 0 0,-1 0 1,0 0-1,1 0 0,-1 0 0,0 0 1,1 0-1,-1-1 0,0 1 1,1 0-1,-1 0 0,0 0 0,1 0 1,-1 1-1,0-1 0,1 0 1,-1 0-1,0 0 0,1 0 0,-1 0 1,0 0-1,0 0 0,1 0 0,-1 1 1,0-1-1,1 0 0,-1 0 1,0 0-1,0 1 0,1-1 0,-1 21 34,-15 34 64,13-49-77,0-2 31,1 0-1,0 0 0,0 0 1,0 0-1,0 0 1,1 1-1,0 5 1,0-9-47,0-1 1,0 1 0,0-1-1,0 0 1,0 1 0,1-1-1,-1 1 1,0-1 0,0 0-1,0 1 1,1-1-1,-1 1 1,0-1 0,1 0-1,-1 0 1,0 1 0,1-1-1,-1 0 1,0 1 0,1-1-1,-1 0 1,1 0 0,-1 0-1,0 1 1,1-1 0,-1 0-1,1 0 1,23-4-811,-4-7-2694,-2-2-3988,1-4-6740</inkml:trace>
</inkml:ink>
</file>

<file path=ppt/ink/ink6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5:37.671"/>
    </inkml:context>
    <inkml:brush xml:id="br0">
      <inkml:brushProperty name="width" value="0.025" units="cm"/>
      <inkml:brushProperty name="height" value="0.025" units="cm"/>
    </inkml:brush>
  </inkml:definitions>
  <inkml:trace contextRef="#ctx0" brushRef="#br0">0 4 12204,'0'0'14152,"6"11"-13699,-6-10-447,5 7 121,-1 1 1,0 0-1,-1 1 1,0-1-1,0 1 1,-1-1-1,0 1 1,0 15-1,-2-24-118,0 0-1,0-1 0,0 1 1,0 0-1,0-1 1,0 1-1,0 0 0,0 0 1,0-1-1,0 1 0,0 0 1,0-1-1,1 1 0,-1 0 1,0-1-1,1 1 0,-1 0 1,0-1-1,1 1 0,-1 0 1,1-1-1,-1 1 0,0-1 1,1 1-1,0-1 0,-1 1 1,1-1-1,-1 1 0,1-1 1,0 0-1,-1 1 1,1-1-1,0 0 0,-1 0 1,2 1-1,0-1 30,0-1-1,0 1 1,1 0 0,-1-1 0,0 1 0,0-1-1,0 0 1,0 0 0,0 0 0,0 0-1,3-2 1,46-38 416,-51 41-455,27-28 39,-18 18-45,0 0-1,1 1 0,0 0 1,13-8-1,-23 17-1,0 0 0,0-1 0,1 1 0,-1 0 1,0 0-1,0 0 0,0 0 0,0 0 0,1 0 0,-1 0 0,0 0 0,0 0 1,0 0-1,1 0 0,-1 0 0,0 0 0,0 0 0,0 0 0,0 0 1,1 0-1,-1 0 0,0 0 0,0 0 0,0 0 0,1 0 0,-1 0 0,0 0 1,0 0-1,0 0 0,0 0 0,1 0 0,-1 0 0,0 1 0,0-1 0,0 0 1,0 0-1,0 0 0,1 0 0,-1 0 0,0 1 0,0-1 0,0 0 0,0 0 1,0 0-1,0 0 0,0 1 0,0-1 0,0 0 0,0 0 0,0 0 1,0 1-1,0-1 0,0 17 57,-9 17 603,-7 15-74,16-49-571,0 1-1,0-1 1,1 0-1,-1 1 1,0-1-1,0 0 1,1 1-1,-1-1 1,0 0-1,0 0 1,1 1-1,-1-1 1,0 0-1,1 0 1,-1 0 0,0 0-1,1 1 1,-1-1-1,0 0 1,1 0-1,-1 0 1,1 0-1,-1 0 1,0 0-1,1 0 1,-1 0-1,0 0 1,1 0-1,-1 0 1,1 0 0,-1 0-1,0 0 1,1 0-1,-1-1 1,0 1-1,1 0 1,-1 0-1,18-5 239,39-28 174,-50 27-543,0 1 1,1 0-1,-1 0 1,1 1 0,1 0-1,-1 0 1,0 1 0,1 0-1,0 0 1,15-2 0,-23 6 110,-1-1 1,1 0 0,0 0-1,-1 1 1,1-1 0,0 0 0,-1 1-1,1-1 1,-1 0 0,1 1 0,-1-1-1,1 1 1,-1-1 0,1 1 0,-1-1-1,1 1 1,-1 0 0,0-1-1,1 1 1,-1-1 0,0 1 0,1 0-1,-1-1 1,0 1 0,0 0 0,0-1-1,0 1 1,0 0 0,0-1 0,0 1-1,0 0 1,0-1 0,0 1-1,0 0 1,0 0 0,0-1 0,0 1-1,-1 0 1,1-1 0,-1 2 0,-8 31-25,6-28-813,-13 30 2268,12-24-5401,22-33-10316</inkml:trace>
</inkml:ink>
</file>

<file path=ppt/ink/ink6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5:38.049"/>
    </inkml:context>
    <inkml:brush xml:id="br0">
      <inkml:brushProperty name="width" value="0.025" units="cm"/>
      <inkml:brushProperty name="height" value="0.025" units="cm"/>
    </inkml:brush>
  </inkml:definitions>
  <inkml:trace contextRef="#ctx0" brushRef="#br0">1 0 17040,'0'0'12620</inkml:trace>
</inkml:ink>
</file>

<file path=ppt/ink/ink6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5:30.311"/>
    </inkml:context>
    <inkml:brush xml:id="br0">
      <inkml:brushProperty name="width" value="0.025" units="cm"/>
      <inkml:brushProperty name="height" value="0.025" units="cm"/>
    </inkml:brush>
  </inkml:definitions>
  <inkml:trace contextRef="#ctx0" brushRef="#br0">155 0 14446,'-9'4'1425,"0"3"-1223,-1 0 1,1 0-1,0 1 0,0 0 1,1 0-1,0 1 0,1 0 1,0 1-1,0 0 0,1 0 1,0 0-1,1 1 0,0-1 1,1 1-1,0 0 0,-4 19 1,1 2 331,0 1 1,2 0-1,2 0 0,1 0 1,2 33-1,5-25-279,2 0-1,1 0 0,3-1 0,1 0 1,34 75-1,-3-7-109,-34-65-380,-9-42 161,0-1 1,0 1-1,0 0 0,0 0 1,0-1-1,0 1 0,0 0 1,0-1-1,0 1 0,-1 0 1,1-1-1,0 1 0,-1 0 1,1-1-1,0 1 0,-1-1 1,1 1-1,-1-1 0,1 1 1,-1-1-1,1 1 0,-1-1 1,1 1-1,-1-1 0,0 1 1,1-1-1,-1 0 0,1 1 1,-1-1-1,0 0 0,1 0 1,-1 0-1,0 1 0,0-1 1,1 0-1,-1 0 0,0 0 1,1 0-1,-1 0 0,0 0 1,1 0-1,-1-1 0,0 1 1,0 0-1,1 0 1,-1 0-1,0-1 0,1 1 1,-1 0-1,1-1 0,-1 1 1,0 0-1,1-1 0,-2 0 0,-28-19-5168,-7-11-5157</inkml:trace>
</inkml:ink>
</file>

<file path=ppt/ink/ink6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5:30.651"/>
    </inkml:context>
    <inkml:brush xml:id="br0">
      <inkml:brushProperty name="width" value="0.025" units="cm"/>
      <inkml:brushProperty name="height" value="0.025" units="cm"/>
    </inkml:brush>
  </inkml:definitions>
  <inkml:trace contextRef="#ctx0" brushRef="#br0">1 83 13677,'0'0'4004,"60"-9"-3780,-7 5 224,8-1-223,10-8-129,-3-9-1698,-4-7-6373</inkml:trace>
</inkml:ink>
</file>

<file path=ppt/ink/ink6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5:30.993"/>
    </inkml:context>
    <inkml:brush xml:id="br0">
      <inkml:brushProperty name="width" value="0.025" units="cm"/>
      <inkml:brushProperty name="height" value="0.025" units="cm"/>
    </inkml:brush>
  </inkml:definitions>
  <inkml:trace contextRef="#ctx0" brushRef="#br0">136 0 15086,'0'0'4805,"-12"50"-3844,-12-1 864,-2 15-287,-1 10-577,4 5-513,7-2-320,9-5-32,7-11 1,7-12-65,17-12-641,6-13-544,9-11-801,7-13-512,5 0-1570,4-24-4836</inkml:trace>
  <inkml:trace contextRef="#ctx0" brushRef="#br0" timeOffset="1">680 203 16015,'0'0'4196,"-52"81"-2210,17-29-288,-7 9-97,-1 6-544,2-4-640,6-5-353,9-11 0,8-11-32,10-15-577,8-13-640,0-28-3812,0-13-736</inkml:trace>
</inkml:ink>
</file>

<file path=ppt/ink/ink6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5:31.351"/>
    </inkml:context>
    <inkml:brush xml:id="br0">
      <inkml:brushProperty name="width" value="0.025" units="cm"/>
      <inkml:brushProperty name="height" value="0.025" units="cm"/>
    </inkml:brush>
  </inkml:definitions>
  <inkml:trace contextRef="#ctx0" brushRef="#br0">0 253 14606,'0'0'3908,"31"63"-2723,2-36-128,13-1-353,11-2-383,7-7-129,7-12-2370,0-5-3844</inkml:trace>
  <inkml:trace contextRef="#ctx0" brushRef="#br0" timeOffset="1">614 0 13805,'0'0'192,"0"49"1378,0-16 320,0 7 191,9 6 33,1 3-416,6 2-513,-3 1-576,-3 2-385,-3 0-64,-7-5-64,-10-2-96,-10-4-672,-8-14-738,2-9-2017,-2-16-2947</inkml:trace>
</inkml:ink>
</file>

<file path=ppt/ink/ink6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5:31.712"/>
    </inkml:context>
    <inkml:brush xml:id="br0">
      <inkml:brushProperty name="width" value="0.025" units="cm"/>
      <inkml:brushProperty name="height" value="0.025" units="cm"/>
    </inkml:brush>
  </inkml:definitions>
  <inkml:trace contextRef="#ctx0" brushRef="#br0">0 1 21140,'0'0'6983,"87"20"-5766,-25-18-641,13-2-416,5 0-160,-2 0-1089,-5 0-384,-15-2-1506,-17 2-1217,-23 0 449</inkml:trace>
  <inkml:trace contextRef="#ctx0" brushRef="#br0" timeOffset="1">1 154 16720,'0'0'5093,"83"19"-3652,-15-19-512,15-4-737,6 1-128,4-6-897,-9 3-2594,-6-4-7111</inkml:trace>
</inkml:ink>
</file>

<file path=ppt/ink/ink6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5:32.039"/>
    </inkml:context>
    <inkml:brush xml:id="br0">
      <inkml:brushProperty name="width" value="0.025" units="cm"/>
      <inkml:brushProperty name="height" value="0.025" units="cm"/>
    </inkml:brush>
  </inkml:definitions>
  <inkml:trace contextRef="#ctx0" brushRef="#br0">300 1 15759,'0'0'8936,"-21"53"-7751,-7-16 97,-8 11-450,-3 7-511,2 2-193,-2-6-32,8-2-160,9-13-929,7-10-801,6-15-640,3-11-865,0-7-96,-5-22-6503</inkml:trace>
</inkml:ink>
</file>

<file path=ppt/ink/ink6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5:32.384"/>
    </inkml:context>
    <inkml:brush xml:id="br0">
      <inkml:brushProperty name="width" value="0.025" units="cm"/>
      <inkml:brushProperty name="height" value="0.025" units="cm"/>
    </inkml:brush>
  </inkml:definitions>
  <inkml:trace contextRef="#ctx0" brushRef="#br0">0 0 12844,'0'0'5894,"44"54"-4741,-5-30 224,13 3-256,14 1-192,16-1-513,8-5-319,4-4-674,-3-9-2402,-10-4-3363</inkml:trace>
</inkml:ink>
</file>

<file path=ppt/ink/ink6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5:32.727"/>
    </inkml:context>
    <inkml:brush xml:id="br0">
      <inkml:brushProperty name="width" value="0.025" units="cm"/>
      <inkml:brushProperty name="height" value="0.025" units="cm"/>
    </inkml:brush>
  </inkml:definitions>
  <inkml:trace contextRef="#ctx0" brushRef="#br0">0 91 17809,'0'0'1847,"8"-11"-176,-6 8-1571,1-2-40,0 0-1,0 1 1,1-1-1,0 1 0,0 0 1,0 0-1,0 0 1,0 1-1,1-1 0,0 1 1,0 0-1,0 0 1,0 1-1,0 0 0,0 0 1,9-2-1,15-2 299,1 2 1,0 1-1,0 1 0,0 2 1,0 1-1,0 1 0,0 2 0,54 13 1,-78-15-362,1 1 0,0 0 1,-1 0-1,1 0 0,-1 0 0,0 1 1,0 0-1,-1 1 0,1-1 1,8 10-1,-13-12 21,1 0-1,-1 0 0,0 0 1,1 0-1,-1 1 1,0-1-1,-1 0 1,1 1-1,0-1 1,-1 0-1,1 1 1,-1-1-1,0 1 1,1-1-1,-1 1 1,-1-1-1,1 1 1,0-1-1,0 0 0,-1 1 1,0-1-1,1 1 1,-1-1-1,0 0 1,0 0-1,0 1 1,0-1-1,-1 0 1,1 0-1,-1 0 1,1 0-1,-1-1 1,0 1-1,-2 2 0,-15 13 225,-1-2 0,0 0 0,-1-2 0,0 0 0,-1-1 0,-47 17 0,49-20-99,18-8-128,0-1 1,0 1-1,0 0 0,0 0 1,0 0-1,0 0 0,0 1 1,0-1-1,0 0 0,1 1 1,-1-1-1,0 1 0,-2 3 1,4-4-34,0-1 1,0 1 0,0 0 0,0-1 0,0 1-1,0-1 1,0 1 0,0-1 0,1 1 0,-1 0 0,0-1-1,0 1 1,0-1 0,1 1 0,-1-1 0,0 1 0,0-1-1,1 1 1,-1-1 0,0 1 0,1-1 0,-1 0-1,1 1 1,-1-1 0,1 0 0,-1 1 0,1-1 0,-1 0-1,1 1 1,-1-1 0,1 0 0,0 1 0,9 2-275,0 1 1,0-1-1,0 0 1,15 1-1,95 8-3220,4-13-4576,-27-5-2226</inkml:trace>
</inkml:ink>
</file>

<file path=ppt/ink/ink6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5:50.832"/>
    </inkml:context>
    <inkml:brush xml:id="br0">
      <inkml:brushProperty name="width" value="0.025" units="cm"/>
      <inkml:brushProperty name="height" value="0.025" units="cm"/>
    </inkml:brush>
  </inkml:definitions>
  <inkml:trace contextRef="#ctx0" brushRef="#br0">1 126 8008,'0'0'854,"7"-11"2429,22-41-571,6-10 7991,-37 191-9774,3 125 375,2-223-1189,1 0 0,1 0 0,2-1 0,1 0 0,1 0 0,15 32 0,-11-37-144,-8-17-196,0 0-1,-1 1 1,0 0 0,-1-1-1,0 1 1,0 1 0,2 13 0,-5-23 28,-1 0 1,1 0 0,-1 1 0,1-1-1,-1 0 1,1 0 0,-1 0 0,1 0-1,-1 0 1,1 1 0,-1-1 0,1 0 0,-1 0-1,0 0 1,1 0 0,-1-1 0,1 1-1,-1 0 1,1 0 0,-1 0 0,1 0-1,-1-1 1,1 1 0,-1 0 0,1 0-1,0-1 1,-1 1 0,1 0 0,-1-1-1,1 1 1,-1-1 0,-18-11-3977,-9-13-5607</inkml:trace>
</inkml:ink>
</file>

<file path=ppt/ink/ink6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5:51.173"/>
    </inkml:context>
    <inkml:brush xml:id="br0">
      <inkml:brushProperty name="width" value="0.025" units="cm"/>
      <inkml:brushProperty name="height" value="0.025" units="cm"/>
    </inkml:brush>
  </inkml:definitions>
  <inkml:trace contextRef="#ctx0" brushRef="#br0">1 658 8872,'0'0'5766,"54"-29"-4037,-28 24-960,5 1-384,1-1-289,-1-3-32,-3-7-3171,-1-7-7527</inkml:trace>
  <inkml:trace contextRef="#ctx0" brushRef="#br0" timeOffset="1">329 1 10442,'0'0'7815,"13"68"-6053,-13-23-96,0 6-481,-2 3-577,0-2-448,2-6-32,2-9-1281,11-11-1185,7-14-1377,1-11-4837</inkml:trace>
</inkml:ink>
</file>

<file path=ppt/ink/ink6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5:51.546"/>
    </inkml:context>
    <inkml:brush xml:id="br0">
      <inkml:brushProperty name="width" value="0.025" units="cm"/>
      <inkml:brushProperty name="height" value="0.025" units="cm"/>
    </inkml:brush>
  </inkml:definitions>
  <inkml:trace contextRef="#ctx0" brushRef="#br0">154 1 15535,'0'0'4932,"-9"12"-3682,-16 25-31,2 0 0,-27 57 1,41-76-1034,2 0 1,0 0 0,1 1-1,1 0 1,1 0 0,1 0 0,0 0-1,1 38 1,2-55-224,0 0-1,1 1 1,-1-1 0,1 0 0,0 1 0,0-1-1,-1 0 1,2 0 0,-1 0 0,0 1-1,0-1 1,1-1 0,-1 1 0,1 0 0,-1 0-1,1 0 1,0-1 0,0 1 0,0-1-1,0 1 1,0-1 0,0 0 0,0 0 0,0 0-1,4 1 1,28 4-2958,-1-12-3505,-10-9-2437</inkml:trace>
</inkml:ink>
</file>

<file path=ppt/ink/ink6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5:51.874"/>
    </inkml:context>
    <inkml:brush xml:id="br0">
      <inkml:brushProperty name="width" value="0.025" units="cm"/>
      <inkml:brushProperty name="height" value="0.025" units="cm"/>
    </inkml:brush>
  </inkml:definitions>
  <inkml:trace contextRef="#ctx0" brushRef="#br0">193 0 11018,'0'0'11227,"-2"13"-9588,-6 16-994,-1-1 0,-1 0 0,-1-1 0,-2 0 0,-25 41 0,31-56-605,-1 1-84,0 0 1,-1 0-1,-1-1 0,0 0 0,0 0 0,-19 15 0,29-27-71,0 0-1,0 0 0,1-1 0,-1 1 1,0 0-1,0-1 0,0 1 0,0 0 1,0 0-1,0-1 0,0 1 0,0 0 0,0-1 1,0 1-1,0 0 0,0-1 0,0 1 1,0 0-1,0 0 0,0-1 0,0 1 1,0 0-1,0-1 0,0 1 0,0 0 1,0 0-1,-1-1 0,1 1 0,0 0 1,0 0-1,0-1 0,-1 1 0,1 0 0,0 0 1,0 0-1,0-1 0,-1 1 0,1 0 1,0 0-1,0 0 0,-1 0 0,1 0 1,0-1-1,-1 1 0,1 0 0,0 0 1,0 0-1,-1 0 0,1 0 0,0 0 1,-1 0-1,1 0 0,0 0 0,-1 0 1,1 0-1,0 0 0,0 0 0,-1 0 0,1 1 1,0-1-1,-1 0 0,1 0 0,0 0 1,0 0-1,-1 0 0,1 1 0,0-1 1,0-4-512,0-23-6543</inkml:trace>
</inkml:ink>
</file>

<file path=ppt/ink/ink6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5:52.202"/>
    </inkml:context>
    <inkml:brush xml:id="br0">
      <inkml:brushProperty name="width" value="0.025" units="cm"/>
      <inkml:brushProperty name="height" value="0.025" units="cm"/>
    </inkml:brush>
  </inkml:definitions>
  <inkml:trace contextRef="#ctx0" brushRef="#br0">1 282 9961,'0'0'12909,"61"59"-11692,-32-40-513,4-2-479,6-6-129,-1-6-1121,-4-5-3139,-5 0-4805</inkml:trace>
  <inkml:trace contextRef="#ctx0" brushRef="#br0" timeOffset="1">339 0 15951,'0'0'2691,"62"41"-1346,-34-14 96,-2 5 1,-3 12-193,-7 4-577,-11 9-191,-5 10-193,-8 10-128,-20 4-64,-7 4-128,-8-1-864,-1-11-2468,5-15-5988</inkml:trace>
</inkml:ink>
</file>

<file path=ppt/ink/ink6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5:52.562"/>
    </inkml:context>
    <inkml:brush xml:id="br0">
      <inkml:brushProperty name="width" value="0.025" units="cm"/>
      <inkml:brushProperty name="height" value="0.025" units="cm"/>
    </inkml:brush>
  </inkml:definitions>
  <inkml:trace contextRef="#ctx0" brushRef="#br0">1 1 22421,'0'0'2947,"43"50"-2691,2-42 161,11-4 159,10-3-288,7-1-191,3 0-1699,-7 0-2274,-12-3-191,-13 2-2532,-22 1-4259</inkml:trace>
</inkml:ink>
</file>

<file path=ppt/ink/ink6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5:52.893"/>
    </inkml:context>
    <inkml:brush xml:id="br0">
      <inkml:brushProperty name="width" value="0.025" units="cm"/>
      <inkml:brushProperty name="height" value="0.025" units="cm"/>
    </inkml:brush>
  </inkml:definitions>
  <inkml:trace contextRef="#ctx0" brushRef="#br0">0 1 18321,'0'0'6022,"86"32"-4901,-21-30-224,10-1-545,7-1-224,5 0-96,-3 0-1409,-8 0-3844,-13-4-4868</inkml:trace>
</inkml:ink>
</file>

<file path=ppt/ink/ink6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5:55.589"/>
    </inkml:context>
    <inkml:brush xml:id="br0">
      <inkml:brushProperty name="width" value="0.025" units="cm"/>
      <inkml:brushProperty name="height" value="0.025" units="cm"/>
    </inkml:brush>
  </inkml:definitions>
  <inkml:trace contextRef="#ctx0" brushRef="#br0">0 1 16367,'0'0'13832,"2"11"-13223,14 234-187,-9-224-2327,-3-18-2144,0-13-2046,-3-7-1075</inkml:trace>
</inkml:ink>
</file>

<file path=ppt/ink/ink6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5:55.932"/>
    </inkml:context>
    <inkml:brush xml:id="br0">
      <inkml:brushProperty name="width" value="0.025" units="cm"/>
      <inkml:brushProperty name="height" value="0.025" units="cm"/>
    </inkml:brush>
  </inkml:definitions>
  <inkml:trace contextRef="#ctx0" brushRef="#br0">0 29 17745,'0'0'9641,"75"6"-8328,-38-6-832,8-6-385,-2-1-545,-4 0-2369,-6 1-1442,-6-3-4132</inkml:trace>
</inkml:ink>
</file>

<file path=ppt/ink/ink6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5:56.304"/>
    </inkml:context>
    <inkml:brush xml:id="br0">
      <inkml:brushProperty name="width" value="0.025" units="cm"/>
      <inkml:brushProperty name="height" value="0.025" units="cm"/>
    </inkml:brush>
  </inkml:definitions>
  <inkml:trace contextRef="#ctx0" brushRef="#br0">46 0 10442,'0'0'14867,"1"10"-12956,-1 10-1250,-2 0 0,0 0 0,-1 0-1,-1 0 1,-8 26 0,-4 19 206,14-56-777,0 0 1,1 0-1,0 0 1,0 1-1,1-1 1,2 18 0,-2-25-92,0 0 1,1 0 0,0-1-1,-1 1 1,1 0-1,0 0 1,0-1 0,0 1-1,0 0 1,0-1 0,0 1-1,1-1 1,-1 0-1,0 1 1,1-1 0,-1 0-1,1 0 1,-1 0 0,1 0-1,0 0 1,-1 0 0,1 0-1,0 0 1,0-1-1,0 1 1,-1-1 0,1 1-1,0-1 1,0 0 0,0 0-1,0 0 1,0 0-1,0 0 1,0 0 0,0-1-1,-1 1 1,1 0 0,0-1-1,3-1 1,1 1-392,0-1 0,0 0 0,0-1-1,0 0 1,0 0 0,0 0 0,-1 0 0,1-1 0,8-8 0,-4 3-2294,-1-1 0,0 0 0,14-20 0,-2-7-7793</inkml:trace>
</inkml:ink>
</file>

<file path=ppt/ink/ink6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5:56.680"/>
    </inkml:context>
    <inkml:brush xml:id="br0">
      <inkml:brushProperty name="width" value="0.025" units="cm"/>
      <inkml:brushProperty name="height" value="0.025" units="cm"/>
    </inkml:brush>
  </inkml:definitions>
  <inkml:trace contextRef="#ctx0" brushRef="#br0">75 1 17424,'0'0'2819,"-26"58"769,13-22-802,1 9-768,2 3-769,1 1-672,4 3-449,5-2-64,0-5-2050,9-9-4196,3-5-12075</inkml:trace>
</inkml:ink>
</file>

<file path=ppt/ink/ink6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6:06.281"/>
    </inkml:context>
    <inkml:brush xml:id="br0">
      <inkml:brushProperty name="width" value="0.025" units="cm"/>
      <inkml:brushProperty name="height" value="0.025" units="cm"/>
    </inkml:brush>
  </inkml:definitions>
  <inkml:trace contextRef="#ctx0" brushRef="#br0">38 170 8584,'0'0'6428,"-7"-11"-4411,-20-34-303,26 43-1627,1 1 0,-1 0-1,1-1 1,-1 1 0,1 0 0,0-1-1,-1 1 1,1-1 0,0 1 0,0 0-1,0-1 1,0 1 0,0-1 0,1 1-1,-1-1 1,0 1 0,1 0 0,-1-1-1,1 1 1,-1 0 0,1 0 0,0-1-1,-1 1 1,1 0 0,0 0 0,0 0-1,0 0 1,1-2 0,32-20 1090,-28 20-887,11-5 236,-1 0 1,2 1 0,30-9 0,-40 14-342,0 0 0,0 0 0,1 1 0,-1 0 0,0 1 0,0 0 0,1 0 0,-1 1 0,0 0 0,16 3 0,-22-3-145,0 0 0,0 0-1,0 1 1,0-1 0,0 0 0,0 1 0,0-1-1,0 1 1,0 0 0,-1-1 0,1 1 0,0 0-1,-1 0 1,0 0 0,1 0 0,-1 0-1,2 5 1,-1-1 38,-1 0-1,1 0 1,-1 0-1,0 0 1,-1 0-1,1 0 1,-1 6-1,-1 4 128,-1-1 0,0 1-1,-1-1 1,-9 29 0,-3-11 289,-1 0 0,-38 58 1,36-63-392,0 1 0,2 1 0,-20 50 0,35-76-114,0-1 0,0 0 1,0 1-1,0-1 0,1 1 1,0-1-1,-1 1 0,1-1 1,0 1-1,1-1 0,-1 1 1,1-1-1,1 5 0,-2-5 12,1-1 1,0 0-1,1 0 0,-1 0 0,0-1 0,1 1 0,-1 0 0,1 0 0,-1-1 0,1 1 0,0-1 1,-1 1-1,1-1 0,0 0 0,0 0 0,3 1 0,4 1-185,0 0 0,0-1 0,1 0-1,-1 0 1,1-1 0,-1-1 0,1 0 0,14-1-1,-13 0-635,-1 0-1,1-1 0,-1 0 1,1-1-1,-1 0 0,13-6 0,30-20-7554,-9-2-4821</inkml:trace>
</inkml:ink>
</file>

<file path=ppt/ink/ink6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6:06.636"/>
    </inkml:context>
    <inkml:brush xml:id="br0">
      <inkml:brushProperty name="width" value="0.025" units="cm"/>
      <inkml:brushProperty name="height" value="0.025" units="cm"/>
    </inkml:brush>
  </inkml:definitions>
  <inkml:trace contextRef="#ctx0" brushRef="#br0">297 0 10666,'0'0'9065,"-40"53"-7304,13-9-544,-6 7-320,-2 6-160,-2 4-32,4 0-65,4-8-415,4-8-161,6-11 0,8-11-32,5-14-481,5-18-4323,0-19-2307</inkml:trace>
</inkml:ink>
</file>

<file path=ppt/ink/ink6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6:06.979"/>
    </inkml:context>
    <inkml:brush xml:id="br0">
      <inkml:brushProperty name="width" value="0.025" units="cm"/>
      <inkml:brushProperty name="height" value="0.025" units="cm"/>
    </inkml:brush>
  </inkml:definitions>
  <inkml:trace contextRef="#ctx0" brushRef="#br0">0 0 15855,'0'0'3908,"11"53"-1922,11-22-257,14 0-287,8 2-321,6-2-321,7-3-479,3-2-161,6-2-192,1-3-2178,-6-2-2723,-5-5-800</inkml:trace>
</inkml:ink>
</file>

<file path=ppt/ink/ink6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6:54.399"/>
    </inkml:context>
    <inkml:brush xml:id="br0">
      <inkml:brushProperty name="width" value="0.025" units="cm"/>
      <inkml:brushProperty name="height" value="0.025" units="cm"/>
    </inkml:brush>
  </inkml:definitions>
  <inkml:trace contextRef="#ctx0" brushRef="#br0">0 29 20371,'0'0'3620,"78"-25"-3300,-32 21-96,10 4-128,12 0-32,3 0-96,-2 4-800,-6 4-1667,-8-2-1024,-17-2-2050,-17-1-5574</inkml:trace>
</inkml:ink>
</file>

<file path=ppt/ink/ink6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6:54.745"/>
    </inkml:context>
    <inkml:brush xml:id="br0">
      <inkml:brushProperty name="width" value="0.025" units="cm"/>
      <inkml:brushProperty name="height" value="0.025" units="cm"/>
    </inkml:brush>
  </inkml:definitions>
  <inkml:trace contextRef="#ctx0" brushRef="#br0">0 2 15439,'0'0'4164,"95"11"-2467,-18-11-127,14-3-866,14-2-544,3 3-448,-9 0-3555,-13 2-4101</inkml:trace>
</inkml:ink>
</file>

<file path=ppt/ink/ink6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6:55.087"/>
    </inkml:context>
    <inkml:brush xml:id="br0">
      <inkml:brushProperty name="width" value="0.025" units="cm"/>
      <inkml:brushProperty name="height" value="0.025" units="cm"/>
    </inkml:brush>
  </inkml:definitions>
  <inkml:trace contextRef="#ctx0" brushRef="#br0">335 61 10954,'0'0'5862,"-4"-9"-2611,3 6-3129,0 0 0,0 0 0,-1 0 0,1 0 0,0 1 0,-1-1 0,0 1 0,0-1 0,0 1 0,0-1 0,0 1 0,0 0 0,0 0 0,-1 0 0,1 1 0,-1-1 0,1 0 0,-1 1 0,0 0 0,0-1 0,0 1 0,1 0 0,-1 1 0,0-1 0,0 0 0,0 1 1,-1 0-1,1-1 0,0 1 0,0 0 0,0 1 0,0-1 0,0 1 0,-5 1 0,-5 1 95,1 0 1,0 1 0,0 1 0,0 0 0,0 0-1,1 1 1,0 1 0,0 0 0,1 0 0,0 1-1,0 0 1,0 1 0,-8 11 0,10-11-89,0 0 0,1 0 0,0 0 0,0 1 0,1 0 1,1 1-1,-1-1 0,2 1 0,0 0 0,0 0 0,1 0 0,0 1 0,1-1 1,-2 19-1,4-27-102,1 1-1,-1-1 1,1 0 0,-1 1 0,1-1 0,0 0 0,0 0 0,1 0-1,-1 0 1,0 0 0,1 0 0,0 0 0,0 0 0,0-1 0,0 1-1,0-1 1,1 1 0,-1-1 0,1 0 0,-1 0 0,1 0 0,0 0-1,0-1 1,0 1 0,0-1 0,0 1 0,0-1 0,0 0 0,4 1-1,10 1 166,0 1-1,0-2 0,0 0 0,25-1 0,-15-1-76,1-1-1,-1-2 0,0 0 0,40-11 1,-55 11-97,-1-1 1,1 0-1,-1-1 1,1 0-1,-1-1 1,-1 0-1,1 0 0,-1-1 1,0-1-1,-1 0 1,0 0-1,11-12 1,-17 17-45,-1 0 0,1-1 0,-1 1 0,1 0 0,-1-1 1,0 1-1,0-1 0,-1 1 0,1-1 0,-1 0 0,0 0 0,0 0 0,0 0 1,0 0-1,-1 0 0,0 0 0,1 0 0,-2 0 0,1 0 0,0 0 1,-1 0-1,0 0 0,1 0 0,-2 0 0,1 0 0,0 1 0,-1-1 0,0 0 1,0 1-1,0-1 0,0 1 0,0 0 0,-5-5 0,1 2-327,-1 0 1,0 0-1,0 1 0,-1 0 0,1 1 1,-1-1-1,0 2 0,0-1 0,0 1 1,-1 0-1,1 1 0,-1 0 0,1 0 0,-14-1 1,-3 1-3302,-1 2 1,-45 3 0,19 11-8807</inkml:trace>
</inkml:ink>
</file>

<file path=ppt/ink/ink6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6:56.550"/>
    </inkml:context>
    <inkml:brush xml:id="br0">
      <inkml:brushProperty name="width" value="0.025" units="cm"/>
      <inkml:brushProperty name="height" value="0.025" units="cm"/>
    </inkml:brush>
  </inkml:definitions>
  <inkml:trace contextRef="#ctx0" brushRef="#br0">136 14 16944,'0'0'2082,"-71"-14"-1409,47 14-193,5 14-224,4 10-128,9 6-63,6 10-1,7 2-128,16 3-1826,1-1-1890,-2-5-3427</inkml:trace>
</inkml:ink>
</file>

<file path=ppt/ink/ink6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6:56.892"/>
    </inkml:context>
    <inkml:brush xml:id="br0">
      <inkml:brushProperty name="width" value="0.025" units="cm"/>
      <inkml:brushProperty name="height" value="0.025" units="cm"/>
    </inkml:brush>
  </inkml:definitions>
  <inkml:trace contextRef="#ctx0" brushRef="#br0">1 1 15951,'0'0'4324,"6"50"-3779,9-36-353,6-1-128,8-3-96,1-7-1986,2-3-3331</inkml:trace>
</inkml:ink>
</file>

<file path=ppt/ink/ink6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6:58.358"/>
    </inkml:context>
    <inkml:brush xml:id="br0">
      <inkml:brushProperty name="width" value="0.025" units="cm"/>
      <inkml:brushProperty name="height" value="0.025" units="cm"/>
    </inkml:brush>
  </inkml:definitions>
  <inkml:trace contextRef="#ctx0" brushRef="#br0">1 725 14061,'0'0'3337,"4"-10"-1527,16-31-1015,3 1 1,1 1 0,36-44 0,13-20-403,32-76-198,-89 148-133,-2-2 0,0 0 0,14-62 0,-25 61 621,-3 33-666,0 1-1,-1 0 1,1 0-1,0 0 1,0-1-1,0 1 1,-1 0-1,1 0 1,0 0-1,0-1 1,-1 1-1,1 0 1,0 0-1,0 0 1,-1 0-1,1 0 1,0-1-1,0 1 1,-1 0 0,1 0-1,0 0 1,-1 0-1,1 0 1,0 0-1,-1 0 1,1 0-1,0 0 1,0 0-1,-1 0 1,1 0-1,0 1 1,-1-1-1,1 0 1,0 0-1,0 0 1,-1 0-1,1 0 1,0 1 0,0-1-1,-1 0 1,1 0-1,0 0 1,0 1-1,0-1 1,-1 0-1,1 0 1,0 1-1,-6 5 40,1 0-1,0 0 0,0 0 0,1 1 1,-1-1-1,-2 9 0,-11 24 63,2 2 0,2 0 0,2 0 0,1 1 0,2 1 0,2 0 0,2 0 0,2 0-1,2 0 1,2 1 0,8 55 0,-2-60 77,20 60 0,-19-76-130,0 0 1,-2 1-1,-1-1 1,-1 1-1,-1 0 0,-1 0 1,-1 25-1,-1-49-58,0 1 0,0-1 0,0 1 0,0-1 0,0 1 0,0-1 0,0 1 0,0-1 0,0 1 0,0-1 0,0 0 0,0 1-1,-1-1 1,1 1 0,0-1 0,0 1 0,0-1 0,-1 1 0,1-1 0,0 0 0,0 1 0,-1-1 0,1 0 0,0 1 0,-1-1 0,1 0 0,0 1 0,-1-1 0,1 0 0,-1 0 0,1 1 0,0-1 0,-1 0 0,1 0 0,-1 0 0,1 1 0,-1-1 0,1 0 0,-1 0-1,1 0 1,-1 0 0,1 0 0,0 0 0,-1 0 0,1 0 0,-1 0 0,1 0 0,-1-1 0,1 1 0,-1 0 0,1 0 0,-1 0 0,1 0 0,0-1 0,-1 1 0,1 0 0,-1 0 0,1-1 0,0 1 0,-1 0 0,1-1 0,0 1 0,-1-1 0,1 1 0,0 0-1,0-1 1,-1 1 0,1-1 0,-8-18-162,0-1-1,1 1 1,1-1-1,1-1 1,1 1-1,-3-37 1,4 33-198,-11-77-509,0-104 0,14 202 888,2 6-228,6 5-252,0 1 1,1-1 0,-1 0 0,20 12 0,-20-15-716,0-1 0,1 1 0,-1-2 1,1 1-1,0-1 0,18 4 0,14-3-5093</inkml:trace>
</inkml:ink>
</file>

<file path=ppt/ink/ink6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6:58.720"/>
    </inkml:context>
    <inkml:brush xml:id="br0">
      <inkml:brushProperty name="width" value="0.025" units="cm"/>
      <inkml:brushProperty name="height" value="0.025" units="cm"/>
    </inkml:brush>
  </inkml:definitions>
  <inkml:trace contextRef="#ctx0" brushRef="#br0">57 88 13677,'0'0'6641,"-8"6"-6241,6-5-359,-31 24 435,32-24-464,0 0 1,-1 1 0,1-1 0,0 0 0,0 1 0,0-1-1,1 0 1,-1 1 0,0-1 0,0 1 0,1 0 0,-1-1-1,1 1 1,-1-1 0,1 1 0,0 0 0,0-1 0,0 1-1,0 0 1,0 0 0,0-1 0,0 1 0,0 0-1,1-1 1,-1 1 0,1-1 0,0 3 0,0-3-1,1 1 1,-1-1-1,0 0 0,1 0 1,-1 0-1,0 0 0,1 0 1,-1 0-1,1-1 1,0 1-1,-1 0 0,1-1 1,0 1-1,-1-1 0,1 0 1,0 0-1,-1 1 1,4-1-1,40 0 256,-32-1-195,163 1 93,-175 0-86,-1 0-1,1-1 1,-1 1 0,1 0 0,-1-1 0,1 1 0,-1 0-1,1-1 1,-1 1 0,1-1 0,-1 1 0,1 0 0,-1-1-1,0 1 1,1-1 0,-1 0 0,0 1 0,1-1-1,-1 1 1,0-1 0,0 1 0,0-1 0,1 0 0,-1 1-1,0-1 1,0 0 0,0 1 0,0-1 0,0 1 0,0-1-1,0 0 1,0 1 0,-1-1 0,1 0 0,0 1 0,0-1-1,0 1 1,-1-1 0,1 1 0,0-1 0,-1 0-1,0 0 1,-12-29 1380,13 29-1409,-9-16 509,4 8-369,-1 0 1,2 0 0,0-1-1,0 1 1,0-1 0,1 0 0,1 0-1,-3-15 1,6 24-192,-1 1 1,0 0-1,1-1 1,-1 1-1,0 0 1,1-1-1,-1 1 1,0 0-1,1 0 1,-1-1-1,1 1 1,-1 0-1,0 0 0,1 0 1,-1-1-1,1 1 1,-1 0-1,1 0 1,-1 0-1,1 0 1,-1 0-1,0 0 1,1 0-1,-1 0 0,1 0 1,-1 0-1,1 0 1,-1 0-1,1 0 1,-1 1-1,1-1 1,-1 0-1,0 0 1,1 0-1,-1 1 1,1-1-1,-1 1 1,20 7-163,47 28-441,10 6-2777,-60-34 859,0-1-1,30 9 1,9-5-5935</inkml:trace>
</inkml:ink>
</file>

<file path=ppt/ink/ink6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6:59.096"/>
    </inkml:context>
    <inkml:brush xml:id="br0">
      <inkml:brushProperty name="width" value="0.025" units="cm"/>
      <inkml:brushProperty name="height" value="0.025" units="cm"/>
    </inkml:brush>
  </inkml:definitions>
  <inkml:trace contextRef="#ctx0" brushRef="#br0">380 0 19314,'0'0'3620,"-69"56"-1378,26-20-513,-1 5-447,-5 7-385,6 1-513,4-2-256,7 1-128,11-7 0,4-8-416,13-11-449,4-9-288,0-39-5894,0-10 1442</inkml:trace>
  <inkml:trace contextRef="#ctx0" brushRef="#br0" timeOffset="1">1 118 15727,'0'0'4836,"52"37"-3170,-17-10-64,9 0-802,7 3-447,2-2-193,1-5-3107,-3-5-7143</inkml:trace>
</inkml:ink>
</file>

<file path=ppt/ink/ink6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6:59.441"/>
    </inkml:context>
    <inkml:brush xml:id="br0">
      <inkml:brushProperty name="width" value="0.025" units="cm"/>
      <inkml:brushProperty name="height" value="0.025" units="cm"/>
    </inkml:brush>
  </inkml:definitions>
  <inkml:trace contextRef="#ctx0" brushRef="#br0">1 0 10346,'0'0'13356,"46"8"-11370,8 6-320,12 1-801,10-1-449,2 0-288,-3 1-96,-6-4-929,-18 1-2242,-18-6-480,-18-1-3556</inkml:trace>
</inkml:ink>
</file>

<file path=ppt/ink/ink6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6:59.787"/>
    </inkml:context>
    <inkml:brush xml:id="br0">
      <inkml:brushProperty name="width" value="0.025" units="cm"/>
      <inkml:brushProperty name="height" value="0.025" units="cm"/>
    </inkml:brush>
  </inkml:definitions>
  <inkml:trace contextRef="#ctx0" brushRef="#br0">0 1 18706,'0'0'2946,"75"22"-2465,0-21 128,15 0-481,13-1-1538,2 0-4003,-4-5-6662</inkml:trace>
</inkml:ink>
</file>

<file path=ppt/ink/ink6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7:00.131"/>
    </inkml:context>
    <inkml:brush xml:id="br0">
      <inkml:brushProperty name="width" value="0.025" units="cm"/>
      <inkml:brushProperty name="height" value="0.025" units="cm"/>
    </inkml:brush>
  </inkml:definitions>
  <inkml:trace contextRef="#ctx0" brushRef="#br0">348 7 18546,'-14'-2'1751,"-6"0"-1127,0 0 1,-1 1-1,1 1 1,-1 1-1,1 1 1,0 1 0,-25 7-1,32-5-273,0 1 0,1 0-1,0 1 1,1 0-1,0 1 1,0 0 0,0 1-1,-16 17 1,24-23-267,1 0 1,-1 1 0,1-1-1,0 1 1,-1-1-1,2 1 1,-1 0-1,0 0 1,1 0-1,0 0 1,0 0 0,0 0-1,-1 8 1,2-8-72,1-1 1,0 0-1,-1 0 1,1 0-1,0 1 1,0-1-1,1 0 1,-1 0-1,0 0 1,1 0-1,0-1 1,0 1-1,0 0 1,0-1-1,0 1 1,1-1-1,-1 0 1,1 0-1,-1 0 1,4 2-1,8 5 59,1-1 0,-1 0 0,1-2 0,1 0 0,-1 0 0,1-1 0,0-1 0,28 3 0,-14-3 34,0-2 0,1-1 1,56-6-1,-79 4-86,0 0-1,-1-1 1,1 0 0,0-1-1,-1 1 1,0-1-1,1-1 1,-1 0-1,0 0 1,-1 0-1,11-9 1,-14 11-15,0-1 0,-1 0-1,1 1 1,-1-1 0,0 0 0,0 0-1,0 0 1,0 0 0,-1-1 0,1 1 0,-1 0-1,0-1 1,0 1 0,0-1 0,0 1 0,-1-1-1,1 1 1,-1-1 0,0 0 0,0 1 0,0-1-1,-1 1 1,1-1 0,-1 0 0,0 1 0,0 0-1,0-1 1,-2-3 0,0 2-157,0 0 0,0 0 0,-1 1 0,1-1 0,-1 1 0,0 0 0,-1 0-1,1 0 1,-1 0 0,1 1 0,-1 0 0,0 0 0,0 0 0,-1 1 0,1-1 0,-1 1 0,1 0 0,-1 1 0,1-1 0,-1 1 0,-7 0-1,-15-3-2758,-1 2 0,-53 3-1,81-1 2746,-57 4-9182</inkml:trace>
</inkml:ink>
</file>

<file path=ppt/ink/ink6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9:03.373"/>
    </inkml:context>
    <inkml:brush xml:id="br0">
      <inkml:brushProperty name="width" value="0.025" units="cm"/>
      <inkml:brushProperty name="height" value="0.025" units="cm"/>
    </inkml:brush>
  </inkml:definitions>
  <inkml:trace contextRef="#ctx0" brushRef="#br0">416 1 22806,'-26'25'1217,"-9"14"-417,-7 12 354,-4 8-898,0 9-192,0 1 96,2-3-32,5-4-64,7-11-64,6-10 64,8-14-224,6-14-993,9-13-1217,3-15-1986,0-20-3844</inkml:trace>
</inkml:ink>
</file>

<file path=ppt/ink/ink6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9:03.727"/>
    </inkml:context>
    <inkml:brush xml:id="br0">
      <inkml:brushProperty name="width" value="0.025" units="cm"/>
      <inkml:brushProperty name="height" value="0.025" units="cm"/>
    </inkml:brush>
  </inkml:definitions>
  <inkml:trace contextRef="#ctx0" brushRef="#br0">1 0 15887,'0'0'5765,"64"10"-3586,-46 10-482,0 5-640,-2 2-224,-1 2-417,1 0-223,4-1-129,7-2-225,6-4-1408,7-5-1282,4-7-1249,1-8-3875</inkml:trace>
</inkml:ink>
</file>

<file path=ppt/ink/ink6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9:04.055"/>
    </inkml:context>
    <inkml:brush xml:id="br0">
      <inkml:brushProperty name="width" value="0.025" units="cm"/>
      <inkml:brushProperty name="height" value="0.025" units="cm"/>
    </inkml:brush>
  </inkml:definitions>
  <inkml:trace contextRef="#ctx0" brushRef="#br0">191 0 22485,'0'0'9273,"-7"13"-8403,1-3-801,-5 8-59,1 1 0,0 0 0,1 0 0,2 1 0,0 0 0,-7 34 0,14-53-32,0 0 0,0 0-1,0 0 1,1 0 0,-1 0 0,1 0 0,-1 0-1,1 0 1,-1 0 0,1 0 0,0 0 0,-1 0-1,1 0 1,0 0 0,0 0 0,0-1-1,-1 1 1,1 0 0,0-1 0,0 1 0,0 0-1,0-1 1,0 0 0,0 1 0,0-1 0,0 1-1,1-1 1,-1 0 0,0 0 0,0 0 0,0 0-1,0 0 1,0 0 0,0 0 0,1 0 0,-1 0-1,1-1 1,59-4-1318,-43 2 1058,-15 2 272,0 1 0,0-1 0,0 1 0,1 0 0,-1 0 0,0 0-1,0 0 1,0 0 0,0 0 0,0 1 0,0 0 0,0 0 0,0 0 0,0 0 0,0 0 0,0 0 0,0 1 0,0-1 0,-1 1 0,1 0 0,-1 0 0,1 0 0,-1 0 0,0 0 0,0 1 0,0-1 0,0 0 0,0 1 0,0 0 0,-1 0 0,1-1 0,-1 1 0,0 0 0,0 0 0,0 0 0,0 0 0,0 0 0,-1 0 0,1 0 0,-1 5 0,2 4 135,-1 0 1,0-1-1,-1 1 1,0 0-1,0-1 1,-2 1 0,1 0-1,-1-1 1,-1 1-1,0-1 1,-7 15-1,7-20-62,0-1-1,0 1 0,-1 0 1,1-1-1,-2 0 0,1 0 0,0 0 1,-1 0-1,0-1 0,0 0 1,0 0-1,-1 0 0,1 0 1,-1-1-1,0 0 0,0 0 0,0-1 1,0 0-1,-1 0 0,1 0 1,-12 1-1,12-2-214,0 0 1,0 0-1,0-1 0,0 0 0,1 0 1,-1 0-1,0-1 0,0 0 0,0 0 1,0-1-1,0 1 0,1-1 1,-1-1-1,1 1 0,-11-6 0,11 3-262,-1 0 0,1 0 0,0 0 0,1-1-1,-1 0 1,1 1 0,1-2 0,-1 1 0,1 0-1,0-1 1,0 1 0,0-1 0,-1-8 0,-10-44-7407</inkml:trace>
</inkml:ink>
</file>

<file path=ppt/ink/ink6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9:04.427"/>
    </inkml:context>
    <inkml:brush xml:id="br0">
      <inkml:brushProperty name="width" value="0.025" units="cm"/>
      <inkml:brushProperty name="height" value="0.025" units="cm"/>
    </inkml:brush>
  </inkml:definitions>
  <inkml:trace contextRef="#ctx0" brushRef="#br0">0 166 17200,'0'0'5542,"60"-10"-2852,-40 10-1857,2 0-513,0 2-256,1-1-512,-2-1-3428,2 0-6470</inkml:trace>
  <inkml:trace contextRef="#ctx0" brushRef="#br0" timeOffset="1">393 50 27162,'0'0'5605,"81"-16"-5605,-24 0 0,5 6-833,-3 3-2562,-5 6-2531,-14 1-2177</inkml:trace>
</inkml:ink>
</file>

<file path=ppt/ink/ink6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9:04.771"/>
    </inkml:context>
    <inkml:brush xml:id="br0">
      <inkml:brushProperty name="width" value="0.025" units="cm"/>
      <inkml:brushProperty name="height" value="0.025" units="cm"/>
    </inkml:brush>
  </inkml:definitions>
  <inkml:trace contextRef="#ctx0" brushRef="#br0">0 68 18770,'0'0'4484,"82"-7"-2178,-29-7-961,4-1-288,2 3-480,-4 1-577,-3 5-2338,-9 3-2979,-11 3-7015</inkml:trace>
</inkml:ink>
</file>

<file path=ppt/ink/ink6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9:05.471"/>
    </inkml:context>
    <inkml:brush xml:id="br0">
      <inkml:brushProperty name="width" value="0.025" units="cm"/>
      <inkml:brushProperty name="height" value="0.025" units="cm"/>
    </inkml:brush>
  </inkml:definitions>
  <inkml:trace contextRef="#ctx0" brushRef="#br0">0 498 18449,'0'0'6908,"5"-11"-5141,121-232 2231,2 0-3100,-138 316-1155,2-38 211,-4 14-380,1 2 0,3-1 0,-2 61-1,10-110 342,-1 0 0,1-1 0,0 1 0,0 0 0,0 0 0,0 0 0,0 0 0,0-1 0,0 1 0,0 0 0,0 0 0,0 0 0,1 0 0,-1-1 0,0 1 0,0 0 0,1 0-1,-1-1 1,0 1 0,1 0 0,-1 0 0,1-1 0,-1 1 0,1-1 0,0 1 0,-1 0 0,1-1 0,-1 1 0,1-1 0,0 1 0,0-1 0,-1 0 0,1 1 0,0-1 0,0 0 0,-1 1 0,1-1-1,0 0 1,0 0 0,0 0 0,-1 0 0,1 0 0,0 0 0,0 0 0,0 0 0,0 0 0,-1 0 0,1 0 0,0 0 0,0 0 0,0-1 0,-1 1 0,1 0 0,0-1 0,0 1 0,-1-1 0,1 1-1,0-1 1,0 0 0,6-3-995,0 0-1,0-1 1,-1 0-1,11-11 0,24-28-5357</inkml:trace>
</inkml:ink>
</file>

<file path=ppt/ink/ink6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29:05.847"/>
    </inkml:context>
    <inkml:brush xml:id="br0">
      <inkml:brushProperty name="width" value="0.025" units="cm"/>
      <inkml:brushProperty name="height" value="0.025" units="cm"/>
    </inkml:brush>
  </inkml:definitions>
  <inkml:trace contextRef="#ctx0" brushRef="#br0">111 1 19250,'-5'9'4175,"-2"7"-3158,-55 131 3942,54-125-4471,1 1-1,1 0 0,1 0 1,-4 45-1,8-67-472,1 1 0,0 0 0,-1 0 0,1-1 0,0 1 0,0 0 0,0 0 0,0-1 0,0 1 0,1 0 0,-1 0 0,1-1 0,-1 1 0,1 0 0,-1-1 0,1 1 1,0-1-1,0 1 0,0 0 0,0-1 0,0 0 0,0 1 0,0-1 0,0 0 0,1 1 0,-1-1 0,0 0 0,1 0 0,-1 0 0,1 0 0,-1-1 0,1 1 0,0 0 0,-1 0 0,1-1 0,0 1 0,-1-1 0,1 0 0,0 1 0,0-1 0,-1 0 0,1 0 0,0 0 0,0 0 0,-1-1 0,1 1 0,3-1 0,3-1 4,0-1 1,0 0-1,0 0 0,0 0 0,-1-1 0,0 0 0,0-1 1,0 1-1,6-7 0,0 0-16,-2-1 0,0 0 0,0-1-1,-1 0 1,-1-1 0,15-27 0,-21 35-3,0 0 0,0 0-1,-1 0 1,1-1 0,-2 1 0,1-1 0,-1 1-1,0-1 1,0 1 0,-1-1 0,1 0 0,-2 1-1,1-1 1,-1 1 0,0-1 0,0 0 0,-1 1-1,0 0 1,-5-13 0,4 15-154,-1 0 0,0-1 1,0 2-1,0-1 0,0 0 0,0 1 1,-1 0-1,-5-3 0,-17-3-1750,27 9 1808,-1 0 1,0 0-1,1 0 1,-1 0-1,0 0 0,1 0 1,-1 0-1,0 1 1,0-1-1,1 0 1,-1 0-1,1 1 1,-1-1-1,0 0 0,1 1 1,-1-1-1,1 1 1,-1-1-1,1 0 1,-1 1-1,1 0 0,-1-1 1,1 1-1,-1-1 1,1 1-1,0-1 1,-1 1-1,1 0 0,-1 0 1</inkml:trace>
</inkml:ink>
</file>

<file path=ppt/ink/ink6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0:43.878"/>
    </inkml:context>
    <inkml:brush xml:id="br0">
      <inkml:brushProperty name="width" value="0.025" units="cm"/>
      <inkml:brushProperty name="height" value="0.025" units="cm"/>
    </inkml:brush>
  </inkml:definitions>
  <inkml:trace contextRef="#ctx0" brushRef="#br0">77 199 15439,'0'0'4164,"-58"9"-1922,43-9 128,12 0 320,5 0-864,22-9-961,19-9-192,15-5-129,16-4-288,11-1-256,-1-2 32,1 8-1217,-11 3-1729,-16 1-1955,-20 4-1954</inkml:trace>
</inkml:ink>
</file>

<file path=ppt/ink/ink6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0:44.222"/>
    </inkml:context>
    <inkml:brush xml:id="br0">
      <inkml:brushProperty name="width" value="0.025" units="cm"/>
      <inkml:brushProperty name="height" value="0.025" units="cm"/>
    </inkml:brush>
  </inkml:definitions>
  <inkml:trace contextRef="#ctx0" brushRef="#br0">1 15 10186,'0'0'7719,"78"-14"-4868,-40 14-193,0 0-640,-5 17-929,-9 15 224,-11 10 129,-10 12-449,-3 7-385,-11 4-287,-9 3-97,-9-5-128,2-4 0,3-10-512,8-13-1442,8-19-3587</inkml:trace>
</inkml:ink>
</file>

<file path=ppt/ink/ink6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0:44.909"/>
    </inkml:context>
    <inkml:brush xml:id="br0">
      <inkml:brushProperty name="width" value="0.025" units="cm"/>
      <inkml:brushProperty name="height" value="0.025" units="cm"/>
    </inkml:brush>
  </inkml:definitions>
  <inkml:trace contextRef="#ctx0" brushRef="#br0">2 226 19154,'0'0'7436,"-1"8"-6240,0 11-1015,1 0 0,1 0 0,0 0-1,8 34 1,26 85 101,-22-94-293,-10-31 66,14 43-65,-17-54 53,0-1 0,1 1-1,-1-1 1,1 0-1,0 1 1,0-1 0,-1 1-1,1-1 1,0 0-1,0 1 1,0-1 0,0 0-1,0 0 1,1 0-1,-1 0 1,0 0 0,0 0-1,1 0 1,-1 0-1,1-1 1,-1 1 0,1-1-1,-1 1 1,1-1-1,-1 1 1,1-1 0,2 1-1,-2-2 57,1 0 0,-1 0 0,0 0-1,1 0 1,-1-1 0,0 1 0,0 0 0,0-1-1,0 0 1,0 1 0,0-1 0,-1 0 0,1 0-1,-1 0 1,1 0 0,-1 0 0,0-1 0,2-1-1,21-51 500,-18 38-553,42-117-21,59-270 0,-111 497-494,-15 22-7900,9-62 426</inkml:trace>
</inkml:ink>
</file>

<file path=ppt/ink/ink6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0:45.533"/>
    </inkml:context>
    <inkml:brush xml:id="br0">
      <inkml:brushProperty name="width" value="0.025" units="cm"/>
      <inkml:brushProperty name="height" value="0.025" units="cm"/>
    </inkml:brush>
  </inkml:definitions>
  <inkml:trace contextRef="#ctx0" brushRef="#br0">107 279 21492,'0'0'7805,"-9"1"-6502,-3 0-962,-40 6 411,50-6-733,0-1 1,1 1-1,-1-1 0,0 1 1,1 0-1,-1-1 0,1 1 0,-1 0 1,1 0-1,-1 0 0,1 1 1,-1-1-1,1 0 0,0 0 0,0 1 1,-1-1-1,1 1 0,0-1 1,1 1-1,-1-1 0,0 1 0,0 0 1,1-1-1,-1 1 0,0 0 1,1-1-1,-1 3 0,2-3-16,-1-1-1,0 1 0,0-1 1,0 1-1,0-1 0,0 0 1,1 1-1,-1-1 1,0 1-1,0-1 0,0 0 1,1 1-1,-1-1 1,0 1-1,1-1 0,-1 0 1,0 0-1,1 1 0,-1-1 1,1 0-1,-1 1 1,0-1-1,1 0 0,-1 0 1,1 0-1,-1 0 1,1 1-1,-1-1 0,0 0 1,1 0-1,-1 0 0,1 0 1,0 0-1,21 0 9,-17 0 4,23-2 35,-1-2 1,0 0-1,0-2 0,31-11 1,-37 10-7,0 1-1,1 1 1,39-4 0,-64 9-44,0-1 0,0 0 0,0 0 0,1-1 0,-1 1 0,0 0 0,1-1 0,-1 0 0,1 1 0,0-1 0,-1 0 0,1 0 0,0-1 0,0 1 0,1 0 0,-1-1 0,0 1 0,1-1 0,-2-2 0,-2-3 0,1 0 0,0-1 0,0 1 0,1-1 0,-3-9 0,6 18 0,0 0 0,0-1 0,0 1 0,0 0 0,0-1 0,0 1 0,0 0 0,0 0 0,0-1 0,0 1 0,1 0 0,-1-1 0,0 1 0,0 0 0,0-1 0,0 1 0,0 0 0,1 0 0,-1-1 0,0 1 0,0 0 0,0 0 0,1-1 0,-1 1 0,0 0 0,0 0 0,1 0 0,-1-1 0,0 1 0,1 0 0,-1 0 0,0 0 0,0 0 0,1 0 0,-1 0 0,0-1 0,1 1 0,-1 0 0,1 0 0,21 1 0,20 9 0,-42-10 0,12 3 0,-1 0 0,1 0 0,0-1 0,-1-1 0,1 0 0,0-1 0,0 0 0,0 0 0,17-4 0,-24 3 0,0-1 0,1 0 0,-1 0 0,0 0 0,0 0 0,0-1 0,0 0 0,0 0 0,-1 0 0,1-1 0,-1 1 0,0-1 0,0 0 0,0 0 0,-1-1 0,1 1 0,-1-1 0,0 0 0,0 1 0,-1-1 0,0-1 0,2-4 0,1-4 0,-1 1 0,-1-1 0,0 0 0,-1 0 0,0-17 0,-5 90 0,1-42 0,0 1 0,2 0 0,0-1 0,1 1 0,7 33 0,-6-47-125,0 0 0,0-1 1,0 1-1,0-1 0,1 0 0,0 1 0,0-1 0,0-1 1,0 1-1,0 0 0,0-1 0,1 1 0,-1-1 0,7 3 1,-9-4 22,0-1 0,0 1 0,0 0 0,0-1 1,0 1-1,1-1 0,-1 1 0,0-1 1,0 0-1,1 1 0,-1-1 0,0 0 0,0 0 1,1 0-1,-1 0 0,0 0 0,1 0 0,-1 0 1,0-1-1,0 1 0,1 0 0,-1-1 1,0 1-1,0-1 0,0 1 0,1-1 0,-1 1 1,0-1-1,0 0 0,0 0 0,0 1 0,0-1 1,0 0-1,0 0 0,-1 0 0,1 0 1,0 0-1,0 0 0,-1-1 0,1 1 0,-1 0 1,1 0-1,-1 0 0,1 0 0,-1-1 0,0 1 1,0 0-1,1-3 0,0-22-8471,-1-6-6423</inkml:trace>
</inkml:ink>
</file>

<file path=ppt/ink/ink6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0:45.859"/>
    </inkml:context>
    <inkml:brush xml:id="br0">
      <inkml:brushProperty name="width" value="0.025" units="cm"/>
      <inkml:brushProperty name="height" value="0.025" units="cm"/>
    </inkml:brush>
  </inkml:definitions>
  <inkml:trace contextRef="#ctx0" brushRef="#br0">0 0 20083,'0'0'9897,"62"64"-9897,-31-46-2434,-3-2-4420,5-3-7848</inkml:trace>
</inkml:ink>
</file>

<file path=ppt/ink/ink6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0:46.189"/>
    </inkml:context>
    <inkml:brush xml:id="br0">
      <inkml:brushProperty name="width" value="0.025" units="cm"/>
      <inkml:brushProperty name="height" value="0.025" units="cm"/>
    </inkml:brush>
  </inkml:definitions>
  <inkml:trace contextRef="#ctx0" brushRef="#br0">76 41 20884,'0'0'2877,"-11"11"358,-33 35-630,42-44-2474,1 0-1,-1 0 1,0 0-1,0 0 1,1 0-1,-1 0 1,1 0-1,0 1 1,0-1-1,-1 0 0,2 1 1,-1-1-1,0 1 1,0 3-1,1-6-114,0 1 0,1-1 0,-1 1 0,0-1 0,1 1 0,-1-1 0,0 1 0,1-1 0,-1 1 0,1-1 0,-1 1 0,1-1 0,-1 0 0,1 1 0,-1-1 0,1 0 0,-1 1 0,1-1 0,0 0 0,-1 0 0,1 0 0,-1 1 0,1-1 0,0 0 0,-1 0 0,1 0 0,-1 0 0,1 0 0,0 0 0,-1 0 0,1 0 0,0-1 0,0 1 0,7-1-19,0-1-1,0 1 1,-1-2 0,1 1-1,-1-1 1,10-5-1,35-27-433,18-12-916,-64 44 1345,0 0-1,1 0 1,-1 0 0,1 1-1,-1 0 1,1 0 0,0 1-1,-1 0 1,10-1 0,-12 3 78,-1 0 1,0 0 0,0 0-1,0 0 1,1 0 0,-1 1-1,0-1 1,-1 1 0,1 0-1,0 0 1,0 0 0,-1 0-1,1 0 1,-1 0 0,0 1-1,0 0 1,0-1 0,0 1-1,0 0 1,0 0 0,-1 0-1,1 0 1,0 4 0,0-4-64,-1 1 1,1-1 0,0 1 0,0-1 0,0 0 0,0 0-1,1 1 1,-1-2 0,1 1 0,0 0 0,-1 0-1,1-1 1,1 0 0,-1 0 0,0 0 0,1 0 0,-1 0-1,1 0 1,5 1 0,-4-3-202,0 0 0,0 0 0,-1 0 0,1 0-1,0-1 1,0 0 0,-1 0 0,1 0 0,0-1 0,-1 1 0,1-1 0,-1 0-1,0-1 1,1 1 0,-1-1 0,4-3 0,4-4-2295,-1 0 0,0-1 1,17-22-1,0-4-8337</inkml:trace>
</inkml:ink>
</file>

<file path=ppt/ink/ink6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0:46.545"/>
    </inkml:context>
    <inkml:brush xml:id="br0">
      <inkml:brushProperty name="width" value="0.025" units="cm"/>
      <inkml:brushProperty name="height" value="0.025" units="cm"/>
    </inkml:brush>
  </inkml:definitions>
  <inkml:trace contextRef="#ctx0" brushRef="#br0">0 32 12364,'0'0'13741,"11"-4"-10597,6-2-2533,0 0 0,1 2 0,27-4 0,-35 6-504,0 1 1,-1 1-1,1 0 0,0 0 1,0 1-1,-1 0 1,1 1-1,-1 0 1,18 6-1,-22-7-107,-1 1 0,0 1 0,0-1 0,1 0 0,-2 1 0,1 0 0,0 0 0,0 0 0,-1 0 0,0 1 0,0 0 0,0-1 0,0 1 0,0 0 0,-1 0 0,0 0 0,0 1 0,0-1 0,0 0 0,-1 1 0,3 8 0,-4-6 0,1 0 0,-2 1 0,1-1 0,-1 0 0,1 0 0,-2 0 0,1 0 0,-1-1 0,0 1 0,-1 0 0,1-1 0,-1 1 0,-1-1 0,-4 7 0,-12 15 0,15-22 0,1-1 0,-1 1 0,1 1 0,1-1 0,-1 0 0,1 1 0,-5 13 0,8-19 0,1-1 0,-1 0 0,0 1 0,0-1 0,0 1 0,0-1 0,1 0 0,-1 1 0,0-1 0,0 0 0,1 1 0,-1-1 0,0 0 0,1 1 0,-1-1 0,0 0 0,1 0 0,-1 1 0,0-1 0,1 0 0,-1 0 0,1 0 0,-1 1 0,0-1 0,1 0 0,-1 0 0,1 0 0,-1 0 0,0 0 0,1 0 0,-1 0 0,1 0 0,-1 0 0,1 0 0,0 0 0,22-1 0,-18 1 0,15-3-945,0 0-1,-1-2 1,1 0-1,-1-1 1,0-1-1,0 0 1,-1-2 0,0 0-1,26-18 1,-32 12-5504,-10 3-1639</inkml:trace>
  <inkml:trace contextRef="#ctx0" brushRef="#br0" timeOffset="1">130 159 15791,'0'0'3619,"-77"-1"321,62 1 1986,31 0-4741,27-3 96,16-9-256,21-3-1025,12-3 0,9-4 0,3-2 0,-4-3-5990,-6-2-10057</inkml:trace>
</inkml:ink>
</file>

<file path=ppt/ink/ink6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0:51.927"/>
    </inkml:context>
    <inkml:brush xml:id="br0">
      <inkml:brushProperty name="width" value="0.025" units="cm"/>
      <inkml:brushProperty name="height" value="0.025" units="cm"/>
    </inkml:brush>
  </inkml:definitions>
  <inkml:trace contextRef="#ctx0" brushRef="#br0">343 0 19699,'0'0'4591,"-4"10"-2696,-87 197 2472,-68 113-3148,96-195-1344,62-125 17,1-1 0,0 1 1,0 0-1,0 0 0,0 0 1,0-1-1,0 1 0,0 0 0,0 0 1,0 0-1,0 0 0,0-1 1,-1 1-1,1 0 0,0 0 0,0 0 1,0 0-1,0 0 0,0-1 0,-1 1 1,1 0-1,0 0 0,0 0 1,0 0-1,-1 0 0,1 0 0,0 0 1,0 0-1,0 0 0,-1 0 1,1 0-1,0 0 0,0 0 0,0 0 1,-1 0-1,1 0 0,0 0 0,0 0 1,0 0-1,-1 0 0,1 0 1,0 0-1,0 0 0,0 0 0,0 0 1,-1 0-1,1 1 0,0-1 0,0 0 1,0 0-1,0 0 0,-1 0 1,1 0-1,0 1 0,0-1 0,0 0 1,0 0-1,0 0 0,0 1 1,-5-28-3970,3 15 1324,-8-31-6471</inkml:trace>
</inkml:ink>
</file>

<file path=ppt/ink/ink6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0:52.269"/>
    </inkml:context>
    <inkml:brush xml:id="br0">
      <inkml:brushProperty name="width" value="0.025" units="cm"/>
      <inkml:brushProperty name="height" value="0.025" units="cm"/>
    </inkml:brush>
  </inkml:definitions>
  <inkml:trace contextRef="#ctx0" brushRef="#br0">0 0 15663,'0'0'6886,"57"32"-4515,-24-10-802,6-2-512,5 6-609,1-7-319,1-2-482,0-6-2017,1-7-1378,-8-4-1120,-3 0-1218</inkml:trace>
</inkml:ink>
</file>

<file path=ppt/ink/ink6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0:52.610"/>
    </inkml:context>
    <inkml:brush xml:id="br0">
      <inkml:brushProperty name="width" value="0.025" units="cm"/>
      <inkml:brushProperty name="height" value="0.025" units="cm"/>
    </inkml:brush>
  </inkml:definitions>
  <inkml:trace contextRef="#ctx0" brushRef="#br0">52 337 7655,'0'0'13661,"1"9"-11264,-1 59 1534,-1-37-2936,1 0 0,1 0 0,9 49 1,-9-77-974,-1 0 1,1 0 0,0 0 0,0 0 0,0-1 0,0 1 0,1 0-1,-1-1 1,1 1 0,-1-1 0,1 1 0,0-1 0,0 0-1,0 0 1,0 0 0,1 0 0,-1 0 0,0 0 0,1 0 0,0-1-1,-1 1 1,1-1 0,0 0 0,-1 0 0,1 0 0,0 0-1,5 1 1,-3-2-4,-1-1-1,1 1 1,0-1-1,-1 1 0,0-1 1,1-1-1,-1 1 1,0-1-1,1 1 1,-1-1-1,0 0 1,0-1-1,0 1 0,-1-1 1,1 1-1,-1-1 1,7-7-1,-3 2-507,1 0-1,-1-1 0,-1 0 1,7-12-1,-9 13-1159,0-1 0,0 0 0,0-1 0,3-18 0,-1-20-8467</inkml:trace>
  <inkml:trace contextRef="#ctx0" brushRef="#br0" timeOffset="1">1 41 24119,'0'0'8648,"72"-6"-9929,-46-9-5830,-4-4-11370</inkml:trace>
</inkml:ink>
</file>

<file path=ppt/ink/ink7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0:53.003"/>
    </inkml:context>
    <inkml:brush xml:id="br0">
      <inkml:brushProperty name="width" value="0.025" units="cm"/>
      <inkml:brushProperty name="height" value="0.025" units="cm"/>
    </inkml:brush>
  </inkml:definitions>
  <inkml:trace contextRef="#ctx0" brushRef="#br0">1 138 21460,'0'0'7944,"50"-16"-6695,-8-2-769,12-4-448,11-4-1185,1 0-3587,2-4-4165</inkml:trace>
</inkml:ink>
</file>

<file path=ppt/ink/ink7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0:53.598"/>
    </inkml:context>
    <inkml:brush xml:id="br0">
      <inkml:brushProperty name="width" value="0.025" units="cm"/>
      <inkml:brushProperty name="height" value="0.025" units="cm"/>
    </inkml:brush>
  </inkml:definitions>
  <inkml:trace contextRef="#ctx0" brushRef="#br0">270 0 5573,'0'0'13239,"-4"9"-9512,-54 88 12,-62 111-775,101-170-2789,2 0 1,2 1-1,-18 70 0,32-108-260,1 0-1,-1 1 1,1-1 0,-1 0-1,1 1 1,0-1 0,0 0 0,-1 1-1,1-1 1,0 1 0,0-1-1,0 0 1,1 1 0,-1-1-1,0 0 1,0 1 0,1-1 0,0 2-1,0-5-289,0 1 0,0-1 0,-1 0 0,1 0 0,-1 1 0,1-1 0,-1 0 0,1 0 0,-1 0 0,0 0 0,0 0 0,0 1 0,-1-5 0,1-24-5539,-5-5-4518</inkml:trace>
</inkml:ink>
</file>

<file path=ppt/ink/ink7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0:53.957"/>
    </inkml:context>
    <inkml:brush xml:id="br0">
      <inkml:brushProperty name="width" value="0.025" units="cm"/>
      <inkml:brushProperty name="height" value="0.025" units="cm"/>
    </inkml:brush>
  </inkml:definitions>
  <inkml:trace contextRef="#ctx0" brushRef="#br0">0 1 5541,'0'0'16111,"68"37"-13036,-22-28-544,14-1-705,4-3-769,2-1-769,-1 1-224,-12 3-384,-9 2-1666,-13-1-2114,-13 0-2338</inkml:trace>
</inkml:ink>
</file>

<file path=ppt/ink/ink7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0:54.327"/>
    </inkml:context>
    <inkml:brush xml:id="br0">
      <inkml:brushProperty name="width" value="0.025" units="cm"/>
      <inkml:brushProperty name="height" value="0.025" units="cm"/>
    </inkml:brush>
  </inkml:definitions>
  <inkml:trace contextRef="#ctx0" brushRef="#br0">0 238 17617,'0'0'7975,"62"-30"-5829,-6 7-576,19-5-834,13-3-543,4-2-129,-1 2-1506,-5 0-3330,-12 1-4197</inkml:trace>
</inkml:ink>
</file>

<file path=ppt/ink/ink7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0:54.654"/>
    </inkml:context>
    <inkml:brush xml:id="br0">
      <inkml:brushProperty name="width" value="0.025" units="cm"/>
      <inkml:brushProperty name="height" value="0.025" units="cm"/>
    </inkml:brush>
  </inkml:definitions>
  <inkml:trace contextRef="#ctx0" brushRef="#br0">92 0 17521,'0'0'2402,"72"25"1153,-16-8-672,8 7-1314,1 3-960,-4 8-353,-9 7-160,-14 7-96,-18 12 0,-20 8 64,-10 7 0,-26 9-96,-15 2-192,-14 3 160,-11 1-256,-10-6-513,-9-6-2402,-6-12-3107</inkml:trace>
</inkml:ink>
</file>

<file path=ppt/ink/ink7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0:55.011"/>
    </inkml:context>
    <inkml:brush xml:id="br0">
      <inkml:brushProperty name="width" value="0.025" units="cm"/>
      <inkml:brushProperty name="height" value="0.025" units="cm"/>
    </inkml:brush>
  </inkml:definitions>
  <inkml:trace contextRef="#ctx0" brushRef="#br0">144 0 14382,'0'0'2343,"-8"6"-63,0-1-1957,0 1 1,0 1-1,1 0 1,0 0-1,1 0 1,0 1-1,0 0 1,0 0-1,1 1 1,0-1-1,1 1 1,0 0-1,0 0 1,-2 11-1,-6 20 349,2 0 1,2 0-1,1 1 0,-1 63 0,7-73-489,2-1-1,1 1 1,2 0-1,0-1 1,2 1 0,17 49-1,-18-67-164,0-1 0,1 1 0,0-1 0,1 0-1,0-1 1,1 0 0,0 0 0,1-1 0,0 0 0,1 0-1,0-1 1,18 14 0,-17-17-162,1 0 0,-1-1 0,1 0 0,0 0 0,0-1 1,0-1-1,1 0 0,-1-1 0,1 0 0,-1-1 0,1 0 0,0-1 0,22-3 0,-9-1-1327,1-1-1,-1-1 0,0-2 1,0 0-1,45-23 1,43-26-8854</inkml:trace>
</inkml:ink>
</file>

<file path=ppt/ink/ink7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0:55.365"/>
    </inkml:context>
    <inkml:brush xml:id="br0">
      <inkml:brushProperty name="width" value="0.025" units="cm"/>
      <inkml:brushProperty name="height" value="0.025" units="cm"/>
    </inkml:brush>
  </inkml:definitions>
  <inkml:trace contextRef="#ctx0" brushRef="#br0">1 113 19603,'0'0'1484,"8"-11"400,-2 4-1619,-1 0 0,1 1 0,0-1 1,1 1-1,0 0 0,0 1 0,0 0 0,0 0 0,1 0 0,0 1 1,15-6-1,4 2 491,51-9 0,-69 16-719,0-1 0,0 2 1,-1-1-1,1 1 0,0 1 0,0 0 1,0 0-1,0 1 0,-1-1 0,10 5 1,-16-6-40,-1 1 1,1 0 0,-1 0 0,1 0-1,-1 0 1,1 0 0,-1 0 0,1 0-1,-1 1 1,0-1 0,0 0 0,0 1-1,0-1 1,0 1 0,0-1 0,0 1-1,0 0 1,0-1 0,-1 1 0,1 0-1,-1-1 1,1 4 0,-1-1 3,0 0 0,0 0 0,0 0 0,-1 0 0,1 0 0,-1 0 0,0 0 0,0 0-1,-4 6 1,-2 6 82,-2 0 0,0-1 0,-17 21-1,-18 16 513,31-38-185,0 0 0,1 1 1,0 0-1,1 1 0,1 1 1,1-1-1,-9 22 1,18-37-403,0 0 0,-1 0 1,1 0-1,0 0 1,0 0-1,0 0 0,0 0 1,0 0-1,0 1 0,0-1 1,0 0-1,1 0 1,-1 0-1,0 0 0,0 0 1,1 0-1,-1 0 1,1 0-1,-1 0 0,1 0 1,0-1-1,-1 1 1,1 0-1,0 0 0,-1 0 1,1-1-1,0 1 1,0 0-1,0-1 0,0 1 1,-1 0-1,1-1 1,0 0-1,0 1 0,0-1 1,0 1-1,0-1 1,0 0-1,1 0 0,-1 0 1,0 1-1,2-1 0,54 1 68,-46-2-77,78-9-1033,-1-3 0,172-51 1,-250 62 826,121-35-6067</inkml:trace>
</inkml:ink>
</file>

<file path=ppt/ink/ink7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0:56.830"/>
    </inkml:context>
    <inkml:brush xml:id="br0">
      <inkml:brushProperty name="width" value="0.025" units="cm"/>
      <inkml:brushProperty name="height" value="0.025" units="cm"/>
    </inkml:brush>
  </inkml:definitions>
  <inkml:trace contextRef="#ctx0" brushRef="#br0">1 376 19122,'0'0'2210,"56"-16"-480,7-17-545,20-12-576,13-10-481,11-7-481,-6-1-3138,-14 7-2146,-25 11-7272</inkml:trace>
</inkml:ink>
</file>

<file path=ppt/ink/ink7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0:57.219"/>
    </inkml:context>
    <inkml:brush xml:id="br0">
      <inkml:brushProperty name="width" value="0.025" units="cm"/>
      <inkml:brushProperty name="height" value="0.025" units="cm"/>
    </inkml:brush>
  </inkml:definitions>
  <inkml:trace contextRef="#ctx0" brushRef="#br0">88 21 17360,'-26'18'659,"17"-12"-416,1 0-1,-1 0 1,2 0-1,-1 1 1,-12 14-1,27-19 164,23-6-248,1-2-1,-1 0 1,47-18-1,24-5-152,-63 21-70,1 1-1,48-1 0,-82 8 65,-1-1 1,1 1-1,0 0 0,-1 1 1,1-1-1,0 1 0,-1 0 1,1 0-1,-1 0 0,1 1 1,-1-1-1,0 1 1,1 0-1,4 4 0,-7-4 46,1 1 0,-1 0 0,1 0 0,-1 1 0,0-1 0,0 0 0,0 1 0,-1-1 0,1 1 0,-1-1 1,0 1-1,0 0 0,0 0 0,-1-1 0,1 1 0,-1 0 0,0 6 0,0 6 255,-1-1 1,-1 1 0,0-1 0,-1 0 0,-1 0 0,0 0 0,-1 0-1,-12 24 1,-8 12 419,-34 47 0,54-89-671,-112 150 2167,2-3-562,102-126-1615,13-29-45,0-1 1,0 1-1,0 0 1,0-1-1,0 1 1,0 0-1,0-1 0,1 1 1,-1 0-1,0-1 1,0 1-1,1 0 1,-1-1-1,0 1 0,1-1 1,-1 1-1,0-1 1,1 1-1,-1-1 1,1 1-1,-1-1 0,1 1 1,-1-1-1,1 1 1,0-1-1,4 2-27,0 0 0,0-1-1,0 0 1,0 0 0,1-1-1,-1 0 1,0 0 0,7 0-1,51-5 74,-1-2-1,0-3 1,99-29 0,-97 22-39,-43 12-23,36-8-22,-2-2 1,0-3-1,74-35 0,-79 19-3170,-14-5-2936</inkml:trace>
</inkml:ink>
</file>

<file path=ppt/ink/ink7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0:57.561"/>
    </inkml:context>
    <inkml:brush xml:id="br0">
      <inkml:brushProperty name="width" value="0.025" units="cm"/>
      <inkml:brushProperty name="height" value="0.025" units="cm"/>
    </inkml:brush>
  </inkml:definitions>
  <inkml:trace contextRef="#ctx0" brushRef="#br0">3 1 19603,'0'0'2658,"-2"57"-2017,2-10 384,10 13 416,8 11-128,8 3-448,6 0-577,7-2-95,5-9-322,-2-6-1889,-9-15-1217,-8-12-1249,-17-15-3427</inkml:trace>
</inkml:ink>
</file>

<file path=ppt/ink/ink7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0:57.917"/>
    </inkml:context>
    <inkml:brush xml:id="br0">
      <inkml:brushProperty name="width" value="0.025" units="cm"/>
      <inkml:brushProperty name="height" value="0.025" units="cm"/>
    </inkml:brush>
  </inkml:definitions>
  <inkml:trace contextRef="#ctx0" brushRef="#br0">1 333 16752,'0'0'5765,"88"7"-4323,-20-47-1,17-13-544,8-5-641,-1 2-256,-8 6-1313,-16 11-3524,-20 11-1345,-17 12-3587</inkml:trace>
</inkml:ink>
</file>

<file path=ppt/ink/ink7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0:58.243"/>
    </inkml:context>
    <inkml:brush xml:id="br0">
      <inkml:brushProperty name="width" value="0.025" units="cm"/>
      <inkml:brushProperty name="height" value="0.025" units="cm"/>
    </inkml:brush>
  </inkml:definitions>
  <inkml:trace contextRef="#ctx0" brushRef="#br0">1 218 17328,'9'-9'1880,"12"-14"-722,10-12 862,53-45-1,-75 72-1955,0 0 0,1 1 0,0 0-1,0 1 1,1 0 0,-1 1 0,1 0-1,0 1 1,1 0 0,-1 1 0,21-4-1,-30 7-114,1-1-1,0 1 1,-1 0-1,1 0 0,-1 0 1,1 1-1,0-1 1,-1 1-1,1-1 0,-1 1 1,1 0-1,-1 0 1,1 0-1,-1 0 0,0 0 1,0 1-1,1-1 0,-1 1 1,0-1-1,0 1 1,2 3-1,-1-2 13,-2 1 0,1-1 0,0 1 0,-1-1 0,1 1 0,-1 0 0,0-1 0,0 1 0,-1 0 0,1 0 0,-1 0 0,1 0 0,-2 4 0,1 4 153,-2-1 0,1 1 0,-2-1 0,1 1 0,-2-1-1,1 0 1,-2 0 0,-9 18 0,-84 108 3699,67-98-3072,3 1 1,-38 67 0,65-105-744,0 0 1,0-1 0,0 1 0,0 0 0,1 0-1,-1-1 1,1 1 0,-1 0 0,1 0 0,0 0-1,0 0 1,-1 0 0,2 2 0,-1-4-1,0 1 0,0-1 0,1 1 0,-1-1 0,0 1 0,0-1 0,1 0 0,-1 1-1,0-1 1,1 0 0,-1 1 0,0-1 0,1 0 0,-1 1 0,1-1 0,-1 0 0,1 0 0,-1 0 0,1 1 0,-1-1 0,0 0 0,1 0 0,-1 0 0,1 0 0,-1 0 0,1 0 0,-1 0 0,1 0 0,-1 0 0,1 0-1,0 0 1,7-2-7,0 0-1,-1 0 0,1-1 1,12-6-1,-6 3 77,85-26 25,5-3-2225,-41 3-4293,-35 10-1021</inkml:trace>
</inkml:ink>
</file>

<file path=ppt/ink/ink7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0:58.825"/>
    </inkml:context>
    <inkml:brush xml:id="br0">
      <inkml:brushProperty name="width" value="0.025" units="cm"/>
      <inkml:brushProperty name="height" value="0.025" units="cm"/>
    </inkml:brush>
  </inkml:definitions>
  <inkml:trace contextRef="#ctx0" brushRef="#br0">3 29 17649,'0'0'6966,"-1"13"-4862,0 12-1195,0-1 1,2 1 0,1-1-1,6 35 1,14 20-410,2-1 0,38 79 0,-42-125-500,-19-31 0,-1-1 0,1 1 0,0-1 0,-1 0 0,1 1 0,0-1 0,0 0 0,-1 0 0,1 1 0,0-1 0,0 0 0,-1 0 0,1 0 0,0 0 0,0 0 0,0 0 0,-1 0 0,1 0 0,0 0 0,0 0 0,-1-1 0,1 1 0,0 0 0,0 0 0,-1-1 0,1 1 0,0 0 0,-1-1 0,1 1 0,0-1 0,-1 1 0,1-1 0,-1 1 0,1-1 0,-1 0 0,1 1 0,-1-1 0,1 1 0,-1-1 0,0 0 0,1 0 0,-1 1 0,0-1 0,0 0 0,1-1 0,22-44 0,-1 0 0,-3-2 0,25-95 0,-15 44 0,15-43 0,-44 142 0,0-1 0,0 1 0,0-1 0,0 1 0,0 0 0,0-1 0,0 1 0,1-1 0,-1 1 0,0 0 0,0-1 0,0 1 0,1 0 0,-1-1 0,0 1 0,0 0 0,1-1 0,-1 1 0,0 0 0,1-1 0,-1 1 0,0 0 0,1 0 0,-1 0 0,0-1 0,1 1 0,-1 0 0,1 0 0,-1 0 0,0 0 0,1 0 0,0-1 0,6 14 0,0 28 0,-6-37 0,9 95 0,-6-47 0,18 82 0,-21-131 13,0 1 0,0-1 0,0 0 0,1 1 0,-1-1 0,1 0 0,0 0 0,0 0 0,0 0 0,0 0 0,0-1 0,1 1 0,-1-1 0,1 1 0,0-1 0,0 0 0,3 2 0,-4-3-60,1 0 0,-1 0 0,0 0 1,1 0-1,-1-1 0,1 1 1,-1-1-1,1 0 0,-1 0 0,1 0 1,-1 0-1,1 0 0,-1 0 1,1-1-1,-1 1 0,1-1 0,-1 1 1,1-1-1,-1 0 0,0 0 1,1 0-1,-1-1 0,0 1 0,3-3 1,4-5-5789,-5-2-5589</inkml:trace>
</inkml:ink>
</file>

<file path=ppt/ink/ink7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0:59.261"/>
    </inkml:context>
    <inkml:brush xml:id="br0">
      <inkml:brushProperty name="width" value="0.025" units="cm"/>
      <inkml:brushProperty name="height" value="0.025" units="cm"/>
    </inkml:brush>
  </inkml:definitions>
  <inkml:trace contextRef="#ctx0" brushRef="#br0">0 208 18770,'0'0'6726,"56"-27"-6021,-4 1 192,14-7-321,5-2-416,-1 4-128,-9 3-864,-13 10-2019,-24 8-608,-36 10-9738</inkml:trace>
</inkml:ink>
</file>

<file path=ppt/ink/ink7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0:59.634"/>
    </inkml:context>
    <inkml:brush xml:id="br0">
      <inkml:brushProperty name="width" value="0.025" units="cm"/>
      <inkml:brushProperty name="height" value="0.025" units="cm"/>
    </inkml:brush>
  </inkml:definitions>
  <inkml:trace contextRef="#ctx0" brushRef="#br0">0 279 16047,'0'0'3620,"99"-18"-1635,-28-14-895,12-11-98,6-3-415,1-2-513,-9 0-4036,-15 4-10345</inkml:trace>
</inkml:ink>
</file>

<file path=ppt/ink/ink7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1:46.110"/>
    </inkml:context>
    <inkml:brush xml:id="br0">
      <inkml:brushProperty name="width" value="0.025" units="cm"/>
      <inkml:brushProperty name="height" value="0.025" units="cm"/>
    </inkml:brush>
  </inkml:definitions>
  <inkml:trace contextRef="#ctx0" brushRef="#br0">1 154 12876,'0'0'9097,"80"13"-7784,-23-32-800,11-11-385,1-2-417,-1-1-1921,-12 7-640,-16 9-1218,-16 8-1474</inkml:trace>
</inkml:ink>
</file>

<file path=ppt/ink/ink7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1:46.439"/>
    </inkml:context>
    <inkml:brush xml:id="br0">
      <inkml:brushProperty name="width" value="0.025" units="cm"/>
      <inkml:brushProperty name="height" value="0.025" units="cm"/>
    </inkml:brush>
  </inkml:definitions>
  <inkml:trace contextRef="#ctx0" brushRef="#br0">0 172 13581,'0'0'6854,"57"8"-4996,-6-26 160,9-9-801,8 0-736,0 0-417,-5 2-865,-10 5-2210,-12 2-2498,-10 0-5317</inkml:trace>
</inkml:ink>
</file>

<file path=ppt/ink/ink7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1:46.772"/>
    </inkml:context>
    <inkml:brush xml:id="br0">
      <inkml:brushProperty name="width" value="0.025" units="cm"/>
      <inkml:brushProperty name="height" value="0.025" units="cm"/>
    </inkml:brush>
  </inkml:definitions>
  <inkml:trace contextRef="#ctx0" brushRef="#br0">0 107 17905,'0'0'1585,"3"-9"-90,-2 5-1391,0-1-1,1 1 0,-1 0 1,1 0-1,0-1 1,0 1-1,1 1 1,-1-1-1,1 0 0,0 1 1,0-1-1,0 1 1,0 0-1,1 0 1,-1 0-1,1 0 1,0 1-1,0-1 0,0 1 1,0 0-1,0 0 1,1 1-1,6-3 1,4 0-75,0 0 1,0 0-1,0 2 1,0 0 0,1 0-1,-1 2 1,31 2-1,-42-2-8,1 1-1,-1-1 1,0 1-1,1 0 1,-1 1-1,0-1 1,0 1-1,0 0 1,0 0-1,0 0 0,0 0 1,0 1-1,-1-1 1,1 1-1,-1 0 1,0 0-1,0 0 1,0 1-1,0-1 1,-1 1-1,1-1 0,-1 1 1,0 0-1,0 0 1,0 0-1,-1 0 1,1 1-1,-1-1 1,0 0-1,0 0 1,0 7-1,-1 8 549,-1 1 0,0-1-1,-1 0 1,-2 0 0,0 0 0,0 0-1,-2 0 1,-1-1 0,-12 27-1,8-21-518,2 1 0,0 0 0,2 0 0,-4 27-1,10-43-874,3-6-1275,11-25-20594</inkml:trace>
</inkml:ink>
</file>

<file path=ppt/ink/ink7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1:47.412"/>
    </inkml:context>
    <inkml:brush xml:id="br0">
      <inkml:brushProperty name="width" value="0.025" units="cm"/>
      <inkml:brushProperty name="height" value="0.025" units="cm"/>
    </inkml:brush>
  </inkml:definitions>
  <inkml:trace contextRef="#ctx0" brushRef="#br0">187 47 9353,'0'0'7911,"-7"-8"-4441,4 4-3263,1 2-36,1-1 0,-1 1 0,1-1 0,-1 1 0,0 0 0,0 0 0,0 0 1,-1 0-1,1 1 0,0-1 0,-1 0 0,1 1 0,-1 0 0,1-1 0,-1 1 0,0 0 0,1 1 0,-1-1 0,0 0 0,0 1 0,0-1 0,0 1 0,0 0 0,1 0 0,-1 0 0,0 0 0,0 1 0,0-1 0,0 1 0,1 0 0,-1 0 0,-3 1 0,-1 3-38,0 1-1,1-1 1,-1 1-1,1 1 1,1-1-1,0 1 1,-1 0-1,2 0 1,-1 1-1,1-1 1,1 1-1,-1 0 1,-4 16-1,5-13-119,-1 1-1,2 0 1,-1 0-1,2 1 1,0-1-1,0 0 1,1 1 0,1-1-1,2 15 1,-2-24-18,0-1 1,0 1-1,0-1 1,1 0-1,-1 1 0,1-1 1,0 0-1,0 0 1,0 0-1,0 0 1,0-1-1,0 1 1,0-1-1,0 1 1,1-1-1,-1 1 1,1-1-1,-1 0 1,1 0-1,-1-1 0,1 1 1,0 0-1,-1-1 1,1 1-1,0-1 1,5 0-1,11 1 21,1 0 0,30-4 0,-38 2 16,62-6-14,51-3-79,-122 11 82,0-1-1,0 0 1,0 0 0,0 1-1,0 0 1,-1 0-1,1 0 1,0 0 0,0 0-1,-1 0 1,1 0-1,-1 1 1,1 0-1,-1-1 1,0 1 0,1 0-1,-1 0 1,0 0-1,0 0 1,0 1 0,-1-1-1,1 1 1,-1-1-1,1 1 1,-1-1-1,0 1 1,0 0 0,0 0-1,0-1 1,0 1-1,-1 0 1,1 0 0,-1 0-1,0 0 1,0 0-1,0 0 1,0 5 0,-1 1 251,1 0 1,-1 0 0,-1 0 0,1-1 0,-2 1 0,1 0 0,-1-1 0,0 1 0,-1-1 0,0 0 0,-8 12-1,4-9-259,-2 0-1,0 0 0,0-1 0,0 0 0,-2-1 0,1 0 0,-1-1 0,0 0 0,-1-1 0,1 0 0,-2-1 0,1-1 1,-1 0-1,1-1 0,-1 0 0,0-1 0,-1 0 0,-17 0 0,30-3-69,0 0 0,0 0 1,0 0-1,0 0 0,0-1 0,0 1 0,0-1 1,0 1-1,1-1 0,-1 1 0,0-1 1,0 0-1,1 0 0,-1 0 0,0 0 0,1 0 1,-1-1-1,1 1 0,-1 0 0,1-1 0,0 1 1,-1-1-1,1 1 0,0-1 0,0 0 0,0 1 1,0-1-1,1 0 0,-1 0 0,0 0 0,1 0 1,-1 1-1,1-1 0,0 0 0,0 0 1,-1 0-1,2-3 0,-1-2-306,0 1-1,0 0 1,1 0 0,0 0-1,1 0 1,0 0 0,-1 0-1,2 0 1,-1 1 0,1-1-1,3-5 1,24-29-4890,3 3-1938</inkml:trace>
</inkml:ink>
</file>

<file path=ppt/ink/ink7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1:47.896"/>
    </inkml:context>
    <inkml:brush xml:id="br0">
      <inkml:brushProperty name="width" value="0.025" units="cm"/>
      <inkml:brushProperty name="height" value="0.025" units="cm"/>
    </inkml:brush>
  </inkml:definitions>
  <inkml:trace contextRef="#ctx0" brushRef="#br0">62 0 17200,'0'0'10261,"5"11"-9439,19 48 262,79 168 508,-91-205-1640,1-1 1,1 0-1,1-1 0,0-1 1,2 0-1,0-1 0,1-1 1,21 16-1,-38-32-726,-3-4 395,-1 0-1,0 0 1,0 0-1,0 0 1,-1 1 0,1-1-1,-1 1 1,1 0-1,-7-3 1,2 1-247,-171-101-2886,55 45 7259,124 60-3689,-1 0 1,1-1 0,0 1-1,-1 0 1,1 0-1,0 0 1,0 0 0,-1 0-1,1-1 1,0 1-1,-1 0 1,1 0-1,0-1 1,0 1 0,0 0-1,-1 0 1,1-1-1,0 1 1,0 0 0,0 0-1,0-1 1,0 1-1,-1 0 1,1-1-1,0 1 1,0 0 0,0-1-1,0 1 1,0 0-1,0-1 1,0 1 0,0 0-1,0-1 1,0 1-1,0 0 1,0-1-1,1 1 1,-1 0 0,0-1-1,0 1 1,0 0-1,0 0 1,0-1 0,1 1-1,-1 0 1,0-1-1,0 1 1,0 0-1,1 0 1,-1 0 0,0-1-1,0 1 1,1 0-1,-1 0 1,0 0 0,1 0-1,-1-1 1,0 1-1,1 0 1,-1 0-1,0 0 1,1 0 0,23-13-90,-21 12 273,40-19-159,62-38 0,-60 25-2643,-3-4-3358,-4-6-7460</inkml:trace>
</inkml:ink>
</file>

<file path=ppt/ink/ink7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1:48.559"/>
    </inkml:context>
    <inkml:brush xml:id="br0">
      <inkml:brushProperty name="width" value="0.025" units="cm"/>
      <inkml:brushProperty name="height" value="0.025" units="cm"/>
    </inkml:brush>
  </inkml:definitions>
  <inkml:trace contextRef="#ctx0" brushRef="#br0">54 419 10442,'3'-9'2749,"1"0"-2055,2-6 1618,0-1 1,0 1-1,-2-1 1,0 0-1,3-27 1,-7 42-2246,0 1 0,0 0 0,0-1 0,0 1 0,0 0 0,0-1 0,0 1 0,0 0 0,0-1 0,0 1 0,0-1 0,0 1 0,0 0 0,0-1 0,0 1 0,-1 0 0,1-1 0,0 1 0,0 0 0,0 0 0,-1-1 0,1 1 0,0 0 0,0-1 0,-1 1 0,1 0 0,0 0 0,-1 0 0,1-1 0,0 1 0,-1 0 0,1 0 0,0 0 0,-1 0 0,1-1 0,-15 7 838,-11 18-678,18-9-221,1 1-1,1-1 0,0 2 1,1-1-1,1 0 0,0 1 1,1 0-1,1 0 0,1 0 1,0 0-1,1 0 0,1 0 1,1 1-1,4 20 0,-6-36-3,0 0 0,1-1 1,-1 1-1,0-1 0,1 1 0,-1-1 0,1 0 0,0 1 0,-1-1 0,1 1 0,0-1 0,0 0 0,0 0 0,0 1 0,0-1 0,0 0 0,0 0 0,0 0 1,0 0-1,1 0 0,-1 0 0,0-1 0,1 1 0,-1 0 0,1-1 0,-1 1 0,1-1 0,-1 1 0,1-1 0,-1 0 0,1 1 0,-1-1 0,1 0 0,-1 0 1,3-1-1,0 0 35,-1 0 1,0 0 0,0-1 0,0 1-1,0-1 1,0 0 0,0 0-1,-1 0 1,1 0 0,-1-1 0,1 1-1,-1-1 1,0 1 0,0-1 0,3-5-1,7-14 27,-1 0 0,-1 0 1,-1-1-1,-1-1 0,-1 1 0,-1-1 0,3-30 0,-2-11 32,-2-97 0,-5 155-96,0-2 0,1-1 0,-1 1 0,-1-1 0,0 1 0,0 0 0,-1 0 0,0-1 0,-1 1 0,0 0 0,-6-14 0,9 23 0,0 0 0,-1 0 0,1 0 0,0 0 0,0 0 0,0 0 0,0 0 0,0 0 0,-1 0 0,1 0 0,0-1 0,0 1 0,0 0 0,0 0 0,-1 0 0,1 0 0,0 0 0,0 0 0,0 0 0,0 0 0,0 0 0,-1 0 0,1 0 0,0 0 0,0 0 0,0 1 0,0-1 0,-1 0 0,1 0 0,0 0 0,0 0 0,0 0 0,0 0 0,0 0 0,-1 0 0,1 0 0,0 1 0,0-1 0,0 0 0,0 0 0,0 0 0,0 0 0,0 0 0,0 1 0,0-1 0,0 0 0,-1 0 0,1 0 0,0 0 0,0 0 0,0 1 0,0-1 0,0 0 0,0 0 0,0 0 0,0 0 0,0 1 0,0-1 0,0 0 0,0 0 0,0 0 0,1 0 0,-1 1 0,0-1 0,0 0 0,0 0 0,0 0 0,0 0 0,0 1 0,-1 16 0,1 22 0,1-1 0,2 1 0,2 0 0,2-1 0,1 0 0,2 0 0,2-1 0,26 57 0,-37-91-27,0-1 1,0 1-1,0-1 0,1 1 0,-1-1 1,1 1-1,-1-1 0,1 0 0,0 0 1,0 0-1,0 0 0,0 0 1,0 0-1,1 0 0,-1-1 0,1 1 1,-1-1-1,1 0 0,-1 0 0,1 0 1,0 0-1,-1 0 0,1 0 1,0-1-1,0 1 0,0-1 0,-1 0 1,1 0-1,0 0 0,0 0 0,0 0 1,0-1-1,-1 1 0,1-1 1,0 0-1,2-1 0,2-1-292,0-1-1,-1 0 1,1 0 0,-1-1-1,0 0 1,-1 0-1,1 0 1,-1-1 0,0 0-1,-1 0 1,1 0 0,5-10-1,8-23-7191</inkml:trace>
</inkml:ink>
</file>

<file path=ppt/ink/ink7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1:49.059"/>
    </inkml:context>
    <inkml:brush xml:id="br0">
      <inkml:brushProperty name="width" value="0.025" units="cm"/>
      <inkml:brushProperty name="height" value="0.025" units="cm"/>
    </inkml:brush>
  </inkml:definitions>
  <inkml:trace contextRef="#ctx0" brushRef="#br0">48 126 17649,'-7'9'3384,"3"-4"-2679,0-1-227,0 0-1,1 0 0,0 0 1,0 0-1,0 0 1,0 1-1,1-1 0,0 1 1,0 0-1,0 0 0,0 0 1,1 0-1,-2 7 1,3-11-429,0 0 1,0-1-1,0 1 1,1 0 0,-1-1-1,0 1 1,0 0 0,0-1-1,1 1 1,-1 0-1,0-1 1,1 1 0,-1-1-1,1 1 1,-1-1 0,0 1-1,1-1 1,-1 1 0,1-1-1,-1 1 1,1-1-1,0 0 1,-1 1 0,1-1-1,-1 0 1,1 1 0,0-1-1,-1 0 1,2 1-1,24-3 855,-21 1-775,0-1-1,-1 1 1,1-1-1,0 0 1,-1 0 0,0-1-1,1 0 1,5-4 0,-6 1-89,0 0 1,-1 0 0,1 0 0,-1 0-1,-1-1 1,1 0 0,-1 1 0,0-1-1,-1 0 1,1 0 0,-1 0 0,0-13-1,-1 14-25,0 1 0,0 0 0,0-1-1,-1 1 1,1 0 0,-1-1 0,-1 1-1,1 0 1,-1 0 0,0 0 0,0 0-1,0 0 1,-1 1 0,1-1 0,-1 0-1,0 1 1,-5-5 0,7 8-15,1 1 0,-1-1 0,1 0 0,-1 1 0,1 0 0,-1-1 0,1 1 0,-1-1 0,0 1 0,1 0 0,-1-1 0,1 1 0,-1 0 0,0-1 0,1 1 0,-1 0 0,0 0 0,1 0 0,-1 0 0,0 0 0,0 0 0,1 0 0,-1 0 0,0 0 0,1 0 0,-1 0 0,0 0 0,1 0 0,-1 1 0,0-1 0,1 0 0,-2 1 0,1 0 0,0 1 0,0-1 0,0 1 0,0-1 0,0 1 0,0 0 0,0-1 0,1 1 0,-1 0 0,1 0 0,-1-1 0,0 4 0,-2 63 0,3-61 0,0 9-369,2 1 0,0-1 0,0 0 0,2 0 0,0 0 0,0 0 0,11 21 0,-13-32 123,1 1 0,0-1 0,0 0 0,0 0 0,1-1 0,0 1 0,0 0 0,0-1 1,1 0-1,7 6 0,-8-8 106,-1-1 1,0 1-1,1 0 1,-1-1-1,1 0 1,0 0 0,-1 0-1,1-1 1,0 1-1,0-1 1,0 0-1,-1 0 1,1 0 0,0 0-1,0-1 1,-1 1-1,1-1 1,5-2-1,-5 2-572,0-1 0,0 0 0,0 0 0,-1 0 0,1 0 0,-1-1 0,6-4 0,22-27-7130</inkml:trace>
</inkml:ink>
</file>

<file path=ppt/ink/ink7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1:49.393"/>
    </inkml:context>
    <inkml:brush xml:id="br0">
      <inkml:brushProperty name="width" value="0.025" units="cm"/>
      <inkml:brushProperty name="height" value="0.025" units="cm"/>
    </inkml:brush>
  </inkml:definitions>
  <inkml:trace contextRef="#ctx0" brushRef="#br0">21 77 13613,'0'0'7431,"-4"12"-5248,0 3-1747,0 0-1,1 0 0,1 0 0,0 0 1,1 0-1,1 0 0,0 1 0,1-1 1,1 0-1,0 0 0,1 0 0,1 0 1,0 0-1,8 17 0,-10-28-369,0 0 1,0 0-1,1 0 0,-1 0 0,1-1 0,0 1 1,0-1-1,0 1 0,0-1 0,1 0 0,-1-1 1,1 1-1,0 0 0,0-1 0,0 0 1,7 3-1,-8-4-4,0-1 0,0 1 0,1-1 1,-1 0-1,0 0 0,0 0 0,0 0 1,0 0-1,0-1 0,0 1 0,0-1 1,0 0-1,0 0 0,0 0 0,0 0 1,-1 0-1,1-1 0,0 1 0,-1-1 1,1 0-1,-1 0 0,1 0 0,-1 0 1,0 0-1,2-3 0,16-19 5,-2 0 0,-1-1-1,26-50 1,-43 71-67,0 0 0,0 1 0,-1-1 0,1 0 0,-1 1 0,0-1 0,0 1 0,-1-1 0,1 1 0,-1 0 0,1-1 0,-1 1 0,-5-6 0,-2-8 0,5 5 0,0 1 0,0-1 0,1 0 0,1 0 0,0 0 0,0-20 0,2 31-1,0 0-1,0 0 1,0 0 0,0 0 0,1 0-1,-1 0 1,0 1 0,1-1 0,-1 0-1,0 0 1,1 0 0,-1 1 0,1-1-1,0 0 1,-1 0 0,1 1 0,-1-1-1,1 1 1,0-1 0,0 0 0,-1 1-1,1-1 1,0 1 0,0 0 0,-1-1-1,1 1 1,2-1 0,29-5-919,-11 2-928,10-7-4990</inkml:trace>
</inkml:ink>
</file>

<file path=ppt/ink/ink7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1:54.329"/>
    </inkml:context>
    <inkml:brush xml:id="br0">
      <inkml:brushProperty name="width" value="0.025" units="cm"/>
      <inkml:brushProperty name="height" value="0.025" units="cm"/>
    </inkml:brush>
  </inkml:definitions>
  <inkml:trace contextRef="#ctx0" brushRef="#br0">1 165 21428,'0'0'5958,"59"-16"-5221,-28-6-545,7-7-128,0-5-833,-1 4-928,-5 7-417,-10 12-545,-12 11-1345,-10 5-1633,-10 22-3716</inkml:trace>
</inkml:ink>
</file>

<file path=ppt/ink/ink7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1:54.656"/>
    </inkml:context>
    <inkml:brush xml:id="br0">
      <inkml:brushProperty name="width" value="0.025" units="cm"/>
      <inkml:brushProperty name="height" value="0.025" units="cm"/>
    </inkml:brush>
  </inkml:definitions>
  <inkml:trace contextRef="#ctx0" brushRef="#br0">0 234 15182,'0'0'4677,"50"-5"-2499,-8-19-673,8-9-512,5-3-640,-4 0-289,-1-1-1762,-11 3-3235,-9 5-6950</inkml:trace>
</inkml:ink>
</file>

<file path=ppt/ink/ink7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1:55.249"/>
    </inkml:context>
    <inkml:brush xml:id="br0">
      <inkml:brushProperty name="width" value="0.025" units="cm"/>
      <inkml:brushProperty name="height" value="0.025" units="cm"/>
    </inkml:brush>
  </inkml:definitions>
  <inkml:trace contextRef="#ctx0" brushRef="#br0">0 1121 15439,'0'0'10564,"9"5"-9480,303 231 2685,-50-39-3342,-260-196-402,0 1 1,0-1-1,0 1 0,1-1 1,-1 0-1,0 0 0,0 0 1,1 0-1,-1 0 0,1-1 1,2 1-1,-4-1-9,-1 0-1,1 0 1,0 0 0,-1 0-1,1 0 1,-1 0 0,1-1-1,-1 1 1,1 0 0,-1 0-1,0 0 1,1-1 0,-1 1 0,1 0-1,-1-1 1,1 1 0,-1 0-1,0-1 1,1 1 0,-1-1-1,0 1 1,1 0 0,-1-1 0,0 1-1,0-1 1,1 1 0,-1-1-1,0 1 1,0-1 0,0 1-1,0-2 1,1-3 52,-1 0 0,-1 0-1,1 0 1,-1 0 0,0 0 0,0 0 0,0 0-1,-1 1 1,-3-10 0,-11-19-68,-1 1 0,-1 1 0,-43-56 0,-82-79 0,96 114 0,18 19 0,-2-4 0,-1 2 0,-2 1 0,-67-51 0,89 72 0,27 1 0,-14 11 0,502-314 0,-462 290 0,57-32 0,98-78 0,-170 114 0,0 0 0,-2-2 0,-1 0 0,-1-2 0,-1-1 0,-1 0 0,-1-1 0,22-44 0,-37 63 0,-1 0 0,0 0 0,0 0 0,2-17 0,17 61 0,-12-16 0,1-1 0,0 0 0,2-1 0,0 0 0,1-1 0,1-1 0,22 19 0,-37-35 0,1 1-276,1 0 1,-1 1-1,0-1 1,0 0-1,0 0 0,0 0 1,0 1-1,0-1 1,0 1-1,0-1 0,0 0 1,-1 1-1,1 0 1,0-1-1,0 3 0,-1 5-7678</inkml:trace>
</inkml:ink>
</file>

<file path=ppt/ink/ink7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1:55.844"/>
    </inkml:context>
    <inkml:brush xml:id="br0">
      <inkml:brushProperty name="width" value="0.025" units="cm"/>
      <inkml:brushProperty name="height" value="0.025" units="cm"/>
    </inkml:brush>
  </inkml:definitions>
  <inkml:trace contextRef="#ctx0" brushRef="#br0">0 196 13132,'0'0'8179,"10"-2"-6204,-7 1-1816,1 0 0,0 1 1,-1-1-1,1 1 0,0 0 0,0 0 0,-1 1 1,1-1-1,0 1 0,-1-1 0,1 1 0,-1 0 1,7 3-1,-3 0 154,0 0 0,0 1 0,0 0 0,-1 0 0,0 0 0,11 12 0,70 92 2441,-68-81-2302,2-1-1,1-1 1,1-1 0,41 35 0,-62-58-448,1 1 0,1-1 0,-1 0 0,0 0 0,0 0 0,1-1 0,-1 1 0,1-1 0,0 1 0,-1-1 0,1-1 0,0 1 0,0 0 0,7-1 0,-9 0-4,0-1-1,0 1 1,-1-1-1,1 0 1,0 0 0,-1 0-1,1 0 1,0 0 0,-1 0-1,1-1 1,-1 1-1,0 0 1,1-1 0,-1 1-1,0-1 1,0 1-1,0-1 1,0 0 0,0 0-1,0 1 1,-1-1 0,1 0-1,-1 0 1,1 0-1,-1 0 1,1 1 0,-1-1-1,0 0 1,0 0-1,0-2 1,1-17 0,0-1 0,-2 1 0,0 0 0,-1 0 0,-1 0 0,-1 0 0,-1 0 0,-1 1 0,-1 0 0,-11-23 0,5 15 0,-2 0 0,0 1 0,-2 1 0,-1 1 0,-1 0 0,-31-29 0,48 51 0,0 1 0,0-1 0,-1 1 0,1-1 0,-1 1 0,0 0 0,0 0 0,0 0 0,0 0 0,0 1 0,0-1 0,-6-1 0,8 3 2,1 0-1,0 1 1,-1-1-1,1 0 1,0 1 0,-1-1-1,1 0 1,0 1 0,0-1-1,0 1 1,-1-1-1,1 0 1,0 1 0,0-1-1,0 1 1,0-1 0,0 1-1,0-1 1,0 0-1,0 1 1,0-1 0,0 1-1,0-1 1,0 1 0,0-1-1,0 1 1,0-1-1,0 0 1,1 1 0,-1-1-1,0 1 1,0-1-1,0 0 1,1 1 0,-1-1-1,0 0 1,1 1 0,-1-1-1,0 0 1,1 1-1,-1-1 1,11 20-342,15 0-3416,3-5-5936,-10-8-1059</inkml:trace>
</inkml:ink>
</file>

<file path=ppt/ink/ink7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1:56.375"/>
    </inkml:context>
    <inkml:brush xml:id="br0">
      <inkml:brushProperty name="width" value="0.025" units="cm"/>
      <inkml:brushProperty name="height" value="0.025" units="cm"/>
    </inkml:brush>
  </inkml:definitions>
  <inkml:trace contextRef="#ctx0" brushRef="#br0">118 321 17585,'0'0'5525,"-1"-9"-2536,1 3-2484,-1 0-1,0 0 0,0 0 1,-1 0-1,0 0 0,0 0 1,-5-9-1,6 12-394,0 1-1,-1 0 1,0-1 0,1 1-1,-1 0 1,0 0 0,0 0 0,0 0-1,0 1 1,0-1 0,-1 0-1,1 1 1,0-1 0,-1 1 0,1 0-1,-1 0 1,0 0 0,1 0-1,-1 1 1,0-1 0,1 0 0,-1 1-1,-4 0 1,5 0-110,0 1 0,0 0 0,0-1 0,0 1 0,0 0 0,1 0 0,-1 0 0,0 0 0,1 1 0,-1-1 0,1 0 0,-1 1 0,1-1 0,-1 1 0,1-1 0,0 1 0,0 0 0,0 0 0,0-1 0,0 1 0,0 0 0,1 0 0,-1 0 0,0 0 0,1 0 0,0 0 0,-1 0 0,1 2 0,-7 62 0,7-53 0,3 30 0,-3-42 0,1 1 0,0-1 0,-1 0 0,1 0 0,0 1 0,0-1 0,0 0 0,0 0 0,0 0 0,0 0 0,0 0 0,0 0 0,0 0 0,0 0 0,1 0 0,-1-1 0,0 1 0,1-1 0,-1 1 0,0 0 0,1-1 0,-1 0 0,1 1 0,-1-1 0,0 0 0,4 0 0,4 0 0,0 0 0,0-1 0,0-1 0,0 1 0,0-1 0,0-1 0,0 0 0,-1 0 0,1-1 0,-1 0 0,0 0 0,13-10 0,10-8 0,47-43 0,-73 60 0,-4 5 0,-1-1 0,1 0 0,-1 1 0,1-1 0,0 1 0,-1-1 0,1 1 0,-1 0 0,1-1 0,0 1 0,-1 0 0,1-1 0,0 1 0,-1 0 0,1 0 0,0-1 0,0 1 0,-1 0 0,1 0 0,0 0 0,-1 0 0,1 0 0,0 0 0,0 0 0,-1 0 0,1 1 0,0-1 0,0 0 0,-1 0 0,2 1 0,-8-70 0,-2 40 0,-2 1 0,-1 1 0,-20-36 0,72 57 0,-8-13-1768,-15 1-3399,-10 8-6828</inkml:trace>
</inkml:ink>
</file>

<file path=ppt/ink/ink7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1:56.796"/>
    </inkml:context>
    <inkml:brush xml:id="br0">
      <inkml:brushProperty name="width" value="0.025" units="cm"/>
      <inkml:brushProperty name="height" value="0.025" units="cm"/>
    </inkml:brush>
  </inkml:definitions>
  <inkml:trace contextRef="#ctx0" brushRef="#br0">1 1 9449,'0'0'19485,"2"8"-18412,5 79-112,3 23 252,-9-100-1155,1-2 1,0 1 0,1 0-1,0 0 1,0-1 0,1 1-1,0-1 1,0 0-1,8 9 1,-10-14-178,1 0 0,-1 0 0,1-1 1,0 0-1,0 1 0,0-1 0,0 0 0,1-1 0,-1 1 0,1-1 0,-1 1 1,1-1-1,-1 0 0,1 0 0,-1 0 0,1-1 0,0 1 0,-1-1 0,1 0 0,0 0 1,0 0-1,-1-1 0,1 1 0,0-1 0,-1 0 0,1 0 0,5-3 1,-2 2-330,-1-1 1,0 0 0,1 0 0,-1-1 0,-1 1-1,1-1 1,-1-1 0,1 1 0,-1-1 0,-1 0 0,1 0-1,-1 0 1,1-1 0,3-7 0,4-17-6974</inkml:trace>
</inkml:ink>
</file>

<file path=ppt/ink/ink7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1:57.137"/>
    </inkml:context>
    <inkml:brush xml:id="br0">
      <inkml:brushProperty name="width" value="0.025" units="cm"/>
      <inkml:brushProperty name="height" value="0.025" units="cm"/>
    </inkml:brush>
  </inkml:definitions>
  <inkml:trace contextRef="#ctx0" brushRef="#br0">166 0 18257,'0'0'6865,"-4"11"-4067,-6 33-1586,3 0-1,1 1 1,0 57 0,6-90-1269,-2 30-607,2-41 628,0 0 0,0-1 0,0 1 0,0 0 1,0-1-1,0 1 0,0 0 0,0 0 0,0-1 1,0 1-1,-1 0 0,1-1 0,0 1 1,-1 0-1,1-1 0,0 1 0,-1-1 0,1 1 1,0 0-1,-1-1 0,1 1 0,-1-1 0,1 1 1,-1-1-1,0 1 0,1-1 0,-1 0 0,1 1 1,-1-1-1,0 0 0,1 1 0,-1-1 1,0 0-1,1 0 0,-1 0 0,0 1 0,0-1 1,1 0-1,-1 0 0,-1 0 0,-2-4-1169,0 0-1,-1 1 0,2-2 0,-1 1 1,0 0-1,1-1 0,0 1 1,0-1-1,0 0 0,1 0 0,-4-11 1,-2 1-2306,-7-15-3771</inkml:trace>
  <inkml:trace contextRef="#ctx0" brushRef="#br0" timeOffset="1">18 156 673,'-9'-21'8552,"3"8"-4837,3 5 6503,18 8-8424,6 2 191,5 4-639,9 0-674,2-1-415,-2-3-161,-2-2-545,-6 0-2465,-4 0-1891,-13-9-2402</inkml:trace>
</inkml:ink>
</file>

<file path=ppt/ink/ink7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1:57.511"/>
    </inkml:context>
    <inkml:brush xml:id="br0">
      <inkml:brushProperty name="width" value="0.025" units="cm"/>
      <inkml:brushProperty name="height" value="0.025" units="cm"/>
    </inkml:brush>
  </inkml:definitions>
  <inkml:trace contextRef="#ctx0" brushRef="#br0">1 1 16432,'0'0'12459,"74"31"-10313,-41-13-512,3 5-1538,-3 9-96,-6 8 0,-12 9 0,-10 14 0,-5 17 0,-3 7 0,-17 3 0,-7-3-4644,-3-8-8681</inkml:trace>
</inkml:ink>
</file>

<file path=ppt/ink/ink7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7:33.606"/>
    </inkml:context>
    <inkml:brush xml:id="br0">
      <inkml:brushProperty name="width" value="0.025" units="cm"/>
      <inkml:brushProperty name="height" value="0.025" units="cm"/>
    </inkml:brush>
  </inkml:definitions>
  <inkml:trace contextRef="#ctx0" brushRef="#br0">195 59 17328,'2'-9'1522,"4"-28"522,-6 36-1972,0 1 0,1 0 0,-1-1 0,0 1 0,0 0 0,0-1 0,0 1 0,0 0 0,0-1 0,1 1 0,-1 0 0,0-1 0,0 1 0,0 0 0,0-1 0,0 1 0,0 0 0,0-1 0,-1 1 0,1 0 0,0-1 0,0 1 0,0 0 0,0 0 0,0-1 0,0 1 0,-1 0 0,1-1 0,0 1 0,0 0 0,0 0 0,-1-1 0,1 1 0,0 0 0,0 0 0,-1-1 0,1 1 0,0 0 0,-1 0 0,1 0 0,-1 0 0,-12 9 854,-12 21-92,3 11-112,2 1 1,2 0 0,2 1 0,1 1 0,3 1 0,-8 48 0,11-30-452,3 0 0,2 1 0,9 118 0,-3-161-252,0 0 0,2-1 0,0 1 0,1-1 0,1 0 1,16 35-1,-34-96-7637,-13-2 1484,-7-9-2269</inkml:trace>
</inkml:ink>
</file>

<file path=ppt/ink/ink7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7:33.961"/>
    </inkml:context>
    <inkml:brush xml:id="br0">
      <inkml:brushProperty name="width" value="0.025" units="cm"/>
      <inkml:brushProperty name="height" value="0.025" units="cm"/>
    </inkml:brush>
  </inkml:definitions>
  <inkml:trace contextRef="#ctx0" brushRef="#br0">0 8 16720,'0'0'6086,"72"-5"-4293,-21 5 193,11 4-737,2 1-864,6-1-289,-9-4-1377,-7 0-3812,-8-15-6246</inkml:trace>
</inkml:ink>
</file>

<file path=ppt/ink/ink7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7:34.303"/>
    </inkml:context>
    <inkml:brush xml:id="br0">
      <inkml:brushProperty name="width" value="0.025" units="cm"/>
      <inkml:brushProperty name="height" value="0.025" units="cm"/>
    </inkml:brush>
  </inkml:definitions>
  <inkml:trace contextRef="#ctx0" brushRef="#br0">253 1 21492,'-8'8'1234,"-18"16"76,2 1 0,1 2 0,1 0 0,2 2 1,-34 60-1,41-65-1147,2 1-1,1 0 1,1 0 0,1 1 0,1 0-1,1 0 1,2 1 0,-3 48 0,7-70-152,0 0 0,0 0 0,0 0 0,1 0 0,0 0 0,0 0 0,0 0 0,1-1 0,0 1 0,0 0 0,0-1 0,0 1 1,0-1-1,1 0 0,0 0 0,0 0 0,7 7 0,-5-7-144,1 0 0,-1-1 0,1 0 1,0 0-1,0 0 0,0 0 0,0-1 0,0 0 1,0 0-1,1-1 0,-1 0 0,1 0 0,10 0 0,-3-1-1021,0 0 0,0-1-1,23-4 1,-24 3-486,0-2 0,-1 0 0,1 0 0,13-8 0,29-17-7542</inkml:trace>
  <inkml:trace contextRef="#ctx0" brushRef="#br0" timeOffset="1">823 187 21140,'0'0'3043,"-50"64"416,14-16-1313,-8 7-544,1 5-225,-1 1-1377,4-5 0,5-6 0,7-12 0,6-8 0,8-15 0,2-14-1409,4-1-1410,-1-22-2434,0-16-2787</inkml:trace>
</inkml:ink>
</file>

<file path=ppt/ink/ink7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7:34.662"/>
    </inkml:context>
    <inkml:brush xml:id="br0">
      <inkml:brushProperty name="width" value="0.025" units="cm"/>
      <inkml:brushProperty name="height" value="0.025" units="cm"/>
    </inkml:brush>
  </inkml:definitions>
  <inkml:trace contextRef="#ctx0" brushRef="#br0">0 256 7911,'0'0'14606,"61"11"-11435,-34 11-672,5 4-1090,5 3-544,4 3-577,6-3-192,-2-2-544,0-6-2083,-8-10-3330,-5-9-3844</inkml:trace>
  <inkml:trace contextRef="#ctx0" brushRef="#br0" timeOffset="1">556 1 16111,'0'0'5702,"44"72"-2627,-26-32-609,-3 5-608,-3 5-673,-8 4-449,-4 4-319,-4 5-65,-21-1 257,-10 1-353,-7-4-256,-6-5 0,-2-13-1153,5-13-3267,9-17-7752</inkml:trace>
</inkml:ink>
</file>

<file path=ppt/ink/ink7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7:35.099"/>
    </inkml:context>
    <inkml:brush xml:id="br0">
      <inkml:brushProperty name="width" value="0.025" units="cm"/>
      <inkml:brushProperty name="height" value="0.025" units="cm"/>
    </inkml:brush>
  </inkml:definitions>
  <inkml:trace contextRef="#ctx0" brushRef="#br0">0 35 18449,'0'0'8456,"70"3"-6053,-14-3-802,13-3-480,12-2-832,4-1-193,-3 2-417,-4-1-2497,-14 0-1731,-24 1-319,-17-1-5222</inkml:trace>
</inkml:ink>
</file>

<file path=ppt/ink/ink7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7:35.441"/>
    </inkml:context>
    <inkml:brush xml:id="br0">
      <inkml:brushProperty name="width" value="0.025" units="cm"/>
      <inkml:brushProperty name="height" value="0.025" units="cm"/>
    </inkml:brush>
  </inkml:definitions>
  <inkml:trace contextRef="#ctx0" brushRef="#br0">0 34 7079,'0'0'13869,"63"12"-11915,-3-12 32,11-8-321,7-2-576,2-2-672,-3 6-706,-11 0-3458,-10 2-4998</inkml:trace>
</inkml:ink>
</file>

<file path=ppt/ink/ink7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7:35.771"/>
    </inkml:context>
    <inkml:brush xml:id="br0">
      <inkml:brushProperty name="width" value="0.025" units="cm"/>
      <inkml:brushProperty name="height" value="0.025" units="cm"/>
    </inkml:brush>
  </inkml:definitions>
  <inkml:trace contextRef="#ctx0" brushRef="#br0">1 0 16560,'0'0'7815,"0"49"-6149,0-7 736,0 12-833,0 11-351,1 5-386,0 2-127,1 0-705,6-1 0,-1-6 0,5-7 0,0-6 0,1-14-1794,2-8-1217,-5-19-1793,1-11-2435</inkml:trace>
</inkml:ink>
</file>

<file path=ppt/ink/ink7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7:36.127"/>
    </inkml:context>
    <inkml:brush xml:id="br0">
      <inkml:brushProperty name="width" value="0.025" units="cm"/>
      <inkml:brushProperty name="height" value="0.025" units="cm"/>
    </inkml:brush>
  </inkml:definitions>
  <inkml:trace contextRef="#ctx0" brushRef="#br0">439 1 19987,'0'0'8712,"-74"63"-7238,41-23-514,-5 7-383,1 5-161,1 1-255,1-1-129,3-5 0,1-5-32,6-8 0,2-11-353,4-7-576,3-10-1024,0-6-1507,3-9-1120,3-19-2947</inkml:trace>
</inkml:ink>
</file>

<file path=ppt/ink/ink7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7:36.471"/>
    </inkml:context>
    <inkml:brush xml:id="br0">
      <inkml:brushProperty name="width" value="0.025" units="cm"/>
      <inkml:brushProperty name="height" value="0.025" units="cm"/>
    </inkml:brush>
  </inkml:definitions>
  <inkml:trace contextRef="#ctx0" brushRef="#br0">1 1 13933,'0'0'12492,"61"29"-10058,-27-3-640,7 7-705,8 3-480,4 4-417,5-4-192,-1-4-545,-1-2-1825,-9-7-2627,-8-7-3363</inkml:trace>
</inkml:ink>
</file>

<file path=ppt/ink/ink7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37:36.829"/>
    </inkml:context>
    <inkml:brush xml:id="br0">
      <inkml:brushProperty name="width" value="0.025" units="cm"/>
      <inkml:brushProperty name="height" value="0.025" units="cm"/>
    </inkml:brush>
  </inkml:definitions>
  <inkml:trace contextRef="#ctx0" brushRef="#br0">16 0 22870,'0'0'2402,"-4"57"-256,-3-14 448,3 6-768,4 9-897,0 3-929,4 0 0,13 5 0,1 4 0,6 2-609,-1 2-3715,-5-4-4420</inkml:trace>
</inkml:ink>
</file>

<file path=ppt/ink/ink7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43:51.885"/>
    </inkml:context>
    <inkml:brush xml:id="br0">
      <inkml:brushProperty name="width" value="0.025" units="cm"/>
      <inkml:brushProperty name="height" value="0.025" units="cm"/>
    </inkml:brush>
  </inkml:definitions>
  <inkml:trace contextRef="#ctx0" brushRef="#br0">3761 1228 8200,'0'0'10260,"8"-5"-9171,24-11-571,-32 16-480,1 0 1,-1 0-1,0 0 1,0 0-1,1 0 1,-1 0-1,0 0 1,1-1-1,-1 1 1,0 0-1,1 0 1,-1 0-1,0 0 0,0-1 1,1 1-1,-1 0 1,0 0-1,0 0 1,1-1-1,-1 1 1,0 0-1,0 0 1,0-1-1,0 1 1,1 0-1,-1-1 0,0 1 1,0 0-1,0-1 1,0 1-1,0 0 1,0 0-1,0-1 1,0 1-1,0 0 1,0-1-1,0 1 1,0 0-1,0-1 0,0 1 1,0 0-1,0-1 1,0 1-1,0 0 1,0-1-1,0 1 1,-1 0-1,1 0 1,0-1-1,0 1 1,0 0-1,-1 0 0,1-1 1,0 1-1,0 0 1,-1 0-1,1-1 1,0 1-1,0 0 1,-1 0-1,1 0 1,0 0-1,0 0 1,-1-1-1,1 1 0,0 0 1,-1 0-1,-21-6 263,21 5-233,-35-9-109,-541-179 2511,186 24-1363,-191-76 845,463 195-1889,-406-147 1171,394 152-855,-2 6 0,-148-19 0,-10 25 271,157 19-78,-240-49 0,357 54-643,-2 2-523,0-2-1,0 0 1,0-1 0,1-1-1,0-1 1,1-1-1,-32-20 1,39 14-4582,18 5-1867,11-1-992</inkml:trace>
</inkml:ink>
</file>

<file path=ppt/ink/ink7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43:52.319"/>
    </inkml:context>
    <inkml:brush xml:id="br0">
      <inkml:brushProperty name="width" value="0.025" units="cm"/>
      <inkml:brushProperty name="height" value="0.025" units="cm"/>
    </inkml:brush>
  </inkml:definitions>
  <inkml:trace contextRef="#ctx0" brushRef="#br0">1161 99 14926,'0'-8'774,"0"-38"929,0 7 2765,-10 34-936,-17 5-2380,25 1-924,-18 3 214,1 0 1,-1 2 0,1 0 0,0 2 0,-33 17-1,13-6 35,-208 89 434,-413 122-1,658-230-916,1 1 0,-1-1 0,1 0 0,-1 1 0,1-1 0,-1 1 1,1-1-1,-1 1 0,1 0 0,0 0 0,-1-1 0,1 1 0,0 0 1,0 0-1,-1 0 0,1 1 0,-1 1 0,2-2-3,0-1-1,0 1 1,0 0-1,0-1 1,0 1-1,0 0 1,1-1-1,-1 1 1,0 0-1,0-1 1,1 1-1,-1-1 1,1 1-1,-1-1 1,0 1 0,1-1-1,-1 1 1,1-1-1,-1 1 1,1-1-1,-1 1 1,1-1-1,0 0 1,-1 1-1,1-1 1,1 1-1,59 22-191,-57-22 241,476 115 347,-218-58-812,-22-8-3859,-79-29-4575,-35-10-5939</inkml:trace>
</inkml:ink>
</file>

<file path=ppt/ink/ink7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44:13.059"/>
    </inkml:context>
    <inkml:brush xml:id="br0">
      <inkml:brushProperty name="width" value="0.025" units="cm"/>
      <inkml:brushProperty name="height" value="0.025" units="cm"/>
    </inkml:brush>
  </inkml:definitions>
  <inkml:trace contextRef="#ctx0" brushRef="#br0">1 375 6086,'47'-28'2398,"-1"-3"0,66-57 1,-93 71-1216,-2 0-1,0-1 1,-1 0 0,-1-1 0,-1-1 0,0-1 0,-2 0 0,12-27 0,-23 47-1051,0 0-1,-1 0 1,1 0 0,-1 0 0,1 0 0,-1 0 0,1 0 0,-1 0 0,1 0 0,-1 0-1,0 0 1,0 0 0,0 0 0,0 0 0,0 0 0,0 0 0,0 0 0,0 0 0,0 0-1,0 0 1,0 0 0,-1 0 0,1 0 0,0 0 0,-1 0 0,0-1 0,0 2-87,-1 1 0,1-1 0,-1 1 0,1 0 0,-1 0 0,1-1 0,-1 1 0,1 0 0,0 0 0,-1 1 0,1-1 0,0 0 0,0 0 1,0 1-1,0-1 0,0 0 0,-1 3 0,-21 30 183,1 1 0,2 1 0,2 1 0,1 1 0,2 0 1,2 1-1,1 0 0,2 1 0,2 1 0,1-1 0,2 1 0,3 0 0,0 1 1,9 72-1,7-40-23,-12-67-436,0-1 0,0 0 0,0 1 0,1-1 0,0 0 0,0 0 0,0-1 0,9 11 0,-19-32-5237,1 1 3430,-18-20-5190,-10-9-6027</inkml:trace>
</inkml:ink>
</file>

<file path=ppt/ink/ink7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44:13.411"/>
    </inkml:context>
    <inkml:brush xml:id="br0">
      <inkml:brushProperty name="width" value="0.025" units="cm"/>
      <inkml:brushProperty name="height" value="0.025" units="cm"/>
    </inkml:brush>
  </inkml:definitions>
  <inkml:trace contextRef="#ctx0" brushRef="#br0">0 78 15919,'0'0'3459,"90"-30"-3395,-34 27 97,10 0-33,4-4-417,1-7-4195,-3-7-8136</inkml:trace>
</inkml:ink>
</file>

<file path=ppt/ink/ink7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44:13.753"/>
    </inkml:context>
    <inkml:brush xml:id="br0">
      <inkml:brushProperty name="width" value="0.025" units="cm"/>
      <inkml:brushProperty name="height" value="0.025" units="cm"/>
    </inkml:brush>
  </inkml:definitions>
  <inkml:trace contextRef="#ctx0" brushRef="#br0">224 0 14221,'0'0'385,"-12"13"965,-17 20 206,2 1-1,1 2 0,2 1 0,1 0 1,-20 49-1,34-62-1210,1 2 1,2-1-1,0 1 1,1 0-1,2 0 1,1 1-1,2 45 1,1-58-536,1 0 1,0 0-1,1-1 1,1 1-1,0 0 1,1-1 0,6 13-1,-7-18-216,1 0 0,0 0 0,0-1 0,1 0 0,0 0 0,0 0 0,0-1 0,1 0-1,0 0 1,0 0 0,14 7 0,-16-11-330,0 1 0,0-1 0,0-1-1,1 1 1,-1-1 0,1 1 0,-1-2-1,0 1 1,1-1 0,5 1 0,22-1-7736</inkml:trace>
</inkml:ink>
</file>

<file path=ppt/ink/ink7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44:14.113"/>
    </inkml:context>
    <inkml:brush xml:id="br0">
      <inkml:brushProperty name="width" value="0.025" units="cm"/>
      <inkml:brushProperty name="height" value="0.025" units="cm"/>
    </inkml:brush>
  </inkml:definitions>
  <inkml:trace contextRef="#ctx0" brushRef="#br0">365 0 15599,'0'0'6283,"-4"14"-4612,-12 27-255,-2 0 0,-2-1 0,-44 66 0,6-27-629,-113 116 1,171-196-865,0 1 0,0 0-1,0-1 1,0 1 0,0 0 0,0-1 0,0 1 0,0 0 0,0-1-1,0 1 1,0 0 0,0-1 0,0 1 0,-1 0 0,1 0 0,0-1 0,0 1-1,0 0 1,-1-1 0,1 1 0,0 0 0,0 0 0,0 0 0,-1-1-1,1 1 1,0 0 0,-1 0 0,1 0 0,0 0 0,0-1 0,-1 1 0,1 0-1,0 0 1,-1 0 0,1 0 0,0 0 0,-1 0 0,1 0 0,0 0 0,-1 0-1,1 0 1,0 0 0,-1 0 0,1 0 0,0 0 0,-1 0 0,1 1-1,0-1 1,-1 0 0,1 0 0,0 0 0,0 0 0,-1 1 0,1-1 0,0 0-1,0 0 1,-1 0 0,1 1 0,0-1 0,0 0 0,0 0 0,-1 1-1,1-1 1,4-36-4458,-3 28 2705,5-33-5296</inkml:trace>
  <inkml:trace contextRef="#ctx0" brushRef="#br0" timeOffset="1">14 158 16335,'0'0'5574,"63"63"-3941,-31-34-127,4 1-481,3-1-737,1 0-224,4-5-1217,-4-4-1762,-1-6-2242,-3-8-5156</inkml:trace>
</inkml:ink>
</file>

<file path=ppt/ink/ink7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44:14.455"/>
    </inkml:context>
    <inkml:brush xml:id="br0">
      <inkml:brushProperty name="width" value="0.025" units="cm"/>
      <inkml:brushProperty name="height" value="0.025" units="cm"/>
    </inkml:brush>
  </inkml:definitions>
  <inkml:trace contextRef="#ctx0" brushRef="#br0">132 0 10858,'0'0'5750,"8"11"-4042,-7-10-1663,32 44 3123,41 73 1,-65-100-2891,0 0 1,-1 1-1,-1 0 1,-1 0-1,0 1 1,-2-1-1,0 1 1,1 27-1,-6-22-111,0 0 0,-1 0-1,-2-1 1,-1 1 0,0-1-1,-2 0 1,-1-1 0,-1 1-1,-1-2 1,0 1-1,-28 40 1,24-42-785,-1-2-1,0 0 1,-1-1 0,-2 0 0,1-1-1,-2-1 1,-27 18 0,0-9-5511</inkml:trace>
</inkml:ink>
</file>

<file path=ppt/ink/ink7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44:14.891"/>
    </inkml:context>
    <inkml:brush xml:id="br0">
      <inkml:brushProperty name="width" value="0.025" units="cm"/>
      <inkml:brushProperty name="height" value="0.025" units="cm"/>
    </inkml:brush>
  </inkml:definitions>
  <inkml:trace contextRef="#ctx0" brushRef="#br0">12 173 16528,'0'0'14947,"-4"-10"-13847,4 9-1076,-1-2-18,0 1-1,0-1 0,0 1 1,0-1-1,0 1 1,1-1-1,-1 1 1,1-1-1,0 0 0,0 0 1,0 1-1,0-1 1,0 0-1,0 1 0,1-1 1,0 1-1,-1-1 1,1 0-1,0 1 0,0-1 1,0 1-1,0 0 1,1-1-1,-1 1 1,1 0-1,-1 0 0,1 0 1,0 0-1,0 0 1,3-2-1,13-11-5,1 2 0,33-19 0,-45 28 0,0 1 0,0 0 0,0 0 0,1 0 0,-1 1 0,1 0 0,0 1 0,-1 0 0,1 0 0,0 0 0,12 2 0,-17-1 0,-1 1 0,1 0 0,0 0 0,-1 0 0,1 0 0,-1 1 0,0-1 0,1 1 0,-1 0 0,0-1 0,0 1 0,0 0 0,0 0 0,0 0 0,0 0 0,-1 1 0,1-1 0,-1 0 0,0 1 0,1-1 0,-1 1 0,0 0 0,-1-1 0,1 1 0,0 0 0,-1-1 0,1 4 0,2 11 0,-1 1 0,-1-1 0,-1 20 0,0-24 0,-1 9 0,0-14 0,1 1 0,0-1 0,0 1 0,1-1 0,2 9 0,-3-15 0,1 0 0,-1 0 0,1-1 0,0 1 0,-1 0 0,1-1 0,0 1 0,0-1 0,0 1 0,0-1 0,1 1 0,-1-1 0,0 0 0,0 1 0,1-1 0,-1 0 0,1 0 0,-1 0 0,1 0 0,0 0 0,-1-1 0,1 1 0,0 0 0,-1-1 0,1 1 0,0-1 0,0 0 0,2 1 0,6-1 0,0 0 0,0-1 0,0 0 0,0-1 0,0 0 0,0 0 0,-1-1 0,1 0 0,-1-1 0,0 0 0,10-6 0,-13 7 0,0 0 0,0-1 0,-1 0 0,1 0 0,-1 0 0,0-1 0,0 0 0,0 0 0,-1 0 0,1-1 0,-1 1 0,0-1 0,-1 0 0,0 0 0,0 0 0,4-13 0,-6 17-177,-1-1 0,0 1 0,0-1 0,0 1 0,0-1 0,0 1 0,-1-1 0,1 1 0,-1-1 0,1 1 0,-2-4 0,-3-17-5594,5 6-6289</inkml:trace>
</inkml:ink>
</file>

<file path=ppt/ink/ink7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44:16.439"/>
    </inkml:context>
    <inkml:brush xml:id="br0">
      <inkml:brushProperty name="width" value="0.025" units="cm"/>
      <inkml:brushProperty name="height" value="0.025" units="cm"/>
    </inkml:brush>
  </inkml:definitions>
  <inkml:trace contextRef="#ctx0" brushRef="#br0">1 0 19795,'0'0'11333,"16"4"-10436,56 7-526,131 3 0,-171-13-589,-12-1-358,0 0-1,1 2 0,-1 0 0,0 1 1,0 1-1,23 8 0,-43-12 473,0 0 0,0 0 0,0 0 0,1 0 0,-1 0 0,0 0 0,0 0 0,0 0 0,0 0 0,0 0 0,1 0 0,-1 0 0,0 0 0,0 0 0,0 0 0,0 0 0,0 0 0,0 0 0,1 0 0,-1 0 0,0 1 0,0-1 0,0 0 0,0 0 0,0 0 0,0 0 0,0 0 0,1 0 0,-1 0 0,0 0 0,0 1 0,0-1 0,0 0 0,0 0 0,0 0 0,0 0 0,0 0 0,0 0 0,0 1 0,0-1 0,0 0 0,0 0 0,0 0 0,0 0 0,0 0 0,0 1 0,0-1 0,0 0 0,0 0 0,0 0 0,0 0 0,0 0 0,0 0 0,0 1 0,0-1 0,0 0 0,0 0 0,0 0 0,0 0 0,-1 0 0,1 0 0,0 1 0,-13 2-3261,-21 1-1767,-10-2-3911</inkml:trace>
</inkml:ink>
</file>

<file path=ppt/ink/ink7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44:16.810"/>
    </inkml:context>
    <inkml:brush xml:id="br0">
      <inkml:brushProperty name="width" value="0.025" units="cm"/>
      <inkml:brushProperty name="height" value="0.025" units="cm"/>
    </inkml:brush>
  </inkml:definitions>
  <inkml:trace contextRef="#ctx0" brushRef="#br0">75 1 6150,'0'0'10346,"-62"36"-6823,50-23-865,12 0-736,11-3-448,28-6 736,18 0-513,17-4-640,7 0-480,4 0-449,-3 0-96,-8 0-705,-15 0-1825,-15 1-3171,-7-1-5093</inkml:trace>
</inkml:ink>
</file>

<file path=ppt/ink/ink7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44:17.525"/>
    </inkml:context>
    <inkml:brush xml:id="br0">
      <inkml:brushProperty name="width" value="0.025" units="cm"/>
      <inkml:brushProperty name="height" value="0.025" units="cm"/>
    </inkml:brush>
  </inkml:definitions>
  <inkml:trace contextRef="#ctx0" brushRef="#br0">0 539 13581,'0'0'11291,"14"2"-8852,-5-1-2201,0 0 0,-1 0 0,1-1 0,0 0 0,0-1 0,0 0 0,0 0 0,-1-1 0,1 0 0,-1-1 0,1 0-1,-1 0 1,11-7 0,80-46 578,155-118 0,74-94-582,-317 258-199,4 1 38,-15 19-5,-18 24 12,16-30-77,-27 43-3,3-3 0,-22 50 0,42-81 0,0 0 0,2 1 0,0 0 0,0 0 0,1 0 0,1 0 0,0 1 0,1 22 0,1-36-48,0 0 1,0 1-1,0-1 1,0 1-1,1-1 1,-1 1-1,0-1 1,1 0-1,-1 1 1,1-1-1,-1 0 1,1 1-1,0-1 0,0 0 1,-1 0-1,1 0 1,0 0-1,0 1 1,0-1-1,0 0 1,2 0-1,19 3-3460,-8-6-5167</inkml:trace>
</inkml:ink>
</file>

<file path=ppt/ink/ink7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44:17.959"/>
    </inkml:context>
    <inkml:brush xml:id="br0">
      <inkml:brushProperty name="width" value="0.025" units="cm"/>
      <inkml:brushProperty name="height" value="0.025" units="cm"/>
    </inkml:brush>
  </inkml:definitions>
  <inkml:trace contextRef="#ctx0" brushRef="#br0">1 58 14958,'0'0'11729,"18"9"-9978,0-1-1446,0-1-1,0 0 1,1-1 0,0-1 0,1-1 0,-1-1 0,36 2 0,997-63 1579,-1007 54-1878,-4 0 2,193-24-165,-228 26-2437,-9 0 379,-16-1-1957,6 1 388,-23-7-8734</inkml:trace>
</inkml:ink>
</file>

<file path=ppt/ink/ink7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44:18.726"/>
    </inkml:context>
    <inkml:brush xml:id="br0">
      <inkml:brushProperty name="width" value="0.025" units="cm"/>
      <inkml:brushProperty name="height" value="0.025" units="cm"/>
    </inkml:brush>
  </inkml:definitions>
  <inkml:trace contextRef="#ctx0" brushRef="#br0">0 233 15086,'0'0'7175,"5"11"-5787,9 32-79,-2 2 0,-2 0 1,-2 0-1,3 67 0,-5-53-464,1-1 0,24 88 0,-29-140-839,0 0 1,0 0 0,1-1-1,0 1 1,0-1 0,7 11-1,-9-15-6,-1 0 0,1 0 0,0 0-1,0 0 1,0 0 0,0-1 0,1 1-1,-1 0 1,0-1 0,0 1 0,0 0 0,1-1-1,-1 1 1,0-1 0,0 0 0,1 1-1,-1-1 1,0 0 0,1 0 0,-1 0-1,0 0 1,1 0 0,-1 0 0,0 0-1,1-1 1,-1 1 0,0 0 0,0-1 0,1 1-1,-1-1 1,0 1 0,0-1 0,1 0-1,-1 1 1,0-1 0,0 0 0,0 0-1,0 0 1,1-1 0,5-6 0,0 1 0,-1-1 0,0 0 0,-1 0 0,0-1 0,0 1 0,-1-1 0,0 0 0,5-15 0,21-94 0,-28 109 0,15-86 0,-5-1 0,-4 0 0,-9-186 0,1 282 0,0 0 0,0 0 0,1-1 0,-1 1 0,0 0 0,0 0 0,0 0 0,0 0 0,0-1 0,1 1 0,-1 0 0,0 0 0,0 0 0,0 0 0,0 0 0,1 0 0,-1-1 0,0 1 0,0 0 0,0 0 0,1 0 0,-1 0 0,0 0 0,0 0 0,0 0 0,1 0 0,-1 0 0,0 0 0,0 0 0,1 0 0,-1 0 0,0 0 0,0 0 0,0 0 0,1 0 0,-1 1 0,0-1 0,0 0 0,0 0 0,0 0 0,1 0 0,-1 0 0,0 0 0,0 1 0,0-1 0,0 0 0,1 0 0,-1 0 0,0 0 0,0 1 0,0-1 0,0 0 0,0 0 0,0 0 0,0 1 0,0-1 0,0 0 0,1 0 0,-1 1 0,19 16 0,-9-7 0,6 1 0,0 0 0,1-1 0,0-1 0,1 0 0,0-2 0,0 0 0,1-1 0,0 0 0,0-2 0,33 4 0,8-3 0,1-3 0,69-5 0,-37-5 0,164-35 0,87-46 0,-289 73 0,-37 11 0,-12 2 0,1 1 0,-1 0 0,1 0 0,-1 1 0,1 0 0,0 0 0,-1 0 0,1 1 0,0 0 0,12 2 0,-18-1 0,0 0 0,0 0 0,0 0 0,0 0 0,-1 0 0,1 0 0,0 0 0,-1 1 0,1-1 0,-1 0 0,1 0 0,-1 1 0,0-1 0,0 0 0,1 1 0,-1-1 0,0 1 0,0-1 0,0 0 0,0 1 0,-1-1 0,1 0 0,0 1 0,-1 1 0,-8 35 0,-27 46 0,29-70 0,0 0 0,0 1 0,1-1 0,1 2 0,1-1 0,0 0 0,1 1 0,-2 21 0,5-36-52,1 1 1,-1-1-1,0 1 1,1-1-1,-1 1 1,1-1-1,0 1 1,-1-1-1,1 1 1,0-1-1,0 0 1,0 1-1,0-1 1,0 0-1,0 0 1,1 0-1,-1 0 1,0 0-1,0 0 0,1 0 1,-1 0-1,1-1 1,-1 1-1,0 0 1,1-1-1,-1 1 1,4 0-1,-2 0-462,0-1-1,0 1 1,1 0 0,-1-1-1,0 0 1,1 0-1,-1 0 1,0 0-1,1 0 1,-1-1 0,0 1-1,7-3 1,11-13-12720</inkml:trace>
</inkml:ink>
</file>

<file path=ppt/ink/ink7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44:19.446"/>
    </inkml:context>
    <inkml:brush xml:id="br0">
      <inkml:brushProperty name="width" value="0.025" units="cm"/>
      <inkml:brushProperty name="height" value="0.025" units="cm"/>
    </inkml:brush>
  </inkml:definitions>
  <inkml:trace contextRef="#ctx0" brushRef="#br0">1 42 6951,'0'0'18855,"12"-7"-17366,-2 2-1307,0 0 0,0 0 0,0 1 0,1 1 0,0 0 0,-1 0 0,1 1 0,0 0 1,14 0-1,-4 1 101,1 2 0,0 0 0,0 2 0,-1 0 1,26 7-1,-43-9-261,-1 0 1,1 0-1,0 0 1,-1 1-1,1-1 1,-1 1-1,0 0 1,0 0-1,0 0 1,0 0-1,0 0 1,0 1-1,0-1 1,-1 1-1,1 0 1,-1 0-1,0 0 1,1 0 0,-2 0-1,1 0 1,0 1-1,-1-1 1,1 1-1,-1-1 1,0 1-1,0 0 1,0-1-1,-1 1 1,0 0-1,1-1 1,-1 1-1,0 0 1,-1 0-1,1-1 1,-1 1-1,1 0 1,-1-1-1,0 1 1,-2 4-1,-1 1 31,0 0-1,-1 0 1,0-1-1,-1 1 0,1-1 1,-2 0-1,1-1 1,-1 1-1,0-1 0,-16 11 1,-11 7 184,-43 25-1,72-48-234,-34 20-2,26-16 0,1 1 0,-1 0 0,2 1 0,-1 0 0,-13 13 0,24-21 0,1 0 0,-1 1 0,1-1 0,0 1 0,-1-1 0,1 0 0,0 1 0,-1-1 0,1 1 0,0-1 0,-1 1 0,1-1 0,0 1 0,0-1 0,0 1 0,-1 0 0,1-1 0,0 1 0,0-1 0,0 1 0,0-1 0,0 1 0,0 0 0,0-1 0,0 1 0,0-1 0,0 1 0,1-1 0,-1 1 0,0-1 0,1 2 0,16 8 0,34-3 0,-47-6 0,15 0-153,83 5-4136,-90-6 3063,0-1 0,-1 0 0,1-1-1,-1 0 1,1 0 0,16-7-1,6-7-12140</inkml:trace>
</inkml:ink>
</file>

<file path=ppt/ink/ink7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44:19.789"/>
    </inkml:context>
    <inkml:brush xml:id="br0">
      <inkml:brushProperty name="width" value="0.025" units="cm"/>
      <inkml:brushProperty name="height" value="0.025" units="cm"/>
    </inkml:brush>
  </inkml:definitions>
  <inkml:trace contextRef="#ctx0" brushRef="#br0">90 1 18449,'0'0'8008,"-20"76"-5446,4-34-928,-2 4-321,2-1-704,4-6-417,5-7-192,6-6-352,1-12-417,4-9-192,14-5-128,4-6-641,3-17-1409,1-12-1409,2-6-2499,0-8-3971</inkml:trace>
</inkml:ink>
</file>

<file path=ppt/ink/ink7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44:20.126"/>
    </inkml:context>
    <inkml:brush xml:id="br0">
      <inkml:brushProperty name="width" value="0.025" units="cm"/>
      <inkml:brushProperty name="height" value="0.025" units="cm"/>
    </inkml:brush>
  </inkml:definitions>
  <inkml:trace contextRef="#ctx0" brushRef="#br0">245 64 10730,'0'0'13485,"-27"54"-11019,2-9-544,2 8-224,-2 3-33,6-3-864,8-8-801,8-9 0,3-11 0,6-10-1217,11-13-417,0-2-896,-4-15-2243,-5-10-4804</inkml:trace>
  <inkml:trace contextRef="#ctx0" brushRef="#br0" timeOffset="1">1 6 10634,'0'0'20467,"75"-5"-19794,-22 5-225,4 0-319,2 0-97,-3 0-769,-11 0-3203,-6 0-6438</inkml:trace>
</inkml:ink>
</file>

<file path=ppt/ink/ink7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44:22.351"/>
    </inkml:context>
    <inkml:brush xml:id="br0">
      <inkml:brushProperty name="width" value="0.025" units="cm"/>
      <inkml:brushProperty name="height" value="0.025" units="cm"/>
    </inkml:brush>
  </inkml:definitions>
  <inkml:trace contextRef="#ctx0" brushRef="#br0">1 107 4740,'0'-5'467,"1"0"-1,0 1 1,0-1-1,0 1 1,1-1-1,0 1 1,0 0-1,0 0 1,0-1-1,0 1 0,1 1 1,0-1-1,0 0 1,0 1-1,0-1 1,1 1-1,-1 0 1,1 0-1,0 0 0,0 1 1,0-1-1,0 1 1,0 0-1,0 0 1,1 1-1,5-2 1,-3 0-50,0 1 1,0 0-1,0 0 1,0 1 0,0 0-1,0 0 1,1 1-1,-1 0 1,0 0 0,1 0-1,-1 1 1,0 0-1,0 1 1,0 0 0,0 0-1,11 5 1,-15-6-282,-1 1-1,1-1 1,-1 1 0,1 0 0,-1 0-1,0 0 1,0 0 0,0 0 0,0 0-1,0 1 1,0-1 0,-1 1 0,1-1-1,-1 1 1,0 0 0,0 0 0,0-1-1,0 1 1,0 0 0,0 0 0,-1 0-1,0 0 1,1 0 0,-1 0 0,0 0-1,0 0 1,-1 0 0,1 0 0,-1 0-1,1 0 1,-1-1 0,0 1 0,0 0-1,0 0 1,-2 2 0,-3 7 94,0 0 1,-1 0 0,-1-1 0,0 0-1,0-1 1,-14 13 0,-31 27 328,38-38-377,0 2 0,1 0-1,0 0 1,1 1 0,0 1-1,-17 29 1,29-43-182,0-1 0,0 1 0,0 0 0,0-1 0,0 1 0,0 0 0,0 0 0,1 0 0,-1 0 0,1 0 0,0 0 0,-1 0 0,1 0 0,0 0 0,0 0 0,0 0 0,0 0 0,0 0 0,1 0 0,-1 0 0,1 0 0,-1 0 0,1 0 0,0-1 0,0 1 0,-1 0 0,1 0 0,1 0 0,-1-1 0,0 1 0,0-1 0,1 1 0,-1-1 0,0 1 0,1-1 0,0 0 0,-1 0 0,1 1 0,0-1 0,-1-1 0,1 1 0,0 0 0,0 0 0,0-1 0,0 1 0,3 0 0,11 2 0,0-1 0,1 0 0,-1-1 0,29-2 0,-26 0 0,-11 1 0,0-2 0,1 1 0,-1-1 0,0 0 0,0 0 0,-1-1 0,9-4 0,-14 6 0,0 1 0,-1-1 0,0 1 0,1-1 0,-1 0 0,1 0 0,-1 1 0,0-1 0,1 0 0,-1 0 0,0 0 0,0 0 0,0 0 0,0-1 0,0 1 0,0 0 0,0-1 0,0 1 0,0 0 0,-1-1 0,1 1 0,-1-1 0,1 1 0,-1-1 0,1 1 0,-1-1 0,0 1 0,0-1 0,1 1 0,-1-1 0,-1 0 0,1 1 0,0-1 0,0 1 0,0-1 0,-1 1 0,1-1 0,-1 1 0,1-1 0,-1 1 0,0-1 0,1 1 0,-1 0 0,0-1 0,-2-1 0,-2-2-139,0 1 0,0 0-1,0 1 1,0-1 0,-1 1 0,0 0-1,1 1 1,-1-1 0,0 1 0,-12-2-1,-56-11-3585,65 13 2212,12 2-50,29 0-5222</inkml:trace>
</inkml:ink>
</file>

<file path=ppt/ink/ink7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44:22.755"/>
    </inkml:context>
    <inkml:brush xml:id="br0">
      <inkml:brushProperty name="width" value="0.025" units="cm"/>
      <inkml:brushProperty name="height" value="0.025" units="cm"/>
    </inkml:brush>
  </inkml:definitions>
  <inkml:trace contextRef="#ctx0" brushRef="#br0">0 6 17104,'0'0'12305,"9"-2"-11504,4 0-532,0 1 0,0 1 0,25 1 0,-33-1-208,1 1 1,0 0 0,-1 0-1,1 0 1,-1 1-1,1 0 1,-1 0-1,0 0 1,0 1 0,0 0-1,0-1 1,0 2-1,5 4 1,-8-7-54,-1 0 0,0 1 1,0-1-1,-1 0 0,1 1 1,0-1-1,0 1 0,-1 0 1,1-1-1,-1 1 0,1-1 1,-1 1-1,0 0 0,1-1 1,-1 1-1,0 0 0,0 0 1,0-1-1,-1 1 0,1 0 1,0-1-1,0 1 0,-1-1 1,1 1-1,-1 0 0,0-1 1,1 1-1,-1-1 0,0 1 1,0-1-1,0 0 0,0 1 1,0-1-1,0 0 0,-1 0 0,0 2 1,-7 6 64,-1-1 0,0 1 0,-18 11 0,17-12-54,-4 2-19,-26 19 0,39-28 0,0 1 0,1-1 0,-1 1 0,1-1 0,-1 1 0,1-1 0,0 1 0,-1 0 0,1 0 0,0-1 0,0 1 0,0 0 0,0 0 0,1 0 0,-1 0 0,1 0 0,-1 4 0,1-5 0,1-1 0,0 1 0,0 0 0,-1 0 0,1-1 0,0 1 0,0-1 0,0 1 0,0-1 0,0 1 0,0-1 0,0 0 0,0 1 0,0-1 0,0 0 0,0 0 0,0 0 0,0 0 0,0 0 0,0 0 0,0 0 0,1 0 0,36 0 0,-28 0 0,161-13-3673,-112 6-4441</inkml:trace>
</inkml:ink>
</file>

<file path=ppt/ink/ink7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44:24.809"/>
    </inkml:context>
    <inkml:brush xml:id="br0">
      <inkml:brushProperty name="width" value="0.025" units="cm"/>
      <inkml:brushProperty name="height" value="0.025" units="cm"/>
    </inkml:brush>
  </inkml:definitions>
  <inkml:trace contextRef="#ctx0" brushRef="#br0">98 315 13004,'-2'4'713,"1"-1"-1,-1 1 1,1-1-1,0 1 1,0 0-1,1 0 1,-1-1-1,1 1 1,-1 0-1,1 0 1,1 0-1,0 6 1,0-8-492,-1-1 0,1 1 0,0-1 0,0 1 1,1-1-1,-1 1 0,0-1 0,0 1 0,1-1 0,-1 0 0,1 0 1,-1 0-1,1 0 0,-1 0 0,1 0 0,0 0 0,-1-1 0,1 1 1,0 0-1,0-1 0,0 0 0,-1 1 0,1-1 0,0 0 0,0 0 1,0 0-1,2 0 0,11 0-19,0-1 1,0-1-1,-1 0 0,1-1 1,-1 0-1,0-2 0,0 1 1,0-2-1,0 0 0,-1 0 1,0-1-1,16-12 0,-2 0 134,-2-1-1,0 0 1,-1-2-1,34-41 1,-48 51-336,0-1 0,-1 0 0,10-20 0,-17 29 0,0 0 0,0 0 0,-1 0 0,1 0 0,-1-1 0,0 1 0,0 0 0,0-1 0,-1 1 0,1-1 0,-1 1 0,0-1 0,0 1 0,-1-1 0,0 1 0,-1-8 0,0 10 0,0-1 0,-1 0 0,1 1 0,0-1 0,-1 1 0,1 0 0,-1 0 0,0 0 0,0 0 0,0 0 0,0 1 0,0-1 0,0 1 0,-1 0 0,1 0 0,0 0 0,-1 0 0,1 0 0,0 1 0,-1 0 0,1 0 0,-6 0 0,-9-1 0,0 1 0,1 1 0,-20 4 0,13 1 0,1 0 0,0 2 0,0 1 0,1 1 0,0 1 0,1 1 0,0 0 0,1 2 0,0 0 0,1 1 0,1 2 0,1-1 0,0 2 0,1 0 0,1 1 0,-14 22 0,24-32 0,0-1 0,1 1 0,0 0 0,0 0 0,1 1 0,0-1 0,0 1 0,1-1 0,1 1 0,-1 0 0,2 0 0,-1 12 0,2-17 0,0 0 0,0-1 0,0 1 0,0 0 0,1-1 0,-1 1 0,1-1 0,1 0 0,-1 0 0,0 0 0,1 0 0,0 0 0,0 0 0,0-1 0,0 1 0,1-1 0,-1 0 0,1 0 0,0 0 0,0 0 0,0-1 0,0 0 0,1 0 0,-1 0 0,0 0 0,9 2 0,23 3-45,-1-1-1,1-1 1,0-2-1,0-2 1,0-1 0,-1-2-1,1-2 1,0 0 0,37-12-1,28-15-4168,-37 2-3412,8-13-8587</inkml:trace>
</inkml:ink>
</file>

<file path=ppt/ink/ink7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44:26.664"/>
    </inkml:context>
    <inkml:brush xml:id="br0">
      <inkml:brushProperty name="width" value="0.025" units="cm"/>
      <inkml:brushProperty name="height" value="0.025" units="cm"/>
    </inkml:brush>
  </inkml:definitions>
  <inkml:trace contextRef="#ctx0" brushRef="#br0">268 58 4356,'23'-10'55,"33"-15"2689,-31 3 9736,-31 26-4071,-6 3-6587,-12 7-1718,-293 243 1908,317-258-2146,0 1-1,0 0 0,0-1 1,0 1-1,0 0 1,0-1-1,0 1 0,0 0 1,0 0-1,0-1 1,0 1-1,0 0 0,0-1 1,0 1-1,-1 0 0,1 0 1,0-1-1,0 1 1,0 0-1,0 0 0,-1-1 1,1 1-1,0 0 1,0 0-1,0 0 0,-1-1 1,1 1-1,0 0 0,-1 0 1,1 0-1,0 0 1,0 0-1,-1 0 0,1 0 1,0-1-1,-1 1 1,1 0-1,0 0 0,0 0 1,-1 0-1,1 0 1,0 0-1,-1 0 0,1 0 1,0 1-1,0-1 0,-1 0 1,1 0-1,0 0 1,-1 0-1,1 0 0,0 0 1,0 1-1,-1-1 1,1 0-1,0 0 0,0 0 1,-1 0-1,1 1 0,0-1 1,9-30-6666,-8 25 4424,9-28-10489</inkml:trace>
</inkml:ink>
</file>

<file path=ppt/ink/ink7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44:26.988"/>
    </inkml:context>
    <inkml:brush xml:id="br0">
      <inkml:brushProperty name="width" value="0.025" units="cm"/>
      <inkml:brushProperty name="height" value="0.025" units="cm"/>
    </inkml:brush>
  </inkml:definitions>
  <inkml:trace contextRef="#ctx0" brushRef="#br0">1 1 17200,'0'0'6983,"39"72"-5606,-20-44-448,10 2-673,1-4-128,4-1-512,2-5-1282,1-6-1216,-2-9-1667,-2-5-5028</inkml:trace>
</inkml:ink>
</file>

<file path=ppt/ink/ink7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44:27.344"/>
    </inkml:context>
    <inkml:brush xml:id="br0">
      <inkml:brushProperty name="width" value="0.025" units="cm"/>
      <inkml:brushProperty name="height" value="0.025" units="cm"/>
    </inkml:brush>
  </inkml:definitions>
  <inkml:trace contextRef="#ctx0" brushRef="#br0">0 1 14061,'0'0'13581,"61"49"-13453,-27-49-2242,1 0-2754,3-9-6695</inkml:trace>
</inkml:ink>
</file>

<file path=ppt/ink/ink7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44:27.688"/>
    </inkml:context>
    <inkml:brush xml:id="br0">
      <inkml:brushProperty name="width" value="0.025" units="cm"/>
      <inkml:brushProperty name="height" value="0.025" units="cm"/>
    </inkml:brush>
  </inkml:definitions>
  <inkml:trace contextRef="#ctx0" brushRef="#br0">0 323 16239,'0'0'10159,"9"1"-8386,-5-1-1677,0 1-1,0-1 1,0 0 0,0-1 0,0 1 0,0-1 0,0 1 0,0-1 0,-1 0-1,1-1 1,0 1 0,7-4 0,-1-2-22,1 0 0,-1 0 0,17-16 0,25-29-2,-2-2-1,53-73 0,-110 137 7,-30 52 643,35-58-600,0 1 0,0-1-1,1 0 1,-1 0-1,1 1 1,0-1 0,0 1-1,0-1 1,1 1-1,0-1 1,0 1 0,0-1-1,1 6 1,-1-9-112,1-1 1,-1 1 0,1 0-1,-1-1 1,1 1 0,-1 0-1,1-1 1,0 1 0,0-1-1,-1 1 1,1-1 0,0 0-1,-1 1 1,1-1 0,0 0-1,0 1 1,0-1 0,0 0-1,-1 0 1,1 0 0,0 0-1,0 1 1,0-1 0,0 0-1,-1-1 1,1 1 0,0 0-1,1 0 1,25-6 62,-16 1-72,-1 0 0,0-1 0,-1 0 0,1-1 0,-1 0 0,-1 0 0,1-1 0,12-16 0,-6 6 0,-1-1 0,-1 0 0,14-27 0,-30 56 9,-4 12-90,1 0 0,1 0 0,-3 26 0,7-36-313,2 31-2196,8-18-2898,1-13-1932</inkml:trace>
</inkml:ink>
</file>

<file path=ppt/ink/ink7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44:28.093"/>
    </inkml:context>
    <inkml:brush xml:id="br0">
      <inkml:brushProperty name="width" value="0.025" units="cm"/>
      <inkml:brushProperty name="height" value="0.025" units="cm"/>
    </inkml:brush>
  </inkml:definitions>
  <inkml:trace contextRef="#ctx0" brushRef="#br0">0 9 4324,'0'0'20281,"5"7"-18605,-2-4-1465,0 1 0,0-1 1,0-1-1,1 1 0,0 0 0,-1-1 1,1 0-1,0 0 0,0 0 0,0 0 1,0 0-1,0-1 0,1 0 0,-1 0 0,0 0 1,1 0-1,7-1 0,19 2 640,48-4 0,-36 0-472,133-2-180,782-13 205,-959 17-408,-52-1-2598,41 0 749,1 0-1,0 0 1,-1-2 0,-21-6-1,5-3-8694</inkml:trace>
</inkml:ink>
</file>

<file path=ppt/ink/ink7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44:28.718"/>
    </inkml:context>
    <inkml:brush xml:id="br0">
      <inkml:brushProperty name="width" value="0.025" units="cm"/>
      <inkml:brushProperty name="height" value="0.025" units="cm"/>
    </inkml:brush>
  </inkml:definitions>
  <inkml:trace contextRef="#ctx0" brushRef="#br0">1 56 18546,'0'0'2215,"14"-6"705,7-3-1934,1 0 0,1 2 0,-1 1-1,1 0 1,31-2 0,-34 6-398,56-1 450,-71 3-1025,-1 0-1,1 1 0,-1-1 1,1 1-1,-1 0 1,0 0-1,1 0 1,-1 1-1,0 0 1,0 0-1,0 0 1,7 4-1,-9-4-9,-1-1 0,0 0 0,0 1-1,0-1 1,0 0 0,0 1-1,0-1 1,0 1 0,0-1 0,-1 1-1,1 0 1,0-1 0,-1 1 0,0 0-1,1-1 1,-1 1 0,0 0-1,0 0 1,0-1 0,0 1 0,0 0-1,0 0 1,0-1 0,-1 1-1,1 0 1,-1 0 0,1-1 0,-1 1-1,0-1 1,0 1 0,1-1 0,-1 1-1,0-1 1,0 1 0,-1-1-1,1 0 1,0 1 0,0-1 0,-3 2-1,-4 4 62,-1 1 0,1-1-1,-1-1 1,-17 9-1,-2-1 167,-46 15-1,51-21-105,0 2 0,0 0 1,-28 17-1,50-27-124,0 1 0,0-1 0,0 1 0,0-1 0,0 1 0,0-1 0,1 1 0,-1-1 0,0 1 0,0 0 0,1 0 0,-1-1 0,0 1 0,1 0 0,-1 0 0,1 0 0,-1 0 0,1 0 0,-1 0 0,1 0 0,-1 0 0,1 0 0,0 0 0,0 0 0,0 0 0,0 0 0,-1 0 0,1 0 0,1 1 0,0 0 0,-1-1 0,2 0 0,-1 1 0,0-1 0,0 0 0,0 0 0,1 0 0,-1 0 0,0 0 0,1 0 0,-1 0 0,1 0 0,-1 0 0,1-1 0,2 2 0,66 13 0,-37-11 0,1-1 0,0-2 0,0-1 0,43-6 0,-76 6 0,1 1 0,0-1 0,-1 0 0,1-1 0,-1 1 0,1 0 0,-1 0 0,1-1 0,-1 1 0,0-1 0,1 1 0,-1-1 0,1 1 0,-1-1 0,0 0 0,0 0 0,1 0 0,-1 0 0,0 0 0,0 0 0,0 0 0,0 0 0,0 0 0,0 0 0,0-1 0,0 1 0,-1 0 0,2-3 0,-3 3 0,0-1 0,1 1 0,-1-1 0,0 1 0,0-1 0,0 1 0,-1 0 0,1-1 0,0 1 0,0 0 0,-1 0 0,1 0 0,0 0 0,-1 0 0,1 0 0,-1 0 0,0 1 0,1-1 0,-1 1 0,0-1 0,1 1 0,-1-1 0,-2 1 0,-32-9 0,0 1 0,0 2 0,-1 1 0,-48 1 0,192 0-4014,-52-4-3375</inkml:trace>
</inkml:ink>
</file>

<file path=ppt/ink/ink7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44:29.073"/>
    </inkml:context>
    <inkml:brush xml:id="br0">
      <inkml:brushProperty name="width" value="0.025" units="cm"/>
      <inkml:brushProperty name="height" value="0.025" units="cm"/>
    </inkml:brush>
  </inkml:definitions>
  <inkml:trace contextRef="#ctx0" brushRef="#br0">456 1 18065,'0'0'4474,"6"10"-2382,24 38-830,26 47 1237,-50-83-2315,0-1 0,-2 1 1,1 0-1,-2 1 0,0-1 0,3 23 0,-5-18-226,-2 0-1,0 0 1,-1 1-1,-1-1 1,-1-1-1,0 1 1,-1 0-1,0-1 1,-2 0-1,0 0 1,-1-1-1,0 0 1,-21 27-1,4-9-278,-2-2 1,-1-1-1,-1-1 0,-59 45 0,68-60-796,0 0 0,-1-1 0,-43 18 0,45-23-846,-1-1 0,-33 6 1,-31-1-5267</inkml:trace>
</inkml:ink>
</file>

<file path=ppt/ink/ink7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44:29.480"/>
    </inkml:context>
    <inkml:brush xml:id="br0">
      <inkml:brushProperty name="width" value="0.025" units="cm"/>
      <inkml:brushProperty name="height" value="0.025" units="cm"/>
    </inkml:brush>
  </inkml:definitions>
  <inkml:trace contextRef="#ctx0" brushRef="#br0">143 138 11211,'34'-24'270,"39"-30"3034,-57 42-757,-1-1 0,18-21 1,-57 54 2305,-8 10-5019,-6 15 620,3 1 0,2 2 0,-40 76 0,60-99-280,1 0 0,2 0 0,0 1 0,2 1-1,1 0 1,1 0 0,1 0 0,1 0 0,1 43 0,3-63-163,1 1 1,-1-1-1,2 0 1,-1 0-1,1 0 0,0 0 1,0 0-1,1 0 1,0 0-1,0-1 1,1 1-1,0-1 0,0 0 1,0 0-1,9 8 1,-5-7-5,0 0 1,1-1 0,0 0-1,0 0 1,0-1-1,1 0 1,0 0 0,0-1-1,16 4 1,14 0-561,0-1 1,1-2-1,0-2 1,56-2-1,-21-4-1296,1-2 1,79-17-1,8-11-4435</inkml:trace>
</inkml:ink>
</file>

<file path=ppt/ink/ink7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44:29.871"/>
    </inkml:context>
    <inkml:brush xml:id="br0">
      <inkml:brushProperty name="width" value="0.025" units="cm"/>
      <inkml:brushProperty name="height" value="0.025" units="cm"/>
    </inkml:brush>
  </inkml:definitions>
  <inkml:trace contextRef="#ctx0" brushRef="#br0">24 66 13997,'0'0'3892,"-5"-9"-828,-13-27 54,18 36-3056,0-1-1,-1 1 1,1-1 0,0 1-1,0-1 1,0 1 0,0-1 0,0 0-1,0 1 1,0-1 0,0 1 0,1-1-1,-1 1 1,0-1 0,0 1 0,0-1-1,0 1 1,1 0 0,-1-1 0,0 1-1,1-1 1,-1 1 0,0-1 0,1 1-1,-1 0 1,0-1 0,1 1 0,-1 0-1,1-1 1,-1 1 0,0 0-1,1 0 1,-1-1 0,1 1 0,-1 0-1,1 0 1,-1 0 0,1 0 0,-1-1-1,2 1 1,23-2 514,-20 2-304,29-2-16,0 2 0,0 1 1,0 1-1,0 2 0,0 2 0,-1 1 1,1 1-1,-2 2 0,35 15 0,-62-23-261,1 1-1,-1 0 0,0 1 0,0-1 1,0 1-1,-1 0 0,1 0 0,-1 0 1,8 10-1,-11-11 10,1-1 0,-1 1 0,0 0 0,0-1 0,0 1 0,0 0 0,0 0 0,0 0 0,-1-1-1,1 1 1,-1 0 0,0 0 0,0 0 0,0 0 0,0 0 0,-1 0 0,1 0 0,-1 0 0,0-1 0,0 1 0,0 0 0,0 0 0,-1 2 0,-6 6 169,0 0 1,0-1-1,-1 0 1,0-1-1,-1 0 0,0 0 1,0-1-1,-22 13 1,-37 34 256,67-54-437,0 1 0,1-1 0,-1 1-1,1-1 1,-1 1 0,1-1 0,0 1 0,0 0 0,0 0 0,0 0 0,0 0-1,0 0 1,0 0 0,1 0 0,-1 0 0,1 0 0,-1 0 0,1 0-1,0 3 1,0-4-55,1 1 0,-1-1 1,1 0-1,0 1 0,0-1 0,-1 0 0,1 0 0,0 1 0,0-1 0,0 0 0,0 0 0,0 0 0,0 0 0,0 0 0,1 0 0,-1-1 0,0 1 0,0 0 0,1-1 0,1 2 0,8 1-979,-1 0-1,1 0 1,0-1-1,-1-1 1,23 1-1,37-1-7643</inkml:trace>
</inkml:ink>
</file>

<file path=ppt/ink/ink7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45:13.108"/>
    </inkml:context>
    <inkml:brush xml:id="br0">
      <inkml:brushProperty name="width" value="0.025" units="cm"/>
      <inkml:brushProperty name="height" value="0.025" units="cm"/>
    </inkml:brush>
  </inkml:definitions>
  <inkml:trace contextRef="#ctx0" brushRef="#br0">8559 190 14830,'-133'-6'-2269,"15"2"2606,0-6-1,-156-31 0,235 31-286,-61-15 55,-1 5-1,-145-12 0,-298 32 516,-90-5-589,632 5-30,-658-36 419,-2 46-18,-88 49-415,-224 16-6,222-5 197,515-35-64,-266 76-1,-21 45-28,18 45 17,438-167-10,2 2-1,2 3 1,1 3-1,-81 71 1,117-90-100,2 2 0,0 1 0,1 1 0,2 1 0,1 0 0,1 2 0,2 0 1,1 2-1,1 0 0,2 0 0,-15 52 0,24-66-22,1 0-1,0 0 1,2 0-1,0 1 1,1-1-1,1 1 1,1-1-1,0 1 1,1-1-1,1 0 1,1 0-1,1 0 1,1 0-1,0 0 1,1-1-1,0 0 1,2-1-1,0 0 1,1 0-1,15 18 1,9 5 16,3-1 1,1-2 0,2-1 0,81 55 0,-18-27 0,114 52 1,-59-43 29,4-7 0,2-7 1,337 71-1,-258-88 6,1-11 0,306-1 1,589-69-15,-5-77 8,209-107-81,-15-65-598,-1057 224-8,308-117 0,-467 139 618,-2-5-1,-3-5 1,-1-5-1,-4-4 1,124-99-1,-204 143 65,0-1 0,-1-1 0,-1 0 0,-1-2 0,28-41 0,-41 53 60,0 0 0,-1 0-1,-1 0 1,1-1-1,-2 1 1,1-1 0,-1 0-1,-1 0 1,0-1 0,-1 1-1,0 0 1,-1 0-1,0-1 1,0 1 0,-1 0-1,-1-1 1,-4-16 0,0 12 45,0 1 0,-1 0 0,-1 0 0,0 1 0,-1 0 0,-1 0 0,0 1 0,0 0 0,-2 1 1,-24-22-1,6 10 104,-1 1 0,-1 1 0,-61-30 0,21 20-30,-1 3 0,-2 3 0,0 4-1,-2 3 1,0 3 0,-81-6 0,-480-3 894,616 25-1061,-1982 74-622,1457-7-3742,267-12 262</inkml:trace>
</inkml:ink>
</file>

<file path=ppt/ink/ink7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6:33.002"/>
    </inkml:context>
    <inkml:brush xml:id="br0">
      <inkml:brushProperty name="width" value="0.025" units="cm"/>
      <inkml:brushProperty name="height" value="0.025" units="cm"/>
    </inkml:brush>
  </inkml:definitions>
  <inkml:trace contextRef="#ctx0" brushRef="#br0">1995 40 10025,'0'0'732,"-12"4"-284,-7 3 344,-1-2-1,-27 5 1,38-8-415,0-1 1,0 0-1,-1-1 1,1 0-1,0-1 1,0 0-1,0 0 1,0-1 0,-14-4-1,-18-8-207,-2 2-1,1 2 1,-1 2-1,-1 1 1,1 3-1,-1 1 1,0 2-1,0 3 1,0 1-1,1 2 1,-51 12-1,-160 41-121,-232 41-43,361-86-93,62-8-217,1 3 0,0 2 0,-85 27 0,123-29-4440</inkml:trace>
</inkml:ink>
</file>

<file path=ppt/ink/ink7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6:34.247"/>
    </inkml:context>
    <inkml:brush xml:id="br0">
      <inkml:brushProperty name="width" value="0.025" units="cm"/>
      <inkml:brushProperty name="height" value="0.025" units="cm"/>
    </inkml:brush>
  </inkml:definitions>
  <inkml:trace contextRef="#ctx0" brushRef="#br0">279 22 10314,'-5'-3'268,"-1"0"0,1 0-1,-1 1 1,0 0 0,0 0 0,0 0 0,0 1 0,0 0 0,0 0 0,0 0-1,0 1 1,0 0 0,0 0 0,-1 1 0,1-1 0,0 1 0,0 1 0,0-1-1,0 1 1,0 0 0,1 0 0,-10 6 0,7-3-152,0 0 1,1 0-1,0 1 0,-1 1 1,2-1-1,-1 1 0,1 0 1,0 1-1,0-1 0,1 1 1,0 0-1,1 1 0,0-1 1,-4 12-1,-1 9-7,1 0-1,1 1 1,2 0 0,-2 39-1,5 121 422,2-169-517,1 1-1,1-1 1,2 0-1,0 0 1,0 0 0,2 0-1,13 31 1,-15-45 83,-1 0-1,1-1 1,0 1 0,0-1-1,0 0 1,1 0 0,0 0-1,0-1 1,1 0 0,-1 0-1,1 0 1,1-1 0,-1 0-1,0 0 1,1 0 0,0-1-1,0 0 1,0 0 0,0-1 0,0 0-1,0 0 1,1-1 0,-1 0-1,14 0 1,-4-1 138,-1-2 1,0-1-1,0 0 0,0 0 1,0-2-1,0 0 0,-1-1 1,0 0-1,0-2 1,-1 1-1,1-2 0,-2 0 1,1-1-1,17-16 0,-6 3-16,-1-1 0,-1-1-1,-1-1 1,-1 0 0,-1-2 0,18-35-1,-26 41-53,-1-1-1,0 0 0,-2-1 0,0 0 1,-2-1-1,-1 1 0,-1-1 1,0-1-1,-2 1 0,-2-1 0,-1-36 1,0 58-152,-1 0 0,1-1 0,-1 1 0,0 0 0,0-1 0,-1 1 0,1 0 0,-1 0 0,0 0 0,0 1 0,-1-1 0,1 0 0,-1 1 0,1-1 0,-1 1 0,0 0 0,0 0 0,-1 0 0,1 0 0,-1 1 0,-6-5 0,4 5-53,0 0 0,0 0 0,0 0 0,0 1-1,0 0 1,0 0 0,-1 0 0,1 1 0,0 0 0,-1 0 0,1 1 0,0-1-1,0 2 1,-11 2 0,-1 2-463,2 0 0,-1 2 0,1 0 0,0 1 0,1 0 0,0 1 1,0 1-1,-25 24 0,1 5-3400,-53 69 1,52-56-2834</inkml:trace>
</inkml:ink>
</file>

<file path=ppt/ink/ink7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6:34.778"/>
    </inkml:context>
    <inkml:brush xml:id="br0">
      <inkml:brushProperty name="width" value="0.025" units="cm"/>
      <inkml:brushProperty name="height" value="0.025" units="cm"/>
    </inkml:brush>
  </inkml:definitions>
  <inkml:trace contextRef="#ctx0" brushRef="#br0">333 0 10826,'0'0'6593,"-8"3"-5963,2 0-598,-1 0-1,1 0 0,0 1 1,0 0-1,0 0 1,0 0-1,1 1 1,0-1-1,0 1 1,0 1-1,0-1 1,1 1-1,0-1 1,0 1-1,1 1 1,-1-1-1,1 0 0,-3 12 1,-19 53 390,-72 191 806,15-61-1752,74-186-1408,-1-9-3946,2-5-3971</inkml:trace>
</inkml:ink>
</file>

<file path=ppt/ink/ink7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6:35.122"/>
    </inkml:context>
    <inkml:brush xml:id="br0">
      <inkml:brushProperty name="width" value="0.025" units="cm"/>
      <inkml:brushProperty name="height" value="0.025" units="cm"/>
    </inkml:brush>
  </inkml:definitions>
  <inkml:trace contextRef="#ctx0" brushRef="#br0">193 0 12908,'0'0'2467,"-3"10"-1400,-72 190 991,-33 106-390,107-301-1515,0-1-1,-1 1 1,1-1-1,1 1 0,-1-1 1,1 1-1,0 0 1,0-1-1,0 1 0,1 6 1,0-11-136,-1 1 1,0 0 0,1-1 0,-1 1-1,0 0 1,1-1 0,-1 1 0,1-1-1,-1 1 1,1-1 0,-1 1 0,1-1-1,0 1 1,-1-1 0,1 1 0,-1-1-1,1 0 1,0 1 0,-1-1 0,1 0-1,0 1 1,0-1 0,-1 0 0,2 0-1,1 0-11,0 0 0,-1 0 0,1 0 0,0-1-1,0 1 1,-1-1 0,1 0 0,0 0-1,-1 0 1,3-1 0,25-15 124,-1 0 1,-1-2 0,-1-2-1,42-40 1,-3 4-58,148-106-3015,-162 122-1275</inkml:trace>
</inkml:ink>
</file>

<file path=ppt/ink/ink7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46:18.842"/>
    </inkml:context>
    <inkml:brush xml:id="br0">
      <inkml:brushProperty name="width" value="0.025" units="cm"/>
      <inkml:brushProperty name="height" value="0.025" units="cm"/>
    </inkml:brush>
  </inkml:definitions>
  <inkml:trace contextRef="#ctx0" brushRef="#br0">1 133 8104,'0'0'8904,"48"-58"-8840,-18 28-1601,4-14-4709</inkml:trace>
</inkml:ink>
</file>

<file path=ppt/ink/ink7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46:51.805"/>
    </inkml:context>
    <inkml:brush xml:id="br0">
      <inkml:brushProperty name="width" value="0.025" units="cm"/>
      <inkml:brushProperty name="height" value="0.025" units="cm"/>
    </inkml:brush>
  </inkml:definitions>
  <inkml:trace contextRef="#ctx0" brushRef="#br0">3350 563 7175,'-46'-62'1533,"-4"1"1,-1 3-1,-92-80 1,112 113-975,-2 1 0,0 2 1,-1 1-1,-1 1 0,0 2 1,-2 2-1,0 1 0,-71-18 1,15 15-389,-1 3 1,-108-1-1,-191 18 3,301 2 17,0 5 0,1 3 0,0 5-1,1 3 1,1 5 0,2 3-1,0 4 1,2 3 0,2 5 0,-134 85-1,131-66-168,2 3-1,4 4 1,2 3-1,-120 139 1,163-163 32,3 1 0,1 2 1,2 0-1,-25 61 1,37-69 25,3 1 1,1 1 0,2-1 0,1 2 0,3-1-1,-3 50 1,9-36-18,1 1-1,4 0 1,1-1 0,4 0-1,1 0 1,30 88-1,-17-80-24,3 0-1,3-2 0,3-1 1,2-2-1,49 64 0,-36-61 25,3-2 1,3-3-1,2-2 0,3-2 0,2-3 0,2-3 0,2-2 0,1-3 0,3-4 0,116 50 1,-113-61 30,2-4 0,0-2 1,1-4-1,79 8 1,-103-19 159,0-3 0,0-2 0,0-3 1,0-1-1,-1-3 0,1-2 0,56-16 1,-33-1 218,-2-3 1,-1-4-1,-1-2 1,-2-3-1,-2-3 1,-1-3-1,78-70 1,-40 21-177,-4-4 0,-4-5 0,99-138 0,-125 148-52,-4-2 1,-4-4-1,72-157 0,-114 209-118,-2-1 0,-2 0 0,-2 0 0,9-71 0,-18 83-91,-1 0 1,-2-1-1,-1 1 0,-2-1 1,-1 1-1,-1 0 1,-12-36-1,3 25-542,-2 1 0,-2 1 0,-2 1 0,-2 1 1,-43-64-1,35 65-522,-2 0 0,-1 2 1,-3 2-1,0 1 1,-2 2-1,-2 1 0,-1 2 1,-1 2-1,-2 2 0,0 2 1,-1 2-1,-2 1 0,0 3 1,-71-17-1,-72 1-7758</inkml:trace>
</inkml:ink>
</file>

<file path=ppt/ink/ink7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0:33.455"/>
    </inkml:context>
    <inkml:brush xml:id="br0">
      <inkml:brushProperty name="width" value="0.025" units="cm"/>
      <inkml:brushProperty name="height" value="0.025" units="cm"/>
    </inkml:brush>
  </inkml:definitions>
  <inkml:trace contextRef="#ctx0" brushRef="#br0">7885 986 7399,'-8'-10'4815,"-31"-34"-4205,-2 1-1,-2 2 0,-2 2 1,-1 2-1,-2 2 0,-87-48 1,-308-106-1539,-16 37-417,437 145 1378,-252-72 641,-3 13 0,-3 11-1,-519-32 1,-742 68-588,1277 29-57,2 12 0,-457 98 0,522-70-7,4 9 1,2 7 0,3 9 0,-214 119 0,292-134 268,2 5 1,3 5 0,-154 133 0,217-163-22,1 2 0,3 2 0,-65 97 0,80-104-240,2 1 0,2 1 1,2 1-1,1 0 1,2 1-1,-9 50 1,12-31-39,2 0 0,4 1 1,1 0-1,4 0 1,2 0-1,3 0 1,3-1-1,2 0 1,3 0-1,2-1 1,3-1-1,35 78 0,-22-71-17,4 0-1,2-2 0,2-2 0,4-2 1,2-1-1,2-3 0,3-2 0,2-1 0,2-4 1,63 44-1,-27-33 45,1-3 1,4-5 0,1-4-1,3-5 1,1-3 0,192 46-1,-50-35 50,456 34 1,1009-52-806,-1215-51 782,934-157 1,-847 29 990,-448 102-417,-1-5 1,159-88-1,-209 93-310,-1-5-1,-2-2 0,-3-4 1,88-86-1,-110 90-296,-3-3 0,-2-2 1,-3-2-1,-2-2 0,-3-2 0,34-73 0,-51 88-44,-2-1 0,-2-1 0,-2-1 0,-3 0 0,10-69-1,-19 87-14,-2 0-1,-1 0 1,-1-1 0,-2 1-1,-1 0 1,-2 0-1,-1 1 1,-2 0 0,-18-51-1,4 34 110,-2 1 0,-2 2 0,-1 0 0,-3 2 0,-2 1 0,-2 1 0,-1 2 0,-2 2 0,-2 1 0,-1 2 0,-48-32-1,13 17-613,-3 4-1,-1 2 0,-3 5 1,-1 3-1,-157-46 0,-57 6-4668</inkml:trace>
</inkml:ink>
</file>

<file path=ppt/ink/ink7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0:43.560"/>
    </inkml:context>
    <inkml:brush xml:id="br0">
      <inkml:brushProperty name="width" value="0.025" units="cm"/>
      <inkml:brushProperty name="height" value="0.025" units="cm"/>
    </inkml:brush>
  </inkml:definitions>
  <inkml:trace contextRef="#ctx0" brushRef="#br0">2570 164 11115,'-108'-38'519,"0"6"1,-2 4-1,-2 5 1,0 5 0,0 5-1,-2 5 1,1 4-1,-120 13 1,181-5-174,1 3-1,0 1 1,0 3 0,1 2-1,0 2 1,1 2 0,1 2-1,1 3 1,1 1 0,1 3-1,1 1 1,1 2 0,2 3-1,1 1 1,-60 63 0,55-43-237,3 3 0,2 1 0,2 2 0,3 1 1,-45 107-1,47-79-103,3 2-1,4 1 1,-23 155-1,-64 645-794,42-308-1171,60-507 1431,-1 6 395,3 1 1,3 0 0,6 90 0,2-161 105,-1 1 0,1-1 0,1 0 1,0 0-1,1 0 0,1 0 0,-1-1 0,2 1 0,0-1 1,0 0-1,1-1 0,0 0 0,0 0 0,2 0 0,-1-1 1,18 15-1,-12-14 17,1 0 1,0-1 0,1 0-1,-1-2 1,2 0-1,-1 0 1,1-2 0,0 0-1,0 0 1,0-2-1,26 2 1,13-2 42,0-3 0,0-2 0,0-3 0,-1-2 0,88-22-1,267-103 1019,-302 93-722,130-42-8,398-159 1768,-571 208-1836,-1-2 1,-2-4-1,-1-2 0,-3-3 0,-1-2 1,-2-3-1,-2-2 0,59-74 0,-78 81-185,-2-2 0,-1 0-1,-3-2 1,-2-2-1,-2 0 1,-3-1 0,-1-1-1,-3-1 1,-2-1-1,-2 0 1,9-91 0,-19 96-54,-1-1 0,-3 0 0,-2 1 0,-2-1-1,-2 1 1,-2 0 0,-2 0 0,-3 1 0,-1 1 0,-2 1 0,-3 0 0,-1 1 0,-40-61 0,13 34-25,-3 2 0,-3 2 0,-3 3 0,-2 2-1,-4 3 1,-1 3 0,-3 3 0,-3 2 0,-1 4 0,-104-52 0,113 73-289,0 2 1,-2 3-1,0 3 1,-1 3 0,-1 2-1,-132-7 1,22 17-3152,-252 27 1,174 1-1786</inkml:trace>
</inkml:ink>
</file>

<file path=ppt/ink/ink7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1:31.079"/>
    </inkml:context>
    <inkml:brush xml:id="br0">
      <inkml:brushProperty name="width" value="0.025" units="cm"/>
      <inkml:brushProperty name="height" value="0.025" units="cm"/>
    </inkml:brush>
  </inkml:definitions>
  <inkml:trace contextRef="#ctx0" brushRef="#br0">3312 682 10570,'-3'-8'651,"-2"-10"-217,-1 2-1,-1-1 1,-1 1-1,0 0 1,-1 0 0,-1 1-1,0 1 1,-1-1-1,-1 2 1,0-1-1,-1 2 1,0 0-1,-17-12 1,-92-56 1677,-100-59 266,175 114-2163,-1 1 0,-100-33 0,-1 18-43,-1 6 0,-2 7 0,0 7 0,-2 6-1,-276 12 1,380 5-15,0 2-1,0 2 0,0 2 1,2 2-1,-1 2 0,2 2 1,-81 40-1,75-27-137,1 3 0,2 1-1,2 2 1,1 3-1,1 2 1,-46 53 0,37-31 230,3 3-1,3 1 1,2 3 0,4 2-1,3 2 1,3 1 0,4 2-1,2 1 1,-34 142 0,44-133 109,3 1 0,-10 144 0,27-194-253,1-1 0,2 1-1,1-1 1,2 0 0,2 0 0,1 0-1,1-1 1,2 0 0,19 40-1,-2-19-26,3-2 0,2 0-1,2-2 1,2-2-1,3-1 1,75 71-1,-81-88-51,2-2 0,1-2 0,2-1 0,0-3 0,1 0 0,2-3-1,0-1 1,1-3 0,75 21 0,-29-20 22,0-4 1,1-4-1,0-4 0,0-3 0,146-16 0,-85-11 528,-1-6 1,-1-6-1,146-58 0,314-163-575,-337 133 0,-223 104 0,-1-3 0,-1-1 0,48-35 0,-82 50 0,-1-1 0,1-1 0,-2 0 0,0 0 0,0-1 0,-1-1 0,0 1 0,-1-2 0,-1 1 0,0-1 0,-1-1 0,0 1 0,-1-1 0,7-27 0,-7 11-69,-2 0 0,-1 0 1,-1 0-1,-2 0 0,-1-1 0,-1 1 0,-2 0 1,-12-47-1,6 38-50,-3 1-1,-1 0 1,-1 1 0,-3 1 0,-43-70-1,54 97 98,0-1-1,-1 1 1,-1 1-1,1 0 1,-1 0-1,-1 0 1,0 1-1,0 1 1,0 0-1,-18-9 1,14 10-111,0 1 1,0 0-1,-1 1 0,0 1 1,0 0-1,0 1 0,0 1 1,-21 0-1,-2 4-688,-1 1 0,1 2 0,1 1 1,-63 22-1,-17 3-5079,50-20-1019</inkml:trace>
</inkml:ink>
</file>

<file path=ppt/ink/ink7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1:43.717"/>
    </inkml:context>
    <inkml:brush xml:id="br0">
      <inkml:brushProperty name="width" value="0.025" units="cm"/>
      <inkml:brushProperty name="height" value="0.025" units="cm"/>
    </inkml:brush>
  </inkml:definitions>
  <inkml:trace contextRef="#ctx0" brushRef="#br0">3005 223 10410,'-54'-31'651,"-1"2"-1,-2 3 1,-1 3 0,-1 2 0,0 2 0,-1 3-1,-90-11 1,-12 9 1361,-264 5 0,312 17-1939,0 5 0,1 5 0,0 5 0,2 4 0,0 6 0,2 4 0,1 5 0,2 5 0,2 4-1,2 5 1,-97 67 0,150-86 128,1 2-1,2 2 0,1 3 0,-60 67 1,86-84-116,1 0 1,1 1 0,2 1-1,0 1 1,1 0-1,2 1 1,0 0 0,2 1-1,1 0 1,2 0-1,-5 32 1,9-39-64,0 0-1,2 0 1,1 1-1,0-1 1,2 0-1,0 0 1,1 0 0,1-1-1,2 1 1,-1-1-1,2 0 1,1 0-1,1-1 1,0 0 0,1 0-1,1-1 1,1-1-1,0 0 1,2 0-1,0-1 1,0-1 0,2-1-1,22 18 1,4-4 71,1-2 0,1-1 0,1-3 0,1-1 0,81 24 0,253 46 555,493 55-564,-639-123 704,418-10 1,-568-19-450,0-3 0,-1-3 1,-1-5-1,0-3 0,-1-3 1,140-62-1,-171 61-71,-1-3-1,-1-2 1,-2-2-1,69-59 1,-84 61-219,-1-1 0,-2-1 0,-1-2 0,-1 0 0,-2-2 1,33-64-1,-51 89-38,-1-1 0,0 1 0,-1-2 1,-1 1-1,1 0 0,-2-1 0,2-13 1,-3 21-1,-1 1 1,0-1 0,-1 0-1,1 1 1,-1-1 0,0 1 0,1-1-1,-1 1 1,-1-1 0,1 1-1,-1-1 1,1 1 0,-1 0-1,0 0 1,0 0 0,0 0-1,0 0 1,-1 0 0,1 1 0,-1-1-1,0 1 1,0 0 0,0 0-1,0 0 1,0 0 0,-7-3-1,-21-9-39,-1 2-1,-1 1 1,1 1-1,-38-5 1,-142-14-2064,132 20 451,-203-33-7637,141 12-1394</inkml:trace>
</inkml:ink>
</file>

<file path=ppt/ink/ink7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3:02.678"/>
    </inkml:context>
    <inkml:brush xml:id="br0">
      <inkml:brushProperty name="width" value="0.025" units="cm"/>
      <inkml:brushProperty name="height" value="0.025" units="cm"/>
    </inkml:brush>
  </inkml:definitions>
  <inkml:trace contextRef="#ctx0" brushRef="#br0">6313 759 16816,'0'0'555,"-9"-9"-229,-15-19-116,2-1 0,-26-42 0,34 50 11,0 1 1,-1 1-1,-1 1 1,-1 0 0,-1 1-1,0 1 1,-1 0-1,0 2 1,-2 0 0,1 1-1,-30-13 1,-31-10 403,-149-46 1,194 71-794,-192-59 154,-3 11 0,-2 10 0,-2 10 0,-251-9 0,-696 33 218,1059 15-210,-121 6-27,-352 52 0,404-24 101,1 8 1,-241 85-1,332-89 127,1 4 0,1 5 0,3 3 0,-158 114 0,194-119-196,2 2 0,2 3 0,2 2-1,3 3 1,2 1 0,2 3 0,-68 118 0,94-139-8,2 1-1,1 0 1,3 2 0,1 0-1,2 0 1,2 1 0,1 0-1,-3 79 1,11-88 2,1 0 0,1 0 0,2-1 0,1 1 0,2-1-1,1 0 1,1-1 0,2 0 0,1 0 0,2-1 0,0-1 0,21 30 0,-12-26 21,2-1-1,1-2 1,1 0 0,2-2-1,1-1 1,1-1 0,42 27 0,-25-24 34,0-2 1,2-2 0,1-3 0,86 26 0,-42-23 75,179 25 1,96-20 3,445-10-19,-86-4-36,-526-7-10,535 14 190,-507-27-211,274-38 0,-137-22 6,566-175 0,-784 193 51,-2-6 1,225-114-1,-314 132-18,-2-1 0,-1-3 0,67-61 0,-89 68-15,-2-2 0,0-2 1,-3-1-1,-1-1 1,39-68-1,-52 78 189,-2 0 1,-2-1-1,0 0 1,-2-1-1,-1 0 1,-1 0-1,-1-1 1,-2 0-1,-1 0 0,-2 0 1,-2-39-1,-2 42-118,0 0 0,-2 1 0,-1 0 1,-2 0-1,0 0 0,-1 1 0,-2 0 0,0 1 0,-2 0 0,-1 1 0,0 1 0,-34-39 0,16 28-100,-1 1-1,-2 1 1,-1 2-1,-1 2 0,-2 2 1,0 1-1,-79-35 1,22 21-198,-1 3-1,-147-30 1,83 33-1241,-188-13 1,-168 20-4930,237 21-748</inkml:trace>
</inkml:ink>
</file>

<file path=ppt/ink/ink7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5:58.491"/>
    </inkml:context>
    <inkml:brush xml:id="br0">
      <inkml:brushProperty name="width" value="0.025" units="cm"/>
      <inkml:brushProperty name="height" value="0.025" units="cm"/>
    </inkml:brush>
  </inkml:definitions>
  <inkml:trace contextRef="#ctx0" brushRef="#br0">1 41 8968,'0'0'7730,"13"0"-6630,49 1-576,343-7-252,-390 5-1204,0 0-1,0-2 1,-1 0 0,22-7 0,1-7-6595</inkml:trace>
</inkml:ink>
</file>

<file path=ppt/ink/ink7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6:08.585"/>
    </inkml:context>
    <inkml:brush xml:id="br0">
      <inkml:brushProperty name="width" value="0.025" units="cm"/>
      <inkml:brushProperty name="height" value="0.025" units="cm"/>
    </inkml:brush>
  </inkml:definitions>
  <inkml:trace contextRef="#ctx0" brushRef="#br0">0 27 5157,'0'0'14947,"10"3"-13420,23 3-905,1-1 0,0-1 0,63-3 0,16-1-1012,-112 0 278,-31 4 219,-21-1 699,0-1 0,-62-6 0,178 1-724,79-14 0,-65 8-27,-158 7 309,36 0 98,0 2-1,0 2 1,-61 9-1,98-8-1595,15-3-1089,23-7-3607,8-20-5707</inkml:trace>
</inkml:ink>
</file>

<file path=ppt/ink/ink7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6:38.314"/>
    </inkml:context>
    <inkml:brush xml:id="br0">
      <inkml:brushProperty name="width" value="0.025" units="cm"/>
      <inkml:brushProperty name="height" value="0.025" units="cm"/>
    </inkml:brush>
  </inkml:definitions>
  <inkml:trace contextRef="#ctx0" brushRef="#br0">108 4 15182,'9'0'1944,"2"-1"-1555,-3-1 181,-1 2-1,1-1 1,0 1 0,-1 0-1,1 1 1,14 3 0,-21-4-469,1 1 1,0 0-1,0 0 1,-1-1-1,1 1 0,0 0 1,-1 1-1,1-1 1,-1 0-1,1 0 1,-1 1-1,0-1 0,0 1 1,0-1-1,1 1 1,-1-1-1,-1 1 1,1 0-1,0 0 0,0-1 1,-1 1-1,1 0 1,-1 0-1,1 0 1,-1 0-1,0-1 1,0 1-1,0 0 0,0 0 1,0 0-1,0 0 1,0 0-1,-1 0 1,1 0-1,-1 0 0,0 2 1,-4 8 302,-1 0 1,0 0-1,0-1 0,-1 0 0,-1 0 1,0-1-1,0 0 0,-1 0 1,-16 13-1,-7 10 288,21-20-425,-7 7 243,-30 43 0,45-59-463,0 1 0,0-1 1,0 1-1,1-1 0,0 1 0,0 0 0,0 0 0,1 0 0,0 0 0,0 1 0,0-1 0,0 0 0,1 0 0,0 1 0,0-1 0,2 9 0,-2-12-20,1 0-1,0-1 0,0 1 0,0 0 0,0-1 1,0 1-1,1-1 0,-1 1 0,0-1 0,1 0 1,-1 1-1,1-1 0,-1 0 0,1 0 0,0 0 1,-1 0-1,1 0 0,3 0 0,38 11 137,-35-10-151,36 5 39,47 2 0,-44-6-292,51 11 0,-83-10-920,-1 0-1,1 0 1,-1 1-1,16 9 1,-13-3-6185,-9-3-6427</inkml:trace>
</inkml:ink>
</file>

<file path=ppt/ink/ink7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8:18.682"/>
    </inkml:context>
    <inkml:brush xml:id="br0">
      <inkml:brushProperty name="width" value="0.025" units="cm"/>
      <inkml:brushProperty name="height" value="0.025" units="cm"/>
    </inkml:brush>
  </inkml:definitions>
  <inkml:trace contextRef="#ctx0" brushRef="#br0">104 45 3331,'0'0'8045,"-3"-7"-6785,-11-21-240,0 19 3264,26 11-2947,121 11 761,-306-15 1441,173 2-3517,39 6-140,-22-3 156,1-1-1,0-1 0,-1-1 1,1-1-1,-1 0 0,31-7 1,-148 4 68,73 6 132,0 2 0,0 0-1,-29 10 1,90-12-1269,19 2-2604,-22-8-4698,-22-3-1922</inkml:trace>
</inkml:ink>
</file>

<file path=ppt/ink/ink7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8:24.674"/>
    </inkml:context>
    <inkml:brush xml:id="br0">
      <inkml:brushProperty name="width" value="0.025" units="cm"/>
      <inkml:brushProperty name="height" value="0.025" units="cm"/>
    </inkml:brush>
  </inkml:definitions>
  <inkml:trace contextRef="#ctx0" brushRef="#br0">79 54 3683,'0'0'23794,"8"-2"-23682,62-4 183,-49 5 121,0 0 0,38-8 0,-70 11-163,-1-1 1,1-1 0,0 0-1,-18-2 1,-7 0 266,-62 4 532,57-1-498,32-1-378,12 0-111,223-11-65,-276 9 0,30 1 0,1 0 0,0 1 0,-1 1 0,1 0 0,0 2 0,-30 7 0,121-6 0,42-27-137,-66 11 49,-38 8 64,-13 3 22,-28 3 65,-1 1 0,1 2-1,-60 16 1,108-18-4862,17-10-2285</inkml:trace>
</inkml:ink>
</file>

<file path=ppt/ink/ink7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8:52.973"/>
    </inkml:context>
    <inkml:brush xml:id="br0">
      <inkml:brushProperty name="width" value="0.025" units="cm"/>
      <inkml:brushProperty name="height" value="0.025" units="cm"/>
    </inkml:brush>
  </inkml:definitions>
  <inkml:trace contextRef="#ctx0" brushRef="#br0">187 1 6726,'0'0'14585,"-9"1"-13843,5-1-681,0 0 31,1 0 0,0 0-1,0 0 1,0 1-1,0-1 1,0 1-1,0 0 1,0 0-1,0 0 1,0 0 0,0 0-1,0 1 1,1 0-1,-1-1 1,1 1-1,-1 0 1,1 0-1,-1 0 1,1 1 0,0-1-1,0 0 1,-2 3-1,-10 19 33,1 1 0,1 0-1,0 0 1,2 1 0,2 1 0,-10 46-1,9-21 57,2 1-1,1 83 0,7-125-160,0 0 0,1-1 0,0 1 0,0 0-1,1-1 1,1 0 0,-1 0 0,10 17 0,-9-19 4,0-1 1,1 0-1,-1-1 1,1 1-1,0-1 1,1 0-1,0 0 1,0 0-1,0-1 1,0 0-1,1 0 1,8 4-1,-12-8 98,1 1 0,-1-1 0,0 0 0,1 0-1,-1 0 1,1-1 0,-1 1 0,1-1 0,0 0-1,-1 0 1,1 0 0,-1-1 0,1 1 0,-1-1 0,1 0-1,4-1 1,-1-1 85,-1 0 0,0 0 0,1-1 1,-1 0-1,-1 0 0,1 0 0,9-10 0,1-4 251,-1 0 0,0-1 0,21-38 0,-17 25-343,-2 0-1,-1-1 1,-1-1 0,-2-1-1,-2 0 1,-1-1 0,-1 0 0,-2 0-1,3-58 1,-10 88-122,-1 1 0,1-1 0,-1 0-1,-1 0 1,1 1 0,-1-1 0,0 1 0,0-1 0,-1 1 0,1 0 0,-1 0-1,-1 0 1,1 0 0,0 1 0,-1-1 0,0 1 0,0 0 0,-1 0-1,1 0 1,-1 1 0,1-1 0,-1 1 0,0 0 0,-1 1 0,1-1 0,0 1-1,-1 0 1,1 0 0,-1 1 0,0-1 0,1 1 0,-1 1 0,0-1-1,0 1 1,0 0 0,1 0 0,-1 1 0,0 0 0,0 0 0,1 0-1,-9 3 1,-8 13-4648,18-14 2613,-4 4-5105</inkml:trace>
</inkml:ink>
</file>

<file path=ppt/ink/ink7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9:36.889"/>
    </inkml:context>
    <inkml:brush xml:id="br0">
      <inkml:brushProperty name="width" value="0.025" units="cm"/>
      <inkml:brushProperty name="height" value="0.025" units="cm"/>
    </inkml:brush>
  </inkml:definitions>
  <inkml:trace contextRef="#ctx0" brushRef="#br0">755 79 6054,'-78'-35'4748,"3"1"-3656,68 32-1074,1 0 0,0 0 0,-1 1 0,1 0 0,0 0 0,-1 1 0,1 0 0,-1 0 0,1 1 0,-1-1 0,1 1 0,-9 3 0,-10 3-5,-44 21 0,-16 4 63,66-27 114,0 1-1,0 1 1,1 1-1,0 1 1,0 0-1,1 1 1,1 1-1,0 1 1,0 0-1,1 1 1,0 1-1,1 0 1,1 1-1,0 0 1,-17 30-1,20-26-37,2 1-1,0 0 1,2 0-1,0 0 1,1 1-1,1 0 0,1 0 1,0 0-1,2 1 1,1-1-1,0 0 0,2 1 1,0-1-1,2 0 1,0 0-1,1-1 1,1 1-1,1-1 0,1 0 1,1-1-1,17 29 1,-16-35 40,2-1 1,-1 0-1,1-1 1,1 0-1,0-1 1,1-1-1,23 13 1,-16-9-137,-1 0 0,31 26 0,-11 1-6,-18-17-12,1-2 0,35 26-1,-50-41-20,0-1-1,0-1 0,1 1 0,0-1 0,0 0 0,0-1 1,0 0-1,0-1 0,1 0 0,-1 0 0,1-1 0,9 0 1,-1-2-55,-1-2 0,-1 0-1,1 0 1,0-2 0,-1 0 0,0-1 0,0 0 0,27-17 0,-22 12-24,1 1-1,0 1 1,45-13-1,-53 18 78,1-1 0,-1 0-1,-1-1 1,1-1 0,-1 0 0,15-11-1,-11 7 7,0 1 0,34-14-1,-42 20-4,0-1 0,0 0-1,-1 0 1,0-1-1,0-1 1,0 1-1,0-1 1,-1 0 0,0-1-1,-1 1 1,7-11-1,-1 1-2,-1-1 0,-1 0 0,0-1 0,10-28-1,-17 34 91,0 0-1,0 0 0,-1 0 0,-1 1 0,0-2 1,-1 1-1,-1 0 0,-2-19 0,-3-2 191,-20-66 0,15 63-161,-1 1 0,-3 0 0,-28-52 0,36 77-99,1 1 0,-1 0 0,-1 0 0,0 1 0,0 0 1,-1 1-1,0-1 0,-1 1 0,0 1 0,0 0 0,0 1 0,-1 0 0,0 0 0,0 1 0,-13-4 0,-8 1-178,0 2 0,-64-5 0,55 8-324,-46-10 1,83 13-91,1-1 1,-1 0-1,0-1 1,1 1-1,-1-1 1,1 1-1,-7-5 1,-1-6-5453</inkml:trace>
</inkml:ink>
</file>

<file path=ppt/ink/ink7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2:22.244"/>
    </inkml:context>
    <inkml:brush xml:id="br0">
      <inkml:brushProperty name="width" value="0.025" units="cm"/>
      <inkml:brushProperty name="height" value="0.025" units="cm"/>
    </inkml:brush>
  </inkml:definitions>
  <inkml:trace contextRef="#ctx0" brushRef="#br0">309 1 9961,'-14'6'892,"-8"5"-606,0 1 0,1 0 1,0 2-1,1 0 0,1 1 1,0 1-1,-27 31 0,33-29-25,1 1-1,1 0 1,1 1-1,1 0 1,0 1-1,2 0 1,0 0-1,1 0 1,-4 37-1,3 0 397,4 1-1,3 81 1,1-121-489,1 0 0,0 0 1,1 0-1,1 0 0,1-1 0,1 0 0,0 0 1,16 31-1,-17-41-75,0 0 0,0-1 0,0 0 0,1 0 1,0 0-1,0-1 0,0 1 0,1-2 0,0 1 0,1-1 1,-1 0-1,1 0 0,0-1 0,0 0 0,0 0 0,1-1 0,-1 0 1,1-1-1,0 0 0,14 2 0,-4-4 58,0 0 0,-1-1 0,1-1 1,0 0-1,-1-2 0,0 0 0,1-1 0,-2-1 0,1-1 0,-1 0 1,0-1-1,0-1 0,-1 0 0,29-24 0,-10 5 381,-2-1 1,-1-2-1,-1-1 1,-2-1-1,32-46 0,-44 53-113,-1 0 0,-1-1-1,-1-1 1,-1 0 0,10-35 0,-18 47-296,-1-1 0,0 1 0,-2-1-1,1 1 1,-2-1 0,0 0 0,-1 1 0,-1-1 0,-1 0 0,0 0 0,-5-18 0,4 27-122,0-1 1,-1 2-1,1-1 0,-2 0 1,1 1-1,-1-1 0,0 1 1,0 1-1,-1-1 0,0 1 1,0 0-1,0 0 0,-10-6 1,4 4-93,0 1 1,0 1-1,0 0 1,0 0-1,-1 1 1,0 1-1,0 0 1,-17-2-1,15 3-372,-1 2-1,1 0 1,-1 0 0,1 1 0,-1 1-1,0 1 1,-15 4 0,21-4-324,0 1 0,0 0 0,1 0 0,-1 1 0,1 0 0,0 1 0,1 0 0,-1 1 0,1-1 0,-14 14 0,7 3-6698</inkml:trace>
</inkml:ink>
</file>

<file path=ppt/ink/ink7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2:22.776"/>
    </inkml:context>
    <inkml:brush xml:id="br0">
      <inkml:brushProperty name="width" value="0.025" units="cm"/>
      <inkml:brushProperty name="height" value="0.025" units="cm"/>
    </inkml:brush>
  </inkml:definitions>
  <inkml:trace contextRef="#ctx0" brushRef="#br0">395 128 10282,'0'-9'2509,"1"-7"-2025,-1 8 112,1 0 0,-1 0 0,-1 0 1,1 0-1,-1 0 0,-1 0 0,-2-8 0,3 14-492,0 0-1,0 0 0,0 0 0,0 0 0,0 1 1,0-1-1,-1 0 0,1 1 0,-1-1 0,1 1 0,-1 0 1,0-1-1,0 1 0,1 0 0,-1 0 0,0 0 1,0 0-1,0 1 0,0-1 0,0 0 0,0 1 1,0-1-1,0 1 0,-1 0 0,1 0 0,0 0 1,0 0-1,0 0 0,0 0 0,0 0 0,0 1 0,0-1 1,0 1-1,0 0 0,-3 1 0,-4 1-39,0 0 1,0 1-1,1 0 0,-1 1 0,1 0 0,1 0 0,-1 1 0,1 0 0,0 0 1,-10 11-1,-2 4 72,2 1 1,-20 31 0,14-12 121,1 0 0,3 1 0,1 1 0,3 1 0,1 0 0,2 1 0,2 1 0,3 0 0,1 0 0,2 0 0,3 57 0,1-87-256,1 0 0,0 1 0,2-1-1,0 0 1,0 0 0,2 0 0,0-1 0,8 18 0,-10-27-2,0 0 0,1 0 0,0 0-1,0 0 1,1 0 0,-1-1 0,1 0 0,0 0 0,1 0 0,-1-1 0,1 0 0,0 0 0,0 0 0,0-1 0,1 1 0,-1-1 0,1-1 0,-1 0 0,1 0 0,0 0 0,9 1 0,-2-2 88,1-1-1,0-1 1,-1 0-1,1 0 0,-1-2 1,0 1-1,0-2 1,0 0-1,0-1 1,0 0-1,-1-1 0,0-1 1,0 0-1,-1 0 1,0-2-1,0 1 1,16-17-1,-6 5 89,-1-2-1,-1 0 1,0-1 0,-2-1-1,-1-1 1,-1 0-1,20-45 1,-25 46 83,-2-1 0,-1-1 1,10-51-1,-16 65-231,0 1 1,-1-1-1,0 0 0,-1 0 1,-1 1-1,0-1 0,0 0 1,-1 1-1,-1-1 1,0 1-1,-6-16 0,7 23-120,-1 0-1,1 0 0,-1 0 0,0 0 1,0 1-1,0-1 0,0 1 0,0 0 1,-1 0-1,0 0 0,1 0 0,-1 0 1,0 1-1,-1 0 0,1 0 0,0 0 0,-1 0 1,1 1-1,-1-1 0,1 1 0,-1 0 1,1 1-1,-1-1 0,0 1 0,1 0 1,-1 0-1,0 0 0,0 1 0,1 0 1,-1 0-1,-8 3 0,-6 1-853,1 2-1,-1 0 1,1 1-1,1 1 1,0 0 0,-20 15-1,-26 22-4332</inkml:trace>
</inkml:ink>
</file>

<file path=ppt/ink/ink7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46:44.582"/>
    </inkml:context>
    <inkml:brush xml:id="br0">
      <inkml:brushProperty name="width" value="0.025" units="cm"/>
      <inkml:brushProperty name="height" value="0.025" units="cm"/>
    </inkml:brush>
  </inkml:definitions>
  <inkml:trace contextRef="#ctx0" brushRef="#br0">868 166 5285,'-2'-9'4351,"0"2"-4026,-1 0 1,1 0 0,-2 0-1,1 0 1,-1 0 0,0 1-1,0 0 1,0-1 0,-1 2-1,0-1 1,-1 0-1,1 1 1,-1 0 0,0 0-1,0 1 1,0 0 0,-15-7-1,9 4 0,-2 1-1,1 0 0,-1 0 1,0 2-1,0 0 0,0 0 1,0 2-1,-1-1 1,1 2-1,-1 0 0,0 1 1,1 0-1,-21 4 0,17-1-218,1 1 0,-1 2 0,1-1 0,1 2 0,-1 0 0,1 1 0,0 1 0,1 0 0,0 1 0,-21 19 0,6-1-97,0 2 1,2 1-1,1 1 0,2 2 1,1 0-1,1 2 0,3 0 1,0 2-1,3 0 0,1 1 1,-15 57-1,12-24 5,4 1-1,3 0 0,3 2 1,3-1-1,6 118 0,1-172 20,1 0-1,1 0 0,1 0 1,1 0-1,0-1 1,16 38-1,-17-50-2,-1 1 0,2-1-1,-1 0 1,1 0 0,0 0 0,0 0-1,1-1 1,-1 0 0,2 0 0,-1-1-1,0 1 1,1-1 0,0-1 0,1 1 0,-1-1-1,0-1 1,1 1 0,0-1 0,10 2-1,-1-2 211,0-1 1,0 0-1,0-2 0,1 0 0,-1-1 0,0-1 0,0 0 0,0-1 0,0-1 0,-1-1 0,1 0 0,28-14 0,3-5 352,-1-3-1,77-58 1,-73 47-244,-2-3 0,-2-2 0,-2-2 1,-2-2-1,-2-2 0,-2-1 0,50-85 1,-65 92-246,-2-1 1,-1-1 0,-3-1 0,-2 0 0,-1-1 0,-3-1 0,-2 0 0,-2-1 0,-2 0 0,0-64 0,-6 104-60,-1 1 1,1-1-1,-1 0 1,-1 0-1,0 0 1,0 0 0,-1 1-1,0-1 1,-5-9-1,5 12-32,-1 1 1,1 0-1,-1 1 0,0-1 1,-1 0-1,1 1 0,-1 0 1,0 0-1,0 1 0,0-1 0,0 1 1,0 0-1,-1 1 0,-6-3 1,-8-2-86,0 1 0,0 2 0,-1 0 0,1 1 0,-1 1 0,0 1 0,1 0 1,-41 6-1,10 2-1447,0 2 0,-69 23 0,26-3-3087,5-2-2509</inkml:trace>
</inkml:ink>
</file>

<file path=ppt/ink/ink7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47:00.436"/>
    </inkml:context>
    <inkml:brush xml:id="br0">
      <inkml:brushProperty name="width" value="0.025" units="cm"/>
      <inkml:brushProperty name="height" value="0.025" units="cm"/>
    </inkml:brush>
  </inkml:definitions>
  <inkml:trace contextRef="#ctx0" brushRef="#br0">2701 434 10794,'2'-10'1644,"1"-7"-1243,2-7 513,-1-1 0,-2 0 1,0-43-1,-2 62-811,0-1 0,-1 0 0,0 0 0,-1 0 0,0 0 0,0 1 0,0-1 0,0 1 0,-1 0 0,0-1 0,-1 1 0,0 1 0,1-1 0,-2 0 0,1 1 0,-1 0 0,1 0 0,-1 0 0,-8-5 0,-3 0 24,-1 1 1,0 0-1,-1 2 0,1 0 1,-1 0-1,-38-6 0,-119-10 462,101 15-515,56 6-51,-168-21 947,-297 2 1,431 25-875,1 2 0,0 2-1,1 3 1,0 1 0,1 3-1,0 2 1,2 2 0,0 2 0,1 3-1,1 1 1,1 2 0,2 2-1,-44 39 1,55-39-31,1 3-1,2 0 0,2 2 1,-24 38-1,-79 154 40,-16 26 47,66-135-123,5 3 0,-77 171 0,128-236-17,3 1 0,2 1 0,-12 65 1,24-81 0,1-1 0,2 1 1,1 0-1,2 0 0,9 57 1,-4-71 74,1 0 1,2-1-1,1 0 1,1 0-1,1 0 1,1-2-1,1 1 1,2-2-1,25 34 1,20 16 615,97 92 0,-119-128-459,19 21-27,9 10-41,133 106 1,-177-157-165,1-2 0,0 0 0,1-2 1,1 0-1,0-2 0,1 0 0,0-2 1,0-1-1,1-2 0,48 7 0,-20-11 112,-1-2 0,1-2 0,-1-3 0,0-3-1,66-17 1,258-94 1455,-238 67-1107,-1-6 0,154-90 0,-205 95-338,-3-3 1,-2-4-1,-3-3 0,83-86 1,-111 96-110,-2-3 0,-3-1 0,-2-3 0,-3-1 0,-3-3 0,54-117 0,-77 142-8,-3-1 0,0-1 1,-3 0-1,-2 0 1,6-67-1,-13 74-11,-1 1 0,-1 0-1,-2-1 1,-2 1 0,-1 0 0,-1 1 0,-21-58-1,3 33 1,-2 1 0,-2 2-1,-3 0 1,-2 3 0,-2 0-1,-2 3 1,-80-79 0,57 70-7,-3 3 1,-2 3-1,-2 2 1,-2 4 0,-96-47-1,121 71-212,-1 2 1,-1 1-1,-84-19 0,103 32-1122,0 1 0,-58-1 0,65 6-860,1 1-1,-1 0 1,0 2-1,-35 10 0,-9 8-8982</inkml:trace>
</inkml:ink>
</file>

<file path=ppt/ink/ink7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46:40.904"/>
    </inkml:context>
    <inkml:brush xml:id="br0">
      <inkml:brushProperty name="width" value="0.025" units="cm"/>
      <inkml:brushProperty name="height" value="0.025" units="cm"/>
    </inkml:brush>
  </inkml:definitions>
  <inkml:trace contextRef="#ctx0" brushRef="#br0">0 137 6342,'0'0'1004,"9"-5"-401,18-10 3422,51-20 0,-26 18-3624,23 1 748,1 4 0,1 2 0,95 2 0,-379 24-614,-2 1 1679,246-17-1650,25 0-318,0-2 0,67-10 1,69-26-82,-596 121 2478,348-72-2496,3-1-676,16-6-2816,23-7-3349,7-10-5264</inkml:trace>
</inkml:ink>
</file>

<file path=ppt/ink/ink7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46:42.794"/>
    </inkml:context>
    <inkml:brush xml:id="br0">
      <inkml:brushProperty name="width" value="0.025" units="cm"/>
      <inkml:brushProperty name="height" value="0.025" units="cm"/>
    </inkml:brush>
  </inkml:definitions>
  <inkml:trace contextRef="#ctx0" brushRef="#br0">0 182 12716,'19'-4'5539,"18"-6"-3713,86-22-1771,588-46 324,-432 57-266,-257 19-64,7 0 300,54-11 0,-81 10 1862,-9 1-1588,-13-2-286,-470-5 183,366 11 28,-184 17 1448,825-31-1810,-71 2-922,-702 13 1009,-285 42-1,320 0-1692,72-13-7517,92-22-1489</inkml:trace>
</inkml:ink>
</file>

<file path=ppt/ink/ink7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0:58.334"/>
    </inkml:context>
    <inkml:brush xml:id="br0">
      <inkml:brushProperty name="width" value="0.025" units="cm"/>
      <inkml:brushProperty name="height" value="0.025" units="cm"/>
    </inkml:brush>
  </inkml:definitions>
  <inkml:trace contextRef="#ctx0" brushRef="#br0">53 149 11307,'-51'1'6763,"49"-1"-6165,29 0 1164,10-3-1306,-1-1-1,50-13 1,31-4-382,195 3 1261,-385 9 1174,-314 9-1543,379 1-917,-3-1 13,0 1-1,0 1 0,0-1 0,0 2 0,-14 4 1,58-7 22,-15 2-8,147-10 132,250-43 0,-386 44-180,-21 4 14,-18 1 80,-169 9 455,-289 47-1,656-61-229,-93 0-312,274-28-390,-530 31 355,-134 25 271,47-2 360,412-38-265,-38 2-390,-72 12 12,386-25-2058,-499 34 2188,1 3 1,0 2-1,-57 17 0,60-14-20,24-6-261,-68 19 711,93-23-760,0 0 0,0 0 0,0 0 0,1 1 1,-1 0-1,1 1 0,-1-1 0,1 1 0,0 0 0,0 0 0,1 0 0,-6 7 0,9-1-4870,9-7-2216</inkml:trace>
</inkml:ink>
</file>

<file path=ppt/ink/ink7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0:59.255"/>
    </inkml:context>
    <inkml:brush xml:id="br0">
      <inkml:brushProperty name="width" value="0.025" units="cm"/>
      <inkml:brushProperty name="height" value="0.025" units="cm"/>
    </inkml:brush>
  </inkml:definitions>
  <inkml:trace contextRef="#ctx0" brushRef="#br0">17 27 9769,'-15'-6'8402,"14"3"-4625,10 0-2103,254 0 190,-75 5-1726,-186-2-58,27-2-79,-28 2 97,0 0 0,0 0 0,0 0 0,0 0 0,0 0 0,0 0 0,0 0 0,-1-1 1,1 1-1,0 0 0,0-1 0,0 1 0,0 0 0,0-1 0,-1 1 0,1-1 0,0 1 0,-1-1 0,1 0 0,0 1 0,-1-1 0,1 0 0,0 0 1,-34-2 1251,-44 6-1204,0 2-1,1 4 1,-81 21-1,277-28 95,-93-3-231,351-21-7,-372 21 215,-11-1-86,-25 0-48,-48 2-76,10 2-55,-175 12-700,230-10 510,10-3-2749,16-2-17618</inkml:trace>
</inkml:ink>
</file>

<file path=ppt/ink/ink7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1:10.654"/>
    </inkml:context>
    <inkml:brush xml:id="br0">
      <inkml:brushProperty name="width" value="0.025" units="cm"/>
      <inkml:brushProperty name="height" value="0.025" units="cm"/>
    </inkml:brush>
  </inkml:definitions>
  <inkml:trace contextRef="#ctx0" brushRef="#br0">58 1151 17072,'0'0'1196,"-9"-2"-160,7 1-925,-1 1 1,0-1 0,1 0 0,-1 0 0,1 0 0,-1 0 0,1 0-1,-1 0 1,1-1 0,0 1 0,0-1 0,-4-4 0,4 3-8,0 0 0,0 0 0,1 0 0,0 0-1,0-1 1,0 1 0,0-1 0,0 1 0,0-1 0,1 1 0,0-1 0,0 1 0,0-6 0,1-16 267,1 1 1,2-1-1,0 1 1,12-39-1,41-93 553,-38 109-716,67-166 776,58-157 1919,-140 356-2305,-1 0 0,0 0 0,0 0-1,-2-1 1,1-29 0,-1 44-724,1-1 0,-1 0 0,1 0-1,0 1 1,-1-1 0,1 1 0,0-1-1,-1 1 1,1 0 0,0 0 0,-1 0-1,1 0 1,0 0 0,0 0 0,2 1-1,-1-1-292,59-5-9639,-24-1-992</inkml:trace>
</inkml:ink>
</file>

<file path=ppt/ink/ink7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1:12.106"/>
    </inkml:context>
    <inkml:brush xml:id="br0">
      <inkml:brushProperty name="width" value="0.025" units="cm"/>
      <inkml:brushProperty name="height" value="0.025" units="cm"/>
    </inkml:brush>
  </inkml:definitions>
  <inkml:trace contextRef="#ctx0" brushRef="#br0">1 2465 4644,'0'0'10095,"3"-9"-9080,81-176 2989,81-91-3391,-45 109-284,7 5 1,294-288-1,191-73-278,-452 405-54,4 7 0,189-94 1,-263 162-5,2 3 1,2 4 0,1 5 0,132-26 0,-106 36-12,1 5 1,1 5-1,142 7 0,-221 6 36,0 2 1,0 2-1,-1 2 0,0 2 0,0 1 0,-1 3 1,0 1-1,39 21 0,-58-23 6,0 0 1,-1 2-1,0 0 1,-1 1-1,-1 2 0,23 24 1,-31-28-4,0 0 1,-1 1-1,-1 0 1,-1 1-1,0 0 1,-1 1-1,-1 0 1,0 0-1,7 33 1,-9-25 184,-1 0 0,-2 1 0,0-1 0,-2 1 0,-1-1 0,-1 1 0,-8 37 0,-7 11 599,-33 84-1,32-110-582,2 2 0,2 0 0,2 0 0,-9 99 0,22-103-184,3-1 0,1 1 0,3-1 0,17 60 1,-11-54 45,-3 1 0,9 98 0,-19-86 276,-3 0 0,-2 0 0,-17 86 0,12-107-204,-3 0 0,-1-1 0,-2-1 0,-2 0 0,-39 70-1,-114 133 1382,103-154-1275,-59 105 0,113-167-206,12-21 3,11-17 2,62-87-611,-63 83-1593,-1 0 1,11-29 0,-17 36 41</inkml:trace>
</inkml:ink>
</file>

<file path=ppt/ink/ink7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1:12.965"/>
    </inkml:context>
    <inkml:brush xml:id="br0">
      <inkml:brushProperty name="width" value="0.025" units="cm"/>
      <inkml:brushProperty name="height" value="0.025" units="cm"/>
    </inkml:brush>
  </inkml:definitions>
  <inkml:trace contextRef="#ctx0" brushRef="#br0">242 103 13196,'53'-50'4590,"-42"39"-2672,-1 0 0,1 1 1,14-10-1,-30 42-1283,-21 28-234,-2-2 0,-2-1 1,-36 43-1,10-13-378,17-18 26,25-35-145,-2 0-1,-28 32 1,44-56 10,0 0 0,0 0 0,-1 0 0,1 1 0,0-1 0,0 0 0,0 0 0,0 0 1,0 0-1,-1 0 0,1 0 0,0 0 0,0 0 0,0 0 0,0 0 0,-1 0 0,1 0 0,0 0 0,0 0 0,0 0 0,-1 0 0,1 0 0,0 0 0,0 0 1,0 0-1,0 0 0,-1 0 0,1 0 0,0 0 0,0 0 0,0 0 0,0 0 0,-1 0 0,1 0 0,0-1 0,0 1 0,0 0 0,0 0 0,0 0 0,-1 0 1,1 0-1,0 0 0,0-1 0,0 1 0,0 0 0,0 0 0,0 0 0,0-1 0,-6-14-2548,-1-24-2949,6 36 4249,-6-48-11329</inkml:trace>
</inkml:ink>
</file>

<file path=ppt/ink/ink7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1:13.353"/>
    </inkml:context>
    <inkml:brush xml:id="br0">
      <inkml:brushProperty name="width" value="0.025" units="cm"/>
      <inkml:brushProperty name="height" value="0.025" units="cm"/>
    </inkml:brush>
  </inkml:definitions>
  <inkml:trace contextRef="#ctx0" brushRef="#br0">0 1 18321,'0'0'6470,"36"54"-4676,0-28-385,7 0-768,8 1-449,7 1-64,-2-3-1601,0-2-2499,-14-4-1569,-8-5-6695</inkml:trace>
</inkml:ink>
</file>

<file path=ppt/ink/ink8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1:13.680"/>
    </inkml:context>
    <inkml:brush xml:id="br0">
      <inkml:brushProperty name="width" value="0.025" units="cm"/>
      <inkml:brushProperty name="height" value="0.025" units="cm"/>
    </inkml:brush>
  </inkml:definitions>
  <inkml:trace contextRef="#ctx0" brushRef="#br0">82 204 20563,'0'0'6983,"0"53"-6086,0-22 256,0 6-256,3-1-577,11-2-256,2-5-192,4-3-1473,1-11-1699,-4-10-2401,-6-5-5542</inkml:trace>
  <inkml:trace contextRef="#ctx0" brushRef="#br0" timeOffset="1">4 64 21717,'0'0'8424,"-3"-58"-7912,12 52-480,3 6-64,-2 0-1281,-2 10-2563,-5 2-3171</inkml:trace>
</inkml:ink>
</file>

<file path=ppt/ink/ink8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1:14.054"/>
    </inkml:context>
    <inkml:brush xml:id="br0">
      <inkml:brushProperty name="width" value="0.025" units="cm"/>
      <inkml:brushProperty name="height" value="0.025" units="cm"/>
    </inkml:brush>
  </inkml:definitions>
  <inkml:trace contextRef="#ctx0" brushRef="#br0">2 0 19731,'0'0'7271,"-2"64"-6727,2-28 1,0 4-353,6-3-128,9-1-160,3-10-1506,2-4-1697,-2-12-1570,-3-10-2690</inkml:trace>
</inkml:ink>
</file>

<file path=ppt/ink/ink8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1:14.562"/>
    </inkml:context>
    <inkml:brush xml:id="br0">
      <inkml:brushProperty name="width" value="0.025" units="cm"/>
      <inkml:brushProperty name="height" value="0.025" units="cm"/>
    </inkml:brush>
  </inkml:definitions>
  <inkml:trace contextRef="#ctx0" brushRef="#br0">1 32 19827,'0'0'4617,"2"13"-3624,2 6-654,1 1-1,1-1 0,1 0 1,0 0-1,12 20 0,-17-34-304,1 0-1,0-1 0,0 1 1,1-1-1,-1 0 1,1 0-1,0 0 0,0 0 1,1-1-1,-1 0 1,1 1-1,4 1 1,-5-4-17,-1 0 1,1 0-1,-1 0 1,1 0-1,-1-1 1,1 1 0,-1-1-1,1 0 1,0 0-1,-1-1 1,1 1-1,-1-1 1,1 1 0,-1-1-1,1 0 1,-1 0-1,0-1 1,0 1-1,1-1 1,-1 0 0,3-2-1,2-2 28,0 0 0,0-1 0,-1 0 0,0 0 0,0 0-1,-1-1 1,0 0 0,0-1 0,-1 1 0,9-19 0,-3 2-10,-1-1-1,11-47 1,-15 218-660,-8-27 1658,4 126-395,-1-242-791,-1-1-1,0 1 0,1 0 0,-1 0 0,1-1 1,0 1-1,0 0 0,-1-1 0,1 1 0,0-1 1,0 1-1,2 1 0,-3-3 16,1 1 0,-1-1 0,1 0 0,-1 0 0,0 1 0,1-1 1,-1 0-1,1 0 0,-1 1 0,1-1 0,-1 0 0,0 0 0,1 0 0,-1 0 0,1 0 0,-1 0 0,1 0 0,-1 0 0,1 0 0,-1 0 0,1 0 0,-1 0 0,1 0 1,-1 0-1,1-1 0,-1 1 0,0 0 0,1 0 0,-1 0 0,1-1 0,-1 1 0,0 0 0,1-1 0,-1 1 0,1 0 0,-1-1 0,0 1 0,0 0 0,1-1 0,-1 1 0,0 0 1,0-1-1,1 1 0,-1-1 0,0 1 0,0-1 0,0 1 0,0-1 0,1 1 0,-1-1 0,0 1 0,0-1 0,7-22-6134</inkml:trace>
</inkml:ink>
</file>

<file path=ppt/ink/ink8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1:14.919"/>
    </inkml:context>
    <inkml:brush xml:id="br0">
      <inkml:brushProperty name="width" value="0.025" units="cm"/>
      <inkml:brushProperty name="height" value="0.025" units="cm"/>
    </inkml:brush>
  </inkml:definitions>
  <inkml:trace contextRef="#ctx0" brushRef="#br0">0 0 12556,'0'0'15150,"15"65"-13484,-14-39-225,2-2-768,-1 1-449,-1-5-192,4-2-64,1-5-833,1-8-896,3-5-578,-6 0-223,-3-18-2115,-1-9-2465</inkml:trace>
</inkml:ink>
</file>

<file path=ppt/ink/ink8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1:15.263"/>
    </inkml:context>
    <inkml:brush xml:id="br0">
      <inkml:brushProperty name="width" value="0.025" units="cm"/>
      <inkml:brushProperty name="height" value="0.025" units="cm"/>
    </inkml:brush>
  </inkml:definitions>
  <inkml:trace contextRef="#ctx0" brushRef="#br0">1 14 9033,'0'0'22357,"-1"-14"-24567,5 14-3524</inkml:trace>
</inkml:ink>
</file>

<file path=ppt/ink/ink8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1:16.196"/>
    </inkml:context>
    <inkml:brush xml:id="br0">
      <inkml:brushProperty name="width" value="0.025" units="cm"/>
      <inkml:brushProperty name="height" value="0.025" units="cm"/>
    </inkml:brush>
  </inkml:definitions>
  <inkml:trace contextRef="#ctx0" brushRef="#br0">213 109 17168,'0'0'2109,"-2"-8"443,1 5-2309,1 1 1,-1-1 0,0 0 0,0 1-1,0-1 1,0 1 0,-1-1 0,1 1-1,-1-1 1,1 1 0,-1 0 0,0 0-1,0 0 1,0 0 0,0 0 0,-2-2-1,1 3-140,1 1 1,0-1-1,0 0 0,0 1 0,-1-1 1,1 1-1,0 0 0,0 0 0,-1 0 1,1 0-1,0 0 0,-1 0 0,1 1 1,0-1-1,0 1 0,0 0 0,-1-1 1,1 1-1,0 0 0,0 0 0,0 0 0,0 1 1,0-1-1,1 0 0,-4 4 0,-7 4-68,2 1-1,-1 0 0,2 0 0,-1 1 1,1 0-1,1 1 0,0 0 0,1 0 1,0 1-1,1 0 0,0 0 0,1 0 0,1 1 1,0 0-1,0 0 0,-1 22 0,4-35-33,1-1 0,0 1 0,0 0 0,0 0 0,0 0 0,0 0 0,0 0 0,0 0 1,0 0-1,1-1 0,-1 1 0,0 0 0,0 0 0,1 0 0,-1 0 0,1 0 0,-1-1 0,0 1 0,1 0 0,0 0 0,-1-1 0,1 1 0,-1 0 0,1-1 0,0 1 0,-1-1 0,1 1 0,0-1 0,0 1 0,-1-1 0,1 1 0,0-1 0,0 0 0,0 1 0,0-1 0,0 0 0,-1 0 0,1 0 0,0 0 0,0 0 0,0 0 0,0 0 0,0 0 0,0 0 0,0 0 0,-1 0 0,1 0 0,0-1 0,0 1 0,1-1 0,3 0 42,0-1 0,0-1 0,0 1 0,0-1 0,0 1 0,0-2-1,5-3 1,4-6 59,-1-1 0,0 0 0,0 0 0,13-23 0,-20 29 113,-1 0 0,-1 0-1,1-1 1,-1 1 0,-1-1 0,0 0-1,0 0 1,-1-1 0,0 1 0,2-17-1,-5 34-261,0-1 1,0 1-1,-1-1 0,-4 14 0,-4 13-140,8-23 186,0 0 1,0 0-1,0 1 0,1 0 0,1-1 0,0 16 0,1-25 2,-1 0 0,0 1 0,1-1-1,-1 0 1,1 0 0,0 0 0,-1 0-1,1 0 1,0 0 0,0-1 0,1 1-1,-1 0 1,0 0 0,1-1 0,-1 1-1,1-1 1,-1 1 0,1-1-1,-1 0 1,1 1 0,0-1 0,0 0-1,0 0 1,0 0 0,0-1 0,0 1-1,0 0 1,0-1 0,0 1 0,0-1-1,0 0 1,0 1 0,0-1 0,1 0-1,1-1 1,6 0 19,0 0-1,0-1 1,0 0 0,0-1-1,-1 0 1,1 0-1,-1-1 1,0-1 0,0 1-1,12-9 1,-10 6-23,0 1 0,1 0 0,0 0 0,0 1 0,16-4 0,-27 10 10,0-1 0,0 0 0,-1 0 1,1 0-1,0 1 0,-1-1 0,1 0 1,-1 1-1,1-1 0,0 1 0,-1-1 1,1 1-1,-1-1 0,1 1 0,-1-1 1,1 1-1,-1-1 0,0 1 0,1-1 1,-1 1-1,0 0 0,1-1 0,-1 1 1,0 0-1,0-1 0,1 1 0,-1 0 1,0-1-1,0 1 0,0 1 0,0-2-1,0 0-1,0-1 1,1 1-1,-1 0 1,0 0-1,0 0 0,0 0 1,0 0-1,0 0 1,1 0-1,-1 0 1,0-1-1,0 1 1,0 0-1,1 0 0,-1 0 1,0 0-1,0 0 1,0 0-1,0 0 1,1 0-1,-1 0 1,0 0-1,0 0 0,0 0 1,1 0-1,-1 0 1,0 1-1,0-1 1,0 0-1,0 0 1,1 0-1,-1 0 1,0 0-1,0 0 0,0 0 1,0 0-1,0 1 1,1-1-1,-1 0 1,0 0-1,0 0 1,0 1-1,9-48-5,-8 39 0,0 0 0,0 0 0,1 0 0,0 0 0,6-14 0,-8 22 0,1-1 0,-1 1 0,1-1 0,-1 1 0,1-1 0,-1 1 0,1-1 0,0 1 0,-1-1 0,1 1 0,0-1 0,-1 1 0,1 0 0,0 0 0,-1-1 0,1 1 0,0 0 0,0 0 0,-1 0 0,1 0 0,0 0 0,0 0 0,0 0 0,-1 0 0,1 0 0,0 0 0,0 0 0,-1 0 0,1 1 0,0-1 0,-1 0 0,1 0 0,0 1 0,0 0 0,28 15 0,-20-10 0,-2-3 0,-1 1 0,1-1 0,0 0 0,0-1 0,0 1 0,0-2 0,1 1 0,-1-1 0,1 0 0,-1 0 0,1-1 0,-1 0 0,1 0 0,-1-1 0,0 0 0,1 0 0,-1-1 0,9-3 0,-10 2 0,-1 1 0,0-1 0,0 0 0,0 0 0,0-1 0,-1 0 0,1 1 0,-1-2 0,0 1 0,0 0 0,0-1 0,-1 0 0,0 0 0,0 0 0,0 0 0,0 0 0,-1 0 0,0-1 0,0 0 0,0 1 0,-1-1 0,0 0 0,1-10 0,-1 12 0,-1-37 0,0 40 0,0 1 0,-1-1 0,1 0 0,0 1 0,0-1 0,-1 0 0,1 0 0,0 1 0,-1-1 0,1 0 0,-1 1 0,1-1 0,-1 1 0,1-1 0,-1 1 0,1-1 0,-1 1 0,1-1 0,-1 1 0,0-1 0,1 1 0,-1 0 0,0-1 0,1 1 0,-1 0 0,0 0 0,0-1 0,1 1 0,-1 0 0,0 0 0,0 0 0,1 0 0,-1 0 0,0 0 0,0 0 0,1 0 0,-1 0 0,0 1 0,0-1 0,1 0 0,-1 0 0,0 1 0,1-1 0,-1 0 0,0 1 0,0 0 0,-3 1 0,0 1 0,1 0 0,0 0 0,-1 0 0,1 0 0,0 0 0,1 1 0,-1-1 0,1 1 0,-1 0 0,1 0 0,0 0 0,0 0 0,1 0 0,-2 5 0,-1 4 0,0-1 0,1 1 0,1-1 0,-2 14 0,4-23 8,-1-1 0,1 1 0,0 0-1,0-1 1,0 1 0,0-1 0,0 1 0,1-1 0,-1 1-1,1-1 1,0 1 0,0-1 0,0 1 0,0-1 0,0 0 0,0 1-1,0-1 1,1 0 0,-1 0 0,1 0 0,0 0 0,0 0-1,-1 0 1,5 2 0,0-1-151,0-1 0,-1 0 0,1-1 0,0 1 1,0-1-1,0 0 0,0-1 0,0 1 0,10-2 0,20-2-6621,1-11-6988</inkml:trace>
</inkml:ink>
</file>

<file path=ppt/ink/ink8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1:16.728"/>
    </inkml:context>
    <inkml:brush xml:id="br0">
      <inkml:brushProperty name="width" value="0.025" units="cm"/>
      <inkml:brushProperty name="height" value="0.025" units="cm"/>
    </inkml:brush>
  </inkml:definitions>
  <inkml:trace contextRef="#ctx0" brushRef="#br0">0 1 21076,'0'0'6737,"2"15"-6139,7 109 998,-6-60-1218,2 0 0,3 0-1,19 70 1,-27-131-356,1-1 1,-1 0 0,1 0-1,0 1 1,0-1-1,0 0 1,0 0 0,0 0-1,0 0 1,0 0-1,1 0 1,-1 0 0,1 0-1,0 0 1,-1-1-1,1 1 1,0-1-1,0 1 1,0-1 0,0 0-1,0 0 1,0 0-1,0 0 1,0 0 0,1 0-1,-1 0 1,5 0-1,-3-1 20,0-1-1,0 0 0,0 0 0,0 0 0,1 0 0,-2-1 0,1 1 0,0-1 0,0 0 0,0 0 1,-1 0-1,1-1 0,-1 1 0,6-7 0,31-31-41,-2-1 0,-2-3 0,-2 0 0,40-71 0,-73 113 0,33-61 0,-32 60 0,0 0 0,-1-1 0,0 1 0,0 0 0,0-1 0,0 1 0,0-1 0,-1 0 0,1 1 0,-1-1 0,0 1 0,0-1 0,0 0 0,-1 1 0,0-1 0,0-3 0,0 6-106,0 0 1,0 0-1,1 0 0,-1 1 0,0-1 1,0 0-1,0 0 0,0 1 1,0-1-1,0 1 0,0-1 0,0 1 1,-1 0-1,1-1 0,0 1 1,0 0-1,0 0 0,0 0 1,0-1-1,-1 1 0,1 1 0,0-1 1,0 0-1,0 0 0,0 0 1,0 0-1,-1 1 0,0 0 0,-34 13-7692,3 10-2766</inkml:trace>
</inkml:ink>
</file>

<file path=ppt/ink/ink8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1:17.300"/>
    </inkml:context>
    <inkml:brush xml:id="br0">
      <inkml:brushProperty name="width" value="0.025" units="cm"/>
      <inkml:brushProperty name="height" value="0.025" units="cm"/>
    </inkml:brush>
  </inkml:definitions>
  <inkml:trace contextRef="#ctx0" brushRef="#br0">1 67 18898,'0'0'6913,"10"7"-6860,32 20-101,-40-26-33,0 0 1,-1 0-1,1 0 0,0 0 0,0 0 0,-1 0 0,1-1 0,0 1 0,0-1 0,0 0 0,0 1 0,0-1 0,0 0 0,0 0 0,0 0 0,0 0 0,0-1 1,0 1-1,0 0 0,-1-1 0,1 1 0,0-1 0,0 0 0,0 0 0,0 0 0,-1 0 0,1 0 0,-1 0 0,1 0 0,0 0 0,-1-1 0,0 1 0,1 0 1,-1-1-1,0 1 0,0-1 0,0 0 0,2-3 0,-2 3-434,1 0 1,0-1 0,0 1-1,0 0 1,0 0-1,0 0 1,0 0 0,0 1-1,1-1 1,-1 1-1,1-1 1,2 0-1,10-5 8020,9-9-3790,8-5-2021,-28 19-1603,0 0 0,-1 0 0,1 1 0,0-1 0,0 1 0,0 0 0,0 0 0,0 1 0,0-1 0,0 1 0,0 0 0,1 0 0,-1 0 1,0 0-1,0 1 0,5 1 0,-7-1-47,1 1 0,0 0 0,-1 0 0,0 0 1,1 0-1,-1 0 0,0 1 0,0-1 0,0 1 1,0-1-1,0 1 0,-1 0 0,1-1 0,-1 1 0,0 0 1,0 0-1,0 0 0,0 0 0,0 0 0,-1 0 1,1 4-1,-1 23 202,3 7 223,-1-38-415,0-1 0,0 1 0,0-1 0,0 1-1,0-1 1,0 0 0,0 1 0,-1-1 0,1 0 0,1-3 0,9-13-13,28-35-17,-38 51-24,0 0-1,0 0 0,1 0 1,-1 0-1,0 0 0,1 0 1,-1 0-1,1 1 0,0-1 0,-1 1 1,1 0-1,0 0 0,0 0 1,0 0-1,0 0 0,0 1 1,4-1-1,-6 1 1,-1 0 1,1 0-1,0 0 1,-1 1-1,1-1 1,0 0-1,-1 1 1,1-1-1,0 0 1,-1 1-1,1-1 1,-1 1-1,1-1 1,-1 1-1,1-1 1,-1 1-1,1-1 1,-1 1-1,0-1 1,1 1-1,-1-1 1,0 1-1,1 0 1,-1-1-1,0 1 1,0 0-1,0-1 1,1 1-1,-1 1 1,2 27-1,1-3-100,-3-26 20,1 1 0,-1-1 0,1 0-1,-1 1 1,1-1 0,-1 0 0,1 1 0,-1-1 0,1 0 0,-1 0 0,1 0 0,0 0 0,-1 1 0,1-1 0,-1 0 0,1 0 0,0 0 0,-1 0 0,1 0 0,-1 0 0,1-1 0,-1 1 0,1 0 0,0 0 0,-1 0 0,1 0 0,-1-1 0,1 1 0,-1 0 0,1-1 0,-1 1 0,1 0 0,-1-1 0,1 1 0,-1 0 0,0-1 0,1 0 0,20-19-3015,-18 17 2088,31-27-9013,-15 17 1932</inkml:trace>
</inkml:ink>
</file>

<file path=ppt/ink/ink8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1:18.220"/>
    </inkml:context>
    <inkml:brush xml:id="br0">
      <inkml:brushProperty name="width" value="0.025" units="cm"/>
      <inkml:brushProperty name="height" value="0.025" units="cm"/>
    </inkml:brush>
  </inkml:definitions>
  <inkml:trace contextRef="#ctx0" brushRef="#br0">61 62 16432,'0'0'12924,"-9"6"-12027,5-3-827,1-1-24,0 1 0,-1-1 0,1 1 0,0-1 0,0 1 0,0 0 0,1 0 0,-1 0 0,1 0 0,-1 1 0,1-1 0,0 1 0,0 0 0,1-1 0,-1 1-1,1 0 1,0 0 0,0 0 0,0 0 0,0 7 0,0-10-39,1 0-1,0 0 1,0-1-1,0 1 1,-1 0 0,1 0-1,0 0 1,0 0-1,1 0 1,-1 0-1,0 0 1,0 0-1,0 0 1,1 0-1,-1-1 1,0 1 0,1 0-1,-1 0 1,1 0-1,-1 0 1,1-1-1,-1 1 1,1 0-1,-1-1 1,1 1-1,0 0 1,-1-1 0,1 1-1,0-1 1,0 1-1,-1-1 1,1 1-1,0-1 1,0 1-1,0-1 1,0 0 0,0 0-1,0 1 1,-1-1-1,1 0 1,0 0-1,0 0 1,0 0-1,0 0 1,0 0-1,0 0 1,0 0 0,0-1-1,0 1 1,0 0-1,-1 0 1,1-1-1,0 1 1,0-1-1,1 0 1,3-1 36,-1-1 1,0 1-1,0-1 1,0 0-1,0 0 0,0 0 1,0-1-1,-1 1 1,6-8-1,8-22 75,-15 27-72,0 0 1,1 0-1,0 0 1,1 0-1,-1 0 1,1 1 0,0-1-1,0 1 1,1 0-1,9-8 1,-11 12-86,1-1 0,0 1 0,0 0 0,0 0 1,0 1-1,0-1 0,0 1 0,0 0 0,0 0 0,0 0 0,0 0 0,0 1 1,0-1-1,0 1 0,0 0 0,0 1 0,0-1 0,0 1 0,0 0 0,-1-1 1,1 1-1,-1 1 0,0-1 0,1 1 0,-1-1 0,0 1 0,0 0 0,-1 0 1,1 0-1,-1 0 0,1 1 0,-1-1 0,0 1 0,0-1 0,-1 1 0,1 0 1,-1 0-1,2 6 0,4 54 306,-7-63-273,1 0 1,-1-1-1,0 1 1,1 0-1,-1-1 1,1 1-1,-1 0 1,1-1-1,0 1 1,-1-1-1,1 1 1,0-1-1,-1 1 1,1-1-1,0 1 1,-1-1-1,1 0 1,0 1-1,0-1 1,-1 0-1,1 0 1,0 0 0,0 0-1,0 1 1,-1-1-1,1 0 1,0 0-1,0 0 1,0-1-1,0 1 1,-1 0-1,1 0 1,0 0-1,0-1 1,-1 1-1,1 0 1,0-1-1,0 1 1,-1 0-1,1-1 1,0 1-1,-1-1 1,2 0-1,31-20-227,30-38 174,-62 113-128,-1-53 198,0-1-1,0 1 1,0 0 0,0 0-1,0-1 1,1 1 0,-1 0-1,0 0 1,1-1-1,-1 1 1,0 0 0,1-1-1,-1 1 1,1 0 0,-1-1-1,1 1 1,-1-1-1,1 1 1,-1-1 0,1 1-1,0-1 1,-1 1 0,1-1-1,0 0 1,-1 1 0,1-1-1,0 0 1,0 1-1,31 2 276,-23-3-210,-1-1-1,1-1 0,-1 1 1,0-1-1,10-4 0,-12 4-36,0-1 0,0 0 0,0 0 0,0 0 0,-1-1 0,1 0-1,-1 0 1,0 0 0,0-1 0,-1 1 0,1-1 0,-1 0 0,0-1 0,-1 1-1,1-1 1,-1 1 0,0-1 0,0 0 0,-1 0 0,0-1 0,0 1-1,0 0 1,-1-1 0,1-9 0,-2 15-39,-1 0 0,1 1 0,0-1 0,-1 0 0,1 0 0,-1 0 0,1 0 0,-1 1 0,0-1 0,1 0 0,-1 0 0,0 1 0,0-1 0,1 1 0,-1-1 0,0 0 0,0 1 0,0 0 0,0-1 0,0 1 0,0-1 0,0 1 0,0 0 0,0 0 0,0 0 0,0-1 0,0 1 0,0 0 0,0 0 0,0 0 0,0 1 0,1-1 0,-1 0 0,0 0 0,0 0 0,0 1 0,0-1 0,0 0 0,-1 1 0,1 0 0,0-1 0,-1 0 0,1 0 0,0 1 0,0-1 0,-1 1 0,1-1 0,0 1 0,0-1 0,0 1 0,0 0 0,0-1 0,0 1 0,0 0 0,0 0 0,0 0 0,0 0 0,1 0 0,-1 0 0,0 0 0,1 0 0,-1 0 0,0 0 0,1 1 0,-1-1 0,1 0 0,0 0 0,-1 0 0,1 1 0,0-1 0,0 0 0,0 0 0,0 1 0,0-1 0,0 3 0,1-4 0,0 1 0,0 0 0,-1-1 0,1 1 0,0 0 0,0-1 0,0 1 0,0-1 0,0 1 0,0-1 0,0 0 0,0 0 0,0 1 0,0-1 0,0 0 0,0 0 0,0 0 0,0 0 0,1 0 0,-1 0 0,1 0 0,26-2 0,-27 2 0,7-1 0,1-1 0,-1 0 0,0-1 0,1 0 0,-1 0 0,8-6 0,-10 6 0,-1 0 0,1 0 0,-1 1 0,1-1 0,0 1 0,0 1 0,0-1 0,0 1 0,0 0 0,0 0 0,0 1 0,1-1 0,-1 2 0,10 0 0,-14 0 0,-1 0 0,1-1 0,-1 1 0,0 0 0,1 0 0,-1 0 0,0 0 0,0 0 0,0 1 0,0-1 0,0 0 0,0 1 0,0-1 0,0 0 0,0 1 0,-1-1 0,1 1 0,-1-1 0,1 1 0,-1-1 0,1 1 0,-1-1 0,0 1 0,0 0 0,0-1 0,0 1 0,0-1 0,0 1 0,0 0 0,-1 2 0,1-2 0,0 0 0,0 1 0,0-1 0,0 0 0,0 1 0,1-1 0,-1 0 0,1 0 0,-1 1 0,1-1 0,0 0 0,0 0 0,0 0 0,2 3 0,-2-4 0,0 0 0,0-1 0,0 1 0,0-1 0,0 1 0,1-1 0,-1 0 0,0 1 0,0-1 0,0 0 0,0 0 0,1 0 0,-1 0 0,0 0 0,0 0 0,0 0 0,0 0 0,1 0 0,-1-1 0,0 1 0,0 0 0,0-1 0,2 0 0,30-15 0,-20 9 0,-6 2 0,2 2 0,-1-1 0,0 1 0,1 0 0,-1 1 0,1 0 0,0 0 0,0 1 0,0 0 0,0 0 0,10 2 0,-18-1-15,0 1 1,0-1-1,0 1 1,0-1-1,0 1 1,-1-1-1,1 1 1,0 0-1,0 0 1,-1-1-1,1 1 1,0 0-1,-1 0 1,1 0-1,-1 0 1,1 0-1,-1 0 1,1 0-1,-1 0 1,0 0-1,1 0 0,-1 0 1,0 0-1,0 0 1,0 0-1,0 0 1,0 1-1,0 38-2272,-1-28 262</inkml:trace>
</inkml:ink>
</file>

<file path=ppt/ink/ink8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1:19.441"/>
    </inkml:context>
    <inkml:brush xml:id="br0">
      <inkml:brushProperty name="width" value="0.025" units="cm"/>
      <inkml:brushProperty name="height" value="0.025" units="cm"/>
    </inkml:brush>
  </inkml:definitions>
  <inkml:trace contextRef="#ctx0" brushRef="#br0">0 57 14061,'0'12'10101,"1"8"-4855,0 1-4785,1 0-1,0-1 0,2 1 1,6 21-1,-9-41-446,0 0 0,-1 1 0,1-1 0,0 0 0,0 0 0,-1 0 0,1 0 0,0 0-1,0 0 1,0 0 0,1-1 0,-1 1 0,0 0 0,0 0 0,0-1 0,0 1 0,1-1 0,-1 1 0,0-1 0,1 0 0,-1 1 0,0-1 0,1 0 0,-1 0 0,0 0 0,1 0-1,-1 0 1,0 0 0,1 0 0,-1 0 0,0-1 0,1 1 0,-1-1 0,0 1 0,1-1 0,-1 1 0,0-1 0,0 0 0,0 1 0,0-1 0,2-1 0,5-3 73,0 0 1,0 0 0,0-1 0,10-10 0,22-27-72,50-67 0,-90 110-16,0-1 0,0 1 0,0 0 0,0 0 0,0-1 0,1 1 0,-1 0 0,0 0 0,0-1 0,0 1 0,0 0 0,0 0 0,1 0 0,-1-1 0,0 1 0,0 0 0,0 0 0,0 0 0,1 0 0,-1 0 0,0-1 0,0 1 0,1 0 0,-1 0 0,0 0 0,0 0 0,1 0 0,-1 0 0,0 0 0,0 0 0,1 0 0,-1 0 0,0 0 0,0 0 0,1 0 0,-1 0 0,0 0 0,0 0 0,1 0 0,-1 0 0,0 0 0,0 0 0,1 0 0,-1 1 0,0-1 0,0 0 0,0 0 0,1 0 0,-1 0 0,0 1 0,0-1 0,0 0 0,0 0 0,1 0 0,-1 1 0,0-1 0,0 0 0,0 0 0,0 0 0,0 1 0,0-1 0,0 0 0,1 1 0,3 28 0,-5 37 0,-2-44 0,2-16 0,0 0 0,0 0 0,1 0 0,-1 0 0,1 0 0,1 0 0,-1 0 0,1 0 0,2 7 0,-2-12 0,0 0 0,-1 0 0,1-1 0,0 1 0,0 0 0,0-1 0,0 1 0,0-1 0,0 1 0,0-1 0,0 1 0,0-1 0,0 0 0,0 1 0,1-1 0,-1 0 0,0 0 0,0 0 0,0 0 0,0 0 0,0 0 0,1 0 0,-1 0 0,0-1 0,0 1 0,0 0 0,0-1 0,0 1 0,0-1 0,0 1 0,0-1 0,1 0 0,33-21 0,-22 9 0,0 0 0,-1 0 0,-1-1 0,-1-1 0,1 0 0,-2 0 0,0-1 0,-1 0 0,-1 0 0,10-34 0,-35 104 0,14-45 0,0 0 0,0 0 0,1 1 0,1-1 0,0 1 0,0 0 0,1 0 0,0 0 0,0 0 0,2 11 0,-1-20 0,1 0 0,-1-1 0,1 1 0,-1 0 0,1-1 0,-1 1 0,1-1 0,0 1 0,-1-1 0,1 1 0,0-1 0,-1 1 0,1-1 0,0 1 0,0-1 0,-1 0 0,1 0 0,0 1 0,0-1 0,0 0 0,0 0 0,-1 0 0,1 0 0,0 0 0,0 0 0,0 0 0,0 0 0,0 0 0,-1 0 0,1-1 0,0 1 0,0 0 0,0 0 0,-1-1 0,2 0 0,30-12 0,-17-1 0,0 0 0,-1-1 0,-1 0 0,0-1 0,-1-1 0,13-23 0,-1 2 0,-29 87 0,1-34 0,-2 3 0,2 1 0,0-1 0,1 1 0,-1 19 0,4-38 0,0 1 0,0-1 0,0 1 0,0-1 0,0 1 0,0-1 0,0 1 0,0-1 0,1 1 0,-1-1 0,0 1 0,0-1 0,0 1 0,1-1 0,-1 1 0,0-1 0,0 1 0,1-1 0,-1 0 0,1 1 0,-1-1 0,0 0 0,1 1 0,-1-1 0,1 0 0,-1 1 0,0-1 0,1 0 0,-1 0 0,1 1 0,0-1 0,21-2 0,18-17 0,12-20 0,-39 28 0,-1 1 0,1 1 0,1 0 0,-1 1 0,25-11 0,-37 19 0,-1 0 0,1-1 0,-1 1 0,1 0 0,-1 0 0,1 0 0,0 0 0,-1 0 0,1 0 0,-1 0 0,1 0 0,-1 0 0,1 0 0,0 0 0,-1 0 0,1 0 0,-1 0 0,1 1 0,-1-1 0,1 0 0,0 0 0,-1 1 0,1-1 0,-1 0 0,1 1 0,-1-1 0,0 0 0,1 1 0,-1-1 0,1 1 0,-1-1 0,0 1 0,1-1 0,-1 1 0,0-1 0,1 2 0,5 27 0,-6-26 0,0 0 0,0-1 0,1 1 0,-1 0 0,1-1 0,-1 1 0,1 0 0,0-1 0,0 1 0,0-1 0,0 1 0,1-1 0,-1 0 0,1 1 0,1 1 0,0-2 0,0-1 0,1 1 0,-1-1 0,1 0 0,-1 0 0,0 0 0,1-1 0,-1 1 0,1-1 0,0 0 0,-1 0 0,1 0 0,-1 0 0,1-1 0,-1 0 0,1 1 0,-1-1 0,4-2 0,69-29 0,-43 16 0,-28 14 0,50-16 0,-54 18 0,0 0 0,0-1 0,1 1 0,-1 0 0,0 0 0,1 0 0,-1 0 0,0 0 0,1 0 0,-1 0 0,0 0 0,0 0 0,1 1 0,-1-1 0,0 1 0,0-1 0,1 1 0,-1-1 0,0 1 0,0 0 0,0-1 0,0 1 0,0 0 0,0 0 0,0 0 0,0 0 0,0 0 0,0 0 0,-1 0 0,1 0 0,0 0 0,-1 0 0,1 0 0,-1 1 0,1-1 0,0 1 0,-1 0 2,0-1 0,0 0-1,1 0 1,-1 0 0,0 0 0,1 0 0,-1 0 0,1 0-1,-1 0 1,1 0 0,0 0 0,-1-1 0,1 1-1,0 0 1,0 0 0,-1 0 0,1-1 0,0 1 0,0 0-1,0-1 1,0 1 0,0-1 0,0 1 0,0-1-1,0 0 1,0 1 0,0-1 0,0 0 0,0 0-1,0 0 1,0 1 0,1-1 0,-1 0 0,0-1 0,1 1-1,47-14-19,-7 2-376,-33 12-2521,-1 0-5066</inkml:trace>
</inkml:ink>
</file>

<file path=ppt/ink/ink8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1:20.030"/>
    </inkml:context>
    <inkml:brush xml:id="br0">
      <inkml:brushProperty name="width" value="0.025" units="cm"/>
      <inkml:brushProperty name="height" value="0.025" units="cm"/>
    </inkml:brush>
  </inkml:definitions>
  <inkml:trace contextRef="#ctx0" brushRef="#br0">125 24 16239,'0'-1'482,"0"0"-1,1 0 0,-1 0 0,0 0 0,0 0 0,-1 0 1,1 0-1,0 0 0,0 0 0,0 0 0,-1 0 0,1 0 1,0 0-1,-1 0 0,1 0 0,-1 0 0,1 0 1,-1 0-1,0 0 0,1 1 0,-1-1 0,0 0 0,-1-1 1,-9 4 2832,-2 12-3555,-1 9 401,1 0 0,1 1 1,1 1-1,1 0 0,2 0 0,0 1 0,-4 26 0,11-50-158,1 0 0,-1-1-1,1 1 1,-1 0 0,1 0-1,0 0 1,0-1 0,0 1-1,0 0 1,0 0-1,0 0 1,0 0 0,0 0-1,1-1 1,-1 1 0,1 0-1,-1 0 1,1-1 0,0 1-1,0 0 1,0-1-1,0 1 1,0-1 0,0 1-1,0-1 1,0 1 0,1-1-1,-1 0 1,3 2 0,2-1 26,-1-1 1,1 0 0,0 0-1,0 0 1,0-1 0,0 0-1,-1 0 1,9-1 0,-10 1-11,28-3 65,-20 1-242,0 0 0,1 2-1,-1-1 1,24 4 0,-34-3 148,1 0-1,-1 1 1,0 0-1,1-1 1,-1 1 0,0 0-1,0 0 1,0 0-1,0 0 1,0 0-1,0 1 1,0-1 0,0 1-1,-1-1 1,1 1-1,0 0 1,-1-1 0,1 1-1,-1 0 1,0 0-1,0 0 1,1 0-1,-1 0 1,-1 1 0,1-1-1,0 0 1,0 0-1,-1 1 1,1-1 0,-1 0-1,0 4 1,0-2 40,0 0 0,0 0 0,0 0 0,0 0 0,-1 0 1,0 0-1,0 0 0,0 0 0,0 0 0,-1 0 0,0 0 0,1-1 1,-1 1-1,-1-1 0,1 1 0,0-1 0,-1 0 0,0 0 0,1 0 1,-1 0-1,-1 0 0,1-1 0,0 1 0,-4 1 0,-1 1 30,0-2 0,0 1 0,0-1 0,0 0 0,0-1 0,0 0 0,-1 0 0,1-1 0,-1 0 0,-15 0 0,22-1-137,0-1 0,0 1 0,1 0-1,-1-1 1,0 0 0,0 1 0,0-1 0,0 0 0,1 0-1,-1 0 1,0 0 0,1 0 0,-1 0 0,1-1 0,0 1-1,-1-1 1,1 1 0,0-1 0,0 1 0,0-1 0,0 1-1,0-1 1,0 0 0,0 0 0,0 0 0,1 1 0,-1-1-1,1 0 1,-1 0 0,1 0 0,0 0 0,0 0 0,0 0 0,0 0-1,0 0 1,0 0 0,0 0 0,1 0 0,-1 1 0,1-1-1,0 0 1,-1 0 0,1 0 0,0 0 0,0 1 0,0-1-1,0 0 1,0 1 0,0-1 0,1 1 0,-1 0 0,3-3-1,2 0-2143,1 0-1,0 1 0,0-1 0,15-4 0,8 1-5165</inkml:trace>
</inkml:ink>
</file>

<file path=ppt/ink/ink8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1:20.450"/>
    </inkml:context>
    <inkml:brush xml:id="br0">
      <inkml:brushProperty name="width" value="0.025" units="cm"/>
      <inkml:brushProperty name="height" value="0.025" units="cm"/>
    </inkml:brush>
  </inkml:definitions>
  <inkml:trace contextRef="#ctx0" brushRef="#br0">41 128 13261,'0'0'13538,"8"-6"-10800,-6 5-2527,5-5 205,1 1 0,-1-1 0,-1 0 0,9-10 0,-13 14-389,-1 1 0,0 0 0,0-1 0,1 1-1,-1-1 1,0 1 0,-1-1 0,1 0 0,0 1-1,0-1 1,-1 0 0,1 0 0,-1 1 0,1-1 0,-1 0-1,0 0 1,0 0 0,1 0 0,-2 0 0,1 1 0,0-1-1,0 0 1,0 0 0,-1 0 0,1 0 0,-1 1-1,0-1 1,1 0 0,-1 1 0,0-1 0,0 0 0,0 1-1,0-1 1,-1-1 0,0 2-27,0-1 0,0 1 0,0 0 0,1 0 0,-1 0 0,0 0 0,0 0 0,0 0 0,-1 0 0,1 0 0,0 1 0,0-1 0,0 1 0,0 0 0,-1 0 0,1 0 0,0 0 0,0 0 0,-1 0 0,1 0 0,0 1 0,0-1 0,0 1 0,0 0 0,-1-1 0,1 1 0,0 0 0,0 0 0,1 1 0,-1-1 0,-3 2 0,3-1 0,0-1 0,0 1 0,0-1 0,0 1 0,0 0 0,0 0 0,1 0 0,-1 0 0,1 0 0,-1 0 0,1 0 0,0 1 0,0-1 0,0 1 0,0-1 0,0 0 0,0 1 0,1 0 0,-1-1 0,1 1 0,0-1 0,0 1 0,0-1 0,0 1 0,0 0 0,0-1 0,1 4 0,0-5 0,0 1 0,0-1 0,0 1 0,0-1 0,1 0 0,-1 0 0,0 0 0,0 1 0,1-1 0,-1-1 0,1 1 0,-1 0 0,1 0 0,-1 0 0,1-1 0,0 1 0,-1-1 0,1 1 0,0-1 0,-1 0 0,4 1 0,42 1 0,-38-2 0,173 1 0,-181-9 0,0-1 0,-1 1 0,1-1 0,-2-12 0,0 17 0,1 0 0,-1 0 0,0 1 0,0-1 0,-1 0 0,1 0 0,-1 1 0,1-1 0,-1 1 0,0-1 0,-4-4 0,7 7 0,0 1 0,1-1 0,-1 1 0,0-1 0,1 1 0,-1-1 0,0 1 0,1 0 0,-1 0 0,1 0 0,-1 0 0,1 0 0,-1 0 0,0 0 0,3 1 0,41 8-3479,-29-5-1255,0-1 0,30 2 0,-10-5-9455</inkml:trace>
</inkml:ink>
</file>

<file path=ppt/ink/ink8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1:20.808"/>
    </inkml:context>
    <inkml:brush xml:id="br0">
      <inkml:brushProperty name="width" value="0.025" units="cm"/>
      <inkml:brushProperty name="height" value="0.025" units="cm"/>
    </inkml:brush>
  </inkml:definitions>
  <inkml:trace contextRef="#ctx0" brushRef="#br0">168 29 8200,'0'0'18140,"-9"-5"-15049,5 2-2993,0 0 0,0 1 0,0-1 0,0 1 0,-1 0 0,1 0 0,-1 1 1,1-1-1,-1 1 0,1 0 0,-1 1 0,0-1 0,1 1 0,-1-1 0,0 1 1,1 1-1,-1-1 0,0 1 0,1 0 0,-1 0 0,0 0 0,1 0 1,-1 1-1,1 0 0,0 0 0,0 0 0,0 1 0,0-1 0,0 1 0,0 0 1,0 0-1,1 0 0,-5 6 0,7-8-102,0 0 0,1-1 0,-1 1 0,0 0 0,1 0 0,0-1 0,-1 1 0,1 0 0,-1 0 0,1 0 0,0 0 0,-1-1 0,1 1 0,0 0 0,0 0 0,0 0 0,0 0 0,0 0 0,0 0 0,0 0 0,0 0 0,0-1 0,0 1 0,0 0 0,1 0 0,-1 0 0,0 0 0,1 0 0,-1-1 0,1 3 0,1-2-24,0 1 1,0-1-1,0 1 0,0-1 1,0 1-1,0-1 1,0 0-1,0 0 0,1 0 1,-1-1-1,4 2 0,12 2-322,-1-2 1,28 2-1,-36-4 125,36 2-1315,-22-1 1114,0 0 0,39 8 0,-61-9 454,0 0 0,0 0 0,0 1 0,0-1-1,0 0 1,0 0 0,0 1 0,0-1 0,0 0 0,0 1 0,-1-1 0,1 1 0,0 0 0,0-1 0,0 1 0,0-1 0,-1 1 0,1 0 0,0 0 0,-1 0 0,1-1 0,-1 1 0,1 0 0,-1 0 0,1 0 0,-1 0-1,1 2 1,-1-2 70,0 1-1,-1-1 0,1 1 0,0-1 1,-1 1-1,0-1 0,1 1 0,-1-1 0,0 0 1,0 1-1,0-1 0,0 0 0,0 0 0,0 0 1,-2 3-1,-4 2 345,-1 0 0,0 0 0,0 0 0,-14 6 0,7-5-442,-2 0 0,1-1 0,-1-1 0,1-1 0,-1 0 0,-1-1 0,1-1 0,-24 0 0,40-2-67,0 0-1,-1 0 1,1 0-1,0 0 1,-1-1-1,1 1 1,0 0-1,0 0 1,-1-1 0,1 1-1,0-1 1,0 0-1,0 1 1,-1-1-1,1 0 1,0 1-1,0-1 1,0 0 0,0 0-1,0 0 1,0 0-1,1 0 1,-1 0-1,0 0 1,0 0 0,1 0-1,-1-1 1,1 1-1,-1-2 1,0-1-426,0 1 1,1-1-1,-1 0 0,1 1 1,0-1-1,1 0 1,-1 0-1,0 1 0,1-1 1,1-4-1,12-27-7215</inkml:trace>
</inkml:ink>
</file>

<file path=ppt/ink/ink8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1:21.147"/>
    </inkml:context>
    <inkml:brush xml:id="br0">
      <inkml:brushProperty name="width" value="0.025" units="cm"/>
      <inkml:brushProperty name="height" value="0.025" units="cm"/>
    </inkml:brush>
  </inkml:definitions>
  <inkml:trace contextRef="#ctx0" brushRef="#br0">31 1 19218,'0'0'13549,"-9"72"-13549,-2-32 0,5 1 0,1 1 0,5-2 0,0-3 0,0 0 0,5-6-4228,1-2-3876,-1-4-10473</inkml:trace>
  <inkml:trace contextRef="#ctx0" brushRef="#br0" timeOffset="1">30 606 19186,'0'0'13581,"-15"-42"-34529</inkml:trace>
</inkml:ink>
</file>

<file path=ppt/ink/ink8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46:27.524"/>
    </inkml:context>
    <inkml:brush xml:id="br0">
      <inkml:brushProperty name="width" value="0.025" units="cm"/>
      <inkml:brushProperty name="height" value="0.025" units="cm"/>
    </inkml:brush>
  </inkml:definitions>
  <inkml:trace contextRef="#ctx0" brushRef="#br0">25 577 11851,'0'0'7976,"-6"-9"-6508,4 6-1407,1 1-5,-1 1 0,1-1-1,-1 0 1,1 1 0,0-1-1,-1 0 1,1 0-1,0 0 1,1 0 0,-1 0-1,0 0 1,0 0 0,1-1-1,0 1 1,-1 0-1,1 0 1,0 0 0,0-1-1,0 1 1,0 0 0,0 0-1,1-1 1,-1 1-1,1 0 1,-1 0 0,1 0-1,0 0 1,0 0 0,0 0-1,0 0 1,0 0-1,0 0 1,0 0 0,1 1-1,-1-1 1,1 0-1,0 1 1,-1-1 0,1 1-1,0 0 1,0-1 0,0 1-1,2-1 1,11-7 115,0 0-1,0 1 1,1 1 0,0 1 0,1 0 0,-1 1-1,1 1 1,0 0 0,0 1 0,27 0 0,13 2-67,108 14 0,-123-7 38,-1-2 0,1-2 0,-1-1 0,83-11 0,-56-6 1089,66-27 0,-87 25-949,0 3 1,2 2 0,93-13 0,42 26-102,-84 2-58,-97-2-101,-1-1 1,1 1-1,0-1 0,-1 0 1,1 0-1,0 0 0,-1 0 0,1 0 1,-1-1-1,0 1 0,1-1 1,-1 1-1,0-1 0,0 0 0,0 0 1,0 0-1,0 0 0,0 0 1,-1 0-1,1-1 0,-1 1 0,0 0 1,1-1-1,-1 1 0,0-1 1,0 0-1,-1 1 0,1-1 0,0 0 1,-1-3-1,4-13 85,-2 0-1,0 0 1,-1-24 0,-1 28-141,1-15 9,0 13-682,0 0 0,-5-33 0,4 49 564,0 1 0,0-1 0,0 0 0,0 1 0,0-1 1,-1 1-1,1-1 0,0 0 0,0 1 0,-1-1 0,1 1 0,0-1 0,-1 1 1,1-1-1,0 1 0,-1-1 0,1 1 0,-1-1 0,1 1 0,-1 0 0,1-1 1,-1 1-1,1 0 0,-1-1 0,1 1 0,-1 0 0,1 0 0,-1-1 0,0 1 1,1 0-1,-1 0 0,1 0 0,-1 0 0,0 0 0,0 0 0,-13 8-8347,3 11-4141</inkml:trace>
</inkml:ink>
</file>

<file path=ppt/ink/ink8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46:27.951"/>
    </inkml:context>
    <inkml:brush xml:id="br0">
      <inkml:brushProperty name="width" value="0.025" units="cm"/>
      <inkml:brushProperty name="height" value="0.025" units="cm"/>
    </inkml:brush>
  </inkml:definitions>
  <inkml:trace contextRef="#ctx0" brushRef="#br0">65 0 5061,'0'0'11910,"-9"8"-8750,3-3-2870,0 0 1,0 1-1,0 0 0,1 1 1,0-1-1,-6 10 0,10-13-156,-1 0 0,1 0 0,0 0 0,0 0 0,0 0 0,0 0 0,0 1 0,1-1 0,-1 0 0,1 0 0,0 1 0,0-1 0,0 0 0,1 1 0,-1-1 0,1 0 0,-1 0 0,1 0 0,0 1 0,0-1 0,1 0 0,-1 0 0,4 5 0,3 2 8,-1-1 0,2 0 1,0 0-1,0 0 0,0-1 1,1 0-1,0-1 0,1 0 1,0-1-1,0 0 0,0-1 1,0 0-1,1-1 0,0 0 1,19 4-1,-14-5-117,0 0-1,0 0 0,0-2 1,0 0-1,1-1 1,-1-1-1,0 0 1,0-2-1,0 0 1,29-9-1,-9-3 68,-27 10-81,1 0 0,-1 1 1,1 0-1,-1 1 0,1 0 0,0 1 0,15-2 1,-21 6 21,1 0 1,-1 0-1,0 0 1,0 0 0,-1 1-1,1 0 1,0 0 0,-1 0-1,0 1 1,0-1 0,0 1-1,0 0 1,0 0-1,3 6 1,34 28 268,20-14-127,-52-21-124,1 0 0,-1 0 0,0 1-1,0 0 1,14 9 0,-20-10 12,-1 0 1,0-1-1,0 1 0,0 0 1,0 0-1,0 0 0,-1 0 0,1 0 1,-1 0-1,0 1 0,0-1 0,0 0 1,-1 1-1,1-1 0,-1 1 1,1-1-1,-1 1 0,0-1 0,-1 0 1,1 1-1,-1-1 0,-1 7 0,-1 6 309,-2 0 0,1-1-1,-10 21 1,1-9-370,-12 31 311,19-20-3041,9-43-3353,15-25-6133</inkml:trace>
</inkml:ink>
</file>

<file path=ppt/ink/ink8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46:30.888"/>
    </inkml:context>
    <inkml:brush xml:id="br0">
      <inkml:brushProperty name="width" value="0.025" units="cm"/>
      <inkml:brushProperty name="height" value="0.025" units="cm"/>
    </inkml:brush>
  </inkml:definitions>
  <inkml:trace contextRef="#ctx0" brushRef="#br0">0 0 8584,'0'0'15642,"4"9"-13838,3 9-1216,1 0 1,1 0-1,1-1 1,1 0-1,21 26 1,-25-35-547,0-1 1,1 0-1,-1 0 1,2 0-1,-1-1 1,0-1 0,1 1-1,0-1 1,1-1-1,-1 1 1,1-2-1,0 1 1,18 3 0,-9-4-639,1-1 1,0 0 0,27-2-1,7-10-3788,-49 8 3229,1 0 1,-1 0 0,0-1-1,0 0 1,0 0 0,9-7-1,6-10-5667</inkml:trace>
</inkml:ink>
</file>

<file path=ppt/ink/ink8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46:31.277"/>
    </inkml:context>
    <inkml:brush xml:id="br0">
      <inkml:brushProperty name="width" value="0.025" units="cm"/>
      <inkml:brushProperty name="height" value="0.025" units="cm"/>
    </inkml:brush>
  </inkml:definitions>
  <inkml:trace contextRef="#ctx0" brushRef="#br0">412 1 14542,'0'0'7650,"-8"2"-6220,2-1-1259,0 1 0,1 0 0,-1 1 0,0 0-1,1-1 1,0 2 0,0-1 0,0 1 0,0-1 0,1 1-1,-1 1 1,1-1 0,0 1 0,0-1 0,1 1 0,-1 0-1,-2 7 1,-265 365 4639,267-372-4821,-2 3-34,1-1 0,0 0 0,1 1 0,-1 0 0,2 0 0,-1 1 0,1-1 0,-2 10 0,5-18-22,0 0 0,0 0 1,-1 0-1,1 1 0,0-1 1,0 0-1,0 0 0,0 1 1,0-1-1,0 0 0,0 0 1,0 1-1,0-1 0,1 0 0,-1 0 1,0 1-1,0-1 0,0 0 1,0 0-1,0 0 0,0 1 1,0-1-1,0 0 0,1 0 1,-1 0-1,0 1 0,0-1 1,0 0-1,1 0 0,-1 0 1,0 0-1,0 1 0,0-1 1,1 0-1,-1 0 0,0 0 0,0 0 1,0 0-1,1 0 0,-1 0 1,14-3-2248,13-12-2429,8-15-3553</inkml:trace>
</inkml:ink>
</file>

<file path=ppt/ink/ink8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46:32.107"/>
    </inkml:context>
    <inkml:brush xml:id="br0">
      <inkml:brushProperty name="width" value="0.025" units="cm"/>
      <inkml:brushProperty name="height" value="0.025" units="cm"/>
    </inkml:brush>
  </inkml:definitions>
  <inkml:trace contextRef="#ctx0" brushRef="#br0">0 566 19026,'0'0'5824,"14"-6"-4121,37-22-1052,-1-3-1,-2-1 0,-1-2 1,-1-3-1,40-42 1,202-233-898,-284 307 269,-3 5-17,-1-1-1,0 1 1,0 0 0,0 0-1,1 0 1,-1 0 0,0 0-1,0 0 1,0 0-1,1 0 1,-1 0 0,0 0-1,0 0 1,0 0-1,1 0 1,-1 0 0,0 0-1,0 0 1,0 0-1,1 0 1,-1 0 0,0 0-1,0 0 1,0 0 0,1 0-1,-1 0 1,0 0-1,0 1 1,0-1 0,1 0-1,-1 0 1,0 0-1,0 0 1,0 0 0,0 1-1,0-1 1,0 0-1,1 0 1,-1 0 0,0 0-1,0 1 1,0-1 0,0 0-1,0 0 1,0 0-1,0 1 1,0-1 0,0 0-1,0 0 1,0 0-1,0 1 1,0-1 0,0 0-1,0 0 1,0 0-1,0 1 1,0-1 0,0 0-1,0 0 1,0 0 0,0 1-1,0-1 1,-1 0-1,3 31 400,-4 35 371,2-60-749,-4 39 319,2-1 1,4 51-1,-1-93-441,-1 1 1,0-1-1,1 0 1,0 0-1,-1 1 0,1-1 1,0 0-1,0 0 0,0 0 1,0 0-1,1 0 1,-1 0-1,2 1 0,-2-2-100,0 0-1,0 0 0,0 0 0,0-1 0,0 1 1,0-1-1,0 1 0,0-1 0,0 1 0,0-1 1,1 1-1,-1-1 0,0 0 0,0 0 0,0 1 0,0-1 1,1 0-1,-1 0 0,0 0 0,0 0 0,0-1 1,1 1-1,-1 0 0,0 0 0,0-1 0,0 1 1,2-1-1,14-12-10699</inkml:trace>
</inkml:ink>
</file>

<file path=ppt/ink/ink8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46:32.883"/>
    </inkml:context>
    <inkml:brush xml:id="br0">
      <inkml:brushProperty name="width" value="0.025" units="cm"/>
      <inkml:brushProperty name="height" value="0.025" units="cm"/>
    </inkml:brush>
  </inkml:definitions>
  <inkml:trace contextRef="#ctx0" brushRef="#br0">63 0 11691,'0'0'17441,"-5"11"-17137,-4 5-127,0 1-1,2 0 1,0 0 0,1 0 0,1 1-1,0 0 1,1 0 0,-2 30 0,6-46-120,1 0 0,-1-1 1,0 1-1,0-1 0,1 1 0,-1 0 1,1-1-1,-1 1 0,1-1 1,0 1-1,0-1 0,0 0 1,-1 1-1,1-1 0,0 0 0,1 0 1,-1 1-1,0-1 0,0 0 1,0 0-1,1 0 0,-1-1 1,2 2-1,2 0-5,0 0 0,0 0 0,0 0 0,0-1 1,0 0-1,0 0 0,8 0 0,3 0-98,0-1 1,0-1-1,0-1 0,17-3 1,-31 4-337,31-8-436,-19 0-2732,-11-3-6562,-7 3-955</inkml:trace>
</inkml:ink>
</file>

<file path=ppt/ink/ink8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46:33.254"/>
    </inkml:context>
    <inkml:brush xml:id="br0">
      <inkml:brushProperty name="width" value="0.025" units="cm"/>
      <inkml:brushProperty name="height" value="0.025" units="cm"/>
    </inkml:brush>
  </inkml:definitions>
  <inkml:trace contextRef="#ctx0" brushRef="#br0">1 68 19474,'0'0'4036,"83"-14"-2402,-30 6 159,11-1-639,5 0-866,-2-2-865,-8-5-6021</inkml:trace>
</inkml:ink>
</file>

<file path=ppt/ink/ink8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46:35.731"/>
    </inkml:context>
    <inkml:brush xml:id="br0">
      <inkml:brushProperty name="width" value="0.025" units="cm"/>
      <inkml:brushProperty name="height" value="0.025" units="cm"/>
    </inkml:brush>
  </inkml:definitions>
  <inkml:trace contextRef="#ctx0" brushRef="#br0">0 225 10794,'0'0'20473,"6"3"-19357,-4-3-1102,0 1 0,0-1 0,0 1 0,0-1 0,0 1 0,1-1 0,-1 0 0,0 0 0,0 0 0,0 0 0,0-1 0,0 1 0,0 0 0,0-1 0,0 1 0,0-1 0,4-2 0,0 0 5,0 0 1,-1-1-1,1 0 1,-1 0-1,9-9 1,8-10-10,32-47 0,-38 48-15,2-6 5,-14 22 0,0 0 0,-1-1 0,2 1 0,-1 1 0,1-1 0,9-8 0,-11 48 0,-5-6 0,-1-1 0,-1 0 0,-7 27 0,4-28 0,2 2 0,1-1 0,-1 29 0,6-55 0,-1 0 0,1 0 0,-1-1 0,1 1 0,0 0 0,-1-1 0,1 1 0,0-1 0,-1 1 0,1-1 0,0 1 0,0-1 0,0 1 0,-1-1 0,1 1 0,0-1 0,0 0 0,0 0 0,0 0 0,0 1 0,0-1 0,0 0 0,0 0 0,0 0 0,0 0 0,-1 0 0,1-1 0,0 1 0,2 0 0,31-8 0,-29 4 0,0-1 0,-1 1 0,1-1 0,-1 0 0,0 0 0,-1 0 0,1-1 0,-1 1 0,0-1 0,0 0 0,-1 0 0,4-11 0,-3 33-1738,-2-15 1389,0 0 0,0 0 1,0 0-1,-1 0 0,1-1 0,0 1 1,0 0-1,1-1 0,-1 1 1,0 0-1,0-1 0,0 1 1,0-1-1,0 0 0,1 1 1,-1-1-1,0 0 0,0 0 0,2 0 1,9 0-7340</inkml:trace>
</inkml:ink>
</file>

<file path=ppt/ink/ink8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46:36.247"/>
    </inkml:context>
    <inkml:brush xml:id="br0">
      <inkml:brushProperty name="width" value="0.025" units="cm"/>
      <inkml:brushProperty name="height" value="0.025" units="cm"/>
    </inkml:brush>
  </inkml:definitions>
  <inkml:trace contextRef="#ctx0" brushRef="#br0">1 28 19154,'0'0'13122,"4"4"-12695,-3-3-424,0-1 0,0 1 0,0 0-1,0-1 1,0 1 0,0 0 0,0-1 0,0 1 0,0-1 0,0 1-1,0-1 1,0 0 0,0 0 0,0 1 0,0-1 0,0 0 0,0 0-1,1 0 1,-1 0 0,0 0 0,0 0 0,0 0 0,0-1 0,0 1-1,0 0 1,0-1 0,2 0 0,0-1-4,-1 0 0,1 0-1,-1 0 1,0-1 0,1 1 0,-1-1-1,-1 1 1,1-1 0,0 0 0,-1 1-1,1-1 1,1-5 0,-33 91 1,57-145 0,-30 76-488,3-11 9,0 0-1,0 0 0,-1 0 0,0 0 0,1-1 0,-1 1 0,0 0 1,-1 0-1,1 0 0,0-1 0,-3 4 0</inkml:trace>
</inkml:ink>
</file>

<file path=ppt/ink/ink8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47:02.974"/>
    </inkml:context>
    <inkml:brush xml:id="br0">
      <inkml:brushProperty name="width" value="0.025" units="cm"/>
      <inkml:brushProperty name="height" value="0.025" units="cm"/>
    </inkml:brush>
  </inkml:definitions>
  <inkml:trace contextRef="#ctx0" brushRef="#br0">57 100 9513,'0'0'6540,"13"0"-5339,359-34 2566,-271 22-2746,-92 10-324,-12-2 295,-18-1-198,-304-9-642,122 9 550,355 10-435,254-26 0,-608 17 373,130 3-594,35-1 12,-1 1 0,1 2 0,0 2 0,-55 11 0,79-6-84,22-2 21,25 1 63,302 1 236,-223-9-337,-85 2 40,-17 0 7,-1 0 0,1-1 0,-1 0 0,0-1 0,1 0 0,-1-1 0,0 0 0,1 0 0,14-7 0,-24 4 63,-12 2-27,-68-4-56,-153 5 0,137 4 171,65-2-10,0 1 1,0 2-1,-43 8 1,71-10-147,1-1 0,0 0 0,0 0 0,0 0 1,0 1-1,0-1 0,0 1 0,0-1 0,0 1 0,0-1 0,0 1 1,0-1-1,0 1 0,0 0 0,0 0 0,0-1 0,0 1 0,-1 2 1,2-3-19,0 1 0,1-1-1,-1 1 1,0-1 0,0 1 0,0 0 0,0-1 0,0 1 0,1-1 0,-1 1 0,0-1 0,0 1 0,1-1 0,-1 0 0,0 1 0,1-1 0,-1 1 0,0-1 0,1 1 0,-1-1 0,1 0 0,-1 1 0,0-1 0,1 0 0,-1 0 0,1 1 0,43 16-1656,-12-13-1279,-1-2 1,35 0-1,-65-2 2820,87 0-11301</inkml:trace>
</inkml:ink>
</file>

<file path=ppt/ink/ink8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3:47:03.706"/>
    </inkml:context>
    <inkml:brush xml:id="br0">
      <inkml:brushProperty name="width" value="0.025" units="cm"/>
      <inkml:brushProperty name="height" value="0.025" units="cm"/>
    </inkml:brush>
  </inkml:definitions>
  <inkml:trace contextRef="#ctx0" brushRef="#br0">10 34 6887,'0'0'10719,"11"-1"-9320,44-5 146,105-7 231,-134 12-1522,0 1 0,-1 2 0,1 0 0,30 8 0,-55-10 87,-41 0 850,-232-9 1756,663 9-3225,-555-9 459,110 4-89,-1 2 0,0 2 1,-55 7-1,106-6-298,-16 5 53,8 4-3278,26-7-12318</inkml:trace>
</inkml:ink>
</file>

<file path=ppt/ink/ink8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0:52.285"/>
    </inkml:context>
    <inkml:brush xml:id="br0">
      <inkml:brushProperty name="width" value="0.025" units="cm"/>
      <inkml:brushProperty name="height" value="0.025" units="cm"/>
    </inkml:brush>
  </inkml:definitions>
  <inkml:trace contextRef="#ctx0" brushRef="#br0">537 16 10186,'0'0'2172,"-12"-2"-367,-88-11 2680,87 13-3830,-1 0-1,1 0 0,0 1 0,0 1 0,0 0 0,-24 7 0,19-1-339,1 0 0,0 1-1,0 0 1,1 2 0,0 0-1,1 0 1,1 2-1,-1 0 1,2 0 0,0 1-1,1 1 1,0 0 0,1 1-1,-13 25 1,11-15-99,1 1 1,1 0-1,2 0 1,0 1-1,2 0 1,2 1-1,0 0 0,-1 53 1,6-66-66,-2 39 158,3-1 0,8 60 0,-7-101-266,0 1 0,1 0 0,1-1 0,0 0 0,1 0 1,0 0-1,1 0 0,0-1 0,1 0 0,0 0 0,1 0 0,0-1 0,17 16 1,-20-22-27,0-1 0,1 1 0,-1-1 0,1-1 0,0 1 0,0-1 0,1 0 0,-1 0 0,1-1 0,-1 0 0,1 0 0,0-1 0,-1 1 0,1-2 0,0 1 0,7-1 0,-4 0 19,0-2 0,0 1 1,0-2-1,0 1 0,-1-1 0,1-1 0,-1 0 0,0 0 1,0 0-1,8-7 0,6-5 27,-1-1 0,-1-1 0,-1-1-1,-1 0 1,0-2 0,-2 0 0,17-27 0,-15 17-63,-1-2 0,-2 0 0,-1-1 0,-2-1 0,-2 0 0,-1 0 0,-1-1 0,-2 0 0,-2-1 0,-1 0 0,-2-58 0,-2 86 0,0 0 0,-1 0 0,0 0 0,0 0 0,-1 0 0,0 0 0,-1 0 0,0 1 0,0-1 0,-1 1 0,0 0 0,0 0 0,-9-11 0,8 13 0,0 1 0,0 0 0,0 1 0,-1-1 0,1 1 0,-1 0 0,0 0 0,-1 1 0,1 0 0,0 0 0,-1 0 0,0 1 0,0 0 0,1 1 0,-1-1 0,0 1 0,-14 0 0,8 0-517,0 0 0,0 2 0,0-1 0,0 2 0,0 0 0,0 0 0,1 1 0,-1 1 0,1 0 0,0 1 0,0 0 0,-14 8 0,2 1-6311</inkml:trace>
</inkml:ink>
</file>

<file path=ppt/ink/ink8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0:53.096"/>
    </inkml:context>
    <inkml:brush xml:id="br0">
      <inkml:brushProperty name="width" value="0.025" units="cm"/>
      <inkml:brushProperty name="height" value="0.025" units="cm"/>
    </inkml:brush>
  </inkml:definitions>
  <inkml:trace contextRef="#ctx0" brushRef="#br0">499 115 11723,'0'0'331,"1"-11"187,0 2-107,5-35 1140,-5 9 3224,-1 34-4652,-1 0 1,1 0-1,-1 0 1,1 0-1,0 1 1,-1-1-1,1 0 1,-1 0-1,0 1 1,1-1-1,-1 0 1,0 1-1,1-1 0,-1 1 1,0-1-1,1 1 1,-1-1-1,0 1 1,0-1-1,0 1 1,0 0-1,0-1 1,1 1-1,-1 0 1,0 0-1,0 0 0,0-1 1,0 1-1,0 0 1,0 0-1,0 1 1,0-1-1,0 0 1,1 0-1,-1 0 1,0 1-1,0-1 1,0 0-1,-1 1 1,-40 14 900,22-2-518,0 1 0,1 1 0,1 0-1,0 2 1,-24 29 0,7-3 528,-39 64 0,47-63-874,2 1 0,2 2 0,1 1-1,3 0 1,2 1 0,2 1 0,3 1-1,1 0 1,3 0 0,2 1 0,2 0-1,5 73 1,-1-115-153,2 0 1,-1 0-1,1-1 0,1 1 1,0-1-1,0 1 0,1-1 1,0 0-1,0 0 0,1 0 1,0-1-1,1 0 0,0 0 1,0 0-1,1-1 0,0 0 1,0 0-1,0-1 0,1 1 1,0-2-1,1 1 0,-1-1 0,1-1 1,0 1-1,0-1 0,0-1 1,1 0-1,-1 0 0,1-1 1,0 0-1,0-1 0,-1 0 1,1 0-1,0-1 0,0 0 1,0-1-1,0 0 0,0-1 1,-1 0-1,1-1 0,-1 1 1,17-9-1,-10 3-7,1-1 0,-2-1 0,1 0 0,-1-1 0,-1-1 0,0 0 0,-1-1 0,21-26 0,-18 17 0,-1 0 0,-2-1 0,0 0 0,-1-1 0,13-39 0,-10 10 0,-2 0 0,-2-1 0,-3 0 0,-2 0 0,-1-75 0,-4 104 0,-2-1 0,-1 1 0,-1 0 0,-1 0 0,-2 1 0,0-1 0,-10-23 0,14 40 0,-1 1 0,-1 0 0,1 0 0,-1 0 0,-1 1 0,1-1 0,-1 1 0,0 0 0,0 0 0,-1 1 0,0 0 0,0 0 0,0 0 0,0 0 0,-1 1 0,0 0 0,0 1 0,0-1 0,0 2 0,-1-1 0,1 1 0,-1 0 0,1 0 0,-1 1 0,0 0 0,-13 0 0,-11 7-2525,30-5 2055,0 0 0,1 0-1,-1 1 1,0-1 0,1 1 0,-1-1 0,1 1-1,-1 0 1,1-1 0,0 1 0,0 0 0,-2 3-1,-6 15-8027</inkml:trace>
</inkml:ink>
</file>

<file path=ppt/ink/ink8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1:26.888"/>
    </inkml:context>
    <inkml:brush xml:id="br0">
      <inkml:brushProperty name="width" value="0.025" units="cm"/>
      <inkml:brushProperty name="height" value="0.025" units="cm"/>
    </inkml:brush>
  </inkml:definitions>
  <inkml:trace contextRef="#ctx0" brushRef="#br0">339 15 9801,'0'0'8104,"-8"-4"-6823,5 2-1212,-1 1-1,0-1 0,1 1 1,-1 0-1,0 0 1,0 0-1,0 0 0,0 1 1,0-1-1,0 1 1,0 0-1,0 1 0,0-1 1,0 1-1,0-1 1,0 1-1,0 0 1,1 1-1,-1-1 0,0 1 1,1-1-1,-1 1 1,1 0-1,-1 0 0,1 1 1,-4 2-1,-10 9 226,0-1 0,1 2-1,0 0 1,2 1 0,0 1 0,0 0-1,2 1 1,0 0 0,1 1 0,1 0-1,1 1 1,-8 23 0,5-8-21,3 1 1,0-1-1,3 1 1,1 1 0,1-1-1,3 52 1,1-79-254,0 1-1,1-1 1,0 0 0,1 0 0,0 0 0,1 0 0,-1 0-1,2 0 1,-1-1 0,1 1 0,1-1 0,-1 0 0,1 0 0,1 0-1,-1-1 1,10 9 0,-7-9 60,0-1 0,0 0 0,1 0 0,0-1 0,0 1 0,1-2 0,0 0 0,-1 0 0,1-1 0,1 0 0,-1 0 0,0-1 0,1-1 0,12 1 0,-3-1 119,0-1 1,0-1-1,0 0 0,0-2 1,0 0-1,0-1 0,-1-1 1,0-1-1,0-1 0,0 0 0,23-14 1,-28 13-71,-1-1 1,-1 0-1,0 0 1,0-2-1,0 1 0,-2-1 1,1-1-1,-1 0 1,-1 0-1,0-1 1,-1 0-1,-1-1 1,0 1-1,0-2 1,6-20-1,-8 17-129,-1 0 0,0 0 0,-1-1 0,-1 1 0,-1-1 0,-1 1 0,0-1 0,-1 1 0,-1-1 0,-1 1 0,-1 0 0,-8-26 0,9 35 0,-1 0 0,0 0 0,0 0 0,-1 1 0,0 0 0,0 0 0,-1 0 0,0 0 0,0 1 0,-1 0 0,0 1 0,-1-1 0,1 1 0,-1 1 0,0-1 0,0 2 0,-1-1 0,0 1 0,1 0 0,-1 1 0,-1 0 0,1 0 0,0 1 0,-1 0 0,-12-1 0,11 2-652,0 1-1,0 0 1,1 1 0,-22 3-1,28-4 264,0 1-1,1 0 1,-1 1 0,0-1-1,1 0 1,-1 1-1,1 0 1,0 0 0,0 0-1,0 0 1,0 0-1,0 1 1,0-1 0,0 1-1,1 0 1,-1 0-1,-1 3 1,-1 11-8494</inkml:trace>
</inkml:ink>
</file>

<file path=ppt/ink/ink8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1:27.511"/>
    </inkml:context>
    <inkml:brush xml:id="br0">
      <inkml:brushProperty name="width" value="0.025" units="cm"/>
      <inkml:brushProperty name="height" value="0.025" units="cm"/>
    </inkml:brush>
  </inkml:definitions>
  <inkml:trace contextRef="#ctx0" brushRef="#br0">588 17 9513,'0'0'1415,"-9"-3"143,0 0-1315,0 0 0,0 1-1,-1 0 1,1 0-1,-1 1 1,1 1-1,-1-1 1,1 1-1,-1 1 1,1 0-1,0 0 1,-1 1-1,-15 5 1,0 5 219,1 0 1,0 2-1,1 0 1,1 2-1,0 0 1,2 2-1,-1 0 1,2 1-1,1 1 1,-27 37-1,21-22 55,1 2-1,2 0 0,2 0 0,1 2 1,2 1-1,-11 45 0,21-68-354,2 1-1,0 0 1,1 0-1,1 0 0,1 0 1,0 1-1,4 25 1,-3-38-47,2 1 0,-1-1 0,1 0 0,0 0 0,0 1 0,1-1 0,-1-1 0,1 1 0,1 0 0,-1-1 0,1 1 0,0-1 0,0 0 0,1-1 0,-1 1 0,1-1 0,0 1 0,0-2 0,1 1 0,-1 0 0,1-1 0,0 0 0,10 4 0,2-1 30,1-1 0,-1-1 0,1 0 0,-1-1 0,1-1 1,0-1-1,0-1 0,0 0 0,0-2 0,0 0 0,-1-1 0,1-1 0,-1 0 0,0-2 0,0 0 0,0-1 0,-1-1 0,0 0 1,22-15-1,-23 12-86,0 0 0,-1-1 0,0 0 0,-1-1 0,-1-1 0,0 0 1,0-1-1,-2 0 0,0-1 0,0 0 0,-2-1 0,0 0 0,-1 0 1,-1-1-1,0 0 0,-1 0 0,-2-1 0,6-37 0,-9 43-41,0 1-1,-1 0 1,-1-1-1,0 1 1,0-1-1,-1 1 1,-1 0-1,0 0 1,-1 0-1,0 0 1,-10-19-1,10 25-106,0 0 0,0 0 0,-1 0 0,0 0 0,0 1 0,0 0 0,-1 0 0,1 0 0,-1 1 0,-1 0 0,1 0 0,0 0-1,-1 1 1,0 0 0,0 0 0,0 1 0,0 0 0,0 0 0,0 1 0,-14-2 0,-68 4-4072,31 5-2462,41-4 3282,-37 2-13310</inkml:trace>
</inkml:ink>
</file>

<file path=ppt/ink/ink8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3:34.014"/>
    </inkml:context>
    <inkml:brush xml:id="br0">
      <inkml:brushProperty name="width" value="0.025" units="cm"/>
      <inkml:brushProperty name="height" value="0.025" units="cm"/>
    </inkml:brush>
  </inkml:definitions>
  <inkml:trace contextRef="#ctx0" brushRef="#br0">559 456 13036,'-5'-6'463,"0"-1"0,0 1 0,-1 0 1,0 1-1,-1-1 0,1 1 0,-1 1 0,0-1 0,-8-3 0,4 3-214,0 0 0,0 1 0,-1 0 0,1 1 0,-1 1 0,1-1 0,-1 2 0,0 0-1,0 0 1,-15 2 0,18 0-150,1 0 0,-1 0 0,1 1 0,-1 0 0,1 0 0,0 1 0,-1 0-1,2 1 1,-1 0 0,0 0 0,-8 7 0,11-7 70,1 0-1,-1 0 1,1 0 0,0 1 0,0 0-1,0 0 1,1 0 0,0 0 0,0 1-1,0-1 1,1 1 0,-1-1 0,2 1-1,-1 0 1,0 0 0,0 12-1,1-15-117,1-1 0,0 1-1,0-1 1,0 1-1,0-1 1,0 1-1,0 0 1,1-1-1,-1 1 1,1-1-1,0 1 1,0-1-1,0 1 1,0-1-1,0 0 1,0 0 0,1 1-1,-1-1 1,1 0-1,0 0 1,-1 0-1,1 0 1,3 1-1,-1 0 38,1 0-1,-1-1 1,1 0-1,0 0 1,0 0 0,0-1-1,0 1 1,0-1-1,0-1 1,0 1-1,6 0 1,5-1 107,0-1 0,0 0-1,-1-1 1,1 0 0,-1-2 0,1 0 0,14-6 0,-12 2-147,-1-1 1,0-1-1,-1 0 1,0-1-1,0-1 1,-2 0-1,1-2 1,-2 1-1,0-2 1,0 1-1,12-20 1,-19 24-32,1 0 0,-2 0-1,1-1 1,-1 1 0,-1-1 0,0 0 0,0 0-1,-1-1 1,-1 1 0,0-1 0,0 1 0,-1-1-1,-1 0 1,0 1 0,-1-1 0,0 0 0,0 1-1,-1-1 1,-7-20 0,5 23-18,-1 0 1,-1 0-1,1 0 1,-2 0-1,1 1 1,-1 0-1,0 1 1,0-1-1,-1 1 1,0 1-1,-1-1 1,1 1-1,-1 1 1,0 0-1,-1 0 1,1 1-1,-1 0 1,0 1-1,-16-4 0,3 1 20,0 1 0,0 2-1,-1 0 1,0 1 0,1 2-1,-1 0 1,-40 6 0,47-2 1,0 1 0,0 0 0,1 1 0,0 0 0,0 2 0,0 0 0,-14 10 1,22-13-32,0 0 0,1 1 0,-1-1 1,1 1-1,1 1 0,-1 0 1,1-1-1,0 2 0,1-1 0,0 1 1,0 0-1,0 0 0,1 0 0,-5 17 1,8-22-138,0 0-1,0 0 1,1 0 0,0 0-1,0 0 1,0 0 0,0 0 0,0 0-1,0 1 1,1-1 0,-1 0 0,1 0-1,0 0 1,0 0 0,0-1 0,0 1-1,1 0 1,-1 0 0,1-1 0,0 1-1,0-1 1,-1 1 0,4 2 0,-1-2-676,1 1-1,0-1 1,0 0 0,1 0 0,-1 0 0,0-1 0,1 1 0,0-1 0,-1-1 0,1 1-1,7 0 1,39 4-12602</inkml:trace>
</inkml:ink>
</file>

<file path=ppt/ink/ink8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3:34.451"/>
    </inkml:context>
    <inkml:brush xml:id="br0">
      <inkml:brushProperty name="width" value="0.025" units="cm"/>
      <inkml:brushProperty name="height" value="0.025" units="cm"/>
    </inkml:brush>
  </inkml:definitions>
  <inkml:trace contextRef="#ctx0" brushRef="#br0">16 0 19282,'0'0'7431,"-16"62"-8776,16-52-2531,10-5-2049</inkml:trace>
</inkml:ink>
</file>

<file path=ppt/ink/ink8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3:34.778"/>
    </inkml:context>
    <inkml:brush xml:id="br0">
      <inkml:brushProperty name="width" value="0.025" units="cm"/>
      <inkml:brushProperty name="height" value="0.025" units="cm"/>
    </inkml:brush>
  </inkml:definitions>
  <inkml:trace contextRef="#ctx0" brushRef="#br0">33 0 12460,'0'0'8872,"-33"58"-7847,33-48-64,0-4-256,8-3-609,7-3-2274,9-12-4677</inkml:trace>
</inkml:ink>
</file>

<file path=ppt/ink/ink8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3:35.215"/>
    </inkml:context>
    <inkml:brush xml:id="br0">
      <inkml:brushProperty name="width" value="0.025" units="cm"/>
      <inkml:brushProperty name="height" value="0.025" units="cm"/>
    </inkml:brush>
  </inkml:definitions>
  <inkml:trace contextRef="#ctx0" brushRef="#br0">206 506 8264,'0'0'7591,"6"-11"-4906,22-35-347,-26 44-2104,-1 0-1,0 0 0,0 0 0,1-1 0,-1 1 0,-1 0 0,1-1 0,0 1 0,-1-1 1,1 1-1,-1-1 0,1 1 0,-1-1 0,0 1 0,0-1 0,-1 1 0,1-1 0,0 1 1,-1-1-1,1 1 0,-3-5 0,2 5-147,-1 0-1,1 0 1,-1 0 0,0 1 0,0-1-1,0 0 1,0 1 0,0-1-1,0 1 1,-1 0 0,1 0 0,0 0-1,-1 0 1,1 0 0,-1 0 0,1 0-1,-4 0 1,-2 0-97,1 0 0,-1 1 0,0-1 0,0 1 0,0 1 0,1 0 0,-1 0 0,0 0 0,1 1 0,-1 0 0,-13 6 0,14-4 46,0 1-1,1 1 1,-1-1-1,1 1 1,0 0 0,0 1-1,1-1 1,-1 1-1,2 0 1,-1 1-1,1-1 1,0 1 0,1 0-1,-1 0 1,2 0-1,-1 0 1,1 0 0,0 1-1,1-1 1,0 1-1,0-1 1,1 1 0,0 0-1,2 11 1,-1-18-15,-1 1 0,1-1 1,0 0-1,0 0 0,0 0 1,0 0-1,0 0 0,1 0 1,-1 0-1,1-1 0,-1 1 1,1 0-1,0-1 0,-1 1 0,1-1 1,0 0-1,0 1 0,3 1 1,1-1 36,0 0 0,-1 0-1,1 0 1,0-1 0,0 0 0,0 0 0,7 0 0,0-1 87,1 0-1,0-1 1,-1 0 0,1-1-1,24-7 1,-23 3-77,-1 0 0,1-1 1,-1-1-1,-1 0 1,0-1-1,0 0 0,0-1 1,-2-1-1,1 0 1,-1 0-1,-1-1 0,0 0 1,0-1-1,11-22 0,-11 17 35,-1 0-1,0-1 0,-2-1 1,0 1-1,-1-1 0,-2 0 0,0-1 1,0 1-1,-2-1 0,-1-35 0,-1 48-100,-1 0-1,0 0 1,0 0-1,-1 0 1,-1 0-1,1 0 1,-1 0-1,0 1 1,-1-1-1,0 1 1,0 0-1,0 0 1,-1 0-1,0 1 1,0 0-1,-1 0 1,0 0-1,0 0 1,0 1-1,-1 0 1,0 1-1,0-1 1,-11-4-1,8 4-20,0 1-1,0 1 0,0 0 0,0 0 0,0 1 0,-1 1 0,1-1 1,-1 2-1,0-1 0,1 1 0,-1 1 0,1 0 0,-1 1 0,1 0 0,-1 0 1,1 1-1,0 1 0,-10 4 0,2 0 41,1 2 0,-1 0 0,-19 15 0,33-22-119,1 0 0,-1 0-1,0 0 1,1 0 0,-1 1-1,1 0 1,0-1 0,0 1-1,1 0 1,-1 0 0,1 1 0,0-1-1,0 0 1,0 1 0,0-1-1,1 1 1,0 0 0,0-1 0,0 7-1,1-8-252,1-1 0,-1 1-1,1-1 1,0 1 0,0-1-1,0 1 1,1-1 0,-1 0-1,0 1 1,1-1 0,0 0-1,-1 0 1,1 0 0,0 0-1,0-1 1,0 1 0,0 0-1,0-1 1,1 0 0,-1 1-1,0-1 1,1 0 0,-1 0-1,6 1 1,19 8-5606</inkml:trace>
</inkml:ink>
</file>

<file path=ppt/ink/ink8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3:37.365"/>
    </inkml:context>
    <inkml:brush xml:id="br0">
      <inkml:brushProperty name="width" value="0.025" units="cm"/>
      <inkml:brushProperty name="height" value="0.025" units="cm"/>
    </inkml:brush>
  </inkml:definitions>
  <inkml:trace contextRef="#ctx0" brushRef="#br0">368 447 9673,'2'-1'493,"-1"0"0,0 0 0,1 0 0,-1-1 0,0 1-1,1 0 1,-1-1 0,0 1 0,0 0 0,0-1 0,0 1 0,-1-1 0,1 1 0,0-1-1,-1 0 1,1 1 0,-1-1 0,1 0 0,-1 0 0,0 1 0,1-3 0,-2 3-178,0-1 0,1 1 1,-1 0-1,0 0 1,0 0-1,1 0 0,-1 0 1,0 1-1,0-1 1,0 0-1,0 0 1,0 0-1,0 1 0,-1-1 1,1 1-1,0-1 1,0 1-1,0-1 0,0 1 1,-1 0-1,-1-1 1,-12-1 742,1 0 1,-1 1-1,-24 1 1,33 0-1242,-8 1 248,0 0-1,0 2 1,0 0-1,1 0 1,-1 1-1,1 1 1,0 0-1,0 1 1,-22 14-1,25-14-71,1 0 0,-1 1 0,1 0 1,0 1-1,1 0 0,0 0 0,0 1 0,1 0 0,0 0 0,1 1 0,0 0 0,-7 13 0,12-19 1,0-1-1,-1 0 0,1 1 1,0-1-1,1 1 0,-1-1 1,1 1-1,0 0 0,-1-1 1,1 1-1,1-1 0,0 5 1,-1-6 13,1-1 0,0 0 1,-1 1-1,1-1 0,0 0 1,0 1-1,0-1 0,0 0 1,0 0-1,0 0 0,0 0 1,0 0-1,1 0 0,-1 0 1,0-1-1,0 1 0,1 0 1,-1-1-1,1 1 0,-1 0 1,1-1-1,-1 0 0,1 1 1,-1-1-1,1 0 0,-1 0 1,1 0-1,-1 0 0,3 0 1,6-1 13,0-1 1,0 0 0,0 0-1,-1-1 1,1 0-1,-1 0 1,1-1 0,-1-1-1,0 0 1,-1 0-1,1 0 1,-1-1 0,0 0-1,0-1 1,7-8-1,8-9 36,0-1-1,-2-1 1,24-36-1,-24 29-56,-2-1 0,0-2 0,21-61 0,-32 77 0,-2-1 0,-1 0 0,0-1 0,-2 1 0,0-1 0,-2 0 0,0 1 0,-3-29 0,2 50 0,0 0 0,0 0 0,-1 1 0,1-1 0,0 0 0,0 0 0,0 0 0,0 1 0,0-1 0,-1 0 0,1 0 0,0 0 0,0 0 0,0 0 0,-1 1 0,1-1 0,0 0 0,0 0 0,0 0 0,-1 0 0,1 0 0,0 0 0,0 0 0,-1 0 0,1 0 0,0 0 0,0 0 0,-1 0 0,1 0 0,0 0 0,0 0 0,0 0 0,-1 0 0,1 0 0,0 0 0,0 0 0,-1 0 0,1-1 0,0 1 0,0 0 0,0 0 0,0 0 0,-1 0 0,1 0 0,0-1 0,0 1 0,0 0 0,0 0 0,-1 0 0,1-1 0,0 1 0,0 0 0,0 0 0,0 0 0,0-1 0,0 1 0,0 0 0,0 0 0,0 0 0,0-1 0,0 1 0,0 0 0,0 0 0,0-1 0,0 1 0,-9 18 0,-16 120 0,-2 22 0,25-138 0,-3 13 0,2 0 0,2 0 0,1 0 0,1 0 0,10 49 0,-11-83 0,0 1 0,0-1 0,0 1 0,1 0 0,-1-1 0,1 1 0,-1-1 0,1 1 0,-1-1 0,1 1 0,0-1 0,0 0 0,0 1 0,0-1 0,0 0 0,0 0 0,0 0 0,0 0 0,1 0 0,-1 0 0,0 0 0,3 1 0,-3-2 0,0-1 0,0 0 0,0 0 0,-1 1 0,1-1 0,0 0 0,0 0 0,0 0 0,-1 0 0,1 0 0,-1 0 0,1 0 0,0 0 0,-1 0 0,0 0 0,1 0 0,-1-1 0,0 1 0,1 0 0,-1 0 0,0 0 0,0 0 0,0-1 0,0 1 0,0 0 0,0 0 0,-1 0 0,1-3 0,0-5-814,-1-15-7639,-3 15-1178</inkml:trace>
</inkml:ink>
</file>

<file path=ppt/ink/ink8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3:37.754"/>
    </inkml:context>
    <inkml:brush xml:id="br0">
      <inkml:brushProperty name="width" value="0.025" units="cm"/>
      <inkml:brushProperty name="height" value="0.025" units="cm"/>
    </inkml:brush>
  </inkml:definitions>
  <inkml:trace contextRef="#ctx0" brushRef="#br0">96 165 20211,'0'0'11227,"11"-7"-10112,1 0-983,6-3-88,-1-1 1,27-21-1,-42 30-46,1 0 0,-1 0 0,1 0 1,-1 0-1,0 0 0,0-1 0,0 1 0,0-1 0,0 1 0,0-1 0,-1 0 0,1 0 0,-1 0 1,0 0-1,0 0 0,0 0 0,0 0 0,0 0 0,-1 0 0,1 0 0,-1 0 0,0 0 1,0-1-1,0 1 0,0 0 0,-2-6 0,1 8 2,0-1 0,0 1 0,-1 0 0,1-1 0,-1 1 0,1 0 0,-1 0 0,1 0 0,-1 0 0,1 0 0,-1 0 0,0 1 0,1-1 0,-1 0 0,0 1 0,0 0 0,0-1 0,0 1 0,1 0 0,-1 0 0,0 0 0,0 0 0,0 0 0,-3 1 0,-1-1 0,0 1 0,0 0 0,-1 0 0,1 0 0,0 1 0,-8 4 0,4 0 0,0 1 0,0 0 0,1 0 0,0 1 0,1 0 0,0 1 0,0 0 0,1 0 0,0 0 0,-9 17 0,12-19 0,-1 1 0,1-1 0,1 1 0,-1 0 0,2 0 0,-1 1 0,1-1 0,0 1 0,1-1 0,0 1 0,0 0 0,1-1 0,0 1 0,0 0 0,2 9 0,-1-16 0,0 0 0,0 0 0,0 0 0,0 0 0,1 0 0,-1 0 0,1 0 0,-1 0 0,1 0 0,0-1 0,-1 1 0,1 0 0,0-1 0,0 0 0,0 1 0,0-1 0,0 0 0,1 0 0,-1 0 0,0-1 0,0 1 0,1 0 0,-1-1 0,0 1 0,3-1 0,9 2 0,0-1 0,0-1 0,15-1 0,-21 0 0,3 1-491,1-1 0,-1-1 0,0 0 1,1-1-1,-1 0 0,0 0 0,0-1 0,-1-1 0,1 0 0,-1 0 1,0-1-1,-1-1 0,1 1 0,-1-2 0,0 1 0,-1-1 1,0 0-1,12-17 0,2-15-6326</inkml:trace>
</inkml:ink>
</file>

<file path=ppt/ink/ink8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3:38.097"/>
    </inkml:context>
    <inkml:brush xml:id="br0">
      <inkml:brushProperty name="width" value="0.025" units="cm"/>
      <inkml:brushProperty name="height" value="0.025" units="cm"/>
    </inkml:brush>
  </inkml:definitions>
  <inkml:trace contextRef="#ctx0" brushRef="#br0">95 1 21012,'0'0'9187,"-3"10"-8140,-12 47-721,-36 151 533,42-162-747,2 1 0,-2 75 0,9-117-168,0 0 0,0 0 0,0 1-1,1-1 1,0 0 0,0 0 0,1 1 0,-1-1 0,1 0 0,0 0 0,1-1 0,-1 1-1,1 0 1,0-1 0,0 0 0,0 1 0,1-1 0,-1-1 0,1 1 0,0 0-1,0-1 1,0 0 0,1 0 0,-1 0 0,1 0 0,0-1 0,-1 0 0,1 0-1,0 0 1,0 0 0,1-1 0,-1 0 0,0 0 0,0 0 0,1-1 0,-1 0-1,0 0 1,10-1 0,8-2-7556</inkml:trace>
</inkml:ink>
</file>

<file path=ppt/ink/ink8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3:43.229"/>
    </inkml:context>
    <inkml:brush xml:id="br0">
      <inkml:brushProperty name="width" value="0.025" units="cm"/>
      <inkml:brushProperty name="height" value="0.025" units="cm"/>
    </inkml:brush>
  </inkml:definitions>
  <inkml:trace contextRef="#ctx0" brushRef="#br0">0 913 9833,'0'0'13330,"15"-6"-12043,15-11-846,0-1 0,-1-1 1,-1-2-1,0-1 0,42-45 1,121-139-189,193-274 1,-371 461-233,20-18 161,-31 36 5,-2 6 5,-4 20-99,-1 0 0,-1 0 1,-16 43-1,-1 3 57,10-26 37,2 1 0,2 0-1,2 1 1,-2 80 0,10-121-153,0 0 0,0 0 0,0 0 0,1 0 1,0 0-1,0 0 0,0 0 0,1 0 0,0-1 0,0 1 0,1-1 0,-1 0 0,1 0 1,0 0-1,0-1 0,1 1 0,0-1 0,-1 0 0,1 0 0,7 3 0,-5-2-51,0 1-1,0 0 0,-1 0 0,0 0 1,0 1-1,0 0 0,-1 0 1,0 0-1,4 8 0,-3 11-2704,-7-25 2391,1 0 1,0 0-1,0-1 1,-1 1-1,1 0 0,0-1 1,-1 1-1,1 0 0,-1-1 1,1 1-1,0-1 0,-1 1 1,0-1-1,1 1 0,-1-1 1,1 1-1,-1-1 0,0 1 1,1-1-1,-1 0 0,0 0 1,1 1-1,-1-1 0,0 0 1,1 0-1,-1 1 0,0-1 1,0 0-1,1 0 0,-1 0 1,-1 0-1,-20 0-11905</inkml:trace>
</inkml:ink>
</file>

<file path=ppt/ink/ink8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3:43.603"/>
    </inkml:context>
    <inkml:brush xml:id="br0">
      <inkml:brushProperty name="width" value="0.025" units="cm"/>
      <inkml:brushProperty name="height" value="0.025" units="cm"/>
    </inkml:brush>
  </inkml:definitions>
  <inkml:trace contextRef="#ctx0" brushRef="#br0">0 76 14510,'0'0'9577,"54"-27"-8040,2 18 481,10 0-769,9 3-448,2 2-352,2 1-321,-7 3-96,-2 0-897,-14 0-2114,-10-3-1922,-8-12-6053</inkml:trace>
</inkml:ink>
</file>

<file path=ppt/ink/ink8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5:08.237"/>
    </inkml:context>
    <inkml:brush xml:id="br0">
      <inkml:brushProperty name="width" value="0.025" units="cm"/>
      <inkml:brushProperty name="height" value="0.025" units="cm"/>
    </inkml:brush>
  </inkml:definitions>
  <inkml:trace contextRef="#ctx0" brushRef="#br0">0 1 16335,'4'2'1858,"0"3"-705,3 4 545,-2 4-545,3 5-544,-2 2-353,-2 1-160,1-1 0,-4-2-64,1-3-480,-2-5-834,0-7-1312</inkml:trace>
</inkml:ink>
</file>

<file path=ppt/ink/ink8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5:05.559"/>
    </inkml:context>
    <inkml:brush xml:id="br0">
      <inkml:brushProperty name="width" value="0.025" units="cm"/>
      <inkml:brushProperty name="height" value="0.025" units="cm"/>
    </inkml:brush>
  </inkml:definitions>
  <inkml:trace contextRef="#ctx0" brushRef="#br0">1 84 18706,'0'0'3491,"56"-20"-3139,-5 6 385,13-2-577,6 0-128,-1 6-32,-8 2-993,-13 8-2434,-19 0-577,-21 0-3523</inkml:trace>
</inkml:ink>
</file>

<file path=ppt/ink/ink8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5:05.935"/>
    </inkml:context>
    <inkml:brush xml:id="br0">
      <inkml:brushProperty name="width" value="0.025" units="cm"/>
      <inkml:brushProperty name="height" value="0.025" units="cm"/>
    </inkml:brush>
  </inkml:definitions>
  <inkml:trace contextRef="#ctx0" brushRef="#br0">1 1 15983,'0'0'3353,"9"2"-2547,71 9 741,-64-11-1447,1 1-1,-1 1 0,0 1 0,1 0 0,-1 1 1,23 9-1,-36-11-99,0-1 0,-1 1 0,1-1 0,-1 1 1,1 0-1,-1 0 0,0 0 0,0 1 0,0-1 0,0 0 1,0 1-1,0-1 0,-1 1 0,1 0 0,-1-1 0,0 1 1,1 0-1,-2 0 0,1 0 0,0 0 0,0 0 0,-1 0 1,0 0-1,1 0 0,-1 0 0,0 0 0,-1 0 0,1 0 1,0 0-1,-1 0 0,0 0 0,0 0 0,0 0 0,0 0 1,0 0-1,0 0 0,-3 3 0,-5 11 440,0-2-1,-2 1 1,1-1 0,-23 23 0,17-20 180,11-14-375,0 0 0,0 1-1,0-1 1,1 1 0,0 0 0,0 1-1,1-1 1,-1 1 0,1 0 0,0-1 0,1 1-1,0 1 1,0-1 0,-2 9 0,4-14-238,0-1 1,0 1-1,0 0 1,0 0-1,1-1 1,-1 1-1,0 0 1,0-1-1,1 1 1,-1 0-1,1-1 1,-1 1-1,0-1 1,1 1-1,-1-1 1,1 1-1,-1-1 1,1 1-1,0-1 1,-1 1-1,1-1 1,-1 0-1,1 1 1,0-1-1,-1 0 1,1 1-1,0-1 1,-1 0-1,1 0 1,0 0-1,1 0 1,27 2 54,-21-2-23,12-1-307,-1-1 0,1 0 1,30-8-1,58-24-5761,-45 12-1039</inkml:trace>
</inkml:ink>
</file>

<file path=ppt/ink/ink8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5:06.260"/>
    </inkml:context>
    <inkml:brush xml:id="br0">
      <inkml:brushProperty name="width" value="0.025" units="cm"/>
      <inkml:brushProperty name="height" value="0.025" units="cm"/>
    </inkml:brush>
  </inkml:definitions>
  <inkml:trace contextRef="#ctx0" brushRef="#br0">334 1 18353,'0'0'4517,"-69"48"-3556,40-18-417,-2 6-128,-1 0-95,0 3-161,6-7-64,1-2-64,9-5 128,3-7-96,6-5-32,1-6-192,1-5-1537,-2-2-1314,1-5-513,-3-12-4419</inkml:trace>
  <inkml:trace contextRef="#ctx0" brushRef="#br0" timeOffset="1">0 178 15375,'0'0'7495,"75"26"-7111,-41-16-288,8 1-32,1-5-2018,2-5-2242,-2-1-4164</inkml:trace>
</inkml:ink>
</file>

<file path=ppt/ink/ink8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5:06.634"/>
    </inkml:context>
    <inkml:brush xml:id="br0">
      <inkml:brushProperty name="width" value="0.025" units="cm"/>
      <inkml:brushProperty name="height" value="0.025" units="cm"/>
    </inkml:brush>
  </inkml:definitions>
  <inkml:trace contextRef="#ctx0" brushRef="#br0">11 161 10762,'0'0'9801,"-6"61"-8327,3-38-449,1 1-256,2 1-289,0-3-352,0-2-96,5-4-769,1-5-1761,0-8-64,0-3-2691</inkml:trace>
  <inkml:trace contextRef="#ctx0" brushRef="#br0" timeOffset="0.54">30 0 18642,'0'0'9417</inkml:trace>
</inkml:ink>
</file>

<file path=ppt/ink/ink8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5:09.361"/>
    </inkml:context>
    <inkml:brush xml:id="br0">
      <inkml:brushProperty name="width" value="0.025" units="cm"/>
      <inkml:brushProperty name="height" value="0.025" units="cm"/>
    </inkml:brush>
  </inkml:definitions>
  <inkml:trace contextRef="#ctx0" brushRef="#br0">1 51 18417,'5'0'2307,"6"0"-642,10 0-159,6-5-129,9 3-544,7-5-513,2 2-288,0-3 0,-1 2-1569,-10 0-1026,-11-1-1633,-10 2-2338</inkml:trace>
</inkml:ink>
</file>

<file path=ppt/ink/ink8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5:09.702"/>
    </inkml:context>
    <inkml:brush xml:id="br0">
      <inkml:brushProperty name="width" value="0.025" units="cm"/>
      <inkml:brushProperty name="height" value="0.025" units="cm"/>
    </inkml:brush>
  </inkml:definitions>
  <inkml:trace contextRef="#ctx0" brushRef="#br0">1 48 13485,'0'0'6214,"82"16"-4997,-32-23-609,7-7-480,3 1-95,-2-3-1475,-9 2-4163</inkml:trace>
</inkml:ink>
</file>

<file path=ppt/ink/ink8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5:10.047"/>
    </inkml:context>
    <inkml:brush xml:id="br0">
      <inkml:brushProperty name="width" value="0.025" units="cm"/>
      <inkml:brushProperty name="height" value="0.025" units="cm"/>
    </inkml:brush>
  </inkml:definitions>
  <inkml:trace contextRef="#ctx0" brushRef="#br0">298 1 17424,'0'0'4319,"-9"7"-3235,-17 17-564,1 1 0,1 1 0,2 0-1,0 2 1,-21 37 0,17-22-315,2 2 0,2 1 1,-21 59-1,40-104-4702,0-11 1967,0-16-1921,0-9-2638</inkml:trace>
</inkml:ink>
</file>

<file path=ppt/ink/ink8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5:10.392"/>
    </inkml:context>
    <inkml:brush xml:id="br0">
      <inkml:brushProperty name="width" value="0.025" units="cm"/>
      <inkml:brushProperty name="height" value="0.025" units="cm"/>
    </inkml:brush>
  </inkml:definitions>
  <inkml:trace contextRef="#ctx0" brushRef="#br0">0 1 11435,'0'0'7303,"36"62"-6470,-15-38-417,8-2-128,10-2-96,5-3-31,5-8-65,2-6-1890,-4-3-4260</inkml:trace>
</inkml:ink>
</file>

<file path=ppt/ink/ink8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5:10.765"/>
    </inkml:context>
    <inkml:brush xml:id="br0">
      <inkml:brushProperty name="width" value="0.025" units="cm"/>
      <inkml:brushProperty name="height" value="0.025" units="cm"/>
    </inkml:brush>
  </inkml:definitions>
  <inkml:trace contextRef="#ctx0" brushRef="#br0">0 181 15503,'0'0'7938,"9"-3"-6892,5-3-900,-1 1 0,-1-2 0,1 0 0,-1 0 0,0-1 0,-1-1 0,16-14-1,73-83 1144,-113 158-467,6-30-1042,2 1 0,0 0 0,1 0 0,0 40 0,4-62 6,0 1-1,0-1 1,0 0-1,0 0 0,0 1 1,0-1-1,1 0 1,-1 0-1,0 0 1,1 0-1,-1 1 1,1-1-1,-1 0 0,1 0 1,1 2-1,-1-3-160,-1 1-1,1-1 0,0 1 0,0-1 0,0 1 0,0-1 1,0 0-1,0 1 0,0-1 0,0 0 0,0 0 1,0 0-1,0 0 0,0 0 0,0 0 0,0 0 1,0 0-1,0 0 0,1-1 0,14-3-8806</inkml:trace>
</inkml:ink>
</file>

<file path=ppt/ink/ink8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5:11.092"/>
    </inkml:context>
    <inkml:brush xml:id="br0">
      <inkml:brushProperty name="width" value="0.025" units="cm"/>
      <inkml:brushProperty name="height" value="0.025" units="cm"/>
    </inkml:brush>
  </inkml:definitions>
  <inkml:trace contextRef="#ctx0" brushRef="#br0">117 1 17809,'0'0'8520,"18"73"-7559,-9-38-577,0 1-256,3 2-64,-2-4-32,0-2-288,-2-6-1345,-3-6-1090,-5-5-1249</inkml:trace>
  <inkml:trace contextRef="#ctx0" brushRef="#br0" timeOffset="1">1 157 16624,'0'0'5605,"49"-19"-4644,-13 12-160,9-2-481,4-5-320,0 1-673,-3-4-2818,-5-2-4100</inkml:trace>
</inkml:ink>
</file>

<file path=ppt/ink/ink8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5:11.468"/>
    </inkml:context>
    <inkml:brush xml:id="br0">
      <inkml:brushProperty name="width" value="0.025" units="cm"/>
      <inkml:brushProperty name="height" value="0.025" units="cm"/>
    </inkml:brush>
  </inkml:definitions>
  <inkml:trace contextRef="#ctx0" brushRef="#br0">270 0 12748,'0'0'9321,"-34"59"-7784,6-18 65,-5 3-257,3 6-256,1 0-640,1-3-289,8-4-128,5-9 32,3-7-288,10-7-1186,1-12-928</inkml:trace>
  <inkml:trace contextRef="#ctx0" brushRef="#br0" timeOffset="1">1 153 17553,'0'0'7238,"48"35"-5924,-20-21-706,3-3-416,5 0-95,1-3-418,-1-1-1761,-6-2-2274,-7-4-2658</inkml:trace>
</inkml:ink>
</file>

<file path=ppt/ink/ink8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5:11.811"/>
    </inkml:context>
    <inkml:brush xml:id="br0">
      <inkml:brushProperty name="width" value="0.025" units="cm"/>
      <inkml:brushProperty name="height" value="0.025" units="cm"/>
    </inkml:brush>
  </inkml:definitions>
  <inkml:trace contextRef="#ctx0" brushRef="#br0">0 3 13837,'0'0'2621,"9"-1"246,-3 0-2177,1 1 0,0 0 1,0 0-1,0 0 0,0 1 0,12 2 0,-16-2-576,-1 0 1,0 0-1,0 0 0,0 0 0,0 0 0,0 0 0,0 1 0,0-1 0,0 1 1,0-1-1,-1 1 0,1 0 0,0 0 0,-1 0 0,0 0 0,1 0 0,-1 0 1,0 0-1,0 0 0,0 0 0,0 1 0,-1-1 0,1 0 0,-1 1 0,1-1 1,-1 0-1,0 1 0,0 2 0,0 1 101,0 1 0,-1-1 0,1 1 0,-2-1 0,1 1 0,-1-1 0,0 0 0,0 0 0,0 0 0,-1 0 0,0 0 0,0-1 0,-1 1 0,1-1 0,-1 0 0,-6 7 0,-22 35 1372,31-47-1586,1 0 0,0 1 1,-1-1-1,1 1 0,0-1 0,-1 1 0,1-1 0,0 1 0,0-1 0,0 1 0,0 0 0,-1-1 0,1 1 0,0-1 0,0 1 0,0-1 1,0 1-1,0-1 0,0 1 0,1 0 0,-1-1 0,0 1 0,0-1 0,0 1 0,0-1 0,1 1 0,-1-1 0,0 1 0,0-1 0,1 1 1,-1-1-1,0 1 0,1-1 0,-1 0 0,1 1 0,-1-1 0,1 1 0,27 5 43,33-13-631,-51 4-162,-1 0-1,0-1 0,0 0 0,0 0 0,-1-1 0,9-6 0,24-23-8040,-11 0-5982</inkml:trace>
</inkml:ink>
</file>

<file path=ppt/ink/ink8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5:12.170"/>
    </inkml:context>
    <inkml:brush xml:id="br0">
      <inkml:brushProperty name="width" value="0.025" units="cm"/>
      <inkml:brushProperty name="height" value="0.025" units="cm"/>
    </inkml:brush>
  </inkml:definitions>
  <inkml:trace contextRef="#ctx0" brushRef="#br0">39 1 18610,'0'0'11274,"24"67"-10953,-15-31-193,-1 0-96,0 1 32,0-3-64,2-1-513,-3-3-352,2-6-576,-3-4-1057,-2-8-1794,-2-4-2531</inkml:trace>
  <inkml:trace contextRef="#ctx0" brushRef="#br0" timeOffset="1">1 181 17521,'0'0'11787,"59"-31"-11723,-21 29-32,1-1-320,2 2-2115,-5-3-1312,-5-1-2147,-3-5-4708</inkml:trace>
</inkml:ink>
</file>

<file path=ppt/ink/ink8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5:12.530"/>
    </inkml:context>
    <inkml:brush xml:id="br0">
      <inkml:brushProperty name="width" value="0.025" units="cm"/>
      <inkml:brushProperty name="height" value="0.025" units="cm"/>
    </inkml:brush>
  </inkml:definitions>
  <inkml:trace contextRef="#ctx0" brushRef="#br0">217 1 16303,'0'0'11756,"-55"64"-11212,37-29-96,3 3-191,-2 0-65,3-4-160,4-3 32,5-5-384,2-8-833,3-5-801,0-11-801</inkml:trace>
  <inkml:trace contextRef="#ctx0" brushRef="#br0" timeOffset="1">1 112 20435,'0'0'6118,"76"5"-4196,-42 2-1153,4 1-609,-1 0-192,-1 1-1121,-7-3-2210,-5-1-2979,-3-3-6791</inkml:trace>
</inkml:ink>
</file>

<file path=ppt/ink/ink8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5:12.872"/>
    </inkml:context>
    <inkml:brush xml:id="br0">
      <inkml:brushProperty name="width" value="0.025" units="cm"/>
      <inkml:brushProperty name="height" value="0.025" units="cm"/>
    </inkml:brush>
  </inkml:definitions>
  <inkml:trace contextRef="#ctx0" brushRef="#br0">83 1 13869,'0'0'16490,"6"7"-16426,-5-6-61,1 0 7,-1 0 0,1 0-1,-1 1 1,1-1-1,-1 0 1,0 1 0,0-1-1,0 1 1,0-1-1,0 1 1,0-1 0,0 1-1,0 0 1,-1 0 0,1-1-1,-1 1 1,1 0-1,-1 0 1,0 0 0,1-1-1,-1 1 1,0 0 0,0 0-1,0 0 1,-1 0-1,1 0 1,0-1 0,-1 1-1,1 0 1,-1 0-1,0-1 1,1 1 0,-1 0-1,0-1 1,0 1 0,0 0-1,0-1 1,0 0-1,-1 1 1,1-1 0,0 0-1,-3 3 1,-55 46 1639,59-49-1650,0-1 0,0 0 0,0 1 0,0-1-1,1 1 1,-1-1 0,0 0 0,0 1 0,1-1-1,-1 0 1,0 1 0,0-1 0,1 0 0,-1 0-1,0 1 1,1-1 0,-1 0 0,1 0 0,-1 0-1,0 1 1,1-1 0,-1 0 0,1 0 0,-1 0-1,0 0 1,1 0 0,-1 0 0,1 0 0,-1 0-1,0 0 1,1 0 0,-1 0 0,1 0 0,-1 0-1,1 0 1,0-1 0,25 3-81,-22-2 54,13 0-188,0 1 0,1 0 0,-1 1 0,-1 1 0,1 1 0,0 0 0,-1 1 0,0 1 0,0 0 0,15 10 0,-29-15 253,0 0-1,0 1 1,0 0-1,0-1 1,-1 1-1,1 0 1,-1 0-1,1 0 1,-1 0-1,0 0 1,1 0-1,-1 1 1,0-1-1,0 0 1,-1 1-1,1-1 1,0 0-1,-1 1 1,0-1 0,1 1-1,-1-1 1,0 1-1,0-1 1,-1 0-1,1 1 1,0-1-1,-1 1 1,1-1-1,-1 1 1,0-1-1,0 0 1,0 0-1,0 1 1,0-1-1,0 0 1,-1 0-1,-2 3 1,-4 6 200,0-1-1,0 0 1,-1 0 0,0-1-1,-20 15 1,16-14-509,-1 0 0,0-1 0,-1-1 0,-23 10 0,34-16-115,0-1 1,0 1-1,0-1 0,-1 0 0,1 0 1,0 0-1,-1-1 0,1 1 0,-1-1 1,1 0-1,-1-1 0,1 1 0,0-1 1,-1 0-1,1 0 0,0 0 0,0 0 1,-1-1-1,1 0 0,0 0 0,0 0 1,-4-3-1,-9-10-19499</inkml:trace>
</inkml:ink>
</file>

<file path=ppt/ink/ink8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3:26.835"/>
    </inkml:context>
    <inkml:brush xml:id="br0">
      <inkml:brushProperty name="width" value="0.025" units="cm"/>
      <inkml:brushProperty name="height" value="0.025" units="cm"/>
    </inkml:brush>
  </inkml:definitions>
  <inkml:trace contextRef="#ctx0" brushRef="#br0">0 0 8776,'0'0'11339,"72"36"-10442,-16-34-224,17 1-161,4-3-352,-1 0-128,-5 0-128,-12 1-929,-18 0-1569,-19-1-1602</inkml:trace>
</inkml:ink>
</file>

<file path=ppt/ink/ink8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3:27.160"/>
    </inkml:context>
    <inkml:brush xml:id="br0">
      <inkml:brushProperty name="width" value="0.025" units="cm"/>
      <inkml:brushProperty name="height" value="0.025" units="cm"/>
    </inkml:brush>
  </inkml:definitions>
  <inkml:trace contextRef="#ctx0" brushRef="#br0">1 46 15695,'0'0'1794,"55"8"-1,-6-8-512,14-3-320,1-6-544,6 0-353,-6 0-1249,-6-1-2435,-14-4-3010</inkml:trace>
</inkml:ink>
</file>

<file path=ppt/ink/ink8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3:27.533"/>
    </inkml:context>
    <inkml:brush xml:id="br0">
      <inkml:brushProperty name="width" value="0.025" units="cm"/>
      <inkml:brushProperty name="height" value="0.025" units="cm"/>
    </inkml:brush>
  </inkml:definitions>
  <inkml:trace contextRef="#ctx0" brushRef="#br0">14 1 13132,'0'0'5173,"11"3"-4997,10 5 31,-1 0 0,0 1-1,-1 0 1,0 2-1,23 18 1,-36-25-64,0 1 1,-1 0-1,0 0 1,0 1-1,0-1 1,0 1-1,-1 0 1,0 0-1,5 12 1,-8-15 11,1 1 0,-1 0 1,0 0-1,-1 0 1,1 0-1,-1 0 0,1 0 1,-1 0-1,0 1 1,-1-1-1,1 0 0,-1 0 1,0 0-1,0 0 1,0 0-1,0-1 0,-1 1 1,-3 7-1,-12 15 311,0-2-1,-2 1 1,0-2 0,-24 21-1,-32 41-1512,59-65-3229,9-14-4986</inkml:trace>
</inkml:ink>
</file>

<file path=ppt/ink/ink8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3:28.031"/>
    </inkml:context>
    <inkml:brush xml:id="br0">
      <inkml:brushProperty name="width" value="0.025" units="cm"/>
      <inkml:brushProperty name="height" value="0.025" units="cm"/>
    </inkml:brush>
  </inkml:definitions>
  <inkml:trace contextRef="#ctx0" brushRef="#br0">407 464 5669,'8'-5'6412,"1"0"-5216,0 0 1,-1-1 0,0 0-1,0-1 1,-1 1-1,10-12 1,-16 17-1014,0 0 1,1-1-1,-1 1 1,0-1-1,0 1 1,0-1-1,0 1 1,0-1-1,0 0 1,0 0-1,0 1 1,-1-1-1,1 0 1,-1 0-1,1 0 1,-1 0-1,0 0 1,0 0-1,0 0 1,0 0-1,0 1 1,0-1-1,0 0 1,-1 0-1,1 0 1,-1 0-1,1 0 1,-1 0-1,0 1 1,0-1-1,0 0 1,0 1-1,0-1 1,0 0-1,0 1 1,0-1-1,-1 1 1,1 0-1,-1-1 1,1 1-1,-1 0 1,1 0 0,-1 0-1,0 0 1,1 0-1,-1 0 1,-3 0-1,-2-2-146,0 0 1,-1 0-1,0 1 0,1 0 1,-1 0-1,0 1 0,0 0 0,0 0 1,0 1-1,0 0 0,0 0 1,0 1-1,0 0 0,0 1 1,0 0-1,-11 4 0,9-2-2,1 0-1,-1 0 1,1 1-1,0 0 1,0 1 0,0 0-1,1 1 1,0 0-1,0 0 1,1 0 0,0 1-1,-7 10 1,13-17-14,-1 1 1,1 0 0,0-1 0,0 1 0,-1 0-1,1 0 1,0 0 0,1 0 0,-1 0 0,0 0-1,1 0 1,-1 0 0,1 1 0,0-1 0,-1 0-1,1 0 1,0 0 0,0 1 0,1 1 0,0-3-3,-1 0-1,1 1 1,0-1 0,0 0 0,0 0 0,-1 0 0,1 0 0,0 0 0,1 0 0,-1-1 0,0 1 0,0 0 0,0 0 0,0-1 0,1 1 0,-1-1 0,0 1 0,0-1 0,1 0 0,-1 1 0,0-1 0,3 0 0,4 1 63,1-1 1,-1 0 0,1 0 0,-1-1 0,1 0 0,-1-1 0,0 0-1,13-4 1,-5-1-40,1-1 0,-1 0 0,0-2 0,-1 0 0,0 0 0,0-1 0,-1-1 0,-1-1 0,0 0 0,20-26 0,-27 31-28,0-1 1,0 0 0,-1 0-1,0 0 1,0 0-1,-1-1 1,0 0 0,-1 0-1,0 0 1,-1 0 0,0-1-1,0 1 1,-1 0 0,-1-1-1,0 1 1,0-1-1,-1 1 1,0-1 0,-1 1-1,-3-14 1,3 19-17,0 0 1,-1 0-1,1 0 0,-1 0 1,0 0-1,0 0 0,-1 1 1,1-1-1,-1 1 0,0 0 1,0 0-1,0 0 0,-1 1 1,-8-6-1,5 5-1,-1 0-1,1 0 1,-1 1-1,0 1 1,0-1-1,0 1 1,0 1-1,-14-1 1,4 1-2,1 2 1,-1 0-1,0 1 1,1 1-1,-1 0 1,1 2-1,0 0 1,-24 11-1,23-8 11,0 0 0,0 2 0,1 0 0,1 1 1,0 1-1,0 0 0,1 2 0,-16 16 0,30-28-76,0 0 1,1 0-1,0-1 0,-1 1 1,1 0-1,0 0 1,0 0-1,0 1 0,0-1 1,0 0-1,1 0 0,-1 0 1,1 1-1,-1-1 1,1 0-1,0 0 0,0 1 1,0 2-1,1-3-108,0 0 1,-1 0-1,1-1 0,0 1 0,0-1 1,0 1-1,0-1 0,0 1 1,0-1-1,1 1 0,-1-1 0,0 0 1,1 0-1,-1 0 0,1 0 0,-1 0 1,1 0-1,1 1 0,7 2-1188,-1-1 0,1 0 1,0-1-1,0 0 0,0 0 0,19 0 0,20-1-10908</inkml:trace>
</inkml:ink>
</file>

<file path=ppt/ink/ink8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3:28.403"/>
    </inkml:context>
    <inkml:brush xml:id="br0">
      <inkml:brushProperty name="width" value="0.025" units="cm"/>
      <inkml:brushProperty name="height" value="0.025" units="cm"/>
    </inkml:brush>
  </inkml:definitions>
  <inkml:trace contextRef="#ctx0" brushRef="#br0">74 1 9993,'0'0'12727,"-4"8"-11889,-10 21 410,1 0-1,-17 62 1,26-78-1127,1 0 1,1 1 0,0 0 0,1 0 0,0-1-1,1 1 1,1 0 0,0 0 0,1-1 0,4 19-1,-3-25-210,0-1-1,0 1 0,0 0 0,1-1 1,6 10-1,5 2-5943</inkml:trace>
</inkml:ink>
</file>

<file path=ppt/ink/ink8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3:28.745"/>
    </inkml:context>
    <inkml:brush xml:id="br0">
      <inkml:brushProperty name="width" value="0.025" units="cm"/>
      <inkml:brushProperty name="height" value="0.025" units="cm"/>
    </inkml:brush>
  </inkml:definitions>
  <inkml:trace contextRef="#ctx0" brushRef="#br0">1 41 14574,'0'0'10986,"74"-13"-10281,-20 10 736,10 3-832,0-1-545,4 1-64,-9 0-1153,-6-3-1217,-13-2-1730,-6-1-1602,-11-4-8263</inkml:trace>
</inkml:ink>
</file>

<file path=ppt/ink/ink8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3:29.730"/>
    </inkml:context>
    <inkml:brush xml:id="br0">
      <inkml:brushProperty name="width" value="0.025" units="cm"/>
      <inkml:brushProperty name="height" value="0.025" units="cm"/>
    </inkml:brush>
  </inkml:definitions>
  <inkml:trace contextRef="#ctx0" brushRef="#br0">3 9 14926,'-2'0'6951,"12"0"-5702,15 0-192,11-2-128,8-1-321,11-1-351,3 4-193,0 0-64,-3 0-32,-6 3-609,-9 2-961,-8-2-1152,-8-3-769,-7 0-2819</inkml:trace>
</inkml:ink>
</file>

<file path=ppt/ink/ink8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3:30.276"/>
    </inkml:context>
    <inkml:brush xml:id="br0">
      <inkml:brushProperty name="width" value="0.025" units="cm"/>
      <inkml:brushProperty name="height" value="0.025" units="cm"/>
    </inkml:brush>
  </inkml:definitions>
  <inkml:trace contextRef="#ctx0" brushRef="#br0">0 123 10666,'0'0'6000,"14"2"-3939,86 7 1067,178-8 0,117-30-2590,-292 19-360,607-81 3,-684 88-44,-14 1-3605,-28 3-1299,-6 0-747</inkml:trace>
</inkml:ink>
</file>

<file path=ppt/ink/ink8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3:30.911"/>
    </inkml:context>
    <inkml:brush xml:id="br0">
      <inkml:brushProperty name="width" value="0.025" units="cm"/>
      <inkml:brushProperty name="height" value="0.025" units="cm"/>
    </inkml:brush>
  </inkml:definitions>
  <inkml:trace contextRef="#ctx0" brushRef="#br0">379 273 9321,'0'0'18049,"0"-9"-17227,0 7-803,0 0 1,-1-1-1,1 1 0,0 0 1,-1-1-1,1 1 0,-1 0 1,0 0-1,0 0 1,0-1-1,0 1 0,0 0 1,0 0-1,0 0 0,-1 1 1,1-1-1,-3-2 0,0 2-7,1 0 0,-1 0 0,0 1 0,1-1-1,-1 1 1,0 0 0,0 0 0,0 0 0,0 1-1,0 0 1,0-1 0,-7 2 0,-2-1 16,1 0 0,-1 1 0,0 1 0,0 0 1,0 0-1,1 1 0,-1 1 0,-15 7 0,23-9 48,0 1 1,0 0-1,0 0 0,0 0 1,0 1-1,1 0 0,0 0 1,-1 0-1,1 0 0,1 0 1,-1 1-1,1 0 0,0 0 1,0 0-1,0 0 0,1 0 1,-1 1-1,1-1 0,1 1 1,-1-1-1,0 7 0,1-8-32,0-1 0,1 0-1,-1 1 1,1-1 0,0 1-1,0-1 1,0 0 0,1 1-1,-1-1 1,1 0 0,0 1-1,0-1 1,0 0 0,0 0-1,1 0 1,-1 0 0,1 0-1,0 0 1,-1 0 0,1 0-1,1-1 1,-1 1 0,0-1-1,1 1 1,-1-1 0,1 0-1,0 0 1,-1 0 0,6 2-1,0-1 28,0 0 0,1 0-1,-1-1 1,1 0 0,0-1-1,0 0 1,-1 0 0,1-1-1,0 0 1,14-2 0,-10 0-67,0-1 1,-1-1-1,1 0 0,-1 0 1,0-1-1,0-1 1,-1 0-1,1 0 1,-1-1-1,-1-1 1,1 0-1,-1 0 0,-1-1 1,13-14-1,-15 15-4,0 0-1,-1-1 0,1 1 1,-2-1-1,1 0 0,-1-1 0,-1 0 1,1 1-1,-2-1 0,1-1 1,-2 1-1,1 0 0,-1-1 1,-1 1-1,0-1 0,0 0 0,-1 1 1,-1-12-1,-1 14 1,0 1 0,-1 0 0,1 0 0,-1 0 0,-1 1 0,1-1 0,-1 1 0,0 0 0,-1-1 0,1 2 0,-1-1 0,-1 1 0,1-1 0,-1 1 0,1 1 0,-1-1 0,-1 1 0,1 0 0,-1 1 0,1-1 0,-1 1 0,0 1 0,0-1 0,0 1 0,-11-2 0,4 1 0,1 1 0,-1 0 0,1 1 0,-1 0 0,0 1 0,0 0 0,1 1 0,-1 1 0,1 0 0,-1 1 0,1 0 0,0 1 0,-15 7 0,6 0-264,0 1 0,-23 18-1,39-26 130,1-1-1,0 2 1,0-1-1,0 1 0,1-1 1,-1 1-1,1 1 1,0-1-1,1 0 1,-1 1-1,1 0 1,0 0-1,-3 9 0,6-13-162,0-1-1,-1 0 0,1 1 1,0-1-1,0 1 0,0-1 1,0 1-1,0-1 0,0 1 1,0-1-1,1 0 0,-1 1 1,0-1-1,1 1 0,-1-1 1,1 0-1,0 1 0,-1-1 1,1 0-1,0 0 0,0 0 1,0 1-1,-1-1 0,2 0 1,-1 0-1,0 0 0,0 0 1,0-1-1,0 1 0,0 0 0,1 0 1,-1-1-1,0 1 0,1 0 1,-1-1-1,0 0 0,1 1 1,1-1-1,26 6-7815</inkml:trace>
</inkml:ink>
</file>

<file path=ppt/ink/ink8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3:31.679"/>
    </inkml:context>
    <inkml:brush xml:id="br0">
      <inkml:brushProperty name="width" value="0.025" units="cm"/>
      <inkml:brushProperty name="height" value="0.025" units="cm"/>
    </inkml:brush>
  </inkml:definitions>
  <inkml:trace contextRef="#ctx0" brushRef="#br0">173 103 3203,'0'0'10645,"9"-9"-5547,27-32-1708,-35 40-3160,0 0 0,0 0 1,0-1-1,0 1 0,0 0 0,0 0 0,-1-1 1,1 1-1,0-1 0,-1 1 0,1 0 1,-1-1-1,1 1 0,-1-1 0,0 1 1,0-1-1,0 1 0,0-1 0,0 1 1,0-1-1,0 1 0,0-1 0,-1-2 0,0 3-121,0 0-1,0-1 0,0 1 0,0 0 0,0 0 0,-1 0 1,1 0-1,0 0 0,-1 1 0,1-1 0,0 0 0,-1 1 1,1-1-1,-1 1 0,1-1 0,-1 1 0,1 0 0,-3-1 1,-5 0-61,-1 0 0,0 1 0,1 0 0,-1 1 0,-11 2 0,13-1-23,0 0 1,1 1 0,-1 1-1,1-1 1,0 1 0,0 1 0,0-1-1,1 1 1,0 0 0,-1 1-1,2-1 1,-9 10 0,10-11 65,1 0 1,0 1 0,0-1-1,0 0 1,0 1-1,0 0 1,1-1 0,0 1-1,0 0 1,0 0 0,1 1-1,0-1 1,0 0-1,0 0 1,0 1 0,1-1-1,0 0 1,0 1-1,1-1 1,0 7 0,1-9-84,0-1 1,-1 1 0,1-1 0,0 0-1,0 1 1,0-1 0,1 0 0,-1 0-1,0 0 1,1-1 0,-1 1 0,1 0-1,0-1 1,0 0 0,-1 0 0,1 1-1,0-2 1,0 1 0,0 0 0,0-1-1,0 1 1,0-1 0,0 0 0,0 0-1,1 0 1,4-1 0,4 1 2,1-1 1,-1-1-1,1 0 0,-1 0 1,17-6-1,-16 3-11,-1-1 0,0 0 0,0 0 0,0-2 0,-1 1 0,0-2 0,0 1 0,-1-1 0,0-1 0,0 0 0,-1 0 0,-1-1 0,0 0 0,0 0 0,7-18 0,-41 66 0,22-27-4,0-1 0,1 1 0,0-1 1,1 1-1,0 0 0,1 0 0,0 0 0,0 0 0,1 16 0,1-23-37,-1 1 0,1 0 0,0 0 0,0-1 0,0 1-1,0 0 1,1-1 0,0 1 0,-1-1 0,1 0 0,0 1 0,1-1 0,-1 0-1,0 0 1,1-1 0,0 1 0,0 0 0,-1-1 0,2 1 0,-1-1-1,0 0 1,0 0 0,1-1 0,-1 1 0,1-1 0,-1 1 0,8 1 0,36 3-4177,4-6-4339</inkml:trace>
</inkml:ink>
</file>

<file path=ppt/ink/ink8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4:35.871"/>
    </inkml:context>
    <inkml:brush xml:id="br0">
      <inkml:brushProperty name="width" value="0.025" units="cm"/>
      <inkml:brushProperty name="height" value="0.025" units="cm"/>
    </inkml:brush>
  </inkml:definitions>
  <inkml:trace contextRef="#ctx0" brushRef="#br0">0 0 17072,'0'0'854,"8"12"-437,8 11-302,0-2 0,2 0 1,0 0-1,26 20 0,29 14 87,2-4 0,146 76 0,179 53 2783,-82-41-778,426 233-524,1 0 1604,-717-359-3187,138 61 468,-139-64-643,0-1 0,0-2 0,1 0 0,36 3 0,-62-10-32,-1 1-1,1-1 0,0 0 0,0 0 0,0 0 1,-1 1-1,1-2 0,0 1 0,0 0 1,0 0-1,-1-1 0,1 1 0,0-1 1,0 1-1,-1-1 0,1 0 0,0 1 0,-1-1 1,1 0-1,-1 0 0,1 0 0,-1 0 1,1-1-1,-1 1 0,0 0 0,2-3 0,-3 2-249,1-1-1,-1 1 0,0-1 0,0 0 0,0 1 0,0-1 0,-1 1 0,1-1 0,-1 1 0,1 0 1,-1-1-1,0 1 0,0 0 0,0-1 0,0 1 0,-1 0 0,1 0 0,-1 0 0,1 0 0,-3-3 1,-34-38-8628</inkml:trace>
</inkml:ink>
</file>

<file path=ppt/ink/ink8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4:36.293"/>
    </inkml:context>
    <inkml:brush xml:id="br0">
      <inkml:brushProperty name="width" value="0.025" units="cm"/>
      <inkml:brushProperty name="height" value="0.025" units="cm"/>
    </inkml:brush>
  </inkml:definitions>
  <inkml:trace contextRef="#ctx0" brushRef="#br0">6 357 18546,'0'0'763,"-2"9"-464,1-5-278,0 0 0,0 0 0,1 0 1,0 0-1,0 0 0,0 0 0,0 0 0,0 0 1,1-1-1,0 1 0,0 0 0,0 0 0,0 0 1,1-1-1,-1 1 0,1-1 0,0 1 0,0-1 1,0 0-1,0 1 0,1-1 0,-1 0 0,1-1 1,0 1-1,0 0 0,0-1 0,0 1 0,0-1 0,1 0 1,-1 0-1,1-1 0,4 3 0,0 0 415,1-1 0,0 0 0,0 0 0,0-1 1,0 0-1,0-1 0,1 0 0,-1 0 0,0-1 0,1 0 0,-1-1 0,15-2 0,-9-1-107,0 0 0,-1-1-1,1 0 1,-1-1 0,-1-1 0,1 0 0,13-10 0,4-6-149,-1-2 0,0-1 0,-2-1 0,-1-2 0,26-35 0,-18 13-63,-1-1 1,30-63-1,-63 113-110,0 0 0,0 0 1,0 1-1,0-1 0,0 0 0,0 1 0,0-1 1,1 1-1,-1 0 0,1-1 0,-1 1 0,1 0 0,2-2 1,-4 3-12,1 0 0,0 0 0,0-1 0,0 1 0,-1 0 0,1 0 0,0 0 0,0 0 0,0 0 0,0 0 0,-1 0 0,1 0 0,0 1 0,0-1 0,0 0 1,-1 0-1,1 1 0,0-1 0,0 0 0,-1 1 0,1-1 0,0 1 0,4 4-30,0 0 1,0 0-1,-1 0 0,0 1 1,0-1-1,4 9 1,4 7 119,15 14-91,1-1-1,1-1 1,2-1-1,1-1 1,1-3-1,2 0 1,50 29-1,36 7-2549,9-16-3424,-7-16-4485</inkml:trace>
</inkml:ink>
</file>

<file path=ppt/ink/ink8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4:37.856"/>
    </inkml:context>
    <inkml:brush xml:id="br0">
      <inkml:brushProperty name="width" value="0.025" units="cm"/>
      <inkml:brushProperty name="height" value="0.025" units="cm"/>
    </inkml:brush>
  </inkml:definitions>
  <inkml:trace contextRef="#ctx0" brushRef="#br0">1 7 19795,'4'-7'3523,"-2"7"-961,-2 5-576,0 19-704,0 11-289,0 9-353,0 8-352,0 8-192,0 1-96,0-2 0,3-7-448,7-8-641,0-10-416,-3-10-449,-3-12 224,-12-36-10121</inkml:trace>
</inkml:ink>
</file>

<file path=ppt/ink/ink8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4:38.215"/>
    </inkml:context>
    <inkml:brush xml:id="br0">
      <inkml:brushProperty name="width" value="0.025" units="cm"/>
      <inkml:brushProperty name="height" value="0.025" units="cm"/>
    </inkml:brush>
  </inkml:definitions>
  <inkml:trace contextRef="#ctx0" brushRef="#br0">1 33 8680,'0'0'18738,"84"-6"-16688,-19 6-128,13 0-545,6 0-1377,0-4 0,-7 0 0,-9-3 0,-19 1-1441,-12 2-481,-17 3-1698</inkml:trace>
</inkml:ink>
</file>

<file path=ppt/ink/ink8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4:38.546"/>
    </inkml:context>
    <inkml:brush xml:id="br0">
      <inkml:brushProperty name="width" value="0.025" units="cm"/>
      <inkml:brushProperty name="height" value="0.025" units="cm"/>
    </inkml:brush>
  </inkml:definitions>
  <inkml:trace contextRef="#ctx0" brushRef="#br0">1 43 17777,'0'0'11531,"79"8"-9738,-23-18-383,8-2-1154,5-1-256,-2 3 0,-6 6 0,-5 3-480,-6 1-2179,-12 0-2978,-6 0-6439</inkml:trace>
</inkml:ink>
</file>

<file path=ppt/ink/ink8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4:39.196"/>
    </inkml:context>
    <inkml:brush xml:id="br0">
      <inkml:brushProperty name="width" value="0.025" units="cm"/>
      <inkml:brushProperty name="height" value="0.025" units="cm"/>
    </inkml:brush>
  </inkml:definitions>
  <inkml:trace contextRef="#ctx0" brushRef="#br0">220 1 17969,'0'0'2312,"-10"5"-385,-1 1-1407,0 2 0,1-1 0,0 2 0,0-1-1,0 1 1,1 1 0,1 0 0,0 0 0,-10 15 0,3 0-237,1 1-1,1 1 1,1 0-1,1 1 1,2 0 0,1 0-1,1 1 1,1 0-1,2 0 1,1 1-1,1-1 1,1 1-1,4 33 1,-2-54-303,1 0-1,0-1 1,0 1 0,0 0 0,1-1-1,0 0 1,1 1 0,0-1-1,0-1 1,1 1 0,0-1 0,0 1-1,0-1 1,1-1 0,0 1-1,1-1 1,0 0 0,0-1-1,9 7 1,-9-8-477,1 0-1,-1-1 1,1 0-1,0 0 0,11 2 1,-10-3-635,1 0-1,-1-1 1,1-1-1,-1 1 1,10-2-1,19-5-6912</inkml:trace>
</inkml:ink>
</file>

<file path=ppt/ink/ink8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4:39.588"/>
    </inkml:context>
    <inkml:brush xml:id="br0">
      <inkml:brushProperty name="width" value="0.025" units="cm"/>
      <inkml:brushProperty name="height" value="0.025" units="cm"/>
    </inkml:brush>
  </inkml:definitions>
  <inkml:trace contextRef="#ctx0" brushRef="#br0">126 35 19635,'0'0'4527,"-8"-2"-2291,1 1-2035,5-1-116,-1 1 0,0 0 0,0 1-1,0-1 1,0 1 0,0-1-1,0 1 1,0 0 0,0 0 0,0 0-1,0 0 1,0 1 0,0-1-1,0 1 1,0 0 0,0 0 0,0 0-1,0 0 1,1 0 0,-1 1-1,0-1 1,1 1 0,-1 0 0,1-1-1,-1 1 1,1 1 0,-3 2-1,2-1-13,0 0-1,0-1 1,0 1-1,1 0 1,-1 1-1,1-1 1,0 0-1,0 1 1,1-1-1,-1 1 1,1-1-1,0 1 0,0 0 1,1-1-1,-1 1 1,1 0-1,0 0 1,1-1-1,0 8 1,0-10-49,1-1 0,-1 0 0,0 0 1,1 0-1,-1 0 0,0 0 1,1 0-1,-1 0 0,1-1 0,-1 1 1,1 0-1,0-1 0,-1 1 0,1-1 1,0 0-1,-1 1 0,1-1 0,0 0 1,0 0-1,-1 0 0,1 0 0,0 0 1,-1-1-1,1 1 0,2-1 0,46-13 414,-36 6-372,0-1 0,-1-1 0,0 0 0,0-1 0,-1 0 0,0-1 0,-1 0 1,0-1-1,-1 0 0,12-22 0,-38 66 149,-19 57-1,30-75-181,1 0-1,1 1 0,0-1 0,1 1 0,0 0 1,1 0-1,1 26 0,0-39-130,1 0 1,-1 1-1,0-1 0,1 0 1,-1 0-1,0 0 0,1 0 1,-1 0-1,1 1 0,0-1 1,-1 0-1,1 0 0,0 0 1,0-1-1,-1 1 0,1 0 1,0 0-1,0 0 0,0-1 1,0 1-1,0 0 0,0-1 1,0 1-1,0-1 0,1 1 1,-1-1-1,0 1 0,0-1 1,0 0-1,1 0 0,-1 0 1,0 1-1,0-1 0,0 0 1,1-1-1,-1 1 0,0 0 1,0 0-1,0 0 0,1-1 1,-1 1-1,0-1 0,0 1 1,0-1-1,0 1 0,2-2 1,3 0-1222,0-1 1,0 0 0,-1 0 0,1-1-1,-1 0 1,1 0 0,4-5 0,16-18-13254</inkml:trace>
</inkml:ink>
</file>

<file path=ppt/ink/ink8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4:39.948"/>
    </inkml:context>
    <inkml:brush xml:id="br0">
      <inkml:brushProperty name="width" value="0.025" units="cm"/>
      <inkml:brushProperty name="height" value="0.025" units="cm"/>
    </inkml:brush>
  </inkml:definitions>
  <inkml:trace contextRef="#ctx0" brushRef="#br0">59 0 19378,'0'0'3716,"-31"55"-801,19-23-65,2 3-1184,5-3-417,5-1-801,0-8-544,4-5-2210,7-10-2755,4-8-1345,-1 0-3683</inkml:trace>
</inkml:ink>
</file>

<file path=ppt/ink/ink8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4:40.291"/>
    </inkml:context>
    <inkml:brush xml:id="br0">
      <inkml:brushProperty name="width" value="0.025" units="cm"/>
      <inkml:brushProperty name="height" value="0.025" units="cm"/>
    </inkml:brush>
  </inkml:definitions>
  <inkml:trace contextRef="#ctx0" brushRef="#br0">182 1 21652,'0'0'6017,"-7"14"-3855,-56 136-222,54-124-1740,0 1-1,2 0 0,1 0 0,-4 45 0,10-71-199,0 0 0,0-1 0,0 1 0,0 0 0,0-1 0,0 1 0,0-1 0,0 1 0,1 0 0,-1-1 0,0 1 0,0-1 0,0 1 0,1-1 0,-1 1 0,0-1 0,1 1 0,-1-1 0,1 1 0,-1-1 0,0 1 0,1-1 0,-1 1 0,1-1 0,-1 0 0,1 1 0,-1-1 0,1 0 0,1 1 0,21-1 0,31-20 0,-45 16 0,-4 3-4,2-3-49,0 1 0,1 0 0,-1 0 0,1 1 0,0 0 0,0 1 0,0-1 0,0 2 0,0-1 0,15 1 0,-22 1 55,0 0 0,0 0 0,0-1 1,-1 1-1,1 0 0,0 0 0,-1 0 0,1 0 1,-1-1-1,1 1 0,-1 0 0,1 0 0,-1 0 1,0 0-1,1 0 0,-1 0 0,0 1 0,0-1 1,0 0-1,0 0 0,0 0 0,0 0 0,0 0 1,0 0-1,0 0 0,0 0 0,-1 2 0,-8 30 455,4-23-449,-2 0 1,0-1 0,0 1-1,0-1 1,-1-1 0,-1 0-1,1 0 1,-1 0 0,-12 7-1,15-11-9,0 0 0,0 0 0,0 0 0,-1-1 0,0 0 0,0 0 0,0-1 0,0 0 0,0 0-1,0-1 1,0 0 0,-1 0 0,1 0 0,0-1 0,-13-1 0,17 0-8,0 0 0,0-1 0,0 1-1,0 0 1,0-1 0,1 0 0,-1 0 0,0 0 0,1 0-1,-1 0 1,1-1 0,0 1 0,0-1 0,0 1 0,0-1-1,0 0 1,1 0 0,-1 0 0,1 0 0,0 0 0,-2-6-1,0 1-175,1-1-1,0 0 1,1 1-1,-1-1 1,2 0-1,0-17 1,0 25-120,0 0-1,0 0 1,0 0 0,0 0 0,1 0-1,-1 0 1,0 0 0,1 0 0,-1 0-1,1 0 1,-1 0 0,1 0-1,-1 0 1,1 0 0,0 1 0,-1-1-1,1 0 1,0 0 0,1-1 0,20-5-9760,-1 3-3302</inkml:trace>
</inkml:ink>
</file>

<file path=ppt/ink/ink8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4:40.650"/>
    </inkml:context>
    <inkml:brush xml:id="br0">
      <inkml:brushProperty name="width" value="0.025" units="cm"/>
      <inkml:brushProperty name="height" value="0.025" units="cm"/>
    </inkml:brush>
  </inkml:definitions>
  <inkml:trace contextRef="#ctx0" brushRef="#br0">274 0 19282,'0'0'10373,"3"8"-8548,19 48-1317,29 108 0,-46-142-478,0 1 0,-2 0 0,0 0 0,-2 0 1,0 0-1,-2 1 0,0-1 0,-7 31 0,2-36-29,0-1 0,-1 0 1,-1-1-1,0 0 0,-1 0 0,-1 0 0,-1-1 1,0-1-1,-17 18 0,11-15-10,0-1 1,-1 0-1,0-1 1,-1-1-1,-1-1 1,-37 18-1,10-14-1582,6-14-5450</inkml:trace>
</inkml:ink>
</file>

<file path=ppt/ink/ink8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4:40.992"/>
    </inkml:context>
    <inkml:brush xml:id="br0">
      <inkml:brushProperty name="width" value="0.025" units="cm"/>
      <inkml:brushProperty name="height" value="0.025" units="cm"/>
    </inkml:brush>
  </inkml:definitions>
  <inkml:trace contextRef="#ctx0" brushRef="#br0">1 10 17649,'0'0'11018,"69"9"-8872,-13-9-737,9 0-864,9-1-545,-3-7 0,-9 3-833,-10 2-2017,-19 2-2211,-15 1-897</inkml:trace>
</inkml:ink>
</file>

<file path=ppt/ink/ink8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4:41.327"/>
    </inkml:context>
    <inkml:brush xml:id="br0">
      <inkml:brushProperty name="width" value="0.025" units="cm"/>
      <inkml:brushProperty name="height" value="0.025" units="cm"/>
    </inkml:brush>
  </inkml:definitions>
  <inkml:trace contextRef="#ctx0" brushRef="#br0">0 1 16528,'0'0'9705,"54"22"-7559,-4-20-705,8-1-384,3-1-704,-3 0-321,-2 0-1410,-14 0-2722,-6 0-3875</inkml:trace>
</inkml:ink>
</file>

<file path=ppt/ink/ink8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4:41.933"/>
    </inkml:context>
    <inkml:brush xml:id="br0">
      <inkml:brushProperty name="width" value="0.025" units="cm"/>
      <inkml:brushProperty name="height" value="0.025" units="cm"/>
    </inkml:brush>
  </inkml:definitions>
  <inkml:trace contextRef="#ctx0" brushRef="#br0">0 61 16207,'0'0'6599,"61"-22"-4549,-5 13-353,9 0-256,13 3-704,2-2-513,-1 3-192,-10 3-64,-11 2-864,-13 0-1026,-17 1-1313,-14 4-1314,-14 0-2433</inkml:trace>
</inkml:ink>
</file>

<file path=ppt/ink/ink8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4:42.292"/>
    </inkml:context>
    <inkml:brush xml:id="br0">
      <inkml:brushProperty name="width" value="0.025" units="cm"/>
      <inkml:brushProperty name="height" value="0.025" units="cm"/>
    </inkml:brush>
  </inkml:definitions>
  <inkml:trace contextRef="#ctx0" brushRef="#br0">43 0 12716,'0'0'11344,"12"6"-9887,18 5-860,1-1-1,0-2 0,43 6 0,-4-1-445,-61-11-145,1 0 0,-1 1 0,0 0 0,0 1 0,0 0 0,-1 0 0,1 1 0,14 11 0,-21-15-2,0 1 0,0 0 0,0 0-1,-1 0 1,1 0 0,0 0 0,-1 0-1,0 0 1,1 1 0,-1-1 0,0 1 0,0-1-1,0 0 1,-1 1 0,1-1 0,-1 1-1,1 0 1,-1-1 0,0 1 0,0-1 0,0 1-1,0 0 1,0-1 0,-1 1 0,1-1-1,-1 1 1,1-1 0,-1 1 0,0-1 0,0 1-1,0-1 1,-1 0 0,1 1 0,-1-1-1,1 0 1,-1 0 0,-3 3 0,-5 7 136,0-1 0,-1-1 1,-1 1-1,0-2 0,0 0 1,-16 9-1,-88 42 1142,43-23-386,51-26-603,-30 18 410,49-28-680,1 1-1,-1-1 1,1 1-1,0 0 1,-1 0-1,1 0 1,0 1-1,1-1 1,-1 0-1,0 1 1,0-1-1,1 1 1,0-1-1,-1 1 1,0 3-1,2-5-22,0 0 0,0-1 0,0 1 0,0 0 0,0 0 0,0-1 0,1 1 0,-1 0 0,0 0 0,0-1 0,1 1 0,-1 0 0,0-1 0,1 1 0,-1 0 0,0-1 0,1 1 0,-1 0 0,1-1 0,-1 1 0,1-1 0,0 1 0,-1-1 0,1 1 0,-1-1 0,1 0 0,0 1 0,-1-1 0,1 0 0,0 1 0,0-1 0,0 0 0,30 7 0,-26-6 0,275 30-661,-117-16-381,-92-11-4996,-41-4-154</inkml:trace>
</inkml:ink>
</file>

<file path=ppt/ink/ink8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4:43.384"/>
    </inkml:context>
    <inkml:brush xml:id="br0">
      <inkml:brushProperty name="width" value="0.025" units="cm"/>
      <inkml:brushProperty name="height" value="0.025" units="cm"/>
    </inkml:brush>
  </inkml:definitions>
  <inkml:trace contextRef="#ctx0" brushRef="#br0">1 0 19186,'6'0'3299,"0"0"-800,0 14-546,0 6-255,3 6-577,2 0-224,1-1-513,5-4-256,5-6-63,2-7-354,5-7-447,-1-1-482,2-9-1632,-5-11-1763,-4-10-2625</inkml:trace>
</inkml:ink>
</file>

<file path=ppt/ink/ink8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4:43.725"/>
    </inkml:context>
    <inkml:brush xml:id="br0">
      <inkml:brushProperty name="width" value="0.025" units="cm"/>
      <inkml:brushProperty name="height" value="0.025" units="cm"/>
    </inkml:brush>
  </inkml:definitions>
  <inkml:trace contextRef="#ctx0" brushRef="#br0">99 1 15535,'0'0'6822,"-32"63"-4067,14-31-833,0 6-705,5-1-128,3-1-64,3 0-513,7-5-352,0-3-448,9-10-2210,1-6-3396,0-7-2626</inkml:trace>
</inkml:ink>
</file>

<file path=ppt/ink/ink8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4:44.082"/>
    </inkml:context>
    <inkml:brush xml:id="br0">
      <inkml:brushProperty name="width" value="0.025" units="cm"/>
      <inkml:brushProperty name="height" value="0.025" units="cm"/>
    </inkml:brush>
  </inkml:definitions>
  <inkml:trace contextRef="#ctx0" brushRef="#br0">22 266 16624,'0'0'14189,"-7"53"-12235,1-29-1954,0 3 0,3-3 0,3 0 0,0-5 0,0-2 0,0-5-1762,1-5-1184,1-16-10379,-2-14 1698</inkml:trace>
  <inkml:trace contextRef="#ctx0" brushRef="#br0" timeOffset="1">57 12 22101,'0'0'10666,"11"-12"-16688</inkml:trace>
</inkml:ink>
</file>

<file path=ppt/ink/ink8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4:45.032"/>
    </inkml:context>
    <inkml:brush xml:id="br0">
      <inkml:brushProperty name="width" value="0.025" units="cm"/>
      <inkml:brushProperty name="height" value="0.025" units="cm"/>
    </inkml:brush>
  </inkml:definitions>
  <inkml:trace contextRef="#ctx0" brushRef="#br0">0 27 5990,'0'0'23926,"78"4"-21908,-43-4-1185,1 0-833,3 0 0,-3-4 0,-3-2-993,-7-4-2851,-8-1-4291</inkml:trace>
</inkml:ink>
</file>

<file path=ppt/ink/ink8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4:45.644"/>
    </inkml:context>
    <inkml:brush xml:id="br0">
      <inkml:brushProperty name="width" value="0.025" units="cm"/>
      <inkml:brushProperty name="height" value="0.025" units="cm"/>
    </inkml:brush>
  </inkml:definitions>
  <inkml:trace contextRef="#ctx0" brushRef="#br0">182 1 5029,'0'0'19458,"-9"4"-18454,2 1-839,1-1 0,-1 1 0,1 1 0,0-1 0,1 1 1,-1 0-1,1 0 0,0 1 0,1 0 0,-1 0 0,1 0 0,1 0 1,-1 0-1,-3 13 0,-11 23 366,2 1 0,2 0-1,1 1 1,3 1 0,1 0 0,3 0 0,2 1 0,1 57 0,4-92-510,1 0-1,0-1 1,0 1 0,1-1 0,1 0 0,0 0 0,0 0 0,1 0 0,0-1-1,1 0 1,0 0 0,1 0 0,0-1 0,1 0 0,0 0 0,12 10 0,-9-9-363,1-1 1,0-1 0,0 0 0,1-1 0,17 8 0,-15-9-1273,0-1 1,0 0 0,0-1-1,29 3 1,-1-4-5775</inkml:trace>
</inkml:ink>
</file>

<file path=ppt/ink/ink8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4:47.299"/>
    </inkml:context>
    <inkml:brush xml:id="br0">
      <inkml:brushProperty name="width" value="0.025" units="cm"/>
      <inkml:brushProperty name="height" value="0.025" units="cm"/>
    </inkml:brush>
  </inkml:definitions>
  <inkml:trace contextRef="#ctx0" brushRef="#br0">110 1 15855,'0'0'6849,"-4"8"-4794,-13 27-838,1 0 0,3 0 0,-12 47-1,14-37-731,2 0 0,2 1 1,3 0-1,1 84 0,3-125-501,0 0 0,0 0 0,1 0 0,0-1 0,0 1 0,0 0 0,1 0 1,0-1-1,0 1 0,0-1 0,0 1 0,0-1 0,1 0 0,0 0 0,0 0 0,0 0 1,1 0-1,-1-1 0,5 4 0,-4-4-358,0-1 0,1 1 0,-1-1-1,1 0 1,0 0 0,-1 0 0,9 1 0,-5-1-1200,0-1 1,0 0-1,0-1 1,14-1-1,7-3-6551</inkml:trace>
</inkml:ink>
</file>

<file path=ppt/ink/ink8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4:47.768"/>
    </inkml:context>
    <inkml:brush xml:id="br0">
      <inkml:brushProperty name="width" value="0.025" units="cm"/>
      <inkml:brushProperty name="height" value="0.025" units="cm"/>
    </inkml:brush>
  </inkml:definitions>
  <inkml:trace contextRef="#ctx0" brushRef="#br0">141 23 20307,'0'0'6353,"-9"-4"-4004,-27-13-1207,35 16-1115,-1 1 0,1 0 0,-1 0 0,1-1 0,-1 1 0,1 0 0,-1 0 0,1 1-1,0-1 1,-1 0 0,1 0 0,-1 1 0,1-1 0,-1 1 0,1-1 0,0 1 0,-1-1 0,1 1 0,0 0 0,0 0-1,0 0 1,-1 0 0,1 0 0,0 0 0,-1 1 0,-19 32 86,17-29-66,-2 8 75,0 0-1,1 0 1,-7 25 0,10-33-81,1-1 0,0 1 1,0 0-1,1 0 0,-1 0 0,1 0 0,0 0 0,0 0 1,1 0-1,0 0 0,0 0 0,0 0 0,0-1 1,4 9-1,-4-11-32,1 0 1,-1 0-1,1-1 0,0 1 1,0 0-1,0 0 1,0-1-1,0 0 1,0 1-1,0-1 0,1 0 1,-1 0-1,0 0 1,1 0-1,-1 0 1,1-1-1,-1 1 0,1-1 1,-1 1-1,1-1 1,-1 0-1,1 0 1,-1 0-1,1-1 0,-1 1 1,1 0-1,-1-1 1,1 0-1,2-1 0,3 0 20,0-1 0,0 0 0,0 0-1,0-1 1,-1 0 0,0-1-1,11-7 1,-6 0-7,0 0-1,-1 0 0,19-26 1,-25 31-17,-1 0 0,1-1 1,-1 1-1,-1-1 0,1 0 1,-1 0-1,-1 0 0,1 0 1,1-11-1,-28 66-5,18-34-26,1 1 1,0 0-1,1 1 1,1-1-1,0 1 1,1 0-1,0 0 1,2 28-1,0-42-105,0 0 0,0 0 0,0 0 0,0 0 0,0 0 0,1 0 0,-1 0 0,1 0 0,-1 0 0,0 0 0,1 0 0,-1 0 0,1 0 0,0 0 0,-1 0 0,1 0 0,0-1 0,0 1 0,-1 0 0,1-1 0,0 1 0,0 0 0,1 0 0,25 3-7279,-4-4-1088</inkml:trace>
</inkml:ink>
</file>

<file path=ppt/ink/ink8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4:48.114"/>
    </inkml:context>
    <inkml:brush xml:id="br0">
      <inkml:brushProperty name="width" value="0.025" units="cm"/>
      <inkml:brushProperty name="height" value="0.025" units="cm"/>
    </inkml:brush>
  </inkml:definitions>
  <inkml:trace contextRef="#ctx0" brushRef="#br0">0 76 11915,'0'0'20852,"69"-22"-20852,-36 9 0,1 1 0,-3 3 0,-5 0-3267,-6 4-3556,-6 0-5124</inkml:trace>
</inkml:ink>
</file>

<file path=ppt/ink/ink8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4:48.443"/>
    </inkml:context>
    <inkml:brush xml:id="br0">
      <inkml:brushProperty name="width" value="0.025" units="cm"/>
      <inkml:brushProperty name="height" value="0.025" units="cm"/>
    </inkml:brush>
  </inkml:definitions>
  <inkml:trace contextRef="#ctx0" brushRef="#br0">273 1 21172,'0'0'8995,"-9"7"-7788,-17 18-1052,2 0 1,0 1 0,2 1 0,-21 34 0,-73 135-1266,111-189 893,1 0-1032</inkml:trace>
</inkml:ink>
</file>

<file path=ppt/ink/ink8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4:49.131"/>
    </inkml:context>
    <inkml:brush xml:id="br0">
      <inkml:brushProperty name="width" value="0.025" units="cm"/>
      <inkml:brushProperty name="height" value="0.025" units="cm"/>
    </inkml:brush>
  </inkml:definitions>
  <inkml:trace contextRef="#ctx0" brushRef="#br0">186 0 15855,'0'0'14051,"-1"11"-13037,-9 40-695,-2 0-1,-21 57 1,-50 108 449,42-113-645,40-102-123,0 0 0,1 0 0,-1 0 0,1 0 0,0 0 0,-1 0 0,1 0 0,0 0 0,-1 0 0,1 0 0,0 0 0,0 0 0,0 0 0,0 0 0,0 1 0,0-1 0,0 0 0,1 0 0,-1 2 0,1-3 0,0 0 0,0 0 0,-1 0 0,1 0 0,0 0 0,-1 0 0,1 0 0,0 0 0,0 0 0,-1-1 0,1 1 0,0 0 0,-1 0 0,1-1 0,0 1 0,-1 0 0,1-1 0,0 1 0,-1-1 0,1 1 0,0-2 0,47-41 0,-37 33 0,10-10 0,9-7 0,37-28 0,-60 50 0,0-1 0,1 2 0,0-1 0,0 1 0,0 0 0,1 1 0,-1 0 0,1 0 0,0 1 0,-1 0 0,11-1 0,-18 3 0,0 0 0,-1 0 0,1 0 0,0 0 0,0 0 0,0 0 0,-1 1 0,1-1 0,0 0 0,0 0 0,-1 1 0,1-1 0,0 0 0,0 1 0,-1-1 0,1 1 0,0-1 0,-1 1 0,1-1 0,-1 1 0,1-1 0,-1 1 0,1 0 0,-1-1 0,1 1 0,-1 0 0,1-1 0,-1 1 0,1 1 0,0 29 0,-3-21 0,-1 0 0,0 0 0,0 0 0,-5 10 0,5-14 0,-10 20 0,-1-1 0,-1 0 0,-19 24 0,29-43 0,-1 1 0,0-2 0,0 1 0,0-1 0,0 0 0,-14 8 0,17-11 0,-1 0 0,1-1 0,-1 1 0,0-1 0,0 0 0,0 0 0,1 0 0,-1-1 0,0 0 0,0 1 0,0-1 0,0 0 0,0-1 0,0 1 0,-4-2 0,5 1 6,-1-1 1,1 1-1,0-1 1,0 0-1,0 0 1,0 0-1,0 0 1,0-1-1,0 1 1,1-1-1,0 0 1,-1 0-1,1 0 1,0 0-1,0 0 1,0 0-1,1 0 1,-1-1-1,1 1 1,0-1-1,-2-6 1,1 0-109,-1 0 0,2 0 0,-1 0 0,2-1 0,-1 1 0,2-16 0,-1 23-375,1 1 0,-1-1 0,1 1 0,0-1 0,-1 1-1,1 0 1,0-1 0,1 1 0,-1 0 0,0 0 0,3-4 0,-2 4-673,1-1 0,-1 1-1,0 0 1,1 0 0,-1 1 0,1-1-1,0 1 1,-1-1 0,4 0 0,19-7-12506</inkml:trace>
</inkml:ink>
</file>

<file path=ppt/ink/ink8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4:49.476"/>
    </inkml:context>
    <inkml:brush xml:id="br0">
      <inkml:brushProperty name="width" value="0.025" units="cm"/>
      <inkml:brushProperty name="height" value="0.025" units="cm"/>
    </inkml:brush>
  </inkml:definitions>
  <inkml:trace contextRef="#ctx0" brushRef="#br0">239 1 19058,'0'0'12780,"-3"10"-11974,-4 9-777,-1-1-1,0 0 1,-2 0-1,-17 25 0,-59 72-26,7-11-23,79-104-6,0 1-1,0-1 1,0 0-1,0 0 1,0 0-1,0 1 1,0-1-1,0 0 1,0 0-1,0 0 1,0 1-1,0-1 1,0 0-1,0 0 1,0 0-1,0 1 1,-1-1-1,1 0 1,0 0 0,0 0-1,0 0 1,0 1-1,0-1 1,-1 0-1,1 0 1,0 0-1,0 0 1,0 0-1,0 0 1,-1 0-1,1 0 1,0 1-1,0-1 1,0 0-1,-1 0 1,1 0-1,0 0 1,0 0 0,0 0-1,-1 0 1,1 0-1,0 0 1,0 0-1,0 0 1,-1 0-1,1 0 1,0 0-1,0-1 1,0 1-1,-1 0 1,1 0-1,0 0 1,0 0-1,0 0 1,0 0-1,-1 0 1,1-1 0,0 1-1,0 0 1,0 0-1,0 0 1,0 0-1,0 0 1,-1-1-1,1 1 1,0 0-1,-1-23-4301,7-32-4635,2 11 2440,1-1-1382</inkml:trace>
</inkml:ink>
</file>

<file path=ppt/ink/ink8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4:49.847"/>
    </inkml:context>
    <inkml:brush xml:id="br0">
      <inkml:brushProperty name="width" value="0.025" units="cm"/>
      <inkml:brushProperty name="height" value="0.025" units="cm"/>
    </inkml:brush>
  </inkml:definitions>
  <inkml:trace contextRef="#ctx0" brushRef="#br0">1 1 12107,'0'0'20660,"56"62"-20660,-37-34 0,4 0 0,2-2 0,-1 0 0,2-6-480,-4-3-3236,-3-8-3555,-2-4-5413</inkml:trace>
  <inkml:trace contextRef="#ctx0" brushRef="#br0" timeOffset="1">383 174 20724,'0'0'11947,"-7"56"-11851,2-33-96,5 2 0,0-3 0,0-2 0,0-2 0,0-8-448,2-5-3268</inkml:trace>
</inkml:ink>
</file>

<file path=ppt/ink/ink8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4:50.173"/>
    </inkml:context>
    <inkml:brush xml:id="br0">
      <inkml:brushProperty name="width" value="0.025" units="cm"/>
      <inkml:brushProperty name="height" value="0.025" units="cm"/>
    </inkml:brush>
  </inkml:definitions>
  <inkml:trace contextRef="#ctx0" brushRef="#br0">0 11 24663,'0'0'8104,"11"-10"-8616,-5 10-4838</inkml:trace>
</inkml:ink>
</file>

<file path=ppt/ink/ink8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4:50.531"/>
    </inkml:context>
    <inkml:brush xml:id="br0">
      <inkml:brushProperty name="width" value="0.025" units="cm"/>
      <inkml:brushProperty name="height" value="0.025" units="cm"/>
    </inkml:brush>
  </inkml:definitions>
  <inkml:trace contextRef="#ctx0" brushRef="#br0">104 0 20211,'0'0'3390,"8"4"309,0 1-3278,1 0-1,-1 1 1,0 0-1,-1 0 1,0 1 0,0 0-1,0 0 1,-1 1-1,0-1 1,0 1-1,-1 1 1,8 16-1,-4-4-420,0 0 0,-2 0 0,-1 1 0,0 0 0,-2 1 0,0-1 0,-2 1 0,-1 0 0,0-1 0,-2 1 0,0 0 0,-2 0 0,0-1 0,-2 0 0,0 1 0,-1-2 0,-2 1 0,0-1 0,-1 0 0,-1 0 0,-1-1 0,-1-1 0,-1 0 0,-29 34 0,-4-14-2911,41-36 1888,0-1-1,0 1 0,0-1 1,0 1-1,-1-2 0,1 1 1,0-1-1,-8 2 1,-7-2-14881</inkml:trace>
</inkml:ink>
</file>

<file path=ppt/ink/ink8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4:50.872"/>
    </inkml:context>
    <inkml:brush xml:id="br0">
      <inkml:brushProperty name="width" value="0.025" units="cm"/>
      <inkml:brushProperty name="height" value="0.025" units="cm"/>
    </inkml:brush>
  </inkml:definitions>
  <inkml:trace contextRef="#ctx0" brushRef="#br0">116 0 18161,'0'0'7501,"13"13"-5398,12 13-1665,-2 2-1,0 1 1,-2 0 0,-1 2 0,24 48-1,-34-54-242,-2 1 0,0-1-1,-2 1 1,-1 1-1,-1-1 1,-1 1-1,-1 0 1,-1 0 0,-2 0-1,-7 48 1,5-56-203,-1 0 0,-1-1 0,0 1 0,-1-1 0,-1-1 0,-1 1 0,-1-1 0,0 0 0,-1-1 0,-1 0 0,0-1 0,-2 0 0,1 0 0,-2-2 0,-27 23 0,35-31-398,-1-1 0,0 0-1,0 0 1,0 0 0,-1-1 0,1-1 0,-15 4-1,-29-2-5893,18-8-795</inkml:trace>
</inkml:ink>
</file>

<file path=ppt/ink/ink8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4:51.229"/>
    </inkml:context>
    <inkml:brush xml:id="br0">
      <inkml:brushProperty name="width" value="0.025" units="cm"/>
      <inkml:brushProperty name="height" value="0.025" units="cm"/>
    </inkml:brush>
  </inkml:definitions>
  <inkml:trace contextRef="#ctx0" brushRef="#br0">0 120 10698,'0'0'5563,"1"-11"-2809,-1 7-2511,-1 1-1,1-1 1,1 1-1,-1-1 1,0 0-1,1 1 1,0-1-1,0 1 1,0 0-1,0-1 0,1 1 1,-1 0-1,1-1 1,0 1-1,0 0 1,0 0-1,0 1 1,0-1-1,1 0 1,-1 1-1,1-1 1,0 1-1,0 0 0,-1 0 1,2 0-1,-1 0 1,0 1-1,0-1 1,0 1-1,5-2 1,10-2 165,1 0 0,-1 1 0,1 1 0,0 1-1,0 1 1,0 0 0,0 1 0,-1 2 0,1-1 0,0 2 0,20 6 0,-36-9-387,0 1-1,0 1 1,0-1 0,0 0 0,0 1-1,0 0 1,0-1 0,0 1-1,0 0 1,-1 1 0,1-1-1,-1 0 1,0 1 0,0-1-1,4 6 1,-5-6 4,-1 0 0,1 0 0,0 1-1,-1-1 1,1 0 0,-1 0 0,0 1 0,0-1 0,0 0-1,0 1 1,0-1 0,0 0 0,-1 1 0,1-1 0,-1 0-1,1 0 1,-3 4 0,-1 3 38,-2 0-1,1 0 0,-1-1 1,0 0-1,-1 0 1,0 0-1,0-1 1,-13 10-1,-8 5-62,19-16 0,0 0 0,0 1 0,0 0 0,1 1 0,0 0 0,0 0 0,1 1 0,0 0 0,-11 19 0,18-27 0,-1 0 0,1 0 0,0 0 0,0 0 0,0 0 0,0 1 0,0-1 0,0 0 0,0 0 0,0 0 0,0 0 0,0 0 0,0 0 0,1 1 0,-1-1 0,1 0 0,-1 0 0,1 0 0,-1 0 0,1 0 0,-1 0 0,1 0 0,0 0 0,0-1 0,-1 1 0,1 0 0,0 0 0,0-1 0,0 1 0,0 0 0,0-1 0,0 1 0,0-1 0,0 1 0,2 0 0,42 10 0,-41-10 0,51 6-1337,64 1-1,-1-7-5787,-116-1 6958,81 0-17188</inkml:trace>
</inkml:ink>
</file>

<file path=ppt/ink/ink8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4:56.233"/>
    </inkml:context>
    <inkml:brush xml:id="br0">
      <inkml:brushProperty name="width" value="0.025" units="cm"/>
      <inkml:brushProperty name="height" value="0.025" units="cm"/>
    </inkml:brush>
  </inkml:definitions>
  <inkml:trace contextRef="#ctx0" brushRef="#br0">20 1 16335,'0'0'8168,"-13"71"-7399,7-45 480,6 0-672,0 0-417,0-4-128,4-4-32,8-6-833,1-7-224,-3-5 192,1 0-640,-9-13-1378,-2-2-1729,0-1-4901</inkml:trace>
</inkml:ink>
</file>

<file path=ppt/ink/ink8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4:56.576"/>
    </inkml:context>
    <inkml:brush xml:id="br0">
      <inkml:brushProperty name="width" value="0.025" units="cm"/>
      <inkml:brushProperty name="height" value="0.025" units="cm"/>
    </inkml:brush>
  </inkml:definitions>
  <inkml:trace contextRef="#ctx0" brushRef="#br0">0 0 18738,'0'0'9577,"35"0"-19859</inkml:trace>
</inkml:ink>
</file>

<file path=ppt/ink/ink8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4:56.946"/>
    </inkml:context>
    <inkml:brush xml:id="br0">
      <inkml:brushProperty name="width" value="0.025" units="cm"/>
      <inkml:brushProperty name="height" value="0.025" units="cm"/>
    </inkml:brush>
  </inkml:definitions>
  <inkml:trace contextRef="#ctx0" brushRef="#br0">0 1 17521,'0'0'10249,"54"9"-9288,-22-9-480,1 0-417,-1 0 0,-1 0-641,-6 0-1697,-6 6-1634,-9 1-896,-7 0-2691</inkml:trace>
</inkml:ink>
</file>

<file path=ppt/ink/ink8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4:57.292"/>
    </inkml:context>
    <inkml:brush xml:id="br0">
      <inkml:brushProperty name="width" value="0.025" units="cm"/>
      <inkml:brushProperty name="height" value="0.025" units="cm"/>
    </inkml:brush>
  </inkml:definitions>
  <inkml:trace contextRef="#ctx0" brushRef="#br0">0 1 15631,'0'0'10121,"69"5"-9512,-36-5-513,-1 0-801,-3-1-2530,-7-2-2306,-7 2-7303</inkml:trace>
</inkml:ink>
</file>

<file path=ppt/ink/ink8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4:59.678"/>
    </inkml:context>
    <inkml:brush xml:id="br0">
      <inkml:brushProperty name="width" value="0.025" units="cm"/>
      <inkml:brushProperty name="height" value="0.025" units="cm"/>
    </inkml:brush>
  </inkml:definitions>
  <inkml:trace contextRef="#ctx0" brushRef="#br0">1 221 13325,'0'-2'7087,"4"-11"-5985,10-10-452,1 1 1,0 1 0,30-30-1,0-2-33,-40 45-701,16-17 1804,-15 23-639,-9 16-478,-17 42 160,14-43-736,1 0-1,0 1 1,1-1 0,0 1 0,1 0 0,1 1-1,0-1 1,1 0 0,0 18 0,1-31-107,1-1 0,-1 1 1,0-1-1,0 1 1,0-1-1,0 1 0,0-1 1,0 1-1,0-1 1,1 0-1,-1 1 1,0-1-1,0 1 0,1-1 1,-1 1-1,0-1 1,1 0-1,-1 1 1,0-1-1,1 0 0,-1 1 1,1-1-1,-1 0 1,1 0-1,-1 1 1,0-1-1,1 0 0,-1 0 1,1 0-1,-1 1 1,1-1-1,-1 0 1,1 0-1,-1 0 0,1 0 1,-1 0-1,1 0 1,-1 0-1,1 0 0,-1 0 1,1 0-1,-1-1 1,1 1-1,-1 0 1,1 0-1,-1 0 0,1-1 1,0 1-1,22-16-5640,0-12-4679</inkml:trace>
</inkml:ink>
</file>

<file path=ppt/ink/ink8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5:00.422"/>
    </inkml:context>
    <inkml:brush xml:id="br0">
      <inkml:brushProperty name="width" value="0.025" units="cm"/>
      <inkml:brushProperty name="height" value="0.025" units="cm"/>
    </inkml:brush>
  </inkml:definitions>
  <inkml:trace contextRef="#ctx0" brushRef="#br0">0 0 13036,'0'0'11985,"7"11"-11264,35 82 373,-41-91-1079,-1-1 1,1 0-1,0 0 1,0 0-1,0 0 1,0 0-1,0 0 0,0 0 1,0-1-1,1 1 1,-1 0-1,0 0 1,0-1-1,1 1 0,-1-1 1,0 1-1,1-1 1,-1 0-1,0 0 1,1 1-1,-1-1 0,1 0 1,-1 0-1,0 0 1,1 0-1,-1-1 1,1 1-1,-1 0 0,0 0 1,1-1-1,-1 1 1,0-1-1,0 1 1,1-1-1,-1 0 0,2-1 1,41-30 369,-22 9-270,-19 18-102,1 1 0,0-1 1,1 1-1,-1-1 0,1 1 1,-1 1-1,1-1 0,11-5 1,-16 9-3,1 1 1,-1-1 0,1 0 0,-1 1 0,1-1 0,-1 1-1,0-1 1,1 1 0,-1-1 0,0 1 0,1-1 0,-1 1-1,0 0 1,1-1 0,-1 1 0,0-1 0,0 1 0,0 0-1,0-1 1,1 1 0,-1 0 0,0-1 0,0 1 0,0 0-1,0-1 1,-1 1 0,1-1 0,0 2 0,0 28 167,0-24-93,-18 211 37,18-213-474,3 14-2163,7-12-4583,4-5-7823</inkml:trace>
</inkml:ink>
</file>

<file path=ppt/ink/ink9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5:01.546"/>
    </inkml:context>
    <inkml:brush xml:id="br0">
      <inkml:brushProperty name="width" value="0.025" units="cm"/>
      <inkml:brushProperty name="height" value="0.025" units="cm"/>
    </inkml:brush>
  </inkml:definitions>
  <inkml:trace contextRef="#ctx0" brushRef="#br0">654 98 11243,'0'0'1195,"-8"-10"-207,3 2-837,-1 2 0,1-1 0,-1 1 0,0-1-1,-1 2 1,1-1 0,-1 1 0,0 0 0,0 0 0,-1 1 0,0 0 0,0 0-1,0 1 1,0 0 0,0 0 0,0 1 0,-1 0 0,-9-1 0,12 4-136,-1-1 1,1 1-1,-1 0 1,1 0-1,0 1 1,-1-1-1,1 2 1,0-1-1,0 1 1,0 0-1,-9 5 1,4 0 24,1 1 0,-1-1 0,1 2 0,0-1 0,-9 13 0,-6 14 136,1 0 1,-29 57-1,53-92-170,-45 87 411,5 1 1,-46 150-1,66-167-48,3 1 0,4 0-1,2 1 1,0 77 0,10-70-103,4-1-1,3 0 1,21 106-1,-13-122-230,7 43-34,4 0 0,72 186 0,-90-278-23,0 0 1,1-1-1,0 0 1,1 0-1,1-1 1,0-1-1,0 1 1,2-1-1,-1-1 1,2 0-1,15 10 1,-20-16 33,0 0 0,1-1 0,0 0 1,0 0-1,0-1 0,0 0 1,0-1-1,0 0 0,1-1 0,-1 1 1,1-2-1,-1 1 0,1-2 1,0 1-1,-1-1 0,1 0 0,-1-1 1,0 0-1,1-1 0,12-5 1,-2-1 96,-1-1 1,0-1 0,-1 0 0,0-2 0,-1 0-1,0-1 1,-1 0 0,20-24 0,1-6 680,62-96-1,-63 78-427,-3-2-1,-3-1 0,-2-1 0,-3-1 1,-4-2-1,25-130 0,-27 65-284,-5-1 0,-7-229 0,-7 350-58,-1 0 1,-1 1-1,0-1 0,0 0 0,-1 1 0,-1 0 0,0-1 0,-1 1 1,-1 1-1,-9-18 0,9 21-127,0 1 0,-1 0 0,0 1 0,0-1 0,0 1 0,-1 1 0,0-1 0,-1 1 0,1 1 0,-1 0 0,0 0 0,-1 0 0,1 1 0,-17-4 0,-3 0-2983,-57-6 0,23 8-3411</inkml:trace>
</inkml:ink>
</file>

<file path=ppt/ink/ink9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5:21.112"/>
    </inkml:context>
    <inkml:brush xml:id="br0">
      <inkml:brushProperty name="width" value="0.025" units="cm"/>
      <inkml:brushProperty name="height" value="0.025" units="cm"/>
    </inkml:brush>
  </inkml:definitions>
  <inkml:trace contextRef="#ctx0" brushRef="#br0">0 0 15246,'0'0'5926,"63"13"-4581,-15-12-416,14-1-609,4 0-223,4 2-65,-9-2 0,-3 0-1089,-15 2-673,-14-1-1185,-18 1-1505</inkml:trace>
</inkml:ink>
</file>

<file path=ppt/ink/ink9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5:21.453"/>
    </inkml:context>
    <inkml:brush xml:id="br0">
      <inkml:brushProperty name="width" value="0.025" units="cm"/>
      <inkml:brushProperty name="height" value="0.025" units="cm"/>
    </inkml:brush>
  </inkml:definitions>
  <inkml:trace contextRef="#ctx0" brushRef="#br0">0 14 16496,'0'0'4356,"63"37"-3011,5-37 449,14 0-673,9-8-673,0-2-352,-3-1 0,-13 4-1153,-20-1-2754,-20 2-2948</inkml:trace>
</inkml:ink>
</file>

<file path=ppt/ink/ink9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5:24.768"/>
    </inkml:context>
    <inkml:brush xml:id="br0">
      <inkml:brushProperty name="width" value="0.025" units="cm"/>
      <inkml:brushProperty name="height" value="0.025" units="cm"/>
    </inkml:brush>
  </inkml:definitions>
  <inkml:trace contextRef="#ctx0" brushRef="#br0">1 0 8616,'0'0'18738,"49"59"-17233,-30-29-608,1 0-320,2-2-193,2-1-256,-1-3-64,-3-6 0,0 0-160,-2-8-1121,-2-7-1762,-3-3-1761,-1-6-2595</inkml:trace>
</inkml:ink>
</file>

<file path=ppt/ink/ink9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5:25.113"/>
    </inkml:context>
    <inkml:brush xml:id="br0">
      <inkml:brushProperty name="width" value="0.025" units="cm"/>
      <inkml:brushProperty name="height" value="0.025" units="cm"/>
    </inkml:brush>
  </inkml:definitions>
  <inkml:trace contextRef="#ctx0" brushRef="#br0">169 1 15503,'0'0'7463,"-66"57"-5958,47-23-224,-1 6-192,-1 0-512,6 4-353,5-2-160,-1-5-32,7-2 0,2-8-32,2-5 0,0-5-1441,0-8-1890</inkml:trace>
</inkml:ink>
</file>

<file path=ppt/ink/ink9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5:25.471"/>
    </inkml:context>
    <inkml:brush xml:id="br0">
      <inkml:brushProperty name="width" value="0.025" units="cm"/>
      <inkml:brushProperty name="height" value="0.025" units="cm"/>
    </inkml:brush>
  </inkml:definitions>
  <inkml:trace contextRef="#ctx0" brushRef="#br0">0 250 18417,'0'0'12092,"11"-9"-10982,228-217-282,-238 225-829,0-1-1,1 1 1,-1 0 0,1 0 0,-1 0 0,0 0 0,1 0 0,0 0 0,-1 0 0,1 0 0,0 0-1,-1 1 1,1-1 0,2 0 0,-4 1-3,1 1 0,-1-1 1,0 0-1,1 0 0,-1 1 0,1-1 0,-1 0 0,0 1 1,1-1-1,-1 0 0,0 1 0,0-1 0,1 0 0,-1 1 1,0-1-1,0 1 0,0-1 0,1 0 0,-1 1 0,0-1 1,0 1-1,0-1 0,0 1 0,0-1 0,0 1 0,0-1 1,0 1-1,0-1 0,0 0 0,0 1 0,0-1 0,0 1 1,-1 0-1,-14 53-4,12-46-47,-7 16-168,1 0 0,2 0-1,0 1 1,1 0 0,1 1 0,-1 28-1,6-52-614,1 4-463,12-9-15575</inkml:trace>
</inkml:ink>
</file>

<file path=ppt/ink/ink9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5:25.858"/>
    </inkml:context>
    <inkml:brush xml:id="br0">
      <inkml:brushProperty name="width" value="0.025" units="cm"/>
      <inkml:brushProperty name="height" value="0.025" units="cm"/>
    </inkml:brush>
  </inkml:definitions>
  <inkml:trace contextRef="#ctx0" brushRef="#br0">1 0 21268,'0'0'9833,"58"0"-9000,-16 2-673,3 3-128,6 5-993,-6-2-1729,1-1-2147,-10-2-3010</inkml:trace>
</inkml:ink>
</file>

<file path=ppt/ink/ink9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5:26.264"/>
    </inkml:context>
    <inkml:brush xml:id="br0">
      <inkml:brushProperty name="width" value="0.025" units="cm"/>
      <inkml:brushProperty name="height" value="0.025" units="cm"/>
    </inkml:brush>
  </inkml:definitions>
  <inkml:trace contextRef="#ctx0" brushRef="#br0">162 0 18449,'0'0'8958,"-10"10"-8173,-9 11-415,2 1-1,0 0 1,1 1-1,-16 30 1,24-38-168,1 1 0,0 0 0,1 0 1,0 0-1,2 1 0,0 0 0,1 0 0,-2 33 0,5-46-199,0-1-1,0 1 0,1-1 0,-1 1 0,1-1 0,0 1 0,0-1 0,0 0 0,0 0 0,1 1 1,0-1-1,-1 0 0,1 0 0,0 0 0,0-1 0,1 1 0,-1 0 0,1-1 0,-1 0 0,1 1 1,0-1-1,-1 0 0,6 2 0,34 12-2350,3-11-4398,-11-5-2745</inkml:trace>
</inkml:ink>
</file>

<file path=ppt/ink/ink9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5:26.816"/>
    </inkml:context>
    <inkml:brush xml:id="br0">
      <inkml:brushProperty name="width" value="0.025" units="cm"/>
      <inkml:brushProperty name="height" value="0.025" units="cm"/>
    </inkml:brush>
  </inkml:definitions>
  <inkml:trace contextRef="#ctx0" brushRef="#br0">144 60 15310,'0'0'3716,"1"-8"-70,2-26-421,-3 33-3130,0 1 0,0-1 1,0 0-1,0 1 0,0-1 1,0 0-1,0 1 1,0-1-1,0 0 0,0 1 1,-1-1-1,1 1 1,0-1-1,-1 0 0,1 1 1,0-1-1,-1 1 1,1-1-1,0 1 0,-1-1 1,1 1-1,-1-1 0,1 1 1,-1-1-1,1 1 1,-1 0-1,1-1 0,-1 1 1,0 0-1,1 0 1,-1-1-1,0 1 0,1 0 1,-1 0-1,1 0 1,-1 0-1,0-1 0,1 1 1,-1 0-1,0 0 0,1 1 1,-1-1-1,0 0 1,1 0-1,-1 0 0,0 0 1,1 0-1,-1 1 1,0-1-1,-31 14 554,22-6-587,1 0-1,0 1 1,0 0-1,1 0 1,0 1 0,-8 12-1,13-18-18,0 0 1,1 1-1,-1-1 0,1 0 1,0 1-1,0 0 0,0-1 1,1 1-1,-1 0 0,1 0 1,1 0-1,-1 0 0,1 0 1,-1 0-1,1 0 0,1 0 1,-1-1-1,2 7 0,-1-9-37,-1-1-1,1 0 0,0 0 1,0 0-1,0-1 0,0 1 0,0 0 1,0 0-1,0 0 0,0-1 0,1 1 1,-1-1-1,0 1 0,0-1 1,0 1-1,1-1 0,-1 0 0,0 1 1,1-1-1,-1 0 0,0 0 0,3 0 1,31-1 69,-32 0-74,6 0-1,0-1 0,-1 0 0,1-1 0,0 0 0,-1-1 0,1 1 0,-1-1 0,0-1 0,-1 0 0,11-8 0,-6 3 0,0 0 0,-1-1 0,0 0 0,-1-1 0,12-16 0,-31 45 0,0 0 0,2 1 0,0 0 0,1 0 0,1 1 0,0 0 0,-3 32 0,8-50-106,0 0-1,0 1 1,0-1 0,0 0 0,0 1-1,0-1 1,1 1 0,-1-1 0,0 0-1,1 1 1,-1-1 0,1 0 0,-1 0-1,1 1 1,0-1 0,-1 0 0,1 0-1,0 0 1,0 0 0,0 0 0,0 0-1,0 0 1,0 0 0,0 0 0,0 0-1,0 0 1,1-1 0,-1 1 0,0-1-1,2 2 1,-1-2-426,1 0 1,-1 0-1,1 0 0,-1 0 0,0 0 1,1 0-1,-1-1 0,0 1 0,1-1 1,-1 1-1,0-1 0,0 0 0,1 0 1,-1 0-1,0 0 0,0-1 0,3-2 0,18-17-15910</inkml:trace>
</inkml:ink>
</file>

<file path=ppt/ink/ink9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5:27.526"/>
    </inkml:context>
    <inkml:brush xml:id="br0">
      <inkml:brushProperty name="width" value="0.025" units="cm"/>
      <inkml:brushProperty name="height" value="0.025" units="cm"/>
    </inkml:brush>
  </inkml:definitions>
  <inkml:trace contextRef="#ctx0" brushRef="#br0">76 0 19955,'0'0'6982,"-42"50"-5508,29-19-417,0 0-320,8 2-289,3-2-352,2-2-64,0-5-32,6-5-256,3-5-737,-4-3-448,-1-6-866</inkml:trace>
</inkml:ink>
</file>

<file path=ppt/ink/ink9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5:27.885"/>
    </inkml:context>
    <inkml:brush xml:id="br0">
      <inkml:brushProperty name="width" value="0.025" units="cm"/>
      <inkml:brushProperty name="height" value="0.025" units="cm"/>
    </inkml:brush>
  </inkml:definitions>
  <inkml:trace contextRef="#ctx0" brushRef="#br0">0 1 21204,'0'0'7431,"82"9"-6310,-34-9-736,4 2-321,0-1-801,-10-1-2210,-4 0-2562,-11 0-3748</inkml:trace>
</inkml:ink>
</file>

<file path=ppt/ink/ink9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5:30.501"/>
    </inkml:context>
    <inkml:brush xml:id="br0">
      <inkml:brushProperty name="width" value="0.025" units="cm"/>
      <inkml:brushProperty name="height" value="0.025" units="cm"/>
    </inkml:brush>
  </inkml:definitions>
  <inkml:trace contextRef="#ctx0" brushRef="#br0">1 139 7911,'0'0'1805,"0"-8"496,2-2-1279,0 0 0,1 0 1,1 0-1,-1 1 0,1 0 1,1 0-1,-1 0 0,2 0 0,-1 1 1,1-1-1,13-12 0,-19 20-976,0 1-1,1-1 0,-1 1 0,0 0 1,0-1-1,0 1 0,1 0 0,-1-1 1,0 1-1,0 0 0,1-1 0,-1 1 1,0 0-1,1-1 0,-1 1 1,0 0-1,1 0 0,-1-1 0,0 1 1,1 0-1,-1 0 0,1 0 0,-1 0 1,0 0-1,1 0 0,-1-1 0,1 1 1,-1 0-1,1 0 0,-1 0 0,0 0 1,1 1-1,-1 14 2146,-15 41 1900,10-36-3384,-1 6-707,1 1 0,1-1 0,2 1 0,0 0 0,2 0 0,6 52 0,-6-77-20,5 16-2326,4-2-3904</inkml:trace>
</inkml:ink>
</file>

<file path=ppt/ink/ink9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5:31.547"/>
    </inkml:context>
    <inkml:brush xml:id="br0">
      <inkml:brushProperty name="width" value="0.025" units="cm"/>
      <inkml:brushProperty name="height" value="0.025" units="cm"/>
    </inkml:brush>
  </inkml:definitions>
  <inkml:trace contextRef="#ctx0" brushRef="#br0">144 1 5349,'0'0'26446,"6"13"-25842,-6-12-592,4 5 13,-1 1 1,0-1-1,-1 1 1,0 0-1,0 0 1,0 0-1,-1 1 0,0-1 1,-1 0-1,1 0 1,-1 1-1,-1-1 1,-1 13-1,-55 181-25,57-201 0,0 0 0,0 1 0,0-1 0,0 0 0,0 0 0,0 0 0,0 1 0,0-1 0,0 0 0,0 0 0,0 1 0,0-1 0,0 0 0,0 0 0,0 0 0,0 1 0,0-1 0,0 0 0,0 0 0,1 0 0,-1 0 0,0 1 0,0-1 0,0 0 0,0 0 0,0 0 0,1 0 0,-1 0 0,0 1 0,0-1 0,0 0 0,0 0 0,1 0 0,-1 0 0,0 0 0,0 0 0,0 0 0,1 0 0,-1 0 0,0 0 0,0 0 0,0 0 0,1 0 0,14-2 0,12-8 0,-20 5 0,1 1 0,0 0 0,0 0 0,1 1 0,-1 0 0,1 1 0,-1-1 0,1 2 0,0-1 0,0 1 0,0 1 0,14 0 0,-21 1 0,-1 0 0,1 0 0,-1 1 0,1-1 0,-1 0 0,1 1 0,-1-1 0,0 1 0,0 0 0,0-1 0,0 1 0,0 0 0,0-1 0,0 1 0,0 0 0,-1 0 0,1 0 0,-1 0 0,1 0 0,-1 0 0,0 0 0,0 0 0,0 0 0,0 0 0,0 0 0,0 2 0,0 0 0,0 1 0,0-1 0,-1 1 0,1-1 0,-1 0 0,0 1 0,0-1 0,-1 0 0,1 1 0,-1-1 0,-2 4 0,-1-3 0,0-1 0,-1 1 0,0-1 0,0 0 0,0-1 0,0 1 0,-1-1 0,1 0 0,-1-1 0,0 0 0,0 0 0,1 0 0,-1-1 0,-1 0 0,-8 0 0,-12 1 0,0-2 0,-40-4 0,26-9 31,29 2-62,13 10 27,0 1 0,0-1 0,1 1 0,-1-1 0,0 0-1,0 1 1,1-1 0,-1 1 0,0-1 0,1 1 0,-1-1 0,0 1 0,1-1 0,-1 1 0,1 0 0,-1-1-1,1 1 1,-1 0 0,1-1 0,-1 1 0,1 0 0,-1-1 0,1 1 0,0 0 0,-1 0 0,1 0 0,-1 0-1,1 0 1,1-1 0,10-3-571,18-6-3618,2-2-3856,1-2-3322</inkml:trace>
</inkml:ink>
</file>

<file path=ppt/ink/ink9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5:31.890"/>
    </inkml:context>
    <inkml:brush xml:id="br0">
      <inkml:brushProperty name="width" value="0.025" units="cm"/>
      <inkml:brushProperty name="height" value="0.025" units="cm"/>
    </inkml:brush>
  </inkml:definitions>
  <inkml:trace contextRef="#ctx0" brushRef="#br0">221 0 19154,'0'0'12124,"-6"11"-10923,-43 66-1057,-104 127 0,145-198-914,4-9-1234,4-17-3882,0 14 4190,3-19-5917</inkml:trace>
</inkml:ink>
</file>

<file path=ppt/ink/ink9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5:32.249"/>
    </inkml:context>
    <inkml:brush xml:id="br0">
      <inkml:brushProperty name="width" value="0.025" units="cm"/>
      <inkml:brushProperty name="height" value="0.025" units="cm"/>
    </inkml:brush>
  </inkml:definitions>
  <inkml:trace contextRef="#ctx0" brushRef="#br0">0 0 18546,'0'0'12427,"26"54"-11210,-10-40-640,6-3-577,4-2 0,3 2-641,1-7-2369,0-2-3525,-3-2-6405</inkml:trace>
  <inkml:trace contextRef="#ctx0" brushRef="#br0" timeOffset="1">236 214 14446,'0'0'16575,"4"-2"-16212,4-2-339,0-1-1,0 0 1,-1 0-1,1-1 1,-1 1-1,0-2 0,-1 1 1,1-1-1,7-12 1,-4 8-16,-1 0 0,2 0 0,15-12 0,-26 23-5,0-1 1,0 1-1,1 0 0,-1 0 0,0 0 0,0 0 1,0 0-1,0 0 0,1 0 0,-1-1 0,0 1 0,0 0 1,0 0-1,1 0 0,-1 0 0,0 0 0,0 0 1,0 0-1,1 0 0,-1 0 0,0 0 0,0 0 0,0 0 1,1 0-1,-1 0 0,0 0 0,0 0 0,0 0 1,1 1-1,-1-1 0,0 0 0,0 0 0,0 0 1,0 0-1,1 0 0,-1 0 0,0 0 0,0 1 0,0-1 1,0 0-1,0 0 0,1 0 0,-1 0 0,0 1 1,0-1-1,0 0 0,0 0 0,0 0 0,0 1 0,0-1 1,0 0-1,0 0 0,0 0 0,0 1 0,0-1 1,0 0-1,0 0 0,0 1 0,-1 21 379,-8 25 164,0-18-853,5-17-253,0-1 0,1 2 0,0-1 0,-2 22 0,8-40-4988,1 0 3649,7-17-4459</inkml:trace>
</inkml:ink>
</file>

<file path=ppt/ink/ink9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5:32.595"/>
    </inkml:context>
    <inkml:brush xml:id="br0">
      <inkml:brushProperty name="width" value="0.025" units="cm"/>
      <inkml:brushProperty name="height" value="0.025" units="cm"/>
    </inkml:brush>
  </inkml:definitions>
  <inkml:trace contextRef="#ctx0" brushRef="#br0">203 0 19218,'0'0'10277,"-1"12"-8382,0-3-1605,0-3-192,1 1-1,0 0 0,0 0 1,0-1-1,1 1 0,0 0 1,0 0-1,0-1 0,1 1 1,3 6-1,3 5-96,-1 0 0,-1 1-1,-1-1 1,0 1 0,-2 0 0,0 0 0,-1 1-1,-1-1 1,0 0 0,-2 1 0,0-1 0,-2 0-1,0 0 1,-1 0 0,0 0 0,-2 0 0,0-1-1,-1 0 1,-15 27 0,-48 66-2660,58-95 1045,-1-1 0,0 0 0,0-1-1,-26 20 1,4-14-12287</inkml:trace>
</inkml:ink>
</file>

<file path=ppt/ink/ink9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5:33.370"/>
    </inkml:context>
    <inkml:brush xml:id="br0">
      <inkml:brushProperty name="width" value="0.025" units="cm"/>
      <inkml:brushProperty name="height" value="0.025" units="cm"/>
    </inkml:brush>
  </inkml:definitions>
  <inkml:trace contextRef="#ctx0" brushRef="#br0">199 1 12075,'0'0'8515,"-9"4"-7362,1 0-922,1 0-1,0 1 0,0 0 1,0 0-1,0 1 0,1 0 1,0 0-1,0 0 1,0 1-1,1 0 0,0 0 1,-7 15-1,-3 11 508,1 1 0,2 1 0,1 0 0,-10 64 0,-4 147 350,25-232-1052,-2 6-216,1 0 0,1 0 1,1 0-1,6 33 0,-6-48 51,0 0-1,1 0 1,0 0 0,0 0-1,0 0 1,1 0 0,-1-1-1,1 1 1,0-1-1,1 0 1,-1 0 0,1 0-1,-1 0 1,1 0 0,0-1-1,1 0 1,-1 0-1,0 0 1,1 0 0,0-1-1,0 0 1,8 3 0,8 1-1438,0-2 1,1 0 0,-1-2 0,39 0-1,28-1-8624</inkml:trace>
</inkml:ink>
</file>

<file path=ppt/ink/ink9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5:34.074"/>
    </inkml:context>
    <inkml:brush xml:id="br0">
      <inkml:brushProperty name="width" value="0.025" units="cm"/>
      <inkml:brushProperty name="height" value="0.025" units="cm"/>
    </inkml:brush>
  </inkml:definitions>
  <inkml:trace contextRef="#ctx0" brushRef="#br0">0 1 10762,'0'0'12738,"10"8"-11260,10 12-828,-1 1-1,-1 0 1,0 2-1,-2 0 1,23 43-1,-18-24-392,-2 0 0,-1 2 0,-3 0 0,-1 0 0,13 82-1,-23-99-527,-1 0-1,-1 0 0,-2 1 1,0-1-1,-2 0 0,-1 1 1,-1-1-1,-2 0 0,0-1 1,-2 0-1,-12 29 0,-15 5-7180,-4-13-8376</inkml:trace>
</inkml:ink>
</file>

<file path=ppt/ink/ink9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5:37.989"/>
    </inkml:context>
    <inkml:brush xml:id="br0">
      <inkml:brushProperty name="width" value="0.025" units="cm"/>
      <inkml:brushProperty name="height" value="0.025" units="cm"/>
    </inkml:brush>
  </inkml:definitions>
  <inkml:trace contextRef="#ctx0" brushRef="#br0">4 0 7911,'0'0'18098,"-2"73"-16529,0-40-576,2 6-577,0-3-319,0 0-33,8-7-64,6-3-609,0-8-736,-2-5-289,-2-7-480,-6-6-704</inkml:trace>
</inkml:ink>
</file>

<file path=ppt/ink/ink9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5:38.348"/>
    </inkml:context>
    <inkml:brush xml:id="br0">
      <inkml:brushProperty name="width" value="0.025" units="cm"/>
      <inkml:brushProperty name="height" value="0.025" units="cm"/>
    </inkml:brush>
  </inkml:definitions>
  <inkml:trace contextRef="#ctx0" brushRef="#br0">0 5 14125,'0'0'11307,"63"-4"-10506,-30 4-545,7 0-192,1 0-865,1 0-2690,-1 0-3684</inkml:trace>
</inkml:ink>
</file>

<file path=ppt/ink/ink9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5:38.692"/>
    </inkml:context>
    <inkml:brush xml:id="br0">
      <inkml:brushProperty name="width" value="0.025" units="cm"/>
      <inkml:brushProperty name="height" value="0.025" units="cm"/>
    </inkml:brush>
  </inkml:definitions>
  <inkml:trace contextRef="#ctx0" brushRef="#br0">0 29 15887,'0'0'2221,"4"9"480,2 8-1366,1 0 0,1-1 0,17 28-1,-22-39-1243,0 0-1,1 0 1,0-1-1,0 1 0,0-1 1,1 0-1,-1 0 1,1 0-1,0-1 0,0 0 1,0 1-1,1-2 1,-1 1-1,1-1 0,-1 0 1,1 0-1,10 2 1,-10-3-137,0-1 0,-1 0 0,1 0 0,0 0 0,-1-1 0,1 0 0,0 0 0,8-3 0,-8 1-814,0 0 1,0 0 0,-1 0 0,1 0 0,-1-1-1,0 0 1,0 0 0,0-1 0,0 1-1,7-11 1,-3 2-1190,0 0 1,0-2-1,9-21 0,5-19 3868,-20 47-808,-24 59 7709,-5 12-2910,-8 34-3930,27-74-1954,0 1 1,2 1-1,1-1 1,-1 46-1,10-30-2913,11-19-6144,-5-14-5704</inkml:trace>
</inkml:ink>
</file>

<file path=ppt/ink/ink9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5:39.048"/>
    </inkml:context>
    <inkml:brush xml:id="br0">
      <inkml:brushProperty name="width" value="0.025" units="cm"/>
      <inkml:brushProperty name="height" value="0.025" units="cm"/>
    </inkml:brush>
  </inkml:definitions>
  <inkml:trace contextRef="#ctx0" brushRef="#br0">0 64 17232,'0'0'7666,"5"-9"-5087,-2 4-2354,0 1 1,0 0-1,0-1 1,1 2-1,0-1 1,-1 0-1,1 1 1,1-1-1,-1 1 1,0 0-1,8-3 1,-9 5-200,-1-1 0,1 2 1,0-1-1,-1 0 0,1 0 1,0 1-1,-1 0 0,1-1 1,0 1-1,-1 0 1,1 0-1,0 1 0,0-1 1,-1 0-1,1 1 0,0 0 1,-1-1-1,1 1 1,-1 0-1,1 1 0,-1-1 1,0 0-1,1 1 0,-1-1 1,0 1-1,0 0 1,0 0-1,0-1 0,0 1 1,2 3-1,-2-3-7,0 1 0,0-1 0,0 0 0,-1 1 1,1 0-1,-1-1 0,1 1 0,-1 0 0,0 0 0,0 0 0,0-1 0,-1 1 0,1 0 1,-1 0-1,1 0 0,-1 1 0,0-1 0,0 0 0,0 0 0,-1 0 0,1 0 0,-1 0 0,0 0 1,1 0-1,-1-1 0,-1 1 0,1 0 0,0 0 0,-1-1 0,1 1 0,-1 0 0,0-1 1,-3 4-1,-7 7 172,0-1-1,-1 0 1,-1-1 0,-26 17 0,4-2-28,36-26-163,-1 0 1,1 1-1,0-1 0,0 0 1,0 0-1,0 0 1,-1 0-1,1 0 0,0 0 1,0 1-1,0-1 0,0 0 1,0 0-1,-1 0 1,1 0-1,0 1 0,0-1 1,0 0-1,0 0 0,0 0 1,0 1-1,0-1 1,0 0-1,0 0 0,0 0 1,0 1-1,0-1 0,0 0 1,0 0-1,0 1 1,0-1-1,0 0 0,0 0 1,0 0-1,0 1 0,0-1 1,0 0-1,0 0 1,0 0-1,0 1 0,1-1 1,-1 0-1,0 0 0,0 0 1,0 0-1,0 0 1,0 1-1,1-1 0,-1 0 1,0 0-1,0 0 0,0 0 1,1 0-1,-1 0 1,0 0-1,0 1 0,0-1 1,1 0-1,-1 0 0,0 0 1,1 0-1,24 4 24,29-5-258,14-14-3205,-25-1-4151,-14 0-3007</inkml:trace>
</inkml:ink>
</file>

<file path=ppt/ink/ink9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5:39.390"/>
    </inkml:context>
    <inkml:brush xml:id="br0">
      <inkml:brushProperty name="width" value="0.025" units="cm"/>
      <inkml:brushProperty name="height" value="0.025" units="cm"/>
    </inkml:brush>
  </inkml:definitions>
  <inkml:trace contextRef="#ctx0" brushRef="#br0">101 0 14510,'0'0'1879,"-5"9"315,-10 19-900,1 0 0,1 1-1,2 0 1,0 1 0,2 0 0,2 0 0,-5 34 0,10-47-1108,1-1 1,0 1-1,1 0 1,1 0-1,1 0 1,0-1-1,2 1 1,-1-1-1,2 0 1,0 0-1,1 0 1,1 0 0,0-1-1,1 0 1,15 20-1,-6-14-253,1-1 0,2 0 0,0-2 0,1 0 0,0-1 0,2-1 0,0-2 0,40 20 0,-33-20-5186,52 17 0,-30-18-12609</inkml:trace>
</inkml:ink>
</file>

<file path=ppt/ink/ink9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5:40.047"/>
    </inkml:context>
    <inkml:brush xml:id="br0">
      <inkml:brushProperty name="width" value="0.025" units="cm"/>
      <inkml:brushProperty name="height" value="0.025" units="cm"/>
    </inkml:brush>
  </inkml:definitions>
  <inkml:trace contextRef="#ctx0" brushRef="#br0">0 1 11851,'0'0'16720,"80"21"-16015,-35-20-385,5-1-256,6 0-64,-4 0-1890,-7 0-3459,-6-4-5317</inkml:trace>
</inkml:ink>
</file>

<file path=ppt/ink/ink9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5:40.424"/>
    </inkml:context>
    <inkml:brush xml:id="br0">
      <inkml:brushProperty name="width" value="0.025" units="cm"/>
      <inkml:brushProperty name="height" value="0.025" units="cm"/>
    </inkml:brush>
  </inkml:definitions>
  <inkml:trace contextRef="#ctx0" brushRef="#br0">148 1 17969,'0'0'9401,"-11"8"-8814,1 0-520,0 1 0,1 0-1,0 1 1,0 0 0,1 0 0,0 1-1,1 0 1,0 0 0,-8 20-1,6-10 52,1 0-1,1 0 1,2 1-1,0 0 1,1 0-1,1 0 1,1 0-1,1 1 0,1-1 1,4 33-1,-3-50-124,0-1-1,0 0 1,1 1-1,-1-1 0,1 0 1,0 0-1,1 0 1,-1 0-1,1 0 0,-1 0 1,1-1-1,0 1 1,1-1-1,-1 0 1,0 0-1,1 0 0,0 0 1,7 4-1,34 7-3484,4-12-6479,-19-7-4224</inkml:trace>
</inkml:ink>
</file>

<file path=ppt/ink/ink9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5:40.810"/>
    </inkml:context>
    <inkml:brush xml:id="br0">
      <inkml:brushProperty name="width" value="0.025" units="cm"/>
      <inkml:brushProperty name="height" value="0.025" units="cm"/>
    </inkml:brush>
  </inkml:definitions>
  <inkml:trace contextRef="#ctx0" brushRef="#br0">104 22 1537,'0'0'23607,"-9"3"-22417,2 0-958,1 0-1,-1 0 1,1 1-1,0 0 1,0 0-1,1 0 1,-1 1-1,-8 9 1,11-10-44,-1-1 0,2 1 0,-1 0 0,0 0 0,1 0 0,-1 1-1,1-1 1,0 0 0,1 1 0,-1-1 0,1 1 0,0 0 0,0-1 0,0 1 0,1 0 0,0 0 0,0 5 0,0-10-176,0 1 0,1 0 0,-1-1 0,0 1 0,1-1 0,-1 1 1,0-1-1,1 1 0,-1-1 0,1 0 0,-1 1 0,1-1 0,-1 0 0,1 1 1,-1-1-1,1 0 0,-1 1 0,1-1 0,0 0 0,-1 0 0,1 0 0,-1 1 0,1-1 1,0 0-1,-1 0 0,1 0 0,-1 0 0,1 0 0,0 0 0,-1 0 0,1-1 0,-1 1 1,2 0-1,22-5 174,-9-4-165,0 0 1,-1-1 0,0 0 0,0-2 0,-1 1 0,-1-2 0,0 1-1,-1-2 1,0 1 0,17-30 0,-42 67-98,2 0 0,-11 27 0,19-41 78,1-1 1,0 1 0,0-1 0,1 1 0,0 0-1,1 0 1,0 0 0,1 0 0,0 0 0,2 12-1,-2-20-41,0-1 0,1 0 0,-1 0 0,1 0 0,-1 0 0,1 0 0,0 0-1,-1 0 1,1 0 0,0 0 0,0 0 0,-1 0 0,1 0 0,0-1 0,0 1 0,0 0-1,0-1 1,0 1 0,0 0 0,1-1 0,-1 1 0,0-1 0,0 0 0,0 1 0,0-1-1,1 0 1,-1 0 0,1 0 0,1 1-554,0-1 1,0 0-1,0 0 0,0-1 0,0 1 0,0-1 1,0 1-1,0-1 0,-1 0 0,1 0 0,4-2 1,15-13-8580</inkml:trace>
</inkml:ink>
</file>

<file path=ppt/ink/ink9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5:41.210"/>
    </inkml:context>
    <inkml:brush xml:id="br0">
      <inkml:brushProperty name="width" value="0.025" units="cm"/>
      <inkml:brushProperty name="height" value="0.025" units="cm"/>
    </inkml:brush>
  </inkml:definitions>
  <inkml:trace contextRef="#ctx0" brushRef="#br0">0 0 17969,'0'0'13613,"12"49"-13133,-12-16-287,0 0-129,5 2-32,-1-3 0,2-2-289,1-7-1088,-2-4-865,-5-8-1377</inkml:trace>
</inkml:ink>
</file>

<file path=ppt/ink/ink9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5:41.585"/>
    </inkml:context>
    <inkml:brush xml:id="br0">
      <inkml:brushProperty name="width" value="0.025" units="cm"/>
      <inkml:brushProperty name="height" value="0.025" units="cm"/>
    </inkml:brush>
  </inkml:definitions>
  <inkml:trace contextRef="#ctx0" brushRef="#br0">1 20 17713,'0'0'10506,"71"-6"-9834,-31 6-576,5 0-64,2-2-1537,-3-3-2307,-4-1-3330</inkml:trace>
</inkml:ink>
</file>

<file path=ppt/ink/ink9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5:41.927"/>
    </inkml:context>
    <inkml:brush xml:id="br0">
      <inkml:brushProperty name="width" value="0.025" units="cm"/>
      <inkml:brushProperty name="height" value="0.025" units="cm"/>
    </inkml:brush>
  </inkml:definitions>
  <inkml:trace contextRef="#ctx0" brushRef="#br0">73 0 17649,'0'0'7986,"-8"11"-5696,4-6-1993,-2 1-54,1 1-1,0 0 1,0 0 0,1 0-1,0 0 1,0 0-1,1 1 1,0 0 0,0 0-1,1 0 1,-2 9-1,3-14-186,1 0-1,-1 0 0,1 0 0,0 0 0,0 0 1,0 0-1,1 0 0,-1 0 0,1-1 0,-1 1 0,1 0 1,0 0-1,0 0 0,0-1 0,1 1 0,-1 0 1,1-1-1,2 5 0,0-5-44,0 0 0,-1 0 0,1 0 0,0 0 0,0 0-1,0-1 1,0 0 0,1 0 0,-1 0 0,0 0 0,0-1 0,7 0 0,-7 1-84,11 0-355,0 0 0,0 2 0,0 0-1,22 7 1,-35-9 444,0-1 0,0 1 0,0-1 0,-1 1 0,1 0 1,0 0-1,0 0 0,0 0 0,-1 0 0,1 0 0,-1 1 0,1-1 0,-1 0 0,1 1 0,-1-1 1,0 1-1,0 0 0,0-1 0,0 1 0,0 0 0,0 0 0,0 0 0,0-1 0,-1 1 0,1 0 1,-1 0-1,1 0 0,-1 0 0,0 0 0,0 0 0,0 0 0,0 0 0,0 0 0,0 0 0,-1 0 0,1 0 1,-1 0-1,1 0 0,-1 0 0,0 0 0,0 0 0,1-1 0,-1 1 0,0 0 0,-2 2 1,-1 0 49,1 0 0,-1 0 0,0-1 0,0 1 0,0-1 0,-1 0 0,1 0 0,-1 0 0,1-1 0,-1 1 0,0-1 0,0 0 0,0-1 0,-1 1 0,1-1 0,-6 1 0,2 0 22,-1-1 0,1 0 1,-1 0-1,1-1 0,-1 0 0,1-1 1,-1 0-1,-12-3 0,20 3-271,0 1 1,0-1-1,0 0 1,1 0-1,-1 0 1,0 0-1,1 0 0,-1 0 1,0 0-1,1-1 1,0 1-1,-1-1 1,1 1-1,0-1 0,-1 1 1,1-1-1,0 0 1,0 0-1,-1-3 1,2 4 9,0 0 1,0 0-1,-1 0 1,1 0-1,0 0 1,0-1-1,1 1 1,-1 0-1,0 0 1,0 0-1,0 0 1,1 0-1,-1 0 1,0 0-1,1 0 1,-1 0 0,1 0-1,-1 0 1,1 1-1,0-1 1,-1 0-1,1 0 1,0 0-1,0 1 1,-1-1-1,1 0 1,0 1-1,0-1 1,0 0-1,0 1 1,0 0-1,0-1 1,0 1 0,0-1-1,0 1 1,0 0-1,0 0 1,1-1-1,22-4-7797,2 0-5937</inkml:trace>
</inkml:ink>
</file>

<file path=ppt/ink/ink9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5:42.315"/>
    </inkml:context>
    <inkml:brush xml:id="br0">
      <inkml:brushProperty name="width" value="0.025" units="cm"/>
      <inkml:brushProperty name="height" value="0.025" units="cm"/>
    </inkml:brush>
  </inkml:definitions>
  <inkml:trace contextRef="#ctx0" brushRef="#br0">167 1 20499,'0'0'10602,"-32"53"-10377,12-24-65,-2 1-96,1 0 0,1-1-64,4-3 32,0-7 32,6-4-160,4-8-673,3-7-1025,3-14-7430,0-6 319</inkml:trace>
  <inkml:trace contextRef="#ctx0" brushRef="#br0" timeOffset="1">4 40 11211,'0'0'17232,"3"59"-16816,18-38-224,3-2-63,8-5-674,-1-2-3042,4-5-2947,-5-4-10699</inkml:trace>
</inkml:ink>
</file>

<file path=ppt/ink/ink9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5:42.654"/>
    </inkml:context>
    <inkml:brush xml:id="br0">
      <inkml:brushProperty name="width" value="0.025" units="cm"/>
      <inkml:brushProperty name="height" value="0.025" units="cm"/>
    </inkml:brush>
  </inkml:definitions>
  <inkml:trace contextRef="#ctx0" brushRef="#br0">66 257 7944,'0'0'16613,"10"-2"-14852,32-7-656,-41 9-1065,0 0 0,0 0 0,0 0 0,0 0 0,0 1 0,0-1 0,0 0 0,0 1 0,0-1 0,0 1 0,0-1 0,0 1-1,0 0 1,0-1 0,-1 1 0,1 0 0,0-1 0,0 1 0,-1 0 0,1 0 0,0 0 0,-1 0 0,1 0 0,-1 0 0,1 0 0,-1 0 0,1 0 0,-1 0-1,0 0 1,1 0 0,-1 0 0,0 2 0,3 37 496,-3-35-436,-1 1-8,1-1 0,-1 1 0,0 0 0,-1-1 1,1 1-1,-1-1 0,0 0 0,-1 1 0,1-1 0,-1 0 0,0 0 0,0-1 0,-1 1 0,1 0 0,-7 5 0,-7 6 504,0-1 0,-29 20 0,25-20-467,18-9-107,14-4 0,16-5-242,23-14-2749,-5-12-5054,-15 2-2269</inkml:trace>
  <inkml:trace contextRef="#ctx0" brushRef="#br0" timeOffset="1">237 1 15022,'0'0'10116,"2"11"-8050,19 78-342,-13-60-1335,-1-1 0,-1 1 1,1 31-1,-6-50-319,-1 1-1,-1-1 1,0 1 0,0-1-1,-1 0 1,0 1-1,-1-1 1,0 0-1,-1 0 1,0-1 0,0 1-1,-11 16 1,2-8-23,-1 1 0,-1-2 1,0 0-1,-1-1 0,-30 23 1,37-32-578,0-1 0,0-1 0,0 0 1,-16 6-1,6-7-4195,14-3-3175</inkml:trace>
</inkml:ink>
</file>

<file path=ppt/ink/ink9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5:43.030"/>
    </inkml:context>
    <inkml:brush xml:id="br0">
      <inkml:brushProperty name="width" value="0.025" units="cm"/>
      <inkml:brushProperty name="height" value="0.025" units="cm"/>
    </inkml:brush>
  </inkml:definitions>
  <inkml:trace contextRef="#ctx0" brushRef="#br0">239 1 14125,'0'0'7036,"0"8"-4409,4 14-906,0-1 1,1 0-1,15 40 0,-9-31-690,13 60 0,-20-58-925,-1 0-1,-1 0 1,-2 1 0,-1-1-1,-1 0 1,-2 0 0,-2 0-1,-14 49 1,14-63-328,0-1 1,-2 0-1,0 0 0,-1-1 1,-1 0-1,0 0 0,-13 14 1,14-20-735,0-1 0,-1 1-1,0-2 1,-1 1 0,0-2 0,0 1 0,0-1 0,-1-1 0,0 0 0,-21 6 0,-31 4-12689</inkml:trace>
</inkml:ink>
</file>

<file path=ppt/ink/ink9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5:43.625"/>
    </inkml:context>
    <inkml:brush xml:id="br0">
      <inkml:brushProperty name="width" value="0.025" units="cm"/>
      <inkml:brushProperty name="height" value="0.025" units="cm"/>
    </inkml:brush>
  </inkml:definitions>
  <inkml:trace contextRef="#ctx0" brushRef="#br0">0 18 8712,'0'0'8488,"10"-3"-6518,4-1-1280,1 0 1,0 2-1,0 0 0,0 0 0,25 2 0,-33 0-562,0 0 1,-1 1-1,1 0 0,0 0 0,-1 0 1,1 1-1,-1 0 0,1 0 0,-1 1 0,0 0 1,0 0-1,0 0 0,0 1 0,-1 0 0,1 0 1,8 9-1,-12-10-94,0-1 0,0 0 1,-1 1-1,1 0 0,-1-1 0,1 1 1,-1 0-1,0 0 0,0-1 0,0 1 1,-1 0-1,1 0 0,-1 0 0,1 0 1,-1 0-1,0 0 0,0 0 0,-1 0 0,1 0 1,0 0-1,-3 6 0,-1 1 201,0 0 0,-1-1 0,0 0-1,-12 17 1,12-19-139,0 0 0,0-1 0,1 1 0,0 1 0,1-1 1,0 0-1,-4 13 0,7-18-99,0-1 1,0 1 0,0-1 0,0 1 0,1-1-1,-1 1 1,0-1 0,1 1 0,-1-1-1,1 1 1,0-1 0,-1 0 0,1 1 0,0-1-1,0 0 1,0 0 0,0 0 0,0 1-1,0-1 1,0 0 0,0 0 0,0 0 0,1 0-1,-1-1 1,0 1 0,1 0 0,-1-1-1,0 1 1,1 0 0,-1-1 0,1 0 0,-1 1-1,1-1 1,2 0 0,62 6-1398,-57-5 929,-5-1 316,60 1-3392,-21-4-1741,25-9-9109</inkml:trace>
</inkml:ink>
</file>

<file path=ppt/ink/ink9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5:44.296"/>
    </inkml:context>
    <inkml:brush xml:id="br0">
      <inkml:brushProperty name="width" value="0.025" units="cm"/>
      <inkml:brushProperty name="height" value="0.025" units="cm"/>
    </inkml:brush>
  </inkml:definitions>
  <inkml:trace contextRef="#ctx0" brushRef="#br0">1 44 16496,'0'0'2066,"8"-6"400,0 1-1914,1 0-1,-1 1 1,1 0 0,0 0-1,0 1 1,1 0 0,-1 0-1,11-1 1,-17 3-478,0 1-1,0 0 0,-1-1 1,1 1-1,0 0 0,0 0 1,-1 0-1,1 0 0,0 1 1,0-1-1,-1 1 0,1 0 1,0 0-1,-1 0 0,1 0 1,-1 0-1,1 0 1,-1 1-1,0-1 0,1 1 1,-1 0-1,0 0 0,0-1 1,0 1-1,0 1 0,-1-1 1,1 0-1,0 0 0,-1 1 1,0-1-1,1 0 1,-1 1-1,0 0 0,0-1 1,-1 1-1,1 0 0,0-1 1,-1 5-1,1-1 32,-1 0 1,0 0-1,-1 0 1,1-1-1,-1 1 1,0 0-1,-1 0 1,0 0-1,0-1 1,0 1-1,0-1 1,-1 0-1,-6 10 1,5-9-15,1 1 1,-1-1-1,1 1 1,1 0-1,-1-1 1,1 1 0,0 0-1,-1 12 1,3-16-115,1-1 0,-1 0 1,1 1-1,0-1 0,-1 0 1,1 0-1,0 1 0,0-1 1,0 0-1,1 0 0,-1 0 1,0 0-1,1 0 0,-1 0 1,1-1-1,0 1 0,0 0 1,0-1-1,-1 0 0,1 1 0,0-1 1,1 0-1,-1 0 0,0 0 1,0 0-1,0 0 0,1-1 1,-1 1-1,5 0 0,8 3-1937,0-1-1,1-1 0,16 1 1,-32-3 1957,44 1-11800</inkml:trace>
</inkml:ink>
</file>

<file path=ppt/ink/ink9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5:45.325"/>
    </inkml:context>
    <inkml:brush xml:id="br0">
      <inkml:brushProperty name="width" value="0.025" units="cm"/>
      <inkml:brushProperty name="height" value="0.025" units="cm"/>
    </inkml:brush>
  </inkml:definitions>
  <inkml:trace contextRef="#ctx0" brushRef="#br0">12 1 14350,'0'0'12555,"-10"64"-10985,9-26-545,1 0-577,0 2-255,3-5-97,9-3-32,5-5-32,-1-5-897,-2-6-1794,-5-10-1473</inkml:trace>
</inkml:ink>
</file>

<file path=ppt/ink/ink9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5:45.681"/>
    </inkml:context>
    <inkml:brush xml:id="br0">
      <inkml:brushProperty name="width" value="0.025" units="cm"/>
      <inkml:brushProperty name="height" value="0.025" units="cm"/>
    </inkml:brush>
  </inkml:definitions>
  <inkml:trace contextRef="#ctx0" brushRef="#br0">1 1 16111,'0'0'4100,"49"0"-2274,-14 0-1314,9 3-287,5-1-161,1-2-1538,1-3-5604</inkml:trace>
</inkml:ink>
</file>

<file path=ppt/ink/ink9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5:46.290"/>
    </inkml:context>
    <inkml:brush xml:id="br0">
      <inkml:brushProperty name="width" value="0.025" units="cm"/>
      <inkml:brushProperty name="height" value="0.025" units="cm"/>
    </inkml:brush>
  </inkml:definitions>
  <inkml:trace contextRef="#ctx0" brushRef="#br0">1 1 16496,'0'0'10762,"46"61"-9065,-31-35-511,-2-2-482,2-2-351,1-1-225,-3-3-64,2-6 0,2-1-449,-1-2-1184,1-7-1378,-2-2-1697,-3 0-3204</inkml:trace>
</inkml:ink>
</file>

<file path=ppt/ink/ink9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5:46.644"/>
    </inkml:context>
    <inkml:brush xml:id="br0">
      <inkml:brushProperty name="width" value="0.025" units="cm"/>
      <inkml:brushProperty name="height" value="0.025" units="cm"/>
    </inkml:brush>
  </inkml:definitions>
  <inkml:trace contextRef="#ctx0" brushRef="#br0">69 1 15759,'0'0'6342,"-39"69"-4228,27-35-481,1 5 65,6 1-641,4 1-512,1-4-385,1-1-96,13-6-673,0-6-2017,2-9-1698,-4-5-2659</inkml:trace>
</inkml:ink>
</file>

<file path=ppt/ink/ink9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5:46.985"/>
    </inkml:context>
    <inkml:brush xml:id="br0">
      <inkml:brushProperty name="width" value="0.025" units="cm"/>
      <inkml:brushProperty name="height" value="0.025" units="cm"/>
    </inkml:brush>
  </inkml:definitions>
  <inkml:trace contextRef="#ctx0" brushRef="#br0">201 33 16624,'0'0'7965,"10"-6"-5270,34-17-1120,-43 22-1544,0 1 0,0-1 0,0 1 0,0 0 0,0-1 0,0 1-1,0 0 1,0 0 0,0 0 0,0 0 0,0-1 0,0 2 0,0-1 0,1 0 0,-1 0-1,0 0 1,0 0 0,0 1 0,0-1 0,0 0 0,0 1 0,0-1 0,0 1-1,-1-1 1,1 1 0,0 0 0,0-1 0,0 1 0,0 0 0,-1-1 0,1 1-1,0 0 1,-1 0 0,1 0 0,-1 0 0,1 0 0,-1 0 0,1 0 0,-1 0 0,1 0-1,-1 0 1,0 0 0,0 0 0,1 0 0,-1 0 0,0 0 0,0 0 0,0 0-1,0 0 1,-1 2 0,2 4 82,-1 1 0,0 0 0,0-1 0,-1 1 0,-2 9 0,0-10 5,1 0 1,-1 1-1,-1-1 0,1-1 0,-2 1 0,1 0 1,0-1-1,-1 0 0,0 0 0,-1 0 0,1-1 1,-1 0-1,-11 8 0,23-15-166,0 0 0,-1 0 0,1 1-1,0-1 1,0 1 0,0 1 0,0-1 0,0 1 0,0 0 0,0 0-1,0 1 1,11 2 0,-15-2 35,0-1-1,0 0 1,0 1-1,0 0 1,0-1-1,0 1 1,0 0 0,0 0-1,-1 0 1,1 0-1,0 0 1,-1 1-1,1-1 1,-1 1 0,1-1-1,-1 1 1,0-1-1,1 1 1,-1-1-1,0 1 1,0 0 0,0 0-1,0 0 1,-1 0-1,1-1 1,0 1-1,-1 0 1,0 0 0,1 0-1,-1 0 1,0 0-1,0 0 1,0 1-1,0-1 1,0 0-1,-1 0 1,1 0 0,0 0-1,-1 0 1,0-1-1,1 1 1,-1 0-1,0 0 1,0 0 0,-1 1-1,-2 4 33,-1 0 0,1 0 0,-1-1 1,0 1-1,-1-1 0,1-1 0,-1 1 0,0-1 0,-1 0 0,-8 5 0,-4 2-16,0-1 0,-32 13 0,39-20-421,1 0-1,-1-1 1,-19 4-1,19-6-1415,0 0 0,0 0-1,-21-3 1,-12-7-6708</inkml:trace>
</inkml:ink>
</file>

<file path=ppt/ink/ink9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5:47.332"/>
    </inkml:context>
    <inkml:brush xml:id="br0">
      <inkml:brushProperty name="width" value="0.025" units="cm"/>
      <inkml:brushProperty name="height" value="0.025" units="cm"/>
    </inkml:brush>
  </inkml:definitions>
  <inkml:trace contextRef="#ctx0" brushRef="#br0">143 1 9897,'0'0'15055,"-60"60"-14543,36-20-63,1 9-97,2 4-192,11 3-64,5 2 0,5 0 0,11-5-32,19-6 0,9 1 0,14-6 1,8-6-1475,6-9-2914,5-11-5797</inkml:trace>
</inkml:ink>
</file>

<file path=ppt/ink/ink9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5:47.675"/>
    </inkml:context>
    <inkml:brush xml:id="br0">
      <inkml:brushProperty name="width" value="0.025" units="cm"/>
      <inkml:brushProperty name="height" value="0.025" units="cm"/>
    </inkml:brush>
  </inkml:definitions>
  <inkml:trace contextRef="#ctx0" brushRef="#br0">1 17 17553,'0'0'10345,"64"11"-8583,-20-11-673,12 0-673,5 0-319,6 0-418,-6-5-2049,-7-5-4100,-11-2-7111</inkml:trace>
</inkml:ink>
</file>

<file path=ppt/ink/ink9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5:48.469"/>
    </inkml:context>
    <inkml:brush xml:id="br0">
      <inkml:brushProperty name="width" value="0.025" units="cm"/>
      <inkml:brushProperty name="height" value="0.025" units="cm"/>
    </inkml:brush>
  </inkml:definitions>
  <inkml:trace contextRef="#ctx0" brushRef="#br0">132 0 13325,'0'0'11306,"-5"10"-10259,-20 38 122,-37 102 0,53-120-970,0 0-1,3 1 0,0-1 1,2 1-1,-1 39 0,5-66-213,0 1 0,0-1 1,1 0-1,-1 0 0,1 1 0,0-1 0,0 0 0,1 0 0,-1 0 0,1 0 0,0 0 0,0 0 0,0 0 1,0-1-1,1 1 0,0-1 0,-1 1 0,1-1 0,1 0 0,-1 0 0,0-1 0,1 1 0,-1 0 0,8 3 1,0-2-829,-1 0 1,1 0-1,0-1 1,1-1 0,-1 0-1,0 0 1,1-1-1,15 0 1,19-1-5292</inkml:trace>
</inkml:ink>
</file>

<file path=ppt/ink/ink9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5:48.844"/>
    </inkml:context>
    <inkml:brush xml:id="br0">
      <inkml:brushProperty name="width" value="0.025" units="cm"/>
      <inkml:brushProperty name="height" value="0.025" units="cm"/>
    </inkml:brush>
  </inkml:definitions>
  <inkml:trace contextRef="#ctx0" brushRef="#br0">96 5 17585,'0'0'5525,"-11"3"-3315,8-3-2083,-1 1 1,0-1-1,1 1 0,-1 0 1,0 0-1,1 1 0,0-1 1,-1 1-1,1 0 0,0 0 1,0 0-1,0 0 0,0 0 1,0 1-1,0-1 0,1 1 1,-1 0-1,1 0 0,0 0 1,0 0-1,0 0 0,0 1 1,0-1-1,1 0 0,-1 1 1,0 5-1,0-3 16,0 0 1,0 0-1,1 1 0,0-1 1,0 1-1,1-1 0,0 1 1,1 10-1,-1-15-121,1 0 0,-1-1 0,1 1-1,-1-1 1,1 1 0,0-1 0,-1 1 0,1-1 0,0 1-1,0-1 1,0 0 0,0 0 0,0 1 0,1-1-1,-1 0 1,0 0 0,1 0 0,-1 0 0,0 0 0,1-1-1,-1 1 1,1 0 0,-1-1 0,1 1 0,0-1-1,-1 1 1,1-1 0,-1 0 0,1 1 0,0-1 0,-1 0-1,1 0 1,0 0 0,-1-1 0,1 1 0,0 0-1,1-1 1,5-1 7,-1 0 0,1 0 0,-1-1 0,1 0 0,-1-1 0,0 1 0,0-1 0,-1-1 0,1 1 0,-1-1 0,0 0 0,0-1 0,10-11 0,-4 3-1,-1 0-1,0-1 1,-1 0 0,15-32 0,-36 82 436,-9 51 1,18-79-424,1-1 0,0 1 0,0 0 0,1 0 0,-1 0 0,2 0 0,-1 0 0,3 13 1,-3-19-184,1 1 0,0-1 1,-1 0-1,1 1 1,0-1-1,-1 0 0,1 0 1,0 0-1,0 1 1,0-1-1,0 0 0,0 0 1,0 0-1,0 0 1,0-1-1,1 1 0,-1 0 1,2 1-1,0-2-564,0 1 0,0-1 0,0 1 0,-1-1 0,1 0 1,0 0-1,0 0 0,0 0 0,0 0 0,-1-1 0,1 0 0,0 1 0,2-2 0,15-7-9928</inkml:trace>
</inkml:ink>
</file>

<file path=ppt/ink/ink9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5:49.199"/>
    </inkml:context>
    <inkml:brush xml:id="br0">
      <inkml:brushProperty name="width" value="0.025" units="cm"/>
      <inkml:brushProperty name="height" value="0.025" units="cm"/>
    </inkml:brush>
  </inkml:definitions>
  <inkml:trace contextRef="#ctx0" brushRef="#br0">44 1 20211,'0'0'12556,"-39"78"-12556,37-41 0,2 2 0,0 2 0,0 1 0,0-4 0,0-4-416,0-7-65,0-5 353,0-9 96,0-9-1473,-3-16-9386</inkml:trace>
</inkml:ink>
</file>

<file path=ppt/ink/ink9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5:49.544"/>
    </inkml:context>
    <inkml:brush xml:id="br0">
      <inkml:brushProperty name="width" value="0.025" units="cm"/>
      <inkml:brushProperty name="height" value="0.025" units="cm"/>
    </inkml:brush>
  </inkml:definitions>
  <inkml:trace contextRef="#ctx0" brushRef="#br0">1 53 18898,'0'0'10121,"60"24"-8935,-18-24-674,10 0-384,0-10-160,-2-3-1441,-8-1-2499,-9-4-1313,-5-3-1730</inkml:trace>
</inkml:ink>
</file>

<file path=ppt/ink/ink9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5:49.888"/>
    </inkml:context>
    <inkml:brush xml:id="br0">
      <inkml:brushProperty name="width" value="0.025" units="cm"/>
      <inkml:brushProperty name="height" value="0.025" units="cm"/>
    </inkml:brush>
  </inkml:definitions>
  <inkml:trace contextRef="#ctx0" brushRef="#br0">69 0 10570,'0'0'18871,"-4"9"-17397,-1 3-1149,-1 2-107,-1 0 0,2 1 1,0 0-1,1 0 0,0 0 0,-1 20 0,5-34-218,0 0 0,1 0 0,-1 1 0,1-1 0,-1 0 0,1 0 0,-1 0 0,1 0 0,0 0 0,-1 0 0,1 0 0,0 0 0,0 0 0,0 0 0,0-1 0,0 1 0,0 0 0,0 0 0,0-1 0,0 1 0,0-1 0,0 1 0,0-1 0,1 1 0,-1-1 0,0 0 0,0 1 0,3-1 0,45 6 0,-32-5 0,-4 1-170,1 0 0,-1 1 0,0 1 0,0 0 0,19 9 0,-29-12 151,0 0 0,0 0 0,-1 1-1,1-1 1,-1 1 0,0 0 0,1-1-1,-1 1 1,0 0 0,0 0 0,0 0-1,0 1 1,0-1 0,-1 0 0,1 1-1,-1-1 1,1 1 0,-1 0 0,0-1-1,0 1 1,0 0 0,0 0 0,-1-1-1,1 1 1,-1 0 0,0 0 0,0 0-1,0 0 1,0 0 0,0 0 0,0 0-1,-2 4 1,1-4 71,-1-1 1,0 1-1,1-1 1,-1 1-1,0-1 0,0 0 1,0 0-1,-1 0 0,1 0 1,0 0-1,-1 0 0,1-1 1,-1 1-1,0-1 0,1 0 1,-1 1-1,-3 0 1,-55 15 642,54-15-678,-7 2-17,0-1 0,-1-1 0,1 0 0,0-1 0,-1-1 0,1 0 0,-23-3 0,36 3 0,1 0 0,-1 0 0,1 0 1,0-1-1,-1 1 0,1 0 0,-1 0 0,1 0 0,0 0 0,-1-1 0,1 1 1,0 0-1,-1 0 0,1-1 0,0 1 0,-1 0 0,1-1 0,0 1 0,0 0 1,-1-1-1,1 1 0,0 0 0,0-1 0,0 1 0,-1 0 0,1-1 0,0 1 1,0-1-1,0 1 0,0 0 0,0-1 0,0 1 0,0-1 0,0 1 0,0-1 1,0 1-1,0 0 0,0-1 0,0 1 0,0-1 0,0 1 0,1 0 0,-1-1 1,0 1-1,0-1 0,0 1 0,1 0 0,-1-1 0,0 1 0,0 0 0,1-1 1,-1 1-1,1 0 0,16-16-1187,32-4-9543,-20 8 795</inkml:trace>
  <inkml:trace contextRef="#ctx0" brushRef="#br0" timeOffset="1">550 120 19122,'0'0'12604,"-10"6"-11712,-10 8-868,2 0 1,0 2 0,1 0 0,0 1 0,-20 28 0,-79 115-276,120-172-7336,1-10 2779,-3 12 1861,4-20-5066</inkml:trace>
</inkml:ink>
</file>

<file path=ppt/ink/ink9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5:50.230"/>
    </inkml:context>
    <inkml:brush xml:id="br0">
      <inkml:brushProperty name="width" value="0.025" units="cm"/>
      <inkml:brushProperty name="height" value="0.025" units="cm"/>
    </inkml:brush>
  </inkml:definitions>
  <inkml:trace contextRef="#ctx0" brushRef="#br0">0 1 8296,'0'0'20852,"56"39"-20084,-34-25-511,5 1-161,4 1-96,0-1-1410,-2-3-2786,-1 0-3907</inkml:trace>
</inkml:ink>
</file>

<file path=ppt/ink/ink9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5:50.575"/>
    </inkml:context>
    <inkml:brush xml:id="br0">
      <inkml:brushProperty name="width" value="0.025" units="cm"/>
      <inkml:brushProperty name="height" value="0.025" units="cm"/>
    </inkml:brush>
  </inkml:definitions>
  <inkml:trace contextRef="#ctx0" brushRef="#br0">113 54 6951,'0'0'23168,"2"-8"-21460,-2 7-1617,10-30 608,-9 30-696,-1 0 0,0 0 0,1 1 0,-1-1 1,0 0-1,1 0 0,-1 1 0,1-1 0,0 0 1,-1 1-1,1-1 0,-1 1 0,1-1 0,0 1 1,0-1-1,-1 1 0,1-1 0,0 1 0,0 0 1,-1-1-1,1 1 0,0 0 0,0 0 0,0 0 1,0-1-1,-1 1 0,1 0 0,0 0 0,0 0 1,0 0-1,0 1 0,-1-1 0,1 0 0,0 0 1,0 0-1,0 1 0,0-1 0,-1 0 0,1 1 1,0-1-1,0 1 0,-1-1 0,1 1 0,0-1 1,-1 1-1,2 0 0,-1 1-3,1 0 0,-1 0 0,0 0 0,1 0 0,-1 0 0,0 0 0,0 0 0,0 0 0,-1 0 0,1 0 0,-1 1 0,1-1 0,-1 0 0,1 0 0,-1 1 0,0-1 0,0 0 0,0 1 0,-1-1 0,1 0 0,0 1 0,-1-1 0,0 0 0,1 0 0,-1 1 0,-1 1 0,-2 5 0,1-1 0,-2 1 0,1-1 0,-11 15 0,-17 21 0,33-44-7,0 1 0,0 0-1,0-1 1,0 1 0,1-1 0,-1 0-1,0 1 1,0-1 0,0 0 0,1 0 0,-1 0-1,0 0 1,0 0 0,1 0 0,-1 0-1,2 0 1,28-5-1664,-22 4 1221,-1-1-1,1 1 1,0 0-1,0 1 1,0 0 0,-1 1-1,15 2 1,-22-3 464,0 1 0,1-1 0,-1 1 0,0 0 1,0 0-1,0-1 0,0 1 0,0 0 0,0 0 0,0 0 0,0 0 1,0 0-1,-1 0 0,1 0 0,0 1 0,-1-1 0,1 0 0,0 0 1,-1 0-1,0 1 0,1-1 0,-1 0 0,0 1 0,0-1 0,1 0 1,-1 1-1,0-1 0,0 0 0,0 1 0,-1-1 0,1 0 0,0 1 1,-1-1-1,1 0 0,0 1 0,-1-1 0,1 0 0,-1 0 0,-1 2 1,0 3 357,-1 0 1,0 0 0,0 0 0,-1 0 0,0 0 0,-5 6 0,-4 0-88,1 0-1,-2 0 1,0-2-1,-29 18 1,38-25-238,-1 1 0,0-1 0,0-1 0,0 1 0,0-1 0,-1 0 0,1 0-1,0-1 1,-1 0 0,0 0 0,1-1 0,-1 0 0,1 0 0,-1 0 0,0-1 0,-6-1 0,12 1-110,-1 0 0,1 0 0,0 1 0,0-1 0,0 0 0,0 0 1,0-1-1,0 1 0,0 0 0,1 0 0,-1 0 0,0-1 0,1 1 0,-1 0 0,0-1 0,1 1 0,0 0 0,-1-1 0,1 1 1,0-1-1,0 1 0,0-1 0,0 1 0,0 0 0,0-1 0,0-2 0,8-41-4415,9 8-2611,8-5-3476</inkml:trace>
</inkml:ink>
</file>

<file path=ppt/ink/ink9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5:50.920"/>
    </inkml:context>
    <inkml:brush xml:id="br0">
      <inkml:brushProperty name="width" value="0.025" units="cm"/>
      <inkml:brushProperty name="height" value="0.025" units="cm"/>
    </inkml:brush>
  </inkml:definitions>
  <inkml:trace contextRef="#ctx0" brushRef="#br0">95 0 18546,'0'0'4841,"4"9"-2769,9 22-1693,6 11 659,-2 0-1,-1 1 1,9 45-1,-22-75-863,-1 1-1,0-1 1,-1 1 0,-1-1 0,0 1-1,0-1 1,-1 1 0,-1-1-1,-1 1 1,0-1 0,0 0-1,-1 0 1,-1 0 0,0-1-1,-8 14 1,3-9-708,0-2 0,-2 1 0,-14 16 1,22-28 138,-1 1 0,1-1 0,-1 0-1,1 0 1,-1-1 0,0 0 0,0 1 0,-1-1 0,1-1 0,-1 1 0,1-1 0,-1 0 0,-11 2 0,-1-3-7634</inkml:trace>
</inkml:ink>
</file>

<file path=ppt/ink/ink9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5:51.279"/>
    </inkml:context>
    <inkml:brush xml:id="br0">
      <inkml:brushProperty name="width" value="0.025" units="cm"/>
      <inkml:brushProperty name="height" value="0.025" units="cm"/>
    </inkml:brush>
  </inkml:definitions>
  <inkml:trace contextRef="#ctx0" brushRef="#br0">97 0 11018,'0'0'12167,"8"2"-10827,0 2-993,0-1 1,0 1-1,-1 0 1,0 1 0,1 0-1,-1 0 1,-1 0 0,1 1-1,-1 0 1,0 0-1,-1 1 1,1-1 0,-1 1-1,-1 0 1,1 1 0,3 9-1,1 1-157,0 2 1,-2-1-1,0 1 0,-1 0 0,-1 1 0,-1-1 1,-1 1-1,-1 0 0,-1 0 0,0 0 0,-2 0 0,-4 31 1,2-38-203,1 0 1,-2 0-1,0 0 1,0 0-1,-2-1 1,1 1-1,-2-1 1,0-1-1,0 1 0,-1-1 1,-1-1-1,0 1 1,0-2-1,-1 1 1,-1-1-1,1-1 1,-2 0-1,1 0 1,-14 7-1,19-13-328,-1 0-1,0 0 1,0 0-1,0-1 1,-10 2 0,14-4-241,1 1 1,-1-1 0,1 0 0,-1 0-1,0 0 1,1 0 0,-1 0-1,0-1 1,1 1 0,-1-1 0,-2-1-1,-10-12-7426</inkml:trace>
</inkml:ink>
</file>

<file path=ppt/ink/ink9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5:52.445"/>
    </inkml:context>
    <inkml:brush xml:id="br0">
      <inkml:brushProperty name="width" value="0.025" units="cm"/>
      <inkml:brushProperty name="height" value="0.025" units="cm"/>
    </inkml:brush>
  </inkml:definitions>
  <inkml:trace contextRef="#ctx0" brushRef="#br0">4 5 2691,'-4'0'1953,"4"-4"-4643</inkml:trace>
</inkml:ink>
</file>

<file path=ppt/ink/ink9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5:53.084"/>
    </inkml:context>
    <inkml:brush xml:id="br0">
      <inkml:brushProperty name="width" value="0.025" units="cm"/>
      <inkml:brushProperty name="height" value="0.025" units="cm"/>
    </inkml:brush>
  </inkml:definitions>
  <inkml:trace contextRef="#ctx0" brushRef="#br0">14 137 5317,'0'0'9508,"-2"-9"-6433,-6-32-433,7 39-2410,1-1 0,0 0 0,0 0 0,1 0-1,-1 0 1,0 1 0,1-1 0,0 0 0,-1 1 0,1-1-1,0 0 1,1 1 0,-1-1 0,0 1 0,1-1 0,-1 1 0,1 0-1,0 0 1,0 0 0,0 0 0,0 0 0,0 0 0,0 0 0,0 0-1,1 1 1,-1-1 0,1 1 0,-1 0 0,1 0 0,5-2 0,2 0 187,0-1 1,0 2 0,1-1 0,-1 1 0,1 1 0,14-1 0,-21 2-357,-1 0-1,1 0 1,-1 1 0,1-1-1,-1 1 1,1-1 0,-1 1 0,1 0-1,-1 0 1,0 1 0,0-1-1,1 1 1,-1 0 0,0-1-1,3 4 1,-5-3-48,1 0 0,-1 0-1,1 0 1,-1 0 0,0 0-1,0 0 1,0 0 0,0 1-1,0-1 1,-1 0 0,1 1 0,-1-1-1,1 1 1,-1-1 0,0 1-1,0-1 1,0 0 0,0 1-1,0-1 1,-1 1 0,1-1 0,-1 1-1,-1 3 1,0-1 11,0 0 0,-1-1 0,1 1 0,-1 0 0,0-1 0,-1 0 0,1 1-1,-1-1 1,0-1 0,0 1 0,0 0 0,0-1 0,-8 4 0,-69 38 330,63-36-333,8-4-23,6-4 0,1 0 0,0 0 0,-1 1 0,1-1 0,0 1 0,0 0 0,0 0 0,0 0 0,1 0 0,-1 1 0,0-1 0,-3 5 0,7-6 0,0 1 0,1-1 0,-1 0 0,0 0 0,0-1 0,1 1 0,-1 0 0,1 0 0,-1-1 0,1 1 0,-1-1 0,1 1 0,-1-1 0,1 1 0,0-1 0,-1 0 0,1 0 0,-1 0 0,3 0 0,-1 0 0,94 11-1154,2-6-3388,-58-5-3887</inkml:trace>
</inkml:ink>
</file>

<file path=ppt/ink/ink9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5:53.711"/>
    </inkml:context>
    <inkml:brush xml:id="br0">
      <inkml:brushProperty name="width" value="0.025" units="cm"/>
      <inkml:brushProperty name="height" value="0.025" units="cm"/>
    </inkml:brush>
  </inkml:definitions>
  <inkml:trace contextRef="#ctx0" brushRef="#br0">133 0 19538,'0'0'4992,"-3"11"-3182,-3 11-1292,2 0 1,0 0-1,2 0 1,0 0-1,2 1 1,0-1 0,5 31-1,12 19-1921,12-3-3579,-44-72-7381,-10-14 11161,0-3 1278,-24-22 2730,4-3 4738,45 45-7459,-1-1 0,1 1 0,0 0 0,0 0 0,-1 0 1,1-1-1,0 1 0,0 0 0,0 0 0,-1-1 0,1 1 0,0 0 1,0-1-1,0 1 0,0 0 0,0 0 0,0-1 0,0 1 0,0 0 0,-1-1 1,1 1-1,0 0 0,0-1 0,0 1 0,1 0 0,-1-1 0,0 1 0,0 0 1,0 0-1,0-1 0,0 1 0,0 0 0,0-1 0,0 1 0,1 0 0,-1 0 1,0-1-1,0 1 0,0 0 0,1 0 0,-1-1 0,0 1 0,0 0 0,0 0 1,1 0-1,-1-1 0,0 1 0,1 0 0,-1 0 0,0 0 0,0 0 1,1 0-1,-1 0 0,0 0 0,1 0 0,-1 0 0,0-1 0,1 1 0,23-1 95,-19 1 26,102-1-633,8 0-5627,-42-2-2658</inkml:trace>
</inkml:ink>
</file>

<file path=ppt/ink/ink9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5:54.082"/>
    </inkml:context>
    <inkml:brush xml:id="br0">
      <inkml:brushProperty name="width" value="0.025" units="cm"/>
      <inkml:brushProperty name="height" value="0.025" units="cm"/>
    </inkml:brush>
  </inkml:definitions>
  <inkml:trace contextRef="#ctx0" brushRef="#br0">0 64 25784,'0'0'6983,"65"-22"-7111,-11 9-3363,14-2-2755,6 1-2883</inkml:trace>
  <inkml:trace contextRef="#ctx0" brushRef="#br0" timeOffset="1">850 42 12300,'0'0'12940,"70"8"-12235,-36-8-673,8-4-1890,14-3-5733</inkml:trace>
</inkml:ink>
</file>

<file path=ppt/ink/ink9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5:54.424"/>
    </inkml:context>
    <inkml:brush xml:id="br0">
      <inkml:brushProperty name="width" value="0.025" units="cm"/>
      <inkml:brushProperty name="height" value="0.025" units="cm"/>
    </inkml:brush>
  </inkml:definitions>
  <inkml:trace contextRef="#ctx0" brushRef="#br0">0 48 24087,'0'0'8680,"60"2"-8680,-24-11 0,10 2-1153,10-3-3684,10 6-2017,2 3-5766</inkml:trace>
  <inkml:trace contextRef="#ctx0" brushRef="#br0" timeOffset="1">588 56 22037,'0'0'10730,"-54"13"-10730,42-27 0,-3-9-6534,11-9-15695</inkml:trace>
</inkml:ink>
</file>

<file path=ppt/ink/ink9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6:25.593"/>
    </inkml:context>
    <inkml:brush xml:id="br0">
      <inkml:brushProperty name="width" value="0.025" units="cm"/>
      <inkml:brushProperty name="height" value="0.025" units="cm"/>
    </inkml:brush>
  </inkml:definitions>
  <inkml:trace contextRef="#ctx0" brushRef="#br0">3369 206 3395,'0'0'363,"-10"-3"6,-45-12 64,-66-29 0,79 26-42,-1 3-1,0 1 0,-1 2 1,-56-8-1,-495-33 646,-132 41-592,680 13-226,-41 1 515,0 4-1,-167 33 1,194-24-309,0 3 0,1 3 0,2 2 1,-105 57-1,-129 100 2112,-31 17-2248,319-195-393,-8 5 265,0 0 0,1 1 1,-14 11-1,23-17-315,-1 0 1,1 1-1,-1-1 0,1 1 1,0 0-1,0 0 0,0 0 1,1 0-1,-1 0 0,1 0 1,-1 0-1,1 1 0,0-1 1,0 0-1,1 1 0,-1-1 1,1 6-1</inkml:trace>
</inkml:ink>
</file>

<file path=ppt/ink/ink9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6:25.982"/>
    </inkml:context>
    <inkml:brush xml:id="br0">
      <inkml:brushProperty name="width" value="0.025" units="cm"/>
      <inkml:brushProperty name="height" value="0.025" units="cm"/>
    </inkml:brush>
  </inkml:definitions>
  <inkml:trace contextRef="#ctx0" brushRef="#br0">82 0 13453,'0'0'1959,"-4"8"-886,-5 21-318,1-1 1,2 1-1,0 1 0,-1 44 1,2-27-392,-12 51 1,13-84-241,-10 46 580,14-58-664,-1-1 0,1 1 0,0 0-1,-1-1 1,1 1 0,0 0-1,0-1 1,0 1 0,0-1 0,1 1-1,-1 0 1,0-1 0,1 1-1,-1-1 1,1 1 0,-1-1 0,1 1-1,0-1 1,0 1 0,0-1-1,0 0 1,0 1 0,0-1-1,0 0 1,0 0 0,0 0 0,0 0-1,3 2 1,7 0 106,1-1-1,0 0 0,0 0 1,0-1-1,0 0 1,0-1-1,13-2 1,89-14-296,-63 5-2332,91-32 0,-40 4-3919</inkml:trace>
</inkml:ink>
</file>

<file path=ppt/ink/ink9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8:05.332"/>
    </inkml:context>
    <inkml:brush xml:id="br0">
      <inkml:brushProperty name="width" value="0.025" units="cm"/>
      <inkml:brushProperty name="height" value="0.025" units="cm"/>
    </inkml:brush>
  </inkml:definitions>
  <inkml:trace contextRef="#ctx0" brushRef="#br0">254 86 7623,'0'0'3187,"0"-9"-662,0 3-2311,-2-34 2297,2 38-2364,0 1-1,-1-1 1,1 1-1,0-1 1,-1 1-1,0-1 1,1 1-1,-1 0 1,0-1-1,0 1 1,0 0 0,0 0-1,0 0 1,0-1-1,0 1 1,0 0-1,0 0 1,-1 1-1,1-1 1,0 0-1,-1 0 1,1 1-1,0-1 1,-1 0-1,1 1 1,-1-1 0,-2 1-1,-2 0-102,1 0-1,-1 0 1,0 1-1,1 0 1,-1 0-1,1 0 1,0 1-1,-1-1 1,1 1-1,0 1 1,0-1-1,0 1 1,0 0-1,0 0 1,1 0-1,-1 1 1,1 0-1,0-1 1,0 2-1,1-1 1,-1 0-1,1 1 1,-4 5-1,-4 7 307,0 2-1,1-1 1,1 1-1,-14 41 1,13-24-9,1 1 1,2 0-1,1 0 1,-1 47-1,6-60-300,1 0 0,2-1 0,0 1 0,1-1-1,1 1 1,2-1 0,14 41 0,-13-50-7,-1-1 0,2-1 1,0 1-1,0-1 0,1-1 0,0 0 1,12 10-1,-18-17-8,1 0 0,-1-1 0,1 0 1,0 0-1,0 0 0,1 0 0,-1-1 0,0 1 1,1-1-1,0 0 0,-1-1 0,1 1 0,0-1 0,0 0 1,0 0-1,0 0 0,0-1 0,0 0 0,0 0 0,0 0 1,0 0-1,0-1 0,8-2 0,-9 1 68,-1 0 0,1-1 0,-1 1-1,0-1 1,0 1 0,0-1 0,0 0 0,0 0 0,0-1-1,-1 1 1,0 0 0,0-1 0,0 0 0,0 1 0,0-1-1,-1 0 1,3-8 0,1-8 412,0-1 1,2-23 0,0-16 74,-2-1 1,-4 0 0,-11-121 0,-6 105-440,16 72-201,-2 1 0,1 0-1,0 0 1,-1-1 0,0 1 0,0 1-1,0-1 1,0 0 0,-1 0-1,0 1 1,1-1 0,-1 1-1,0 0 1,-7-6 0,8 9-390,0-1 0,0 0 0,0 1 0,0 0 0,0-1 0,0 1 0,0 0 0,0 0 0,1 0 0,-1 0 0,0 0 0,-3 1 0,-11 5-8155,2 5-7443</inkml:trace>
</inkml:ink>
</file>

<file path=ppt/ink/ink9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8:06.508"/>
    </inkml:context>
    <inkml:brush xml:id="br0">
      <inkml:brushProperty name="width" value="0.025" units="cm"/>
      <inkml:brushProperty name="height" value="0.025" units="cm"/>
    </inkml:brush>
  </inkml:definitions>
  <inkml:trace contextRef="#ctx0" brushRef="#br0">303 102 10250,'-7'-22'2437,"6"14"-1197,-1 1-1,0-1 0,-1 1 1,0 0-1,0-1 0,0 2 1,-1-1-1,-8-11 0,11 17-1149,0 1-1,0-1 0,0 1 0,0 0 1,0-1-1,0 1 0,0 0 1,0 0-1,0-1 0,0 1 1,0 0-1,0 0 0,0 0 0,0 0 1,0 0-1,0 1 0,0-1 1,0 0-1,0 0 0,0 1 1,0-1-1,1 0 0,-1 1 0,0-1 1,0 1-1,0-1 0,0 1 1,0 0-1,1-1 0,-1 1 1,0 0-1,1 0 0,-1-1 0,0 1 1,1 0-1,-1 2 0,-26 36 226,24-33-37,-30 51 222,3 1 0,2 1 0,-27 86 0,41-101-170,2 1-1,3 1 1,1 0-1,2 0 1,1 72-1,6-107-290,0-1-1,0 1 0,1 0 0,0-1 1,1 1-1,0-1 0,1 0 1,0 0-1,1 0 0,0-1 0,0 1 1,1-1-1,0 0 0,1-1 1,14 15-1,-15-18-25,0 0 0,0 0-1,0 0 1,1-1 0,0 0 0,0 0 0,0-1-1,0 0 1,0 0 0,1 0 0,0-1 0,-1 0 0,1-1-1,0 0 1,0 0 0,0-1 0,-1 0 0,1 0 0,0-1-1,0 1 1,0-2 0,12-3 0,-12 2-7,1-1 0,-1 0 0,0-1 0,0 1 0,-1-2 1,1 1-1,-1-1 0,0 0 0,-1 0 0,0-1 0,0 0 0,0 0 0,-1-1 0,7-11 0,8-16 20,29-74-1,-36 80-23,0-1-2,57-149 0,-62 153 0,-1 0 0,-1-1 0,-1 0 0,3-52 0,-9 69 0,0 0 0,0-1 0,-1 1 0,0 0 0,0 1 0,-1-1 0,-1 0 0,0 1 0,0 0 0,-1 0 0,0 0 0,0 0 0,-1 1 0,-11-13 0,11 14 0,-1 1 0,1-1 0,-1 1 0,0 1 0,-1-1 0,1 1 0,-1 0 0,0 1 0,0 0 0,0 0 0,-1 1 0,0 0 0,1 1 0,-1-1 0,0 2 0,-13-2 0,17 3-238,1 0 1,0 1-1,-1-1 1,1 1-1,-1 0 1,1 0-1,0 1 1,0-1-1,0 1 1,0 0-1,0 0 1,0 0-1,-5 4 0,-40 42-7291,40-39 5967,-19 22-9563</inkml:trace>
</inkml:ink>
</file>

<file path=ppt/ink/ink9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8:07.421"/>
    </inkml:context>
    <inkml:brush xml:id="br0">
      <inkml:brushProperty name="width" value="0.025" units="cm"/>
      <inkml:brushProperty name="height" value="0.025" units="cm"/>
    </inkml:brush>
  </inkml:definitions>
  <inkml:trace contextRef="#ctx0" brushRef="#br0">126 1 10858,'0'0'8494,"-10"4"-7528,6-1-931,-1-1-1,1 1 1,0 0 0,0 0 0,0 0-1,0 1 1,0-1 0,1 1 0,0 0 0,-1 0-1,1 0 1,-3 6 0,0 2-12,1 0-1,0 0 1,0 1 0,-4 22 0,-2 14 614,2 0 0,3 1 1,1 0-1,3 0 0,1 0 0,3 0 1,12 70-1,-12-111-562,0 0 0,1-1 0,-1 1 0,2-1 1,-1 0-1,1 0 0,1 0 0,-1 0 0,1-1 0,9 11 0,-11-15-10,0-1 0,1 1 0,-1 0 0,0-1 0,1 1 0,0-1 0,0 0 0,-1 0 0,1-1 0,0 1 0,0-1 0,0 0 0,1 0 0,-1 0 0,0-1 0,0 1 0,1-1 0,-1 0 0,0 0-1,0-1 1,1 1 0,-1-1 0,0 0 0,5-1 0,3-3 212,0 0-1,0-1 0,-1 0 1,0 0-1,0-1 0,-1-1 1,1 0-1,-2 0 0,1-1 1,15-19-1,-3 1 54,-1-1 1,32-59-1,-40 61-300,0-1 1,-2-1-1,-1 0 0,-1-1 1,-1 0-1,-2 0 1,-1 0-1,-1-1 1,0-49-1,-4 74-41,0 0 0,0 0 1,0 0-1,-1 0 0,0 0 0,0 1 1,0-1-1,-1 0 0,0 0 0,1 1 1,-2-1-1,1 1 0,0 0 0,-1 0 1,-6-8-1,6 10-36,0-1 1,-1 1-1,1-1 0,-1 1 1,1 0-1,-1 1 0,0-1 1,0 1-1,0-1 0,0 1 1,0 0-1,0 1 0,0-1 1,0 1-1,0 0 1,-1 0-1,1 0 0,0 0 1,-6 2-1,4-1-374,0 0 0,0 1 0,0 0 0,0 0 0,1 0-1,-1 1 1,0 0 0,1 0 0,0 0 0,0 1 0,-6 5 0,0 2-1614,-1 0 1,1 1-1,-10 15 1,-5 8-5739</inkml:trace>
</inkml:ink>
</file>

<file path=ppt/ink/ink9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8:58.471"/>
    </inkml:context>
    <inkml:brush xml:id="br0">
      <inkml:brushProperty name="width" value="0.025" units="cm"/>
      <inkml:brushProperty name="height" value="0.025" units="cm"/>
    </inkml:brush>
  </inkml:definitions>
  <inkml:trace contextRef="#ctx0" brushRef="#br0">0 0 9097,'0'0'8114,"2"9"-7265,7 20-518,1-1 0,1-1 0,1 0 0,1-1 0,20 30 0,-11-20-265,-2 2 0,17 44-1,-32-65 166,0 0-1,-2 0 1,0 1 0,-1-1-1,-1 1 1,-1 0 0,0-1-1,-6 35 1,2-26-647,-1 1-1,-2-2 1,-1 1 0,-1-1 0,-15 31-1,-1-14-2882,-6-3-1724</inkml:trace>
</inkml:ink>
</file>

<file path=ppt/ink/ink9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8:59.172"/>
    </inkml:context>
    <inkml:brush xml:id="br0">
      <inkml:brushProperty name="width" value="0.025" units="cm"/>
      <inkml:brushProperty name="height" value="0.025" units="cm"/>
    </inkml:brush>
  </inkml:definitions>
  <inkml:trace contextRef="#ctx0" brushRef="#br0">135 0 12043,'0'0'7949,"-10"15"-7228,-6 8-386,2 1 1,0 0-1,2 1 1,0 1-1,-11 40 1,12-15-189,2 0 0,2 0 1,2 0-1,4 81 0,1-122-321,1-1-1,0 0 1,1 1 0,-1-1-1,2 0 1,0 0-1,0 0 1,0 0 0,1 0-1,0-1 1,6 9-1,-6-11-333,1-1 0,-1 0 0,1 0 0,0 0-1,0 0 1,0-1 0,1 0 0,0 0 0,12 6-1,12 2-4471</inkml:trace>
</inkml:ink>
</file>

<file path=ppt/ink/ink9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9:06.013"/>
    </inkml:context>
    <inkml:brush xml:id="br0">
      <inkml:brushProperty name="width" value="0.025" units="cm"/>
      <inkml:brushProperty name="height" value="0.025" units="cm"/>
    </inkml:brush>
  </inkml:definitions>
  <inkml:trace contextRef="#ctx0" brushRef="#br0">94 6 416,'0'0'4869,"-51"0"-3492,36 0-1056,0-1-225,6-2-833,6 2-2530</inkml:trace>
</inkml:ink>
</file>

<file path=ppt/ink/ink9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9:06.682"/>
    </inkml:context>
    <inkml:brush xml:id="br0">
      <inkml:brushProperty name="width" value="0.025" units="cm"/>
      <inkml:brushProperty name="height" value="0.025" units="cm"/>
    </inkml:brush>
  </inkml:definitions>
  <inkml:trace contextRef="#ctx0" brushRef="#br0">21 29 6790,'0'0'10843,"9"-1"-9215,146 2 5643,-205-12-5510,-85 8 674,212 2-2190,-40-2-406,0 3 0,1 1 0,-1 2-1,51 9 1,-198-9 284,74-2 0,16 0 267,0-1-1,0 0 1,0-2 0,0 0-1,-38-10 1,55 8-374,13 0-12,15 1-8,-16 3-10,33-4-834,1 3 1,49 5-1,-79 1 488,-22 1-69,-21 4-79,-83 2 1254,89-10-631,20-1-172,6-1-101,57-2-3599,-39 0 2246,1 1 0,-1 1 0,1 0 0,-1 2 0,0 0 0,0 2 0,23 6 0,-44-10 1503,1 0 0,0 0 0,0 0 0,0 0-1,0 0 1,0 0 0,0 0 0,0 0 0,0 0-1,0 0 1,0 0 0,0 0 0,-1 0 0,1 0 0,0 0-1,0 0 1,0 1 0,0-1 0,0 0 0,0 0-1,0 0 1,0 0 0,0 0 0,0 0 0,0 0 0,0 0-1,0 0 1,0 0 0,0 0 0,0 1 0,0-1-1,0 0 1,0 0 0,0 0 0,0 0 0,0 0-1,0 0 1,0 0 0,0 0 0,0 0 0,0 0 0,0 1-1,0-1 1,0 0 0,0 0 0,0 0 0,0 0-1,0 0 1,0 0 0,1 0 0,-1 0 0,0 0 0,0 0-1,0 0 1,0 0 0,0 0 0,0 0 0,0 1-1,0-1 1,-15 3 191,-16-1 499,-59-3-645,68-2-2727</inkml:trace>
</inkml:ink>
</file>

<file path=ppt/ink/ink9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7:57.032"/>
    </inkml:context>
    <inkml:brush xml:id="br0">
      <inkml:brushProperty name="width" value="0.025" units="cm"/>
      <inkml:brushProperty name="height" value="0.025" units="cm"/>
    </inkml:brush>
  </inkml:definitions>
  <inkml:trace contextRef="#ctx0" brushRef="#br0">348 345 16592,'-9'-3'2877,"-7"-2"-2111,0 0 1,0 1-1,0 1 0,0 0 0,-1 2 0,1-1 1,-1 2-1,1 0 0,-18 3 0,26-1-644,0-1 0,0 1-1,0 0 1,0 1 0,1 0 0,-1 0-1,1 1 1,0 0 0,0 0 0,0 0-1,0 1 1,1 0 0,0 1 0,0-1-1,0 1 1,1 0 0,-1 1 0,2-1-1,-1 1 1,1 0 0,-5 10 0,7-14-58,1 0 1,-1 0 0,1 0-1,0 1 1,-1-1 0,2 0-1,-1 1 1,0-1 0,1 1-1,-1-1 1,1 1 0,0-1-1,0 1 1,1-1 0,-1 1 0,1 0-1,-1-1 1,1 0 0,0 1-1,3 6 1,-2-8 7,1 1 1,-1 0-1,1-1 1,0 1-1,0-1 1,0 0-1,0 0 1,0 0-1,0 0 1,0 0-1,1-1 1,-1 1-1,1-1 1,-1 0-1,1 0 1,-1-1-1,1 1 1,0-1-1,6 1 1,11-1-61,-1-1 0,1-1 1,-1-1-1,0 0 1,0-1-1,0-2 1,0 0-1,-1-1 1,0-1-1,-1 0 1,1-2-1,-2 0 0,1-1 1,25-21-1,-32 22-13,0 0-1,0-1 0,-1 0 0,-1-1 0,1 1 0,-2-2 0,0 0 0,0 0 1,6-17-1,-10 20 0,0-1 1,-1 1 0,-1-1-1,0 0 1,0 0 0,-1 1-1,-1-1 1,1 0 0,-2 0-1,0 0 1,0 0 0,-1 0-1,-5-17 1,5 21 1,0 0 0,-1 1 0,0-1 0,-1 1 0,1 0 0,-1 0 0,0 0 0,-1 0 0,1 1 0,-1 0 0,0 0 0,-1 0 0,1 0 0,-1 1 0,-12-7 0,8 6 0,-1 0 0,1 0 0,-1 2 0,-1-1 0,1 1 0,0 1 0,-1 0 0,1 1 0,-19-1 0,16 2 0,0 1 0,-1 1 0,1 0 0,0 0 0,0 2 0,0 0 0,-21 9 0,27-10 0,-1 1 0,1 1 0,1-1 0,-1 1 0,1 1 0,0-1 0,0 1 0,0 1 0,1-1 0,0 1 0,-10 15 0,14-20-161,0 0-1,1 1 1,-1-1 0,1 0 0,-1 1-1,1 0 1,0-1 0,0 1-1,0 0 1,1 0 0,-1-1 0,1 1-1,-1 0 1,1 0 0,0 0 0,0 0-1,0 0 1,1-1 0,-1 1-1,0 0 1,1 0 0,0 0 0,0-1-1,0 1 1,0 0 0,0-1-1,1 1 1,-1-1 0,1 1 0,-1-1-1,1 0 1,0 0 0,0 1-1,0-1 1,0 0 0,0-1 0,1 1-1,-1 0 1,1-1 0,-1 1 0,1-1-1,-1 0 1,1 0 0,0 0-1,-1 0 1,1 0 0,0-1 0,0 1-1,0-1 1,0 0 0,2 0-1,47 3-7274</inkml:trace>
</inkml:ink>
</file>

<file path=ppt/ink/ink9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7:57.627"/>
    </inkml:context>
    <inkml:brush xml:id="br0">
      <inkml:brushProperty name="width" value="0.025" units="cm"/>
      <inkml:brushProperty name="height" value="0.025" units="cm"/>
    </inkml:brush>
  </inkml:definitions>
  <inkml:trace contextRef="#ctx0" brushRef="#br0">0 4 14670,'0'0'6433,"8"-1"-3663,-6 0-2646,-1 1 0,1-1 0,0 1-1,0-1 1,0 1 0,0 0 0,0 0-1,-1 0 1,1 0 0,0 0 0,0 1-1,0-1 1,0 1 0,-1-1 0,1 1-1,2 0 1,-2 1 2,-1 0 0,1 0 1,-1 0-1,0 0 0,0 0 0,0 0 0,0 0 0,0 0 0,-1 0 0,1 0 1,-1 0-1,1 1 0,-1-1 0,0 0 0,0 0 0,1 0 0,-2 1 0,1 3 1,-3 52 932,-19 114 1,17-136-2147,-3 60 1,10-110-11443</inkml:trace>
</inkml:ink>
</file>

<file path=ppt/ink/ink9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7:57.984"/>
    </inkml:context>
    <inkml:brush xml:id="br0">
      <inkml:brushProperty name="width" value="0.025" units="cm"/>
      <inkml:brushProperty name="height" value="0.025" units="cm"/>
    </inkml:brush>
  </inkml:definitions>
  <inkml:trace contextRef="#ctx0" brushRef="#br0">0 17 15375,'0'0'12459,"54"-16"-11145,4 16-193,17 0-481,9 0-384,4 0-191,-1 1-33,-10 2-833,-11-2-2178,-17-1-3811,-10 0-5862</inkml:trace>
</inkml:ink>
</file>

<file path=ppt/ink/ink9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7:58.716"/>
    </inkml:context>
    <inkml:brush xml:id="br0">
      <inkml:brushProperty name="width" value="0.025" units="cm"/>
      <inkml:brushProperty name="height" value="0.025" units="cm"/>
    </inkml:brush>
  </inkml:definitions>
  <inkml:trace contextRef="#ctx0" brushRef="#br0">0 14 11339,'0'0'5050,"11"2"-3235,52 6 728,0-3 0,116-5 1,-72-2-1862,551-11 1093,-326 4-3046,1 5-6574,-328 4 970</inkml:trace>
</inkml:ink>
</file>

<file path=ppt/ink/ink9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7:59.609"/>
    </inkml:context>
    <inkml:brush xml:id="br0">
      <inkml:brushProperty name="width" value="0.025" units="cm"/>
      <inkml:brushProperty name="height" value="0.025" units="cm"/>
    </inkml:brush>
  </inkml:definitions>
  <inkml:trace contextRef="#ctx0" brushRef="#br0">0 7 12236,'0'0'12331,"84"-5"-10793,-29 4-577,9 1-609,2-1-224,0 1-64,-4 0-128,-9 0-1826,-8 0-2242,-15 0-2594</inkml:trace>
</inkml:ink>
</file>

<file path=ppt/ink/ink9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8:00.433"/>
    </inkml:context>
    <inkml:brush xml:id="br0">
      <inkml:brushProperty name="width" value="0.025" units="cm"/>
      <inkml:brushProperty name="height" value="0.025" units="cm"/>
    </inkml:brush>
  </inkml:definitions>
  <inkml:trace contextRef="#ctx0" brushRef="#br0">294 289 11050,'0'0'5958,"2"-8"-1805,-1 1-3833,1 0 635,-1 0 0,0 1-1,0-1 1,0 0-1,-1 0 1,-1-9 0,1 14-828,0 0 1,-1 0 0,1 0-1,-1 1 1,0-1 0,1 0-1,-1 1 1,0-1 0,0 0-1,0 1 1,0-1 0,0 1-1,-1-1 1,1 1 0,0 0-1,-1-1 1,1 1 0,-1 0-1,1 0 1,-1 0 0,1 0 0,-1 0-1,0 1 1,0-1 0,1 0-1,-1 1 1,0-1 0,0 1-1,0 0 1,0-1 0,-2 1-1,-4 0-109,0 1 0,0 0 0,0 0 0,0 0 0,0 1 1,1 0-1,-1 1 0,1-1 0,-1 2 0,1-1 0,0 1 0,0 0 0,1 0 0,-1 1 0,1 0 0,0 0 0,0 1 0,-6 7 0,4-5-4,1 1-1,-1 0 1,2 0-1,0 0 0,0 1 1,0 0-1,1 0 1,1 0-1,0 0 1,0 1-1,1 0 1,-3 15-1,6-23-13,0 0 0,0 0 0,0 0 0,0 0 0,0-1 0,1 1 0,-1 0 0,1 0 0,0 0 0,0-1 0,0 1 0,0 0 0,0-1 0,0 1 0,1-1 0,-1 1 0,1-1 0,0 0 0,0 0 0,0 0 0,0 0 0,0 0 0,0 0 0,1 0 0,-1-1 0,0 1 0,1-1 0,0 1 0,-1-1 0,1 0 0,0 0 0,-1 0 0,1-1 0,0 1 0,0-1 0,0 1 0,-1-1 0,5 0 0,4 1 0,0-1 0,-1-1 0,1 1 0,0-1 0,0-1 0,-1 0 0,1-1 0,-1 0 0,14-6 0,-10 2 0,0-1 0,0 0 0,-1-1 0,-1-1 0,1 0 0,-1 0 0,-1-1 0,0-1 0,-1 0 0,10-14 0,-14 17 0,0 0 0,-1 0 0,0-1 0,0 1 0,-1-1 0,0-1 0,-1 1 0,0 0 0,-1-1 0,0 0 0,0 1 0,-1-1 0,-1 0 0,0 0 0,-2-18 0,0 22 0,0 1 0,0-1 0,-1 0 0,0 1 0,0 0 0,-1 0 0,1 0 0,-1 0 0,-1 1 0,1-1 0,-1 1 0,0 0 0,0 0 0,-1 1 0,1 0 0,-1 0 0,0 0 0,0 0 0,0 1 0,-1 0 0,1 0 0,-1 1 0,-8-2 0,-1-1 0,0 1 0,-1 0 0,0 2 0,0 0 0,0 0 0,0 2 0,0 0 0,-26 4 0,35-2-6,0 0-1,0 0 1,0 1-1,0 0 1,1 0 0,-1 1-1,1 0 1,0 0-1,-8 7 1,11-8-26,1 0 0,0-1 0,0 1 0,0 1 0,0-1 0,0 0 0,1 1 0,-1-1 0,1 1 0,0 0 0,0 0 0,1 0 0,-1 0 0,1 0-1,0 0 1,0 0 0,0 1 0,0-1 0,1 5 0,0-7-178,0 1-1,1-1 0,-1 0 0,1 1 1,0-1-1,0 0 0,0 0 0,0 1 1,0-1-1,1 0 0,-1 0 1,1 0-1,-1 0 0,1 0 0,0-1 1,-1 1-1,1 0 0,0-1 0,0 0 1,0 1-1,0-1 0,1 0 1,-1 0-1,4 2 0,5 1-1744,0-1-1,0 1 1,23 2 0,11 0-6576</inkml:trace>
</inkml:ink>
</file>

<file path=ppt/ink/ink9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8:00.760"/>
    </inkml:context>
    <inkml:brush xml:id="br0">
      <inkml:brushProperty name="width" value="0.025" units="cm"/>
      <inkml:brushProperty name="height" value="0.025" units="cm"/>
    </inkml:brush>
  </inkml:definitions>
  <inkml:trace contextRef="#ctx0" brushRef="#br0">78 64 19058,'0'0'480,"-63"-55"-2465,48 46-3877</inkml:trace>
</inkml:ink>
</file>

<file path=ppt/ink/ink9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8:01.165"/>
    </inkml:context>
    <inkml:brush xml:id="br0">
      <inkml:brushProperty name="width" value="0.025" units="cm"/>
      <inkml:brushProperty name="height" value="0.025" units="cm"/>
    </inkml:brush>
  </inkml:definitions>
  <inkml:trace contextRef="#ctx0" brushRef="#br0">107 1 16656,'0'0'12807,"-5"9"-11446,-3 14-1084,1 0 1,1 1 0,1-1-1,0 1 1,2 0-1,0 36 1,4 22-278,-3 95 0,31-216 0,-20 28 0,1-2 0,1 1 0,0 0 0,1 1 0,0 0 0,25-17 0,-34 26 0,1 1 0,-1-1 0,0 0 0,0 1 0,1 0 0,-1 0 0,1 0 0,-1 0 0,1 0 0,-1 1 0,1-1 0,0 1 0,-1 0 0,5 1 0,-6-1 0,1 1 0,-1 0 0,1 0 0,-1 1 0,0-1 0,1 0 0,-1 1 0,0-1 0,0 1 0,0 0 0,0 0 0,0-1 0,-1 1 0,1 1 0,0-1 0,-1 0 0,0 0 0,1 1 0,-1-1 0,0 0 0,0 1 0,0 2 0,1-2 0,-1 0 0,0 1 0,0-1 0,0 0 0,0 1 0,-1-1 0,0 1 0,1-1 0,-1 1 0,0-1 0,-1 1 0,1-1 0,-1 0 0,1 1 0,-1-1 0,0 0 0,0 1 0,-1-1 0,1 0 0,-4 6 0,2-5 0,-1 1 0,-1 0 0,1-1 0,-1 0 0,1 0 0,-1 0 0,0 0 0,-1-1 0,1 0 0,-11 5 0,-2-1 0,1-1 0,-1-1 0,-1 0 0,1-2 0,-1 0 0,-32 1 0,47-4 3,1 0 0,0 0-1,0-1 1,0 1 0,-1-1 0,1 0 0,0 0 0,0 0-1,0 0 1,0 0 0,1-1 0,-1 1 0,0-1-1,1 0 1,-1 0 0,1 0 0,-5-4 0,6 5-11,0-1 0,0 0 0,0 1 0,0-1 0,1 0 0,-1 1 0,0-1 0,1 0 0,-1 0 0,1 0 1,0 0-1,-1 0 0,1 1 0,0-1 0,0 0 0,0 0 0,1 0 0,-1 0 0,0 0 0,1 0 0,-1 1 0,1-1 0,-1 0 1,1 0-1,0 1 0,0-1 0,0 0 0,0 1 0,0-1 0,0 1 0,3-3 0,17-18-2362,5-3-5627</inkml:trace>
</inkml:ink>
</file>

<file path=ppt/ink/ink9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8:01.648"/>
    </inkml:context>
    <inkml:brush xml:id="br0">
      <inkml:brushProperty name="width" value="0.025" units="cm"/>
      <inkml:brushProperty name="height" value="0.025" units="cm"/>
    </inkml:brush>
  </inkml:definitions>
  <inkml:trace contextRef="#ctx0" brushRef="#br0">1 1 15631,'0'0'12139,"17"55"-9961,28-38-128,18-3-1281,19-2-769,11-3 0,0-2 0,-5 1 0,-16-2-480,-21-2-3877,-25-3-3874</inkml:trace>
</inkml:ink>
</file>

<file path=ppt/ink/ink9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8:01.991"/>
    </inkml:context>
    <inkml:brush xml:id="br0">
      <inkml:brushProperty name="width" value="0.025" units="cm"/>
      <inkml:brushProperty name="height" value="0.025" units="cm"/>
    </inkml:brush>
  </inkml:definitions>
  <inkml:trace contextRef="#ctx0" brushRef="#br0">0 6 7751,'0'0'17040,"52"29"-14894,12-29-480,15 0-1089,12-2-449,-2-8-224,-8 1-3011,-8-5-6086</inkml:trace>
</inkml:ink>
</file>

<file path=ppt/ink/ink9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9:03.126"/>
    </inkml:context>
    <inkml:brush xml:id="br0">
      <inkml:brushProperty name="width" value="0.025" units="cm"/>
      <inkml:brushProperty name="height" value="0.025" units="cm"/>
    </inkml:brush>
  </inkml:definitions>
  <inkml:trace contextRef="#ctx0" brushRef="#br0">46 94 1409,'0'0'4944,"11"-8"-2062,-1 1-2105,46-34 4050,-52 37-3390,0 0 0,0-1 0,0 1 0,0-1 0,0 0 0,2-6 0,-19 35 3508,-4 2-3421,-25 43-1250,27-36-162,2 1 1,1 0 0,1 0-1,2 1 1,2 0-1,1 1 1,2 0 0,1 0-1,3 44 1,0-75-138,1 0 0,0 0 1,0 1-1,0-1 0,1-1 0,0 1 1,0 0-1,0 0 0,0-1 0,1 1 0,0-1 1,0 0-1,0 0 0,0 0 0,1 0 0,-1 0 1,1-1-1,0 1 0,0-1 0,6 3 1,-1-1-286,0 0 0,0-1 0,0 0 0,1-1 0,-1 0 0,1-1 0,0 1 0,0-2 0,15 2 1,16-3-6386</inkml:trace>
</inkml:ink>
</file>

<file path=ppt/ink/ink9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9:04.580"/>
    </inkml:context>
    <inkml:brush xml:id="br0">
      <inkml:brushProperty name="width" value="0.025" units="cm"/>
      <inkml:brushProperty name="height" value="0.025" units="cm"/>
    </inkml:brush>
  </inkml:definitions>
  <inkml:trace contextRef="#ctx0" brushRef="#br0">82 0 7111,'0'0'11232,"-9"3"-9599,-27 9-290,10 0 1789,26-11-2732,-1 0-1,0-1 1,0 1 0,0-1 0,1 1 0,-1 0-1,0-1 1,1 1 0,-1 0 0,1 0 0,-1 0-1,1 0 1,-1-1 0,1 1 0,-1 0 0,1 0-1,0 0 1,-1 0 0,1 1 0,44-1-80,-7 0-329,1-1-830,70-7 0,-96 3-3005,-2-5-3752,-3-3-4100</inkml:trace>
</inkml:ink>
</file>

<file path=ppt/ink/ink9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9:05.047"/>
    </inkml:context>
    <inkml:brush xml:id="br0">
      <inkml:brushProperty name="width" value="0.025" units="cm"/>
      <inkml:brushProperty name="height" value="0.025" units="cm"/>
    </inkml:brush>
  </inkml:definitions>
  <inkml:trace contextRef="#ctx0" brushRef="#br0">45 21 17649,'0'0'3000,"11"-2"96,-7 1-2854,25-5 2475,58-3 0,-81 8-2597,0 0 0,0 1 0,0 0 0,1 0 1,-1 1-1,0-1 0,0 1 0,0 1 0,0-1 1,0 1-1,-1 0 0,1 0 0,0 1 1,-1 0-1,0 0 0,1 0 0,-1 1 0,6 5 1,-8-5-97,-1 1 0,0-1 0,0 1 0,0-1 0,0 1-1,-1 0 1,0 0 0,0 0 0,0 0 0,-1 0 0,1 0 0,-1 0 0,0 0 0,-1 0 0,1 0 0,-1 0 0,0 0 0,0 0 0,-1-1 0,0 1 0,1 0 0,-5 6 0,-2 6 78,-1-1 0,0 0 1,-1-1-1,-21 25 0,6-14-102,0-1 0,-2-2 0,-30 21 0,-26 23 0,72-51 0,21-8 0,30-5 0,-33-3 0,36 0-125,1 0-1233,66 8 0,-96-6 608,1 1 0,-1 1 0,0 0-1,0 1 1,-1 0 0,1 1-1,-1 0 1,20 14 0,-22-12-11822</inkml:trace>
</inkml:ink>
</file>

<file path=ppt/ink/ink9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9:21.552"/>
    </inkml:context>
    <inkml:brush xml:id="br0">
      <inkml:brushProperty name="width" value="0.025" units="cm"/>
      <inkml:brushProperty name="height" value="0.025" units="cm"/>
    </inkml:brush>
  </inkml:definitions>
  <inkml:trace contextRef="#ctx0" brushRef="#br0">1 4 3203,'0'0'24551,"8"-1"-22805,-5 0-1631,0 1 1,0-1 0,0 1-1,-1 0 1,1 0-1,0 0 1,0 0-1,0 1 1,0-1-1,0 1 1,-1-1-1,1 1 1,0 0-1,-1 0 1,1 0 0,0 1-1,-1-1 1,1 1-1,-1-1 1,0 1-1,0 0 1,1 0-1,-1 0 1,0 0-1,-1 0 1,1 0-1,2 3 1,36 37-96,49 38 0,8 8-28,-97-88-49,0 0 0,0 0 1,0 0-1,1 0 0,-1 0 0,0 0 1,0 0-1,0 0 0,0-1 0,1 1 0,-1 0 1,0 0-1,0 0 0,0 0 0,0 0 1,1 0-1,-1 0 0,0 0 0,0 0 0,0-1 1,0 1-1,0 0 0,1 0 0,-1 0 1,0 0-1,0 0 0,0-1 0,0 1 0,0 0 1,0 0-1,0 0 0,0 0 0,0-1 0,0 1 1,0 0-1,0 0 0,0 0 0,1 0 1,-1-1-1,-1 1 0,1 0 0,0 0 0,0 0 1,0-1-1,0 1 0,0 0 0,0 0 1,0 0-1,0 0 0,0-1 0,0 1 0,0 0 1,0 0-1,0 0 0,-1-1 0,1-16-6350,-1 16 5947,-1-21-6597</inkml:trace>
</inkml:ink>
</file>

<file path=ppt/ink/ink9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9:21.889"/>
    </inkml:context>
    <inkml:brush xml:id="br0">
      <inkml:brushProperty name="width" value="0.025" units="cm"/>
      <inkml:brushProperty name="height" value="0.025" units="cm"/>
    </inkml:brush>
  </inkml:definitions>
  <inkml:trace contextRef="#ctx0" brushRef="#br0">171 1 3299,'0'0'25694,"0"13"-24194,0-8-1348,0 7 59,0-1 1,0 1-1,-1-1 0,-1 0 0,0 0 0,-1 0 0,-4 14 1,-43 95 60,17-45-192,-25 89 0,58-162-80,-12 50-370,11-49 252,0 1 0,1 0 1,-1-1-1,1 1 0,0 0 0,0 0 1,1-1-1,-1 1 0,1 0 0,-1-1 1,3 7-1,-2-10-221,-1 0 0,1 1 0,-1-1 1,1 1-1,0-1 0,-1 0 0,1 1 0,0-1 0,-1 0 0,1 0 0,0 0 1,-1 0-1,1 1 0,0-1 0,-1 0 0,1 0 0,0 0 0,0 0 0,-1 0 1,1-1-1,0 1 0,0 0 0,7-4-6612</inkml:trace>
  <inkml:trace contextRef="#ctx0" brushRef="#br0" timeOffset="1">186 510 5926,'0'0'20467,"8"-2"-18188,2-3-1964,-1-1 0,1 0 0,-1 0 0,0-1 0,0 0 0,0 0 0,-1-1 0,-1 0 0,1-1 0,-1 0 0,-1 0 0,6-10 0,-3 5-315,-7 10 0,-1 1 0,1-1 0,1 1 0,-1 0 0,0 0 0,1-1 0,0 2 0,-1-1 0,1 0 0,0 0 0,4-1 0,-6 5 0,-1 1 0,1-1 0,0 1 0,-1 0 0,1-1 0,-1 1 0,0 0 0,0 0 0,1-1 0,-1 1 0,0 0 0,-1 0 0,1 2 0,0-1 0,-14 149 0,3-41 0,10-110-54,1-1-1,0 1 1,0 0 0,0-1-1,0 1 1,0-1 0,0 1-1,0-1 1,0 1 0,0 0-1,0-1 1,0 1 0,0-1-1,1 1 1,-1-1 0,0 1-1,0-1 1,1 1 0,-1-1-1,0 1 1,1-1-1,-1 1 1,0-1 0,1 0-1,-1 1 1,0-1 0,1 1-1,-1-1 1,1 0 0,-1 1-1,2-1 1,-1 0-394,0 0 1,0 0-1,0 0 0,0 0 1,0 0-1,0-1 0,-1 1 1,1 0-1,0-1 0,0 1 1,0-1-1,0 1 1,0-1-1,0 1 0,-1-1 1,1 1-1,0-1 0,1-1 1,13-16-17239</inkml:trace>
  <inkml:trace contextRef="#ctx0" brushRef="#br0" timeOffset="2">640 125 17104,'0'0'14355,"4"9"-13245,-2-6-1102,-1 0-1,1 0 0,0 0 1,0 0-1,0 0 0,0 0 1,0-1-1,1 1 0,-1-1 1,1 1-1,0-1 0,-1 0 1,1 0-1,0 0 0,0 0 1,0-1-1,1 1 0,-1-1 0,0 0 1,1 0-1,-1 0 0,0 0 1,1-1-1,-1 1 0,1-1 1,4 0-1,205 0-7,-209 0-1304,0 1-5010,-4-9-2948</inkml:trace>
</inkml:ink>
</file>

<file path=ppt/ink/ink9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9:22.649"/>
    </inkml:context>
    <inkml:brush xml:id="br0">
      <inkml:brushProperty name="width" value="0.025" units="cm"/>
      <inkml:brushProperty name="height" value="0.025" units="cm"/>
    </inkml:brush>
  </inkml:definitions>
  <inkml:trace contextRef="#ctx0" brushRef="#br0">108 0 14542,'0'0'17184,"-1"7"-16618,-2 11-484,-1-1 1,-1 0-1,-1 1 1,-15 31-1,-10 31-19,20-42-63,3 1 0,1-1 0,2 1 0,1 0 0,3 58 0,0-95-96,1 1-1,1-1 1,-1 1 0,0 0-1,1-1 1,-1 1-1,1-1 1,0 0 0,0 1-1,0-1 1,0 0 0,0 1-1,0-1 1,0 0-1,1 0 1,-1 0 0,1 0-1,0 0 1,0 0 0,0-1-1,0 1 1,0 0-1,0-1 1,0 0 0,0 1-1,0-1 1,1 0 0,-1 0-1,0 0 1,1-1-1,-1 1 1,5 0 0,1 0-617,-1-1 0,1 1 0,0-2 0,-1 1 1,1-1-1,-1 0 0,1-1 0,-1 0 0,14-5 1,24-14-8583</inkml:trace>
</inkml:ink>
</file>

<file path=ppt/ink/ink9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9:23.290"/>
    </inkml:context>
    <inkml:brush xml:id="br0">
      <inkml:brushProperty name="width" value="0.025" units="cm"/>
      <inkml:brushProperty name="height" value="0.025" units="cm"/>
    </inkml:brush>
  </inkml:definitions>
  <inkml:trace contextRef="#ctx0" brushRef="#br0">183 33 5637,'0'0'22384,"-1"-6"-20414,1 5-1920,1 0 1,-1 0-1,0 0 0,0 0 1,0 0-1,0 0 0,-1 0 1,1 0-1,0 0 0,0 1 1,-1-1-1,1 0 1,0 0-1,-1 0 0,1 0 1,-1 0-1,1 0 0,-1 0 1,1 1-1,-1-1 0,0 0 1,0 1-1,1-1 0,-1 0 1,0 1-1,0-1 0,1 1 1,-1-1-1,0 1 0,0-1 1,0 1-1,0-1 0,0 1 1,0 0-1,-1 0 0,-1 0 25,-1 0-1,1 1 0,-1 0 0,1 0 0,0 0 0,-1 0 0,1 1 0,0-1 1,0 1-1,0 0 0,0 0 0,-3 2 0,-7 6-74,0 0 0,0 1 0,1 1 0,-15 17 0,23-24 0,0 1 0,0-1 0,0 1 0,0 0 0,1 0 0,0 1 0,1-1 0,-1 0 0,1 1 0,0 0 0,1-1 0,-1 1 0,1 8 0,1-14 0,0 0 0,1 0 0,-1 0 0,1 1 0,-1-1 0,1 0 0,-1 0 0,1 0 0,0-1 0,-1 1 0,1 0 0,0 0 0,0 0 0,0 0 0,0-1 0,0 1 0,0 0 0,0-1 0,0 1 0,0-1 0,0 1 0,0-1 0,0 0 0,0 1 0,0-1 0,0 0 0,1 0 0,-1 1 0,0-1 0,0 0 0,0 0 0,0 0 0,2-1 0,45-3 0,-37 1 0,1-1 0,-1 0 0,1-1 0,-1 0 0,-1-1 0,1-1 0,-1 1 0,0-1 0,-1-1 0,1 0 0,-2 0 0,1-1 0,-1 0 0,0-1 0,-1 0 0,0 0 0,-1 0 0,0-1 0,6-16 0,-34 52 0,-5 32 0,25-53 0,1-1 0,0 0 0,0 1 0,0 0 0,0-1 0,1 1 0,-1-1 0,1 1 0,0 0 0,0 0 0,0-1 0,1 1 0,-1-1 0,3 8 0,-2-10-79,0 1-1,0-1 1,0 0-1,1 0 1,-1 0-1,1 0 1,-1 0 0,1 0-1,-1 0 1,1-1-1,-1 1 1,1 0-1,0-1 1,-1 1-1,1-1 1,0 0 0,0 0-1,-1 1 1,1-1-1,0 0 1,-1-1-1,1 1 1,0 0 0,1-1-1,44-10-7927,-15-7-7368</inkml:trace>
</inkml:ink>
</file>

<file path=ppt/ink/ink9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9:24.556"/>
    </inkml:context>
    <inkml:brush xml:id="br0">
      <inkml:brushProperty name="width" value="0.025" units="cm"/>
      <inkml:brushProperty name="height" value="0.025" units="cm"/>
    </inkml:brush>
  </inkml:definitions>
  <inkml:trace contextRef="#ctx0" brushRef="#br0">2 190 3748,'0'0'4815,"-1"-7"-6854,1 0 1882,-1-1 1,1 0-1,1 1 1,-1-1-1,4-12 1,-3 15 718,1 0 0,0 0 0,0 0 0,0 0 0,1 1-1,5-9 1,29-39 4554,-15 22 4967,-18 107-2033,-14 13-8050,-2 45 0,12-135-47,0 0 1,0 0-1,0 0 0,1 0 1,-1 0-1,0-1 0,0 1 1,0 0-1,0 0 1,1 0-1,-1 0 0,0 0 1,0 0-1,0 0 0,1 0 1,-1 0-1,0 0 0,0 0 1,0 0-1,1 0 0,-1 0 1,0 0-1,0 0 0,0 0 1,0 0-1,1 1 0,-1-1 1,0 0-1,0 0 1,0 0-1,0 0 0,1 0 1,-1 0-1,0 0 0,0 1 1,0-1-1,0 0 0,0 0 1,1 0-1,-1 0 0,0 1 1,0-1-1,0 0 0,0 0 1,0 0-1,0 0 0,0 1 1,0-1-1,0 0 1,0 0-1,0 0 0,0 1 1,0-1-1,0 0 0,0 0 1,0 0-1,0 1 0,0-1 1,0 0-1,0 0 0,0 0 1,0 0-1,0 1 0,-1-1 1,8-17-6286,-7 0-1120</inkml:trace>
</inkml:ink>
</file>

<file path=ppt/ink/ink9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9:24.928"/>
    </inkml:context>
    <inkml:brush xml:id="br0">
      <inkml:brushProperty name="width" value="0.025" units="cm"/>
      <inkml:brushProperty name="height" value="0.025" units="cm"/>
    </inkml:brush>
  </inkml:definitions>
  <inkml:trace contextRef="#ctx0" brushRef="#br0">1 23 16912,'0'0'15471,"75"7"-15087,-28-5-384,-1-2 0,8 0 0,-1 0 0,1 0-1505,-4-9-2691,-9-2-2371,-2-1-5284</inkml:trace>
</inkml:ink>
</file>

<file path=ppt/ink/ink9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9:25.535"/>
    </inkml:context>
    <inkml:brush xml:id="br0">
      <inkml:brushProperty name="width" value="0.025" units="cm"/>
      <inkml:brushProperty name="height" value="0.025" units="cm"/>
    </inkml:brush>
  </inkml:definitions>
  <inkml:trace contextRef="#ctx0" brushRef="#br0">37 0 12684,'0'0'13939,"0"13"-11906,-19 149 957,2-39-1869,16-117-1121,2 24 0,-1-29 0,1-1 0,-1 1 0,1 0 0,0 0 0,-1-1 0,1 1 0,0 0 0,-1-1 0,1 1 0,0-1 0,0 1 0,0-1 0,0 1 0,-1-1 0,1 1 0,0-1 0,0 0 0,0 0 0,0 1 0,0-1 0,0 0 0,0 0 0,0 0 0,0 0 0,0 0 0,0 0 0,1 0 0,68-4 0,-45 2 0,0 1 0,44 4 0,-66-2 0,0 0 0,1 0 0,-1 0 0,0 1 0,0-1 0,0 1 0,0 0 0,-1 0 0,1 0 0,0 0 0,-1 0 0,1 1 0,-1-1 0,0 1 0,0 0 0,0-1 0,0 1 0,0 0 0,-1 0 0,1 0 0,-1 0 0,0 1 0,0-1 0,0 0 0,0 0 0,-1 1 0,1-1 0,-1 1 0,0-1 0,0 0 0,0 1 0,0-1 0,-1 0 0,1 1 0,-1-1 0,0 0 0,0 1 0,0-1 0,-1 0 0,1 0 0,-1 0 0,1 0 0,-1 0 0,0 0 0,-3 2 0,-2 2 0,-1-1 0,0-1 0,-1 1 0,1-2 0,-1 1 0,0-1 0,0 0 0,-1-1 0,-14 4 0,4-3 0,0-1 0,0-1 0,-34 0 0,52-2 3,0 0 0,1 0 1,-1 0-1,0 0 0,1 0 0,-1-1 1,0 1-1,1 0 0,-1-1 0,0 1 1,1-1-1,-1 0 0,1 0 0,-1 1 1,1-1-1,-1 0 0,1 0 0,0 0 1,-1 0-1,0-2 0,1 2 1,1-1-1,-1 1 1,1 0-1,-1-1 1,1 1 0,0 0-1,-1-1 1,1 1-1,0-1 1,0 1-1,0-1 1,0 1 0,0 0-1,0-1 1,1 1-1,-1-1 1,0 1 0,2-3-1,0-2-71,1 1 0,0-1 0,0 1 0,0-1 0,1 1 0,0 0 0,0 0 0,0 0 0,6-4-1,24-16-3838,4 0-5286</inkml:trace>
</inkml:ink>
</file>

<file path=ppt/ink/ink9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9:26.330"/>
    </inkml:context>
    <inkml:brush xml:id="br0">
      <inkml:brushProperty name="width" value="0.025" units="cm"/>
      <inkml:brushProperty name="height" value="0.025" units="cm"/>
    </inkml:brush>
  </inkml:definitions>
  <inkml:trace contextRef="#ctx0" brushRef="#br0">288 0 13261,'0'0'18278,"-10"10"-17546,-68 81-409,41-46-265,-1-2-1,-52 46 1,63-71-58,27-18-14,0 0 0,0 0 0,-1 0 0,1 0 0,0 0-1,0 1 1,0-1 0,-1 0 0,1 0 0,0 0 0,0 0 0,0 0 0,0 0 0,-1 0 0,1 0-1,0 0 1,0 0 0,0 0 0,-1 0 0,1 0 0,0 0 0,0 0 0,0 0 0,-1 0 0,1 0-1,0 0 1,0-1 0,0 1 0,0 0 0,-1 0 0,1 0 0,0 0 0,0 0 0,0 0 0,0-1-1,0 1 1,-1 0 0,1 0 0,0 0 0,0 0 0,0 0 0,0-1 0,0 1 0,0 0 0,0 0-1,0 0 1,0-1 0,0 1 0,0 0 0,0 0 0,0 0 0,0-1 0,0 1 0,0 0 0,0 0-1,0 0 1,0-1 0,0 1 0,0 0 0,0 0 0,0 0 0,0 0 0,0-1 0,0 1 0,0 0-1,1 0 1,-1-1-370,10-54-9491,-5 33 4701,3-16-5514</inkml:trace>
</inkml:ink>
</file>

<file path=ppt/ink/ink9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9:26.673"/>
    </inkml:context>
    <inkml:brush xml:id="br0">
      <inkml:brushProperty name="width" value="0.025" units="cm"/>
      <inkml:brushProperty name="height" value="0.025" units="cm"/>
    </inkml:brush>
  </inkml:definitions>
  <inkml:trace contextRef="#ctx0" brushRef="#br0">1 1 16688,'0'0'8616,"2"49"-6246,16-26-288,5 1-448,8-2-609,7-1-673,3-2-352,2-1 0,-2 0-769,-7-4-2626,-6-1-3844,-6-4-6790</inkml:trace>
</inkml:ink>
</file>

<file path=ppt/ink/ink9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9:29.248"/>
    </inkml:context>
    <inkml:brush xml:id="br0">
      <inkml:brushProperty name="width" value="0.025" units="cm"/>
      <inkml:brushProperty name="height" value="0.025" units="cm"/>
    </inkml:brush>
  </inkml:definitions>
  <inkml:trace contextRef="#ctx0" brushRef="#br0">19 159 352,'-2'2'4996,"-14"23"12546,15-17-11037,14-14-3357,4-8-3092,-1-1 0,-1 0-1,0-2 1,16-21 0,-15 18-74,0 0-1,32-28 1,-44 75 18,-5-10 0,-1-1 0,0 1 0,-2-1 0,-4 17 0,3-17 0,1 0 0,1 0 0,0 1 0,0 16 0,3-32-58,0-1 0,0 0-1,0 0 1,1 1 0,-1-1 0,0 0-1,0 1 1,0-1 0,0 0 0,1 0 0,-1 1-1,0-1 1,0 0 0,1 0 0,-1 1-1,0-1 1,0 0 0,1 0 0,-1 0 0,0 0-1,0 1 1,1-1 0,-1 0 0,0 0 0,1 0-1,-1 0 1,0 0 0,1 0 0,-1 0-1,0 0 1,1 0 0,-1 0 0,1 0 0,12-1-5466,-13 1 5500,13-2-8240</inkml:trace>
</inkml:ink>
</file>

<file path=ppt/ink/ink9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9:29.978"/>
    </inkml:context>
    <inkml:brush xml:id="br0">
      <inkml:brushProperty name="width" value="0.025" units="cm"/>
      <inkml:brushProperty name="height" value="0.025" units="cm"/>
    </inkml:brush>
  </inkml:definitions>
  <inkml:trace contextRef="#ctx0" brushRef="#br0">54 1 7271,'0'0'17691,"11"1"-16121,-4-1-1401,0 1-1,0 0 1,0 1 0,0 0 0,0 0 0,0 0-1,-1 1 1,1 0 0,-1 1 0,0-1-1,0 1 1,0 0 0,0 0 0,-1 1 0,0 0-1,0 0 1,0 0 0,0 1 0,-1-1 0,4 8-1,-1 0-119,0 0-1,-1 1 1,-1-1-1,0 1 0,-1 0 1,-1 1-1,0-1 0,-1 1 1,0 0-1,-2-1 0,1 1 1,-2 0-1,0-1 0,0 1 1,-2 0-1,0-1 0,-8 25 1,1-10-109,-2 0 1,-1 0 0,-1-1-1,-1-1 1,-2 0-1,0-1 1,-28 31-1,-1-6-1511,17-18-5148</inkml:trace>
</inkml:ink>
</file>

<file path=ppt/ink/ink9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9:31.221"/>
    </inkml:context>
    <inkml:brush xml:id="br0">
      <inkml:brushProperty name="width" value="0.025" units="cm"/>
      <inkml:brushProperty name="height" value="0.025" units="cm"/>
    </inkml:brush>
  </inkml:definitions>
  <inkml:trace contextRef="#ctx0" brushRef="#br0">162 0 10858,'9'8'9503,"3"3"-4833,47 44-1893,-43-35-2271,0 0 1,-1 1 0,-2 0 0,0 2 0,-1-1-1,12 35 1,-17-36-450,0 1-1,-2-1 1,-1 1-1,-1-1 0,-1 1 1,0 0-1,-2 0 1,0 0-1,-2 0 1,0 0-1,-2 0 1,-10 35-1,-2-7-84,-3 0 1,-2-1-1,-2-1 1,-2-1-1,-2-1 0,-49 63 1,14-36-4037,-6-7-4064,46-47-3120</inkml:trace>
</inkml:ink>
</file>

<file path=ppt/ink/ink9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0:29.212"/>
    </inkml:context>
    <inkml:brush xml:id="br0">
      <inkml:brushProperty name="width" value="0.025" units="cm"/>
      <inkml:brushProperty name="height" value="0.025" units="cm"/>
    </inkml:brush>
  </inkml:definitions>
  <inkml:trace contextRef="#ctx0" brushRef="#br0">0 0 15951,'0'0'15898,"10"10"-15263,17 23-497,40 65 0,-11-15-131,-41-62-557,1 0 0,20 19 0,-32-36 349,1 0 0,-1 1 0,1-2 0,0 1-1,0 0 1,0-1 0,0 0 0,0 0 0,1-1 0,-1 1-1,1-1 1,0 0 0,0-1 0,0 0 0,7 1-1,-14-7-9492,-7-6 1323</inkml:trace>
</inkml:ink>
</file>

<file path=ppt/ink/ink9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0:29.542"/>
    </inkml:context>
    <inkml:brush xml:id="br0">
      <inkml:brushProperty name="width" value="0.025" units="cm"/>
      <inkml:brushProperty name="height" value="0.025" units="cm"/>
    </inkml:brush>
  </inkml:definitions>
  <inkml:trace contextRef="#ctx0" brushRef="#br0">1 253 9801,'0'0'21236,"50"-71"-20307,-17 43-512,5 1-289,-1 1-96,-4 4-32,-1 3-577,-2 1-1216,-6 4-2403,-6 1-2531,-1-1-9352</inkml:trace>
</inkml:ink>
</file>

<file path=ppt/ink/ink9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0:29.871"/>
    </inkml:context>
    <inkml:brush xml:id="br0">
      <inkml:brushProperty name="width" value="0.025" units="cm"/>
      <inkml:brushProperty name="height" value="0.025" units="cm"/>
    </inkml:brush>
  </inkml:definitions>
  <inkml:trace contextRef="#ctx0" brushRef="#br0">0 163 15535,'0'0'15257,"9"-6"-14045,50-38-831,58-55 1,-94 86-420,-23 13 35,0 0 0,1 0 0,-1 0 0,1 0 0,-1 0 0,1 0 1,-1 0-1,1 0 0,-1 0 0,0 1 0,1-1 0,-1 0 0,1 0 0,-1 0 1,0 1-1,1-1 0,-1 0 0,0 0 0,1 1 0,-1-1 0,0 0 0,1 1 1,-1-1-1,0 0 0,0 1 0,1-1 0,-1 1 0,0-1 0,0 0 0,0 2 1,2 3-23,-2 1 0,1 0 0,-1 0 0,1-1 0,-1 1 0,-2 6 0,2 8 12,-3 75 307,1-27-1894,2-22-2956,1-19-2175</inkml:trace>
</inkml:ink>
</file>

<file path=ppt/ink/ink9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0:35.552"/>
    </inkml:context>
    <inkml:brush xml:id="br0">
      <inkml:brushProperty name="width" value="0.025" units="cm"/>
      <inkml:brushProperty name="height" value="0.025" units="cm"/>
    </inkml:brush>
  </inkml:definitions>
  <inkml:trace contextRef="#ctx0" brushRef="#br0">1 19 16432,'0'0'15278,"83"0"-14830,-39-5-223,7 1-193,2 2-1153,1-1-2179,-3 2-2913,-4-3-7016</inkml:trace>
</inkml:ink>
</file>

<file path=ppt/ink/ink9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0:36.225"/>
    </inkml:context>
    <inkml:brush xml:id="br0">
      <inkml:brushProperty name="width" value="0.025" units="cm"/>
      <inkml:brushProperty name="height" value="0.025" units="cm"/>
    </inkml:brush>
  </inkml:definitions>
  <inkml:trace contextRef="#ctx0" brushRef="#br0">0 36 19731,'0'0'1537,"11"-5"556,12-2-1125,-1 1 1,1 0-1,1 2 1,-1 1-1,26-1 1,-31 3-677,-1 1 1,1 1 0,-1 1 0,0 0-1,1 1 1,-1 1 0,-1 0-1,22 9 1,-34-11-278,1 0 1,-1 0-1,0 0 1,0 0-1,0 1 0,0 0 1,0-1-1,0 1 0,-1 1 1,1-1-1,-1 1 0,0-1 1,0 1-1,0 0 1,-1 0-1,0 0 0,1 0 1,-1 0-1,0 1 0,-1-1 1,1 1-1,-1-1 0,0 1 1,0 0-1,-1-1 1,1 1-1,-1 0 0,0 0 1,0-1-1,-1 1 0,1 0 1,-1-1-1,0 1 1,0 0-1,-1-1 0,-2 7 1,-4 8 33,-1-1 0,-1 0 0,0-1 0,-1 1 0,-1-2 0,-1 0 0,-17 17 0,-90 74-49,65-60 0,53-46 0,0 1 0,0 0 0,0 0 0,0 0 0,0 0 0,1 0 0,-1 0 0,1 0 0,-1 1 0,-1 4 0,3-7 0,0 1 0,-1-1 0,1 1 0,0-1 0,0 1 0,0-1 0,1 1 0,-1-1 0,0 1 0,0-1 0,0 1 0,0-1 0,0 1 0,0-1 0,1 1 0,-1-1 0,0 1 0,0-1 0,1 0 0,-1 1 0,0-1 0,1 1 0,-1-1 0,0 0 0,1 1 0,-1-1 0,1 0 0,-1 0 0,1 1 0,-1-1 0,0 0 0,1 0 0,0 1 0,7 1 0,-1-1 0,1 0 0,0 0 0,-1 0 0,15-1 0,-19 0 0,214-6-1193,-74-12-3791,-80 5-8345</inkml:trace>
</inkml:ink>
</file>

<file path=ppt/ink/ink9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0:41.583"/>
    </inkml:context>
    <inkml:brush xml:id="br0">
      <inkml:brushProperty name="width" value="0.025" units="cm"/>
      <inkml:brushProperty name="height" value="0.025" units="cm"/>
    </inkml:brush>
  </inkml:definitions>
  <inkml:trace contextRef="#ctx0" brushRef="#br0">133 1 21076,'0'0'7057,"-5"8"-6203,-18 40-498,3 1-1,1 1 1,3 1 0,2 0-1,3 1 1,1 0-1,3 1 1,2 0-1,2 62 1,3-106-372,1 0 0,-1 1 0,1-1 0,1 0 1,0 0-1,0 0 0,1 0 0,0-1 0,0 1 0,6 9 0,-6-14-201,0 1 0,0-1 0,0-1 0,1 1 0,0 0 0,-1-1 0,1 0 0,1 0 0,-1 0-1,0 0 1,1-1 0,-1 0 0,1 0 0,-1 0 0,1 0 0,0-1 0,0 1 0,0-1 0,10 0 0,27 1-4172,2-2-2177</inkml:trace>
</inkml:ink>
</file>

<file path=ppt/ink/ink9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0:41.928"/>
    </inkml:context>
    <inkml:brush xml:id="br0">
      <inkml:brushProperty name="width" value="0.025" units="cm"/>
      <inkml:brushProperty name="height" value="0.025" units="cm"/>
    </inkml:brush>
  </inkml:definitions>
  <inkml:trace contextRef="#ctx0" brushRef="#br0">16 1 19987,'0'0'6566,"-15"51"-4035,15-27-1154,1 2 32,14-1-608,7-2-705,7-5-96,3-6-224,4-9-1858,-5-3-1345,2-6-1602,-6-16-1601,-5-4-5990</inkml:trace>
</inkml:ink>
</file>

<file path=ppt/ink/ink9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0:42.274"/>
    </inkml:context>
    <inkml:brush xml:id="br0">
      <inkml:brushProperty name="width" value="0.025" units="cm"/>
      <inkml:brushProperty name="height" value="0.025" units="cm"/>
    </inkml:brush>
  </inkml:definitions>
  <inkml:trace contextRef="#ctx0" brushRef="#br0">129 0 15855,'0'0'3844,"-20"50"191,4-11-992,-2 7-993,-1 5-480,0 2-225,2-1-608,5-2-577,5-8-128,7-8-1185,0-12-1442,7-14-3266,11-8-5446</inkml:trace>
</inkml:ink>
</file>

<file path=ppt/ink/ink9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0:42.644"/>
    </inkml:context>
    <inkml:brush xml:id="br0">
      <inkml:brushProperty name="width" value="0.025" units="cm"/>
      <inkml:brushProperty name="height" value="0.025" units="cm"/>
    </inkml:brush>
  </inkml:definitions>
  <inkml:trace contextRef="#ctx0" brushRef="#br0">0 22 18289,'0'0'12663,"11"-3"-11617,-1 0-830,0 0-155,0-1 1,1 2-1,0-1 1,-1 2-1,1-1 1,0 1-1,0 1 1,20 2-1,-29-1-61,-1-1 0,1 1 0,-1 0 0,1 0 0,-1 0 0,0 0 0,0 0 0,1 1 0,-1-1 0,0 0 0,0 1 0,0-1 0,0 1 0,-1-1 0,1 0 0,0 1 0,-1 0 0,1-1 0,-1 1 0,1-1 0,-1 1 0,0 0 0,1-1 0,-1 1 0,0 0 0,0 0 0,0-1 0,-1 1 0,1 0 0,0-1 0,-1 1 0,1-1 0,-1 1 0,0 2 0,-1 4 0,-1 0 0,1 0 0,-1-1 0,-1 1 0,-6 11 0,-34 32 0,36-44 0,0 0 0,1 1 0,0 0 0,1 0 0,0 1 0,0 0 0,1 0 0,-9 19 0,14-27 0,0-1 0,0 1 0,0 0 0,0 0 0,1 0 0,-1-1 0,0 1 0,0 0 0,0 0 0,1 0 0,-1-1 0,1 1 0,-1 0 0,0-1 0,1 1 0,-1 0 0,1-1 0,-1 1 0,1 0 0,0-1 0,-1 1 0,1-1 0,0 1 0,-1-1 0,1 1 0,0-1 0,-1 0 0,1 1 0,0-1 0,0 0 0,0 0 0,-1 0 0,1 1 0,0-1 0,0 0 0,0 0 0,-1 0 0,1 0 0,0 0 0,0 0 0,0-1 0,-1 1 0,1 0 0,1-1 0,45-4 0,22-21-3662,-60 22 1970,34-16-9193</inkml:trace>
</inkml:ink>
</file>

<file path=ppt/ink/ink9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0:43.295"/>
    </inkml:context>
    <inkml:brush xml:id="br0">
      <inkml:brushProperty name="width" value="0.025" units="cm"/>
      <inkml:brushProperty name="height" value="0.025" units="cm"/>
    </inkml:brush>
  </inkml:definitions>
  <inkml:trace contextRef="#ctx0" brushRef="#br0">1 1 13036,'0'0'18994,"72"42"-18257,-28-41-737,7-1 0,1 1-320,1-1-2691,-2 0-4580,-6-5-13261</inkml:trace>
</inkml:ink>
</file>

<file path=ppt/ink/ink9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0:43.652"/>
    </inkml:context>
    <inkml:brush xml:id="br0">
      <inkml:brushProperty name="width" value="0.025" units="cm"/>
      <inkml:brushProperty name="height" value="0.025" units="cm"/>
    </inkml:brush>
  </inkml:definitions>
  <inkml:trace contextRef="#ctx0" brushRef="#br0">141 0 16528,'0'0'14088,"-7"12"-12834,-21 38-894,-41 103 1,61-131-342,1 1 1,0 0 0,2 0-1,1 0 1,1 1-1,1 0 1,1 0-1,3 24 1,-2-43-153,0-1 1,1 1-1,0 0 1,0-1-1,1 1 1,-1-1-1,1 1 1,0-1-1,0 1 1,0-1-1,1 0 1,-1 0-1,1 0 1,0-1-1,0 1 1,1-1-1,-1 1 1,1-1-1,-1 0 1,1 0-1,0-1 1,0 1-1,0-1 1,1 0-1,-1 0 1,0 0-1,1-1 1,0 1-1,-1-1 0,1 0 1,0 0-1,-1-1 1,9 0-1,21 1-7436</inkml:trace>
</inkml:ink>
</file>

<file path=ppt/ink/ink10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0:44.381"/>
    </inkml:context>
    <inkml:brush xml:id="br0">
      <inkml:brushProperty name="width" value="0.025" units="cm"/>
      <inkml:brushProperty name="height" value="0.025" units="cm"/>
    </inkml:brush>
  </inkml:definitions>
  <inkml:trace contextRef="#ctx0" brushRef="#br0">122 57 14798,'0'0'7287,"2"-8"-3705,5-27-662,-7 34-2837,0 1-1,0-1 1,0 1 0,0-1-1,0 1 1,0 0 0,0-1-1,0 1 1,0-1 0,0 1-1,0-1 1,0 1 0,0-1-1,0 1 1,-1 0-1,1-1 1,0 1 0,0-1-1,0 1 1,-1 0 0,1-1-1,0 1 1,-1 0 0,1-1-1,0 1 1,-1 0 0,1-1-1,0 1 1,-1 0 0,1 0-1,0 0 1,-1-1 0,1 1-1,-1 0 1,1 0 0,-1 0-1,1 0 1,0 0-1,-1 0 1,1 0 0,-1 0-1,1 0 1,-1 0 0,1 0-1,-1 0 1,-18 3 252,11 2-333,1-1 0,0 1 0,1 0-1,-1 1 1,1-1 0,0 2 0,0-1 0,1 0-1,0 1 1,0 0 0,1 0 0,0 1-1,0-1 1,0 1 0,1 0 0,0 0 0,1 0-1,0 0 1,0 0 0,0 0 0,1 1-1,1-1 1,0 16 0,0-23-2,1 1 0,-1-1 0,1 0 0,-1 1 0,1-1 0,-1 0 0,1 0 0,0 0 0,0 0 0,0 0 0,-1 0 0,1 0 0,0 0 0,0 0 0,0 0 0,1 0 0,-1 0 0,0-1 0,0 1 0,0 0 0,1-1 0,-1 1 0,2 0 0,2 0 0,-1-1 0,1 1 0,-1-1 0,1 1 0,-1-1 0,1-1 0,6 0 0,0-1 0,0 0 0,0-1 0,0 0 0,-1-1 0,14-6 0,-10 1 0,0-1 0,0 0 0,-1-1 0,0-1 0,18-21 0,10-9 0,-48 94-224,5-44-118,0 1 0,1-1 1,0 1-1,0 0 0,0 0 0,2 15 1,0-21-3,-1-1 0,1 0 1,-1 0-1,1 0 0,0 0 1,0-1-1,0 1 0,0 0 1,0 0-1,0 0 0,0-1 1,1 1-1,-1-1 0,1 1 0,-1-1 1,1 1-1,0-1 0,-1 0 1,1 0-1,0 0 0,0 0 1,0 0-1,0 0 0,0 0 1,0-1-1,0 1 0,0-1 1,0 1-1,0-1 0,0 0 1,0 0-1,0 0 0,2 0 0,27 0-7391</inkml:trace>
</inkml:ink>
</file>

<file path=ppt/ink/ink10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0:44.726"/>
    </inkml:context>
    <inkml:brush xml:id="br0">
      <inkml:brushProperty name="width" value="0.025" units="cm"/>
      <inkml:brushProperty name="height" value="0.025" units="cm"/>
    </inkml:brush>
  </inkml:definitions>
  <inkml:trace contextRef="#ctx0" brushRef="#br0">57 1 16111,'0'0'12044,"-33"60"-9962,23-31-449,2 1-832,5 4-705,1-2-96,2-1 0,0-1-1217,0-6-513,3-3-320,1-8-480,-2-7-1218</inkml:trace>
</inkml:ink>
</file>

<file path=ppt/ink/ink10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0:45.071"/>
    </inkml:context>
    <inkml:brush xml:id="br0">
      <inkml:brushProperty name="width" value="0.025" units="cm"/>
      <inkml:brushProperty name="height" value="0.025" units="cm"/>
    </inkml:brush>
  </inkml:definitions>
  <inkml:trace contextRef="#ctx0" brushRef="#br0">0 25 15727,'0'0'12267,"58"0"-11306,-8 0-608,3 0-257,8 0-545,-4-2-2914,-5-7-3171,-11-4-3908</inkml:trace>
</inkml:ink>
</file>

<file path=ppt/ink/ink10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0:45.431"/>
    </inkml:context>
    <inkml:brush xml:id="br0">
      <inkml:brushProperty name="width" value="0.025" units="cm"/>
      <inkml:brushProperty name="height" value="0.025" units="cm"/>
    </inkml:brush>
  </inkml:definitions>
  <inkml:trace contextRef="#ctx0" brushRef="#br0">85 0 18161,'0'0'3257,"-5"11"47,-45 97 1531,44-92-4300,0 0 0,1 1 0,1 0 0,1-1 0,-3 33 0,6-48-535,0 0 1,0 0-1,1-1 1,-1 1-1,0 0 1,0 0-1,0 0 0,1-1 1,-1 1-1,0 0 1,1 0-1,-1-1 0,1 1 1,-1 0-1,1-1 1,-1 1-1,1-1 1,-1 1-1,1-1 0,0 1 1,-1-1-1,1 1 1,0-1-1,-1 1 0,1-1 1,1 1-1,28 4 14,36-12-102,-60 6 50,6-1-449,-1 0 0,1 1 0,0 1 1,17 1-1,-27-1 503,-1 0 0,1 0 1,0 0-1,-1 0 0,1 0 0,-1 1 1,1-1-1,-1 1 0,1-1 0,-1 1 1,1 0-1,-1-1 0,0 1 0,1 0 1,-1 0-1,0 0 0,0 0 0,1 0 1,-1 0-1,0 1 0,0-1 0,0 0 0,0 0 1,-1 1-1,1-1 0,0 1 0,-1-1 1,1 0-1,0 1 0,-1-1 0,0 1 1,1 0-1,-1-1 0,0 1 0,0-1 1,0 1-1,0-1 0,0 1 0,0 0 1,0-1-1,-1 1 0,1-1 0,-1 3 1,-1 0 52,1-1 0,-1 1 1,-1 0-1,1 0 0,0-1 1,-1 1-1,0-1 0,0 0 0,0 0 1,0 0-1,0 0 0,-1 0 1,1-1-1,-1 0 0,1 1 1,-7 1-1,0 1 38,0 0 0,-1-1 0,0 0 0,0-1 0,-11 3 0,17-5-93,0 0 1,1-1-1,-1 1 1,0-1-1,1 0 0,-1 0 1,0 0-1,1-1 0,-1 0 1,1 0-1,-1 0 0,-5-2 1,8 2-49,1-1 1,-1 1 0,0 0-1,1-1 1,-1 0 0,1 1-1,0-1 1,-1 0 0,1 0-1,0 0 1,0 0-1,0 0 1,0 0 0,1 0-1,-1 0 1,1 0 0,-1 0-1,1-1 1,-1 1 0,1 0-1,0 0 1,0 0-1,0-1 1,1 1 0,-1 0-1,0 0 1,1-2 0,7-22-4921,10 0-5616</inkml:trace>
</inkml:ink>
</file>

<file path=ppt/ink/ink10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0:45.930"/>
    </inkml:context>
    <inkml:brush xml:id="br0">
      <inkml:brushProperty name="width" value="0.025" units="cm"/>
      <inkml:brushProperty name="height" value="0.025" units="cm"/>
    </inkml:brush>
  </inkml:definitions>
  <inkml:trace contextRef="#ctx0" brushRef="#br0">214 1 18225,'0'0'9588,"-6"9"-7912,-61 89 1140,43-67-2747,1 2-1,1 1 1,-27 57 0,48-88 741,-5 9-7198,6-12 6087,-1 0-1,1 0 0,0 0 1,-1 0-1,1 0 0,-1 0 1,1 0-1,0 0 0,-1 0 1,1 0-1,0 0 1,-1 0-1,1-1 0,0 1 1,-1 0-1,1 0 0,0 0 1,0-1-1,-1 1 0,1 0 1,0 0-1,0-1 1,-1 1-1,1 0 0,0 0 1,0-1-1,-1 1 0,1 0 1,0-1-1,0 1 1,0 0-1,0-1 0,0 1 1,0 0-1,0-1 0,0 1 1,0-1-1,-1 1 0,2-1 1,-8-16-11593</inkml:trace>
</inkml:ink>
</file>

<file path=ppt/ink/ink10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0:46.272"/>
    </inkml:context>
    <inkml:brush xml:id="br0">
      <inkml:brushProperty name="width" value="0.025" units="cm"/>
      <inkml:brushProperty name="height" value="0.025" units="cm"/>
    </inkml:brush>
  </inkml:definitions>
  <inkml:trace contextRef="#ctx0" brushRef="#br0">0 0 18385,'0'0'12396,"54"53"-10987,-23-31-832,8-1-577,2 2 0,1-2-1217,-1-6-3043,-4-1-5509</inkml:trace>
</inkml:ink>
</file>

<file path=ppt/ink/ink10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0:46.754"/>
    </inkml:context>
    <inkml:brush xml:id="br0">
      <inkml:brushProperty name="width" value="0.025" units="cm"/>
      <inkml:brushProperty name="height" value="0.025" units="cm"/>
    </inkml:brush>
  </inkml:definitions>
  <inkml:trace contextRef="#ctx0" brushRef="#br0">1 7 17008,'0'0'12764,"9"-1"-11605,0 0-985,2-1 43,1 1 1,0 0 0,0 1 0,19 2 0,-29-2-201,0 0 0,1 0-1,-1 1 1,0-1 0,0 1 0,0 0 0,0-1 0,0 1 0,0 0-1,0 0 1,0 0 0,0 1 0,0-1 0,0 0 0,0 1 0,-1-1-1,1 1 1,-1-1 0,1 1 0,-1 0 0,0 0 0,1 0 0,-1 0-1,0 0 1,0 0 0,-1 0 0,1 0 0,0 0 0,-1 0 0,1 0-1,-1 1 1,1-1 0,-1 4 0,-1-1-17,1 0 0,-1 0 0,0 0 0,0 0 0,-1 0 0,0-1 0,1 1 0,-2 0 0,1-1 0,0 0 0,-1 1 0,0-1 0,0 0 0,0 0 0,0-1 0,-6 6 0,4-5 0,1 0 0,0 1 0,1 0 0,-1 0 0,1 0 0,0 0 0,0 0 0,0 1 0,-3 8 0,6-13 0,0 0 0,0-1 0,0 1 0,0-1 0,0 1 0,1 0 0,-1-1 0,0 1 0,0 0 0,0-1 0,1 1 0,-1-1 0,0 1 0,0-1 0,1 1 0,-1-1 0,0 1 0,1-1 0,-1 1 0,1-1 0,-1 1 0,1-1 0,-1 1 0,1-1 0,-1 0 0,1 1 0,-1-1 0,1 0 0,0 0 0,-1 1 0,1-1 0,-1 0 0,1 0 0,0 0 0,-1 0 0,1 0 0,-1 0 0,1 0 0,0 0 0,0 0 0,34 1 0,-27-2 0,49-5-2386,-48 4 1044,-1-1 0,0 1 0,1-2-1,11-6 1,15-12-8971</inkml:trace>
</inkml:ink>
</file>

<file path=ppt/ink/ink10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0:47.172"/>
    </inkml:context>
    <inkml:brush xml:id="br0">
      <inkml:brushProperty name="width" value="0.025" units="cm"/>
      <inkml:brushProperty name="height" value="0.025" units="cm"/>
    </inkml:brush>
  </inkml:definitions>
  <inkml:trace contextRef="#ctx0" brushRef="#br0">32 0 15567,'0'0'8883,"13"7"-6823,3 3-1714,0 0-1,0 0 0,-1 2 0,0 0 0,-1 0 1,0 2-1,-1-1 0,-1 2 0,0 0 1,-1 0-1,15 28 0,-20-28-224,-1 1 0,-1-1 0,-1 1 1,0 0-1,0 0 0,-2 0 0,0 0 0,-1 0 0,0 0 1,-2 0-1,0 0 0,0 0 0,-2 0 0,0 0 0,-6 16 1,3-14-237,-1 0 1,-1 0-1,-1 0 1,0-1-1,-12 15 1,10-18-847,1 0 1,-1-1-1,-1-1 1,0 0 0,-25 17-1,4-11-4495,6-9-2546</inkml:trace>
</inkml:ink>
</file>

<file path=ppt/ink/ink10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0:47.527"/>
    </inkml:context>
    <inkml:brush xml:id="br0">
      <inkml:brushProperty name="width" value="0.025" units="cm"/>
      <inkml:brushProperty name="height" value="0.025" units="cm"/>
    </inkml:brush>
  </inkml:definitions>
  <inkml:trace contextRef="#ctx0" brushRef="#br0">127 0 15503,'0'0'3817,"1"13"-2061,8 24-487,1 0 1,2-1-1,2 0 1,18 35-1,-9-23-746,-2 2-1,-3 0 1,23 96-1,-37-126-510,-1-1 0,-1 1-1,0 0 1,-2 0-1,0 0 1,-2 0 0,0 0-1,-1 0 1,-1 0 0,0-1-1,-2 0 1,0 0-1,-14 29 1,9-29-177,-1 0-1,-1 0 1,0-1-1,-1 0 1,-1-1-1,-30 26 1,32-33-754,0 0 1,0-1 0,-1-1 0,0 0 0,0-1-1,-16 6 1,-7-3-5221</inkml:trace>
</inkml:ink>
</file>

<file path=ppt/ink/ink10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0:47.900"/>
    </inkml:context>
    <inkml:brush xml:id="br0">
      <inkml:brushProperty name="width" value="0.025" units="cm"/>
      <inkml:brushProperty name="height" value="0.025" units="cm"/>
    </inkml:brush>
  </inkml:definitions>
  <inkml:trace contextRef="#ctx0" brushRef="#br0">311 0 10890,'0'0'14222,"-63"54"-11628,34-18-832,-4 9-545,-4 4-32,2 4-704,3-2-353,5 2-128,6-6-64,8-6-353,3-7 1,3-10-289,4-11-768,2-10-1442,1-28-7303,0-8-2145</inkml:trace>
</inkml:ink>
</file>

<file path=ppt/ink/ink10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0:48.241"/>
    </inkml:context>
    <inkml:brush xml:id="br0">
      <inkml:brushProperty name="width" value="0.025" units="cm"/>
      <inkml:brushProperty name="height" value="0.025" units="cm"/>
    </inkml:brush>
  </inkml:definitions>
  <inkml:trace contextRef="#ctx0" brushRef="#br0">0 0 19474,'0'0'11403,"47"54"-9865,-10-28-1186,10 1-352,7-3 0,3-3-833,-7-6-3683,-1-8-5349</inkml:trace>
</inkml:ink>
</file>

<file path=ppt/ink/ink10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0:48.630"/>
    </inkml:context>
    <inkml:brush xml:id="br0">
      <inkml:brushProperty name="width" value="0.025" units="cm"/>
      <inkml:brushProperty name="height" value="0.025" units="cm"/>
    </inkml:brush>
  </inkml:definitions>
  <inkml:trace contextRef="#ctx0" brushRef="#br0">44 3 18449,'0'0'11147,"10"-1"-9973,0 0-1020,-1 1-1,1 0 0,0 0 0,-1 1 0,1 0 0,-1 0 0,19 6 0,-25-6-138,1 1 0,0-1 0,0 1 0,-1 0 0,1 0 0,-1 0 0,0 1-1,0-1 1,1 1 0,-2 0 0,1 0 0,0 0 0,0 0 0,-1 0 0,0 0 0,0 1 0,0-1-1,0 1 1,0 0 0,-1 0 0,1-1 0,-1 1 0,0 0 0,0 0 0,0 5 0,-1-2-4,0-1 0,0 1 1,-1 0-1,0-1 0,0 0 1,0 1-1,-1-1 0,0 0 1,0 1-1,-1-1 0,1 0 0,-1-1 1,-1 1-1,1 0 0,-1-1 1,0 0-1,-6 6 0,-10 11 40,-2-2 0,-39 29-1,7-5-21,53-43-29,0 0 0,0 0 0,0 0 0,0 0 0,0 0 0,0 0 0,0 0 0,0 0 0,1 0 0,-1 0 0,0 0 0,1 1 0,-1-1 0,1 0 0,-1 0 0,0 3 0,2-3 0,-1-1 0,0 1 0,0-1 0,1 1 0,-1-1 0,0 1 0,1-1 0,-1 1 0,0-1 0,1 0 0,-1 1 0,1-1 0,-1 1 0,0-1 0,1 0 0,-1 1 0,1-1 0,-1 0 0,1 0 0,-1 0 0,1 1 0,0-1 0,-1 0 0,1 0 0,-1 0 0,1 0 0,0 0 0,57 0 0,-37-2 0,124-2-3134,-91 3-5359</inkml:trace>
</inkml:ink>
</file>

<file path=ppt/ink/ink10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0:49.224"/>
    </inkml:context>
    <inkml:brush xml:id="br0">
      <inkml:brushProperty name="width" value="0.025" units="cm"/>
      <inkml:brushProperty name="height" value="0.025" units="cm"/>
    </inkml:brush>
  </inkml:definitions>
  <inkml:trace contextRef="#ctx0" brushRef="#br0">1 0 16143,'0'0'9449,"54"35"-7271,-1-31-352,20-3-321,16-1-768,8 0-577,-1 0-96,-10 0-1089,-11 0-1633,-21 0-1794,-19 0 224,-19 0-993,-14 5-2851</inkml:trace>
</inkml:ink>
</file>

<file path=ppt/ink/ink10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0:49.569"/>
    </inkml:context>
    <inkml:brush xml:id="br0">
      <inkml:brushProperty name="width" value="0.025" units="cm"/>
      <inkml:brushProperty name="height" value="0.025" units="cm"/>
    </inkml:brush>
  </inkml:definitions>
  <inkml:trace contextRef="#ctx0" brushRef="#br0">0 41 20147,'0'0'3011,"107"4"768,-27-4-1312,12 0-1282,3-9-897,0-2-320,-10 0-2562,-11-3-6407</inkml:trace>
</inkml:ink>
</file>

<file path=ppt/ink/ink10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0:52.725"/>
    </inkml:context>
    <inkml:brush xml:id="br0">
      <inkml:brushProperty name="width" value="0.025" units="cm"/>
      <inkml:brushProperty name="height" value="0.025" units="cm"/>
    </inkml:brush>
  </inkml:definitions>
  <inkml:trace contextRef="#ctx0" brushRef="#br0">0 1 14286,'0'0'15246,"73"30"-13516,-32-29-705,9 1-737,1-2-224,4 0-288,-6 0-2018,0-2-3620,-9-11-6245</inkml:trace>
</inkml:ink>
</file>

<file path=ppt/ink/ink10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0:53.241"/>
    </inkml:context>
    <inkml:brush xml:id="br0">
      <inkml:brushProperty name="width" value="0.025" units="cm"/>
      <inkml:brushProperty name="height" value="0.025" units="cm"/>
    </inkml:brush>
  </inkml:definitions>
  <inkml:trace contextRef="#ctx0" brushRef="#br0">1 8 13901,'0'0'11307,"14"-3"-9823,1 1-1161,0 1 0,1 0 1,0 0-1,-1 2 0,1 0 1,-1 1-1,0 0 0,24 7 0,-39-9-323,16 5 288,1 1 0,-1 0 0,-1 1-1,22 13 1,-35-19-218,1 1-1,-1 0 0,1 0 0,-1 0 1,0 0-1,0 1 0,0-1 1,0 0-1,0 1 0,0 0 1,-1-1-1,1 1 0,1 5 1,-2-5-37,-1-1 0,0 0 1,0 1-1,0-1 1,0 0-1,0 0 0,-1 1 1,1-1-1,-1 0 1,1 0-1,-1 0 1,0 0-1,0 1 0,0-1 1,0 0-1,0 0 1,0-1-1,0 1 0,-1 0 1,1 0-1,-4 2 1,-11 12-26,-1-2 1,-33 23 0,35-28-10,0 2 0,1 0 1,0 1-1,0 1 0,-14 17 0,26-28 1,1-1 0,-1 1 0,1 0 0,-1 0 0,1 0 0,0 1 0,-1-1 0,1 0 0,0 0 0,1 1 0,-1-1 0,0 0 0,1 1 0,-1-1 0,1 1 0,0-1 0,0 1 0,0-1 0,0 1 0,0-1 0,0 1 0,1-1 0,0 4 0,1-4 0,-1 0 0,1 1 0,0-1 0,0 0 0,0 0 0,1 0 0,-1 0 0,0-1 0,1 1 0,-1 0 0,1-1 0,-1 0 0,1 0 0,0 0 0,-1 0 0,6 1 0,13 3 0,0-2 0,0 0 0,1-2 0,21-1 0,-38 0 0,20 1 41,47-3-3968,-26-7-6024</inkml:trace>
</inkml:ink>
</file>

<file path=ppt/ink/ink10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6:46.794"/>
    </inkml:context>
    <inkml:brush xml:id="br0">
      <inkml:brushProperty name="width" value="0.025" units="cm"/>
      <inkml:brushProperty name="height" value="0.025" units="cm"/>
    </inkml:brush>
  </inkml:definitions>
  <inkml:trace contextRef="#ctx0" brushRef="#br0">141 1 16143,'0'0'2776,"-6"12"-1991,-19 31 701,2 2 1,3 0-1,-28 87 0,43-113-1268,1 0-1,0 1 1,1 0-1,1 0 1,1-1-1,1 1 1,1 0-1,1 0 0,0 0 1,1 0-1,2-1 1,0 0-1,9 24 1,-5-22-323,0 0 1,2-1-1,17 26 1,-22-38-910,1 0 0,0 0 0,0-1 0,1 1 0,15 10 0,14 4-7309</inkml:trace>
</inkml:ink>
</file>

<file path=ppt/ink/ink10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6:48.432"/>
    </inkml:context>
    <inkml:brush xml:id="br0">
      <inkml:brushProperty name="width" value="0.025" units="cm"/>
      <inkml:brushProperty name="height" value="0.025" units="cm"/>
    </inkml:brush>
  </inkml:definitions>
  <inkml:trace contextRef="#ctx0" brushRef="#br0">0 0 12492,'2'7'7910,"4"7"-3527,35 80-1131,-34-82-3207,0-1-1,1 1 0,0-1 1,0 0-1,1-1 0,1 0 1,0-1-1,0 0 0,1 0 1,0-1-1,0 0 0,22 10 1,-24-12-897,1 0-1974,-2-5-4595</inkml:trace>
</inkml:ink>
</file>

<file path=ppt/ink/ink10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6:48.773"/>
    </inkml:context>
    <inkml:brush xml:id="br0">
      <inkml:brushProperty name="width" value="0.025" units="cm"/>
      <inkml:brushProperty name="height" value="0.025" units="cm"/>
    </inkml:brush>
  </inkml:definitions>
  <inkml:trace contextRef="#ctx0" brushRef="#br0">87 1 3587,'0'0'21696,"0"8"-20581,-1 27-633,-2-1 0,-1 1 0,-1-1 0,-2 0 0,-15 42 0,-8 43-1440,25-93-468,1-1 1,-1 44-1,6-65-2631,6-3-2264</inkml:trace>
</inkml:ink>
</file>

<file path=ppt/ink/ink10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6:49.517"/>
    </inkml:context>
    <inkml:brush xml:id="br0">
      <inkml:brushProperty name="width" value="0.025" units="cm"/>
      <inkml:brushProperty name="height" value="0.025" units="cm"/>
    </inkml:brush>
  </inkml:definitions>
  <inkml:trace contextRef="#ctx0" brushRef="#br0">1 238 13389,'0'0'12684,"9"-9"-11366,217-215-266,-226 223-1057,0 1 0,0 0 0,0 0 0,1 0 0,-1-1 0,0 1 0,0 0 1,0 0-1,0 0 0,1-1 0,-1 1 0,0 0 0,0 0 0,0 0 0,1 0 0,-1 0 0,0-1 0,0 1 1,1 0-1,-1 0 0,0 0 0,0 0 0,1 0 0,-1 0 0,0 0 0,0 0 0,1 0 0,-1 0 0,0 0 0,0 0 1,1 0-1,-1 0 0,0 0 0,0 0 0,1 0 0,-1 1 0,0-1 0,0 0 0,1 0 0,-1 0 0,0 0 0,0 0 1,0 1-1,1-1 0,-1 0 0,0 0 0,0 0 0,0 0 0,0 1 0,0-1 0,1 0 0,2 21-83,-7 26 411,-4 0-29,4-29-296,1-1-1,0 1 0,2-1 0,0 1 0,2 22 0,-1-39-151,0 0 0,0 0-1,0 0 1,0 0 0,0 0 0,1-1 0,-1 1-1,0 0 1,1 0 0,-1 0 0,0 0 0,1-1-1,-1 1 1,1 0 0,-1-1 0,1 1-1,-1 0 1,1-1 0,0 1 0,-1 0 0,1-1-1,0 1 1,-1-1 0,1 0 0,0 1-1,0-1 1,0 1 0,-1-1 0,1 0 0,0 0-1,0 1 1,0-1 0,0 0 0,-1 0-1,2 0 1,17 1-7554</inkml:trace>
</inkml:ink>
</file>

<file path=ppt/ink/ink10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6:51.463"/>
    </inkml:context>
    <inkml:brush xml:id="br0">
      <inkml:brushProperty name="width" value="0.025" units="cm"/>
      <inkml:brushProperty name="height" value="0.025" units="cm"/>
    </inkml:brush>
  </inkml:definitions>
  <inkml:trace contextRef="#ctx0" brushRef="#br0">173 1 17360,'0'0'5024,"-11"7"-3209,-3 3-1246,1 0 1,1 1 0,0 1-1,0 0 1,1 0 0,1 1-1,0 0 1,0 1-1,-13 28 1,16-23-288,0 0 0,2 0 0,0 0-1,1 1 1,1 0 0,1 0 0,1 0 0,0 0 0,3 20 0,-2-35-263,1-1 1,0 1-1,-1-1 0,1 0 1,1 1-1,-1-1 1,1 0-1,0 0 1,0 0-1,0 0 1,0 0-1,1 0 0,-1-1 1,1 1-1,0-1 1,0 0-1,0 0 1,1 0-1,-1 0 1,1 0-1,-1-1 0,1 0 1,7 4-1,-3-3-247,-1 0 1,1 0-1,0-1 0,-1 0 0,11 1 0,40-3-6174,-28-5-431</inkml:trace>
</inkml:ink>
</file>

<file path=ppt/ink/ink10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6:55.084"/>
    </inkml:context>
    <inkml:brush xml:id="br0">
      <inkml:brushProperty name="width" value="0.025" units="cm"/>
      <inkml:brushProperty name="height" value="0.025" units="cm"/>
    </inkml:brush>
  </inkml:definitions>
  <inkml:trace contextRef="#ctx0" brushRef="#br0">1 1 13068,'0'0'16624,"50"26"-15086,-15-24-481,6-2-577,5 0-480,-2 0 0,-4 0-609,-6-3-2562,-9-3-4003,-9 0-13037</inkml:trace>
</inkml:ink>
</file>

<file path=ppt/ink/ink10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7:10.483"/>
    </inkml:context>
    <inkml:brush xml:id="br0">
      <inkml:brushProperty name="width" value="0.025" units="cm"/>
      <inkml:brushProperty name="height" value="0.025" units="cm"/>
    </inkml:brush>
  </inkml:definitions>
  <inkml:trace contextRef="#ctx0" brushRef="#br0">1 5 14446,'0'0'3731,"10"-1"-901,10-1-1536,0 1 0,0 0 0,0 2 0,0 0 0,26 5 0,-41-5-1090,-1 1 0,1-1 0,0 1 0,0-1 0,-1 1 0,1 1 1,-1-1-1,0 1 0,0-1 0,0 1 0,0 0 0,6 7 0,-8-7-163,0 0 0,0 0 0,-1 0 1,1 0-1,-1 1 0,0-1 0,0 0 0,0 1 0,0-1 0,0 1 0,-1-1 0,1 1 0,-1-1 0,0 1 0,0-1 0,-1 1 0,1-1 0,-1 1 0,0-1 0,-1 6 1,-4 3-13,1 0 1,-1 0 0,-1-1 0,0 0-1,-1 0 1,0 0 0,-1-1 0,0 0-1,0-1 1,-1 0 0,-14 9 0,10-6-6,0 1 1,0 0 0,1 1-1,-18 26 1,29-38-25,1-1 0,0 1 1,0 0-1,0 0 0,0-1 0,0 1 1,0 0-1,1 0 0,-1 0 0,0 0 1,1 0-1,0 0 0,-1 0 0,1 0 1,0 0-1,0 0 0,0 0 0,1 0 0,-1 1 1,0-1-1,1 0 0,-1 0 0,2 2 1,0-1-1,0-1 1,-1 0-1,1 0 0,0-1 1,1 1-1,-1 0 1,0-1-1,0 1 1,1-1-1,-1 0 1,1 0-1,-1 0 1,1 0-1,-1 0 0,5 1 1,13 1-11,1-1 1,-1 0 0,38-2-1,-39-1-18,111-2-3773,-68-6-2723</inkml:trace>
</inkml:ink>
</file>

<file path=ppt/ink/ink10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7:11.742"/>
    </inkml:context>
    <inkml:brush xml:id="br0">
      <inkml:brushProperty name="width" value="0.025" units="cm"/>
      <inkml:brushProperty name="height" value="0.025" units="cm"/>
    </inkml:brush>
  </inkml:definitions>
  <inkml:trace contextRef="#ctx0" brushRef="#br0">189 2 12332,'1'0'176,"-1"0"1,0-1-1,0 1 354,0 0-353,0 0-1,0 0 1,0 0 0,1 0-1,-1 0 1,0 0-1,0 0 1,0-1 0,0 1-1,0 0 1,0 0-1,1 0 1,-1 0 0,0 0-1,0 0 1,0 0-1,0 0 1,0 0 0,1 0-1,-1 0 1,0 0-1,0 0 1,0 0-1,0 0 1,0 0 0,0 1-1,1-1 1,-1 0-1,0 0 1,0 0 0,0 0-1,0 0 1,1 0 353,-1 0-354,0 0 1,0 1-1,0-1 1,0 0 0,0 0-1,0 0 1,0 0-1,0 0 1,0 0 0,0 1-1,0-1 1,0 0-1,0 0 1,0 0 0,0 0-1,0 0 1,0 1-1,0-1 1,0 0 0,0 0-1,0 0 1,-8 15 4918,-28 35-4613,7-12 843,9-7-994,1 0 0,2 1-1,-21 55 1,32-69-230,0 0 0,2 1 0,0 0 0,1 0 0,1 1-1,0-1 1,2 0 0,3 32 0,-2-45-299,0 1 0,0-1 0,1 1 1,0-1-1,1 0 0,-1 0 0,1 1 0,0-2 0,1 1 0,-1 0 1,1-1-1,7 8 0,-5-7-377,0 0 0,0-1 0,1 0 0,0 0 0,0 0 0,0-1 0,0 0 0,1-1 0,-1 1 0,1-2 1,0 1-1,0-1 0,0 0 0,1 0 0,10 0 0,18-1-9306</inkml:trace>
</inkml:ink>
</file>

<file path=ppt/ink/ink10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7:12.179"/>
    </inkml:context>
    <inkml:brush xml:id="br0">
      <inkml:brushProperty name="width" value="0.025" units="cm"/>
      <inkml:brushProperty name="height" value="0.025" units="cm"/>
    </inkml:brush>
  </inkml:definitions>
  <inkml:trace contextRef="#ctx0" brushRef="#br0">9 1 15278,'0'0'12348,"-2"11"-10207,1-2-1876,-1 1 37,0 0 0,1 0-1,1 0 1,0 0-1,2 17 1,-2-24-266,1 0-1,0 0 1,0 0-1,0 0 1,0 0 0,0 0-1,1 0 1,-1-1-1,1 1 1,0 0-1,0-1 1,0 1 0,0-1-1,0 0 1,0 0-1,1 1 1,-1-2-1,1 1 1,-1 0 0,1 0-1,0-1 1,0 0-1,0 1 1,0-1-1,5 1 1,-2 0-349,0-1-1,1 0 1,-1 0 0,1 0-1,-1-1 1,14-1 0,-15 0-368,1 0 0,-1 0 0,1-1 0,-1 1 0,1-1 0,-1-1 0,0 1 0,0-1 0,0 0 0,0 0 0,5-5 1,-1 0-589,-2 1 0,1-2 0,-1 1 1,0-1-1,7-11 0,13-30 71,-30 60 8287,0 1-4678,-3 13-471,-23 36 1454,-19 45-268,43-90-3186,0-1 0,1 1 0,0 0 0,1 0 0,-1 21 0,4-33-467,1 11-1412,4-8-3143,9-5-1650</inkml:trace>
</inkml:ink>
</file>

<file path=ppt/ink/ink10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7:12.509"/>
    </inkml:context>
    <inkml:brush xml:id="br0">
      <inkml:brushProperty name="width" value="0.025" units="cm"/>
      <inkml:brushProperty name="height" value="0.025" units="cm"/>
    </inkml:brush>
  </inkml:definitions>
  <inkml:trace contextRef="#ctx0" brushRef="#br0">0 40 20499,'0'0'3492,"10"-5"-668,2-2-2523,1 2 0,1 0 1,-1 0-1,0 1 1,16-2-1,-25 5-252,1 0-1,-1 1 1,1 0-1,0 0 1,-1 0-1,1 0 1,-1 1-1,1 0 1,-1 0-1,6 2 1,-8-2-41,0 0 0,0 0 0,0 0 0,-1 0 0,1 0 0,0 1 0,-1-1 0,1 1 0,-1-1 1,1 1-1,-1 0 0,0-1 0,0 1 0,1 0 0,-1 0 0,0 0 0,-1 0 0,1 0 0,0 0 0,-1 0 0,1 0 0,-1 0 0,1 3 0,-1 1 60,1 0 0,-1 0 0,-1 1-1,1-1 1,-1 0 0,0 0-1,-1 0 1,1 0 0,-1 0 0,0 0-1,-1 0 1,1 0 0,-1-1-1,0 0 1,-1 1 0,1-1-1,-7 7 1,-8 6 398,0 0 0,-1 0 0,-22 14 0,-3 3-132,44-34-334,0-1 1,0 0-1,0 0 0,-1 0 0,1 0 1,0 0-1,0 0 0,0 0 1,-1 0-1,1 1 0,0-1 0,0 0 1,0 0-1,0 0 0,-1 0 1,1 1-1,0-1 0,0 0 0,0 0 1,0 0-1,0 1 0,0-1 1,0 0-1,-1 0 0,1 0 1,0 1-1,0-1 0,0 0 0,0 0 1,0 1-1,0-1 0,0 0 1,0 0-1,0 0 0,0 1 0,0-1 1,1 0-1,-1 0 0,0 0 1,0 1-1,0-1 0,0 0 0,0 0 1,0 0-1,0 1 0,1-1 1,-1 0-1,0 0 0,0 0 0,0 0 1,0 1-1,1-1 0,-1 0 1,0 0-1,0 0 0,0 0 0,1 0 1,20 3 15,27-6-182,-4-5-1419,2-2-3968,5-2-4889</inkml:trace>
</inkml:ink>
</file>

<file path=ppt/ink/ink10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7:13.581"/>
    </inkml:context>
    <inkml:brush xml:id="br0">
      <inkml:brushProperty name="width" value="0.025" units="cm"/>
      <inkml:brushProperty name="height" value="0.025" units="cm"/>
    </inkml:brush>
  </inkml:definitions>
  <inkml:trace contextRef="#ctx0" brushRef="#br0">28 1 15791,'-13'4'4420,"4"-4"-1025,3 2-224,6 0-1761,5 5-225,16-4-288,7 1-161,13 0-415,4-3-225,7 2-192,-2-3-1314,-5 1-1857,-7-1-2082,-8 0-3747</inkml:trace>
</inkml:ink>
</file>

<file path=ppt/ink/ink10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7:14.163"/>
    </inkml:context>
    <inkml:brush xml:id="br0">
      <inkml:brushProperty name="width" value="0.025" units="cm"/>
      <inkml:brushProperty name="height" value="0.025" units="cm"/>
    </inkml:brush>
  </inkml:definitions>
  <inkml:trace contextRef="#ctx0" brushRef="#br0">170 0 17489,'0'0'9481,"-8"9"-8318,-13 15-634,1 1 0,1 1 0,1 1 0,-27 54 0,39-69-396,0 2 0,0-1-1,2 1 1,0 0-1,0 0 1,1 0-1,1 0 1,0 1 0,1-1-1,1 1 1,0-1-1,1 1 1,1-1-1,3 15 1,-4-23-295,2 0 0,-1 0 0,0-1-1,1 1 1,0-1 0,1 0 0,-1 0 0,1 0 0,0 0-1,0-1 1,0 1 0,8 5 0,-4-5-487,-1 0-1,1 0 1,0-1 0,0 0 0,0 0-1,1-1 1,-1 0 0,1-1-1,0 0 1,0 0 0,0-1 0,15 1-1,9-2-9268</inkml:trace>
</inkml:ink>
</file>

<file path=ppt/ink/ink10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7:14.548"/>
    </inkml:context>
    <inkml:brush xml:id="br0">
      <inkml:brushProperty name="width" value="0.025" units="cm"/>
      <inkml:brushProperty name="height" value="0.025" units="cm"/>
    </inkml:brush>
  </inkml:definitions>
  <inkml:trace contextRef="#ctx0" brushRef="#br0">116 22 19474,'0'0'9540,"-9"-5"-8013,4 2-1426,4 1-50,-1 1 1,1 0-1,-1 0 0,1 0 0,-1-1 1,0 1-1,0 1 0,0-1 1,1 0-1,-1 0 0,0 1 1,0-1-1,0 1 0,0-1 1,0 1-1,0 0 0,0 0 1,0 0-1,0 0 0,0 0 0,0 1 1,0-1-1,0 0 0,0 1 1,0 0-1,0-1 0,1 1 1,-1 0-1,0 0 0,0 0 1,1 0-1,-1 0 0,0 0 0,1 1 1,-1-1-1,1 0 0,0 1 1,-1-1-1,1 1 0,-2 3 1,-1 0-50,1 1 0,0-1 0,0 1 1,0 0-1,0 0 0,1 0 0,0 0 0,0 1 1,1-1-1,0 0 0,-1 11 0,2-15-2,0 0 0,1 1 0,-1-1 0,1 0 0,-1 0-1,1 1 1,0-1 0,0 0 0,0 0 0,0 0 0,0 0 0,0 0-1,0 0 1,1 0 0,-1 0 0,1-1 0,-1 1 0,1-1-1,0 1 1,0-1 0,-1 1 0,1-1 0,0 0 0,0 0 0,1 0-1,-1 0 1,0 0 0,0 0 0,0-1 0,0 1 0,1-1-1,-1 1 1,0-1 0,5 0 0,3 1 0,1 0 0,-1 0 0,0-1 0,1 0 0,-1-1 0,0 0 0,1-1 0,-1 0 0,0 0 0,0-1 0,0-1 0,-1 1 0,1-2 0,-1 1 0,0-1 0,0-1 0,0 0 0,-1 0 0,0 0 0,0-1 0,-1-1 0,1 1 0,-2-1 0,9-11 0,-23 32 0,2 0 0,0 1 0,-7 22 0,10-29 0,2-1 0,-1 1 0,1-1 0,0 1 0,0 0 0,1 0 0,0-1 0,0 1 0,0 0 0,3 10 0,-3-16-93,1 0 0,-1 0-1,1 0 1,-1 0 0,1 1 0,0-1 0,0 0-1,-1 0 1,1 0 0,0-1 0,0 1 0,0 0 0,0 0-1,0 0 1,0 0 0,0-1 0,0 1 0,0-1-1,0 1 1,1-1 0,-1 1 0,1 0 0,31 0-6327,-3-6-4139</inkml:trace>
</inkml:ink>
</file>

<file path=ppt/ink/ink10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7:15.389"/>
    </inkml:context>
    <inkml:brush xml:id="br0">
      <inkml:brushProperty name="width" value="0.025" units="cm"/>
      <inkml:brushProperty name="height" value="0.025" units="cm"/>
    </inkml:brush>
  </inkml:definitions>
  <inkml:trace contextRef="#ctx0" brushRef="#br0">5 0 17745,'0'0'11952,"0"13"-10831,-2 101 26,-1 46-345,3-158-949,0 0 1,0 0-1,0 1 0,1-1 1,-1 0-1,1 1 0,-1-1 1,1 0-1,0 0 0,-1 0 1,1 0-1,0 0 0,1 0 1,-1 0-1,0 0 0,0 0 1,1 0-1,2 2 0,-5-19-12302,-10-5 3983</inkml:trace>
</inkml:ink>
</file>

<file path=ppt/ink/ink10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7:15.746"/>
    </inkml:context>
    <inkml:brush xml:id="br0">
      <inkml:brushProperty name="width" value="0.025" units="cm"/>
      <inkml:brushProperty name="height" value="0.025" units="cm"/>
    </inkml:brush>
  </inkml:definitions>
  <inkml:trace contextRef="#ctx0" brushRef="#br0">1 14 12492,'0'0'12684,"49"-4"-11435,-17 9-512,6 1-513,0-4-192,0-2-865,-2 0-2338,-5-5-3043,-6-12-4996</inkml:trace>
</inkml:ink>
</file>

<file path=ppt/ink/ink10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7:16.075"/>
    </inkml:context>
    <inkml:brush xml:id="br0">
      <inkml:brushProperty name="width" value="0.025" units="cm"/>
      <inkml:brushProperty name="height" value="0.025" units="cm"/>
    </inkml:brush>
  </inkml:definitions>
  <inkml:trace contextRef="#ctx0" brushRef="#br0">61 0 13933,'0'0'11889,"-4"12"-9850,1-1-1658,-3 3 279,1 1 0,1 0 0,0 0 0,1 0-1,-1 19 1,5-33-642,-1 0 0,0 0 0,1 0 0,-1 0-1,1 0 1,-1 0 0,1 0 0,0 0 0,-1 0 0,1-1 0,0 1 0,0 0-1,-1 0 1,1-1 0,0 1 0,0 0 0,0-1 0,0 1 0,0-1 0,0 1-1,0-1 1,0 1 0,0-1 0,0 0 0,0 0 0,0 1 0,0-1 0,0 0-1,1 0 1,-1 0 0,2-1 0,48 1-275,-34-1-357,-12 1 328,-1 0 0,0 0-1,1 0 1,-1 0 0,1 1 0,-1-1-1,1 1 1,-1 1 0,0-1 0,9 4-1,-12-3 274,1-1-1,-1 1 1,1 0-1,-1 0 1,0 0-1,1 0 1,-1 0-1,0 0 1,0 0-1,-1 0 1,1 1-1,0-1 1,-1 0-1,1 1 1,-1-1-1,0 0 1,0 1-1,0-1 1,0 0-1,0 1 1,0-1-1,-1 3 1,0-2 98,0 0 1,0 0-1,0 0 1,0 0-1,-1-1 0,1 1 1,-1 0-1,0 0 1,1-1-1,-1 1 0,-1-1 1,1 0-1,0 0 1,0 1-1,-1-1 1,1-1-1,-1 1 0,0 0 1,1-1-1,-1 1 1,0-1-1,0 0 0,0 0 1,0 0-1,0 0 1,-4 0-1,-7 3 319,0-1-1,-1-1 1,1 0-1,-19-1 1,26 0-404,-18-3 0,25 2 0,-1 0 0,0 0 0,1 0 0,-1 0 0,1 0 0,-1-1 0,1 1 0,-1 0 0,0 0 0,1-1 0,-1 1 0,1 0 0,-1-1 0,1 1 0,-1 0 0,1-1 0,0 1 0,-1-1 0,1 1 0,-1-1 0,1 1 0,0-1 0,0 1 0,-1-1 0,1 0 0,0 1 0,0-1 0,-1 1 0,1-1 0,0 0 0,0 0 0,1 0-336,0 0 1,0 0-1,0 0 1,0 0-1,0 0 1,0 0-1,0 1 0,0-1 1,0 0-1,0 1 1,1-1-1,-1 1 1,0-1-1,0 1 0,1 0 1,-1-1-1,0 1 1,0 0-1,1 0 0,-1 0 1,0 0-1,3 0 1,2 0-2026,23-4-6202</inkml:trace>
</inkml:ink>
</file>

<file path=ppt/ink/ink10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7:16.429"/>
    </inkml:context>
    <inkml:brush xml:id="br0">
      <inkml:brushProperty name="width" value="0.025" units="cm"/>
      <inkml:brushProperty name="height" value="0.025" units="cm"/>
    </inkml:brush>
  </inkml:definitions>
  <inkml:trace contextRef="#ctx0" brushRef="#br0">312 1 15439,'0'0'11595,"-75"54"-9706,44-30-415,-3 7-481,-3-1-449,-1-1-352,7-2-160,6-1 65,6-7-65,6-6-129,8-6-607,2-7-770,3-11-4739,0-7-418,0-5-2529</inkml:trace>
  <inkml:trace contextRef="#ctx0" brushRef="#br0" timeOffset="1">40 86 11787,'0'0'12844,"49"36"-11146,-23-21-705,3 2-545,4-2-320,-3-2-1761,0-1-2659,-3-5-5381</inkml:trace>
</inkml:ink>
</file>

<file path=ppt/ink/ink10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7:16.773"/>
    </inkml:context>
    <inkml:brush xml:id="br0">
      <inkml:brushProperty name="width" value="0.025" units="cm"/>
      <inkml:brushProperty name="height" value="0.025" units="cm"/>
    </inkml:brush>
  </inkml:definitions>
  <inkml:trace contextRef="#ctx0" brushRef="#br0">3 278 16560,'0'0'11915,"9"-3"-11013,-6 2-848,1-1 17,0 1 0,0-1 0,0 1-1,0 0 1,0 0 0,0 1 0,6-1-1,-8 1-60,-1 0 0,0 1-1,1-1 1,-1 0 0,1 1 0,-1-1-1,0 1 1,1-1 0,-1 1-1,0-1 1,0 1 0,1 0 0,-1 0-1,0 0 1,0 0 0,0 0-1,0 0 1,0 0 0,0 0-1,0 0 1,-1 0 0,1 0 0,0 1-1,-1-1 1,1 0 0,0 0-1,-1 1 1,0-1 0,1 1 0,-1-1-1,0 0 1,0 1 0,1 1-1,-1 3 77,0 0 1,0-1-1,-1 1 0,1 0 0,-1-1 0,0 1 0,-1-1 0,0 1 0,1-1 0,-2 1 0,1-1 0,0 0 0,-1 0 0,0 0 0,0 0 1,-1-1-1,1 1 0,-9 6 0,6-4 29,0 1 0,1-1-1,-1 1 1,2 0 0,-1 0 0,-3 9 0,8-16-113,0-1-1,-1 1 1,1-1-1,0 0 1,0 1-1,0-1 1,0 1-1,0-1 1,0 1-1,0-1 1,0 1-1,0-1 1,0 0-1,0 1 1,0-1-1,0 1 1,0-1-1,0 1 1,1-1-1,-1 1 1,0-1-1,0 0 1,0 1-1,1-1 1,-1 0-1,0 1 1,0-1-1,1 0 1,-1 1-1,0-1 1,1 0-1,-1 1 1,1-1-1,-1 0 1,0 0-1,1 1 1,0-1-1,23 3 57,24-14-632,-22-5-2448,-3-6-3576,0-5-4911</inkml:trace>
  <inkml:trace contextRef="#ctx0" brushRef="#br0" timeOffset="1">206 1 16271,'0'0'7058,"2"12"-4891,2 7-1130,1-1 0,1 0-1,1 0 1,17 33 0,-17-39-930,-1 0 1,-1 1 0,1-1-1,-2 1 1,0 0-1,0 0 1,-2 0 0,3 25-1,-4-30-103,-2 0 1,1 1-1,-1-1 0,0 0 0,-1 1 0,0-1 1,-1 0-1,1 0 0,-1-1 0,-1 1 0,1-1 1,-1 1-1,-1-1 0,1 0 0,-9 9 0,-2 0-102,0 0 1,0 0-1,-26 18 0,-11-4-2201,44-26 1007,0-1 0,0 0 0,-1-1 0,-13 3 0,1-4-6827</inkml:trace>
</inkml:ink>
</file>

<file path=ppt/ink/ink10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7:17.223"/>
    </inkml:context>
    <inkml:brush xml:id="br0">
      <inkml:brushProperty name="width" value="0.025" units="cm"/>
      <inkml:brushProperty name="height" value="0.025" units="cm"/>
    </inkml:brush>
  </inkml:definitions>
  <inkml:trace contextRef="#ctx0" brushRef="#br0">80 1 14798,'0'0'9817,"9"8"-8012,10 9-1346,-1 1 0,-1 1 0,-1 0 1,-1 1-1,0 1 0,-2 0 1,22 44-1,-29-50-281,0 0 0,-1 1 0,-1 0 1,0 0-1,-1 0 0,-1 0 0,-1 1 1,0-1-1,-1 1 0,-1-1 0,0 1 0,-1-1 1,-1 0-1,-5 17 0,-4 2-865,-2-1-1,-2-1 1,-1 0-1,-1-1 1,-2-1-1,-1-1 1,-2 0-1,-47 47 1,27-37-6771</inkml:trace>
</inkml:ink>
</file>

<file path=ppt/ink/ink10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7:18.395"/>
    </inkml:context>
    <inkml:brush xml:id="br0">
      <inkml:brushProperty name="width" value="0.025" units="cm"/>
      <inkml:brushProperty name="height" value="0.025" units="cm"/>
    </inkml:brush>
  </inkml:definitions>
  <inkml:trace contextRef="#ctx0" brushRef="#br0">0 1 17457,'0'14'1633,"0"4"-864,0 9 1249,0 1-993,0 7 256,0 1-384,0-2-481,8-4-320,5-3 32,-1-5-416,1-4-1025,-8-5-833,-2-6-993</inkml:trace>
</inkml:ink>
</file>

<file path=ppt/ink/ink10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7:18.753"/>
    </inkml:context>
    <inkml:brush xml:id="br0">
      <inkml:brushProperty name="width" value="0.025" units="cm"/>
      <inkml:brushProperty name="height" value="0.025" units="cm"/>
    </inkml:brush>
  </inkml:definitions>
  <inkml:trace contextRef="#ctx0" brushRef="#br0">1 10 3011,'0'0'25112,"92"-9"-24472,-38 13-416,4 0-192,3-2-96,-3-1-2818,-5-1-3653,-7 0-12330</inkml:trace>
</inkml:ink>
</file>

<file path=ppt/ink/ink10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7:19.098"/>
    </inkml:context>
    <inkml:brush xml:id="br0">
      <inkml:brushProperty name="width" value="0.025" units="cm"/>
      <inkml:brushProperty name="height" value="0.025" units="cm"/>
    </inkml:brush>
  </inkml:definitions>
  <inkml:trace contextRef="#ctx0" brushRef="#br0">1 55 24727,'0'0'6438,"53"-11"-6341,-8 0-386,9 2-3074,10-5-4805,0 4-9833</inkml:trace>
  <inkml:trace contextRef="#ctx0" brushRef="#br0" timeOffset="1">534 49 17136,'0'0'9834,"51"2"-9322,-12-11-448,13 2-544,10-2-3780,12 0-2755,5 2-4964</inkml:trace>
  <inkml:trace contextRef="#ctx0" brushRef="#br0" timeOffset="2">1219 73 8232,'0'0'24535,"58"32"-24535,-21-33 0,7-7-1890,9-3-5541,3-3-8744</inkml:trace>
</inkml:ink>
</file>

<file path=ppt/ink/ink10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7:27.743"/>
    </inkml:context>
    <inkml:brush xml:id="br0">
      <inkml:brushProperty name="width" value="0.025" units="cm"/>
      <inkml:brushProperty name="height" value="0.025" units="cm"/>
    </inkml:brush>
  </inkml:definitions>
  <inkml:trace contextRef="#ctx0" brushRef="#br0">1 6 16976,'0'0'8232,"55"-6"-7303,-6 6-193,16 5-543,9 0-97,5-2-64,-2-1-256,-8 1-1026,-11-3-1664,-13 0-738,-17 0-256,-20 0-1601</inkml:trace>
</inkml:ink>
</file>

<file path=ppt/ink/ink10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7:28.100"/>
    </inkml:context>
    <inkml:brush xml:id="br0">
      <inkml:brushProperty name="width" value="0.025" units="cm"/>
      <inkml:brushProperty name="height" value="0.025" units="cm"/>
    </inkml:brush>
  </inkml:definitions>
  <inkml:trace contextRef="#ctx0" brushRef="#br0">65 0 12236,'-9'2'2920,"-2"-1"-1858,7-1-710,1 0-1,-1 0 0,0 1 1,1-1-1,-1 1 0,0 0 1,1 0-1,-1 0 0,1 0 1,-5 4-1,12-3 148,0 0 0,0 0 0,0 0-1,0 0 1,0-1 0,1 0 0,-1 0 0,9 1 0,97 11 1600,-58-9-1939,-2 3 0,1 2-1,56 17 1,-104-26-142,-1 1-1,1 0 1,0 0-1,-1 0 1,1 1-1,-1-1 1,0 1 0,1-1-1,-1 1 1,0 0-1,0 0 1,0 0-1,0 0 1,0 0-1,0 0 1,-1 0-1,1 1 1,1 3-1,-3-4 45,1 0 0,-1 0 0,0 0-1,0 0 1,0 0 0,0 0-1,0 1 1,0-1 0,-1 0 0,1 0-1,-1 0 1,1 0 0,-1 0-1,0 0 1,0 0 0,0-1 0,0 1-1,0 0 1,0 0 0,-1-1-1,1 1 1,0 0 0,-1-1 0,1 0-1,-3 2 1,-29 24 365,-1-2 0,-1-1 0,-1-2 0,-1-2-1,-50 20 1,-46 28 284,131-68-703,0 1 0,0 0 0,1 0-1,-1 0 1,0 0 0,1 0-1,-1 0 1,1 0 0,-1 1-1,1-1 1,0 1 0,0-1-1,-1 1 1,1-1 0,0 1 0,-1 1-1,3-2-7,-1 0 0,0-1 0,0 1-1,1 0 1,-1-1 0,0 1 0,1-1 0,-1 1-1,0-1 1,1 1 0,-1-1 0,1 1-1,-1-1 1,1 1 0,-1-1 0,1 1 0,-1-1-1,1 0 1,0 1 0,-1-1 0,1 0 0,-1 0-1,1 1 1,0-1 0,-1 0 0,1 0-1,0 0 1,-1 0 0,2 0 0,14 3-3,1-2 1,26 0-1,-26-1 105,214 12-1884,-78 4-6349,-114-11 967</inkml:trace>
</inkml:ink>
</file>

<file path=ppt/ink/ink10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7:29.548"/>
    </inkml:context>
    <inkml:brush xml:id="br0">
      <inkml:brushProperty name="width" value="0.025" units="cm"/>
      <inkml:brushProperty name="height" value="0.025" units="cm"/>
    </inkml:brush>
  </inkml:definitions>
  <inkml:trace contextRef="#ctx0" brushRef="#br0">243 0 11339,'0'0'15006,"-12"13"-14264,-23 26-293,2 1 0,2 2 1,-32 56-1,53-81-346,0 1 1,2 0 0,0 1-1,1-1 1,1 1 0,0 1-1,2-1 1,0 1 0,2-1-1,0 1 1,1 0 0,2 32-1,0-46-104,0-1-1,0 1 1,1-1-1,-1 1 1,2-1-1,-1 1 1,0-1-1,1 0 1,0 0-1,0 0 1,0-1-1,1 1 1,0-1-1,-1 0 1,2 0-1,-1 0 1,0 0-1,1-1 1,4 4-1,-1-3-392,0 0 0,0 0 0,0-1 0,16 5 1,37 1-5354,-8-9-2837</inkml:trace>
</inkml:ink>
</file>

<file path=ppt/ink/ink10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7:29.877"/>
    </inkml:context>
    <inkml:brush xml:id="br0">
      <inkml:brushProperty name="width" value="0.025" units="cm"/>
      <inkml:brushProperty name="height" value="0.025" units="cm"/>
    </inkml:brush>
  </inkml:definitions>
  <inkml:trace contextRef="#ctx0" brushRef="#br0">38 1 17745,'0'0'9225,"-28"63"-7496,21-36-448,5 2-608,2-3-449,2-3-128,15-6-64,9-7-128,7-9-1121,6-1-1057,0-9-2082,2-14-1922,-6-6-6823</inkml:trace>
</inkml:ink>
</file>

<file path=ppt/ink/ink10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7:30.233"/>
    </inkml:context>
    <inkml:brush xml:id="br0">
      <inkml:brushProperty name="width" value="0.025" units="cm"/>
      <inkml:brushProperty name="height" value="0.025" units="cm"/>
    </inkml:brush>
  </inkml:definitions>
  <inkml:trace contextRef="#ctx0" brushRef="#br0">218 0 17553,'0'0'2626,"-48"52"353,17-16-897,1 8 320,-1 1-288,-1 0-833,10-4-832,6-4-353,9-6-32,6-9-673,1-8-1312,8-9-2019,8-5-3491</inkml:trace>
</inkml:ink>
</file>

<file path=ppt/ink/ink10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7:30.576"/>
    </inkml:context>
    <inkml:brush xml:id="br0">
      <inkml:brushProperty name="width" value="0.025" units="cm"/>
      <inkml:brushProperty name="height" value="0.025" units="cm"/>
    </inkml:brush>
  </inkml:definitions>
  <inkml:trace contextRef="#ctx0" brushRef="#br0">1 170 21300,'0'0'10501,"14"-8"-9909,270-146-1980,-283 153 1372,0 1-1,0-1 0,0 0 0,0 1 0,0-1 1,0 1-1,0-1 0,0 1 0,0-1 0,0 1 1,0 0-1,1-1 0,-1 1 0,0 0 1,0 0-1,0 0 0,0 0 0,1 0 0,1 1 1,-3-1 13,1 1 0,-1-1 0,0 1 0,1 0 0,-1-1 0,0 1 0,0 0 0,1-1 0,-1 1 0,0 0 0,0-1 0,0 1 0,0 0 0,0-1 0,0 1 0,0 0 0,0-1 1,-1 1-1,1 0 0,0 0 0,0-1 0,0 1 0,-1 1 0,-26 52 272,23-46-180,-13 20-113,-13 26 374,29-51-506,-1 0-1,1 0 0,0 0 0,0 1 1,0-1-1,0 0 0,1 1 0,0-1 1,-1 1-1,1-1 0,0 1 0,1-1 1,0 6-1,6-4-4397,9-5-2813</inkml:trace>
</inkml:ink>
</file>

<file path=ppt/ink/ink10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7:31.015"/>
    </inkml:context>
    <inkml:brush xml:id="br0">
      <inkml:brushProperty name="width" value="0.025" units="cm"/>
      <inkml:brushProperty name="height" value="0.025" units="cm"/>
    </inkml:brush>
  </inkml:definitions>
  <inkml:trace contextRef="#ctx0" brushRef="#br0">0 1 19058,'0'0'11627,"58"17"-10442,-22-12-736,10-1-385,8-1-160,5-3-1890,0 0-3235,-4-4-4997</inkml:trace>
</inkml:ink>
</file>

<file path=ppt/ink/ink10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7:31.404"/>
    </inkml:context>
    <inkml:brush xml:id="br0">
      <inkml:brushProperty name="width" value="0.025" units="cm"/>
      <inkml:brushProperty name="height" value="0.025" units="cm"/>
    </inkml:brush>
  </inkml:definitions>
  <inkml:trace contextRef="#ctx0" brushRef="#br0">183 0 18642,'0'0'6849,"-10"4"-5856,2-1-735,-1 1 0,1 0 1,0 1-1,0 0 0,0 0 0,1 1 1,0 0-1,0 0 0,1 1 1,-1-1-1,1 1 0,-7 11 1,4-3-92,0 0 1,0 1-1,2 0 1,0 0 0,1 0-1,0 1 1,1 0 0,1 0-1,1 1 1,1-1-1,0 1 1,1-1 0,1 1-1,2 24 1,-1-38-176,0 1-1,0-1 1,0 0-1,1 1 1,-1-1 0,1 0-1,0 0 1,0 0 0,1 0-1,-1 0 1,1 0-1,0-1 1,0 1 0,0-1-1,0 0 1,0 0 0,1 0-1,0 0 1,0 0-1,-1-1 1,1 0 0,0 0-1,1 0 1,4 1-1,51 11-2363,0-12-3497,-10-4-1572</inkml:trace>
</inkml:ink>
</file>

<file path=ppt/ink/ink10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7:31.775"/>
    </inkml:context>
    <inkml:brush xml:id="br0">
      <inkml:brushProperty name="width" value="0.025" units="cm"/>
      <inkml:brushProperty name="height" value="0.025" units="cm"/>
    </inkml:brush>
  </inkml:definitions>
  <inkml:trace contextRef="#ctx0" brushRef="#br0">155 43 18289,'0'0'6577,"-11"-6"-3758,3 2-2375,-1 0 0,0 0 1,0 1-1,-1 0 0,1 1 0,-15-2 0,22 3-394,-1 1-1,1 0 0,0 0 1,-1 0-1,1 0 0,0 0 1,-1 0-1,1 0 0,0 1 1,-1-1-1,1 1 0,0 0 1,0 0-1,0 0 0,-1 0 0,1 0 1,0 0-1,0 0 0,1 1 1,-1-1-1,0 1 0,0-1 1,1 1-1,-1 0 0,1 0 1,-1-1-1,1 1 0,0 0 1,0 0-1,0 1 0,0-1 0,0 0 1,0 0-1,0 0 0,1 1 1,-1-1-1,1 0 0,0 1 1,-1 3-1,2-5-49,-1 0 0,1 1 0,-1-1 0,1 0 0,-1 0 0,1 1 0,0-1 0,-1 0 0,1 0 0,0 0 0,0 0 0,0 0 0,0 0 0,0 0 0,0-1 0,0 1 0,0 0 0,0-1 0,1 1 0,-1 0 0,0-1 0,0 1 0,1-1 0,-1 0 0,0 1 0,1-1 0,-1 0 0,0 0 0,1 0 0,-1 0 0,0 0 0,1 0 0,-1 0 0,2-1 0,52-2 0,-43 0 0,0 0 0,0-1 0,0-1 0,0 0 0,-1 0 0,0-1 0,16-11 0,43-21 0,-73 70 0,-9-2 0,8-22 0,1 0 0,0-1 0,0 1 0,1 0 0,0 1 0,0-1 0,1 0 0,0 1 0,0-1 0,1 0 0,1 13 0,0-20-61,-1 1 0,1-1 0,-1 0 0,1 1 0,-1-1 1,1 0-1,0 1 0,-1-1 0,1 0 0,0 0 0,0 0 0,0 0 0,0 0 0,0 0 0,0 0 1,0 0-1,1 0 0,-1 0 0,0-1 0,0 1 0,1-1 0,-1 1 0,0-1 0,1 1 0,-1-1 1,2 1-1,25 1-4135,1-2-4986</inkml:trace>
</inkml:ink>
</file>

<file path=ppt/ink/ink10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7:32.410"/>
    </inkml:context>
    <inkml:brush xml:id="br0">
      <inkml:brushProperty name="width" value="0.025" units="cm"/>
      <inkml:brushProperty name="height" value="0.025" units="cm"/>
    </inkml:brush>
  </inkml:definitions>
  <inkml:trace contextRef="#ctx0" brushRef="#br0">8 1 11531,'0'0'18898,"1"58"-18290,-4-29-383,0 0-161,1-2-32,2-4 0,0-2-32,0-6-673,5-4-704,0-5-1346</inkml:trace>
</inkml:ink>
</file>

<file path=ppt/ink/ink10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7:32.756"/>
    </inkml:context>
    <inkml:brush xml:id="br0">
      <inkml:brushProperty name="width" value="0.025" units="cm"/>
      <inkml:brushProperty name="height" value="0.025" units="cm"/>
    </inkml:brush>
  </inkml:definitions>
  <inkml:trace contextRef="#ctx0" brushRef="#br0">1 1 14157,'0'0'9642,"71"11"-8778,-32-5-639,7-2-161,-3-4-673,3 0-2306,-7-6-2722,-3-10-5414</inkml:trace>
</inkml:ink>
</file>

<file path=ppt/ink/ink10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7:33.149"/>
    </inkml:context>
    <inkml:brush xml:id="br0">
      <inkml:brushProperty name="width" value="0.025" units="cm"/>
      <inkml:brushProperty name="height" value="0.025" units="cm"/>
    </inkml:brush>
  </inkml:definitions>
  <inkml:trace contextRef="#ctx0" brushRef="#br0">197 1 9097,'0'0'15027,"-6"8"-13020,-7 9-1147,-40 56 2771,47-64-3325,1-1 1,0 1-1,1 0 1,-1 1-1,2-1 1,-5 17-1,8-25-305,0 0 1,0 0-1,0 0 0,0 0 1,0 0-1,1 0 0,-1-1 0,0 1 1,1 0-1,-1 0 0,0 0 1,1 0-1,-1 0 0,1-1 1,0 1-1,-1 0 0,1 0 0,-1-1 1,1 1-1,0 0 0,0-1 1,-1 1-1,1-1 0,0 1 1,0-1-1,0 1 0,0-1 1,0 0-1,0 1 0,-1-1 0,1 0 1,0 0-1,0 1 0,0-1 1,0 0-1,0 0 0,2-1 1,46 2-104,-36-2-60,0 1-370,45 2-2140,-56-2 2635,0 1 0,0-1 0,-1 0 0,1 1 1,0-1-1,0 1 0,0-1 0,-1 1 0,1 0 0,0 0 0,-1 0 0,1 0 0,-1 0 0,1 0 0,-1 0 1,1 0-1,-1 1 0,0-1 0,0 1 0,1-1 0,-1 1 0,0-1 0,0 1 0,-1-1 0,2 3 1,-2-2 120,0-1 1,0 1-1,0-1 1,-1 0-1,1 1 1,0-1-1,-1 1 1,1-1-1,-1 0 1,1 0-1,-1 1 1,0-1-1,1 0 1,-1 0-1,0 1 1,0-1-1,0 0 1,0 0 0,0 0-1,0 0 1,0 0-1,0-1 1,0 1-1,-1 0 1,1 0-1,0-1 1,0 1-1,-1-1 1,1 1-1,-3 0 1,-46 13 1250,47-14-1324,-22 5 71,-1-2 0,0-1 1,0 0-1,-41-5 0,64 3-126,0-1 1,1 0-1,-1 0 0,1 0 1,-1 0-1,1 0 0,-1 0 1,1-1-1,0 1 0,-4-4 1,1-6-720,20 2-492,48 0-8072,-20 4 1581</inkml:trace>
</inkml:ink>
</file>

<file path=ppt/ink/ink10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7:33.491"/>
    </inkml:context>
    <inkml:brush xml:id="br0">
      <inkml:brushProperty name="width" value="0.025" units="cm"/>
      <inkml:brushProperty name="height" value="0.025" units="cm"/>
    </inkml:brush>
  </inkml:definitions>
  <inkml:trace contextRef="#ctx0" brushRef="#br0">337 1 20948,'0'0'11082,"-79"51"-10345,36-19-737,-5 4 0,3 0 0,3 0 0,7-5 0,10-8 0,11-5 0,8-11-801,16-25-10313,3-9 1280</inkml:trace>
  <inkml:trace contextRef="#ctx0" brushRef="#br0" timeOffset="1">69 46 12684,'0'0'11787,"43"49"-9929,-14-29-96,4-1-321,1-1-288,1 2-929,-2 0-160,-4-6-1441,-9-1-3331,-9-5-4645</inkml:trace>
</inkml:ink>
</file>

<file path=ppt/ink/ink10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7:34.146"/>
    </inkml:context>
    <inkml:brush xml:id="br0">
      <inkml:brushProperty name="width" value="0.025" units="cm"/>
      <inkml:brushProperty name="height" value="0.025" units="cm"/>
    </inkml:brush>
  </inkml:definitions>
  <inkml:trace contextRef="#ctx0" brushRef="#br0">0 222 15567,'0'0'11152,"13"-3"-9065,9-3-1603,0-1 0,-1-1-1,0-1 1,-1-1 0,0-1 0,0-1-1,23-19 1,-25 19-471,-1-1 0,-1-1 0,0-1 0,-1 0 0,0-1 0,15-23 0,-30 39-13,0 0 0,0 0 0,0 0 0,0 0 0,0 0 0,0 1 0,0-1 0,0 0 0,0 0 0,0 0 0,0 0 0,0 0 0,0 0 0,0 0 0,0 0 0,0 0 0,0 1 0,0-1 0,1 0 0,-1 0 0,0 0 0,0 0 0,0 0 0,0 0 0,0 0 0,0 0 0,0 0 0,0 0 0,0 0 0,0 0 0,1 0 0,-1 0 0,0 0 0,0 0 0,0 0 0,0 0 0,0 0 0,0 0 0,0 0 0,0 0 0,1 0 0,-5 22 0,-8 27 0,-21 19 0,27-58 0,0 1 0,0-1 0,1 1 0,1 0 0,0 0 0,0 1 0,1-1 0,0 1 0,-1 15 0,5-26 0,-1 0 0,0 0 0,1 0 0,-1 0 0,1-1 0,-1 1 0,1 0 0,-1 0 0,1-1 0,-1 1 0,1 0 0,0-1 0,-1 1 0,1-1 0,0 1 0,-1-1 0,1 1 0,0-1 0,0 1 0,0-1 0,-1 0 0,1 1 0,0-1 0,0 0 0,0 0 0,0 0 0,0 1 0,0-1 0,-1 0 0,1 0 0,0 0 0,0-1 0,0 1 0,0 0 0,0 0 0,0 0 0,0-1 0,1 0 0,36-10 0,3-18-2005,-34 22 923,-1 1-1,1-1 1,-2 0-1,1-1 1,-1 1-1,6-12 1,2-13-6825</inkml:trace>
</inkml:ink>
</file>

<file path=ppt/ink/ink10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7:34.489"/>
    </inkml:context>
    <inkml:brush xml:id="br0">
      <inkml:brushProperty name="width" value="0.025" units="cm"/>
      <inkml:brushProperty name="height" value="0.025" units="cm"/>
    </inkml:brush>
  </inkml:definitions>
  <inkml:trace contextRef="#ctx0" brushRef="#br0">51 17 6502,'0'0'24247,"-50"-16"-23542,50 24-545,0 2-160,4 2-416,13-6-2019,3-6-3266,0 0-5125</inkml:trace>
</inkml:ink>
</file>

<file path=ppt/ink/ink10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7:34.959"/>
    </inkml:context>
    <inkml:brush xml:id="br0">
      <inkml:brushProperty name="width" value="0.025" units="cm"/>
      <inkml:brushProperty name="height" value="0.025" units="cm"/>
    </inkml:brush>
  </inkml:definitions>
  <inkml:trace contextRef="#ctx0" brushRef="#br0">76 0 8488,'0'0'22661,"-7"8"-21652,0-1-971,0 0 0,1 0 1,0 0-1,1 1 0,0 0 0,0 0 0,0 0 0,1 1 0,0 0 0,1-1 0,0 1 0,1 0 0,-1 1 0,2-1 0,-2 11 0,3-19-41,0 0 0,0 0 0,0 1 0,1-1 0,-1 0 0,0 0 0,0 0 0,1 0 0,-1 0 0,0 0 0,1 0 0,-1 0 0,1 0 0,0 0 1,-1 0-1,1-1 0,0 1 0,-1 0 0,1 0 0,0 0 0,0-1 0,0 1 0,0-1 0,0 1 0,0 0 0,1 0 0,1 0-37,0 0 0,1 0 0,-1-1 0,0 1 0,1-1 0,-1 1 0,0-1 0,8-1 0,-4 1-214,0-1 0,0-1 1,0 1-1,-1-1 1,1 0-1,0 0 1,-1-1-1,10-5 0,10-16-4838,-4-9-2275</inkml:trace>
</inkml:ink>
</file>

<file path=ppt/ink/ink10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7:35.304"/>
    </inkml:context>
    <inkml:brush xml:id="br0">
      <inkml:brushProperty name="width" value="0.025" units="cm"/>
      <inkml:brushProperty name="height" value="0.025" units="cm"/>
    </inkml:brush>
  </inkml:definitions>
  <inkml:trace contextRef="#ctx0" brushRef="#br0">3 1 18898,'0'0'13228,"-2"0"-15726,21 0-2691,2 0-3331</inkml:trace>
</inkml:ink>
</file>

<file path=ppt/ink/ink10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7:35.644"/>
    </inkml:context>
    <inkml:brush xml:id="br0">
      <inkml:brushProperty name="width" value="0.025" units="cm"/>
      <inkml:brushProperty name="height" value="0.025" units="cm"/>
    </inkml:brush>
  </inkml:definitions>
  <inkml:trace contextRef="#ctx0" brushRef="#br0">144 0 17296,'0'0'5381,"6"51"-1921,8-24-994,1 5-480,3 3-673,0 5-704,-3 2-353,-6 2-256,-7 5 0,-2 5 0,-20 5 0,-12 0 0,-7-1 0,-6-5-1057,2-10-1249,7-11-2627,10-16-3106</inkml:trace>
</inkml:ink>
</file>

<file path=ppt/ink/ink10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7:36.002"/>
    </inkml:context>
    <inkml:brush xml:id="br0">
      <inkml:brushProperty name="width" value="0.025" units="cm"/>
      <inkml:brushProperty name="height" value="0.025" units="cm"/>
    </inkml:brush>
  </inkml:definitions>
  <inkml:trace contextRef="#ctx0" brushRef="#br0">126 1 12684,'0'0'9289,"10"12"-7789,8 8-838,-2 1 0,0 0 0,-2 1 0,0 1 0,-2 0 0,0 1 0,8 26 0,-15-26-441,0 1 1,-2 0 0,-1-1 0,-1 1 0,-1 0 0,-1 0 0,-1 0 0,-1 0 0,-2 0 0,0-1 0,-2 0 0,-14 36 0,4-17-467,-2-2 0,-26 42 0,-56 65-4260,53-90-1730</inkml:trace>
</inkml:ink>
</file>

<file path=ppt/ink/ink10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7:48.092"/>
    </inkml:context>
    <inkml:brush xml:id="br0">
      <inkml:brushProperty name="width" value="0.025" units="cm"/>
      <inkml:brushProperty name="height" value="0.025" units="cm"/>
    </inkml:brush>
  </inkml:definitions>
  <inkml:trace contextRef="#ctx0" brushRef="#br0">23 1 15439,'2'9'4740,"-2"4"-3779,0 0-160,0 2 576,0 6-160,0 0-320,-2 0-481,-1-1-319,1-2-33,2-3-64,0-2-1153,-5-5-1474,0-7-1601,-3-1-4933</inkml:trace>
</inkml:ink>
</file>

<file path=ppt/ink/ink10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7:48.437"/>
    </inkml:context>
    <inkml:brush xml:id="br0">
      <inkml:brushProperty name="width" value="0.025" units="cm"/>
      <inkml:brushProperty name="height" value="0.025" units="cm"/>
    </inkml:brush>
  </inkml:definitions>
  <inkml:trace contextRef="#ctx0" brushRef="#br0">0 0 17168,'0'0'5638,"57"16"-19347</inkml:trace>
</inkml:ink>
</file>

<file path=ppt/ink/ink10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7:49.167"/>
    </inkml:context>
    <inkml:brush xml:id="br0">
      <inkml:brushProperty name="width" value="0.025" units="cm"/>
      <inkml:brushProperty name="height" value="0.025" units="cm"/>
    </inkml:brush>
  </inkml:definitions>
  <inkml:trace contextRef="#ctx0" brushRef="#br0">1 1 14189,'0'0'4292,"74"45"-2978,-21-35 191,12 0-256,11-6-416,7-1-577,-1-3-192,-6 0-256,-11 0-1826,-17 0-1697,-21 0-2339</inkml:trace>
</inkml:ink>
</file>

<file path=ppt/ink/ink10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7:49.509"/>
    </inkml:context>
    <inkml:brush xml:id="br0">
      <inkml:brushProperty name="width" value="0.025" units="cm"/>
      <inkml:brushProperty name="height" value="0.025" units="cm"/>
    </inkml:brush>
  </inkml:definitions>
  <inkml:trace contextRef="#ctx0" brushRef="#br0">1 1 11723,'0'0'9161,"94"49"-8264,-27-43-65,10-1-575,5 0-129,4-2-929,-2-3-3619,3 0-8200</inkml:trace>
</inkml:ink>
</file>

<file path=ppt/ink/ink10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7:49.837"/>
    </inkml:context>
    <inkml:brush xml:id="br0">
      <inkml:brushProperty name="width" value="0.025" units="cm"/>
      <inkml:brushProperty name="height" value="0.025" units="cm"/>
    </inkml:brush>
  </inkml:definitions>
  <inkml:trace contextRef="#ctx0" brushRef="#br0">296 34 16432,'-9'-4'1708,"-1"-1"-1230,0 0 0,-1 1 1,0 1-1,0-1 0,0 2 0,0 0 1,-1 0-1,1 1 0,-1 0 0,1 1 1,-14 1-1,19 0-397,-1 0 1,1 0-1,-1 1 1,1 0-1,0 0 1,0 0-1,0 1 0,0 0 1,0 0-1,0 1 1,1 0-1,0 0 1,-1 0-1,2 0 1,-1 1-1,0 0 1,1 0-1,0 0 1,0 0-1,0 1 0,1-1 1,-3 8-1,3-8-16,1 0 0,-1-1-1,1 1 1,1 0 0,-1 0 0,1 1-1,-1-1 1,2 0 0,-1 0-1,0 1 1,1-1 0,0 0 0,1 1-1,-1-1 1,1 0 0,0 0-1,0 1 1,0-1 0,1 0 0,0 0-1,0 0 1,0-1 0,0 1-1,1 0 1,0-1 0,0 1 0,0-1-1,1 0 1,-1 0 0,1 0-1,0-1 1,0 1 0,0-1 0,1 0-1,-1 0 1,1-1 0,0 1-1,-1-1 1,1 0 0,8 2 0,8 2 17,0 0 1,0-2-1,0 0 1,0-1 0,1-2-1,-1 0 1,40-4-1,-43 1-62,-1 0-1,0-1 1,0-1-1,0-1 1,-1 0 0,0-1-1,0-1 1,0 0-1,-1-1 1,17-12-1,-28 17-6,1-1 0,-1 1 0,0-1 1,-1 1-1,1-1 0,-1 0 0,0-1 0,0 1 0,0-1 0,0 1 0,-1-1 1,0 0-1,0 0 0,0 0 0,0 0 0,-1 0 0,1-6 0,-2 8-5,0-1-1,0 1 0,0-1 0,-1 1 1,0-1-1,1 1 0,-1 0 0,0-1 1,-1 1-1,1 0 0,-1 0 0,1 0 1,-1 0-1,0 0 0,0 0 1,0 0-1,0 1 0,-1-1 0,1 1 1,-1-1-1,0 1 0,1 0 0,-1 0 1,0 0-1,0 1 0,-4-3 0,-10-3-321,-1 0-1,1 1 1,-1 0-1,0 2 0,0 0 1,0 1-1,-28-1 0,1 4-3001,-87 8-1,97-4-7349</inkml:trace>
</inkml:ink>
</file>

<file path=ppt/ink/ink10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4:32.397"/>
    </inkml:context>
    <inkml:brush xml:id="br0">
      <inkml:brushProperty name="width" value="0.025" units="cm"/>
      <inkml:brushProperty name="height" value="0.025" units="cm"/>
    </inkml:brush>
  </inkml:definitions>
  <inkml:trace contextRef="#ctx0" brushRef="#br0">0 1 18674,'0'0'8488,"84"6"-7239,-24-6-480,7 0-577,4 1-128,-1 1-481,-13 0-1632,-9 0-674,-16 1-256,-13 1-416,-11 0-1314</inkml:trace>
</inkml:ink>
</file>

<file path=ppt/ink/ink10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4:32.723"/>
    </inkml:context>
    <inkml:brush xml:id="br0">
      <inkml:brushProperty name="width" value="0.025" units="cm"/>
      <inkml:brushProperty name="height" value="0.025" units="cm"/>
    </inkml:brush>
  </inkml:definitions>
  <inkml:trace contextRef="#ctx0" brushRef="#br0">1 1 8872,'0'0'19827,"94"22"-18161,-22-22-833,2 0-673,0-2-128,-9-2-385,-10 3-1056,-16-2-2915,-11 0-2755</inkml:trace>
</inkml:ink>
</file>

<file path=ppt/ink/ink10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6:55.679"/>
    </inkml:context>
    <inkml:brush xml:id="br0">
      <inkml:brushProperty name="width" value="0.025" units="cm"/>
      <inkml:brushProperty name="height" value="0.025" units="cm"/>
    </inkml:brush>
  </inkml:definitions>
  <inkml:trace contextRef="#ctx0" brushRef="#br0">186 57 15086,'0'0'8456,"-1"-9"-6064,0 3-2138,1 4-162,0 1 0,0-1 1,0 1-1,0-1 0,0 0 1,-1 1-1,1-1 0,0 1 1,-1-1-1,1 1 0,-1-1 0,1 1 1,-1-1-1,0 1 0,0 0 1,0-1-1,0 1 0,0 0 0,0 0 1,0-1-1,0 1 0,0 0 1,0 0-1,-1 0 0,1 0 1,0 1-1,-1-1 0,1 0 0,-1 0 1,1 1-1,-1-1 0,1 1 1,-1 0-1,1-1 0,-1 1 0,1 0 1,-1 0-1,0 0 0,1 0 1,-1 0-1,1 0 0,-3 1 1,-2 1 7,-1 0 1,1 0-1,0 1 1,0 0 0,1 0-1,-1 0 1,0 1-1,1 0 1,0 0 0,0 1-1,0-1 1,1 1-1,0 0 1,-1 0 0,2 1-1,-6 8 1,2-4-4,1 1 1,1 0 0,0 0-1,0 0 1,1 1 0,0-1-1,1 1 1,-2 13 0,5-23-97,-1 0-1,1 0 1,0 0 0,0 0 0,0 0 0,0 0 0,0 0 0,0 0 0,1 0 0,-1 0 0,0 0 0,1 0 0,0 0 0,-1-1-1,1 1 1,0 0 0,0 0 0,0-1 0,0 1 0,0 0 0,0-1 0,1 1 0,-1-1 0,1 0 0,-1 1 0,1-1-1,-1 0 1,4 2 0,-1-2-1,1 1 0,-1-2-1,0 1 1,1 0-1,-1-1 1,1 0-1,-1 0 1,1 0 0,-1 0-1,1-1 1,-1 0-1,6-1 1,1-2 0,-1 1 0,0-2 0,1 0 0,-2 0 0,1-1 0,0 0 0,-1 0 0,0-1 0,14-15 0,-9 8 0,-1 0 0,-1-1 0,0 0 0,-2-1 0,11-17 0,-27 48-170,1 0 0,1 0-1,0 1 1,1 0 0,0 0 0,2 0-1,0 0 1,1 18 0,7-23-4469,9-9-3379</inkml:trace>
</inkml:ink>
</file>

<file path=ppt/ink/ink10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6:56.244"/>
    </inkml:context>
    <inkml:brush xml:id="br0">
      <inkml:brushProperty name="width" value="0.025" units="cm"/>
      <inkml:brushProperty name="height" value="0.025" units="cm"/>
    </inkml:brush>
  </inkml:definitions>
  <inkml:trace contextRef="#ctx0" brushRef="#br0">1 0 11499,'0'0'17883,"4"8"-16591,2 8-1059,-1 1-1,0-1 1,-1 1-1,-1-1 1,-1 1-1,-1 0 1,0 0-1,-2 22 1,1 30-2851,0-44 74,0-40-173,-2-8-4795,-8-6-6213</inkml:trace>
</inkml:ink>
</file>

<file path=ppt/ink/ink10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6:56.605"/>
    </inkml:context>
    <inkml:brush xml:id="br0">
      <inkml:brushProperty name="width" value="0.025" units="cm"/>
      <inkml:brushProperty name="height" value="0.025" units="cm"/>
    </inkml:brush>
  </inkml:definitions>
  <inkml:trace contextRef="#ctx0" brushRef="#br0">0 1 19538,'0'0'6695,"59"16"-4389,-25-9-448,6-4-673,2-2-865,-3-1-256,0 1-640,-6-1-2179,-9 0-2690,-1 0-4741</inkml:trace>
</inkml:ink>
</file>

<file path=ppt/ink/ink10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6:56.997"/>
    </inkml:context>
    <inkml:brush xml:id="br0">
      <inkml:brushProperty name="width" value="0.025" units="cm"/>
      <inkml:brushProperty name="height" value="0.025" units="cm"/>
    </inkml:brush>
  </inkml:definitions>
  <inkml:trace contextRef="#ctx0" brushRef="#br0">90 1 22806,'0'0'7286,"0"13"-5764,-9 286-369,9-297-1153,0-1 0,0 1 0,0-1 0,1 1 0,-1 0 0,0-1 0,1 1 0,-1-1 0,1 0 0,0 1 0,-1-1 0,1 1 0,0-1 0,0 0 0,0 0 0,0 1 0,0-1 0,0 0 0,0 0 0,0 0 0,1 0 0,-1 0 0,0-1 0,1 1 0,-1 0 0,0 0 0,1-1 0,-1 1 0,1-1 0,-1 1 0,1-1 0,-1 0 0,1 0 0,0 0 0,-1 1 0,2-2 0,11 2 0,0-2 0,-1 1 0,23-6 0,8 2 0,-43 4 0,0 0 0,0 1 0,-1-1 0,1 1 0,0-1 0,0 1 0,0-1 0,0 1 0,0 0 0,-1-1 0,1 1 0,0 0 0,0 0 0,-1-1 0,1 1 0,-1 0 0,1 0 0,-1 0 0,1 0 0,-1 0 0,1 0 0,-1 0 0,0 0 0,0 0 0,1 0 0,-1 0 0,0 0 0,0 0 0,0 0 0,0 0 0,0 0 0,0 0 0,-1 0 0,1 0 0,0 0 0,0 0 0,-1 0 0,1 0 0,-1 2 0,0 1 0,0 1 0,-1-1 0,1 0 0,-1 1 0,0-1 0,0 0 0,0 0 0,-5 6 0,-2-2 0,0-1 0,-1-1 0,0 1 0,-1-1 0,1-1 0,-1 0 0,0-1 0,-1 0 0,1 0 0,-1-1 0,1-1 0,-1 0 0,0-1 0,0 0 0,0 0 0,-12-2 0,22 1 0,1 0 0,-1 0 0,0 0 0,0 0 0,1-1 0,-1 1 0,0 0 0,1-1 0,-1 1 0,0-1 0,1 0 0,-1 1 0,1-1 0,-1 0 0,1 0 0,-2-1 0,2 1 0,1 0 0,-1 1 0,0-1 0,1 0 0,0 0 0,-1 0 0,1 0 0,-1 1 0,1-1 0,0 0 0,0 0 0,-1 0 0,1 0 0,0 0 0,0 0 0,0 0 0,0 0 0,0 0 0,0 0 0,1 0 0,-1-1 0,1-1 0,0 0 0,0 0 0,1 1 0,-1-1 0,1 0 0,-1 0 0,1 1 0,0-1 0,0 1 0,0 0 0,0-1 0,1 1 0,-1 0 0,1 0 0,4-2 0,40-18-2719,2 2-5581,-37 16 5413,26-10-15333</inkml:trace>
</inkml:ink>
</file>

<file path=ppt/ink/ink10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6:57.447"/>
    </inkml:context>
    <inkml:brush xml:id="br0">
      <inkml:brushProperty name="width" value="0.025" units="cm"/>
      <inkml:brushProperty name="height" value="0.025" units="cm"/>
    </inkml:brush>
  </inkml:definitions>
  <inkml:trace contextRef="#ctx0" brushRef="#br0">141 1 705,'0'0'24631,"3"9"-22213,-1-2-2133,0 0 1,-1 0-1,0-1 0,-1 1 0,1 0 0,-1 0 0,-1 0 0,1 0 0,-1 0 1,0-1-1,-1 1 0,0 0 0,0-1 0,0 1 0,-1-1 0,-3 8 1,-23 42-204,-70 103 1,97-190-3452,2-22-7708,0 22 2397</inkml:trace>
</inkml:ink>
</file>

<file path=ppt/ink/ink10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6:57.803"/>
    </inkml:context>
    <inkml:brush xml:id="br0">
      <inkml:brushProperty name="width" value="0.025" units="cm"/>
      <inkml:brushProperty name="height" value="0.025" units="cm"/>
    </inkml:brush>
  </inkml:definitions>
  <inkml:trace contextRef="#ctx0" brushRef="#br0">0 0 5285,'0'0'27482,"52"42"-27482,-27-33 0,1-1 0,0-1 0,0-1-3043,-1-2-3107,-4-2-6245</inkml:trace>
</inkml:ink>
</file>

<file path=ppt/ink/ink10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6:58.145"/>
    </inkml:context>
    <inkml:brush xml:id="br0">
      <inkml:brushProperty name="width" value="0.025" units="cm"/>
      <inkml:brushProperty name="height" value="0.025" units="cm"/>
    </inkml:brush>
  </inkml:definitions>
  <inkml:trace contextRef="#ctx0" brushRef="#br0">0 146 23606,'0'0'8574,"8"-3"-8035,10-9-532,0-1 0,-1 0 0,-1-1-1,0-1 1,-1-1 0,23-29 0,-36 42-7,-2 3 0,0-1 0,1 0 0,-1 1 0,0-1 0,1 0 0,-1 1 0,0-1 0,1 1 0,-1-1 0,1 1 0,-1-1 0,1 1 0,-1-1 0,1 1 0,-1 0 0,1-1 0,0 1 0,-1 0 0,1-1 0,0 1 0,-1 0 0,1 0 0,-1-1 0,1 1 0,0 0 0,0 0 0,-1 0 0,1 0 0,0 0 0,-1 0 0,1 0 0,1 0 0,0 23 0,-15 41 0,13-62 0,-2 4-6,-4 17-1129,1-1-1,1 1 0,-2 33 1,7-50-7754</inkml:trace>
</inkml:ink>
</file>

<file path=ppt/ink/ink10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6:58.767"/>
    </inkml:context>
    <inkml:brush xml:id="br0">
      <inkml:brushProperty name="width" value="0.025" units="cm"/>
      <inkml:brushProperty name="height" value="0.025" units="cm"/>
    </inkml:brush>
  </inkml:definitions>
  <inkml:trace contextRef="#ctx0" brushRef="#br0">97 1 13645,'0'0'5776,"10"8"-3502,7 7-1422,0 1-1,-2 1 1,1 0 0,-2 1-1,-1 1 1,0 0 0,-1 1-1,-1 0 1,15 39-1,-21-44-741,0 0 0,-1 1 0,0-1 0,-2 1 0,1 0 1,-2 0-1,0 0 0,-1 0 0,-1 0 0,0 0 0,-2 0 0,1-1 0,-2 1 0,0-1 0,-12 29 0,-6 2-693,-3-1 0,-46 65 1,-25 12-7760,56-76-279</inkml:trace>
</inkml:ink>
</file>

<file path=ppt/ink/ink10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7:00.374"/>
    </inkml:context>
    <inkml:brush xml:id="br0">
      <inkml:brushProperty name="width" value="0.025" units="cm"/>
      <inkml:brushProperty name="height" value="0.025" units="cm"/>
    </inkml:brush>
  </inkml:definitions>
  <inkml:trace contextRef="#ctx0" brushRef="#br0">75 0 14061,'0'0'7447,"9"11"-5375,16 25-838,-2 2 1,-2 0-1,29 73 1,-40-81-1169,-1 0-1,-1 1 1,-1 1 0,-3-1 0,0 1 0,-2 0 0,-1 0 0,-1-1 0,-2 1 0,-2 0 0,-1 0 0,-1-1-1,-1 0 1,-23 59 0,17-61-619,-1 0-1,-1-1 1,-1-1-1,-2 0 0,-25 30 1,4-17-4108,3-10-2033</inkml:trace>
</inkml:ink>
</file>

<file path=ppt/ink/ink10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7:02.858"/>
    </inkml:context>
    <inkml:brush xml:id="br0">
      <inkml:brushProperty name="width" value="0.025" units="cm"/>
      <inkml:brushProperty name="height" value="0.025" units="cm"/>
    </inkml:brush>
  </inkml:definitions>
  <inkml:trace contextRef="#ctx0" brushRef="#br0">13 108 5669,'0'0'6230,"-8"16"527,3-5 1380,5-11-8060,1 1-1,-1-1 1,0 1-1,1-1 1,-1 0-1,0 1 1,1-1-1,-1 1 1,1-1-1,-1 0 1,1 1-1,-1-1 1,1 0-1,-1 0 1,1 1-1,-1-1 1,1 0-1,-1 0 1,1 0-1,-1 0 1,1 0-1,0 0 0,-1 1 1,1-1-1,-1 0 1,1-1-1,-1 1 1,1 0-1,-1 0 1,1 0-1,0 0 1,-1 0-1,1 0 1,0-1-1,24-6 23,1-6-180,-1-2 0,0 0 0,-1-2 0,25-21 0,-13 9 11,-36 29 70,0-1-1,1 1 1,-1-1 0,0 1-1,1 0 1,-1-1-1,0 1 1,1 0 0,-1-1-1,0 1 1,1 0-1,-1 0 1,0-1 0,1 1-1,-1 0 1,1 0-1,-1 0 1,1 0 0,-1-1-1,1 1 1,-1 0-1,0 0 1,1 0 0,-1 0-1,1 0 1,-1 0-1,1 0 1,-1 0 0,1 0-1,-1 1 1,1-1-1,-1 0 1,1 0 0,-4 17-18,-23 35 111,21-42 5,-5 9 18,2-5-21,0 1 0,1-1 0,1 1 0,0 0 0,1 1 1,1-1-1,0 1 0,-2 26 0,6-42-164,0 1 1,0 0 0,0 0-1,0 0 1,0-1-1,0 1 1,0 0-1,0 0 1,1 0 0,-1-1-1,0 1 1,0 0-1,1 0 1,-1-1-1,1 1 1,-1 0-1,0-1 1,1 1 0,-1 0-1,1-1 1,0 1-1,-1-1 1,1 1-1,-1-1 1,1 1 0,0-1-1,-1 1 1,1-1-1,0 0 1,0 1-1,-1-1 1,1 0-1,1 1 1,20-4-6606,3-10-10195</inkml:trace>
</inkml:ink>
</file>

<file path=ppt/ink/ink10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8:29.140"/>
    </inkml:context>
    <inkml:brush xml:id="br0">
      <inkml:brushProperty name="width" value="0.025" units="cm"/>
      <inkml:brushProperty name="height" value="0.025" units="cm"/>
    </inkml:brush>
  </inkml:definitions>
  <inkml:trace contextRef="#ctx0" brushRef="#br0">26 78 22613,'0'0'7842,"9"1"-6966,-2 0-810,0 0 0,0-1 0,1 0 0,-1 0 0,0-1 0,1 0 0,-1 0 0,13-4 0,63-28 461,-62 23-422,0 1 0,45-11 0,-45 20-105,-25 10 0,-29 14 0,7-14 0,0 0 0,0-2 0,0-1 0,-1-1 0,0-1 0,-1-1 0,1-2 0,-33-1 0,46 0 0,89-6 0,143-28 0,-287 52 0,39-9 0,0-2 0,-1-1 0,0-2 0,-34 3 0,73-15-1269,7-3-4263,6-3-2945</inkml:trace>
</inkml:ink>
</file>

<file path=ppt/ink/ink10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7:24.953"/>
    </inkml:context>
    <inkml:brush xml:id="br0">
      <inkml:brushProperty name="width" value="0.025" units="cm"/>
      <inkml:brushProperty name="height" value="0.025" units="cm"/>
    </inkml:brush>
  </inkml:definitions>
  <inkml:trace contextRef="#ctx0" brushRef="#br0">1 0 8296,'0'0'16816,"67"47"-14798,-16-47-833,14 0-609,6 0-351,-5 0-161,-2 0 0,-9 0-1121,-16 0-2082,-15 0-1057,-18 0-1474</inkml:trace>
</inkml:ink>
</file>

<file path=ppt/ink/ink10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7:25.295"/>
    </inkml:context>
    <inkml:brush xml:id="br0">
      <inkml:brushProperty name="width" value="0.025" units="cm"/>
      <inkml:brushProperty name="height" value="0.025" units="cm"/>
    </inkml:brush>
  </inkml:definitions>
  <inkml:trace contextRef="#ctx0" brushRef="#br0">0 0 11787,'0'0'11787,"49"39"-9961,13-38-897,10-1-641,4 0-224,-3 0-1089,-9 0-3267,-9 0-3491</inkml:trace>
</inkml:ink>
</file>

<file path=ppt/ink/ink10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7:27.385"/>
    </inkml:context>
    <inkml:brush xml:id="br0">
      <inkml:brushProperty name="width" value="0.025" units="cm"/>
      <inkml:brushProperty name="height" value="0.025" units="cm"/>
    </inkml:brush>
  </inkml:definitions>
  <inkml:trace contextRef="#ctx0" brushRef="#br0">0 58 14798,'2'-3'326,"0"1"1,0 0-1,1-1 1,-1 1-1,0 0 1,1 0-1,-1 0 0,1 1 1,0-1-1,0 1 1,-1-1-1,1 1 1,0 0-1,4-1 0,48-9 1137,-41 9-1005,24-5 104,1 2 1,0 2-1,1 2 0,-1 1 1,66 9-1,-102-9-538,0 1 1,0 0-1,0 0 1,0 0-1,0 0 1,-1 0-1,1 0 0,0 1 1,-1 0-1,1-1 1,-1 1-1,1 0 1,-1 0-1,0 0 0,0 0 1,4 5-1,-5-5 11,-1 0 0,1 0 0,0 0-1,-1 0 1,1 0 0,-1 0 0,0 0-1,1 0 1,-1 0 0,0 0-1,0 0 1,0 0 0,-1 0 0,1 1-1,0-1 1,-1 0 0,0 0 0,1 0-1,-1 0 1,0-1 0,0 1 0,0 0-1,0 0 1,0 0 0,-2 2 0,-12 12 276,-1 0 0,0-1 1,-1 0-1,0-1 0,-1-1 1,-36 19-1,-11 10 168,50-32-290,-46 38 849,58-46-985,1 0-1,-1 1 0,1 0 0,-1-1 1,1 1-1,0 0 0,0 0 0,1 0 0,-1 0 1,1 1-1,-1-1 0,1 0 0,0 1 1,0-1-1,1 1 0,-1-1 0,0 7 0,1-8-41,1-1 0,-1 0-1,0 1 1,1-1-1,0 0 1,-1 0 0,1 0-1,-1 1 1,1-1 0,0 0-1,0 0 1,0 0-1,0 0 1,0 0 0,0 0-1,0 0 1,0-1-1,0 1 1,0 0 0,0-1-1,0 1 1,1 0-1,-1-1 1,2 1 0,38 8 171,-32-8-133,141 11-1222,-49-11-5240,-37-1-2833</inkml:trace>
</inkml:ink>
</file>

<file path=ppt/ink/ink10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08:30.423"/>
    </inkml:context>
    <inkml:brush xml:id="br0">
      <inkml:brushProperty name="width" value="0.025" units="cm"/>
      <inkml:brushProperty name="height" value="0.025" units="cm"/>
    </inkml:brush>
  </inkml:definitions>
  <inkml:trace contextRef="#ctx0" brushRef="#br0">40 11 14253,'0'0'16090,"0"-1"-16011,0 0 0,0 1 0,0-1 0,1 1 0,-1-1 0,0 1 0,1-1 0,-1 1 0,0-1 0,1 1 0,-1-1 0,1 1 0,-1 0 0,1-1 0,-1 1 0,1 0 1,-1-1-1,1 1 0,-1 0 0,1-1 0,-1 1 0,1 0 0,-1 0 0,1 0 0,0 0 0,-1-1 0,1 1 0,-1 0 0,2 0 0,28 2-46,48 8 0,-48-6-39,47 3-1,-345 9 7,523-25 0,-390 18-1045,78-1-2554,70-14-5402</inkml:trace>
</inkml:ink>
</file>

<file path=ppt/ink/ink10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1:25.395"/>
    </inkml:context>
    <inkml:brush xml:id="br0">
      <inkml:brushProperty name="width" value="0.025" units="cm"/>
      <inkml:brushProperty name="height" value="0.025" units="cm"/>
    </inkml:brush>
  </inkml:definitions>
  <inkml:trace contextRef="#ctx0" brushRef="#br0">25 59 5862,'0'0'10367,"10"3"-10191,16 4-89,0-2 0,1 0 0,0-2-1,0-1 1,0-1 0,44-5 0,-37 1 170,-1-2 0,0-1 1,0-2-1,0-1 0,39-17 0,-63 18-79,-23 4 135,-32 3 239,39 1-516,-55 4 64,-108 19 0,34-3 79,125-19-118,-25 3 211,33-2-144,22-1-45,60-6-11,-1-3 0,84-19 0,-10 1-32,-287 40-66,28 3 437,-164 48 0,266-61-515,13-2-101,32 0-612,58-7-3118,-42-7-1083</inkml:trace>
</inkml:ink>
</file>

<file path=ppt/ink/ink10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1:26.140"/>
    </inkml:context>
    <inkml:brush xml:id="br0">
      <inkml:brushProperty name="width" value="0.025" units="cm"/>
      <inkml:brushProperty name="height" value="0.025" units="cm"/>
    </inkml:brush>
  </inkml:definitions>
  <inkml:trace contextRef="#ctx0" brushRef="#br0">0 26 11915,'0'2'3940,"12"-2"-3748,15 1 96,12 0 33,10-1 544,13 0 416,5 0-352,0-1-417,-2-7-192,-5 1-95,-9 0-97,-8 1-96,-10 6 0,-7 0-224,-10 0-1666,-8 0-3011</inkml:trace>
</inkml:ink>
</file>

<file path=ppt/ink/ink10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1:38.961"/>
    </inkml:context>
    <inkml:brush xml:id="br0">
      <inkml:brushProperty name="width" value="0.025" units="cm"/>
      <inkml:brushProperty name="height" value="0.025" units="cm"/>
    </inkml:brush>
  </inkml:definitions>
  <inkml:trace contextRef="#ctx0" brushRef="#br0">6 76 15278,'0'0'3566,"-2"-8"-3138,2 6-417,-1 1 0,0-1 1,1 0-1,-1 1 0,1-1 1,0 0-1,0 1 0,0-1 1,-1 0-1,2 0 0,-1 1 1,0-1-1,0 0 0,0 0 1,1 1-1,-1-1 0,1 1 1,-1-1-1,1 0 0,0 1 1,0-1-1,1-1 0,1 0 9,1 1-1,0 0 0,-1 0 0,1 1 0,0-1 1,0 1-1,0 0 0,0 0 0,0 0 0,0 0 0,8 0 1,54-5 176,1 3 1,-1 3-1,1 2 0,91 16 1,258 74 262,-314-62-212,-2 4 1,-1 5-1,-3 3 0,-1 5 1,155 104-1,-171-95-39,-3 3-1,-2 3 0,-4 4 1,-2 3-1,-3 2 1,82 119-1,-118-147-185,-2 1 1,-3 1-1,-1 1 0,-2 2 1,-3 0-1,20 78 0,-30-90-4,-2 1 0,-1 0 0,-2-1 0,-2 1 0,-1 0 0,-2 0 0,-2 0 0,-1-1 0,-19 70 0,-1-34 8,-3 0 0,-3-3 0,-3 0-1,-3-2 1,-51 69 0,6-25 22,-187 194 0,177-216-13,-4-4 1,-4-5-1,-3-4 0,-126 70 0,94-73 556,-3-5 1,-3-6-1,-162 47 0,235-88-391,-86 15-1,60-28-4751,86-10-877,7-6-3577</inkml:trace>
</inkml:ink>
</file>

<file path=ppt/ink/ink10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1:40.175"/>
    </inkml:context>
    <inkml:brush xml:id="br0">
      <inkml:brushProperty name="width" value="0.025" units="cm"/>
      <inkml:brushProperty name="height" value="0.025" units="cm"/>
    </inkml:brush>
  </inkml:definitions>
  <inkml:trace contextRef="#ctx0" brushRef="#br0">1115 0 13933,'-1'3'3955,"6"6"-2421,9 6-1321,106 91 2833,27 27-2321,-124-110-667,-2 1 1,-1 2-1,-1 0 0,20 35 0,-19-20-31,-2 0 0,-1 1 1,-3 1-1,-1 1 0,-2 0 0,-3 1 0,-1-1 1,-2 1-1,-2 1 0,-4 53 0,-1-67 33,-2 0 0,-2 0-1,0-1 1,-3 0 0,0 0 0,-2-1 0,-1 0-1,-1-1 1,-2 0 0,-18 26 0,-31 38 725,-111 127 0,132-170-723,-853 933 2965,580-706-1655,312-274-1458,-8 6-425,11-9 372,1 0 0,0 0 0,0 0 0,-1 0-1,1 0 1,0 0 0,0 0 0,-1-1 0,1 1 0,0 0 0,0 0-1,-1 0 1,1 0 0,0 0 0,0-1 0,-1 1 0,1 0 0,0 0 0,0 0-1,0-1 1,0 1 0,-1 0 0,1 0 0,0-1 0,0 1 0,0 0 0,0 0-1,0-1 1,0 1 0,0 0 0,0-1 0,0 1 0,0 0 0,0 0-1,0-1 1,0 1 0,0 0 0,0-1 0,0 1 0,0 0 0,0 0 0,0-1-1,0 1 1,0 0 0,0 0 0,0-1 0,1 1 0,-1 0 0,0 0 0,0-1-1,5-28-11225</inkml:trace>
</inkml:ink>
</file>

<file path=ppt/ink/ink10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1:41.537"/>
    </inkml:context>
    <inkml:brush xml:id="br0">
      <inkml:brushProperty name="width" value="0.025" units="cm"/>
      <inkml:brushProperty name="height" value="0.025" units="cm"/>
    </inkml:brush>
  </inkml:definitions>
  <inkml:trace contextRef="#ctx0" brushRef="#br0">48 327 11211,'-7'8'3109,"-23"26"2223,29-33-5104,0 0-1,0 0 0,0 0 1,0 0-1,1 1 1,-1-1-1,0 0 0,1 0 1,-1 1-1,0-1 1,1 0-1,0 1 0,-1-1 1,1 1-1,0-1 1,0 1-1,0-1 0,0 1 1,0-1-1,0 0 0,0 1 1,1 1-1,0-2-66,1 0 0,0-1 0,0 1 0,0-1 0,-1 1 0,1-1 0,0 0 0,0 1 0,0-1 0,0 0 0,0 0 0,0 0 0,0-1 0,0 1 0,0 0 0,-1-1 0,1 1 0,3-2 0,-4 2-38,12-5 201,1 0 0,-1 0 0,1-2 0,-2 1 0,1-2 0,16-11 0,69-62 74,-86 70-352,46-44 50,-2-2 0,57-77 0,-104 126-176,-6 11 24,-4 13-20,1-15 69,-17 70 416,-26 73 0,10-40-42,18-50-306,1-1 77,-3-1-1,-31 69 1,43-108-121,-2-1 1,0 0-1,0 0 1,-1-1-1,0 0 1,-1 0-1,0-1 1,-1 0 0,0-1-1,-1 0 1,1 0-1,-2-1 1,1-1-1,-22 10 1,29-15-18,-1 0 0,1-1 0,-1 0 0,0 0 0,1 0 0,-1 0 0,0-1 0,0 0 0,0 0 0,0 0 0,-6-2 0,10 2 0,-1 0 0,1-1 0,0 1 0,0 0 0,0-1 0,0 1 0,0-1 0,0 0 0,0 1 0,0-1 0,0 0 0,0 0 0,0 0 0,0 0 0,0 1 0,1-1 0,-1 0 0,0 0 0,0-2 0,0 1 0,1 0 0,0 0 0,-1 0 0,1 0 0,0 0 0,0 0 0,0 0 0,0 0 0,0 0 0,1 1 0,-1-1 0,1 0 0,-1 0 0,1 0 0,0 0 0,1-2 0,4-8 0,2 1 0,0 0 0,0 0 0,1 0 0,0 1 0,1 1 0,12-11 0,-1 1 0,100-93 0,-22 23 0,165-195 0,-259 278 0,0-1 0,0 1 0,0-1 0,0 0 0,5-13 0,-34 43 0,18-14 0,0 0 0,1 0 0,-1 0 0,2 1 0,-1 0 0,2 0 0,-1 0 0,1 0 0,1 1 0,0-1 0,0 1 0,0 17 0,2-26 0,1-1 0,-1 0 0,1 0 0,-1 0 0,1 1 0,0-1 0,0 0 0,-1 0 0,1 0 0,0 0 0,0 0 0,0-1 0,0 1 0,0 0 0,0 0 0,0 0 0,0-1 0,0 1 0,1-1 0,-1 1 0,0-1 0,0 1 0,0-1 0,1 0 0,-1 1 0,0-1 0,1 0 0,-1 0 0,0 0 0,0 0 0,1 0 0,-1 0 0,0-1 0,1 1 0,0-1 0,6 0 0,-1 0 0,0 0 0,0-1 0,-1 0 0,11-5 0,0-3 0,0-1 0,-1 0 0,-1-1 0,0-1 0,0-1 0,-2 0 0,0-1 0,0 0 0,-1-1 0,-1 0 0,-1-1 0,10-21 0,-44 123 0,17-67 0,1 1 0,1 0 0,1 0 0,0 1 0,2-1 0,-1 35 0,3-53 1,1 0-1,-1-1 1,0 1-1,1 0 1,-1 0 0,1 0-1,-1-1 1,1 1-1,-1 0 1,1-1 0,0 1-1,-1 0 1,1-1-1,0 1 1,-1-1 0,1 1-1,0-1 1,0 1-1,0-1 1,-1 0 0,1 1-1,0-1 1,0 0-1,0 0 1,0 0 0,0 1-1,0-1 1,-1 0-1,1 0 1,0 0 0,0 0-1,0-1 1,0 1-1,0 0 1,0 0 0,0 0-1,0-1 1,37-11-115,-11-8-1697,-3-4-4353,3-6-4668</inkml:trace>
</inkml:ink>
</file>

<file path=ppt/ink/ink10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1:41.909"/>
    </inkml:context>
    <inkml:brush xml:id="br0">
      <inkml:brushProperty name="width" value="0.025" units="cm"/>
      <inkml:brushProperty name="height" value="0.025" units="cm"/>
    </inkml:brush>
  </inkml:definitions>
  <inkml:trace contextRef="#ctx0" brushRef="#br0">195 22 20115,'0'0'9636,"-9"-4"-7079,4 2-2354,2 0-192,0 0 0,0 0 1,0 0-1,-1 1 0,1 0 0,0 0 0,-1 0 0,1 0 0,-1 0 0,0 1 1,1-1-1,-1 1 0,1 0 0,-1 0 0,0 0 0,1 1 0,-1-1 0,0 1 0,1 0 1,-1 0-1,1 0 0,-7 4 0,-1 2-11,0 1 0,1 1 0,0-1 0,-9 11 0,15-15 0,1 0 0,0 0 0,0 0 0,0 0 0,0 1 0,1-1 0,0 1 0,0 0 0,0-1 0,0 1 0,1 0 0,0 0 0,-2 8 0,4-12 1,-1 0 0,0 1 0,0-1 1,1 0-1,-1 0 0,0 0 0,1 1 0,-1-1 0,1 0 1,0 0-1,-1 0 0,1 0 0,0 0 0,0 0 0,0 0 0,0 0 1,0 0-1,0 0 0,0-1 0,0 1 0,0 0 0,0-1 1,0 1-1,0 0 0,0-1 0,0 1 0,1-1 0,-1 0 0,2 1 1,43 6-95,-36-6 7,58 3-1874,-46-3 1517,0 0 0,-1 1 0,1 1 0,-1 1 0,22 7 0,-42-11 490,0 0 1,0 1-1,0-1 1,0 0-1,0 0 0,-1 1 1,1-1-1,0 1 0,0-1 1,0 1-1,-1-1 0,1 1 1,0-1-1,-1 1 0,1 0 1,0-1-1,-1 1 0,1 0 1,-1-1-1,1 1 0,-1 0 1,1 0-1,-1 0 0,0-1 1,1 1-1,-1 0 0,0 0 1,0 0-1,0 0 0,1 0 1,-1 0-1,0 0 0,0 0 1,0-1-1,0 1 0,-1 0 1,1 0-1,0 0 0,0 0 1,-1 0-1,1 0 0,0-1 1,-1 1-1,1 0 0,-1 0 1,1 0-1,-1-1 0,1 1 1,-1 0-1,1-1 1,-1 1-1,-1 1 0,-3 3 329,0 0-1,0 0 1,-1-1-1,1 0 1,-10 6-1,-5 1-375,-1 0 0,0-1 0,-1-1 0,0-1 0,0-1 0,-41 8 0,62-15-34,0 0 0,0 1 0,0-1 0,0 0 0,0 0 0,-1 0 0,1 0 0,0 0 0,0 0 0,0 0 0,0 0 0,0 0 0,-1-1 0,1 1 0,0 0 0,0-1 0,0 1 0,0-1 0,0 1 0,0-1 0,0 0 0,0 1 0,0-1 0,-1-1 0,2 1-89,-1-1 1,1 1-1,0 0 1,0 0-1,0-1 1,0 1-1,0 0 1,0 0-1,0-1 1,0 1-1,0 0 1,1-1-1,-1 1 1,0 0-1,1 0 1,-1 0-1,1-1 1,0 0-1,6-11-1813,1 1-1,0 0 0,11-11 0,-13 15 2,34-44-10541</inkml:trace>
</inkml:ink>
</file>

<file path=ppt/ink/ink10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1:42.282"/>
    </inkml:context>
    <inkml:brush xml:id="br0">
      <inkml:brushProperty name="width" value="0.025" units="cm"/>
      <inkml:brushProperty name="height" value="0.025" units="cm"/>
    </inkml:brush>
  </inkml:definitions>
  <inkml:trace contextRef="#ctx0" brushRef="#br0">195 1 20563,'-6'11'3759,"-5"12"-2414,0 2 1,1-1-1,1 1 1,2 0-1,-7 40 1,10-38-1317,1 1 0,1 0 0,2 0 1,0 0-1,2-1 0,2 1 0,0 0 0,2-1 1,11 34-1,-11-44 1754,9 27-10984,-16-44 9084,1 0 0,0 0 0,0 0 0,0 0 0,0 0 0,0 0 1,0 0-1,0 0 0,0 0 0,0 0 0,-1 0 0,1 0 1,0 0-1,0 0 0,0 0 0,0 1 0,0-1 0,0 0 0,0 0 1,0 0-1,0 0 0,0 0 0,-1 0 0,1 0 0,0 0 0,0 0 1,0 0-1,0 0 0,0 0 0,0 1 0,0-1 0,0 0 0,0 0 1,0 0-1,0 0 0,0 0 0,0 0 0,0 0 0,0 0 0,0 0 1,0 1-1,0-1 0,0 0 0,0 0 0,0 0 0,0 0 0,0 0 1,0 0-1,0 0 0,0 0 0,0 1 0,0-1 0,0 0 1,-15-22-3330,-37-59 3419,29 47 3058,1 0-1,-29-65 1,50 98-2895,0 0 0,1 0 1,-1 0-1,1 0 0,-1 0 1,1 0-1,0 0 0,-1 0 0,1 0 1,0 0-1,0 0 0,0 0 0,0 0 1,0 0-1,0 0 0,0-1 0,0 1 1,0 0-1,0 0 0,1 0 0,-1 0 1,0 0-1,1 0 0,-1 0 0,1 0 1,-1 0-1,1 0 0,-1 1 1,1-1-1,0 0 0,0 0 0,-1 0 1,1 1-1,0-1 0,0 0 0,0 1 1,0-1-1,0 1 0,-1-1 0,1 1 1,0-1-1,0 1 0,0-1 0,1 1 1,-1 0-1,1 0 0,7-1-126,0 0-1,0 1 1,0 0-1,16 2 1,-10 0 152,75 7-3760,-37-6-3368</inkml:trace>
</inkml:ink>
</file>

<file path=ppt/ink/ink10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1:42.748"/>
    </inkml:context>
    <inkml:brush xml:id="br0">
      <inkml:brushProperty name="width" value="0.025" units="cm"/>
      <inkml:brushProperty name="height" value="0.025" units="cm"/>
    </inkml:brush>
  </inkml:definitions>
  <inkml:trace contextRef="#ctx0" brushRef="#br0">7 0 19442,'0'0'5093,"10"51"-1666,-10-9-1505,0 8-192,-6 5-577,-1 3-1153,4 0 0,3-3 0,0-5 0,5-4 0,6-8 0,2-8 0,-2-8-128,1-6-2403,-8-9-1632</inkml:trace>
</inkml:ink>
</file>

<file path=ppt/ink/ink10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1:43.307"/>
    </inkml:context>
    <inkml:brush xml:id="br0">
      <inkml:brushProperty name="width" value="0.025" units="cm"/>
      <inkml:brushProperty name="height" value="0.025" units="cm"/>
    </inkml:brush>
  </inkml:definitions>
  <inkml:trace contextRef="#ctx0" brushRef="#br0">0 89 19122,'0'0'3160,"13"-7"-106,18-6-1477,0 0-1,1 2 1,63-12-1,-49 14-1367,0 3 0,1 1 0,0 3 0,87 7 0,-131-5-228,-1 0 0,0 0 0,0 1 0,0-1 0,1 0 0,-1 1 0,0 0 0,0-1 0,0 1 0,0 0 0,0 0 0,0 0 0,0 0 0,-1 0 0,1 1 0,0-1 0,-1 1 0,1-1 0,0 1 0,-1-1 0,0 1 0,1 0 0,-1 0 0,0 0 0,0 0 0,0 0 0,0 0 0,0 0 0,-1 0 0,1 0 0,-1 0-1,1 3 2,-1-1 52,0 0 1,-1-1-1,1 1 1,-1 0-1,0 0 1,0-1-1,0 1 1,0-1 0,-1 1-1,1-1 1,-1 1-1,0-1 1,0 0-1,0 0 1,-1 0-1,1 0 1,-6 5 0,-44 35 68,33-29-109,1 1 0,-22 23 0,40-37 6,-1-1 0,0 1 0,1-1 0,-1 1 0,0-1 0,1 1 0,-1 0 0,1-1 0,-1 1 0,1 0 0,-1-1 0,1 1 0,0 0 0,-1 0 0,1-1 0,0 1 0,-1 0 0,1 0 0,0 0 0,0 0 0,0-1 0,0 1 0,0 0 0,0 0 0,0 0 0,0 0 0,0-1 0,0 1 0,1 0 0,-1 0 0,1 1 0,0-1 0,0 0 0,1-1 0,-1 1 0,1 0 0,-1-1 0,1 1 0,-1-1 0,1 0 0,-1 1 0,1-1 0,-1 0 0,1 0 0,0 0 0,2 0 0,60-12 0,-43 3-196,-1-1 0,0-1-1,30-20 1,34-20-327,-83 51 535,-1 0-1,1 0 1,0 0 0,-1 0-1,1 0 1,-1 0 0,1 0-1,-1 0 1,1 0 0,0 0-1,-1 1 1,1-1 0,-1 0-1,1 0 1,-1 0 0,1 1-1,-1-1 1,1 0 0,-1 1-1,1-1 1,-1 0 0,0 1-1,1-1 1,-1 1 0,1-1-1,-1 1 1,0-1 0,1 1-1,-1-1 1,0 1 0,0-1-1,0 1 1,1-1 0,-1 1-1,0-1 1,0 1 0,0-1-1,0 1 1,0 0 0,0-1-1,0 1 1,0-1 0,0 1-1,0-1 1,0 1 0,-1 1-1,1 41 508,0-31-353,0-1-152,0 0-1,1 0 0,0-1 1,0 1-1,2-1 0,5 20 1,-6-26-15,-1-1 0,1 0 0,0 1 1,0-1-1,0 0 0,0 0 0,1 0 0,-1 0 1,1-1-1,-1 1 0,1-1 0,0 0 1,0 1-1,0-1 0,1 0 0,-1-1 0,0 1 1,1-1-1,-1 1 0,1-1 0,-1 0 1,1 0-1,6 0 0,-4 0 1,0-1 0,0 0 0,0 0 0,0 0 0,0-1 0,0 0 0,-1 0 0,1-1 0,0 1 0,-1-1 0,1 0 0,-1-1 0,1 1 0,-1-1 0,0 0 0,0-1 0,0 1 0,-1-1 0,1 0 0,-1 0 0,0 0 0,0-1 0,0 1 0,-1-1 0,0 0 0,5-9 0,-3 5 0,-1 0 0,0-1 0,-1 1 0,0-1 0,-1 0 0,1 0 0,-2 0 0,0-1 0,0 1 0,-1 0 0,0 0 0,0-1 0,-1 1 0,-1 0 0,-2-11 0,2 18 0,1 0 0,-1 0 0,1 0 0,-1 0 0,0 0 0,0 0 0,-1 1 0,1-1 0,0 1 0,-1-1 0,0 1 0,1 0 0,-1 0 0,0 0 0,-4-2 0,5 3 0,0 0 0,0 0 0,0 0 0,0 1 0,1-1 0,-1 0 0,0 1 0,0-1 0,0 1 0,0 0 0,0 0 0,0 0 0,-1 0 0,1 0 0,0 0 0,0 0 0,0 1 0,0-1 0,0 1 0,0-1 0,1 1 0,-1 0 0,0-1 0,0 1 0,0 0 0,0 1 0,-1 0 0,45-4-1052,-16-10-6651,5-4-10832</inkml:trace>
</inkml:ink>
</file>

<file path=ppt/ink/ink10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1:43.682"/>
    </inkml:context>
    <inkml:brush xml:id="br0">
      <inkml:brushProperty name="width" value="0.025" units="cm"/>
      <inkml:brushProperty name="height" value="0.025" units="cm"/>
    </inkml:brush>
  </inkml:definitions>
  <inkml:trace contextRef="#ctx0" brushRef="#br0">12 220 19955,'-2'-14'1730,"-2"-7"-450,2 0 1,0 0-1,2 1 1,0-1-1,1 0 1,1 0-1,10-38 1,-18 112-443,3-37-838,0 0 0,1 0 0,0 1 0,2-1 0,2 31 0,-2-42 0,1-1 0,0 1 0,0-1 0,0 1 0,1-1 0,-1 1 0,1-1 0,0 0 0,1 0 0,-1 1 0,1-2 0,-1 1 0,1 0 0,1-1 0,-1 1 0,0-1 0,1 0 0,-1 0 0,1 0 0,0 0 0,0-1 0,0 0 0,0 0 0,9 3 0,-6-2 0,1-1 0,-1-1 0,1 1 0,-1-1 0,1-1 0,0 1 0,-1-1 0,1 0 0,0-1 0,-1 0 0,1 0 0,0-1 0,-1 0 0,0 0 0,1-1 0,-1 0 0,0 0 0,9-6 0,-12 6 0,1-1 0,-1 1 0,0-1 0,-1 1 0,1-1 0,0 0 0,-1-1 0,0 1 0,0 0 0,-1-1 0,1 0 0,-1 0 0,0 1 0,0-1 0,0-1 0,-1 1 0,0 0 0,0 0 0,0 0 0,0-1 0,-1 1 0,0 0 0,0-1 0,-1 1 0,1 0 0,-1-1 0,-3-7 0,2 6-77,-1 1-1,-1-1 1,1 1-1,-1 0 1,0 0-1,0 0 1,-1 0-1,0 1 1,0 0-1,0 0 1,0 0-1,-1 1 1,0-1-1,0 1 1,-11-5-1,13 6-176,0 1-1,-1 0 1,1 0 0,0 0-1,-1 0 1,1 1 0,-1 0-1,1 0 1,-1 0 0,0 0-1,1 1 1,-1 0 0,0 0-1,1 0 1,-1 0 0,0 1-1,1 0 1,-1 0 0,1 0-1,-1 0 1,1 1 0,-1 0-1,1 0 1,0 0 0,-6 4-1,-9 15-13384</inkml:trace>
</inkml:ink>
</file>

<file path=ppt/ink/ink10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1:44.651"/>
    </inkml:context>
    <inkml:brush xml:id="br0">
      <inkml:brushProperty name="width" value="0.025" units="cm"/>
      <inkml:brushProperty name="height" value="0.025" units="cm"/>
    </inkml:brush>
  </inkml:definitions>
  <inkml:trace contextRef="#ctx0" brushRef="#br0">164 1 18129,'0'0'12262,"-12"15"-11488,8-9-706,-9 11 163,0 1 1,2 0 0,0 1-1,1 0 1,-8 22 0,13-27-196,-45 142 108,44-136-150,2 1 0,1 0 0,1 0 0,0 0 0,3 35 0,-1-54 6,0 0 0,0 0 0,1 1 0,-1-1 0,1 0 0,-1 0 0,1 0 0,0 0 0,0 0 0,0 0 0,0 0 0,0 0 0,1 0 0,-1 0 0,1 0 0,-1-1 0,1 1 0,-1-1 0,1 1 0,0-1 0,0 0 0,0 1 0,0-1 0,0 0 0,0 0 0,0 0 0,0-1 0,0 1 0,0 0 0,0-1 0,1 1 0,-1-1 0,0 0 0,0 0 0,1 0 0,-1 0 0,0 0 0,0 0 0,0-1 0,1 1 0,3-2 0,4-1 0,-1 1 0,1-1 0,-1-1 0,0 1 0,0-2 0,0 1 0,0-1 0,10-8 0,-1-3 0,-1-1 0,0 0 0,-1-1 0,0-1 0,-2-1 0,23-41 0,-51 90 0,0 1 0,2 0 0,2 0 0,-10 44 0,19-73 0,1 1 0,0-1 0,0 0 0,0 0 0,0 1 0,0-1 0,0 0 0,0 1 0,0-1 0,0 0 0,0 0 0,1 1 0,-1-1 0,1 0 0,-1 0 0,1 1 0,-1-1 0,1 0 0,0 0 0,-1 0 0,1 0 0,0 0 0,0 0 0,0 0 0,0 0 0,0 0 0,0-1 0,0 1 0,0 0 0,0-1 0,0 1 0,0 0 0,1-1 0,-1 1 0,0-1 0,0 0 0,1 1 0,-1-1 0,0 0 0,1 0 0,-1 0 0,0 0 0,0 0 0,1 0 0,-1 0 0,0-1 0,1 1 0,-1 0 0,2-1 0,7-1 0,0-1 0,0 0 0,0 0 0,18-10 0,31-21 0,22-11 0,-74 41 0,1 1 0,0-1 0,0 2 0,0-1 0,0 1 0,1 1 0,15-2 0,-23 3 0,-1 1 0,1-1 0,0 1 0,-1 0 0,1-1 0,0 1 0,-1-1 0,1 1 0,-1 0 0,1-1 0,-1 1 0,1 0 0,-1 0 0,1 0 0,-1-1 0,0 1 0,1 0 0,-1 0 0,0 0 0,0 0 0,0-1 0,0 1 0,0 0 0,0 0 0,0 0 0,0 0 0,0 0 0,0 0 0,-1 36 0,1-30 0,-1 3 0,1-6 0,-1 0 0,1-1 0,0 1 0,0 0 0,1 0 0,-1 0 0,1 0 0,0 0 0,1 4 0,-1-7 0,0 0 0,0-1 0,0 1 0,0 0 0,0 0 0,0 0 0,0-1 0,0 1 0,1-1 0,-1 1 0,0-1 0,0 1 0,1-1 0,-1 0 0,0 1 0,1-1 0,-1 0 0,0 0 0,1 0 0,-1 0 0,0 0 0,1 0 0,-1 0 0,0-1 0,1 1 0,-1-1 0,0 1 0,0 0 0,0-1 0,1 0 0,1-1 0,10-3 0,0-1 0,-1-1 0,1 0 0,-2-1 0,15-11 0,-19 12 0,1 1 0,-1 0 0,1 0 0,1 1 0,-1 0 0,1 1 0,0 0 0,0 0 0,0 1 0,1 0 0,-1 0 0,1 1 0,11-1 0,-20 3 0,0 1 0,-1-1 0,1 0 0,0 0 0,-1 0 0,1 0 0,0 1 0,-1-1 0,1 0 0,-1 1 0,1-1 0,-1 0 0,1 1 0,-1-1 0,1 1 0,-1-1 0,1 1 0,-1-1 0,1 1 0,-1-1 0,0 1 0,1 0 0,-1-1 0,0 1 0,1-1 0,-1 1 0,0 0 0,0-1 0,0 2 0,1 28 0,-1-28 0,0 0 0,-1 0 0,1 0 0,0 0 0,-1 0 0,0 0 0,1 0 0,-1 0 0,0 0 0,0 0 0,0-1 0,0 1 0,0 0 0,0 0 0,-1-1 0,1 1 0,-1-1 0,1 1 0,-1-1 0,1 0 0,-1 0 0,0 1 0,0-1 0,1 0 0,-1 0 0,-3 0 0,-4-3-1240,3-6-3835,-4-13-3953</inkml:trace>
</inkml:ink>
</file>

<file path=ppt/ink/ink10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1:44.991"/>
    </inkml:context>
    <inkml:brush xml:id="br0">
      <inkml:brushProperty name="width" value="0.025" units="cm"/>
      <inkml:brushProperty name="height" value="0.025" units="cm"/>
    </inkml:brush>
  </inkml:definitions>
  <inkml:trace contextRef="#ctx0" brushRef="#br0">0 1 20467,'0'0'5798</inkml:trace>
</inkml:ink>
</file>

<file path=ppt/ink/ink10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1:45.349"/>
    </inkml:context>
    <inkml:brush xml:id="br0">
      <inkml:brushProperty name="width" value="0.025" units="cm"/>
      <inkml:brushProperty name="height" value="0.025" units="cm"/>
    </inkml:brush>
  </inkml:definitions>
  <inkml:trace contextRef="#ctx0" brushRef="#br0">6 193 21172,'0'0'9641,"9"1"-8146,1-1-1453,-1-1 0,1 0 0,0 0 0,-1-1 0,1 0 0,-1 0 0,0-1 0,0-1 0,0 0 0,17-9 0,-15 7-43,0-1 1,0-1 0,0 0-1,-1 0 1,0-1 0,-1 0 0,0-1-1,11-15 1,-19 23 0,1 0 0,-1 0 0,1 0 0,-1 0 0,0 0 0,0 0 0,0 0 0,0 0 0,0-1 0,-1 1 0,1 0 0,-1-1 0,1 1 0,-1-1 0,0 1 0,0 0 0,0-1 0,0 1 0,-1-4 0,0 4 0,0 1 0,1-1 0,-1 1 0,0 0 0,-1 0 0,1-1 0,0 1 0,0 0 0,0 0 0,-1 0 0,1 0 0,0 0 0,-1 0 0,1 1 0,-1-1 0,1 0 0,-1 1 0,1-1 0,-1 1 0,0 0 0,-2-1 0,-2 0 0,-1 1 0,1 0 0,-1 0 0,1 0 0,-1 1 0,1-1 0,-1 2 0,1-1 0,0 1 0,0 0 0,-1 0 0,1 1 0,-6 3 0,1 2 0,0 0 0,1 1 0,0 0 0,0 0 0,1 1 0,0 1 0,-12 18 0,16-22 0,1-1 0,1 1 0,-1 0 0,1 1 0,0-1 0,1 1 0,-1-1 0,2 1 0,-1 0 0,1-1 0,0 1 0,1 0 0,-1 0 0,3 12 0,-2-18-52,2 0 0,-1 1-1,0-1 1,0 0 0,1 0 0,-1 1-1,1-1 1,0 0 0,0-1 0,-1 1-1,1 0 1,0 0 0,1-1 0,-1 1-1,0-1 1,0 0 0,1 0 0,-1 0-1,0 0 1,1 0 0,-1 0 0,1 0-1,0-1 1,-1 0 0,1 1 0,-1-1 0,6 0-1,4 1-963,0-1-1,1 0 1,-1-1 0,20-3-1,12-11-7332</inkml:trace>
</inkml:ink>
</file>

<file path=ppt/ink/ink10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1:45.693"/>
    </inkml:context>
    <inkml:brush xml:id="br0">
      <inkml:brushProperty name="width" value="0.025" units="cm"/>
      <inkml:brushProperty name="height" value="0.025" units="cm"/>
    </inkml:brush>
  </inkml:definitions>
  <inkml:trace contextRef="#ctx0" brushRef="#br0">183 23 5093,'0'0'16437,"-12"2"-10880,-2 2-4976,-1 0 1,1 1-1,0 0 1,0 1-1,-18 11 1,27-15-495,1 0 1,0 0 0,0 1-1,0 0 1,0 0 0,0 0-1,1 0 1,-1 0-1,1 1 1,0-1 0,0 1-1,0 0 1,0 0 0,1 0-1,0 1 1,0-1 0,0 0-1,0 1 1,1-1 0,-1 1-1,1 0 1,0-1 0,1 1-1,-1 8 1,2-12-90,-1 1 1,1-1-1,0 0 1,0 0-1,0 1 1,-1-1-1,1 0 0,1 0 1,-1 0-1,0 0 1,0 0-1,0 0 0,0 0 1,1-1-1,-1 1 1,0 0-1,1-1 1,-1 1-1,1-1 0,-1 1 1,1-1-1,-1 0 1,1 1-1,-1-1 0,1 0 1,2 0-1,50 1-126,-44-1 75,261-13 277,-270 12-224,0-1 0,0 0 0,0 1 0,0-1 0,0 0 0,-1 1 0,1-1 0,0 0 0,-1 0 0,1 0 0,-1 1 0,0-1 0,0 0 0,1 0 0,-1 0 0,0 0 0,-1 0 0,1 0 0,0 0 0,-1 1 0,0-4 0,-6-55 0,7 58 0,-1-4 0,0 2 0,0 0 0,0 0 0,1-1 0,-1 1 0,1 0 0,1 0 0,-1 0 0,2-8 0,-2 10 0,1 1 0,0 0 0,0-1 0,0 1 0,1 0 0,-1 0 0,0-1 0,0 1 0,1 0 0,-1 0 0,0 1 0,1-1 0,-1 0 0,1 0 0,-1 1 0,1-1 0,0 1 0,-1-1 0,1 1 0,-1-1 0,1 1 0,0 0 0,-1 0 0,1 0 0,3 0 0,109-1-3490,-61 2-2688,-13-1-10387</inkml:trace>
</inkml:ink>
</file>

<file path=ppt/ink/ink10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1:46.545"/>
    </inkml:context>
    <inkml:brush xml:id="br0">
      <inkml:brushProperty name="width" value="0.025" units="cm"/>
      <inkml:brushProperty name="height" value="0.025" units="cm"/>
    </inkml:brush>
  </inkml:definitions>
  <inkml:trace contextRef="#ctx0" brushRef="#br0">58 131 18514,'0'2'414,"0"0"1,0 0 0,0 0 0,1 0 0,-1-1 0,0 1 0,1 0-1,0 0 1,-1-1 0,1 1 0,0 0 0,0-1 0,0 1 0,0-1 0,0 1-1,1-1 1,-1 0 0,0 1 0,1-1 0,-1 0 0,2 1 0,2 1-24,-1-1 1,1 1-1,0-1 1,-1-1 0,1 1-1,0-1 1,9 2 0,-1-1-230,0-1 0,0-1 0,0 0 1,0-1-1,22-3 0,-26 1-131,0 0-1,0 0 1,0-1-1,0 0 1,-1-1-1,0 0 1,0 0-1,0-1 1,9-7-1,-14 10-17,0 1 0,0-1-1,0 0 1,0-1 0,0 1 0,-1 0-1,1-1 1,-1 1 0,0-1 0,0 0-1,0 0 1,-1 0 0,1 0 0,-1 0-1,0 0 1,0 0 0,0 0 0,-1 0-1,0 0 1,1-1 0,-2 1-1,0-8 1,0 10-11,0-1 0,0 1 0,-1 0-1,1 0 1,-1 0 0,0 0 0,0 0-1,0 0 1,0 0 0,0 0 0,0 1-1,0-1 1,0 1 0,-1 0 0,1-1-1,0 1 1,-1 0 0,1 0 0,-1 1 0,0-1-1,1 0 1,-1 1 0,1 0 0,-6-1-1,-3 0-12,-1 1 0,1 0 0,0 0 1,-19 3-1,18 0 27,0 1 0,0 0 1,1 0-1,-1 2 0,1-1 1,1 1-1,-1 1 0,1 0 1,0 0-1,0 1 0,1 0 0,-15 18 1,16-18-3,2 0 1,-1 1 0,1 0 0,0 0-1,1 0 1,0 1 0,0 0-1,1 0 1,1 0 0,-1 0-1,2 1 1,-1-1 0,2 1-1,-2 21 1,3-30-14,0 1-1,1 0 1,-1-1 0,1 1-1,-1-1 1,1 1-1,0-1 1,0 1 0,0-1-1,0 1 1,1-1 0,-1 0-1,0 0 1,1 0-1,0 0 1,0 0 0,-1 0-1,1 0 1,4 2 0,-1 0-13,0-1 0,1-1 0,-1 1 0,1-1 0,0 0 0,0 0 0,-1 0 0,9 0 0,10 1-350,0-1 0,0-2 0,30-2 0,-36 0-1579,-1 0 0,31-9 0,4-8-6003,8-10-9129</inkml:trace>
</inkml:ink>
</file>

<file path=ppt/ink/ink10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1:47.296"/>
    </inkml:context>
    <inkml:brush xml:id="br0">
      <inkml:brushProperty name="width" value="0.025" units="cm"/>
      <inkml:brushProperty name="height" value="0.025" units="cm"/>
    </inkml:brush>
  </inkml:definitions>
  <inkml:trace contextRef="#ctx0" brushRef="#br0">320 6 18097,'0'0'2157,"-12"2"560,1 0-2096,1 0 1,-1 1-1,1 0 1,0 1-1,0 0 0,0 1 1,1 0-1,0 0 1,-17 14-1,-27 34 1440,51-50-1992,0-1 0,0 0 0,0 1 1,0 0-1,1-1 0,-1 1 0,1 0 0,0 0 0,-1 0 0,1 0 0,1 0 0,-1 0 1,0 0-1,1 1 0,-1-1 0,1 0 0,0 0 0,0 0 0,0 1 0,2 5 1,-1-8-67,0 0 1,0 1 0,0-1 0,0 0-1,1 0 1,-1 0 0,0 0 0,0-1 0,1 1-1,-1 0 1,1 0 0,-1-1 0,0 1-1,1-1 1,0 0 0,-1 1 0,1-1-1,-1 0 1,1 0 0,-1 0 0,1 0-1,2 0 1,37-2-21,-38 1 17,14-3-79,-1 0-1,1-2 1,-1 0-1,0-1 1,0-1-1,-1 0 1,0-1-1,0 0 1,-1-2 0,0 1-1,-1-2 1,-1 0-1,1 0 1,-2-1-1,0-1 1,16-25-1,-96 126 1362,-277 437-1213,309-450-69,33-62 0,28-48 0,-8 10 0,184-289 0,-153 249 0,3 3 0,93-92 0,-125 142-24,-22 29-24,-20 27 24,-3-1 66,15-27-35,1 1 1,1 1 0,1-1 0,0 2-1,2-1 1,-8 22 0,15-38-8,0 0 0,-1-1 0,1 1 0,0 0 0,0 0 0,0 0 0,0 0 0,0 0 0,0-1 0,0 1 0,0 0 0,0 0 0,0 0 0,0 0 0,0-1 0,0 1 0,1 0 0,-1 0 0,0 0 0,1-1 0,-1 1 0,0 0 0,1 0 0,-1-1 0,1 1 0,0 0 0,-1-1 0,1 1 0,-1 0 0,1-1 0,1 1 0,0 0 0,0-1 0,0 1 0,0-1 0,0 0 0,0 1 0,0-1 0,0 0 0,0 0 0,0-1 0,0 1 0,0 0 0,4-2 0,4-1 0,0 0 0,0-1 0,-1 0 0,13-8 0,17-16 0,-1-3 0,-2-1 0,0-1 0,-3-2 0,55-74 0,-92 114 0,-77 112 0,74-106 0,0 1 0,0 1 0,1-1 0,1 1 0,0 0 0,1 0 0,0 1 0,1-1 0,-2 18 0,5-31-32,0 1 1,1-1-1,-1 1 1,0 0-1,0-1 1,0 1-1,0-1 0,0 1 1,0-1-1,1 1 1,-1-1-1,0 1 1,0-1-1,1 1 1,-1-1-1,0 1 0,1-1 1,-1 0-1,1 1 1,-1-1-1,1 0 1,-1 1-1,0-1 0,1 0 1,-1 1-1,1-1 1,-1 0-1,1 0 1,-1 0-1,1 1 0,0-1 1,0 0-1,26-2-2723,23-16-5678,-12-6-2559</inkml:trace>
</inkml:ink>
</file>

<file path=ppt/ink/ink10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1:47.622"/>
    </inkml:context>
    <inkml:brush xml:id="br0">
      <inkml:brushProperty name="width" value="0.025" units="cm"/>
      <inkml:brushProperty name="height" value="0.025" units="cm"/>
    </inkml:brush>
  </inkml:definitions>
  <inkml:trace contextRef="#ctx0" brushRef="#br0">218 0 18578,'-8'1'5135,"-3"2"-4625,1 1 0,0-1 0,-1 2-1,1-1 1,0 1 0,1 1 0,0 0 0,-1 0-1,2 1 1,-9 8 0,6-5-79,0 0 0,1 0-1,1 1 1,0 0 0,0 1 0,1 0-1,-12 25 1,19-35-431,0 0 0,0 0 0,0 0 0,0 1 0,0-1 0,1 0 0,-1 1 0,1-1 0,-1 0 0,1 1 0,0-1 0,0 1 0,0-1 0,0 0 0,1 1 0,-1-1 0,1 1 0,-1-1 0,1 0 0,1 3 0,-1-4 0,0 0 0,1 1 0,-1-1 0,0 0 0,1 0 0,-1 0 0,1 0 0,0 0 0,-1 0 0,1 0 0,0-1 0,-1 1 0,1-1 0,0 1 0,0-1 0,-1 0 0,1 1 0,0-1 0,0 0 0,2 0 0,4-1 0,0 0 0,0 0 0,0 0 0,0-1 0,0 0 0,-1-1 0,1 0 0,-1 0 0,0-1 0,12-6 0,1-7-61,-1-1 1,0 0-1,-1-2 0,-1 0 0,-1 0 1,-1-2-1,23-43 0,-47 83-89,-31 64 442,37-75-540,1 0-1,0 0 0,0 1 1,0-1-1,1 1 1,0-1-1,1 1 1,0 0-1,1 14 1,0-21 36,-1 0 0,1 1 1,-1-1-1,1 0 1,-1 0-1,1 1 0,0-1 1,0 0-1,0 0 1,-1 0-1,1 0 0,0 0 1,0 0-1,0 0 1,1-1-1,-1 1 0,0 0 1,0 0-1,0-1 1,0 1-1,1-1 0,-1 1 1,0-1-1,1 0 1,-1 1-1,0-1 0,1 0 1,-1 0-1,0 0 1,1 0-1,-1 0 1,1 0-1,-1 0 0,2-1 1,2 1-368,1-1 0,-1 0 0,0 0 0,1-1 0,-1 1 0,0-1 0,8-4 0,24-22-3724,3-9-2856</inkml:trace>
</inkml:ink>
</file>

<file path=ppt/ink/ink10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1:48.074"/>
    </inkml:context>
    <inkml:brush xml:id="br0">
      <inkml:brushProperty name="width" value="0.025" units="cm"/>
      <inkml:brushProperty name="height" value="0.025" units="cm"/>
    </inkml:brush>
  </inkml:definitions>
  <inkml:trace contextRef="#ctx0" brushRef="#br0">246 0 16303,'-4'9'3513,"-18"32"329,-50 70 0,42-68-1900,-43 82 0,65-107-1834,0-1 0,1 1-1,1 1 1,1-1 0,-6 38-1,11-56-103,0 0 0,1 0 0,-1 0 0,0 0 0,0 0 0,0 0 0,0 0-1,0 0 1,0 0 0,0 0 0,0 0 0,1 0 0,-1 0 0,0 0 0,0 0 0,0 0 0,0 0-1,0 0 1,0 0 0,0 0 0,0 0 0,1 0 0,-1 0 0,0 0 0,0 0 0,0 0-1,0 0 1,0 0 0,0 0 0,0 0 0,0 0 0,1 0 0,-1 0 0,0 0 0,0 0 0,0 0-1,0 0 1,0 0 0,0 1 0,0-1 0,0 0 0,0 0 0,0 0 0,0 0 0,0 0-1,0 0 1,0 0 0,0 0 0,0 1 0,0-1 0,0 0 0,0 0 0,0 0 0,0 0-1,0 0 1,0 0 0,0 0 0,0 0 0,0 1 0,0-1 0,0 0 0,0 0 0,0 0 0,0 0-1,0 0 1,0 0 0,0 0 0,0 1 0,9-12 133,8-15-116,-5-6-83,0-1 0,-2-1 0,-1 0-1,-2 0 1,4-55 0,-11 86 217,0 7-98,-1 0 1,0 0 0,1 0 0,0 0 0,0 0 0,0 0 0,2 6 0,-2 1 7,0-7-65,0 1 0,0-1 0,0 1 0,0-1 0,1 1 0,0-1 0,0 0 0,0 1 0,0-1 0,1 0 0,-1 0 0,1 0 0,0 0 0,0 0 0,1 0 0,-1 0 0,1-1 0,0 1 0,0-1 0,0 0 0,0 0 0,1 0 0,-1 0 0,1-1 0,0 1 0,0-1 0,0 0 0,0 0 0,0 0 0,0-1 0,0 1 0,1-1 0,-1 0 0,0-1 0,1 1 0,-1-1 0,6 1 0,4-1 0,0-1 0,0 0 0,0-1 0,-1-1 0,1 0 0,0 0 0,-1-1 0,0-1 0,0-1 0,-1 0 0,13-7 0,29-26 0,-38 27 0,-1 0 0,2 2 0,19-11 0,-35 41 0,-7-2 0,-1 0 0,0 0 0,-16 26 0,16-33 0,0 1 0,1 0 0,0 1 0,1 0 0,0 0 0,1 0 0,1 0 0,0 0 0,-1 20 0,4-32 1,0 0 0,0 0-1,0-1 1,0 1 0,0 0 0,0 0 0,0-1-1,1 1 1,-1 0 0,0 0 0,1-1 0,-1 1-1,0 0 1,1 0 0,-1-1 0,1 1 0,-1-1-1,1 1 1,-1 0 0,1-1 0,0 1 0,-1-1-1,1 1 1,0-1 0,-1 0 0,1 1 0,0-1-1,0 0 1,-1 1 0,1-1 0,0 0 0,0 0-1,-1 0 1,1 1 0,0-1 0,0 0 0,0 0-1,0 0 1,1-1 0,0 1-13,1 0-1,-1-1 1,1 1 0,0-1-1,-1 0 1,0 0 0,1 0-1,-1 0 1,1 0 0,-1 0 0,0 0-1,4-4 1,18-23-1893,-2-7-4331,1-13-4105</inkml:trace>
</inkml:ink>
</file>

<file path=ppt/ink/ink10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1:48.444"/>
    </inkml:context>
    <inkml:brush xml:id="br0">
      <inkml:brushProperty name="width" value="0.025" units="cm"/>
      <inkml:brushProperty name="height" value="0.025" units="cm"/>
    </inkml:brush>
  </inkml:definitions>
  <inkml:trace contextRef="#ctx0" brushRef="#br0">48 1 15375,'0'0'16111,"-48"58"-15342,48-39-673,0 1-417,8 0-2209,1-5-3620,3-3-6502</inkml:trace>
</inkml:ink>
</file>

<file path=ppt/ink/ink10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1:49.068"/>
    </inkml:context>
    <inkml:brush xml:id="br0">
      <inkml:brushProperty name="width" value="0.025" units="cm"/>
      <inkml:brushProperty name="height" value="0.025" units="cm"/>
    </inkml:brush>
  </inkml:definitions>
  <inkml:trace contextRef="#ctx0" brushRef="#br0">195 24 17809,'0'0'9027,"-11"-5"-6966,-34-13-769,42 17-1216,0 1 1,0 0 0,0 1 0,0-1-1,0 0 1,0 1 0,0 0 0,0 0-1,1 0 1,-1 0 0,0 0 0,0 0-1,1 1 1,-1-1 0,1 1 0,0 0 0,-1-1-1,1 1 1,0 0 0,0 1 0,0-1-1,0 0 1,-3 5 0,-2 1 115,-36 43 200,40-48-379,0 1-1,1 0 1,-1 1 0,1-1-1,0 0 1,0 1 0,1-1-1,-1 1 1,1 0 0,0-1-1,-1 8 1,7-6-13,0-1 0,0 1 0,1-1 0,0-1 0,0 1 0,0-1 0,8 4 0,-11-6 0,1-1 0,0 0 0,0 0 0,0 0 0,0-1 0,0 1 0,0-1 0,0 0 0,0 0 0,0 0 0,0-1 0,0 1 0,0-1 0,-1 0 0,1 0 0,0-1 0,0 1 0,-1-1 0,1 0 0,-1 0 0,1 0 0,-1 0 0,0 0 0,0-1 0,0 1 0,0-1 0,0 0 0,0 0 0,-1 0 0,4-6 0,-1 2 0,0-1 0,-1 1 0,0 0 0,-1-1 0,0 0 0,0 0 0,0 0 0,-1 0 0,0-1 0,-1 1 0,0 0 0,0-1 0,-1-13 0,0 21 0,0 1 0,0-1 0,1 1 0,-1-1 0,0 0 0,0 1 0,0-1 0,0 1 0,-1-1 0,1 0 0,0 1 0,0-1 0,0 1 0,0-1 0,-1 1 0,1-1 0,0 0 0,0 1 0,-1-1 0,1 1 0,0-1 0,-1 1 0,1 0 0,-1-1 0,1 1 0,-1-1 0,1 1 0,-1 0 0,1-1 0,-1 1 0,1 0 0,-1 0 0,1-1 0,-1 1 0,1 0 0,-1 0 0,0 0 0,1 0 0,-1-1 0,1 1 0,-1 0 0,0 0 0,1 0 0,-1 0 0,1 1 0,-1-1 0,1 0 0,-1 0 0,0 0 0,1 0 0,-2 1 0,1 0 0,-1 0 0,0 0 0,1 0 0,-1 0 0,1 1 0,-1-1 0,1 0 0,0 1 0,0-1 0,0 1 0,-1-1 0,1 1 0,0 0 0,-1 2 0,1-1 0,0-1 0,1 1 0,-1 0 0,0-1 0,1 1 0,-1 0 0,1 0 0,0 0 0,0-1 0,0 1 0,0 0 0,1 0 0,-1-1 0,2 4 0,-1-5 0,0 0 0,-1 0 0,1 0 0,0 0 0,0 0 0,0 0 0,1-1 0,-1 1 0,0 0 0,0-1 0,0 1 0,0-1 0,1 0 0,-1 1 0,0-1 0,0 0 0,1 1 0,-1-1 0,0 0 0,1 0 0,-1 0 0,0 0 0,1-1 0,-1 1 0,0 0 0,0 0 0,1-1 0,-1 1 0,0-1 0,0 1 0,2-2 0,45-14 0,-30 10 0,-1 0 0,1 1 0,1 0 0,-1 2 0,1 0 0,19 0 0,-36 3 0,-1 0 0,1 0 0,0 0 0,0 0 0,0 0 0,0 0 0,0 0 0,0 1 0,0-1 0,0 1 0,-1 0 0,1-1 0,0 1 0,0 0 0,-1 0 0,1 0 0,-1 0 0,1 1 0,-1-1 0,1 0 0,-1 0 0,0 1 0,3 2 0,-4-2 0,1 1 0,0-1 0,-1 0 0,0 1 0,1-1 0,-1 0 0,0 0 0,0 1 0,-1-1 0,1 0 0,0 1 0,-1-1 0,1 0 0,-1 1 0,0-1 0,0 0 0,0 0 0,0 0 0,-2 4 0,-9 14 0,8-14 0,0 0 0,0 0 0,1 1 0,0-1 0,0 1 0,1-1 0,0 1 0,0 0 0,-2 13 0,4-20 0,1 1 0,-1-1 0,0 0 0,0 1 0,1-1 0,-1 0 0,0 1 0,0-1 0,1 0 0,-1 1 0,0-1 0,1 0 0,-1 0 0,0 1 0,1-1 0,-1 0 0,1 0 0,-1 0 0,0 0 0,1 1 0,-1-1 0,1 0 0,-1 0 0,0 0 0,1 0 0,-1 0 0,1 0 0,-1 0 0,1 0 0,-1 0 0,0 0 0,1 0 0,-1 0 0,1-1 0,-1 1 0,0 0 0,1 0 0,-1 0 0,1-1 0,-1 1 0,0 0 0,1 0 0,-1-1 0,1 1 0,19-10 0,6-12 0,-20 17 0,1 0 0,-1-1 0,1 2 0,0-1 0,0 1 0,0 0 0,10-4 0,-16 8 0,-1 0 0,0 0 0,1 0 0,-1 0 0,0 0 0,1 0 0,-1 0 0,0 0 0,1 0 0,-1 1 0,0-1 0,1 0 0,-1 0 0,0 0 0,1 0 0,-1 0 0,0 1 0,1-1 0,-1 0 0,0 0 0,0 0 0,1 1 0,-1-1 0,0 0 0,0 0 0,0 1 0,1-1 0,-1 0 0,0 1 0,0-1 0,0 0 0,0 1 0,0-1 0,1 0 0,-1 0 0,0 1 0,0-1 0,0 1 0,0-1 0,0 0 0,0 1 0,0-1 0,0 0 0,0 1 0,-1-1 0,0 12 0,-9 20-1222,9-28 691,-1 1 1,0-1-1,1 1 0,0-1 0,0 1 0,-1 8 0,14-10-9237,-10-3 8048,13-2-9592</inkml:trace>
</inkml:ink>
</file>

<file path=ppt/ink/ink10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1:49.430"/>
    </inkml:context>
    <inkml:brush xml:id="br0">
      <inkml:brushProperty name="width" value="0.025" units="cm"/>
      <inkml:brushProperty name="height" value="0.025" units="cm"/>
    </inkml:brush>
  </inkml:definitions>
  <inkml:trace contextRef="#ctx0" brushRef="#br0">133 0 17681,'0'0'14830,"-10"9"-14611,3-3-204,-31 32 12,36-35-30,0 0 0,0 0 0,0 0 0,0 0 0,0 0 0,1 0 0,0 1 0,-1-1 0,1 1 0,0-1 0,1 1 0,-1-1 0,1 1 0,0 0 0,0 5 0,0-7-81,1 0-1,0 0 0,0 1 0,0-1 1,0 0-1,0 0 0,1 0 0,-1 0 1,0 0-1,1 0 0,0 0 0,-1-1 1,1 1-1,0 0 0,0-1 0,0 0 1,3 2-1,45 24-3143,-27-15 726,2 7 396,-23-18 2267,-1 0 0,0 1 0,0-1 0,0 0 0,0 1 0,0-1 1,-1 0-1,1 1 0,0-1 0,-1 1 0,1-1 0,-1 1 0,1 0 0,-1-1 1,0 1-1,0-1 0,1 1 0,-1 1 0,-1 0 98,0-1 0,0 0-1,0 1 1,-1-1 0,1 0 0,0 0-1,-1 0 1,1 0 0,-1 0-1,0 0 1,0 0 0,0 0 0,0-1-1,0 1 1,0-1 0,0 0-1,0 1 1,-1-1 0,1 0 0,0 0-1,-1 0 1,1-1 0,-3 1 0,-3 2-179,0 0 1,-1-1 0,1 0 0,0 0 0,-1-1 0,1 0 0,-1-1 0,1 0 0,-15-2 0,20 2-173,0-1 0,1 0 0,-1 1 0,0-1 0,1-1 1,-1 1-1,1 0 0,-1-1 0,1 1 0,-1-1 0,1 0 0,0 0 1,-3-2-1,3 1-413,1 1 1,-1-1-1,0 0 1,1 0-1,0 1 0,-1-1 1,1 0-1,0 0 1,1-1-1,-1 1 1,0 0-1,1 0 1,0 0-1,0-4 1,0-23-10664</inkml:trace>
</inkml:ink>
</file>

<file path=ppt/ink/ink11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1:49.772"/>
    </inkml:context>
    <inkml:brush xml:id="br0">
      <inkml:brushProperty name="width" value="0.025" units="cm"/>
      <inkml:brushProperty name="height" value="0.025" units="cm"/>
    </inkml:brush>
  </inkml:definitions>
  <inkml:trace contextRef="#ctx0" brushRef="#br0">75 1 18546,'0'0'13997,"0"59"-13773,3-39-224,2 2 0,-1 0 0,2 4 0,-3 1 0,1 0-6246,0 3-9865</inkml:trace>
  <inkml:trace contextRef="#ctx0" brushRef="#br0" timeOffset="1">11 592 18385,'0'0'14382,"-10"-1"-28828</inkml:trace>
</inkml:ink>
</file>

<file path=ppt/ink/ink11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4:21.969"/>
    </inkml:context>
    <inkml:brush xml:id="br0">
      <inkml:brushProperty name="width" value="0.025" units="cm"/>
      <inkml:brushProperty name="height" value="0.025" units="cm"/>
    </inkml:brush>
  </inkml:definitions>
  <inkml:trace contextRef="#ctx0" brushRef="#br0">354 1 10762,'-9'1'1821,"1"0"-1658,0 1 1,0 1 0,1-1 0,-1 1 0,1 0 0,-1 1 0,1 0 0,0 0 0,1 0 0,-1 1 0,1 0 0,-1 1 0,2-1-1,-1 1 1,1 0 0,-10 14 0,-12 20 192,2 2 0,2 1 0,1 1 0,3 0 0,1 2-1,2 0 1,3 1 0,1 0 0,-5 52 0,1 46 310,5 251-1,16-265-549,28 168 0,46 128 722,-68-369-653,-2-13-95,51 221 299,-47-222-327,1 0-1,3-1 1,39 75 0,-48-105-55,0 0 0,1 0 0,0-1 0,1-1 0,1 0 0,0 0 0,0-1 1,1 0-1,0-1 0,21 12 0,-28-18 32,0 0 1,1-1 0,-1 0-1,1 0 1,0-1-1,-1 1 1,1-1-1,0 0 1,0-1 0,0 1-1,0-1 1,0 0-1,0-1 1,-1 0-1,1 0 1,0 0 0,0 0-1,-1-1 1,1 0-1,0 0 1,-1 0-1,0-1 1,0 0 0,0 0-1,0 0 1,0-1-1,0 0 1,-1 0-1,8-8 1,8-12 252,0-1 1,-2-1-1,-1 0 1,-1-2-1,-1 0 0,16-42 1,54-188 318,-30 49-447,-9-3-1,-9-2 0,-10-1 1,0-396-1,-30 543-141,-2 1-1,-25-117 1,21 145-13,-2 0 1,-2 1 0,-1 1 0,-2 0-1,-40-67 1,51 96-8,0 1 0,0 0-1,-1 0 1,0 0 0,0 1 0,-1 0 0,0 0 0,0 0-1,0 1 1,-14-7 0,17 10-79,-1 0-1,1 1 1,-1-1 0,0 1-1,0 0 1,1 1 0,-1-1-1,0 1 1,0 0 0,0 0-1,0 0 1,0 1 0,1 0-1,-1 0 1,0 0-1,0 0 1,1 1 0,-1 0-1,1 0 1,0 0 0,-7 4-1,-12 11-1745,1 0 0,-36 37 0,32-30-293,-49 46-5855</inkml:trace>
</inkml:ink>
</file>

<file path=ppt/ink/ink11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4:28.943"/>
    </inkml:context>
    <inkml:brush xml:id="br0">
      <inkml:brushProperty name="width" value="0.025" units="cm"/>
      <inkml:brushProperty name="height" value="0.025" units="cm"/>
    </inkml:brush>
  </inkml:definitions>
  <inkml:trace contextRef="#ctx0" brushRef="#br0">208 85 9289,'0'0'7458,"-10"-4"-4111,5 2-3245,-8-3 1103,0 1 1,0 0-1,-1 0 0,-14-1 1,24 4-1009,1 1 1,0-1 0,-1 1 0,1 0 0,0 0 0,-1 1 0,1-1 0,-1 1 0,1-1 0,0 1 0,0 0 0,-1 0-1,1 0 1,0 1 0,0-1 0,0 1 0,0 0 0,1 0 0,-1 0 0,0 0 0,1 0 0,-1 1 0,1-1-1,0 1 1,-3 3 0,1 0-98,0 2 0,0-1 0,1 0 0,0 1 0,0 0 0,1 0 0,0-1 0,0 1-1,1 1 1,0-1 0,0 0 0,1 0 0,1 10 0,-1-16-100,0-1 0,1 0 0,-1 0 0,1 0 0,-1 0 0,1 0 0,-1 0 0,1 0 0,0 0 0,-1 0 0,1 0 0,0-1 0,0 1 0,0 0 0,0 0 0,0-1 0,0 1 0,0-1 0,0 1 0,0-1 0,0 1 0,0-1 0,0 1 0,0-1 0,0 0 0,2 1 0,35 0 0,-28-1 0,28-2 0,0-2 0,-1-2 0,52-14 0,-52 11 0,0 1 0,1 2 0,53-3 0,-89 9 0,0 0 0,1 0 0,-1 0 0,0 1 0,1-1 0,-1 0 0,0 1 0,1 0 0,-1-1 0,0 1 0,0 0 0,0 0 0,0 0 0,0 0 0,0 1 0,0-1 0,0 0 0,0 1 0,-1 0 0,1-1 0,0 1 0,-1 0 0,2 2 0,-2-1 0,1 0 0,-1 1 0,0-1 0,0 1 0,0-1 0,-1 1 0,1 0 0,-1-1 0,0 1 0,0 0 0,0-1 0,0 1 0,-1-1 0,0 6 0,2-29 0,0 0 0,-1 0 0,0 0 0,-2 0 0,-7-32 0,7 39 0,-9-36 0,10 47 0,1 0 0,-1-1 0,0 1 0,0 0 0,0 0 0,0 0 0,0-1 0,-1 1 0,1 0 0,-1 1 0,1-1 0,-1 0 0,0 0 0,1 1 0,-1-1 0,-2-1 0,4 5 0,0 0 0,0-1 0,0 1 0,0-1 0,1 1 0,-1-1 0,1 1 0,-1-1 0,1 1 0,-1-1 0,1 1 0,0-1 0,0 0 0,0 1 0,1 1 0,6 2-334,-1 0 0,1-1 0,0 0 0,1-1 0,-1 1 0,1-1 0,-1-1 0,1 0 0,0 0 0,11 1 0,16 0-3716,44-2 1,-51-2 1563,4 1-9552</inkml:trace>
</inkml:ink>
</file>

<file path=ppt/ink/ink11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0:53.844"/>
    </inkml:context>
    <inkml:brush xml:id="br0">
      <inkml:brushProperty name="width" value="0.025" units="cm"/>
      <inkml:brushProperty name="height" value="0.025" units="cm"/>
    </inkml:brush>
  </inkml:definitions>
  <inkml:trace contextRef="#ctx0" brushRef="#br0">1 3 16303,'0'0'11659,"78"-2"-9609,-12 2-736,17 0-738,11 0-288,6 0-191,0 0-65,-10 0-129,-13 1-1088,-23 7-1537,-21 1-1410,-24-2-288,-9 0-545,-26-5-3907</inkml:trace>
</inkml:ink>
</file>

<file path=ppt/ink/ink11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0:54.202"/>
    </inkml:context>
    <inkml:brush xml:id="br0">
      <inkml:brushProperty name="width" value="0.025" units="cm"/>
      <inkml:brushProperty name="height" value="0.025" units="cm"/>
    </inkml:brush>
  </inkml:definitions>
  <inkml:trace contextRef="#ctx0" brushRef="#br0">230 0 7719,'-12'1'6300,"-3"0"-4691,-31 1 1038,12 4 1852,34-6-4425,1 0 1,-1 0-1,0 1 1,0-1 0,0 0-1,0 0 1,1 0-1,-1 0 1,0 0 0,0 1-1,0-1 1,0 0 0,1 0-1,-1 0 1,0 0-1,0 1 1,0-1 0,0 0-1,0 0 1,0 0 0,0 1-1,0-1 1,0 0-1,0 0 1,0 0 0,0 1-1,0-1 1,0 0-1,0 0 1,0 0 0,0 1-1,0-1 1,0 0 0,0 0-1,0 1 1,0-1-1,0 0 1,0 0 0,0 0-1,0 0 1,0 1 0,-1-1-1,1 0 1,0 0-1,0 0 1,0 0 0,0 1-1,-1-1 1,1 0-1,0 0 1,0 0 0,0 0-1,0 0 1,-1 0 0,1 0-1,0 1 1,0-1-1,0 0 1,-1 0 0,1 0-1,17 6 622,21 3-106,1-1-356,0 2 1,-1 2-1,-1 1 0,48 25 1,-83-38-214,0 2-1,1-1 1,-1 0 0,0 0-1,0 1 1,0-1 0,0 1 0,0 0-1,0-1 1,0 1 0,-1 0 0,1 0-1,-1 0 1,1 0 0,-1 0-1,0 1 1,0-1 0,0 0 0,0 1-1,0-1 1,0 1 0,-1-1-1,1 1 1,-1-1 0,1 1 0,-1-1-1,0 1 1,0-1 0,-1 1 0,1-1-1,0 1 1,-1-1 0,1 1-1,-1-1 1,0 1 0,0-1 0,0 0-1,0 1 1,0-1 0,-1 0 0,1 0-1,-1 0 1,-2 3 0,-7 8 176,-1 0 1,0-1 0,-1 0 0,-28 19-1,-115 65 418,98-63-380,-59 45-1,115-77-234,1-1 0,0 1 0,0 0 0,0 0 0,0 0 0,0 0 0,0 0 0,0 0 0,0 0 0,1 0 0,-1 0 0,0 0 0,1 0 0,-1 1 0,0 1 0,1-2 0,0-1 0,0 1 0,0-1 0,0 1 0,1-1 0,-1 1 0,0-1 0,0 1 0,0-1 0,1 0 0,-1 1 0,0-1 0,1 1 0,-1-1 0,0 0 0,1 1 0,-1-1 0,1 0 0,-1 0 0,0 1 0,1-1 0,-1 0 0,1 0 0,-1 0 0,1 1 0,-1-1 0,1 0 0,0 0 0,45 4 0,-39-4 0,484 0 0,-475 0-78,-9 0-186,1-1 0,-1 1 0,0 1-1,1-1 1,-1 1 0,0 0 0,1 1-1,-1 0 1,0 0 0,0 0 0,0 1 0,11 6-1,-18-8-106,1-1 0,0 1 0,0 0 0,-1-1 0,1 1 0,0 0 0,-1 0 0,1-1 0,-1 1 0,1 0 0,-1 0 0,1 0 0,-1 0 0,0-1 0,1 1 0,-1 0 0,0 0 0,0 0 0,0 0 0,0 0 0,0 1 0</inkml:trace>
</inkml:ink>
</file>

<file path=ppt/ink/ink11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0:55.044"/>
    </inkml:context>
    <inkml:brush xml:id="br0">
      <inkml:brushProperty name="width" value="0.025" units="cm"/>
      <inkml:brushProperty name="height" value="0.025" units="cm"/>
    </inkml:brush>
  </inkml:definitions>
  <inkml:trace contextRef="#ctx0" brushRef="#br0">0 0 12844,'0'0'16015,"27"53"-14413,-14-27-513,1 0-481,3-1-159,3 0-289,0-5-160,3-4 0,3-6-801,0-7-1089,3-3-1377,-2-5-1441,2-15-1410,-5-4-5733</inkml:trace>
</inkml:ink>
</file>

<file path=ppt/ink/ink11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0:55.403"/>
    </inkml:context>
    <inkml:brush xml:id="br0">
      <inkml:brushProperty name="width" value="0.025" units="cm"/>
      <inkml:brushProperty name="height" value="0.025" units="cm"/>
    </inkml:brush>
  </inkml:definitions>
  <inkml:trace contextRef="#ctx0" brushRef="#br0">186 0 19122,'0'0'8360,"-62"47"-6951,39-13 65,-3 10-65,2 3-544,4 1-737,5 2-128,5-5 0,5-7 0,5-6 0,0-7-1249,0-7-1314,0-10-2850,9-7-4356</inkml:trace>
</inkml:ink>
</file>

<file path=ppt/ink/ink11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0:55.744"/>
    </inkml:context>
    <inkml:brush xml:id="br0">
      <inkml:brushProperty name="width" value="0.025" units="cm"/>
      <inkml:brushProperty name="height" value="0.025" units="cm"/>
    </inkml:brush>
  </inkml:definitions>
  <inkml:trace contextRef="#ctx0" brushRef="#br0">90 242 22037,'0'0'8744,"-38"70"-7110,23-38-1282,1 1-352,3 0 0,4-1 0,3-3 0,3-6 0,1-5 0,0-9-929,8-27-11178,-4-10-4005</inkml:trace>
  <inkml:trace contextRef="#ctx0" brushRef="#br0" timeOffset="1">81 18 19699,'0'0'13068,"9"-18"-23638</inkml:trace>
</inkml:ink>
</file>

<file path=ppt/ink/ink11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0:56.918"/>
    </inkml:context>
    <inkml:brush xml:id="br0">
      <inkml:brushProperty name="width" value="0.025" units="cm"/>
      <inkml:brushProperty name="height" value="0.025" units="cm"/>
    </inkml:brush>
  </inkml:definitions>
  <inkml:trace contextRef="#ctx0" brushRef="#br0">1 1 2018,'0'0'29756,"69"43"-28763,-36-38-993,3-4 0,6-1 0,-2 0 0,-3 0 0,-2-4 0,-8-5-1377,-6 0-5862,-3-2-9001</inkml:trace>
</inkml:ink>
</file>

<file path=ppt/ink/ink11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0:57.556"/>
    </inkml:context>
    <inkml:brush xml:id="br0">
      <inkml:brushProperty name="width" value="0.025" units="cm"/>
      <inkml:brushProperty name="height" value="0.025" units="cm"/>
    </inkml:brush>
  </inkml:definitions>
  <inkml:trace contextRef="#ctx0" brushRef="#br0">46 1 13004,'0'0'15220,"0"9"-14489,-4 19-197,-12 44 0,8-41-137,2 0 0,-4 39 0,9-61-357,1 0 1,0 0-1,0 0 1,1 0-1,0 0 1,1 0 0,0 0-1,0-1 1,1 1-1,0 0 1,5 8 0,-5-13-258,0 1 0,0-1 0,1 0 0,0 0 1,0 0-1,0 0 0,0-1 0,1 1 0,-1-1 1,1 0-1,0-1 0,0 1 0,0-1 0,0 0 1,0 0-1,0 0 0,1-1 0,-1 0 0,9 1 1,27 1-5299,3-3-3523</inkml:trace>
</inkml:ink>
</file>

<file path=ppt/ink/ink11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0:57.978"/>
    </inkml:context>
    <inkml:brush xml:id="br0">
      <inkml:brushProperty name="width" value="0.025" units="cm"/>
      <inkml:brushProperty name="height" value="0.025" units="cm"/>
    </inkml:brush>
  </inkml:definitions>
  <inkml:trace contextRef="#ctx0" brushRef="#br0">178 6 6694,'0'0'16950,"-11"-2"-13187,5 1-3530,1 0 0,-1 0 0,0 1 0,0 0 0,1 0 0,-1 0 0,0 1 1,1 0-1,-1 0 0,0 0 0,1 1 0,-1-1 0,1 2 0,0-1 0,0 0 0,0 1 0,0 0 0,0 0 0,0 1 0,1-1 0,-1 1 0,-5 7 0,5-5-233,1-1 0,0 2 0,0-1 0,0 0 0,1 1 0,0-1 0,0 1 0,-2 12 0,4-17 0,1-1 0,-1 1 0,1 0 0,-1 0 0,1 0 0,0 0 0,0 0 0,0 0 0,0-1 0,0 1 0,0 0 0,1 0 0,-1 0 0,1 0 0,-1 0 0,1-1 0,0 1 0,0 0 0,-1 0 0,1-1 0,0 1 0,0-1 0,1 1 0,-1-1 0,0 1 0,0-1 0,1 0 0,-1 0 0,1 1 0,-1-1 0,1 0 0,0 0 0,-1-1 0,1 1 0,0 0 0,3 1 0,3-1 0,-1 1 0,1-2 0,0 1 0,-1-1 0,1 0 0,0 0 0,0-1 0,-1 0 0,1 0 0,0-1 0,-1 0 0,1-1 0,-1 1 0,0-1 0,0-1 0,10-6 0,-8 5 0,-1-1 0,0 0 0,0 0 0,-1-1 0,0 0 0,0 0 0,-1-1 0,1 0 0,-2 0 0,1 0 0,-1-1 0,6-13 0,-18 39 24,-19 53 50,25-67-122,1 1 0,-1 0 0,0 0-1,1-1 1,0 1 0,0 0 0,0 0 0,0 0 0,1-1-1,-1 1 1,1 0 0,0 0 0,0-1 0,0 1 0,1-1-1,3 7 1,-4-8-493,0-1 0,1 1 0,0-1 0,-1 0-1,1 0 1,0 0 0,-1 0 0,1 0 0,0 0 0,0 0-1,0-1 1,0 1 0,0-1 0,0 1 0,0-1 0,0 0-1,0 0 1,0 1 0,0-2 0,2 1 0,-4 0 487,28 0-14552</inkml:trace>
</inkml:ink>
</file>

<file path=ppt/ink/ink11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0:58.510"/>
    </inkml:context>
    <inkml:brush xml:id="br0">
      <inkml:brushProperty name="width" value="0.025" units="cm"/>
      <inkml:brushProperty name="height" value="0.025" units="cm"/>
    </inkml:brush>
  </inkml:definitions>
  <inkml:trace contextRef="#ctx0" brushRef="#br0">7 1 12300,'0'0'16543,"2"10"-14861,-1 47-569,-7 73 0,6-116-1097,-1-4-23,-1 7-284,2 1 1,0-1-1,3 24 1,-1-35 157,2-2-3524,-11-27-19923</inkml:trace>
</inkml:ink>
</file>

<file path=ppt/ink/ink11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0:58.867"/>
    </inkml:context>
    <inkml:brush xml:id="br0">
      <inkml:brushProperty name="width" value="0.025" units="cm"/>
      <inkml:brushProperty name="height" value="0.025" units="cm"/>
    </inkml:brush>
  </inkml:definitions>
  <inkml:trace contextRef="#ctx0" brushRef="#br0">1 0 13869,'0'0'9833,"67"0"-8359,-22 4 95,9 1-544,5-1-801,0 0-384,-5-4-2883,-8 0-4003</inkml:trace>
</inkml:ink>
</file>

<file path=ppt/ink/ink11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1:00.718"/>
    </inkml:context>
    <inkml:brush xml:id="br0">
      <inkml:brushProperty name="width" value="0.025" units="cm"/>
      <inkml:brushProperty name="height" value="0.025" units="cm"/>
    </inkml:brush>
  </inkml:definitions>
  <inkml:trace contextRef="#ctx0" brushRef="#br0">52 1 17905,'0'0'2728,"0"3"75,-2 22-539,0 0 0,-13 47 1,-2 16-592,14-65-1378,1-10-200,0 1 0,1-1 0,0 1 0,1-1 0,3 23 0,-2-35-95,0 1 0,-1-1 0,1 0 0,0 0 0,0 1 0,0-1 0,0 0 0,0 0 0,0 0 0,1 0 0,-1 0 0,0 0 0,0-1 0,1 1 0,-1 0 0,0 0 0,1-1 0,-1 1 0,1-1 0,-1 0 0,1 1 0,-1-1 0,1 0 0,-1 0 0,1 0 0,-1 0 0,1 0 0,-1 0 0,1 0 0,-1-1 0,3 1 0,46-12 0,-24-1 0,-20 9 0,1 1 0,-1-1 0,1 1 0,0 1 0,0-1 0,0 1 0,1 0 0,-1 1 0,0 0 0,1 0 0,-1 0 0,10 2 0,-15-1 0,-1 1 0,1 0 0,-1 0 0,1 1 0,-1-1 0,0 0 0,1 0 0,-1 1 0,0-1 0,0 0 0,0 1 0,0-1 0,0 1 0,0 0 0,-1-1 0,1 1 0,0 0 0,-1-1 0,0 1 0,1 0 0,-1 0 0,0-1 0,0 1 0,0 0 0,0 0 0,0 0 0,0-1 0,-1 4 0,1 0 0,0-1 0,0 1 0,-1 0 0,0-1 0,0 1 0,0-1 0,-1 1 0,1-1 0,-1 1 0,-2 4 0,-3-3 0,1 0 0,-1 0 0,0 0 0,0-1 0,0 0 0,-1-1 0,0 1 0,0-2 0,0 1 0,0-1 0,-10 3 0,1-2 0,-1 0 0,1-1 0,-1 0 0,-27-1 0,45-2 0,-1 0 0,0 0 0,0 1 0,0-1 0,1 0 1,-1 0-1,0 0 0,0 0 0,0-1 0,1 1 0,-1 0 0,0 0 0,0 0 0,1-1 0,-1 1 1,0 0-1,0 0 0,1-1 0,-1 1 0,0-1 0,1 1 0,-1-1 0,0 1 0,1-1 0,-1 1 0,1-1 1,-1 0-1,1 1 0,-1-1 0,1 0 0,-1 1 0,1-1 0,0 0 0,-1 0 0,1 1 0,0-1 0,0 0 1,0 0-1,0 0 0,-1 1 0,1-1 0,0 0 0,0 0 0,0 0 0,1 0 0,-1 1 0,0-1 1,0 0-1,0 0 0,1 1 0,-1-1 0,0 0 0,1 0 0,-1 1 0,0-1 0,1 0 0,0 0 0,2-4-3,-1 0 0,1 0-1,1 1 1,-1 0 0,1-1-1,-1 1 1,6-4 0,16-10-1013,0 0-3333,4-3-3365</inkml:trace>
</inkml:ink>
</file>

<file path=ppt/ink/ink11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1:01.467"/>
    </inkml:context>
    <inkml:brush xml:id="br0">
      <inkml:brushProperty name="width" value="0.025" units="cm"/>
      <inkml:brushProperty name="height" value="0.025" units="cm"/>
    </inkml:brush>
  </inkml:definitions>
  <inkml:trace contextRef="#ctx0" brushRef="#br0">252 1 9513,'0'0'17120,"-5"9"-15428,-34 57-211,-3-1-1,-90 104 1,130-166-1948,1-1 0,-1 0 0,0 0 0,0 0-1,0 0 1,0 0 0,0 0 0,0 0 0,0-1 0,-3 2 0,4-3 188,0-1 0,1 1 0,-1-1 0,0 0 0,1 1 0,-1-1 1,0 0-1,1 1 0,-1-1 0,1 0 0,0 0 0,-1 0 0,1 1 0,0-1 0,-1 0 1,1 0-1,0 0 0,0 0 0,0 1 0,-1-1 0,1 0 0,0 0 0,0 0 0,0 0 1,1 0-1,-1 0 0,0 0 0,0 1 0,0-1 0,1-1 0,-1-26-7589</inkml:trace>
</inkml:ink>
</file>

<file path=ppt/ink/ink11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1:01.792"/>
    </inkml:context>
    <inkml:brush xml:id="br0">
      <inkml:brushProperty name="width" value="0.025" units="cm"/>
      <inkml:brushProperty name="height" value="0.025" units="cm"/>
    </inkml:brush>
  </inkml:definitions>
  <inkml:trace contextRef="#ctx0" brushRef="#br0">0 0 15439,'0'0'9673,"59"67"-7944,-39-39-415,1 2-802,3-3-384,3-1-64,4-4-1313,-2-6-2755,-3-6-2850</inkml:trace>
</inkml:ink>
</file>

<file path=ppt/ink/ink11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1:02.135"/>
    </inkml:context>
    <inkml:brush xml:id="br0">
      <inkml:brushProperty name="width" value="0.025" units="cm"/>
      <inkml:brushProperty name="height" value="0.025" units="cm"/>
    </inkml:brush>
  </inkml:definitions>
  <inkml:trace contextRef="#ctx0" brushRef="#br0">57 221 19923,'0'0'4933,"-33"54"-2723,22-27-1057,4-1-256,2-2-577,4-1-224,1-6-833,0-4-1697,0-8-513,3-5-1185</inkml:trace>
  <inkml:trace contextRef="#ctx0" brushRef="#br0" timeOffset="1">60 0 11851,'0'0'17777,"-26"14"-20948,37-14-3267,1 0-7655</inkml:trace>
</inkml:ink>
</file>

<file path=ppt/ink/ink11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1:02.477"/>
    </inkml:context>
    <inkml:brush xml:id="br0">
      <inkml:brushProperty name="width" value="0.025" units="cm"/>
      <inkml:brushProperty name="height" value="0.025" units="cm"/>
    </inkml:brush>
  </inkml:definitions>
  <inkml:trace contextRef="#ctx0" brushRef="#br0">210 0 17969,'0'0'4228,"30"65"-1345,-13-26-481,-2 4-576,-5 6-769,-2 2-417,-8 4-287,0 1 159,-15 3-127,-14 2-225,-4 2-32,-6 0-96,-7-4-352,2-9-1346,-1-10-2658,6-11-5381</inkml:trace>
</inkml:ink>
</file>

<file path=ppt/ink/ink11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1:03.209"/>
    </inkml:context>
    <inkml:brush xml:id="br0">
      <inkml:brushProperty name="width" value="0.025" units="cm"/>
      <inkml:brushProperty name="height" value="0.025" units="cm"/>
    </inkml:brush>
  </inkml:definitions>
  <inkml:trace contextRef="#ctx0" brushRef="#br0">258 1 16624,'0'0'5231,"-9"8"-4606,-35 33 665,-65 80 0,98-107-917,0 1-1,1 0 1,0 1-1,1 0 1,1 1-1,1 0 1,0 0 0,1 0-1,1 1 1,-5 31-1,9-31-437,0-1-1,2 1 0,0 0 1,1-1-1,1 1 0,0-1 1,1 0-1,1 0 0,1 0 1,0 0-1,2-1 0,-1 0 1,2-1-1,0 0 0,1 0 1,1-1-1,0 0 0,0-1 1,19 16-1,20 15-4258,3-7-3598</inkml:trace>
</inkml:ink>
</file>

<file path=ppt/ink/ink11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1:03.961"/>
    </inkml:context>
    <inkml:brush xml:id="br0">
      <inkml:brushProperty name="width" value="0.025" units="cm"/>
      <inkml:brushProperty name="height" value="0.025" units="cm"/>
    </inkml:brush>
  </inkml:definitions>
  <inkml:trace contextRef="#ctx0" brushRef="#br0">110 0 10314,'0'0'14259,"9"9"-13069,4 4-823,-1 0 0,0 2 1,0-1-1,-2 2 0,0-1 0,0 1 0,-2 1 1,0-1-1,10 33 0,-11-22-20,0-1 1,-3 1-1,0 0 0,-1 1 1,-2-1-1,-2 35 1,-3-21-432,-1 0 1,-2-1-1,-2 0 1,-2 0-1,-2 0 1,-1-2-1,-2 0 1,-1 0-1,-27 41 1,0-19-4288,10-27-3232,-5-4-8348</inkml:trace>
</inkml:ink>
</file>

<file path=ppt/ink/ink11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1:04.860"/>
    </inkml:context>
    <inkml:brush xml:id="br0">
      <inkml:brushProperty name="width" value="0.025" units="cm"/>
      <inkml:brushProperty name="height" value="0.025" units="cm"/>
    </inkml:brush>
  </inkml:definitions>
  <inkml:trace contextRef="#ctx0" brushRef="#br0">325 0 9513,'0'0'20323,"-4"13"-19474,-7 12-502,-2 0 0,-1 0 0,-1-1 0,-1-1 0,-36 40 0,-147 151-1975,209-242-6831,-5 12 5008,8-18-4760</inkml:trace>
</inkml:ink>
</file>

<file path=ppt/ink/ink11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1:05.188"/>
    </inkml:context>
    <inkml:brush xml:id="br0">
      <inkml:brushProperty name="width" value="0.025" units="cm"/>
      <inkml:brushProperty name="height" value="0.025" units="cm"/>
    </inkml:brush>
  </inkml:definitions>
  <inkml:trace contextRef="#ctx0" brushRef="#br0">1 1 17104,'0'0'12332,"47"53"-11339,-23-25-577,5 5-256,-1-3-128,4 4 64,-2-3-1153,-1-2-2594,-2-1-3171,-2-4-9033</inkml:trace>
</inkml:ink>
</file>

<file path=ppt/ink/ink11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1:05.705"/>
    </inkml:context>
    <inkml:brush xml:id="br0">
      <inkml:brushProperty name="width" value="0.025" units="cm"/>
      <inkml:brushProperty name="height" value="0.025" units="cm"/>
    </inkml:brush>
  </inkml:definitions>
  <inkml:trace contextRef="#ctx0" brushRef="#br0">1 1 12396,'0'0'16399,"2"66"-14509,-2-35-288,0-3-1122,0 0-480,0-5 0,10-7 0,5-6 0,8-7 0,0-3-545,3-8-2241,-1-13-2499,-4-11-2915</inkml:trace>
</inkml:ink>
</file>

<file path=ppt/ink/ink11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1:06.079"/>
    </inkml:context>
    <inkml:brush xml:id="br0">
      <inkml:brushProperty name="width" value="0.025" units="cm"/>
      <inkml:brushProperty name="height" value="0.025" units="cm"/>
    </inkml:brush>
  </inkml:definitions>
  <inkml:trace contextRef="#ctx0" brushRef="#br0">13 0 10826,'0'0'18578,"-12"28"-27579</inkml:trace>
</inkml:ink>
</file>

<file path=ppt/ink/ink11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1:08.683"/>
    </inkml:context>
    <inkml:brush xml:id="br0">
      <inkml:brushProperty name="width" value="0.025" units="cm"/>
      <inkml:brushProperty name="height" value="0.025" units="cm"/>
    </inkml:brush>
  </inkml:definitions>
  <inkml:trace contextRef="#ctx0" brushRef="#br0">1 1 11659,'0'0'12140,"35"53"-10507,4-41 321,9-2-705,12-2-865,8-4-255,1-2-97,-2-2-833,-9 0-1313,-11 0-1762,-16-4-2306</inkml:trace>
</inkml:ink>
</file>

<file path=ppt/ink/ink11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1:09.025"/>
    </inkml:context>
    <inkml:brush xml:id="br0">
      <inkml:brushProperty name="width" value="0.025" units="cm"/>
      <inkml:brushProperty name="height" value="0.025" units="cm"/>
    </inkml:brush>
  </inkml:definitions>
  <inkml:trace contextRef="#ctx0" brushRef="#br0">1 0 15022,'0'0'7431,"89"14"-5445,-26-14-320,11 0-801,8 0-673,6 0-352,-5 0-1762,-7 0-1730,-10 0-2946</inkml:trace>
</inkml:ink>
</file>

<file path=ppt/ink/ink11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1:09.400"/>
    </inkml:context>
    <inkml:brush xml:id="br0">
      <inkml:brushProperty name="width" value="0.025" units="cm"/>
      <inkml:brushProperty name="height" value="0.025" units="cm"/>
    </inkml:brush>
  </inkml:definitions>
  <inkml:trace contextRef="#ctx0" brushRef="#br0">288 10 19795,'-12'-2'1644,"3"0"-1313,0 0-1,0 0 1,-1 1 0,1 1-1,-1-1 1,1 1 0,0 1-1,-1 0 1,1 0 0,0 1-1,-1 0 1,1 0 0,0 1 0,0 1-1,1-1 1,-1 2 0,-9 5-1,9-3-74,0 1 0,1 1 0,0-1-1,0 1 1,1 0 0,0 1 0,0 0 0,1 0-1,1 1 1,0-1 0,0 1 0,-5 20 0,8-25-181,1 0 0,-1 0 0,1 0-1,1 0 1,-1 0 0,1 0 0,0 0 0,1 0 0,-1 0 0,1 0 0,0 0 0,1 0 0,-1 0 0,1 0 0,0 0 0,1-1 0,-1 1 0,1-1 0,0 0 0,1 0 0,-1 0 0,1 0 0,0 0-1,0-1 1,1 0 0,6 5 0,1-1-72,1 0-1,1-1 1,-1-1 0,1-1-1,0 0 1,0 0-1,1-1 1,-1-1-1,1-1 1,0 0 0,0-1-1,16 0 1,-17-1-4,0 0 1,0-1-1,0-1 1,1 0-1,-1-1 1,-1-1-1,1 0 1,0-1-1,-1 0 1,0-1-1,0 0 1,18-14-1,-25 16 1,-1-1 0,0 0 0,0 0 0,0 0 0,-1 0 0,1-1 0,-1 0 0,-1 0 0,1 0 0,-1 0 0,0-1 0,-1 1 0,1-1 0,1-8 0,-3 10 0,-1 0 0,1 1 0,-1-1 0,0 0 0,0 0 0,0 0 0,-1 1 0,0-1 0,0 0 0,0 1 0,0-1 0,-1 1 0,0-1 0,0 1 0,0-1 0,0 1 0,-1 0 0,0 0 0,1 0 0,-1 1 0,-5-5 0,-4-2-234,0 0-1,-1 0 1,0 1 0,-1 1-1,0 0 1,0 1 0,-1 0-1,1 2 1,-1-1 0,-1 2-1,-27-5 1,8 4-1003,-1 1 1,0 2-1,-1 2 0,-38 4 1,9 6-6841</inkml:trace>
</inkml:ink>
</file>

<file path=ppt/ink/ink11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1:26.876"/>
    </inkml:context>
    <inkml:brush xml:id="br0">
      <inkml:brushProperty name="width" value="0.025" units="cm"/>
      <inkml:brushProperty name="height" value="0.025" units="cm"/>
    </inkml:brush>
  </inkml:definitions>
  <inkml:trace contextRef="#ctx0" brushRef="#br0">1 104 9161,'0'0'11659,"71"-6"-11307,-25 0-192,6 0-128,3-2 0,-1 0 0,-2 0-96,-4-1-384,-2-3-609,-9-3-1121,-4-10-2787</inkml:trace>
</inkml:ink>
</file>

<file path=ppt/ink/ink11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1:27.546"/>
    </inkml:context>
    <inkml:brush xml:id="br0">
      <inkml:brushProperty name="width" value="0.025" units="cm"/>
      <inkml:brushProperty name="height" value="0.025" units="cm"/>
    </inkml:brush>
  </inkml:definitions>
  <inkml:trace contextRef="#ctx0" brushRef="#br0">0 73 7079,'0'0'10442,"84"-18"-9546,-37 14-287,10-2-257,3 1-192,4 2-95,-3-1-33,-4-1-64,-7 3-673,-6-1-448,-13-6-961,-10-4-2883</inkml:trace>
</inkml:ink>
</file>

<file path=ppt/ink/ink11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4:39.242"/>
    </inkml:context>
    <inkml:brush xml:id="br0">
      <inkml:brushProperty name="width" value="0.025" units="cm"/>
      <inkml:brushProperty name="height" value="0.025" units="cm"/>
    </inkml:brush>
  </inkml:definitions>
  <inkml:trace contextRef="#ctx0" brushRef="#br0">318 80 11819,'0'0'5013,"3"-10"-1591,9-30-459,-12 39-2838,0 0 0,0 0 0,1 0 0,-1 0 0,0 0 0,0 0 0,0 0 0,0 0 0,0 0 0,0 0 0,-1 0 0,1 1 0,0-1 0,0 0 0,-1 0 0,1 0 0,-1 0 0,1 0 0,-1 0 0,1 0 0,-1 1 0,1-1 0,-1 0 0,0 0 0,1 1 0,-1-1 0,0 0 0,0 1 0,1-1 0,-1 1 0,0-1 0,0 1 0,0-1 0,0 1 0,0 0 0,0-1 0,0 1 0,0 0 0,0 0 0,0-1 0,0 1 0,-1 0 0,-41 4 1269,34-2-1374,0 2 0,0-1 1,1 1-1,-1 1 0,1 0 0,0 0 1,0 0-1,0 1 0,1 0 1,0 1-1,0-1 0,-7 10 0,7-9-29,1 2 0,0-1 0,0 1 0,0-1 0,1 2 0,0-1 0,1 0 0,0 1 0,1 0 0,0 0 0,-2 11 0,5-19-9,0 0 1,0 0 0,0 0-1,0 0 1,0 0 0,0 0-1,1 0 1,-1 0 0,1 0-1,0-1 1,-1 1 0,1 0 0,0 0-1,0 0 1,0-1 0,0 1-1,0 0 1,1-1 0,-1 1-1,0-1 1,1 0 0,-1 1-1,1-1 1,0 0 0,-1 0 0,1 0-1,0 0 1,0 0 0,-1 0-1,1-1 1,0 1 0,2 0-1,8 2-289,0 0 0,0-1-1,0 0 1,14-1 0,-10 1-212,18 0-333,-3 0 33,0 1-1,44 11 1,-73-14 833,-1 0 1,0 1-1,0-1 0,0 0 0,0 0 1,0 0-1,0 1 0,0-1 0,0 1 1,0-1-1,0 1 0,0-1 0,0 1 1,0-1-1,0 1 0,0 0 0,-1-1 1,1 1-1,0 0 0,0 0 0,-1 0 1,1 0-1,-1 0 0,1 0 0,-1 0 1,1 0-1,-1 0 0,1 0 0,-1 0 1,1 2-1,-2-1 117,0 0 1,1 0-1,-1 0 1,0 0-1,0-1 1,-1 1-1,1 0 1,0-1-1,0 1 0,-1 0 1,1-1-1,-1 0 1,0 1-1,-2 1 1,-11 7 871,0-1 0,-25 12 0,40-21-1007,-31 16 397,-1-2 0,-1-2 0,0-1 0,0-1 0,-1-2 0,-1-1 0,-51 3 0,86-10-399,-1 0 0,1 1-1,0-1 1,0 0 0,-1 0 0,1 0-1,0 0 1,-1 0 0,1 0 0,0 0-1,0 0 1,-1 0 0,1 0 0,0 0 0,0 0-1,-1 0 1,1 0 0,0 0 0,-1 0-1,1 0 1,0 0 0,0 0 0,-1 0 0,1 0-1,0-1 1,0 1 0,-1 0 0,1 0-1,0 0 1,0 0 0,0-1 0,-1 1-1,1 0 1,0 0 0,0 0 0,0-1 0,0 1-1,-1 0 1,1 0 0,0-1 0,0 1-1,0 0 1,0 0 0,0-1 0,0 1-1,0 0 1,0-1 0,13-10-829,25-10-2077,69-28-7835,-46 19 76</inkml:trace>
</inkml:ink>
</file>

<file path=ppt/ink/ink11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4:40.099"/>
    </inkml:context>
    <inkml:brush xml:id="br0">
      <inkml:brushProperty name="width" value="0.025" units="cm"/>
      <inkml:brushProperty name="height" value="0.025" units="cm"/>
    </inkml:brush>
  </inkml:definitions>
  <inkml:trace contextRef="#ctx0" brushRef="#br0">142 144 17681,'0'0'6379,"-11"1"-4350,5-1-1857,1 1 0,-1 0 1,0 1-1,0-1 0,0 1 1,1 0-1,-1 0 0,1 1 1,-1 0-1,1 0 0,0 0 1,0 1-1,1-1 0,-1 1 1,1 1-1,-1-1 0,1 0 0,1 1 1,-1 0-1,1 0 0,0 0 1,0 0-1,0 0 0,-3 10 1,4-11-103,0 0 0,1 1 0,-1-1 0,1 0 0,0 1 0,0 0 0,0-1 1,1 1-1,0-1 0,0 1 0,0 0 0,0-1 0,1 1 0,0-1 0,0 1 0,0-1 0,0 1 1,1-1-1,2 6 0,-1-6-41,0-1 0,0 0 0,0 0 0,0 0 0,0 0 0,1 0 0,-1-1 0,1 1 0,0-1 1,0 0-1,0 0 0,0 0 0,0-1 0,0 0 0,0 1 0,1-1 0,-1-1 0,0 1 0,1-1 0,4 0 0,-2 1-17,-1-1-1,1 0 0,-1 0 1,1-1-1,-1 0 0,0 0 1,1 0-1,-1-1 0,0 0 0,0 0 1,0-1-1,0 0 0,0 0 1,-1 0-1,1 0 0,-1-1 1,0 0-1,8-7 0,-8 4-1,0 1-1,0-1 1,-1 0-1,0 0 1,0 0-1,0-1 1,-1 1-1,0-1 1,-1 0-1,1 0 1,-1 0-1,-1 0 1,0 0-1,0-12 1,0 8-10,-1 1 0,-1-1 0,0 1 0,-3-12 0,3 18 0,0 1 0,0-1 0,0 1 0,-1 0 0,0 0 0,0 0 0,0 0 0,-1 0 0,1 0 0,-1 0 0,0 1 0,0-1 0,-3-2 0,55 7-139,29 9-1209,-29-5 685,0 2 1,74 21-1,-121-28 683,-1 1 0,0-1 0,1 1 0,-1-1 0,0 1 1,0 0-1,1-1 0,-1 1 0,0 0 0,0 0 0,0 0 1,0-1-1,0 1 0,0 0 0,0 1 0,0-1 0,-1 0 1,1 0-1,0 0 0,-1 0 0,1 1 0,-1-1 0,1 0 0,-1 1 1,1-1-1,-1 0 0,0 1 0,0-1 0,0 0 0,0 1 1,0-1-1,0 0 0,0 1 0,0-1 0,0 1 0,-1-1 0,1 0 1,0 1-1,-1-1 0,1 0 0,-1 0 0,0 1 0,0 0 1,-5 9 250,-1 0-1,0 0 1,-17 19 0,7-8-53,14-16-95,0-1 0,0 1-1,0-1 1,1 1-1,-4 11 1,6-16-111,-1 0 0,1 0 1,0 0-1,0 0 0,-1 0 0,1 0 1,0 0-1,0 0 0,0 0 0,0 0 1,0 0-1,1 0 0,-1 0 0,0 0 1,0 0-1,1 0 0,-1 0 0,0 0 1,1 0-1,-1 0 0,1-1 0,-1 1 1,1 0-1,-1 0 0,1 0 0,0-1 1,0 1-1,-1 0 0,1-1 0,0 1 1,0-1-1,0 1 0,-1-1 0,1 1 1,0-1-1,0 1 0,0-1 0,0 0 1,0 0-1,0 1 0,0-1 0,0 0 1,0 0-1,1 0 0,11 0-12,1-1 0,-1 0 0,0 0 0,0-2 0,0 1 0,-1-2 0,1 0 0,0 0 0,-1-1 0,0-1 0,-1 0 0,1 0 0,10-9 0,-10 7 0,0-1 0,-1 0 0,0-1 0,-1 0 0,0 0 0,0-1 0,-1-1 0,-1 0 0,0 0 0,0 0 0,9-24 0,-16 34 0,0 1 0,-1-1 0,1 0 0,-1 0 0,1 1 0,-1-1 0,0 0 0,0 0 0,0 0 0,0 1 0,0-1 0,0 0 0,0 0 0,0 0 0,-1 1 0,0-3 0,1 3 0,-1 1 0,1-1 0,-1 0 0,1 0 0,-1 1 0,1-1 0,-1 1 0,0-1 0,1 0 0,-1 1 0,0-1 0,1 1 0,-1 0 0,0-1 0,0 1 0,1-1 0,-1 1 0,0 0 0,0 0 0,0 0 0,1-1 0,-1 1 0,-1 0 0,0 0 0,0 0 0,0 1 0,0-1 0,1 0 0,-1 1 0,0 0 0,0-1 0,1 1 0,-1 0 0,0 0 0,1 0 0,-1 0 0,1 0 0,-1 0 0,1 0 0,0 0 0,-1 0 0,1 1 0,0-1 0,0 1 0,0-1 0,0 1 0,0-1 0,0 1 0,0 0 0,1-1 0,-1 1 0,0 3 0,0-4 0,1 0 0,-1 0 0,1 1 0,-1-1 0,1 0 0,0 1 0,0-1 0,-1 0 0,1 1 0,0-1 0,0 1 0,0-1 0,0 0 0,1 1 0,-1-1 0,0 0 0,1 1 0,-1-1 0,1 0 0,-1 1 0,1-1 0,-1 0 0,1 0 0,0 0 0,0 0 0,-1 1 0,1-1 0,0 0 0,0 0 0,0-1 0,2 3 0,2-2 0,-1 0 0,0 0 0,0 0 0,0-1 0,1 0 0,-1 1 0,0-2 0,0 1 0,9-2 0,-4 0 0,0 0 0,0-1 0,-1 0 0,1 0 0,0-1 0,-1-1 0,0 1 0,0-1 0,-1 0 0,1-1 0,10-10 0,-8 7 0,-1-1 0,1-1 0,-1 1 0,-1-1 0,0-1 0,-1 1 0,7-17 0,-12 23 0,-5 6 0,-11 12 0,-15 22 0,11-8 0,20-35 45,-1 6-61,-1 1 0,0-1-1,0 1 1,0-1-1,1 1 1,-1-1-1,1 1 1,-1-1 0,1 1-1,0 0 1,0-1-1,-1 1 1,1 0 0,0-1-1,0 1 1,0 0-1,0 0 1,0 0-1,3-2 1,-7 18-10767,-5-8 1414</inkml:trace>
</inkml:ink>
</file>

<file path=ppt/ink/ink11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4:40.614"/>
    </inkml:context>
    <inkml:brush xml:id="br0">
      <inkml:brushProperty name="width" value="0.025" units="cm"/>
      <inkml:brushProperty name="height" value="0.025" units="cm"/>
    </inkml:brush>
  </inkml:definitions>
  <inkml:trace contextRef="#ctx0" brushRef="#br0">125 6 11915,'-3'-5'7490,"3"9"-3751,2 4-4446,2 3 1404,0 1 1,-1-1-1,0 1 0,-1-1 0,-1 1 1,0 0-1,0 0 0,-1 0 0,-1 0 0,-2 14 1,-3 12 554,-19 65 1,-11 9-1087,18-63-169,3 1 0,1 1 1,-10 89-1,24-139-134,-1 0 0,1 0 0,0 0 1,0 0-1,0 1 0,0-1 0,0 0 0,0 0 0,1 0 0,-1 0 0,0 0 1,1 1-1,-1-1 0,0 0 0,1 0 0,-1 0 0,2 1 0,-1-2-87,0 0-1,-1 0 0,1 0 1,0 0-1,0 0 0,0 0 1,0 0-1,-1 0 0,1 0 0,0 0 1,0 0-1,0-1 0,-1 1 1,1 0-1,0-1 0,0 1 1,-1 0-1,1-1 0,0 1 1,-1-1-1,1 1 0,0-1 1,-1 0-1,1 1 0,-1-1 0,1 0 1,0-1-1,20-23-9117</inkml:trace>
</inkml:ink>
</file>

<file path=ppt/ink/ink11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4:41.221"/>
    </inkml:context>
    <inkml:brush xml:id="br0">
      <inkml:brushProperty name="width" value="0.025" units="cm"/>
      <inkml:brushProperty name="height" value="0.025" units="cm"/>
    </inkml:brush>
  </inkml:definitions>
  <inkml:trace contextRef="#ctx0" brushRef="#br0">0 136 15182,'0'0'13304,"11"3"-12327,-2-2-854,0 1 1,0-1 0,0 0 0,0-1 0,0 0 0,0-1 0,0 0 0,-1 0 0,1-1 0,0 0 0,0 0 0,-1-1 0,12-5 0,-5 0-4,-1 1 1,26-20-1,-37 24-98,1 0 0,-1 1 0,0-1 0,0 0 0,0-1 1,-1 1-1,1 0 0,-1-1 0,0 1 0,0-1 0,0 0 0,0 0 0,-1 0 0,1 0 0,-1 0 0,1-8 0,-2 12-18,0-1 0,0 1-1,0-1 1,0 1-1,0-1 1,0 1 0,0-1-1,0 0 1,0 1 0,0-1-1,0 1 1,-1-1 0,1 1-1,0-1 1,0 1-1,-1-1 1,1 1 0,0 0-1,-1-1 1,1 1 0,-1-1-1,1 1 1,0 0 0,-1-1-1,1 1 1,-1 0 0,1-1-1,-1 1 1,1 0-1,-1 0 1,0-1 0,-23 1-22,-24 16-65,37-10 102,1 2-1,-1-1 0,1 2 1,0-1-1,1 1 1,0 1-1,1-1 1,0 2-1,0-1 0,1 1 1,0 0-1,1 1 1,1-1-1,-1 1 0,2 0 1,0 1-1,0-1 1,1 1-1,-2 19 1,5-29-23,0 0 1,0 0-1,0 0 1,0 0 0,1 0-1,-1 0 1,1 0-1,0 0 1,-1 0-1,1 0 1,1 0 0,-1-1-1,0 1 1,1 0-1,-1-1 1,1 1 0,0-1-1,0 1 1,0-1-1,4 4 1,-1-3-28,0 0 0,0 0 1,0-1-1,0 1 0,1-1 1,-1 0-1,1-1 0,-1 1 0,1-1 1,8 1-1,2-1-644,0-1 1,0 0-1,17-2 1,36-10-6479,4-11-6417</inkml:trace>
</inkml:ink>
</file>

<file path=ppt/ink/ink11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4:42.067"/>
    </inkml:context>
    <inkml:brush xml:id="br0">
      <inkml:brushProperty name="width" value="0.025" units="cm"/>
      <inkml:brushProperty name="height" value="0.025" units="cm"/>
    </inkml:brush>
  </inkml:definitions>
  <inkml:trace contextRef="#ctx0" brushRef="#br0">125 0 18257,'0'0'2968,"-2"10"-645,-45 161 976,25-103-1325,3 2-1,-16 116 0,36-186-1973,-1 0 0,0 0 0,0 0 0,0 0 0,0 0 0,1 0 0,-1 0 0,0 0 0,0 0 0,0 0 0,0 0 0,1 0 0,-1 0 0,0 0 0,0 0 0,0 0 0,0 0 0,1 0 0,-1 0 0,0 0 0,0 1 0,0-1 0,0 0 0,0 0 0,1 0 0,-1 0 0,0 0 0,0 0 0,0 0 0,0 1 0,0-1 0,0 0 0,0 0 0,0 0 0,1 0 0,-1 0 0,0 1 0,0-1 0,0 0 0,0 0 0,0 0 0,0 0 0,0 1 0,0-1 0,0 0 0,0 0 0,0 0 0,0 0 0,0 1 0,0-1 0,0 0 0,0 0 0,0 0 0,0 0 0,-1 0 0,1 1 0,0-1 0,0 0 0,0 0 0,0 0 0,0 0 0,0 0 0,0 1 0,0-1 0,-1 0 0,1 0 0,0 0 0,6-8 0,-5 8 0,14-30-28,-1 0-1,-1 0 1,-1-2 0,9-42-1,-6 24-59,-1-3-109,-11 38 145,0-1 0,2 1 1,0 0-1,0 1 1,12-21-1,-17 35 45,0 0-1,0 0 1,0 0-1,0-1 0,0 1 1,0 0-1,0 0 1,0 0-1,0 0 0,1-1 1,-1 1-1,0 0 1,0 0-1,0 0 0,0 0 1,0 0-1,1 0 1,-1 0-1,0 0 0,0-1 1,0 1-1,0 0 1,1 0-1,-1 0 0,0 0 1,0 0-1,0 0 1,0 0-1,1 0 0,-1 0 1,0 0-1,0 0 1,0 0-1,1 0 0,-1 0 1,0 0-1,0 0 1,0 0-1,0 1 0,1-1 1,-1 0-1,0 0 1,0 0-1,0 0 0,0 0 1,0 0-1,1 1 1,5 11-167,1 20 118,-6-29 52,2 13 99,0-1 0,1 0-1,1 0 1,0 0-1,1 0 1,13 21 0,-17-32-71,1 0 0,0 0 1,0 0-1,0-1 0,1 0 0,-1 0 1,1 0-1,0 0 0,0 0 1,0 0-1,0-1 0,0 0 1,1 0-1,-1 0 0,1-1 1,-1 1-1,1-1 0,0 0 0,-1 0 1,1-1-1,0 0 0,0 1 1,-1-1-1,1-1 0,0 1 1,5-2-1,-4 0-23,0 1 0,0-1 1,0 0-1,0-1 0,-1 0 0,1 0 1,-1 0-1,1 0 0,-1-1 0,0 0 1,-1 0-1,1 0 0,-1 0 0,0-1 1,5-7-1,-4 5-1,0 0-1,0 0 1,-1-1 0,0 1-1,-1-1 1,0 0-1,0 0 1,0 0 0,-1-1-1,1-12 1,-3 21 0,0 0 0,0 0 0,0 1 0,0-1 0,0 0 0,-1 0 0,1 0 0,0 0 0,0 0 0,0 1 0,0-1 0,-1 0 0,1 0 0,0 0 0,0 0 0,0 0 0,-1 0 0,1 0 0,0 0 0,0 0 0,0 0 0,-1 0 0,1 0 0,0 0 0,0 0 0,-1 0 0,1 0 0,0 0 0,0 0 0,0 0 0,-1 0 0,1 0 0,0 0 0,0 0 0,0 0 0,-1 0 0,1 0 0,0 0 0,0-1 0,0 1 0,0 0 0,-1 0 0,1 0 0,0 0 0,0-1 0,0 1 0,0 0 0,0 0 0,-1 0 0,1 0 0,0-1 0,0 1 0,0 0 0,0 0 0,0 0 0,0-1 0,0 1 0,0 0 0,0 0 0,0-1 0,0 1 0,-13 16 0,1 6 0,1 0 0,1 1 0,1 1 0,2 0 0,0 0 0,1 0 0,2 1 0,0-1 0,0 44 0,4-64 0,-1-1 0,1 0 0,0 1 0,1-1 0,-1 0 0,1 1 0,-1-1 0,1 0 0,0 1 0,0-1 0,1 0 0,-1 0 0,1 0 0,-1 0 0,4 4 0,-3-5 0,0 0 0,1-1 0,-1 1 0,0-1 0,1 0 0,-1 1 0,1-1 0,-1 0 0,1-1 0,-1 1 0,1 0 0,0-1 0,-1 1 0,1-1 0,0 0 0,-1 0 0,1 0 0,0 0 0,-1-1 0,4 0 0,3-1 0,-1 0 0,1-1 0,0 0 0,-1-1 0,0 1 0,0-2 0,0 1 0,0-1 0,-1 0 0,0-1 0,0 0 0,0 0 0,-1 0 0,0-1 0,0 0 0,8-13 0,7-11 0,-2-2 0,24-52 0,-59 178 0,13-78 0,0 0 0,1 0 0,1 0 0,0 0 0,1 1 0,3 23 0,-3-37-88,0-1 0,1 0 0,-1 0 0,1 0 0,-1 0 0,1 0 0,-1 0 0,1 0 0,0 0 0,0 0 0,-1 0 0,1 0 0,0 0 0,0 0 0,0 0 0,0-1 0,0 1 0,0 0 0,0-1 0,0 1 0,0-1 0,0 1 0,1-1 0,-1 0 0,0 1 0,0-1 0,0 0 0,0 0 0,3 0 0,-2 0-253,0 0 0,0 0 1,1 0-1,-1 0 0,0-1 0,0 1 0,0-1 0,0 0 0,0 0 0,0 1 1,0-1-1,0-1 0,0 1 0,0 0 0,0 0 0,1-2 0,17-22-7079</inkml:trace>
</inkml:ink>
</file>

<file path=ppt/ink/ink11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4:42.426"/>
    </inkml:context>
    <inkml:brush xml:id="br0">
      <inkml:brushProperty name="width" value="0.025" units="cm"/>
      <inkml:brushProperty name="height" value="0.025" units="cm"/>
    </inkml:brush>
  </inkml:definitions>
  <inkml:trace contextRef="#ctx0" brushRef="#br0">0 1 19891,'0'0'8392,"6"53"-8616,25-40-2051,4-3-1921,1-2-2210</inkml:trace>
</inkml:ink>
</file>

<file path=ppt/ink/ink11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4:42.800"/>
    </inkml:context>
    <inkml:brush xml:id="br0">
      <inkml:brushProperty name="width" value="0.025" units="cm"/>
      <inkml:brushProperty name="height" value="0.025" units="cm"/>
    </inkml:brush>
  </inkml:definitions>
  <inkml:trace contextRef="#ctx0" brushRef="#br0">112 0 2659,'0'0'26120,"-9"9"-24283,-8 6-1004,-53 52 485,69-65-1353,-1-1-1,1 1 1,-1 0 0,1 0 0,0-1-1,0 1 1,0 0 0,0 0 0,0 0-1,0 1 1,1-1 0,-1 0-1,1 0 1,-1 0 0,1 4 0,0-5-34,0 1 0,1-1 1,-1 0-1,1 0 0,-1 1 0,1-1 1,-1 0-1,1 0 0,0 0 1,-1 1-1,1-1 0,0 0 1,0 0-1,0 0 0,0 0 1,0-1-1,0 1 0,0 0 1,2 1-1,7 2-474,0 1 0,0-2 0,0 1 0,0-1 0,17 2 0,16 6-459,-40-10 1077,1 0 0,-1 0 1,0 1-1,0-1 0,0 1 0,-1 0 0,1-1 1,0 1-1,-1 1 0,1-1 0,-1 0 0,1 1 0,-1-1 1,0 1-1,0-1 0,0 1 0,-1 0 0,1 0 1,-1 0-1,1 0 0,-1 0 0,0 1 0,1 3 0,-2-3 95,0-1 0,-1 0 0,1 0-1,-1 1 1,0-1 0,1 0 0,-1 0 0,-1 0-1,1 0 1,0 0 0,-1 0 0,0 0-1,1-1 1,-1 1 0,0 0 0,0-1-1,-1 0 1,1 1 0,0-1 0,-1 0-1,0 0 1,1 0 0,-1-1 0,-3 2 0,-2 2-160,0 0 1,0-1 0,-1 0-1,1 0 1,-1-1 0,0 0-1,0-1 1,0 0 0,0 0-1,-1-1 1,1 0 0,0-1-1,-10-1 1,18 1-104,0 0 1,1 0-1,-1 0 0,0-1 1,1 1-1,-1 0 1,0-1-1,1 1 0,-1-1 1,1 1-1,-1-1 0,1 1 1,-1-1-1,1 1 1,-1-1-1,1 1 0,-1-1 1,1 0-1,0 1 0,-1-1 1,1 0-1,0 1 1,-1-1-1,1 0 0,0 1 1,0-1-1,0 0 0,0 0 1,0 1-1,0-1 0,0-1 1,6-24-7893,14 1-4032</inkml:trace>
</inkml:ink>
</file>

<file path=ppt/ink/ink11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4:43.162"/>
    </inkml:context>
    <inkml:brush xml:id="br0">
      <inkml:brushProperty name="width" value="0.025" units="cm"/>
      <inkml:brushProperty name="height" value="0.025" units="cm"/>
    </inkml:brush>
  </inkml:definitions>
  <inkml:trace contextRef="#ctx0" brushRef="#br0">1 67 14830,'0'0'10042,"5"-8"-7523,-4 4-2361,1 0-1,0 1 1,0-1-1,1 1 1,-1-1-1,1 1 1,0 0-1,0 0 1,0 0-1,0 0 1,0 1-1,0-1 1,1 1-1,0 0 0,-1 0 1,1 0-1,0 1 1,0-1-1,0 1 1,0 0-1,0 0 1,0 0-1,0 0 1,0 1-1,0 0 1,0 0-1,1 0 1,-1 0-1,6 2 1,-8-1-160,-1 0 0,0 0 0,0 0 0,0 0 0,0 0 0,0 0 0,-1 1 0,1-1 0,0 0 0,-1 1 0,1-1 0,0 0 0,-1 1 0,1-1 0,-1 1 0,0-1 0,0 1 0,1-1 0,-1 0 0,0 1 0,0-1 0,0 1 0,-1-1 0,1 1 0,0-1 0,0 1 0,-1-1 0,0 3 0,-13 45 54,-2-14-35,10-25 37,1 1-1,0 0 0,1 0 1,0 1-1,0-1 0,1 1 0,1 0 1,0 0-1,0 0 0,1 17 1,1-28-52,1 1 0,-1-1 0,0 0 1,0 1-1,1-1 0,-1 0 0,1 0 0,-1 1 1,1-1-1,0 0 0,-1 0 0,1 0 1,0 0-1,0 0 0,0 0 0,-1 0 0,1 0 1,0 0-1,0-1 0,1 1 0,-1 0 1,0 0-1,2 0 0,0 0-1,0 0 1,0 0-1,0-1 0,0 1 1,0-1-1,0 0 0,1 0 1,-1 0-1,5-1 0,1 0-3,-1-1 1,1 0-1,0 0 0,-1-1 0,0-1 0,12-5 0,-6 0 2,0-1 0,-1 0 0,0-1 0,0-1 0,-2 0 0,1 0 0,-1-2 0,-1 1 0,0-1 0,-1 0 0,-1-1 0,0 0 0,-1-1 0,5-15 0,-11 9 0,-1 22 0,0 0 0,0-1 0,0 1 0,0 0 0,0 0 0,0 0 0,-1-1 0,1 1 0,0 0 0,0 0 0,0 0 0,0 0 0,-1-1 0,1 1 0,0 0 0,0 0 0,0 0 0,-1 0 0,1 0 0,0 0 0,0-1 0,0 1 0,-1 0 0,1 0 0,0 0 0,0 0 0,-1 0 0,1 0 0,0 0 0,0 0 0,-1 0 0,1 0 0,0 0 0,0 0 0,-1 0 0,1 0 0,0 1 0,0-1 0,-1 0 0,0 1 0,0 0 0,-1 0 0,1 0 0,0 0 0,0 0 0,0 1 0,0-1 0,0 0 0,0 1 0,0-1 0,0 0 0,1 1 0,-1-1 0,0 1 0,1-1 0,0 1 0,-1 0 0,1-1 0,-1 4 0,1-4 0,0 0 0,0 0 0,-1 0 0,1 1 0,0-1 0,0 0 0,0 0 0,0 0 0,0 0 0,1 1 0,-1-1 0,0 0 0,0 0 0,1 0 0,-1 0 0,1 0 0,-1 0 0,1 0 0,-1 0 0,1 0 0,0 0 0,-1 0 0,1 0 0,0 0 0,0 0 0,0-1 0,0 1 0,0 0 0,0 0 0,3 0 0,0 0 0,-1 0 0,1-1 0,0 0 0,-1 0 0,1 0 0,7-1 0,-6 1 0,3-1 0,0-1 0,0-1 0,0 0 0,0 0 0,-1 0 0,0-1 0,1 0 0,-1 0 0,0-1 0,-1 1 0,1-2 0,-1 1 0,9-11 0,32-23 0,-47 39 0,1 0 0,-1 0 0,0 0 0,0-1 0,1 1 0,-1 0 0,0 0 0,0 0 0,1 0 0,-1 0 0,0-1 0,1 1 0,-1 0 0,0 0 0,1 0 0,-1 0 0,0 0 0,0 0 0,1 0 0,-1 0 0,0 0 0,1 0 0,-1 0 0,0 0 0,1 1 0,-1-1 0,0 0 0,0 0 0,1 0 0,-1 0 0,0 0 0,1 1 0,-1-1 0,0 0 0,0 0 0,1 0 0,-1 1 0,0-1 0,0 0 0,0 0 0,0 1 0,1-1 0,-1 0 0,0 0 0,0 1 0,0-1 0,0 0 0,0 1 0,0-1 0,0 0 0,1 0 0,-1 1 0,0-1 0,0 0 0,0 1 0,0-1 0,0 0 0,-1 1 0,1-1 0,0 1 0,-2 23 0,2-22 0,-14 69 0,9-51 0,1 0 0,0 1 0,2-1 0,0 30 0,2-49-15,0 0 1,0 0-1,0 0 1,0 0-1,0 0 1,1 0-1,-1 0 0,0 0 1,1 0-1,-1 0 1,1 0-1,-1 0 1,1 0-1,-1 0 0,1 0 1,0-1-1,-1 1 1,1 0-1,0 0 1,0-1-1,-1 1 0,1-1 1,0 1-1,0 0 1,0-1-1,0 0 1,0 1-1,0-1 0,0 1 1,0-1-1,0 0 1,0 0-1,0 0 1,0 0-1,0 0 0,0 0 1,0 0-1,0 0 1,0 0-1,0 0 1,0 0-1,0-1 0,0 1 1,0 0-1,0-1 1,0 1-1,0-1 1,1 0-1,4-1-428,-1 0 1,1-1-1,-1 0 1,0 0-1,0 0 0,0 0 1,7-7-1,14-22-7890,0-8-5824</inkml:trace>
</inkml:ink>
</file>

<file path=ppt/ink/ink11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4:43.490"/>
    </inkml:context>
    <inkml:brush xml:id="br0">
      <inkml:brushProperty name="width" value="0.025" units="cm"/>
      <inkml:brushProperty name="height" value="0.025" units="cm"/>
    </inkml:brush>
  </inkml:definitions>
  <inkml:trace contextRef="#ctx0" brushRef="#br0">42 0 17873,'0'0'11979,"-41"56"-11178,46-37-673,17-2-736,9-2-2820,3-6-3522,7-1-7015</inkml:trace>
  <inkml:trace contextRef="#ctx0" brushRef="#br0" timeOffset="1">359 126 22037,'-9'1'3475,"-7"3"-2577,1 1-1,0 1 1,0 0 0,-21 12-1,32-16-765,-1 0 0,1 0 0,-1 1-1,1 0 1,0 0 0,0 0 0,0 1-1,1-1 1,-1 1 0,1 0 0,0 0-1,0 0 1,0 0 0,1 0 0,-1 1-1,1-1 1,0 1 0,0 0 0,1-1-1,-2 9 1,3-12-132,0 0 1,0 0-1,1 0 0,-1 0 0,1 0 1,-1 0-1,1 0 0,0 0 0,-1 0 1,1 0-1,0-1 0,-1 1 1,1 0-1,0 0 0,0-1 0,0 1 1,0 0-1,0-1 0,0 1 0,0-1 1,0 1-1,0-1 0,0 0 1,0 1-1,0-1 0,0 0 0,0 0 1,0 0-1,0 0 0,0 0 0,0 0 1,1 0-1,0 0 0,44-4-46,-33 0-346,0 0 1,-1-2 0,1 0-1,-1 0 1,0-1-1,0 0 1,-1-1 0,0-1-1,-1 1 1,1-2 0,-2 1-1,1-2 1,-2 1-1,1-1 1,7-13 0,-16 24 420,0 0 0,0 0 0,0-1 1,0 1-1,0 0 0,0 0 0,1 0 0,-1 0 1,0 0-1,0 0 0,0 0 0,0 0 0,0-1 1,0 1-1,0 0 0,0 0 0,0 0 0,0 0 1,0 0-1,0 0 0,0-1 0,0 1 0,0 0 1,0 0-1,0 0 0,0 0 0,0 0 1,0-1-1,0 1 0,0 0 0,0 0 0,0 0 1,0 0-1,0 0 0,0 0 0,0 0 0,0-1 1,0 1-1,0 0 0,-1 0 0,1 0 0,0 0 1,0 0-1,0 0 0,0 0 0,0 0 0,0 0 1,0-1-1,-1 1 0,1 0 0,0 0 1,0 0-1,0 0 0,0 0 0,0 0 0,0 0 1,-1 0-1,1 0 0,0 0 0,0 0 0,0 0 1,0 0-1,-1 0 0,-12 6 819,-14 14-85,20-11-646,1 0 0,0 0 0,0 0 0,1 1-1,0 0 1,1 0 0,0 0 0,1 1 0,-5 19-1,8-24-221,-1 0 1,0 1-1,1-1 0,0 0 0,1 0 0,0 1 0,-1-1 1,3 7-1,-1-9-317,-1 0 0,1 1 1,0-1-1,0 0 0,0 0 0,1-1 1,-1 1-1,1 0 0,0-1 0,0 0 1,0 1-1,5 2 0,28 17-11776</inkml:trace>
</inkml:ink>
</file>

<file path=ppt/ink/ink11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3:42.115"/>
    </inkml:context>
    <inkml:brush xml:id="br0">
      <inkml:brushProperty name="width" value="0.025" units="cm"/>
      <inkml:brushProperty name="height" value="0.025" units="cm"/>
    </inkml:brush>
  </inkml:definitions>
  <inkml:trace contextRef="#ctx0" brushRef="#br0">203 146 3331,'0'0'9844,"-1"-11"-5408,1 10-4417,0-4 375,0 0-1,-1 0 0,0 0 0,0 0 0,0 0 0,-1 0 0,0 0 0,-2-5 0,3 8-233,-1 0 1,1 1-1,-1-1 0,1 0 1,-1 1-1,0-1 0,0 1 1,0-1-1,0 1 0,0 0 0,0 0 1,0 0-1,0 0 0,0 0 1,0 0-1,0 1 0,-1-1 0,1 1 1,0 0-1,-1-1 0,1 1 1,0 0-1,-1 0 0,1 0 1,0 1-1,-5 0 0,2 1-36,-1-1 0,0 1-1,1 1 1,0-1 0,-1 1 0,1 0-1,0 0 1,0 0 0,1 1 0,-1 0-1,1 0 1,-1 0 0,1 0-1,1 1 1,-1 0 0,1-1 0,-6 11-1,3-4 97,0 0 1,1 0-1,0 0 0,0 1 0,2 0 0,-1 0 0,-2 20 0,5-29-174,1 0-1,0 1 1,-1-1 0,1 0-1,0 0 1,1 1 0,-1-1-1,1 0 1,-1 0 0,1 1-1,0-1 1,0 0 0,0 0-1,1 0 1,-1 0 0,1 0-1,-1 0 1,1-1 0,0 1-1,0-1 1,0 1 0,1-1-1,-1 1 1,1-1 0,4 3-1,-2-2-11,0-1 1,1-1-1,-1 1 0,0-1 0,1 1 1,-1-1-1,1-1 0,-1 1 0,1-1 0,-1 0 1,1 0-1,-1-1 0,1 0 0,-1 0 1,7-2-1,-5 1-2,0-1 0,0 0 0,0 0 0,-1-1 0,1 1 0,-1-2 0,0 1 0,0-1 0,0 0 0,-1 0 1,7-8-1,-9 10 2,0 0 1,0-1 0,-1 1 0,1-1 0,-1 1 0,0-1 0,0 0 0,0 0 0,-1 0 0,1 0 0,-1 0 0,0 0 0,0 0 0,-1 0-1,1 0 1,-1-1 0,0 1 0,0 0 0,0 0 0,0-1 0,-2-5 0,1 8-26,0 1-1,0 0 1,0 0 0,0 0-1,0 0 1,0 0 0,0 0 0,0 0-1,0 0 1,0 0 0,0 0-1,-1 1 1,1-1 0,0 1-1,-1-1 1,1 1 0,0-1 0,-1 1-1,1-1 1,-1 1 0,1 0-1,0 0 1,-1 0 0,1 0-1,-1 0 1,1 0 0,-1 0-1,1 1 1,0-1 0,-3 1 0,-5 4 81,33-8-55,72-24-35,-72 18 0,1 2 0,0 0 0,0 2 0,0 1 0,42-2 0,-65 6 0,0 0 0,1 0 0,-1 0 0,0 1 0,1-1 0,-1 1 0,0-1 0,0 1 0,1 0 0,-1 0 0,0 0 0,0 0 0,0 0 0,0 0 0,0 1 0,0-1 0,-1 1 0,1-1 0,0 1 0,-1 0 0,3 2 0,-2 0 0,-1-1 0,1 1 0,-1-1 0,0 1 0,0 0 0,0-1 0,0 1 0,-1 0 0,1 0 0,-1 0 0,0 4 0,-1 5 0,0-1 0,-1 0 0,-1 0 0,-6 18 0,9-29 0,6-13 0,-1 1 0,0-1 0,-1 0 0,0 0 0,-1 0 0,0 0 0,-1-1 0,-1 1 0,0-1 0,0 1 0,-1-1 0,-4-22 0,4 34 0,0 0 0,0 1 0,0-1 0,0 0 0,0 1 0,0-1 0,0 1 0,0-1 0,0 0 0,0 1 0,-1-1 0,1 1 0,0-1 0,-1 1 0,1-1 0,0 0 0,-1 1 0,1-1 0,0 1 0,-1 0 0,1-1 0,-1 1 0,1-1 0,-1 1 0,1 0 0,-1-1 0,1 1 0,-1 0 0,1-1 0,-1 1 0,0 0 0,1 0 0,-1 0 0,1 0 0,-1 0 0,0-1 0,1 1 0,-1 0 0,0 0 0,1 0 0,-1 1 0,1-1 0,-1 0 0,0 0 0,1 0 0,-1 0 0,1 1 0,-1-1 0,0 0 0,0 1 0,-1 9 0,3-9 0,-1-1 0,1 1 0,0-1 0,-1 1 0,1 0 0,0-1 0,0 1 0,-1-1 0,1 0 0,0 1 0,0-1 0,0 1 0,-1-1 0,1 0 0,0 0 0,0 0 0,0 1 0,0-1 0,1 0 0,13 1-296,1 0 0,0-1 1,0 0-1,-1-1 0,1-1 0,-1-1 1,20-5-1,-14 1-1784,-1 0 0,30-15 1,7-10-11865</inkml:trace>
</inkml:ink>
</file>

<file path=ppt/ink/ink11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3:42.691"/>
    </inkml:context>
    <inkml:brush xml:id="br0">
      <inkml:brushProperty name="width" value="0.025" units="cm"/>
      <inkml:brushProperty name="height" value="0.025" units="cm"/>
    </inkml:brush>
  </inkml:definitions>
  <inkml:trace contextRef="#ctx0" brushRef="#br0">267 184 6919,'7'-13'3800,"-4"7"-3428,30-56 3458,-29 53-2729,-1 0-1,0-1 0,0 1 1,-1-1-1,0 1 1,1-20-1,-3 28-971,0 1-1,0-1 1,0 0 0,0 1-1,0-1 1,0 0 0,0 1-1,0-1 1,-1 0-1,1 1 1,0-1 0,0 0-1,-1 1 1,1-1 0,0 1-1,-1-1 1,1 0-1,0 1 1,-1-1 0,1 1-1,-1-1 1,1 1 0,-1 0-1,1-1 1,-1 1 0,1-1-1,-1 1 1,0 0-1,1-1 1,-2 1 0,-22 2 1715,17 1-1642,0 0-1,0 0 1,0 0-1,1 1 1,-7 5-1,-14 13 89,2 1 0,0 1 0,1 2 0,2 0 0,-29 44-1,41-55-184,1 0 0,0 1 0,1 0 0,1 0-1,1 1 1,0 0 0,1 0 0,1 0 0,0 1 0,2-1-1,0 1 1,0 27 0,3-42-107,-1 1 0,1-1 0,-1 1 0,1 0 0,0-1 0,0 1 0,1-1 1,-1 0-1,1 1 0,0-1 0,0 0 0,0 0 0,0 0 0,0 0 0,0-1 0,1 1 0,0 0 0,2 1 0,1 0-20,0 0-1,0-1 0,1 0 0,-1 0 0,1 0 1,-1-1-1,1 0 0,13 2 0,5-1-273,1-1-1,-1-1 1,1-2-1,30-4 1,3-6-3132,-2-10-3586,-10-2-3241</inkml:trace>
</inkml:ink>
</file>

<file path=ppt/ink/ink11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3:43.084"/>
    </inkml:context>
    <inkml:brush xml:id="br0">
      <inkml:brushProperty name="width" value="0.025" units="cm"/>
      <inkml:brushProperty name="height" value="0.025" units="cm"/>
    </inkml:brush>
  </inkml:definitions>
  <inkml:trace contextRef="#ctx0" brushRef="#br0">61 0 18738,'0'0'10452,"-3"10"-9032,-11 37-988,1 1-1,3 1 0,1 0 1,-2 92-1,11-140-431,0-1 0,-1 0 0,1 1 0,0-1 0,0 1 0,0-1 0,0 1 0,0-1 0,0 0 0,0 1 0,0-1 0,0 1 0,0-1 0,0 1 0,1-1 0,-1 0 0,0 1 0,0-1 0,0 1 0,0-1 0,1 0 0,-1 1 0,0-1 0,0 0 0,1 1 0,-1-1 0,0 0 0,1 1 0,-1-1 0,0 0 0,1 0 0,-1 1 0,0-1 0,1 0 0,-1 0 0,1 0 0,-1 1 0,15-11 0,11-25 0,-20 21 0,1-1 0,-2 1 0,0-1 0,-1 0 0,0-1 0,-1 1 0,-1 0 0,-1-1 0,0 0 0,-1 1 0,-3-30 0,3 44 0,0 0 0,0 0 0,-1 0 0,1 0 0,0 1 0,-1-1 0,1 0 0,0 0 0,-1 0 0,1 0 0,-1 0 0,1 1 0,-1-1 0,0 0 0,1 0 0,-1 1 0,0-1 0,1 0 0,-1 1 0,0-1 0,0 1 0,0-1 0,0 1 0,1 0 0,-1-1 0,0 1 0,0 0 0,0-1 0,0 1 0,0 0 0,0 0 0,0 0 0,0 0 0,0 0 0,0 0 0,0 0 0,0 0 0,0 0 0,-1 1 0,0 0 0,0-1 0,0 1 0,1 0 0,-1 0 0,0 0 0,1 0 0,-1 0 0,1 0 0,-1 0 0,1 1 0,-1-1 0,1 1 0,0-1 0,0 1 0,0-1 0,0 1 0,0 0 0,-2 2 0,2-2-11,1 0-1,-1 0 1,0 0 0,1 0 0,-1 0-1,1 1 1,-1-1 0,1 0 0,0 0-1,0 0 1,0 0 0,0 0-1,0 1 1,1-1 0,-1 0 0,1 0-1,-1 0 1,1 0 0,0 0 0,0 0-1,0 0 1,0 0 0,2 3-1,0-3-43,-1 0-1,1 0 0,0-1 0,-1 1 0,1-1 1,0 1-1,0-1 0,0 0 0,0 0 0,0 0 1,0 0-1,1-1 0,-1 1 0,4-1 0,10 1-531,0-2-1,0 0 0,0-1 1,0 0-1,17-6 0,-1-2-5642,-2 0 0,44-22 1,-37 13 1333</inkml:trace>
</inkml:ink>
</file>

<file path=ppt/ink/ink11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3:43.612"/>
    </inkml:context>
    <inkml:brush xml:id="br0">
      <inkml:brushProperty name="width" value="0.025" units="cm"/>
      <inkml:brushProperty name="height" value="0.025" units="cm"/>
    </inkml:brush>
  </inkml:definitions>
  <inkml:trace contextRef="#ctx0" brushRef="#br0">115 1 13741,'0'0'4612,"-9"6"-789,-49 42 995,53-43-4288,0 1 0,0-1 1,0 1-1,1 0 0,-1 0 1,2 1-1,-1-1 1,1 1-1,-5 11 0,8-17-521,0 0 0,0 0 0,0-1 0,-1 1 0,1 0 0,0 0 0,0-1-1,1 1 1,-1 0 0,0 0 0,0-1 0,0 1 0,0 0 0,1-1 0,-1 1 0,0 0-1,1 0 1,-1-1 0,0 1 0,1-1 0,-1 1 0,1 0 0,-1-1 0,1 1 0,-1-1 0,1 1-1,0-1 1,-1 0 0,1 1 0,0-1 0,-1 1 0,1-1 0,0 0 0,-1 0 0,1 1 0,0-1-1,-1 0 1,1 0 0,0 0 0,0 0 0,-1 0 0,1 0 0,0 0 0,0 0 0,-1 0 0,1 0-1,1-1 1,40-5 34,-14-3-199,53-24 0,-64 24 91,0 1 0,1 1 0,0 0 0,0 1-1,0 2 1,1 0 0,31-3 0,-49 7 77,1 0-1,-1 1 0,0-1 1,0 0-1,0 1 1,1 0-1,-1-1 0,0 1 1,0 0-1,0-1 0,0 1 1,0 0-1,0 0 1,0 0-1,-1 0 0,1 0 1,0 0-1,0 0 1,-1 0-1,1 0 0,-1 0 1,1 0-1,-1 0 1,1 1-1,-1-1 0,0 0 1,1 0-1,-1 0 0,0 1 1,0-1-1,0 0 1,0 1-1,0 1 0,-3 53 407,2-47-390,-1 5-28,1-10 0,1 1 0,-1 0 0,1 0 0,0-1 0,0 1 0,1 0 0,-1-1 0,2 6 0,-1-9 0,0 1 0,-1-1 0,1 0 0,0 0 0,0 1 0,0-1 0,1 0 0,-1 0 0,0 0 0,0 0 0,0 0 0,1-1 0,-1 1 0,0 0 0,1 0 0,-1-1 0,1 1 0,-1-1 0,1 0 0,-1 1 0,1-1 0,-1 0 0,1 0 0,-1 0 0,1 0 0,-1 0 0,1 0 0,-1 0 0,3-1 0,8-1 0,0-1 0,0 0 0,0-1 0,0 0 0,-1-1 0,1 0 0,-1-1 0,0 0 0,-1-1 0,0 0 0,14-13 0,-7 8 0,0 0 0,36-18 0,-53 30 0,1 0 0,-1 0 0,0 0 0,1 1 0,-1-1 0,0 0 0,1 1 0,-1-1 0,0 0 0,1 1 0,-1-1 0,0 0 0,1 1 0,-1-1 0,0 1 0,0-1 0,0 0 0,1 1 0,-1-1 0,0 1 0,0-1 0,0 1 0,0-1 0,0 1 0,0-1 0,0 0 0,0 1 0,0-1 0,0 1 0,0-1 0,0 1 0,0-1 0,0 1 0,-1-1 0,1 0 0,0 1 0,0 0 0,0-1 0,-11 24 0,10-21 0,-1 0 0,0 0 0,1-1 0,-1 1 0,1 1 0,0-1 0,0 0 0,0 0 0,1 0 0,-1 0 0,1 1 0,0-1 0,0 0 0,0 0 0,0 1 0,1 2 0,0-5 0,0 0 0,0 0 0,0-1 0,0 1 0,0-1 0,0 1 0,1-1 0,-1 0 0,0 1 0,0-1 0,1 0 0,-1 0 0,0 0 0,1 0 0,-1 0 0,0 0 0,0 0 0,1 0 0,1-1 0,26-4 0,-6-3 0,41-22 0,-51 23 0,0 0 0,1 1 0,0 0 0,0 1 0,0 0 0,1 2 0,0-1 0,19 0 0,-33 4 0,0 0 0,0 0 0,1 1 0,-1-1 0,0 0 0,0 1 0,0-1 0,-1 1 0,1 0 0,0-1 0,0 1 0,0 0 0,0-1 0,0 1 0,-1 0 0,1 0 0,0 0 0,-1 0 0,1 0 0,-1 0 0,1 0 0,-1 0 0,1 0 0,-1 0 0,0 0 0,1 0 0,-1 0 0,0 0 0,0 0 0,0 0 0,0 0 0,0 0 0,0 0 0,0 0 0,0 2 0,-5 53 0,3-31 0,2-25 4,0 1-1,0-1 1,1 1 0,-1-1 0,0 1-1,0-1 1,1 0 0,-1 1 0,1-1-1,-1 1 1,0-1 0,1 0-1,-1 1 1,1-1 0,-1 0 0,0 0-1,1 1 1,-1-1 0,1 0 0,-1 0-1,1 0 1,-1 1 0,1-1 0,-1 0-1,1 0 1,0 0 0,-1 0-1,1 0 1,-1 0 0,1 0 0,-1 0-1,1 0 1,-1-1 0,1 1 0,-1 0-1,1 0 1,-1 0 0,1 0-1,-1-1 1,1 1 0,-1 0 0,0-1-1,1 1 1,25-13-1145,14-28-11335,-19 17 657</inkml:trace>
</inkml:ink>
</file>

<file path=ppt/ink/ink11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3:44.095"/>
    </inkml:context>
    <inkml:brush xml:id="br0">
      <inkml:brushProperty name="width" value="0.025" units="cm"/>
      <inkml:brushProperty name="height" value="0.025" units="cm"/>
    </inkml:brush>
  </inkml:definitions>
  <inkml:trace contextRef="#ctx0" brushRef="#br0">0 87 12011,'0'0'17473,"11"7"-16736,-5-4-716,-1 1 1,0-1-1,1 0 1,0 0 0,-1-1-1,1 0 1,0 0-1,1 0 1,-1-1 0,0 0-1,0 0 1,0 0 0,1-1-1,-1 0 1,0 0-1,1-1 1,-1 1 0,0-2-1,0 1 1,10-4-1,0-1 8,-2 0 0,27-17 0,-37 21-8,-1 0-1,0 0 1,1 0 0,-1-1-1,-1 0 1,1 1 0,0-1-1,0 0 1,-1 0 0,0-1 0,0 1-1,0 0 1,0-1 0,0 1-1,-1-1 1,1 0 0,1-6-1,-3 9-8,0 0-1,0 1 0,0-1 0,0 1 0,0-1 0,0 1 0,-1-1 1,1 1-1,0-1 0,0 0 0,0 1 0,-1-1 0,1 1 0,0-1 1,0 1-1,-1 0 0,1-1 0,0 1 0,-1-1 0,1 1 0,-1 0 1,1-1-1,-1 1 0,1-1 0,0 1 0,-1 0 0,1 0 0,-1-1 1,1 1-1,-2 0 0,-23-4 540,-25 12 186,39-4-737,1 0 0,-1 1 0,1 0 0,0 1 0,1 0 0,-1 1 0,-13 12 0,18-14 0,0-1 0,0 1 0,1 0 0,0 0 0,0 1 0,0-1 0,0 1 0,1 0 0,0 0 0,0 0 0,1 1 0,-1-1 0,1 1 0,-1 7 0,3-13 0,0 0 0,0 0 0,0 0 0,0 0 0,1 0 0,-1 0 0,0 0 0,0 0 0,1 0 0,-1-1 0,0 1 0,1 0 0,-1 0 0,1 0 0,-1 0 0,1 0 0,0-1 0,-1 1 0,1 0 0,0-1 0,-1 1 0,1 0 0,0-1 0,0 1 0,0-1 0,0 1 0,-1-1 0,1 1 0,0-1 0,0 0 0,0 0 0,0 1 0,0-1 0,0 0 0,2 0 0,43 1 0,-31-1 0,89-10 0,-83 6 0,-1 1 0,1 1 0,1 1 0,-1 1 0,41 5 0,-60-5 0,-1 1 0,0-1 0,1 1 0,-1 0 0,0 0 0,0-1 0,0 1 0,0 0 0,0 0 0,0 0 0,0 0 0,0 0 0,0 0 0,0 0 0,-1 0 0,1 1 0,0-1 0,-1 0 0,1 0 0,-1 1 0,1-1 0,-1 0 0,0 1 0,1-1 0,-1 0 0,0 1 0,0-1 0,0 2 0,1 1 0,4-18 0,-3 8 0,10-41 0,-10 36 0,1 1 0,0-1 0,0 1 0,1 0 0,7-14 0,-9 21 0,-1 0 0,2 0 0,-1 1 0,0-1 0,0 1 0,1 0 0,-1-1 0,1 1 0,0 0 0,0 0 0,0 1 0,0-1 0,0 1 0,0-1 0,0 1 0,0 0 0,1 0 0,-1 0 0,0 1 0,1-1 0,5 1 0,16-1 16,17-1-3577,-4-2-5834</inkml:trace>
</inkml:ink>
</file>

<file path=ppt/ink/ink11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3:45.597"/>
    </inkml:context>
    <inkml:brush xml:id="br0">
      <inkml:brushProperty name="width" value="0.025" units="cm"/>
      <inkml:brushProperty name="height" value="0.025" units="cm"/>
    </inkml:brush>
  </inkml:definitions>
  <inkml:trace contextRef="#ctx0" brushRef="#br0">264 1 10762,'0'0'292,"0"0"0,1 0 1,-1 0-1,0 0 0,1 0 0,-1 0 0,1 0 0,-1 1 0,0-1 0,1 0 1,-1 0-1,0 0 0,1 0 0,-1 1 0,0-1 0,1 0 0,-1 1 0,0-1 1,0 0-1,1 0 0,-1 1 0,0-1 0,0 0 0,0 1 0,1-1 0,-1 0 1,0 1-1,0-1 0,0 1 0,1 24 1267,-1-16-330,-1 8-135,0 0-1,-1 0 0,-1 0 0,-10 30 0,-30 67 666,1-2-1462,34-85-432,1 0 0,-4 37 0,8-63-4278,-4-10 2582,-4-11-109,-21-44-3032,8 17 3099,-18-54 1,37 87 2353,1 0 0,0 0 0,1 0 0,0 0 0,1-1 0,1 1 0,1 0 0,1-27 0,0 37-269,1-1 0,-1 0 0,1 1 1,0-1-1,0 1 0,0 0 0,0 0 0,1-1 1,0 2-1,0-1 0,0 0 0,0 0 1,1 1-1,-1 0 0,1 0 0,0 0 0,0 0 1,0 0-1,0 1 0,0 0 0,1 0 1,-1 0-1,1 0 0,-1 1 0,1 0 0,0 0 1,6-1-1,11-1 326,-1 0 0,1 1 0,0 2 0,38 3 0,-45-1-341,1 1 1,-1 0 0,0 1 0,0 1-1,-1 0 1,1 1 0,-1 1-1,25 15 1,-35-19-116,0 0 1,0 0-1,0 1 0,0-1 1,0 1-1,-1 0 0,1 0 0,-1 0 1,0 1-1,-1-1 0,1 1 1,3 9-1,-5-10 9,0 0 0,-1 0 0,1-1 0,-1 1 0,0 0 0,0 0 1,0 0-1,-1 0 0,0 0 0,1 0 0,-1-1 0,0 1 0,-1 0 0,1-1 0,-1 1 0,0 0 1,1-1-1,-2 0 0,-3 6 0,-8 8 282,0-1-1,-2 0 1,-21 18 0,21-20-94,0 1-1,1 0 1,-19 25-1,33-39-278,0 0 0,-1 1 0,1-1 0,1 1 0,-1-1 0,0 0 0,0 1 0,0 0 0,1-1 0,-1 1 0,1-1 0,-1 1 0,1 0 0,0-1 0,-1 1 0,1 0 0,0 0 0,0-1 0,0 1 0,1 0 0,-1-1 0,1 4 0,0-4 0,0 0 0,0 1 0,0-1 0,0 0 0,1 0 0,-1 0 0,0 0 0,0 0 0,1 0 0,-1-1 0,1 1 0,-1 0 0,1-1 0,-1 1 0,1-1 0,0 1 0,-1-1 0,4 0 0,7 1 0,-1 0 0,1-1 0,0-1 0,0 0 0,14-4 0,-9 1-65,0-1 0,0 0 0,-1-1-1,22-13 1,-31 16 40,0-1 0,-1 0 0,0 0 0,0 0 0,0-1 0,0 0 0,-1 0 0,0 0 0,0-1 0,0 0 0,0 0 0,6-13 0,-9 5 119,-8 10 117,4 5-190,1-1 0,0 1-1,-1-1 1,1 1-1,0 0 1,-1-1 0,1 1-1,0 0 1,0 0-1,0 0 1,0 0 0,-1 0-1,1 0 1,1 0-1,-3 2 1,-1 3-19,1 0 1,0 1-1,0-1 1,0 1-1,1-1 1,-1 1-1,0 10 1,2-15-3,1-1 0,-1 1 0,1 0 0,0-1-1,0 1 1,0 0 0,0 0 0,0-1 0,0 1 0,0 0 0,0 0 0,1-1 0,-1 1-1,1 0 1,-1-1 0,1 1 0,0-1 0,0 1 0,0-1 0,-1 1 0,1-1 0,1 0-1,-1 1 1,0-1 0,0 0 0,0 0 0,1 1 0,-1-1 0,1 0 0,-1-1-1,0 1 1,1 0 0,0 0 0,-1-1 0,3 2 0,4-1 0,1 0 0,-1-1 0,1 1 0,0-2 0,-1 1 0,1-1 0,-1 0 0,1-1 0,-1 0 0,0 0 0,0-1 0,0 0 0,0-1 0,0 1 0,-1-2 0,1 1 0,-1-1 0,0 0 0,0 0 0,-1-1 0,0 0 0,0 0 0,0-1 0,-1 1 0,0-1 0,0 0 0,0-1 0,-1 1 0,0-1 0,2-8 0,-16 25 0,-7 14 0,11-12 0,0 0 0,0-1 0,1 1 0,0 0 0,1 1 0,0-1 0,1 1 0,0 0 0,1 0 0,-1 15 0,3-26-20,0 0 0,0 0 0,0 0 0,0 0 0,1 0 0,-1 0 0,0 1 0,1-1 0,-1 0 0,1 0 0,-1 0 0,1 0 0,-1-1 0,1 1 0,0 0 0,-1 0 0,1 0 0,0 0 0,0-1 0,0 1 0,0 0 0,0-1 1,-1 1-1,1-1 0,0 1 0,0-1 0,0 1 0,1-1 0,-1 0 0,0 1 0,0-1 0,1 0 0,2 1-376,0-1 1,0 0 0,0 1-1,-1-2 1,1 1 0,0 0-1,0-1 1,6-1 0,13-10-6983</inkml:trace>
</inkml:ink>
</file>

<file path=ppt/ink/ink11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3:46.026"/>
    </inkml:context>
    <inkml:brush xml:id="br0">
      <inkml:brushProperty name="width" value="0.025" units="cm"/>
      <inkml:brushProperty name="height" value="0.025" units="cm"/>
    </inkml:brush>
  </inkml:definitions>
  <inkml:trace contextRef="#ctx0" brushRef="#br0">104 0 19474,'0'0'3876,"0"57"-897,-10-22-929,-3 7-128,-3 6-353,-1 3-672,-1 2-897,3-2 0,3-1 0,9-9 0,3-10 0,9-11 0,10-10 0,6-10-1473,0-4-3492,-2-18-4644</inkml:trace>
</inkml:ink>
</file>

<file path=ppt/ink/ink11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3:46.761"/>
    </inkml:context>
    <inkml:brush xml:id="br0">
      <inkml:brushProperty name="width" value="0.025" units="cm"/>
      <inkml:brushProperty name="height" value="0.025" units="cm"/>
    </inkml:brush>
  </inkml:definitions>
  <inkml:trace contextRef="#ctx0" brushRef="#br0">1 84 14221,'0'0'12289,"9"6"-9918,-2-3-2192,0 1 1,1-1 0,0 0 0,0-1-1,0 0 1,0 0 0,0-1-1,0 0 1,0 0 0,1-1 0,-1 0-1,0 0 1,0-1 0,1 0 0,-1 0-1,0-1 1,15-6 0,31-19 0,-51 25-164,0 0-1,0 0 0,0 0 1,-1-1-1,1 1 0,-1-1 1,1 0-1,-1 1 0,0-1 1,0 0-1,0-1 0,0 1 0,2-6 1,-4 8-13,0 0 1,0 0 0,0 0-1,0 0 1,1 0-1,-2 0 1,1 0 0,0 0-1,0 0 1,0 1-1,0-1 1,0 0 0,-1 0-1,1 0 1,-1 0-1,1 0 1,0 1 0,-1-1-1,1 0 1,-1 0-1,1 1 1,-1-1 0,0 0-1,1 1 1,-1-1-1,0 1 1,0-1 0,1 0-1,-1 1 1,0 0-1,0-1 1,0 1 0,1-1-1,-1 1 1,0 0-1,0 0 1,0 0 0,0-1-1,0 1 1,-1 0-1,-42-2 103,39 2-103,-4 1-3,0 1 0,0-1 0,0 2 0,0-1 0,0 1 0,1 0 0,0 1 0,-1 0 0,1 0 0,1 1 0,-1 0 0,1 1 0,-1-1 0,-8 11 0,12-13 0,0 1 0,0 0 0,0 1 0,1-1 0,0 1 0,0-1 0,0 1 0,0 0 0,1 0 0,0 0 0,0 1 0,0-1 0,0 0 0,1 1 0,0-1 0,0 1 0,1 0 0,0-1 0,-1 1 0,2-1 0,-1 1 0,1 0 0,0-1 0,0 1 0,2 5 0,0-6 9,0 0 0,0 0 0,1-1-1,0 1 1,0-1 0,0 0 0,0 0 0,1 0 0,-1 0 0,1-1-1,0 0 1,0 0 0,0 0 0,1-1 0,-1 1 0,0-1-1,1-1 1,11 3 0,7 2-219,0-2 0,0-1 0,29 1-1,6-5-4300,-6-6-5263</inkml:trace>
</inkml:ink>
</file>

<file path=ppt/ink/ink11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3:19.930"/>
    </inkml:context>
    <inkml:brush xml:id="br0">
      <inkml:brushProperty name="width" value="0.025" units="cm"/>
      <inkml:brushProperty name="height" value="0.025" units="cm"/>
    </inkml:brush>
  </inkml:definitions>
  <inkml:trace contextRef="#ctx0" brushRef="#br0">0 518 19346,'0'0'7554,"14"1"-6630,-7-1-838,-1 0 0,1 0 0,0-1 0,0 0 0,0 0 0,-1 0 0,1-1 0,-1 0 0,1 0 0,-1-1 0,0 1 0,0-2 0,0 1 0,0-1 0,0 1 0,8-9 0,23-24 241,-1-1-1,-3-1 0,50-74 0,60-143 190,-139 262 336,-2 22-570,-4 39-34,-8 38-123,1-26-48,2 126-1,15-178-658,-7-27 530,-1 0 0,1-1 0,-1 1 0,1 0 0,-1-1 0,1 1 0,-1-1 0,1 1 0,0-1 0,-1 1 0,1-1 0,0 0 0,-1 1 1,1-1-1,0 0 0,0 1 0,-1-1 0,1 0 0,0 0 0,0 0 0,0 0 0,-1 0 0,1 0 0,0 0 0,0 0 0,0 0 0,-1 0 0,1 0 0,0 0 0,0 0 0,-1-1 0,1 1 0,1-1 0,-1 0-273,-1 1-1,1-1 1,0 0-1,0 1 1,-1-1-1,1 0 1,-1 0-1,1 0 1,-1 0-1,1 1 1,-1-1-1,0 0 1,1 0-1,-1 0 1,0 0-1,0 0 1,0 0 0,0 0-1,1 0 1,-1 0-1,-1 0 1,1 0-1,0 0 1,0 0-1,-1-2 1,1 3 267,-2-21-7715</inkml:trace>
</inkml:ink>
</file>

<file path=ppt/ink/ink11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3:20.275"/>
    </inkml:context>
    <inkml:brush xml:id="br0">
      <inkml:brushProperty name="width" value="0.025" units="cm"/>
      <inkml:brushProperty name="height" value="0.025" units="cm"/>
    </inkml:brush>
  </inkml:definitions>
  <inkml:trace contextRef="#ctx0" brushRef="#br0">1 1 18033,'0'0'11979,"72"26"-11402,-29-26-417,1 0-865,-8-5-3202,-6-12-5895</inkml:trace>
</inkml:ink>
</file>

<file path=ppt/ink/ink11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4:00.577"/>
    </inkml:context>
    <inkml:brush xml:id="br0">
      <inkml:brushProperty name="width" value="0.025" units="cm"/>
      <inkml:brushProperty name="height" value="0.025" units="cm"/>
    </inkml:brush>
  </inkml:definitions>
  <inkml:trace contextRef="#ctx0" brushRef="#br0">134 1 4356,'0'0'20094,"-3"7"-18466,-17 51-290,3 0 0,2 2-1,3-1 1,-5 67 0,15-109-1338,1-9 0,0-1 0,0 1 0,1 0 0,0 0 0,2 12 0,-2-19 0,1 1 0,-1-1 0,1 1 0,-1-1 0,1 1 0,-1-1 0,1 0 0,0 1 0,0-1 0,0 0 0,0 0 0,0 0 0,0 1 0,0-1 0,0 0 0,0 0 0,1-1 0,-1 1 0,0 0 0,1 0 0,-1-1 0,0 1 0,1 0 0,-1-1 0,1 1 0,-1-1 0,1 0 0,-1 0 0,1 1 0,-1-1 0,1 0 0,2-1 0,8 0 0,0 0 0,0-1 0,-1-1 0,1 0 0,20-8 0,-22 7 0,0 0 0,0 1 0,1 0 0,-1 1 0,1 0 0,0 1 0,15-1 0,-25 3 0,0-1 0,0 0 0,0 0 0,0 1 0,0-1 0,0 1 0,0-1 0,0 1 0,0-1 0,0 1 0,-1-1 0,1 1 0,0 0 0,0-1 0,-1 1 0,1 0 0,0 0 0,-1-1 0,1 1 0,-1 0 0,1 0 0,-1 0 0,1 0 0,-1 0 0,0 0 0,0 0 0,1 0 0,-1 0 0,0 0 0,0 0 0,0 0 0,0 0 0,0 0 0,0 0 0,0 0 0,0 0 0,0 0 0,-1 0 0,1 0 0,0 0 0,-1 0 0,1 0 0,-1 1 0,-1 2 0,1 1 0,-1 0 0,0-1 0,0 1 0,0-1 0,0 0 0,-6 8 0,-2-4 0,0 1 0,-1-2 0,1 1 0,-1-1 0,-1-1 0,0 0 0,1-1 0,-2 0 0,1 0 0,0-2 0,-1 1 0,0-2 0,0 0 0,0 0 0,0-1 0,0-1 0,-16-1 0,28 1-12,-1 0 1,0 0-1,0-1 0,0 1 0,1-1 1,-1 1-1,0-1 0,0 1 1,1-1-1,-1 0 0,0 0 1,1 0-1,-1 0 0,1 0 0,0-1 1,-1 1-1,1 0 0,0-1 1,0 1-1,0-1 0,-1 1 1,2-1-1,-1 1 0,0-1 0,0 0 1,0 1-1,1-1 0,-1 0 1,1 0-1,-1 1 0,1-1 1,0 0-1,0 0 0,0 0 0,0 0 1,0 1-1,0-1 0,0 0 1,1 0-1,-1 0 0,1 0 0,-1 1 1,1-1-1,0 0 0,-1 1 1,1-1-1,0 0 0,0 1 1,0-1-1,1 1 0,1-2 0,4-3-1518,1 2 0,0-1-1,0 1 1,1 1 0,8-4-1,20-3-5974</inkml:trace>
</inkml:ink>
</file>

<file path=ppt/ink/ink11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4:00.903"/>
    </inkml:context>
    <inkml:brush xml:id="br0">
      <inkml:brushProperty name="width" value="0.025" units="cm"/>
      <inkml:brushProperty name="height" value="0.025" units="cm"/>
    </inkml:brush>
  </inkml:definitions>
  <inkml:trace contextRef="#ctx0" brushRef="#br0">0 122 22229,'0'0'8883,"8"-4"-7479,7-4-1376,0 0 0,-1-2 0,0 0 0,-1 0-1,0-1 1,0-1 0,-1 0 0,18-25 0,-28 52-28,-6 11 0,-2-8 0,2 1 0,0 0 0,1 0 0,1 0 0,0 1 0,3 37 0,-1-55-27,1 0 1,-1 0-1,0 0 1,1 0-1,-1 0 1,1-1-1,-1 1 0,1 0 1,0 0-1,0 0 1,0 0-1,0-1 0,0 1 1,0 0-1,0-1 1,1 1-1,-1-1 1,3 3-1,24 4-3365,-3-7-6740</inkml:trace>
</inkml:ink>
</file>

<file path=ppt/ink/ink11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3:05.278"/>
    </inkml:context>
    <inkml:brush xml:id="br0">
      <inkml:brushProperty name="width" value="0.025" units="cm"/>
      <inkml:brushProperty name="height" value="0.025" units="cm"/>
    </inkml:brush>
  </inkml:definitions>
  <inkml:trace contextRef="#ctx0" brushRef="#br0">14 0 15246,'0'0'14574,"-5"78"-13229,2-37-480,-2 3-608,5 1-161,0-5-64,0-3-128,2-9-1186,4-4-671,4-10-226,-4-8-575</inkml:trace>
</inkml:ink>
</file>

<file path=ppt/ink/ink11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3:05.604"/>
    </inkml:context>
    <inkml:brush xml:id="br0">
      <inkml:brushProperty name="width" value="0.025" units="cm"/>
      <inkml:brushProperty name="height" value="0.025" units="cm"/>
    </inkml:brush>
  </inkml:definitions>
  <inkml:trace contextRef="#ctx0" brushRef="#br0">0 10 17777,'0'0'9929,"67"7"-8391,-24-5-641,6-2-705,5 0-192,0 0-1570,-2 0-1793,-6-7-2466,-9-4-5734</inkml:trace>
</inkml:ink>
</file>

<file path=ppt/ink/ink11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3:06.680"/>
    </inkml:context>
    <inkml:brush xml:id="br0">
      <inkml:brushProperty name="width" value="0.025" units="cm"/>
      <inkml:brushProperty name="height" value="0.025" units="cm"/>
    </inkml:brush>
  </inkml:definitions>
  <inkml:trace contextRef="#ctx0" brushRef="#br0">169 113 14221,'3'-4'829,"0"-1"-1,0 0 0,0 0 0,0 0 0,-1 0 0,0 0 0,0-1 0,0 1 0,-1 0 0,0-1 0,0 0 0,0 1 0,0-1 1,-1 0-1,0 1 0,-1-7 0,1 11-738,-1 0 1,1 0-1,-1 0 1,1 1-1,-1-1 1,1 0-1,-1 0 1,0 0-1,1 0 1,-1 1-1,0-1 1,1 0-1,-1 1 1,0-1-1,0 1 1,0-1-1,0 1 1,0-1-1,0 1 1,0-1-1,0 1 1,0 0-1,0-1 1,0 1-1,0 0 1,0 0-1,0 0 1,0 0-1,0 0 1,0 0-1,0 0 1,0 0-1,-1 1 1,-3-1-36,1 1 1,0 0-1,1 0 1,-1 0-1,0 0 1,0 1-1,0 0 1,-4 2 0,-3 4 5,0 1 0,1 1 0,0 0 0,0 0 1,1 1-1,1 0 0,-13 21 0,16-24-30,0 0 0,1 0 0,0 1 0,0 0 0,1-1 0,0 1 0,1 1-1,0-1 1,0 0 0,1 0 0,0 1 0,1 14 0,0-23-31,0-1 0,0 1 0,0 0 0,1 0 0,-1-1 0,0 1 0,0 0 0,1-1 0,-1 1 0,1 0 0,-1-1 0,1 1 0,-1-1 0,1 1 0,-1-1 0,1 1 0,-1-1 0,1 1 0,0-1 0,-1 1 0,1-1 0,-1 0 0,1 1 0,0-1 0,0 0 0,-1 0 0,2 1 0,27-2 0,-21 0 0,0-1 0,0-1 0,-1 0 0,14-6 0,-5-2 0,-1 0 0,0-2 0,-1 0 0,0 0 0,-1-1 0,15-23 0,13-11 0,-37 72 0,-7 6 0,-12 51 0,10-59 0,1-1 0,0 1 0,2-1 0,0 1 0,3 26 0,-1-45-244,0 0 0,0-1 0,0 1-1,1 0 1,-1 0 0,1-1 0,0 1 0,0-1 0,0 1-1,0 0 1,0-1 0,1 0 0,-1 1 0,1-1 0,0 0-1,-1 0 1,1 0 0,0 0 0,0 0 0,0 0 0,1 0-1,-1-1 1,0 1 0,1-1 0,-1 0 0,1 0 0,-1 1 0,1-2-1,-1 1 1,1 0 0,0 0 0,-1-1 0,1 0 0,0 1-1,0-1 1,-1 0 0,6-1 0,13-3-5981</inkml:trace>
</inkml:ink>
</file>

<file path=ppt/ink/ink11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3:07.027"/>
    </inkml:context>
    <inkml:brush xml:id="br0">
      <inkml:brushProperty name="width" value="0.025" units="cm"/>
      <inkml:brushProperty name="height" value="0.025" units="cm"/>
    </inkml:brush>
  </inkml:definitions>
  <inkml:trace contextRef="#ctx0" brushRef="#br0">1 1 17072,'0'0'7020,"8"1"-3988,2 1-2418,2-1-32,0 1 0,0 1-1,-1 0 1,14 5 0,-22-6-527,0-1-1,0 0 1,0 1-1,-1-1 1,1 1-1,0 0 1,-1 0-1,1 0 1,-1 0-1,0 0 1,0 1-1,0-1 1,0 1-1,0-1 1,0 1-1,-1 0 1,1-1-1,-1 1 1,0 0-1,0 0 1,0 0 0,0 0-1,0 4 1,0-1-29,-1 0 0,0 0 1,0-1-1,0 1 1,-1 0-1,0 0 0,0 0 1,-1-1-1,1 1 1,-1 0-1,0-1 0,-1 0 1,1 1-1,-5 5 1,-3 2 55,-1 0 1,1-1 0,-22 19 0,-14 15 1,46-46-84,0 0 0,0 0 0,0 0 0,-1 0 0,1 1 0,0-1 0,0 0 0,0 0 0,0 0 0,0 0 0,-1 1 0,1-1 0,0 0 0,0 0 0,0 0 0,0 1 0,0-1 0,0 0 0,0 0 0,0 1 0,0-1 0,0 0 0,0 0 0,0 1 0,0-1 0,0 0 0,0 0 0,0 0 0,0 1 0,0-1 0,0 0 0,0 0 0,0 1 0,0-1 0,0 0 0,1 0 0,-1 0 0,0 1 0,0-1 0,0 0 0,0 0 0,0 0 0,1 0 0,-1 1 0,0-1 0,1 0 0,15 3 0,24-5 0,-27 0-673,0-1 1,0-1-1,0 0 0,22-10 1,14-11-7688</inkml:trace>
</inkml:ink>
</file>

<file path=ppt/ink/ink11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3:07.654"/>
    </inkml:context>
    <inkml:brush xml:id="br0">
      <inkml:brushProperty name="width" value="0.025" units="cm"/>
      <inkml:brushProperty name="height" value="0.025" units="cm"/>
    </inkml:brush>
  </inkml:definitions>
  <inkml:trace contextRef="#ctx0" brushRef="#br0">99 32 6086,'0'0'1761,"-51"24"161,33-14-384,2-3-225,6-3-576,7-4-481,15-13-1697,7-3 416,6-6-1089,2-4-2467</inkml:trace>
</inkml:ink>
</file>

<file path=ppt/ink/ink11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3:08.025"/>
    </inkml:context>
    <inkml:brush xml:id="br0">
      <inkml:brushProperty name="width" value="0.025" units="cm"/>
      <inkml:brushProperty name="height" value="0.025" units="cm"/>
    </inkml:brush>
  </inkml:definitions>
  <inkml:trace contextRef="#ctx0" brushRef="#br0">270 0 9161,'0'0'15604,"-5"11"-13816,-23 39-237,-1-2 0,-71 87 0,1-3 10,91-116-2291,9-11-1148,0-6 1583,0 0 0,0 1-1,0-1 1,0 0 0,0 0 0,0 0 0,0 0-1,0 0 1,-1-1 0,1 1 0,0 0-1,-1 0 1,1 0 0,-1-1 0,1 1-1,-1 0 1,1-3 0,3-23-6901,-1-9-4591</inkml:trace>
  <inkml:trace contextRef="#ctx0" brushRef="#br0" timeOffset="1">16 88 17681,'0'0'12748,"64"67"-11339,-23-42-832,2-3-417,6 2-128,-1-4-1153,-2-2-2146,-9-4-2307,-9-3-3298</inkml:trace>
</inkml:ink>
</file>

<file path=ppt/ink/ink11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3:08.397"/>
    </inkml:context>
    <inkml:brush xml:id="br0">
      <inkml:brushProperty name="width" value="0.025" units="cm"/>
      <inkml:brushProperty name="height" value="0.025" units="cm"/>
    </inkml:brush>
  </inkml:definitions>
  <inkml:trace contextRef="#ctx0" brushRef="#br0">114 1 12172,'0'0'13842,"8"4"-12465,-5-3-1297,-1-1 1,0 1-1,1 0 0,-1 0 0,0 0 0,0 1 1,0-1-1,0 0 0,0 1 0,0 0 0,0-1 1,-1 1-1,1 0 0,0 0 0,-1 0 0,0 0 1,1 0-1,-1 0 0,0 0 0,0 0 0,0 0 1,0 1-1,0-1 0,-1 0 0,1 1 0,-1-1 1,0 1-1,1-1 0,-1 0 0,0 1 0,0-1 1,-1 1-1,1-1 0,0 1 0,-1-1 0,0 0 1,1 1-1,-1-1 0,0 0 0,0 0 0,0 1 1,-2 1-1,-6 9 115,0-1 1,0 0 0,-2 0-1,1-1 1,-18 14 0,17-16-89,0 1 1,1 0 0,0 1-1,1 0 1,0 1-1,-8 14 1,17-26-108,0 0 0,-1 0 0,1 1 0,0-1 0,0 0 0,0 0 0,0 0 0,0 1 0,0-1 0,0 0 0,0 0 0,0 0 0,0 1 0,0-1 0,0 0 0,0 0 0,0 0 0,0 1 0,0-1 0,0 0 0,0 0 0,0 0 0,0 1 0,0-1 0,1 0 0,-1 0 0,0 0 0,0 1 0,0-1 0,0 0 0,0 0 0,0 0 0,1 0 0,-1 0 0,0 1 0,0-1 0,0 0 0,1 0 0,-1 0 0,0 0 0,0 0 0,0 0 0,0 0 0,1 0 0,-1 0 0,0 0 0,0 0 0,1 0 0,-1 0 0,18 0 0,19-7 0,190-79-8140,-187 69 6084,19-9-5941</inkml:trace>
</inkml:ink>
</file>

<file path=ppt/ink/ink11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3:08.740"/>
    </inkml:context>
    <inkml:brush xml:id="br0">
      <inkml:brushProperty name="width" value="0.025" units="cm"/>
      <inkml:brushProperty name="height" value="0.025" units="cm"/>
    </inkml:brush>
  </inkml:definitions>
  <inkml:trace contextRef="#ctx0" brushRef="#br0">84 0 4452,'0'0'26393,"30"32"-25976,2-26-257,1-2-160,0-4-1153,-3 0-2627,-6 0-3010,-9 0-4677</inkml:trace>
  <inkml:trace contextRef="#ctx0" brushRef="#br0" timeOffset="1">0 87 19635,'0'0'12139,"80"26"-11979,-29-26-96,8 0-929,0-12-2498,5-3-5637</inkml:trace>
</inkml:ink>
</file>

<file path=ppt/ink/ink11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4:01.787"/>
    </inkml:context>
    <inkml:brush xml:id="br0">
      <inkml:brushProperty name="width" value="0.025" units="cm"/>
      <inkml:brushProperty name="height" value="0.025" units="cm"/>
    </inkml:brush>
  </inkml:definitions>
  <inkml:trace contextRef="#ctx0" brushRef="#br0">100 0 3844,'0'0'22912,"-6"12"-21230,-7 19-1064,2 0 1,1 0-1,2 1 1,1 1-1,1 0 1,-2 45-1,6-45-618,0-19 0,1 0 0,1 1 0,0-1 0,1 1 0,4 22 0,-5-36 0,1 0 0,0 0 0,-1 0 0,1 0 0,-1 0 0,1 0 0,0 0 0,0 0 0,0 0 0,-1 0 0,1 0 0,0-1 0,0 1 0,0 0 0,0-1 0,0 1 0,0-1 0,1 1 0,-1-1 0,0 1 0,0-1 0,0 0 0,0 1 0,1-1 0,-1 0 0,0 0 0,0 0 0,0 0 0,1 0 0,-1 0 0,0-1 0,0 1 0,0 0 0,1 0 0,-1-1 0,0 1 0,0-1 0,2 0 0,41-23 0,-27 12 0,-12 7 0,0 1 0,1 0 0,-1 0 0,1 1 0,0 0 0,-1 0 0,1 0 0,11-3 0,-17 6 0,1 0 0,-1 0 0,0 0 0,1 0 0,-1 0 0,1 0 0,-1 0 0,0 0 0,1 0 0,-1 1 0,0-1 0,1 0 0,-1 0 0,0 0 0,1 0 0,-1 1 0,0-1 0,0 0 0,1 0 0,-1 1 0,0-1 0,0 0 0,1 1 0,-1-1 0,0 0 0,0 1 0,0-1 0,1 0 0,-1 1 0,0-1 0,0 0 0,0 1 0,0-1 0,0 0 0,0 1 0,0 22 0,-9 18 0,5-32 0,0 0 0,-1-1 0,0 0 0,-1 1 0,0-2 0,0 1 0,-1-1 0,-13 13 0,15-16 0,0 0 0,0-1 0,0 1 0,-1-1 0,1 0 0,-1-1 0,1 1 0,-1-1 0,0 0 0,0 0 0,0-1 0,-1 0 0,1 0 0,-11 0 0,15-1-16,0 0-1,1 0 1,-1-1-1,1 1 1,-1 0 0,1-1-1,-1 0 1,1 1 0,-1-1-1,1 0 1,0 1-1,-1-1 1,1 0 0,0 0-1,0 0 1,-1 0 0,1 0-1,0 0 1,0-1-1,0 1 1,0 0 0,1 0-1,-1-1 1,0 1 0,0-1-1,1 1 1,-1-1-1,1 1 1,-1-1 0,1 1-1,0-1 1,0 1 0,-1-1-1,1 1 1,0-1-1,1-1 1,-1 0-103,0 1 0,0 0 0,0-1 0,1 1 0,-1-1 0,1 1 0,0 0 0,-1-1 1,1 1-1,0 0 0,1 0 0,-1 0 0,0-1 0,0 1 0,1 1 0,-1-1 0,1 0 0,0 0 0,0 0 0,0 1 0,-1-1 0,6-2 0,3 0-2540,1 1-1,0-1 0,0 2 1,12-2-1,17 0-10392</inkml:trace>
</inkml:ink>
</file>

<file path=ppt/ink/ink11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4:02.146"/>
    </inkml:context>
    <inkml:brush xml:id="br0">
      <inkml:brushProperty name="width" value="0.025" units="cm"/>
      <inkml:brushProperty name="height" value="0.025" units="cm"/>
    </inkml:brush>
  </inkml:definitions>
  <inkml:trace contextRef="#ctx0" brushRef="#br0">0 48 17072,'0'0'14697,"8"4"-13843,-5-3-843,0 0 0,0 0 1,0 0-1,0 0 0,1 0 0,-1-1 1,0 1-1,0-1 0,0 0 0,0 0 1,1 0-1,-1 0 0,0-1 1,0 0-1,6-1 0,-1-2-16,0 1 0,-1-1 0,1-1-1,-1 0 1,-1 0 0,9-7 0,6-3 5,-21 15 0,0 0 0,1 0 0,-1 0 0,0 0 0,0-1 0,1 1 0,-1 0 0,0 0 0,0 0 0,1 0 0,-1 0 0,0 0 0,1 0 0,-1 0 0,0 0 0,1 0 0,-1 0 0,0 0 0,0 0 0,1 0 0,-1 0 0,0 0 0,1 0 0,-1 1 0,0-1 0,0 0 0,1 0 0,-1 0 0,0 0 0,0 1 0,1-1 0,-1 0 0,0 0 0,0 1 0,1 3 0,0 0 0,-1 0 0,0 0 0,0 0 0,0 0 0,0 0 0,-1 0 0,-1 5 0,-4 31 62,2-18-221,0 0 1,2 0-1,1 0 0,2 28 1,4-37-4166,7-11-4842</inkml:trace>
</inkml:ink>
</file>

<file path=ppt/ink/ink11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3:00.621"/>
    </inkml:context>
    <inkml:brush xml:id="br0">
      <inkml:brushProperty name="width" value="0.025" units="cm"/>
      <inkml:brushProperty name="height" value="0.025" units="cm"/>
    </inkml:brush>
  </inkml:definitions>
  <inkml:trace contextRef="#ctx0" brushRef="#br0">224 138 7655,'2'-4'1004,"0"0"0,0-1 0,0 0 0,-1 1 0,0-1 0,0 0 0,0 0 0,0 0 0,-1-6 0,0 8-489,0-1 0,0 0 0,-1 0 0,0 0 0,0 0 1,0 1-1,0-1 0,0 0 0,-1 1 0,-3-6 0,3 5-366,0 1 0,0 1 0,-1-1 0,0 0 0,1 1-1,-1-1 1,0 1 0,0 0 0,0 0 0,-1 0 0,1 0 0,0 1-1,-1-1 1,1 1 0,-1 0 0,0 0 0,1 0 0,-1 0 0,0 1 0,1 0-1,-1-1 1,0 1 0,0 1 0,1-1 0,-1 0 0,-5 2 0,3 0-90,-1 1 0,1 0 0,0 0 0,0 0 0,0 0 1,1 1-1,-1 0 0,1 0 0,0 1 0,0-1 0,0 1 1,1 0-1,0 1 0,0-1 0,0 1 0,0-1 0,-3 10 1,2-5 59,-1 0 0,2 0 1,0 1-1,0 0 0,1-1 0,0 2 1,1-1-1,0 0 0,0 19 1,2-28-108,0-1 0,0 1 1,1 0-1,-1-1 0,0 1 0,1-1 1,0 1-1,-1 0 0,1-1 1,0 1-1,0-1 0,-1 0 1,1 1-1,0-1 0,1 0 0,-1 1 1,0-1-1,0 0 0,0 0 1,1 0-1,1 1 0,1 0 31,0 0 0,-1 0 0,1-1 0,0 0 0,0 0 0,0 0 0,0 0 0,7 0 0,2-1 87,-1 0 0,0-1-1,0 0 1,0-1 0,17-5 0,-16 3-75,0-1 1,-1-1-1,0 0 1,0-1-1,-1 0 1,0-1-1,12-10 1,-16 13-22,-1-1-1,1 0 1,-1-1 0,-1 0 0,1 0-1,-1 0 1,0 0 0,0-1-1,-1 0 1,0 0 0,5-15 0,-35 62-344,19-26 322,1 1-1,0 0 1,1 0 0,1 0 0,0 1-1,1-1 1,0 1 0,1 0 0,0 22-1,2-35-58,1 0-1,-1 1 0,1-1 1,-1 0-1,1 0 0,0 0 1,0 0-1,-1 0 0,2 0 1,-1 0-1,0 0 0,0 0 0,1-1 1,-1 1-1,1 0 0,-1-1 1,1 1-1,0-1 0,-1 0 1,1 1-1,0-1 0,0 0 1,0 0-1,0 0 0,0 0 1,0-1-1,0 1 0,1 0 1,1-1-1,33 5-3461,-2-8-3926,-7-5-5132</inkml:trace>
</inkml:ink>
</file>

<file path=ppt/ink/ink11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3:00.979"/>
    </inkml:context>
    <inkml:brush xml:id="br0">
      <inkml:brushProperty name="width" value="0.025" units="cm"/>
      <inkml:brushProperty name="height" value="0.025" units="cm"/>
    </inkml:brush>
  </inkml:definitions>
  <inkml:trace contextRef="#ctx0" brushRef="#br0">1 123 17328,'0'0'10741,"14"0"-10426,-9 0-297,2 1-16,-1-1 0,1 0 0,0 0 0,-1-1 0,1 0 0,-1 0 0,1-1 0,-1 0 0,0 0 0,1 0 0,-1-1 0,0 0 0,0 0 0,5-4 0,37-37-281,-37 32 265,1 1 0,24-18 1,-34 58 803,-15 32 1135,10-50-1810,0 0-1,0 0 0,1 1 0,0-1 0,1 1 0,0-1 0,1 1 0,3 21 0,-3-32-180,1 1 1,-1 0-1,1-1 0,-1 1 0,1-1 1,0 0-1,0 1 0,0-1 0,0 0 1,0 1-1,0-1 0,0 0 0,0 0 1,0 0-1,0 0 0,1 0 1,-1 0-1,1 0 0,-1 0 0,0-1 1,1 1-1,-1-1 0,1 1 0,-1-1 1,3 1-1,27 2-5229,-1-5-3412</inkml:trace>
</inkml:ink>
</file>

<file path=ppt/ink/ink11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3:04.232"/>
    </inkml:context>
    <inkml:brush xml:id="br0">
      <inkml:brushProperty name="width" value="0.025" units="cm"/>
      <inkml:brushProperty name="height" value="0.025" units="cm"/>
    </inkml:brush>
  </inkml:definitions>
  <inkml:trace contextRef="#ctx0" brushRef="#br0">297 13 10666,'21'-12'6194,"-15"13"629,-11 11-2247,-11 10-5118,-255 319 2375,240-304-1862,31-41-5830,8-30-523,3-1-1930</inkml:trace>
</inkml:ink>
</file>

<file path=ppt/ink/ink11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3:04.559"/>
    </inkml:context>
    <inkml:brush xml:id="br0">
      <inkml:brushProperty name="width" value="0.025" units="cm"/>
      <inkml:brushProperty name="height" value="0.025" units="cm"/>
    </inkml:brush>
  </inkml:definitions>
  <inkml:trace contextRef="#ctx0" brushRef="#br0">8 1 4708,'0'0'20212,"-7"52"-18355,7-30-319,14 1-641,9-2-577,7-2-224,9-6-801,6-7-2754,-1-6-3299,-2 0-10443</inkml:trace>
</inkml:ink>
</file>

<file path=ppt/ink/ink11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3:04.905"/>
    </inkml:context>
    <inkml:brush xml:id="br0">
      <inkml:brushProperty name="width" value="0.025" units="cm"/>
      <inkml:brushProperty name="height" value="0.025" units="cm"/>
    </inkml:brush>
  </inkml:definitions>
  <inkml:trace contextRef="#ctx0" brushRef="#br0">1 84 19827,'0'0'7895,"10"-1"-7308,1-2-767,1 0 0,0 0 0,-1-1 0,1-1 0,-1 0 0,0 0 0,-1-1 0,0-1 0,0 0 0,14-12 0,4 4-311,-27 15 491,-1 0 0,1 0 0,-1 0 0,0 0 0,1 0 1,-1 0-1,1 0 0,-1 0 0,1 0 0,-1 0 1,1 0-1,-1 0 0,1 0 0,-1 1 0,0-1 1,1 0-1,-1 0 0,1 0 0,-1 1 0,0-1 1,1 0-1,-1 1 0,0-1 0,1 0 0,-1 1 1,0-1-1,1 0 0,-1 1 0,0-1 0,0 1 0,1-1 1,-1 1-1,1 4 134,-1 0 1,1 1 0,-1-1-1,0 0 1,-1 0-1,1 1 1,-1-1-1,-2 8 1,-12 48 750,9-44-1196,2-1 1,0 1 0,1 1-1,-1 23 1,6-28-3417,10-9-2983</inkml:trace>
</inkml:ink>
</file>

<file path=ppt/ink/ink11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4:02.952"/>
    </inkml:context>
    <inkml:brush xml:id="br0">
      <inkml:brushProperty name="width" value="0.025" units="cm"/>
      <inkml:brushProperty name="height" value="0.025" units="cm"/>
    </inkml:brush>
  </inkml:definitions>
  <inkml:trace contextRef="#ctx0" brushRef="#br0">50 105 6983,'0'0'2744,"2"-10"677,-2 3-2530,7-47 3330,-6 52-3537,0-1-1,0 0 1,-1 1-1,2-1 1,-1 1-1,0-1 1,0 1-1,1-1 1,-1 1-1,1 0 1,3-3-1,-5 5-596,0 0 0,0-1-1,0 1 1,1 0-1,-1 0 1,0 0-1,0 0 1,0 0 0,1 0-1,-1 0 1,0 0-1,0-1 1,1 1-1,-1 0 1,0 0 0,0 0-1,1 0 1,-1 0-1,0 0 1,0 0 0,0 0-1,1 1 1,-1-1-1,0 0 1,0 0-1,1 0 1,-1 0 0,0 0-1,0 0 1,0 0-1,1 0 1,-1 1-1,0-1 1,0 0 0,0 0-1,0 0 1,1 0-1,-1 1 1,0-1 0,0 0-1,0 0 1,0 0-1,0 1 1,1-1-1,5 17 1017,-1 18-539,-4 182-4,-4-138-469,9 78 0,-6-156-91,0 0 0,0-1 0,0 1 0,0-1 0,1 1 0,-1 0 0,0-1 0,1 1 0,-1-1 0,0 1 0,1-1 0,-1 1 0,0-1 0,1 1 0,-1-1 0,1 1 0,-1-1 0,1 0 0,-1 1 0,1-1 0,0 0 0,-1 1 0,1-1 0,-1 0 0,1 0 0,0 1 0,-1-1 0,1 0 0,-1 0 0,1 0 0,0 0 0,-1 0 0,1 0 0,0 0 0,-1 0 0,1 0 0,0 0 0,-1-1 0,1 1 0,-1 0 0,1 0 0,0 0 0,-1-1 0,1 1 0,-1 0 0,1-1 0,-1 1 0,1 0 0,-1-1 0,2 0 0,29-21 0,-3-8 0,23-20 0,-47 46 0,0 0 0,0 1 0,1 0 0,-1 0 0,1 1 0,0-1 0,-1 1 0,1 0 0,10-3 0,-15 5 0,1 0 0,-1 0 0,1 0 0,-1 0 0,1 0 0,-1 0 0,1 0 0,-1 0 0,1 1 0,-1-1 0,1 0 0,-1 0 0,1 0 0,-1 1 0,1-1 0,-1 0 0,0 0 0,1 1 0,-1-1 0,1 0 0,-1 1 0,0-1 0,1 1 0,-1-1 0,0 0 0,0 1 0,1-1 0,-1 1 0,0-1 0,1 2 0,3 22 0,-7 25 0,1-41 0,-1-1 0,0 0 0,0 0 0,-1 0 0,1-1 0,-1 1 0,-1-1 0,1 0 0,-1 0 0,0 0 0,-1 0 0,1-1 0,-1 0 0,0 0 0,-12 6 0,11-6 0,-1 0 0,0-1 0,0 0 0,-1-1 0,1 1 0,-1-2 0,0 1 0,1-1 0,-1 0 0,0-1 0,0 0 0,0-1 0,-10 0 0,14-1 0,0 0 0,0 0 0,0-1 0,1 1 0,-1-1 0,0 0 0,1 0 0,0-1 0,-1 1 0,1-1 0,0 0 0,0 0 0,0-1 0,1 1 0,-1-1 0,1 0 0,0 0 0,0 0 0,0 0 0,1 0 0,-1-1 0,1 1 0,0-1 0,-2-6 0,4 10-40,0 0 1,0 0-1,0 0 1,0 0-1,0 1 1,1-1-1,-1 0 1,0 0-1,0 0 1,1 1-1,-1-1 1,0 0-1,1 0 1,-1 0-1,1 1 1,-1-1-1,1 0 1,-1 1-1,1-1 0,-1 1 1,1-1-1,0 0 1,-1 1-1,1-1 1,0 1-1,0 0 1,-1-1-1,1 1 1,0-1-1,0 1 1,0 0-1,-1 0 1,1 0-1,0-1 1,0 1-1,1 0 1,41-3-3696,-31 3 1923,29-2-5918,6 0-4629</inkml:trace>
</inkml:ink>
</file>

<file path=ppt/ink/ink11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4:03.284"/>
    </inkml:context>
    <inkml:brush xml:id="br0">
      <inkml:brushProperty name="width" value="0.025" units="cm"/>
      <inkml:brushProperty name="height" value="0.025" units="cm"/>
    </inkml:brush>
  </inkml:definitions>
  <inkml:trace contextRef="#ctx0" brushRef="#br0">1 145 19731,'0'0'11237,"11"-12"-9705,-11 12-1526,13-15 32,0 0-1,0 0 0,-2-2 0,0 1 1,-1-1-1,9-20 0,-2 161-37,-5-75-1412,-10-43 522,0 0-1,1 0 1,-1-1 0,1 1-1,0-1 1,4 6-1,7 0-11419</inkml:trace>
</inkml:ink>
</file>

<file path=ppt/ink/ink11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3:20.916"/>
    </inkml:context>
    <inkml:brush xml:id="br0">
      <inkml:brushProperty name="width" value="0.025" units="cm"/>
      <inkml:brushProperty name="height" value="0.025" units="cm"/>
    </inkml:brush>
  </inkml:definitions>
  <inkml:trace contextRef="#ctx0" brushRef="#br0">227 0 13645,'0'0'13533,"-13"3"-13240,8-2-270,-3 0-8,1 0 0,-1 1 0,1 0 0,0 0 1,0 0-1,0 1 0,0 1 0,0-1 0,1 1 0,0 0 0,-1 0 0,-8 9 0,2 1 229,0 0 0,1 1 0,1 1 0,0 0 0,-9 19 0,15-26-110,0 1-1,1 0 0,1 0 1,0 0-1,0 0 0,1 0 1,0 0-1,1 1 0,0-1 1,1 21-1,0-30-130,0 0 0,0 0-1,0 0 1,1 0 0,-1 0 0,0 0 0,1 0-1,-1 0 1,0 0 0,1 0 0,-1 0 0,1-1-1,-1 1 1,1 0 0,0 0 0,-1 0 0,1-1-1,0 1 1,0 0 0,-1-1 0,1 1 0,0-1-1,0 1 1,0-1 0,0 1 0,1 0 0,0-1 22,1 1 0,0-1 0,-1 0 0,1 1 0,0-1 0,0 0 0,-1-1 0,1 1 0,5-1 0,0-1 90,0-1-1,0 0 1,0 0 0,0 0 0,12-8-1,6-10 28,0 0-1,-1-2 1,-2 0-1,0-2 1,-2-1-1,-1 0 1,23-40-1,-41 94-141,-9 28 34,3-37-80,1 0-1,1 1 0,1-1 1,0 1-1,5 36 0,-4-54-132,1 1-1,-1-1 0,1 0 1,0 0-1,0 0 0,0 0 1,0 0-1,0 0 1,0 0-1,0 0 0,1 0 1,-1 0-1,1 0 0,-1-1 1,1 1-1,0-1 0,-1 1 1,1-1-1,0 0 0,4 3 1,29 3-6800,-6-7-3420</inkml:trace>
</inkml:ink>
</file>

<file path=ppt/ink/ink11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3:23.676"/>
    </inkml:context>
    <inkml:brush xml:id="br0">
      <inkml:brushProperty name="width" value="0.025" units="cm"/>
      <inkml:brushProperty name="height" value="0.025" units="cm"/>
    </inkml:brush>
  </inkml:definitions>
  <inkml:trace contextRef="#ctx0" brushRef="#br0">150 0 18802,'0'0'11584,"-2"14"-10842,-62 425 897,64-438-1639,-1 9 0,0-1 0,1 1 0,0-1 0,1 1 0,0-1 0,2 13 0,-3-21 0,1 0 0,-1 0 0,1 0 0,-1 0 0,1 0 0,-1 0 0,1 0 0,0 0 0,-1-1 0,1 1 0,0 0 0,-1 0 0,1 0 0,0-1 0,0 1 0,0 0 0,0-1 0,0 1 0,0-1 0,0 1 0,0-1 0,0 0 0,2 1 0,-1-1 0,1 0 0,0 0 0,0 0 0,0-1 0,-1 1 0,1-1 0,0 0 0,0 0 0,-1 0 0,1 0 0,-1 0 0,1-1 0,3-2 0,14-9 0,-1-2 0,31-30 0,-38 32 0,1 1 0,1 0 0,0 1 0,0 0 0,1 1 0,28-14 0,-41 24 0,-1-1 0,1 0 0,-1 0 0,1 1 0,-1-1 0,1 1 0,-1-1 0,1 1 0,-1 0 0,1 0 0,0 0 0,-1-1 0,1 1 0,0 1 0,-1-1 0,1 0 0,-1 0 0,1 1 0,-1-1 0,1 1 0,0-1 0,-1 1 0,1 0 0,1 1 0,-2-1 0,0 1 0,0-1 0,0 1 0,0 0 0,-1-1 0,1 1 0,-1 0 0,1-1 0,-1 1 0,1 0 0,-1 0 0,0 0 0,0-1 0,0 1 0,0 0 0,0 0 0,-1 0 0,1 1 0,-2 6 0,0 0 0,-1-1 0,1 0 0,-1 0 0,-1 1 0,0-2 0,-9 16 0,-3-4 0,-1-1 0,0-1 0,-1 0 0,-1-1 0,-28 17 0,37-26 0,0-1 0,-1 0 0,0-1 0,0 0 0,0-1 0,-1 0 0,1-1 0,-1 0 0,0-1 0,0 0 0,0-1 0,-23 0 0,30-3 0,-1 1 0,1-1 0,0 0 0,0-1 0,0 1 0,0-1 0,1 0 0,-1 0 0,-5-6 0,8 8 0,0-1 0,1 1 0,-1-1 0,1 1 0,-1-1 0,1 0 0,0 0 0,0 0 0,0 0 0,0 0 0,0 0 0,0-2 0,0 3 0,1 0 0,0 0 0,0 0 0,0 0 0,1 0 0,-1 0 0,0 0 0,0 0 0,0 0 0,1 0 0,-1 0 0,0 0 0,1 0 0,-1 0 0,1 0 0,-1 0 0,1 1 0,0-1 0,-1 0 0,1 0 0,0 1 0,-1-1 0,1 0 0,0 1 0,0-1 0,0 1 0,1-2 0,17-7-2609,0 0-1,37-12 1,-16 6-2567,2-1-4209</inkml:trace>
</inkml:ink>
</file>

<file path=ppt/ink/ink11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3:24.021"/>
    </inkml:context>
    <inkml:brush xml:id="br0">
      <inkml:brushProperty name="width" value="0.025" units="cm"/>
      <inkml:brushProperty name="height" value="0.025" units="cm"/>
    </inkml:brush>
  </inkml:definitions>
  <inkml:trace contextRef="#ctx0" brushRef="#br0">17 157 18930,'-2'9'3582,"0"-5"-3053,-1 7 1178,0 0 0,1 0 0,0 0 0,-1 14 1,3-25-1687,0 1 0,0-1 0,0 0 0,0 1 0,0-1 0,0 0-1,1 1 1,-1-1 0,0 0 0,0 1 0,0-1 0,0 0 0,1 0 0,-1 1 0,0-1 0,0 0 0,0 0 0,1 1 0,-1-1 0,0 0 0,0 0 0,1 0 0,-1 1 0,0-1 0,0 0 0,1 0 0,-1 0 0,0 0 0,1 0 0,-1 0 0,0 0 0,1 1 0,-1-1 0,0 0 0,1 0 0,-1 0 0,0 0 0,1 0 0,-1-1 0,0 1 0,1 0 0,-1 0 0,0 0 0,0 0 0,1 0 0,-1 0 0,1-1 0,16-7 162,-6-4-183,0 1 0,-1-1 0,0-1 0,-1 0 0,0 0 0,-1-1 0,-1 0 0,11-29 0,-7 19 0,25-43 0,-32 67 0,-1 12 0,-3 15 0,0-26 0,-9 140 0,1-58 0,10-72-1147,4-12-1718,9-16-4558,2-12-296</inkml:trace>
</inkml:ink>
</file>

<file path=ppt/ink/ink11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3:24.365"/>
    </inkml:context>
    <inkml:brush xml:id="br0">
      <inkml:brushProperty name="width" value="0.025" units="cm"/>
      <inkml:brushProperty name="height" value="0.025" units="cm"/>
    </inkml:brush>
  </inkml:definitions>
  <inkml:trace contextRef="#ctx0" brushRef="#br0">148 0 22037,'0'0'7751,"-4"13"-5941,-30 95-1030,-41 120-391,75-228-551,0 1 0,-1 0 0,1 0 0,0 0 0,0 0 0,-1 0 0,1 0 0,0-1 0,-1 1 0,1 0 0,-1 0 0,1 0 0,-1-1 0,0 1 0,1 0 0,-1-1-1,0 1 1,1-1 0,-1 1 0,0-1 0,0 1 0,1-1 0,-1 1 0,0-1 0,0 1 0,-1-1 0,1-1-219,0 1 0,0-1-1,0 0 1,0 0 0,1 0-1,-1 0 1,0 0 0,0 0 0,1 0-1,-1 0 1,1 0 0,-1 0-1,1-1 1,-1 1 0,1 0 0,0 0-1,-1 0 1,1-1 0,0-1-1,-6-30-6739</inkml:trace>
</inkml:ink>
</file>

<file path=ppt/ink/ink11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3:24.709"/>
    </inkml:context>
    <inkml:brush xml:id="br0">
      <inkml:brushProperty name="width" value="0.025" units="cm"/>
      <inkml:brushProperty name="height" value="0.025" units="cm"/>
    </inkml:brush>
  </inkml:definitions>
  <inkml:trace contextRef="#ctx0" brushRef="#br0">1 1 18225,'0'0'10186,"21"51"-8713,-1-27-352,3-1-704,5-1-289,2-1-96,0-3-897,0-2-2242,-4-6-3011,-5-4-5124</inkml:trace>
</inkml:ink>
</file>

<file path=ppt/ink/ink11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3:25.054"/>
    </inkml:context>
    <inkml:brush xml:id="br0">
      <inkml:brushProperty name="width" value="0.025" units="cm"/>
      <inkml:brushProperty name="height" value="0.025" units="cm"/>
    </inkml:brush>
  </inkml:definitions>
  <inkml:trace contextRef="#ctx0" brushRef="#br0">0 284 21460,'0'0'8168,"11"-13"-7234,194-250 465,-205 262-1396,0 1 0,0 0 0,0-1 0,0 1 0,0 0 0,1-1 0,-1 1 0,0 0 0,0-1 0,0 1 0,1 0 0,-1-1 0,0 1 0,0 0 0,1 0 0,-1-1 0,0 1 0,1 0 0,-1 0 0,0 0 0,1-1 0,-1 1 0,0 0 0,1 0 0,-1 0 0,0 0 0,1 0 0,-1 0 0,1 0 0,-1 0 0,0 0 0,1 0 0,-1 0 0,0 0 0,1 0 0,-1 0 0,1 0 0,-1 0 0,0 0 0,1 0 0,-1 1 0,0-1 0,1 0 0,-1 0 0,0 0 0,1 1 0,4 22 247,-8 44 155,2-61-395,-5 41-360,3-31-462,1 0-1,0 0 0,2 0 0,-1 0 1,5 30-1,1-38-6613</inkml:trace>
</inkml:ink>
</file>

<file path=ppt/ink/ink11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3:25.411"/>
    </inkml:context>
    <inkml:brush xml:id="br0">
      <inkml:brushProperty name="width" value="0.025" units="cm"/>
      <inkml:brushProperty name="height" value="0.025" units="cm"/>
    </inkml:brush>
  </inkml:definitions>
  <inkml:trace contextRef="#ctx0" brushRef="#br0">1 1 13933,'0'0'16159,"4"12"-14706,7 32-1148,-2 0 1,-3 1-1,3 67 1,-7-66-5169,-1-14-5366,-10-49-47</inkml:trace>
</inkml:ink>
</file>

<file path=ppt/ink/ink11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3:25.756"/>
    </inkml:context>
    <inkml:brush xml:id="br0">
      <inkml:brushProperty name="width" value="0.025" units="cm"/>
      <inkml:brushProperty name="height" value="0.025" units="cm"/>
    </inkml:brush>
  </inkml:definitions>
  <inkml:trace contextRef="#ctx0" brushRef="#br0">0 38 16047,'0'0'14990,"77"-3"-14125,-35 3-705,6 0-96,3-4-1025,1-4-2466,-7-2-3812,-4-2-8904</inkml:trace>
</inkml:ink>
</file>

<file path=ppt/ink/ink11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3:26.144"/>
    </inkml:context>
    <inkml:brush xml:id="br0">
      <inkml:brushProperty name="width" value="0.025" units="cm"/>
      <inkml:brushProperty name="height" value="0.025" units="cm"/>
    </inkml:brush>
  </inkml:definitions>
  <inkml:trace contextRef="#ctx0" brushRef="#br0">68 0 20019,'0'0'11947,"1"10"-11242,1 47-601,-2-26-106,2-1 0,0 0 0,12 47 0,-14-74 2,1-1 0,-1 0 0,1 0 0,0 1 0,0-1 0,0 0 0,0 0 0,1 0 0,-1 0 0,0 0 0,1-1 0,-1 1 0,1 0 0,0-1 0,0 1 0,0-1 0,-1 1 0,1-1 0,0 0 0,1 0 0,-1 0 0,0 0 0,0 0 0,0-1 0,1 1 0,-1 0 0,0-1 0,0 0 0,1 0 0,-1 1 0,3-2 0,7 0 0,0-1 0,-1 0 0,1-1 0,-1 0 0,14-7 0,30-6 0,-55 16 0,1 0 0,0 0 0,-1 0 0,1 0 0,0 0 0,-1 0 0,1 1 0,0-1 0,-1 0 0,1 0 0,-1 0 0,1 1 0,0-1 0,-1 0 0,1 1 0,-1-1 0,1 0 0,-1 1 0,1-1 0,-1 1 0,1-1 0,-1 1 0,1-1 0,-1 1 0,0-1 0,1 1 0,-1-1 0,0 1 0,1-1 0,-1 1 0,0 0 0,0-1 0,0 1 0,0 0 0,1-1 0,-1 1 0,0-1 0,0 1 0,0 0 0,0-1 0,0 1 0,-1 0 0,1-1 0,0 1 0,0 0 0,0-1 0,0 1 0,-1-1 0,1 2 0,-14 31 0,6-23 0,-1 0 0,0-2 0,-1 1 0,1-1 0,-2 0 0,1-1 0,-1 0 0,0-1 0,0 0 0,-1 0 0,0-2 0,0 1 0,0-1 0,0-1 0,0-1 0,-1 1 0,0-2 0,1 0 0,-1 0 0,-15-2 0,26 1-15,1 0 0,-1-1 0,1 1 0,-1-1 0,1 1 0,-1-1-1,1 0 1,-1 1 0,1-1 0,-1 0 0,1 0 0,0 0 0,-1 0 0,1 0 0,0 0 0,0-1 0,0 1 0,0 0 0,0 0-1,0-1 1,0 1 0,1-1 0,-1 1 0,0-1 0,1 1 0,-1-1 0,1 1 0,-1-1 0,1 0 0,0 1 0,0-1 0,0 1-1,0-1 1,0 0 0,0 1 0,0-1 0,0 0 0,1 1 0,-1-1 0,1 1 0,-1-1 0,1 1 0,0-1 0,-1 1 0,1-1-1,0 1 1,0 0 0,0-1 0,0 1 0,0 0 0,0 0 0,1 0 0,-1 0 0,0 0 0,0 0 0,3-1 0,6-5-3283,1 1 0,0 0 0,21-7 0,8 0-9781</inkml:trace>
</inkml:ink>
</file>

<file path=ppt/ink/ink11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3:26.485"/>
    </inkml:context>
    <inkml:brush xml:id="br0">
      <inkml:brushProperty name="width" value="0.025" units="cm"/>
      <inkml:brushProperty name="height" value="0.025" units="cm"/>
    </inkml:brush>
  </inkml:definitions>
  <inkml:trace contextRef="#ctx0" brushRef="#br0">23 2 23126,'0'0'9118,"9"0"-8611,-5 0-501,-2 0-6,0-1 0,0 1 1,0 0-1,-1-1 0,1 1 0,0 0 1,0 1-1,0-1 0,0 0 0,0 0 1,0 1-1,0-1 0,0 1 0,-1 0 0,1 0 1,0-1-1,0 1 0,-1 0 0,1 0 1,-1 1-1,1-1 0,-1 0 0,1 0 1,-1 1-1,0-1 0,1 1 0,-1-1 1,0 1-1,0-1 0,0 1 0,0 0 1,-1 0-1,1-1 0,0 1 0,-1 0 1,1 0-1,-1 0 0,0 0 0,1 0 1,-1 0-1,0 3 0,-1 8 0,-1-1 0,0 1 0,-1-1 0,0 0 0,-1 0 0,0 0 0,-1 0 0,0-1 0,-14 21 0,11-17 0,0 0 0,1 1 0,0-1 0,-6 24 0,13-39 0,0 1 0,0 0 0,0 0 0,0 0 0,0 0 0,0-1 0,0 1 0,0 0 0,0 0 0,0 0 0,0 0 0,0-1 0,1 1 0,-1 0 0,0 0 0,1 0 0,-1-1 0,0 1 0,1 0 0,-1 0 0,1-1 0,-1 1 0,1-1 0,-1 1 0,1 0 0,0-1 0,-1 1 0,1-1 0,0 1 0,0-1 0,-1 1 0,1-1 0,0 0 0,0 0 0,-1 1 0,1-1 0,0 0 0,0 0 0,0 0 0,0 1 0,-1-1 0,1 0 0,0 0 0,0-1 0,0 1 0,1 0 0,46-7 0,-32 1-351,0 0 0,-1 0 0,26-16 0,5-8-6669</inkml:trace>
</inkml:ink>
</file>

<file path=ppt/ink/ink11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3:26.880"/>
    </inkml:context>
    <inkml:brush xml:id="br0">
      <inkml:brushProperty name="width" value="0.025" units="cm"/>
      <inkml:brushProperty name="height" value="0.025" units="cm"/>
    </inkml:brush>
  </inkml:definitions>
  <inkml:trace contextRef="#ctx0" brushRef="#br0">270 1 20692,'0'0'7100,"-2"8"-4234,-9 19-2513,-1 1 0,-2-2 0,-28 43 0,-65 78 264,47-68-537,45-65-1299,9-24-1872,6-36-5299,1 31 5187,-1-26-5365</inkml:trace>
  <inkml:trace contextRef="#ctx0" brushRef="#br0" timeOffset="1">32 120 6342,'0'0'22197,"62"22"-20531,-39-5-738,5 3-639,3-2-193,13-4-545,-2-2-2690,2-5-4932</inkml:trace>
</inkml:ink>
</file>

<file path=ppt/ink/ink11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3:27.222"/>
    </inkml:context>
    <inkml:brush xml:id="br0">
      <inkml:brushProperty name="width" value="0.025" units="cm"/>
      <inkml:brushProperty name="height" value="0.025" units="cm"/>
    </inkml:brush>
  </inkml:definitions>
  <inkml:trace contextRef="#ctx0" brushRef="#br0">187 0 22197,'0'0'9262,"5"9"-8119,-1-5-1059,-3-2-81,0-1-1,1 1 1,-1 0-1,0 0 1,0 0-1,0-1 1,0 1-1,0 0 1,-1 0-1,1 0 1,0 0-1,-1 1 1,0-1 0,1 0-1,-1 0 1,0 0-1,0 0 1,0 0-1,0 0 1,-1 0-1,1 1 1,0-1-1,-1 0 1,0 0-1,1 0 1,-1 0-1,0 0 1,0-1-1,0 1 1,0 0-1,-2 2 1,-22 26-3,-54 49 0,-1 1 0,78-79 0,1 0 0,0 0 0,0 0 0,0 1 0,0-1 0,0 0 0,0 1 0,1-1 0,-1 1 0,0-1 0,1 0 0,-1 1 0,1 0 0,-1-1 0,1 1 0,0-1 0,-1 1 0,1 1 0,1-2 0,-1 0 0,0 0 0,1-1 0,-1 1 0,1 0 0,-1 0 0,1-1 0,-1 1 0,1 0 0,0-1 0,-1 1 0,1-1 0,0 1 0,-1-1 0,1 1 0,0-1 0,0 1 0,0-1 0,-1 0 0,1 1 0,0-1 0,0 0 0,1 1 0,9 0 0,0 0 0,-1 0 0,1-1 0,14-1 0,-8 0 0,0 1-58,-1 1-1024,0-1 1,0-1-1,0-1 0,26-5 1,-5-6-7034</inkml:trace>
</inkml:ink>
</file>

<file path=ppt/ink/ink11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3:27.862"/>
    </inkml:context>
    <inkml:brush xml:id="br0">
      <inkml:brushProperty name="width" value="0.025" units="cm"/>
      <inkml:brushProperty name="height" value="0.025" units="cm"/>
    </inkml:brush>
  </inkml:definitions>
  <inkml:trace contextRef="#ctx0" brushRef="#br0">0 0 22005,'0'0'7751,"79"17"-6406,-28-17-256,7 0-832,2-1-193,-1-4-513,-8 2-1440,-12 3-1282,-14 0-1442,-15 0-576,-10 5-1281</inkml:trace>
</inkml:ink>
</file>

<file path=ppt/ink/ink11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3:28.205"/>
    </inkml:context>
    <inkml:brush xml:id="br0">
      <inkml:brushProperty name="width" value="0.025" units="cm"/>
      <inkml:brushProperty name="height" value="0.025" units="cm"/>
    </inkml:brush>
  </inkml:definitions>
  <inkml:trace contextRef="#ctx0" brushRef="#br0">59 1 11627,'0'0'8744,"-59"18"-5509,59-13-416,0-1-929,22 0-769,13-3-481,12-1-447,9 0-129,7 0-513,1-11-2626,-2-6-5156</inkml:trace>
</inkml:ink>
</file>

<file path=ppt/ink/ink11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3:28.566"/>
    </inkml:context>
    <inkml:brush xml:id="br0">
      <inkml:brushProperty name="width" value="0.025" units="cm"/>
      <inkml:brushProperty name="height" value="0.025" units="cm"/>
    </inkml:brush>
  </inkml:definitions>
  <inkml:trace contextRef="#ctx0" brushRef="#br0">67 0 24567,'0'0'6727,"-3"76"-5574,-11-30-833,0 6-320,1-1 0,2-3 0,4-2 0,4-4 0,3-8-288,0-6-2851,0-12-2691,-2-10-2882</inkml:trace>
</inkml:ink>
</file>

<file path=ppt/ink/ink11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3:28.907"/>
    </inkml:context>
    <inkml:brush xml:id="br0">
      <inkml:brushProperty name="width" value="0.025" units="cm"/>
      <inkml:brushProperty name="height" value="0.025" units="cm"/>
    </inkml:brush>
  </inkml:definitions>
  <inkml:trace contextRef="#ctx0" brushRef="#br0">124 95 13677,'1'-9'5771,"-1"5"-5524,0 1 1,0 0 0,1-1-1,-1 1 1,1 0 0,0-1-1,0 1 1,1 0 0,-1 0-1,0 0 1,1 0 0,0 0-1,0 0 1,0 0 0,0 1-1,0-1 1,0 1 0,1-1-1,-1 1 1,1 0 0,0 0-1,0 0 1,0 0 0,0 1-1,0-1 1,0 1 0,0 0-1,0 0 1,0 0 0,1 0-1,-1 0 1,5 0 0,13-2 73,1 1 1,-1 0 0,1 2-1,-1 0 1,1 1 0,0 2-1,-1 0 1,0 1 0,0 1-1,0 1 1,0 1-1,-1 1 1,0 1 0,-1 0-1,30 20 1,-46-28-322,-1 1 0,0-1 0,0 0 0,0 1 0,0-1 0,0 1 0,0 0 0,-1 0 0,1 0 0,-1 0 0,1 0 0,-1 0 0,1 0 0,-1 0 0,0 1 0,0-1 0,0 0 0,-1 1 0,1-1 0,0 1 0,-1-1 0,0 1 0,1-1 0,-1 1 0,0-1 0,0 1 0,-1-1 0,1 1 0,0-1 0,-1 1 0,1-1 0,-1 0 0,0 1 0,0-1 0,0 0 0,0 1 0,0-1 0,-1 0 0,1 0 0,-1 0 0,1 0 0,-1 0 0,0 0 0,0-1 0,-3 4 0,-11 7 0,1 0 0,-2-2 0,1 0 0,-32 14 0,36-18 0,-14 6 0,17-8 0,0 0 0,0 0 0,0 1 0,1 0 0,-11 9 0,19-14 0,-1 0 0,1 0 0,0 0 0,0 1 0,0-1 0,-1 0 0,1 0 0,0 0 0,0 0 0,0 0 0,0 0 0,0 1 0,0-1 0,-1 0 0,1 0 0,0 0 0,0 1 0,0-1 0,0 0 0,0 0 0,0 0 0,0 1 0,0-1 0,0 0 0,0 0 0,0 0 0,0 1 0,0-1 0,0 0 0,0 0 0,0 0 0,0 1 0,0-1 0,0 0 0,0 0 0,0 0 0,0 0 0,0 1 0,0-1 0,1 0 0,-1 0 0,0 0 0,0 0 0,0 1 0,0-1 0,0 0 0,1 0 0,-1 0 0,0 0 0,0 0 0,0 0 0,0 1 0,1-1 0,-1 0 0,20 4 0,32-3 0,-44-1 0,6-1 0,0 2 0,-1 0 0,1 0 0,0 1 0,18 6 0,-30-8 0,0 1 0,0 0 0,0 0 0,0 0 0,0 0 0,0 0 0,0 0 0,0 0 0,-1 1 0,1-1 0,0 1 0,-1-1 0,1 1 0,-1 0 0,0 0 0,0-1 0,2 5 0,-2-3 0,-1-1 0,1 1 0,-1 0 0,0-1 0,0 1 0,0 0 0,0 0 0,-1-1 0,1 1 0,-1 0 0,0-1 0,1 1 0,-1-1 0,0 1 0,-1-1 0,1 1 0,0-1 0,-3 4 0,-3 3 0,0 0 0,-1 0 0,0-1 0,-1 1 0,1-2 0,-1 0 0,-1 0 0,0 0 0,0-1 0,-12 5 0,-12 6 0,-66 20 0,63-26 0,-68 12 0,92-21 0,-1 0 0,1-1 0,-1-1 0,1 0 0,-1-1 0,1 0 0,-1-1 0,-21-6 0,33 8-58,0-1 0,1 0 0,-1 0 0,0 0 0,0 0 0,0 0 1,1 0-1,-1 0 0,1-1 0,-1 1 0,1-1 0,-1 1 0,1-1 0,0 0 0,0 1 0,-2-4 0,3 4-160,-1-1-1,1 1 0,0 0 0,-1 0 1,1-1-1,0 1 0,0 0 0,0-1 1,0 1-1,0 0 0,0-1 0,0 1 1,1 0-1,-1-1 0,0 1 0,1 0 1,0-2-1,13-15-10169</inkml:trace>
</inkml:ink>
</file>

<file path=ppt/ink/ink11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4:06.486"/>
    </inkml:context>
    <inkml:brush xml:id="br0">
      <inkml:brushProperty name="width" value="0.025" units="cm"/>
      <inkml:brushProperty name="height" value="0.025" units="cm"/>
    </inkml:brush>
  </inkml:definitions>
  <inkml:trace contextRef="#ctx0" brushRef="#br0">272 21 9801,'-10'-3'8777,"-1"-1"-7612,0 0 1,-1 2 0,0-1 0,1 1-1,-19 0 1,24 2-963,0 0-1,1 0 1,-1 1-1,0-1 0,1 1 1,-1 1-1,1-1 1,-1 1-1,1 0 1,0 0-1,-1 1 0,1-1 1,0 1-1,1 0 1,-10 8-1,6-2-97,0 1 0,0 0 1,1 1-1,0-1 0,1 1 0,0 1 0,1-1 0,0 1 0,1 0 0,0 0 0,1 0 0,0 0 0,1 1 0,0-1 0,1 1 1,1 0-1,0-1 0,2 20 0,-1-30-92,-1 1-1,0-1 1,1 0 0,0 0-1,-1 0 1,1 0 0,0 0 0,0 0-1,0 0 1,0 0 0,0 0-1,1 0 1,-1-1 0,1 1 0,-1 0-1,1-1 1,0 1 0,-1-1-1,1 0 1,0 1 0,3 0-1,-2-1 23,0 0 0,1 0-1,-1 0 1,0-1 0,1 1-1,-1-1 1,1 0 0,-1 0-1,1 0 1,-1-1 0,1 1-1,4-2 1,2-1 49,-1 0 1,1-1-1,-1 0 0,0 0 1,0-1-1,0 0 1,0-1-1,10-9 0,-10 8-44,0-1 0,0-1 0,-1 0-1,-1 0 1,1 0 0,-1-1 0,-1 0 0,0-1-1,0 1 1,6-19 0,-24 86-237,5-27 186,1 0 0,2 0 0,1 1 1,1 50-1,2-78-136,0 0 0,1 0-1,-1-1 1,1 1 0,0 0 0,0 0 0,0 0-1,0-1 1,1 1 0,-1 0 0,1-1 0,-1 1-1,1-1 1,0 0 0,0 0 0,0 1 0,0-1-1,0-1 1,1 1 0,2 2 0,-1-2-762,0 0-1,0 0 1,0-1 0,0 1 0,0-1 0,1 0 0,-1 0 0,0 0 0,1-1-1,-1 0 1,1 0 0,7 0 0,10-4-8593</inkml:trace>
</inkml:ink>
</file>

<file path=ppt/ink/ink11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4:06.861"/>
    </inkml:context>
    <inkml:brush xml:id="br0">
      <inkml:brushProperty name="width" value="0.025" units="cm"/>
      <inkml:brushProperty name="height" value="0.025" units="cm"/>
    </inkml:brush>
  </inkml:definitions>
  <inkml:trace contextRef="#ctx0" brushRef="#br0">26 65 12908,'0'0'6951,"-5"10"-3994,0-2-2038,3-5-604,1 0 1,-1 0 0,0-1 0,1 2-1,-1-1 1,1 0 0,0 0 0,0 0 0,0 1-1,0-1 1,1 0 0,-1 4 0,17-9 2134,-1-5-2139,-1-1-1,0-1 1,0 0-1,-1-1 1,15-14-1,-11 10-321,0 0 1,23-13-1,-39 27-11,-1-1 0,0 1 0,0 0 0,0 0 0,1 0 0,-1 0 0,0-1 0,0 1 0,1 0 0,-1 0 1,0 0-1,0 0 0,1 0 0,-1 0 0,0 0 0,1 0 0,-1 0 0,0 0 0,0 0 0,1 0 0,-1 0 0,0 0 0,0 0 0,1 0 0,-1 0 0,0 0 0,0 0 0,1 1 0,-1-1 0,0 0 0,0 0 0,1 0 0,-1 0 0,0 1 1,0-1-1,0 0 0,1 0 0,-1 1 0,2 12-412,-7 20 216,4-31 210,0 3-133,-20 120-484,19-83-2881,6-1-4260,4-14-9552</inkml:trace>
</inkml:ink>
</file>

<file path=ppt/ink/ink11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4:07.470"/>
    </inkml:context>
    <inkml:brush xml:id="br0">
      <inkml:brushProperty name="width" value="0.025" units="cm"/>
      <inkml:brushProperty name="height" value="0.025" units="cm"/>
    </inkml:brush>
  </inkml:definitions>
  <inkml:trace contextRef="#ctx0" brushRef="#br0">146 1 14478,'0'0'8557,"-8"0"-6555,5 0-1835,0 0 0,-1 0 0,1 1 0,0-1 0,-1 1 0,1 0 0,0 0 0,0 0 0,0 0 0,0 1 0,0-1 0,0 1 0,0 0 0,-3 2 0,0 2 108,-1 1 1,1 0 0,0 0-1,0 0 1,-5 9 0,3-4-83,4-6-85,-1 0 0,1 0 0,0 0 1,1 1-1,0-1 0,0 1 0,0 0 0,0 0 0,1 0 0,-2 13 0,7-19-78,0-1-1,1 0 0,-1 1 1,0-1-1,0 0 0,0 0 1,0-1-1,0 1 1,0-1-1,0 1 0,4-3 1,0 0-12,0-1 1,0-1 0,-1 1 0,0-1 0,0-1 0,0 1 0,0-1 0,-1 0 0,8-11-1,19-33-327,-32 50 328,-7 27 29,1-7-36,1 1 0,1 0 0,0 0 0,2 0 0,0 0 0,2 0 0,2 25 0,-2-45-192,0 1 0,1-1 0,-1 1 0,1-1 0,-1 1 0,1-1 0,0 0 0,-1 0 0,1 1 0,0-1 0,0 0 0,0 0 0,0 0 0,0 0 0,0 0 0,0 0 0,1 0 0,-1 0 0,3 1 0,-4-2-355,1 1 1,0-1-1,0 0 1,0 1-1,0-1 1,0 0-1,0 0 1,0 0-1,0 0 1,0 0-1,0 0 1,0 0-1,0 0 1,0-1 0,0 1-1,0 0 1,-1 0-1,1-1 1,0 1-1,1-1 1,6-9-14686</inkml:trace>
</inkml:ink>
</file>

<file path=ppt/ink/ink11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4:07.844"/>
    </inkml:context>
    <inkml:brush xml:id="br0">
      <inkml:brushProperty name="width" value="0.025" units="cm"/>
      <inkml:brushProperty name="height" value="0.025" units="cm"/>
    </inkml:brush>
  </inkml:definitions>
  <inkml:trace contextRef="#ctx0" brushRef="#br0">1 64 16560,'0'0'13522,"9"-4"-13015,22-10-360,46-30 0,-76 44-154,-1 0 1,0 0 0,1 0-1,-1-1 1,0 1 0,0 0-1,1 0 1,-1 0 0,0 0-1,1 0 1,-1-1 0,1 1-1,-1 0 1,0 0 0,1 0 0,-1 0-1,0 0 1,1 0 0,-1 0-1,0 0 1,1 0 0,-1 0-1,0 0 1,1 1 0,-1-1-1,0 0 1,1 0 0,-1 0-1,0 0 1,1 0 0,-1 1 0,0-1-1,1 0 1,-1 0 0,0 1-1,0-1 1,1 0 0,-1 0-1,0 1 1,0-1 0,1 1-1,4 21 31,-4 42 237,-2-48-302,1-12-58,4 31-1191,-4-34 894,1 0-1,-1 0 0,1 0 0,-1 0 1,1 0-1,0 0 0,-1 0 0,1-1 0,0 1 1,-1 0-1,1 0 0,0 0 0,0-1 1,0 1-1,0 0 0,0-1 0,2 2 0,11 0-10626</inkml:trace>
</inkml:ink>
</file>

<file path=ppt/ink/ink11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4:08.592"/>
    </inkml:context>
    <inkml:brush xml:id="br0">
      <inkml:brushProperty name="width" value="0.025" units="cm"/>
      <inkml:brushProperty name="height" value="0.025" units="cm"/>
    </inkml:brush>
  </inkml:definitions>
  <inkml:trace contextRef="#ctx0" brushRef="#br0">123 38 15182,'0'0'14104,"-9"-5"-13847,7 4-251,0-1 24,1 1 0,-1 0-1,0-1 1,0 1-1,0 0 1,0 0 0,0 0-1,0 1 1,0-1 0,0 0-1,0 1 1,-1-1-1,1 1 1,0 0 0,0 0-1,0 0 1,-1 0-1,1 0 1,0 0 0,0 1-1,0-1 1,0 1-1,-1-1 1,1 1 0,0 0-1,0 0 1,0 0-1,0 0 1,0 0 0,1 0-1,-1 1 1,0-1-1,0 1 1,1-1 0,-1 1-1,1-1 1,-2 3-1,-1 0 35,1 0 0,0 0 1,-1 1-1,1-1 0,1 1 0,-1-1 0,1 1 0,-1 0 0,2 0 0,-1 0 0,0 0 0,1 1 0,0-1 0,0 0 0,1 1 0,-1-1 0,1 0 0,0 1 1,1-1-1,0 7 0,0-10-47,1-1 0,-1 1 0,0-1 0,1 0 0,-1 0 0,1 0 0,-1 1 0,1-1 1,-1-1-1,1 1 0,0 0 0,0 0 0,-1-1 0,1 1 0,0 0 0,0-1 0,0 0 1,0 0-1,0 1 0,-1-1 0,1 0 0,0 0 0,0-1 0,0 1 0,3-1 0,2 0 28,1 0 1,-1 0-1,1-1 0,-1 0 0,9-3 0,-5-1-39,-1 0-1,0 0 1,0-1 0,0 0 0,-1-1-1,13-14 1,-17 18-7,-1-1 1,0 1-1,0-1 1,-1 0-1,1-1 1,-1 1-1,-1-1 1,1 1-1,-1-1 1,0 0-1,0 0 1,0 0-1,-1 0 1,1-9-1,-2 15 0,0 0-1,0-1 1,-1 1 0,1 0-1,0 0 1,0 0 0,-1 0-1,1-1 1,0 1 0,-1 0-1,1 0 1,0 0 0,0 0-1,-1 0 1,1 0 0,0 0-1,-1 0 1,1 0 0,0 0-1,-1 0 1,1 0 0,0 0-1,-1 0 1,1 0 0,0 0-1,0 0 1,-1 1 0,1-1-1,0 0 1,-1 0 0,1 0-1,0 0 1,0 1 0,0-1-1,-1 0 1,1 0 0,0 1-1,0-1 1,0 0 0,-1 0-1,1 1 1,0-1 0,0 0-1,0 0 1,0 1 0,0-1-1,-1 1 1,-12 12-63,5-1 72,1 1 0,1 0 0,0 1 0,1-1 0,0 1 0,1 0 0,-4 24 0,4-2 24,-2 68 0,6-102-317,1 0-1,-1 1 1,0-1 0,1 0 0,-1 0-1,1 0 1,-1 0 0,1 0 0,0 0-1,0 0 1,3 4 0,-4-5-17,1-1 0,-1 1 1,1 0-1,-1-1 0,1 1 1,0-1-1,-1 1 1,1-1-1,0 1 0,-1-1 1,1 1-1,0-1 0,0 0 1,0 1-1,-1-1 0,1 0 1,0 0-1,0 0 0,0 1 1,0-1-1,-1 0 0,1 0 1,0 0-1,0-1 0,0 1 1,0 0-1,-1 0 0,1 0 1,0 0-1,0-1 0,0 1 1,-1 0-1,1-1 0,1 0 1</inkml:trace>
</inkml:ink>
</file>

<file path=ppt/ink/ink11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4:08.919"/>
    </inkml:context>
    <inkml:brush xml:id="br0">
      <inkml:brushProperty name="width" value="0.025" units="cm"/>
      <inkml:brushProperty name="height" value="0.025" units="cm"/>
    </inkml:brush>
  </inkml:definitions>
  <inkml:trace contextRef="#ctx0" brushRef="#br0">1 229 19603,'0'0'11781,"10"-5"-10612,8-4-1124,1-2-1,-2 0 1,0-1-1,0 0 1,21-22-1,86-98-97,-121 130 53,-10 50 0,-2-10-976,1-1 1,2 1-1,-2 67 1,7-74-6878</inkml:trace>
</inkml:ink>
</file>

<file path=ppt/ink/ink11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4:10.574"/>
    </inkml:context>
    <inkml:brush xml:id="br0">
      <inkml:brushProperty name="width" value="0.025" units="cm"/>
      <inkml:brushProperty name="height" value="0.025" units="cm"/>
    </inkml:brush>
  </inkml:definitions>
  <inkml:trace contextRef="#ctx0" brushRef="#br0">406 2 6342,'0'0'9438,"-9"-1"-5546,3 1-3671,-1 0 1,1 0-1,-1 1 0,1 0 1,-1 0-1,1 1 1,0 0-1,-1 0 0,1 0 1,0 1-1,0 0 1,1 0-1,-1 0 0,0 1 1,1 0-1,-9 8 1,-13 12 467,1 2 1,1 0 0,2 2 0,0 1-1,2 0 1,1 2 0,-30 64 0,37-66-526,1 0 1,2 2 0,1-1-1,1 1 1,1 0-1,3 1 1,0-1-1,2 1 1,2 44 0,1-65-128,1 1 1,1-1-1,-1 0 1,2 0 0,0 0-1,0-1 1,1 1-1,0-1 1,0 0-1,1 0 1,12 14 0,-13-18-262,0-1 1,0 0-1,1 0 1,0 0-1,0 0 1,0-1 0,0 0-1,9 4 1,-10-6-391,0 0 0,-1 0 0,1-1 0,0 0 1,0 0-1,0 0 0,0-1 0,1 1 0,-1-1 0,0 0 1,0-1-1,10-1 0,6-8-6417</inkml:trace>
</inkml:ink>
</file>

<file path=ppt/ink/ink11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4:10.902"/>
    </inkml:context>
    <inkml:brush xml:id="br0">
      <inkml:brushProperty name="width" value="0.025" units="cm"/>
      <inkml:brushProperty name="height" value="0.025" units="cm"/>
    </inkml:brush>
  </inkml:definitions>
  <inkml:trace contextRef="#ctx0" brushRef="#br0">0 0 15118,'0'0'10859,"49"23"-9674,18-18-64,18-3-545,10 3-416,-1-5-384,-6 0-4004,-6-18-5509</inkml:trace>
</inkml:ink>
</file>

<file path=ppt/ink/ink11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4:16.075"/>
    </inkml:context>
    <inkml:brush xml:id="br0">
      <inkml:brushProperty name="width" value="0.025" units="cm"/>
      <inkml:brushProperty name="height" value="0.025" units="cm"/>
    </inkml:brush>
  </inkml:definitions>
  <inkml:trace contextRef="#ctx0" brushRef="#br0">162 50 8872,'0'0'2157,"-12"-1"-481,-2-1-1198,-60-5 2143,68 6-1856,0 1 0,0 1-1,0-1 1,0 1 0,-12 3 0,17-4-716,1 1 0,-1-1 0,0 0 1,1 0-1,-1 0 0,1 0 0,-1 0 0,1 1 1,-1-1-1,0 0 0,1 0 0,-1 1 1,1-1-1,-1 0 0,1 1 0,-1-1 0,1 1 1,0-1-1,-1 0 0,1 1 0,0-1 1,-1 1-1,1-1 0,0 1 0,-1 0 0,1-1 1,0 1-1,0-1 0,0 1 0,-1-1 1,1 1-1,0 0 0,0-1 0,0 1 1,0-1-1,0 1 0,0 0 0,0-1 0,0 1 1,0-1-1,1 1 0,-1 0 0,0-1 1,0 1-1,0-1 0,1 1 0,-1-1 0,0 1 1,1-1-1,-1 1 0,0-1 0,1 1 1,-1-1-1,1 1 0,2 1 60,-1 0 1,0 0-1,1 0 0,-1 0 1,1 0-1,0-1 0,0 1 1,-1-1-1,6 2 1,6 0 103,-1-1 1,0 0 0,1-1 0,-1-1 0,1 0 0,-1-1 0,1 0 0,15-4 0,17-6 157,46-17 0,31-8-145,-78 30-136,-1 1-1,1 2 1,0 3-1,0 1 1,0 2-1,0 2 1,-1 2-1,72 21 1,-63-13 127,0-3-1,0-3 1,2-1-1,-1-3 1,0-2-1,1-3 1,0-2-1,87-15 1,-117 15-17,-25 2-208,1 0 1,-1 0 0,0 0 0,0 0 0,0 0-1,0 0 1,0 0 0,1 0 0,-1 0 0,0 0-1,0 0 1,0 0 0,0 0 0,0 0 0,0 0-1,1 0 1,-1 0 0,0 0 0,0 0 0,0 0-1,0 0 1,0 0 0,0 0 0,1 0 0,-1 0-1,0 0 1,0 1 0,0-1 0,0 0 0,0 0-1,0 0 1,0 0 0,0 0 0,0 0 0,0 0-1,0 1 1,0-1 0,1 0 0,-1 0 0,0 0-1,0 0 1,0 0 0,0 1 0,0-1 0,0 0-1,0 0 1,0 0 0,0 0 0,0 0-1,0 0 1,-1 1 0,1-1 0,0 0 0,0 0-1,0 0 1,0 0 0,0 0 0,0 0 0,0 1-1,0-1 1,-3 2-410,1-1 0,-1 1-1,0-1 1,0 1-1,0-1 1,1 0 0,-1 0-1,0 0 1,0-1 0,-1 1-1,-3 0 1,-29 2-6400</inkml:trace>
</inkml:ink>
</file>

<file path=ppt/ink/ink11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4:16.603"/>
    </inkml:context>
    <inkml:brush xml:id="br0">
      <inkml:brushProperty name="width" value="0.025" units="cm"/>
      <inkml:brushProperty name="height" value="0.025" units="cm"/>
    </inkml:brush>
  </inkml:definitions>
  <inkml:trace contextRef="#ctx0" brushRef="#br0">55 0 10378,'0'0'1719,"-8"11"-513,1-2-950,0 1-1,1 0 0,0 1 1,1-1-1,-5 15 1,9-22-105,0 0 1,0 0-1,0 0 1,0 0 0,1 0-1,0 0 1,-1 1-1,1-1 1,0 0 0,0 0-1,1 0 1,-1 1-1,1-1 1,-1 0 0,1 0-1,0 0 1,0 0-1,1 0 1,-1 0 0,0 0-1,1 0 1,0 0-1,0-1 1,0 1 0,0-1-1,0 1 1,0-1-1,1 0 1,2 2 0,5 2 214,0 0 0,1-1 0,-1 0 0,1-1 0,0-1 0,0 1 1,0-2-1,22 4 0,97 0 1095,-102-6-1247,629-46 2049,-25 0 1330,-616 47-3884,-8-1 404,-1 0 0,0 0 0,1-1 0,-1 1-1,13-4 1,2-10-2882,-20 12 2044,-1-1 1,0 1 0,1 0-1,-1 0 1,0-1 0,0 1-1,0 0 1,0-1-1,-1 1 1,2-4 0,1-26-14330</inkml:trace>
</inkml:ink>
</file>

<file path=ppt/ink/ink11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4:32.079"/>
    </inkml:context>
    <inkml:brush xml:id="br0">
      <inkml:brushProperty name="width" value="0.025" units="cm"/>
      <inkml:brushProperty name="height" value="0.025" units="cm"/>
    </inkml:brush>
  </inkml:definitions>
  <inkml:trace contextRef="#ctx0" brushRef="#br0">387 371 8712,'5'-12'831,"0"1"0,-1-2 0,0 1 0,3-16 0,-5 20 370,-1 0 0,0-1 0,-1 1 0,0-1 0,0 1 0,-1-1 0,-2-11 0,3 19-1008,0 0 1,0 0-1,-1-1 1,1 1-1,-1 0 1,1 0-1,-1 0 1,0 0-1,1 0 1,-1 0-1,0 0 1,1 0-1,-1 1 1,0-1-1,0 0 1,0 0-1,0 1 1,0-1-1,0 0 1,0 1-1,0-1 1,0 1-1,0-1 1,0 1-1,0 0 1,-1 0 0,1-1-1,0 1 1,0 0-1,0 0 1,-2 0-1,3 0 47,-2-22 1382,2 20-2064,-1 0-1,1 0 1,0 0-1,0 0 0,0 0 1,0 0-1,0 0 1,0 0-1,1 0 0,-1 0 1,1 0-1,-1 0 1,1 0-1,0 0 1,-1 1-1,1-1 0,0 0 1,0 0-1,1 1 1,-1-1-1,0 1 1,2-3-1,1 0 155,-1-1 1,1-1-1,-1 1 0,0 0 1,-1-1-1,0 1 1,3-8-1,-4 8 875,0 1-1,0-1 1,0 0 0,-1 0-1,0 1 1,0-1 0,0 0 0,0 0-1,-2-8 1,1 11-433,0 1 0,-1-1 0,1 1 0,0-1 0,0 1-1,-1 0 1,1 0 0,0-1 0,-1 1 0,0 0 0,1 0 0,-1 0 0,1 1 0,-1-1 0,0 0 0,0 1-1,1-1 1,-1 1 0,0-1 0,0 1 0,0 0 0,0 0 0,1 0 0,-1 0 0,0 0 0,0 0 0,0 1-1,0-1 1,-3 2 0,-4-1 186,-1 1-1,0 0 1,1 0 0,-15 7-1,-1 3-172,1 2 1,1 0-1,0 2 0,1 0 0,0 2 0,1 0 0,2 2 0,-23 26 0,32-34-106,1 0 0,0 0-1,1 1 1,0 0 0,1 0-1,1 1 1,0 0 0,0 0 0,2 1-1,0-1 1,0 1 0,2 0-1,-1 0 1,2 0 0,0 0-1,3 26 1,-1-34-61,1 0 0,0-1 0,0 0 0,0 1 0,1-1 0,0 0 0,1 0 0,-1-1 0,1 1 0,0-1 0,0 0 0,1 0 0,0 0 0,0 0 0,0-1 0,0 0 0,0 0 0,1 0 0,0-1 0,0 0 0,0 0 0,8 3 0,-1-1 0,0-1 0,1 0 0,-1-1 0,1 0 0,0-1 0,0-1 0,-1 0 0,1-1 0,27-3 0,-37 2 0,-1 0 0,1 0 0,-1 0 0,1 0 0,-1-1 0,1 1 0,-1-1 0,0 0 0,0 0 0,0 0 0,0-1 0,0 1 0,0-1 0,-1 0 0,1 1 0,-1-1 0,0 0 0,3-5 0,-4 6 0,0 0 0,0 0 0,0 0 0,0 0 0,0 0 0,-1 0 0,1-1 0,-1 1 0,0 0 0,1-1 0,-1 1 0,0 0 0,0-1 0,0 1 0,-1 0 0,1 0 0,-1-1 0,1 1 0,-1 0 0,0 0 0,1 0 0,-1-1 0,0 1 0,-1 0 0,1 0 0,0 1 0,-1-1 0,1 0 0,-1 0 0,-1-1 0,-2-2 0,-1 0 0,0 1 0,0-1 0,-1 1 0,1 0 0,-1 1 0,1 0 0,-1 0 0,0 0 0,-1 1 0,1 0 0,0 1 0,0-1 0,-14 0 0,42 3 0,1-1 0,0-1 0,0-1 0,-1-1 0,1-1 0,-1-1 0,28-11 0,47-32 0,-96 52 0,0-1 0,0 0 0,0 0 0,-1 1 0,1-1 0,-1 0 0,1 0 0,-1 0 0,-2 5 0,-40 91 0,-11 29 0,54-128-4,-1 1 1,1 0-1,-1 0 0,1 0 0,0 0 1,-1 0-1,1 0 0,0 0 0,0 1 1,-1-1-1,1 0 0,0 0 0,0 0 1,0 0-1,0 0 0,1 0 1,-1 0-1,0 0 0,0 0 0,1 0 1,-1 0-1,0 0 0,1 0 0,-1 0 1,1 0-1,0 1 0,1-1-20,-1-1-1,0 0 0,0 1 0,1-1 1,-1 0-1,0 0 0,0 0 1,1 0-1,-1 0 0,0 0 1,0 0-1,1 0 0,-1-1 1,0 1-1,0 0 0,1-1 0,-1 1 1,1-2-1,7-2-482,-1 0-1,0-1 1,0 0 0,0 0-1,7-7 1,16-23-6582,0-5-3893</inkml:trace>
</inkml:ink>
</file>

<file path=ppt/ink/ink11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4:32.860"/>
    </inkml:context>
    <inkml:brush xml:id="br0">
      <inkml:brushProperty name="width" value="0.025" units="cm"/>
      <inkml:brushProperty name="height" value="0.025" units="cm"/>
    </inkml:brush>
  </inkml:definitions>
  <inkml:trace contextRef="#ctx0" brushRef="#br0">312 86 12107,'0'0'6118,"-3"-9"-3924,1 3-1610,-1 0 0,1 0 0,-1 0 0,0 0 0,0 0 0,-1 1 0,-4-6 0,6 8-276,-1 1 0,0 0-1,1 0 1,-1 0 0,0 0 0,0 0 0,0 0 0,-1 1 0,1 0 0,0-1 0,0 1 0,-1 1 0,1-1 0,-1 0 0,1 1-1,-1-1 1,1 1 0,-6 1 0,0 0-228,0 0-1,1 2 1,-1-1-1,0 1 1,1 0 0,-1 1-1,1-1 1,0 2-1,0-1 1,1 1-1,-1 1 1,1-1-1,0 1 1,-9 10-1,7-7-15,0 1-1,1 0 0,0 0 0,0 0 1,1 1-1,0 1 0,1-1 0,0 1 1,-6 20-1,11-30-63,0 1 0,0-1 0,1 0 0,-1 1 0,1-1 0,-1 1 0,1-1 0,0 1 0,0 0 0,0-1 0,0 1 0,0-1 0,1 1 0,-1-1 0,1 1 0,0-1 0,0 0 0,0 1 0,0-1 0,0 0 0,0 1 0,1-1 0,-1 0 0,1 0 0,-1 0 0,3 2 0,0-2 0,0 0 0,0 0 0,0-1 0,0 1 0,0-1 0,0 0 0,0 0 0,0-1 0,1 1 0,-1-1 0,0 0 0,1 0 0,-1 0 0,0 0 0,5-2 0,3 0 0,1-2 0,-1 1 0,1-1 0,-1-1 0,-1 0 0,1-1 0,-1 0 0,0-1 0,0 0 0,-1-1 0,17-15 0,-14 11 0,-1-1 0,0 0 0,-1-1 0,0 0 0,-2 0 0,1-1 0,-2-1 0,8-17 0,-52 83 0,30-39 0,-32 70 0,35-75 0,0 1 0,1 0 0,0 1 0,1-1 0,-1 0 0,1 0 0,1 1 0,-1-1 0,2 14 0,0-20 0,-1-1 0,0 1 0,1 0 0,-1 0 0,1 0 0,-1 0 0,1-1 0,0 1 0,-1 0 0,1-1 0,0 1 0,0 0 0,-1-1 0,1 1 0,0-1 0,0 1 0,0-1 0,-1 1 0,1-1 0,0 0 0,0 1 0,0-1 0,0 0 0,0 0 0,0 0 0,0 0 0,0 0 0,0 0 0,0 0 0,0 0 0,0 0 0,0 0 0,0 0 0,0-1 0,1 1 0,35-11 0,-18 0 0,-1 0 0,-1 0 0,0-2 0,0 0 0,-1-1 0,-1-1 0,-1 0 0,0-1 0,-1-1 0,0 0 0,-1 0 0,-1-1 0,9-22 0,-46 84 0,10-17 0,-19 41 0,31-61 0,1 1 0,0-1 0,1 1 0,0 0 0,0 0 0,1 0 0,0 0 0,0 0 0,1 13 0,1-20 0,-1-1 0,0 1 0,1 0 0,-1 0 0,1-1 0,-1 1 0,1-1 0,-1 1 0,1 0 0,-1-1 0,1 1 0,-1-1 0,1 1 0,0-1 0,-1 1 0,1-1 0,0 0 0,-1 1 0,1-1 0,0 0 0,0 1 0,-1-1 0,1 0 0,0 0 0,0 0 0,0 0 0,-1 0 0,1 0 0,0 0 0,0 0 0,0 0 0,-1 0 0,1 0 0,1-1 0,29-7 0,-15-2 0,0 0 0,-1-1 0,-1 0 0,1-1 0,-2-1 0,0 0 0,-1-1 0,21-30 0,8-6 0,-41 50 0,0 0 0,0 0 0,0 1 0,0-1 0,0 0 0,0 0 0,0 0 0,0 0 0,0 0 0,0 1 0,0-1 0,0 0 0,0 0 0,1 0 0,-1 0 0,0 0 0,0 0 0,0 0 0,0 1 0,0-1 0,1 0 0,-1 0 0,0 0 0,0 0 0,0 0 0,0 0 0,0 0 0,1 0 0,-1 0 0,0 0 0,0 0 0,0 0 0,0 0 0,1 0 0,-1 0 0,0 0 0,0 0 0,0 0 0,0 0 0,0 0 0,1 0 0,-1 0 0,0 0 0,0 0 0,0-1 0,0 1 0,0 0 0,1 0 0,-1 0 0,0 0 0,0 0 0,0 0 0,0 0 0,0-1 0,0 1 0,0 0 0,0 0 0,0 0 0,0 0 0,1 0 0,-1-1 0,0 1 0,0 0 0,0 0 0,-1 9 0,-3 4 0,0 1 0,-1-1 0,-12 21 0,12-25 0,-1 1 0,2 1 0,0-1 0,0 0 0,0 1 0,2 0 0,-3 15 0,5-25-47,0 0 0,0-1 0,-1 1 0,1 0 1,0 0-1,1 0 0,-1-1 0,0 1 0,0 0 0,0 0 0,0-1 0,1 1 0,-1 0 1,0 0-1,1-1 0,-1 1 0,0 0 0,1-1 0,-1 1 0,1 0 0,-1-1 0,1 1 1,-1-1-1,1 1 0,0-1 0,-1 1 0,1-1 0,0 1 0,-1-1 0,1 0 0,1 1 1,1 0-285,-1-1 0,1 0 1,-1 0-1,1 0 1,-1 0-1,1 0 0,-1-1 1,1 1-1,-1-1 1,4 0-1,4-3-1367,-1 1-1,0-1 1,0-1 0,13-7-1,16-18-5684</inkml:trace>
</inkml:ink>
</file>

<file path=ppt/ink/ink11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4:33.204"/>
    </inkml:context>
    <inkml:brush xml:id="br0">
      <inkml:brushProperty name="width" value="0.025" units="cm"/>
      <inkml:brushProperty name="height" value="0.025" units="cm"/>
    </inkml:brush>
  </inkml:definitions>
  <inkml:trace contextRef="#ctx0" brushRef="#br0">207 1 18097,'0'0'9540,"-13"2"-6497,-2 1-2883,1 1 1,0 0-1,0 1 1,1 1-1,0 0 1,-1 0 0,2 2-1,-1 0 1,1 0-1,1 1 1,-1 0-1,-16 19 1,27-28-161,1 1 0,-1-1 0,0 1 0,1 0 0,-1-1 0,1 1 0,-1-1 0,1 1 0,-1 0 0,1 0 0,-1-1 0,1 1 0,0 0 0,-1 0 0,1 0 0,0-1 0,0 1 0,0 0 0,0 0 0,0 0 0,0 0 0,0-1 0,0 1 0,0 0 0,0 0 0,0 0 0,0 0 0,0-1 0,1 1 0,-1 0 0,0 0 0,1 0 0,-1-1 0,0 1 0,1 0 0,-1-1 0,1 1 0,0 0 0,-1-1 0,1 1 0,-1 0 0,1-1 0,0 1 0,-1-1 0,1 0 0,0 1 0,0-1 0,-1 1 0,1-1 0,0 0 0,0 0 0,0 1 0,-1-1 0,1 0 0,0 0 0,0 0 0,0 0 0,1 0 0,64 5 0,-51-5 0,8 1-47,17 0-329,0 2 0,52 12 1,-91-15 386,0 0 0,0 0 1,0 0-1,0 0 1,0 0-1,0 0 1,0 0-1,0 0 1,0 1-1,0-1 0,0 1 1,0-1-1,0 0 1,0 1-1,0-1 1,0 1-1,-1 0 1,1-1-1,0 1 0,0 0 1,-1-1-1,1 1 1,0 0-1,-1 0 1,1 0-1,-1 0 1,1 0-1,-1-1 1,0 1-1,1 0 0,-1 0 1,0 0-1,1 0 1,-1 0-1,0 0 1,0 0-1,0 0 1,0 0-1,0 0 0,0 0 1,0 0-1,0 0 1,-1 0-1,1 0 1,0 0-1,-1 0 1,1 0-1,0 0 0,-1 0 1,1 0-1,-2 1 1,-1 2 52,0 1 1,-1-1-1,0 0 0,0 0 1,0 0-1,0 0 0,-1-1 1,-5 4-1,-5 3-64,-1-1 0,0-1 0,-1 0 0,0-1 0,0-1 0,0 0 0,-1-1 0,0-2 0,0 1 0,-19 0 0,36-4-9,1 0 0,-1 0 0,1 0 1,-1 0-1,0 0 0,1 0 0,-1-1 0,1 1 0,-1 0 0,1 0 0,-1 0 1,0-1-1,1 1 0,-1 0 0,1-1 0,-1 1 0,1 0 0,0-1 0,-1 1 1,1-1-1,-1 1 0,1 0 0,-1-1 0,1 1 0,0-1 0,0 1 0,-1-1 1,1 0-1,0 1 0,0-1 0,-1 1 0,1-1 0,0 1 0,0-1 0,0 0 1,0 1-1,0-1 0,0 1 0,0-1 0,0 0 0,0 1 0,0-1 0,0 1 1,0-1-1,1 0 0,-1 1 0,0-1 0,0 1 0,1-1 0,-1 1 0,0-1 1,1 1-1,-1-1 0,0 1 0,1-1 0,0 1 0,22-32-2458,49-25-9737,-25 26 1180</inkml:trace>
</inkml:ink>
</file>

<file path=ppt/ink/ink11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4:33.560"/>
    </inkml:context>
    <inkml:brush xml:id="br0">
      <inkml:brushProperty name="width" value="0.025" units="cm"/>
      <inkml:brushProperty name="height" value="0.025" units="cm"/>
    </inkml:brush>
  </inkml:definitions>
  <inkml:trace contextRef="#ctx0" brushRef="#br0">181 1 19987,'0'0'9347,"-11"1"-6709,-2 2-2526,0 0 0,1 1 0,0 0 1,-1 0-1,2 2 0,-14 6 1,20-9-113,0-1 1,0 1-1,1 0 0,0 0 1,-1 1-1,1-1 1,0 1-1,1 0 1,-1 0-1,1 0 1,-1 1-1,1-1 0,1 1 1,-1 0-1,1-1 1,-1 1-1,1 1 1,1-1-1,-1 0 1,-1 8-1,4-12-2,-1 0 0,0 1 0,1-1 0,-1 0-1,1 1 1,-1-1 0,1 0 0,-1 1 0,1-1 0,0 0 0,0 0 0,0 0-1,0 0 1,-1 1 0,2-1 0,-1-1 0,0 1 0,0 0 0,0 0 0,0 0-1,0 0 1,1-1 0,-1 1 0,0-1 0,1 1 0,-1-1 0,0 1 0,1-1-1,-1 0 1,1 0 0,-1 0 0,3 0 0,57 4-229,-49-4 132,10-1-231,-13 0 252,-1 1 0,1 0 0,-1 0 0,1 0 0,-1 1 0,1 1 0,-1-1 0,0 1 0,1 1 0,-1-1 0,9 5 0,-17-6 101,1 0 0,0-1-1,0 1 1,-1 0-1,1 0 1,-1 0 0,1 0-1,-1 0 1,1 0-1,-1 0 1,1 0 0,-1 0-1,0 0 1,0 0-1,1 0 1,-1 0-1,0 0 1,0 0 0,0 0-1,0 0 1,0 0-1,0 0 1,-1 0 0,1 0-1,0 0 1,-1 0-1,1 0 1,0 0 0,-1 0-1,1 0 1,-1 0-1,1 0 1,-1 0 0,0 0-1,1-1 1,-2 2-1,-27 28 807,28-29-828,-80 58-1,55-41 0,0 1 0,-34 32 0,61-51-7,-1 0 1,0 0-1,0 0 0,0 0 1,0 1-1,1-1 0,-1 0 1,0 0-1,0 0 0,0 0 1,0 0-1,0 0 0,1 0 1,-1 0-1,0 0 0,0 1 1,0-1-1,0 0 0,0 0 1,0 0-1,0 0 0,0 0 1,0 1-1,0-1 0,1 0 0,-1 0 1,0 0-1,0 0 0,0 0 1,0 1-1,0-1 0,0 0 1,0 0-1,0 0 0,0 0 1,0 1-1,0-1 0,0 0 1,0 0-1,0 0 0,-1 0 1,1 1-1,0-1 0,0 0 1,0 0-1,0 0 0,0 0 1,0 0-1,0 0 0,0 1 1,0-1-1,-1 0 0,1 0 1,0 0-1,0 0 0,0 0 1,0 0-1,0 0 0,-1 0 1,1 0-1,0 1 0,0-1 1,10-3-2056,3-3-785,-1-1 0,-1-1 1,21-17-1,13-12-8428</inkml:trace>
</inkml:ink>
</file>

<file path=ppt/ink/ink11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4:33.903"/>
    </inkml:context>
    <inkml:brush xml:id="br0">
      <inkml:brushProperty name="width" value="0.025" units="cm"/>
      <inkml:brushProperty name="height" value="0.025" units="cm"/>
    </inkml:brush>
  </inkml:definitions>
  <inkml:trace contextRef="#ctx0" brushRef="#br0">77 218 17136,'0'0'10474,"-38"74"-7751,24-40-577,3 0-1858,2-1-288,4-6 0,5-5 0,0-10 0,3-10-929,12-2-1890,-1-13-2401,0-16-3269</inkml:trace>
  <inkml:trace contextRef="#ctx0" brushRef="#br0" timeOffset="1">42 0 19314,'0'0'10378,"-25"63"-10410,38-40-1858,5-1-3299,6-2-4772</inkml:trace>
</inkml:ink>
</file>

<file path=ppt/ink/ink11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4:34.275"/>
    </inkml:context>
    <inkml:brush xml:id="br0">
      <inkml:brushProperty name="width" value="0.025" units="cm"/>
      <inkml:brushProperty name="height" value="0.025" units="cm"/>
    </inkml:brush>
  </inkml:definitions>
  <inkml:trace contextRef="#ctx0" brushRef="#br0">199 0 15599,'0'0'6086,"-11"2"-1752,1 0-3912,-1 0 0,0 1-1,1 1 1,0-1 0,0 1 0,0 1-1,0 0 1,1 1 0,-1 0 0,2 0-1,-1 1 1,1 0 0,-1 0 0,2 1-1,-10 11 1,13-13-422,1 0 0,-1 0 0,1 0 0,0 1 0,0 0 0,1-1 0,-2 11 0,3-15 0,1-1 0,-1 0 0,1 1 0,0 0 0,0-1 0,-1 1 0,1-1 0,0 1 0,1-1 0,-1 1 0,0-1 0,0 1 0,1-1 0,-1 1 0,1-1 0,-1 1 0,1-1 0,-1 0 0,1 1 0,0-1 0,0 0 0,0 1 0,0-1 0,0 0 0,0 0 0,0 0 0,0 0 0,0 0 0,0 0 0,1 0 0,-1 0 0,0-1 0,1 1 0,-1 0 0,1-1 0,-1 1 0,1-1 0,-1 0 0,1 1 0,1-1 0,6 1 0,1 0 0,-1-1 0,1-1 0,0 0 0,-1 0 0,1 0 0,-1-1 0,0-1 0,1 0 0,-1 0 0,0 0 0,-1-1 0,1-1 0,8-5 0,12-10 0,-1 0 0,38-38 0,-50 43 0,-9 14 0,-7 13 0,-7 24 0,4-26 0,3-8 0,-1 0 0,1 0 0,-1 0 0,1 0 0,0 0 0,-1-1 0,1 1 0,0 0 0,0 0 0,1 0 0,-1 0 0,0 0 0,0 0 0,1 0 0,0-1 0,-1 1 0,1 0 0,0 0 0,0-1 0,-1 1 0,2 0 0,-1-1 0,0 1 0,0-1 0,0 1 0,3 1 0,1-1 0,0-1 0,-1 1 0,1-1 0,0 0 0,0-1 0,0 1 0,0-1 0,0 0 0,8-2 0,6 0 0,0-1 0,-1 0 0,1-2 0,27-11 0,-30 10 0,1 1 0,0 0 0,1 1 0,-1 0 0,29-1 0,-45 5 8,-1 0 0,1 0 1,-1 0-1,0 0 0,1 1 0,-1-1 1,0 0-1,1 0 0,-1 0 0,1 0 1,-1 1-1,0-1 0,1 0 0,-1 0 0,0 1 1,0-1-1,1 0 0,-1 1 0,0-1 1,0 0-1,1 1 0,-1-1 0,0 0 1,0 1-1,0-1 0,0 1 0,0-1 0,1 0 1,-1 1-1,0-1 0,0 1 0,0-1 1,0 0-1,0 1 0,0-1 0,0 1 1,-1 0-1,-2 25-107,0-3-1765</inkml:trace>
</inkml:ink>
</file>

<file path=ppt/ink/ink11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4:35.838"/>
    </inkml:context>
    <inkml:brush xml:id="br0">
      <inkml:brushProperty name="width" value="0.025" units="cm"/>
      <inkml:brushProperty name="height" value="0.025" units="cm"/>
    </inkml:brush>
  </inkml:definitions>
  <inkml:trace contextRef="#ctx0" brushRef="#br0">104 81 18866,'0'0'7949,"-2"9"-6663,-44 180 2342,-10 43-2852,77-371-645,5-202 0,-28 377-131,0-23 0,1-1 0,1 0 0,0 1 0,2 19 0,-1-30 0,-1 1 0,1-1 0,-1 0 0,1 0 0,0 1 0,0-1 0,0 0 0,0 0 0,0 0 0,0 0 0,1 0 0,-1 0 0,1-1 0,-1 1 0,1 0 0,0-1 0,0 1 0,-1-1 0,1 1 0,0-1 0,0 0 0,0 0 0,1 0 0,-1 0 0,0 0 0,0-1 0,0 1 0,1-1 0,3 1 0,2 0 0,0-1 0,0-1 0,0 1 0,0-2 0,0 1 0,0-1 0,0 0 0,0 0 0,0-1 0,-1 0 0,1-1 0,-1 1 0,0-1 0,0-1 0,0 1 0,9-9 0,9-10 0,0-1 0,33-43 0,-35 40 0,-23 26 0,0 1 0,0 0 0,0 0 0,0-1 0,0 1 0,0 0 0,1-1 0,-1 1 0,0 0 0,0 0 0,0-1 0,0 1 0,1 0 0,-1 0 0,0-1 0,0 1 0,0 0 0,1 0 0,-1 0 0,0 0 0,0-1 0,1 1 0,-1 0 0,0 0 0,0 0 0,1 0 0,-1 0 0,0 0 0,1 0 0,-1 0 0,0-1 0,1 1 0,-1 0 0,0 0 0,0 0 0,1 1 0,-1-1 0,0 0 0,1 0 0,-1 0 0,0 0 0,0 0 0,1 0 0,-1 0 0,0 0 0,1 1 0,-1-1 0,0 0 0,0 0 0,0 0 0,1 0 0,-1 1 0,0-1 0,0 0 0,0 0 0,1 1 0,-1-1 0,0 0 0,2 28 0,-10 36 0,-5 0 0,4 1 0,2 0 0,2 97 0,5-161 4,0 0-1,0 0 1,0 0 0,0 0 0,0 0-1,0 0 1,0 0 0,1 0-1,-1 0 1,0 0 0,0 0 0,1 0-1,-1 0 1,1 0 0,-1 0 0,1-1-1,-1 1 1,1 0 0,0 0-1,-1 0 1,1-1 0,0 1 0,0 0-1,0-1 1,-1 1 0,1 0-1,0-1 1,0 1 0,0-1 0,0 0-1,0 1 1,0-1 0,0 0-1,0 0 1,0 1 0,0-1 0,0 0-1,0 0 1,0 0 0,0 0-1,0 0 1,0 0 0,0-1 0,0 1-1,0 0 1,1-1 0,1 0-71,1 0-1,-1 0 1,0-1 0,0 1 0,0-1-1,0 0 1,0 0 0,-1 0 0,1 0-1,0-1 1,-1 1 0,4-5 0,9-23-4247,-4-5-3966</inkml:trace>
</inkml:ink>
</file>

<file path=ppt/ink/ink12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4:36.193"/>
    </inkml:context>
    <inkml:brush xml:id="br0">
      <inkml:brushProperty name="width" value="0.025" units="cm"/>
      <inkml:brushProperty name="height" value="0.025" units="cm"/>
    </inkml:brush>
  </inkml:definitions>
  <inkml:trace contextRef="#ctx0" brushRef="#br0">1 130 22037,'0'0'7410,"13"-3"-4789,92-25-1875,-92 24-752,0-1 0,-1-1 0,1 0 0,-1 0 1,0-1-1,-1-1 0,13-10 0,-23 18 6,0-1 0,0 1 0,0-1 0,0 0 0,-1 0 0,1 1 0,0-1 0,0 0 0,0 0 0,-1 0 0,1 0 0,-1 0 0,1 0 0,0 0 0,-1 0 0,0 0 0,1 0 0,-1 0 0,0 0 0,1 0 0,-1 0 0,0 0 0,0 0 0,0 0 0,0-1 0,0 1 0,0 0 0,0 0 0,-1-1 0,0 1 0,0 0 0,0 0 0,-1 0 0,1 0 0,-1 0 0,1 1 0,-1-1 0,1 1 0,-1-1 0,0 1 0,1-1 0,-1 1 0,1 0 0,-1 0 0,0 0 0,-2 0 0,-7 0 0,0 1 0,0 0 0,0 0 0,1 1 0,-12 4 0,13-2 0,0 1 0,0 0 0,1 0 0,0 1 0,0 0 0,0 1 0,1 0 0,-1 0 0,2 0 0,-1 1 0,1 0 0,0 0 0,1 1 0,0-1 0,0 1 0,1 0 0,0 1 0,1-1 0,0 1 0,0-1 0,1 1 0,0 0 0,0 12 0,2-20-36,1 0 0,-1 0 0,1 1 0,-1-1 0,1 0 0,0 0-1,0 0 1,0 0 0,0 0 0,0 0 0,1 0 0,-1 0 0,0-1 0,1 1 0,0 0 0,-1-1 0,1 0 0,0 1 0,0-1-1,0 0 1,0 0 0,0 1 0,0-2 0,0 1 0,0 0 0,0 0 0,0-1 0,0 1 0,1-1 0,2 1 0,10 2-1211,1-1 0,0-1 0,18 0 0,-25-1 109,27 0-10099</inkml:trace>
</inkml:ink>
</file>

<file path=ppt/ink/ink12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4:36.897"/>
    </inkml:context>
    <inkml:brush xml:id="br0">
      <inkml:brushProperty name="width" value="0.025" units="cm"/>
      <inkml:brushProperty name="height" value="0.025" units="cm"/>
    </inkml:brush>
  </inkml:definitions>
  <inkml:trace contextRef="#ctx0" brushRef="#br0">52 22 19955,'0'0'3395,"-4"8"-187,-4 11-2706,0-1 0,2 1 0,0 0-1,2 1 1,0 0 0,-2 32 0,1 134 2097,5-152-2502,0-28-97,2 51 0,-2-53 0,1-1 0,-1 0 0,1 0 0,-1 0 0,1 0 0,0 0 0,0 0 0,0 0 0,1 0 0,-1 0 0,1-1 0,0 1 0,3 5 0,-4-8 0,-1 0 0,1 0 0,-1 0 0,1 0 0,-1 1 0,1-1 0,-1 0 0,1 0 0,0 0 0,-1 0 0,1 0 0,-1 0 0,1 0 0,-1 0 0,1-1 0,-1 1 0,1 0 0,-1 0 0,1 0 0,-1-1 0,1 1 0,-1 0 0,1 0 0,-1-1 0,1 1 0,-1 0 0,0-1 0,1 1 0,-1-1 0,0 1 0,1 0 0,-1-1 0,0 1 0,1-1 0,-1 1 0,0-1 0,0 1 0,1-1 0,-1 1 0,0-1 0,0 1 0,0-1 0,0 1 0,0-1 0,0 1 0,0-1 0,0 0 0,0 0 0,7-33 0,-7 31 0,5-45 0,-2-71 0,-3 87 0,48 47 0,-37-12 0,-1-1 0,1-1 0,-1 0 0,1 0 0,0-1 0,-1 0 0,1-1 0,0 0 0,-1-1 0,1 0 0,-1 0 0,0-1 0,1-1 0,-2 0 0,1 0 0,0-1 0,-1 0 0,0-1 0,9-6 0,-11 6 0,-1 1 0,1-1 0,-1-1 0,0 1 0,-1-1 0,1 0 0,-1 0 0,-1-1 0,1 1 0,-1-1 0,-1 0 0,1 0 0,-2-1 0,1 1 0,-1-1 0,0 1 0,-1-1 0,0 0 0,0 0 0,-1 1 0,0-1 0,0 0 0,-3-12 0,3 18 0,-1 1 0,0 0 0,1-1 0,-1 1 0,0-1 0,0 1 0,0 0 0,-1 0 0,1-1 0,0 1 0,-1 0 0,1 0 0,-1 0 0,0 1 0,0-1 0,0 0 0,0 1 0,0-1 0,0 1 0,0 0 0,0-1 0,-1 1 0,1 0 0,0 0 0,-1 1 0,1-1 0,-1 0 0,1 1 0,-5-1 0,3 1 0,-1 0 0,0 0 0,1 0 0,-1 1 0,1-1 0,-1 1 0,1 0 0,0 0 0,-1 1 0,1 0 0,0-1 0,0 1 0,0 1 0,0-1 0,-6 5 0,-1 3 0,0 1 0,1 0 0,0 0 0,1 1 0,0 1 0,1-1 0,1 1 0,0 0 0,1 1 0,0 0 0,1 0 0,0 0 0,1 1 0,1-1 0,0 1 0,1 0 0,0 25 0,3-37 0,-1-1 0,1 1 0,0-1 0,-1 1 0,1-1 0,0 1 0,1-1 0,-1 0 0,0 1 0,1-1 0,-1 0 0,1 0 0,0 0 0,-1 0 0,1 0 0,0-1 0,0 1 0,0 0 0,1-1 0,-1 1 0,0-1 0,1 0 0,-1 0 0,0 0 0,1 0 0,-1 0 0,1-1 0,0 1 0,2-1 0,10 3 0,1-2 0,-1 0 0,29-2 0,-25 0 0,132-13 0,-150 14 0,0 0 0,0 0 0,0 0 0,0 0 0,0 0 0,0 0 0,0 0 0,0 1 0,0-1 0,-1 0 0,1 0 0,0 1 0,0-1 0,0 1 0,0-1 0,-1 0 0,1 1 0,0 0 0,0-1 0,-1 1 0,1-1 0,0 1 0,-1 0 0,1-1 0,-1 1 0,1 0 0,-1 0 0,1 0 0,-1-1 0,0 1 0,1 1 0,-1 1 0,1 0 0,-1-1 0,0 1 0,0 0 0,-1 0 0,1-1 0,0 1 0,-1 0 0,0-1 0,-1 5 0,-29 57 0,30-64 0,0 1-290,1 1 1,-1-1-1,0 0 0,0 1 1,1-1-1,-1 1 0,0-1 0,1 1 1,0-1-1,-1 1 0,1-1 1,0 1-1,0-1 0,0 4 1,0-5 52,1 1 1,-1-1-1,1 0 1,0 1 0,-1-1-1,1 0 1,0 0 0,-1 0-1,1 1 1,0-1-1,-1 0 1,1 0 0,0 0-1,-1 0 1,1 0 0,0 0-1,-1 0 1,1 0 0,0 0-1,-1-1 1,1 1-1,0 0 1,-1 0 0,1-1-1,0 1 1,-1 0 0,1-1-1,-1 1 1,1 0-1,0-1 1,-1 1 0,1-1-1,-1 1 1,0-1 0,1 0-1,20-15-9265</inkml:trace>
</inkml:ink>
</file>

<file path=ppt/ink/ink12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4:37.223"/>
    </inkml:context>
    <inkml:brush xml:id="br0">
      <inkml:brushProperty name="width" value="0.025" units="cm"/>
      <inkml:brushProperty name="height" value="0.025" units="cm"/>
    </inkml:brush>
  </inkml:definitions>
  <inkml:trace contextRef="#ctx0" brushRef="#br0">175 3 22325,'0'0'4527,"-11"-1"-817,1 0-3449,-1 0 0,0 1 0,0 1 0,1 0 0,-1 0 0,-15 4 0,22-4-246,0 0 1,0 0-1,1 1 0,-1-1 0,0 1 0,1 0 0,-1 0 0,1 0 0,0 0 0,-1 1 0,1-1 1,0 1-1,1 0 0,-1 0 0,0 0 0,1 0 0,0 0 0,-1 1 0,1-1 0,1 1 1,-1-1-1,0 1 0,1 0 0,-2 6 0,3-7-15,-1 0 0,1 0 0,0 0 0,0 0 0,0 0 0,0 0 0,0 0 0,1 0 0,-1 0 0,1 0 0,0 0 0,0 0 0,0 0 0,0 0 0,0 0 0,1 0 0,-1-1 0,1 1 0,3 3 0,-1-2 0,0 0 0,0 0 0,1-1 0,0 1 0,-1-1 0,1 0 0,1-1 0,-1 1 0,0-1 0,7 2 0,-1-1 0,1 0 0,-1 0 0,1-1 0,0-1 0,0 0 0,0-1 0,-1 0 0,1-1 0,0 0 0,15-3 0,-22 1 0,0 1 0,0-1 0,0 1 0,0-1 0,0-1 0,0 1 0,-1-1 0,0 0 0,1 0 0,-1 0 0,-1 0 0,1-1 0,-1 1 0,4-7 0,-6 9 0,1 0 0,-1-1 0,1 1 0,-1 0 0,0-1 0,0 1 0,0-1 0,-1 1 0,1-1 0,0 0 0,-1 1 0,0-1 0,1 0 0,-1 1 0,0-1 0,-1 0 0,1 1 0,0-1 0,-1 0 0,1 1 0,-1-1 0,0 0 0,0 1 0,0-1 0,0 1 0,-1 0 0,1-1 0,0 1 0,-1 0 0,0 0 0,0 0 0,-1-2 0,-3-1-74,-1 1 0,1 0 0,-1 1 0,0-1-1,1 1 1,-1 0 0,-1 1 0,1 0 0,0 0 0,-12-2 0,-45 0-3537,56 4-6216</inkml:trace>
</inkml:ink>
</file>

<file path=ppt/ink/ink12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4:44.634"/>
    </inkml:context>
    <inkml:brush xml:id="br0">
      <inkml:brushProperty name="width" value="0.025" units="cm"/>
      <inkml:brushProperty name="height" value="0.025" units="cm"/>
    </inkml:brush>
  </inkml:definitions>
  <inkml:trace contextRef="#ctx0" brushRef="#br0">277 261 11563,'0'0'4874,"-8"-6"-1500,3 2-3038,-1 1 0,1-1 0,-1 1 0,0 1 0,0-1 0,0 1 0,0 0 1,0 0-1,-1 1 0,1 0 0,0 0 0,-1 0 0,1 1 0,-1 0 0,1 0 0,-1 1 0,1 0 0,0 0 1,-1 0-1,1 1 0,0 0 0,0 0 0,-10 5 0,7-3-178,1 1-1,0 0 1,0 0 0,0 1-1,0 0 1,1 1 0,0-1-1,1 1 1,-1 1 0,1-1-1,1 1 1,-1 0 0,1 0-1,-7 17 1,12-24-138,-1 0 0,1 0-1,0 0 1,0 0 0,-1 0 0,1 1 0,0-1-1,0 0 1,0 0 0,0 0 0,1 0 0,-1 0-1,0 0 1,0 1 0,1-1 0,-1 0 0,0 0 0,1 0-1,-1 0 1,1 0 0,0 0 0,-1 0 0,1 0-1,0 0 1,-1-1 0,1 1 0,0 0 0,0 0-1,0-1 1,0 1 0,0 0 0,0-1 0,0 1-1,0-1 1,0 1 0,0-1 0,0 0 0,0 1 0,0-1-1,0 0 1,0 0 0,1 0 0,-1 1 0,0-1-1,2-1 1,5 2 58,0-1 0,0-1-1,-1 0 1,1 0 0,13-3-1,-2-3 33,-1 0 0,1-1 0,-1-1 0,-1 0 0,0-1 0,0-2 0,16-13 0,1-4-60,-2-1 0,34-40 1,-52 54-37,0 0 1,-1-1 0,-1-1-1,-1 0 1,0-1 0,-1 0-1,8-24 1,-18 43-15,-1 0 0,1 0 0,0 0 0,0 0 0,0 0 0,0 0 0,0 0 0,0 0 0,-1 0 0,1 0 0,0 0 0,0 0 0,0 0 0,0 0 0,0 0 0,0 0 0,0 0 0,-1 0 0,1 0 0,0 0 0,0 0 0,0 0 0,0-1 0,0 1 0,0 0 0,0 0 0,0 0 0,0 0 0,-1 0 0,1 0 0,0 0 0,0 0 0,0-1 0,0 1 0,0 0 0,0 0 0,0 0 0,0 0 0,0 0 0,0 0 0,0 0 0,0-1 0,0 1 0,0 0 0,0 0 0,0 0 0,0 0 0,0 0 0,0 0 0,0-1 0,0 1 0,0 0 0,0 0 0,0 0 0,1 0 0,-1 0 0,0 0 0,0 0 0,0 0 0,0-1 0,0 1 0,0 0 0,0 0 0,-8 9 0,-7 16 0,1 1 0,2 0 0,0 1 0,2 0 0,1 1 0,-7 36 0,11-42-231,0 0 0,2 0 0,0 1 0,1 0-1,3 38 1,-1-55 45,0-1 0,1 1 0,0-1 0,0 0 0,0 1-1,1-1 1,0 0 0,0 0 0,0 1 0,0-1 0,1-1 0,0 1-1,0 0 1,0-1 0,0 0 0,1 1 0,0-1 0,0-1-1,0 1 1,0 0 0,1-1 0,-1 0 0,1 0 0,0-1 0,0 1-1,0-1 1,0 0 0,10 3 0,26-3-9877</inkml:trace>
</inkml:ink>
</file>

<file path=ppt/ink/ink12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4:45.850"/>
    </inkml:context>
    <inkml:brush xml:id="br0">
      <inkml:brushProperty name="width" value="0.025" units="cm"/>
      <inkml:brushProperty name="height" value="0.025" units="cm"/>
    </inkml:brush>
  </inkml:definitions>
  <inkml:trace contextRef="#ctx0" brushRef="#br0">298 61 4164,'0'0'7591,"-2"-9"-3929,1 5-3422,1 2-64,-1 0-1,1 0 1,0 0 0,0 0 0,-1 0-1,0 0 1,1 0 0,-1 0 0,0 0-1,0 0 1,0 0 0,0 0 0,0 1 0,0-1-1,0 0 1,0 1 0,-1-1 0,1 1-1,-1 0 1,1-1 0,-1 1 0,0 0 0,0 0-1,1 0 1,-1 0 0,0 0 0,0 0-1,0 1 1,0-1 0,0 1 0,0-1 0,0 1-1,0 0 1,0-1 0,0 1 0,0 0-1,0 0 1,-4 1 0,-3 2 67,1 0 1,-1 0-1,1 1 1,0 0-1,0 1 0,0 0 1,1 0-1,-1 0 1,1 1-1,1 0 0,-12 13 1,-4 6 273,-35 53 1,17-6 263,37-66-737,1 0 0,0 0 0,0 0 0,0 1 0,1-1 0,0 1 0,0 0 0,1-1 0,-1 1 0,2 7 0,0-12-36,-1-1 0,1 1-1,0-1 1,-1 0 0,1 1 0,0-1 0,0 0-1,0 1 1,0-1 0,0 0 0,0 0 0,1 0 0,-1 0-1,0 0 1,1 0 0,-1 0 0,0-1 0,1 1 0,-1 0-1,1-1 1,-1 1 0,1-1 0,-1 1 0,1-1-1,0 0 1,-1 0 0,1 0 0,-1 0 0,1 0 0,0 0-1,-1 0 1,3-1 0,6 1 102,-1-1-1,0-1 1,1 0-1,13-4 1,6-6 31,-1-1 0,0-2 0,-2-1 0,38-28 0,-37 24-126,0 2-1,1 1 1,56-25-1,-81 41-8,1-1-1,-1 1 0,1 0 0,0 0 0,0 0 0,0 1 0,-1 0 0,1-1 0,0 1 1,0 0-1,5 1 0,-7 0 14,-1-1 0,0 1 1,1 0-1,-1-1 0,0 1 1,1 0-1,-1 0 0,0 0 1,0 0-1,0 0 0,0 0 0,0 0 1,0 0-1,0 1 0,0-1 1,0 0-1,-1 0 0,1 1 1,0-1-1,-1 1 0,1-1 1,-1 0-1,0 1 0,1-1 0,-1 1 1,0-1-1,0 1 0,0-1 1,0 3-1,0 12 207,-1-1 1,0 0-1,-1 0 1,-1 0-1,0 0 1,-1 0-1,0-1 0,-1 1 1,-1-1-1,-1-1 1,-7 15-1,24-46-212,0-1-1,-1 0 0,-1 0 1,-1-1-1,0 0 0,-2 0 1,6-37-1,-9 39-13,0 4 0,-1 1 0,-1-1 0,0 0 0,0 1 0,-2-1 0,-3-18 0,-1 22 0,2 13 0,3-2 0,1 0 0,0 0 0,0 0 0,0 0 0,-1 0 0,1 0 0,0 0 0,0 0 0,1 0 0,-1 0 0,0 1 0,0-1 0,0 0 0,1 0 0,-1 0 0,0 0 0,1 0 0,0 1 0,3 2 0,-1-1 0,0 0 0,1 0 0,-1 0 0,1 0 0,0 0 0,0-1 0,0 0 0,0 0 0,0 0 0,0 0 0,1-1 0,-1 1 0,1-1 0,8 1 0,74 5 0,-81-7 0,9 0-28,-7 1-379,0 0 0,0-1 0,0 0 0,0-1 0,0 1 0,0-2 0,-1 1 0,1-1 1,0 0-1,-1-1 0,8-3 0,9-12-8263</inkml:trace>
</inkml:ink>
</file>

<file path=ppt/ink/ink12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4:46.788"/>
    </inkml:context>
    <inkml:brush xml:id="br0">
      <inkml:brushProperty name="width" value="0.025" units="cm"/>
      <inkml:brushProperty name="height" value="0.025" units="cm"/>
    </inkml:brush>
  </inkml:definitions>
  <inkml:trace contextRef="#ctx0" brushRef="#br0">65 42 12011,'0'0'10570,"48"-42"-8135,-48 62-738,0 14 161,-7 10-737,-8 14-544,-6 9-353,0 7-64,0-3-160,9-8 32,5-9-128,1-12-833,6-8-320,0-18-1410,-3-9-3202</inkml:trace>
</inkml:ink>
</file>

<file path=ppt/ink/ink12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4:47.161"/>
    </inkml:context>
    <inkml:brush xml:id="br0">
      <inkml:brushProperty name="width" value="0.025" units="cm"/>
      <inkml:brushProperty name="height" value="0.025" units="cm"/>
    </inkml:brush>
  </inkml:definitions>
  <inkml:trace contextRef="#ctx0" brushRef="#br0">1 79 18578,'0'0'6790,"54"20"-4548,-13-20-320,9 0-769,6 0-801,2-6-288,0-4-288,-6 0-1634,-6-3-1441,-16-4-865,-14-3-960,-11-3-7048</inkml:trace>
</inkml:ink>
</file>

<file path=ppt/ink/ink12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4:47.506"/>
    </inkml:context>
    <inkml:brush xml:id="br0">
      <inkml:brushProperty name="width" value="0.025" units="cm"/>
      <inkml:brushProperty name="height" value="0.025" units="cm"/>
    </inkml:brush>
  </inkml:definitions>
  <inkml:trace contextRef="#ctx0" brushRef="#br0">0 0 16592,'0'0'8296,"88"13"-6182,-22 2-257,11 2-704,8-4-704,2-2-321,-3 0-64,-9-5-1922,-16-3-3363,-16-3-6310</inkml:trace>
</inkml:ink>
</file>

<file path=ppt/ink/ink12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4:54.805"/>
    </inkml:context>
    <inkml:brush xml:id="br0">
      <inkml:brushProperty name="width" value="0.025" units="cm"/>
      <inkml:brushProperty name="height" value="0.025" units="cm"/>
    </inkml:brush>
  </inkml:definitions>
  <inkml:trace contextRef="#ctx0" brushRef="#br0">33 0 9737,'1'1'7891,"0"2"-3793,-1 21-2106,-16 47 1643,11-57-2997,1 1-1,1-1 1,0 1-1,-1 22 1,4-36-607,0-1 0,0 1-1,0-1 1,0 1 0,0-1 0,0 1 0,1-1 0,-1 1 0,0-1-1,0 1 1,0-1 0,0 1 0,1-1 0,-1 0 0,0 1 0,0-1-1,1 1 1,-1-1 0,0 0 0,1 1 0,-1-1 0,1 0 0,-1 1-1,0-1 1,1 0 0,-1 0 0,1 1 0,-1-1 0,1 0 0,-1 0-1,0 0 1,2 0 0,20-1 433,20-16-24,30-25-250,-39 22-133,51-24 0,-82 43-57,1 0 0,-1 0 0,0 1 0,1-1 0,-1 0 0,0 1 0,1 0 0,-1-1 0,1 1 0,-1 0 0,1 0 0,3 1 0,-5-1 0,0 0 0,0 1 0,0-1 0,0 1 0,0-1 0,0 1 0,-1-1 0,1 1 0,0 0 0,0-1 0,0 1 0,-1 0 0,1 0 0,0 0 0,-1 0 0,1-1 0,0 1 0,-1 0 0,1 0 0,-1 1 0,2 5 0,-1 0 0,1 0 0,-2 0 0,1 0 0,-1 0 0,-1 14 0,0 3 0,-6 87 0,24-109-2141,4-2-3619,-6-4-2739</inkml:trace>
</inkml:ink>
</file>

<file path=ppt/ink/ink12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4:55.259"/>
    </inkml:context>
    <inkml:brush xml:id="br0">
      <inkml:brushProperty name="width" value="0.025" units="cm"/>
      <inkml:brushProperty name="height" value="0.025" units="cm"/>
    </inkml:brush>
  </inkml:definitions>
  <inkml:trace contextRef="#ctx0" brushRef="#br0">184 57 16784,'0'0'6812,"7"-9"-4148,34-39 1345,-50 49-1927,-2 2-2037,0 0 0,1 1 0,-1 0 0,1 1 0,0 0 0,0 1 0,-14 11 0,3-1-26,1 1-1,-22 24 1,39-38-19,-1 0 0,1 1 0,-1-1 0,1 1 0,0-1 0,0 1 0,1 0 0,-1 0 0,1 0 0,0 0 0,0 1 0,0-1 0,0 0 0,-1 8 0,9-11 0,0-1 0,0 1 0,-1-1 0,1 0 0,0 0 0,8-2 0,36-6-5,-22 3-49,0 2 1,39-2 0,-65 5 53,0 0 1,0 0-1,-1 1 1,1-1 0,0 0-1,0 1 1,-1-1-1,1 1 1,0-1 0,-1 1-1,1 0 1,-1 0-1,1 0 1,-1-1 0,1 2-1,-1-1 1,1 0 0,-1 0-1,0 0 1,0 1-1,0-1 1,0 0 0,0 1-1,0-1 1,0 1-1,0-1 1,0 1 0,-1 0-1,1-1 1,-1 1 0,1 0-1,-1 0 1,1-1-1,-1 1 1,0 0 0,0 3-1,0-1 8,0-1 0,-1 1 0,1 0 0,-1 0 0,0-1 0,0 1 0,0 0 0,0-1 0,-1 0 0,1 1-1,-1-1 1,0 0 0,0 1 0,0-1 0,-1 0 0,1 0 0,-4 2 0,-3 2-8,-1 0 0,1-1 0,-1-1 0,-1 0 0,1 0 0,-1-1 0,0 0 0,0-1 0,0 0 0,0-1 0,-1 0 0,1-1 0,0 0 0,-1-1 0,-21-2 0,31 2-101,0 0-1,0-1 1,-1 1 0,1-1 0,0 1-1,0-1 1,0 0 0,0 0 0,0 0-1,0 0 1,0 0 0,0 0 0,0-1-1,0 1 1,1-1 0,-1 1 0,1-1-1,-1 0 1,1 0 0,-1 1 0,1-1-1,-2-4 1,3 5-70,-1-1 0,1 1-1,0-1 1,0 1 0,-1-1-1,1 1 1,0-1 0,0 1 0,1-1-1,-1 1 1,0-1 0,0 1 0,1-1-1,-1 1 1,1-1 0,-1 1-1,1-1 1,-1 1 0,1 0 0,0-1-1,0 1 1,0 0 0,0 0 0,0 0-1,0 0 1,0 0 0,0 0-1,0 0 1,1 0 0,-1 0 0,0 0-1,3-1 1,22-12-7255</inkml:trace>
</inkml:ink>
</file>

<file path=ppt/ink/ink12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4:55.823"/>
    </inkml:context>
    <inkml:brush xml:id="br0">
      <inkml:brushProperty name="width" value="0.025" units="cm"/>
      <inkml:brushProperty name="height" value="0.025" units="cm"/>
    </inkml:brush>
  </inkml:definitions>
  <inkml:trace contextRef="#ctx0" brushRef="#br0">30 346 3908,'0'0'26019,"10"-4"-25309,1 0-506,-1-1-1,0 0 1,0 0-1,-1-1 1,10-7-1,-16 11-169,-1 0-1,1 0 1,-1 0 0,0-1-1,1 1 1,-1 0 0,0-1-1,-1 0 1,1 1 0,0-1-1,-1 0 1,1 0 0,-1 0-1,0 0 1,0 0 0,0 0-1,0 0 1,-1 0 0,1-1-1,-1 1 1,0 0 0,0 0-1,0 0 1,0-1 0,-1 1-1,-1-6 1,2 8-34,-1 1 0,1-1 0,-1 0 0,1 0 0,-1 0 0,0 1 0,0-1 0,1 0 0,-1 1 0,0-1 0,0 1 0,0-1 0,0 1 0,1-1 0,-1 1 0,0-1 0,0 1 0,0 0 0,0 0 0,0-1 0,0 1 0,0 0 0,0 0 0,0 0 0,0 0 0,0 0 0,0 0 0,0 1 0,0-1 0,0 0 0,-2 1 0,-30 12 0,26-7 0,1 0 0,-1 1 0,1-1 0,0 1 0,1 1 0,0-1 0,0 1 0,0 0 0,1 0 0,0 1 0,1-1 0,0 1 0,0-1 0,1 1 0,0 0 0,0 0 0,0 17 0,2-25 0,1 1 0,-1 0 0,0 0 0,1-1 0,0 1 0,-1 0 0,1-1 0,0 1 0,0 0 0,0-1 0,0 1 0,0-1 0,0 0 0,0 1 0,0-1 0,1 0 0,-1 0 0,0 1 0,1-1 0,-1 0 0,1-1 0,0 1 0,-1 0 0,1 0 0,0-1 0,-1 1 0,1-1 0,0 1 0,0-1 0,-1 0 0,1 1 0,0-1 0,2 0 0,11 1 0,0-1 0,0 0 0,16-2 0,-17 1 0,79-11-872,-62 7 478,57-3 923,-75-12 208,46-27-3814,-42 35 1121,0-1 0,0-1 0,-1-1-1,-1 0 1,21-28 0,-12 7-2877,-3-1 0,29-63 0,-34 59 1859</inkml:trace>
</inkml:ink>
</file>

<file path=ppt/ink/ink12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4:56.321"/>
    </inkml:context>
    <inkml:brush xml:id="br0">
      <inkml:brushProperty name="width" value="0.025" units="cm"/>
      <inkml:brushProperty name="height" value="0.025" units="cm"/>
    </inkml:brush>
  </inkml:definitions>
  <inkml:trace contextRef="#ctx0" brushRef="#br0">116 19 2114,'1'-1'469,"-1"0"0,0 1 0,0-1 0,0 0 0,0 1 0,0-1 0,1 1 0,-1-1 0,0 0 0,0 1 0,-1-1 0,1 0 0,0 1 0,0-1 0,0 1 0,0-1 0,0 0 0,-1 1 0,1-1 0,0 1 0,-1-1 0,1 1 1,0-1-1,-1 1 0,1-1 0,-1 1 0,1-1 0,0 1 0,-1-1 0,1 1 0,-1 0 0,0-1 0,-14 15 4584,-14 37-2298,18-25-1572,0 0 1,2 0-1,-11 48 1,15-44-878,0 0 0,2 0 1,2 1-1,0-1 0,8 61 1,-6-87-295,0 1 0,0-1 0,0 0 1,1 1-1,-1-1 0,1 0 1,5 8-1,-7-12-5,1 1 0,-1-1 0,0 1-1,1-1 1,-1 1 0,1-1 0,-1 1 0,1-1 0,-1 1 0,1-1 0,-1 0 0,1 1-1,0-1 1,-1 0 0,1 0 0,0 1 0,-1-1 0,1 0 0,0 0 0,-1 0-1,1 0 1,1 0 0,-1 0 9,0 0-1,0-1 1,0 1-1,0-1 0,0 0 1,0 1-1,0-1 1,-1 0-1,1 0 1,0 1-1,0-1 0,-1 0 1,1 0-1,0 0 1,-1 0-1,1 0 1,-1 0-1,2-2 0,5-17 6,-1 0-1,0-1 0,-1 1 0,-1-1 0,-1 0 0,-1 0 1,-1-1-1,-3-31 0,2 51-20,0 1 0,0 0 1,0-1-1,0 1 0,0-1 0,0 1 1,0 0-1,-1-1 0,1 1 0,-1 0 1,1-1-1,-1 1 0,1 0 0,-1-1 1,0 1-1,1 0 0,-1 0 0,0 0 1,0 0-1,0 0 0,-2-2 0,-5 7 13,3 14 12,5-16-24,-1 6 3,1 0 0,0 1 1,0-1-1,0 1 0,4 15 0,-3-21-4,0-1 0,0 1 0,0-1-1,1 1 1,-1-1 0,1 0 0,-1 0 0,1 1-1,0-1 1,0 0 0,0 0 0,0-1-1,0 1 1,0 0 0,0-1 0,1 1-1,-1-1 1,1 0 0,-1 0 0,1 0 0,-1 0-1,5 1 1,5 1 0,0-1 0,1 0 0,-1 0 0,1-1 0,0-1 0,-1 0 0,1-1 0,-1 0 0,20-5 0,6-4 0,62-25 0,-32 10 0,-67 24 0,0 1 0,0-1 0,0 1 0,0-1 0,0 1 0,0 0 0,0-1 0,0 1 0,0 0 0,0 0 0,0 0 0,0 0 0,0 0 0,0 0 0,0 0 0,0 0 0,1 0 0,-1 0 0,0 0 0,0 1 0,0-1 0,0 0 0,0 1 0,0-1 0,0 1 0,1 0 0,-1 23 0,-1-22 0,-1-1 0,1 1 0,-1 0 0,1-1 0,0 1 0,0-1 0,-1 1 0,1 0 0,0-1 0,1 1 0,-1-1 0,0 1 0,0-1 0,1 1 0,-1 0 0,1-1 0,-1 1 0,1-1 0,0 0 0,-1 1 0,1-1 0,0 1 0,0-1 0,0 0 0,0 0 0,0 0 0,0 1 0,1-1 0,-1 0 0,0 0 0,2 0 0,14 3 0,1 0 0,-1-2 0,1 0 0,-1-1 0,1 0 0,0-2 0,20-3 0,-3 2 0,87-2-710,-133-7-7553,3 3 4445,-7-8-3570</inkml:trace>
</inkml:ink>
</file>

<file path=ppt/ink/ink12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4:56.696"/>
    </inkml:context>
    <inkml:brush xml:id="br0">
      <inkml:brushProperty name="width" value="0.025" units="cm"/>
      <inkml:brushProperty name="height" value="0.025" units="cm"/>
    </inkml:brush>
  </inkml:definitions>
  <inkml:trace contextRef="#ctx0" brushRef="#br0">1 0 12332,'0'0'20211,"49"20"-20211,-12-1-1345,5-1-1955,-2-3-2689,-1-4-4838</inkml:trace>
</inkml:ink>
</file>

<file path=ppt/ink/ink12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4:57.022"/>
    </inkml:context>
    <inkml:brush xml:id="br0">
      <inkml:brushProperty name="width" value="0.025" units="cm"/>
      <inkml:brushProperty name="height" value="0.025" units="cm"/>
    </inkml:brush>
  </inkml:definitions>
  <inkml:trace contextRef="#ctx0" brushRef="#br0">215 0 17553,'0'0'2375,"-5"12"348,-1 2-1940,1 0-1,0 0 1,1 0 0,1 1-1,0-1 1,1 1 0,-1 16 0,6 16-297,12 76 1,-7-77-832,2 78 0,-10-116 494,-1-1 1,1 0 0,-2 1 0,1-1 0,-1 0-1,0 0 1,0 0 0,-1 0 0,0-1 0,0 1 0,-7 9-1,7-13-75,1 1 0,0-1 0,-1-1 0,1 1 0,-1 0 0,0-1 0,0 1 0,0-1-1,0 0 1,0 0 0,-1 0 0,1 0 0,0-1 0,-1 0 0,0 1 0,1-1 0,-1 0 0,0-1 0,1 1-1,-1 0 1,0-1 0,0 0 0,-7-1 0,7 0-74,0-1 0,0 1 0,1-1 0,-1 0 0,1-1 0,-1 1 0,1 0 0,0-1 0,-1 0 0,1 0 0,1 0 0,-1 0 0,0 0 0,1-1 0,0 1 0,-1-1 0,1 1 0,1-1 0,-1 0 0,-1-6 0,-5-9 0,1-1 0,-6-34 0,10 39 3,0-1 0,1 0 0,0 0-1,2-1 1,0 1 0,3-27 0,-2 37-8,1 1 1,-1-1-1,1 1 1,0-1-1,0 1 1,1 0-1,-1-1 1,1 1-1,0 0 1,1 1-1,-1-1 0,1 1 1,0-1-1,0 1 1,0 0-1,1 1 1,-1-1-1,1 1 1,0 0-1,0 0 0,8-4 1,59-19-4069,-47 17-11,33-11-9331</inkml:trace>
</inkml:ink>
</file>

<file path=ppt/ink/ink12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4:58.068"/>
    </inkml:context>
    <inkml:brush xml:id="br0">
      <inkml:brushProperty name="width" value="0.025" units="cm"/>
      <inkml:brushProperty name="height" value="0.025" units="cm"/>
    </inkml:brush>
  </inkml:definitions>
  <inkml:trace contextRef="#ctx0" brushRef="#br0">45 284 19538,'0'0'5648,"-2"12"-3219,-10 50-1148,2-14-314,2 0 1,2 1 0,0 59 0,6-106-968,0-1 0,0 1 0,0 0 0,0 0 0,1 0 0,-1-1 0,0 1 0,1 0 0,-1 0 0,1-1 0,0 1 0,0 0 0,-1-1 0,1 1 0,0-1 0,0 1 0,1-1 0,0 2 0,-1-3 0,0 1 0,0-1 0,0 1 0,0-1 0,0 0 0,0 0 0,0 1 0,0-1 0,0 0 0,0 0 0,0 0 0,0 0 0,0 0 0,0 0 0,0 0 0,0-1 0,0 1 0,0 0 0,0-1 0,0 1 0,0 0 0,1-2 0,3 0 0,-1-1 0,0 0 0,0 0 0,0-1 0,0 1 0,0-1 0,-1 0 0,0 0 0,1 0 0,3-8 0,0-4 0,0-1 0,-1 0 0,-1 0 0,-1-1 0,0 1 0,-2-1 0,0 0 0,-1 0 0,0 0 0,-4-34 0,-2 37 0,-3 14 0,7 2 0,0 0 0,1 0 0,-1 0 0,0 0 0,0 0 0,1 1 0,-1-1 0,0 0 0,1 0 0,-1 1 0,1-1 0,0 0 0,-1 0 0,1 1 0,0-1 0,0 0 0,0 3 0,0 0 0,0-1 0,0 1 0,1 0 0,0 0 0,0-1 0,0 1 0,0 0 0,0-1 0,1 1 0,-1-1 0,1 0 0,0 1 0,0-1 0,0 0 0,1 0 0,-1 0 0,1-1 0,-1 1 0,1 0 0,0-1 0,0 0 0,0 0 0,0 0 0,1 0 0,-1 0 0,1-1 0,-1 1 0,1-1 0,-1 0 0,1 0 0,0 0 0,-1-1 0,1 1 0,5-1 0,-1 1 0,0 0 0,0-1 0,1-1 0,-1 1 0,0-1 0,0-1 0,0 1 0,0-2 0,-1 1 0,1-1 0,0 0 0,-1 0 0,0-1 0,0 0 0,11-7 0,-13 6 0,0 1 0,-1-1 0,1 0 0,-1 0 0,0 0 0,0-1 0,-1 1 0,1-1 0,-1 0 0,0 0 0,-1 0 0,0 0 0,0-1 0,3-12 0,-30 86 0,24-60 0,-2 5 0,0 0 0,2 0 0,-2 22 0,3-33 0,0 1 0,0 0 0,0-1 0,0 1 0,0-1 0,0 1 0,1-1 0,-1 1 0,0 0 0,1-1 0,-1 1 0,1-1 0,0 0 0,0 1 0,-1-1 0,1 1 0,0-1 0,0 0 0,0 0 0,0 1 0,0-1 0,0 0 0,1 0 0,-1 0 0,0 0 0,1 0 0,-1-1 0,0 1 0,1 0 0,-1-1 0,1 1 0,-1-1 0,1 1 0,-1-1 0,1 0 0,3 1 0,0-1 0,1-1 0,-1 1 0,1-1 0,-1 0 0,0-1 0,1 1 0,-1-1 0,0 0 0,0-1 0,0 1 0,0-1 0,-1 0 0,1 0 0,-1 0 0,1-1 0,-1 1 0,0-1 0,3-5 0,4-3 0,-1-1 0,-1-1 0,-1 0 0,0 0 0,10-23 0,-20 43 0,1 0 0,1 1 0,-1-1 0,1 0 0,0 0 0,2 12 0,0 6 0,-2-16 0,0 0 0,1 0 0,0 0 0,0 0 0,1 0 0,0 0 0,0-1 0,6 14 0,-6-18 0,0 0 0,0 0 0,0 0 0,0 0 0,0 0 0,0-1 0,1 1 0,0-1 0,-1 1 0,1-1 0,0 0 0,0 0 0,0-1 0,0 1 0,0-1 0,1 1 0,-1-1 0,0 0 0,1 0 0,-1 0 0,1-1 0,4 1 0,-2 0-42,1-1 0,0 0 0,-1-1 0,1 0 0,-1 0 0,1 0 0,-1-1 0,0 0 0,1 0 0,-1 0 0,0-1 0,0 0 0,7-5 0,-3 1-146,0-1 0,-1 0 0,0 0 0,0-1 1,-1 0-1,12-17 0,3-11-339,-2 0 1,-2-1-1,16-46 0,-30 72 512,0 1-4,6-14 572,0-1 0,-2 0 1,-1 0-1,-1-1 0,-1 1 1,4-46-1,-10 71-549,0 0 1,0 0-1,1 0 0,-1 0 1,0 0-1,0 0 0,-1 0 0,1 0 1,0 0-1,0 0 0,0 0 0,-1 0 1,1 0-1,0 0 0,-1 0 1,1 0-1,-1 0 0,1 0 0,-1 0 1,1 0-1,-1 1 0,0-1 0,1 0 1,-1 0-1,0 1 0,0-1 1,0 1-1,1-1 0,-1 0 0,0 1 1,0-1-1,0 1 0,0 0 0,0-1 1,0 1-1,0 0 0,0 0 0,0 0 1,0-1-1,0 1 0,0 0 1,0 0-1,0 0 0,0 1 0,0-1 1,0 0-1,0 0 0,0 0 0,-2 1 1,-2 1-11,-1 1 1,0-1 0,1 1-1,-1 0 1,1 0 0,0 0-1,-6 6 1,-7 8 5,0 0 0,1 1 0,1 1 0,0 1 0,2 0 0,-21 39 0,28-46 0,1 0 0,0 1 0,1 0 0,0 0 0,1 0 0,1 0 0,0 1 0,1 0 0,0-1 0,2 1 0,-1 0 0,4 24 0,-2-35 0,0 0 0,0 0 0,0 0 0,0 0 0,1 0 0,0 0 0,0-1 0,0 1 0,0 0 0,1-1 0,-1 0 0,1 1 0,0-1 0,0 0 0,0-1 0,0 1 0,5 3 0,-2-3 0,1 1 0,-1-1 0,1 0 0,0-1 0,0 0 0,0 0 0,0 0 0,0-1 0,11 1 0,-5-1 0,0-1 0,1-1 0,-1 0 0,0-1 0,0 0 0,0-1 0,0 0 0,0-1 0,-1 0 0,20-11 0,-23 10 0,0-1 0,0-1 0,-1 1 0,0-1 0,0-1 0,-1 1 0,8-11 0,-12 14 0,0 0 0,0-1 0,0 0 0,-1 0 0,1 0 0,-1 0 0,-1 0 0,1 0 0,-1 0 0,1-1 0,-2 1 0,1-1 0,0 1 0,-1-1 0,-1-7 0,1 11 0,0 1 0,0-1 0,0 1 0,-1-1 0,1 1 0,-1 0 0,1-1 0,-1 1 0,1-1 0,-1 1 0,0 0 0,0-1 0,0 1 0,0 0 0,0 0 0,0 0 0,0 0 0,0 0 0,0 0 0,0 0 0,0 0 0,-1 0 0,1 0 0,0 1 0,-1-1 0,1 0 0,-1 1 0,1-1 0,-1 1 0,1 0 0,-1-1 0,1 1 0,-1 0 0,1 0 0,-1 0 0,1 0 0,-1 0 0,1 0 0,-1 1 0,1-1 0,-1 1 0,1-1 0,0 1 0,-3 0 0,-1 1 0,0 0 0,0 0 0,0 0 0,0 1 0,0-1 0,0 1 0,1 0 0,-1 1 0,1-1 0,0 1 0,-4 5 0,2-1 3,1 0 0,0 1 0,0 0 0,1 0-1,0 0 1,1 0 0,0 1 0,0 0 0,1-1 0,1 1 0,-1 0 0,1 16-1,1-21-9,0 1 0,1-1 0,0 0 0,0 0-1,0 0 1,0 0 0,1 0 0,0 0 0,0 0-1,0 0 1,1 0 0,0-1 0,-1 1 0,2-1 0,-1 0-1,0 0 1,1 0 0,0 0 0,0-1 0,0 0-1,0 1 1,0-1 0,1-1 0,-1 1 0,7 2 0,45 10-2465,10-8-7046</inkml:trace>
</inkml:ink>
</file>

<file path=ppt/ink/ink12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5:40.923"/>
    </inkml:context>
    <inkml:brush xml:id="br0">
      <inkml:brushProperty name="width" value="0.025" units="cm"/>
      <inkml:brushProperty name="height" value="0.025" units="cm"/>
    </inkml:brush>
  </inkml:definitions>
  <inkml:trace contextRef="#ctx0" brushRef="#br0">2826 365 6854,'0'0'999,"-11"-8"-300,-21-16 110,-9-8-279,-1 2 0,-1 2 0,-2 2 0,-58-25 0,-17 10-201,-1 6-1,-1 6 0,-128-15 1,167 35-163,-1 3-1,1 4 1,-1 4 0,1 4 0,-139 26 0,114-6-1,1 4 0,1 4 0,-178 86 0,182-71-117,-147 95 1,223-126-32,0 1 0,1 1 0,1 1-1,1 1 1,1 1 0,1 1 0,1 1 0,1 1 0,1 1 0,-20 40-1,30-46 103,1 1 0,1-1-1,0 1 1,2 0-1,1 0 1,0 1-1,2-1 1,0 1-1,2-1 1,4 32-1,0-26-9,0 1 0,2-1-1,1 0 1,1-1-1,1 0 1,1 0 0,25 40-1,-23-48-9,1 0-1,0-1 1,2-1-1,0 0 1,1-1 0,0-1-1,1-1 1,21 13-1,22 9 414,83 36 0,25 14-165,26 22-284,-158-91-36,1-1 0,0-2 0,58 13 0,35-6 341,1-6 0,152-1 0,68 5-100,-183 2-175,139 11 120,-261-30 47,-1-3 0,1-1 1,0-3-1,73-16 0,-113 19-236,61-14 582,-1-2 0,-1-3 0,0-4 0,62-32 0,-104 41-345,0 0 0,-1-1 0,-1-1 0,-1-2 1,-1 0-1,25-31 0,-17 15-137,-2-1-1,-2-1 0,26-53 1,-45 79-99,0 1 0,-1-1 0,0 0 0,0 1 0,-2-2 0,1 1 0,-2 0 0,1 0 0,-2-1-1,0 1 1,-2-23 0,-1 18-5,-2-1-1,0 1 0,0-1 0,-2 2 1,0-1-1,-1 1 0,-14-22 0,7 13-12,-195-351 109,192 338-159,-1 1-1,-2 1 1,-2 0-1,-37-45 1,44 64 14,0 0 0,-1 1 0,-1 1 0,0 1 0,-1 0 0,-1 2 0,0 0 0,0 1 0,-35-13 0,19 12-235,0 2 1,-1 1-1,0 2 1,0 2-1,0 2 0,-54 0 1,17 7-2037,0 2 1,-93 21-1,18 5-4336</inkml:trace>
</inkml:ink>
</file>

<file path=ppt/ink/ink12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5:45.798"/>
    </inkml:context>
    <inkml:brush xml:id="br0">
      <inkml:brushProperty name="width" value="0.025" units="cm"/>
      <inkml:brushProperty name="height" value="0.025" units="cm"/>
    </inkml:brush>
  </inkml:definitions>
  <inkml:trace contextRef="#ctx0" brushRef="#br0">1989 207 6790,'0'0'70,"-7"-10"1371,-11-19-1234,7 11 459,-1 0-1,-17-19 1,24 32-471,0-1 0,0 1 1,-1 1-1,1-1 1,-1 1-1,0 0 0,0 0 1,-1 1-1,1-1 1,-1 2-1,-9-4 0,-15-1-150,1 2-1,-1 1 0,-1 2 0,1 1 0,-31 2 0,-157 24-66,212-24 25,-155 26 423,0 8 0,2 6-1,-167 69 1,296-97-319,2 2 1,-1 0-1,2 3 0,0 0 1,1 2-1,1 0 1,0 2-1,2 1 0,1 1 1,-24 33-1,7-3 147,2 2 0,3 1 0,3 2-1,-28 68 1,49-97-12,1 1-1,1 0 0,1 0 0,2 1 1,-3 53-1,8 163 424,1-241-669,1 11 102,0 0 0,1 0 0,0 0-1,2 0 1,0-1 0,1 0 0,0 0 0,2 0 0,0 0 0,1-1 0,1 0-1,0-1 1,1 0 0,0 0 0,2-1 0,-1 0 0,2-1 0,0-1 0,0 0-1,1-1 1,1 0 0,-1-1 0,2 0 0,0-2 0,0 0 0,19 7-1,40 9 129,2-4 0,0-4-1,127 12 1,-110-16-162,410 37 113,34 5-66,-409-39-58,1-7-1,143-8 1,255-55 72,-501 52-55,0-2 0,0-1 0,0-1 1,-1-2-1,0 0 0,0-2 0,-1 0 0,-1-2 0,0-1 1,-1 0-1,0-2 0,-1-1 0,35-35 0,-25 18-31,-2-2 0,-1-1 0,41-68 0,-58 82-15,0 1 0,-2-2 1,0 1-1,-2-1 0,0-1 0,-2 0 0,0 0 1,2-37-1,-8 21 20,-1 1 1,-2-1 0,-1 0-1,-14-53 1,-55-157-30,59 204-29,3 13 45,-1 1 0,-1 0 0,-2 1 0,-1 0 0,-2 2 0,-1 0 0,-1 0 0,-1 2 0,-2 1 0,-1 1 0,-1 1 0,-1 0 0,-1 3 0,-55-37 0,26 25 7,-2 3 1,-1 2 0,-2 3-1,0 2 1,-79-18 0,57 23-52,-1 4 1,0 3-1,-133 0 1,72 17-788,1 5 0,0 8 0,1 5 0,-218 66 1,0 18-5405,192-57-837</inkml:trace>
</inkml:ink>
</file>

<file path=ppt/ink/ink12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6:31.587"/>
    </inkml:context>
    <inkml:brush xml:id="br0">
      <inkml:brushProperty name="width" value="0.025" units="cm"/>
      <inkml:brushProperty name="height" value="0.025" units="cm"/>
    </inkml:brush>
  </inkml:definitions>
  <inkml:trace contextRef="#ctx0" brushRef="#br0">1652 232 9641,'-2'-8'1858,"-1"-4"-1398,-1 1 1,0 1-1,0-1 0,-1 1 1,0-1-1,-1 1 0,0 1 1,-1-1-1,0 1 0,-1 0 1,1 1-1,-14-12 0,7 11-254,1 0-1,-1 0 1,0 1 0,-1 1-1,1 1 1,-2 0-1,1 0 1,0 2 0,-1 0-1,-20-2 1,-17 0-203,-94 3 0,102 3 110,-19 1-112,1 2-1,-1 3 1,1 3-1,-109 30 1,137-28 185,1 2 1,0 0 0,0 3-1,2 0 1,0 3-1,1 0 1,0 2-1,2 1 1,-47 46 0,31-20 148,2 2 1,2 1-1,3 3 1,2 0-1,2 3 1,-38 89-1,65-131-319,1 1-1,1 1 1,1-1-1,0 1 1,1 0-1,1-1 0,0 33 1,3-41 58,0 0 0,0 0-1,0 0 1,1 0 0,0 0 0,1-1 0,0 1 0,0 0 0,1-1-1,0 0 1,0 0 0,0 0 0,1-1 0,0 1 0,0-1 0,1 0-1,0-1 1,8 7 0,6 2 120,1-1 0,1-1 0,0 0-1,0-2 1,1-1 0,1 0 0,-1-2 0,48 8 0,5-4 447,120 2 0,-15-10-370,250-28 0,-340 13-151,0-4 0,0-4 0,-2-4 0,142-58 1,-196 67 175,-1-1 0,-1-2 1,-1-2-1,0 0 0,38-34 1,-61 46-269,0 0 1,0-1-1,-1 0 1,0 0-1,-1-1 0,0 0 1,0 0-1,-1 0 1,0-1-1,-1 0 1,0-1-1,-1 1 1,0-1-1,-1 0 0,-1 1 1,1-1-1,-2-1 1,0 1-1,0 0 1,-2-16-1,-1 18-53,0 1-1,-1-1 1,-1 0-1,1 1 1,-1 0-1,-1-1 0,0 2 1,0-1-1,-1 1 1,0-1-1,0 2 1,-1-1-1,0 1 1,0 0-1,-1 0 1,0 1-1,-17-11 1,-1 1-403,-2 1 0,0 1-1,0 1 1,-48-14 0,36 16-533,0 2 1,-1 2-1,-48-3 0,-124 4-7255,212 6 8163,-115 0-6530</inkml:trace>
</inkml:ink>
</file>

<file path=ppt/ink/ink12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6:45.251"/>
    </inkml:context>
    <inkml:brush xml:id="br0">
      <inkml:brushProperty name="width" value="0.025" units="cm"/>
      <inkml:brushProperty name="height" value="0.025" units="cm"/>
    </inkml:brush>
  </inkml:definitions>
  <inkml:trace contextRef="#ctx0" brushRef="#br0">826 100 7399,'0'0'1073,"-3"-9"-368,1 4-527,-1-1 0,1 1 0,-1-1 0,0 1 1,0 0-1,-1 0 0,1 1 0,-1-1 0,0 1 0,0 0 1,-1 0-1,1 0 0,-1 0 0,0 1 0,0 0 0,0 0 1,0 0-1,0 1 0,-1-1 0,1 1 0,-1 1 0,0-1 1,-5 0-1,0 2-95,1 0 0,-1 1 1,1 0-1,0 1 1,0 0-1,0 1 0,0 0 1,0 0-1,0 1 0,1 0 1,-14 9-1,-8 7-24,-55 46 1,4-2-64,-3-15 122,67-40 1,1 0 1,0 1-1,0 0 0,1 2 0,1 0 0,0 0 1,0 2-1,-23 28 0,21-16-17,2 0 0,0 1 0,2 1 0,1 0 0,2 1 0,0 0-1,-9 57 1,11-33 87,2-1-1,3 1 1,5 93-1,2-105-97,2 0-1,1-1 0,2 0 0,16 40 0,-15-52-50,1 0-1,2-1 0,1 0 1,1-1-1,1-1 0,24 29 0,-32-44-15,1 0-1,1-1 1,0 0-1,0-1 1,1 0-1,0-1 0,0 0 1,1-1-1,0 0 1,0 0-1,0-1 1,1-1-1,0 0 1,-1-1-1,1-1 0,1 0 1,-1 0-1,0-1 1,0-1-1,1 0 1,-1-1-1,0 0 0,0-1 1,20-6-1,-8 1 29,-1-1 1,0-2-1,0 0 0,-1-2 0,0 0 0,-1-1 0,0-2 1,-1 0-1,-1-1 0,-1-1 0,29-32 0,-16 10 121,-2-1 1,-2-2-1,34-68 0,-25 33 695,33-101 0,-55 133-569,-1-1 0,-2-1 0,-3 0 0,-1 0 0,-3-1 0,-1 0 0,-6-85 0,2 125-285,-1-1 1,0 1-1,-1-1 0,1 1 1,-2 0-1,1 0 1,-1 0-1,-1 0 0,1 0 1,-1 0-1,-1 1 1,1 0-1,-1 0 0,0 0 1,-1 1-1,0-1 1,0 1-1,0 1 0,-1-1 1,1 1-1,-1 0 1,-1 0-1,1 1 0,-1 0 1,1 1-1,-1 0 1,0 0-1,-1 0 0,1 1 1,0 0-1,-1 1 1,-15-1-1,0 1-97,0 1 1,1 1 0,-1 1-1,0 1 1,1 1-1,0 1 1,0 1-1,0 2 1,-32 13 0,24-5-1333,-57 35 0,-21 33-4914,53-35-1684</inkml:trace>
</inkml:ink>
</file>

<file path=ppt/ink/ink12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6:54.806"/>
    </inkml:context>
    <inkml:brush xml:id="br0">
      <inkml:brushProperty name="width" value="0.025" units="cm"/>
      <inkml:brushProperty name="height" value="0.025" units="cm"/>
    </inkml:brush>
  </inkml:definitions>
  <inkml:trace contextRef="#ctx0" brushRef="#br0">3163 462 4644,'-26'-28'2476,"-1"0"-1,-38-29 1,41 39-2283,-1 1 1,0 1 0,-1 1-1,-1 1 1,0 2-1,-32-10 1,-137-38 380,-2 9 1,-2 8-1,-2 9 1,-367-13-1,171 57-420,328-3-58,1 3 1,1 3-1,-114 38 0,119-29 68,2 2 0,1 4 0,0 1 0,3 4 0,-94 67 0,129-81-65,0 1 0,1 0 0,2 2 0,0 0 0,1 1 0,-23 40 0,30-44-77,2 1-1,0 0 1,1 1 0,1 0 0,1 0 0,1 1 0,1-1 0,1 1 0,-1 37-1,4-29-5,1 1-1,2-1 1,1 0 0,1 0-1,1 0 1,2 0-1,1-1 1,1 0-1,15 27 1,-15-37-7,1 0 1,0-2-1,1 1 1,1-2-1,1 1 1,1-2-1,0 0 1,0-1-1,2 0 1,0-1-1,0-1 1,1-1-1,36 17 1,-3-7 17,1-3 1,1-2-1,67 12 1,169 13 66,53 11-26,-63 21-133,14 2-123,-215-59 133,144 11 0,-148-24 186,0-2 0,0-4-1,0-4 1,126-26 0,-167 25 159,1-2 0,-1-1-1,0-2 1,-1-1 0,-1-2-1,-1 0 1,0-3 0,-1 0-1,-1-2 1,0-1 0,-2-1-1,29-32 1,-41 36-77,0-1 0,-1 0-1,-1 0 1,-1-1 0,-1-1-1,-1 0 1,-1 0 0,0-1 0,-2 1-1,5-40 1,-1-19 476,-3-142-1,-7 208-716,-1-8 49,0 1-1,-2-1 1,-1 0-1,0 1 1,-2 0 0,0 0-1,-2 1 1,0-1-1,-1 2 1,-2-1 0,-18-28-1,18 34-347,0 1-1,-1 0 1,0 1-1,-1 0 1,0 1-1,-22-15 1,22 19-510,1 0 0,-1 1 0,-1 1 0,1 0 0,-1 1 1,0 0-1,0 1 0,-22-3 0,-29-1-4389</inkml:trace>
</inkml:ink>
</file>

<file path=ppt/ink/ink12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7:01.975"/>
    </inkml:context>
    <inkml:brush xml:id="br0">
      <inkml:brushProperty name="width" value="0.025" units="cm"/>
      <inkml:brushProperty name="height" value="0.025" units="cm"/>
    </inkml:brush>
  </inkml:definitions>
  <inkml:trace contextRef="#ctx0" brushRef="#br0">721 36 10250,'-12'-6'2434,"-1"0"-1969,-2 1 0,1 1 0,0 0-1,-1 0 1,0 1 0,0 1 0,0 1 0,0 0 0,0 1-1,0 1 1,0 0 0,-21 4 0,17 2-198,1 0-1,1 0 1,-1 2-1,1 0 1,0 1-1,1 1 1,1 1-1,-1 0 1,2 1 0,0 0-1,-22 28 1,8-6 38,3 1 0,0 1 0,3 1 0,-20 46 1,16-24 51,2 1 1,3 0 0,3 2-1,3 1 1,2 0 0,4 0-1,2 1 1,3 0 0,4 66-1,1-111-293,2-1 0,0 1-1,0-1 1,2 0 0,1 0-1,0-1 1,1 0 0,1 0-1,1 0 1,0-1 0,18 23-1,-17-27 42,1 0 1,0-1-1,1-1 0,0 0 0,1-1 0,0 0 1,1-1-1,0 0 0,0-1 0,1-1 0,0 0 1,0-1-1,31 8 0,-26-9-48,0-2 0,0 0 0,0-2-1,1 0 1,-1-1 0,0-1 0,0 0 0,0-2 0,0 0 0,0-2-1,23-8 1,-17 3 92,-1-1 0,0-1-1,-1-1 1,0-1-1,-1-1 1,-1-2 0,33-31-1,-24 18 0,-2-2 1,-2-2-1,-1 0 0,-1-1 0,-2-2 1,-2 0-1,-1-2 0,-2 0 0,-2-1 1,18-66-1,-26 75-148,-2-2 0,-1 1 0,-2-1 0,-1 1 0,-1-1 0,-2 0 0,-1 0 0,-2 1 0,-9-39 0,8 51 0,-1 0 0,-1 0 0,-1 1 0,0 0 0,-2 1 0,0-1 0,-1 2 0,-1 0 0,0 0 0,-1 1 0,-1 0 0,-1 2 0,0-1 0,-1 2 0,-26-18 0,25 21-137,0 0 0,0 1-1,-1 1 1,0 1 0,-1 0 0,1 2-1,-1 0 1,0 1 0,-1 0 0,1 2-1,-21 0 1,25 2-70,-1 1 0,1 0 0,0 2 0,0-1 0,0 2 0,0 0 0,0 1 0,1 0 1,0 1-1,0 1 0,1 0 0,-1 1 0,2 0 0,-18 15 0,8-3-1983,1 1 0,2 1 0,-23 32 0,-2 8-5663</inkml:trace>
</inkml:ink>
</file>

<file path=ppt/ink/ink12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7:11.726"/>
    </inkml:context>
    <inkml:brush xml:id="br0">
      <inkml:brushProperty name="width" value="0.025" units="cm"/>
      <inkml:brushProperty name="height" value="0.025" units="cm"/>
    </inkml:brush>
  </inkml:definitions>
  <inkml:trace contextRef="#ctx0" brushRef="#br0">522 167 9769,'-2'-9'684,"-2"-6"229,0-1 0,-1 0 0,0 1 0,-1 0 0,-13-23 0,17 35-842,1 1 1,-1-1 0,0 0 0,0 0 0,0 1 0,0-1-1,-1 1 1,1 0 0,0 0 0,-1 0 0,0 0 0,1 0-1,-1 0 1,0 1 0,0-1 0,0 1 0,0 0 0,0 0 0,-1 0-1,1 0 1,0 0 0,0 1 0,-1 0 0,1-1 0,0 1-1,-1 0 1,1 1 0,0-1 0,0 1 0,-1-1 0,1 1-1,0 0 1,0 0 0,0 0 0,0 1 0,0-1 0,0 1 0,-4 2-1,-10 8-29,0 0 0,1 1-1,1 1 1,0 1 0,1 0-1,-20 27 1,2 3 90,-33 62 0,41-63 38,2 2 1,2 0-1,3 2 1,-17 67-1,27-85 17,2 0-1,1 1 1,1-1-1,1 1 0,2 0 1,1 0-1,2-1 1,9 47-1,-7-60-104,0-1 0,0 1-1,2-1 1,0 0 0,1-1 0,1 0-1,0 0 1,1-1 0,0 0 0,1 0-1,1-1 1,0-1 0,1 0 0,0-1-1,27 18 1,-23-19 79,1-1-1,0 0 1,0-1-1,1-1 1,-1-1-1,1-1 1,1 0-1,-1-2 1,1 0-1,0-1 1,-1-1-1,1-1 1,33-3-1,-40 1 26,0 0-1,0-1 0,0-1 0,0 0 0,-1-1 1,1 0-1,-1 0 0,-1-2 0,1 1 0,-1-1 0,0-1 1,16-14-1,-14 8 49,0 0 1,0-1-1,-2-1 1,0 0 0,0 0-1,-2-1 1,0 0-1,7-19 1,-4 3-49,-2 0 0,-1-1 0,-1 0 0,-2 0 0,-2-1 0,-1 0 0,-2 0 1,-1 1-1,-6-46 0,1 53-189,-1 2 1,-1-1-1,-2 1 1,0 0-1,-1 1 1,-2 0 0,-1 0-1,0 1 1,-2 1-1,0 1 1,-2 0-1,0 1 1,-1 0-1,-1 2 1,-1 0 0,-1 1-1,0 1 1,-1 2-1,-1 0 1,0 1-1,-1 1 1,0 1-1,-47-14 1,15 17-1280,30 14-1897,7 11-3293,9 4-2374</inkml:trace>
</inkml:ink>
</file>

<file path=ppt/ink/ink12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7:15.344"/>
    </inkml:context>
    <inkml:brush xml:id="br0">
      <inkml:brushProperty name="width" value="0.025" units="cm"/>
      <inkml:brushProperty name="height" value="0.025" units="cm"/>
    </inkml:brush>
  </inkml:definitions>
  <inkml:trace contextRef="#ctx0" brushRef="#br0">607 235 6951,'0'0'117,"-2"-10"-26,-9-108 843,10 115-598,0-1-1,0 1 1,0 0 0,-1 0 0,1-1-1,-1 1 1,0 1 0,0-1 0,0 0-1,0 0 1,-1 1 0,1-1-1,0 1 1,-1-1 0,0 1 0,0 0-1,0 0 1,-6-3 0,-60-27 2037,66 31-2375,-6-3 69,0 1 0,0 0 0,0 1 0,-1 0 0,1 0 0,-1 1 0,1 0 0,0 0 0,-1 1 0,0 1 0,1 0 0,0 0 0,-1 0 0,1 1 0,0 1 0,0 0 0,0 0 1,0 1-1,0 0 0,1 0 0,-1 1 0,1 0 0,1 0 0,-13 11 0,0 3 141,0 0 0,1 2 0,1 0-1,1 1 1,1 1 0,1 1 0,1 0 0,1 0 0,1 2 0,1-1 0,1 2 0,-8 34 0,7-11 31,1 1 0,3 0 0,2 0 0,2 0 0,7 94 0,-2-121-95,1-1 1,2 0-1,0-1 0,1 1 1,18 40-1,-21-55-61,1-1-1,-1 0 1,1 0 0,0 0 0,1 0 0,0-1 0,0 0-1,0 0 1,1 0 0,0 0 0,0-1 0,0 0 0,1 0-1,0-1 1,0 0 0,0 0 0,0-1 0,0 0 0,1 0-1,11 3 1,3-4 191,1-1-1,-1-1 1,1-1-1,-1-1 0,0 0 1,1-2-1,-2-1 1,1 0-1,0-2 1,-1-1-1,0 0 0,-1-1 1,32-21-1,-20 11 14,-2-2 0,0-1 0,-2-1 0,0-2 0,-2 0 0,0-2-1,35-49 1,-45 50-196,-1-1 1,0 0-1,-2-1 0,-2 0 0,0-1 0,-2 0 0,-1-1 0,-1 0 0,-2 0 0,-1-1 1,-1 1-1,-2-1 0,-1 0 0,-5-41 0,3 63-89,0 0-1,0 0 1,-1 0-1,0 0 1,0 1-1,-1-1 1,0 1 0,-1 0-1,0 0 1,0 0-1,-1 1 1,1 0-1,-8-7 1,2 4-4,0 1 0,0 1 0,-1 0 0,0 0 0,0 2 1,-1-1-1,-24-8 0,2 5-56,-1 1 0,-1 1 0,1 3-1,-1 1 1,-59 0 0,77 4-452,0 1 0,0 1-1,0 1 1,0 0-1,-34 12 1,41-11-532,0 1-1,0 1 1,-18 12-1,20-11-566,1 0 0,0 1 0,1-1-1,-13 16 1,-4 12-8123</inkml:trace>
</inkml:ink>
</file>

<file path=ppt/ink/ink12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7:22.143"/>
    </inkml:context>
    <inkml:brush xml:id="br0">
      <inkml:brushProperty name="width" value="0.025" units="cm"/>
      <inkml:brushProperty name="height" value="0.025" units="cm"/>
    </inkml:brush>
  </inkml:definitions>
  <inkml:trace contextRef="#ctx0" brushRef="#br0">725 110 4869,'0'0'1073,"-5"-10"37,0 0-730,0 0 1,-2 0-1,1 1 0,-12-14 1,14 20-242,1-1 0,-1 1 0,0 0 0,0 0 0,0 0 0,0 0 0,-1 1 0,1-1 0,-1 1 0,1 1 0,-1-1 0,0 0 0,0 1 0,0 0 1,-8 0-1,6 1-110,0 0 1,0 1 0,1 1-1,-1-1 1,0 1 0,1 0-1,-1 0 1,1 1 0,0 0-1,0 0 1,0 0 0,0 1-1,1 0 1,-1 0 0,-8 9-1,-10 11 141,2 0 0,-21 29 0,15-18 9,-25 29 162,3 2 0,3 2 0,3 2 0,-36 78 0,61-106-209,2 0-1,3 0 0,0 2 0,3-1 0,2 2 0,2-1 0,1 1 0,3 0 0,2 47 1,2-76-125,0 0 1,1 0 0,1-1 0,0 1 0,2-1-1,-1 0 1,2 0 0,0 0 0,11 20 0,-11-27 1,-1 1 0,1-1 1,1-1-1,0 1 1,0-1-1,0 0 1,1-1-1,0 1 1,0-1-1,0-1 1,1 0-1,0 0 1,0-1-1,0 0 1,20 5-1,-6-4 173,0-1 1,1-1-1,0-1 1,0-1-1,-1-1 1,1-2-1,0 0 0,0-1 1,-1-1-1,40-14 1,-1-3 276,-2-3 0,97-54 1,-103 49-156,-1-3 0,-1-2 0,-3-2 1,0-3-1,-3-1 0,43-47 1,-71 66-131,-1-1 0,-1-1 0,-1 0 0,-1-1 0,-1 0 0,17-47 0,-24 52-105,-1 0 0,0-1 0,-2 1-1,0-1 1,-1 0 0,-1 0 0,-1 0 0,-1 0-1,0 0 1,-7-27 0,3 28-49,-1 0 0,0 0 0,-2 0 0,0 1 0,-1 0 0,-1 1 0,-1 0 0,-1 0 0,0 1 0,-1 0 0,0 2 0,-1-1 1,-1 2-1,0 0 0,-1 0 0,0 2 0,-1 0 0,-28-13 0,28 15-233,0 1 0,0 1 0,0 1-1,-1 1 1,0 0 0,0 1 0,-1 1 0,1 1 0,-1 0 0,0 2 0,1 0-1,-1 1 1,1 1 0,-1 0 0,1 2 0,0 0 0,0 1 0,0 1 0,1 0-1,-19 10 1,-13 15-2201,2 2 0,1 3-1,-76 73 1,26-16-3677</inkml:trace>
</inkml:ink>
</file>

<file path=ppt/ink/ink12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7:27.877"/>
    </inkml:context>
    <inkml:brush xml:id="br0">
      <inkml:brushProperty name="width" value="0.025" units="cm"/>
      <inkml:brushProperty name="height" value="0.025" units="cm"/>
    </inkml:brush>
  </inkml:definitions>
  <inkml:trace contextRef="#ctx0" brushRef="#br0">183 50 5894,'0'0'5861,"-9"0"-4169,-25 0-197,43 2-730,1 1 0,-1 0 1,0 1-1,11 6 0,-4-2-756,0-1 1,27 8-1,-11-10 367,1-1-1,0-1 0,64-3 0,100-20 655,-95 7-849,229-16 68,57-7 837,-356 34-1091,-31 2-59,-12 0 74,-1200 34 449,1174-33-464,18-1 91,39 0-140,1133-31 625,-1129 29-466,185-13 890,-213 21-958,-16 1 54,0-1 0,0-1 0,-1 0 0,0-2 0,-27 1 0,4 1-55,25-3-28,-981 134-112,988-133-594,13-1 181,29 0-84,55 0 319,714-57 69,-769 52 227,-17 2 20,0 0 0,1-1 0,-1 0-1,0-1 1,0-1 0,14-5-1,-27 9-11,1-1 0,-1 1 0,0 0 0,1 0 0,-1 0 0,0 0 0,0 0 0,0 0 0,1 0-1,-1 0 1,0 0 0,0 0 0,1-1 0,-1 1 0,0 0 0,0 0 0,0 0 0,1-1 0,-1 1 0,0 0-1,0 0 1,0 0 0,0-1 0,0 1 0,1 0 0,-1 0 0,0-1 0,0 1 0,0 0 0,0 0-1,0-1 1,0 1 0,0 0 0,0 0 0,0-1 0,0 1 0,0 0 0,0 0 0,0-1 0,0 1-1,-12-6 442,-18 0-89,-62-1-241,-1 4 0,0 5 0,0 3 0,-137 27 0,-358 110-4374,462-110 301,10-6-2664</inkml:trace>
</inkml:ink>
</file>

<file path=ppt/ink/ink12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8:16.207"/>
    </inkml:context>
    <inkml:brush xml:id="br0">
      <inkml:brushProperty name="width" value="0.025" units="cm"/>
      <inkml:brushProperty name="height" value="0.025" units="cm"/>
    </inkml:brush>
  </inkml:definitions>
  <inkml:trace contextRef="#ctx0" brushRef="#br0">650 131 9033,'0'0'-305,"0"-8"3679,0 4-3067,1 0-1,-1 0 1,0 0 0,-1 0-1,1 0 1,-1 0 0,1 0-1,-1 0 1,-1 0-1,1 0 1,0 0 0,-1 1-1,0-1 1,0 0 0,0 1-1,0 0 1,-1-1 0,1 1-1,-1 0 1,0 0-1,0 0 1,0 1 0,0-1-1,-4-1 1,0-1-131,0 1 0,0 0 1,0 1-1,-1 0 0,1 0 0,-1 0 0,0 1 0,0 1 1,0-1-1,0 1 0,0 0 0,0 1 0,0 0 0,-15 2 1,11 0-96,1 1-1,-1 0 1,1 1 0,0 1 0,0-1 0,1 2 0,-1-1 0,1 2 0,-12 8 0,-5 9-42,2 0-1,0 1 1,1 1-1,2 2 1,-35 55 0,32-44 78,2 1 0,2 0 1,2 2-1,2 1 1,1 0-1,3 1 1,1 1-1,2 0 1,2 0-1,3 1 0,-1 68 1,6-67-52,1 0-1,3 0 1,2 0 0,2-1-1,14 46 1,-16-75-55,0 0 1,2-1-1,-1 1 0,2-2 0,0 1 1,1-1-1,12 14 0,-14-20 34,0 0-1,1-1 1,0 0 0,1-1-1,-1 0 1,1 0-1,1-1 1,-1 0 0,1-1-1,0 0 1,19 5-1,-11-6 135,0-1-1,0-1 0,1 0 0,-1-1 0,0-2 0,1 0 1,-1 0-1,0-2 0,0-1 0,0 0 0,0-1 0,-1-1 1,0-1-1,24-12 0,-8 1-75,-1 0 0,-1-3 1,-1 0-1,0-2 0,-2-2 0,37-38 1,-37 30-19,-2 0 1,-1-2 0,-1-1-1,-3 0 1,-1-2 0,27-65-1,-36 72 174,-2-1-1,0 0 0,-2-1 0,-2 0 0,-1 0 1,-2-1-1,0 1 0,-3-1 0,-3-35 0,0 54-244,0 0-1,-1-1 1,0 2-1,-1-1 1,-1 0-1,-1 1 1,0 0-1,0 1 1,-1-1-1,-1 1 1,0 1-1,-1 0 1,-1 0-1,0 1 1,0 0-1,-1 1 1,-23-16-1,16 14-7,0 1-1,-1 0 1,0 1 0,-1 2-1,0 0 1,0 1-1,0 1 1,-1 1-1,0 1 1,0 0-1,-40 1 1,38 5-14,0 1 0,-1 2 0,1 0 0,0 2 0,1 0 0,0 2 0,0 0 0,1 2 0,0 0 0,1 2 0,0 0 0,1 1 0,-36 33 0,50-41-322,0-1-1,1 1 1,0 0 0,0 1 0,0-1 0,1 1-1,0 0 1,-4 8 0,6-9-816,0-1 0,0 1 0,1 0 0,0-1 0,0 1 0,1 0 0,-1 6 0,1 5-6525</inkml:trace>
</inkml:ink>
</file>

<file path=ppt/ink/ink12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8:34.559"/>
    </inkml:context>
    <inkml:brush xml:id="br0">
      <inkml:brushProperty name="width" value="0.025" units="cm"/>
      <inkml:brushProperty name="height" value="0.025" units="cm"/>
    </inkml:brush>
  </inkml:definitions>
  <inkml:trace contextRef="#ctx0" brushRef="#br0">3193 457 6854,'0'0'4474,"2"-8"-4389,0-5 315,-1 0-1,0 0 1,-2-21-1,1 29-123,-1-1 0,0 1 0,0 0 0,0-1 0,-1 1 0,0 0 0,0 0 0,0 0 0,-1 1 0,0-1 0,0 0 0,0 1 0,-6-7 0,-16-10 69,-1 1 1,-1 1-1,0 2 0,-2 0 1,0 2-1,-33-12 1,24 10 241,-22-9-444,-1 3 0,-1 2 0,-1 4 0,0 2-1,-91-9 1,-329 3-151,-137 46-59,478-9 153,1 6 1,-187 54-1,257-55-52,0 3 0,1 3 0,2 3 0,-73 43 0,118-58 25,-1 0-1,2 1 0,0 1 0,1 1 0,1 1 0,1 1 0,1 1 0,0 0 0,2 2 0,0 0 0,2 0 0,0 1 0,2 1 0,-14 37 0,22-48-37,0 0 1,1 0-1,0 1 0,1-1 1,1 1-1,0 0 0,1 0 1,0-1-1,2 1 0,-1 0 1,2-1-1,0 1 0,1-1 1,0 0-1,1 0 0,1 0 1,7 14-1,-1-9 7,0-1 0,2 0 1,0-1-1,0 0 0,2-1 0,0-1 0,1 0 1,0-1-1,1-1 0,34 18 0,9 1 71,1-4 0,2-2 0,0-3 0,85 18 1,275 31 381,282-23 355,2-42 1066,-676-7-1800,118-2 244,224-33 0,-286 20-108,-1-3 0,-1-4 0,154-63 0,-222 78-200,0-1-1,-1-2 1,0 1-1,-1-2 0,0 0 1,-1-1-1,0-1 1,-1 0-1,14-16 1,-22 21-31,-1 0 0,1 0 0,-1 0 0,-1-1 0,0 1 0,0-1 0,-1 0 0,0-1 0,0 1 1,-1 0-1,0-1 0,-1 1 0,0-1 0,0 0 0,-1 1 0,-1-1 0,1 1 0,-1-1 0,-1 1 0,-3-12 0,-1 3 0,-1 0 0,-1 0 0,0 1 0,-2 0 0,0 1 0,-1-1 0,0 2 0,-22-24 0,-9-4-12,-71-56 1,50 51-54,-2 3-1,-3 3 1,-1 3 0,-2 3-1,-1 3 1,-2 4 0,-1 2-1,-152-32 1,76 33-1136,0 7 0,-2 6 0,-261 12 0,-5 42-7385,214-12-694</inkml:trace>
</inkml:ink>
</file>

<file path=ppt/ink/ink12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8:43.340"/>
    </inkml:context>
    <inkml:brush xml:id="br0">
      <inkml:brushProperty name="width" value="0.025" units="cm"/>
      <inkml:brushProperty name="height" value="0.025" units="cm"/>
    </inkml:brush>
  </inkml:definitions>
  <inkml:trace contextRef="#ctx0" brushRef="#br0">0 75 3908,'0'0'993,"12"1"-545,413 9 5040,-254-13-5440,-152 3 26,770-27 3306,-287 4-2061,3 34-1303,-217-3 389,305 10 1916,307 4-2170,295-50 382,1 1-46,-193-2 383,-659 22 315,-407 7-1182,-1274 23 255,-329 32-2580,411-24 1991,690-13 139,-1240-53-118,1638 25 337,-433-13 1003,577 28-1084,23-5 50,0 0-1,0 1 0,0-1 0,0 1 0,0-1 0,0 0 0,0 1 0,0-1 0,0 1 0,0-1 0,0 0 0,0 1 0,0-1 0,0 0 0,1 1 0,-1-1 0,0 0 1,0 1-1,0-1 0,1 0 0,-1 1 0,0-1 0,0 0 0,1 1 0,-1-1 0,0 0 0,1 0 0,-1 0 0,0 1 0,1-1 0,0 0 0,39 20-108,-1-10 159,0-2 0,0-1 0,49 1-1,124-5 27,-87-3-55,1136 47 463,-113-3-346,396-21 29,-3-41 42,27-86 1237,-1534 101-1416,-5 1-16,-12 1 5,-1 0 0,0-1 1,1-1-1,19-5 0,-73 5 487,16 1-465,-19 0 84,-48-1 475,-172 15 0,231-5-585,0 0-1643,9-6-3495,9-3-1679</inkml:trace>
</inkml:ink>
</file>

<file path=ppt/ink/ink12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8:52.703"/>
    </inkml:context>
    <inkml:brush xml:id="br0">
      <inkml:brushProperty name="width" value="0.025" units="cm"/>
      <inkml:brushProperty name="height" value="0.025" units="cm"/>
    </inkml:brush>
  </inkml:definitions>
  <inkml:trace contextRef="#ctx0" brushRef="#br0">3277 236 4068,'0'0'3769,"1"-8"-2835,-1 6-967,1-4 657,0 0 0,-1-1 1,0 1-1,0-1 0,0 1 1,-2-9-1,1 13-379,0-1 0,0 0 1,0 1-1,0-1 0,0 1 0,-1 0 0,1-1 1,-1 1-1,0 0 0,1 0 0,-1 0 0,0 0 1,0 0-1,0 0 0,-1 0 0,1 1 0,0-1 1,-1 1-1,1 0 0,-6-3 0,-40-13 735,-1 1 0,-1 3 0,-68-9 0,-159-7-209,97 13-374,54 6-55,-129 6-1,-127 23-311,36-1 25,53 7-50,18 0 1,253-24 0,-27 0 39,0 2 0,0 2 1,-49 12-1,57-6-34,0 1 0,1 2 1,0 2-1,-50 28 0,72-33-4,0 1-1,0 0 1,1 1-1,0 1 1,2 1-1,-1 0 1,2 1-1,0 0 1,1 1 0,-17 29-1,4 2 41,-56 95 349,79-137-308,0 1 0,0-1 0,1 1 0,0-1 0,0 1 0,1 0 0,-1-1 0,2 1 0,-1 0 0,1 0 0,0 0 0,0 0 0,2 8 0,3 17-75,12 46 0,-11-55 107,-2-10-66,1-1 0,0 1 1,1-1-1,1 0 1,0 0-1,0-1 0,1 0 1,0 0-1,1-1 1,0 0-1,1-1 1,0 0-1,13 9 0,21 13 177,93 50 0,-116-70-232,-5-3 23,1 0 0,0-2 1,1 0-1,-1-1 0,36 6 0,96 1 147,-103-11-157,92 16 0,149 60 88,35 7 19,-105-39-5,379 26 1,-562-68-74,1-2 0,0-1 1,0-2-1,-1-1 0,1-2 0,61-17 0,77-24 451,-123 35-191,-1-1 1,0-3-1,78-36 1,-116 44-228,0 0 0,-1-1 0,0-1 0,0 0 0,-1 0 0,0-1 0,0 0 0,-1-1 0,0 0 0,-1 0 0,10-23 0,0-2 30,-2-1 1,18-63-1,-25 67-26,-4 14-74,1-1 1,1 1-1,1 0 0,0 1 0,1-1 1,2 2-1,20-33 0,-17 35-2,-2-2-1,1 1 0,-2-2 1,11-22-1,-19 34 3,0 0-1,0 0 0,0 0 0,-1-1 0,0 1 0,0 0 0,0-1 1,-1 1-1,0 0 0,0-1 0,-1 1 0,0 0 0,0-1 1,0 1-1,-1 0 0,0 0 0,-4-11 0,-13-27 49,3-1-1,-15-64 0,18 59-56,-34-85 0,45 130-9,-1 1-1,0-1 1,0 1 0,0 0-1,0-1 1,-1 2-1,0-1 1,0 0-1,0 1 1,0-1-1,0 1 1,-1 1-1,1-1 1,-1 0-1,0 1 1,0 0 0,0 0-1,0 1 1,0-1-1,-9 0 1,-11-2 23,1 2 1,-1 1-1,-32 3 1,14-1 42,35-1-355,1 1 1,0 1-1,0-1 1,0 1-1,0 0 1,0 1-1,0 0 1,1 0-1,-1 0 1,1 1-1,-8 5 1,-25 14-6056,20-17 106</inkml:trace>
</inkml:ink>
</file>

<file path=ppt/ink/ink12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9:17.114"/>
    </inkml:context>
    <inkml:brush xml:id="br0">
      <inkml:brushProperty name="width" value="0.025" units="cm"/>
      <inkml:brushProperty name="height" value="0.025" units="cm"/>
    </inkml:brush>
  </inkml:definitions>
  <inkml:trace contextRef="#ctx0" brushRef="#br0">4985 653 8776,'0'0'1095,"2"-9"-1,-2 2-995,2-5 118,-1 0 1,0-1 0,-2-17 0,0 25-161,1 0 0,-1 1 0,0 0 0,0-1 0,-1 1 0,1 0 0,-1 0 0,0-1 0,0 1 0,-1 1 0,1-1 1,-1 0-1,0 1 0,-6-7 0,-2 1 262,0 0 1,-1 2-1,0-1 1,-1 1-1,0 1 1,0 0-1,-16-4 0,-105-25-107,73 21-16,-1185-258 2360,914 221-2152,-605-16-1,417 83-622,382-4 487,-247 56-1,308-48-88,0 4 1,2 3-1,0 3 1,-101 58 0,125-57-56,2 1 1,1 3 0,2 2 0,2 2 0,1 1-1,-71 89 1,87-92-98,1 1 1,1 1-1,3 0 1,1 2-1,2 1 1,2 0-1,2 2 0,-11 46 1,21-66-24,0 1 0,2 0 0,1 0 0,0 0 0,2 1 0,1-1 0,1 0 0,1 0 0,2 0 0,0 0 0,1-1 0,2 0 0,0 0 0,2-1 0,0 0 0,17 26 0,-6-19 70,2-1 0,1-2 0,1 0 0,1-1 0,1-2 0,1 0 0,2-2 0,0-2 0,54 29 0,-10-13 121,1-4 1,2-2-1,99 24 0,-4-14 37,1-7-1,258 15 0,357-38 645,-306-36-324,731-135 1,-646 36-452,-431 86-65,-1-6 0,137-66-1,-212 81 52,-1-1-1,61-45 0,-100 62 5,0-2 0,-1 0 0,0-1 0,-2-1 0,0 0 0,-1-1 1,-1-1-1,22-38 0,-32 49-61,-1 0 1,0-1-1,0 1 1,-1-1-1,0 0 1,-1 0-1,0 0 1,-1 0-1,0 0 1,0-1 0,-1 1-1,-1 0 1,1 0-1,-2-1 1,1 1-1,-1 0 1,-6-15-1,1 10 6,0 0-1,-1 1 1,0 0-1,-1 0 1,-1 1-1,0 0 0,-1 1 1,0 0-1,-1 1 1,-18-14-1,-11-5-42,-2 1-1,-1 2 0,-1 3 1,-1 1-1,-67-23 1,7 11-168,-158-31 0,106 39-1596,-286-13 0,-160 51-8695,390 6-1727</inkml:trace>
</inkml:ink>
</file>

<file path=ppt/ink/ink12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9:20.203"/>
    </inkml:context>
    <inkml:brush xml:id="br0">
      <inkml:brushProperty name="width" value="0.025" units="cm"/>
      <inkml:brushProperty name="height" value="0.025" units="cm"/>
    </inkml:brush>
  </inkml:definitions>
  <inkml:trace contextRef="#ctx0" brushRef="#br0">0 938 11082,'0'0'7618,"15"-6"-6481,462-209 5200,-286 124-5926,788-380 1004,-949 456-1322,-8 6-56,-1-2 0,0 0 0,-1-1 0,0-1 0,-1-1 0,32-29 0,-51 42-83,1 1-1,-1 0 0,1 0 1,-1-1-1,1 1 0,-1 0 1,0-1-1,1 1 0,-1 0 1,0-1-1,1 1 0,-1-1 1,0 1-1,1-1 0,-1 1 1,0-1-1,0 1 0,0-1 1,1 1-1,-1-1 0,0 1 1,0-1-1,0 1 0,0-1 1,0 1-1,0-1 0,0 1 1,0-1-1,0 1 1,0-1-1,0 1 0,0-1 1,0 1-1,-1-1 0,1 1 1,0-1-1,0 1 0,-1-1 1,1 1-1,0-1 0,0 1 1,-1 0-1,1-1 0,-1 1 1,1-1-1,0 1 0,-1 0 1,1-1-1,-1 1 0,-28-4-3457,28 4 3394,-47 0-5831</inkml:trace>
</inkml:ink>
</file>

<file path=ppt/ink/ink12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9:20.589"/>
    </inkml:context>
    <inkml:brush xml:id="br0">
      <inkml:brushProperty name="width" value="0.025" units="cm"/>
      <inkml:brushProperty name="height" value="0.025" units="cm"/>
    </inkml:brush>
  </inkml:definitions>
  <inkml:trace contextRef="#ctx0" brushRef="#br0">512 92 15983,'0'0'619,"3"-11"556,-2 6-850,13-39 977,-14 42-1152,1 0 0,0 1 0,0-1 0,0 0 0,0 0 0,0 0 0,1 1 0,-1-1 0,0 1 0,1-1 0,-1 1 0,1-1 0,0 1 0,-1 0 0,1 0 0,0 0 0,0 0 0,0 0 0,0 0 0,0 0 0,0 1 0,3-1 0,-5 1-121,1 1 1,-1-1-1,0 1 1,1-1-1,-1 1 1,0-1-1,0 1 1,1 0-1,-1-1 1,0 1 0,0 0-1,0-1 1,0 1-1,0-1 1,0 1-1,0 0 1,0-1-1,0 1 1,0 0-1,0-1 1,0 1-1,0 0 1,-1-1 0,1 1-1,0-1 1,0 1-1,-1 0 1,1-1-1,-1 1 1,-10 18 78,-1-1 0,-1-1 0,-1 0 1,0 0-1,-1-1 0,-26 20 0,3 0 117,-22 23 505,-113 116 2169,140-138-1979,2 2 1,-50 78-1,77-109-837,-1 1 0,1 0 0,0-1-1,1 1 1,0 1 0,-3 16 0,6-24-73,-1 0-1,1 0 1,0 0 0,0 0-1,0 0 1,0 0 0,0 0 0,0 0-1,1 0 1,-1 0 0,1 0 0,-1 0-1,1 0 1,0 0 0,0 0-1,0 0 1,0 0 0,0-1 0,0 1-1,1 0 1,-1-1 0,0 1-1,1-1 1,-1 1 0,1-1 0,0 0-1,-1 0 1,1 1 0,0-1 0,0 0-1,0-1 1,0 1 0,0 0-1,0 0 1,0-1 0,4 1 0,16 3 39,1-2 0,0 0 0,0-2 0,0 0 0,34-6 0,116-28 303,-86 14-283,103-13-1076,59-14-2855,-188 29-3120,-10-5-7015</inkml:trace>
</inkml:ink>
</file>

<file path=ppt/ink/ink12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9:21.543"/>
    </inkml:context>
    <inkml:brush xml:id="br0">
      <inkml:brushProperty name="width" value="0.025" units="cm"/>
      <inkml:brushProperty name="height" value="0.025" units="cm"/>
    </inkml:brush>
  </inkml:definitions>
  <inkml:trace contextRef="#ctx0" brushRef="#br0">464 63 20083,'0'0'2344,"-8"-10"-609,3 2-1377,3 5-269,0 0 1,0 0 0,0 0 0,0 0-1,0 1 1,0-1 0,-1 1 0,1-1-1,-1 1 1,0 0 0,0 0 0,1 0 0,-2 0-1,1 0 1,0 1 0,0 0 0,0-1-1,-1 1 1,1 0 0,0 1 0,-4-1-1,-8 0 85,0 2 0,0 0 0,1 1 0,-1 0 0,1 1-1,-1 0 1,1 2 0,0 0 0,1 0 0,-1 1 0,1 1-1,0 0 1,1 1 0,-1 0 0,2 1 0,-1 0 0,1 1-1,0 0 1,-17 22 0,16-15 26,0-1-1,1 1 1,0 1 0,2 0 0,0 1-1,1-1 1,1 2 0,0-1-1,2 1 1,0 0 0,2 0 0,0 0-1,0 40 1,3-54-200,0 0 0,1 0 0,-1 0 0,1 0 0,1-1 0,-1 1 0,1 0 0,0-1 0,1 1 0,-1-1 0,1 1 0,0-1 0,0 0 0,1-1 0,7 10 0,-6-9 0,1 0 0,1-1 0,-1 1 0,1-1 0,0-1 0,-1 1 0,2-1 0,-1 0 0,0 0 0,1-1 0,13 2 0,0 0-684,0-2 0,0 0 1,0-2-1,31-2 0,-32-1-660,1 0 1,0-1-1,-1-1 0,0-1 1,0-1-1,-1-1 1,32-17-1,0-7-8190</inkml:trace>
</inkml:ink>
</file>

<file path=ppt/ink/ink12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9:22.244"/>
    </inkml:context>
    <inkml:brush xml:id="br0">
      <inkml:brushProperty name="width" value="0.025" units="cm"/>
      <inkml:brushProperty name="height" value="0.025" units="cm"/>
    </inkml:brush>
  </inkml:definitions>
  <inkml:trace contextRef="#ctx0" brushRef="#br0">216 272 18193,'-12'1'2765,"0"1"-2048,0-1 0,1 2-1,-1 0 1,1 0 0,0 1-1,0 0 1,-15 8 0,19-8-417,0 0 1,0 1-1,1-1 1,-1 1-1,1 1 1,0-1-1,0 1 1,1 0-1,0 1 1,0-1-1,0 1 1,1 0-1,-6 12 1,8-14-209,0 0 1,0 0-1,1 1 1,-1-1 0,1 0-1,1 1 1,-1-1 0,1 0-1,0 1 1,0-1-1,0 1 1,1-1 0,0 0-1,2 10 1,-1-11-74,-1-1 0,1 0-1,0 0 1,0 0 0,0 0 0,0 0 0,0-1 0,0 1 0,1-1-1,-1 1 1,1-1 0,0 0 0,0 0 0,0 0 0,0 0-1,0-1 1,0 1 0,0-1 0,1 0 0,-1 1 0,0-2 0,1 1-1,4 0 1,1 1-16,1-1-1,0 0 0,0-1 1,0 0-1,0-1 1,0 0-1,-1 0 0,1-1 1,0 0-1,-1-1 1,1 0-1,-1-1 0,10-4 1,-14 5-4,1-1 1,-1 1 0,0-1-1,0 0 1,-1-1 0,1 1 0,-1-1-1,0 1 1,0-1 0,0-1-1,-1 1 1,1 0 0,-2-1-1,1 0 1,0 1 0,-1-1-1,0 0 1,-1-1 0,1 1 0,-1 0-1,1-10 1,-2 7 0,0 0 0,0-1 0,-1 1 0,0 0 0,0 0 0,-1 0 0,0 0 0,-1 0 0,-6-15 0,7 20 0,0 1 0,0-1 0,0 0 0,0 1 0,-1-1 0,0 1 0,1 0 0,-1 0 0,0 0 0,-1 0 0,1 0 0,-1 1 0,1-1 0,-1 1 0,0 0 0,1 0 0,-1 1 0,0-1 0,0 1 0,0-1 0,-1 1 0,1 1 0,-7-2 0,46 2 1,-1-3 0,0 0 0,63-16 0,-57 9-8,0 3 1,73-4-1,-111 11 7,0 0-1,0 0 1,-1 0 0,1 1 0,0-1-1,-1 0 1,1 1 0,0 0 0,-1-1-1,1 1 1,0 0 0,-1 0-1,1-1 1,-1 1 0,0 1 0,1-1-1,-1 0 1,0 0 0,1 0-1,-1 1 1,0-1 0,0 1 0,0-1-1,0 0 1,0 1 0,-1 0 0,1-1-1,0 1 1,-1 0 0,1-1-1,-1 1 1,1 2 0,0 8 3,0 0 1,0 0 0,-1 0-1,-1 13 1,0 18 3,2-40-7,-1 0 0,1 0 0,-1 0 0,1 0 0,0 0 0,0 0 0,1 0 0,-1-1 0,0 1 0,1 0 0,0-1 0,-1 1 0,1-1 0,0 0 0,0 1 0,0-1 0,1 0 0,-1 0 0,1-1 0,-1 1 0,1 0 0,-1-1 0,1 1 0,0-1 0,0 0 0,0 0 0,-1 0 0,1 0 0,0-1 0,0 1 0,0-1 0,4 0 0,-2 0 0,0 0 0,1 0 0,-1 0 0,1-1 0,-1 0 0,0 0 0,0-1 0,1 1 0,-1-1 0,0 0 0,0-1 0,-1 1 0,1-1 0,0 0 0,-1 0 0,0 0 0,6-6 0,-3 1 0,-1 0 0,0-1 0,-1 0 0,1 0 0,-2 0 0,1-1 0,-2 1 0,1-1 0,-1 0 0,0 0 0,-1 0 0,-1 0 0,1-1 0,-2 1 0,1 0 0,-1-1 0,-1 1 0,-3-20 0,3 26 0,-1 0 0,1 1 0,-1-1 0,0 1 0,0-1 0,0 1 0,0 0 0,-1 0 0,1 0 0,-1 0 0,0 0 0,0 1 0,0-1 0,0 1 0,0 0 0,0 0 0,-1 0 0,1 0 0,-1 0 0,1 1 0,-1 0 0,0 0 0,1 0 0,-8-1 0,11 2 0,-1 0 0,1 0 0,0 0 0,0 0 0,-1 0 0,1 0 0,0 0 0,0 1 0,-1-1 0,1 0 0,0 0 0,0 0 0,0 0 0,-1 1 0,1-1 0,0 0 0,0 0 0,0 0 0,0 1 0,-1-1 0,1 0 0,0 0 0,0 0 0,0 1 0,0-1 0,0 0 0,0 0 0,0 1 0,0-1 0,0 0 0,0 0 0,0 1 0,0-1 0,0 0 0,0 1 0,0-1 0,0 0 0,0 0 0,0 1 0,0-1 0,0 0 0,0 0 0,0 1 0,0-1 0,1 0 0,-1 1 0,11 11 0,3-9 0,0-1 0,0 0 0,1-1 0,-1-1 0,1 0 0,-1-1 0,0 0 0,1-1 0,-1-1 0,15-4 0,-10 0-807,0 0 1,26-14-1,-36 16-137,1-1 1,-1 0-1,0-1 0,0 0 0,-1-1 0,8-8 0,-4 2-8959</inkml:trace>
</inkml:ink>
</file>

<file path=ppt/ink/ink12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9:22.919"/>
    </inkml:context>
    <inkml:brush xml:id="br0">
      <inkml:brushProperty name="width" value="0.025" units="cm"/>
      <inkml:brushProperty name="height" value="0.025" units="cm"/>
    </inkml:brush>
  </inkml:definitions>
  <inkml:trace contextRef="#ctx0" brushRef="#br0">152 270 19186,'-9'-3'2504,"3"0"-1986,0 1 0,-1 0 0,0 1 0,1 0 0,-1 0 0,0 0 0,-12 1 0,16 0-399,0 1 1,0 0 0,0 0-1,1 0 1,-1 0-1,0 0 1,1 0-1,-1 1 1,0-1-1,1 1 1,0 0-1,-1-1 1,1 1-1,0 0 1,0 1-1,0-1 1,0 0-1,0 1 1,1-1-1,-1 1 1,1-1-1,0 1 1,-1-1-1,0 6 1,-3 3 243,2 1 0,-1 0-1,1 0 1,1 1 0,-2 24 0,4-34-304,0 0 0,-1 0 0,1 0-1,1 0 1,-1 0 0,0 0 0,1 0 0,0 0 0,0 0 0,-1-1 0,2 1 0,-1 0 0,0 0 0,1-1 0,-1 1 0,1 0 0,0-1 0,-1 0 0,1 1 0,0-1 0,1 0-1,-1 0 1,0 0 0,1 0 0,-1-1 0,1 1 0,-1-1 0,1 1 0,5 1 0,1-1-59,-1 0 0,1-1 0,-1 0 0,1 0 0,-1-1 0,1 0 0,-1 0 0,1-1 0,-1 0 0,1-1 0,-1 0 0,1 0 0,12-6 0,4-4 0,0-1 0,42-30 0,-44 27 0,1 1 0,40-19 0,-35 27 0,-29 7 0,1 0 0,0 1 0,-1-1 0,1 0 0,0 0 0,-1 0 0,1 1 0,0-1 0,-1 0 0,1 0 0,-1 1 0,1-1 0,0 1 0,-1-1 0,1 0 0,-1 1 0,1-1 0,-1 1 0,0-1 0,1 1 0,-1 0 0,1 0 0,0 3 0,0 0 0,0 1 0,-1-1 0,0 0 0,0 0 0,0 0 0,0 0 0,-2 8 0,1-8 0,1-1 0,-1 0 0,1 1 0,-1-1 0,1 0 0,0 1 0,0-1 0,1 1 0,-1-1 0,1 0 0,-1 1 0,1-1 0,0 0 0,1 0 0,1 4 0,-3-6 0,1-1 0,-1 1 0,1-1 0,0 1 0,-1-1 0,1 0 0,0 1 0,0-1 0,-1 0 0,1 1 0,0-1 0,0 0 0,-1 0 0,1 0 0,0 0 0,0 0 0,0 0 0,-1 0 0,1 0 0,0 0 0,0 0 0,-1 0 0,1-1 0,0 1 0,0 0 0,-1 0 0,1-1 0,0 1 0,-1 0 0,1-1 0,0 1 0,-1-1 0,1 1 0,0-1 0,-1 1 0,1-1 0,-1 0 0,1 1 0,-1-1 0,1 0 0,-1 1 0,0-1 0,1 0 0,-1 1 0,0-1 0,0 0 0,1-1 0,15-36 0,-11 14 0,-2 0 0,-1 0 0,0 0 0,-2 0 0,-1 0 0,-1-1 0,-1 1 0,-1 1 0,-8-29 0,14 55 0,0 0 0,0-1 0,1 0 0,-1 1 0,1-1 0,-1 0 0,1 0 0,0 0 0,-1-1 0,1 1 0,0-1 0,0 1 0,0-1 0,7 2 0,52 14 0,-49-14 0,0-1 0,1-1 0,-1 0 0,1-1 0,-1 0 0,0-1 0,1-1 0,-1 0 0,14-4 0,-18 3 0,-1 0 0,0-1 0,0 0 0,-1 0 0,1-1 0,-1 0 0,0 0 0,-1 0 0,1-1 0,-1 0 0,0-1 0,0 1 0,-1-1 0,9-14 0,-6 8 0,-1 0 0,-1 0 0,8-24 0,-22 63 0,1-7 0,1 0 0,1 0 0,0 1 0,-1 22 0,5-33 0,1 0 0,0 1 0,0-1 0,1 0 0,1 1 0,-1-1 0,1 0 0,6 14 0,-6-19 0,0 0 0,0-1 0,0 0 0,0 1 0,1-1 0,-1 0 0,1 0 0,0-1 0,0 1 0,0 0 0,0-1 0,0 0 0,1 0 0,-1 0 0,1 0 0,-1 0 0,1-1 0,0 1 0,0-1 0,-1 0 0,1 0 0,7 0 0,-5 0-319,0 0 1,0-1-1,0 0 1,0 0-1,0 0 1,0 0-1,0-1 1,0 0-1,0-1 1,0 1-1,10-5 1,-12 4-102,-1 0 0,0-1 0,0 1 0,0 0 0,0-1 0,0 0 0,-1 0 0,1 0 0,-1 0 0,0 0 0,0 0 0,0 0 0,0-1 0,0 1 0,-1-1 0,0 1 1,0-1-1,0 0 0,0 1 0,1-6 0,1-37-11602</inkml:trace>
</inkml:ink>
</file>

<file path=ppt/ink/ink12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9:23.275"/>
    </inkml:context>
    <inkml:brush xml:id="br0">
      <inkml:brushProperty name="width" value="0.025" units="cm"/>
      <inkml:brushProperty name="height" value="0.025" units="cm"/>
    </inkml:brush>
  </inkml:definitions>
  <inkml:trace contextRef="#ctx0" brushRef="#br0">0 1 21781,'0'0'7879</inkml:trace>
</inkml:ink>
</file>

<file path=ppt/ink/ink12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9:24.087"/>
    </inkml:context>
    <inkml:brush xml:id="br0">
      <inkml:brushProperty name="width" value="0.025" units="cm"/>
      <inkml:brushProperty name="height" value="0.025" units="cm"/>
    </inkml:brush>
  </inkml:definitions>
  <inkml:trace contextRef="#ctx0" brushRef="#br0">249 152 19090,'0'0'2557,"-10"-9"-96,4 4-2166,0 0 0,0 0 0,0 0 0,-1 1 0,0-1 0,0 2 0,-8-4 0,12 5-217,-1 1-1,0 0 1,1 0-1,-1 1 1,0-1-1,1 1 1,-1 0-1,0 0 1,0 0-1,1 0 1,-1 0-1,0 1 1,1 0-1,-1 0 1,0 0-1,1 0 1,-1 1-1,1-1 1,0 1-1,-1 0 1,1 0-1,-3 2 1,-2 3-14,1-1 1,1 1-1,-1 0 0,1 0 1,0 1-1,1-1 1,0 1-1,0 1 1,1-1-1,0 1 1,0-1-1,-3 14 0,2-3 18,0 1-1,2 0 0,0 0 0,1 36 1,1-55-77,1 1 1,0-1-1,0 0 1,0 1-1,0-1 0,0 0 1,0 0-1,0 1 1,0-1-1,0 0 1,1 0-1,-1 1 1,0-1-1,1 0 1,-1 0-1,1 0 1,0 0-1,-1 0 1,1 0-1,0 0 1,-1 0-1,1 0 1,0 0-1,0 0 1,0 0-1,0 0 1,0 0-1,0-1 1,0 1-1,0 0 1,0-1-1,1 1 1,-1-1-1,0 0 1,0 1-1,0-1 1,1 0-1,-1 1 1,0-1-1,0 0 1,1 0-1,-1 0 1,0 0-1,0 0 1,1-1-1,-1 1 1,0 0-1,0-1 0,1 1 1,-1 0-1,0-1 1,0 1-1,0-1 1,2-1-1,5-2 46,1 0-1,-1-1 0,0 0 0,0 0 1,13-12-1,-9 5-32,-1 1 0,-1-2 0,17-23 0,-23 30-15,0-1 0,-1 1 1,0-1-1,0 0 0,0 1 0,-1-1 0,0-1 0,-1 1 0,1 0 0,0-12 1,-5 57 100,2-23 251,-1 0 0,2 1 0,0-1 0,4 22 0,-4-36-342,1 1 0,-1 0 1,1 0-1,0-1 0,0 1 0,0 0 1,0-1-1,0 1 0,0-1 0,0 1 1,0-1-1,1 0 0,-1 1 1,0-1-1,1 0 0,-1 0 0,1 0 1,0 0-1,-1 0 0,1 0 1,0-1-1,-1 1 0,1-1 0,0 1 1,0-1-1,0 1 0,-1-1 0,1 0 1,0 0-1,0 0 0,0 0 1,0 0-1,-1 0 0,1-1 0,0 1 1,0-1-1,0 1 0,1-2 1,5 0 6,0 0 1,0-1 0,-1 0-1,0 0 1,1-1 0,-1 0-1,9-7 1,8-10-21,-2-1 0,-1-1 0,-1-1 0,-1 0 0,-1-1 0,-1-2 0,19-38 0,-22 48 0,-13 17 0,-1 0 0,0 0 0,1 0 0,-1 0 0,0 0 0,1 0 0,-1 0 0,0 1 0,1-1 0,-1 0 0,0 0 0,1 0 0,-1 0 0,0 1 0,1-1 0,-1 0 0,0 0 0,0 1 0,1-1 0,-1 0 0,0 0 0,0 1 0,1-1 0,-1 0 0,0 1 0,0-1 0,0 0 0,0 1 0,0-1 0,1 0 0,-1 1 0,0 0 0,8 49 0,-5-22 0,-2-25 0,-1-1 0,0 0 0,1 1 0,0-1 0,0 0 0,0 0 0,0 0 0,0 1 0,0-1 0,0 0 0,0 0 0,1-1 0,-1 1 0,1 0 0,0 0 0,-1-1 0,1 1 0,0-1 0,4 3 0,-4-3 0,0-1 0,1 0 0,-1 1 0,0-1 0,0 0 0,0 0 0,1 0 0,-1 0 0,0-1 0,0 1 0,0-1 0,1 1 0,-1-1 0,0 0 0,0 0 0,0 0 0,2-1 0,10-7 0,0-1 0,-1 0 0,0-1 0,17-20 0,-15 17 0,3-5 0,39-34 0,-54 50 0,0 1 0,0 0 0,0 0 0,1 0 0,-1 0 0,1 0 0,-1 1 0,1-1 0,0 1 0,-1 0 0,1 0 0,0 1 0,0-1 0,0 1 0,0 0 0,4 0 0,-6 1 0,0-1 0,0 1 0,0 0 0,0 0 0,0 0 0,0 0 0,-1 1 0,1-1 0,0 1 0,-1-1 0,1 1 0,-1-1 0,1 1 0,-1 0 0,0-1 0,0 1 0,1 0 0,-1 0 0,-1 0 0,1 0 0,1 3 0,-2-3 0,1 0 0,0 0 0,0 1 0,0-1 0,0 0 0,0 0 0,0 0 0,1 0 0,-1 0 0,1-1 0,-1 1 0,1 0 0,0-1 0,0 1 0,0-1 0,0 0 0,0 1 0,0-1 0,0 0 0,0 0 0,0 0 0,0-1 0,1 1 0,-1 0 0,4 0 0,2-2-429,0-1 1,0 0-1,-1 0 0,1 0 1,-1-1-1,0 0 0,0-1 1,0 1-1,0-1 0,0-1 1,-1 1-1,0-1 0,0 0 1,6-7-1,-5 7-385,33-30-6388</inkml:trace>
</inkml:ink>
</file>

<file path=ppt/ink/ink12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9:24.459"/>
    </inkml:context>
    <inkml:brush xml:id="br0">
      <inkml:brushProperty name="width" value="0.025" units="cm"/>
      <inkml:brushProperty name="height" value="0.025" units="cm"/>
    </inkml:brush>
  </inkml:definitions>
  <inkml:trace contextRef="#ctx0" brushRef="#br0">196 1 21140,'0'0'8648,"-76"9"-6310,46 4-1697,-1 5-641,7 1 0,3-2 0,11 0 0,7-2 0,3 1 0,3-3 0,13-1 0,5 1 0,6-4 0,8-2 0,4-6-2562,3-1-2852,3-1-3810</inkml:trace>
</inkml:ink>
</file>

<file path=ppt/ink/ink12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9:24.790"/>
    </inkml:context>
    <inkml:brush xml:id="br0">
      <inkml:brushProperty name="width" value="0.025" units="cm"/>
      <inkml:brushProperty name="height" value="0.025" units="cm"/>
    </inkml:brush>
  </inkml:definitions>
  <inkml:trace contextRef="#ctx0" brushRef="#br0">4 315 16592,'0'0'12545,"11"7"-11499,-5-3-1009,0 0 0,0 0 0,1-1-1,0 0 1,-1 0 0,1-1 0,0 0 0,0 0-1,0 0 1,1-1 0,-1 0 0,0-1 0,0 0 0,1 0-1,-1 0 1,0-1 0,1 0 0,11-3 0,-4-1 50,0-1 1,-1-1-1,0 0 0,0 0 1,-1-2-1,0 1 1,0-2-1,-1 0 1,0 0-1,10-13 1,-14 14-22,0 0 0,-1 0-1,0-1 1,-1 0 0,0 0 0,-1 0 0,0-1 0,0 0 0,-1 0 0,0 0-1,-1-1 1,-1 1 0,3-23 0,-5 31-66,0 0 0,0 0 0,0 0 0,0 0 0,0 1 0,-1-1 0,1 0 0,-1 0 0,0 0 0,0 0 0,0 0 0,0 1 0,0-1 0,-1 1 0,1-1 0,-1 1 0,0-1 0,1 1 0,-1 0 0,0 0 0,-1 0 0,1 0 0,0 0 0,-1 0 0,1 0 0,0 1 0,-1-1 0,0 1 0,1 0 0,-1 0 0,0 0 0,0 0 0,0 0 0,0 1 0,1-1 0,-1 1 0,-4 0 0,-1-1 0,-1 1 0,1 1 0,-1-1 0,1 1 0,-1 1 0,1 0 0,0 0 0,-1 1 0,1-1 0,1 2 0,-16 7 0,4 3 0,0 0 0,1 1 0,0 1 0,1 0 0,1 2 0,-21 28 0,29-36 0,1 1 0,0 0 0,0 0 0,1 1 0,1-1 0,0 1 0,1 0 0,0 1 0,0-1 0,2 1 0,-1 0 0,2-1 0,-1 19 0,2-27 0,1-1 0,0 0 0,0 0 0,-1 0 0,2 1 0,-1-1 0,0 0 0,1 0 0,-1-1 0,1 1 0,0 0 0,0-1 0,0 1 0,0-1 0,1 1 0,-1-1 0,1 0 0,-1 0 0,1 0 0,0 0 0,0 0 0,-1-1 0,1 0 0,0 1 0,1-1 0,-1 0 0,0 0 0,0-1 0,6 2 0,9 1 0,0-2 0,0 1 0,1-2 0,19-2 0,-12 0-404,1-1 1,-1-2-1,49-15 1,23-19-5457,-19 0-9087</inkml:trace>
</inkml:ink>
</file>

<file path=ppt/ink/ink12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9:27.763"/>
    </inkml:context>
    <inkml:brush xml:id="br0">
      <inkml:brushProperty name="width" value="0.025" units="cm"/>
      <inkml:brushProperty name="height" value="0.025" units="cm"/>
    </inkml:brush>
  </inkml:definitions>
  <inkml:trace contextRef="#ctx0" brushRef="#br0">510 65 5317,'0'0'1441,"0"-8"-197,0-26 230,0 33-1236,-1 0 0,1 0 1,0 0-1,0 0 0,-1 0 1,1 0-1,-1 0 0,1 0 1,-1 0-1,1 0 0,-1 0 1,0 0-1,1 0 0,-1 0 1,0 0-1,0 1 0,1-1 1,-1 0-1,0 1 0,0-1 1,0 1-1,0-1 0,0 1 1,0-1-1,0 1 0,0-1 1,0 1-1,0 0 0,0 0 1,0-1-1,-2 1 0,-38 0 2531,31 1-2301,4 0-378,1 0 0,-1 0 0,0 0 0,0 1 0,0 0 0,1 0 0,-1 1 0,1 0 0,0 0 0,0 0 0,0 0 0,0 1 0,0 0 0,1 0 0,-1 0-1,-5 8 1,-7 9 77,0 0-1,-17 31 1,-4 16-106,3 1 0,2 2-1,4 1 1,3 2 0,3 0 0,-22 135 0,24-59 89,7 1 0,7 229-1,12-298-76,3-1 0,3 0 0,4-1-1,4 0 1,2-2 0,5 0-1,48 104 1,-53-141-65,1-1-1,2 0 1,1-2 0,52 60-1,-65-84-5,0-1 0,1-1 0,1 0-1,-1-1 1,2 0 0,0-1-1,0-1 1,1 0 0,0-1 0,0-1-1,0 0 1,1-1 0,0-1 0,36 5-1,-44-9 17,-1-2-1,1 1 0,0-1 0,-1-1 1,1 0-1,-1 0 0,1 0 0,-1-1 1,0 0-1,0-1 0,0 0 0,-1 0 1,1-1-1,-1 0 0,0 0 0,0-1 1,-1 1-1,0-1 0,0-1 0,6-7 1,9-14 291,-1 0 1,-1-1 0,25-53 0,8-30 221,-4-2 0,-5-2 0,-6-2 0,-4-1 1,29-225-1,-52 248-329,-5 0 0,-4-1 0,-20-168 0,9 202-171,-2 1 0,-3 0 0,-2 1 0,-3 1 0,-3 0 0,-50-92 0,65 137 45,-1 1 0,0 0 0,-1 0 0,-1 1 0,0 0 0,-1 1 0,0 0 0,-19-13 0,25 21-58,1 1-1,0 0 1,-1 0-1,0 0 0,0 1 1,1 0-1,-1 0 1,-1 1-1,1-1 0,0 1 1,0 0-1,0 1 1,-1 0-1,1 0 0,0 0 1,0 1-1,-1 0 1,1 0-1,0 0 0,0 1 1,0 0-1,0 0 1,0 0-1,1 1 0,-9 5 1,1 1-218,1 0 0,0 0 0,0 1 0,1 1 0,0 0-1,1 0 1,-14 21 0,-53 101-5999,43-73-121,-4 8-6300</inkml:trace>
</inkml:ink>
</file>

<file path=ppt/ink/ink12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9:40.947"/>
    </inkml:context>
    <inkml:brush xml:id="br0">
      <inkml:brushProperty name="width" value="0.025" units="cm"/>
      <inkml:brushProperty name="height" value="0.025" units="cm"/>
    </inkml:brush>
  </inkml:definitions>
  <inkml:trace contextRef="#ctx0" brushRef="#br0">658 190 1954,'-11'-30'1438,"-24"-56"3262,32 80-4484,0 0-1,-1 0 0,0 0 0,0 1 0,-1-1 0,1 1 0,-1 0 0,0 1 0,-1-1 0,-10-7 0,13 11-174,-1-1 1,0 1 0,0 0-1,0 0 1,0 0-1,0 1 1,1-1 0,-1 1-1,0 0 1,0 0-1,0 1 1,0-1-1,0 1 1,0 0 0,0 0-1,0 0 1,0 0-1,1 0 1,-1 1 0,0 0-1,1 0 1,-5 3-1,-9 6 32,1 1-1,0 0 1,-15 15-1,24-20 54,-24 23 207,1 1 1,1 1-1,2 1 1,2 2-1,1 0 1,2 2-1,-20 44 1,18-25-196,2 1 0,3 0 0,2 2 0,-12 87 0,10 0 2,7 0 1,11 239-1,6-305-110,4 0 0,3-1-1,4-1 1,3 0 0,3-1-1,4-1 1,3-2 0,65 121-1,-81-174 74,1 0-1,1-1 0,1 0 1,1-1-1,30 27 0,-38-38-53,1-1-1,0 1 1,0-1-1,1-1 0,0 0 1,0 0-1,0-1 1,1-1-1,-1 0 1,1 0-1,0-1 0,0-1 1,16 2-1,-22-5 12,0 1-1,0-1 1,0 0-1,-1 0 0,1-1 1,0 0-1,-1 0 1,0 0-1,1-1 1,-1 1-1,0-1 0,0-1 1,-1 1-1,1-1 1,0 1-1,-1-1 1,0-1-1,0 1 1,4-7-1,8-11 290,-1 0-1,23-47 1,-30 54-320,56-113 237,-6-3 1,43-142-1,-74 182-117,-5 0 0,-3-2-1,-4 0 1,2-109 0,-16 186-132,3-77 34,-4 1 1,-20-153-1,15 214-56,-2 0 0,-2 1 0,-1 0 0,-23-51 0,23 63 4,0 0 0,-1 1 1,-1 0-1,-1 0 0,0 2 0,-1-1 0,-1 2 0,-20-17 0,24 23-8,-1 0-1,0 1 0,0 1 0,0 0 1,-1 0-1,1 1 0,-2 1 0,1 0 1,0 1-1,-1 0 0,1 1 0,-1 1 1,0 0-1,1 1 0,-1 0 0,0 1 1,0 0-1,1 2 0,-1-1 0,-13 6 1,-23 9-949,1 2 0,1 2 0,-87 52 0,98-52-291,-94 54-3881</inkml:trace>
</inkml:ink>
</file>

<file path=ppt/ink/ink12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5:24.308"/>
    </inkml:context>
    <inkml:brush xml:id="br0">
      <inkml:brushProperty name="width" value="0.025" units="cm"/>
      <inkml:brushProperty name="height" value="0.025" units="cm"/>
    </inkml:brush>
  </inkml:definitions>
  <inkml:trace contextRef="#ctx0" brushRef="#br0">1 17 10634,'0'0'224,"54"9"-320,2-9 288,16 0-224,15-5-1537,13-15-4709</inkml:trace>
</inkml:ink>
</file>

<file path=ppt/ink/ink12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5:24.915"/>
    </inkml:context>
    <inkml:brush xml:id="br0">
      <inkml:brushProperty name="width" value="0.025" units="cm"/>
      <inkml:brushProperty name="height" value="0.025" units="cm"/>
    </inkml:brush>
  </inkml:definitions>
  <inkml:trace contextRef="#ctx0" brushRef="#br0">1 1 8808,'0'0'513,"88"1"-417,-28-1 0,16 0 32,16 0-64,14 0 32,4 0-32,4 0-32,0 0-32,-2 0 32,-1 8-32,-4 1 0,-1-1 0,-3-5-5989</inkml:trace>
</inkml:ink>
</file>

<file path=ppt/ink/ink12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5:23.173"/>
    </inkml:context>
    <inkml:brush xml:id="br0">
      <inkml:brushProperty name="width" value="0.025" units="cm"/>
      <inkml:brushProperty name="height" value="0.025" units="cm"/>
    </inkml:brush>
  </inkml:definitions>
  <inkml:trace contextRef="#ctx0" brushRef="#br0">0 1 6150,'0'0'320,"81"13"129,-32-12 2754,8 1-1698,10-2-1441,7 0-32,2 0 0,5 1 0,2-1-2562,2 3-5093</inkml:trace>
</inkml:ink>
</file>

<file path=ppt/ink/ink12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5:23.685"/>
    </inkml:context>
    <inkml:brush xml:id="br0">
      <inkml:brushProperty name="width" value="0.025" units="cm"/>
      <inkml:brushProperty name="height" value="0.025" units="cm"/>
    </inkml:brush>
  </inkml:definitions>
  <inkml:trace contextRef="#ctx0" brushRef="#br0">0 6 7559,'0'0'1121,"67"-5"-833,-31 5-191,12 5-1,10 4-32,13 1 0,9-1 64,9-6-32,0-3-32,4 0-6310</inkml:trace>
</inkml:ink>
</file>

<file path=ppt/ink/ink12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6:12.991"/>
    </inkml:context>
    <inkml:brush xml:id="br0">
      <inkml:brushProperty name="width" value="0.025" units="cm"/>
      <inkml:brushProperty name="height" value="0.025" units="cm"/>
    </inkml:brush>
  </inkml:definitions>
  <inkml:trace contextRef="#ctx0" brushRef="#br0">1 0 10922,'0'0'12209,"9"8"-10853,67 56 43,159 102-1,-220-157-1583,53 35-1439,-29-11-2529,-31-21 1077,-8-12 2874,0 1 0,1-1 0,-1 0 0,0 0 0,0 1 0,0-1 0,0 0 0,0 0 0,0 1 0,1-1-1,-1 0 1,0 0 0,0 1 0,0-1 0,0 0 0,0 0 0,0 1 0,0-1 0,0 0 0,0 1 0,0-1 0,0 0 0,0 0-1,-1 1 1,1-1 0,0 0 0,0 0 0,0 1 0,0-1 0,0 0 0,0 0 0,-1 1 0,1-1 0,0 0 0,0 0 0,0 0 0,-1 1-1,1-1 1,0 0 0,0 0 0,-1 0 0,1 0 0,0 0 0,0 1 0,-1-1 0,1 0 0,-1 0 0,-15 1-7064</inkml:trace>
</inkml:ink>
</file>

<file path=ppt/ink/ink12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6:13.350"/>
    </inkml:context>
    <inkml:brush xml:id="br0">
      <inkml:brushProperty name="width" value="0.025" units="cm"/>
      <inkml:brushProperty name="height" value="0.025" units="cm"/>
    </inkml:brush>
  </inkml:definitions>
  <inkml:trace contextRef="#ctx0" brushRef="#br0">133 248 8488,'-13'2'3539,"4"-2"-2609,-58 11 2431,63-10-2688,0 0 0,-1 1 1,1-1-1,0 1 0,0 0 1,1 0-1,-1 1 0,0-1 1,-3 4-1,19-5 1260,0-2-1564,0 0 1,0-2 0,0 1 0,0-2-1,0 1 1,16-9 0,73-39 430,-52 25-729,-21 12-173,80-44-1100,-59 22-2494,-10-6-4015,-22 12-1999</inkml:trace>
</inkml:ink>
</file>

<file path=ppt/ink/ink12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6:13.709"/>
    </inkml:context>
    <inkml:brush xml:id="br0">
      <inkml:brushProperty name="width" value="0.025" units="cm"/>
      <inkml:brushProperty name="height" value="0.025" units="cm"/>
    </inkml:brush>
  </inkml:definitions>
  <inkml:trace contextRef="#ctx0" brushRef="#br0">0 17 16400,'0'0'10890,"78"-17"-10410,-19 17-320,9 4-96,6 6-31,7-1-1443,5-4-1953,-1-5-1794,-5 0-2178</inkml:trace>
</inkml:ink>
</file>

<file path=ppt/ink/ink12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6:14.051"/>
    </inkml:context>
    <inkml:brush xml:id="br0">
      <inkml:brushProperty name="width" value="0.025" units="cm"/>
      <inkml:brushProperty name="height" value="0.025" units="cm"/>
    </inkml:brush>
  </inkml:definitions>
  <inkml:trace contextRef="#ctx0" brushRef="#br0">1 0 19026,'0'0'3908,"10"3"-2958,26 6-357,1-3 0,0-1 0,0-2 0,41-1 1,36 3-2581,-86-3-1340,53 13 0,-80-15 3114,-1 0-1,1 0 1,0 0 0,0 0-1,-1 0 1,1 0-1,0 0 1,0 0 0,-1 0-1,1 1 1,0-1-1,-1 0 1,1 1 0,0-1-1,-1 0 1,1 1-1,0-1 1,-1 1 0,1-1-1,-1 1 1,1-1-1,-1 1 1,1-1 0,-1 1-1,1 0 1,-1-1-1,1 1 1,-1-1 0,0 1-1,1 0 1,-1 0 0,0-1-1,0 2 1,-1-1-115,1 0 0,-1 1 0,-1-1 0,1 0 0,0 0 1,0 0-1,0 0 0,-1 0 0,1 0 0,0 0 0,-1 0 0,1-1 0,-1 1 1,-1 0-1,-57 19-1891,-96 2 6741,114-18-152,1 1 1,-75 20-1,104-18-2320,13-1-584,23 1-770,227 5 148,-83-11-4710,-97-2-132,0 1-2665</inkml:trace>
</inkml:ink>
</file>

<file path=ppt/ink/ink12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6:14.411"/>
    </inkml:context>
    <inkml:brush xml:id="br0">
      <inkml:brushProperty name="width" value="0.025" units="cm"/>
      <inkml:brushProperty name="height" value="0.025" units="cm"/>
    </inkml:brush>
  </inkml:definitions>
  <inkml:trace contextRef="#ctx0" brushRef="#br0">74 14 15503,'-9'-2'4729,"-4"0"-3156,-21-5 689,16 5 2557,336 2-5063,-187 0-2797,1 0-3534,-113 1 3957</inkml:trace>
</inkml:ink>
</file>

<file path=ppt/ink/ink12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6:14.752"/>
    </inkml:context>
    <inkml:brush xml:id="br0">
      <inkml:brushProperty name="width" value="0.025" units="cm"/>
      <inkml:brushProperty name="height" value="0.025" units="cm"/>
    </inkml:brush>
  </inkml:definitions>
  <inkml:trace contextRef="#ctx0" brushRef="#br0">89 0 9737,'-11'2'3694,"1"-1"-2541,4 0-495,0-1 0,0 1-1,-1 0 1,1 0 0,0 1 0,0 0-1,0 0 1,0 0 0,-7 5-1,14-4 690,6-2-921,41 1 123,-14-2-440,1 2 0,-1 2 0,0 1 0,39 11 0,-70-16-71,0 1 0,0 0 0,-1 0 0,1 0-1,0 0 1,0 0 0,-1 1 0,1-1 0,0 1 0,-1 0 0,0 0 0,1 0 0,-1 0-1,0 0 1,0 0 0,0 1 0,0-1 0,0 1 0,-1-1 0,1 1 0,-1 0 0,0-1-1,0 1 1,0 0 0,0 0 0,0 0 0,0 0 0,0 6 0,-2-4 158,0 0 0,0 1-1,0-1 1,-1 0 0,1 0 0,-1 0 0,-1 0 0,1 0 0,-1-1 0,1 1 0,-1-1 0,0 1 0,-1-1 0,1 0-1,-8 6 1,-14 11 663,-1-1-1,-1-1 1,-56 30 0,-6 4 212,89-53-1071,-1 0 0,1 0 0,0 0 0,0 0 0,-1 1 0,1-1 0,0 0 0,0 0 0,-1 0 0,1 0 0,0 0 0,0 0 0,0 1 0,-1-1 0,1 0 0,0 0 0,0 0 0,0 1 0,-1-1 0,1 0 0,0 0 0,0 0 0,0 1 0,0-1 0,0 0 0,0 0 0,0 1 0,0-1 0,0 0 0,0 0 0,-1 1 0,1-1 0,0 0 0,0 0 0,1 1 0,-1-1 0,0 0 0,0 0 0,0 1 0,0-1 0,0 0 0,0 1 0,14 3 0,33-2 0,-37-2 0,282 7-7468,-213-7 779</inkml:trace>
</inkml:ink>
</file>

<file path=ppt/ink/ink12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6:15.128"/>
    </inkml:context>
    <inkml:brush xml:id="br0">
      <inkml:brushProperty name="width" value="0.025" units="cm"/>
      <inkml:brushProperty name="height" value="0.025" units="cm"/>
    </inkml:brush>
  </inkml:definitions>
  <inkml:trace contextRef="#ctx0" brushRef="#br0">254 1 11691,'0'0'14168,"-6"8"-12945,-41 49 202,-145 201-229,184-250-5458,7-19-3241,2-1 5383,-1-14-6203</inkml:trace>
</inkml:ink>
</file>

<file path=ppt/ink/ink12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6:15.454"/>
    </inkml:context>
    <inkml:brush xml:id="br0">
      <inkml:brushProperty name="width" value="0.025" units="cm"/>
      <inkml:brushProperty name="height" value="0.025" units="cm"/>
    </inkml:brush>
  </inkml:definitions>
  <inkml:trace contextRef="#ctx0" brushRef="#br0">0 1 10410,'0'0'12940,"18"54"-12107,6-31-160,9 2-417,6-1-128,9-3-480,1-3-2755,-4-6-2659,0-6-7430</inkml:trace>
  <inkml:trace contextRef="#ctx0" brushRef="#br0" timeOffset="1">561 159 17777,'0'0'5157,"-43"63"-2787,28-36-672,4 0-609,4 0-609,6-2-448,1-6-288,3-7-1346,15-11-1216,0-1-1346,1-21-3620</inkml:trace>
</inkml:ink>
</file>

<file path=ppt/ink/ink12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6:15.827"/>
    </inkml:context>
    <inkml:brush xml:id="br0">
      <inkml:brushProperty name="width" value="0.025" units="cm"/>
      <inkml:brushProperty name="height" value="0.025" units="cm"/>
    </inkml:brush>
  </inkml:definitions>
  <inkml:trace contextRef="#ctx0" brushRef="#br0">1 1 19667,'0'0'8263</inkml:trace>
</inkml:ink>
</file>

<file path=ppt/ink/ink12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6:16.522"/>
    </inkml:context>
    <inkml:brush xml:id="br0">
      <inkml:brushProperty name="width" value="0.025" units="cm"/>
      <inkml:brushProperty name="height" value="0.025" units="cm"/>
    </inkml:brush>
  </inkml:definitions>
  <inkml:trace contextRef="#ctx0" brushRef="#br0">83 1 5990,'0'0'16725,"-9"8"-16111,0-2-491,5-3-80,0 0 0,0 0 0,1 0 0,-1 0 0,1 0 0,0 1 0,-1 0 0,2 0 0,-1 0 0,0 0 0,1 0 0,0 0 0,0 0 0,0 1 0,-2 7 0,-1 13 330,1-1 1,1 1-1,0 41 0,3-55-412,1-1 1,1 1-1,0 0 0,5 16 0,-5-21-316,0-1 0,0 0 0,1 0-1,-1 0 1,1 0 0,0-1 0,1 1 0,-1-1 0,8 8-1,9-1-6765</inkml:trace>
</inkml:ink>
</file>

<file path=ppt/ink/ink12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6:16.879"/>
    </inkml:context>
    <inkml:brush xml:id="br0">
      <inkml:brushProperty name="width" value="0.025" units="cm"/>
      <inkml:brushProperty name="height" value="0.025" units="cm"/>
    </inkml:brush>
  </inkml:definitions>
  <inkml:trace contextRef="#ctx0" brushRef="#br0">59 1 11755,'0'0'6054,"-54"2"-3876,49 4-609,5 0-512,8 0-480,17-1 32,14-1 351,10-2-255,9-2-353,6 0-255,-2 0-354,-4-5-2017,-10-3-1281,-13 2-2275,-14-2-4900</inkml:trace>
</inkml:ink>
</file>

<file path=ppt/ink/ink12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6:17.286"/>
    </inkml:context>
    <inkml:brush xml:id="br0">
      <inkml:brushProperty name="width" value="0.025" units="cm"/>
      <inkml:brushProperty name="height" value="0.025" units="cm"/>
    </inkml:brush>
  </inkml:definitions>
  <inkml:trace contextRef="#ctx0" brushRef="#br0">31 0 12139,'0'0'14035,"-3"13"-12764,-5 17-680,1 2 0,1-1 0,-1 35 1,7-65-591,0-1 0,0 1 0,0 0 0,0-1 0,0 1-1,0-1 1,1 1 0,-1 0 0,0-1 0,0 1 0,0-1 0,0 1 0,1-1 0,-1 1 0,0-1 0,1 1 0,-1-1 0,0 1 0,1-1 0,-1 1 0,1-1 0,-1 1 0,1-1 0,-1 0 0,1 1 0,-1-1 0,1 0 0,-1 1 0,1-1 0,-1 0 0,1 0 0,-1 0 0,2 1 0,25-5 93,22-20 120,-17 2-254,-24 15-85,0 1 1,1 0-1,0 1 0,0 0 0,0 0 0,1 1 0,0 0 0,18-5 0,-28 9 119,1 0-1,-1 0 0,1 0 0,-1 0 0,1 0 1,-1 0-1,1 0 0,-1 0 0,1 1 0,-1-1 1,1 0-1,-1 0 0,1 0 0,-1 1 0,1-1 1,-1 0-1,1 0 0,-1 1 0,0-1 0,1 1 1,-1-1-1,0 0 0,1 1 0,-1-1 0,0 1 1,1-1-1,-1 0 0,0 1 0,0-1 0,0 1 1,1 0-1,2 24 256,-9 23 638,0-27-649,-2 17-33,8-38-242,0 1 0,0-1-1,1 0 1,-1 1 0,0-1 0,0 1 0,0-1 0,0 1 0,1-1 0,-1 0 0,0 1 0,0-1-1,1 1 1,-1-1 0,0 0 0,1 0 0,-1 1 0,1-1 0,-1 0 0,0 1 0,1-1 0,-1 0-1,1 0 1,-1 0 0,0 1 0,1-1 0,-1 0 0,1 0 0,-1 0 0,1 0 0,-1 0 0,1 0-1,-1 0 1,1 0 0,-1 0 0,1 0 0,-1 0 0,0 0 0,1 0 0,-1-1 0,1 1 0,-1 0-1,1 0 1,-1-1 0,24-8-3824,5-14-3276</inkml:trace>
</inkml:ink>
</file>

<file path=ppt/ink/ink12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6:18.373"/>
    </inkml:context>
    <inkml:brush xml:id="br0">
      <inkml:brushProperty name="width" value="0.025" units="cm"/>
      <inkml:brushProperty name="height" value="0.025" units="cm"/>
    </inkml:brush>
  </inkml:definitions>
  <inkml:trace contextRef="#ctx0" brushRef="#br0">143 1 13100,'0'0'14638,"0"11"-14344,-2 9-181,-1 0 1,-1 0-1,-1 0 1,-11 30-1,-41 85 1192,5-14-492,49-105-1995,12-23-1712,14-25-1219,-2-9-766,2-7-2328</inkml:trace>
</inkml:ink>
</file>

<file path=ppt/ink/ink12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6:18.716"/>
    </inkml:context>
    <inkml:brush xml:id="br0">
      <inkml:brushProperty name="width" value="0.025" units="cm"/>
      <inkml:brushProperty name="height" value="0.025" units="cm"/>
    </inkml:brush>
  </inkml:definitions>
  <inkml:trace contextRef="#ctx0" brushRef="#br0">2 126 14221,'0'0'6556,"0"8"-4954,-1 62 1091,2 81-1322,0-130-1154,1 0 1,2-1 0,0 1 0,1-1-1,10 26 1,-15-46-191,0 1 0,0 0 0,0 0-1,1 0 1,-1 0 0,0-1 0,1 1 0,-1 0 0,0 0 0,1-1-1,-1 1 1,1 0 0,-1-1 0,1 1 0,-1 0 0,1-1 0,0 1 0,-1-1-1,1 1 1,0-1 0,0 1 0,-1-1 0,1 1 0,0-1 0,0 0 0,-1 0-1,1 1 1,0-1 0,0 0 0,0 0 0,0 0 0,-1 0 0,1 0 0,1 0-1,0-1 102,0 0-1,0 0 1,0 0-1,0-1 0,0 1 1,-1-1-1,1 0 1,0 1-1,-1-1 0,1 0 1,-1 0-1,2-3 1,31-65 2286,-34 68-2407,19-50-7,-2-1 0,-3-1 0,-2 0 0,-3-1 0,4-83 0,-13 137-31,0 1 1,0-1-1,-1 0 0,1 1 0,0-1 1,0 1-1,0-1 0,0 1 1,0-1-1,0 0 0,0 1 0,0-1 1,0 1-1,0-1 0,0 1 0,1-1 1,-1 0-1,0 1 0,0-1 1,0 1-1,1-1 0,-1 1 0,0-1 1,1 1-1,-1-1 0,0 1 1,1 0-1,-1-1 0,1 1 0,-1-1 1,1 1-1,-1 0 0,1 0 1,-1-1-1,1 1 0,-1 0 0,1 0 1,-1-1-1,1 1 0,-1 0 0,2 0 1,18 14-3365,-8-3 644,-4-6-4611</inkml:trace>
</inkml:ink>
</file>

<file path=ppt/ink/ink12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6:20.490"/>
    </inkml:context>
    <inkml:brush xml:id="br0">
      <inkml:brushProperty name="width" value="0.025" units="cm"/>
      <inkml:brushProperty name="height" value="0.025" units="cm"/>
    </inkml:brush>
  </inkml:definitions>
  <inkml:trace contextRef="#ctx0" brushRef="#br0">0 0 18898,'0'0'2754,"8"62"-1024,2-34-128,7 4-161,5 0-384,5-2-641,7-7-287,0-4-65,4-6-865,1-8-833,0-5-768,-4-4-417,-8-14-2049,-6-4-5094</inkml:trace>
</inkml:ink>
</file>

<file path=ppt/ink/ink12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6:20.863"/>
    </inkml:context>
    <inkml:brush xml:id="br0">
      <inkml:brushProperty name="width" value="0.025" units="cm"/>
      <inkml:brushProperty name="height" value="0.025" units="cm"/>
    </inkml:brush>
  </inkml:definitions>
  <inkml:trace contextRef="#ctx0" brushRef="#br0">186 0 14670,'0'0'8776,"-66"47"-7302,45-11-65,-2 7-96,1 7-416,2 5-481,5-1-223,2-4-97,8-8-128,5-9-577,0-17-1825,10-16-1314,8-7-544,0-26-5221</inkml:trace>
</inkml:ink>
</file>

<file path=ppt/ink/ink12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6:21.206"/>
    </inkml:context>
    <inkml:brush xml:id="br0">
      <inkml:brushProperty name="width" value="0.025" units="cm"/>
      <inkml:brushProperty name="height" value="0.025" units="cm"/>
    </inkml:brush>
  </inkml:definitions>
  <inkml:trace contextRef="#ctx0" brushRef="#br0">0 11 17713,'0'0'7495,"60"-5"-5125,-5 4-832,14-1-674,11-1-543,5 3-257,2 0-128,-5 0-1538,-11 0-2017,-11 5-2563,-14-5-5477</inkml:trace>
</inkml:ink>
</file>

<file path=ppt/ink/ink12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6:21.594"/>
    </inkml:context>
    <inkml:brush xml:id="br0">
      <inkml:brushProperty name="width" value="0.025" units="cm"/>
      <inkml:brushProperty name="height" value="0.025" units="cm"/>
    </inkml:brush>
  </inkml:definitions>
  <inkml:trace contextRef="#ctx0" brushRef="#br0">0 0 17905,'0'0'5637,"64"9"-4163,-15-6 255,10-1-544,6 2-800,3 1-321,-6 1-96,-10 1-1410,-11 2-1248,-12 3-353,-15-1-416,-14-2-1378,-4 3-2946</inkml:trace>
</inkml:ink>
</file>

<file path=ppt/ink/ink12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6:21.924"/>
    </inkml:context>
    <inkml:brush xml:id="br0">
      <inkml:brushProperty name="width" value="0.025" units="cm"/>
      <inkml:brushProperty name="height" value="0.025" units="cm"/>
    </inkml:brush>
  </inkml:definitions>
  <inkml:trace contextRef="#ctx0" brushRef="#br0">0 0 11435,'0'0'11018,"76"22"-9929,-17-17-544,6-2-449,1-3-769,-7 0-4067,-2-9-8008</inkml:trace>
</inkml:ink>
</file>

<file path=ppt/ink/ink12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6:22.488"/>
    </inkml:context>
    <inkml:brush xml:id="br0">
      <inkml:brushProperty name="width" value="0.025" units="cm"/>
      <inkml:brushProperty name="height" value="0.025" units="cm"/>
    </inkml:brush>
  </inkml:definitions>
  <inkml:trace contextRef="#ctx0" brushRef="#br0">0 195 14350,'0'0'6534,"12"1"-4260,0 0-1793,1-1 0,0 0 0,0-1 0,0-1 0,-1 0 0,1 0-1,-1-1 1,1-1 0,-1 0 0,13-7 0,13-8-237,-1 0 0,0-3 0,-2-1-1,-1-1 1,39-37 0,-102 120-153,20-42 39,0 0 0,1 0 1,-9 32-1,15-41-300,0 1 1,1-1-1,0 1 0,0-1 1,1 15-1,11 19-3284,-6-16-6005,-5-16 1547</inkml:trace>
</inkml:ink>
</file>

<file path=ppt/ink/ink12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6:22.848"/>
    </inkml:context>
    <inkml:brush xml:id="br0">
      <inkml:brushProperty name="width" value="0.025" units="cm"/>
      <inkml:brushProperty name="height" value="0.025" units="cm"/>
    </inkml:brush>
  </inkml:definitions>
  <inkml:trace contextRef="#ctx0" brushRef="#br0">0 0 15535,'0'0'8007,"90"8"-6245,-31-4-993,11-3-417,1 2-224,-3-3-96,-8 1-737,-12-1-2337,-15 0-1058,-13 0-1538</inkml:trace>
</inkml:ink>
</file>

<file path=ppt/ink/ink12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6:23.503"/>
    </inkml:context>
    <inkml:brush xml:id="br0">
      <inkml:brushProperty name="width" value="0.025" units="cm"/>
      <inkml:brushProperty name="height" value="0.025" units="cm"/>
    </inkml:brush>
  </inkml:definitions>
  <inkml:trace contextRef="#ctx0" brushRef="#br0">32 0 16111,'0'0'9358,"0"11"-8514,-15 142 854,-1 27-1271,29-239-7239,-10 19 1473,-1-6-1851</inkml:trace>
</inkml:ink>
</file>

<file path=ppt/ink/ink12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6:23.895"/>
    </inkml:context>
    <inkml:brush xml:id="br0">
      <inkml:brushProperty name="width" value="0.025" units="cm"/>
      <inkml:brushProperty name="height" value="0.025" units="cm"/>
    </inkml:brush>
  </inkml:definitions>
  <inkml:trace contextRef="#ctx0" brushRef="#br0">1 37 9833,'0'0'8568,"1"12"-6688,2 4-833,0 0 1,1 0 0,9 26 0,-10-36-798,0 0 1,0 0-1,0 0 1,0 0-1,1-1 1,0 0-1,0 1 1,1-1-1,0-1 1,-1 1-1,1-1 1,1 0-1,-1 0 1,8 4-1,-3-3-30,-1-1 0,1 0 0,0 0 0,0-1 0,1 0 0,13 1-1,-20-4-86,-1 1-1,1-1 1,0 0-1,-1 0 0,1-1 1,0 1-1,-1-1 1,1 1-1,-1-1 1,1 0-1,-1-1 0,1 1 1,-1-1-1,1 1 1,-1-1-1,0 0 0,0 0 1,0 0-1,0-1 1,-1 1-1,5-5 1,0-2-118,0-1 0,-1-1 0,0 1 1,-1-1-1,0 0 0,6-20 0,-8 24-16,-2-1-1,1 1 0,-1 0 1,0 0-1,0-1 1,-1 1-1,0-1 0,0 1 1,-1-1-1,0 1 0,0 0 1,-4-10-1,2 11-1139,3 6 908,0 0 0,-1 0-1,1-1 1,0 1-1,-1 0 1,1 0 0,0-1-1,0 1 1,-1 0-1,1 0 1,0-1 0,0 1-1,0 0 1,-1-1 0,1 1-1,0 0 1,0-1-1,0 1 1,0 0 0,0-1-1,0 1 1,0 0-1,0-1 1,0 1 0,0-1-1,0 1 1,0 0-1,0-1 1,0 1 0,0 0-1,0-1 1,0 1-1,0 0 1,0-1 0,1 1-1,-1 0 1,0-1 0,11 1-7663</inkml:trace>
</inkml:ink>
</file>

<file path=ppt/ink/ink12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6:24.224"/>
    </inkml:context>
    <inkml:brush xml:id="br0">
      <inkml:brushProperty name="width" value="0.025" units="cm"/>
      <inkml:brushProperty name="height" value="0.025" units="cm"/>
    </inkml:brush>
  </inkml:definitions>
  <inkml:trace contextRef="#ctx0" brushRef="#br0">0 5 15919,'0'0'13042,"10"-1"-12322,319-1-821,-322 2-298,-3-1 86,-1 1 0,0 0 0,1 0-1,-1 0 1,0 0 0,1 1 0,-1-1 0,0 1 0,1 0-1,-1 0 1,0 0 0,0 0 0,0 1 0,0-1 0,0 1-1,2 1 1,-5-2 207,0-1 0,0 1 0,0-1 0,0 1-1,0-1 1,0 0 0,0 1 0,0-1 0,0 1 0,-1-1 0,1 0-1,0 1 1,0-1 0,0 1 0,-1-1 0,1 0 0,0 1-1,-1-1 1,1 0 0,0 1 0,-1-1 0,1 0 0,0 0 0,-1 1-1,1-1 1,-1 0 0,1 0 0,0 0 0,-1 0 0,1 0-1,-1 1 1,1-1 0,0 0 0,-1 0 0,1 0 0,-1 0 0,1 0-1,-1 0 1,1 0 0,-1 0 0,-23 3-1356,24-3 1249,-70 3-5792,31-3 682</inkml:trace>
</inkml:ink>
</file>

<file path=ppt/ink/ink12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6:24.554"/>
    </inkml:context>
    <inkml:brush xml:id="br0">
      <inkml:brushProperty name="width" value="0.025" units="cm"/>
      <inkml:brushProperty name="height" value="0.025" units="cm"/>
    </inkml:brush>
  </inkml:definitions>
  <inkml:trace contextRef="#ctx0" brushRef="#br0">78 0 10378,'0'0'12390,"8"5"-11674,4 1-294,1 0 1,0-1 0,0-1 0,24 6 0,-36-10-355,1 0 0,0 0 1,0 0-1,0 1 0,0-1 1,-1 1-1,1-1 0,0 1 1,-1 0-1,1 0 0,0 0 1,-1-1-1,1 1 0,-1 1 1,1-1-1,-1 0 1,0 0-1,0 1 0,1-1 1,-1 0-1,0 1 0,0-1 1,0 1-1,0 0 0,0-1 1,-1 1-1,1 0 0,-1-1 1,1 1-1,-1 0 0,1 0 1,-1-1-1,0 1 1,0 0-1,0 0 0,0 0 1,0 0-1,0-1 0,0 1 1,-1 0-1,1 0 0,-1 0 1,1-1-1,-2 3 0,-1 4 179,-1 1 0,0-1 0,-1 0 0,0 0-1,0-1 1,0 0 0,-12 12 0,-7 5 282,-2-2 1,0-1 0,-56 35 0,77-50-530,14-3 0,18-3 0,-24 0 0,142 3-2093,153-6-10281</inkml:trace>
</inkml:ink>
</file>

<file path=ppt/ink/ink12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6:25.302"/>
    </inkml:context>
    <inkml:brush xml:id="br0">
      <inkml:brushProperty name="width" value="0.025" units="cm"/>
      <inkml:brushProperty name="height" value="0.025" units="cm"/>
    </inkml:brush>
  </inkml:definitions>
  <inkml:trace contextRef="#ctx0" brushRef="#br0">0 1 16400,'0'0'12587,"65"1"-11754,-45 14-288,3 0-257,6-1-192,-2 2-32,0-5-224,3 0-1089,-1-5-1282,-2-6-1793,-6 0-1185,0-9-5477</inkml:trace>
</inkml:ink>
</file>

<file path=ppt/ink/ink12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6:25.644"/>
    </inkml:context>
    <inkml:brush xml:id="br0">
      <inkml:brushProperty name="width" value="0.025" units="cm"/>
      <inkml:brushProperty name="height" value="0.025" units="cm"/>
    </inkml:brush>
  </inkml:definitions>
  <inkml:trace contextRef="#ctx0" brushRef="#br0">173 1 15759,'0'0'8904,"-49"51"-7334,34-18-65,-4 6-448,1 4-256,0 0-256,0-2-289,3-5-160,2-4-32,6-6-32,7-5-737,0-10-1601,3-4-1826,11-7-2114,4 0-9705</inkml:trace>
</inkml:ink>
</file>

<file path=ppt/ink/ink12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6:26.003"/>
    </inkml:context>
    <inkml:brush xml:id="br0">
      <inkml:brushProperty name="width" value="0.025" units="cm"/>
      <inkml:brushProperty name="height" value="0.025" units="cm"/>
    </inkml:brush>
  </inkml:definitions>
  <inkml:trace contextRef="#ctx0" brushRef="#br0">29 194 22870,'0'0'9897,"-21"52"-9897,16-30 0,3-2 0,2-1 0,0-2 0,0-3-512,0-5-2019,6-2-1152,3-7-673,-5 0-994,2-20-7302</inkml:trace>
  <inkml:trace contextRef="#ctx0" brushRef="#br0" timeOffset="1">62 1 19827,'0'0'10346,"31"6"-23095</inkml:trace>
</inkml:ink>
</file>

<file path=ppt/ink/ink12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7:05.914"/>
    </inkml:context>
    <inkml:brush xml:id="br0">
      <inkml:brushProperty name="width" value="0.025" units="cm"/>
      <inkml:brushProperty name="height" value="0.025" units="cm"/>
    </inkml:brush>
  </inkml:definitions>
  <inkml:trace contextRef="#ctx0" brushRef="#br0">1 130 9961,'0'0'524,"8"-1"1536,182-32 1984,-16 0-2851,-44 17-1046,153 1 0,-324 26 1945,12-1-1627,-8-2-202,-492 91 2212,488-95-1941,27-5-278,17-3 22,76-21-290,0 3 0,147-20 0,-81 17-16,-84 15 2,-15 2 23,46-14 0,-125 19 529,-46 2 0,10 7-579,0 3 0,1 3 0,-67 21 1,-6 16-4488,102-34-1194,12-6-4788</inkml:trace>
</inkml:ink>
</file>

<file path=ppt/ink/ink12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7:07.497"/>
    </inkml:context>
    <inkml:brush xml:id="br0">
      <inkml:brushProperty name="width" value="0.025" units="cm"/>
      <inkml:brushProperty name="height" value="0.025" units="cm"/>
    </inkml:brush>
  </inkml:definitions>
  <inkml:trace contextRef="#ctx0" brushRef="#br0">1 114 7239,'0'0'6299,"14"0"-5114,593-57 4175,-588 55-5358,-10 2 49,0-1 0,-1 0-1,1-1 1,0 0 0,-1 0 0,9-4 0,-18 2 2057,-12 1-1499,-14-1-513,-92 1 142,1 6-1,0 4 1,-134 27-1,249-32-224,9-1 18,25 0 61,45-2 34,453-45 18,-794 63 155,-1 18-256,827-103-866,-516 60 811,-45 8 14,0 0-1,0 0 1,0 0-1,0 0 1,0 0 0,0 0-1,0 0 1,0 0 0,0 0-1,0-1 1,0 1-1,0 0 1,0 0 0,0 0-1,0 0 1,0 0 0,0 0-1,0 0 1,0 0-1,0 0 1,1-1 0,-1 1-1,0 0 1,0 0-1,0 0 1,0 0 0,0 0-1,0 0 1,0 0 0,0 0-1,0 0 1,0 0-1,0 0 1,0 0 0,1 0-1,-1 0 1,0 0 0,0 0-1,0-1 1,0 1-1,0 0 1,0 0 0,0 0-1,0 0 1,0 0-1,1 0 1,-1 0 0,-26-1 71,-91 3-118,0 5 0,1 5-1,-133 31 1,186-30-1194,26-7-3907,19-5-4805</inkml:trace>
</inkml:ink>
</file>

<file path=ppt/ink/ink12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7:41.278"/>
    </inkml:context>
    <inkml:brush xml:id="br0">
      <inkml:brushProperty name="width" value="0.025" units="cm"/>
      <inkml:brushProperty name="height" value="0.025" units="cm"/>
    </inkml:brush>
  </inkml:definitions>
  <inkml:trace contextRef="#ctx0" brushRef="#br0">709 1 16303,'0'0'6689,"-12"13"-5060,-102 108-132,-17 16 1828,-148 201-1,277-336-3324,1-1 0,-1 1 0,1 0 0,0 1 0,0-1 0,0 0 0,0 0 0,0 0 0,0 1 0,0-1 0,0 4 0,1-6 0,1 1 0,-1-1 0,0 0 0,0 1 0,0-1 0,0 0 0,1 1 0,-1-1 0,0 0 0,0 1 0,0-1 0,1 0 0,-1 1 0,0-1 0,1 0 0,-1 0 0,0 1 0,1-1 0,-1 0 0,0 0 0,1 0 0,-1 0 0,0 0 0,1 1 0,-1-1 0,1 0 0,-1 0 0,0 0 0,1 0 0,-1 0 0,0 0 0,1 0 0,-1 0 0,1 0 0,-1 0 0,0 0 0,1-1 0,0 1 0,7-2 0,-1-1 0,1 1 0,0-1 0,-1-1 0,10-5 0,132-88 0,205-172 0,-268 201 0,-37 27 0,-44 37 0,-7 6 0,-270 240 0,58-49 0,179-164 0,17-15 0,1 1 0,-30 33 0,47-46 0,7-3 0,27-11 0,-1-1 0,0-2 0,-1-1 0,-1-1 0,44-32 0,-20 14 0,97-66 0,102-60 0,-253 160 0,-1 1 0,1-1 0,0 1 0,-1-1 0,1 1 0,0-1 0,0 1 0,-1-1 0,1 1 0,0 0 0,0-1 0,0 1 0,-1 0 0,1 0 0,0 0 0,0 0 0,0 0 0,0 0 0,0 0 0,0 0 0,-1 0 0,1 0 0,0 0 0,1 1 0,-2 0 0,0 1 0,-1 0 0,1-1 0,0 1 0,-1 0 0,1-1 0,-1 1 0,1-1 0,-1 1 0,0 0 0,0-1 0,0 0 0,0 1 0,0-1 0,0 0 0,-2 3 0,-30 31 0,23-24 0,-131 130 0,-283 219 0,539-452 0,-3-5 0,125-141 0,-234 234 0,35-36 0,-2 0 0,53-81 0,-87 119 0,-1 1 0,0-1 0,0 0 0,0 0 0,0 0 0,0 0 0,-1 1 0,1-1 0,0 0 0,-1 0 0,1-1 0,-1 1 0,0 0 0,0 0 0,0 0 0,0 0 0,0-4 0,-1 5 0,0 0 0,1 0 0,-1 0 0,0 0 0,1 0 0,-1 1 0,0-1 0,0 0 0,0 0 0,0 1 0,0-1 0,0 0 0,0 1 0,0-1 0,0 1 0,0 0 0,0-1 0,0 1 0,0 0 0,-1-1 0,1 1 0,-2 0 0,-9 0 0,0 0 0,0 1 0,1 1 0,-1 0 0,-12 3 0,-42 16 0,0 3 0,2 3 0,-101 58 0,81-40 0,-50 26 0,-179 83 0,301-151 0,17-9 0,26-17 0,-26 20 0,402-251 0,-62 41 0,-335 207 0,-6 4 0,0-1 0,0 1 0,0 0 0,-1-1 0,1 0 0,-1 0 0,0 0 0,0 0 0,0-1 0,0 1 0,0-1 0,2-5 0,-5 9 0,0 0 0,0-1 0,0 1 0,0 0 0,0 0 0,0-1 0,0 1 0,0 0 0,0 0 0,0-1 0,0 1 0,0 0 0,0 0 0,-1-1 0,1 1 0,0 0 0,0 0 0,0 0 0,0-1 0,0 1 0,-1 0 0,1 0 0,0 0 0,0-1 0,0 1 0,-1 0 0,1 0 0,0 0 0,0 0 0,-1 0 0,1 0 0,0 0 0,0-1 0,-1 1 0,1 0 0,0 0 0,0 0 0,-1 0 0,1 0 0,0 0 0,0 0 0,-1 0 0,1 0 0,0 0 0,0 0 0,-1 1 0,1-1 0,0 0 0,0 0 0,-1 0 0,1 0 0,-18 2 0,1 1 0,0 1 0,0 0 0,0 1 0,1 1 0,-1 0 0,1 1 0,-23 15 0,1-4 0,-495 271 0,515-279 0,10-5 0,-1 0 0,1 0 0,0 1 0,-12 12 0,20-16 0,8-2 0,16-4 0,-1-1 0,0 0 0,41-17 0,77-38 0,-63 25 0,458-195 0,-520 223 0,-14 6 0,1-1 0,0 1 0,0-1 0,0 1 0,0 0 0,0 0 0,0 1 0,0-1 0,0 1 0,0-1 0,0 1 0,0 0 0,4 0 0,-5 2 0,-7 5 0,-234 187 0,205-168 0,-113 79 0,65-49 0,-106 95 0,170-128-4228,37-28-4228</inkml:trace>
</inkml:ink>
</file>

<file path=ppt/ink/ink12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7:42.026"/>
    </inkml:context>
    <inkml:brush xml:id="br0">
      <inkml:brushProperty name="width" value="0.025" units="cm"/>
      <inkml:brushProperty name="height" value="0.025" units="cm"/>
    </inkml:brush>
  </inkml:definitions>
  <inkml:trace contextRef="#ctx0" brushRef="#br0">402 1 19026,'-6'6'10171,"-8"7"-6509,-39 41-3807,-62 59 206,61-62-63,2 2-1,-56 73 0,111-149-2233,4-83-9456,-7 62 4320,0-1-3422</inkml:trace>
</inkml:ink>
</file>

<file path=ppt/ink/ink12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7:42.383"/>
    </inkml:context>
    <inkml:brush xml:id="br0">
      <inkml:brushProperty name="width" value="0.025" units="cm"/>
      <inkml:brushProperty name="height" value="0.025" units="cm"/>
    </inkml:brush>
  </inkml:definitions>
  <inkml:trace contextRef="#ctx0" brushRef="#br0">1 1 3555,'0'0'23911,"10"-1"-22096,-3 1-1602,0 0-1,1 1 1,-1 0-1,0 0 1,0 0-1,0 1 1,0 0-1,0 1 1,0-1-1,0 1 1,-1 0-1,1 1 1,-1 0 0,0 0-1,7 6 1,45 27-750,52 39 1356,-78-47-4126,-5 3-3614</inkml:trace>
</inkml:ink>
</file>

<file path=ppt/ink/ink12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7:43.069"/>
    </inkml:context>
    <inkml:brush xml:id="br0">
      <inkml:brushProperty name="width" value="0.025" units="cm"/>
      <inkml:brushProperty name="height" value="0.025" units="cm"/>
    </inkml:brush>
  </inkml:definitions>
  <inkml:trace contextRef="#ctx0" brushRef="#br0">103 18 10794,'0'0'20804,"-3"-3"-19822,3 3-979,-1 0 0,1 0-1,0 0 1,0 0 0,0 0 0,-1 0-1,1-1 1,0 1 0,0 0 0,0 0-1,-1 0 1,1 0 0,0-1 0,0 1-1,0 0 1,0 0 0,0 0 0,0-1-1,-1 1 1,1 0 0,0 0 0,0 0-1,0-1 1,0 1 0,0 0 0,0 0-1,0-1 1,0 1 0,0 0 0,0 0-1,0-1 1,0 1 0,0 0 0,0 0-1,0 0 1,0-1 0,0 1 0,1 0-1,-1 0 1,0-1 0,0 1 0,0 0-1,0 0 1,0 0 0,0-1 0,1 1-1,-1 0 1,0 0 0,0 0 0,0 0-1,1 0 1,-1-1 0,0 1 0,0 0-1,0 0 1,1 0 0,-1 0 0,26-4 62,56 6-83,-42 0-2,15-2 20,-23-2 0,1 3 0,-1 0 0,40 8 0,-160 0 0,-296-9 0,779-4 0,-435 4 52,7-1-451,1 1 0,-1 2 0,1 1 0,-46 10 0</inkml:trace>
</inkml:ink>
</file>

<file path=ppt/ink/ink12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7:43.990"/>
    </inkml:context>
    <inkml:brush xml:id="br0">
      <inkml:brushProperty name="width" value="0.025" units="cm"/>
      <inkml:brushProperty name="height" value="0.025" units="cm"/>
    </inkml:brush>
  </inkml:definitions>
  <inkml:trace contextRef="#ctx0" brushRef="#br0">68 21 16432,'0'0'12646,"-9"2"-10639,8-2-1808,-34 9 920,34-8-1109,0-1-1,0 0 1,0 1-1,0-1 1,0 1-1,0-1 1,0 1 0,0-1-1,0 1 1,0 0-1,0-1 1,1 1-1,-1 0 1,0 0 0,0 0-1,1-1 1,-1 1-1,1 0 1,-1 0 0,1 0-1,-1 0 1,1 0-1,0 0 1,-1 0-1,1 0 1,0 0 0,0 0-1,0 1 1,0-1-1,-1 0 1,2 0 0,-1 0-1,0 0 1,0 0-1,0 0 1,0 0-1,1 2 1,1-2-10,-1 0 0,0 0 0,0-1 0,0 1 0,1 0 0,-1-1 0,1 1 0,-1-1 0,0 1 0,1-1 0,-1 1 0,1-1 0,-1 0 0,1 0 0,-1 0 0,1 0 0,-1 0 0,1 0 0,-1 0 0,1-1 0,-1 1 0,2-1 0,34-9 0,-34 9 0,0-1 0,0 1 0,-1-1 0,1 1 0,-1-1 0,1 0 0,-1 0 0,0 0 0,0-1 0,0 1 0,0 0 0,0-1 0,0 1 0,-1-1 0,1 0 0,-1 0 0,0 1 0,2-6 0,-35 8 0,25 3 0,0 0 0,1 0 0,-1 1 0,0 0 0,1 0 0,0 0 0,0 1 0,-5 6 0,-11 6 0,53-26 0,-19 3 0,-6 3 0,0 0 0,1-1 0,-1 1 0,-1-1 0,1 0 0,0-1 0,-1 1 0,0-1 0,0 0 0,6-9 0,-11 14 0,0 0 0,0 0 0,0 0 0,0 0 0,0 0 0,0-1 0,1 1 0,-1 0 0,0 0 0,0 0 0,0 0 0,0-1 0,0 1 0,0 0 0,0 0 0,0 0 0,0 0 0,-1 0 0,1-1 0,0 1 0,0 0 0,0 0 0,0 0 0,0 0 0,0 0 0,0 0 0,0-1 0,0 1 0,0 0 0,0 0 0,0 0 0,-1 0 0,1 0 0,0 0 0,0 0 0,0 0 0,0-1 0,0 1 0,0 0 0,-1 0 0,1 0 0,0 0 0,0 0 0,0 0 0,0 0 0,0 0 0,-1 0 0,1 0 0,0 0 0,0 0 0,0 0 0,0 0 0,-1 0 0,1 0 0,0 0 0,0 0 0,0 0 0,0 0 0,0 0 0,0 1 0,-1-1 0,1 0 0,0 0 0,0 0 0,-11 4 0,10-4 0,-4 4 0,0 1 0,0-1 0,1 1 0,-1 0 0,-5 10 0,8-13 0,1 0 0,-1 0 0,1 0 0,0 0 0,0 0 0,0 0 0,0 1 0,0-1 0,0 0 0,0 1 0,1-1 0,0 1 0,-1-1 0,1 0 0,0 1 0,0-1 0,0 1 0,1 4 0,0-6 12,0 0-1,1 0 1,-1 0-1,0 0 1,1 0 0,-1 0-1,1-1 1,-1 1-1,1 0 1,-1-1-1,1 1 1,-1-1 0,1 0-1,-1 1 1,1-1-1,0 0 1,-1 0 0,1 0-1,-1 0 1,1 0-1,2-1 1,37-5-3337,-9-10-7923</inkml:trace>
</inkml:ink>
</file>

<file path=ppt/ink/ink12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7:45.047"/>
    </inkml:context>
    <inkml:brush xml:id="br0">
      <inkml:brushProperty name="width" value="0.025" units="cm"/>
      <inkml:brushProperty name="height" value="0.025" units="cm"/>
    </inkml:brush>
  </inkml:definitions>
  <inkml:trace contextRef="#ctx0" brushRef="#br0">1 4 12620,'0'0'18722,"8"-1"-17815,-5 0-879,-1 1 1,0-1-1,0 1 0,1 0 0,-1 0 0,0 0 1,1 0-1,-1 0 0,0 0 0,1 1 0,-1-1 1,0 1-1,0-1 0,5 3 0,-4 0-20,-1-1 0,1 1 0,0 0 0,-1 0 0,0 0 0,0 0 0,0 0-1,0 0 1,0 1 0,0-1 0,1 7 0,44 85-8,-42-86 0,0 0 0,1-1 0,0 0 0,0 0 0,1-1 0,0 0 0,0 0 0,14 10 0,-20-17-106,0 1 0,0 0 0,0-1 0,0 1 0,0-1 0,0 1 0,0-1 0,0 0 0,0 1 0,0-1 0,0 0 0,0 0 0,0 0 0,0 0 0,1 0 0,-1 0 0,0 0 0,0 0 0,0 0 0,0-1 0,0 1 0,0 0 0,0-1 0,0 1 0,0 0 0,0-1 0,0 0 0,0 1 0,0-1 0,0 1 0,0-1 0,0 0 0,-1 0 0,1 0 0,0 1 0,0-1 0,-1 0 0,1 0 0,0-1 0,17-46-9038,-15 37 6486,6-17-10480</inkml:trace>
</inkml:ink>
</file>

<file path=ppt/ink/ink12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7:45.375"/>
    </inkml:context>
    <inkml:brush xml:id="br0">
      <inkml:brushProperty name="width" value="0.025" units="cm"/>
      <inkml:brushProperty name="height" value="0.025" units="cm"/>
    </inkml:brush>
  </inkml:definitions>
  <inkml:trace contextRef="#ctx0" brushRef="#br0">179 1 15246,'0'0'10341,"-2"9"-7992,-10 33-1402,-1 0 1,-3-1 0,-34 64 0,-10 26 92,53-114-1040,4-10 0,0 1 0,0-1 0,0 0 0,1 1 0,0 0 0,1-1 0,-1 10 0,3-17-239,0 0-1,0 0 1,0 1 0,0-1 0,0 0-1,-1 0 1,1 0 0,0 0 0,0 0-1,0 0 1,0 0 0,0 0 0,0-1-1,0 1 1,0 0 0,0-1 0,-1 1-1,1 0 1,0-1 0,0 1 0,1-2-1,12-13-6369,2-6-4548</inkml:trace>
</inkml:ink>
</file>

<file path=ppt/ink/ink12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7:46.122"/>
    </inkml:context>
    <inkml:brush xml:id="br0">
      <inkml:brushProperty name="width" value="0.025" units="cm"/>
      <inkml:brushProperty name="height" value="0.025" units="cm"/>
    </inkml:brush>
  </inkml:definitions>
  <inkml:trace contextRef="#ctx0" brushRef="#br0">112 28 2819,'0'0'25672,"-7"-4"-24049,0-1-1458,-8-7 1192,18 8-656,14 2-324,336 16-324,-505-13-53,34 2 0,-67-2 0,642-1 0,-552 11 0,35-2 0,-35 6 0,53-7 0,-84 4 0,146-26 0,13 6-1664,0 2-1,1 0 1,0 3 0,46-1-1,-28 2-1122,-37 1-5130</inkml:trace>
</inkml:ink>
</file>

<file path=ppt/ink/ink12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7:57.291"/>
    </inkml:context>
    <inkml:brush xml:id="br0">
      <inkml:brushProperty name="width" value="0.025" units="cm"/>
      <inkml:brushProperty name="height" value="0.025" units="cm"/>
    </inkml:brush>
  </inkml:definitions>
  <inkml:trace contextRef="#ctx0" brushRef="#br0">2489 249 2210,'-12'-9'4885,"-5"-3"-4005,-33-25 157,-2 2 1,-57-28 0,66 45-776,-2 2 0,0 2 0,0 2 0,-1 2 0,-85-7 0,-237 12 979,241 12-1077,1 6 0,0 6 1,-215 61-1,297-66-38,1 2 0,0 1-1,1 3 1,1 1 0,1 2 0,0 2 0,2 1 0,2 2 0,0 2 0,2 1-1,1 2 1,2 1 0,1 1 0,2 2 0,1 1 0,2 1 0,2 1-1,-35 82 1,33-52 23,2 1-1,4 1 0,2 0 0,4 2 0,3-1 0,4 2 0,5 142 0,4-194-136,2-1 0,0 1 0,1-2 0,2 1 0,0-1-1,1 0 1,1 0 0,1-1 0,1 0 0,0-1-1,2-1 1,0 0 0,28 27 0,0-5 22,2-1 0,2-3 0,1-1 1,62 34-1,-19-22 9,2-4-1,2-4 1,1-4 0,2-4-1,149 27 1,-169-45 260,1-4-1,1-3 1,-1-3 0,1-4-1,-1-3 1,1-4 0,-1-3 0,-1-3-1,85-28 1,-60 9 161,-2-5 1,-2-4-1,-2-4 1,-2-4-1,-2-5 1,102-79-1,-159 107-252,-1-1-1,-1-2 1,-2-1 0,-1-1 0,28-41-1,-39 45-110,-2 0-1,-1-1 0,-1 0 0,-2-1 0,-1-1 0,-1 0 0,9-49 0,-8 20-60,-3 0 0,-2-1 0,-3 0 0,-3 0 0,-9-82 1,6 125 2,-2 0 1,0-1 0,-1 1-1,0 0 1,-2 1 0,0 0 0,-1 0-1,-1 0 1,0 1 0,-2 0 0,1 1-1,-2 0 1,0 1 0,-1 0-1,0 1 1,-1 1 0,-24-18 0,11 13-2,-2 1 0,1 1-1,-2 1 1,0 1 0,-1 2 0,0 2 0,0 0 0,-1 2 0,-43-4 0,20 6-628,0 1 0,0 4-1,-79 8 1,83-1-1367,0 3-1,1 2 1,-87 31-1,28 4-4233,7 6-4645</inkml:trace>
</inkml:ink>
</file>

<file path=ppt/ink/ink12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7:59.442"/>
    </inkml:context>
    <inkml:brush xml:id="br0">
      <inkml:brushProperty name="width" value="0.025" units="cm"/>
      <inkml:brushProperty name="height" value="0.025" units="cm"/>
    </inkml:brush>
  </inkml:definitions>
  <inkml:trace contextRef="#ctx0" brushRef="#br0">1852 208 1890,'-9'-7'4591,"-24"-20"-4381,-6-6 634,-60-38 1,83 62-322,0 0-1,0 1 1,-1 1 0,0 0-1,-1 1 1,1 1 0,-35-5-1,-12 4-286,0 3 1,-120 11-1,-125 44 160,269-42-392,0 3 0,1 1 0,0 2 0,1 2-1,1 2 1,1 0 0,0 3 0,2 1 0,1 2-1,1 0 1,1 3 0,2 0 0,-42 54 0,23-19 3,3 3 1,4 1 0,2 3-1,3 1 1,3 1-1,-27 91 1,49-125 92,1-1 0,2 1 0,1 0 0,3 1 0,1 0 0,2-1-1,1 1 1,2 0 0,2-1 0,2 1 0,2-1 0,1 0 0,1-1 0,30 68 0,-21-66-70,2-1 0,1 0 0,2-2 1,1-1-1,2-1 0,2-1 0,1-1 1,2-2-1,0-1 0,3-1 0,0-2 0,1-2 1,46 24-1,-12-14 21,3-3 0,0-4 0,2-2 1,1-4-1,151 23 0,-72-27 14,0-7 0,161-9 0,-182-9-50,-1-5 0,0-7 0,-2-5 0,0-5 0,233-88 0,-306 94 552,-1-3 0,-1-2 0,-2-3 0,-1-2 0,-1-2 0,52-48 0,-71 52-107,-1-1 0,-1-1 0,-2-2 0,-2-1 0,-1-2 0,-2 0 0,-1-1 0,-2-2 0,18-49 0,-25 50-317,-1-2 1,-2 0-1,-2 0 1,-2-1-1,-2 0 1,-1 0-1,-3 0 1,-1-1-1,-2 1 1,-8-45-1,4 55-137,-2 0-1,-1 1 1,-1 0-1,-2 0 1,-1 1-1,-1 1 0,-1 0 1,-2 1-1,-2 1 1,0 1-1,-1 0 1,-2 1-1,-38-34 0,31 36-220,-1 1-1,-2 1 0,0 2 1,-1 1-1,-1 2 1,-1 1-1,0 2 0,-1 1 1,-1 2-1,0 1 0,0 2 1,0 2-1,-1 1 0,0 2 1,-47 3-1,11 4-1097,0 3 0,0 3 0,1 4 0,0 3 0,1 3 0,-128 54 0,7 13-4164</inkml:trace>
</inkml:ink>
</file>

<file path=ppt/ink/ink12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8:01.267"/>
    </inkml:context>
    <inkml:brush xml:id="br0">
      <inkml:brushProperty name="width" value="0.025" units="cm"/>
      <inkml:brushProperty name="height" value="0.025" units="cm"/>
    </inkml:brush>
  </inkml:definitions>
  <inkml:trace contextRef="#ctx0" brushRef="#br0">1136 105 7623,'-8'-8'790,"-3"-2"-317,-1 0-1,1 1 1,-2 0-1,1 1 1,-1 0-1,-1 1 0,1 0 1,-1 1-1,-18-5 1,6 7-235,0 0-1,-1 2 1,0 1 0,1 1 0,-1 1 0,1 2-1,-1 0 1,1 2 0,0 1 0,1 1 0,-1 1-1,1 1 1,-44 24 0,18-5-88,0 3 0,2 3-1,1 1 1,2 2 0,-48 52 0,71-66 35,0 1 0,2 2 0,2 0 0,0 1 0,1 1 0,2 1 0,1 0 0,1 1 0,2 0 0,1 1 0,1 1 1,2 0-1,1 0 0,-5 62 0,8-46-53,2 0 0,2 1 0,2-1 1,3 0-1,11 53 0,-11-80-77,1 1-1,1-1 1,1 0 0,1 0-1,1-1 1,1-1 0,0 0-1,2 0 1,0-1 0,1 0 0,1-1-1,0-1 1,23 19 0,-18-20 71,1 0 1,0-2-1,1 0 1,0-1-1,1-1 0,0-2 1,50 14-1,-38-15-32,1-1-1,-1-3 1,1-1-1,1-1 1,37-4-1,-12-4 129,0-2 1,0-4-1,-1-2 0,-1-3 0,0-2 1,65-32-1,-39 11 734,158-101 0,-201 111-621,0-2 1,-3-2-1,-1-1 0,-1-3 0,36-46 1,-62 68-234,0 0 0,-2-1 1,0 0-1,0-1 1,-2 0-1,0-1 0,-2 0 1,0 0-1,5-28 1,-9 33-80,0 0 0,-1-1-1,-1 1 1,0-1 0,-1 1 0,-1 0 0,0-1 0,-1 1 0,0 0 0,-2 0 0,1 0 0,-2 1 0,-11-22 0,-2 4-24,-1 1-1,-2 2 1,-1 0 0,-1 1 0,-1 1 0,-1 1 0,-54-38-1,43 38-45,-1 1 0,-2 2-1,0 1 1,0 3 0,-83-26-1,98 38-226,0 0 0,0 1 0,0 2-1,-1 1 1,1 1 0,-1 1 0,-31 4 0,38-2-173,0 2 1,0 1-1,0 0 1,0 1-1,1 1 0,0 1 1,0 1-1,1 0 1,1 1-1,-17 13 1,-17 18-2565,-69 77 0,33-25-2295</inkml:trace>
</inkml:ink>
</file>

<file path=ppt/ink/ink12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26:54.357"/>
    </inkml:context>
    <inkml:brush xml:id="br0">
      <inkml:brushProperty name="width" value="0.025" units="cm"/>
      <inkml:brushProperty name="height" value="0.025" units="cm"/>
    </inkml:brush>
  </inkml:definitions>
  <inkml:trace contextRef="#ctx0" brushRef="#br0">15521 963 14478,'-116'-52'985,"-307"-118"2386,193 105-3526,-243-36 0,-247-5-245,546 83 378,-1826-182 946,1486 173-1020,-2318-143 43,-79 142 154,1749 46-126,605-11 103,270 7 166,-542 85 0,593-46 111,3 9 1,-374 146-1,503-161-267,1 6 0,2 4 0,3 4 0,3 4 0,-136 112 0,181-127-4,3 2 0,1 2 0,2 1 0,-47 74 0,63-79-45,2 1 0,2 1 0,2 1 1,2 1-1,2 1 0,-12 54 0,16-30-48,3 0 0,3 1 0,4 0-1,3 0 1,3 0 0,3 0 0,4 0 0,3-1-1,24 81 1,-4-46-5,5-2 0,4-1 0,5-2 0,5-2 0,86 129 0,-51-108 16,5-3 0,5-5 0,6-4 1,4-5-1,5-4 0,223 157 0,-190-164 2,4-7-1,4-6 1,3-7 0,3-7 0,283 81 0,-154-80 97,452 48 0,305-35 232,-990-79-319,1418 56 691,1803-158 0,-704-163-390,-2062 188 145,574-161 0,-747 137 491,-5-14 1,513-250-1,-532 186-566,-267 146-322,-2-2-1,-1-1 1,-2-3 0,57-63 0,-86 86-37,0-1 0,-1-1 0,-1 0-1,0-1 1,-1 1 0,0-1 0,-2-1-1,0 0 1,-1 0 0,4-18 0,-7 21 0,-1 0-1,0 1 1,0-1 0,-2 0 0,0 1 0,0-1 0,-1 0 0,-1 1 0,0 0 0,-1-1-1,0 1 1,-1 1 0,-11-20 0,0 5-14,-2 1-1,-1 1 1,-1 0-1,-1 1 1,-1 2-1,-1 0 1,-1 1-1,-34-22 1,-1 3-18,-3 4 0,-107-48 0,44 34-226,-3 6 1,-2 6 0,-1 5-1,-1 5 1,-169-11 0,-681 9-8658,666 33 1837</inkml:trace>
</inkml:ink>
</file>

<file path=ppt/ink/ink12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26:59.108"/>
    </inkml:context>
    <inkml:brush xml:id="br0">
      <inkml:brushProperty name="width" value="0.025" units="cm"/>
      <inkml:brushProperty name="height" value="0.025" units="cm"/>
    </inkml:brush>
  </inkml:definitions>
  <inkml:trace contextRef="#ctx0" brushRef="#br0">3714 394 8168,'0'0'2642,"-8"-9"-2257,-16-14 206,0 1 1,-1 1 0,-2 1-1,0 1 1,-47-24 0,-17 7 595,-1 5 1,-133-27-1,-197-11-377,69 38-586,-494 20 0,788 13-124,-1 2 0,1 3 0,0 3 1,0 2-1,1 3 0,1 2 0,1 3 0,0 2 0,2 3 0,0 2 0,2 2 0,1 2 0,2 3 1,1 2-1,-60 58 0,61-44 128,1 1 0,3 3 0,2 2 0,3 1 0,-54 108 0,45-63 108,4 2 0,-50 190-1,80-240-254,2 1 0,2 1-1,2-1 1,3 1-1,3 0 1,5 58 0,0-78-40,1 0 1,3 0 0,0-1 0,2 0 0,2 0 0,1-1 0,2 0 0,1-2-1,2 0 1,27 38 0,-26-45-36,1-1 0,1 0-1,1-2 1,1 0 0,1-2 0,1-1-1,0 0 1,2-2 0,46 22 0,-35-22 88,2-2 1,0-2 0,0-2 0,1-1-1,0-2 1,75 4 0,26-8 73,-1-6 1,260-39-1,273-94 144,-666 133-312,389-99 56,-315 75-22,-2-4 1,136-71 0,219-172 1059,-333 198-475,-4-5 1,92-97-1,-168 155-353,-2-1-1,0-1 1,-1 0-1,-2-2 1,-1 0-1,23-48 1,-33 58-145,0 0 0,-2 0-1,1 0 1,-2-1 0,0 1 0,-1-1 0,-1 0-1,-1 1 1,0-1 0,-1 0 0,-1 0-1,0 1 1,-9-31 0,3 21-141,-1 1-1,-2 1 1,0-1 0,-1 2 0,-2 0-1,0 0 1,-2 2 0,-34-40-1,24 36-45,-1 1-1,-1 1 0,0 1 0,-2 1 0,-1 2 0,-33-16 0,5 10-99,0 1 1,-1 3-1,-2 3 1,0 3-1,-1 2 1,0 3-1,-75-2 1,48 9-1572,0 4 1,0 3 0,-144 27 0,79 2-2882,10-1-2952</inkml:trace>
</inkml:ink>
</file>

<file path=ppt/ink/ink12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27:05.742"/>
    </inkml:context>
    <inkml:brush xml:id="br0">
      <inkml:brushProperty name="width" value="0.025" units="cm"/>
      <inkml:brushProperty name="height" value="0.025" units="cm"/>
    </inkml:brush>
  </inkml:definitions>
  <inkml:trace contextRef="#ctx0" brushRef="#br0">847 34 6662,'-9'-4'2952,"-7"-2"-2365,0 1 1,0 0-1,0 1 0,0 1 0,-29-3 0,29 6-528,0 0-1,0 0 1,0 2 0,0 0 0,1 1 0,-1 0-1,1 1 1,0 1 0,0 0 0,-28 15 0,16-3 6,1 1 0,1 1 0,0 1 0,2 1 1,0 1-1,2 1 0,0 1 0,1 1 0,2 1 0,1 0 1,-25 52-1,2 9 92,4 2 1,-37 145-1,48-143-82,-16 127 0,36-174-60,1-1-1,3 1 0,1 0 0,2-1 0,10 54 0,-4-69-4,1 0 0,1-1 0,1 0 0,1 0 0,1-2 0,2 1 0,0-2 0,2 0 0,1-1 0,1-1 0,0 0 0,2-1 0,0-2 0,42 30 0,-56-44-8,0-1 1,0 0 0,0 0-1,0-1 1,0 0-1,1 0 1,0-1 0,-1 0-1,1 0 1,0 0 0,0-1-1,0-1 1,0 1 0,0-1-1,8-2 1,-6 1 104,0-2 0,0 0 0,0 0-1,0 0 1,-1-1 0,0-1 0,0 0 0,0 0 0,0 0 0,10-11-1,8-9 311,-1-1-1,-2-1 0,-1-1 1,0-2-1,24-44 0,-11 14 73,-2-2 0,-3-1 0,-2-2 0,27-95 0,-44 119-422,-3 0 1,-1 0 0,-2-1-1,-2 0 1,-1 0 0,-3 0-1,-1 0 1,-12-72 0,8 94-59,1 2 1,-2-1 0,-1 0 0,0 1 0,-1 0 0,-1 1-1,-1 0 1,0 0 0,-1 1 0,-1 0 0,-1 1 0,0 1-1,0 0 1,-2 0 0,0 2 0,0 0 0,-1 0 0,-20-10 0,31 20-159,0-1 0,0 1 0,1 1 0,-2-1 1,1 1-1,0-1 0,-6 1 0,9 1-46,1-1 0,0 1-1,-1 0 1,1 0-1,0 0 1,-1 1 0,1-1-1,0 0 1,-1 0-1,1 1 1,0-1 0,-1 1-1,1-1 1,0 1-1,0 0 1,0-1 0,0 1-1,0 0 1,0 0-1,0 0 1,0-1 0,0 1-1,0 0 1,0 1-1,0-1 1,0 0 0,1 0-1,-1 0 1,0 2-1,-4 16-5489</inkml:trace>
</inkml:ink>
</file>

<file path=ppt/ink/ink12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27:06.746"/>
    </inkml:context>
    <inkml:brush xml:id="br0">
      <inkml:brushProperty name="width" value="0.025" units="cm"/>
      <inkml:brushProperty name="height" value="0.025" units="cm"/>
    </inkml:brush>
  </inkml:definitions>
  <inkml:trace contextRef="#ctx0" brushRef="#br0">422 73 6694,'0'0'2146,"-10"-7"-1062,10 7-1079,-15-11 282,0 1 1,-1 1 0,-21-10 0,34 17-184,-1 0 1,1 0-1,-1 0 1,0 1-1,1 0 1,-1 0-1,0 0 1,0 0-1,0 0 1,0 1-1,0 0 1,0 0-1,0 0 1,0 0-1,0 1 1,0-1-1,0 1 1,1 0-1,-1 0 1,0 1-1,0-1 1,1 1-1,-1-1 1,1 1-1,-1 0 1,-3 4-1,-2 5-71,0 0 0,1 1 0,0 1 0,0 0 0,-9 23 0,-25 77 60,30-77 1,-14 44 12,3 1 0,3 1 0,4 1 0,4 1 0,4-1 0,2 135 0,8-193-93,1-1 1,1 0 0,1-1-1,0 1 1,2-1 0,1 0 0,1 0-1,1-1 1,23 38 0,-26-49 10,1-1 1,-1 0 0,2-1-1,-1 0 1,1 0 0,1-1-1,-1 0 1,1-1 0,13 8-1,-15-11-7,0 0-1,0-1 0,1 0 0,-1-1 0,1 1 0,0-1 0,-1-1 0,1 0 0,0 0 0,0-1 0,0 0 0,0 0 0,17-4 0,-14 1 107,-1-1 0,0-1 0,0 0 0,0 0 0,-1-1 0,1 0 0,-1-1 0,-1 0 0,1 0 0,-1-1 1,-1 0-1,11-13 0,4-7 372,0 0 0,31-56 1,-33 46-148,-3 0-1,-1-2 1,-2 0 0,-1 0 0,-2-1-1,11-78 1,-15 48-90,-3-1-1,-3 0 1,-9-89-1,3 122-221,-1-1-1,-2 1 1,-20-63-1,23 90-23,1 1 0,-2 0 0,1 1 0,-2-1 1,1 1-1,-1 0 0,-1 0 0,0 0 0,0 1 0,-1 0 0,0 1 0,0 0 0,-1 0 0,0 1 0,-1 0 0,-19-11 0,25 16-66,-1 0 0,1 0 1,-1 1-1,1-1 0,-1 1 0,0 0 0,0 1 0,0-1 0,0 1 0,0 0 0,1 0 0,-1 0 0,0 1 0,0 0 1,0 0-1,1 0 0,-1 1 0,0-1 0,1 1 0,-1 0 0,1 0 0,0 1 0,0-1 0,0 1 0,0 0 0,-4 4 1,-5 7-1152,0 0 0,1 1 1,1 1-1,0 0 1,-11 23-1,14-25-137,-26 48-6265</inkml:trace>
</inkml:ink>
</file>

<file path=ppt/ink/ink12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8:23.520"/>
    </inkml:context>
    <inkml:brush xml:id="br0">
      <inkml:brushProperty name="width" value="0.025" units="cm"/>
      <inkml:brushProperty name="height" value="0.025" units="cm"/>
    </inkml:brush>
  </inkml:definitions>
  <inkml:trace contextRef="#ctx0" brushRef="#br0">167 12 7175,'299'13'7034,"1"18"-4093,75 4-1839,873-19 1303,-718-21-2071,759-30 349,39-28 443,-1280 62-1139,-33-1 16,1 1 1,0 1-1,-1 1 1,1 0-1,-1 1 1,30 7-1,-98-8-47,20 0 104,-691-7-49,-592 8 15,-976 103-1601,1127-73 1554,1026-40 144,206 11 46,101 19 0,-13-1-5,922 7 391,-772-30-80,693 4 1159,1064-5-102,-1668-9-794,56-1-430,-496 13-1040,-85-2-6191,72-5 159</inkml:trace>
</inkml:ink>
</file>

<file path=ppt/ink/ink12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8:24.926"/>
    </inkml:context>
    <inkml:brush xml:id="br0">
      <inkml:brushProperty name="width" value="0.025" units="cm"/>
      <inkml:brushProperty name="height" value="0.025" units="cm"/>
    </inkml:brush>
  </inkml:definitions>
  <inkml:trace contextRef="#ctx0" brushRef="#br0">4371 505 11371,'-14'-9'290,"0"1"1,-1 1 0,0 0 0,0 1-1,-32-7 1,-86-11-327,72 15 666,-121-26 2482,-318-105 1,-90-28-2241,447 140-629,-2 6 0,-175-4 0,202 23-216,-1 6-1,1 4 1,0 5 0,-133 33 0,90-4 49,1 7 0,2 7 0,-283 142 0,394-171 11,2 2 0,0 2 0,2 2-1,2 2 1,1 2 0,1 1 0,2 2 0,-36 51 0,56-66-61,1 1 0,2 1 0,1 0 0,0 0 0,2 1 0,1 1-1,-6 32 1,11-38-16,2 0-1,0 0 1,2 1-1,0-1 1,2 1 0,0-1-1,2 0 1,0 1-1,2-1 1,8 25-1,-4-20 20,1-1 0,2 0 0,1-1 0,0-1 0,2 0 0,1 0 0,1-2 0,22 24 0,-11-18 13,2-1 0,0-1 0,2-1 1,1-2-1,40 21 0,0-7 61,1-4 0,2-3 0,1-4 0,1-3 0,86 14 0,28-4 74,266 11 0,198-47-29,-423-13 119,291-57 0,-345 35-118,-2-7 1,199-80-1,-285 88-110,168-93-1,-225 109 27,-1-1 0,-1-1 0,-1-2 1,-1-1-1,-2-1 0,0-2 0,40-55 0,-58 69 12,-1 1 1,0-2-1,-2 0 1,0 0-1,0 0 0,-2 0 1,0-1-1,-1 0 1,0-1-1,-1 1 1,-1 0-1,-1-1 0,-1 1 1,-2-24-1,-1 22-50,0-1-1,-2 1 1,0 0-1,-1 0 1,-1 1-1,-1-1 0,-1 2 1,0-1-1,-1 1 1,-1 1-1,0 0 1,-21-22-1,-3 3 11,-2 0 0,-1 3 0,-2 1 0,-1 2 0,-1 2 0,-1 2 0,-68-29-1,13 14-4,-2 4-1,-156-34 1,121 43-297,-1 6 0,-237-5 0,-61 39-6948,252 3-944</inkml:trace>
</inkml:ink>
</file>

<file path=ppt/ink/ink12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9:01.032"/>
    </inkml:context>
    <inkml:brush xml:id="br0">
      <inkml:brushProperty name="width" value="0.025" units="cm"/>
      <inkml:brushProperty name="height" value="0.025" units="cm"/>
    </inkml:brush>
  </inkml:definitions>
  <inkml:trace contextRef="#ctx0" brushRef="#br0">0 6 6438,'5'0'11988,"-5"1"-11703,2-8-300</inkml:trace>
</inkml:ink>
</file>

<file path=ppt/ink/ink12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9:01.793"/>
    </inkml:context>
    <inkml:brush xml:id="br0">
      <inkml:brushProperty name="width" value="0.025" units="cm"/>
      <inkml:brushProperty name="height" value="0.025" units="cm"/>
    </inkml:brush>
  </inkml:definitions>
  <inkml:trace contextRef="#ctx0" brushRef="#br0">41 1 10570,'0'0'2594,"-41"23"-7270</inkml:trace>
</inkml:ink>
</file>

<file path=ppt/ink/ink12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9:43.986"/>
    </inkml:context>
    <inkml:brush xml:id="br0">
      <inkml:brushProperty name="width" value="0.025" units="cm"/>
      <inkml:brushProperty name="height" value="0.025" units="cm"/>
    </inkml:brush>
  </inkml:definitions>
  <inkml:trace contextRef="#ctx0" brushRef="#br0">176 109 6662,'3'-10'1949,"0"0"-2581,21-68 7911,-18 67-2953,-14 58-3576,-112 497 467,99-447-1304,4-23-755,-13 148-1,30-213-106,-2 10-1110,-3-10-3982,-4-8-4241</inkml:trace>
</inkml:ink>
</file>

<file path=ppt/ink/ink12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9:44.343"/>
    </inkml:context>
    <inkml:brush xml:id="br0">
      <inkml:brushProperty name="width" value="0.025" units="cm"/>
      <inkml:brushProperty name="height" value="0.025" units="cm"/>
    </inkml:brush>
  </inkml:definitions>
  <inkml:trace contextRef="#ctx0" brushRef="#br0">1 36 14189,'0'0'4260,"80"-7"-4003,-22 5 255,16-2-63,7-1-289,-1-1-96,-5-1-449,-8 4-1024,-13 1-192,-13 2 63,-18 0-1633,-10 0-2562</inkml:trace>
</inkml:ink>
</file>

<file path=ppt/ink/ink12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9:44.683"/>
    </inkml:context>
    <inkml:brush xml:id="br0">
      <inkml:brushProperty name="width" value="0.025" units="cm"/>
      <inkml:brushProperty name="height" value="0.025" units="cm"/>
    </inkml:brush>
  </inkml:definitions>
  <inkml:trace contextRef="#ctx0" brushRef="#br0">0 61 4965,'0'0'3715,"48"-53"-2754,-44 45 96,-2 8 801,4 0-4741,-1 0 2723,0 0-32,-3 0-513</inkml:trace>
</inkml:ink>
</file>

<file path=ppt/ink/ink12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9:45.010"/>
    </inkml:context>
    <inkml:brush xml:id="br0">
      <inkml:brushProperty name="width" value="0.025" units="cm"/>
      <inkml:brushProperty name="height" value="0.025" units="cm"/>
    </inkml:brush>
  </inkml:definitions>
  <inkml:trace contextRef="#ctx0" brushRef="#br0">72 4 12011,'2'-4'3991,"-1"11"-1387,-1 28-347,-9 51-1110,-8-10-913,2-14-220,3 1-1,2 0 1,-1 67-1,11-130-1000,0-15-1597,9-46-6299,-3 17 448</inkml:trace>
</inkml:ink>
</file>

<file path=ppt/ink/ink12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9:45.352"/>
    </inkml:context>
    <inkml:brush xml:id="br0">
      <inkml:brushProperty name="width" value="0.025" units="cm"/>
      <inkml:brushProperty name="height" value="0.025" units="cm"/>
    </inkml:brush>
  </inkml:definitions>
  <inkml:trace contextRef="#ctx0" brushRef="#br0">0 184 11531,'0'0'5813,"2"9"-5546,1 9-46,1-1 0,1 0-1,1-1 1,0 1 0,1-1 0,1 0-1,12 18 1,-13-23-22,0 0 1,1-1-1,0 0 1,0-1-1,2 1 0,-1-2 1,1 1-1,0-1 1,0-1-1,1 0 1,17 9-1,-24-15-24,-1 0 1,0 0-1,1 0 0,-1 0 1,0-1-1,1 1 1,-1-1-1,1 0 0,-1 0 1,1 0-1,-1 0 0,1 0 1,-1-1-1,1 0 1,-1 0-1,0 0 0,0 0 1,1 0-1,-1 0 0,0-1 1,0 0-1,0 0 1,0 0-1,0 0 0,-1 0 1,1 0-1,-1-1 0,1 1 1,-1-1-1,0 0 1,0 0-1,0 1 0,3-7 1,5-9 221,-2-1-1,1 0 1,-2 0 0,7-28 0,-13 45-417,5-22 143,-1 0-1,0 0 1,-2 0-1,1-37 1,-5 51-80,1 1 1,-1 0-1,-1-1 1,1 1-1,-2 0 1,-4-14-1,5 19-35,0-1 1,0 2-1,0-1 0,-1 0 1,1 0-1,-1 1 0,0-1 0,0 1 1,0 0-1,0 0 0,-1 0 1,1 0-1,-1 1 0,-6-4 0,9 5-99,0 1-1,0-1 0,0 1 1,0-1-1,0 1 1,0-1-1,0 1 0,0 0 1,-1-1-1,1 1 0,0 0 1,0 0-1,0 0 0,0 0 1,-1 0-1,1 0 0,0 0 1,0 0-1,0 1 1,0-1-1,0 0 0,0 1 1,0-1-1,-1 1 0,1-1 1,0 1-1,0 0 0,0-1 1,1 1-1,-3 1 0,3-1-136,0 0 0,0-1 0,-1 1-1,1 0 1,0 0 0,0 0-1,0 0 1,0 0 0,0 0-1,0-1 1,0 1 0,0 0 0,0 0-1,0 0 1,1 0 0,-1 0-1,0-1 1,1 1 0,-1 0 0,0 0-1,1 0 1,-1-1 0,1 1-1,-1 0 1,1-1 0,0 1 0,-1 0-1,1-1 1,-1 1 0,1-1-1,0 1 1,0-1 0,-1 1-1,1-1 1,0 1 0,0-1 0,0 0-1,1 1 1,22 7-6723</inkml:trace>
</inkml:ink>
</file>

<file path=ppt/ink/ink12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9:46.349"/>
    </inkml:context>
    <inkml:brush xml:id="br0">
      <inkml:brushProperty name="width" value="0.025" units="cm"/>
      <inkml:brushProperty name="height" value="0.025" units="cm"/>
    </inkml:brush>
  </inkml:definitions>
  <inkml:trace contextRef="#ctx0" brushRef="#br0">103 9 7143,'3'-9'11151,"-5"37"-8694,-10 45-2522,-17 40 533,-7 28-341,15-46-4491,18-82-430,0-8-2108</inkml:trace>
</inkml:ink>
</file>

<file path=ppt/ink/ink13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9:46.694"/>
    </inkml:context>
    <inkml:brush xml:id="br0">
      <inkml:brushProperty name="width" value="0.025" units="cm"/>
      <inkml:brushProperty name="height" value="0.025" units="cm"/>
    </inkml:brush>
  </inkml:definitions>
  <inkml:trace contextRef="#ctx0" brushRef="#br0">1 74 9801,'0'0'6278,"12"-4"-5242,58-10 40,0 2-1,1 3 1,78 1 0,-40 2-1007,4-4 314,-36 2-1191,-43 6-3118,-56 2-104,-7 0-2958</inkml:trace>
</inkml:ink>
</file>

<file path=ppt/ink/ink13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9:47.299"/>
    </inkml:context>
    <inkml:brush xml:id="br0">
      <inkml:brushProperty name="width" value="0.025" units="cm"/>
      <inkml:brushProperty name="height" value="0.025" units="cm"/>
    </inkml:brush>
  </inkml:definitions>
  <inkml:trace contextRef="#ctx0" brushRef="#br0">211 85 13549,'0'0'6043,"-5"12"-5424,-44 92 1791,10-24-1827,3 1 0,-42 142 0,74-194-626,4-29 31,1 0 1,-1 0-1,0 0 1,0 0-1,0 1 1,0-1-1,0 0 1,1 0-1,-1 0 1,0 0-1,0 0 0,0 0 1,1 0-1,-1 0 1,0 1-1,0-1 1,0 0-1,1 0 1,-1 0-1,0 0 1,0 0-1,0 0 1,1 0-1,-1 0 1,0 0-1,0 0 1,0 0-1,1 0 0,-1-1 1,0 1-1,0 0 1,0 0-1,0 0 1,1 0-1,-1 0 1,0 0-1,0 0 1,0 0-1,0-1 1,1 1-1,-1 0 1,0 0-1,0 0 0,0 0 1,0-1-1,0 1 1,0 0-1,0 0 1,1 0-1,-1 0 1,0-1-1,0 1 1,0 0-1,0-1 1,29-45-1720,1-15-2398,-3-2-1,22-73 1,-14 22 5567,-30 97-166,-7 38 3218,4 23-2882,0-2-665,-4-4-93,0-13-229,1 1 0,3 32 0,-1-53-543,-1 0 0,1-1-1,0 1 1,0 0 0,0 0 0,1-1-1,-1 1 1,1-1 0,0 0 0,1 1 0,-1-1-1,1 0 1,0 0 0,0 0 0,0-1-1,0 1 1,0-1 0,5 4 0,-4-5 70,0 0 1,0 0 0,0-1 0,1 1 0,-1-1 0,0 0-1,1 0 1,-1-1 0,0 1 0,1-1 0,-1 0-1,1 0 1,-1 0 0,1-1 0,-1 0 0,0 0 0,1 0-1,-1 0 1,0-1 0,0 1 0,0-1 0,0 0-1,0 0 1,0-1 0,6-4 0,4-4 141,0 0 0,-1-1 1,0 0-1,-1-1 0,12-16 0,-6 4-234,-1 0-1,0-1 1,-2 0-1,-1-1 0,-1-1 1,-2 0-1,0-1 1,-2 0-1,-1-1 1,-2 0-1,-1 0 0,3-47 1,-9 77-97,1 0 1,0 0-1,0 1 1,0-1-1,0 0 0,-1 0 1,1 0-1,0 0 1,0 0-1,0 0 0,-1 0 1,1 0-1,0 1 1,0-1-1,-1 0 0,1 0 1,0 0-1,0 0 1,0 0-1,-1 0 0,1 0 1,0 0-1,0 0 1,-1-1-1,1 1 0,0 0 1,0 0-1,0 0 1,-1 0-1,1 0 0,0 0 1,0 0-1,0 0 1,-1-1-1,1 1 0,0 0 1,0 0-1,0 0 1,0 0-1,0-1 0,-1 1 1,1 0-1,0 0 1,0 0-1,0 0 0,0-1 1,0 1-1,0 0 1,-10 21-5738,10-11-863</inkml:trace>
</inkml:ink>
</file>

<file path=ppt/ink/ink13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9:48.415"/>
    </inkml:context>
    <inkml:brush xml:id="br0">
      <inkml:brushProperty name="width" value="0.025" units="cm"/>
      <inkml:brushProperty name="height" value="0.025" units="cm"/>
    </inkml:brush>
  </inkml:definitions>
  <inkml:trace contextRef="#ctx0" brushRef="#br0">11 61 6502,'0'0'4613,"-11"-61"-930,22 95-2081,17 23-353,11 22-192,9 17-64,6 17-769,5 8-160,5 0 32,0 0-96,5-3 0,1-4 32,1 1-448,1-3-834,-5-2-3234,-8-2-6630</inkml:trace>
</inkml:ink>
</file>

<file path=ppt/ink/ink13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19:48.776"/>
    </inkml:context>
    <inkml:brush xml:id="br0">
      <inkml:brushProperty name="width" value="0.025" units="cm"/>
      <inkml:brushProperty name="height" value="0.025" units="cm"/>
    </inkml:brush>
  </inkml:definitions>
  <inkml:trace contextRef="#ctx0" brushRef="#br0">94 170 10730,'-39'-70'4132,"11"19"-897,10 19-1409,9 16-513,26 24-1089,11 24 353,8 14 704,13 10-448,12 13-481,4 6-320,5 3 0,6 1-96,-1 6-833,1 6-832,-3 6-802,-7 3-1697,-10 3-8007</inkml:trace>
</inkml:ink>
</file>

<file path=ppt/ink/ink13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2:14.695"/>
    </inkml:context>
    <inkml:brush xml:id="br0">
      <inkml:brushProperty name="width" value="0.025" units="cm"/>
      <inkml:brushProperty name="height" value="0.025" units="cm"/>
    </inkml:brush>
  </inkml:definitions>
  <inkml:trace contextRef="#ctx0" brushRef="#br0">7071 347 9385,'-12'-5'2995,"-23"-10"-2239,-1 1 1,0 2 0,-1 2 0,-40-6-1,-170-17-211,88 15-437,-45-11 34,-962-99 3634,349 114-3184,50 2-650,375-4 57,-801-9 984,1009 35-822,-317 58-1,-166 99-123,629-155-31,-36 9 63,-108 49-1,163-62-59,1 1 0,1 1 0,0 0 0,0 2 0,1 0 0,0 1 0,1 0 0,1 1 0,0 1 0,1 0 0,-12 18 0,18-22-14,1 0 1,1 0-1,0 0 1,0 1-1,1 0 1,0 0-1,2 0 1,-1 0-1,1 0 0,1 1 1,0-1-1,1 1 1,0-1-1,1 0 1,0 1-1,6 22 1,-2-18-2,1 0 1,1 0 0,0-1 0,2 0 0,-1 0 0,2-1 0,0 0 0,1-1 0,0 0-1,1-1 1,17 14 0,19 14 81,2-3-1,2-1 1,1-3-1,113 52 1,246 72 171,-179-89-236,3-10 1,2-11 0,313 24 0,733-31 112,-908-53-82,714-118 0,339-221 370,-1355 329-384,144-48 58,-177 54-65,-1-1 0,-1-2 0,41-27 0,-73 42-17,0-1 0,-1 0 0,0 0 0,0 0 0,0-1 0,-1 0 0,1 0 1,5-9-1,-10 12-1,1 0 1,-1 0 0,0 1 0,0-1 0,0-1-1,0 1 1,0 0 0,0 0 0,-1 0 0,0 0-1,1 0 1,-1-1 0,-1 1 0,1 0 0,0 0-1,-1 0 1,1-1 0,-1 1 0,0 0 0,0 0-1,0 0 1,-1 0 0,-2-4 0,-1-1-4,-1 0 0,0 1 0,0 0 1,-1 0-1,0 0 0,0 1 0,0 0 0,-15-9 1,-74-35-10,84 45 10,-97-42 419,-3 4-1,0 6 0,-148-28 0,-364-25 435,-202 58-1013,-3 62-4695,538-15-890,5-4-5878</inkml:trace>
</inkml:ink>
</file>

<file path=ppt/ink/ink13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21:41.833"/>
    </inkml:context>
    <inkml:brush xml:id="br0">
      <inkml:brushProperty name="width" value="0.025" units="cm"/>
      <inkml:brushProperty name="height" value="0.025" units="cm"/>
    </inkml:brush>
  </inkml:definitions>
  <inkml:trace contextRef="#ctx0" brushRef="#br0">0 0 2434,'0'0'833</inkml:trace>
</inkml:ink>
</file>

<file path=ppt/ink/ink13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21:44.279"/>
    </inkml:context>
    <inkml:brush xml:id="br0">
      <inkml:brushProperty name="width" value="0.025" units="cm"/>
      <inkml:brushProperty name="height" value="0.025" units="cm"/>
    </inkml:brush>
  </inkml:definitions>
  <inkml:trace contextRef="#ctx0" brushRef="#br0">175 2705 2883,'-10'4'-16,"7"-2"237,-60 29-373,18-1 7220,-8 5 3721,64-38-4081,1-1-6602,0-1 0,0 0 0,16-9 0,11-15 105,108-73 539,-55 59-744,-63 32 39,39-23 0,-3-1 3,122-46 0,-39 19-10,-97 37 4,74-46 1,-20 9-38,144-62 1,-246 122-6,226-94 36,25-13 24,-239 102-53,241-125 786,-93 16 115,-114 78-526,95-57-1,262-141 590,-372 216-954,422-247-17,-287 178 0,-107 58 0,114-74 0,-88 46 0,4 5 0,120-52 0,-12 6 0,208-126 0,-331 182 0,104-64 0,-168 102 103,-11 5-144,0 1 0,0-1 0,0 1 0,0-1 1,0 0-1,-1 0 0,1 0 0,0 0 1,0 0-1,-1 0 0,1-1 0,-1 1 0,1 0 1,-1-1-1,2-1 0,-9-12-11415,0-3-6454</inkml:trace>
</inkml:ink>
</file>

<file path=ppt/ink/ink13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21:57.055"/>
    </inkml:context>
    <inkml:brush xml:id="br0">
      <inkml:brushProperty name="width" value="0.025" units="cm"/>
      <inkml:brushProperty name="height" value="0.025" units="cm"/>
    </inkml:brush>
  </inkml:definitions>
  <inkml:trace contextRef="#ctx0" brushRef="#br0">55 60 12716,'0'-1'1242,"2"-26"8956,1 16-6441,5 14-734,-6 3-2883,0 1 0,0-1 0,-1 1 0,0-1 0,0 1 0,0 0 0,-1-1 0,0 1 0,-1 0 0,-1 10 0,1 8-57,0-16-71,0-1 1,0 1-1,-1 0 1,0-1-1,-4 12 0,3-12 1,0 1-1,1 0 1,0 1-1,1-1 1,-1 13-1,5-29-4298,6-8-2722,-6 13 9227,7 7 4345,13-4-4547,18-5-1571,-31 2-436,1-1-1,0 0 1,-1-1-1,0 0 1,0-1-1,0 0 1,0 0-1,10-9 1,-17 11-10,0 1 1,-1-1 0,0 0 0,1 0-1,-1 0 1,0 0 0,0 0 0,-1-1 0,1 1-1,-1 0 1,1-1 0,-1 1 0,0-1-1,0 0 1,-1 1 0,1-1 0,-1 0-1,0 0 1,0 1 0,0-1 0,0 0-1,-1 1 1,1-1 0,-1 0 0,0 1-1,0-1 1,-3-4 0,-18-81-1,19 88 0,1 0 0,-1 0 0,1 0 0,-1 0 0,1 1 0,-1 0 0,1-1 0,-1 1 0,0 0 0,1 0 0,-1 0 0,1 1 0,-4 0 0,2-1 0,-7-1 0,1 1 0,0 1 0,0 0 0,0 0 0,0 1 0,0 0 0,0 1 0,0 0 0,0 0 0,1 1 0,-10 6 0,-2-1-1998,19-8 1472,-1 0-1,1-1 1,0 1 0,0-1 0,-1 1 0,1-1 0,0 0 0,-1 0 0,1 0 0,0 0 0,-1 0 0,1-1 0,-3 0-1,-5-5-7469</inkml:trace>
</inkml:ink>
</file>

<file path=ppt/ink/ink13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21:52.475"/>
    </inkml:context>
    <inkml:brush xml:id="br0">
      <inkml:brushProperty name="width" value="0.025" units="cm"/>
      <inkml:brushProperty name="height" value="0.025" units="cm"/>
    </inkml:brush>
  </inkml:definitions>
  <inkml:trace contextRef="#ctx0" brushRef="#br0">13 0 16944,'0'0'12246,"-2"12"-11728,-8 206 1772,12-219-5882,9-12 922,3-31-8119,-10 18 871</inkml:trace>
</inkml:ink>
</file>

<file path=ppt/ink/ink13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21:53.088"/>
    </inkml:context>
    <inkml:brush xml:id="br0">
      <inkml:brushProperty name="width" value="0.025" units="cm"/>
      <inkml:brushProperty name="height" value="0.025" units="cm"/>
    </inkml:brush>
  </inkml:definitions>
  <inkml:trace contextRef="#ctx0" brushRef="#br0">68 84 9929,'0'0'17900,"7"-5"-16859,9-6-946,0 1-1,1 0 1,0 1 0,0 1 0,1 1 0,0 0-1,35-7 1,-49 13-102,1 1 0,0-1 0,-1 1 0,1 0 0,0 0 0,-1 0-1,1 1 1,8 2 0,-11-2 35,-1 0 0,1 0 1,-1 0-1,0 0 0,0 1 0,1-1 0,-1 0 0,0 1 0,0 0 0,0-1 1,0 1-1,0-1 0,-1 1 0,1 0 0,0 0 0,-1-1 0,0 1 0,1 0 0,-1 0 1,0 0-1,0-1 0,0 1 0,0 0 0,0 0 0,-1 3 0,2 37 413,0-14 236,-1 0 0,-7 52 0,-45-69-677,-35 20 0,69-24 0,1 0 0,-1-1 0,0 0 0,0-2 0,-1 0 0,-33 3 0,52-7 0,-1 0 0,1 0 0,-1 0 0,1-1 0,0 1 0,-1 0 0,1 0 0,-1 0 0,1 0 0,0 0 0,-1 0 0,1-1 0,-1 1 0,1 0 0,0 0 0,-1-1 0,1 1 0,0 0 0,-1 0 0,1-1 0,0 1 0,-1 0 0,1-1 0,0 1 0,0-1 0,0 1 0,-1 0 0,1-1 0,0 1 0,0-1 0,0 1 0,0 0 0,0-1 0,-1 1 0,1-1 0,0 1 0,0-1 0,0 1 0,0 0 0,1-1 0,-1 1 0,0-1 0,0 1 0,0-1 0,0 1 0,0 0 0,0-1 0,1 1 0,-1-1 0,0 1 0,0 0 0,1-1 0,-1 1 0,1-1 0,16-21 0,21 3-2338,-2 0-3497,-8 2-3064</inkml:trace>
</inkml:ink>
</file>

<file path=ppt/ink/ink13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21:53.667"/>
    </inkml:context>
    <inkml:brush xml:id="br0">
      <inkml:brushProperty name="width" value="0.025" units="cm"/>
      <inkml:brushProperty name="height" value="0.025" units="cm"/>
    </inkml:brush>
  </inkml:definitions>
  <inkml:trace contextRef="#ctx0" brushRef="#br0">3 61 12172,'0'0'7820,"0"-8"-4590,0-41 1585,1 46-2439,2 9-1757,1 14-299,-8 249 686,-3-84-597,10-172-765,4-21-595,4-23-2029,-7-39-8818,-3 26-1297</inkml:trace>
</inkml:ink>
</file>

<file path=ppt/ink/ink13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21:54.309"/>
    </inkml:context>
    <inkml:brush xml:id="br0">
      <inkml:brushProperty name="width" value="0.025" units="cm"/>
      <inkml:brushProperty name="height" value="0.025" units="cm"/>
    </inkml:brush>
  </inkml:definitions>
  <inkml:trace contextRef="#ctx0" brushRef="#br0">83 48 16976,'0'0'13175,"11"-4"-12774,145-19-44,-119 13-350,-28 8-10,-1-1 1,1 1-1,-1 1 1,1-1-1,-1 2 1,12-1 0,-18 2 3,0 1-1,0-1 1,0 0 0,0 1 0,0-1 0,0 1 0,-1 0 0,1 0 0,-1 0 0,1 0 0,-1 0 0,1 0 0,-1 0 0,0 0 0,0 0 0,1 4 0,14 40 31,-12-17 11,-1 0 1,-1 0-1,-1 1 0,-2-1 1,-1 0-1,-8 41 1,7-60-6,0 0-1,-1 0 1,0-1-1,0 1 1,-1-1 0,0 0-1,-1 0 1,0-1-1,-1 1 1,1-1 0,-2-1-1,1 1 1,-1-1 0,0-1-1,0 1 1,-1-1-1,0-1 1,0 0 0,0 0-1,-20 7 1,1-4 66,-1 0-1,0-2 1,-1-1 0,1-2 0,-1 0-1,-33-3 1,60-2-67,8-3-1,9-2-403,37-15-6919,-48 20 6325,27-12-9364</inkml:trace>
</inkml:ink>
</file>

<file path=ppt/ink/ink13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21:54.701"/>
    </inkml:context>
    <inkml:brush xml:id="br0">
      <inkml:brushProperty name="width" value="0.025" units="cm"/>
      <inkml:brushProperty name="height" value="0.025" units="cm"/>
    </inkml:brush>
  </inkml:definitions>
  <inkml:trace contextRef="#ctx0" brushRef="#br0">0 1 5157,'0'0'6822</inkml:trace>
</inkml:ink>
</file>

<file path=ppt/ink/ink13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21:55.075"/>
    </inkml:context>
    <inkml:brush xml:id="br0">
      <inkml:brushProperty name="width" value="0.025" units="cm"/>
      <inkml:brushProperty name="height" value="0.025" units="cm"/>
    </inkml:brush>
  </inkml:definitions>
  <inkml:trace contextRef="#ctx0" brushRef="#br0">18 0 9417,'0'0'15497,"-3"3"-14242,1-1-1055,1 0 1,-1 0 0,1 0-1,0 1 1,0-1 0,0 0-1,0 1 1,0-1-1,0 0 1,0 1 0,1-1-1,-1 1 1,1-1 0,0 1-1,0 0 1,0-1 0,0 5-1,1-1 227,0 1 0,0-1-1,1 0 1,-1 0 0,2 0-1,4 11 1,-7-16-535,0-1 1,0 0-1,0 0 1,0 1-1,1-1 1,-1 0-1,0 0 1,0 0-1,0 1 1,1-1-1,-1 0 1,0 0-1,0 0 1,0 0-1,1 0 1,-1 1-1,0-1 1,0 0-1,1 0 1,-1 0-1,0 0 0,0 0 1,1 0-1,-1 0 1,0 0-1,0 0 1,1 0-1,-1 0 1,0 0-1,1 0 1,-1 0-1,0 0 1,0 0-1,1 0 1,-1 0-1,0 0 1,0 0-1,1-1 1,-1 1-1,0 0 1,0 0-1,0 0 0,1 0 1,-1-1-1,0 1 1,0 0-1,0 0 1,1 0-1,-1-1 1,0 1-1,0 0 1,0-1-1,10-13-8874,-5 1 1562</inkml:trace>
</inkml:ink>
</file>

<file path=ppt/ink/ink13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21:55.634"/>
    </inkml:context>
    <inkml:brush xml:id="br0">
      <inkml:brushProperty name="width" value="0.025" units="cm"/>
      <inkml:brushProperty name="height" value="0.025" units="cm"/>
    </inkml:brush>
  </inkml:definitions>
  <inkml:trace contextRef="#ctx0" brushRef="#br0">37 149 12043,'0'0'19058,"9"0"-18134,13-2-739,-1-1 1,1 0-1,40-12 1,-61 12-186,0 1 0,0-1 0,-1 0 0,1 0 0,0 1 0,-1-1 0,0 0 0,0 0 0,1 0 0,-2 1 0,1-1 0,0 0 0,-1-3 0,1 2 0,4-69 0,-5 73 0,0-1 0,0 0 0,0 1 0,0-1 0,0 1 0,0 0 0,0-1 0,0 1 0,-1 0 0,1 0 0,0 0 0,0 0 0,0 0 0,-1 0 0,1 0 0,0 0 0,0 0 0,0 0 0,-2 1 0,-26 4 0,-31 19 0,-7 1 0,74-43-821,0 6-2671,8-15-5904</inkml:trace>
</inkml:ink>
</file>

<file path=ppt/ink/ink13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21:58.256"/>
    </inkml:context>
    <inkml:brush xml:id="br0">
      <inkml:brushProperty name="width" value="0.025" units="cm"/>
      <inkml:brushProperty name="height" value="0.025" units="cm"/>
    </inkml:brush>
  </inkml:definitions>
  <inkml:trace contextRef="#ctx0" brushRef="#br0">27 21 14958,'-1'-13'10560,"-2"27"-7999,0 28-2400,-7 69 3492,0-2-4402,10-110 491,0 0-1,0 0 1,1 0-1,-1 0 1,0 0-1,0 0 0,1 0 1,-1 0-1,0 0 1,1 0-1,-1 0 1,1 0-1,-1 1 1,1-1-1,0 0 1,-1 0-1,1 0 1,0 1-1,0-1 1,-1 0-1,1 1 1,2-2-1,27-7-874,36 10 3477,-62 0-2360,13 0 804,-11 0-473,-1 0 0,1 0 0,0-1 0,0 1 0,0-1 0,0-1 1,0 1-1,-1-1 0,1 0 0,0-1 0,0 1 0,-1-1 0,1 0 0,5-4 1,-10 6-306,-1-1 0,0 1 1,1-1-1,-1 1 1,0-1-1,0 0 0,1 1 1,-1-1-1,0 1 1,0-1-1,0 0 1,0 1-1,0-1 0,0 0 1,0 1-1,0-1 1,0 1-1,0-1 1,-1 0-1,1 1 0,0-1 1,0 0-1,-1 1 1,1-1-1,0 1 1,-1-1-1,1 1 0,0-1 1,-1 1-1,1-1 1,-1 1-1,1-1 0,-1 1 1,0-1-1,-19-20 451,17 18-427,-13-14-34,1 0 0,-21-32 0,31 42 0,1 0 0,0-1 0,1 1 0,-1-1 0,1 0 0,1 0 0,-1 0 0,1 0 0,1 0 0,-2-14 0,3 21 0,-1 0 1,0 0-1,1-1 1,-1 1-1,0 0 1,0 0-1,0 0 0,0 0 1,0 0-1,0 1 1,0-1-1,0 0 1,0 0-1,-1 1 0,1-1 1,0 1-1,0-1 1,-1 1-1,1-1 1,0 1-1,-1 0 0,1 0 1,0-1-1,-1 1 1,1 0-1,0 0 1,-3 1-1,2-2-3,0 1-1,0 0 1,0 0 0,0 0-1,-1 0 1,1 0 0,0 0-1,0 1 1,0-1 0,0 1-1,0-1 1,0 1 0,0 0-1,0 0 1,0 0 0,0 0-1,-3 2 1,2 6-1326</inkml:trace>
</inkml:ink>
</file>

<file path=ppt/ink/ink13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21:59.552"/>
    </inkml:context>
    <inkml:brush xml:id="br0">
      <inkml:brushProperty name="width" value="0.025" units="cm"/>
      <inkml:brushProperty name="height" value="0.025" units="cm"/>
    </inkml:brush>
  </inkml:definitions>
  <inkml:trace contextRef="#ctx0" brushRef="#br0">79 126 12556,'0'0'247,"0"-1"0,-1 1 0,1-1-1,0 1 1,-1-1 0,1 1 0,0 0 0,-1-1 0,1 1 0,-1-1 0,1 1 0,0 0-1,-1-1 1,1 1 0,-1 0 0,1 0 0,-1-1 0,1 1 0,-1 0 0,0 0 0,1 0-1,-1 0 1,1 0 0,-1-1 0,1 1 0,-1 0 0,0 0 0,-1 0-3,1 0-1,0 0 1,-1 0 0,1 0 0,0 0 0,-1 0-1,1 0 1,0 0 0,-1 0 0,1 0 0,0 1-1,-1-1 1,1 1 0,0-1 0,-1 1 0,1-1-1,0 1 1,0 0 0,0-1 0,-2 3 0,-2 11 219,0 0 1,1 1-1,1 0 0,0 0 1,0 16-1,-6 25-313,8-51-59,0 0-1,0-1 1,0 1-1,1 0 1,0 0-1,0 0 0,1 9 1,-1-14-70,1 1 1,-1-1-1,0 1 0,0-1 1,0 1-1,1-1 1,-1 1-1,0-1 0,0 0 1,1 1-1,-1-1 0,0 1 1,1-1-1,-1 0 0,1 1 1,-1-1-1,0 0 1,1 1-1,-1-1 0,1 0 1,-1 0-1,1 1 0,-1-1 1,1 0-1,-1 0 1,1 0-1,0 0 0,24-9 243,-7-4-91,-9 7-155,1-1 1,0 1 0,-1 1 0,15-6-1,-20 10-18,0 0 0,0 0 0,0 0-1,0 1 1,0-1 0,-1 1-1,1 0 1,0 0 0,0 1-1,0-1 1,0 1 0,0 0 0,0 0-1,0 0 1,-1 0 0,6 3-1,-7-3 23,-1 0-1,1-1 1,0 1-1,-1-1 1,1 1-1,0-1 1,0 1-1,-1-1 1,1 0-1,0 0 1,0 0-1,0 0 1,-1 0-1,1 0 1,0-1-1,0 1 1,-1-1-1,1 1 1,0-1-1,0 1 1,2-3-1,-3 3 60,0-1-1,-1 0 1,1 0 0,0 0-1,0 0 1,-1 0-1,1 0 1,-1 0 0,1 0-1,-1 0 1,1 0-1,-1 0 1,0 0 0,1 0-1,-1 0 1,0 0-1,0 0 1,0-1 0,0 1-1,0 0 1,0 0-1,0 0 1,0 0 0,0 0-1,-1 0 1,1-1-1,0 1 1,-1 0 0,1 0-1,-1 0 1,1 0-1,-1 0 1,0 0 0,0-1-1,-5-10-66,2 0-1,-1-1 0,2 0 1,0 0-1,0 0 0,1 0 1,-1-25-1,3 37-13,0 0 0,-1 0 0,1 0 0,-1 0 0,1 0 0,-1 0 0,0 0 0,1 0 0,-1 0 0,0 0 0,0 0 0,1 1 0,-1-1 0,0 0 0,0 0 0,0 1 0,0-1 0,0 1 0,0-1 0,0 1 0,0-1 0,0 1 0,0 0 0,-2-1 0,-34-9 0,24 8 0,9 1 0,-1 0 0,1 1 0,-1 0 0,0 0 0,1 0 0,-1 0 0,-6 2 0,7-1 0,0-1 0,0 1 0,0-1 0,0 0 0,0 0 0,0 0 0,-6-2 0,10-1-623,0-1-1,0 1 1,0 0 0,0-1 0,1 1-1,0-1 1,1-5 0,7-18-6739,2-7-4953</inkml:trace>
</inkml:ink>
</file>

<file path=ppt/ink/ink13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22:04.127"/>
    </inkml:context>
    <inkml:brush xml:id="br0">
      <inkml:brushProperty name="width" value="0.025" units="cm"/>
      <inkml:brushProperty name="height" value="0.025" units="cm"/>
    </inkml:brush>
  </inkml:definitions>
  <inkml:trace contextRef="#ctx0" brushRef="#br0">1 4 17969,'0'0'4740,"76"15"-2914,-33-15-481,8 0-608,5 0-577,1 0-160,-1-2-929,-3-1-896,-9-1-1058,-8-1-2018,-11 1-5605</inkml:trace>
</inkml:ink>
</file>

<file path=ppt/ink/ink13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22:04.486"/>
    </inkml:context>
    <inkml:brush xml:id="br0">
      <inkml:brushProperty name="width" value="0.025" units="cm"/>
      <inkml:brushProperty name="height" value="0.025" units="cm"/>
    </inkml:brush>
  </inkml:definitions>
  <inkml:trace contextRef="#ctx0" brushRef="#br0">1 4 14542,'0'0'4927,"9"-1"-3667,0 0-1089,0 0 1,0 0-1,0 1 0,0 1 1,0 0-1,0 0 0,0 0 0,0 1 1,0 1-1,10 3 0,19 7 501,25 10 949,-59-22-1457,0 1 0,0 0 0,0 0 0,0 1 0,0-1 0,-1 1 0,1 0 0,-1 0 0,0 0-1,0 0 1,3 5 0,-5-6-60,1 1 0,-1-1-1,-1 1 1,1 0-1,0-1 1,-1 1-1,1 0 1,-1-1-1,0 1 1,0 0 0,0-1-1,0 1 1,0 0-1,-1 0 1,1-1-1,-1 1 1,0-1 0,0 1-1,0 0 1,0-1-1,0 1 1,0-1-1,-1 0 1,1 0-1,-1 1 1,0-1 0,-3 3-1,-5 6 226,-1 0 1,0 0-1,-21 13 0,24-18-168,-47 33 586,33-25-496,0 1 0,-27 27 0,41-31-549,20-8-14731</inkml:trace>
</inkml:ink>
</file>

<file path=ppt/ink/ink13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22:05.157"/>
    </inkml:context>
    <inkml:brush xml:id="br0">
      <inkml:brushProperty name="width" value="0.025" units="cm"/>
      <inkml:brushProperty name="height" value="0.025" units="cm"/>
    </inkml:brush>
  </inkml:definitions>
  <inkml:trace contextRef="#ctx0" brushRef="#br0">1 0 16047,'0'0'7463,"79"18"-5253,-25-15-448,12-3-1025,5 0-385,2 0-256,-9-3-64,-11-2-640,-14 1-1635,-19 3-319,-17 1-1506,-21 1-8424</inkml:trace>
</inkml:ink>
</file>

<file path=ppt/ink/ink13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22:05.517"/>
    </inkml:context>
    <inkml:brush xml:id="br0">
      <inkml:brushProperty name="width" value="0.025" units="cm"/>
      <inkml:brushProperty name="height" value="0.025" units="cm"/>
    </inkml:brush>
  </inkml:definitions>
  <inkml:trace contextRef="#ctx0" brushRef="#br0">128 1 9641,'-11'3'2808,"6"-2"-2388,-60 16 4140,62-17-4259,1 1 1,-1 0 0,1 0-1,0 0 1,-1 0 0,1 0-1,0 0 1,-1 0 0,1 1-1,0-1 1,0 1 0,0 0-1,0 0 1,0-1 0,1 1-1,-1 0 1,1 1 0,-1-1-1,1 0 1,0 0 0,-1 1-1,1-1 1,-1 5 0,2-6-262,1 0 1,-1-1-1,1 1 1,-1 0 0,0 0-1,1 0 1,-1 0-1,1-1 1,0 1-1,-1 0 1,1 0 0,0-1-1,-1 1 1,1 0-1,0-1 1,0 1-1,0-1 1,0 1 0,-1-1-1,1 0 1,0 1-1,0-1 1,0 0-1,1 1 1,29 7 296,-24-7-268,52 11 28,-42-10-75,1 1 0,-1 1 1,0 1-1,28 11 0,-43-15-4,-1-1 1,1 1-1,-1 0 1,1 0-1,-1-1 1,0 1-1,1 0 1,-1 1-1,0-1 1,0 0-1,0 0 1,0 0-1,0 1 1,0-1-1,0 0 1,0 1-1,0-1 1,0 1-1,-1-1 1,1 1-1,-1 0 1,1-1-1,-1 3 1,0-1 59,0 0 0,-1 0 0,1-1 0,-1 1 0,1 0 0,-1-1 0,0 1 0,0-1 1,-1 1-1,1-1 0,0 1 0,-4 3 0,-5 6 383,-1 0 1,0-1 0,-23 18-1,30-26-408,-32 22 453,27-20-371,0 1 1,1 0-1,-1 0 1,1 0-1,1 1 1,-1 1-1,1-1 1,0 1-1,1 0 1,-8 12-1,14-20-118,0 1 0,0-1 0,-1 1 0,1 0-1,0-1 1,0 1 0,0-1 0,0 1 0,0 0 0,0-1-1,0 1 1,0 0 0,0-1 0,0 1 0,0-1 0,0 1 0,1 0-1,-1-1 1,0 1 0,0-1 0,1 1 0,-1 0 0,0-1-1,1 1 1,-1-1 0,0 1 0,1-1 0,-1 1 0,1-1-1,-1 0 1,1 1 0,-1-1 0,1 1 0,-1-1 0,1 0-1,-1 0 1,1 1 0,-1-1 0,1 0 0,0 0 0,-1 0-1,1 1 1,0-1 0,0 0 0,36 1 181,-25-2-91,67 0-280,83-13 0,-82 1-2933,-3-5-4263,-60 11 1502,-5-1-3817</inkml:trace>
</inkml:ink>
</file>

<file path=ppt/ink/ink13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22:05.876"/>
    </inkml:context>
    <inkml:brush xml:id="br0">
      <inkml:brushProperty name="width" value="0.025" units="cm"/>
      <inkml:brushProperty name="height" value="0.025" units="cm"/>
    </inkml:brush>
  </inkml:definitions>
  <inkml:trace contextRef="#ctx0" brushRef="#br0">32 0 23702,'0'0'5889,"-2"10"-4389,-5 40-479,-3 24-1508,-2 83 1,12-157 384,-1 0 0,1 0 0,0 1 1,0-1-1,0 0 0,0 0 0,0 1 1,0-1-1,0 0 0,0 0 0,0 0 1,0 1-1,0-1 0,0 0 0,0 0 0,0 1 1,0-1-1,0 0 0,0 0 0,1 0 1,-1 1-1,0-1 0,0 0 0,0 0 1,0 0-1,0 0 0,0 1 0,1-1 0,-1 0 1,0 0-1,0 0 0,0 0 0,0 0 1,1 1-1,-1-1 0,0 0 0,0 0 1,0 0-1,1 0 0,-1 0 0,0 0 0,0 0 1,1 0-1,-1 0 0,0 0 0,0 0 1,0 0-1,1 0 0,-1 0 0,0 0 0,0 0 1,1 0-1,8-10-5080,-3-11-1571,1-8-6192</inkml:trace>
</inkml:ink>
</file>

<file path=ppt/ink/ink13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22:06.218"/>
    </inkml:context>
    <inkml:brush xml:id="br0">
      <inkml:brushProperty name="width" value="0.025" units="cm"/>
      <inkml:brushProperty name="height" value="0.025" units="cm"/>
    </inkml:brush>
  </inkml:definitions>
  <inkml:trace contextRef="#ctx0" brushRef="#br0">1 1 14606,'0'0'15737,"8"10"-15043,80 85-224,-82-88-446,-1 1 1,1 0-1,-1 0 0,-1 0 0,5 11 0,-3 6-7819</inkml:trace>
</inkml:ink>
</file>

<file path=ppt/ink/ink13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22:06.576"/>
    </inkml:context>
    <inkml:brush xml:id="br0">
      <inkml:brushProperty name="width" value="0.025" units="cm"/>
      <inkml:brushProperty name="height" value="0.025" units="cm"/>
    </inkml:brush>
  </inkml:definitions>
  <inkml:trace contextRef="#ctx0" brushRef="#br0">1 53 11851,'0'0'12492,"10"-1"-10565,136-15 4323,-79 10-8998,-40-1 280,-12-5-3808,-7 2-1427</inkml:trace>
</inkml:ink>
</file>

<file path=ppt/ink/ink13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22:07.511"/>
    </inkml:context>
    <inkml:brush xml:id="br0">
      <inkml:brushProperty name="width" value="0.025" units="cm"/>
      <inkml:brushProperty name="height" value="0.025" units="cm"/>
    </inkml:brush>
  </inkml:definitions>
  <inkml:trace contextRef="#ctx0" brushRef="#br0">33 16 3491,'0'0'26319,"9"-3"-24665,11 0-1467,-1 0-1,1 0 0,-1 2 0,1 1 0,0 0 0,20 4 0,137 3-186,-177-8 0,1 1 0,-1 0 0,1 0 0,-1 0 0,0 0 0,1 0 0,-1 0 0,1 0 0,-1-1 0,1 1 0,-1 0 0,0 0 0,1-1 0,-1 1 0,0 0 0,1-1 0,-1 1 0,0 0 0,1-1 0,-1 1 0,0 0 0,0-1 0,1 1 0,-1-1 0,0 1 0,0 0 0,0-1 0,0 1 0,0-1 0,1 1 0,-1-1 0,0 0 0,-1-1 0,0 10 0,-22 279 0,23-246 0,-338-41 0,317-3 0,21 3 0,0 0 0,-1 0 0,1 0 0,0-1 0,0 1 0,0 0 0,0 0 0,-1 0 0,1 0 0,0 0 0,0 0 0,0 0 0,0-1 0,0 1 0,0 0 0,0 0 0,-1 0 0,1 0 0,0 0 0,0-1 0,0 1 0,0 0 0,0 0 0,0 0 0,0 0 0,0-1 0,0 1 0,0 0 0,0 0 0,0 0 0,0 0 0,0-1 0,0 1 0,0 0 0,0 0 0,0 0 0,0 0 0,0-1 0,0 1 0,1 0 0,-1 0 0,0 0 0,0 0 0,0 0 0,0-1 0,0 1 0,0 0 0,2-1 0,0-1 0,0 1 0,0 0 0,1 0 0,-1 0 0,0 0 0,0 0 0,1 0 0,-1 1 0,0-1 0,1 1 0,2-1 0,90-1-4458,-68-1-3608</inkml:trace>
</inkml:ink>
</file>

<file path=ppt/ink/ink13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22:07.839"/>
    </inkml:context>
    <inkml:brush xml:id="br0">
      <inkml:brushProperty name="width" value="0.025" units="cm"/>
      <inkml:brushProperty name="height" value="0.025" units="cm"/>
    </inkml:brush>
  </inkml:definitions>
  <inkml:trace contextRef="#ctx0" brushRef="#br0">18 0 11499,'0'0'20595,"-2"11"-19981,-2 2-574,1-2-33,1-1-1,0 0 1,0 0-1,0 18 1,2-26-7,0 0-1,0-1 1,0 1-1,0 0 1,0-1 0,0 1-1,1 0 1,-1-1 0,1 1-1,-1 0 1,1-1 0,0 1-1,-1-1 1,1 1-1,0-1 1,0 1 0,0-1-1,0 0 1,0 0 0,0 1-1,1-1 1,-1 0 0,0 0-1,1 0 1,-1 0-1,1 0 1,-1-1 0,1 1-1,-1 0 1,1-1 0,-1 1-1,1-1 1,0 1 0,-1-1-1,1 0 1,0 0-1,2 1 1,0-1-309,0 0-1,0 0 1,0 0 0,0-1 0,0 0-1,-1 1 1,8-3 0,-9 2-119,0-1 1,0 1 0,0 0 0,1-1-1,-2 1 1,1-1 0,0 0 0,0 1-1,0-1 1,-1 0 0,1 0 0,-1 0-1,2-4 1,9-17-7484</inkml:trace>
</inkml:ink>
</file>

<file path=ppt/ink/ink13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22:08.212"/>
    </inkml:context>
    <inkml:brush xml:id="br0">
      <inkml:brushProperty name="width" value="0.025" units="cm"/>
      <inkml:brushProperty name="height" value="0.025" units="cm"/>
    </inkml:brush>
  </inkml:definitions>
  <inkml:trace contextRef="#ctx0" brushRef="#br0">0 1 17328,'0'0'14798,"39"3"-20947,-29-3-6087</inkml:trace>
</inkml:ink>
</file>

<file path=ppt/ink/ink13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22:09.490"/>
    </inkml:context>
    <inkml:brush xml:id="br0">
      <inkml:brushProperty name="width" value="0.025" units="cm"/>
      <inkml:brushProperty name="height" value="0.025" units="cm"/>
    </inkml:brush>
  </inkml:definitions>
  <inkml:trace contextRef="#ctx0" brushRef="#br0">0 6 10730,'0'0'228,"0"0"0,0-1-1,0 1 1,0 0 0,0 0-1,0-1 1,0 1 0,1 0 0,-1 0-1,0-1 1,0 1 0,0 0-1,0 0 1,0 0 0,0-1-1,1 1 1,-1 0 0,0 0 0,0 0-1,0 0 1,1-1 0,-1 1-1,0 0 1,0 0 0,0 0 0,1 0-1,-1 0 1,0 0 0,0 0-1,1 0 1,-1-1 0,0 1-1,0 0 1,1 0 0,-1 0 0,0 0-1,0 0 1,1 0 0,-1 1-1,0-1 1,0 0 0,1 0 0,-1 0-1,0 0 1,0 0 0,1 0-1,-1 0 1,0 0 0,0 1-1,0-1 1,1 0 0,-1 0 0,0 0-1,0 0 1,0 1 0,0-1-1,1 0 1,-1 0 0,0 1 0,5 24 4526,-3 47-3913,-2-63 534,-1 14-1008,0-15-287,1-1 0,-1 1-1,1-1 1,0 1 0,1-1 0,0 1-1,0-1 1,1 0 0,0 1 0,0-1-1,0 0 1,7 12 0,-8-18-80,0 0 0,1 0 0,-1 0 0,1 0 0,-1 0 0,1 0 0,-1-1 0,1 1 0,-1-1 0,1 1 0,-1-1 0,1 1 0,0-1 0,-1 0 0,1 0 0,0 0 0,-1 0 0,1 0 0,0 0 0,-1 0 0,1-1 0,0 1 0,-1-1 0,1 1 0,-1-1 0,1 0 0,-1 1 0,1-1 0,-1 0 0,1 0 0,-1 0 0,0 0 0,1 0 0,0-2 0,7-3 0,-2-1 0,1 0 0,-1-1 0,7-8 0,73-114 0,-55 79 0,-32 51 0,0 0 0,0 0 0,0 1 0,0-1 0,0 0 0,0 0 0,0 0 0,0 0 0,0 0 0,0 0 0,0 0 0,0 0 0,0 0 0,0 0 0,0 0 0,0 1 0,0-1 0,0 0 0,0 0 0,0 0 0,0 0 0,1 0 0,-1 0 0,0 0 0,0 0 0,0 0 0,0 0 0,0 0 0,0 0 0,0 0 0,0 0 0,0 0 0,0 0 0,0 0 0,1 0 0,-1 0 0,0 0 0,0 0 0,0 0 0,0 0 0,0 0 0,0 0 0,0 0 0,0 0 0,0 0 0,0 0 0,1 0 0,-1 0 0,0 0 0,0 0 0,0 0 0,0 0 0,0 0 0,0 0 0,0 0 0,0-1 0,0 1 0,0 0 0,0 0 0,0 0 0,0 0 0,0 0 0,0 0 0,1 13 0,-3 15 0,-1-11 0,1 0 0,0 0 0,1 27 0,1-43 0,1-1 0,-1 1 0,1 0 0,-1-1 0,1 1 0,-1-1 0,1 1 0,-1 0 0,1-1 0,0 1 0,-1-1 0,1 0 0,0 1 0,-1-1 0,1 1 0,0-1 0,0 0 0,-1 0 0,1 1 0,0-1 0,0 0 0,-1 0 0,1 0 0,0 0 0,0 0 0,0 0 0,-1 0 0,1 0 0,0 0 0,0 0 0,0-1 0,30-4 0,-21 0 0,0 0 0,0-1 0,0 0 0,-1-1 0,0 0 0,0-1 0,9-9 0,-9 8 0,0 0 0,1 1 0,0 0 0,0 1 0,19-10 0,-29 19 0,0 1 0,0 0 0,0-1 0,0 1 0,-1 0 0,1-1 0,-1 1 0,1-1 0,-1 1 0,0-1 0,-2 4 0,0 1 0,-1-1 0,1 1 0,1 0 0,-1 1 0,1-1 0,0 0 0,1 1 0,0-1 0,0 1 0,0-1 0,1 1 0,1 7 0,-1-14 7,1 0-1,-1 0 1,0 0-1,1 0 1,-1-1-1,1 1 1,-1 0-1,1 0 1,0 0-1,-1-1 1,1 1-1,0 0 1,-1-1-1,1 1 1,0-1-1,0 1 1,0-1-1,-1 1 1,1-1 0,0 1-1,0-1 1,0 0-1,0 1 1,0-1-1,0 0 1,0 0-1,1 0 1,32 1-411,-25-1-154</inkml:trace>
</inkml:ink>
</file>

<file path=ppt/ink/ink13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22:10.086"/>
    </inkml:context>
    <inkml:brush xml:id="br0">
      <inkml:brushProperty name="width" value="0.025" units="cm"/>
      <inkml:brushProperty name="height" value="0.025" units="cm"/>
    </inkml:brush>
  </inkml:definitions>
  <inkml:trace contextRef="#ctx0" brushRef="#br0">12 1 14286,'0'0'16057,"0"10"-14647,-11 134-396,11-143-1014,0 0 0,0 0 0,0-1 0,0 1 0,0 0 0,0 0 0,0-1 0,1 1 0,-1 0 0,0-1 0,0 1 0,1 0 0,-1-1 0,0 1 0,1 0 0,-1-1 0,1 1 0,-1-1 0,1 1 0,-1-1 0,1 1 0,-1-1 0,1 1 0,0-1 0,-1 0 0,1 1 0,0-1 0,0 1 0,26 0 0,-21-3 0,1 1 0,-1-1 0,1 0 0,-1-1 0,11-5 0,37-32 0,21-13 0,-74 53 0,-1-1 0,0 1 0,0 0 0,1 0 0,-1 0 0,0 0 0,0-1 0,1 1 0,-1 0 0,0 0 0,1 0 0,-1 0 0,0 0 0,1 0 0,-1 0 0,0 0 0,0 0 0,1 0 0,-1 0 0,0 0 0,1 0 0,-1 0 0,0 0 0,1 0 0,-1 0 0,0 1 0,0-1 0,1 0 0,-1 0 0,0 0 0,0 0 0,1 0 0,-1 1 0,0-1 0,0 0 0,0 0 0,1 1 0,-1-1 0,0 0 0,0 0 0,0 1 0,0-1 0,1 0 0,-1 0 0,0 1 0,0-1 0,0 0 0,0 1 0,0-1 0,2 26 0,2 7 0,-4-32 0,0-1 0,0 1 0,0 0 0,1 0 0,-1 0 0,0-1 0,0 1 0,1 0 0,-1 0 0,1-1 0,-1 1 0,1 0 0,-1-1 0,1 1 0,-1 0 0,1-1 0,0 1 0,-1-1 0,1 1 0,0-1 0,-1 1 0,1-1 0,0 0 0,0 1 0,0-1 0,-1 0 0,1 1 0,1-1 0,7 0 0,-1 0 0,1-1 0,-1 0 0,1 0 0,-1-1 0,0 0 0,1-1 0,9-4 0,29-8 0,-47 15-24,1 0 1,0 0-1,-1 0 0,1 0 0,-1 0 1,1 0-1,0 0 0,-1 0 0,1 0 1,-1 0-1,1 0 0,-1 0 0,1 0 1,-1 1-1,1-1 0,0 0 0,-1 0 1,1 1-1,-1-1 0,0 0 0,1 1 1,-1-1-1,1 0 0,-1 1 0,1-1 1,-1 1-1,0-1 0,1 1 0,-1-1 1,0 1-1,1-1 0,-1 1 1,0-1-1,0 1 0,0-1 0,1 1 1,-1-1-1,0 1 0,0 0 0,0-1 1,0 1-1,0-1 0,0 1 0,0-1 1,0 1-1,0 0 0,-1-1 0,1 1 1,0-1-1,0 1 0,-1 0 0,1 0-82,1-1-1,-1 1 0,0-1 0,0 1 0,0-1 0,0 1 0,0-1 0,0 1 0,0-1 0,0 1 0,0-1 0,0 1 0,-1-1 0,1 1 0,0-1 0,0 1 0,0-1 0,0 1 0,-1-1 0,1 1 0,0-1 0,-1 1 0,1-1 0,0 0 0,-1 1 0,1-1 0,0 0 0,-1 1 0,1-1 0,-1 0 0,1 1 0,-1-1 0,1 0 0,-1 0 0,1 0 0,-1 1 0,1-1 0,-1 0 0,1 0 0,-1 0 0,0 0 0,-5-12-7682</inkml:trace>
</inkml:ink>
</file>

<file path=ppt/ink/ink13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22:10.494"/>
    </inkml:context>
    <inkml:brush xml:id="br0">
      <inkml:brushProperty name="width" value="0.025" units="cm"/>
      <inkml:brushProperty name="height" value="0.025" units="cm"/>
    </inkml:brush>
  </inkml:definitions>
  <inkml:trace contextRef="#ctx0" brushRef="#br0">1 1 20147,'0'0'12620</inkml:trace>
</inkml:ink>
</file>

<file path=ppt/ink/ink13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22:10.821"/>
    </inkml:context>
    <inkml:brush xml:id="br0">
      <inkml:brushProperty name="width" value="0.025" units="cm"/>
      <inkml:brushProperty name="height" value="0.025" units="cm"/>
    </inkml:brush>
  </inkml:definitions>
  <inkml:trace contextRef="#ctx0" brushRef="#br0">1 8 12492,'0'0'18802,"51"-5"-18482,-31 2-224,4 3-160,1 0-865,-3 0-897,-1 0-1601,-7 0-1217,-7 0-2051</inkml:trace>
</inkml:ink>
</file>

<file path=ppt/ink/ink13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22:11.211"/>
    </inkml:context>
    <inkml:brush xml:id="br0">
      <inkml:brushProperty name="width" value="0.025" units="cm"/>
      <inkml:brushProperty name="height" value="0.025" units="cm"/>
    </inkml:brush>
  </inkml:definitions>
  <inkml:trace contextRef="#ctx0" brushRef="#br0">5 3 12011,'0'0'16128,"8"0"-15739,24-3-132,-30 4-203,-1-1 0,1 1 0,-1-1 0,1 1 0,-1-1-1,1 1 1,-1 0 0,0-1 0,1 1 0,-1 0 0,0 0 0,0 0 0,0 0 0,0 0 0,0 1 0,0-1 0,0 0 0,0 0 0,0 1 0,0-1 0,0 1 0,-1-1 0,1 0 0,-1 1 0,1-1 0,-1 3 0,9 37 1051,-9-37-1007,0 0 1,0 1-1,-1-1 1,1 0-1,-1 0 1,0 0-1,-1 0 1,1 0-1,0 0 1,-1 0-1,0 0 1,0 0-1,0-1 1,-1 1-1,-3 4 1,0-1-237,-1-1 0,0 0-1,0 0 1,0 0 0,-1-1 0,-9 4 0</inkml:trace>
</inkml:ink>
</file>

<file path=ppt/ink/ink13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37:53.894"/>
    </inkml:context>
    <inkml:brush xml:id="br0">
      <inkml:brushProperty name="width" value="0.025" units="cm"/>
      <inkml:brushProperty name="height" value="0.025" units="cm"/>
    </inkml:brush>
  </inkml:definitions>
  <inkml:trace contextRef="#ctx0" brushRef="#br0">0 8 8680,'0'0'21140,"49"-7"-20467,10 7-129,15 0-319,6 0-161,7 3-32,3-1-961,-8-2-1538,-12 0-800,-17 0 0,-17 0-672,-26 0-1763</inkml:trace>
</inkml:ink>
</file>

<file path=ppt/ink/ink13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37:54.237"/>
    </inkml:context>
    <inkml:brush xml:id="br0">
      <inkml:brushProperty name="width" value="0.025" units="cm"/>
      <inkml:brushProperty name="height" value="0.025" units="cm"/>
    </inkml:brush>
  </inkml:definitions>
  <inkml:trace contextRef="#ctx0" brushRef="#br0">259 0 11179,'-36'15'1290,"11"-7"-290,1 2-1,0 1 0,0 1 0,1 0 0,1 2 1,-39 31-1,42-17 235,19-28-1224,0 1 0,-1 0 0,1-1 0,0 1 0,0 0 0,0-1 0,0 1 0,1 0 0,-1-1 0,0 1 0,0 0 0,0-1 0,0 1 0,1 0 0,-1-1 0,0 1 0,1-1 0,-1 1 0,0-1 0,1 1 0,-1-1 0,1 1 0,-1-1 0,1 1 0,-1-1 0,1 1-1,-1-1 1,1 0 0,-1 1 0,1-1 0,-1 0 0,1 1 0,0-1 0,-1 0 0,1 0 0,0 0 0,-1 0 0,1 0 0,0 1 0,-1-1 0,1 0 0,0 0 0,-1-1 0,1 1 0,0 0 0,0 0 0,218 3 1154,-121-5-860,-94 2-308,0 0 0,0 0 1,1 1-1,-1-1 1,0 1-1,0 0 0,0 0 1,0 0-1,0 1 0,8 3 1,-12-4 6,1-1 1,0 1-1,-1-1 1,1 1-1,0 0 0,-1-1 1,1 1-1,-1 0 1,1 0-1,-1-1 1,1 1-1,-1 0 1,1 0-1,-1 0 1,0 0-1,1 0 1,-1-1-1,0 1 0,0 0 1,0 0-1,0 1 1,0 0 15,0 1 1,-1-1-1,0 0 0,1 0 1,-1 0-1,0 0 1,0 0-1,0 0 0,0 0 1,0 0-1,-1 0 1,-1 2-1,-8 9 345,0-2 0,-1 1 0,0-2 0,0 1 0,-20 11 0,-78 41 1162,60-35-693,18-12-284,22-11-421,1 0-1,0 0 0,0 0 1,0 1-1,-14 13 0,23-19-127,0 0 0,-1 0 0,1 0 0,0 0 0,0 0 1,0 1-1,-1-1 0,1 0 0,0 0 0,0 0 0,0 0 0,0 0 0,-1 1 0,1-1 0,0 0 0,0 0 0,0 0 0,0 0 0,0 1 0,0-1 0,-1 0 0,1 0 0,0 0 0,0 1 0,0-1 0,0 0 1,0 0-1,0 1 0,0-1 0,0 0 0,0 0 0,0 0 0,0 1 0,0-1 0,0 0 0,0 0 0,0 1 0,1-1 0,-1 0 0,0 0 0,0 0 0,0 1 0,0-1 0,0 0 0,0 0 0,0 0 1,1 0-1,-1 1 0,15 1-110,219-9-1973,6-15-4179,-135 11 2815,25-3-6130</inkml:trace>
</inkml:ink>
</file>

<file path=ppt/ink/ink13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37:57.351"/>
    </inkml:context>
    <inkml:brush xml:id="br0">
      <inkml:brushProperty name="width" value="0.025" units="cm"/>
      <inkml:brushProperty name="height" value="0.025" units="cm"/>
    </inkml:brush>
  </inkml:definitions>
  <inkml:trace contextRef="#ctx0" brushRef="#br0">0 179 12780,'9'-3'2541,"159"-62"2284,26-10-3727,-166 66-128,0 2 0,0 0 0,1 2 0,57-2 0,-85 7-942,-1 0 1,0 0-1,1 0 0,-1 0 1,0 0-1,1 0 0,-1 0 1,0 0-1,1 0 0,-1 0 1,0 0-1,1 1 0,-1-1 0,0 0 1,1 0-1,-1 0 0,0 1 1,0-1-1,1 0 0,-1 0 1,0 0-1,0 1 0,0-1 1,1 0-1,-1 1 0,0-1 1,0 0-1,0 1 0,0-1 1,1 0-1,-1 0 0,0 1 1,0-1-1,0 0 0,0 1 1,0 0-1,-3 17 511,-13 15 244,-17 11 525,-62 66 0,62-76-1018,1 3 0,-46 70 0,75-103-286,0 1-1,0 0 0,1 0 1,-1 0-1,1 0 1,1 1-1,-1-1 0,1 0 1,0 1-1,-1 8 1,2-14-52,0 1 0,1-1 0,-1 1 0,0 0 0,0-1 0,0 1 0,1-1 0,-1 1 0,0-1 0,0 0 0,1 1 0,-1-1 0,0 1 0,1-1 0,-1 1 0,1-1 0,-1 0 0,1 1 0,-1-1 0,1 0 0,-1 0 0,0 1 0,1-1 1,0 0-1,-1 0 0,1 0 0,-1 1 0,1-1 0,-1 0 0,1 0 0,-1 0 0,1 0 0,-1 0 0,1 0 0,0 0 0,-1 0 0,1 0 0,-1-1 0,1 1 0,-1 0 0,1 0 0,-1 0 0,1-1 0,-1 1 0,1 0 0,-1 0 0,1-1 0,-1 1 0,0-1 1,1 1-1,27-18-4628,-11-8-1644</inkml:trace>
</inkml:ink>
</file>

<file path=ppt/ink/ink13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37:57.710"/>
    </inkml:context>
    <inkml:brush xml:id="br0">
      <inkml:brushProperty name="width" value="0.025" units="cm"/>
      <inkml:brushProperty name="height" value="0.025" units="cm"/>
    </inkml:brush>
  </inkml:definitions>
  <inkml:trace contextRef="#ctx0" brushRef="#br0">1 18 17264,'0'0'5702,"66"19"-4229,-9-16-192,15-3-864,13 0-321,11-8-1730,-1-6-3459,-2-4-3042</inkml:trace>
</inkml:ink>
</file>

<file path=ppt/ink/ink13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37:58.052"/>
    </inkml:context>
    <inkml:brush xml:id="br0">
      <inkml:brushProperty name="width" value="0.025" units="cm"/>
      <inkml:brushProperty name="height" value="0.025" units="cm"/>
    </inkml:brush>
  </inkml:definitions>
  <inkml:trace contextRef="#ctx0" brushRef="#br0">221 0 17040,'0'0'3940,"-10"2"-2445,6-2-1394,0 1 1,0 0 0,0 0 0,0 0 0,0 0 0,0 0 0,1 1 0,-1 0 0,0 0-1,1 0 1,-1 0 0,1 0 0,0 1 0,0 0 0,0-1 0,0 1 0,0 0 0,1 1-1,-1-1 1,1 0 0,0 1 0,0-1 0,0 1 0,0 0 0,1-1 0,-1 1 0,1 0-1,0 0 1,0 0 0,1 0 0,-1 0 0,1 0 0,0 0 0,0 6 0,0-9-83,1 1 1,-1-1 0,0 1 0,1-1 0,-1 1 0,1-1-1,0 1 1,-1-1 0,1 0 0,0 1 0,0-1-1,0 0 1,0 1 0,0-1 0,0 0 0,0 0 0,0 0-1,0 0 1,0 0 0,1 0 0,-1-1 0,3 2-1,0 0 22,0 0-1,1-1 0,0 0 1,-1 1-1,1-2 0,0 1 0,7 0 1,-2-1 6,-1 0-1,0-1 1,1 0 0,-1 0 0,0-1 0,0 0 0,13-6 0,-15 4-19,0 0 1,-1 0-1,0-1 1,0 0 0,0 0-1,8-11 1,-13 15-10,0 1 0,0-1-1,0 0 1,0 0 0,-1 0 0,1 0 0,0 0 0,-1 0-1,1 0 1,0 0 0,-1 0 0,1 0 0,-1-1 0,0 1-1,1 0 1,-1 0 0,0 0 0,0-1 0,1 1 0,-1 0-1,0 0 1,0-1 0,-1 1 0,1 0 0,0 0 0,0 0 0,0-1-1,-1 1 1,1 0 0,-1 0 0,1 0 0,-1 0 0,1 0-1,-1 0 1,0-1 0,0 2 0,1-1 0,-1 0 0,0 0-1,0 0 1,0 0 0,0 0 0,0 1 0,0-1 0,0 0 0,0 1-1,0-1 1,0 1 0,0-1 0,-1 1 0,0-1 0,-22-5 105,0 2 1,0 0 0,0 1 0,0 1-1,-1 2 1,1 0 0,-48 8 0,27 3-881,43-10 598,0 0-1,0-1 1,0 1-1,0 0 0,0 0 1,0 1-1,0-1 1,1 0-1,-1 0 0,0 1 1,1-1-1,-1 1 1,1 0-1,0-1 0,-1 1 1,1 0-1,0 0 0,-1 3 1,1 2-5490</inkml:trace>
</inkml:ink>
</file>

<file path=ppt/ink/ink13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37:58.425"/>
    </inkml:context>
    <inkml:brush xml:id="br0">
      <inkml:brushProperty name="width" value="0.025" units="cm"/>
      <inkml:brushProperty name="height" value="0.025" units="cm"/>
    </inkml:brush>
  </inkml:definitions>
  <inkml:trace contextRef="#ctx0" brushRef="#br0">1 343 15567,'0'0'3769,"8"0"-1175,6-1-1989,-1-1 0,1 0 1,-1-1-1,1-1 0,-1 0 0,0 0 0,0-2 0,19-10 1,104-69 534,-111 68-1059,219-173-1598,-233 181 1304,-36 52-75,11-23 531,-60 88 735,64-92-878,1 0-1,1 1 1,0 0-1,-9 31 1,17-46-134,-1-1 1,0 1-1,1-1 0,-1 1 1,1-1-1,0 1 0,0 0 1,-1-1-1,1 1 0,0 0 1,0-1-1,0 1 0,1 0 1,-1-1-1,0 1 1,1-1-1,-1 1 0,1 0 1,-1-1-1,1 1 0,0-1 1,0 1-1,0-1 0,-1 0 1,1 1-1,1-1 0,-1 0 1,0 0-1,0 1 1,0-1-1,1 0 0,1 1 1,0-1-291,1 0 1,0 0-1,0-1 1,0 1 0,0-1-1,0 0 1,0 0 0,0 0-1,0-1 1,0 1 0,0-1-1,0 0 1,5-2-1,44-20-5937</inkml:trace>
</inkml:ink>
</file>

<file path=ppt/ink/ink13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37:58.771"/>
    </inkml:context>
    <inkml:brush xml:id="br0">
      <inkml:brushProperty name="width" value="0.025" units="cm"/>
      <inkml:brushProperty name="height" value="0.025" units="cm"/>
    </inkml:brush>
  </inkml:definitions>
  <inkml:trace contextRef="#ctx0" brushRef="#br0">212 0 17264,'-15'14'3748,"-6"5"-2815,-81 78 3178,94-88-3604,0 0 1,0 1 0,1 0 0,0 0-1,0 1 1,2-1 0,-1 1 0,1 1 0,-6 21-1,10-31-475,1-1 0,0 1 0,0 0-1,-1 0 1,1 0 0,1 0 0,-1 0-1,0-1 1,0 1 0,1 0 0,-1 0-1,1 0 1,-1-1 0,1 1-1,0 0 1,0 0 0,-1-1 0,1 1-1,0-1 1,1 1 0,1 2 0,0-2-2,0 0 0,0 0 1,0 0-1,0 0 1,0 0-1,1-1 1,-1 0-1,1 1 0,-1-1 1,7 1-1,8 0-121,1 0-1,0-1 1,29-3-1,-33 1-142,43-7-978,-56 8 1228,-1 0 1,0-1-1,1 1 0,-1 0 0,1-1 0,-1 1 0,0-1 0,1 1 1,-1-1-1,0 0 0,0 0 0,0 1 0,1-1 0,-1 0 1,0 0-1,0 0 0,0 0 0,0 0 0,-1-1 0,1 1 0,0 0 1,0 0-1,-1-1 0,1 1 0,-1 0 0,1-1 0,-1 1 1,1 0-1,-1-1 0,0 1 0,0-1 0,1 1 0,-1 0 1,0-1-1,0 1 0,-1-3 0,0 2 33,0 1 1,-1-1-1,1 0 0,0 1 1,-1-1-1,1 1 0,-1-1 1,0 1-1,1 0 0,-1 0 1,0-1-1,0 1 1,0 0-1,0 1 0,0-1 1,0 0-1,0 1 0,0-1 1,0 1-1,-4-1 0,-46-5 724,50 6-767,-6 0-542,-7 0-2710,14-2 427,8-2-856,15-6-9944</inkml:trace>
</inkml:ink>
</file>

<file path=ppt/ink/ink13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37:59.177"/>
    </inkml:context>
    <inkml:brush xml:id="br0">
      <inkml:brushProperty name="width" value="0.025" units="cm"/>
      <inkml:brushProperty name="height" value="0.025" units="cm"/>
    </inkml:brush>
  </inkml:definitions>
  <inkml:trace contextRef="#ctx0" brushRef="#br0">0 31 16656,'9'-3'2386,"16"-4"-1021,0 1 1,0 1-1,0 1 0,1 1 0,-1 1 1,1 1-1,40 5 0,-65-4-1328,0 0-1,0 0 0,0 0 0,0 1 1,0-1-1,-1 0 0,1 1 0,0-1 0,0 0 1,0 1-1,0 0 0,0-1 0,0 1 1,-1-1-1,1 1 0,0 0 0,-1 0 1,1-1-1,0 1 0,-1 0 0,1 0 1,-1 0-1,1 0 0,-1-1 0,1 1 1,-1 0-1,0 0 0,0 0 0,1 0 0,-1 0 1,0 0-1,0 0 0,0 0 0,0 0 1,0 0-1,0 0 0,0 0 0,0 0 1,-1 0-1,1 0 0,0 0 0,-1 0 1,1 0-1,0 0 0,-1 0 0,1 0 0,-1 0 1,0 0-1,-2 5 77,0-1 0,-1 0 0,1 0 0,-1-1 0,0 1 0,0-1 0,-6 4 0,-62 40 31,57-39-147,-1 0 1,1 1-1,1 0 0,0 2 1,0-1-1,1 2 1,-12 13-1,24-24 5,0-1 0,0 1 0,0-1-1,0 1 1,0-1 0,0 1 0,0 0 0,0-1 0,1 1 0,-1 0-1,1 0 1,-1-1 0,1 1 0,0 0 0,0 0 0,0 0 0,0 0-1,0-1 1,0 1 0,0 0 0,0 0 0,1 0 0,-1 0 0,1-1-1,0 4 1,1-3-5,0 0 0,0 0 0,1 1-1,-1-2 1,0 1 0,1 0 0,-1 0 0,1-1 0,-1 1-1,1-1 1,0 0 0,0 0 0,0 0 0,3 1-1,14 3-380,0-2-1,0 0 0,33-1 1,-49-1 230,86-3-6749,14-8-8429</inkml:trace>
</inkml:ink>
</file>

<file path=ppt/ink/ink13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38:22.760"/>
    </inkml:context>
    <inkml:brush xml:id="br0">
      <inkml:brushProperty name="width" value="0.025" units="cm"/>
      <inkml:brushProperty name="height" value="0.025" units="cm"/>
    </inkml:brush>
  </inkml:definitions>
  <inkml:trace contextRef="#ctx0" brushRef="#br0">28 59 18129,'43'-17'1318,"48"-13"-1,-79 27-1167,-1 0 0,1 1 1,0 0-1,-1 1 0,1 0 0,0 1 1,0 0-1,-1 1 0,23 5 0,-32-6-130,-1 1 0,1-1-1,-1 1 1,0-1 0,1 1-1,-1 0 1,0-1-1,0 1 1,1 0 0,-1 0-1,0 0 1,0 0 0,0 0-1,0 0 1,0 0-1,0 1 1,0-1 0,-1 0-1,1 0 1,0 1 0,-1-1-1,1 1 1,-1-1-1,1 0 1,-1 1 0,0-1-1,0 1 1,1-1 0,-1 1-1,0-1 1,0 1-1,0-1 1,-1 1 0,1-1-1,0 0 1,-1 1 0,1-1-1,0 1 1,-1-1-1,0 0 1,1 1 0,-1-1-1,0 0 1,-1 2 0,-2 5 153,0-1 1,-1 0-1,0 0 1,0 0-1,0 0 1,-10 8-1,-22 15 1182,-46 28-1,-31 26 699,108-79-1933,1 0 0,0 1 0,0-1 0,0 1 0,-4 7 0,9-12-99,-1 0-1,0 0 0,0 0 1,1 1-1,-1-1 1,0 0-1,1 1 1,-1-1-1,1 0 1,0 1-1,-1-1 1,1 0-1,0 1 1,0-1-1,0 0 0,0 1 1,0-1-1,0 1 1,0-1-1,1 0 1,-1 1-1,0-1 1,1 0-1,-1 1 1,1-1-1,0 0 1,-1 0-1,1 1 0,0-1 1,0 0-1,-1 0 1,1 0-1,0 0 1,2 1-1,6 3 6,1-1 1,0-1-1,-1 1 0,1-2 0,0 1 0,1-2 1,-1 1-1,0-1 0,0-1 0,19-1 0,-11 1-52,131-5-3242,-123 2-1269,47-13-1,8-9-13943</inkml:trace>
</inkml:ink>
</file>

<file path=ppt/ink/ink13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38:23.106"/>
    </inkml:context>
    <inkml:brush xml:id="br0">
      <inkml:brushProperty name="width" value="0.025" units="cm"/>
      <inkml:brushProperty name="height" value="0.025" units="cm"/>
    </inkml:brush>
  </inkml:definitions>
  <inkml:trace contextRef="#ctx0" brushRef="#br0">45 1 19923,'0'0'3972,"-39"74"-2275,36-41-480,1 1-64,2 0-544,5-1-417,13-2-96,5-4-832,-1-8-2307,0-7-2499,-2-10-5892</inkml:trace>
</inkml:ink>
</file>

<file path=ppt/ink/ink13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38:23.433"/>
    </inkml:context>
    <inkml:brush xml:id="br0">
      <inkml:brushProperty name="width" value="0.025" units="cm"/>
      <inkml:brushProperty name="height" value="0.025" units="cm"/>
    </inkml:brush>
  </inkml:definitions>
  <inkml:trace contextRef="#ctx0" brushRef="#br0">1 85 18642,'0'0'3171,"2"-10"-48,-2 7-2955,1-1 1,0 1 0,0-1-1,0 1 1,1 0 0,-1-1-1,1 1 1,0 0 0,0 0 0,0 0-1,0 0 1,0 1 0,1-1-1,-1 0 1,1 1 0,0 0-1,-1-1 1,1 1 0,0 0-1,1 1 1,-1-1 0,0 0 0,0 1-1,1 0 1,-1 0 0,1 0-1,-1 0 1,1 0 0,6 0-1,2-1 51,1 1 0,0 0 0,0 0 0,0 2 0,0-1 0,19 5 0,-30-5-221,1 0 1,0 1-1,-1 0 0,1-1 1,0 1-1,-1 0 1,1 1-1,-1-1 0,1 0 1,-1 1-1,0-1 1,0 1-1,1 0 0,-1 0 1,0 0-1,-1 0 1,1 0-1,0 0 1,0 0-1,-1 1 0,0-1 1,1 0-1,-1 1 1,0-1-1,0 1 0,0 0 1,-1-1-1,1 1 1,0 0-1,-1-1 0,0 1 1,0 0-1,0 0 1,0 0-1,0-1 0,-1 4 1,0 0 31,-1 0 0,1 0 0,-1 0 0,-1-1 0,1 1 0,-1-1 0,0 0 0,0 0 0,0 0 0,-1 0 0,0 0 0,0-1 0,-8 8 0,-7 4 206,-1-1 0,-24 14-1,-1 1-65,46-30-170,-1 1 0,0-1 0,1 1 0,-1-1 0,0 1 0,1-1 0,-1 0 0,1 1 0,-1-1 0,0 1 0,1-1 0,-1 0 0,1 0 0,-1 1 0,1-1 0,-1 0 0,1 0 0,-1 0 0,1 1 0,-1-1 0,1 0 0,0 0 0,-1 0 0,1 0 0,-1 0 0,1 0 0,-1 0 0,1 0 0,-1 0 0,1 0 0,-1-1 0,1 1 0,0 0 0,0 0 0,28 0 0,27-5-862,116-6-4880,-171 11 5659,1 0-1,-1 0 0,0 0 0,1 0 0,-1 0 0,1 1 0,-1-1 0,0 0 0,1 0 0,-1 1 0,0-1 1,1 1-1,-1 0 0,0-1 0,0 1 0,0 0 0,1-1 0,-1 1 0,0 0 0,0 0 0,0 0 1,0 0-1,0 0 0,-1 0 0,1 0 0,0 1 0,0-1 0,-1 0 0,1 0 0,-1 1 0,1-1 1,-1 0-1,1 3 0,-1-2 172,0 0 0,0 1 0,0-1 0,-1 0 1,1 1-1,-1-1 0,1 0 0,-1 0 0,0 1 1,0-1-1,0 0 0,0 0 0,0 0 0,0 0 0,-1 0 1,1 0-1,-1-1 0,1 1 0,-4 2 0,-10 8 425,0-1 0,-1-1 0,0 0 0,0-2 0,-1 0-1,0 0 1,-1-2 0,0 0 0,0-1 0,0-1 0,-1 0-1,1-1 1,-1-2 0,-35 0 0,53-1-546,0 0 0,0 0 0,0 0 0,0 0 0,0 0 0,0 0 0,0-1 0,0 1 0,0 0 0,0-1 0,0 1 0,0 0 0,0-1 0,0 1 0,0-1 0,0 0 0,0 1 0,1-1 1,-1 0-1,0 1 0,0-1 0,1 0 0,-1 0 0,0 0 0,1 0 0,-1 0 0,1 0 0,-1-1 0,1-1-155,0 1 0,0 0-1,0 0 1,0 0 0,1 0 0,-1 0 0,1 0 0,-1 0 0,1 0-1,0 0 1,0 0 0,0 0 0,2-2 0,3-6-1590,1 1 0,0 0-1,1 0 1,12-11 0,24-15-11237</inkml:trace>
</inkml:ink>
</file>

<file path=ppt/ink/ink13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38:23.775"/>
    </inkml:context>
    <inkml:brush xml:id="br0">
      <inkml:brushProperty name="width" value="0.025" units="cm"/>
      <inkml:brushProperty name="height" value="0.025" units="cm"/>
    </inkml:brush>
  </inkml:definitions>
  <inkml:trace contextRef="#ctx0" brushRef="#br0">111 1 7271,'0'0'21588,"-31"54"-19249,8-22-770,-1 3-1569,6-1 0,6-1 0,9-4 0,3-3 0,12-8 0,15-6 0,9-6 0,2-3-2210,3-3-1474,-2 0-1921,-8-11-1890</inkml:trace>
  <inkml:trace contextRef="#ctx0" brushRef="#br0" timeOffset="1">268 208 9225,'0'0'16303,"-54"77"-14125,38-35-640,2 5-545,6 4-705,8-3-160,2-6-833,23-6-5188,26-11-13806</inkml:trace>
</inkml:ink>
</file>

<file path=ppt/ink/ink13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38:25.991"/>
    </inkml:context>
    <inkml:brush xml:id="br0">
      <inkml:brushProperty name="width" value="0.025" units="cm"/>
      <inkml:brushProperty name="height" value="0.025" units="cm"/>
    </inkml:brush>
  </inkml:definitions>
  <inkml:trace contextRef="#ctx0" brushRef="#br0">404 78 20243,'-3'-9'2717,"3"5"-2546,-1 1 0,0-1 0,0 1 0,-1-1 0,1 1 0,-1 0 0,0 0 0,1 0 0,-1 0 0,-1 0 0,1 0 0,0 0 0,-1 1 0,1-1 0,-1 1 0,0 0 0,0 0 0,0 0 0,0 0 0,0 0 0,0 1 0,0-1 0,-1 1 0,1 0 0,-1 0 0,1 0 0,-1 0 0,1 1 0,-1-1 0,-3 1 0,-6 0-13,1 0-1,-1 1 1,1 0-1,-1 1 1,1 0-1,0 1 1,0 0-1,0 1 1,0 1-1,-20 10 1,25-11-135,1-1 1,0 1 0,0 0 0,1 1 0,-1 0-1,1 0 1,0 0 0,0 0 0,0 1-1,1-1 1,0 1 0,0 0 0,1 1-1,-1-1 1,1 1 0,1-1 0,-1 1 0,1 0-1,0 0 1,-1 10 0,3-15-16,0 0 0,0 0 0,1 0 0,-1 0 0,0 0 0,1 1 0,-1-1 0,1 0 0,0 0 0,-1 0 0,1 0 0,0 0 0,0-1 0,1 1 0,-1 0 0,0 0 0,1-1 0,-1 1 0,1-1 0,-1 1 0,1-1 0,-1 0 0,1 1 0,0-1 0,0 0 0,0 0 0,0 0 0,0 0 0,0-1 0,0 1 0,0 0 0,0-1 0,0 0 0,0 1 0,0-1 0,4 0 0,8 1 34,-1 0 0,0-1 1,0-1-1,23-3 0,-20 0-250,-1-1-1,1 0 1,0-1-1,27-15 1,28-10-378,-71 31 585,0 0-1,1 0 1,-1 0 0,0 0 0,0 0-1,1-1 1,-1 1 0,0 0 0,0 0 0,1 0-1,-1 0 1,0 0 0,0 0 0,0 1-1,1-1 1,-1 0 0,0 0 0,0 0-1,1 0 1,-1 0 0,0 0 0,0 0 0,0 0-1,1 0 1,-1 1 0,0-1 0,0 0-1,0 0 1,1 0 0,-1 0 0,0 1 0,0-1-1,0 0 1,0 0 0,0 0 0,0 1-1,1-1 1,-1 0 0,0 0 0,0 0 0,0 1-1,0-1 1,0 16-111,-8 16-10,7-31 126,-17 68 1007,-13 96 0,29-147-818,1-11-144,-1 0 1,1 0-1,-1 0 0,0-1 0,-1 1 0,1-1 0,-1 1 0,-1-1 1,1 0-1,-1 0 0,0 0 0,0-1 0,-1 1 0,0-1 0,0 0 1,-6 5-1,6-7-18,0 0 0,0-1 1,-1 1-1,1-1 1,-1 0-1,1 0 0,-1-1 1,0 1-1,1-1 0,-1 0 1,0-1-1,0 0 0,0 0 1,0 0-1,0 0 1,1-1-1,-1 0 0,0 0 1,-11-5-1,3 0-31,0 0 0,0-2 0,0 0 0,1 0 0,0-1 0,1-1 0,0 0 0,1-1 0,0 0 0,-16-21 0,27 32-23,0-1 1,0 1-1,0 0 0,0-1 0,0 1 1,0 0-1,0-1 0,0 1 1,0 0-1,0 0 0,0-1 0,0 1 1,1 0-1,-1-1 0,0 1 1,0 0-1,0 0 0,1-1 0,-1 1 1,0 0-1,0 0 0,1 0 1,-1-1-1,0 1 0,0 0 0,1 0 1,-1 0-1,0 0 0,1 0 1,-1 0-1,0-1 0,0 1 0,1 0 1,-1 0-1,0 0 0,1 0 1,-1 0-1,0 0 0,1 0 0,-1 0 1,0 0-1,1 1 0,-1-1 0,0 0 1,1 0-1,-1 0 0,1 0 1,25 0-2337,-21 0 1580,82-2-7987,-30-5 812</inkml:trace>
</inkml:ink>
</file>

<file path=ppt/ink/ink13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38:26.336"/>
    </inkml:context>
    <inkml:brush xml:id="br0">
      <inkml:brushProperty name="width" value="0.025" units="cm"/>
      <inkml:brushProperty name="height" value="0.025" units="cm"/>
    </inkml:brush>
  </inkml:definitions>
  <inkml:trace contextRef="#ctx0" brushRef="#br0">64 0 14542,'0'0'16842,"-3"11"-15699,-17 45-884,-13 36-230,31-85-33,1-1-1,-1 1 1,1 0-1,0 0 1,1 0 0,-1-1-1,1 1 1,1 0 0,-1 0-1,4 13 1,-3-17-132,1 0-1,-1 0 1,1-1-1,0 1 1,0 0 0,0-1-1,0 0 1,1 1-1,-1-1 1,1 0-1,-1 0 1,1 0 0,0 0-1,-1-1 1,1 1-1,0-1 1,0 0 0,4 2-1,1-1-842,1 1 0,-1-1 0,1-1 0,-1 1-1,16-1 1,3-1-6505</inkml:trace>
</inkml:ink>
</file>

<file path=ppt/ink/ink13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38:26.708"/>
    </inkml:context>
    <inkml:brush xml:id="br0">
      <inkml:brushProperty name="width" value="0.025" units="cm"/>
      <inkml:brushProperty name="height" value="0.025" units="cm"/>
    </inkml:brush>
  </inkml:definitions>
  <inkml:trace contextRef="#ctx0" brushRef="#br0">69 38 13901,'0'0'5990,"-41"66"-3172,28-34-543,3 5-418,6-1-704,4-5-832,15-7-257,12-8-2114,9-13-2210,3-3-2370</inkml:trace>
  <inkml:trace contextRef="#ctx0" brushRef="#br0" timeOffset="1">404 5 18001,'0'0'7543,"-4"9"-6176,-3 3-885,1 0 0,1 0 1,0 1-1,1 0 0,0 0 1,-3 24-1,7-33-458,-1 0 1,1 0-1,0 1 0,0-1 1,1 0-1,-1 1 0,1-1 1,0 0-1,0 0 0,0 0 0,1 0 1,-1 0-1,1 0 0,0 0 1,0 0-1,0-1 0,1 1 1,0-1-1,-1 1 0,1-1 1,0 0-1,0 0 0,1-1 1,-1 1-1,1 0 0,-1-1 1,8 3-1,-1 0-26,0-1-1,1-1 1,0 0-1,0-1 1,0 0-1,0 0 1,0-1 0,0-1-1,0 0 1,0 0-1,0-1 1,0-1-1,14-3 1,-20 5 7,-1-1 1,0-1-1,1 1 1,-1 0-1,0-1 0,0 0 1,0 0-1,0 0 1,0-1-1,-1 1 0,1-1 1,-1 0-1,1 0 0,-1 0 1,0 0-1,0-1 1,-1 1-1,1-1 0,-1 0 1,1 0-1,-1 0 1,0 0-1,-1 0 0,1 0 1,-1 0-1,0-1 1,0 1-1,0 0 0,0-1 1,-1 1-1,0-1 1,0 1-1,0-1 0,0 1 1,-2-6-1,1 5 36,-1-1 0,0 1-1,0-1 1,-1 1 0,1 0-1,-1 0 1,0 0 0,-1 0-1,1 1 1,-1-1 0,0 1 0,0 0-1,0 0 1,0 0 0,-1 1-1,0 0 1,0-1 0,0 2 0,0-1-1,0 0 1,-10-2 0,-2-1 65,0 1 0,0 0 0,0 1 0,0 1 1,0 1-1,-20 0 0,24 2-658,-1 1-1,1 0 1,-1 0 0,-20 6-1,26-4-635,1-1 0,-1 1-1,1 0 1,0 1-1,-9 5 1,-9 14-15761</inkml:trace>
</inkml:ink>
</file>

<file path=ppt/ink/ink13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38:31.152"/>
    </inkml:context>
    <inkml:brush xml:id="br0">
      <inkml:brushProperty name="width" value="0.025" units="cm"/>
      <inkml:brushProperty name="height" value="0.025" units="cm"/>
    </inkml:brush>
  </inkml:definitions>
  <inkml:trace contextRef="#ctx0" brushRef="#br0">327 113 6662,'3'-5'1122,"0"0"0,-1 0 0,1 0 0,-1-1-1,0 1 1,-1-1 0,0 1 0,1-1 0,-2 1-1,1-1 1,-1-8 0,0 12-943,-1 0 0,1 0 0,-1 0 0,0 0-1,0 0 1,1 0 0,-2 0 0,1 1 0,0-1 0,0 0 0,0 1 0,-1-1 0,1 0-1,-1 1 1,1 0 0,-1-1 0,0 1 0,0 0 0,1 0 0,-1 0 0,0 0 0,0 0-1,0 0 1,0 1 0,0-1 0,0 1 0,0-1 0,0 1 0,0 0 0,-1-1-1,1 1 1,0 1 0,-2-1 0,-7 0-39,1 1-1,-1 1 0,1 0 1,-1 0-1,1 1 1,0 0-1,0 1 1,0 0-1,1 0 1,-1 1-1,1 1 1,0 0-1,1 0 1,-1 0-1,1 1 0,0 0 1,1 1-1,-13 15 1,8-8-25,0 0 1,2 1 0,-1 0-1,2 1 1,0 0 0,1 0-1,1 1 1,0 0 0,-6 34-1,11-45-83,1 1-1,0-1 0,1 1 0,0-1 0,0 1 0,0-1 0,1 1 1,0-1-1,1 1 0,2 7 0,-2-11-11,0-1 0,0 1 0,0 0 0,0-1 0,0 0 0,1 0 0,0 0 0,0 0 0,0 0 0,0 0 0,0 0 0,0-1 0,1 0 0,-1 0 0,1 0 0,-1 0-1,1 0 1,0-1 0,7 2 0,4 1 57,-1-1-1,0-1 0,1 0 1,-1-1-1,1-1 0,0 0 0,16-3 1,-23 2-37,-1 0 0,1 0 0,0-1-1,-1 0 1,1 0 0,-1-1 0,0 0 0,0 0 0,0-1 0,0 0 0,-1 0 0,0-1 0,1 0 0,-2 0 0,7-6 0,-11 10-31,1 0 1,-1-1 0,0 1-1,0-1 1,0 1-1,0-1 1,0 1 0,0-1-1,0 0 1,0 1 0,-1-1-1,1 0 1,-1 0 0,1 1-1,-1-1 1,0 0-1,1 0 1,-1 0 0,0 0-1,0 0 1,-1 1 0,1-1-1,0 0 1,-1-3 0,-1 3 5,1 0 1,-1 0-1,0 0 1,1 0-1,-1 1 1,0-1-1,0 1 1,0-1-1,0 1 1,-1 0 0,1-1-1,0 1 1,0 0-1,-1 1 1,-3-2-1,-10-2 40,0 1 0,0 1 0,0 1-1,-18 0 1,-10 7-2512,42-6 2259,1 0 0,-1 1-1,1-1 1,0 1 0,0 0 0,-1-1 0,1 1-1,0 0 1,0 0 0,0 0 0,0 0-1,0 0 1,0 0 0,0 0 0,0 0 0,0 0-1,1 0 1,-1 1 0,0-1 0,1 0 0,-1 0-1,1 1 1,-1-1 0,1 0 0,0 1 0,-1-1-1,1 1 1,0 1 0,0 6-7228</inkml:trace>
</inkml:ink>
</file>

<file path=ppt/ink/ink13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38:32.795"/>
    </inkml:context>
    <inkml:brush xml:id="br0">
      <inkml:brushProperty name="width" value="0.025" units="cm"/>
      <inkml:brushProperty name="height" value="0.025" units="cm"/>
    </inkml:brush>
  </inkml:definitions>
  <inkml:trace contextRef="#ctx0" brushRef="#br0">1 1 24759,'0'0'1794</inkml:trace>
</inkml:ink>
</file>

<file path=ppt/ink/ink13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38:38.792"/>
    </inkml:context>
    <inkml:brush xml:id="br0">
      <inkml:brushProperty name="width" value="0.025" units="cm"/>
      <inkml:brushProperty name="height" value="0.025" units="cm"/>
    </inkml:brush>
  </inkml:definitions>
  <inkml:trace contextRef="#ctx0" brushRef="#br0">1 1 20916,'0'0'5093,"67"19"-12524,-45-19-9930</inkml:trace>
</inkml:ink>
</file>

<file path=ppt/ink/ink13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38:39.150"/>
    </inkml:context>
    <inkml:brush xml:id="br0">
      <inkml:brushProperty name="width" value="0.025" units="cm"/>
      <inkml:brushProperty name="height" value="0.025" units="cm"/>
    </inkml:brush>
  </inkml:definitions>
  <inkml:trace contextRef="#ctx0" brushRef="#br0">59 72 13100,'0'0'3390,"2"-9"-758,-1 6-2505,-1 0 0,1 0 0,0 0 0,0 0 0,0 0 0,0 1 0,1-1 0,-1 0 0,1 1 0,0-1 0,0 1 0,0-1 0,0 1 0,0 0 0,0 0 0,0 0 0,1 0 0,-1 0 0,1 0 0,0 1 0,-1-1 0,1 1 0,0 0 0,0 0 0,0 0 0,0 0 0,0 0 0,0 1 0,0-1 0,0 1 0,0 0 0,5 0 0,-6 0-45,17-2 222,0 1 0,-1 1 0,1 1 0,33 5 0,-49-5-277,0-1 0,0 1 0,0-1 0,0 1 1,-1 0-1,1 0 0,0 0 0,-1 0 0,1 1 1,-1-1-1,1 1 0,-1 0 0,0-1 0,0 1 1,1 0-1,-1 0 0,-1 1 0,1-1 0,0 0 1,0 1-1,-1-1 0,0 1 0,1-1 0,-1 1 1,0 0-1,0-1 0,0 1 0,-1 0 1,1 0-1,-1 0 0,1 0 0,-1-1 0,0 1 1,0 0-1,0 0 0,-1 0 0,1 0 0,-1 0 1,1-1-1,-3 6 0,0 2 190,-2 1 1,1-2-1,-1 1 1,0 0-1,-1-1 1,0 0-1,-1 0 1,-8 8-1,-66 63 1167,67-66-1164,-42 34 435,26-23-166,-38 41 0,66-65-485,1 1 0,-1-1-1,1 1 1,0-1 0,0 1 0,0 0-1,0-1 1,0 1 0,0 0 0,0 0-1,0 0 1,1 0 0,-1 0 0,1 0-1,-1 0 1,1 3 0,0-4-3,0 0 1,1 0-1,-1 0 0,1 0 1,-1 0-1,1 0 0,-1 0 1,1-1-1,-1 1 1,1 0-1,0 0 0,-1-1 1,1 1-1,0 0 0,0-1 1,0 1-1,-1-1 1,1 1-1,0-1 0,0 1 1,0-1-1,0 0 0,2 1 1,7 1-67,1 0 1,0-1-1,0 0 1,20-2-1,-17 1-136,100-4-3723,-38-7-2407,-13-3-3161</inkml:trace>
</inkml:ink>
</file>

<file path=ppt/ink/ink13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38:40.133"/>
    </inkml:context>
    <inkml:brush xml:id="br0">
      <inkml:brushProperty name="width" value="0.025" units="cm"/>
      <inkml:brushProperty name="height" value="0.025" units="cm"/>
    </inkml:brush>
  </inkml:definitions>
  <inkml:trace contextRef="#ctx0" brushRef="#br0">1 215 10570,'0'0'17024,"12"3"-16015,-6-1-895,-2-1-69,0 0-1,0 0 0,0 0 0,0 0 1,1-1-1,-1 0 0,0 1 1,0-1-1,0-1 0,0 1 0,1-1 1,-1 0-1,0 0 0,0 0 1,0 0-1,0-1 0,0 1 0,6-5 1,21-16 20,-2-2 0,-1-1 0,43-49 1,-9 8-114,-85 115 310,-50 104 1245,66-134-1372,0 0 0,1 0-1,1 1 1,1 0 0,1 0-1,-1 27 1,4-47-182,0 1-1,0-1 0,0 1 1,1 0-1,-1-1 1,0 1-1,0-1 1,1 1-1,-1-1 1,0 1-1,0-1 1,1 1-1,-1-1 1,0 1-1,1-1 1,-1 0-1,1 1 1,-1-1-1,1 0 1,-1 1-1,1-1 0,-1 0 1,1 1-1,-1-1 1,1 0-1,-1 0 1,1 0-1,-1 1 1,1-1-1,-1 0 1,1 0-1,0 0 1,-1 0-1,1 0 1,-1 0-1,1 0 1,0 0-1,-1 0 0,1-1 1,-1 1-1,1 0 1,0 0-1,6-5-4714,-4-5-3897,-3-5-6534</inkml:trace>
</inkml:ink>
</file>

<file path=ppt/ink/ink13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38:40.854"/>
    </inkml:context>
    <inkml:brush xml:id="br0">
      <inkml:brushProperty name="width" value="0.025" units="cm"/>
      <inkml:brushProperty name="height" value="0.025" units="cm"/>
    </inkml:brush>
  </inkml:definitions>
  <inkml:trace contextRef="#ctx0" brushRef="#br0">0 41 18161,'0'0'1885,"9"-6"-508,0 1-1034,-1 1-1,1-1 1,-1 1-1,1 1 1,0 0 0,1 0-1,-1 1 1,1 0 0,-1 0-1,18 0 1,-20 2-123,-1 0 1,1 1-1,-1-1 1,1 1-1,-1 1 0,0-1 1,1 1-1,-1 0 1,10 5-1,-14-6-156,0 1 0,-1-1-1,1 0 1,-1 0 0,1 1 0,-1-1 0,0 1-1,0-1 1,1 1 0,-1 0 0,0 0-1,-1-1 1,1 1 0,0 0 0,0 0 0,-1 0-1,1 0 1,-1 0 0,1 0 0,-1 0 0,0 0-1,0 0 1,0-1 0,0 1 0,0 0 0,-1 0-1,1 0 1,0 0 0,-1 0 0,0 0-1,1 0 1,-1 0 0,0 0 0,0-1 0,0 1-1,-2 3 1,-4 5 159,0 0 0,-1 0 0,0-1 0,0 0 0,-1 0 0,0-1 0,-1 0 0,0-1 1,-14 8-1,-42 37 557,66-52-780,0 1-1,-1-1 1,1 0-1,0 1 1,0-1 0,-1 0-1,1 1 1,0-1-1,0 1 1,-1-1 0,1 1-1,0-1 1,0 0-1,0 1 1,0-1 0,0 1-1,0-1 1,0 1-1,0-1 1,0 1-1,0-1 1,0 1 0,0-1-1,0 1 1,0-1-1,0 1 1,0-1 0,1 0-1,-1 1 1,0-1-1,0 1 1,0-1 0,1 0-1,-1 1 1,0-1-1,1 1 1,-1-1 0,0 0-1,1 0 1,-1 1-1,0-1 1,1 0 0,-1 1-1,1-1 1,-1 0-1,0 0 1,1 0 0,-1 0-1,1 1 1,-1-1-1,1 0 1,-1 0-1,1 0 1,-1 0 0,1 0-1,37 9-124,-28-8 33,18 5-326,-17-5 258,-1 1 0,0 0 0,0 1 0,0-1 0,0 2 0,0 0 0,0 0 0,-1 1 0,17 10 0,-25-13 174,1-1 1,-1 1 0,1-1-1,-1 1 1,0-1-1,1 1 1,-1 0 0,0 0-1,0 0 1,0 0 0,-1-1-1,1 1 1,0 0-1,-1 1 1,1-1 0,-1 0-1,0 0 1,0 0-1,1 0 1,-1 0 0,-1 4-1,0-2 57,0 0 0,0 0 0,-1-1 0,1 1 0,-1 0-1,0-1 1,0 1 0,-1-1 0,1 0 0,-5 6 0,-2 0 94,-1-1 1,1 1-1,-1-2 0,-1 1 0,1-1 1,-15 6-1,17-9-165,0 0 0,-1-1 0,1 0 0,-1-1 0,0 0 0,0 0 0,0-1 0,0 0 0,0 0 0,0-1 0,-14-2 0,22 2-46,0 0 0,0 0 1,0 0-1,1 0 0,-1-1 0,0 1 1,0 0-1,0-1 0,0 1 0,0-1 1,1 1-1,-1-1 0,0 1 0,0-1 1,1 0-1,-1 1 0,0-1 0,1 0 1,-1 1-1,1-1 0,-1 0 0,1 0 1,-1 0-1,1 1 0,-1-1 0,1 0 1,0 0-1,0 0 0,-1 0 0,1 0 1,0 0-1,0 0 0,0 0 0,0 0 1,0 0-1,0 0 0,0 0 0,0 1 1,1-1-1,-1 0 0,0 0 0,0 0 1,1 0-1,-1 0 0,1-1 0,1-3-564,1 1 0,-1 0-1,0-1 1,1 1-1,0 0 1,0 1-1,5-6 1,21-17-6292,4-5-3327</inkml:trace>
</inkml:ink>
</file>

<file path=ppt/ink/ink13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38:41.209"/>
    </inkml:context>
    <inkml:brush xml:id="br0">
      <inkml:brushProperty name="width" value="0.025" units="cm"/>
      <inkml:brushProperty name="height" value="0.025" units="cm"/>
    </inkml:brush>
  </inkml:definitions>
  <inkml:trace contextRef="#ctx0" brushRef="#br0">60 1 19635,'0'0'11082,"-7"9"-9753,-1 2-1207,1 0 0,1 1-1,0 0 1,0 0-1,-6 21 1,10-30-123,1 1 0,0-1 0,0 1-1,0-1 1,1 1 0,-1-1 0,1 1 0,0 0 0,0-1 0,0 1-1,0-1 1,1 1 0,0 0 0,-1-1 0,1 1 0,0-1-1,1 0 1,-1 1 0,1-1 0,-1 0 0,1 0 0,0 0 0,0 0-1,0 0 1,1 0 0,-1 0 0,1-1 0,-1 1 0,1-1-1,3 3 1,3-1-438,0-1 1,0 1-1,0-1 0,1-1 0,-1 1 0,1-2 1,-1 1-1,1-1 0,16-1 0,-20 0-571,1 0-1,0 0 1,-1-1 0,1 0-1,-1 0 1,1 0-1,-1-1 1,0 0 0,1-1-1,-1 1 1,0-1 0,-1 0-1,1-1 1,10-7-1,-10 3-517,-4-2 5416,-2 10-3709,0 0 1,-1 0-1,1 0 0,-1-1 0,1 1 1,0 0-1,-1 0 0,1 0 1,-1 0-1,1 0 0,-1 0 0,1 0 1,0 0-1,-1 0 0,1 0 0,-1 1 1,1-1-1,-1 0 0,1 0 0,0 0 1,-1 0-1,1 1 0,0-1 1,-1 0-1,1 0 0,0 1 0,-1-1 1,1 0-1,0 1 0,-1-1 0,1 0 1,0 1-1,0-1 0,-1 0 1,1 1-1,0-1 0,0 1 0,0-1 1,0 0-1,-1 1 0,1-1 0,0 1 1,-9 11 1013,1 1-1,0 0 1,0 0 0,-7 19 0,11-21-1047,0 1 0,0-1 0,1 1 0,0 0 1,1 0-1,1 1 0,0-1 0,1 0 0,1 21 0,-1-31-349,0-1 0,1 1 0,-1-1 0,0 1 0,1-1 0,-1 0 0,1 1 0,-1-1 0,1 0 0,0 1 0,0-1 0,0 0 0,-1 0 0,1 1 0,2 0 0,11 5-6003,5-6-7727</inkml:trace>
</inkml:ink>
</file>

<file path=ppt/ink/ink13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38:41.553"/>
    </inkml:context>
    <inkml:brush xml:id="br0">
      <inkml:brushProperty name="width" value="0.025" units="cm"/>
      <inkml:brushProperty name="height" value="0.025" units="cm"/>
    </inkml:brush>
  </inkml:definitions>
  <inkml:trace contextRef="#ctx0" brushRef="#br0">0 0 23734,'0'0'6631,"90"36"-5222,-28-28-704,7-1-609,11 0-1217,2-7-3812,-11 0-3875,-8-7-8393</inkml:trace>
</inkml:ink>
</file>

<file path=ppt/ink/ink13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38:48.923"/>
    </inkml:context>
    <inkml:brush xml:id="br0">
      <inkml:brushProperty name="width" value="0.025" units="cm"/>
      <inkml:brushProperty name="height" value="0.025" units="cm"/>
    </inkml:brush>
  </inkml:definitions>
  <inkml:trace contextRef="#ctx0" brushRef="#br0">1 2 15631,'0'0'6806,"10"-1"-5306,21 0-334,0 2 0,0 1-1,60 13 1,26 2-784,-85-15-343,-14-1-54,-1 0 0,0 1 0,32 8 0,-47-9 1,-1 0 1,1-1 0,0 1-1,-1 0 1,1 0 0,-1 0-1,1 0 1,-1 0 0,1 0-1,-1 0 1,0 1 0,0-1-1,1 1 1,-1-1-1,0 1 1,0-1 0,0 1-1,-1-1 1,1 1 0,0 0-1,-1-1 1,1 1 0,-1 0-1,1 0 1,-1 0 0,0-1-1,0 1 1,0 0 0,0 0-1,0 0 1,0 0 0,0-1-1,0 1 1,-1 0-1,1 0 1,-1-1 0,0 1-1,1 0 1,-1-1 0,-1 3-1,-4 8 84,0 0 0,0 0 0,-1-1 0,-9 12 0,14-21-38,-56 72 771,-25 34-10,73-93-771,1 0 0,0 1 1,1 0-1,0 1 1,-5 19-1,11-41-8244,2-8 4635,-7-13-6257</inkml:trace>
</inkml:ink>
</file>

<file path=ppt/ink/ink13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38:49.253"/>
    </inkml:context>
    <inkml:brush xml:id="br0">
      <inkml:brushProperty name="width" value="0.025" units="cm"/>
      <inkml:brushProperty name="height" value="0.025" units="cm"/>
    </inkml:brush>
  </inkml:definitions>
  <inkml:trace contextRef="#ctx0" brushRef="#br0">1 1 16303,'0'0'5958,"67"2"-3972,-31 5-737,13-2-480,2-2-577,10-1-224,1-2-3043,4 0-4164</inkml:trace>
</inkml:ink>
</file>

<file path=ppt/ink/ink13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38:49.626"/>
    </inkml:context>
    <inkml:brush xml:id="br0">
      <inkml:brushProperty name="width" value="0.025" units="cm"/>
      <inkml:brushProperty name="height" value="0.025" units="cm"/>
    </inkml:brush>
  </inkml:definitions>
  <inkml:trace contextRef="#ctx0" brushRef="#br0">274 3 18834,'-10'-1'3027,"1"0"-2670,1 1 1,-1 0 0,0 0-1,1 1 1,-1 0 0,1 1-1,-1 0 1,1 0 0,0 1-1,-1 0 1,1 0 0,1 1-1,-12 7 1,7-2-74,0 0 0,0 1 0,2 0 0,-1 1 0,1 0 0,1 1 0,0 0 1,-10 17-1,14-21-159,1 1-1,0-1 1,0 0 0,1 1 0,0 0 0,1 0 0,0-1 0,0 2 0,1-1 0,0 0 0,1 0 0,0 0 0,0 0 0,3 18 0,-1-23-101,0 1-1,0-1 1,0 0-1,0 0 1,1 0-1,0 0 1,-1 0-1,1-1 1,1 1 0,-1-1-1,0 0 1,1 0-1,0 0 1,0 0-1,0-1 1,0 1 0,0-1-1,0 0 1,0 0-1,1-1 1,-1 1-1,1-1 1,-1 0 0,1 0-1,9 0 1,-2 0 9,-1 0 1,1 0 0,0-1 0,0-1-1,0 0 1,-1-1 0,1 0 0,-1 0-1,17-7 1,-18 4-13,0 0 1,-1 0-1,0-1 0,0 0 1,0-1-1,-1 0 0,0 0 0,0-1 1,-1 0-1,0 0 0,0-1 0,6-11 1,-9 13-9,0 0 0,0-1 1,0 0-1,-1 0 1,0 0-1,-1 0 1,0-1-1,0 1 0,-1 0 1,0-1-1,0 0 1,-1 1-1,0-1 0,-1 1 1,-2-17-1,2 22-108,0 1 0,0-1 0,-1 0 0,1 1 0,-1-1 0,1 1-1,-1-1 1,0 1 0,0 0 0,0 0 0,0 0 0,0 0 0,0 0 0,-1 0 0,1 1-1,-1-1 1,1 1 0,-1 0 0,0-1 0,1 1 0,-1 0 0,0 1 0,0-1-1,0 0 1,0 1 0,1 0 0,-1-1 0,0 1 0,0 0 0,0 1 0,0-1-1,-3 1 1,5 0-311,-1-1-1,1 1 1,0 0-1,-1 0 1,1 0 0,0 0-1,0 1 1,0-1-1,0 0 1,0 0-1,0 1 1,0-1-1,1 0 1,-1 1-1,0-1 1,1 1-1,-1-1 1,1 1 0,-1-1-1,1 1 1,0-1-1,0 1 1,0-1-1,0 1 1,0-1-1,0 1 1,0 0-1,0-1 1,0 1-1,2 2 1,-2-3-115,2 19-10834</inkml:trace>
  <inkml:trace contextRef="#ctx0" brushRef="#br0" timeOffset="1">686 241 18674,'0'0'14093,"-34"12"-19282,51-21-3331</inkml:trace>
</inkml:ink>
</file>

<file path=ppt/ink/ink13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38:49.971"/>
    </inkml:context>
    <inkml:brush xml:id="br0">
      <inkml:brushProperty name="width" value="0.025" units="cm"/>
      <inkml:brushProperty name="height" value="0.025" units="cm"/>
    </inkml:brush>
  </inkml:definitions>
  <inkml:trace contextRef="#ctx0" brushRef="#br0">25 0 19250,'0'0'8969,"3"51"-6471,-3-21-768,-6 2-1410,-3 2-320,3 3 0,2-1 0,1 2 0,3-5 0,0 0-1121,3-7-897,7-4-737,5-8-832,-1-11-737,1-3-1762</inkml:trace>
</inkml:ink>
</file>

<file path=ppt/ink/ink13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38:50.344"/>
    </inkml:context>
    <inkml:brush xml:id="br0">
      <inkml:brushProperty name="width" value="0.025" units="cm"/>
      <inkml:brushProperty name="height" value="0.025" units="cm"/>
    </inkml:brush>
  </inkml:definitions>
  <inkml:trace contextRef="#ctx0" brushRef="#br0">189 0 19058,'0'0'6662,"-10"5"-4708,-3 3-1682,0 0 1,0 0-1,1 1 0,0 1 0,1 0 1,0 1-1,1 0 0,0 0 1,0 1-1,-8 14 0,12-16-132,0 0 0,1 1 0,0-1-1,0 1 1,1 0 0,0 0 0,1 0 0,1 1 0,0-1 0,0 1 0,1 0-1,0-1 1,1 1 0,3 20 0,-3-29-140,1 0 0,0 1 0,1-1 0,-1 0 0,0-1 0,1 1 0,-1 0 0,1 0 0,0-1 0,0 1 0,0-1 0,0 1 0,1-1 0,-1 0 0,1 0 0,-1 0 0,4 2 0,0-1 0,0 0 0,0 0 0,0 0 0,0-1 0,1 0 0,-1 0 0,1-1 0,10 2 0,-11-3 0,0 0 0,0 0 0,-1 0 0,1 0 0,0-1 0,0 0 0,0 0 0,-1-1 0,10-3 0,-12 4 0,0 0 0,-1-1 0,0 1 0,1-1 0,-1 1 0,0-1 0,0 0 0,0 0 0,0 0 0,0 0 0,0 0 0,-1 0 0,1-1 0,0 1 0,-1-1 0,0 1 0,0-1 0,0 1 0,0-1 0,1-2 0,-2 3 0,0 0 0,1 1 0,-1-1 0,0 0 0,0 0 0,0 1 0,0-1 0,-1 0 0,1 0 0,0 1 0,-1-1 0,1 0 0,-1 1 0,1-1 0,-1 1 0,0-1 0,0 1 0,0-1 0,0 1 0,0-1 0,0 1 0,0 0 0,-1-2 0,-2 0 0,1 1 0,-1-1 0,0 1 0,0 0 0,0 0 0,0 0 0,0 1 0,0-1 0,-5 0 0,-3 0 0,0 0 0,1 0 0,-1 1 0,0 1 0,0 0 0,-15 2 0,26-2-140,0 0 1,1 0-1,-1 1 1,0-1-1,1 0 0,-1 0 1,0 1-1,1-1 0,-1 0 1,0 1-1,1-1 1,-1 1-1,1-1 0,-1 0 1,1 1-1,-1 0 0,1-1 1,-1 1-1,1-1 1,-1 1-1,1-1 0,0 1 1,-1 0-1,1 0 0,0 0-165,-1 0 0,1 0 0,0-1 0,0 1 0,0 0-1,0-1 1,1 1 0,-1 0 0,0 0 0,0-1 0,0 1-1,0 0 1,1-1 0,-1 1 0,0 0 0,1-1-1,-1 1 1,0 0 0,1-1 0,-1 1 0,1-1 0,-1 1-1,1-1 1,-1 1 0,1-1 0,0 1 0,-1-1 0,1 0-1,-1 1 1,1-1 0,0 0 0,0 1 0,-1-1 0,1 0-1,0 0 1,1 1 0,21 2-10377</inkml:trace>
</inkml:ink>
</file>

<file path=ppt/ink/ink13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38:50.688"/>
    </inkml:context>
    <inkml:brush xml:id="br0">
      <inkml:brushProperty name="width" value="0.025" units="cm"/>
      <inkml:brushProperty name="height" value="0.025" units="cm"/>
    </inkml:brush>
  </inkml:definitions>
  <inkml:trace contextRef="#ctx0" brushRef="#br0">0 66 15278,'0'0'8008,"3"-9"-5403,-3 7-2525,0-1 69,1 1 1,-1-1-1,1 1 0,0-1 1,-1 1-1,1-1 0,0 1 1,0 0-1,1 0 0,-1-1 1,0 1-1,1 0 0,-1 0 1,1 0-1,0 0 0,-1 1 1,1-1-1,0 0 0,0 1 1,0-1-1,1 1 0,-1 0 1,0 0-1,0 0 0,1 0 1,-1 0-1,1 0 0,-1 0 0,0 1 1,1-1-1,-1 1 0,1 0 1,5 0-1,10 0 34,0 0 1,0 2-1,0 0 0,0 1 0,21 6 1,-32-7-148,0 0 1,0 0-1,0 1 0,0 0 1,-1 0-1,0 1 1,1 0-1,-1 0 1,-1 0-1,1 1 0,-1 0 1,1 0-1,-1 0 1,-1 1-1,1-1 1,3 8-1,-6-10-36,-1 0 0,0 0 0,1 1 0,-1-1 0,0 0 0,-1 1 0,1-1 0,-1 1 0,1-1 0,-1 1 0,0-1 0,-1 1 0,1-1 0,0 1 0,-1-1 0,0 1 0,0-1 0,0 0 0,0 1 0,0-1 0,-1 0 0,0 0 0,1 0 0,-1 0 0,0 0 0,-3 3 0,-6 6 0,-1 0 0,0 0 0,-1-1 0,-18 12 0,11-8 0,-7 4 0,19-15 0,0 1 0,0 1 0,0-1 0,1 1 0,0 1 0,0-1 0,1 1 0,0 0 0,0 1 0,-9 14 0,15-21 0,0 0 0,0 0 0,0 0 0,-1 0 0,1 0 0,0 0 0,1 0 0,-1 0 0,0 0 0,0 0 0,0 0 0,0 0 0,1 0 0,-1 0 0,1 0 0,-1 0 0,1 0 0,-1 0 0,1 0 0,-1 0 0,1 0 0,0 0 0,-1-1 0,1 1 0,0 0 0,0-1 0,-1 1 0,1 0 0,0-1 0,0 1 0,0-1 0,0 1 0,0-1 0,0 0 0,0 1 0,0-1 0,2 0 0,47 9 0,-38-8 0,155 13-971,-54-12-3044,-31-2-6694</inkml:trace>
</inkml:ink>
</file>

<file path=ppt/ink/ink13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38:51.312"/>
    </inkml:context>
    <inkml:brush xml:id="br0">
      <inkml:brushProperty name="width" value="0.025" units="cm"/>
      <inkml:brushProperty name="height" value="0.025" units="cm"/>
    </inkml:brush>
  </inkml:definitions>
  <inkml:trace contextRef="#ctx0" brushRef="#br0">1 80 13389,'0'0'5781,"17"1"-5226,659-23 5374,-338 2-5302,1742-18 462,-376 123 1505,-752-13-1381,-3-53 324,-943-19-1533,210-10 58,-172 6-66,-1-3-1,78-20 1,-114 22-567,-20 4-982,-37 3-3535,25-1 1121,-2-1-5770</inkml:trace>
</inkml:ink>
</file>

<file path=ppt/ink/ink13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38:52.124"/>
    </inkml:context>
    <inkml:brush xml:id="br0">
      <inkml:brushProperty name="width" value="0.025" units="cm"/>
      <inkml:brushProperty name="height" value="0.025" units="cm"/>
    </inkml:brush>
  </inkml:definitions>
  <inkml:trace contextRef="#ctx0" brushRef="#br0">362 55 9129,'0'0'9587,"0"-8"-6549,0 5-2818,1 1 0,-1 0 0,0-1 0,-1 1 0,1 0 0,0 0 0,-1-1 0,1 1 0,-1 0 0,1 0 0,-1 0 0,0-1 0,0 1 0,-2-3 0,1 4-58,0 0 0,0 0 0,0 0 0,0 0 0,0 0 0,0 0 0,0 0 0,0 1 0,0-1 0,-1 1 0,1-1 1,0 1-1,0 0 0,0 0 0,-1 0 0,1 0 0,0 1 0,0-1 0,0 0 0,-1 1 0,-3 1 0,-7 2 79,-1 0 1,1 1-1,0 1 0,0 0 1,1 1-1,0 0 0,0 1 1,0 1-1,-17 16 0,10-7-11,0 2-1,2 0 1,0 0-1,-19 31 1,29-38-190,0 0 1,0 0-1,1 1 1,1 0-1,0 0 1,1 0-1,1 0 1,0 1-1,1-1 1,-1 28 0,3-36-36,0 1 0,1-1 0,0 0 0,0 1 1,0-1-1,1 0 0,0 1 0,0-1 1,1 0-1,-1 0 0,1-1 0,1 1 1,-1-1-1,1 1 0,0-1 0,0 0 1,0 0-1,1-1 0,0 1 0,-1-1 1,2 0-1,-1-1 0,0 1 0,1-1 1,0 0-1,8 3 0,3 0-5,0-1 0,0-1 0,1 0 0,-1-2 0,1 0 0,0-1 0,-1 0 0,30-4 0,-32 1 0,0 0 0,0-1 0,0 0 0,0-1 0,-1-1 0,1 0 0,-1-1 0,-1-1 0,1 0 0,16-12 0,-27 17 0,0-1 0,0 1 0,0-1 0,0 0 0,-1 0 0,1 0 0,-1 0 0,0 0 0,0-1 0,0 1 0,0-1 0,-1 1 0,1-1 0,-1 1 0,0-1 0,0 0 0,0-5 0,-1 7 0,0 0 0,0-1 0,-1 1 0,1 0 0,0 0 0,-1 0 0,0 0 0,0 0 0,1-1 0,-1 1 0,0 0 0,-1 1 0,1-1 0,0 0 0,0 0 0,-1 0 0,1 1 0,-1-1 0,0 1 0,1-1 0,-1 1 0,0 0 0,0 0 0,0-1 0,0 1 0,0 0 0,0 1 0,0-1 0,0 0 0,-4 0 0,-6-2-418,0 0 1,0 0-1,0 2 0,-1-1 0,1 2 1,-1-1-1,1 2 0,0 0 0,-1 0 1,1 1-1,0 1 0,0 0 1,0 0-1,0 1 0,-20 11 0,8 1-6575</inkml:trace>
</inkml:ink>
</file>

<file path=ppt/ink/ink13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38:52.807"/>
    </inkml:context>
    <inkml:brush xml:id="br0">
      <inkml:brushProperty name="width" value="0.025" units="cm"/>
      <inkml:brushProperty name="height" value="0.025" units="cm"/>
    </inkml:brush>
  </inkml:definitions>
  <inkml:trace contextRef="#ctx0" brushRef="#br0">0 0 25112,'0'0'4964</inkml:trace>
</inkml:ink>
</file>

<file path=ppt/ink/ink13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38:57.405"/>
    </inkml:context>
    <inkml:brush xml:id="br0">
      <inkml:brushProperty name="width" value="0.025" units="cm"/>
      <inkml:brushProperty name="height" value="0.025" units="cm"/>
    </inkml:brush>
  </inkml:definitions>
  <inkml:trace contextRef="#ctx0" brushRef="#br0">0 0 19506,'0'0'4869,"52"9"-8713,-29-9-4131</inkml:trace>
</inkml:ink>
</file>

<file path=ppt/ink/ink13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38:57.919"/>
    </inkml:context>
    <inkml:brush xml:id="br0">
      <inkml:brushProperty name="width" value="0.025" units="cm"/>
      <inkml:brushProperty name="height" value="0.025" units="cm"/>
    </inkml:brush>
  </inkml:definitions>
  <inkml:trace contextRef="#ctx0" brushRef="#br0">204 59 18610,'-9'-7'2375,"0"0"-1899,-1 0 1,0 1-1,0 0 0,0 1 0,-21-8 0,28 11-416,0 1-1,0 0 0,-1 0 0,1 1 1,0-1-1,0 1 0,-1-1 0,1 1 0,0 0 1,-1 0-1,1 0 0,0 1 0,0-1 0,-1 1 1,1 0-1,0 0 0,0 0 0,0 0 1,0 1-1,0-1 0,0 1 0,0-1 0,0 1 1,1 0-1,-1 0 0,1 1 0,-1-1 1,1 0-1,-4 6 0,4-5-32,-1 1 0,1 0 0,0 0 0,0 0 0,0 1 0,1-1 0,-1 0 0,1 1 0,0-1 0,0 1 0,1-1 0,-1 1 0,1-1 0,0 1 0,0-1 0,1 1 0,-1 0 0,1-1 0,2 8 0,-2-8-2,1-1 1,0 0-1,0 1 0,0-1 1,0 0-1,1 0 0,-1 0 1,1 0-1,-1-1 0,1 1 0,0-1 1,0 1-1,0-1 0,1 0 1,-1 0-1,0-1 0,1 1 1,-1-1-1,1 1 0,0-1 1,-1 0-1,1-1 0,6 2 1,1-1-33,0-1 1,0 1 0,0-2-1,0 0 1,-1 0 0,1-1-1,0 0 1,-1-1-1,0 0 1,18-8 0,-23 9-28,-1 0-1,1 0 1,-1-1 0,1 0 0,-1 0 0,0 0 0,0-1 0,-1 1-1,1-1 1,-1 0 0,0 0 0,0 0 0,0 0 0,0 0 0,-1-1-1,1 1 1,-1-1 0,0 0 0,-1 0 0,1 0 0,-1 1 0,0-1-1,0-1 1,0-8 0,-1 14 32,0 0 1,0 0-1,0-1 0,0 1 0,0 0 0,0 0 1,0-1-1,0 1 0,0 0 0,0 0 0,0 0 1,0-1-1,0 1 0,0 0 0,0 0 1,0-1-1,0 1 0,0 0 0,0 0 0,0 0 1,-1-1-1,1 1 0,0 0 0,0 0 0,0 0 1,0-1-1,0 1 0,-1 0 0,1 0 0,0 0 1,0 0-1,0 0 0,0 0 0,-1-1 1,1 1-1,0 0 0,0 0 0,0 0 0,-1 0 1,1 0-1,0 0 0,0 0 0,-1 0 0,1 0 1,0 0-1,0 0 0,0 0 0,-1 0 1,1 0-1,-13 9-33,-9 18 132,16-12-7,1 1-1,0-1 0,1 1 1,1 0-1,1 0 1,0 1-1,1-1 0,1 0 1,0 0-1,1 1 0,1-1 1,0 0-1,2 0 0,-1 0 1,2-1-1,0 1 0,1-1 1,9 16-1,-5-11 50,-6-15 94,0 2-1,0-1 1,-1 0 0,0 1-1,-1-1 1,1 1 0,-1 0-1,-1 0 1,1 0 0,-1 0-1,0 14 1,-1-19-190,-1-1 1,0 1 0,0-1-1,0 0 1,0 1 0,0-1-1,0 0 1,0 0 0,0 0-1,0 0 1,-1 0 0,1 0-1,0 0 1,-1 0 0,1 0-1,0 0 1,-1-1 0,1 1-1,-1-1 1,0 1 0,1-1-1,-1 0 1,1 1-1,-1-1 1,0 0 0,1 0-1,-1 0 1,-2 0 0,-56-2 967,51 2-966,-9-2-45,0 0 0,0-1 0,0-1 0,0-1 0,0-1 0,1 0 0,0-1 0,1-1 0,-18-10 0,34 14-714,11 0-1199,28-1-4143,-10 1 261,12-5-5575</inkml:trace>
</inkml:ink>
</file>

<file path=ppt/ink/ink13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38:58.278"/>
    </inkml:context>
    <inkml:brush xml:id="br0">
      <inkml:brushProperty name="width" value="0.025" units="cm"/>
      <inkml:brushProperty name="height" value="0.025" units="cm"/>
    </inkml:brush>
  </inkml:definitions>
  <inkml:trace contextRef="#ctx0" brushRef="#br0">258 39 18514,'0'0'3357,"-7"-7"-533,4 4-2682,-1 0-1,1 0 0,0 0 1,-1 1-1,0-1 0,1 1 1,-1 0-1,0 0 0,0 1 0,0-1 1,0 1-1,-1 0 0,1 0 1,0 0-1,0 1 0,-1-1 1,1 1-1,0 0 0,-1 0 1,1 1-1,0-1 0,-1 1 0,1 0 1,0 0-1,0 0 0,0 1 1,0-1-1,0 1 0,0 0 1,0 0-1,1 1 0,-1-1 1,-3 4-1,-4 3 33,0 1 0,1 0 0,0 0 0,0 1 0,1 1 0,-14 22 0,19-26-110,0-1 0,0 1-1,1 0 1,0 0-1,1 0 1,-1 0 0,2 0-1,-1 1 1,1-1-1,0 1 1,1-1-1,0 0 1,1 10 0,-1-15-48,1 0 1,0 0 0,0 0-1,0 0 1,0 0-1,0 0 1,0 0 0,1 0-1,-1-1 1,1 1 0,0-1-1,0 1 1,0-1 0,0 0-1,1 1 1,-1-1 0,0 0-1,1 0 1,3 1 0,-1 0 9,1 0 1,0-1-1,0 0 1,0 0 0,1 0-1,-1-1 1,0 0-1,1 0 1,7 0-1,-3-1 5,0 0-1,0-1 1,1 0-1,-1 0 1,0-2-1,-1 1 1,1-1-1,0-1 1,-1 0-1,18-9 1,-16 4-14,-1 1 0,0-2 0,-1 1 0,0-2 0,-1 1 0,0-1 0,14-23 0,-19 27-12,0 0 1,0 0-1,-1 0 1,0 0-1,-1-1 1,1 1-1,-1-1 1,0 0-1,-1 1 1,0-1-1,-1 0 1,1 0-1,-1 0 1,-1 0 0,-1-12-1,1 19-100,1-1-1,-1 0 1,0 0 0,0 0-1,0 1 1,0-1 0,0 0-1,0 1 1,0-1-1,-1 1 1,1-1 0,-1 1-1,1 0 1,-1-1 0,1 1-1,-1 0 1,0 0 0,1 0-1,-1 1 1,0-1 0,0 0-1,0 0 1,0 1 0,1-1-1,-1 1 1,0 0-1,0 0 1,0 0 0,0 0-1,0 0 1,0 0 0,0 0-1,0 0 1,0 1 0,0-1-1,0 1 1,-2 1 0,-2-1-505,1 0 0,0 1 1,0 0-1,0 0 0,0 1 1,0 0-1,0-1 0,1 1 1,-1 1-1,1-1 0,0 1 1,-5 5-1,-3 10-9121</inkml:trace>
</inkml:ink>
</file>

<file path=ppt/ink/ink13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38:59.058"/>
    </inkml:context>
    <inkml:brush xml:id="br0">
      <inkml:brushProperty name="width" value="0.025" units="cm"/>
      <inkml:brushProperty name="height" value="0.025" units="cm"/>
    </inkml:brush>
  </inkml:definitions>
  <inkml:trace contextRef="#ctx0" brushRef="#br0">105 1 14189,'0'0'12658,"-7"12"-11815,-7 16-441,-40 86 2331,48-99-2459,1 0 0,0 0-1,1 1 1,1-1-1,0 1 1,0 21-1,3-35-272,0 0 0,0 0 0,0 1 0,1-1 0,-1 0-1,1 0 1,-1 0 0,1 0 0,0 0 0,0 0 0,0 0 0,0 0-1,0 0 1,0 0 0,1-1 0,-1 1 0,1 0 0,-1-1 0,4 3-1,-1-1 3,0-1 0,0 1-1,0-1 1,0 0-1,1 0 1,-1-1-1,1 0 1,8 2-1,6 0-35,0-2 1,1 0-1,27-3 0,-45 2 23,3-1-419,0 1 1,0-1-1,0 0 1,0 0-1,0 0 1,0-1 0,0 0-1,7-3 1,-11 4-187,1 0 1,0 0-1,-1-1 1,1 1-1,-1 0 1,1 0 0,-1-1-1,0 1 1,0-1-1,0 0 1,0 1-1,0-1 1,0 0 0,0 1-1,0-1 1,0-3-1,1-13-8561</inkml:trace>
</inkml:ink>
</file>

<file path=ppt/ink/ink13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38:59.418"/>
    </inkml:context>
    <inkml:brush xml:id="br0">
      <inkml:brushProperty name="width" value="0.025" units="cm"/>
      <inkml:brushProperty name="height" value="0.025" units="cm"/>
    </inkml:brush>
  </inkml:definitions>
  <inkml:trace contextRef="#ctx0" brushRef="#br0">28 1 10570,'0'0'11947,"-4"63"-9929,2-31-480,-1 6-609,-2 4-449,0-3-352,1 4-64,1-3-32,2-6 0,1 2-736,0-9-1218,0-5-1890,8-5-3331</inkml:trace>
</inkml:ink>
</file>

<file path=ppt/ink/ink13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39:00.087"/>
    </inkml:context>
    <inkml:brush xml:id="br0">
      <inkml:brushProperty name="width" value="0.025" units="cm"/>
      <inkml:brushProperty name="height" value="0.025" units="cm"/>
    </inkml:brush>
  </inkml:definitions>
  <inkml:trace contextRef="#ctx0" brushRef="#br0">0 1 22037,'0'0'4804,"64"22"-3298,6-18-1,17-4-608,12 0-737,10 0-544,-4 0-3556,-10-7-3587</inkml:trace>
</inkml:ink>
</file>

<file path=ppt/ink/ink13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39:01.424"/>
    </inkml:context>
    <inkml:brush xml:id="br0">
      <inkml:brushProperty name="width" value="0.025" units="cm"/>
      <inkml:brushProperty name="height" value="0.025" units="cm"/>
    </inkml:brush>
  </inkml:definitions>
  <inkml:trace contextRef="#ctx0" brushRef="#br0">1 1 15375,'0'0'6336,"15"3"-5028,39 8-462,-1-3 1,74 1-1,124-9-1388,-111-1-1551,-140 0 2077,1 1 0,-1 0 0,1 0 1,-1 0-1,1 0 0,-1 0 0,1 0 0,-1 0 0,1 0 0,-1 0 0,1 0 1,0 0-1,-1 0 0,1 1 0,-1-1 0,0 0 0,1 0 0,-1 1 0,1-1 1,-1 0-1,1 0 0,-1 1 0,1-1 0,-1 0 0,0 1 0,1-1 0,-1 1 0,0-1 1,1 0-1,-1 1 0,0-1 0,0 1 0,1 0 0,-9 16-106,-25 16 261,-289 207 864,318-237-1190,-14 7-1522,6-9-3249,3-5-893</inkml:trace>
</inkml:ink>
</file>

<file path=ppt/ink/ink13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39:01.769"/>
    </inkml:context>
    <inkml:brush xml:id="br0">
      <inkml:brushProperty name="width" value="0.025" units="cm"/>
      <inkml:brushProperty name="height" value="0.025" units="cm"/>
    </inkml:brush>
  </inkml:definitions>
  <inkml:trace contextRef="#ctx0" brushRef="#br0">0 0 8488,'0'0'9737,"64"4"-8231,-25 5 63,7 3-448,-2-1-672,6-2-353,2 2-320,-1-4-1987,1-3-2081,-1-4-5893</inkml:trace>
</inkml:ink>
</file>

<file path=ppt/ink/ink13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39:02.142"/>
    </inkml:context>
    <inkml:brush xml:id="br0">
      <inkml:brushProperty name="width" value="0.025" units="cm"/>
      <inkml:brushProperty name="height" value="0.025" units="cm"/>
    </inkml:brush>
  </inkml:definitions>
  <inkml:trace contextRef="#ctx0" brushRef="#br0">245 63 13869,'0'0'2456,"-9"-2"186,0 0-2284,-1 0 0,1 1-1,-1 0 1,1 0 0,-1 1-1,1 0 1,-1 1 0,1 0-1,-1 1 1,1 0 0,0 0-1,-1 1 1,1 0 0,0 0-1,-9 6 1,12-5-185,-1 0-1,1 1 1,0 0-1,0 0 0,1 1 1,0-1-1,0 1 1,0 0-1,0 1 1,1-1-1,0 1 1,-3 7-1,6-12-147,0 1-1,0-1 0,1 1 0,-1-1 0,0 1 0,1-1 0,0 1 1,0-1-1,0 1 0,0-1 0,0 1 0,0 0 0,1-1 1,-1 1-1,1-1 0,-1 0 0,1 1 0,0-1 0,0 1 0,0-1 1,1 0-1,-1 0 0,0 0 0,1 0 0,0 0 0,-1 0 0,1 0 1,0 0-1,0 0 0,0-1 0,0 1 0,0-1 0,0 0 1,0 1-1,1-1 0,-1 0 0,0 0 0,1 0 0,3 0 0,8 4 9,1-1 0,0-1-1,0 0 1,0-1 0,0 0-1,0-1 1,1-1 0,-1 0-1,17-4 1,-21 3-17,0-1 1,0 0-1,0-1 0,0 0 1,0-1-1,-1 0 0,0-1 1,0 0-1,0 0 0,0-1 1,-1 0-1,0-1 0,9-9 1,-16 14-5,1 0 0,-1 0 1,0-1-1,1 1 0,-1-1 1,0 1-1,-1-1 0,1 0 1,0 0-1,-1 0 0,0 0 0,1 0 1,-1 0-1,0 0 0,-1 0 1,1-1-1,-1 1 0,1 0 1,-1-1-1,0 1 0,0 0 1,0 0-1,-1-1 0,1 1 1,-1 0-1,0 0 0,0-1 1,0 1-1,0 0 0,0 0 1,-1 0-1,1 0 0,-1 0 1,0 1-1,0-1 0,-3-2 1,-2-3-291,0 2 0,-1-1 0,0 1 0,-1 0 1,1 1-1,-1 0 0,0 0 0,0 1 0,0 0 1,-15-4-1,17 7-636,-13-5-1222,14 0-4856</inkml:trace>
</inkml:ink>
</file>

<file path=ppt/ink/ink13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39:02.486"/>
    </inkml:context>
    <inkml:brush xml:id="br0">
      <inkml:brushProperty name="width" value="0.025" units="cm"/>
      <inkml:brushProperty name="height" value="0.025" units="cm"/>
    </inkml:brush>
  </inkml:definitions>
  <inkml:trace contextRef="#ctx0" brushRef="#br0">71 76 15054,'10'-8'2819,"5"-2"-1521,0 0 0,0 1 0,27-12 0,-35 18-863,1 0 0,0 0 0,-1 1 0,1 0 0,0 0 0,0 1 0,0 0 0,0 1 0,0-1 0,0 1 0,0 1 0,12 2 1,-19-3-422,0 0 1,0 0 0,0 0-1,0 0 1,0 0 0,0 1-1,0-1 1,0 0 0,0 1-1,0-1 1,0 1 0,0-1-1,0 1 1,0-1 0,-1 1 0,1-1-1,0 1 1,0 0 0,-1 0-1,1-1 1,0 1 0,-1 0-1,1 0 1,-1 0 0,1 0-1,-1 0 1,1-1 0,-1 1-1,0 0 1,0 0 0,1 0-1,-1 0 1,0 0 0,0 0 0,0 0-1,0 0 1,0 0 0,0 0-1,0 0 1,0 0 0,0 0-1,-1 0 1,1 0 0,0 0-1,-1 0 1,1 0 0,-1 0-1,1 0 1,-1 0 0,1 0 0,-1-1-1,0 1 1,0 1 0,-3 3 144,-1 0 0,1 0-1,-1 0 1,0-1 0,0 0 0,-10 7 0,-88 41 948,60-32-590,-43 27 0,85-46-516,-1 0 0,0 0 0,1 0-1,-1 0 1,1 0 0,0 0 0,-1 0 0,1 1 0,0-1-1,-1 0 1,1 1 0,0-1 0,0 1 0,0 0 0,1-1 0,-1 1-1,0 0 1,0-1 0,0 4 0,1-3 0,1-1 0,-1 0 0,0 1 0,1-1 0,-1 0 0,1 1 0,-1-1-1,1 0 1,-1 1 0,1-1 0,0 0 0,0 0 0,0 0 0,0 0 0,0 0 0,0 0 0,0 0 0,0 0 0,2 1 0,8 5-30,0-1 0,1-1 0,-1 0-1,19 5 1,-24-8-5,115 31-3417,5-12-7773,-28-11-4194</inkml:trace>
</inkml:ink>
</file>

<file path=ppt/ink/ink13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39:03.013"/>
    </inkml:context>
    <inkml:brush xml:id="br0">
      <inkml:brushProperty name="width" value="0.025" units="cm"/>
      <inkml:brushProperty name="height" value="0.025" units="cm"/>
    </inkml:brush>
  </inkml:definitions>
  <inkml:trace contextRef="#ctx0" brushRef="#br0">4 209 15086,'-1'-10'1399,"1"7"-1346,-1-2 160,0 1 0,1 0 0,-1-1 0,1 1 0,0 0 0,0-1 0,1 1 0,-1 0 0,1-1 0,0 1 0,0 0-1,1 0 1,-1-1 0,1 1 0,0 0 0,0 1 0,0-1 0,0 0 0,1 0 0,-1 1 0,1 0 0,0-1-1,0 1 1,0 0 0,5-3 0,13-6 246,0 1 0,1 1-1,0 1 1,0 1 0,1 1-1,0 0 1,32-3 0,4 2-105,104 1 0,-154 6-345,-1 1 0,0 1 0,0 0 0,0 0 0,0 0 0,0 1 1,0 1-1,0-1 0,8 5 0,-12-5-7,-1 0 0,0 0 0,0 0 0,0 1 0,0 0 0,0-1-1,0 1 1,-1 0 0,1 0 0,-1 1 0,0-1 0,0 0 0,0 1 0,-1-1 0,1 1 0,-1 0 0,0-1 0,0 1-1,0 0 1,0 0 0,0 4 0,1 18-118,-1-17 166,-1-1 1,1 1 0,1-1-1,0 0 1,0 1-1,5 10 1,-6-17-196,1 1 0,-1-1-1,1 1 1,0-1 0,0 0 0,0 0 0,0 0-1,0 0 1,1 0 0,-1 0 0,0-1 0,1 1-1,0-1 1,-1 1 0,1-1 0,0 0 0,0 0-1,-1-1 1,1 1 0,0 0 0,0-1 0,6 1 0,16-1-3939,-1 0-2536</inkml:trace>
</inkml:ink>
</file>

<file path=ppt/ink/ink13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39:03.340"/>
    </inkml:context>
    <inkml:brush xml:id="br0">
      <inkml:brushProperty name="width" value="0.025" units="cm"/>
      <inkml:brushProperty name="height" value="0.025" units="cm"/>
    </inkml:brush>
  </inkml:definitions>
  <inkml:trace contextRef="#ctx0" brushRef="#br0">49 102 19955,'-9'3'1500,"-30"11"-112,59-13 688,23-7-1008,63-18 74,293-58-720,-395 81-422,11-1 3,0 0 0,0 0 1,0 2-1,29 2 0,-43-2 3,0 0-1,0 1 0,0-1 0,0 1 1,0-1-1,-1 1 0,1 0 0,0-1 0,0 1 1,0 0-1,0 0 0,-1-1 0,1 1 1,0 0-1,-1 0 0,1 0 0,-1 0 0,1 0 1,-1 0-1,1 0 0,-1 0 0,0 0 0,0 0 1,1 0-1,-1 0 0,0 0 0,0 1 1,0-1-1,0 0 0,0 0 0,0 0 0,-1 0 1,1 0-1,0 0 0,0 0 0,-1 2 1,0-2 0,1 0 1,-1 0-1,1 1 1,0-1 0,0 0-1,0 1 1,-1-1 0,1 0-1,0 1 1,1-1-1,-1 0 1,0 0 0,0 1-1,0-1 1,1 0-1,-1 1 1,1-1 0,-1 0-1,1 0 1,-1 0 0,1 1-1,0-1 1,0 0-1,-1 0 1,1 0 0,0 0-1,0 0 1,0 0-1,0-1 1,0 1 0,0 0-1,1 0 1,-1-1 0,0 1-1,0-1 1,0 1-1,1-1 1,-1 1 0,0-1-1,3 1 1,46-3-1332,-43 0 462,0 1 0,-1-2 0,1 1 1,-1-1-1,11-5 0,27-20-6766</inkml:trace>
</inkml:ink>
</file>

<file path=ppt/ink/ink13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39:03.855"/>
    </inkml:context>
    <inkml:brush xml:id="br0">
      <inkml:brushProperty name="width" value="0.025" units="cm"/>
      <inkml:brushProperty name="height" value="0.025" units="cm"/>
    </inkml:brush>
  </inkml:definitions>
  <inkml:trace contextRef="#ctx0" brushRef="#br0">1 478 19923,'0'0'4292,"15"-1"-2381,18-6-1293,-1-1-1,0-2 0,-1-1 1,0-1-1,43-24 1,212-132-66,-225 127-485,-2-3 0,79-77 0,-123 104-116,-15 17 45,0 0 0,0 0 0,0 0-1,0 0 1,0 0 0,0 0 0,0 0 0,0 0-1,0 0 1,0 0 0,0 0 0,-1 0-1,1 0 1,0 0 0,0 0 0,0 0 0,0 0-1,0 0 1,0 1 0,0-1 0,0 0 0,0 0-1,-1 0 1,1 0 0,0 0 0,0-1-1,0 1 1,0 0 0,0 0 0,0 0 0,0 0-1,0 0 1,0 0 0,-1 0 0,1 0-1,0 0 1,0 0 0,0 0 0,0 0 0,0 0-1,0 0 1,0 0 0,0 0 0,0 0 0,0 0-1,0-1 1,0 1 0,0 0 0,0 0-1,0 0 1,0 0 0,-1 0 0,1 0 0,0 0-1,0 0 1,0 0 0,0-1 0,0 1-1,-32 26-215,-5 16 314,1 2 0,2 1 0,-35 63 0,55-83-307,1 1-1,2 1 0,0 0 1,-7 35-1,14-45-478,0 1 0,2 0-1,0 0 1,2 25 0,5-18-4876,11-14-3566</inkml:trace>
</inkml:ink>
</file>

<file path=ppt/ink/ink13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39:04.195"/>
    </inkml:context>
    <inkml:brush xml:id="br0">
      <inkml:brushProperty name="width" value="0.025" units="cm"/>
      <inkml:brushProperty name="height" value="0.025" units="cm"/>
    </inkml:brush>
  </inkml:definitions>
  <inkml:trace contextRef="#ctx0" brushRef="#br0">131 0 21973,'0'0'128,"-62"63"64,34-27-96,3-1 64,11-3 449,13-6-481,8-10-576,21-10-2627,16-6-3107</inkml:trace>
</inkml:ink>
</file>

<file path=ppt/ink/ink13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39:04.539"/>
    </inkml:context>
    <inkml:brush xml:id="br0">
      <inkml:brushProperty name="width" value="0.025" units="cm"/>
      <inkml:brushProperty name="height" value="0.025" units="cm"/>
    </inkml:brush>
  </inkml:definitions>
  <inkml:trace contextRef="#ctx0" brushRef="#br0">439 17 19731,'-16'-4'1783,"-7"0"-1434,0 0 0,0 2-1,0 0 1,0 2 0,0 0 0,0 2 0,0 0 0,0 1 0,0 2 0,-27 8 0,30-5 572,-1 2 0,-28 16 0,45-24-842,1 0 0,0 0 0,-1 0 1,1 1-1,0-1 0,0 1 0,0 0 0,0 0 1,1 0-1,-1 0 0,1 0 0,-1 0 1,1 1-1,0-1 0,1 1 0,-1 0 0,1 0 1,-1-1-1,1 1 0,0 0 0,0 6 1,1-8-74,0 0 0,1 0 1,-1 0-1,1-1 0,0 1 1,-1 0-1,1-1 0,0 1 1,0 0-1,0-1 0,0 1 1,0-1-1,1 1 1,-1-1-1,0 0 0,1 0 1,-1 1-1,1-1 0,-1 0 1,1 0-1,-1 0 0,1-1 1,0 1-1,0 0 0,-1-1 1,1 1-1,3 0 0,53 7 116,-53-8-106,25 2-263,0-2 0,0-1 0,0-2 0,0 0 0,0-2 0,-1-2 0,0 0 0,0-2 0,-1-1 1,0-2-1,29-15 0,-54 30-175,-9 12 316,-17 36 471,-3 7 214,17-29-286,2 0 0,1 0 0,1 1 0,2-1 1,0 1-1,3 0 0,0 0 0,2 0 0,7 41 0,-8-68-245,-1 0 1,1-1-1,-1 1 0,1 0 1,-1-1-1,0 1 0,0 0 1,0-1-1,-1 1 1,1 0-1,0-1 0,-1 1 1,0 0-1,0-1 0,0 1 1,0-1-1,0 1 0,0-1 1,-1 0-1,1 0 1,-1 1-1,1-1 0,-1 0 1,-4 3-1,1-2 35,0-1 1,0 0-1,-1 0 1,1 0-1,0-1 1,-1 0-1,1 0 0,-1 0 1,0-1-1,1 0 1,-8 0-1,3-1-73,-1 0 1,0-1-1,0 0 1,1 0-1,-1-1 1,1 0-1,0-1 1,0 0-1,0-1 1,1 0-1,-12-8 0,15 9-44,-1-1-1,1 1 0,1-1 0,-1 0 0,1-1 0,0 1 1,0-1-1,0 0 0,1 0 0,0-1 0,0 1 0,1-1 0,0 0 1,0 0-1,1 0 0,-1 0 0,0-9 0,2 14-319,1 0 1,0 0-1,0 0 0,0 0 0,0-1 0,0 1 0,1 0 1,-1 0-1,1 0 0,-1 0 0,1 0 0,0 0 0,0 0 1,0 0-1,0 0 0,0 0 0,0 0 0,0 1 0,1-1 1,-1 0-1,1 1 0,-1-1 0,1 1 0,2-3 0,26-17-6858</inkml:trace>
</inkml:ink>
</file>

<file path=ppt/ink/ink13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39:04.988"/>
    </inkml:context>
    <inkml:brush xml:id="br0">
      <inkml:brushProperty name="width" value="0.025" units="cm"/>
      <inkml:brushProperty name="height" value="0.025" units="cm"/>
    </inkml:brush>
  </inkml:definitions>
  <inkml:trace contextRef="#ctx0" brushRef="#br0">297 53 16944,'0'0'2472,"-9"-8"539,-31-26-449,39 32-2474,0 1 0,0 1 0,0-1 0,-1 0 0,1 0 0,0 0 0,0 1 0,-1-1-1,1 0 1,0 1 0,-1 0 0,1-1 0,-1 1 0,1 0 0,-1-1 0,1 1 0,-1 0 0,1 0 0,-1 0 0,1 0 0,0 1 0,-1-1 0,1 0 0,-1 1 0,1-1-1,-1 1 1,1-1 0,0 1 0,-1 0 0,1-1 0,0 1 0,0 0 0,0 0 0,-1 0 0,1 0 0,0 0 0,0 0 0,0 0 0,1 0 0,-1 0 0,0 1 0,0-1 0,1 0-1,-1 1 1,0-1 0,1 0 0,-1 3 0,-2 4 52,0 1 0,1 0 0,0 0 0,0-1 0,0 14 0,2-8-107,0 0 0,1-1 0,0 1 0,1 0 0,1-1 0,1 0 0,-1 0 0,2 0 0,0 0 0,0 0-1,14 20 1,6 5-5,2-1 0,39 41-1,18 26-169,-80-100 131,-1 0 0,-1 0 0,1 0 0,-1 1-1,1-1 1,-1 1 0,-1 0 0,1 0 0,-1-1 0,0 1-1,0 0 1,0 0 0,0 0 0,-1 9 0,-1-11 32,0 1 0,0-1 1,0 0-1,0 0 0,0 0 0,-1 0 0,1-1 1,-1 1-1,0 0 0,0-1 0,0 1 0,0-1 1,0 1-1,-1-1 0,1 0 0,-1 0 0,1 0 1,-1 0-1,0-1 0,0 1 0,0-1 0,1 0 1,-5 2-1,-11 3 82,-1 0 1,0-1 0,0 0-1,-1-2 1,1 0-1,-1-2 1,1 0 0,-1-1-1,0-1 1,-22-3-1,32 2-40,0 0 0,-1-1-1,1 0 1,0-1-1,1 0 1,-1 0 0,1-1-1,0 0 1,-10-8-1,13 9-44,1 0-1,1-1 0,-1 0 0,1 0 0,0 0 0,0 0 0,0-1 0,1 1 0,-1-1 0,2 0 0,-1 0 1,1 0-1,-1-1 0,2 1 0,-3-11 0,3 13-17,1-1 0,0 0 0,-1 0 0,2 0 0,-1 0 0,0 0 0,1 0 0,0 1 0,0-1 0,1 0 0,-1 1 0,1-1 0,0 0 0,5-7 0,-2 5 0,0 0 0,0 0 0,1 1 0,0 0 0,1 0 0,-1 1 0,15-10 0,8-1 0,1 1 0,0 1 0,49-14 0,-50 18 0,17-6 0,2 0 0,0-2 0,-1-2 0,63-36 0,-106 53 0,0 1 0,0-1 0,0 0 0,-1 0 0,1 0 0,-1-1 0,0 1 0,0-1 0,0 0 0,0 0 0,-1 0 0,0 0 0,1 0 0,1-6 0,-4 9 0,0-1 0,0 0 0,0 0 0,0 0 0,0 0 0,0 0 0,0 0 0,-1 0 0,1 0 0,-1 0 0,1 0 0,-1 1 0,0-1 0,0 0 0,0 0 0,0 1 0,0-1 0,0 0 0,0 1 0,-1-1 0,1 1 0,0 0 0,-1-1 0,1 1 0,-1 0 0,1 0 0,-1 0 0,0 0 0,0 0 0,1 0 0,-1 1 0,0-1 0,0 0 0,0 1 0,-2-1 0,-18-5-368,0 0 0,-1 1 0,0 1 1,0 2-1,0 0 0,0 1 0,-44 5 0,20 2-2895,-1 2 0,-83 25 0,66-11-14818</inkml:trace>
</inkml:ink>
</file>

<file path=ppt/ink/ink13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39:09.821"/>
    </inkml:context>
    <inkml:brush xml:id="br0">
      <inkml:brushProperty name="width" value="0.025" units="cm"/>
      <inkml:brushProperty name="height" value="0.025" units="cm"/>
    </inkml:brush>
  </inkml:definitions>
  <inkml:trace contextRef="#ctx0" brushRef="#br0">453 0 18353,'-5'1'172,"1"-1"-1,0 1 0,-1 0 0,1 0 1,0 1-1,-1-1 0,1 1 0,0 0 1,0 0-1,0 1 0,1-1 0,-1 1 1,0 0-1,-4 4 0,-47 54 888,33-35 193,-63 73 501,-66 70-1227,150-169-635,1 1 1,-1 0-1,0 0 0,1 0 1,-1 0-1,0 0 0,0-1 1,1 1-1,-1 0 0,0-1 0,0 1 1,0-1-1,0 1 0,0-1 1,0 1-1,0-1 0,0 1 1,0-1-1,0 0 0,0 0 1,0 1-1,0-1 0,0 0 0,0 0 1,0 0-1,0 0 0,0 0 1,0 0-1,0-1 0,0 1 1,0 0-1,0-1 0,0 1 0,0 0 1,0-1-1,0 1 0,0-1 1,0 1-1,0-1 0,0 0 1,1 1-1,-1-1 0,0 0 1,-1-1-1,-1-4-1291,0 0 1,0 1-1,0-1 0,1-1 1,-3-11-1,3 12 409,-8-31-6654</inkml:trace>
</inkml:ink>
</file>

<file path=ppt/ink/ink13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39:10.167"/>
    </inkml:context>
    <inkml:brush xml:id="br0">
      <inkml:brushProperty name="width" value="0.025" units="cm"/>
      <inkml:brushProperty name="height" value="0.025" units="cm"/>
    </inkml:brush>
  </inkml:definitions>
  <inkml:trace contextRef="#ctx0" brushRef="#br0">1 5 11979,'0'0'6374,"49"-4"-6181,-27 26 383,6 6 321,5 4-224,7 3-353,5-2-128,8-2-96,2-9-352,1-6-1666,-4-13-2146,-6-3-5797</inkml:trace>
</inkml:ink>
</file>

<file path=ppt/ink/ink13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39:10.528"/>
    </inkml:context>
    <inkml:brush xml:id="br0">
      <inkml:brushProperty name="width" value="0.025" units="cm"/>
      <inkml:brushProperty name="height" value="0.025" units="cm"/>
    </inkml:brush>
  </inkml:definitions>
  <inkml:trace contextRef="#ctx0" brushRef="#br0">1 25 16496,'0'0'6790,"95"-25"-6438,-19 25-288,14 0-960,4 0-2788,1 0-3907</inkml:trace>
</inkml:ink>
</file>

<file path=ppt/ink/ink13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39:11.322"/>
    </inkml:context>
    <inkml:brush xml:id="br0">
      <inkml:brushProperty name="width" value="0.025" units="cm"/>
      <inkml:brushProperty name="height" value="0.025" units="cm"/>
    </inkml:brush>
  </inkml:definitions>
  <inkml:trace contextRef="#ctx0" brushRef="#br0">17 82 13773,'0'0'77,"0"1"1,-1-1-1,1 0 1,-1 0-1,1 0 0,-1 0 1,1 0-1,-1 0 0,1 0 1,-1 0-1,1 0 0,-1 0 1,1 0-1,-1 0 1,1 0-1,-1 0 0,1 0 1,-1-1-1,1 1 0,-1 0 1,1 0-1,-1 0 1,1-1-1,-1 1 0,1 0 1,0-1-1,-1 1 0,1 0 1,0-1-1,-1 1 1,1-1-1,0 1 0,-1 0 1,1-1-1,0 1 0,0-1 1,0 1-1,-1-1 0,1 1 1,0-1-1,0 1 1,0-1-1,0 1 0,0-1 1,0 1-1,0-1 0,0 1 1,0-1-1,0 1 1,0-1-1,0 1 0,0-1 1,1 1-1,-1-1 0,0 1 1,0-1-1,1 1 1,0-2 189,0 0 0,0 0 1,0 0-1,1 1 1,-1-1-1,1 1 1,-1-1-1,1 1 1,0-1-1,-1 1 0,1 0 1,0 0-1,3-1 1,19-5 8,1 1 1,0 1 0,0 1-1,0 1 1,26 1-1,-16 1-97,65-12 1,-96 12-335,0 1 1,-1-1-1,1 1 1,0 0-1,0 0 1,0 0-1,0 1 1,-1-1 0,1 1-1,0 0 1,-1 0-1,1 0 1,0 1-1,6 3 1,30 8-8569,-20-12-961</inkml:trace>
</inkml:ink>
</file>

<file path=ppt/ink/ink13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39:12.283"/>
    </inkml:context>
    <inkml:brush xml:id="br0">
      <inkml:brushProperty name="width" value="0.025" units="cm"/>
      <inkml:brushProperty name="height" value="0.025" units="cm"/>
    </inkml:brush>
  </inkml:definitions>
  <inkml:trace contextRef="#ctx0" brushRef="#br0">24 41 13837,'-12'0'2466,"4"0"-159,5 0 351,21 0-1409,20-1 449,10-3-641,16 0-769,9 0-288,7 2-544,-1-3-2403,-5-4-1537,-9-2-7816</inkml:trace>
</inkml:ink>
</file>

<file path=ppt/ink/ink13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39:18.542"/>
    </inkml:context>
    <inkml:brush xml:id="br0">
      <inkml:brushProperty name="width" value="0.025" units="cm"/>
      <inkml:brushProperty name="height" value="0.025" units="cm"/>
    </inkml:brush>
  </inkml:definitions>
  <inkml:trace contextRef="#ctx0" brushRef="#br0">1 269 14221,'0'0'13015,"8"-3"-11910,30-16-1046,0-1 0,-1-2 0,-1-2-1,-1-1 1,-2-2 0,0-1 0,-2-1-1,34-42 1,-71 92-341,-11 17 527,-56 110 984,66-130-1137,1 0 0,0 1 0,2-1 0,0 1 0,1 0 0,-1 30 0,4-48-96,0 0 0,0 0 0,0 0 0,0 0 0,0 0 0,0 0 0,0 0 0,0 0 0,1 0 0,-1 0 0,0 0 0,1 0 0,-1 0 0,0 0 0,1 0 0,0-1 0,-1 1 0,1 0 0,-1 0 0,1-1 0,0 1 0,-1 0 0,1-1 0,0 1 0,0 0 0,0-1 0,1 1 0,0 0-100,0-1 1,0 1-1,0-1 0,1 0 1,-1 0-1,0 0 0,0 0 1,0 0-1,0-1 0,0 1 1,1 0-1,1-2 0,3 0-751,-1-1 0,1 1 0,-1-1 0,0-1 0,0 1-1,0-1 1,7-6 0,15-21-6688</inkml:trace>
</inkml:ink>
</file>

<file path=ppt/ink/ink13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39:18.952"/>
    </inkml:context>
    <inkml:brush xml:id="br0">
      <inkml:brushProperty name="width" value="0.025" units="cm"/>
      <inkml:brushProperty name="height" value="0.025" units="cm"/>
    </inkml:brush>
  </inkml:definitions>
  <inkml:trace contextRef="#ctx0" brushRef="#br0">0 288 15663,'0'0'12465,"9"-7"-11066,46-38-733,5-4-897,-1-3 0,57-65 0,-98 99 33,-19 30 4,-22 35 276,-1-2 170,-45 91 446,63-121-694,0 1 0,1-1-1,0 2 1,2-1 0,0 0 0,-2 33 0,5-48-89,0-1 0,0 1 0,0 0 0,0 0 1,0 0-1,0 0 0,0 0 0,1 0 0,-1 0 0,0 0 0,1 0 0,-1 0 0,0 0 0,1 0 0,-1 0 0,1-1 0,-1 1 0,1 0 1,0 0-1,-1-1 0,1 1 0,1 1 0,23 2-6162,-5-6-922</inkml:trace>
</inkml:ink>
</file>

<file path=ppt/ink/ink13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39:19.285"/>
    </inkml:context>
    <inkml:brush xml:id="br0">
      <inkml:brushProperty name="width" value="0.025" units="cm"/>
      <inkml:brushProperty name="height" value="0.025" units="cm"/>
    </inkml:brush>
  </inkml:definitions>
  <inkml:trace contextRef="#ctx0" brushRef="#br0">99 0 18001,'0'0'2178,"-47"49"577,27-20-449,4 3-352,4 0-1154,9-1-671,3-6-161,5-9-2018,14-12-1762,5-4-1313,0-18-6534</inkml:trace>
</inkml:ink>
</file>

<file path=ppt/ink/ink13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39:19.642"/>
    </inkml:context>
    <inkml:brush xml:id="br0">
      <inkml:brushProperty name="width" value="0.025" units="cm"/>
      <inkml:brushProperty name="height" value="0.025" units="cm"/>
    </inkml:brush>
  </inkml:definitions>
  <inkml:trace contextRef="#ctx0" brushRef="#br0">210 0 18257,'0'0'2451,"-12"6"-348,-2 1-1633,0 1 1,1 0-1,0 1 0,1 1 1,-1 0-1,2 0 1,0 1-1,-15 19 0,15-15 67,1 1 0,0 0 1,-12 27-1,19-35-412,0 0 1,0 0-1,1 1 1,0-1-1,0 0 1,1 1-1,0-1 0,1 1 1,0 0-1,1 10 1,0-17-100,-1 0 0,0 0 1,1 0-1,-1 0 0,1 0 1,0 0-1,0 0 0,0 0 0,0 0 1,0 0-1,0 0 0,1-1 1,-1 1-1,0 0 0,1-1 0,0 1 1,-1-1-1,1 0 0,0 1 0,-1-1 1,4 1-1,-1 0 18,0 0 0,1-1 0,-1 0 0,1 0-1,0 0 1,-1 0 0,1-1 0,0 0 0,7 0 0,-1-1 24,1 0 1,-1-1-1,1-1 0,-1 0 1,0 0-1,0-1 1,14-7-1,-22 9-50,32-21 39,-33 23-44,-1-1-1,0 0 1,0 0 0,0 0 0,1 0 0,-1 0-1,0 0 1,-1 0 0,1 0 0,0-1 0,0 1-1,0 0 1,-1 0 0,1-1 0,0 1 0,-1 0 0,0-1-1,1 1 1,-1-1 0,0 1 0,1-1 0,-1 1-1,0-1 1,0 0 0,-4 0-77,0 1-1,0-1 0,0 1 1,0 0-1,0 1 1,0-1-1,0 1 1,0-1-1,0 1 1,0 1-1,0-1 0,-5 1 1,0 0-650,-7-1-511,-12 1-2514,12-4-2604,6-6-2855</inkml:trace>
</inkml:ink>
</file>

<file path=ppt/ink/ink13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39:19.984"/>
    </inkml:context>
    <inkml:brush xml:id="br0">
      <inkml:brushProperty name="width" value="0.025" units="cm"/>
      <inkml:brushProperty name="height" value="0.025" units="cm"/>
    </inkml:brush>
  </inkml:definitions>
  <inkml:trace contextRef="#ctx0" brushRef="#br0">0 28 18481,'0'0'6759,"64"14"-4901,-7-11-705,14-2-737,13-1-352,9-1-865,-1-16-4291,-5-10-7656</inkml:trace>
</inkml:ink>
</file>

<file path=ppt/ink/ink13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39:21.805"/>
    </inkml:context>
    <inkml:brush xml:id="br0">
      <inkml:brushProperty name="width" value="0.025" units="cm"/>
      <inkml:brushProperty name="height" value="0.025" units="cm"/>
    </inkml:brush>
  </inkml:definitions>
  <inkml:trace contextRef="#ctx0" brushRef="#br0">23 2 17328,'-12'-1'1826,"2"1"416,10 1-1121,0 14 64,3 6 481,13 6 96,5 1-769,9 0-641,3-1-256,4-5-64,5-4 64,0-7-352,3-5-705,0-6-769,-3 0-1345,-1-6-1121,-10-11-2146</inkml:trace>
</inkml:ink>
</file>

<file path=ppt/ink/ink13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39:22.150"/>
    </inkml:context>
    <inkml:brush xml:id="br0">
      <inkml:brushProperty name="width" value="0.025" units="cm"/>
      <inkml:brushProperty name="height" value="0.025" units="cm"/>
    </inkml:brush>
  </inkml:definitions>
  <inkml:trace contextRef="#ctx0" brushRef="#br0">213 0 13485,'0'0'7687,"-60"62"-6278,33-26 33,-2 4 95,-1 5-31,4 0-770,5 1-383,7-2-225,9-7-96,5-5-256,5-11-1314,15-15-1056,9-6-1378,-2-18-3011</inkml:trace>
</inkml:ink>
</file>

<file path=ppt/ink/ink13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39:22.523"/>
    </inkml:context>
    <inkml:brush xml:id="br0">
      <inkml:brushProperty name="width" value="0.025" units="cm"/>
      <inkml:brushProperty name="height" value="0.025" units="cm"/>
    </inkml:brush>
  </inkml:definitions>
  <inkml:trace contextRef="#ctx0" brushRef="#br0">50 14 14157,'0'0'4901,"-50"-13"1089,74 13-5286,12 0-223,17 2-161,14 3-160,10 1-96,8 0-32,2-1-1185,-2-5-2050,-9 0-2018,-11-9-8904</inkml:trace>
</inkml:ink>
</file>

<file path=ppt/ink/ink13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39:22.867"/>
    </inkml:context>
    <inkml:brush xml:id="br0">
      <inkml:brushProperty name="width" value="0.025" units="cm"/>
      <inkml:brushProperty name="height" value="0.025" units="cm"/>
    </inkml:brush>
  </inkml:definitions>
  <inkml:trace contextRef="#ctx0" brushRef="#br0">1 1 19506,'0'0'4837,"70"23"-4645,-12-12 0,10-2-1345,0-2-3203,-4-2-3331</inkml:trace>
  <inkml:trace contextRef="#ctx0" brushRef="#br0" timeOffset="1">25 179 16848,'0'0'5541,"64"23"-4356,0-21-128,14 1-832,11-2-193,2-1-2275,-2 0-4195</inkml:trace>
</inkml:ink>
</file>

<file path=ppt/ink/ink13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39:23.883"/>
    </inkml:context>
    <inkml:brush xml:id="br0">
      <inkml:brushProperty name="width" value="0.025" units="cm"/>
      <inkml:brushProperty name="height" value="0.025" units="cm"/>
    </inkml:brush>
  </inkml:definitions>
  <inkml:trace contextRef="#ctx0" brushRef="#br0">10 98 13036,'0'0'4122,"-3"-9"-2265,2 7-1768,0 0 0,0 1 0,0-1 0,1 0 0,-1 0 0,1 0 0,-1 0 0,1 0 0,0 0 0,0 0 0,-1 0 0,2 0-1,-1 0 1,0 0 0,0 0 0,0 0 0,1 0 0,-1 0 0,1 1 0,0-1 0,0 0 0,-1 0 0,1 0 0,0 1 0,0-1 0,1 0 0,-1 1-1,0-1 1,0 1 0,1-1 0,-1 1 0,1 0 0,-1 0 0,1-1 0,0 1 0,0 0 0,-1 1 0,1-1 0,0 0 0,0 0 0,0 1 0,0-1-1,3 0 1,11-4 278,0 1-1,1 1 1,-1 0-1,1 1 1,-1 0-1,27 2 1,-36 0-319,0 0-1,0 1 1,0 0 0,0 0 0,-1 1 0,1 0 0,0 0 0,-1 1 0,1-1 0,-1 1 0,0 1-1,0-1 1,0 1 0,0 0 0,-1 0 0,1 1 0,-1 0 0,5 6 0,-7-8-37,-1 1 0,0-1 0,0 0 1,0 1-1,-1 0 0,1-1 0,-1 1 1,0 0-1,0 0 0,0-1 0,0 1 0,-1 0 1,0 0-1,0 0 0,0 0 0,0 0 1,0 0-1,-2 7 0,-1-4 42,1-1 1,-1 1-1,0 0 1,-1-1-1,1 0 1,-1 1-1,0-2 0,-1 1 1,-7 8-1,-10 6 391,0-2 1,-1 0-1,-48 28 0,71-46-443,-16 9 313,-31 20 496,44-27-757,0 0 1,1 0-1,-1 0 1,1 1 0,-1-1-1,1 1 1,0-1-1,0 1 1,0 0 0,0 0-1,-2 6 1,3-9-51,1 1 0,0 0 0,0 0 0,0 0 0,-1 0 0,1-1 0,0 1 0,0 0 0,0 0 0,1 0 0,-1 0 0,0-1 0,0 1 0,0 0 0,1 0 0,-1 0 0,0-1 0,1 1 0,-1 0 0,1 0 0,-1-1 1,1 1-1,-1 0 0,1-1 0,-1 1 0,1 0 0,-1-1 0,1 1 0,0-1 0,0 1 0,0-1 0,27 10 15,-24-9-5,77 11-950,4-10-3694,-16-2-2528</inkml:trace>
</inkml:ink>
</file>

<file path=ppt/ink/ink13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39:24.369"/>
    </inkml:context>
    <inkml:brush xml:id="br0">
      <inkml:brushProperty name="width" value="0.025" units="cm"/>
      <inkml:brushProperty name="height" value="0.025" units="cm"/>
    </inkml:brush>
  </inkml:definitions>
  <inkml:trace contextRef="#ctx0" brushRef="#br0">1 53 15663,'0'0'8878,"10"-4"-7843,19-3-698,1 1 1,0 2-1,0 1 0,0 1 0,58 4 1,-38-1-563,70-6 1,-4-19-1249,-101 24 1303,-20 5 96,5-5 72,-90 81 659,-59 60 1873,133-123-2308,1 0 0,0 1 0,2 0 0,0 2 0,1-1 0,-13 35 0,19-18-5235,9-21 35,-3-16 4859,0 0 0,0 0 0,0 1 0,1-1-1,-1 0 1,0 0 0,0 0 0,1 0 0,-1 0 0,0 0 0,0 1-1,1-1 1,-1 0 0,0 0 0,1 0 0,-1 0 0,0 0 0,0 0 0,1 0-1,-1 0 1,0 0 0,0 0 0,1 0 0,-1-1 0,0 1 0,0 0-1,1 0 1,-1 0 0,0 0 0,0 0 0,1 0 0,-1-1 0,0 1-1,0 0 1,0 0 0,1 0 0,-1-1 0,0 1 0,0 0 0,0 0 0,0 0-1,1-1 1,-1 1 0,0 0 0,0-1 0,6-11-13974</inkml:trace>
</inkml:ink>
</file>

<file path=ppt/ink/ink13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39:24.729"/>
    </inkml:context>
    <inkml:brush xml:id="br0">
      <inkml:brushProperty name="width" value="0.025" units="cm"/>
      <inkml:brushProperty name="height" value="0.025" units="cm"/>
    </inkml:brush>
  </inkml:definitions>
  <inkml:trace contextRef="#ctx0" brushRef="#br0">0 14 17392,'0'0'5702,"80"-14"-4165,-22 14 257,12 0-641,15 10-608,12 3-417,2-6-1185,8-7-4324,3-2-12012</inkml:trace>
</inkml:ink>
</file>

<file path=ppt/ink/ink13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39:32.218"/>
    </inkml:context>
    <inkml:brush xml:id="br0">
      <inkml:brushProperty name="width" value="0.025" units="cm"/>
      <inkml:brushProperty name="height" value="0.025" units="cm"/>
    </inkml:brush>
  </inkml:definitions>
  <inkml:trace contextRef="#ctx0" brushRef="#br0">0 0 12684,'0'5'4292,"0"4"-2883,8 6 321,4 4 512,3 2-288,7 3-513,3-2-480,3-1-576,3 1-289,6-4-64,0-2-256,2-1-1378,-3-6-1601,-5-6-1441,-9-3-4709</inkml:trace>
</inkml:ink>
</file>

<file path=ppt/ink/ink13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39:32.574"/>
    </inkml:context>
    <inkml:brush xml:id="br0">
      <inkml:brushProperty name="width" value="0.025" units="cm"/>
      <inkml:brushProperty name="height" value="0.025" units="cm"/>
    </inkml:brush>
  </inkml:definitions>
  <inkml:trace contextRef="#ctx0" brushRef="#br0">192 0 17328,'0'0'3267,"-20"53"-1409,2-17 288,-3 5-448,-1 6-193,-4 0-640,2 1-481,2-1-223,4 0-161,2-7 64,11-5-897,5-9-1762,0-12-1536</inkml:trace>
</inkml:ink>
</file>

<file path=ppt/ink/ink13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39:32.906"/>
    </inkml:context>
    <inkml:brush xml:id="br0">
      <inkml:brushProperty name="width" value="0.025" units="cm"/>
      <inkml:brushProperty name="height" value="0.025" units="cm"/>
    </inkml:brush>
  </inkml:definitions>
  <inkml:trace contextRef="#ctx0" brushRef="#br0">1 38 11179,'0'0'13164,"62"-34"-11691,-11 30-416,11 4-448,9 0-417,7 2-64,-2 11-160,1 3-1793,-8-2-2339,-8-1-4709</inkml:trace>
</inkml:ink>
</file>

<file path=ppt/ink/ink14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39:33.264"/>
    </inkml:context>
    <inkml:brush xml:id="br0">
      <inkml:brushProperty name="width" value="0.025" units="cm"/>
      <inkml:brushProperty name="height" value="0.025" units="cm"/>
    </inkml:brush>
  </inkml:definitions>
  <inkml:trace contextRef="#ctx0" brushRef="#br0">0 0 22453,'0'0'8809,"91"1"-8329,-27-1-384,5 0-320,6 1-2146,-7-1-3620,-11 0-5253</inkml:trace>
</inkml:ink>
</file>

<file path=ppt/ink/ink14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39:33.762"/>
    </inkml:context>
    <inkml:brush xml:id="br0">
      <inkml:brushProperty name="width" value="0.025" units="cm"/>
      <inkml:brushProperty name="height" value="0.025" units="cm"/>
    </inkml:brush>
  </inkml:definitions>
  <inkml:trace contextRef="#ctx0" brushRef="#br0">29 1 9737,'0'0'11857,"-1"10"-9834,-10 82 2032,4-41-2092,-2 90 0,9-137-1943,1 0 1,-1 0 0,1 0-1,0 0 1,1 0-1,-1 0 1,1-1-1,-1 1 1,1 0-1,0-1 1,0 0 0,1 1-1,-1-1 1,1 0-1,-1 0 1,1 0-1,0 0 1,0-1 0,0 1-1,1-1 1,-1 0-1,1 0 1,-1 0-1,1 0 1,0-1-1,-1 1 1,1-1 0,0 0-1,4 0 1,15 4 5,1-1 0,-1-1 0,44 0-1,-35-3-104,-10 1-134,-13-1 132,-1-1 1,1 2-1,0-1 0,0 1 1,0 0-1,-1 1 1,1 0-1,-1 1 1,1 0-1,-1 0 0,10 5 1,-17-7 80,0 0 1,0-1 0,0 1 0,0 0 0,-1 0-1,1-1 1,0 1 0,0 0 0,-1 0-1,1 0 1,0 0 0,-1 0 0,1 0-1,-1 0 1,0 0 0,1 0 0,-1 0-1,0 1 1,1-1 0,-1 0 0,0 0 0,0 0-1,0 0 1,0 0 0,0 1 0,0-1-1,-1 1 1,0 0 51,0 1-1,0-1 1,0 0 0,-1 0 0,1 0-1,-1 0 1,1 0 0,-1 0-1,0 0 1,0 0 0,-3 2-1,-6 3 203,1 0-1,-1-1 0,-21 9 1,12-9-249,0 0 0,0-1 1,0-1-1,0-1 0,-1 0 1,1-2-1,-1 0 0,1-2 1,-22-2-1,39 2-22,-1 0 1,1 0-1,0 0 1,0-1-1,0 1 1,-1-1-1,1 1 0,1-1 1,-1 0-1,0 0 1,-4-5-1,6 6-18,1 1 0,-1-1 0,0 1-1,1-1 1,-1 0 0,1 0 0,-1 1-1,1-1 1,0 0 0,-1 0 0,1 0 0,0 0-1,-1 1 1,1-1 0,0 0 0,0 0 0,0 0-1,0 0 1,0 0 0,0 0 0,0 0 0,0 1-1,0-1 1,0 0 0,0 0 0,1 0 0,-1 0-1,0 0 1,1 1 0,-1-1 0,1 0 0,-1 0-1,1 0 1,-1 1 0,1-1 0,-1 0 0,1 1-1,0-1 1,-1 1 0,1-1 0,0 0-1,-1 1 1,1-1 0,0 1 0,0 0 0,0-1-1,-1 1 1,1 0 0,2-1 0,64-20-12660,-21 10-1158</inkml:trace>
</inkml:ink>
</file>

<file path=ppt/ink/ink14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39:34.103"/>
    </inkml:context>
    <inkml:brush xml:id="br0">
      <inkml:brushProperty name="width" value="0.025" units="cm"/>
      <inkml:brushProperty name="height" value="0.025" units="cm"/>
    </inkml:brush>
  </inkml:definitions>
  <inkml:trace contextRef="#ctx0" brushRef="#br0">327 0 18385,'0'0'10058,"-59"67"-8104,24-31-513,-1 3-512,-3 0-929,3-4 0,7-2 0,4-3 0,7-7 0,5-4 0,6-9-865,1-7-1249,-1-3-1185,0-11-1377,-2-14-3396</inkml:trace>
</inkml:ink>
</file>

<file path=ppt/ink/ink14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39:34.447"/>
    </inkml:context>
    <inkml:brush xml:id="br0">
      <inkml:brushProperty name="width" value="0.025" units="cm"/>
      <inkml:brushProperty name="height" value="0.025" units="cm"/>
    </inkml:brush>
  </inkml:definitions>
  <inkml:trace contextRef="#ctx0" brushRef="#br0">0 1 16816,'0'0'4869,"63"21"-2339,-26-1-224,5 2-800,7 1-674,2 3-640,5 0-127,-2-4-1827,-8-6-3139,-6-7-4932</inkml:trace>
</inkml:ink>
</file>

<file path=ppt/ink/ink14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39:34.881"/>
    </inkml:context>
    <inkml:brush xml:id="br0">
      <inkml:brushProperty name="width" value="0.025" units="cm"/>
      <inkml:brushProperty name="height" value="0.025" units="cm"/>
    </inkml:brush>
  </inkml:definitions>
  <inkml:trace contextRef="#ctx0" brushRef="#br0">1 1 12780,'0'0'5851,"12"0"-5808,49 3 944,0 3 0,66 15 0,131 39 4299,-196-44-4869,-15-8-1451,-17-9-2961,-7-6-1626</inkml:trace>
</inkml:ink>
</file>

<file path=ppt/ink/ink14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39:35.942"/>
    </inkml:context>
    <inkml:brush xml:id="br0">
      <inkml:brushProperty name="width" value="0.025" units="cm"/>
      <inkml:brushProperty name="height" value="0.025" units="cm"/>
    </inkml:brush>
  </inkml:definitions>
  <inkml:trace contextRef="#ctx0" brushRef="#br0">0 0 18161,'25'1'1313,"11"0"-95,17 3 31,12 1-288,7-2-705,2 1-224,-5 0-2018,-10-3-2851,-17 0-4740</inkml:trace>
</inkml:ink>
</file>

<file path=ppt/ink/ink14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39:36.285"/>
    </inkml:context>
    <inkml:brush xml:id="br0">
      <inkml:brushProperty name="width" value="0.025" units="cm"/>
      <inkml:brushProperty name="height" value="0.025" units="cm"/>
    </inkml:brush>
  </inkml:definitions>
  <inkml:trace contextRef="#ctx0" brushRef="#br0">0 1 8456,'0'0'14157,"60"35"-13484,11-32-353,12-1-224,1-2-800,-5 0-3588,-7-2-9321</inkml:trace>
</inkml:ink>
</file>

<file path=ppt/ink/ink14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39:37.645"/>
    </inkml:context>
    <inkml:brush xml:id="br0">
      <inkml:brushProperty name="width" value="0.025" units="cm"/>
      <inkml:brushProperty name="height" value="0.025" units="cm"/>
    </inkml:brush>
  </inkml:definitions>
  <inkml:trace contextRef="#ctx0" brushRef="#br0">0 68 14221,'6'-6'617,"1"-1"0,0 1 0,0 1 0,1-1 0,-1 1 0,1 0 0,0 1-1,1 0 1,-1 0 0,1 1 0,-1 0 0,1 1 0,0 0 0,0 0 0,0 0 0,0 1-1,16 1 1,-23 0-594,-1 1 0,1-1 0,-1 1-1,0-1 1,1 1 0,-1 0 0,0-1 0,1 1-1,-1 0 1,0 0 0,0 0 0,0 0 0,0 0-1,0 0 1,0 0 0,0 1 0,0-1 0,0 0-1,0 0 1,-1 1 0,1-1 0,0 0 0,-1 1-1,1-1 1,-1 1 0,0-1 0,0 1 0,1-1-1,-1 1 1,0-1 0,0 1 0,0-1 0,-1 3-1,1 4 20,-1-1 0,0 1-1,0 0 1,0-1 0,-5 12-1,-2-2 172,-1 0 0,0 0 0,-1-1-1,-1 0 1,-15 17 0,15-21-53,1 1 0,0 0 0,1 1 0,0 0 0,2 0 0,-1 1 0,-7 24 0,14-37-145,1 0 0,-1 0 0,1 0-1,0 0 1,0 0 0,0 0-1,0 0 1,0 1 0,0-1 0,0 0-1,1 0 1,-1 0 0,1 0 0,-1 0-1,1 0 1,0 0 0,0-1-1,0 1 1,0 0 0,0 0 0,0 0-1,1-1 1,-1 1 0,0-1 0,1 1-1,-1-1 1,1 0 0,0 1 0,-1-1-1,1 0 1,0 0 0,0 0-1,0 0 1,0 0 0,0-1 0,0 1-1,2 0 1,9 2-20,1 0 0,-1-1 0,1-1 0,20 1-1,-25-2-15,35 1-1643,46-5 0,-70 2-428,0-2 0,29-8 0,26-13-8019</inkml:trace>
</inkml:ink>
</file>

<file path=ppt/ink/ink14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39:37.987"/>
    </inkml:context>
    <inkml:brush xml:id="br0">
      <inkml:brushProperty name="width" value="0.025" units="cm"/>
      <inkml:brushProperty name="height" value="0.025" units="cm"/>
    </inkml:brush>
  </inkml:definitions>
  <inkml:trace contextRef="#ctx0" brushRef="#br0">1 16 17424,'0'0'7843,"12"1"-7117,36 4-935,-1-3 1,0-1 0,1-3 0,-1-1 0,76-16-1,-147 50 647,-5 2 149,2 2-1,1 1 1,3 0-1,0 2 1,3 1-1,1 1 1,-15 46 0,32-81-1296,-9 40 1467,10-30-4588,4-3-5516</inkml:trace>
</inkml:ink>
</file>

<file path=ppt/ink/ink14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39:38.317"/>
    </inkml:context>
    <inkml:brush xml:id="br0">
      <inkml:brushProperty name="width" value="0.025" units="cm"/>
      <inkml:brushProperty name="height" value="0.025" units="cm"/>
    </inkml:brush>
  </inkml:definitions>
  <inkml:trace contextRef="#ctx0" brushRef="#br0">0 22 17040,'0'0'4677,"57"-21"-2628,-24 21-191,5 0-961,6 0-641,2 12-192,0-2-1057,-2-6-2978,-3-4-6695</inkml:trace>
</inkml:ink>
</file>

<file path=ppt/ink/ink14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39:38.708"/>
    </inkml:context>
    <inkml:brush xml:id="br0">
      <inkml:brushProperty name="width" value="0.025" units="cm"/>
      <inkml:brushProperty name="height" value="0.025" units="cm"/>
    </inkml:brush>
  </inkml:definitions>
  <inkml:trace contextRef="#ctx0" brushRef="#br0">0 26 14574,'0'0'10185,"57"2"-7782,-12-2-481,13 0-1282,10 0-512,12 0-352,3-5-3267,4-18-6214</inkml:trace>
</inkml:ink>
</file>

<file path=ppt/ink/ink14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39:42.260"/>
    </inkml:context>
    <inkml:brush xml:id="br0">
      <inkml:brushProperty name="width" value="0.025" units="cm"/>
      <inkml:brushProperty name="height" value="0.025" units="cm"/>
    </inkml:brush>
  </inkml:definitions>
  <inkml:trace contextRef="#ctx0" brushRef="#br0">40 201 11275,'-26'16'6326,"13"-9"1665,24-11-4756,153-97-1540,1-2-1815,-126 88-556,-27 20 27,-10 17 228,-9 7 394,-1-1 0,-2 0 0,0-1 0,-17 31 0,-17 44 56,39-89-39,-20 70 106,23-76-127,0 0 1,1 0-1,0 0 1,1 0-1,0 0 1,0 0-1,0 0 1,1 0-1,2 10 1,-3-16-123,1 1 1,0-1-1,-1 0 0,1 1 1,0-1-1,0 0 0,0 0 1,0 0-1,0 0 0,0 0 1,0 0-1,0 0 0,0 0 1,1 0-1,-1 0 0,0-1 1,1 1-1,-1 0 0,0-1 1,1 1-1,-1-1 1,1 0-1,-1 1 0,3-1 1,36-2-6730,-6-11-2391</inkml:trace>
</inkml:ink>
</file>

<file path=ppt/ink/ink14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39:42.590"/>
    </inkml:context>
    <inkml:brush xml:id="br0">
      <inkml:brushProperty name="width" value="0.025" units="cm"/>
      <inkml:brushProperty name="height" value="0.025" units="cm"/>
    </inkml:brush>
  </inkml:definitions>
  <inkml:trace contextRef="#ctx0" brushRef="#br0">126 0 17777,'0'0'704,"-65"56"33,36-30 801,10-3 223,7-2-447,11-6-1154,2-4-1025,23-9-2178,6-2-801,6-9-2434</inkml:trace>
</inkml:ink>
</file>

<file path=ppt/ink/ink14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39:42.933"/>
    </inkml:context>
    <inkml:brush xml:id="br0">
      <inkml:brushProperty name="width" value="0.025" units="cm"/>
      <inkml:brushProperty name="height" value="0.025" units="cm"/>
    </inkml:brush>
  </inkml:definitions>
  <inkml:trace contextRef="#ctx0" brushRef="#br0">227 16 16720,'0'0'2295,"-13"-4"-287,6 2-1704,3 0-200,-1 1 0,1-1 0,0 1-1,0 0 1,-1 0 0,1 0 0,-1 1 0,1 0 0,0-1-1,-1 2 1,1-1 0,-1 0 0,1 1 0,0 0-1,-1 0 1,1 0 0,0 1 0,0-1 0,-5 3-1,0 2 53,1-1-1,0 1 0,0 0 0,0 1 0,1 0 0,0 0 0,0 0 0,0 1 0,1 0 0,1 1 0,-1-1 0,2 1 1,-1 0-1,1 0 0,0 1 0,1-1 0,0 1 0,0 0 0,0 11 0,2-19-149,1-1-1,0 1 1,1-1 0,-1 1 0,0-1-1,0 1 1,1-1 0,-1 0-1,1 1 1,-1-1 0,1 0-1,-1 1 1,1-1 0,0 0 0,0 1-1,0-1 1,0 0 0,0 0-1,0 0 1,0 0 0,0 0-1,2 1 1,0 0 11,0 0 0,1-1 0,-1 1 0,1-1-1,-1 0 1,1 0 0,-1 0 0,1-1 0,4 1 0,4 0-31,0-1 0,0-1 0,0 0 0,23-5 0,-17 1-556,-2-2 0,1 0 1,-1-1-1,30-18 1,-13 6-112,-33 20 679,1 0-1,-1-1 1,1 1-1,-1 0 1,1 0 0,-1 0-1,1 0 1,-1-1-1,1 1 1,-1 0-1,1 0 1,0 0 0,-1 0-1,1 0 1,-1 0-1,1 0 1,-1 0 0,1 1-1,0-1 1,-1 0-1,1 0 1,-1 0 0,1 1-1,-1-1 1,1 0-1,-1 1 1,1-1 0,-1 0-1,1 1 1,-1-1-1,0 0 1,1 1 0,-1-1-1,0 1 1,1-1-1,-1 1 1,0-1 0,1 1-1,-1-1 1,0 1-1,0-1 1,0 1-1,1-1 1,-1 1 0,0 0-1,0-1 1,0 1-1,0-1 1,0 1 0,0-1-1,0 1 1,0 0-1,-1 0 1,1 46 770,-1-32-525,4 65 936,-1-36 276,-6 67 0,4-109-1374,-1 1-1,0-1 1,0 1-1,0-1 1,-1 0-1,1 1 1,0-1-1,-1 0 1,0 0-1,1 0 1,-1 0-1,0 0 1,0 0-1,0-1 1,0 1-1,-1 0 1,1-1-1,0 0 1,-1 0-1,1 0 1,-1 0-1,1 0 1,-1 0-1,1 0 1,-1-1-1,1 1 1,-1-1-1,0 0 1,1 0-1,-5 0 1,-5 1 268,0-1 0,0-1 0,-1 1 1,1-2-1,-16-3 0,21 3-391,0 0 0,0 0-1,0-1 1,0 0 0,0 0 0,1-1-1,0 1 1,-1-1 0,1-1 0,-10-9 0,15 14-61,1-1 0,0 1 0,0 0 0,0-1 0,0 1 1,0-1-1,0 1 0,-1 0 0,1-1 0,0 1 0,0-1 0,0 1 1,0 0-1,0-1 0,0 1 0,1-1 0,-1 1 0,0 0 1,0-1-1,0 1 0,0-1 0,0 1 0,1 0 0,-1-1 1,0 1-1,0 0 0,0-1 0,1 1 0,-1 0 0,0 0 1,1-1-1,-1 1 0,0 0 0,1 0 0,-1-1 0,0 1 0,1 0 1,-1 0-1,1-1 0,17-5-3560,-14 5 2754,26-9-6453,6-3-7067</inkml:trace>
</inkml:ink>
</file>

<file path=ppt/ink/ink14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39:43.742"/>
    </inkml:context>
    <inkml:brush xml:id="br0">
      <inkml:brushProperty name="width" value="0.025" units="cm"/>
      <inkml:brushProperty name="height" value="0.025" units="cm"/>
    </inkml:brush>
  </inkml:definitions>
  <inkml:trace contextRef="#ctx0" brushRef="#br0">305 70 18417,'0'0'1997,"0"-9"-187,0-30-6,0 38-1667,0 0-1,1 0 1,-1 0 0,0 0-1,-1 0 1,1 0 0,0 0-1,0 0 1,0 0 0,0 0-1,-1 0 1,1 0-1,0 0 1,-1 1 0,1-1-1,-1 0 1,1 0 0,-1 0-1,0 1 1,1-1 0,-2-1-1,1 2-97,0 0-1,1-1 1,-1 1-1,0 0 1,0 0 0,1 0-1,-1 0 1,0 0-1,0 0 1,1 0-1,-1 0 1,0 1-1,1-1 1,-1 0 0,0 0-1,0 1 1,1-1-1,-1 0 1,0 1-1,0 0 1,-28 25-166,16-9 132,1 1-1,1 1 1,1-1 0,0 2 0,-9 27-1,15-35 2,0 1 0,1 0-1,0-1 1,1 1 0,0 0-1,1 1 1,1-1 0,0 0-1,1 0 1,2 14 0,0-18 6,0-1 1,1 0-1,-1 0 1,2 0 0,-1 0-1,1-1 1,0 0-1,0 0 1,1 0 0,7 6-1,22 29 10,-35-41-11,0-1 0,1 1 0,-1-1 0,0 1 0,1-1 0,-1 1 0,0-1 1,1 1-1,-1-1 0,0 1 0,0 0 0,0-1 0,0 1 0,1 0 0,-1-1 0,0 1 0,0-1 1,0 1-1,0 0 0,0-1 0,-1 1 0,1 0 0,0-1 0,0 1 0,0-1 0,-1 1 0,1 0 1,0-1-1,0 1 0,-1-1 0,1 1 0,0-1 0,-1 1 0,1-1 0,-1 1 0,-28 10 336,-40-6-28,64-5-333,-19 1 56,-44-1 187,65 0-197,0 0-1,0-1 1,-1 1 0,1-1 0,0 0 0,0 0 0,0 0-1,0 0 1,0-1 0,0 1 0,0-1 0,0 0 0,1 1-1,-1-1 1,0-1 0,-1-1 0,3 3-14,0 0 1,1 0-1,-1-1 1,1 1 0,-1 0-1,1 0 1,-1 0-1,1-1 1,0 1-1,0 0 1,-1 0-1,1-1 1,0 1-1,0 0 1,0-1-1,1 1 1,-1 0-1,0 0 1,0-1 0,1 1-1,-1 0 1,0 0-1,1-1 1,0 1-1,-1 0 1,1 0-1,0 0 1,-1 0-1,1 0 1,0 0-1,0 0 1,0 0-1,0 0 1,0 0 0,0 1-1,0-1 1,0 0-1,0 1 1,0-1-1,2 0 1,56-27 124,-49 24-53,89-34 310,70-30 164,-152 60-445,0-1 1,-1-1 0,-1-1 0,1 0-1,-2-1 1,1 0 0,15-19 0,-27 28-119,0-1 1,0 0 0,0 0-1,-1 0 1,1 0 0,-1 0-1,0-1 1,0 1 0,-1-1-1,1 1 1,-1-1 0,0 0-1,-1 1 1,1-1 0,0-7-1,-2 9-1,1 0 0,-1 0 0,0 0-1,0 0 1,0 0 0,0 0 0,0 0 0,-1 0-1,1 0 1,-1 1 0,0-1 0,1 1 0,-1-1-1,0 1 1,-1 0 0,1 0 0,0 0 0,-1 0-1,1 0 1,-1 0 0,0 1 0,1-1-1,-1 1 1,-3-1 0,-6-3 0,0 1 0,0 1 0,0 0 0,0 0 0,-1 2 0,1-1 0,-1 1 0,1 1 0,-1 1 0,1 0 0,-1 0 0,-12 3 0,23-3-188,0 0 0,0 0 0,0 0 0,0 0 0,0 0 1,0 0-1,0 0 0,0 0 0,1 1 0,-1-1 0,0 1 0,1 0 0,-1-1 0,1 1 0,-1 0 0,1 0 1,0 0-1,0 0 0,0 0 0,0 0 0,0 0 0,1 0 0,-1 0 0,0 0 0,1 1 0,0-1 0,-1 0 1,1 0-1,0 1 0,0-1 0,0 0 0,1 0 0,-1 1 0,1 1 0,6 8-6656</inkml:trace>
</inkml:ink>
</file>

<file path=ppt/ink/ink14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39:44.538"/>
    </inkml:context>
    <inkml:brush xml:id="br0">
      <inkml:brushProperty name="width" value="0.025" units="cm"/>
      <inkml:brushProperty name="height" value="0.025" units="cm"/>
    </inkml:brush>
  </inkml:definitions>
  <inkml:trace contextRef="#ctx0" brushRef="#br0">11 32 29212,'0'8'1057,"-3"-8"0,-2 0-609,4 0 545,-1 0-993,13-3-1217,5-11-5157,3-8-5894</inkml:trace>
</inkml:ink>
</file>

<file path=ppt/ink/ink14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39:46.862"/>
    </inkml:context>
    <inkml:brush xml:id="br0">
      <inkml:brushProperty name="width" value="0.025" units="cm"/>
      <inkml:brushProperty name="height" value="0.025" units="cm"/>
    </inkml:brush>
  </inkml:definitions>
  <inkml:trace contextRef="#ctx0" brushRef="#br0">11 390 17072,'-11'14'4488,"20"-13"-209,26-17-1590,31-28-2430,-1-2-1,-3-3 0,-2-2 1,92-103-1,-115 110-135,-63 82 553,1 2 0,-36 81 0,59-116-649,-6 12 41,-2-1-11,2 2 0,0-1 0,1 1 0,1 1 0,0-1 0,2 1 0,-5 34-1,9-52-162,1 0-1,-1 0 1,0 0-1,1 0 0,-1 1 1,0-1-1,1 0 1,-1 0-1,1 0 0,0-1 1,-1 1-1,1 0 1,0 0-1,-1 0 0,1 0 1,0-1-1,0 1 1,0 0-1,0-1 0,0 1 1,0 0-1,0-1 1,0 1-1,0-1 0,0 0 1,0 1-1,0-1 1,0 0-1,0 0 0,0 1 1,0-1-1,0 0 1,1 0-1,-1 0 0,0-1 1,0 1-1,0 0 0,0 0 1,0 0-1,2-1 1,2 0-865,0 0 1,0 0-1,0-1 0,0 1 1,0-1-1,0 0 1,0 0-1,4-4 1,17-16-9478</inkml:trace>
</inkml:ink>
</file>

<file path=ppt/ink/ink14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39:47.204"/>
    </inkml:context>
    <inkml:brush xml:id="br0">
      <inkml:brushProperty name="width" value="0.025" units="cm"/>
      <inkml:brushProperty name="height" value="0.025" units="cm"/>
    </inkml:brush>
  </inkml:definitions>
  <inkml:trace contextRef="#ctx0" brushRef="#br0">43 293 7399,'0'0'13106,"-8"8"-9700,-23 26-241,27-26 610,10-7-2884,10-7-592,22-18-195,-2-1-1,0-2 1,-2-1 0,-1-2 0,-1-2-1,50-64 1,-68 78-104,-1 0 0,12-22 0,-59 103-27,-55 112-393,81-155 252,0 0-1,2 1 0,0 0 0,1 0 0,1 0 1,-2 43-1,6-64-57,0 1 0,0 0 0,0 0 1,0 0-1,0 0 0,0 0 0,1-1 0,-1 1 1,0 0-1,0 0 0,1 0 0,-1 0 0,0-1 1,1 1-1,-1 0 0,1 0 0,-1-1 1,1 1-1,0 1 0,0-2-265,0 0 0,0 1 0,-1-1 0,1 0 0,0 0 1,0 1-1,0-1 0,0 0 0,-1 0 0,1 0 0,0 0 0,0 0 0,0 0 1,0 0-1,0-1 0,-1 1 0,1 0 0,0 0 0,1-1 0,11-6-12054</inkml:trace>
</inkml:ink>
</file>

<file path=ppt/ink/ink14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39:47.595"/>
    </inkml:context>
    <inkml:brush xml:id="br0">
      <inkml:brushProperty name="width" value="0.025" units="cm"/>
      <inkml:brushProperty name="height" value="0.025" units="cm"/>
    </inkml:brush>
  </inkml:definitions>
  <inkml:trace contextRef="#ctx0" brushRef="#br0">96 1 17681,'0'0'3587,"-39"48"-256,22-19-544,2 2-705,1 3-833,6 0-929,5 1-256,3 0-416,0-5-1602,11-9-2114,2-13-2049,2-8-6952</inkml:trace>
</inkml:ink>
</file>

<file path=ppt/ink/ink14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39:47.940"/>
    </inkml:context>
    <inkml:brush xml:id="br0">
      <inkml:brushProperty name="width" value="0.025" units="cm"/>
      <inkml:brushProperty name="height" value="0.025" units="cm"/>
    </inkml:brush>
  </inkml:definitions>
  <inkml:trace contextRef="#ctx0" brushRef="#br0">321 5 9705,'0'0'13570,"-12"-2"-10895,4 0-2390,-1 2-1,0-1 1,1 1 0,-1 0-1,1 1 1,-1 0 0,1 0 0,-1 1-1,1 0 1,0 1 0,0 0-1,0 0 1,0 0 0,1 1 0,-1 0-1,1 1 1,-9 6 0,0 1-98,0 1 0,1 0 0,1 1 0,0 0 0,-23 33 0,31-40-153,2 0-1,-1 1 1,1 0-1,0 0 1,1 0-1,-1 0 1,2 0-1,-1 1 1,1 0-1,1-1 1,-1 1-1,1 0 1,1 0-1,0-1 1,0 1-1,2 9 1,-2-15-34,1 0 0,0 0 0,0-1 0,0 1 0,0 0 0,1-1 0,-1 1 0,1-1 0,-1 1 0,1-1 0,0 0 0,0 1 0,0-1 0,0 0 0,0 0 0,0-1 0,5 4 0,-2-2 0,1 0 0,0-1 0,0 1 0,0-1 0,1-1 0,-1 1 0,12 1 0,-2-2 0,1 0 0,-1-1 0,1-1 0,-1-1 0,26-5 0,-31 4 0,1-1 0,-1 1 0,0-2 0,0 0 0,13-8 0,-20 11 0,0 0 0,-1-1 0,0 1 0,1-1 0,-1 0 0,0 0 0,0 0 0,0 0 0,-1 0 0,1-1 0,-1 1 0,0-1 0,0 0 0,0 1 0,0-1 0,-1 0 0,1 0 0,0-5 0,-2 8-5,-1 0-1,1 0 1,0 0 0,0 0-1,-1 0 1,1 0 0,-1 0-1,1 0 1,-1 1-1,1-1 1,-1 0 0,0 0-1,1 0 1,-1 1 0,0-1-1,0 0 1,1 1 0,-1-1-1,0 0 1,0 1 0,0-1-1,0 1 1,0-1 0,0 1-1,0 0 1,0-1-1,0 1 1,0 0 0,0 0-1,0 0 1,0 0 0,0 0-1,0 0 1,0 0 0,-1 0-1,-51 0-761,38 1 179,-28-8-5266,18-9-3160,9-1-4422</inkml:trace>
</inkml:ink>
</file>

<file path=ppt/ink/ink14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39:48.311"/>
    </inkml:context>
    <inkml:brush xml:id="br0">
      <inkml:brushProperty name="width" value="0.025" units="cm"/>
      <inkml:brushProperty name="height" value="0.025" units="cm"/>
    </inkml:brush>
  </inkml:definitions>
  <inkml:trace contextRef="#ctx0" brushRef="#br0">1 0 17873,'0'0'10762,"79"18"-9897,-15-7-577,10-1-224,3-6-1121,-5-4-4356,-3 0-6726</inkml:trace>
</inkml:ink>
</file>

<file path=ppt/ink/ink14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39:48.718"/>
    </inkml:context>
    <inkml:brush xml:id="br0">
      <inkml:brushProperty name="width" value="0.025" units="cm"/>
      <inkml:brushProperty name="height" value="0.025" units="cm"/>
    </inkml:brush>
  </inkml:definitions>
  <inkml:trace contextRef="#ctx0" brushRef="#br0">1 110 14157,'0'0'13261,"5"-10"-11638,-2 5-1554,-1 1 1,1-1-1,0 1 0,0 0 1,0-1-1,1 1 1,-1 1-1,1-1 0,0 0 1,0 1-1,1 0 1,-1 0-1,0 0 0,1 1 1,0-1-1,0 1 1,9-3-1,15-3-52,0 0 1,0 2-1,1 1 0,0 2 1,0 0-1,0 2 0,44 5 1,-71-4-22,0 1-1,0-1 1,0 1 0,0 0-1,0 1 1,0-1 0,0 0 0,0 1-1,0-1 1,-1 1 0,1 0 0,-1 0-1,1 0 1,-1 0 0,0 1 0,0-1-1,0 1 1,0-1 0,0 1-1,0-1 1,-1 1 0,0 0 0,1 0-1,-1 0 1,0 0 0,0 0 0,0 4-1,2 8 33,-2 0 1,0-1-1,-1 1 0,-2 25 0,0 0 122,2-39-146,0 0 0,1 0 0,-1 0 0,1 0 0,-1 0 0,1 0 0,0 0 0,-1 0 0,1 0 0,0 0 0,0 0 0,-1 0 0,1 0 0,0-1 0,0 1 1,0 0-1,0-1 0,0 1 0,0-1 0,0 1 0,0-1 0,0 1 0,1-1 0,-1 0 0,0 1 0,0-1 0,0 0 0,0 0 0,0 0 0,1 0 0,0 0 0,22 0-1576,-6-2-3861,-13-1 84,-3-2-1944</inkml:trace>
</inkml:ink>
</file>

<file path=ppt/ink/ink14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39:49.074"/>
    </inkml:context>
    <inkml:brush xml:id="br0">
      <inkml:brushProperty name="width" value="0.025" units="cm"/>
      <inkml:brushProperty name="height" value="0.025" units="cm"/>
    </inkml:brush>
  </inkml:definitions>
  <inkml:trace contextRef="#ctx0" brushRef="#br0">83 118 9577,'-10'1'7479,"8"-1"-6948,-41 3 3103,42-2-3488,0-1 0,0 0 0,0 0 0,1 0 0,-1 0 0,0 0 0,0 0 0,0 0 0,0 0 0,0 0 0,0 0 0,0-1 0,0 1 0,0 0 0,1-1 0,-1 1 0,0-1-1,0 1 1,0 0 0,1-1 0,-1 0 0,0 1 0,0-1 0,1 0 0,-1 1 0,1-1 0,-1 0 0,0 1 0,1-1 0,-1 0 0,1 0 0,0 0 0,-1 0 0,1 1 0,0-1 0,-1 0 0,1 0 0,0 0 0,0 0 0,0 0 0,0 0 0,0 0 0,0 0 0,0 0 0,0-1 0,2-1-46,0 0 0,0-1 0,0 1 1,0 0-1,1 0 0,-1 0 0,1 0 1,0 0-1,0 1 0,0-1 0,0 1 0,0 0 1,0 0-1,7-3 0,52-22-135,-46 21 53,0 1 1,1 1-1,0 0 0,0 1 1,0 1-1,25 0 0,-37 2 26,1 0 0,-1 1-1,0-1 1,1 1-1,-1 0 1,0 0-1,1 1 1,-1-1 0,0 1-1,0 0 1,0 1-1,-1-1 1,1 1 0,0 0-1,-1 0 1,0 1-1,0-1 1,0 1-1,0 0 1,0 0 0,-1 0-1,0 0 1,5 9-1,-6-10 39,-1 1 0,1-1 0,0 1 0,0-1 0,0 0 0,0 0 1,1 0-1,-1 0 0,1-1 0,0 1 0,-1-1 0,1 1 0,1-1 0,5 3 0,-4-3 5,0-1 0,0 0 0,1 0 0,-1 0 0,0-1 0,0 0 1,0 0-1,1 0 0,-1-1 0,9-1 0,49-17-2192,-4-14-4219,-27 9-4433</inkml:trace>
</inkml:ink>
</file>

<file path=ppt/ink/ink14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39:50.296"/>
    </inkml:context>
    <inkml:brush xml:id="br0">
      <inkml:brushProperty name="width" value="0.025" units="cm"/>
      <inkml:brushProperty name="height" value="0.025" units="cm"/>
    </inkml:brush>
  </inkml:definitions>
  <inkml:trace contextRef="#ctx0" brushRef="#br0">60 44 13933,'0'0'3566,"14"-7"-1425,-1 0-1765,1 1 0,0 1 0,0 1 1,1 0-1,-1 1 0,1 0 0,0 1 0,0 1 1,0 0-1,0 1 0,0 0 0,0 2 0,0 0 0,25 6 1,-29-4-326,0 0 1,0 1-1,0 1 1,-1-1-1,0 2 1,0-1-1,-1 1 1,1 1-1,9 10 1,-17-16-48,1 1 1,0 0-1,-1 0 1,0 0-1,0 0 0,0 0 1,0 0-1,0 1 1,-1-1-1,1 1 1,-1-1-1,0 1 1,0-1-1,0 1 0,-1 0 1,1-1-1,-1 1 1,0 0-1,0 0 1,0 0-1,0-1 1,-1 1-1,1 0 1,-1-1-1,0 1 0,-1 0 1,1-1-1,0 1 1,-1-1-1,0 0 1,0 0-1,-4 6 1,-3 1 13,-1 0 1,-1-1 0,1-1 0,-1 1 0,-1-2-1,0 1 1,0-2 0,0 0 0,-1 0 0,0-1-1,-17 5 1,-44 19 38,74-28-69,0-1 0,-1 0 0,1 0-1,0 0 1,-1 0 0,1 1-1,-1-1 1,1 0 0,0 0-1,-1 1 1,1-1 0,0 0 0,0 0-1,-1 1 1,1-1 0,0 0-1,0 1 1,-1-1 0,1 0-1,0 1 1,0-1 0,0 1 0,0-1-1,-1 0 1,1 1 0,0-1-1,0 1 1,0-1 0,0 0-1,0 1 1,0-1 0,0 1-1,0-1 1,0 1 0,0-1 0,1 0-1,-1 1 1,0-1 0,0 1-1,0-1 1,0 0 0,1 1-1,-1-1 1,0 0 0,0 1 0,1-1-1,-1 0 1,0 1 0,0-1-1,1 0 1,-1 0 0,0 1-1,1-1 1,-1 0 0,0 0 0,1 0-1,-1 1 1,1-1 0,27 15-418,-24-13 459,33 14-420,-14-7 18,-1 1-1,0 2 0,21 13 1,-38-22 337,-1 0 1,0 0-1,0 0 1,-1 0-1,1 1 1,-1 0-1,1-1 0,-1 1 1,0 0-1,-1 1 1,1-1-1,-1 0 1,0 1-1,0-1 1,0 1-1,0 0 0,-1 0 1,0 0-1,0 0 1,1 8-1,-3-8 133,0-1-1,0 1 1,-1-1-1,1 0 1,-1 1 0,0-1-1,0 0 1,0 0-1,0 0 1,-1-1-1,0 1 1,0 0-1,0-1 1,0 0 0,0 0-1,-1 0 1,1 0-1,-1 0 1,0-1-1,0 1 1,-7 2-1,-12 6 879,0 0 0,-39 11 0,52-18-717,-15 4 287,-6 4-51,-2-1 1,0-2 0,0-1-1,0-2 1,-43 3-1,82-10-1740,-1 1 0,0-1 0,0-1 0,0 1 0,0-1 0,7-2 0,4-2-2283,26-8-7597</inkml:trace>
</inkml:ink>
</file>

<file path=ppt/ink/ink14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39:50.638"/>
    </inkml:context>
    <inkml:brush xml:id="br0">
      <inkml:brushProperty name="width" value="0.025" units="cm"/>
      <inkml:brushProperty name="height" value="0.025" units="cm"/>
    </inkml:brush>
  </inkml:definitions>
  <inkml:trace contextRef="#ctx0" brushRef="#br0">75 1 19314,'0'0'2242,"-39"65"-64,22-29-1121,5 3-256,6-6-609,6-4-704,2-9-4741,21-8-13837</inkml:trace>
</inkml:ink>
</file>

<file path=ppt/ink/ink14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39:51.185"/>
    </inkml:context>
    <inkml:brush xml:id="br0">
      <inkml:brushProperty name="width" value="0.025" units="cm"/>
      <inkml:brushProperty name="height" value="0.025" units="cm"/>
    </inkml:brush>
  </inkml:definitions>
  <inkml:trace contextRef="#ctx0" brushRef="#br0">261 209 11147,'12'-14'3987,"-5"6"-3401,1 0 104,0 0 0,-1 0 1,0 0-1,-1-1 1,0 0-1,0-1 1,-1 1-1,0-1 1,-1 0-1,0 0 0,-1-1 1,4-18-1,-6 27-538,-1 1-1,0-1 1,0 0 0,0 0-1,0 1 1,-1-1-1,1 1 1,0-1-1,-1 0 1,1 1-1,-1-1 1,0 1-1,1-1 1,-1 1-1,0-1 1,0 1 0,0-1-1,0 1 1,0 0-1,0 0 1,0-1-1,0 1 1,-1 0-1,1 0 1,-2-1-1,-1 0 2,0 1 1,1 0-1,-1 0 0,0 0 0,0 0 0,1 0 0,-1 1 0,0 0 0,0-1 0,-7 2 0,-1 0-55,-1 1 0,1 1 0,0 0 0,0 0 0,0 1 0,-16 8 0,6 0 10,1 1 0,1 1 0,-30 26 0,43-34-88,0 1 0,0 0 0,0 0 1,1 0-1,0 1 0,1 0 0,0 0 0,0 1 1,1 0-1,-1-1 0,2 1 0,-4 12 0,7-19-17,0 1-1,0-1 0,0 1 1,0-1-1,0 1 0,0-1 1,1 1-1,-1-1 0,1 1 1,-1-1-1,1 0 0,0 1 1,0-1-1,0 0 0,1 0 1,-1 0-1,0 1 0,1-1 1,0-1-1,-1 1 0,1 0 1,0 0-1,0-1 0,0 1 1,0-1-1,0 1 0,0-1 1,0 0-1,1 0 0,-1 0 1,0 0-1,1 0 0,-1 0 1,1-1-1,2 1 0,12 3-104,0-1-1,0 0 0,32-1 0,-43-1 19,215-7-3418,-220 6 3489,0 0 0,0 0 1,1 0-1,-1 0 0,0 1 0,0-1 0,1 0 0,-1 1 0,0-1 0,0 1 0,0-1 0,1 1 0,-1 0 0,0 0 0,0-1 1,0 1-1,0 0 0,-1 0 0,1 0 0,0 0 0,0 0 0,0 0 0,-1 0 0,2 2 0,0 1 0,-1 0 0,1 0 0,-1 1 0,0-1 0,0 0 1,-1 1-1,1 6 0,-1 9 218,-1 0 1,-4 28 0,4-44-108,-3 24 523,-1-1 1,-1 0-1,-18 49 1,22-70-530,-1 0 0,1 0 0,-1-1 0,0 1 0,0-1-1,-1 0 1,0 0 0,0 0 0,0 0 0,0 0 0,-1-1 0,1 0 0,-1 0 0,0 0 0,-1-1 0,1 1 0,-1-1-1,1-1 1,-1 1 0,0-1 0,0 0 0,0 0 0,-7 1 0,1-3-92,0 0 0,0 0 0,0-1 0,0 0 0,-1-1 0,2-1 0,-1 0 0,0-1 0,1 0 0,-1 0 0,1-1 0,0-1 0,1 0 0,-1 0 0,1-1 0,0-1 0,1 0 0,0 0 0,0 0 0,1-1 0,-8-11 0,16 20-62,0 0-1,-1 0 1,1 0 0,0-1-1,-1 1 1,1 0 0,0 0 0,-1-1-1,1 1 1,0 0 0,0-1-1,0 1 1,-1 0 0,1-1-1,0 1 1,0-1 0,0 1-1,0 0 1,0-1 0,-1 1 0,1 0-1,0-1 1,0 1 0,0-1-1,0 1 1,0 0 0,0-1-1,0 1 1,0-1 0,1 1-1,-1 0 1,0-1 0,0 1 0,0-1-1,0 1 1,0 0 0,1-1-1,-1 1 1,0 0 0,0-1-1,1 1 1,-1 0 0,0 0-1,0-1 1,1 1 0,-1 0-1,0 0 1,1-1 0,-1 1 0,1 0-1,-1 0 1,0 0 0,1-1-1,26 0-6936,-17 1 3729,30-4-5741</inkml:trace>
</inkml:ink>
</file>

<file path=ppt/ink/ink14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39:51.558"/>
    </inkml:context>
    <inkml:brush xml:id="br0">
      <inkml:brushProperty name="width" value="0.025" units="cm"/>
      <inkml:brushProperty name="height" value="0.025" units="cm"/>
    </inkml:brush>
  </inkml:definitions>
  <inkml:trace contextRef="#ctx0" brushRef="#br0">4 106 18546,'0'-11'3064,"0"8"-2864,-1-1 0,1 1 0,1-1 0,-1 1 0,0-1-1,1 1 1,0 0 0,0-1 0,0 1 0,0 0 0,0-1 0,1 1 0,-1 0 0,1 0 0,0 0 0,0 0 0,0 1 0,0-1 0,1 0 0,-1 1 0,1 0 0,-1-1 0,1 1 0,0 0-1,0 0 1,0 1 0,0-1 0,0 0 0,0 1 0,1 0 0,-1 0 0,6-1 0,4-1-74,-1 1 0,1 1 0,0 0 0,0 1 0,-1 0 0,1 1 0,0 0 0,0 1 0,-1 0 0,1 1 0,-1 1 0,0 0 0,17 8 0,-23-10-86,-1 1-1,1 1 0,-1-1 1,1 1-1,-1 0 0,0 0 0,-1 0 1,1 0-1,-1 1 0,0 0 1,0 0-1,0 0 0,-1 1 1,1-1-1,-1 1 0,-1 0 0,1 0 1,-1 0-1,0 0 0,0 0 1,-1 0-1,0 1 0,0-1 1,0 0-1,-1 1 0,0-1 1,0 0-1,-2 11 0,-1-7-10,0 1 0,0-1 0,-1 0-1,0 0 1,-1 0 0,0 0 0,-1-1 0,0 0 0,0 0-1,-1 0 1,0-1 0,-9 9 0,-18 14 280,-58 43 0,51-43-175,16-12 6,18-15-108,0 1 0,0 0 1,0 1-1,0-1 0,1 1 1,0 0-1,0 1 1,0 0-1,1 0 0,0 0 1,-7 14-1,12-20-31,0 0 0,0 1 0,-1-1 0,1 1 0,0-1 1,0 0-1,0 1 0,0-1 0,0 0 0,1 1 0,-1-1 0,0 0 0,1 1 0,-1-1 0,1 0 1,-1 1-1,1-1 0,0 0 0,-1 0 0,1 0 0,0 0 0,0 0 0,0 0 0,0 0 0,0 0 1,0 0-1,0 0 0,0 0 0,0 0 0,0-1 0,3 2 0,45 17-110,-40-17 39,31 9-1533,64 8 1,46-8-6244,-15-9 1072</inkml:trace>
</inkml:ink>
</file>

<file path=ppt/ink/ink14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43:53.540"/>
    </inkml:context>
    <inkml:brush xml:id="br0">
      <inkml:brushProperty name="width" value="0.025" units="cm"/>
      <inkml:brushProperty name="height" value="0.025" units="cm"/>
    </inkml:brush>
  </inkml:definitions>
  <inkml:trace contextRef="#ctx0" brushRef="#br0">39 0 5061,'0'0'16976,"-5"9"-16117,-2 9-562,1 0 0,1 1 0,0 0 0,1 0 0,1 0 0,1 0 0,1 32 0,1-48-592,0 73 1859,1-49-2881,0-35-6920,-1-22 1628</inkml:trace>
</inkml:ink>
</file>

<file path=ppt/ink/ink14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43:53.978"/>
    </inkml:context>
    <inkml:brush xml:id="br0">
      <inkml:brushProperty name="width" value="0.025" units="cm"/>
      <inkml:brushProperty name="height" value="0.025" units="cm"/>
    </inkml:brush>
  </inkml:definitions>
  <inkml:trace contextRef="#ctx0" brushRef="#br0">0 62 14638,'0'0'4794,"10"6"-3524,6 0-1031,0 0 0,0-1 0,1-1 0,-1-1 0,1 0 0,0-1 0,0-1-1,0 0 1,0-1 0,0-1 0,23-4 0,-17-1-197,0-1-1,-1-1 1,0-1-1,29-16 1,21-9-117,-71 33 78,0 1-1,0-1 1,0 1-1,0-1 0,0 1 1,1 0-1,-1 0 1,0-1-1,0 1 0,0 0 1,1 0-1,-1 0 0,0 0 1,0 1-1,0-1 1,1 0-1,-1 0 0,0 1 1,0-1-1,0 1 1,0-1-1,0 1 0,0-1 1,2 2-1,-1 0 55,-1 0-1,1 0 1,-1 0-1,1 0 1,-1 0-1,0 0 1,1 0-1,-1 1 1,0-1-1,-1 0 1,2 5-1,1 9 455,-1 0 0,0 0 0,-1 19 0,0-17 1,0-4-138,1 21 171,0-1-1,-3 1 1,0 0-1,-8 36 0,9-71-757,-1 1 0,0 0 0,1-1 0,-1 1 0,0 0-1,1-1 1,-1 1 0,0-1 0,0 1 0,0-1 0,0 0-1,1 1 1,-1-1 0,0 0 0,0 1 0,0-1-1,0 0 1,0 0 0,0 0 0,0 0 0,0 0 0,0 0-1,1 0 1,-1 0 0,0-1 0,0 1 0,0 0 0,0 0-1,0-1 1,0 1 0,-1-1 0,-32-11-8134,32 12 7623,-24-10-8575</inkml:trace>
</inkml:ink>
</file>

<file path=ppt/ink/ink14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43:54.307"/>
    </inkml:context>
    <inkml:brush xml:id="br0">
      <inkml:brushProperty name="width" value="0.025" units="cm"/>
      <inkml:brushProperty name="height" value="0.025" units="cm"/>
    </inkml:brush>
  </inkml:definitions>
  <inkml:trace contextRef="#ctx0" brushRef="#br0">1 58 9225,'0'0'15086,"74"11"-14445,-34-21-193,0 1-288,2-1-64,-3 1-64,2 1-32,-5 3-961,-3-3-2466,-5-2-4228</inkml:trace>
</inkml:ink>
</file>

<file path=ppt/ink/ink14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43:54.978"/>
    </inkml:context>
    <inkml:brush xml:id="br0">
      <inkml:brushProperty name="width" value="0.025" units="cm"/>
      <inkml:brushProperty name="height" value="0.025" units="cm"/>
    </inkml:brush>
  </inkml:definitions>
  <inkml:trace contextRef="#ctx0" brushRef="#br0">127 0 13196,'0'0'7586,"-3"13"-6438,-44 177 2384,27-121-3034,3 1 1,3 1-1,-10 137 0,24-208-592,0 1-1,0-1 1,-1 1 0,1-1-1,0 1 1,0 0-1,0-1 1,0 1 0,0 0-1,0-1 1,0 1-1,0-1 1,0 1-1,0 0 1,0-1 0,0 1-1,0-1 1,1 1-1,-1-1 1,0 1 0,0 0-1,1-1 1,-1 1-1,0-1 1,1 1-1,-1-1 1,1 1 0,-1-1-1,0 0 1,1 1-1,-1-1 1,1 1-1,-1-1 1,1 0 0,-1 0-1,1 1 1,-1-1-1,1 0 1,0 1 0,0-2-284,0 0 1,0 0-1,-1 1 1,1-1-1,0 0 1,-1 0-1,1 0 1,0 0-1,-1 0 1,0 0 0,1 0-1,-1 0 1,1 0-1,-1 0 1,0 0-1,0 0 1,0 0-1,0-1 1,1 1-1,-1 0 1,-1-2 0,1-12-7439</inkml:trace>
</inkml:ink>
</file>

<file path=ppt/ink/ink14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43:55.604"/>
    </inkml:context>
    <inkml:brush xml:id="br0">
      <inkml:brushProperty name="width" value="0.025" units="cm"/>
      <inkml:brushProperty name="height" value="0.025" units="cm"/>
    </inkml:brush>
  </inkml:definitions>
  <inkml:trace contextRef="#ctx0" brushRef="#br0">1 812 6662,'0'0'10319,"11"4"-8653,-3-2-1336,-3 0-108,0 0 1,0 0-1,0-1 1,0 0-1,0 0 1,0 0-1,1-1 1,-1 1-1,0-1 1,1-1-1,-1 1 1,0-1-1,0 0 1,10-3-1,155-70 1696,-122 50-1872,0 2 0,2 3-1,1 1 1,87-18-1,-117 33-82,21-4-70,61-1 1,-101 24 518,-4-12 706,-4-16-593,2-3-439,0 0 0,2 0 0,-1 0 0,2 0 0,0-1 0,1 1 0,2-22 0,2 4-91,1 1 0,15-46-1,3 5-6,-12 42 217,-1 0 0,-1 0 0,-2 0 0,-1-1 0,2-47 0,-8 77-182,-1 1 0,1 0 1,-1 0-1,1-1 0,-1 1 0,1 0 1,-1 0-1,0 0 0,1 0 1,-1 0-1,0 0 0,0 0 1,0 0-1,0 0 0,0 0 1,0 0-1,0 1 0,0-1 0,0 0 1,0 1-1,-1-1 0,1 1 1,0-1-1,0 1 0,-1-1 1,1 1-1,0 0 0,0 0 1,-1 0-1,1 0 0,0 0 0,-2 0 1,-52 0 567,46 1-457,-45 5 462,-94 21 0,-9 3 129,-115-12-154,249-6-1276,19-3-2122,16-4-4350,10-4-1311</inkml:trace>
</inkml:ink>
</file>

<file path=ppt/ink/ink14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43:56.477"/>
    </inkml:context>
    <inkml:brush xml:id="br0">
      <inkml:brushProperty name="width" value="0.025" units="cm"/>
      <inkml:brushProperty name="height" value="0.025" units="cm"/>
    </inkml:brush>
  </inkml:definitions>
  <inkml:trace contextRef="#ctx0" brushRef="#br0">31 1 15727,'0'0'4836,"-1"9"-4473,-26 441 4116,29-495-15801,-6 12 6592</inkml:trace>
</inkml:ink>
</file>

<file path=ppt/ink/ink14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43:56.978"/>
    </inkml:context>
    <inkml:brush xml:id="br0">
      <inkml:brushProperty name="width" value="0.025" units="cm"/>
      <inkml:brushProperty name="height" value="0.025" units="cm"/>
    </inkml:brush>
  </inkml:definitions>
  <inkml:trace contextRef="#ctx0" brushRef="#br0">0 69 11243,'0'0'2808,"5"-8"-80,-2 3-2357,-3 2-215,1 1-1,0 0 0,1-1 1,-1 1-1,0 0 0,1 0 0,-1 0 1,1 0-1,-1 0 0,1 0 1,0 0-1,0 1 0,0-1 1,0 1-1,0-1 0,0 1 0,1 0 1,-1 0-1,0-1 0,1 2 1,-1-1-1,0 0 0,1 0 0,-1 1 1,6-1-1,263-10 2642,-262 9-2789,-5 2-2,1-1-1,-1 1 1,0-1 0,1 1 0,-1 0-1,0 1 1,7 0 0,-10 0-4,1 0 0,-1-1 1,0 1-1,0 0 1,0 0-1,0 0 0,0 0 1,0 0-1,0 0 0,0 0 1,0 0-1,-1 0 1,1 0-1,0 0 0,-1 1 1,1-1-1,-1 0 0,1 0 1,-1 1-1,1-1 1,-1 0-1,0 1 0,0-1 1,0 0-1,0 1 0,0 2 1,5 302 3431,-5-199-2987,0-102-402,0-1 1,-1 1-1,1-1 1,-1 1 0,0-1-1,0 0 1,-1 1-1,1-1 1,-1 0-1,0 0 1,0 0-1,0 0 1,-1 0 0,1 0-1,-1-1 1,-5 6-1,2-4 138,0 0-1,0 0 0,-1-1 1,0 1-1,0-1 0,0-1 1,0 1-1,-14 3 0,-4-1 292,0 0-1,0-2 1,-1-1-1,-47 0 1,63-3-474,0 0 0,0-1 0,1 0 0,-1-1 0,-15-4 0,23 5 0,0 1 0,-1-1 0,1 0 0,0 0 0,0 0 0,-1-1 0,1 1 0,0 0 0,0-1 0,0 1 0,1-1 0,-1 0 0,0 0 0,1 0 0,-1 0 0,1 0 0,-1 0 0,1 0 0,0 0 0,0 0 0,0 0 0,0-1 0,0 1 0,1 0 0,-1-1 0,1 1 0,-1-4 0,1 5-61,0 0-1,0-1 1,1 1-1,-1 0 1,0 0 0,1 0-1,-1-1 1,1 1-1,-1 0 1,1 0 0,0 0-1,-1 0 1,1 0-1,0 0 1,0 0 0,-1 0-1,1 0 1,0 0-1,0 0 1,0 1 0,0-1-1,0 0 1,0 1-1,2-2 1,34-11-3075,-23 9 1860,67-28-9652,-35 8-2177</inkml:trace>
</inkml:ink>
</file>

<file path=ppt/ink/ink14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43:57.427"/>
    </inkml:context>
    <inkml:brush xml:id="br0">
      <inkml:brushProperty name="width" value="0.025" units="cm"/>
      <inkml:brushProperty name="height" value="0.025" units="cm"/>
    </inkml:brush>
  </inkml:definitions>
  <inkml:trace contextRef="#ctx0" brushRef="#br0">1 1 10442,'0'0'16218,"2"9"-15503,3 36-71,-1 65-1,-4-111-723,0 1 1,0 0 0,0 0-1,0 0 1,1-1-1,-1 1 1,0 0 0,0 0-1,0 0 1,0 0 0,0 0-1,1-1 1,-1 1-1,0 0 1,0 0 0,0 0-1,0 0 1,1 0-1,-1 0 1,0 0 0,0 0-1,0 0 1,1 0 0,-1 0-1,0-1 1,0 1-1,0 0 1,1 0 0,-1 1-1,0-1 1,0 0-1,0 0 1,1 0 0,-1 0-1,0 0 1,0 0-1,0 0 1,1 0 0,-1 0-1,0 0 1,0 0 0,0 1-1,0-1 1,1 0-1,-1 0 1,0 0 0,0 0-1,0 0 1,0 1-1,0-1 1,0 0 0,1 0-1,-1 0 1,0 0 0,0 1-1,0-1 1,0 0-1,0 0 1,0 0 0,0 1-1,0-1 1,0 0-1,11-17-4122,-7-3-1670,0-3-3966</inkml:trace>
</inkml:ink>
</file>

<file path=ppt/ink/ink14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43:57.815"/>
    </inkml:context>
    <inkml:brush xml:id="br0">
      <inkml:brushProperty name="width" value="0.025" units="cm"/>
      <inkml:brushProperty name="height" value="0.025" units="cm"/>
    </inkml:brush>
  </inkml:definitions>
  <inkml:trace contextRef="#ctx0" brushRef="#br0">1 147 3972,'54'39'5061,"-26"-21"2804,1-6-3531,-18-9-4156,-1 0 0,1-1 0,0-1 0,0 0 0,-1 0 0,1-1 0,0-1 0,0 0 0,0 0 0,13-4 0,-19 4-70,0 0 0,0-1 1,0 0-1,0 0 0,-1 0 0,1-1 1,-1 1-1,1-1 0,-1 0 0,0 0 1,0-1-1,4-4 0,-7 7-10,0 0 0,0-1 0,0 1 0,0 0 1,0-1-1,0 1 0,-1-1 0,1 0 0,-1 1 0,1-1 0,-1 1 0,1-1 0,-1 0 0,0 1 0,0-1 0,0 0 0,0 0 0,0 1 0,0-1 0,0 0 0,-1 1 1,1-1-1,-1 0 0,1 1 0,-1-1 0,0 1 0,1-1 0,-1 1 0,0-1 0,0 1 0,0-1 0,0 1 0,0 0 0,0 0 0,-1-1 0,1 1 0,0 0 1,-3-1-1,-27-25 731,13 10-338,-1 1-1,-21-12 0,32 22-362,-1 2-1,0 0 1,0 0-1,0 0 1,0 1-1,-1 0 1,1 1 0,-15-2-1,22 4-206,-27-1 404,29 1-370,0 0 1,-1 0-1,1 0 1,0 0-1,-1 0 1,1 0-1,-1 0 1,1 0-1,0 0 1,-1 0-1,1 0 0,-1 1 1,1-1-1,0 0 1,-1 0-1,1 0 1,0 0-1,-1 1 1,1-1-1,0 0 1,0 0-1,-1 1 1,1-1-1,0 0 1,0 1-1,-1-1 1,1 0-1,0 1 1,0-1-1,0 0 1,-1 1-1,1-1 1,0 0-1,0 1 1,0-1-1,0 1 1,0-1-1,0 0 1,0 1-1,0-1 1,0 1-1,0-1 1,0 0-1,0 1 1,0-1-1,0 1 0,0-1 1,0 0-1,1 1 1,-1-1-1,0 0 1,0 1-1,0-1 1,1 0-1,-1 1 1,0-1-1,0 0 1,1 0-1,-1 1 1,0-1-1,1 0 1,9 5-4195,7-4-2909</inkml:trace>
</inkml:ink>
</file>

<file path=ppt/ink/ink14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43:58.753"/>
    </inkml:context>
    <inkml:brush xml:id="br0">
      <inkml:brushProperty name="width" value="0.025" units="cm"/>
      <inkml:brushProperty name="height" value="0.025" units="cm"/>
    </inkml:brush>
  </inkml:definitions>
  <inkml:trace contextRef="#ctx0" brushRef="#br0">20 1 8840,'0'0'12903,"4"4"-12860,-3-3-263,10 11 70,-10-10 392,0-1 0,0 1-1,0-1 1,-1 1 0,1 0 0,-1 0 0,1-1-1,-1 1 1,0 0 0,1 0 0,-1-1-1,0 1 1,0 0 0,-1 0 0,1 0 0,0-1-1,0 1 1,-1 0 0,1 0 0,-1-1 0,0 1-1,1 0 1,-1-1 0,-1 3 0,-5 14 205,0 0-1,1 1 1,2 0 0,0 0 0,0 1 0,0 30 0,6-50-587,0-1 0,0 1 0,-1-1-1,1 0 1,0 0 0,0 0 0,-1 1 0,1-1 0,-1-1 0,1 1-1,2-2 1,19-31-8316,-10 14-368</inkml:trace>
</inkml:ink>
</file>

<file path=ppt/ink/ink14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43:59.654"/>
    </inkml:context>
    <inkml:brush xml:id="br0">
      <inkml:brushProperty name="width" value="0.025" units="cm"/>
      <inkml:brushProperty name="height" value="0.025" units="cm"/>
    </inkml:brush>
  </inkml:definitions>
  <inkml:trace contextRef="#ctx0" brushRef="#br0">463 12 6983,'0'0'11958,"-4"-11"-7207,-196 20 1043,52 0-2513,127-8-3281,17 0 0,14-1 0,100-6-1890,-110 6 1842,-8 19-96,-47 35 267,33-32 77,0 0 0,-31 43 1,47-56-171,0 0 0,1 0 0,0 0 1,1 1-1,0 0 0,1 0 0,0 0 0,0 0 0,1 0 0,0 1 0,1-1 1,0 12-1,1-19-21,0 0 1,0 0 0,0 0-1,0 0 1,1 0-1,-1-1 1,1 1 0,0 0-1,-1 0 1,1 0-1,1-1 1,-1 1 0,0 0-1,1-1 1,-1 1-1,1-1 1,0 0 0,0 0-1,0 1 1,0-1 0,0 0-1,0-1 1,1 1-1,-1 0 1,1-1 0,-1 1-1,1-1 1,-1 0-1,1 0 1,0 0 0,0 0-1,-1 0 1,1 0-1,0-1 1,0 0 0,0 1-1,0-1 1,0 0 0,6-1-1,21 1-502,49-6 0,-9-13-3801,-53 10 691,-8-3-1410</inkml:trace>
</inkml:ink>
</file>

<file path=ppt/ink/ink14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44:00.075"/>
    </inkml:context>
    <inkml:brush xml:id="br0">
      <inkml:brushProperty name="width" value="0.025" units="cm"/>
      <inkml:brushProperty name="height" value="0.025" units="cm"/>
    </inkml:brush>
  </inkml:definitions>
  <inkml:trace contextRef="#ctx0" brushRef="#br0">0 176 13773,'0'0'6406,"59"-18"-4484,-11-1 64,17-4-577,6-2-128,5 0-576,-3 3-449,-7 3-224,-11 7-704,-12 7-1058,-7 1-1825,-12 3-2339,-6-1-4516</inkml:trace>
</inkml:ink>
</file>

<file path=ppt/ink/ink14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44:12.649"/>
    </inkml:context>
    <inkml:brush xml:id="br0">
      <inkml:brushProperty name="width" value="0.025" units="cm"/>
      <inkml:brushProperty name="height" value="0.025" units="cm"/>
    </inkml:brush>
  </inkml:definitions>
  <inkml:trace contextRef="#ctx0" brushRef="#br0">0 198 11115,'0'0'6123,"9"-2"-5333,41-9 791,0 3 0,81-4 0,114 11-439,-128 2-402,281 14 254,-12 0-670,820-60 1699,-799 22-1665,1018-50 2925,-1395 72-3220,-17 1-15,0 0 0,0-1 1,0 0-1,22-6 1,-35 7-67,0 0 0,-1 0 1,1 0-1,0-1 1,0 1-1,0 0 0,-1 0 1,1 0-1,0 0 1,0 0-1,0-1 1,0 1-1,-1 0 0,1 0 1,0 0-1,0-1 1,0 1-1,0 0 1,0 0-1,0-1 0,0 1 1,-1 0-1,1 0 1,0-1-1,0 1 0,0 0 1,0 0-1,0-1 1,0 1-1,0 0 1,0 0-1,0-1 0,0 1 1,1 0-1,-1 0 1,0-1-1,0 1 1,0 0-1,0 0 0,0 0 1,0-1-1,0 1 1,1 0-1,-1 0 0,0 0 1,0-1-1,0 1 1,0 0-1,1 0 1,-1 0-1,0 0 0,0 0 1,0-1-1,1 1 1,-1 0-1,0 0 1,0 0-1,1 0 0,-1 0 1,-24-8-5155,21 8 2959,-5-9-4984,3-7-7633</inkml:trace>
</inkml:ink>
</file>

<file path=ppt/ink/ink14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44:16.378"/>
    </inkml:context>
    <inkml:brush xml:id="br0">
      <inkml:brushProperty name="width" value="0.025" units="cm"/>
      <inkml:brushProperty name="height" value="0.025" units="cm"/>
    </inkml:brush>
  </inkml:definitions>
  <inkml:trace contextRef="#ctx0" brushRef="#br0">0 351 6662,'0'0'9775,"10"-7"-9236,-1 0-375,0 1 0,1 0 0,0 0 0,0 1 0,0 1-1,1 0 1,-1 0 0,1 1 0,17-3 0,285-16 1468,-118 12-1166,679-6 737,-569 18-805,654 16 401,0 0-626,-200-55-109,-298 8-43,1441-50 49,-1173 41 143,646-16 327,-1033 40-1043,-66 1-713,-273 13 853,9-1-1755,-9-6-2352,-2-3-3399</inkml:trace>
</inkml:ink>
</file>

<file path=ppt/ink/ink14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45:27.108"/>
    </inkml:context>
    <inkml:brush xml:id="br0">
      <inkml:brushProperty name="width" value="0.025" units="cm"/>
      <inkml:brushProperty name="height" value="0.025" units="cm"/>
    </inkml:brush>
  </inkml:definitions>
  <inkml:trace contextRef="#ctx0" brushRef="#br0">171 56 3427,'5'-2'542,"0"0"0,0 1 1,0-1-1,1 1 0,-1 0 0,0 1 0,0 0 0,1-1 0,-1 1 1,0 1-1,1-1 0,9 3 0,69 23 1213,-38-10-917,12-1-581,0-4-1,1-1 0,70 1 0,183-10 480,-155-3-452,948-36 1610,-851 25-1701,-240 12-193,1203-38 673,-978 40-557,221-2-106,-1-34 440,-459 35-438,0 0-1,0 0 1,0 0-1,0 0 1,0 0-1,0-1 1,0 1-1,0 0 1,0 0-1,0 0 0,0 0 1,0 0-1,0 0 1,0 0-1,0 0 1,0-1-1,0 1 1,0 0-1,0 0 1,0 0-1,0 0 0,0 0 1,0 0-1,0 0 1,0 0-1,0-1 1,0 1-1,-26-3 85,-39-1-43,-1337 2 27,-1 42-64,237-5-69,343 15 26,809-45-272,33-2 150,41 2 138,2295 33 107,-755-130-75,-656 26 65,-719 58-8,-130 8-3471,-112 0-1785</inkml:trace>
</inkml:ink>
</file>

<file path=ppt/ink/ink14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45:40.589"/>
    </inkml:context>
    <inkml:brush xml:id="br0">
      <inkml:brushProperty name="width" value="0.025" units="cm"/>
      <inkml:brushProperty name="height" value="0.025" units="cm"/>
    </inkml:brush>
  </inkml:definitions>
  <inkml:trace contextRef="#ctx0" brushRef="#br0">2430 296 4708,'-2'-3'76,"0"0"-1,0 1 0,-1-1 0,0 1 0,0-1 0,1 1 1,-1 0-1,0 0 0,-1 0 0,1 1 0,0-1 0,-6-1 0,-49-14 1170,27 9-173,-215-90 4891,46 14-2430,163 72-3062,0 0 1,-1 3-1,-60-8 1,21 11-445,-1 4 0,1 3 0,0 3 1,-1 4-1,2 3 0,-105 29 1,80-10-47,2 5 0,1 4 0,2 4 0,-107 66 0,165-87 22,1 3-1,1 0 1,2 3 0,0 0 0,2 3 0,2 0-1,-35 46 1,52-59-1,1 1 1,1 1-1,1 0 1,0 0-1,1 0 0,-11 44 1,17-48-5,0 1-1,1 0 1,1 0 0,0 0 0,1 0 0,1 0 0,1 0 0,0-1 0,1 1 0,6 18 0,-2-17 16,0 0 0,1-1 0,1 0 0,1 0-1,1-1 1,0-1 0,0 1 0,2-2 0,0 0 0,1 0 0,0-1 0,1-1 0,25 16 0,1-2 89,0-3 0,2-1 0,0-2 0,62 19 0,-31-18 269,1-2-1,0-4 1,138 11 0,-83-21 582,187-17 0,-171-3-329,-1-7 0,145-40 0,-180 30-359,-1-3 1,-1-6 0,113-61-1,-179 80-43,-1-2 0,-1-1-1,-1-2 1,40-37-1,-68 54-172,-1 1 0,0-2-1,0 1 1,-1-2 0,-1 1-1,0-1 1,-1 0 0,0-1-1,0 1 1,-2-2 0,1 1 0,-2 0-1,0-1 1,0 0 0,-1 0-1,-1 0 1,1-28 0,-5 30-49,0 0 0,0 0 0,-1 0 0,-1 0 0,0 1 0,0-1 0,-1 1 0,-1 0 0,0 1 0,0-1 0,-1 1-1,0 1 1,-1-1 0,0 1 0,-1 0 0,0 1 0,0 0 0,-15-10 0,-8-4-7,0 2 1,-2 1-1,-1 1 0,-55-20 0,9 10-82,-1 4 0,0 4 1,-2 3-1,-100-7 0,64 17-280,1 4 0,-172 19 0,178 0-1065,1 4-1,-178 57 1,-204 113-5643,288-100 2474</inkml:trace>
</inkml:ink>
</file>

<file path=ppt/ink/ink14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46:07.579"/>
    </inkml:context>
    <inkml:brush xml:id="br0">
      <inkml:brushProperty name="width" value="0.025" units="cm"/>
      <inkml:brushProperty name="height" value="0.025" units="cm"/>
    </inkml:brush>
  </inkml:definitions>
  <inkml:trace contextRef="#ctx0" brushRef="#br0">365 0 15535,'0'0'592,"1"14"786,1 48 252,-2 0 0,-11 73 0,-36 199 822,-118 610-938,118-765-872,-39 172 259,85-347-885,-3 14 26,1 1 0,1 0 0,0 0 0,2 32 1,1-47-25,-1 0 0,1 0 0,-1 0 1,1 0-1,0 0 0,1 0 1,-1 0-1,1-1 0,-1 1 1,1 0-1,0-1 0,0 0 1,1 1-1,-1-1 0,1 0 1,0 0-1,0 0 0,0-1 1,0 1-1,0-1 0,0 0 1,1 1-1,-1-1 0,1-1 1,-1 1-1,1 0 0,0-1 0,5 1 1,12 2 120,1 0 1,-1-2-1,1-1 1,0-1-1,0 0 1,31-6 0,134-33 283,-95 18-393,37-2-170,219-12-1,-143 30-3592,-189 4 3060,8 2-1847,1-2 1,34-6-1,-22-6-3667</inkml:trace>
</inkml:ink>
</file>

<file path=ppt/ink/ink14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46:07.923"/>
    </inkml:context>
    <inkml:brush xml:id="br0">
      <inkml:brushProperty name="width" value="0.025" units="cm"/>
      <inkml:brushProperty name="height" value="0.025" units="cm"/>
    </inkml:brush>
  </inkml:definitions>
  <inkml:trace contextRef="#ctx0" brushRef="#br0">1 0 13965,'0'0'3652,"53"0"-2755,-29 20 576,3 9-288,-4 7 256,-7 11-127,-6 10-33,-9 9 288,-1 6-384,-8 5-672,-13 0-321,-3-1-96,-4-6-64,-3-16-1249,4-19-4997</inkml:trace>
</inkml:ink>
</file>

<file path=ppt/ink/ink14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46:08.952"/>
    </inkml:context>
    <inkml:brush xml:id="br0">
      <inkml:brushProperty name="width" value="0.025" units="cm"/>
      <inkml:brushProperty name="height" value="0.025" units="cm"/>
    </inkml:brush>
  </inkml:definitions>
  <inkml:trace contextRef="#ctx0" brushRef="#br0">36 1 14350,'0'0'10431,"1"16"-9406,-2 53 583,-13 100 0,-4 45-762,17-163-743,-1-22-80,2 0-1,0-1 0,9 49 0,-5-66-625,-3-28-11942</inkml:trace>
</inkml:ink>
</file>

<file path=ppt/ink/ink14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46:09.328"/>
    </inkml:context>
    <inkml:brush xml:id="br0">
      <inkml:brushProperty name="width" value="0.025" units="cm"/>
      <inkml:brushProperty name="height" value="0.025" units="cm"/>
    </inkml:brush>
  </inkml:definitions>
  <inkml:trace contextRef="#ctx0" brushRef="#br0">0 41 16688,'0'0'5701,"61"-6"-3459,-11 6 161,10-2-418,13-3-960,8-1-512,0-1-353,0 2-128,-7 1-1121,-12 3-2082,-16-2-1858,-15 1-4580</inkml:trace>
</inkml:ink>
</file>

<file path=ppt/ink/ink14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46:09.908"/>
    </inkml:context>
    <inkml:brush xml:id="br0">
      <inkml:brushProperty name="width" value="0.025" units="cm"/>
      <inkml:brushProperty name="height" value="0.025" units="cm"/>
    </inkml:brush>
  </inkml:definitions>
  <inkml:trace contextRef="#ctx0" brushRef="#br0">108 1 18802,'0'0'3331,"-4"11"-2642,-14 53 541,2 0 0,-9 82 0,-5 147 4003,17-146-4211,12-118-1022,1-29 0,0 1 0,0-1 0,0 0 0,0 0 0,-1 0 0,1 0 0,0 0 0,0 1 0,0-1 0,0 0 0,0 0 0,0 0 0,0 0 0,0 1 0,0-1 0,0 0 0,0 0 0,0 0 0,0 0 0,1 1 0,-1-1 0,0 0 0,0 0 0,0 0 0,0 0 0,0 0 0,0 0 0,0 1 0,0-1 0,0 0 0,0 0 0,1 0 0,-1 0 0,0 0 0,0 0 0,0 0 0,0 0 0,0 1 0,0-1 0,1 0 0,-1 0 0,0 0 0,0 0 0,0 0 0,0 0 0,1 0 0,-1 0 0,0 0 0,0 0 0,0 0 0,0 0 0,0 0 0,1 0 0,-1 0 0,19-33 0,-6 7 0,2-3 0,0 1 0,2 0 0,1 2 0,2 0 0,0 1 0,36-34 0,-52 56 0,0 0 0,-1 0 0,1 1 0,0 0 0,0 0 0,1 0 0,7-3 0,-11 5 0,0 0 0,0 0 0,0 0 0,-1 0 0,1-1 0,0 1 0,0 1 0,0-1 0,0 0 0,0 0 0,0 0 0,-1 0 0,1 1 0,0-1 0,0 0 0,0 1 0,-1-1 0,1 0 0,0 1 0,0-1 0,-1 1 0,1-1 0,0 1 0,-1 0 0,1-1 0,0 1 0,-1 0 0,1-1 0,-1 1 0,1 0 0,-1 0 0,0-1 0,1 1 0,-1 0 0,0 0 0,0 0 0,1 0 0,-1 0 0,0-1 0,0 1 0,0 0 0,0 0 0,0 2 0,2 33 0,-6 65 0,1-62 0,3 53 0,0-90 0,0 1 0,0-1 0,1 0 0,-1 1 0,1-1 0,-1 0 0,1 0 0,0 0 0,-1 1 0,1-1 0,0 0 0,0 0 0,1 0 0,-1 0 0,0 0 0,1-1 0,-1 1 0,1 0 0,0-1 0,-1 1 0,1-1 0,0 1 0,0-1 0,0 0 0,0 0 0,0 0 0,0 0 0,0 0 0,1 0 0,-1-1 0,0 1 0,0-1 0,1 0 0,-1 1 0,0-1 0,1 0 0,-1 0 0,0 0 0,1-1 0,2 0 0,4 0 0,-1-1 0,0 0 0,0-1 0,0 0 0,0 0 0,-1 0 0,1-1 0,-1 0 0,0-1 0,8-6 0,4-7 0,-2-1 0,1 0 0,-2-2 0,-1 0 0,23-41 0,-24 45 0,-14 17 0,1-1 0,-1 1 0,0 0 0,1 0 0,-1 0 0,0 0 0,1 0 0,-1 0 0,0 0 0,0 0 0,1 0 0,-1 0 0,0 0 0,1 0 0,-1 0 0,0 0 0,1 0 0,-1 0 0,0 1 0,0-1 0,1 0 0,-1 0 0,0 0 0,1 0 0,-1 1 0,0-1 0,0 0 0,0 0 0,1 0 0,-1 1 0,0-1 0,0 0 0,0 0 0,1 1 0,10 38 0,-4-9 0,-4-26 0,-1 0 0,1 0 0,0 0 0,0 0 0,0 0 0,0-1 0,1 1 0,-1-1 0,1 0 0,0 0 0,0 0 0,0-1 0,0 1 0,1-1 0,-1 0 0,1 0 0,-1-1 0,1 1 0,0-1 0,8 1 0,10 1 0,0-1 0,0-2 0,28-1 0,-19-1 0,32-1 0,-36 0 0,-1 2 0,44 4 0,-42 8-1164,-28-10 841,1 0 0,-1-1-1,1 1 1,-1 0-1,1 0 1,-1 0 0,1 0-1,-1 0 1,0 0 0,0 1-1,0-1 1,0 0 0,2 3-1,-3-18-7790</inkml:trace>
</inkml:ink>
</file>

<file path=ppt/ink/ink14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46:10.251"/>
    </inkml:context>
    <inkml:brush xml:id="br0">
      <inkml:brushProperty name="width" value="0.025" units="cm"/>
      <inkml:brushProperty name="height" value="0.025" units="cm"/>
    </inkml:brush>
  </inkml:definitions>
  <inkml:trace contextRef="#ctx0" brushRef="#br0">0 1 25464,'0'0'5990</inkml:trace>
</inkml:ink>
</file>

<file path=ppt/ink/ink14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46:10.625"/>
    </inkml:context>
    <inkml:brush xml:id="br0">
      <inkml:brushProperty name="width" value="0.025" units="cm"/>
      <inkml:brushProperty name="height" value="0.025" units="cm"/>
    </inkml:brush>
  </inkml:definitions>
  <inkml:trace contextRef="#ctx0" brushRef="#br0">43 59 14382,'3'-10'4980,"-3"9"-5155,8-37 5248,-3 29-1663,-3 28-1890,-7 83-529,-21 121 1,12-122-195,-2 122 0,16-216-797,0 1 0,0-1 0,1 1 0,0 0 0,0-1 0,1 1 0,2 7 0,-3-13 0,0-1 0,0 1 0,0 0 0,0-1 0,0 1 0,1-1 0,-1 0 0,0 1 0,1-1 0,-1 0 0,1 0 0,-1 0 0,1 0 0,0 0 0,-1 0 0,1 0 0,0 0 0,0-1 0,0 1 0,-1-1 0,1 1 0,0-1 0,0 0 0,0 0 0,0 0 0,0 0 0,0 0 0,0 0 0,0 0 0,-1-1 0,1 1 0,3-1 0,5-2 0,-1 0 0,1-1 0,0 0 0,-1 0 0,0-1 0,0 0 0,0-1 0,15-12 0,63-65 0,-58 53 0,-16 18 0,106-112 0,-98 101 0,-2-1 0,0-1 0,21-40 0,-39 64-160,0 0 1,0 0-1,0 0 1,-1 0-1,1 0 1,0-1-1,-1 1 1,1 0-1,-1 0 0,0 0 1,1-1-1,-1 1 1,0 0-1,0-1 1,1 1-1,-1 0 1,0 0-1,0-1 0,-1 1 1,1 0-1,0-1 1,0 1-1,-1 0 1,1 0-1,0-1 1,-1 1-1,1 0 0,-2-2 1,-1 1-563,1 1-1,-1 0 1,1 0 0,-1 1-1,1-1 1,-1 1 0,1-1 0,-1 1-1,0 0 1,1 0 0,-1 0-1,0 0 1,-2 0 0,-32 3-11861</inkml:trace>
</inkml:ink>
</file>

<file path=ppt/ink/ink14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46:10.967"/>
    </inkml:context>
    <inkml:brush xml:id="br0">
      <inkml:brushProperty name="width" value="0.025" units="cm"/>
      <inkml:brushProperty name="height" value="0.025" units="cm"/>
    </inkml:brush>
  </inkml:definitions>
  <inkml:trace contextRef="#ctx0" brushRef="#br0">3 1 16464,'0'0'2434,"-2"65"545,6-38-417,22-6-768,8-4-449,12-4-929,8-7-319,4-4-2436,1-2-4163,-3 0-10506</inkml:trace>
</inkml:ink>
</file>

<file path=ppt/ink/ink14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46:11.451"/>
    </inkml:context>
    <inkml:brush xml:id="br0">
      <inkml:brushProperty name="width" value="0.025" units="cm"/>
      <inkml:brushProperty name="height" value="0.025" units="cm"/>
    </inkml:brush>
  </inkml:definitions>
  <inkml:trace contextRef="#ctx0" brushRef="#br0">152 434 19154,'-10'0'2659,"1"0"-1988,0 1 1,-1 0-1,1 0 1,0 1-1,0 0 1,0 1 0,-13 5-1,18-6-514,1-1 0,-1 1 0,1 0 1,0 0-1,0 0 0,0 1 0,0-1 0,0 0 0,1 1 0,-1 0 0,1 0 0,-1 0 0,1 0 0,0 0 0,0 0 0,1 1 0,-1-1 1,1 1-1,-1-1 0,1 1 0,0-1 0,0 1 0,1 0 0,-1 6 0,1-7-137,0-1-1,1 0 1,-1 0 0,1 0-1,-1 0 1,1 0 0,0 0-1,0 0 1,0 0 0,0 0-1,0-1 1,0 1 0,0 0-1,1-1 1,-1 1 0,1 0-1,-1-1 1,1 0 0,-1 1-1,1-1 1,0 0-1,0 0 1,0 0 0,0 0-1,0 0 1,0 0 0,0-1-1,0 1 1,0-1 0,0 1-1,0-1 1,0 0 0,3 0-1,9 2 63,1-1 1,0-1-1,22-2 0,-34 2-70,7-1 15,0-1 0,0 0 0,0 0 0,-1-1 0,1-1 0,0 0 0,-1 0 0,0-1 0,0 0 0,-1 0 0,1-1 0,8-8 0,-12 10-12,0 0 0,0-1-1,0 0 1,-1 0 0,0 0 0,0 0-1,0-1 1,-1 1 0,0-1 0,0 0-1,0 0 1,-1-1 0,0 1 0,0 0-1,-1-1 1,0 1 0,0-1 0,0 1-1,-1-13 1,0 18-15,0 0 0,0 0 0,0 0 0,-1 0 0,1 0 0,0 0 0,-1 0 0,1 0 0,0 1 0,-1-1 0,1 0 0,-1 0 0,0 0 0,1 1 0,-1-1 0,0 0 0,1 1 0,-1-1 0,0 1 0,0-1 0,1 0 0,-1 1 0,0 0 0,0-1 0,0 1 0,0-1 0,0 1 0,0 0 0,0 0 0,0 0 0,1-1 0,-1 1 0,0 0 0,0 0 0,0 0 0,0 1 0,0-1 0,0 0 0,0 0 0,0 0 0,0 1 0,0-1 0,0 0 0,0 1 0,1-1 0,-2 1 0,-3 1 0,1 0 0,0 0 0,-1 0 0,1 0 0,0 1 0,0-1 0,0 1 0,-3 4 0,4-4 0,0 0 0,0 1 0,1-1 0,0 1 0,0 0 0,0 0 0,0 0 0,1 0 0,-1 0 0,1 0 0,0 0 0,-1 6 0,2-8 0,0-1 0,0 0 0,0 1 0,0-1 0,1 1 0,-1-1 0,0 0 0,1 1 0,-1-1 0,1 1 0,-1-1 0,1 0 0,0 0 0,-1 1 0,1-1 0,0 0 0,0 0 0,0 0 0,0 0 0,0 0 0,0 0 0,0 0 0,0 0 0,0 0 0,0-1 0,1 1 0,-1 0 0,0-1 0,1 1 0,-1-1 0,0 1 0,1-1 0,-1 0 0,0 1 0,1-1 0,-1 0 0,1 0 0,-1 0 0,2 0 0,11-1 0,-1 0 0,0-1 0,0 0 0,0-1 0,0 0 0,0-1 0,0-1 0,-1 0 0,0 0 0,0-1 0,0-1 0,-1 0 0,0-1 0,0 0 0,-1 0 0,18-20 0,-9 9 0,-1-2 0,-1 0 0,0-2 0,-2 1 0,-1-2 0,0 0 0,13-36 0,-20 41 0,-1 0 0,-1 0 0,-1 0 0,0-1 0,-2 0 0,1-29 0,-3 49 0,0 0 0,0-1 0,0 1 0,0 0 0,0-1 0,0 1 0,0 0 0,0-1 0,0 1 0,0-1 0,0 1 0,0 0 0,0-1 0,0 1 0,0 0 0,0-1 0,0 1 0,0 0 0,-1-1 0,1 1 0,0 0 0,0-1 0,0 1 0,0 0 0,-1-1 0,1 1 0,0 0 0,0 0 0,-1-1 0,1 1 0,0 0 0,-1 0 0,1 0 0,-1-1 0,-9 10 0,-7 22 0,1 18 0,3 0 0,1 1 0,-7 80 0,4 162 0,4-51 0,7-187 0,0-2 0,-9 52 0,13-103 0,-1 1 0,1-1 0,0 0 0,0 0 0,-1 0 0,1 1 0,0-1 0,-1 0 0,1 0 0,-1 0 0,1 0 0,-1 0 0,0 0 0,0 0 0,1 0 0,-1 0 0,-2 1 0,3-2 0,-1 0 0,1 0 0,-1 0 0,1 0 0,-1 0 0,1 0 0,-1 0 0,1 0 0,-1 0 0,1 0 0,-1 0 0,1-1 0,-1 1 0,1 0 0,-1 0 0,1-1 0,-1 1 0,1 0 0,-1 0 0,1-1 0,0 1 0,-1-1 0,1 1 0,0 0 0,-1-1 0,0 0 0,-20-39 0,-32-128 0,48 144 0,1 1 0,0-1 0,2 1 0,1-1 0,2-34 0,-1 52 6,1 1 1,0-1-1,1 1 1,0-1-1,-1 1 1,2 0-1,-1-1 0,1 1 1,-1 0-1,1 1 1,1-1-1,-1 0 0,1 1 1,-1 0-1,1 0 1,1 0-1,-1 0 1,0 0-1,1 1 0,0 0 1,0 0-1,0 0 1,0 1-1,10-4 1,9-2-136,1 2 1,0 0 0,0 2 0,32-2 0,-43 4-38,65-7-3843,7-1-3764</inkml:trace>
</inkml:ink>
</file>

<file path=ppt/ink/ink14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46:11.840"/>
    </inkml:context>
    <inkml:brush xml:id="br0">
      <inkml:brushProperty name="width" value="0.025" units="cm"/>
      <inkml:brushProperty name="height" value="0.025" units="cm"/>
    </inkml:brush>
  </inkml:definitions>
  <inkml:trace contextRef="#ctx0" brushRef="#br0">96 264 8456,'9'-16'3534,"12"-23"-1855,40-76 4183,-55 103-4199,-1-1 0,-1 0-1,0 0 1,2-14 0,-5 26-1621,-1 1 0,0 0 0,0-1 1,0 1-1,0-1 0,0 1 0,0-1 0,0 1 0,0-1 0,0 0 0,0 1 1,0-1-1,0 1 0,0 0 0,0-1 0,0 1 0,-1-1 0,1 1 0,0-1 1,0 1-1,-1-1 0,1 1 0,0-1 0,0 1 0,-1 0 0,1-1 0,-1 1 1,1 0-1,0-1 0,-1 1 0,1 0 0,-1-1 0,1 1 0,0 0 0,-1 0 1,1 0-1,-1-1 0,0 1 0,-23 5 1553,-23 23 89,33-14-1684,0 0 0,1 1 0,1 1 0,1 0 0,0 0 0,-16 35 0,21-39 0,1 0 0,1 0 0,0 1 0,1 0 0,0 0 0,1 0 0,0 0 0,1 0 0,0 1 0,1-1 0,3 17 0,-2-25-83,0 0-1,0 0 1,1 0 0,0 0 0,0-1-1,0 1 1,0-1 0,1 1-1,0-1 1,-1 0 0,2 0-1,-1 0 1,0 0 0,1-1-1,0 1 1,0-1 0,0 0 0,0 0-1,0-1 1,1 1 0,-1-1-1,1 0 1,5 2 0,3 0-509,0 0-1,-1-1 1,1-1 0,0 0 0,0-1-1,0 0 1,26-3 0,25-6-5996</inkml:trace>
</inkml:ink>
</file>

<file path=ppt/ink/ink14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46:12.182"/>
    </inkml:context>
    <inkml:brush xml:id="br0">
      <inkml:brushProperty name="width" value="0.025" units="cm"/>
      <inkml:brushProperty name="height" value="0.025" units="cm"/>
    </inkml:brush>
  </inkml:definitions>
  <inkml:trace contextRef="#ctx0" brushRef="#br0">147 44 12492,'-11'8'7975,"11"-7"-7938,-20 14 1831,0 2-1,-21 22 0,35-33-1439,1 0 0,0 0-1,0 1 1,0-1 0,1 1 0,0 0-1,1 0 1,-1 0 0,1 1-1,1-1 1,-1 1 0,1 0 0,-1 11-1,3-18-410,0 1 0,0 0-1,0-1 1,0 1 0,1-1-1,-1 1 1,0 0 0,1-1-1,-1 1 1,1-1 0,0 1-1,-1-1 1,1 0 0,0 1-1,0-1 1,0 0 0,0 1 0,0-1-1,0 0 1,0 0 0,1 0-1,-1 0 1,2 2 0,2-1 5,-1 0 0,0 0 0,1 0 0,0-1 0,-1 1 0,1-1 0,0 0 0,5 0 0,10 0 3,1 0-1,36-5 1,-56 4-25,8-1 0,-1 0 0,1-1 0,0 0 0,-1-1 0,1 0 0,-1 0 0,0-1 0,0 0 0,0 0 0,-1-1 0,1 0 0,-1 0 0,0-1 0,-1 0 0,9-9 0,-11 10 0,0 0 0,0-1 0,-1 1 0,1 0 0,-1-1 0,-1 0 0,1 0 0,-1 0 0,0 0 0,0 0 0,-1 0 0,0 0 0,0-1 0,-1 1 0,1 0 0,-1-1 0,0 1 0,-1-1 0,0 1 0,0 0 0,0 0 0,-3-8 0,2 9 0,0 1 0,0 0 0,-1 0 0,1 1 0,-1-1 0,0 0 0,0 1 0,0 0 0,0-1 0,-1 1 0,1 0 0,-1 1 0,0-1 0,1 1 0,-1-1 0,-1 1 0,1 1 0,0-1 0,0 0 0,-1 1 0,1 0 0,-1 0 0,1 0 0,-1 1 0,1-1 0,-8 1 0,12 0-10,-1 0 1,0 1-1,0-1 1,1 0-1,-1 0 1,0 0-1,1 0 1,-1 1-1,0-1 1,1 0-1,-1 1 1,0-1-1,1 0 1,-1 1-1,1-1 1,-1 1-1,1-1 1,-1 1-1,1-1 1,-1 1-1,1-1 1,-1 1-1,1 0 1,0-1-1,-1 1 1,1-1-1,0 1 1,-1 0-1,1 0 0,0-1 1,0 1-1,0 0 1,0-1-1,0 1 1,0 0-1,0-1 1,0 2-1,0 0-81,0-1-1,1 1 0,-1-1 0,0 1 1,1-1-1,-1 1 0,1-1 1,0 0-1,-1 1 0,1-1 0,0 0 1,0 0-1,0 1 0,0-1 1,0 0-1,0 0 0,3 2 0,4 1-1430,1 0 0,0-1 0,0 0 0,0 0 0,0-1 0,1 0 0,-1 0 0,19-1 0,17 0-7590</inkml:trace>
</inkml:ink>
</file>

<file path=ppt/ink/ink14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46:12.541"/>
    </inkml:context>
    <inkml:brush xml:id="br0">
      <inkml:brushProperty name="width" value="0.025" units="cm"/>
      <inkml:brushProperty name="height" value="0.025" units="cm"/>
    </inkml:brush>
  </inkml:definitions>
  <inkml:trace contextRef="#ctx0" brushRef="#br0">140 3 20435,'0'0'7656,"-11"-1"-5590,6 0-1882,-1 1 1,0 0-1,1 0 1,-1 1 0,1-1-1,-1 1 1,1 0-1,-10 4 1,13-4-152,-1 0 0,1 0-1,0 1 1,0-1 0,0 1-1,0-1 1,1 1 0,-1 0 0,0 0-1,1 0 1,-1 0 0,1 0-1,0 0 1,-1 0 0,1 0 0,0 1-1,0-1 1,1 0 0,-1 1 0,0-1-1,1 0 1,-1 1 0,1-1-1,0 1 1,0-1 0,0 1 0,0-1-1,1 4 1,-1-4-74,1 0 0,0 1 1,-1-1-1,1 0 0,0 1 0,1-1 0,-1 0 0,0 0 0,0 0 1,1 0-1,0 0 0,-1 0 0,1 0 0,0 0 0,0-1 1,0 1-1,0-1 0,0 0 0,0 1 0,0-1 0,0 0 1,3 1-1,61 21-1739,-45-17 1200,-9-2-111,51 19-2704,-60-22 3534,0 1 0,0-1 0,0 0 0,-1 1 0,1 0 0,0-1 0,-1 1-1,0 0 1,1 0 0,-1 1 0,0-1 0,0 0 0,0 1 0,0-1 0,-1 1 0,1 0 0,1 3-1,-3-5-45,0 1-1,-1-1 1,1 0-1,0 0 0,0 1 1,-1-1-1,1 0 1,-1 0-1,1 0 1,-1 0-1,1 0 0,-1 0 1,0 0-1,0 0 1,1 0-1,-1 0 0,0 0 1,0 0-1,0-1 1,0 1-1,0 0 1,0 0-1,0-1 0,0 1 1,0-1-1,-1 1 1,1-1-1,0 0 0,0 1 1,-2-1-1,-41 12 1908,41-12-1980,-20 5-20,1-1 0,-1-2 0,0 0 0,0-1 0,0-2 0,-24-3 0,46 4-83,0 0 0,0 0 0,0-1 0,0 1 0,0-1-1,0 1 1,0-1 0,0 1 0,0-1 0,0 1 0,0-1 0,0 0 0,0 0 0,0 0 0,0 1 0,0-3-1,-4-10-4178,4-9-5790</inkml:trace>
</inkml:ink>
</file>

<file path=ppt/ink/ink14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46:12.883"/>
    </inkml:context>
    <inkml:brush xml:id="br0">
      <inkml:brushProperty name="width" value="0.025" units="cm"/>
      <inkml:brushProperty name="height" value="0.025" units="cm"/>
    </inkml:brush>
  </inkml:definitions>
  <inkml:trace contextRef="#ctx0" brushRef="#br0">62 1 14734,'0'0'14317,"-2"11"-13414,-20 114 294,9-62-389,-6 87 0,17-126-808,0-3 0,1 1 0,0 0 0,2-1 0,1 1 0,0-1 0,1 1 0,10 32 0,-12-53-50,-1 1-1,0-1 1,0 0-1,1 0 1,-1 0-1,1 0 1,-1 0-1,1 0 1,-1 0-1,1 0 1,-1 0-1,1 0 1,0 0-1,0 0 1,-1 0-1,1 0 1,0-1-1,0 1 1,0 0-1,0-1 1,0 1-1,0-1 1,0 1-1,0-1 1,0 1-1,0-1 1,1 1-1,-1-1 1,0 0-1,0 0 1,0 0-1,0 0 1,1 0 0,1 0-1,-1-1-141,-1 0-1,1 0 1,0-1-1,-1 1 1,1 0-1,-1-1 1,1 1-1,-1-1 1,0 1 0,0-1-1,0 0 1,0 0-1,0 1 1,0-1-1,0 0 1,0 0-1,-1 0 1,1 0-1,0-3 1,5-34-6075,-2-7-4752</inkml:trace>
</inkml:ink>
</file>

<file path=ppt/ink/ink14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46:13.488"/>
    </inkml:context>
    <inkml:brush xml:id="br0">
      <inkml:brushProperty name="width" value="0.025" units="cm"/>
      <inkml:brushProperty name="height" value="0.025" units="cm"/>
    </inkml:brush>
  </inkml:definitions>
  <inkml:trace contextRef="#ctx0" brushRef="#br0">0 74 18642,'0'0'13869,"81"-22"-13613,-30 28-256,9-3 0,0-3 0,4 0 0,-5-2 0,-5-11-1954,-9-6-2979,-3-7-5316</inkml:trace>
</inkml:ink>
</file>

<file path=ppt/ink/ink14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46:14.271"/>
    </inkml:context>
    <inkml:brush xml:id="br0">
      <inkml:brushProperty name="width" value="0.025" units="cm"/>
      <inkml:brushProperty name="height" value="0.025" units="cm"/>
    </inkml:brush>
  </inkml:definitions>
  <inkml:trace contextRef="#ctx0" brushRef="#br0">32 114 10730,'0'-12'3748,"1"-4"-2578,0-33 1675,-5 14 1916,4 35-4701,0 0 0,0 0 0,0 1 1,0-1-1,0 0 0,-1 0 0,1 0 0,0 0 0,0 0 0,0 0 0,0 0 1,0 0-1,0 0 0,0 0 0,0 0 0,0 0 0,-1 0 0,1 0 0,0 0 1,0 0-1,0 0 0,0 0 0,0 0 0,0 0 0,0 0 0,0 0 0,0 0 1,-1 0-1,1 0 0,0 0 0,0 0 0,0 0 0,0 0 0,0 0 0,0 0 1,0 0-1,0 0 0,0-1 0,0 1 0,0 0 0,-1 0 0,1 0 0,0 0 1,0 0-1,0 0 0,0 0 0,0 0 0,0 0 0,0 0 0,0-1 0,0 1 1,0 0-1,0 0 0,0 0 0,0 0 0,0 0 0,0 0 0,0 0 0,0-1 1,-5 15 866,-1 19-834,-3 309 3303,10-186-2094,-4-83-1163,1-39-127,1 1 0,1 0 0,11 65 0,-11-98-12,0-1 0,0 1 0,0-1 0,1 1 0,-1-1 0,1 1 0,-1-1 0,1 0 0,0 1 0,-1-1 0,1 0 0,0 1 0,0-1 0,0 0 0,1 1 0,-2-2 0,1 0 0,-1 0 0,1 0 0,-1 0 0,1 0 0,-1 0 0,0 0 0,1 0 0,-1 0 0,1-1 0,-1 1 0,0 0 0,1 0 0,-1 0 0,0-1 0,1 1 0,-1 0 0,0 0 0,1-1 0,-1 1 0,0 0 0,0-1 0,1 1 0,-1 0 0,0-1 0,0 1 0,1 0 0,-1-1 0,0 1 0,0-1 0,0 0 0,13-46 0,-7-10 0,-2 0 0,-3 0 0,-12-109 0,13 160 0,8 9 0,12 14 0,-19-14 0,9 6 0,1-1 0,0-1 0,0 1 0,0-2 0,1 0 0,0-1 0,0 0 0,0-1 0,0-1 0,1 0 0,0-1 0,-1 0 0,1-2 0,0 1 0,0-2 0,0 0 0,0-1 0,-1 0 0,1-1 0,-1-1 0,0 0 0,0-1 0,0 0 0,0-1 0,17-11 0,-18 7 0,-7 5 0,0 1 0,0 0 0,0 1 0,0-1 0,8-2 0,-12 5 0,-1 1 0,1-1 0,0 1 0,-1 0 0,1-1 0,-1 1 0,1 0 0,0 0 0,-1 0 0,1 0 0,0 1 0,-1-1 0,1 0 0,0 1 0,-1-1 0,1 1 0,-1 0 0,1-1 0,-1 1 0,0 0 0,1 0 0,-1 0 0,1 0 0,-1 0 0,0 0 0,0 0 0,2 2 0,0 0-21,1 0 0,-1 0 1,1 0-1,0-1 0,0 1 0,0-1 0,0 0 1,1 0-1,-1-1 0,1 1 0,-1-1 0,1 0 1,-1 0-1,10 0 0,76-1-1056,-48-2 112,-2 2-2839,1 0-3816,0 0-1792</inkml:trace>
</inkml:ink>
</file>

<file path=ppt/ink/ink14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46:14.658"/>
    </inkml:context>
    <inkml:brush xml:id="br0">
      <inkml:brushProperty name="width" value="0.025" units="cm"/>
      <inkml:brushProperty name="height" value="0.025" units="cm"/>
    </inkml:brush>
  </inkml:definitions>
  <inkml:trace contextRef="#ctx0" brushRef="#br0">148 61 15118,'0'0'13789,"-3"-9"-11514,1 3-1931,1 4-302,1-1-1,-1 1 1,1 0-1,-1 0 0,0 0 1,0-1-1,0 1 0,-1 0 1,1 0-1,0 0 0,-1 1 1,1-1-1,-1 0 0,0 1 1,1-1-1,-1 0 0,0 1 1,0 0-1,0-1 0,0 1 1,0 0-1,0 0 1,-1 0-1,1 1 0,0-1 1,0 0-1,-1 1 0,1 0 1,-5-1-1,4 1-41,-1 0 0,1 0 0,-1 0 0,0 0 0,1 1 0,-1-1 0,1 1 0,0 0 0,-1 0 0,1 0 0,0 1 0,-1-1 0,1 1 0,0 0 0,0 0 0,0 0 0,1 0 0,-1 0 0,0 1 0,1-1 0,-1 1 0,1 0 0,0 0 0,0-1 0,0 1 0,0 1 0,1-1 0,-1 0 0,1 0 0,0 1 0,0-1 0,0 0 0,0 1 0,1-1 0,-1 1 0,1-1 0,0 1 0,0 0 0,0-1 0,0 1 0,1-1 0,0 4 0,0-4 1,0 0 0,1 0 1,-1 0-1,0-1 0,1 1 0,0-1 1,-1 1-1,1-1 0,0 0 0,0 1 1,0-1-1,1 0 0,-1 0 0,0-1 1,1 1-1,-1 0 0,1-1 0,0 1 0,-1-1 1,1 0-1,0 0 0,0 0 0,0 0 1,0-1-1,0 1 0,3-1 0,12 3-54,1-1-1,32 0 1,-50-2 47,12 0-610,-1-1 0,1 0 0,22-6 0,-25 5-574,-1-1 0,0-1 0,-1 1 0,1-2 0,13-8 0,20-19-6882</inkml:trace>
</inkml:ink>
</file>

<file path=ppt/ink/ink14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46:15.044"/>
    </inkml:context>
    <inkml:brush xml:id="br0">
      <inkml:brushProperty name="width" value="0.025" units="cm"/>
      <inkml:brushProperty name="height" value="0.025" units="cm"/>
    </inkml:brush>
  </inkml:definitions>
  <inkml:trace contextRef="#ctx0" brushRef="#br0">98 1 19603,'0'0'6678,"-8"5"-4372,3-3-2131,1 1 1,-1 0-1,1 1 1,0-1-1,0 1 1,0-1-1,1 1 1,-1 0-1,1 1 0,0-1 1,0 0-1,1 1 1,-1 0-1,1 0 1,0 0-1,0 0 1,1 0-1,-1 0 0,1 0 1,0 0-1,0 10 1,-6 65-68,4 0 0,9 106 0,-1-47-112,-4-195 4,-11-76 0,-8 51 0,57 109 0,-29-20 0,1 0 0,1-1 0,-1-1 0,1 0 0,0-1 0,0 0 0,1-1 0,0 0 0,0-1 0,-1 0 0,2-1 0,-1-1 0,0 0 0,0 0 0,0-2 0,1 1 0,-1-2 0,0 0 0,0 0 0,0-1 0,-1-1 0,1 0 0,-1-1 0,0 0 0,0-1 0,20-13 0,-15 6 0,-1 0 0,-1-2 0,15-17 0,-35 71 0,1-25 0,1 0 0,0 0 0,1 1 0,1-1 0,0 1 0,1-1 0,2 16 0,-2-27 0,1 0 0,-1 0 0,1 0 0,0 1 0,0-1 0,0 0 0,0 0 0,0 0 0,1-1 0,-1 1 0,1 0 0,0 0 0,0-1 0,0 1 0,0-1 0,0 0 0,1 1 0,-1-1 0,1 0 0,-1-1 0,1 1 0,0 0 0,0-1 0,0 1 0,0-1 0,0 0 0,0 0 0,0 0 0,0 0 0,0-1 0,0 1 0,0-1 0,1 0 0,-1 0 0,0 0 0,0 0 0,6-2 0,-6 2-43,-1-1 0,1 1-1,0-1 1,-1 0 0,1 0 0,0 0 0,-1 0-1,1 0 1,-1 0 0,1-1 0,-1 1 0,0-1-1,0 0 1,0 0 0,0 0 0,0 0 0,3-3-1,-2 0-231,0-1-1,1 0 0,-2 1 1,1-1-1,-1 0 0,0 0 1,2-9-1,0-8-1708,0-1 1,-2 0-1,-1-25 1,-1 43 1380,0-58-11708</inkml:trace>
</inkml:ink>
</file>

<file path=ppt/ink/ink14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46:15.373"/>
    </inkml:context>
    <inkml:brush xml:id="br0">
      <inkml:brushProperty name="width" value="0.025" units="cm"/>
      <inkml:brushProperty name="height" value="0.025" units="cm"/>
    </inkml:brush>
  </inkml:definitions>
  <inkml:trace contextRef="#ctx0" brushRef="#br0">16 1 11050,'0'0'10570,"-15"53"-7751,15-32-1281,5 1-962,10 0-480,7-5-2242,3-2-4997</inkml:trace>
</inkml:ink>
</file>

<file path=ppt/ink/ink14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46:15.702"/>
    </inkml:context>
    <inkml:brush xml:id="br0">
      <inkml:brushProperty name="width" value="0.025" units="cm"/>
      <inkml:brushProperty name="height" value="0.025" units="cm"/>
    </inkml:brush>
  </inkml:definitions>
  <inkml:trace contextRef="#ctx0" brushRef="#br0">84 1 18289,'0'0'9070,"-9"5"-5760,4-2-2684,-34 17 567,36-19-1174,1 1-1,0-1 1,-1 1-1,1 0 1,0-1 0,0 1-1,0 0 1,0 0-1,0 0 1,0 1 0,1-1-1,-1 0 1,1 1-1,-2 2 1,3-5-19,0 1 0,0-1 0,0 1 0,0-1 0,0 1 0,0-1 0,0 0 0,1 1 0,-1-1 0,0 1 0,0-1 0,0 0 0,1 1 0,-1-1 0,0 0 0,0 1 0,1-1 0,-1 0 0,0 1 0,1-1 0,-1 0 0,0 0 0,1 1 0,-1-1 0,0 0 0,1 0 0,-1 0 0,0 0 0,1 1 0,-1-1 0,1 0 0,-1 0 0,0 0 0,1 0 0,-1 0 0,1 0 0,19 2 0,-16-2 0,27 1-63,1 0-171,-1 1 1,1 1 0,0 2 0,-1 1 0,41 14-1,-55-13 505,2 0 2,0 0-1,33 6 1,-6-12-4263,-40-1 2548,0-1 1,0-1-1,0 1 0,0-1 0,-1 0 0,7-4 1,21-12-11297</inkml:trace>
</inkml:ink>
</file>

<file path=ppt/ink/ink14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46:16.044"/>
    </inkml:context>
    <inkml:brush xml:id="br0">
      <inkml:brushProperty name="width" value="0.025" units="cm"/>
      <inkml:brushProperty name="height" value="0.025" units="cm"/>
    </inkml:brush>
  </inkml:definitions>
  <inkml:trace contextRef="#ctx0" brushRef="#br0">469 1 25784,'0'0'3497,"-12"1"-1548,9-1-1786,-11 1 109,0 0-1,0 1 1,-20 6-1,32-8-262,0 1-1,-1-1 1,1 1 0,0 0 0,-1-1-1,1 1 1,0 0 0,0 0 0,0 0-1,0 1 1,0-1 0,0 1-1,0-1 1,0 1 0,1-1 0,-1 1-1,0 0 1,1 0 0,0 0 0,-1 0-1,1 0 1,0 0 0,0 0-1,0 0 1,0 0 0,0 1 0,1-1-1,-1 0 1,1 1 0,-1-1 0,1 0-1,0 5 1,1-5-82,0 1-1,0 0 1,1-1 0,-1 1-1,0-1 1,1 0 0,0 1-1,0-1 1,-1 0 0,1 0-1,0 0 1,1 0 0,-1 0-1,0 0 1,1-1 0,-1 1-1,5 1 1,55 24-2316,-39-18 1576,29 11-1136,-36-15 1885,1 1 0,-1 1 0,0 0 0,-1 1 0,0 1 0,0 0 0,21 18 0,-34-25 153,-1-1 0,0 0-1,0 0 1,0 0-1,0 1 1,0-1 0,0 0-1,0 1 1,0-1 0,-1 1-1,1-1 1,-1 1-1,1-1 1,-1 1 0,1-1-1,-1 1 1,0 0-1,0-1 1,1 1 0,-1 0-1,-1-1 1,1 1 0,0-1-1,0 1 1,0 0-1,-1-1 1,1 1 0,-1-1-1,0 1 1,1-1 0,-1 1-1,0-1 1,0 1-1,0-1 1,0 0 0,0 1-1,0-1 1,0 0-1,0 0 1,0 0 0,-1 0-1,1 0 1,0 0 0,-3 1-1,-7 5 511,1-1 0,-1-1 0,0 1 0,-18 4 0,-53 16-951,-131 25 1,13-24-5427,125-22-12020</inkml:trace>
</inkml:ink>
</file>

<file path=ppt/ink/ink14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46:21.415"/>
    </inkml:context>
    <inkml:brush xml:id="br0">
      <inkml:brushProperty name="width" value="0.025" units="cm"/>
      <inkml:brushProperty name="height" value="0.025" units="cm"/>
    </inkml:brush>
  </inkml:definitions>
  <inkml:trace contextRef="#ctx0" brushRef="#br0">246 60 8200,'36'-25'10879,"-34"24"-10348,0-1 0,0 1 0,-1-1 1,1 0-1,0 1 0,-1-1 0,1 0 0,-1 0 1,1 0-1,-1-1 0,0 1 0,0 0 0,0 0 1,0-1-1,0-1 0,-5 3-55,-1 1 0,0 0 0,0 0 0,0 0-1,0 0 1,-8 3 0,-12 4-212,2 2 1,-1 0-1,-41 24 0,53-26-175,1 1 0,-1 0 0,1 0 0,1 1 0,-1 0 0,2 1 0,-1 0 0,-13 20 0,21-27-88,0-1 1,0 1-1,1 0 0,-1 0 1,1 0-1,0-1 0,-1 1 0,1 0 1,1 0-1,-1 1 0,0-1 1,1 0-1,0 0 0,-1 0 1,1 0-1,1 0 0,-1 1 0,0-1 1,1 0-1,-1 0 0,3 5 1,-1-5-1,0 0 1,0 0 0,1 0 0,-1 0 0,1-1-1,0 1 1,-1-1 0,1 0 0,0 0 0,1 0-1,-1 0 1,0 0 0,0-1 0,1 1 0,5 1-1,13 2-58,0-1 0,1 0-1,-1-2 1,36 0-1,0-2-1578,0-6-3299,-6-7-2966</inkml:trace>
</inkml:ink>
</file>

<file path=ppt/ink/ink14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46:21.809"/>
    </inkml:context>
    <inkml:brush xml:id="br0">
      <inkml:brushProperty name="width" value="0.025" units="cm"/>
      <inkml:brushProperty name="height" value="0.025" units="cm"/>
    </inkml:brush>
  </inkml:definitions>
  <inkml:trace contextRef="#ctx0" brushRef="#br0">180 32 18578,'0'0'12251,"-10"-7"-10991,5 3-1064,3 2-180,1 0 0,-1 0 0,0 1 0,0-1 0,0 1 0,0-1 0,0 1 0,0 0 0,-1 0 0,1 0 0,0 0 1,-1 0-1,1 0 0,0 1 0,-1-1 0,1 1 0,-1-1 0,1 1 0,-1 0 0,1 0 0,-1 0 0,1 0 0,-1 1 0,1-1 1,-1 1-1,1-1 0,0 1 0,-1 0 0,-2 1 0,-2 4-16,0-1 0,-1 1 0,2 0 0,-1 1 0,1 0 0,0 0 0,0 0 0,1 1 0,0 0 0,1-1 0,-1 2 0,2-1 0,-1 1 0,1-1 0,0 1 0,1 0 0,0 0 0,0 0 0,1 0 0,0 16 0,1-22 0,0-1 0,0 0 0,1 1 0,-1-1 0,1 0 0,-1 0 0,1 1 0,0-1 0,0 0 0,0 0 0,0 0 0,0 0 0,0 0 0,1 0 0,-1-1 0,1 1 0,-1 0 0,1-1 0,0 1 0,0-1 0,-1 1 0,1-1 0,0 0 0,0 0 0,0 0 0,0 0 0,1 0 0,-1 0 0,0-1 0,0 1 0,1-1 0,-1 1 0,0-1 0,0 0 0,1 0 0,-1 0 0,0 0 0,1 0 0,2-1 0,2 0 0,0 0 0,1 0 0,-1 0 0,0-1 0,0 0 0,0 0 0,0-1 0,0 0 0,0 0 0,-1 0 0,11-8 0,-10 5 0,0-1 0,0-1 0,0 1 0,-1-1 0,0 0 0,6-11 0,-9 15 0,-1-1 0,0 1 0,0-1 0,-1 1 0,1-1 0,-1 0 0,0 0 0,0 1 0,-1-1 0,1 0 0,-1 0 0,0 0 0,0 0 0,-2-9 0,1 12-213,0 1 0,0-1 0,0 1 0,0-1-1,0 1 1,0 0 0,0-1 0,0 1 0,0 0 0,-1 0 0,1-1 0,-1 1-1,1 0 1,-1 0 0,1 1 0,-1-1 0,1 0 0,-1 0 0,0 1 0,1-1-1,-1 1 1,0 0 0,0-1 0,1 1 0,-4 0 0,4 0-129,0 0 0,-1-1 1,1 1-1,0 0 0,-1 0 1,1 0-1,0 0 0,-1 1 1,1-1-1,0 0 1,-1 1-1,1-1 0,0 0 1,-1 1-1,1 0 0,0-1 1,0 1-1,0 0 0,-1-1 1,1 1-1,0 0 0,0 0 1,0 0-1,0 0 0,1 0 1,-1 0-1,0 0 0,0 1 1,1-1-1,-1 0 0,0 0 1,0 3-1</inkml:trace>
</inkml:ink>
</file>

<file path=ppt/ink/ink14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46:22.185"/>
    </inkml:context>
    <inkml:brush xml:id="br0">
      <inkml:brushProperty name="width" value="0.025" units="cm"/>
      <inkml:brushProperty name="height" value="0.025" units="cm"/>
    </inkml:brush>
  </inkml:definitions>
  <inkml:trace contextRef="#ctx0" brushRef="#br0">145 10 15439,'0'0'16597,"-8"-3"-15946,5 2-620,-25-4 38,27 5-70,0 0 1,0 1-1,0-1 1,1 1-1,-1-1 1,0 1-1,0 0 1,1-1-1,-1 1 1,1 0-1,-1-1 0,0 1 1,1 0-1,-1 0 1,1-1-1,0 1 1,-1 0-1,1 0 1,0 0-1,-1 0 1,1 0-1,0 0 1,0 0-1,0-1 1,0 1-1,0 0 1,0 0-1,0 0 1,0 0-1,0 0 1,0 0-1,0 0 1,1 0-1,-1 0 1,0-1-1,1 1 0,0 1 1,1 3-89,0-1 0,0 0-1,1 0 1,-1 0 0,1 0 0,0 0-1,0-1 1,0 1 0,1-1 0,-1 0-1,1 0 1,0 0 0,-1 0 0,2-1 0,-1 0-1,0 1 1,0-1 0,8 2 0,37 25-1208,-47-27 1274,0 0 0,0-1 0,-1 1-1,1 0 1,0 0 0,-1 0 0,1 0 0,-1 1-1,0-1 1,0 0 0,0 1 0,0-1 0,0 0-1,-1 1 1,1-1 0,0 1 0,-1-1 0,0 5-1,0-4 90,-1-1 0,1 0 0,-1 0 0,0 0 0,0 1 1,0-1-1,0 0 0,0 0 0,-1 0 0,1-1 0,0 1 0,-1 0 0,1 0 0,-1-1 0,0 1 0,0-1 0,0 1 0,0-1 0,0 0 0,0 0 0,0 0 0,0 0 0,0 0 0,0 0 0,0 0 0,-1-1 0,-3 1 0,-66 10 1518,60-10-1581,0 0 2,0 0 0,0-1 0,-23-2 0,34 2-8,-1 0 0,1 0 0,-1 0 0,1-1 0,-1 1 0,1-1 0,-1 1 0,1-1 0,-1 1 0,1-1 0,0 1-1,-1-1 1,1 0 0,0 0 0,0 0 0,0 0 0,-1 0 0,1 0 0,0 0 0,0 0 0,1 0 0,-1-1 0,0 1 0,0 0 0,0-1 0,1 1 0,-1 0 0,1-1-1,-1 1 1,1-1 0,0 1 0,-1-1 0,1 1 0,0-1 0,0 1 0,0-1 0,0 1 0,1-3 0,-1 1-203,1 1-1,0-1 1,0 1 0,1 0 0,-1-1-1,0 1 1,1 0 0,-1 0 0,1 0-1,-1 0 1,1 0 0,0 1 0,0-1-1,0 0 1,3-1 0,38-22-6414,-25 15 2495,15-9-5500</inkml:trace>
</inkml:ink>
</file>

<file path=ppt/ink/ink14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46:22.545"/>
    </inkml:context>
    <inkml:brush xml:id="br0">
      <inkml:brushProperty name="width" value="0.025" units="cm"/>
      <inkml:brushProperty name="height" value="0.025" units="cm"/>
    </inkml:brush>
  </inkml:definitions>
  <inkml:trace contextRef="#ctx0" brushRef="#br0">15 0 17969,'0'0'11803,"-1"10"-10847,-6 34-206,3-1 1,1 47-1,7-7-1438,17 112 0,-19-188 1843,0 14-8231,-11-27-3669,-2-12 4072</inkml:trace>
</inkml:ink>
</file>

<file path=ppt/ink/ink14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46:22.871"/>
    </inkml:context>
    <inkml:brush xml:id="br0">
      <inkml:brushProperty name="width" value="0.025" units="cm"/>
      <inkml:brushProperty name="height" value="0.025" units="cm"/>
    </inkml:brush>
  </inkml:definitions>
  <inkml:trace contextRef="#ctx0" brushRef="#br0">82 117 1858,'0'0'9064,"-46"-54"-3747,28 35-1985,6 3-194,6 7-543,6 2-577,0 4-481,13 1-704,13 2-384,4 0-225,6 0-160,5 0-64,-1 0-160,-2 0-2082,0 0-4036,-5-6-9706</inkml:trace>
</inkml:ink>
</file>

<file path=ppt/ink/ink14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46:23.403"/>
    </inkml:context>
    <inkml:brush xml:id="br0">
      <inkml:brushProperty name="width" value="0.025" units="cm"/>
      <inkml:brushProperty name="height" value="0.025" units="cm"/>
    </inkml:brush>
  </inkml:definitions>
  <inkml:trace contextRef="#ctx0" brushRef="#br0">295 1 16335,'0'0'9887,"-13"4"-8979,1 1-765,0 0 1,1 1 0,-1 1-1,1 0 1,0 0 0,1 1 0,0 0-1,0 1 1,1 0 0,0 1-1,-7 10 1,-8 12 380,2 1 0,2 1 0,-25 55 1,38-73-360,1 1 0,0 0 0,1 0 0,1 0 0,0 1 0,2-1 0,0 1 1,1 0-1,0 0 0,3 21 0,0-33-210,-1 1 0,1-1 0,1 0 0,-1 0 0,1 0 0,0 0 0,1 0 0,-1-1 0,1 0 0,0 1 0,1-1-1,-1-1 1,1 1 0,0-1 0,0 1 0,0-2 0,1 1 0,-1 0 0,1-1 0,0 0 0,0-1 0,0 1 0,11 2 0,6 2-592,1-1 1,-1-1-1,1-1 1,0-1-1,29-1 0,9-2-6249</inkml:trace>
</inkml:ink>
</file>

<file path=ppt/ink/ink14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46:27.221"/>
    </inkml:context>
    <inkml:brush xml:id="br0">
      <inkml:brushProperty name="width" value="0.025" units="cm"/>
      <inkml:brushProperty name="height" value="0.025" units="cm"/>
    </inkml:brush>
  </inkml:definitions>
  <inkml:trace contextRef="#ctx0" brushRef="#br0">1 0 10954,'0'0'13827,"0"9"-12300,-1 4-1161,1 1 1,1-1 0,1 0 0,-1 0-1,2 0 1,0 0 0,1 0 0,0-1-1,7 15 1,2-7-65,1 0 0,31 35 1,-32-42-467,-2 0 1,1 1 0,-2 1 0,0-1 0,0 2 0,13 29 0,-18-21-4950,-5-24 4803,-1 1 0,1-1 1,0 1-1,0-1 1,0 1-1,0-1 0,-1 1 1,1-1-1,0 1 0,-1-1 1,1 1-1,0-1 0,-1 1 1,1-1-1,-1 0 0,1 1 1,0-1-1,-1 0 0,1 1 1,-1-1-1,1 0 0,-1 0 1,1 1-1,-1-1 1,1 0-1,-1 0 0,1 0 1,-1 0-1,0 0 0,1 0 1,-1 0-1,1 0 0,-1 0 1,1 0-1,-1 0 0,0 0 1,-18 0-8601</inkml:trace>
</inkml:ink>
</file>

<file path=ppt/ink/ink14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46:27.593"/>
    </inkml:context>
    <inkml:brush xml:id="br0">
      <inkml:brushProperty name="width" value="0.025" units="cm"/>
      <inkml:brushProperty name="height" value="0.025" units="cm"/>
    </inkml:brush>
  </inkml:definitions>
  <inkml:trace contextRef="#ctx0" brushRef="#br0">1 209 13933,'0'0'13965,"59"-23"-12619,-14 9-546,5 1-511,-1-5-193,-3 0-32,-6-2-160,-7-1-897,-9 2-1121,-7-3-1794,-7 1-1473,-3 2-4132</inkml:trace>
</inkml:ink>
</file>

<file path=ppt/ink/ink14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46:27.920"/>
    </inkml:context>
    <inkml:brush xml:id="br0">
      <inkml:brushProperty name="width" value="0.025" units="cm"/>
      <inkml:brushProperty name="height" value="0.025" units="cm"/>
    </inkml:brush>
  </inkml:definitions>
  <inkml:trace contextRef="#ctx0" brushRef="#br0">224 0 18001,'0'0'10068,"6"11"-8920,39 69 1,-26-49-943,-1 0 0,-2 1 0,-1 1 0,12 40 0,-24-62-196,0 1 1,-1-1-1,-1 0 0,0 1 1,0-1-1,-1 0 0,-1 1 1,1-1-1,-2 1 0,0-1 1,0 0-1,-1 0 0,0 0 1,-1 0-1,-1 0 0,1-1 1,-13 19-1,0-4 124,-1 0 1,-2-1 0,-1-1-1,-37 33 1,40-41-1007,-1-1 1,-31 18 0,38-26-1000,0 0 1,0-1-1,-1 0 1,1-1-1,-18 4 0,4-6-13503</inkml:trace>
</inkml:ink>
</file>

<file path=ppt/ink/ink14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46:28.339"/>
    </inkml:context>
    <inkml:brush xml:id="br0">
      <inkml:brushProperty name="width" value="0.025" units="cm"/>
      <inkml:brushProperty name="height" value="0.025" units="cm"/>
    </inkml:brush>
  </inkml:definitions>
  <inkml:trace contextRef="#ctx0" brushRef="#br0">1 0 13901,'0'0'6855,"77"5"-4581,-15-3-224,14-2-481,11 0-736,1 0-609,-5 0-160,-13 0-64,-16 5-897,-18 4-1024,-18 1-738,-16 0-960,-2 1-1891</inkml:trace>
</inkml:ink>
</file>

<file path=ppt/ink/ink14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46:28.712"/>
    </inkml:context>
    <inkml:brush xml:id="br0">
      <inkml:brushProperty name="width" value="0.025" units="cm"/>
      <inkml:brushProperty name="height" value="0.025" units="cm"/>
    </inkml:brush>
  </inkml:definitions>
  <inkml:trace contextRef="#ctx0" brushRef="#br0">1 0 1922,'0'0'18641,"63"27"-16334,-5-25-578,10-2-480,7 0-736,1 0-417,-1 0-64,-13-1-929,-11-1-2466,-9-1-4196</inkml:trace>
</inkml:ink>
</file>

<file path=ppt/ink/ink14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46:58.453"/>
    </inkml:context>
    <inkml:brush xml:id="br0">
      <inkml:brushProperty name="width" value="0.025" units="cm"/>
      <inkml:brushProperty name="height" value="0.025" units="cm"/>
    </inkml:brush>
  </inkml:definitions>
  <inkml:trace contextRef="#ctx0" brushRef="#br0">216 190 5477,'5'-10'6364,"24"-65"-103,-27 68-5521,0 0 1,0 0-1,0 0 0,-1 0 0,-1-1 0,1 1 0,-1 0 0,0-1 0,-1 1 0,-2-13 0,3 19-691,0 1-1,0-1 0,0 0 0,-1 1 0,1-1 0,0 1 0,-1-1 0,1 0 0,0 1 0,-1-1 0,1 1 0,-1-1 0,1 1 0,-1-1 0,1 1 0,-1-1 0,1 1 0,-1 0 0,1-1 0,-1 1 1,0 0-1,1-1 0,-1 1 0,1 0 0,-1 0 0,0-1 0,1 1 0,-1 0 0,0 0 0,1 0 0,-1 0 0,0 0 0,0 0 0,1 0 0,-1 0 0,0 0 0,1 1 0,-1-1 0,0 0 0,1 0 1,-1 1-1,1-1 0,-1 0 0,0 1 0,1-1 0,-1 0 0,1 1 0,-1-1 0,1 1 0,-1-1 0,1 1 0,-1-1 0,1 1 0,0-1 0,-1 1 0,1 0 0,-27 33 598,15-8-478,1 2 0,2 0 1,0 0-1,2 0 0,1 1 0,-2 30 0,2 15 23,5 89 0,3-143-171,0 0-1,2 1 1,0-1 0,13 34 0,7 28 121,-30-96-65,1 1 0,-2-1 0,1 1 0,-2 0 0,0 0 1,-14-16-1,-3-6-267,0-2 39,14 23 133,0-2 0,1 1 1,1-1-1,1-1 0,0 1 0,-6-19 1,14 35 14,0-1 0,0 1 0,0-1 0,0 1 0,0-1 0,0 1 0,0-1 0,0 1 0,0-1 0,0 1 0,0-1 1,0 1-1,0-1 0,0 1 0,0-1 0,0 1 0,0-1 0,1 1 0,-1-1 0,0 1 0,0-1 0,1 1 0,-1-1 0,0 1 0,1 0 0,-1-1 0,0 1 0,1 0 1,-1-1-1,1 1 0,-1 0 0,1-1 0,21-1-62,32 14 39,-46-9 26,67 12-151,-57-13-1309,1 0-1,-1-2 0,0 0 1,25-3-1,-32 1 510,0 0-1,-1 0 1,1-1-1,-1-1 1,0 0 0,0 0-1,0-1 1,12-8-1,-15 8 611,0 0 0,0-1-1,0 0 1,-1 0-1,0-1 1,9-12-1,1 1 5004,-16 18-4518,1 0 0,-1-1 0,0 1 0,0 0 0,1 0 0,-1 0 0,0 0 0,0 0 0,1 0 0,-1 0 0,0 0 0,1 0 0,-1 0 0,0 0 0,0 0 0,1 0 0,-1 0 0,0 0 0,0 0 0,1 0 0,-1 0 0,0 0 0,0 0 0,1 0 0,-1 1 0,0-1 0,0 0 0,1 0 0,-1 0 0,0 0 0,0 1 0,0-1 0,1 0 0,-1 0 0,0 0 0,0 1 0,1-1 0,6 40 5034,-7-37-5416,1 58 2747,-1-46-2207,0 1 1,0-1-1,2 0 1,0 1-1,0-1 1,6 17-1,-8-31-341,0 0 1,0 0-1,1 0 1,-1 0-1,0 0 0,0 0 1,1 0-1,-1 0 0,1 0 1,-1 0-1,1 0 1,0 0-1,-1 0 0,1 0 1,0 0-1,-1 0 0,1 0 1,0-1-1,0 1 1,0 0-1,0-1 0,0 1 1,0 0-1,0-1 0,0 0 1,0 1-1,0-1 0,0 1 1,0-1-1,0 0 1,0 0-1,0 0 0,1 1 1,-1-1-1,0 0 0,0-1 1,0 1-1,0 0 1,0 0-1,0 0 0,0-1 1,1 1-1,-1 0 0,0-1 1,0 1-1,1-1 1,1-1-676,-1-1 1,1 1 0,-1 0 0,1-1-1,-1 1 1,0-1 0,0 0 0,0 0-1,0 0 1,0 0 0,-1 0 0,1 0-1,1-6 1,2-24-9242</inkml:trace>
</inkml:ink>
</file>

<file path=ppt/ink/ink14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46:58.827"/>
    </inkml:context>
    <inkml:brush xml:id="br0">
      <inkml:brushProperty name="width" value="0.025" units="cm"/>
      <inkml:brushProperty name="height" value="0.025" units="cm"/>
    </inkml:brush>
  </inkml:definitions>
  <inkml:trace contextRef="#ctx0" brushRef="#br0">0 1 13805,'0'0'13581,"27"57"-13485,-3-37-1345,0-6-2851,6-4-5349</inkml:trace>
  <inkml:trace contextRef="#ctx0" brushRef="#br0" timeOffset="1">481 135 9513,'0'0'13645,"-33"56"-10666,10-28 32,-1 3-1218,-3 5-864,0-2-577,3-1-319,5-5-1,4-4 0,5-8-385,5-7-319,2-5-514,2-4-607,0-4-1090,-1-11-2914,-1-10-2723</inkml:trace>
</inkml:ink>
</file>

<file path=ppt/ink/ink14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46:59.184"/>
    </inkml:context>
    <inkml:brush xml:id="br0">
      <inkml:brushProperty name="width" value="0.025" units="cm"/>
      <inkml:brushProperty name="height" value="0.025" units="cm"/>
    </inkml:brush>
  </inkml:definitions>
  <inkml:trace contextRef="#ctx0" brushRef="#br0">0 0 12780,'0'0'12876,"66"40"-11627,-32-25-640,-1 0-481,0-1-96,1 1-576,-4-3-2435,-2-2-3523,0-4-7528</inkml:trace>
</inkml:ink>
</file>

<file path=ppt/ink/ink14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46:59.886"/>
    </inkml:context>
    <inkml:brush xml:id="br0">
      <inkml:brushProperty name="width" value="0.025" units="cm"/>
      <inkml:brushProperty name="height" value="0.025" units="cm"/>
    </inkml:brush>
  </inkml:definitions>
  <inkml:trace contextRef="#ctx0" brushRef="#br0">14 93 9705,'0'0'8381,"-1"8"-5770,1-5-2484,-1-1 31,1 0 0,-1-1 0,1 1 0,-1-1 0,1 1 0,0 0 0,0-1 0,0 1 0,0 0 0,0-1 0,0 1 0,0 0 0,1-1 0,-1 1 0,0-1 0,1 1 0,0-1 0,-1 1 0,1-1 0,0 1 0,0-1 0,0 1 0,0-1 0,0 0 0,0 1 0,0-1 0,0 0 0,0 0 0,0 0 0,1 0 0,-1 0 0,1 0 0,-1 0 0,1-1 0,-1 1 0,1 0 0,-1-1 1,1 1-1,-1-1 0,1 1 0,2-1 0,10 2 155,1-1 1,-1-1-1,0 0 1,1-1-1,-1 0 0,0-1 1,1-1-1,14-5 1,-23 7-303,-1-1 0,0 1 0,0-1 1,0 0-1,0-1 0,0 1 0,0-1 1,-1 0-1,1 0 0,-1-1 0,0 1 0,0-1 1,0 0-1,-1 0 0,1 0 0,-1 0 1,0-1-1,0 0 0,0 1 0,-1-1 0,0 0 1,0 0-1,0 0 0,2-9 0,-4 12-8,1 1-1,-1-1 0,0 0 0,0 1 1,0-1-1,0 1 0,0-1 1,0 0-1,-1 1 0,1-1 1,0 1-1,-1-1 0,1 1 1,-1-1-1,1 1 0,-1-1 0,0 1 1,0 0-1,0-1 0,0 1 1,0 0-1,0 0 0,0-1 1,0 1-1,0 0 0,0 0 0,-2-1 1,0 1 2,0 0 1,-1 0-1,1 0 1,0 0-1,-1 0 0,1 1 1,0 0-1,-1-1 1,1 1-1,-1 1 1,1-1-1,-4 1 0,-5 1 69,1 0-1,0 1 0,0 0 0,0 1 0,1 0 1,-1 1-1,-9 6 0,4 0 136,0 2 1,1 0 0,-14 14-1,23-21-144,1 1-1,0-1 1,0 1-1,0-1 1,1 2 0,0-1-1,0 0 1,1 1-1,-5 14 1,8-20-64,-1-1 0,1 1 0,0-1 0,0 1 0,0-1 0,1 1 0,-1-1 0,0 1 0,1-1 0,-1 1 0,1-1 0,-1 1 0,1-1 1,-1 1-1,1-1 0,0 0 0,0 1 0,0-1 0,0 0 0,0 0 0,0 0 0,0 0 0,0 0 0,0 0 0,1 0 0,-1 0 0,0 0 0,1 0 0,-1-1 0,0 1 0,1-1 0,-1 1 0,1-1 0,-1 1 0,1-1 0,-1 0 0,1 0 0,0 0 1,1 0-1,12 2-25,1-1 0,-1 0 0,19-2 0,-15 0-98,5 0-1320,0 0 1,37-8-1,11-10-9053,-14-2-6187</inkml:trace>
</inkml:ink>
</file>

<file path=ppt/ink/ink14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47:00.232"/>
    </inkml:context>
    <inkml:brush xml:id="br0">
      <inkml:brushProperty name="width" value="0.025" units="cm"/>
      <inkml:brushProperty name="height" value="0.025" units="cm"/>
    </inkml:brush>
  </inkml:definitions>
  <inkml:trace contextRef="#ctx0" brushRef="#br0">219 170 15631,'0'0'4703,"-11"0"-721,3-1-3437,0 1 0,0 0 0,0 1 0,0-1 0,0 2 0,0-1 0,0 1 0,0 0-1,0 1 1,1-1 0,-1 2 0,1-1 0,-8 5 0,4 0-397,1 1 0,-1 0 0,2 0-1,-12 14 1,17-19-142,1 0-1,0 0 1,1 0-1,-1 1 1,1-1-1,0 1 1,0-1-1,0 1 1,1 0-1,-1 0 1,1 0-1,0 0 1,1 0-1,-1 7 1,2-10-6,-1-1 0,1 1 0,-1 0 0,1-1 0,0 1 0,0-1 0,0 1 0,0-1 0,0 1 0,0-1 0,0 0 0,0 0 0,0 1 0,1-1 0,-1 0 0,1 0 0,-1 0 0,1 0 0,-1 0 0,1-1 0,-1 1 0,1 0 0,0-1 0,-1 1 0,1-1 0,0 0 0,-1 1 0,1-1 0,0 0 0,0 0 0,2 0 0,62-3 0,-52 1 0,0-2 0,0 0 0,0 0 0,0-2 0,-1 0 0,0 0 0,-1-1 0,1 0 0,-1-1 0,0-1 0,-1 0 0,0-1 0,-1 0 0,17-20 0,-11 11 0,-1-1 0,-2 0 0,0-1 0,-1 0 0,-1-1 0,-1 0 0,0-1 0,5-24 0,-11 25 0,-24 55 0,8 0 0,1-1 0,-6 37 0,15-56 0,0 1 0,0-1 0,1 1 0,1 0 0,0 0 0,1-1 0,0 1 0,5 16 0,-5-26-114,0 0 0,0-1 0,1 1 0,-1-1 0,1 1-1,0-1 1,0 0 0,0 1 0,1-1 0,-1 0 0,1-1 0,0 1 0,-1 0 0,1-1 0,0 1 0,1-1-1,5 3 1,-4-3-518,-1 0-1,1 0 1,0-1-1,0 0 1,0 1-1,-1-2 1,1 1-1,8-1 1,19 0-12346</inkml:trace>
</inkml:ink>
</file>

<file path=ppt/ink/ink14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47:00.902"/>
    </inkml:context>
    <inkml:brush xml:id="br0">
      <inkml:brushProperty name="width" value="0.025" units="cm"/>
      <inkml:brushProperty name="height" value="0.025" units="cm"/>
    </inkml:brush>
  </inkml:definitions>
  <inkml:trace contextRef="#ctx0" brushRef="#br0">235 70 13068,'0'0'7522,"0"-9"-4415,-1-29-411,1 37-2563,-1 0-1,1-1 1,0 1 0,-1 0-1,1 0 1,-1 0 0,0 0-1,1 0 1,-1 0-1,0 0 1,0 0 0,1 0-1,-1 0 1,0 0 0,0 1-1,0-1 1,0 0 0,0 0-1,0 1 1,0-1 0,0 1-1,-1-1 1,1 1 0,0 0-1,0-1 1,0 1 0,-1 0-1,1 0 1,0 0 0,0 0-1,-3 0 1,-34 4 763,28 0-830,0 1 1,0 0 0,0 0-1,1 1 1,-1 0-1,1 0 1,1 1 0,0 1-1,0-1 1,-8 10 0,10-10-29,0 0 1,1 0-1,-1 0 1,1 1-1,1 0 1,-1 0-1,2 0 1,-1 1-1,1-1 1,0 1-1,1 0 1,-3 14-1,5-21-60,0 0 0,0-1 0,1 1 0,-1 0 1,0 0-1,1 0 0,-1 0 0,1-1 0,0 1 0,-1 0 0,1 0 0,0-1 1,0 1-1,0-1 0,0 1 0,0-1 0,1 1 0,-1-1 0,0 0 0,1 1 1,-1-1-1,1 0 0,-1 0 0,1 0 0,-1 0 0,1 0 0,0-1 0,-1 1 1,1 0-1,0-1 0,3 1 0,7 2-389,0-2-1,0 1 1,23-1 0,-25-1 97,15 0-1638,-1 0-1,1-2 1,24-5-1,17-11-5611</inkml:trace>
</inkml:ink>
</file>

<file path=ppt/ink/ink14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47:01.260"/>
    </inkml:context>
    <inkml:brush xml:id="br0">
      <inkml:brushProperty name="width" value="0.025" units="cm"/>
      <inkml:brushProperty name="height" value="0.025" units="cm"/>
    </inkml:brush>
  </inkml:definitions>
  <inkml:trace contextRef="#ctx0" brushRef="#br0">140 10 12940,'0'0'4228,"-8"1"-603,0 1-2996,1 0 0,-1 1-1,1 0 1,0 0 0,0 1 0,0-1 0,0 2-1,1-1 1,-12 10 0,13-10-430,1 0 1,0 0-1,0 0 0,1 0 1,-1 0-1,1 1 0,0-1 1,0 1-1,1 0 0,-1 0 1,1 0-1,0 0 0,0 1 1,1-1-1,-1 1 0,1-1 1,0 7-1,1-11-189,1 0 0,-1 0 0,1 1 0,-1-1 0,1 0-1,0 0 1,-1 0 0,1 0 0,0 0 0,0 0 0,0 0 0,0 0 0,0 0 0,0 0 0,0-1 0,0 1-1,0 0 1,0-1 0,0 1 0,0-1 0,1 1 0,-1-1 0,0 1 0,0-1 0,1 0 0,-1 0 0,0 1-1,0-1 1,1 0 0,-1 0 0,2-1 0,54 2-102,-42-2-138,-3 0 17,0 0 1,0 0-1,0-1 1,0-1-1,0 0 1,14-6 0,-22 8 195,1-1 1,-1 0 0,1 0 0,-1 0 0,0-1 0,0 1 0,0-1-1,-1 0 1,1 0 0,-1 0 0,1 0 0,-1-1 0,0 0 0,0 1 0,-1-1-1,1 0 1,-1 0 0,4-9 0,-6 11 100,0 0 0,0 0 0,0-1 0,0 1 0,0 0 0,0-1 0,0 1 0,-1 0 0,1 0 0,-1 0 0,0-1 0,0 1 0,0 0 0,0 0 0,0 0 0,0 0 0,0 0 0,-1 0 0,1 1 0,-1-1 0,1 0 0,-1 1 0,0-1 0,0 1 0,1-1 0,-1 1 0,0 0 0,0 0 0,-1 0 0,1 0 0,0 0 0,0 1 0,0-1 0,-3 0 0,-5-3 38,-1 1 0,0 1 1,0 0-1,-1 0 0,-18 0 0,29 2-603,94 10-8615,-78-10 7667,16 1-1784,-1-2 1,41-5-1,-26-5-3561</inkml:trace>
</inkml:ink>
</file>

<file path=ppt/ink/ink14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47:01.585"/>
    </inkml:context>
    <inkml:brush xml:id="br0">
      <inkml:brushProperty name="width" value="0.025" units="cm"/>
      <inkml:brushProperty name="height" value="0.025" units="cm"/>
    </inkml:brush>
  </inkml:definitions>
  <inkml:trace contextRef="#ctx0" brushRef="#br0">137 33 4773,'1'0'498,"0"-1"1,-1 1 0,1-1 0,0 1-1,-1-1 1,1 1 0,-1-1 0,1 0-1,0 1 1,-1-1 0,1 0 0,-1 1-1,0-1 1,1 0 0,-1 0 0,1 1 0,-1-1-1,0 0 1,0 0 0,1 0 0,-1 1-1,0-1 1,0 0 0,0 0 0,0 0-1,0 0 1,0 0 0,0 1 0,0-1-1,-1 0 1,1-1 0,-1 1-124,0 0 1,0 1-1,0-1 0,0 0 1,0 0-1,0 1 0,-1-1 1,1 1-1,0-1 0,0 1 1,0 0-1,-1-1 0,1 1 1,0 0-1,0 0 0,-1 0 1,1 0-1,-2 0 0,1 0-291,0 0-1,0 0 0,-1 0 1,1 0-1,0 0 0,0 1 1,0-1-1,0 1 1,0-1-1,0 1 0,0 0 1,0 0-1,0 0 0,0 0 1,0 0-1,0 0 0,1 1 1,-1-1-1,0 1 0,1-1 1,-1 1-1,1-1 0,0 1 1,-1 0-1,1 0 0,0 0 1,0-1-1,0 1 0,0 3 1,1-2-139,0 0 0,0 0-1,1 0 1,-1 0 0,1 0 0,0 0 0,0 0 0,0 0 0,0 0 0,1 0 0,-1-1 0,1 1 0,0 0 0,-1-1 0,1 1-1,0-1 1,1 0 0,-1 0 0,0 0 0,1 0 0,-1 0 0,1 0 0,5 2 0,9 7-1011,2-2 0,30 12 1,-23-10-118,-16-7 805,22 10-106,-30-13 492,-1 0 1,0-1-1,0 1 1,0-1-1,0 1 1,0 0-1,0 0 1,0 0-1,0 0 1,0 0 0,0 0-1,-1 0 1,1 0-1,0 0 1,-1 0-1,1 0 1,-1 0-1,1 0 1,-1 0-1,1 2 1,-3-1 221,0-1 1,0 0-1,0 0 0,0 0 1,0 0-1,0 0 0,0-1 0,0 1 1,0-1-1,-1 1 0,1-1 1,0 0-1,-4 0 0,2 1 139,-68 7 1617,-86-2 0,158-5-2004,-1-1 1,1 0 0,-1 0-1,1 0 1,-1 0 0,1 0 0,-1 0-1,0 0 1,1 0 0,-1 0-1,1 0 1,-1 0 0,1 0 0,-1 0-1,1-1 1,-1 1 0,1 0 0,-1 0-1,1 0 1,-1-1 0,1 1-1,-1 0 1,1-1 0,0 1 0,-1 0-1,1-1 1,0 1 0,-1-1-1,1 1 1,0-1 0,-1 1 0,1-1-1,0 1 1,0-1 0,-1 0 0,12-18-1448,34-23-2821,-39 37 3308,34-28-5023,7-5-4056</inkml:trace>
</inkml:ink>
</file>

<file path=ppt/ink/ink14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47:01.958"/>
    </inkml:context>
    <inkml:brush xml:id="br0">
      <inkml:brushProperty name="width" value="0.025" units="cm"/>
      <inkml:brushProperty name="height" value="0.025" units="cm"/>
    </inkml:brush>
  </inkml:definitions>
  <inkml:trace contextRef="#ctx0" brushRef="#br0">198 0 7944,'0'0'18791,"-2"13"-17414,-3 16-1265,2-1-1,1 1 1,2 0-1,0-1 1,2 1-1,1 0 1,2-1 0,0 0-1,14 39 1,-5-38-905,-10-22 251,0 0-1,-1 0 1,0 0 0,0 1 0,0-1 0,-1 1 0,2 11-1,-31-42-1837,-89-85 2228,22 22 4500,73 60-1930,20 26-2386,1-1 1,0 1-1,0-1 1,0 1 0,0-1-1,0 1 1,-1-1-1,1 1 1,0-1 0,0 1-1,0-1 1,0 0-1,0 1 1,0-1 0,1 1-1,-1-1 1,0 1-1,0-1 1,0 1 0,0-1-1,1 1 1,-1 0 0,0-1-1,0 1 1,1-1-1,-1 1 1,0-1 0,1 1-1,-1 0 1,0-1-1,1 1 1,-1 0 0,1-1-1,-1 1 1,1 0-1,-1 0 1,1-1 0,-1 1-1,1 0 1,-1 0-1,1 0 1,-1 0 0,1 0-1,-1-1 1,1 1-1,-1 0 1,1 0 0,-1 0-1,1 1 1,-1-1-1,1 0 1,-1 0 0,1 0-1,-1 0 1,1 1 0,181-1-174,-96 2-3225,-1-3-4829,8-6-7858</inkml:trace>
</inkml:ink>
</file>

<file path=ppt/ink/ink14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47:02.407"/>
    </inkml:context>
    <inkml:brush xml:id="br0">
      <inkml:brushProperty name="width" value="0.025" units="cm"/>
      <inkml:brushProperty name="height" value="0.025" units="cm"/>
    </inkml:brush>
  </inkml:definitions>
  <inkml:trace contextRef="#ctx0" brushRef="#br0">0 0 16624,'0'0'10538,"32"49"-8584,-32-13-769,0 8-609,0 0-416,0-2-96,0-5-32,0-5 33,7-8-610,1-8-1153,2-8-640,-6-7-929,-4-11-11018</inkml:trace>
</inkml:ink>
</file>

<file path=ppt/ink/ink14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47:02.750"/>
    </inkml:context>
    <inkml:brush xml:id="br0">
      <inkml:brushProperty name="width" value="0.025" units="cm"/>
      <inkml:brushProperty name="height" value="0.025" units="cm"/>
    </inkml:brush>
  </inkml:definitions>
  <inkml:trace contextRef="#ctx0" brushRef="#br0">1 5 11243,'0'0'12491,"88"-5"-10633,-30 10-545,13-1-896,4 0-225,10-4-1697,-1 0-4389</inkml:trace>
</inkml:ink>
</file>

<file path=ppt/ink/ink14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47:03.262"/>
    </inkml:context>
    <inkml:brush xml:id="br0">
      <inkml:brushProperty name="width" value="0.025" units="cm"/>
      <inkml:brushProperty name="height" value="0.025" units="cm"/>
    </inkml:brush>
  </inkml:definitions>
  <inkml:trace contextRef="#ctx0" brushRef="#br0">2 1 12812,'0'0'16560,"0"10"-15546,-1 15-805,0 1 131,1 0 1,1 0-1,7 37 0,-7-56-295,1 0 0,0 0 0,0 0 1,0 0-1,1 0 0,0 0 0,1-1 0,-1 1 0,1-1 0,1 0 0,-1 0 0,1 0 0,0-1 0,0 0 0,1 0 0,-1 0 0,11 6 0,-12-8-45,0-1 0,-1-1 0,1 1 0,0 0 0,0-1 0,0 0 0,0 0 0,0 0 0,1 0 0,-1-1 0,0 1 0,0-1 0,0 0 0,0-1 0,1 1 0,-1-1 0,0 1 0,0-1 0,5-2 0,-3 0 0,0 0 0,-1 0 0,0 0 0,0-1 0,0 1 0,0-1 0,-1 0 0,1-1 0,-1 1 0,0-1 0,0 0 0,4-6 0,-4 4 0,0 0 0,0 0 0,0 0 0,-1 0 0,0 0 0,-1-1 0,0 1 0,0-1 0,0 0 0,-1 0 0,0 1 0,0-1 0,-1 0 0,0 0 0,-1 0 0,0 0 0,0 0 0,0 1 0,-1-1 0,-6-14 0,6 18 0,0 1 0,-1-1 0,1 1 0,-1 0 0,0 0 0,0 0 0,0 0 0,0 0 0,-1 0 0,1 1 0,-1 0 0,1 0 0,-1 0 0,0 0 0,0 0 0,0 1 0,0 0 0,0 0 0,0 0 0,0 0 0,-8 0 0,11 1 0,1 0 1,0 0-1,0 0 0,0 0 1,-1 0-1,1 0 0,0 0 1,0 0-1,-1 0 1,1 0-1,0 0 0,0 0 1,0 0-1,-1 0 0,1 0 1,0 0-1,0 0 0,0 0 1,-1 1-1,1-1 0,0 0 1,0 0-1,0 0 1,0 0-1,-1 0 0,1 1 1,0-1-1,0 0 0,0 0 1,0 0-1,0 0 0,-1 1 1,1-1-1,0 0 0,0 0 1,0 0-1,0 1 1,0-1-1,0 0 0,0 0 1,0 1-1,0-1 0,6 11 16,14 9-170,-10-15-605,1 0 0,-1-1 0,1 0 0,19 4 0,47 2-7938,-31-8 1838</inkml:trace>
</inkml:ink>
</file>

<file path=ppt/ink/ink14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47:03.823"/>
    </inkml:context>
    <inkml:brush xml:id="br0">
      <inkml:brushProperty name="width" value="0.025" units="cm"/>
      <inkml:brushProperty name="height" value="0.025" units="cm"/>
    </inkml:brush>
  </inkml:definitions>
  <inkml:trace contextRef="#ctx0" brushRef="#br0">138 57 4933,'0'0'19837,"-11"-2"-17541,4 1-2006,0 0 1,0 1-1,1 0 1,-1 0-1,0 0 1,1 1-1,-1 0 1,0 0-1,-8 4 1,12-4-193,0 0 1,0 0-1,0 0 1,0 1 0,1 0-1,-1-1 1,1 1-1,-1 0 1,1 0-1,-1 1 1,1-1-1,0 0 1,0 1-1,0-1 1,0 1-1,1 0 1,-1-1-1,1 1 1,0 0-1,-1 0 1,1 0-1,1 0 1,-1 0 0,0 0-1,1 1 1,-1-1-1,1 4 1,0-6-98,1 0 0,-1 0 1,0 1-1,1-1 1,-1 0-1,1 0 0,-1 0 1,1 0-1,0 0 1,-1 0-1,1 0 0,0 0 1,0-1-1,-1 1 0,1 0 1,0 0-1,0-1 1,0 1-1,0 0 0,0-1 1,0 1-1,0-1 1,0 1-1,0-1 0,1 0 1,-1 1-1,0-1 0,0 0 1,0 0-1,0 0 1,1 0-1,0 0 0,50 2-6,-37-2 2,12 2-126,48 10 1,13 2-21,-86-14 155,-1 0 0,1 0 0,-1-1 0,0 1-1,0-1 1,1 1 0,-1-1 0,0 0 0,0 1 0,1-1-1,-1 0 1,0 0 0,0 0 0,0 0 0,0 0-1,0 0 1,0 0 0,-1 0 0,1 0 0,0 0 0,0 0-1,-1-1 1,1 1 0,-1 0 0,1-1 0,-1 1-1,1 0 1,-1-1 0,0 1 0,0 0 0,0-1 0,0 1-1,0-3 1,2-57 186,-2 48-176,-1-2-16,2-8 0,-1 22 0,1 0 0,-1 1 0,0-1 0,1 1 0,-1-1 0,1 0 0,-1 1 0,1-1 0,-1 1 0,1-1 0,0 1 0,-1 0 0,1-1 0,0 1 0,-1-1 0,1 1 0,0 0 0,-1 0 0,1-1 0,0 1 0,0 0 0,-1 0 0,1 0 0,0 0 0,0 0 0,-1 0 0,1 0 0,1 0 0,111 8 0,-84-4 0,0-2 0,1-1 0,-1-1 0,56-7 0,-81 6 0,0 1 0,0-1 0,0 0 0,0-1 0,0 1 0,0-1 0,0 1 0,-1-1 0,1 0 0,0-1 0,-1 1 0,0-1 0,1 1 0,-1-1 0,4-5 0,-22 30 0,8-12 0,0-1 0,1 1 0,0 0 0,-7 19 0,7-12 0,2 0 0,-5 33 0,8-44 0,0 0 0,0 1 0,1-1 0,0 1 0,1-1 0,-1 0 0,1 1 0,1-1 0,-1 0 0,1 0 0,3 9 0,-4-14-5,0 0-1,-1 1 1,1-1-1,0 0 1,0 0-1,0 1 1,0-1-1,0 0 1,0 0-1,0 0 1,0 0-1,1 0 1,-1 0-1,0-1 1,0 1-1,1 0 1,-1-1-1,1 1 1,-1-1-1,1 1 1,-1-1-1,1 0 1,-1 1-1,1-1 1,-1 0-1,1 0 1,-1 0-1,1 0 1,-1 0-1,1-1 1,-1 1-1,3-1 1,-1 0-100,0 0 0,-1-1 0,1 1 0,-1-1 0,1 0 0,-1 1 0,0-1 0,0 0 1,0 0-1,0 0 0,0-1 0,0 1 0,0 0 0,-1-1 0,1 1 0,1-4 0,9-31-4801,0-10-2476</inkml:trace>
</inkml:ink>
</file>

<file path=ppt/ink/ink14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47:04.181"/>
    </inkml:context>
    <inkml:brush xml:id="br0">
      <inkml:brushProperty name="width" value="0.025" units="cm"/>
      <inkml:brushProperty name="height" value="0.025" units="cm"/>
    </inkml:brush>
  </inkml:definitions>
  <inkml:trace contextRef="#ctx0" brushRef="#br0">1 1 14830,'0'0'9417,"18"63"-9097,2-46-160,3-1-1281,2-2-3683,4-1-6247</inkml:trace>
</inkml:ink>
</file>

<file path=ppt/ink/ink14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47:04.522"/>
    </inkml:context>
    <inkml:brush xml:id="br0">
      <inkml:brushProperty name="width" value="0.025" units="cm"/>
      <inkml:brushProperty name="height" value="0.025" units="cm"/>
    </inkml:brush>
  </inkml:definitions>
  <inkml:trace contextRef="#ctx0" brushRef="#br0">174 0 12876,'0'0'5184,"-9"4"-1266,-5 3-3024,-1 1-1,1 0 1,1 1 0,-1 1-1,2 0 1,-15 14-1,22-20-654,0 1 0,0 0-1,1 1 1,-1-1-1,1 1 1,0 0 0,1 0-1,0 0 1,0 1 0,0-1-1,1 1 1,-1-1-1,2 1 1,-1 0 0,1 0-1,0 0 1,0 0-1,1 10 1,0-15-239,1-1 0,0 1 0,0 0 0,0-1 0,0 1 0,0 0 0,0-1 0,0 1 0,0-1 0,1 0 0,-1 1 0,0-1 0,1 0 0,-1 0 0,1 0 0,0 0 0,-1 0 0,1 0 0,0 0 0,0-1 0,-1 1 0,1 0 0,0-1 0,0 0 0,0 1 0,0-1 0,0 0 0,-1 0 0,1 0 0,0 0 0,0 0 0,4-2 0,2 2 0,-1-1 0,1 0 0,0 0 0,0-1 0,0 0 0,13-6 0,-9 1-135,0 0 0,-1-1 1,0 0-1,-1-1 0,0 0 0,0-1 0,9-12 1,-13 14 41,0 1 1,-1-1 0,1-1 0,-2 1 0,1 0-1,-1-1 1,-1 0 0,1 0 0,-2 0 0,4-18-1,-6 27 110,0 1 0,0-1 0,0 0 0,0 0 0,0 0 0,0 0-1,0 1 1,0-1 0,0 0 0,-1 0 0,1 0 0,0 0 0,0 0 0,0 1-1,0-1 1,0 0 0,-1 0 0,1 0 0,0 0 0,0 0 0,0 0 0,0 0-1,-1 0 1,1 0 0,0 1 0,0-1 0,0 0 0,-1 0 0,1 0-1,0 0 1,0 0 0,0 0 0,0 0 0,-1 0 0,1 0 0,0-1 0,0 1-1,0 0 1,-1 0 0,1 0 0,0 0 0,0 0 0,0 0 0,0 0 0,-1 0-1,1 0 1,0-1 0,0 1 0,0 0 0,0 0 0,0 0 0,0 0-1,-1 0 1,1-1 0,0 1 0,0 0 0,0 0 0,0 0 0,0 0 0,0-1-1,0 1 1,0 0 0,0 0 0,0 0 0,0-1 0,0 1 0,0 0 0,0 0-1,-12 12 491,6-3-453,1-1-1,0 2 1,1-1 0,0 0-1,0 1 1,1-1 0,0 1-1,1 0 1,0 0-1,0 0 1,1 17 0,0-24-125,1 1 1,0 0-1,1-1 0,-1 1 1,0 0-1,1-1 1,0 1-1,0 0 1,0-1-1,0 1 1,1-1-1,0 0 1,-1 1-1,1-1 0,0 0 1,0 0-1,1 0 1,-1 0-1,1-1 1,-1 1-1,1-1 1,0 1-1,0-1 1,0 0-1,0 0 0,0 0 1,1 0-1,-1-1 1,1 1-1,-1-1 1,1 0-1,-1 0 1,1-1-1,6 2 1,-4-1-641,-1-1 0,1 1 1,0-1-1,-1 0 1,1-1-1,0 1 0,-1-1 1,1 0-1,-1-1 1,1 1-1,-1-1 0,1 0 1,-1-1-1,0 1 1,0-1-1,0 0 0,5-4 1,24-23-6929</inkml:trace>
</inkml:ink>
</file>

<file path=ppt/ink/ink14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47:04.869"/>
    </inkml:context>
    <inkml:brush xml:id="br0">
      <inkml:brushProperty name="width" value="0.025" units="cm"/>
      <inkml:brushProperty name="height" value="0.025" units="cm"/>
    </inkml:brush>
  </inkml:definitions>
  <inkml:trace contextRef="#ctx0" brushRef="#br0">131 49 18097,'0'0'4004,"-9"9"-390,-11 11-2146,1 2-1,-23 33 1,37-49-1312,1 0-1,-1 1 1,1-1 0,1 1 0,-1 0 0,1 0 0,0 1-1,1-1 1,0 0 0,0 1 0,1 0 0,0-1 0,0 1-1,0 0 1,1 0 0,1 9 0,0-15-155,0-1 0,0 1 0,0 0 0,0-1 0,0 1-1,1 0 1,-1-1 0,0 0 0,1 1 0,-1-1 0,1 0 0,0 0 0,-1 1 0,1-1 0,0-1-1,0 1 1,-1 0 0,1 0 0,0-1 0,0 1 0,0-1 0,0 1 0,0-1 0,0 0 0,2 0 0,60 1-49,-45-2-29,25-1-791,-30 1 637,0 0 1,0 1-1,-1 0 0,1 1 0,27 5 0,-40-6 252,0 1 1,0-1 0,1 0 0,-1 0-1,0 1 1,0-1 0,0 0 0,0 1-1,0-1 1,0 1 0,-1 0-1,1-1 1,0 1 0,0 0 0,0-1-1,0 1 1,-1 0 0,1 0 0,0 0-1,-1-1 1,1 1 0,-1 0-1,1 0 1,-1 0 0,1 0 0,-1 0-1,0 0 1,1 0 0,-1 0-1,0 1 1,0-1 0,0 0 0,0 0-1,0 0 1,0 0 0,0 0 0,0 0-1,0 0 1,0 0 0,-1 0-1,1 0 1,0 0 0,-1 0 0,1 0-1,-1 0 1,1 0 0,-1 0 0,0 0-1,1 0 1,-1 0 0,0 0-1,1-1 1,-3 2 0,-2 4 147,0 0-1,-1-1 1,0 0 0,0-1 0,0 1-1,-7 3 1,0-1-169,0-1 0,0 0 0,-1-1 0,1 0 0,-1-1 0,0 0 0,0-2 0,0 1 0,-1-2 0,1 0 0,-18-1 0,30 0-79,0 0 0,0 0 0,0 0 0,0-1 1,0 1-1,0-1 0,0 1 0,1-1 0,-1 0 0,0 0 0,0 0 0,0 0 0,1 0 1,-1 0-1,1 0 0,-1 0 0,1-1 0,-1 1 0,1-1 0,0 1 0,-1-1 0,1 1 1,0-1-1,0 0 0,0 1 0,1-1 0,-1 0 0,0 0 0,1 0 0,-1 0 0,1 0 1,-1 0-1,1 0 0,0 0 0,0 0 0,0 0 0,0 0 0,0 0 0,0 0 0,1 0 1,-1 1-1,1-1 0,-1 0 0,2-3 0,1-3-643,0 0 0,0 0 0,1 0 1,0 0-1,0 0 0,1 1 0,0 0 0,12-13 0,20-12-5711,5 1-2007</inkml:trace>
  <inkml:trace contextRef="#ctx0" brushRef="#br0" timeOffset="1">465 1 16303,'0'0'16464,"-5"74"-16464,-10-32 0,-3 3 0,3 1 0,5 4 0,2-1 0,8-6 0,0-5 0,0-6 0,7-12 0,5-13-3171,2-7-2594,1-9-3332</inkml:trace>
</inkml:ink>
</file>

<file path=ppt/ink/ink14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47:05.224"/>
    </inkml:context>
    <inkml:brush xml:id="br0">
      <inkml:brushProperty name="width" value="0.025" units="cm"/>
      <inkml:brushProperty name="height" value="0.025" units="cm"/>
    </inkml:brush>
  </inkml:definitions>
  <inkml:trace contextRef="#ctx0" brushRef="#br0">1 4 18097,'0'0'10362,"9"7"-7901,3 1-2293,-1-1 0,1 0 0,0-1 0,1 0 0,-1-1-1,1 0 1,0-1 0,0-1 0,1 0 0,25 2 0,-23-4-168,57-1 0,-69 0 0,-1-1 0,1 1 0,-1-1 0,1 0 0,-1 0 0,1 0 0,-1 0 0,0 0 0,1-1 0,-1 0 0,0 0 0,0 0 0,0 0 0,0 0 0,0 0 0,3-5 0,-5 7 0,-1-1 0,1 0 0,-1 1 0,1-1 0,-1 0 0,1 1 0,-1-1 0,1 0 0,-1 0 0,0 1 0,1-1 0,-1 0 0,0 0 0,0 0 0,0 1 0,1-1 0,-1 0 0,0 0 0,0 0 0,0 0 0,0 1 0,-1-1 0,1 0 0,0 0 0,0 0 0,0 0 0,-1 1 0,1-1 0,0 0 0,-1 0 0,1 1 0,-1-1 0,0-1 0,-1 1 0,0-1 0,0 1 0,0 0 0,-1-1 0,1 1 0,0 0 0,-1 0 0,1 1 0,-1-1 0,1 0 0,-3 0 0,-65-2 0,64 4 0,-1 0 0,1 0 0,0 0 0,0 1 0,0 0 0,0 1 0,0-1 0,0 1 0,1 0 0,-1 0 0,1 1 0,0-1 0,0 1 0,0 1 0,0-1 0,-5 7 0,7-8 0,0 1 0,1 0 0,-1 0 0,1 0 0,-1 0 0,1 0 0,1 1 0,-1-1 0,0 1 0,1-1 0,0 1 0,0-1 0,0 1 0,1 0 0,0-1 0,0 1 0,0 0 0,0 0 0,1-1 0,-1 1 0,1-1 0,0 1 0,3 4 0,-2-4 2,0-1 0,1-1 0,0 1 0,0 0 0,0-1 0,0 1 0,1-1 0,-1 0 0,1 0 0,0 0 0,0-1 0,0 1-1,0-1 1,0 0 0,0 0 0,6 1 0,6 3-43,-1-2-1,1 0 0,23 3 1,36-2-3118,-25-6-4455,21-5-12678</inkml:trace>
</inkml:ink>
</file>

<file path=ppt/ink/ink14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47:06.769"/>
    </inkml:context>
    <inkml:brush xml:id="br0">
      <inkml:brushProperty name="width" value="0.025" units="cm"/>
      <inkml:brushProperty name="height" value="0.025" units="cm"/>
    </inkml:brush>
  </inkml:definitions>
  <inkml:trace contextRef="#ctx0" brushRef="#br0">305 40 14157,'0'-2'384,"0"1"0,1 0 0,-1 0 0,0-1 0,0 1 0,0 0-1,0 0 1,0 0 0,-1-1 0,1 1 0,0 0 0,-1 0 0,1 0 0,0-1-1,-1 1 1,0 0 0,1 0 0,-1 0 0,1 0 0,-1 0 0,0 0 0,0 0-1,0 0 1,0 1 0,1-1 0,-1 0 0,-2-1 0,0 1-29,-1-1 0,1 1 0,0 0 0,-1 0 0,1 0 0,-1 1 0,1-1 0,-1 1 0,1 0 0,-4 0 0,-6 1-45,0 1 1,0 0 0,0 0 0,-22 8 0,19-4-209,1 1 1,1 0-1,-1 1 0,1 0 1,-19 16-1,28-20-67,1 0 1,-1 0-1,1 0 0,0 1 1,0 0-1,0 0 0,1 0 0,-1 0 1,1 0-1,0 1 0,1 0 0,0-1 1,0 1-1,0 0 0,0 0 0,1 0 1,-1 9-1,2-12-32,0-1 0,0 0 0,0 0 0,0 0 0,1 0 0,-1 0 0,1 0 0,0 0 0,-1-1 0,1 1 0,0 0 0,0 0 0,0 0 0,0-1 0,0 1 0,1 0 0,-1-1 1,0 1-1,1-1 0,2 2 0,0 0-76,0 0 0,1 0 0,0-1 1,0 0-1,-1 0 0,1 0 0,10 2 1,8 0-1143,-1-1 0,43 0 0,-57-3 600,62-1-4446,6-3-2653</inkml:trace>
</inkml:ink>
</file>

<file path=ppt/ink/ink14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47:07.127"/>
    </inkml:context>
    <inkml:brush xml:id="br0">
      <inkml:brushProperty name="width" value="0.025" units="cm"/>
      <inkml:brushProperty name="height" value="0.025" units="cm"/>
    </inkml:brush>
  </inkml:definitions>
  <inkml:trace contextRef="#ctx0" brushRef="#br0">231 34 15919,'-10'0'4036,"-6"1"-2955,0 0 0,1 1 1,-1 1-1,1 0 0,0 1 0,-24 10 1,34-12-912,0 0 1,0 0 0,0 0 0,0 1 0,0 0 0,0 0 0,1 0 0,0 0-1,-1 1 1,1 0 0,1 0 0,-1 0 0,0 0 0,1 1 0,0-1 0,0 1-1,0 0 1,1-1 0,0 2 0,0-1 0,0 0 0,0 0 0,1 0 0,-1 8-1,2-10-156,0 0-1,1 0 1,-1 0-1,1-1 0,0 1 1,0 0-1,0-1 1,0 1-1,1 0 0,-1-1 1,1 0-1,-1 1 0,1-1 1,0 0-1,0 0 1,0 0-1,0 0 0,0 0 1,1 0-1,-1-1 1,0 1-1,1-1 0,-1 1 1,1-1-1,0 0 1,-1 0-1,1 0 0,0-1 1,5 2-1,7 1-81,0 0-1,1 0 0,0-2 1,17 1-1,-21-2-149,1 0 0,0-1 0,0-1 1,0 0-1,-1 0 0,1-1 0,-1-1 0,20-8 0,-27 9 208,-1 1 1,0-1-1,1 1 0,-1-1 0,0 0 1,-1-1-1,1 1 0,0-1 0,-1 0 1,0 0-1,0 0 0,0 0 0,0 0 1,-1-1-1,0 1 0,0-1 0,0 0 1,0 1-1,-1-1 0,1 0 0,-1 0 1,-1 0-1,1 0 0,-1-10 0,0 11 104,-1 0 0,-1-1-1,1 1 1,-1 0 0,1 0-1,-1 1 1,0-1-1,0 0 1,-1 1 0,1-1-1,-1 1 1,0 0 0,0 0-1,0 0 1,0 0 0,0 0-1,-1 0 1,1 1-1,-1 0 1,0 0 0,0 0-1,1 0 1,-9-2 0,-1-1-24,1 0 0,-1 1 0,0 1 0,0 0 1,-1 1-1,-21-2 0,65 13-5633,66-7-5199,-38-2 1105</inkml:trace>
</inkml:ink>
</file>

<file path=ppt/ink/ink14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47:07.472"/>
    </inkml:context>
    <inkml:brush xml:id="br0">
      <inkml:brushProperty name="width" value="0.025" units="cm"/>
      <inkml:brushProperty name="height" value="0.025" units="cm"/>
    </inkml:brush>
  </inkml:definitions>
  <inkml:trace contextRef="#ctx0" brushRef="#br0">170 1 3395,'0'0'22261,"-11"1"-19666,3 0-2240,0 1 0,0 0 1,0 0-1,0 0 0,0 1 1,1 0-1,-11 6 0,15-7-282,0 0 0,0 0 0,0 0-1,0 0 1,1 1 0,-1-1 0,0 1 0,1 0-1,0 0 1,0 0 0,0 0 0,0 0-1,0 0 1,0 0 0,1 1 0,0-1-1,-1 1 1,1-1 0,1 1 0,-1-1-1,0 1 1,1 6 0,0-8-87,0-1 1,1 1-1,-1 0 0,1-1 1,0 1-1,-1 0 0,1-1 1,0 1-1,0-1 1,0 1-1,0-1 0,0 0 1,0 1-1,1-1 0,-1 0 1,0 0-1,1 0 0,-1 0 1,0 0-1,1 0 0,-1 0 1,1 0-1,0-1 0,2 2 1,49 14-822,-38-13 468,16 5-1001,-19-6 1103,0 0 1,0 1-1,-1 1 0,1 0 1,-1 0-1,0 1 1,0 1-1,-1 0 0,13 9 1,-23-15 335,1 0 0,-1 0 0,0 0 1,0 1-1,1-1 0,-1 0 0,0 1 1,1-1-1,-1 0 0,0 1 0,0-1 1,0 0-1,1 1 0,-1-1 0,0 0 1,0 1-1,0-1 0,0 1 0,0-1 1,0 0-1,0 1 0,1-1 0,-1 1 1,0-1-1,-1 0 0,1 1 0,0-1 1,0 1-1,0-1 0,0 0 0,0 1 1,0-1-1,0 1 0,-1-1 0,1 0 1,0 1-1,-17 8 1484,-29-3-380,43-6-1101,-208 7 43,210-7-125,1 0-1,-1 0 1,0 0-1,0 0 1,0 0-1,0 0 1,0 0 0,0-1-1,0 1 1,0 0-1,0 0 1,0-1 0,1 1-1,-1-1 1,0 1-1,0 0 1,0-1-1,1 0 1,-1 1 0,0-1-1,-1-1 1,2 2-19,0-1 0,0 0 0,0 0 0,0 1-1,0-1 1,0 0 0,0 1 0,0-1 0,0 0 0,0 0 0,0 1 0,1-1 0,-1 0 0,0 1 0,0-1 0,1 0 0,-1 1 0,0-1-1,1 0 1,-1 1 0,1-1 0,32-30-2635,53-35-10006,-35 23-817</inkml:trace>
</inkml:ink>
</file>

<file path=ppt/ink/ink14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47:07.826"/>
    </inkml:context>
    <inkml:brush xml:id="br0">
      <inkml:brushProperty name="width" value="0.025" units="cm"/>
      <inkml:brushProperty name="height" value="0.025" units="cm"/>
    </inkml:brush>
  </inkml:definitions>
  <inkml:trace contextRef="#ctx0" brushRef="#br0">168 0 17521,'0'0'9571,"-4"12"-7110,-12 38-1717,2 1 0,-13 93 0,24-115-604,1 0 0,1 1 1,2-1-1,1 1 0,1-1 1,14 57-1,-10-63-156,0-2-133,-2 1-1,0-1 1,-1 1-1,2 28 1,-6-49-679,-9-34-2140,-6 2 2765,-1 1 0,-32-43-1,-12-21 2747,59 92-2444,0 1 1,0-1 0,0 0 0,0 0 0,0 0 0,0 0 0,1 0 0,-1 0 0,1 0 0,-1 0 0,1 0 0,0 0 0,0 0 0,0 0 0,0 0 0,0 0 0,0 0 0,1 0 0,0-4 0,0 4-48,0 1 1,0-1-1,1 1 0,-1 0 1,0-1-1,1 1 0,-1 0 1,1 0-1,-1 0 0,1 0 1,-1 0-1,1 0 0,0 0 1,-1 1-1,1-1 0,0 0 1,3 0-1,10-1-384,0 1-1,1 0 1,-1 1 0,22 2-1,-13-1-1235,12 1-3487,0 1-3310</inkml:trace>
</inkml:ink>
</file>

<file path=ppt/ink/ink14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47:08.153"/>
    </inkml:context>
    <inkml:brush xml:id="br0">
      <inkml:brushProperty name="width" value="0.025" units="cm"/>
      <inkml:brushProperty name="height" value="0.025" units="cm"/>
    </inkml:brush>
  </inkml:definitions>
  <inkml:trace contextRef="#ctx0" brushRef="#br0">347 1 16239,'0'0'14857,"-10"1"-13432,7-1-1418,0 0 0,-1 0 0,1 1 0,0 0 1,-1 0-1,1 0 0,0 0 0,0 0 0,0 1 0,0-1 0,0 1 0,0 0 0,0 0 0,0 0 0,1 0 0,-1 0 0,1 0 0,0 1 0,0 0 0,-1-1 0,2 1 0,-1 0 0,0 0 0,0 0 0,1 0 0,0 0 0,0 0 0,0 0 0,0 1 0,0-1 0,0 0 0,1 1 0,0-1 0,-1 4 0,1-3-26,0-1 1,0 1-1,0-1 0,1 1 0,-1-1 1,1 1-1,-1-1 0,1 1 1,0-1-1,1 0 0,-1 0 1,1 1-1,-1-1 0,1 0 0,0 0 1,0-1-1,0 1 0,0 0 1,1-1-1,-1 1 0,4 2 1,4 1-135,0 1 0,0-1 0,1-1 0,21 8 1,28 16-242,-59-29 394,0 0 0,0 1 0,-1-1 0,1 1 1,0-1-1,0 1 0,-1-1 0,1 1 0,0-1 1,-1 1-1,1 0 0,0-1 0,-1 1 0,1 0 1,-1 0-1,0-1 0,1 1 0,-1 0 0,1 0 1,-1 0-1,0 0 0,0-1 0,1 1 0,-1 0 1,0 0-1,0 0 0,0 1 0,-1-1 30,1 1-1,-1-1 0,0 0 1,0 0-1,0 0 1,0 0-1,0 0 0,0 0 1,0-1-1,0 1 0,0 0 1,0 0-1,0-1 0,-1 1 1,1-1-1,-2 1 1,-65 17 994,56-16-1043,-111 27 411,21-5-1768,35-10-5156,20-5-8218</inkml:trace>
</inkml:ink>
</file>

<file path=ppt/ink/ink14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47:13.495"/>
    </inkml:context>
    <inkml:brush xml:id="br0">
      <inkml:brushProperty name="width" value="0.025" units="cm"/>
      <inkml:brushProperty name="height" value="0.025" units="cm"/>
    </inkml:brush>
  </inkml:definitions>
  <inkml:trace contextRef="#ctx0" brushRef="#br0">0 1 12684,'0'0'14382,"114"9"-13454,-29-6-543,12 0-289,4 1-32,-9 2-352,-14 3-1858,-19 0-1314,-20-1-1280,-23-2-4357</inkml:trace>
</inkml:ink>
</file>

<file path=ppt/ink/ink14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47:13.836"/>
    </inkml:context>
    <inkml:brush xml:id="br0">
      <inkml:brushProperty name="width" value="0.025" units="cm"/>
      <inkml:brushProperty name="height" value="0.025" units="cm"/>
    </inkml:brush>
  </inkml:definitions>
  <inkml:trace contextRef="#ctx0" brushRef="#br0">0 0 18257,'0'0'2659,"57"19"-289,5-18 481,14-1-1346,10 0-992,4 0-385,-3 0-256,-11 0-1794,-14 0-2659,-19 0-3618</inkml:trace>
</inkml:ink>
</file>

<file path=ppt/ink/ink14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47:11.132"/>
    </inkml:context>
    <inkml:brush xml:id="br0">
      <inkml:brushProperty name="width" value="0.025" units="cm"/>
      <inkml:brushProperty name="height" value="0.025" units="cm"/>
    </inkml:brush>
  </inkml:definitions>
  <inkml:trace contextRef="#ctx0" brushRef="#br0">389 25 10666,'0'0'12753,"-13"-5"-11722,7 2-922,1 0-43,0 1-1,0 0 1,0 0 0,0 0 0,0 1-1,-1-1 1,1 1 0,0 1-1,-1-1 1,1 1 0,-1 0-1,1 0 1,-1 0 0,1 1 0,0 0-1,-1 0 1,-4 2 0,-17 7 215,1 0 1,0 2-1,1 1 1,0 1 0,-25 19-1,42-27-220,1-1-1,1 1 1,-1 0 0,1 0-1,0 1 1,0 0 0,1 0-1,0 0 1,0 0 0,1 1-1,-1 0 1,2 0-1,-1 0 1,1 1 0,1-1-1,0 1 1,0 0 0,0-1-1,1 1 1,0 12 0,1-17-46,0 0 0,1 1 0,0-1 0,0 0 0,0 0 0,0 0 0,1 1 0,-1-1 0,1-1 0,0 1 0,0 0 0,1 0 0,-1-1 0,1 1 0,-1-1 0,1 0 0,6 5 0,-2-2 27,0-1 1,1-1-1,0 1 1,0-1-1,0 0 0,0-1 1,0 0-1,11 2 0,14 2-298,0-2 0,1-2-1,48 0 1,-81-3 234,31 0-1958,0-1-1,0-1 1,43-10-1,5-10-7099</inkml:trace>
</inkml:ink>
</file>

<file path=ppt/ink/ink14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47:11.597"/>
    </inkml:context>
    <inkml:brush xml:id="br0">
      <inkml:brushProperty name="width" value="0.025" units="cm"/>
      <inkml:brushProperty name="height" value="0.025" units="cm"/>
    </inkml:brush>
  </inkml:definitions>
  <inkml:trace contextRef="#ctx0" brushRef="#br0">197 0 11563,'0'0'8269,"-9"10"-6651,-12 14-749,1 1 0,1 1 0,2 1 0,0 0 0,2 1 0,-18 47 1,23-51-684,2 1 0,0 1 1,2-1-1,1 1 1,1 0-1,1 1 1,1-1-1,4 51 1,-1-70-293,0 0 0,1 1 0,0-1 0,0 0 0,1 0 0,0 0 0,0 0 0,0-1 0,1 1 0,0-1 0,0 0 0,1 0 0,-1 0 0,1-1 0,1 1 0,-1-1 0,11 7 0,-10-8-674,2 0 1,-1 0-1,0 0 0,1-1 0,0 0 0,-1 0 1,1-1-1,0 0 0,17 2 0,23-3-6683</inkml:trace>
</inkml:ink>
</file>

<file path=ppt/ink/ink15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47:11.939"/>
    </inkml:context>
    <inkml:brush xml:id="br0">
      <inkml:brushProperty name="width" value="0.025" units="cm"/>
      <inkml:brushProperty name="height" value="0.025" units="cm"/>
    </inkml:brush>
  </inkml:definitions>
  <inkml:trace contextRef="#ctx0" brushRef="#br0">383 1 16047,'0'0'10992,"-13"11"-9604,-235 218 1238,212-190-2566,18-19-463,-40 37-1,57-57 304,1 0 0,0 0 0,0 0 1,0 1-1,0-1 0,0 0 0,0 0 0,0 0 0,-1 0 0,1 1 1,0-1-1,0 0 0,0 0 0,0 0 0,-1 0 0,1 0 1,0 0-1,0 0 0,0 0 0,-1 0 0,1 1 0,0-1 0,0 0 1,0 0-1,-1 0 0,1 0 0,0 0 0,0 0 0,0 0 0,-1 0 1,1 0-1,0-1 0,0 1 0,0 0 0,-1 0 0,1 0 0,0 0 1,0 0-1,0 0 0,-1 0 0,1 0 0,0-1 0,0 1 0,0 0 1,0 0-1,0 0 0,-1 0 0,1 0 0,0-1 0,0 1 1,0 0-1,0 0 0,0 0 0,0-1 0,0 1 0,0 0 0,0 0 1,-1-1-1,3-19-3219,10-26-1200,-12 45 4374,12-42-5311,0-5-2829</inkml:trace>
</inkml:ink>
</file>

<file path=ppt/ink/ink15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47:12.282"/>
    </inkml:context>
    <inkml:brush xml:id="br0">
      <inkml:brushProperty name="width" value="0.025" units="cm"/>
      <inkml:brushProperty name="height" value="0.025" units="cm"/>
    </inkml:brush>
  </inkml:definitions>
  <inkml:trace contextRef="#ctx0" brushRef="#br0">0 0 11179,'0'0'13484,"62"72"-11882,-39-35-353,5 2-480,5 3-417,3 2-160,1-2-1057,1-2-3266,1-5-5286</inkml:trace>
</inkml:ink>
</file>

<file path=ppt/ink/ink15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47:13.074"/>
    </inkml:context>
    <inkml:brush xml:id="br0">
      <inkml:brushProperty name="width" value="0.025" units="cm"/>
      <inkml:brushProperty name="height" value="0.025" units="cm"/>
    </inkml:brush>
  </inkml:definitions>
  <inkml:trace contextRef="#ctx0" brushRef="#br0">0 10 8808,'0'0'7741,"13"-2"-5776,-7 0-1741,-1 1-36,0 0 0,0 0 1,1 0-1,-1 0 0,0 1 1,1 0-1,-1 0 0,0 0 1,1 1-1,-1 0 0,0 0 1,0 0-1,1 0 0,-1 1 1,0 0-1,-1 0 0,8 4 1,5 6 196,0 1 0,-1 0 0,0 2 1,-1-1-1,-1 2 0,-1 0 0,0 0 1,-1 1-1,0 1 0,11 24 0,-15-23-302,0-1 1,-2 1-1,0 1 0,-1-1 0,-1 1 0,0-1 0,-2 1 0,0 0 0,-2 0 0,0 1 0,-1-1 0,-1 0 1,-1-1-1,-1 1 0,0 0 0,-2-1 0,-8 21 0,-7 6-93,-2-1 0,-2-1 0,-1-1 0,-3-1 0,-2-2 1,-44 47-1,44-57-1409,10-16-2357,14-12-2357</inkml:trace>
</inkml:ink>
</file>

<file path=ppt/ink/ink15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47:33.342"/>
    </inkml:context>
    <inkml:brush xml:id="br0">
      <inkml:brushProperty name="width" value="0.025" units="cm"/>
      <inkml:brushProperty name="height" value="0.025" units="cm"/>
    </inkml:brush>
  </inkml:definitions>
  <inkml:trace contextRef="#ctx0" brushRef="#br0">0 22 3940,'0'0'19794,"7"-4"-18352,18-14-209,-25 18-1187,0 0 0,1 0 1,-1 0-1,0 0 0,1 0 0,-1 0 0,0 0 1,0 1-1,1-1 0,-1 0 0,0 0 1,1 0-1,-1 0 0,0 0 0,0 1 0,0-1 1,1 0-1,-1 0 0,0 0 0,0 1 0,1-1 1,-1 0-1,0 0 0,0 1 0,0-1 0,0 0 1,0 0-1,1 1 0,-1-1 0,0 0 1,0 1-1,0-1 0,0 0 0,0 0 0,0 1 1,0-1-1,0 0 0,0 1 0,0-1 0,0 0 1,0 0-1,0 1 0,0-1 0,-1 0 1,1 1-1,0-1 0,0 1 0,0 16 736,0-16-734,-10 93 1531,-3 58-1385,13-47-98,0-105-481,0-41-6405,-6-19-2915,-2 25 1249</inkml:trace>
</inkml:ink>
</file>

<file path=ppt/ink/ink15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47:33.668"/>
    </inkml:context>
    <inkml:brush xml:id="br0">
      <inkml:brushProperty name="width" value="0.025" units="cm"/>
      <inkml:brushProperty name="height" value="0.025" units="cm"/>
    </inkml:brush>
  </inkml:definitions>
  <inkml:trace contextRef="#ctx0" brushRef="#br0">0 147 11307,'0'0'14979,"6"-2"-14151,20-9-131,-14 7-529,-1-1 0,0 0 0,-1 0 0,1-1 0,-1 0 0,0-1 1,0 0-1,11-12 0,-10 8-111,-6 6-31,0 0 0,0 0 1,0-1-1,-1 0 0,0 1 0,0-2 1,0 1-1,2-7 0,-9 31-141,1 0-1,0 31 1,2-28 93,-1-4 84,1 0 1,0-1-1,5 27 1,-4-39-316,-1 0 0,2 0 0,-1 0 0,0 0 0,1 0 0,-1 0 0,1 0 0,0-1 0,0 1 0,1-1 0,-1 0 0,1 1 0,0-1 0,0 0 0,0 0 0,0-1 0,0 1 0,0-1 0,8 4 0,15 2-5833</inkml:trace>
</inkml:ink>
</file>

<file path=ppt/ink/ink15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47:47.721"/>
    </inkml:context>
    <inkml:brush xml:id="br0">
      <inkml:brushProperty name="width" value="0.025" units="cm"/>
      <inkml:brushProperty name="height" value="0.025" units="cm"/>
    </inkml:brush>
  </inkml:definitions>
  <inkml:trace contextRef="#ctx0" brushRef="#br0">27 17 6983,'0'0'7799,"-1"-11"-5108,-13 16 1133,13-5-3737,1 0 0,-1 0 0,1 0-1,-1 0 1,1 0 0,-1 1 0,1-1 0,-1 0 0,1 0-1,-1 0 1,1 1 0,-1-1 0,1 0 0,-1 1-1,1-1 1,0 0 0,-1 1 0,1-1 0,0 0-1,-1 1 1,1-1 0,0 1 0,-1-1 0,1 1 0,0-1-1,0 0 1,0 1 0,-1-1 0,1 1 0,0-1-1,0 1 1,0-1 0,0 1 0,0-1 0,0 1 0,0 0-1,0-1 1,0 1 0,0-1 0,0 1 0,0-1-1,1 1 1,-1 0 0,0-1 159,4-1-2271,0 0 390,0-1 0,0 1-1,0-1 1,-1 0 0,1 0 0,0 0 0,-1 0 0,5-4-1,-1 0-2661</inkml:trace>
</inkml:ink>
</file>

<file path=ppt/ink/ink15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47:49.122"/>
    </inkml:context>
    <inkml:brush xml:id="br0">
      <inkml:brushProperty name="width" value="0.025" units="cm"/>
      <inkml:brushProperty name="height" value="0.025" units="cm"/>
    </inkml:brush>
  </inkml:definitions>
  <inkml:trace contextRef="#ctx0" brushRef="#br0">377 37 9545,'-6'-3'460,"1"0"0,0 1 0,-1 0-1,0 0 1,1 0 0,-1 1 0,0 0 0,0 0-1,0 1 1,0-1 0,0 1 0,0 1 0,1-1 0,-1 1-1,-8 1 1,5 1-194,1 0-1,-1 1 1,0 0 0,1 0-1,0 1 1,0 0-1,0 0 1,-13 13 0,3 0 83,0 1 0,1 2 1,1-1-1,1 2 0,1 0 1,-12 26-1,14-22-120,1 1 0,2 0 0,1 1 0,1 0 0,1 0 0,1 0 0,2 1 0,1 0 0,1-1 0,4 48 1,0-58-187,-1 1 1,2-1 0,1 0-1,0 0 1,1-1 0,1 1 0,16 27-1,-17-35-36,1 1 0,0-2 0,1 1-1,0-1 1,0 0 0,1-1 0,0 0 0,1 0-1,0-1 1,0-1 0,0 1 0,18 7-1,-17-10 62,-1 0 0,1 0-1,0-1 1,1 0-1,-1-1 1,0-1 0,1 0-1,-1 0 1,1-1 0,-1 0-1,0-1 1,1 0-1,-1-1 1,0-1 0,1 1-1,-2-2 1,1 0 0,0 0-1,-1 0 1,1-2-1,-1 1 1,-1-1 0,1-1-1,-1 0 1,0 0-1,0-1 1,-1 0 0,0 0-1,11-16 1,-6 3 176,-1-1-1,-1-1 1,-1 0-1,-1 0 1,-1-1 0,0 0-1,-2-1 1,-1 1 0,-2-1-1,2-29 1,-3 18-62,-2 0 0,-2 0 1,-1 0-1,-2 0 0,-1 0 0,-17-51 1,17 66-128,-2 0 0,-1 0 0,0 1 0,-2 0 0,-15-23 0,23 39-57,0-1 1,0 1 0,0 0 0,-1 0 0,0 0 0,0 0 0,0 1 0,0 0 0,0 0-1,-1 0 1,1 0 0,-1 0 0,0 1 0,0 0 0,0 0 0,0 1 0,0-1 0,0 1 0,0 0-1,-1 0 1,1 1 0,0-1 0,-1 1 0,1 1 0,0-1 0,-1 1 0,-8 2 0,8-1-112,-1 1 0,1 0 0,0 0 0,1 1 0,-1-1 1,1 1-1,0 1 0,0-1 0,0 1 0,0 0 0,1 0 0,-1 0 1,-2 6-1,-10 15-1731,-22 45 1,18-30-364,-24 38-4183,-2 3-5568</inkml:trace>
</inkml:ink>
</file>

<file path=ppt/ink/ink15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47:15.463"/>
    </inkml:context>
    <inkml:brush xml:id="br0">
      <inkml:brushProperty name="width" value="0.025" units="cm"/>
      <inkml:brushProperty name="height" value="0.025" units="cm"/>
    </inkml:brush>
  </inkml:definitions>
  <inkml:trace contextRef="#ctx0" brushRef="#br0">507 98 10794,'2'-3'469,"-1"0"0,1 1 0,-1-1 0,1-1 0,-1 1 1,0 0-1,0 0 0,0 0 0,-1-1 0,1 1 0,-1 0 0,0 0 0,0-1 0,0 1 0,0 0 0,-1-1 0,1 1 0,-1 0 0,-1-5 0,1 6-320,-1 0 0,0 0-1,0 0 1,1 0 0,-1 0 0,-1 0-1,1 0 1,0 0 0,0 1 0,-1-1-1,1 1 1,-1 0 0,1 0 0,-1 0-1,1 0 1,-1 0 0,0 0 0,1 1-1,-1 0 1,0-1 0,0 1 0,1 0-1,-5 0 1,-12 1 117,0 0 0,0 1 0,0 0-1,0 2 1,0 0 0,1 2 0,-1 0 0,-33 16-1,23-7 128,-1 2 0,2 1 0,1 1-1,-34 29 1,53-41-239,0 1-1,0 0 0,1 1 1,0-1-1,0 1 1,1 1-1,0-1 1,-7 18-1,12-24-114,0 0-1,0 1 1,0-1-1,0 0 1,0 1 0,1-1-1,-1 1 1,1-1-1,0 1 1,0-1 0,0 0-1,1 1 1,-1-1-1,1 1 1,0-1 0,0 0-1,0 1 1,0-1-1,0 0 1,1 0-1,0 0 1,-1 0 0,1 0-1,0 0 1,0 0-1,1-1 1,-1 1 0,1-1-1,-1 1 1,1-1-1,3 2 1,11 6 70,0-1 0,0-1 1,1 0-1,0-1 0,1-1 0,-1-1 0,1 0 0,29 2 1,158 5-9,-157-10-576,102-4-2162,-134 0 857,-1 0-1,0-2 1,30-9-1,2-8-7070</inkml:trace>
</inkml:ink>
</file>

<file path=ppt/ink/ink15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47:17.968"/>
    </inkml:context>
    <inkml:brush xml:id="br0">
      <inkml:brushProperty name="width" value="0.025" units="cm"/>
      <inkml:brushProperty name="height" value="0.025" units="cm"/>
    </inkml:brush>
  </inkml:definitions>
  <inkml:trace contextRef="#ctx0" brushRef="#br0">3 87 16784,'0'0'2744,"17"0"-1025,235-6 3399,146-32-4449,-359 34-732,-7 1 24,0 0 0,-1-3 1,0 0-1,38-14 0,-135 23 803,-144 41-790,-78 13-440,209-45 429,-135 2 0,212-14 54,-30-1-14,20-3 123,12 3-116,0 1 0,-1 0-1,1-1 1,0 1 0,0 0-1,0 0 1,0-1-1,0 1 1,0 0 0,0-1-1,0 1 1,0 0 0,0 0-1,0-1 1,0 1 0,1 0-1,-1 0 1,0-1 0,0 1-1,0 0 1,0-1 0,0 1-1,0 0 1,1 0 0,-1 0-1,0-1 1,0 1 0,0 0-1,1 0 1,-1 0 0,0-1-1,0 1 1,1 0 0,-1 0-1,0 0 1,0 0 0,1 0-1,-1-1 1,8-3 1,0 0 1,0 0-1,0 1 1,1 0-1,-1 0 1,1 1-1,-1 0 0,10-1 1,82-7-11,-79 9-9,121-7-106,1 6 0,173 21 0,-261-11 46,-51-5 222,-31-1 70,-189-7 565,82 0 239,-174 16 0,506-9-1385,309-8-4458,-789 27 4596,82-2-7554,95-14-6139</inkml:trace>
</inkml:ink>
</file>

<file path=ppt/ink/ink15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47:20.789"/>
    </inkml:context>
    <inkml:brush xml:id="br0">
      <inkml:brushProperty name="width" value="0.025" units="cm"/>
      <inkml:brushProperty name="height" value="0.025" units="cm"/>
    </inkml:brush>
  </inkml:definitions>
  <inkml:trace contextRef="#ctx0" brushRef="#br0">85 1 16400,'0'0'5423,"0"9"-3971,1 85 1063,-3 136-321,-2-203-228,0-22-123,-1-18-976,-13-80-821,-35-100-1,57 209-599,-3-12 546,0 1 0,0 0-1,1 0 1,-1-1 0,1 1 0,0 0 0,5 6 0,-2-2 24,0-1 0,-1 1 1,0 0-1,-1 1 0,0-1 0,0 0 1,-1 1-1,0 0 0,0-1 1,-1 1-1,-1 0 0,0 0 0,0 0 1,-2 11-1,2-16 12,0 14 47,0-11-31,0 1 1,0-1-1,-1 0 1,0 1-1,-4 13 1,0-18-24,0-14-16,0-14-10,-2-36 5,2 0 0,6-107 0,-1 167 0,0 0 0,0 0 0,0 0 0,0 0 0,0 0 0,0 0 0,0 0 0,0 0 0,0 0 0,0 1 0,1-1 0,-1 0 0,0 0 0,0 0 0,0 0 0,0 0 0,0 0 0,0 0 0,0 0 0,0 0 0,0 0 0,0 0 0,0 0 0,0 0 0,1 0 0,-1 0 0,0 0 0,0 0 0,0 0 0,0 0 0,0 0 0,0 0 0,0 0 0,0 0 0,0 0 0,0 0 0,0 0 0,0 0 0,0 0 0,1-1 0,-1 1 0,0 0 0,0 0 0,0 0 0,0 0 0,0 0 0,0 0 0,0 0 0,0 0 0,0 0 0,0 0 0,0 0 0,6 13 0,4 16 0,4 45 0,9 133 0,-21-188-1842,-3-32-2615,-7-34-5878,-7 23 704</inkml:trace>
</inkml:ink>
</file>

<file path=ppt/ink/ink15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47:21.381"/>
    </inkml:context>
    <inkml:brush xml:id="br0">
      <inkml:brushProperty name="width" value="0.025" units="cm"/>
      <inkml:brushProperty name="height" value="0.025" units="cm"/>
    </inkml:brush>
  </inkml:definitions>
  <inkml:trace contextRef="#ctx0" brushRef="#br0">41 46 12492,'0'0'12646,"9"1"-11156,103 9 42,191-9 0,-267-8-1593,-29 4 85,-23 1-46,-420 10 316,493-23-289,220-13-1286,-157 18 406,-294 33 2117,76-8-374,-139 3 0,237-18-874,0 0-1,-1 0 1,1-1-1,0 1 1,0 0-1,0 0 1,0 0-1,0 0 1,0-1-1,0 1 1,0 0-1,0 0 1,0 0-1,0 0 1,0-1-1,0 1 1,0 0-1,0 0 0,0 0 1,0 0-1,0-1 1,0 1-1,0 0 1,0 0-1,1 0 1,-1 0-1,0-1 1,0 1-1,0 0 1,0 0-1,0 0 1,0 0-1,0 0 1,1 0-1,-1-1 1,0 1-1,0 0 0,0 0 1,0 0-1,0 0 1,1 0-1,-1 0 1,0 0-1,0 0 1,0 0-1,0 0 1,1 0-1,-1 0 1,0 0-1,0 0 1,0 0-1,0 0 1,1 0-1,68-15-6012,-33 9 934,15-4-4828</inkml:trace>
</inkml:ink>
</file>

<file path=ppt/ink/ink15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47:22.954"/>
    </inkml:context>
    <inkml:brush xml:id="br0">
      <inkml:brushProperty name="width" value="0.025" units="cm"/>
      <inkml:brushProperty name="height" value="0.025" units="cm"/>
    </inkml:brush>
  </inkml:definitions>
  <inkml:trace contextRef="#ctx0" brushRef="#br0">313 32 6694,'11'-14'9323,"-11"4"-3527,-1 9-5555,0 0 0,1 1 0,-1-1 0,0 0 0,0 1 0,0-1 0,0 1 0,0-1 0,0 1 0,0-1 0,-1 1 0,1 0 0,0 0 0,0-1 0,0 1 0,0 0-1,0 0 1,-2 0 0,-57 6 791,36 0-245,0 2 0,0 0 0,-34 18 0,49-21-651,0 0 0,0 0-1,0 1 1,1 0 0,0 0 0,0 1 0,1 0 0,0 0 0,0 1-1,1 0 1,-8 12 0,12-18-128,1 1 0,0-1 1,0 1-1,-1-1 0,1 1 0,1-1 0,-1 1 0,0-1 0,1 1 0,-1 0 1,1-1-1,0 1 0,0 0 0,0 0 0,0-1 0,0 1 0,1 0 1,-1-1-1,1 1 0,0 0 0,1 4 0,0-5 4,1 1 0,-1 0 0,0-1-1,1 1 1,-1-1 0,1 0 0,0 0 0,0 0-1,0 0 1,0-1 0,0 1 0,0-1-1,0 0 1,7 2 0,10 2 30,2-2-1,-1 0 1,0-1-1,29-2 1,-41 0-40,99-5-664,-98 4 468,-1 0-1,1-1 1,-1-1 0,1 1-1,-1-1 1,0-1 0,0 0 0,0 0-1,8-6 1,-12 4-3990,-4 1-1989</inkml:trace>
</inkml:ink>
</file>

<file path=ppt/ink/ink15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47:26.490"/>
    </inkml:context>
    <inkml:brush xml:id="br0">
      <inkml:brushProperty name="width" value="0.025" units="cm"/>
      <inkml:brushProperty name="height" value="0.025" units="cm"/>
    </inkml:brush>
  </inkml:definitions>
  <inkml:trace contextRef="#ctx0" brushRef="#br0">62 108 14478,'0'0'15566,"1"-3"-15496,2-4-23,-1 2 31,-2 17 437,1-12-495,-1 0 0,0 0-1,0 1 1,0-1 0,1 0-1,-1 0 1,0 1 0,1-1-1,-1 0 1,0 0 0,1 0-1,-1 0 1,0 1-1,1-1 1,-1 0 0,0 0-1,1 0 1,-1 0 0,0 0-1,1 0 1,-1 0 0,0 0-1,1 0 1,-1 0 0,1 0-1,-1 0 1,0 0 0,1 0-1,-1 0 1,0-1-1,1 1 1,-1 0 0,0 0-1,0 0 1,1 0 0,-1-1-1,1 1 1,14-8 381,-13 7-381,-1 0 0,1-1 0,-1 0 0,1 1-1,-1-1 1,1 0 0,-1 1 0,0-1 0,0 0 0,0 0 0,0 0-1,0 0 1,0 0 0,0-1 0,-1 1 0,1 0 0,-1 0 0,0 0 0,1 0-1,-1-1 1,0 1 0,0 0 0,-1 0 0,1-4 0,-2 4-8,1 1 1,0-1 0,0 1-1,0 0 1,-1-1 0,1 1 0,-1 0-1,1 0 1,-1 0 0,1 0-1,-1 0 1,0 0 0,0 0-1,1 1 1,-1-1 0,0 1 0,0-1-1,0 1 1,0 0 0,1 0-1,-1-1 1,0 1 0,0 0-1,0 1 1,0-1 0,0 0 0,1 1-1,-4 0 1,1 0-13,0 0 0,0 0 0,0 1 0,1-1 0,-1 1 0,1 0 0,-1 0 0,1 0 0,0 0 0,0 1 0,0-1 0,-3 4 0,4-4 0,1-1 0,-1 1 0,1-1 0,0 1 0,0-1 0,0 1 0,0 0 0,0 0 0,0 0 0,0-1 0,0 1 0,1 0 0,-1 0 0,1 0 0,-1 0 0,1 0 0,0 0 0,0 0 0,0 0 0,0 0 0,0 0 0,1 1 0,-1-1 0,0-1 0,2 4 0,-1-4 0,0 1 0,1-1 0,-1 0 0,1 0 0,-1 0 0,1 0 0,-1 0 0,1 0 0,0 0 0,-1 0 0,1-1 0,0 1 0,0-1 0,0 1 0,-1-1 0,1 0 0,0 0 0,0 0 0,0 0 0,0 0 0,0 0 0,-1 0 0,1-1 0,2 0 0,2 1 0,0-1 0,1 0 0,-1-1 0,0 0 0,-1 0 0,8-3 0,-9 2 0,0 1 0,-1-1 0,1 0 0,-1 0 0,0 0 0,0-1 0,0 1 0,0-1 0,-1 0 0,0 0 0,1 1 0,-1-2 0,-1 1 0,1 0 0,0 0 0,1-9 0,-3 12 0,0 0 0,0-1 0,0 1 0,0 0 0,0-1 0,0 1 0,0 0 0,0-1 0,0 1 0,-1 0 0,1 0 0,-1-1 0,1 1 0,-1 0 0,1 0 0,-1 0 0,0-1 0,1 1 0,-1 0 0,0 0 0,0 0 0,-2-1 0,1 1 0,0 0 0,-1 0 0,1 0 0,0 0 0,-1 0 0,1 1 0,-1-1 0,1 1 0,-1 0 0,1-1 0,-1 1 0,1 1 0,-1-1 0,0 0 0,1 1 0,-5 0 0,2 1 0,0 0 0,1 1 0,-1-1 0,0 1 0,1 0 0,-1 0 0,1 1 0,0-1 0,0 1 0,0 0 0,-5 8 0,7-10 0,0 0 0,1 0 0,0 0 0,-1 1 0,1-1 0,0 1 0,0-1 0,0 1 0,1-1 0,-1 1 0,0 4 0,1-6 0,0 0 0,0 0 0,0 1 0,0-1 0,1 0 0,-1 0 0,0 0 0,1 0 0,-1 1 0,1-1 0,-1 0 0,1 0 0,0 0 0,-1 0 0,1 0 0,0 0 0,0 0 0,0-1 0,0 1 0,-1 0 0,1 0 0,0-1 0,0 1 0,1 0 0,-1-1 0,1 1 0,15 4-114,1-1-1,0 0 1,0-1-1,0-1 1,0-1-1,0-1 1,0 0-1,29-5 1,-35 2-3646,-5-2-1951,-2-4-3455</inkml:trace>
</inkml:ink>
</file>

<file path=ppt/ink/ink15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47:26.850"/>
    </inkml:context>
    <inkml:brush xml:id="br0">
      <inkml:brushProperty name="width" value="0.025" units="cm"/>
      <inkml:brushProperty name="height" value="0.025" units="cm"/>
    </inkml:brush>
  </inkml:definitions>
  <inkml:trace contextRef="#ctx0" brushRef="#br0">323 1 18353,'0'0'12770,"-14"13"-11937,-57 48-464,12-12-148,-99 107 0,156-154-225,0 0 0,0 1 1,0-1-1,0 0 0,1 1 0,-1 0 0,1-1 1,0 1-1,-1 0 0,1 0 0,1 0 0,-1 0 0,0 3 1,15-44-11635,-8 9 3182</inkml:trace>
</inkml:ink>
</file>

<file path=ppt/ink/ink15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47:27.208"/>
    </inkml:context>
    <inkml:brush xml:id="br0">
      <inkml:brushProperty name="width" value="0.025" units="cm"/>
      <inkml:brushProperty name="height" value="0.025" units="cm"/>
    </inkml:brush>
  </inkml:definitions>
  <inkml:trace contextRef="#ctx0" brushRef="#br0">1 1 10730,'0'0'15695,"38"69"-13293,-6-31-832,6 2-97,5 0-576,4 0-897,-2-3 0,1-4 0,-10-2 0,-8-3 0,-7-2-641,-6-6-3523,-5-7-4388</inkml:trace>
</inkml:ink>
</file>

<file path=ppt/ink/ink15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47:51.757"/>
    </inkml:context>
    <inkml:brush xml:id="br0">
      <inkml:brushProperty name="width" value="0.025" units="cm"/>
      <inkml:brushProperty name="height" value="0.025" units="cm"/>
    </inkml:brush>
  </inkml:definitions>
  <inkml:trace contextRef="#ctx0" brushRef="#br0">0 0 7591,'0'0'1757,"5"10"-530,0-2-964,-1 0-1,1-1 0,0 0 0,1 0 0,0 0 0,0 0 1,0-1-1,1 0 0,0 0 0,0-1 0,0 0 0,1 0 1,0-1-1,0 0 0,0 0 0,0-1 0,13 4 0,24 0 124,0-1 0,1-2 0,0-3 0,52-4 0,-2 1-100,278-10-88,1-1-49,458-46 4018,-801 56-3989,-24 2-142,64-8 653,0 4 0,117 6 1,-183-1-663,0 1 1,0 1 0,0-1 0,0 1 0,0 0 0,0 1-1,0-1 1,-1 1 0,1 0 0,-1 0 0,0 1-1,0 0 1,0 0 0,0 0 0,-1 0 0,0 1 0,0-1-1,0 1 1,0 0 0,-1 1 0,0-1 0,0 1-1,0-1 1,-1 1 0,1 0 0,-1 0 0,-1 0-1,1 0 1,-1 0 0,0 0 0,-1 0 0,1 1 0,-1-1-1,-1 0 1,1 0 0,-1 1 0,-2 7 0,3-12-197,-1-1 0,0 1 0,1 0 0,-1-1 0,0 1 1,0-1-1,0 1 0,0-1 0,0 0 0,-1 1 0,1-1 0,0 0 1,-1 0-1,-1 2 0,-10 1-3984,1-12-3500,6-8-1673</inkml:trace>
</inkml:ink>
</file>

<file path=ppt/ink/ink15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47:52.322"/>
    </inkml:context>
    <inkml:brush xml:id="br0">
      <inkml:brushProperty name="width" value="0.025" units="cm"/>
      <inkml:brushProperty name="height" value="0.025" units="cm"/>
    </inkml:brush>
  </inkml:definitions>
  <inkml:trace contextRef="#ctx0" brushRef="#br0">75 257 8136,'0'0'5813,"-10"-9"-3747,-31-32-229,39 40-1717,0-1 0,0 1 0,1-1 0,-1 0 1,0 0-1,1 1 0,0-1 0,-1 0 1,1 0-1,0-1 0,0 1 0,0 0 1,0 0-1,0 0 0,0-1 0,1 1 0,-1 0 1,1-1-1,0 1 0,0-1 0,0 1 1,0 0-1,0-1 0,0 1 0,0-1 1,1 1-1,-1 0 0,1-1 0,0 1 0,0 0 1,0 0-1,0 0 0,0 0 0,0-1 1,0 1-1,1 1 0,-1-1 0,1 0 1,0 0-1,-1 0 0,1 1 0,0-1 0,0 1 1,0 0-1,0-1 0,4-1 0,8-4-106,0 0 0,0 1 0,0 0-1,1 1 1,19-3 0,13-1 17,1 2 0,-1 2 0,1 2-1,0 2 1,0 3 0,0 1 0,-1 3 0,61 14 0,2-1 221,0-5 0,139 0 0,-83-6 235,418-19 2470,-177-5-1483,-404 16-1515,1 0-1,-1 0 1,0 0-1,0-1 1,0 1-1,0-1 1,0 1-1,1-1 0,-1 0 1,0 0-1,-1-1 1,1 1-1,0 0 1,4-4-1,-5 3-279,-1 0-1,1 0 0,0 0 1,-1-1-1,0 1 0,1-1 1,-1 1-1,0-1 0,0 1 1,0-1-1,-1 0 0,1 0 1,-1 1-1,1-1 1,-1 0-1,0-5 0,0-35-5828</inkml:trace>
</inkml:ink>
</file>

<file path=ppt/ink/ink15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48:08.693"/>
    </inkml:context>
    <inkml:brush xml:id="br0">
      <inkml:brushProperty name="width" value="0.025" units="cm"/>
      <inkml:brushProperty name="height" value="0.025" units="cm"/>
    </inkml:brush>
  </inkml:definitions>
  <inkml:trace contextRef="#ctx0" brushRef="#br0">1034 127 6534,'-2'-11'4319,"2"6"-4057,-1 0 0,0 0-1,0 0 1,0 0 0,0 0 0,-1 0-1,0 0 1,0 1 0,0-1 0,-1 1 0,1 0-1,-1-1 1,0 1 0,0 0 0,0 1 0,-1-1-1,0 1 1,1-1 0,-1 1 0,0 0 0,-1 0-1,1 1 1,0-1 0,-6-1 0,-3 0-42,0 1 1,0 1-1,-1 0 1,1 1 0,-1 0-1,0 1 1,1 0-1,-1 1 1,1 1-1,-1 0 1,1 1 0,0 0-1,-18 8 1,-3 2-86,0 2 1,0 2-1,-51 35 1,37-19 22,3 3 0,1 1 0,1 3 0,3 1 1,1 2-1,2 2 0,2 1 0,2 2 0,3 1 0,1 1 1,3 2-1,2 0 0,2 2 0,3 1 0,-21 93 0,34-112-6,2-1 0,1 1 0,2 0 0,1 0 0,2-1 0,2 1 0,1 0 0,2-1 0,1 0 0,13 33 0,-15-51-137,0-1 0,1-1 0,1 1 0,1-1 0,0 0 0,1-1 1,0 0-1,1-1 0,0 0 0,2-1 0,-1 0 0,1-1 0,1 0 0,0-1 0,0-1 0,1 0 0,1-1 0,-1 0 0,1-2 0,0 0 0,1 0 0,28 5 0,-13-7 77,-1-2 0,1 0-1,0-2 1,0-2 0,0-1 0,0-1-1,-1-2 1,1-1 0,-2-1-1,39-16 1,-11-1 40,-1-1-1,-2-4 0,-1-1 0,66-51 1,-81 53 26,-2-1 1,-1-3-1,-1 0 1,-2-2-1,-2-2 1,46-67-1,-64 81 44,0 0 0,-1-1 0,-1 0 0,-1-1-1,-2 0 1,0-1 0,-2 0 0,-1 0-1,0 0 1,-3-1 0,0 1 0,-1-1-1,-5-43 1,1 50-151,0 1 0,-2 0 1,0 0-1,-1 1 0,-1-1 0,-1 2 0,0-1 0,-1 1 0,-1 0 0,-1 1 0,0 0 1,-1 0-1,-1 2 0,0-1 0,-1 2 0,-1 0 0,-16-12 0,17 16-177,0 0-1,0 1 1,-1 0-1,0 1 1,0 1 0,-1 0-1,1 2 1,-1-1-1,0 2 1,-1 0-1,1 1 1,0 1 0,-1 0-1,1 1 1,-1 1-1,1 1 1,-1 0-1,1 1 1,0 0 0,-24 10-1,19-4-484,0 1-1,0 0 1,1 2-1,0 1 1,-30 25-1,13-5-3012,-55 63 0,19-8-4490</inkml:trace>
</inkml:ink>
</file>

<file path=ppt/ink/ink15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48:10.315"/>
    </inkml:context>
    <inkml:brush xml:id="br0">
      <inkml:brushProperty name="width" value="0.025" units="cm"/>
      <inkml:brushProperty name="height" value="0.025" units="cm"/>
    </inkml:brush>
  </inkml:definitions>
  <inkml:trace contextRef="#ctx0" brushRef="#br0">1344 73 5830,'1'-1'176,"0"-1"1,0 0 0,0 0 0,-1 1-1,1-1 1,-1 0 0,1 0 0,-1 0-1,0 0 1,0 0 0,0 1 0,0-1-1,0 0 1,0 0 0,0 0 0,-1 0-1,1 0 1,-1 0 0,1 1 0,-1-1-1,0 0 1,1 0 0,-1 1 0,0-1-1,0 1 1,0-1 0,-1 1 0,1-1-1,0 1 1,0-1 0,-1 1 0,1 0 0,-1 0-1,1 0 1,-1 0 0,0 0 0,1 0-1,-1 0 1,0 0 0,0 1 0,1-1-1,-1 1 1,0-1 0,0 1 0,-3 0-1,-13-3 171,0 0-1,0 2 1,0 0-1,-18 3 0,12-2 223,-26 2-241,1 3 0,-1 1 0,1 3 0,1 2 0,-94 34 0,41-4-266,-158 89 0,220-108 108,2 1 0,0 2 0,2 2 0,1 1 0,1 1 0,-45 53 1,63-63-113,0 1 0,1 1 1,1 1-1,1 0 0,0 0 1,2 1-1,1 1 0,1-1 1,1 2-1,1-1 0,1 1 1,-3 47-1,7-52-1,2-1 0,0 1 0,1-1 0,1 1 1,1-1-1,0 0 0,2 0 0,14 33 0,-8-27 10,1-2-1,1 0 1,1 0-1,1-1 1,35 35 0,-12-20-23,1-2 0,2-2 0,2-2 0,0-1 0,2-3 0,51 22 0,-27-17 13,2-3 0,1-4 0,1-3-1,1-3 1,95 12 0,-115-24 71,0-3 0,0-3 1,0-1-1,0-3 0,-1-3 0,1-2 1,-1-2-1,60-20 0,-53 8 367,0-3 1,-2-2-1,-1-3 0,-2-2 0,-1-3 1,51-42-1,-65 44-124,-2-2-1,-1-2 1,-2-1 0,-2-1 0,-1-3-1,-3 0 1,50-91 0,-67 106-309,-1 0 0,-2-2 0,0 1 0,-2-1 0,-1 0 0,-2-1 0,0 1 0,-2-1 0,-1-34 0,-3 47-54,0-1 0,-1 1 0,-1 0-1,0 0 1,-2 0 0,0 0 0,0 0 0,-2 1-1,0 0 1,-1 0 0,0 1 0,-1 0-1,-1 0 1,-1 1 0,0 1 0,-23-23 0,19 24-10,0 0 1,-1 1 0,0 0-1,-1 1 1,0 1 0,-1 1 0,1 0-1,-27-6 1,15 6-47,-1 2-1,0 1 1,0 1 0,-57 1-1,33 6-342,1 3 0,0 1 0,0 3 0,1 2 0,-87 33 0,-7 19-2837,3 6 0,-173 116 0,122-64-3578</inkml:trace>
</inkml:ink>
</file>

<file path=ppt/ink/ink15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48:47.324"/>
    </inkml:context>
    <inkml:brush xml:id="br0">
      <inkml:brushProperty name="width" value="0.025" units="cm"/>
      <inkml:brushProperty name="height" value="0.025" units="cm"/>
    </inkml:brush>
  </inkml:definitions>
  <inkml:trace contextRef="#ctx0" brushRef="#br0">1 158 7079,'0'0'-513,"5"-63"-5348,13 43 6854,4 1 64,5-1-641,-1 1-384,-2 2-448</inkml:trace>
</inkml:ink>
</file>

<file path=ppt/ink/ink15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48:47.658"/>
    </inkml:context>
    <inkml:brush xml:id="br0">
      <inkml:brushProperty name="width" value="0.025" units="cm"/>
      <inkml:brushProperty name="height" value="0.025" units="cm"/>
    </inkml:brush>
  </inkml:definitions>
  <inkml:trace contextRef="#ctx0" brushRef="#br0">1424 193 7783,'0'0'1634,"-2"-11"2103,2 3-3262,-1 1 0,0 0 0,-1-1 0,0 1 0,0 0 0,0 0 1,-1 0-1,0 0 0,-1 0 0,1 1 0,-1 0 0,0-1 0,-1 2 0,0-1 1,0 0-1,0 1 0,0 0 0,-1 0 0,0 0 0,-8-4 0,-4 1-116,-1 0 0,-1 1-1,1 1 1,-1 1 0,0 1 0,-1 1-1,1 1 1,-1 0 0,-30 2 0,16 2-181,0 1 0,1 2 1,-1 1-1,-60 20 0,40-4-71,1 2 1,1 2-1,2 2 0,1 3 0,1 2 0,2 2 1,1 2-1,2 2 0,1 1 0,3 3 1,-66 88-1,76-89-30,1 2 1,3 1-1,1 1 0,3 2 1,1 0-1,3 1 1,1 0-1,3 2 0,2-1 1,3 2-1,1 0 1,3 0-1,3 82 0,4-108-32,2 0-1,0 0 1,2 0-1,1-1 1,1 0-1,2 0 1,0-1-1,1 0 1,1-1-1,2 0 1,0-1-1,1 0 0,1-2 1,1 0-1,28 26 1,-21-25 4,0-1 0,2-1 0,0-1 1,0-2-1,2 0 0,0-2 0,1-1 0,0-1 0,1-2 0,0-1 1,1-1-1,49 6 0,-38-10 27,1-2 0,0-2 1,-1-2-1,1-1 0,-1-3 0,0-1 1,0-2-1,-1-2 0,0-2 0,-1-1 0,0-2 1,-2-2-1,0-2 0,-1-1 0,0-2 0,-2-1 1,55-50-1,-46 32-67,-1-2 0,-2-2 0,-2-1 0,-2-2-1,-2-2 1,-3-1 0,-1-2 0,31-78 0,-43 82-11,-1 0 1,-3-1-1,-2-1 1,-3 0-1,-1-1 0,-3 0 1,-3 0-1,-1-1 1,-12-103-1,7 135 2,-1 0 0,-1 0 0,0 0 0,-2 0 0,-1 1 0,0 0 0,-2 1 0,0 0 0,-1 0 0,-2 1 0,1 1 0,-2 0 0,-1 0 0,0 2 0,-1 0 0,0 0 0,-2 2 0,1 0 0,-2 1 0,0 1 0,0 1 0,-1 0 0,-1 2 0,0 0 0,0 1 0,-42-9 0,12 7 0,-1 2 0,-1 3 0,1 1 0,-1 4 0,1 1 0,-1 2 0,1 3 0,0 3 0,1 1 0,0 3 0,0 1 0,1 4 0,-90 44 0,110-46-608,1 1 1,1 2-1,1 1 0,1 1 0,0 1 1,2 1-1,-40 49 0,50-53-107,1 0 1,1 1-1,0 1 1,2 0-1,1 0 0,0 1 1,1 0-1,2 0 0,0 1 1,2 0-1,0 0 1,0 25-1,2 26-10245</inkml:trace>
</inkml:ink>
</file>

<file path=ppt/ink/ink15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48:48.268"/>
    </inkml:context>
    <inkml:brush xml:id="br0">
      <inkml:brushProperty name="width" value="0.025" units="cm"/>
      <inkml:brushProperty name="height" value="0.025" units="cm"/>
    </inkml:brush>
  </inkml:definitions>
  <inkml:trace contextRef="#ctx0" brushRef="#br0">4829 6653 13773,'0'0'6182,"8"6"-4335,26 17-101,-32-22-1599,0 0 0,0 0 0,0-1 0,0 1 0,-1 0 0,1-1 0,0 0 0,0 1 0,0-1 0,0 0 0,0 0 0,0 0 0,0 0 0,0 0 0,0-1 0,0 1 0,0-1 0,0 1 0,0-1 0,0 0 1,2 0-1,33-26 1002,-27 19-766,43-35-115,-2-3 1,-2-2 0,-2-3 0,-2-1-1,-3-2 1,-2-2 0,-2-1-1,59-124 1,-65 106-15,-3-1 1,-3-2-1,-4-1 0,-3 0 0,-4-1 1,-3-1-1,1-105 0,-11 64-254,-5 1 0,-21-132 0,12 183 0,-2 1 0,-4 1 0,-2 1 0,-4 0 0,-34-68 0,16 56 0,-100-141 0,-77-57 0,39 51 0,85 99 0,-206-248 0,261 333 0,-2 1 0,-1 3 0,-3 1 0,0 3 0,-3 1 0,-67-33 0,30 28 0,-1 4 0,-1 3 0,-2 5 0,-130-21 0,-375-19 0,277 53 0,-387 35 0,-520-24 0,1195 1 0,0-1 0,1-1 0,-1-2 0,1-1 0,-52-18 0,66 17 0,0 0 0,0-1 0,0-1 0,1 0 0,0-1 0,1 0 0,0-1 0,1-1 0,0 0 0,1-1 0,-17-24 0,-1-7 0,3-2 0,1 0 0,-31-89 0,26 48 0,-22-120 0,42 152 0,4 0 0,1 0 0,3-1 0,3 0 0,15-107 0,78-271 0,-63 310 0,-30 119 0,102-362 0,-84 316 0,2 1 0,1 0 0,3 2 0,62-89 0,-77 125 0,-4 5 0,-1-1 0,1 0 0,-1 0 0,7-15 0,-33 32-1249,16-4 299,-24 18-5581,7-16-1987,14-7 1807</inkml:trace>
</inkml:ink>
</file>

<file path=ppt/ink/ink15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48:48.644"/>
    </inkml:context>
    <inkml:brush xml:id="br0">
      <inkml:brushProperty name="width" value="0.025" units="cm"/>
      <inkml:brushProperty name="height" value="0.025" units="cm"/>
    </inkml:brush>
  </inkml:definitions>
  <inkml:trace contextRef="#ctx0" brushRef="#br0">50 236 21396,'0'0'2691,"-9"-1"-1015,-27-1 134,36 2-1748,0 0 0,0 0 0,1 0 1,-1-1-1,0 1 0,0 0 0,0 0 0,0-1 1,1 1-1,-1 0 0,0 0 0,0-1 0,0 1 1,0 0-1,0 0 0,0-1 0,0 1 0,0 0 1,0 0-1,0-1 0,0 1 0,0 0 0,0-1 1,0 1-1,0 0 0,0 0 0,0-1 0,0 1 1,0 0-1,0 0 0,-1-1 0,1 1 0,0 0 1,0 0-1,0-1 0,0 1 0,-1 0 0,1 0 1,0 0-1,0-1 0,0 1 0,-1 0 0,1 0 1,0 0-1,0 0 0,-1 0 0,1-1 0,0 1 1,0 0-1,-1 0 0,1 0 0,0 0 0,0 0 1,-1 0-1,1 0 0,-1 0 0,23-13-42,-22 13 50,76-38 25,6-5 62,2 4 0,111-35 0,-183 70-168,-1 1 1,1 0-1,0 1 0,0 1 1,13-1-1,-22 2 9,-1 0 0,0 0 0,0 0 0,0 1 1,1-1-1,-1 1 0,0-1 0,0 1 0,0-1 0,0 1 0,0 0 0,0 0 1,0 0-1,0 1 0,0-1 0,0 0 0,-1 1 0,1-1 0,-1 1 0,1-1 0,-1 1 1,1 0-1,-1-1 0,0 1 0,0 0 0,0 0 0,0 0 0,0 0 0,0 0 0,0 0 1,-1 1-1,1-1 0,0 4 0,1 16 40,-1 0 0,-1 0 1,-1 0-1,-1 0 0,-7 34 0,-36 110 189,8-32-534,27-92-633,-2 7-1614,3-2-3662,4-4-7829</inkml:trace>
</inkml:ink>
</file>

<file path=ppt/ink/ink15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49:23.345"/>
    </inkml:context>
    <inkml:brush xml:id="br0">
      <inkml:brushProperty name="width" value="0.025" units="cm"/>
      <inkml:brushProperty name="height" value="0.025" units="cm"/>
    </inkml:brush>
  </inkml:definitions>
  <inkml:trace contextRef="#ctx0" brushRef="#br0">1 51 6438,'0'0'11638,"10"0"-11345,452-30 2993,-363 20-2546,85 0 495,247 16 1,356 76-372,-278-22-472,2-32 103,42-22 96,216-1-54,-2-51-117,447-51-270,-186 83-124,-580 32-38,-95-1 8,65-4 22,624 9-9,-115-4 56,442-8 308,-704-51-303,222-5 4,477 46 49,-1278 1-113,148 21 1,-229-19-3033,-14 1 939,-15 1-926,-8-8-3296,-6-10-7617</inkml:trace>
</inkml:ink>
</file>

<file path=ppt/ink/ink15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49:37.907"/>
    </inkml:context>
    <inkml:brush xml:id="br0">
      <inkml:brushProperty name="width" value="0.025" units="cm"/>
      <inkml:brushProperty name="height" value="0.025" units="cm"/>
    </inkml:brush>
  </inkml:definitions>
  <inkml:trace contextRef="#ctx0" brushRef="#br0">8192 877 3011,'0'0'2984,"0"-10"-2028,1 3-1371,-1 1 744,1-1 1,-1 0-1,0 0 1,0 1-1,-1-1 1,0 0-1,0 1 0,-1-1 1,0 1-1,0-1 1,0 1-1,-1 0 1,0 0-1,-6-9 1,-2 1 29,-2 1 1,0 1 0,0 0-1,-1 1 1,0 0 0,-1 1 0,0 1-1,-1 0 1,-31-12 0,-13-1-501,-89-19 1,103 29 368,-718-169 58,-1059-113-1,560 213-105,-2 136-2,215 110-73,894-128 32,2 7 0,1 7 0,4 6 0,-230 123 0,317-144 510,2 2 0,1 3 0,2 3 0,-85 84 0,117-101-621,2 1-1,0 1 1,2 1-1,-26 48 1,36-55-25,1 0-1,1 1 1,0 0 0,2 0 0,1 1-1,1 0 1,-2 32 0,5-37 11,2 0 0,0 0 1,0 0-1,2 0 0,1-1 0,0 1 1,2 0-1,0-1 0,1 0 0,1 0 1,0-1-1,2 0 0,0 0 1,1-1-1,1 0 0,0-1 0,1 0 1,1-1-1,27 26 0,-9-16 172,0-1 0,2-2-1,1-1 1,0-1 0,2-2-1,0-2 1,1-1 0,0-2-1,43 9 1,54 8 240,170 15 0,477 11-215,6-44-140,-548-10-37,2239-25 171,-1936 12-177,939-42 103,-835-23-135,-518 50 376,-2-5 0,241-93 1,-365 124-362,34-15 165,-1-1 0,61-39 0,-88 50-156,0-1 0,0 0 0,0-1 0,-1 1 0,0-2 0,0 1 0,-1-1 0,0 0 0,0 0 0,-1-1 1,0 1-1,0-1 0,-1 0 0,0-1 0,-1 1 0,3-14 0,-3 4-8,-2 0 1,-1 0-1,0-1 0,-1 1 1,-1 0-1,-1 0 1,0 0-1,-2 0 0,0 1 1,-1-1-1,-1 1 1,-1 1-1,-16-28 0,-4-2 17,-3 1-1,-2 2 0,-60-63 1,26 39-190,-3 3 0,-3 4 0,-2 2 1,-3 4-1,-2 4 0,-3 3 0,-1 3 0,-2 5 0,-103-34 1,16 20-662,-1 8 1,-3 7-1,-344-28 1,168 42-3998,-16 4-4163</inkml:trace>
</inkml:ink>
</file>

<file path=ppt/ink/ink15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49:46.106"/>
    </inkml:context>
    <inkml:brush xml:id="br0">
      <inkml:brushProperty name="width" value="0.025" units="cm"/>
      <inkml:brushProperty name="height" value="0.025" units="cm"/>
    </inkml:brush>
  </inkml:definitions>
  <inkml:trace contextRef="#ctx0" brushRef="#br0">10645 595 11691,'-2'-9'432,"2"8"-400,-1-10 208,0 1 0,-1-1 0,0 1 0,-1 0 0,0 0 0,-1 0 0,1 0 0,-2 1-1,0 0 1,0-1 0,-1 2 0,0-1 0,0 1 0,-1 0 0,-7-8 0,-3 5 78,0 0-1,0 1 1,-1 1 0,0 1 0,0 0 0,-32-7 0,-122-23-74,144 33-129,-930-108 1351,-6 71-509,918 41-983,-1249-63 160,-32 0-44,1098 57-98,-1673-12 251,779 29 385,232-5-312,713 1-202,-243 41-1,315-28-86,0 5 1,2 4-1,-154 65 1,226-80-25,-1 3 1,2 0-1,0 3 0,-42 32 1,63-44-11,1 1 1,1 0 0,0 1 0,0 0-1,0 0 1,1 0 0,1 1-1,0 0 1,0 1 0,1-1 0,0 1-1,0 0 1,2 0 0,-1 1 0,1-1-1,1 1 1,-1 13 0,2-9 16,1 1 0,1-1 0,0 0 0,2 0 1,0 0-1,0 0 0,1 0 0,1-1 0,1 0 1,0 0-1,9 15 0,-2-8-8,1-2 0,1 0 0,0 0 0,1-1 0,2-1 0,30 25 0,-3-9 43,1-3 0,1-1 0,2-3 0,1-2 0,93 33-1,30-3 188,1-8 0,244 34-1,368 6-106,-747-84-112,2754 110 185,-2124-112-171,1556-20 101,-1130-68-68,-815 42-10,508-147 0,-341 40-41,-304 96 16,142-78-1,-274 128-22,21-11 5,45-31 1,-71 43-6,0 0 0,0 0 0,0 0 0,0-1 0,-1 1 0,0-1 0,0-1 0,0 1 0,-1-1 0,0 1 0,0-1 0,5-15 0,-9 20-15,1-1-1,-1 1 1,1-1-1,-1 1 1,0-1-1,0 1 1,0-1-1,0 1 1,0-1-1,-1 1 1,1-1-1,-1 1 1,0-1-1,0 1 0,1 0 1,-2-1-1,1 1 1,0 0-1,0 0 1,-1 0-1,1 0 1,-1 0-1,1 0 1,-1 0-1,0 0 1,0 1-1,0-1 1,0 1-1,0-1 1,0 1-1,0 0 1,-1 0-1,1 0 1,-4-1-1,-8-3-299,0 0 0,0 2-1,-1 0 1,-24-2 0,-195-9-5575,78 11-1015</inkml:trace>
</inkml:ink>
</file>

<file path=ppt/ink/ink15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0:07.178"/>
    </inkml:context>
    <inkml:brush xml:id="br0">
      <inkml:brushProperty name="width" value="0.025" units="cm"/>
      <inkml:brushProperty name="height" value="0.025" units="cm"/>
    </inkml:brush>
  </inkml:definitions>
  <inkml:trace contextRef="#ctx0" brushRef="#br0">23 131 7655,'-23'3'3971,"32"-7"-348,39-11-1186,65-8-953,1 5 0,148-5-1,238 18-795,-292 6-243,930 27 1302,-561-8-771,-503-18-873,345-6 899,-405 2-926,44-5 187,-55 6-225,1 1-1,-1-1 1,0 0-1,1 0 1,-1 0 0,0-1-1,0 1 1,0-1-1,0 0 1,0 0-1,0 0 1,4-4-1,-7 6-32,0 0 0,0-1 0,1 1 1,-1 0-1,0-1 0,0 1 0,0 0 0,0-1 0,1 1 0,-1 0 0,0-1 1,0 1-1,0-1 0,0 1 0,0 0 0,0-1 0,0 1 0,0 0 1,0-1-1,0 1 0,0 0 0,0-1 0,-1 1 0,1-1 0,0 1 0,0 0 1,0-1-1,0 1 0,0 0 0,-1-1 0,1 1 0,0 0 0,0 0 0,-1-1 1,1 1-1,0 0 0,-1 0 0,1-1 0,0 1 0,0 0 0,-1 0 0,1 0 1,0 0-1,-1-1 0,1 1 0,-1 0 0,-21-7 15,21 7-19,-49-9-2209,-86-5 0,37 6-3754,12-1-3231</inkml:trace>
</inkml:ink>
</file>

<file path=ppt/ink/ink15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0:08.189"/>
    </inkml:context>
    <inkml:brush xml:id="br0">
      <inkml:brushProperty name="width" value="0.025" units="cm"/>
      <inkml:brushProperty name="height" value="0.025" units="cm"/>
    </inkml:brush>
  </inkml:definitions>
  <inkml:trace contextRef="#ctx0" brushRef="#br0">1 143 16976,'155'-53'806,"-17"23"-202,1 6-1,248-11 1,288 39 1931,-441 5-1732,492 11 1292,-694-20-1981,635 22 2538,-639-15-2542,-19-2-426,-14-1-1235,-8-2 562,0-2 0,0 1-1,0-1 1,0-1-1,-15-3 1,-42-16-7707</inkml:trace>
</inkml:ink>
</file>

<file path=ppt/ink/ink15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0:29.935"/>
    </inkml:context>
    <inkml:brush xml:id="br0">
      <inkml:brushProperty name="width" value="0.025" units="cm"/>
      <inkml:brushProperty name="height" value="0.025" units="cm"/>
    </inkml:brush>
  </inkml:definitions>
  <inkml:trace contextRef="#ctx0" brushRef="#br0">5045 345 6758,'0'0'3518,"-9"-5"-2300,-22-10 308,0 2 1,-1 1 0,-58-13 0,75 22-1324,-223-46 1014,-284-20 0,-461 17-1045,634 35-19,19-2-34,-370-11 334,597 30-210,-1 4-1,1 5 1,0 5 0,0 3 0,-167 54 0,151-31-144,2 6 1,3 4-1,2 6 0,-105 70 1,190-108 42,2 1 0,0 0 0,2 2 0,0 1 0,1 1 1,1 1-1,-20 30 0,36-46-123,0 0 0,0 1-1,0 0 1,1-1 0,1 2 0,-1-1-1,1 0 1,1 1 0,0-1 0,0 1-1,1 0 1,0-1 0,1 1 0,0 0 0,0 0-1,1-1 1,0 1 0,1 0 0,0-1-1,1 1 1,0-1 0,0 0 0,1 0-1,0 0 1,1 0 0,10 14 0,10 9 24,1-2 0,2 0 0,1-2 1,1-1-1,1-2 0,2 0 0,0-3 0,2 0 1,0-3-1,58 24 0,21 1 60,1-6 0,146 30 0,777 134 293,-758-162-278,363 6 0,285-75-23,-142-80 15,-633 75-84,-1-7-1,-2-7 1,148-68 0,-258 97-5,-1 0 1,-1-3-1,0-1 0,-2-2 0,-1-1 1,-1-2-1,32-33 0,-53 47 10,-1-1-1,-1 0 1,0-1-1,-1 0 1,-1 0-1,0-1 1,-2 0-1,7-20 1,-10 22 30,0 0 0,-1 0 1,-1 0-1,-1 0 0,0 0 0,-1 0 1,-1 0-1,0 0 0,-1 0 0,0 0 1,-6-19-1,0 11-31,-1 0 0,-2 0 0,0 1 1,-1 0-1,-1 1 0,0 0 0,-31-33 0,11 18 16,-2 0 0,-77-58 0,62 58-186,-2 3 0,-2 2 0,0 2 0,-80-30 0,52 31-427,-1 3-1,-131-22 1,10 22-1451,-377 2 0,365 24-2643,2 7-3704</inkml:trace>
</inkml:ink>
</file>

<file path=ppt/ink/ink15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2:05.761"/>
    </inkml:context>
    <inkml:brush xml:id="br0">
      <inkml:brushProperty name="width" value="0.025" units="cm"/>
      <inkml:brushProperty name="height" value="0.025" units="cm"/>
    </inkml:brush>
  </inkml:definitions>
  <inkml:trace contextRef="#ctx0" brushRef="#br0">1 254 8776,'0'0'8809,"7"0"-7977,511 0 4695,-246-9-4936,1579 13 1523,-1547 3-2002,534 17 800,-5 36-468,-815-58-441,-13-2-2,0 0 1,0 0-1,0 1 1,0 0-1,0 0 1,-1 0-1,1 1 1,7 2-1,-40 0-177,-636-3 352,650-1-176,-1638-85-107,1559 79 97,-1764-235-129,1817 233 167,16 2-46,0 2 0,-43-3-1,79 17-333,15 5 330,1-1 1,0-1-1,1-1 1,46 11-1,125 21 119,-187-41-102,178 27 27,207 7 0,196-22 43,-512-14-51,1941 5 561,-1323-7-542,-624 2-28,-33 1 6,-1-2 0,1-2 0,80-13-1,-109 8 57,-22 0-69,-27 0-121,-669-50-1301,589 52 1171,-1581-12-2106,630 98 695,537-11-726,2 12-3726,309-47 159</inkml:trace>
</inkml:ink>
</file>

<file path=ppt/ink/ink15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2:24.479"/>
    </inkml:context>
    <inkml:brush xml:id="br0">
      <inkml:brushProperty name="width" value="0.025" units="cm"/>
      <inkml:brushProperty name="height" value="0.025" units="cm"/>
    </inkml:brush>
  </inkml:definitions>
  <inkml:trace contextRef="#ctx0" brushRef="#br0">1235 1 5029,'0'0'85,"-9"0"182,-4 0 767,0 0 0,0 1 0,0 1 0,0 0-1,-22 7 1,-98 39 5045,7 7-3551,88-36-2261,1 1 1,0 3 0,2 0 0,-49 45 0,-13 16 325,-76 73 780,147-129-1243,1 0 0,1 2 0,2 1 0,-23 40 0,9 0 43,3 1 0,4 2 0,2 0 0,4 2 0,-18 107 0,25-78 281,5 0 1,4 0-1,10 162 1,1-211-355,2 0 0,3 0 1,2-1-1,3-1 1,2 0-1,31 70 0,-32-92-32,2 0 0,0-2 0,3 0-1,0-1 1,2-1 0,0-1 0,2-1 0,1-1-1,2-1 1,0-1 0,37 23 0,-40-31-2,1-2 0,0 0-1,0-2 1,1-1 0,1-1 0,0-1 0,0-1 0,0-2 0,43 4 0,-30-8 68,-1-1 0,1-2-1,0-2 1,-1-1 0,0-2 0,43-14 0,244-59 122,-301 75-237,-1-2 0,-1-1-1,1 0 1,-1-2 0,-1-1 0,0-1-1,34-23 1,5-12 57,62-62-1,-62 54-72,-26 22 22,-1-2-1,-2-1 1,-1-1 0,28-46-1,-41 54 20,-1 0 1,-1-1-1,-2-1 0,-1 0 0,-2-1 1,14-58-1,-19 29 189,-2 1 1,-3-1 0,-2 0-1,-15-90 1,1-12 34,11 47-240,1 25 34,-22-137-1,20 200-54,-1 1 1,-2-1-1,-1 1 0,-1 1 0,-1 0 1,-1 0-1,-1 2 0,-2-1 1,-21-27-1,7 18-7,-2 1 0,-1 2 0,-2 1 0,-1 2 0,-72-45 0,-209-91 0,293 154-136,1 1-1,-2 1 1,1 1-1,-1 1 1,0 1-1,0 1 1,0 2-1,-1 0 1,1 1 0,-1 2-1,1 0 1,0 2-1,-1 0 1,1 2-1,0 0 1,1 2-1,0 1 1,0 1-1,0 0 1,1 2 0,1 1-1,0 0 1,0 2-1,-36 31 1,44-32-1779,-7 5-2155,7-7-1508,-5 2-10870</inkml:trace>
</inkml:ink>
</file>

<file path=ppt/ink/ink15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5:13.244"/>
    </inkml:context>
    <inkml:brush xml:id="br0">
      <inkml:brushProperty name="width" value="0.025" units="cm"/>
      <inkml:brushProperty name="height" value="0.025" units="cm"/>
    </inkml:brush>
  </inkml:definitions>
  <inkml:trace contextRef="#ctx0" brushRef="#br0">915 0 10570,'-55'8'3714,"-61"1"1,65-6-3092,-77 13-1,111-13-584,-1 2-1,1 0 1,0 1-1,1 1 1,-1 0-1,1 1 0,0 1 1,-16 13-1,6-1 83,2 2 0,0 0 0,2 2 0,0 0 0,2 2 0,1 0 0,1 1 0,1 1 0,-16 40 0,2 3-73,4 2 0,-32 141-1,37-86-2,4 0 0,7 1-1,5 0 1,15 166 0,0-176-23,5 0 1,6-1-1,4-2 0,72 206 1,-83-289 35,1 0 0,2-1 1,1-1-1,36 51 0,-44-71-11,0 0-1,1-1 0,0 0 1,1-1-1,1 0 0,-1-1 0,2 0 1,-1-1-1,1 0 0,0-1 1,1 0-1,0-1 0,0-1 1,15 4-1,-9-5-3,0-2 1,0 0-1,1-1 0,-1-1 0,1-1 1,-1 0-1,0-2 0,0-1 0,0 0 1,0-1-1,0-1 0,-1-1 0,0-1 1,-1-1-1,34-20 0,11-14 39,-1-2-1,103-99 1,-163 143-81,184-180 14,-8-8-1,-8-7 0,262-399 1,-403 551-14,-3-2 0,-1 0 0,-2-2 1,25-78-1,-42 108 66,-2 0 0,0 0-1,-1 0 1,0-1 0,-2 1 0,0-1 0,-1 0 0,-1 1 0,-1-1 0,-1 1-1,0-1 1,-1 1 0,-1 0 0,-1 1 0,0-1 0,-12-21 0,1 11 79,-2 1 1,0 0-1,-1 2 1,-2 0 0,0 2-1,-2 0 1,-1 2-1,0 0 1,-2 2-1,0 1 1,-1 1 0,0 1-1,-2 2 1,1 1-1,-2 1 1,0 2-1,0 1 1,-1 1 0,0 2-1,0 1 1,-1 1-1,1 2 1,-1 1-1,1 2 1,-65 10 0,75-6-302,0 2 0,1 0 0,0 2 0,0 0 0,1 1 0,0 1 0,1 1 0,0 1 0,1 0 0,-19 18 0,-1 6-1385,1 2 0,3 2 0,-37 52 0,-24 50-6659</inkml:trace>
</inkml:ink>
</file>

<file path=ppt/ink/ink15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5:27.543"/>
    </inkml:context>
    <inkml:brush xml:id="br0">
      <inkml:brushProperty name="width" value="0.025" units="cm"/>
      <inkml:brushProperty name="height" value="0.025" units="cm"/>
    </inkml:brush>
  </inkml:definitions>
  <inkml:trace contextRef="#ctx0" brushRef="#br0">6148 202 6822,'-11'-6'-122,"-76"-40"1229,-169-63 1,225 99-693,0 2-1,0 0 1,-1 3 0,0 0-1,0 2 1,-38 1-1,-200 23-762,61-3-225,-699-16 765,564-21 279,-117-2 1513,391 21-1941,-773 13 1243,665-1-958,1 9-1,-299 74 1,-98 89 406,456-136-452,3 4 0,-190 119 0,239-127-124,-111 99 1,145-113-147,1 2 1,2 1-1,1 2 1,-44 71-1,64-92 6,1 0 1,0 1-1,1-1 0,1 1 1,0 0-1,1 1 0,1-1 0,0 1 1,1 0-1,1-1 0,1 1 0,1 26 1,3-21-8,0-1 0,1 0 0,0 0 0,2-1 0,0 1 0,2-1 0,0-1 0,20 31 0,2-8 13,2-1 1,2-1-1,1-2 0,2-1 1,1-2-1,84 54 0,-44-40 1,3-3-1,1-4 1,3-4-1,0-4 1,2-3-1,2-4 0,111 17 1,48-7 21,359 7 1,749-68 55,-7-100-76,-1272 117-25,385-54 28,-350 42-22,-1-6 1,114-42 0,-187 54-7,-1-1 1,0-3-1,-1-1 0,45-31 1,-69 41 0,-1 0 0,-1-1 0,1 0-1,-1 0 1,-1-2 0,0 1 0,-1-1 0,0 0 0,-1-1 0,0 0 0,-1-1 0,-1 1 0,0-1 0,0-1 0,3-15-1,-6 14 9,-1 0-1,0 0 0,-1 0 1,-1 0-1,-1 0 0,0-1 1,-1 1-1,0 0 0,-10-31 1,4 26 64,-1-1 0,0 1 0,-2 0 0,0 1 0,-2 0 0,-18-22 0,-9-4 281,-2 3 0,-2 1 0,-2 3 0,-79-53 0,-12 0-18,-4 7 1,-4 6-1,-3 7 1,-3 6-1,-232-69 0,232 95-1063,-1 6 0,-2 7-1,-200-10 1,18 29-2344,-20 8-2055</inkml:trace>
</inkml:ink>
</file>

<file path=ppt/ink/ink15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5:34.343"/>
    </inkml:context>
    <inkml:brush xml:id="br0">
      <inkml:brushProperty name="width" value="0.025" units="cm"/>
      <inkml:brushProperty name="height" value="0.025" units="cm"/>
    </inkml:brush>
  </inkml:definitions>
  <inkml:trace contextRef="#ctx0" brushRef="#br0">3213 61 5701,'-254'-31'734,"-411"1"0,207 59-705,2 34-29,329-44-23,17-3 11,0 6 1,2 4-1,0 5 1,2 4-1,-179 88 0,238-99 13,-118 67 29,140-75-23,1 1-1,0 1 1,1 1 0,-24 26-1,40-37 164,-1 1 0,1 0 0,1 1 0,0 0 0,0 0 0,1 0 0,0 0 0,1 1 0,0 0 0,1 0 0,0 0 0,-2 19 0,4-14-78,1 0 0,0 1 0,1-1 0,1 0 0,0 1 0,1-1 0,1 0 0,6 16 0,5 4-41,1 0 0,2-1 0,1 0 0,2-2 1,2 0-1,41 47 0,-43-59-8,1 0 1,0-2 0,1 0-1,2-1 1,0-2 0,0 0-1,1-2 1,1-1 0,55 19-1,15-4 740,158 27 0,-192-44-180,194 38-140,884 142 537,139-96-836,-1061-95-139,0-11 1,-1-9 0,396-88-1,-264 2-131,-306 88 669,0-1 0,-1-2 0,-2-2 1,0-1-1,61-49 0,-94 66-419,0-1 0,0 1-1,0-1 1,-1-1 0,-1 1 0,1-1 0,-1 0 0,-1-1 0,0 1-1,0-1 1,-1 0 0,4-12 0,-7 17-120,0-1 1,0 0-1,-1 0 1,1 0-1,-1 0 0,-1 0 1,1 0-1,-1 0 1,0 1-1,0-1 0,-1 0 1,0 0-1,0 1 1,0-1-1,0 1 0,-1 0 1,0 0-1,0 0 1,-1 0-1,1 0 0,-1 1 1,0-1-1,-8-6 1,-12-9-28,-1 2 0,-1 0 0,0 1 0,-2 2 0,1 1 0,-39-14 0,-182-52 53,245 79-47,-214-55-539,-399-50 1,51 73-4715,394 32 1529,9-2-1740</inkml:trace>
</inkml:ink>
</file>

<file path=ppt/ink/ink15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5:42.074"/>
    </inkml:context>
    <inkml:brush xml:id="br0">
      <inkml:brushProperty name="width" value="0.025" units="cm"/>
      <inkml:brushProperty name="height" value="0.025" units="cm"/>
    </inkml:brush>
  </inkml:definitions>
  <inkml:trace contextRef="#ctx0" brushRef="#br0">5347 460 4292,'0'0'1148,"2"-9"-1025,0-1-187,1-4 188,0-1-1,-1 0 1,0-24-1,-2 35-113,0 0-1,0 0 0,0 0 0,-1 1 1,0-1-1,0 0 0,0 0 1,0 1-1,0-1 0,-1 1 1,1-1-1,-1 1 0,0 0 0,0-1 1,0 1-1,-1 0 0,1 0 1,-1 1-1,0-1 0,0 0 1,-4-2-1,-26-11 39,-1 1 0,-1 2 0,0 2 0,-1 1 0,-42-7 0,33 8-64,-611-88 264,434 71-170,-443-22-36,-1 41 48,317 6-78,101-4-103,-7 0 321,-328 33-1,474-15 407,-375 58 1119,405-55-1702,1 4 1,0 4 0,2 2-1,-74 38 1,120-49 12,1 1-1,1 2 1,0 1 0,1 0 0,1 2 0,-33 34 0,48-43 57,1 1 0,0-1 1,1 1-1,1 1 0,0 0 1,0 0-1,2 1 0,-1-1 1,2 1-1,0 1 0,1-1 1,1 1-1,0 0 0,1-1 1,0 23-1,3-22-106,1 0 0,0 0 0,2 0 0,-1 0 0,2 0 0,0-1 0,1 1 0,1-1 0,0-1 1,1 1-1,1-1 0,0-1 0,1 0 0,0 0 0,24 22 0,15 10 305,1-3 0,91 59 0,-105-76-194,80 52 47,177 88 1,-205-124-172,2-3 0,177 47 0,310 14 102,8-48-11,-355-34-115,104 7-49,0-15-1,517-53 1,500-153 112,-883 93-75,-407 86 32,0-3 0,-2-3 0,0-2 0,-1-3 0,73-50 0,-112 66 18,0-1 0,-1-1 0,-1 0 0,0-2 1,21-27-1,-34 39 24,0 0-1,-1 0 1,1-1 0,-1 1 0,0-1-1,-1 0 1,1 0 0,-1 0 0,0 0-1,-1 0 1,0-1 0,0 1 0,0 0-1,0-1 1,-1 1 0,0-1 0,-1 1-1,1 0 1,-1-1 0,-1 1 0,1 0 0,-1 0-1,0-1 1,-6-10 0,1 5 114,-1 0 1,-1 1 0,0 0-1,0 0 1,-1 1-1,-1 1 1,0 0 0,0 0-1,-16-9 1,-12-5-145,-70-31 1,-1 11 174,-2 4 0,-200-42 1,-244-10 838,491 82-805,-410-53-1043,-595-1 0,855 62-2739,13-2-1830</inkml:trace>
</inkml:ink>
</file>

<file path=ppt/ink/ink15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6:06.494"/>
    </inkml:context>
    <inkml:brush xml:id="br0">
      <inkml:brushProperty name="width" value="0.025" units="cm"/>
      <inkml:brushProperty name="height" value="0.025" units="cm"/>
    </inkml:brush>
  </inkml:definitions>
  <inkml:trace contextRef="#ctx0" brushRef="#br0">2336 388 10602,'-12'-7'785,"-18"-14"-103,1 0 0,1-2 1,1-1-1,-41-46 0,63 61-494,-1 2 1,1-1-1,-2 0 1,1 1-1,-1 0 0,0 1 1,-1 0-1,1 0 1,-1 0-1,0 1 1,-1 0-1,1 1 0,-1 0 1,0 0-1,0 1 1,-17-4-1,-476-82 23,486 87-208,-80-11 130,0 4 1,0 4-1,0 4 1,-151 18 0,184-8-26,0 3 0,1 2 0,0 4 0,1 2 0,2 2 0,0 3 0,-104 61 0,144-74-52,0 1 0,1 1 0,0 0 0,1 2 1,1 0-1,0 0 0,2 2 0,0 0 0,0 0 0,2 1 1,0 1-1,1 0 0,2 1 0,0 0 0,1 0 0,1 1 1,0 0-1,2 0 0,1 0 0,1 1 0,1-1 0,0 25 1,2-20-62,1-1 0,1 1 0,1 0 0,1 0 0,1-1 0,2 0 0,11 31 0,-11-42 1,0 0 1,0 0 0,2-1 0,0 0-1,0-1 1,1 1 0,1-2 0,0 0-1,1 0 1,0-1 0,0 0 0,2-1-1,14 9 1,-1-5 106,0-1 0,2-1 1,-1-1-1,1-2 0,1 0 0,36 4 0,187 15 92,-226-26-172,130 10 13,685 32 365,-781-45-165,1-3 1,-1-2-1,0-3 0,-1-3 0,0-2 0,-1-3 0,-1-2 0,0-3 0,-2-2 0,-1-3 0,0-2 0,-3-3 0,73-56 0,-110 76-32,-1 0 0,0-2 0,-1 1 0,0-2 0,-1 0-1,-1 0 1,12-20 0,-20 28-96,1-1-1,-1 1 1,0 0-1,0-1 0,-1 0 1,0 0-1,-1 0 1,0 0-1,0 0 0,0 0 1,-1 0-1,0 0 1,-1 0-1,0 0 0,0 0 1,-1 0-1,0 0 1,0 1-1,-6-13 0,0 4-40,-2 0-1,0 1 1,0 1-1,-2 0 0,0 0 1,0 1-1,-1 1 0,-1 0 1,0 0-1,-23-13 1,-1 2-75,-1 1 0,-1 1 1,-46-15-1,7 9 32,-1 3 0,0 4 0,-133-16 0,87 25-1001,-213 7 0,314 6-147,0 1 0,-31 8 0,-12 6-5863,59-14 5351,-13 2-6393</inkml:trace>
</inkml:ink>
</file>

<file path=ppt/ink/ink15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1:42.032"/>
    </inkml:context>
    <inkml:brush xml:id="br0">
      <inkml:brushProperty name="width" value="0.025" units="cm"/>
      <inkml:brushProperty name="height" value="0.025" units="cm"/>
    </inkml:brush>
  </inkml:definitions>
  <inkml:trace contextRef="#ctx0" brushRef="#br0">3383 519 9225,'-3'-10'315,"-1"0"-1,0 1 1,-1 0 0,0 0 0,0 0 0,0 1-1,-1-1 1,-1 1 0,0 1 0,0-1 0,0 1-1,-1 1 1,-15-12 0,-12-5 972,-74-37 0,96 53-843,-97-44-257,-2 5 0,-2 5 0,-1 5 0,-3 5 0,-210-27 0,63 32-195,-409 14-1,547 18 68,-1 5 0,2 6 0,0 6-1,2 5 1,-224 81 0,341-106-61,-30 11 153,0 2-1,-64 38 1,92-49-101,0 1 0,1 0 0,0 1 0,0 0 0,0 0 1,1 1-1,0 0 0,1 0 0,0 0 0,0 1 0,0 0 1,2 0-1,-1 1 0,1-1 0,0 1 0,-3 12 0,-2 43 127,2 0-1,2 106 1,5-116-114,2-2 167,1 0 1,3 0-1,2 0 0,3-1 0,2 0 1,21 55-1,-22-71-204,2-2 0,1 0-1,1-1 1,32 48 0,-35-63 26,2 1 0,0-2 0,1 0 0,1-1 0,1-1 1,0 0-1,1-1 0,28 15 0,39 17 80,2-4 0,1-4 0,172 48 0,-133-56-68,1-5 1,174 11-1,812-8 203,-1030-29-241,0-4 0,0-3 0,130-31 1,-167 27 114,0-3 0,-2-2 0,0-1 0,-1-3 0,-1-2 0,-1-1 0,62-47 0,-61 38-32,-2-3 0,-1-1 0,-2-2 0,-2-2 0,48-67-1,-74 92-75,0-2-1,-1 1 1,-1-2-1,0 1 1,-2-1-1,0 0 1,-1-1-1,-1 1 1,-1-1-1,-1 0 1,0-1-1,-2 1 1,0 0-1,-1-1 0,-1 1 1,-1 0-1,-1 0 1,-6-23-1,1 19 54,-2 1 0,0 0 0,-1 1 0,-1 0 0,-1 1 0,-1 0 0,-32-37 0,-4 5-24,-82-69 0,87 85-73,-2 1 0,-101-58 0,115 78-313,0 1 0,0 1 0,-2 1 0,1 3 0,-2 0 0,-38-4 0,-11 6-3799,-94 4 1,178 4 4055,-137 0-10967</inkml:trace>
</inkml:ink>
</file>

<file path=ppt/ink/ink15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1:43.085"/>
    </inkml:context>
    <inkml:brush xml:id="br0">
      <inkml:brushProperty name="width" value="0.025" units="cm"/>
      <inkml:brushProperty name="height" value="0.025" units="cm"/>
    </inkml:brush>
  </inkml:definitions>
  <inkml:trace contextRef="#ctx0" brushRef="#br0">3542 471 9865,'-97'-57'-33,"-3"6"-1,-2 3 1,-192-60 0,95 52 1023,-234-34 0,221 59-151,-1 10-1,-400 13 0,526 14-627,-1 4-1,2 3 1,-1 5 0,-120 40 0,147-37-89,2 3 0,1 2 1,1 2-1,1 3 1,2 3-1,-97 78 1,129-91-14,1 0-1,1 1 1,1 0 0,0 2-1,2 0 1,1 1-1,1 1 1,1 0 0,2 1-1,0 0 1,2 1 0,-8 38-1,3 6-3,5 0 0,2 1-1,5 129 1,3-168-90,1 0 0,2 0 0,2-1 0,1 1 1,1-1-1,2-1 0,1 1 0,25 47 0,-24-57 39,1-1-1,2-1 1,0 0-1,1-2 1,1 1 0,0-2-1,2 0 1,0-1-1,1-1 1,1-1 0,0-1-1,26 13 1,-3-7 67,0-2 0,0-2 0,2-2 1,0-2-1,0-2 0,64 6 0,289-1 510,-390-15-626,245-8 276,0-11-1,-1-11 1,-2-11 0,409-121 0,-488 108-220,247-114 1,-344 132-34,-1-4 1,-2-3-1,-1-4 1,-3-2-1,90-84 0,-134 108-4,0-1-1,-1 0 1,-2-2-1,-1-1 1,-1 0-1,-1-1 1,-2-1-1,23-63 1,-33 78-15,-1-1 0,-1 1 0,-1-1 1,0 0-1,-1 0 0,-1 0 0,-1 0 0,0-1 0,-1 1 1,-1 0-1,-1 0 0,0 1 0,-1-1 0,-1 0 1,0 1-1,-2 0 0,1 0 0,-2 1 0,-18-28 1,7 20-7,-1 0 0,0 2 0,-2 0 0,-1 1 0,0 1 0,-1 1 0,-2 2 0,1 0 0,-2 2 0,0 0 0,-48-16 0,10 9-11,0 3 1,-2 2 0,1 4 0,-79-5 0,-219 10-1072,-3 37-3474,95 5-2553</inkml:trace>
</inkml:ink>
</file>

<file path=ppt/ink/ink15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2:51.028"/>
    </inkml:context>
    <inkml:brush xml:id="br0">
      <inkml:brushProperty name="width" value="0.025" units="cm"/>
      <inkml:brushProperty name="height" value="0.025" units="cm"/>
    </inkml:brush>
  </inkml:definitions>
  <inkml:trace contextRef="#ctx0" brushRef="#br0">1 1065 15278,'0'0'2787,"9"-4"-1874,248-109 1558,362-107 0,303-10-1701,1173-52-508,-970 203 1266,415-34-1289,-1471 104-1344,-69 9 1059,0 0 1,0 0-1,0 0 1,0 0-1,0 0 1,-1 0-1,1 0 1,0 0-1,0-1 1,0 1-1,0 0 1,0 0-1,0 0 1,0 0-1,0 0 1,0 0-1,0 0 1,0 0-1,0-1 1,0 1-1,0 0 1,0 0-1,0 0 1,0 0-1,0 0 1,0 0-1,0 0 1,0-1 0,0 1-1,0 0 1,0 0-1,0 0 1,0 0-1,0 0 1,0 0-1,0 0 1,0-1-1,0 1 1,0 0-1,0 0 1,0 0-1,0 0 1,0 0-1,0 0 1,0 0-1,1 0 1,-1 0-1,0 0 1,0-1-1,0 1 1,0 0-1,0 0 1,0 0-1,0 0 1,0 0-1,1 0 1,-1 0-1,0 0 1,0 0-1,0 0 1,-13-4-2311,-29-1-3329</inkml:trace>
</inkml:ink>
</file>

<file path=ppt/ink/ink15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2:51.684"/>
    </inkml:context>
    <inkml:brush xml:id="br0">
      <inkml:brushProperty name="width" value="0.025" units="cm"/>
      <inkml:brushProperty name="height" value="0.025" units="cm"/>
    </inkml:brush>
  </inkml:definitions>
  <inkml:trace contextRef="#ctx0" brushRef="#br0">525 0 16015,'0'0'4677,"-9"1"-3620,0 1-812,1 0 1,-1 0-1,1 1 1,0 0-1,0 0 1,0 1 0,0 0-1,1 0 1,-1 1-1,1 0 1,-12 12-1,-92 91 679,-143 184-1,251-288-838,-32 46 488,29-25-376,7-25-195,-1 1 0,0 0-1,0 0 1,1-1 0,-1 1-1,1 0 1,-1-1 0,1 1-1,-1 0 1,1-1 0,-1 1 0,1-1-1,-1 1 1,1-1 0,0 1-1,-1-1 1,1 1 0,0-1-1,0 0 1,-1 1 0,1-1-1,0 0 1,0 1 0,-1-1 0,1 0-1,0 0 1,1 0 0,42 3 303,0-1 0,0-3 0,0-2 0,0-1 0,64-15 0,-57 10-235,435-86 101,-482 94-200,10-2-597,0 0 0,0-1 0,0 0 0,-1-1 0,13-6 0,-4-7-5022</inkml:trace>
</inkml:ink>
</file>

<file path=ppt/ink/ink15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2:54.474"/>
    </inkml:context>
    <inkml:brush xml:id="br0">
      <inkml:brushProperty name="width" value="0.025" units="cm"/>
      <inkml:brushProperty name="height" value="0.025" units="cm"/>
    </inkml:brush>
  </inkml:definitions>
  <inkml:trace contextRef="#ctx0" brushRef="#br0">1516 2 9769,'-39'-2'1760,"-60"6"-1,60 0-1796,1 3 1,-1 1-1,2 1 0,-1 3 0,2 0 1,-40 21-1,15-5 393,1 3 0,2 3 0,1 2 0,2 3-1,1 2 1,2 2 0,2 2 0,3 3 0,1 2 0,3 1 0,-68 106 0,53-54 92,4 2 1,5 3-1,5 2 0,4 1 1,6 2-1,4 2 1,6 0-1,4 2 1,-7 199-1,27-265-367,1 1 0,3-1 0,2 0-1,2 0 1,3 0 0,1-1 0,3-1 0,23 50 0,-22-64 9,1 0-1,3-2 1,0 0 0,2-1-1,2-1 1,0-1 0,3-1-1,0-2 1,1 0 0,2-2 0,43 28-1,-26-24 14,1-3-1,1-2 1,2-2-1,0-2 0,1-2 1,86 17-1,-53-20 198,1-4 0,0-3 0,128-6 0,-170-4-158,1-3 0,-1-1 0,-1-2 0,1-2 0,-2-1 0,1-3-1,-2-2 1,0-1 0,0-2 0,-2-2 0,-1-1 0,-1-2 0,0-2 0,-2-1 0,-1-2 0,-2-1 0,-1-2 0,-1-1 0,-1-1 0,-3-1 0,34-57 0,-27 25 45,-2-1 1,-4-1-1,-2-1 0,-4-1 1,16-96-1,-14 21 150,6-248 1,-27 305-95,-3 0 1,-3 0-1,-5 1 1,-20-88-1,20 141-114,-2 1 0,-1 0 0,-1 1 0,-2 1 0,-25-42 0,25 52-91,0 1 1,-1 0-1,-1 2 1,-1 0 0,0 1-1,-2 1 1,0 0-1,-29-17 1,14 15-170,0 1 0,-1 2 1,0 1-1,-2 2 0,1 2 0,-1 1 0,-1 2 1,-64-4-1,30 7-352,1 4 1,-1 3 0,-130 20-1,129-7-681,0 4 1,1 2-1,-135 60 0,82-19-2765,-144 94 0,64-19-4602</inkml:trace>
</inkml:ink>
</file>

<file path=ppt/ink/ink15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3:01.239"/>
    </inkml:context>
    <inkml:brush xml:id="br0">
      <inkml:brushProperty name="width" value="0.025" units="cm"/>
      <inkml:brushProperty name="height" value="0.025" units="cm"/>
    </inkml:brush>
  </inkml:definitions>
  <inkml:trace contextRef="#ctx0" brushRef="#br0">1 90 21172,'0'0'2627,"82"-9"-802,-21-2-672,8-5-448,6 2-449,2-1-192,-3 2-768,-11 5-1859,-16 5-1761,-21 3-1377,-19 0-4069</inkml:trace>
</inkml:ink>
</file>

<file path=ppt/ink/ink15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3:01.585"/>
    </inkml:context>
    <inkml:brush xml:id="br0">
      <inkml:brushProperty name="width" value="0.025" units="cm"/>
      <inkml:brushProperty name="height" value="0.025" units="cm"/>
    </inkml:brush>
  </inkml:definitions>
  <inkml:trace contextRef="#ctx0" brushRef="#br0">0 7 13389,'0'0'8840,"62"21"-7270,-6-21-65,8 0-961,6-3-415,2-1-290,-3 1-1728,-9-3-2756,-10-5-2786</inkml:trace>
</inkml:ink>
</file>

<file path=ppt/ink/ink15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3:01.941"/>
    </inkml:context>
    <inkml:brush xml:id="br0">
      <inkml:brushProperty name="width" value="0.025" units="cm"/>
      <inkml:brushProperty name="height" value="0.025" units="cm"/>
    </inkml:brush>
  </inkml:definitions>
  <inkml:trace contextRef="#ctx0" brushRef="#br0">1 21 16528,'12'-4'816,"9"-1"-391,2 1 0,-1 0 0,0 2 0,1 0 0,34 3 0,-49-1-280,-1 0 0,1 1 0,-1 0 0,1 0-1,-1 1 1,1 0 0,-1 0 0,0 1 0,0 0 0,0 0 0,-1 1 0,1-1 0,-1 2 0,1-1 0,-1 1 0,-1-1 0,1 2 0,-1-1 0,0 1 0,0-1-1,0 1 1,4 8 0,-7-9 69,0 0 0,-1 1 0,1-1-1,-1 1 1,0 0 0,0-1 0,-1 1 0,1 0-1,-1 0 1,-1-1 0,1 1 0,-1 0 0,0-1-1,0 1 1,-1 0 0,1-1 0,-1 0-1,-1 1 1,1-1 0,-1 0 0,0 0 0,0 0-1,0-1 1,-8 9 0,-7 8 489,-1-1 0,-1-1 0,-41 30 0,47-38-564,-20 18 115,-10 8-253,14-20-2962,29-35-22621</inkml:trace>
</inkml:ink>
</file>

<file path=ppt/ink/ink15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3:02.553"/>
    </inkml:context>
    <inkml:brush xml:id="br0">
      <inkml:brushProperty name="width" value="0.025" units="cm"/>
      <inkml:brushProperty name="height" value="0.025" units="cm"/>
    </inkml:brush>
  </inkml:definitions>
  <inkml:trace contextRef="#ctx0" brushRef="#br0">107 65 13068,'14'-7'4639,"-5"2"-4339,14-7 1227,42-16-1,-58 25-1313,0 1 0,1 0-1,-1 0 1,1 1 0,-1-1-1,1 2 1,-1-1 0,1 1-1,0 0 1,-1 1 0,1 0 0,7 1-1,-13-1-154,0 0 1,-1 0-1,1 0 0,-1 0 1,1 0-1,-1 0 0,1 0 0,-1 1 1,0-1-1,0 0 0,1 1 0,-1-1 1,0 1-1,0-1 0,-1 1 0,1 0 1,0-1-1,0 1 0,-1 0 0,1 0 1,-1-1-1,0 1 0,1 0 1,-1 0-1,0 0 0,0-1 0,0 1 1,0 3-1,-1 2 39,1 0 0,-1-1 1,-1 1-1,1 0 0,-1-1 0,-5 12 0,-13 19 431,-1-2 0,-2-1-1,-2-1 1,-39 42 0,-8 11 319,68-81-798,-63 89 793,61-85-703,1 1-1,0 0 0,0 1 0,1-1 0,0 1 1,1 0-1,-3 19 0,5-28-122,1 0 1,0 0-1,0 1 0,0-1 1,0 0-1,1 0 1,-1 0-1,0 0 0,1 0 1,-1 0-1,1 0 0,0 0 1,0 0-1,0 0 0,0 0 1,0 0-1,0 0 1,0-1-1,1 1 0,2 3 1,-1-3 1,1 1 0,-1-1 0,1 0 0,-1 0 0,1-1 0,0 1 0,0-1 0,0 1-1,0-1 1,5 0 0,10 2 41,1-2 0,-1-1-1,33-3 1,-45 3-34,13-2-1,0-1 0,0-1 0,0-1 0,0 0 0,-1-1 0,0-2 0,0 0 0,-1 0 0,0-2 0,0 0 0,28-23 0,-45 32-24,1 0 0,-1 0 0,1 0 0,-1-1 0,0 1 0,1 0 0,-1-1 0,0 1 0,0-1 0,0 0 0,0 1 0,0-1 0,0 0 0,-1 0 0,1 1 0,0-1 0,-1 0 0,1 0 0,-1 0 0,0 0 0,0 0 0,0 0 0,0-2 0,-1 2 0,0 0 0,0 1 0,0-1 0,0 0 0,0 0 0,0 1 0,-1-1 0,1 0 0,0 1 0,-1-1 0,0 1 0,1 0 0,-1 0 0,0-1 0,0 1 0,1 0 0,-4-1 0,-8-3 0,0 0 0,-1 1 0,0 0 0,-23-2 0,-1 1 0,-1 3 0,-70 3 0,108-1-2,0 0 0,0 0-1,0 0 1,0 0 0,0 0 0,0 0 0,-1 0 0,1 0-1,0 0 1,0 1 0,0-1 0,0 0 0,0 1 0,0-1-1,0 1 1,0-1 0,0 1 0,0-1 0,1 1-1,-1 0 1,0 0 0,0-1 0,0 1 0,1 0 0,-1 0-1,-1 1 1,3-1-47,0 0 0,-1 0 0,1 0 0,0 0 0,-1-1 0,1 1 0,0 0 0,0 0 0,0-1 0,0 1 0,0-1 0,-1 1 0,1-1 0,0 1 0,0-1 0,0 0 0,0 1 0,1-1 0,-1 0 0,0 0 0,0 0 0,0 1 0,0-1 0,0 0 0,0-1 0,0 1 0,1 0 0,100-2-12074,-37-9-3631</inkml:trace>
</inkml:ink>
</file>

<file path=ppt/ink/ink15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3:03.024"/>
    </inkml:context>
    <inkml:brush xml:id="br0">
      <inkml:brushProperty name="width" value="0.025" units="cm"/>
      <inkml:brushProperty name="height" value="0.025" units="cm"/>
    </inkml:brush>
  </inkml:definitions>
  <inkml:trace contextRef="#ctx0" brushRef="#br0">289 1 11883,'0'0'14521,"0"9"-12893,-2 2-1382,0 0 0,0-1 0,-1 1 0,-1 0-1,0-1 1,0 0 0,-1 0 0,0 0 0,0-1 0,-9 10 0,-81 99 24,43-56-47,-25 36 73,63-79-5546,22-45 354,0-11-2166</inkml:trace>
</inkml:ink>
</file>

<file path=ppt/ink/ink15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3:03.367"/>
    </inkml:context>
    <inkml:brush xml:id="br0">
      <inkml:brushProperty name="width" value="0.025" units="cm"/>
      <inkml:brushProperty name="height" value="0.025" units="cm"/>
    </inkml:brush>
  </inkml:definitions>
  <inkml:trace contextRef="#ctx0" brushRef="#br0">0 1 16624,'0'0'9481,"47"48"-7688,-10-25-511,11 0-482,7 0-639,7-5-161,-3 0-2371,-6-5-4483,-7-1-13005</inkml:trace>
</inkml:ink>
</file>

<file path=ppt/ink/ink15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3:03.698"/>
    </inkml:context>
    <inkml:brush xml:id="br0">
      <inkml:brushProperty name="width" value="0.025" units="cm"/>
      <inkml:brushProperty name="height" value="0.025" units="cm"/>
    </inkml:brush>
  </inkml:definitions>
  <inkml:trace contextRef="#ctx0" brushRef="#br0">0 1 10730,'0'0'19507,"67"53"-19091,-38-31-352,3-8 0,2-1-384,1-9-1410,1-4-1537,-3-4-801,-4-15-1281,-6-6-3299</inkml:trace>
</inkml:ink>
</file>

<file path=ppt/ink/ink15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3:04.071"/>
    </inkml:context>
    <inkml:brush xml:id="br0">
      <inkml:brushProperty name="width" value="0.025" units="cm"/>
      <inkml:brushProperty name="height" value="0.025" units="cm"/>
    </inkml:brush>
  </inkml:definitions>
  <inkml:trace contextRef="#ctx0" brushRef="#br0">108 1 15407,'0'0'9064,"-36"81"-7110,22-36-705,-3 6-224,2 5-224,2 0-160,3-2-449,8-2-128,2-10-769,0-15-2914,10-13-4933</inkml:trace>
</inkml:ink>
</file>

<file path=ppt/ink/ink15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3:04.493"/>
    </inkml:context>
    <inkml:brush xml:id="br0">
      <inkml:brushProperty name="width" value="0.025" units="cm"/>
      <inkml:brushProperty name="height" value="0.025" units="cm"/>
    </inkml:brush>
  </inkml:definitions>
  <inkml:trace contextRef="#ctx0" brushRef="#br0">0 699 17200,'0'0'5291,"9"-6"-3113,9-7-1653,-2-1 1,0-1-1,0-1 1,-2 0-1,0 0 1,-1-1-1,0-1 1,17-33-1,4-15 92,33-91 0,-36 70-145,20-98 1,-50 184-472,-1 0 1,0-1-1,0 1 1,1 0-1,-1-1 1,0 1 0,1 0-1,-1-1 1,1 1-1,0 0 1,-1 0-1,1 0 1,0-1 0,0 1-1,2-2 1,-3 4-6,1-1 1,-1 0 0,1 0-1,-1 0 1,1 0-1,-1 1 1,0-1-1,1 0 1,-1 0 0,1 1-1,-1-1 1,0 0-1,1 1 1,-1-1-1,0 0 1,1 1 0,-1-1-1,0 1 1,1-1-1,-1 0 1,0 1 0,0-1-1,1 1 1,-1-1-1,0 1 1,0-1-1,0 1 1,0 0 0,15 55-193,-13-43 231,-1-9-86,11 46 328,1-1 1,29 68-1,-34-101-431,0-1 0,0 1 0,2-2-1,16 22 1,-19-29-364,0 1 0,0-1 1,1-1-1,0 1 0,0-1 0,0-1 0,1 0 1,17 8-1,15-1-6700</inkml:trace>
</inkml:ink>
</file>

<file path=ppt/ink/ink15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3:05.624"/>
    </inkml:context>
    <inkml:brush xml:id="br0">
      <inkml:brushProperty name="width" value="0.025" units="cm"/>
      <inkml:brushProperty name="height" value="0.025" units="cm"/>
    </inkml:brush>
  </inkml:definitions>
  <inkml:trace contextRef="#ctx0" brushRef="#br0">0 1 21620,'0'0'6407,"33"67"-5415,-23-31-607,0 4-257,-2 0-128,0-3-833,-2-7-1537,1-6-833,-3-12-609,-15-33-10441</inkml:trace>
</inkml:ink>
</file>

<file path=ppt/ink/ink15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3:05.955"/>
    </inkml:context>
    <inkml:brush xml:id="br0">
      <inkml:brushProperty name="width" value="0.025" units="cm"/>
      <inkml:brushProperty name="height" value="0.025" units="cm"/>
    </inkml:brush>
  </inkml:definitions>
  <inkml:trace contextRef="#ctx0" brushRef="#br0">0 0 19827,'0'0'6438,"12"51"-7527,7-32-3043,7-1-3139</inkml:trace>
</inkml:ink>
</file>

<file path=ppt/ink/ink15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3:06.284"/>
    </inkml:context>
    <inkml:brush xml:id="br0">
      <inkml:brushProperty name="width" value="0.025" units="cm"/>
      <inkml:brushProperty name="height" value="0.025" units="cm"/>
    </inkml:brush>
  </inkml:definitions>
  <inkml:trace contextRef="#ctx0" brushRef="#br0">35 1 13196,'0'0'12209,"-7"8"-10191,-20 23-913,27-30-1087,0-1 0,0 0-1,0 1 1,0-1 0,0 0-1,0 1 1,0-1 0,0 0-1,0 1 1,0-1 0,1 0-1,-1 1 1,0-1 0,0 0-1,0 0 1,1 1 0,-1-1-1,0 0 1,0 0 0,1 1-1,-1-1 1,0 0 0,0 0-1,1 0 1,-1 1 0,0-1-1,1 0 1,-1 0 0,0 0-1,1 0 1,-1 0 0,0 0-1,1 0 1,-1 0 0,0 0-1,1 0 1,-1 0 0,0 0 0,1 0-1,-1 0 1,0 0 0,1 0-1,-1 0 1,0 0 0,0 0-1,1-1 1,32 3-515,-16-1 265,-7 0 170,0 2-1,0-1 1,0 1 0,-1 1 0,1-1 0,-1 2 0,1-1 0,-2 2 0,1-1-1,14 12 1,-18-13 128,-1-1-1,0 1 0,0 0 0,-1 0 1,1 1-1,-1-1 0,0 1 1,0 0-1,0-1 0,-1 1 0,0 0 1,0 1-1,0-1 0,0 0 0,-1 1 1,0-1-1,0 1 0,-1-1 1,1 1-1,-1-1 0,-1 8 0,0-10 25,0 1 0,0-1-1,-1 0 1,1 0 0,-1 0-1,0 0 1,1-1 0,-1 1-1,-1 0 1,1-1 0,0 1-1,-1-1 1,1 0 0,-1 0-1,0 0 1,1 0 0,-1 0-1,0-1 1,0 1 0,0-1-1,-5 2 1,3-1 11,0-1 0,1 1 0,-1-1-1,0 0 1,0 0 0,0 0 0,0-1 0,0 0 0,0 0 0,0 0-1,0 0 1,0-1 0,-9-2 0,13 2-193,0 0-1,0-1 1,-1 1-1,1 0 1,1-1-1,-1 1 1,0-1-1,0 0 1,0 1 0,1-1-1,-1 1 1,1-1-1,-1 0 1,1 0-1,0 1 1,0-1-1,0 0 1,0 0 0,0 1-1,0-1 1,0 0-1,0 0 1,1-2-1,0-4-1558,0-18-6554</inkml:trace>
</inkml:ink>
</file>

<file path=ppt/ink/ink15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3:06.779"/>
    </inkml:context>
    <inkml:brush xml:id="br0">
      <inkml:brushProperty name="width" value="0.025" units="cm"/>
      <inkml:brushProperty name="height" value="0.025" units="cm"/>
    </inkml:brush>
  </inkml:definitions>
  <inkml:trace contextRef="#ctx0" brushRef="#br0">117 58 17713,'0'0'6646,"-3"-9"-3454,1 4-2796,2 3-310,0 0 1,0 0-1,0 0 0,-1 0 0,1 0 1,-1 1-1,1-1 0,-1 0 0,0 0 1,0 1-1,0-1 0,0 0 0,0 1 1,0-1-1,0 1 0,0-1 0,0 1 0,-1 0 1,1-1-1,-1 1 0,1 0 0,-1 0 1,0 0-1,1 0 0,-1 0 0,0 1 1,1-1-1,-1 0 0,0 1 0,0-1 1,0 1-1,0 0 0,1 0 0,-1-1 1,0 1-1,0 0 0,-4 1 0,3 0-59,0 1 0,1 0-1,-1-1 1,0 1 0,1 0 0,-1 1-1,1-1 1,-1 0 0,1 1 0,0-1-1,0 1 1,0-1 0,1 1 0,-1 0-1,1 0 1,-1 0 0,1 0 0,-2 6-1,-1 4-27,1-1-1,0 1 1,-2 18-1,3-17 21,1-1 0,0 1 0,1 0-1,1-1 1,4 25 0,-5-35-21,1 0 0,0 0 0,0 0 0,0 0 0,0 0 0,1-1 0,-1 1 0,1 0 0,-1-1 0,1 1 0,0-1 0,0 0 0,0 0 0,1 0 0,-1 0 0,0 0 0,1 0-1,-1 0 1,1-1 0,-1 1 0,1-1 0,0 0 0,0 0 0,0 0 0,0 0 0,0 0 0,0-1 0,0 1 0,0-1 0,0 0 0,5 0 0,-2 0 0,-1-1-1,1 0 1,0 0-1,-1 0 1,1-1-1,-1 0 1,1 0-1,-1 0 1,0-1-1,0 0 1,0 0-1,0 0 1,-1 0 0,1-1-1,-1 0 1,0 1-1,0-2 1,0 1-1,0 0 1,-1-1-1,5-8 1,-2 3 15,-1 0 1,0 0 0,-1-1-1,0 1 1,0-1 0,-1 0-1,-1 0 1,0 0 0,0 0-1,-1-15 1,-1 26-14,1-1 0,-1 1 0,0 0 0,0-1 0,0 1-1,0 0 1,1-1 0,-1 1 0,0-1 0,0 1 0,0 0 0,0-1 0,0 1-1,0-1 1,0 1 0,0 0 0,0-1 0,0 1 0,-1-1 0,1 1 0,0 0-1,0-1 1,0 1 0,0-1 0,-1 1 0,1 0 0,0-1 0,0 1 0,-1 0-1,1-1 1,0 1 0,0 0 0,-1 0 0,1-1 0,0 1 0,-1 0 0,1 0-1,0 0 1,-1-1 0,1 1 0,-1 0 0,1 0 0,0 0 0,-1 0 0,1 0-1,-1 0 1,0 0 0,0 0-11,0 1 0,0 0 0,1 0 0,-1 0 0,0 0 0,0 0 0,0 0 0,1 0 0,-1 0 0,0 1 0,1-1 1,-1 0-1,1 0 0,-1 1 0,1 0 0,-4 13 85,1-1 1,0 1 0,1 0 0,1 0-1,0 0 1,3 24 0,-2-36-62,0 0 0,0-1 0,0 1-1,1 0 1,0 0 0,-1-1 0,1 1 0,0 0 0,0-1 0,0 1 0,1-1 0,-1 1 0,1-1 0,-1 0-1,1 0 1,0 1 0,0-1 0,0 0 0,0-1 0,0 1 0,0 0 0,0 0 0,1-1 0,-1 0 0,1 1 0,-1-1-1,1 0 1,0 0 0,-1 0 0,1-1 0,0 1 0,-1-1 0,1 1 0,0-1 0,0 0 0,0 0 0,-1 0-1,1 0 1,0-1 0,0 1 0,-1-1 0,4-1 0,-1 1-118,-1 0 0,1-1 1,0 0-1,-1 0 0,0 0 0,1-1 1,-1 0-1,0 0 0,0 0 0,0 0 1,-1 0-1,1-1 0,-1 1 0,0-1 1,0 0-1,0 0 0,0 0 0,-1-1 0,1 1 1,-1-1-1,2-5 0,-1 0-397,0-1-1,0 1 1,-1 0-1,0-1 0,-1 1 1,0-1-1,-1 0 1,-1-20-1,-3 20-4718,-4 7-1532</inkml:trace>
</inkml:ink>
</file>

<file path=ppt/ink/ink15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3:07.122"/>
    </inkml:context>
    <inkml:brush xml:id="br0">
      <inkml:brushProperty name="width" value="0.025" units="cm"/>
      <inkml:brushProperty name="height" value="0.025" units="cm"/>
    </inkml:brush>
  </inkml:definitions>
  <inkml:trace contextRef="#ctx0" brushRef="#br0">19 1 17585,'0'0'1697,"-3"11"385,-2 8-774,1 1 0,1 0 0,1 0 0,1 0 0,0 0 0,3 23 0,-2-41-1284,0-1 1,1 1 0,-1-1 0,0 0-1,1 0 1,-1 1 0,1-1 0,-1 0-1,1 0 1,0 1 0,0-1 0,-1 0 0,1 0-1,0 0 1,0 0 0,0 0 0,0 0-1,0 0 1,0 0 0,0-1 0,1 1-1,-1 0 1,0-1 0,0 1 0,3 0-1,-1-1 33,-1 1 0,1-1 0,0 0 0,0 0 0,-1-1 0,1 1 0,0-1 0,-1 1 0,1-1 0,0 0 0,-1 0 0,4-1 0,3-3 86,0 0 1,0 0 0,-1-1 0,0 0 0,14-13 0,60-82-144,-82 101 0,0 0 0,0-1 0,0 1 0,0 0 0,0 0 0,0 0 0,1-1 0,-1 1 0,0 0 0,0 0 0,0 0 0,0 0 0,0-1 0,1 1 0,-1 0 0,0 0 0,0 0 0,0 0 0,1 0 0,-1-1 0,0 1 0,0 0 0,0 0 0,1 0 0,-1 0 0,0 0 0,0 0 0,1 0 0,-1 0 0,0 0 0,0 0 0,1 0 0,-1 0 0,0 0 0,0 0 0,0 0 0,1 0 0,-1 0 0,0 0 0,0 0 0,1 0 0,-1 0 0,0 1 0,0-1 0,0 0 0,1 0 0,-1 0 0,0 0 0,0 1 0,5 16 0,-5 34 0,0-41 0,-1 8-126,1 39-1278,0-56 1290,0 1-1,0-1 1,0 1-1,1-1 0,-1 1 1,0-1-1,1 0 1,-1 1-1,0-1 1,1 1-1,0-1 0,-1 0 1,1 0-1,0 1 1,0-1-1,0 0 0,0 0 1,0 0-1,0 0 1,0 0-1,0 0 1,0 0-1,0 0 0,1 0 1,-1 0-1,0-1 1,1 1-1,2 0 0,10 0-6723</inkml:trace>
</inkml:ink>
</file>

<file path=ppt/ink/ink15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3:07.888"/>
    </inkml:context>
    <inkml:brush xml:id="br0">
      <inkml:brushProperty name="width" value="0.025" units="cm"/>
      <inkml:brushProperty name="height" value="0.025" units="cm"/>
    </inkml:brush>
  </inkml:definitions>
  <inkml:trace contextRef="#ctx0" brushRef="#br0">0 3 11115,'0'0'15123,"1"12"-13516,2 9-1136,0 1 1,1-1-1,1 0 1,1 0-1,10 22 1,-14-38-427,0 0 1,1 0 0,-1-1-1,1 1 1,0-1-1,0 0 1,1 0-1,-1 0 1,1 0-1,0-1 1,0 1 0,9 5-1,-10-8-35,0 0-1,0 0 1,0 0 0,1-1-1,-1 1 1,0-1-1,0 0 1,1 1-1,-1-1 1,0-1 0,1 1-1,-1 0 1,0-1-1,0 0 1,0 0 0,1 0-1,-1 0 1,0 0-1,0-1 1,0 1 0,-1-1-1,1 0 1,3-2-1,3-3 36,0 0-1,0-1 1,-1 0-1,-1 0 1,1-1-1,-1 0 0,-1 0 1,11-20-1,0-5-59,17-47-1,-30 79-299,-1 13 146,2 25 104,-3-26 85,-1 3 102,1 0 0,1 0 0,0 0 0,1 0 0,10 22 0,-13-32-99,1 0 0,0 0 1,-1-1-1,1 1 0,1-1 1,-1 1-1,0-1 0,1 0 0,-1 0 1,1 0-1,-1 0 0,1 0 1,0-1-1,0 1 0,0-1 1,0 0-1,0 0 0,0 0 1,0 0-1,0 0 0,0-1 1,1 1-1,-1-1 0,0 0 0,0 0 1,1 0-1,-1 0 0,0-1 1,5-1-1,-1 1-23,0-1 0,0 0 0,-1-1 0,1 0 0,0 0 0,-1 0 0,0-1 0,0 0 0,0 0 0,8-8 0,50-57 0,-12 11 0,-51 57 0,-1 1 0,1 0 0,-1-1 0,0 1 0,1-1 0,-1 1 0,1-1 0,-1 1 0,1 0 0,-1-1 0,1 1 0,-1 0 0,1-1 0,-1 1 0,1 0 0,-1 0 0,1 0 0,0 0 0,-1-1 0,1 1 0,-1 0 0,1 0 0,0 0 0,-1 0 0,1 0 0,-1 0 0,1 1 0,0-1 0,-1 0 0,1 0 0,-1 0 0,1 0 0,-1 1 0,1-1 0,0 0 0,-1 1 0,1-1 0,-1 0 0,0 1 0,1-1 0,-1 1 0,1-1 0,-1 0 0,1 1 0,-1-1 0,0 1 0,1-1 0,-1 1 0,0 0 0,0-1 0,0 1 0,1-1 0,-1 1 0,0-1 0,0 1 0,0 0 0,0-1 0,0 1 0,7 46 0,-6-35 0,0-4-245,0 3-877,0-1 0,1 0 0,0 0 0,4 11 0,-5-20 959,-1 0 1,0 0 0,0 0 0,1 0 0,-1 0 0,1 0 0,-1 0-1,1-1 1,-1 1 0,1 0 0,-1 0 0,1 0 0,0-1 0,0 1-1,-1 0 1,1-1 0,0 1 0,0 0 0,0-1 0,-1 1 0,1-1-1,0 0 1,0 1 0,0-1 0,0 0 0,0 1 0,0-1 0,0 0-1,0 0 1,0 0 0,0 0 0,0 0 0,0 0 0,0 0 0,0 0-1,0 0 1,0 0 0,0-1 0,0 1 0,0 0 0,0-1 0,0 1-1,0-1 1,0 1 0,0-1 0,-1 1 0,1-1 0,0 0 0,0 1-1,-1-1 1,1 0 0,0 0 0,0-1 0,16-18-11268</inkml:trace>
</inkml:ink>
</file>

<file path=ppt/ink/ink15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3:08.310"/>
    </inkml:context>
    <inkml:brush xml:id="br0">
      <inkml:brushProperty name="width" value="0.025" units="cm"/>
      <inkml:brushProperty name="height" value="0.025" units="cm"/>
    </inkml:brush>
  </inkml:definitions>
  <inkml:trace contextRef="#ctx0" brushRef="#br0">2 1 21460,'0'0'2344,"0"8"-102,-1 33-1296,1 86 2714,1-114-3425,0-1 0,1 1 0,0-1 0,1 0 0,1 0 0,0 0 0,0 0 0,7 11 0,-10-21-250,1 1 0,-1-1 0,0 0 0,1 0 0,0 0 0,-1 0 0,1 0 0,0 0 1,0 0-1,0 0 0,0-1 0,0 1 0,0-1 0,1 1 0,-1-1 0,1 0 0,-1 0 0,0 0 0,1 0 0,0-1 0,-1 1 0,1-1 0,-1 1 0,1-1 0,4 0 0,1-1-83,0-1 0,0 0 0,0-1 0,-1 1 0,1-1 0,11-7 0,19-6-162,-37 16 254,-1-1 1,1 1-1,0 0 0,0 0 0,-1-1 0,1 1 0,0 0 0,0 0 0,-1 0 0,1 0 0,0 0 1,0 0-1,-1 0 0,1 0 0,0 0 0,0 0 0,0 0 0,-1 1 0,1-1 0,0 0 0,-1 1 1,1-1-1,0 0 0,-1 1 0,1-1 0,0 1 0,-1-1 0,1 1 0,-1-1 0,1 1 0,-1-1 0,1 1 1,-1 0-1,1 0 0,0 2 38,0-1 0,-1 1 1,1 0-1,-1-1 0,0 1 1,0-1-1,0 1 0,0 0 1,0-1-1,-2 5 0,0 4 186,-1 0 0,0-1 0,-1 0 0,-6 14 0,4-15-203,0 0 0,0 0 0,-1 0 0,0-1 0,-1 0 0,0-1 0,-10 8 0,14-12-16,0 0-1,0 0 1,0-1 0,0 0 0,-1 0-1,1 0 1,-1 0 0,1 0 0,-1-1-1,0 0 1,0 0 0,1 0 0,-1-1-1,0 0 1,0 0 0,0 0 0,0 0-1,-5-2 1,9 2-145,-1-1 0,1 0-1,-1 0 1,1 1 0,-1-1 0,1 0-1,0 0 1,0 0 0,0-1 0,-1 1-1,1 0 1,0 0 0,0-1 0,1 1 0,-1 0-1,0-1 1,0 1 0,1-1 0,-1 1-1,0-1 1,1 1 0,0-1 0,-1 1 0,1-1-1,0 0 1,0 1 0,0-1 0,0 0-1,0 1 1,0-1 0,0 1 0,1-1-1,-1 0 1,1 1 0,-1-1 0,2-1 0,-1-4-1321,1 0 1,1 0 0,0 0 0,0 0 0,0 0 0,7-10 0,17-15-10503</inkml:trace>
</inkml:ink>
</file>

<file path=ppt/ink/ink15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3:08.638"/>
    </inkml:context>
    <inkml:brush xml:id="br0">
      <inkml:brushProperty name="width" value="0.025" units="cm"/>
      <inkml:brushProperty name="height" value="0.025" units="cm"/>
    </inkml:brush>
  </inkml:definitions>
  <inkml:trace contextRef="#ctx0" brushRef="#br0">62 234 19378,'0'0'8937,"-21"72"-6279,14-38-1184,1 1-1154,5-1-320,1-7 0,1-7 0,12-6-961,0-9-1794,1-5-992,-5-12-1634,-5-14-3908</inkml:trace>
  <inkml:trace contextRef="#ctx0" brushRef="#br0" timeOffset="1">1 1 18674,'0'0'7687,"14"60"-7751,-1-38-1794,7-1-2626,1-6-3844</inkml:trace>
</inkml:ink>
</file>

<file path=ppt/ink/ink15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3:08.984"/>
    </inkml:context>
    <inkml:brush xml:id="br0">
      <inkml:brushProperty name="width" value="0.025" units="cm"/>
      <inkml:brushProperty name="height" value="0.025" units="cm"/>
    </inkml:brush>
  </inkml:definitions>
  <inkml:trace contextRef="#ctx0" brushRef="#br0">131 17 20788,'0'0'2354,"-11"6"-155,0 1-1619,1 0-1,-1 1 1,2 0-1,-1 1 1,1 0 0,-14 17-1,19-21-425,0 1 0,0 0 0,0 0 0,1 0 0,0 0-1,0 0 1,1 1 0,0-1 0,0 1 0,0 0 0,1-1 0,0 1 0,0 0 0,1 0 0,0 0-1,1 11 1,-1-17-153,0 1 0,0-1 0,1 0 0,-1 0 0,0 1 1,1-1-1,-1 0 0,1 0 0,0 0 0,-1 0 0,1 0 0,0 0 0,0 0 0,-1 0 0,1 0 0,0 0 0,0 0 0,0 0 0,0 0 0,0-1 0,1 1 0,-1 0 0,2 0 0,0 0 2,0 0 0,0-1-1,0 1 1,0-1 0,0 0-1,0 0 1,0 0 0,0 0 0,0-1-1,3 0 1,1-1 5,1 0 0,-1 0-1,0 0 1,-1-1 0,1 0 0,0-1 0,10-7 0,-8 3-81,0-1 1,-1 0 0,0-1-1,0 0 1,-1 0 0,-1-1-1,11-20 1,-3-4 46,13-44 1,-27 78 30,-2 80-800,1-75 530,1 1 1,0-1-1,0 0 1,0 0-1,0 0 0,1 1 1,0-1-1,0 0 1,0 0-1,0 0 1,1 0-1,0 0 1,-1-1-1,1 1 1,4 4-1,-4-6-190,0-1-1,0 1 1,0-1 0,0 0-1,0 0 1,1 0 0,-1 0 0,0 0-1,1 0 1,-1 0 0,1-1-1,-1 1 1,1-1 0,-1 0-1,1 0 1,-1 0 0,1 0-1,-1 0 1,1-1 0,-1 1 0,1-1-1,-1 0 1,1 1 0,-1-1-1,0 0 1,1 0 0,2-3-1,29-15-12441</inkml:trace>
</inkml:ink>
</file>

<file path=ppt/ink/ink15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3:09.344"/>
    </inkml:context>
    <inkml:brush xml:id="br0">
      <inkml:brushProperty name="width" value="0.025" units="cm"/>
      <inkml:brushProperty name="height" value="0.025" units="cm"/>
    </inkml:brush>
  </inkml:definitions>
  <inkml:trace contextRef="#ctx0" brushRef="#br0">144 0 4612,'0'0'17233,"-11"1"-14100,2 1-2660,0 0-1,1 0 0,-1 1 0,0 0 0,1 0 1,0 1-1,-9 5 0,13-7-323,0 1 0,0-1 0,1 1 0,-1 0 0,0 0 0,1 0 0,0 0 0,0 0 0,0 1 0,0 0 0,1-1 0,-1 1 0,1 0 0,0 0 1,0 0-1,0 1 0,1-1 0,-1 0 0,0 7 0,2-10-150,0 0 1,0 0 0,1 0-1,-1 0 1,0 1 0,1-1 0,-1 0-1,0 0 1,1 0 0,0 0-1,-1 0 1,1 0 0,-1 0-1,1 0 1,0 0 0,0 0 0,0 0-1,0-1 1,-1 1 0,1 0-1,0 0 1,0-1 0,0 1-1,1-1 1,-1 1 0,0-1-1,0 1 1,0-1 0,1 1 0,42 9-425,-30-8 127,2 2-163,60 16-1745,-70-18 2156,-1 0 0,0 0 0,1 1 0,-1 0 0,0 0 0,0 0 0,-1 0 0,1 1 0,-1 0 0,0-1 0,4 6 0,-7-7 119,0-1 0,1 1 0,-2 0 0,1 0-1,0 0 1,0 0 0,0-1 0,-1 1 0,1 0-1,-1 0 1,0 0 0,0 0 0,1 0 0,-1 0 0,0 1-1,-1-1 1,1 0 0,0 0 0,-1 0 0,1 0-1,-1-1 1,1 1 0,-1 0 0,0 0 0,0 0 0,0 0-1,0-1 1,0 1 0,0 0 0,-1-1 0,1 1-1,0-1 1,-1 1 0,1-1 0,-1 0 0,0 0 0,1 1-1,-4 0 1,-2 3 24,-1-1 0,1 1 0,-1-2 0,1 1 0,-1-1 0,0 0 0,-17 3-1,20-6-266,1 1-1,-1-1 1,1 0-1,-1 0 0,1 0 1,-1-1-1,1 1 0,-1-1 1,-5-2-1,8 2-227,0 0 0,0 0-1,0 0 1,0 0 0,0 0 0,1 0-1,-1-1 1,0 1 0,1-1 0,-1 1 0,1-1-1,-1 0 1,0-1 0,-10-24-8140</inkml:trace>
</inkml:ink>
</file>

<file path=ppt/ink/ink15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3:09.689"/>
    </inkml:context>
    <inkml:brush xml:id="br0">
      <inkml:brushProperty name="width" value="0.025" units="cm"/>
      <inkml:brushProperty name="height" value="0.025" units="cm"/>
    </inkml:brush>
  </inkml:definitions>
  <inkml:trace contextRef="#ctx0" brushRef="#br0">50 118 15599,'0'0'14782,"10"-2"-14339,2-1-420,-1 1 0,1-2 0,-1 0-1,16-7 1,-23 10-59,-1-1 0,0 1-1,0-1 1,0 0-1,-1 0 1,1 0 0,0 0-1,-1-1 1,1 1-1,-1-1 1,0 1 0,0-1-1,0 0 1,0 0-1,0 0 1,-1 0 0,1 0-1,-1 0 1,0 0-1,0-1 1,0 1 0,0 0-1,-1-1 1,1-3-1,-1 6 47,0 0 0,-1 0-1,1 0 1,0 0-1,-1 0 1,1 0-1,0 0 1,-1 0 0,1 0-1,-1 0 1,1 1-1,-1-1 1,0 0-1,1 0 1,-1 0 0,0 0-1,0 1 1,0-1-1,1 0 1,-1 1-1,0-1 1,0 1 0,0-1-1,0 1 1,0-1-1,0 1 1,0 0 0,0 0-1,0-1 1,0 1-1,0 0 1,0 0-1,0 0 1,0 0 0,0 0-1,-1 0 1,1 0-1,0 0 1,0 1-1,0-1 1,0 0 0,0 1-1,-1 0 1,-4 0 80,1 0 0,-1 1 0,0 0 0,1 0 0,0 1 1,0-1-1,-6 4 0,3 1-10,0 0-1,0 0 1,1 0 0,0 1 0,0 0 0,1 0-1,0 1 1,0 0 0,1 0 0,0 0 0,0 1 0,1 0-1,1 0 1,0 0 0,0 0 0,1 0 0,0 0-1,1 1 1,-1 14 0,2-23-113,1 0-1,-1 0 1,0 0 0,1 0-1,-1 0 1,1 0 0,-1 0-1,1 0 1,0 0 0,0 0-1,0 0 1,0 0 0,0 0-1,1-1 1,-1 1 0,0 0-1,1-1 1,-1 1 0,1-1-1,3 3 1,-1-2-152,1 0-1,-1 0 1,1 0 0,-1 0-1,1-1 1,0 1 0,0-1 0,0-1-1,5 1 1,2 0-526,0-1 1,1 0-1,-1-1 1,0-1-1,0 0 1,0 0-1,13-5 1,18-13-6460</inkml:trace>
</inkml:ink>
</file>

<file path=ppt/ink/ink15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3:10.019"/>
    </inkml:context>
    <inkml:brush xml:id="br0">
      <inkml:brushProperty name="width" value="0.025" units="cm"/>
      <inkml:brushProperty name="height" value="0.025" units="cm"/>
    </inkml:brush>
  </inkml:definitions>
  <inkml:trace contextRef="#ctx0" brushRef="#br0">117 253 16367,'0'0'8366,"-10"6"-7598,0 1-410,1 1 0,0 0 0,0 0 0,1 1 0,0 0 0,0 0-1,-8 14 1,12-18-144,1 1 0,-1 0 1,1 1-1,0-1 0,1 1 0,-1-1 0,1 1 0,1 0 0,-1 0 0,1-1 0,0 1 0,1 0 0,0 0 0,0 0 0,0 0 1,2 10-1,0-14-198,-1-1 0,0 1 0,1-1 0,-1 1 0,1-1 0,0 0 0,-1 0 0,1 0 0,0 0 0,1 0 0,-1 0 0,0-1 0,0 1 0,1-1 1,-1 1-1,1-1 0,-1 0 0,1 0 0,-1 0 0,1 0 0,0 0 0,0-1 0,-1 1 0,1-1 0,0 0 0,0 0 0,0 0 0,-1 0 0,5-1 0,2 1 16,0-1-1,1 0 0,-1-1 1,0 0-1,0 0 0,-1-1 0,1 0 1,8-4-1,0-4-31,-1 0 0,-1-1 0,0 0 0,0-2 0,-1 1 0,-1-2 0,0 0 0,-1 0 0,-1-2 0,11-19 0,12-29 0,36-94 0,-35 75 0,-44 152 0,2-42-208,2 1 1,0-1-1,2 1 1,1 0-1,2 35 1,1-54-25,0 0-1,0 0 1,1 0 0,0 1 0,0-2-1,1 1 1,0 0 0,0 0 0,7 10 0,-7-14 2,0 0 0,0-1 0,0 1 1,1-1-1,-1 0 0,1 0 0,0 0 0,0 0 1,0-1-1,0 1 0,0-1 0,0 0 1,1-1-1,-1 1 0,1-1 0,-1 1 0,10 0 1,22 0-12920</inkml:trace>
</inkml:ink>
</file>

<file path=ppt/ink/ink15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3:10.456"/>
    </inkml:context>
    <inkml:brush xml:id="br0">
      <inkml:brushProperty name="width" value="0.025" units="cm"/>
      <inkml:brushProperty name="height" value="0.025" units="cm"/>
    </inkml:brush>
  </inkml:definitions>
  <inkml:trace contextRef="#ctx0" brushRef="#br0">73 227 16496,'0'0'12710,"12"4"-11845,-6-2-815,-1-1 0,0 1 1,1-1-1,-1 0 0,0 0 0,1-1 0,-1 0 1,1 0-1,-1 0 0,1 0 0,-1-1 0,1 0 0,-1 0 1,0 0-1,1-1 0,-1 0 0,0 0 0,0 0 1,0-1-1,0 0 0,-1 0 0,1 0 0,-1 0 0,6-6 1,-2 2-20,0-1 1,-1 0 0,0 0 0,0 0 0,-1-1-1,0 0 1,-1 0 0,0 0 0,0-1 0,4-14 0,-8 21-20,0 0 0,0 1 0,-1-1 0,1 0 0,-1 0 0,1 0 0,-1 0 0,0 0 0,0 0 1,-1 1-1,1-1 0,-1 0 0,1 0 0,-1 0 0,0 0 0,0 1 0,0-1 0,0 0 0,-1 1 1,1-1-1,-1 1 0,1 0 0,-1-1 0,0 1 0,0 0 0,0 0 0,0 0 0,0 0 0,-1 0 1,1 1-1,0-1 0,-1 1 0,0-1 0,1 1 0,-1 0 0,0 0 0,1 0 0,-1 0 0,0 1 1,0-1-1,0 1 0,-3 0 0,-1-2-9,0 1 1,0 1 0,0-1-1,0 1 1,0 1-1,0-1 1,0 1-1,0 0 1,0 1-1,0 0 1,1 0 0,-1 0-1,0 1 1,1 0-1,0 0 1,0 0-1,0 1 1,0 0 0,0 0-1,1 1 1,0 0-1,0 0 1,0 0-1,-7 10 1,4-3 28,0 0-1,0 1 1,1 0 0,1 1-1,0-1 1,1 1 0,0 0-1,1 1 1,1-1 0,-3 29 0,6-39-24,-1 0 0,1 1 0,0-1 0,0 0 0,1 0 0,-1 1 0,1-1 0,0 0 0,0 0 0,1 0 0,-1 0 0,1 0 0,0 0 0,0 0 0,0 0 0,0-1 0,4 5 0,-2-4-15,0-1 0,0 0 0,0 0 0,0 0 0,0-1-1,1 1 1,-1-1 0,1 0 0,0-1 0,-1 1 0,1-1-1,0 0 1,0 0 0,10 0 0,-3 0-386,1-1 0,-1 0 1,0-1-1,1-1 0,-1 0 0,0 0 0,0-1 1,21-9-1,-14 3-1502,0 0 0,-1-1 0,0-1 0,25-20 0,17-20-6139</inkml:trace>
</inkml:ink>
</file>

<file path=ppt/ink/ink15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3:10.786"/>
    </inkml:context>
    <inkml:brush xml:id="br0">
      <inkml:brushProperty name="width" value="0.025" units="cm"/>
      <inkml:brushProperty name="height" value="0.025" units="cm"/>
    </inkml:brush>
  </inkml:definitions>
  <inkml:trace contextRef="#ctx0" brushRef="#br0">188 2 7719,'-9'-1'7058,"4"1"-6643,-1 0 1,0 1 0,1 0 0,-1 0 0,1 0 0,-1 1-1,1-1 1,-1 1 0,1 1 0,0-1 0,0 1 0,0 0-1,1 0 1,-1 0 0,1 1 0,-1-1 0,1 1 0,-6 8-1,-3 0 451,1 1-1,-16 22 0,25-31-660,0 0 0,1 1 0,-1-1 0,1 1 0,0 0 0,0-1 0,1 1 0,-1 0 1,1 0-1,0 0 0,0 0 0,1 0 0,0 9 0,0-12-189,1-1 0,0 0 1,-1 1-1,1-1 0,0 0 0,0 1 0,0-1 0,0 0 1,0 0-1,0 0 0,0 0 0,0 0 0,0 0 1,0 0-1,1 0 0,-1-1 0,0 1 0,1 0 1,-1-1-1,1 1 0,-1-1 0,0 1 0,1-1 0,-1 0 1,1 0-1,-1 0 0,1 1 0,2-2 0,54 3 182,-43-3-198,49 0-306,-30-1-1469,1 2-1,-1 1 1,1 2 0,65 14 0,-97-17 1918,-1 1 0,1-1 0,-1 1 0,1 0-1,-1 0 1,1 1 0,-1-1 0,0 0 0,0 1 0,0-1 0,0 1-1,0 0 1,0 0 0,0-1 0,0 1 0,-1 1 0,1-1 0,-1 0-1,1 0 1,-1 0 0,0 1 0,2 4 0,-3-5 80,0 1-1,0-1 1,0 0 0,0 1 0,0-1 0,-1 1 0,1-1-1,-1 0 1,0 0 0,1 1 0,-1-1 0,0 0 0,0 0-1,0 0 1,-1 1 0,1-2 0,-1 1 0,1 0 0,-1 0-1,1 0 1,-1-1 0,0 1 0,0 0 0,-2 1 0,-10 6 60,0 1 1,0-2 0,-1 0 0,0-1-1,-1 0 1,1-1 0,-1-1 0,-1-1-1,1 0 1,0-1 0,-1 0 0,-24-1-1,40-1-379,0-1-1,-1 0 0,1 0 0,0 0 0,0 0 0,-1-1 0,1 1 1,0 0-1,0 0 0,-1-1 0,1 1 0,0-1 0,0 1 1,0-1-1,0 1 0,-1-1 0,1 0 0,0 0 0,0 1 0,0-1 1,1 0-1,-1 0 0,0 0 0,0 0 0,0 0 0,0-2 0,0 0-598,0 0 0,0-1 0,1 1-1,-1-1 1,1 0 0,0 1 0,0-1-1,1-5 1,2-30-7361</inkml:trace>
</inkml:ink>
</file>

<file path=ppt/ink/ink15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3:11.470"/>
    </inkml:context>
    <inkml:brush xml:id="br0">
      <inkml:brushProperty name="width" value="0.025" units="cm"/>
      <inkml:brushProperty name="height" value="0.025" units="cm"/>
    </inkml:brush>
  </inkml:definitions>
  <inkml:trace contextRef="#ctx0" brushRef="#br0">62 0 22261,'0'0'4810,"-7"14"-3310,-2 4-1032,0 1 0,1 1-1,2-1 1,0 1 0,1 0 0,0 0-1,0 23 1,4-21-444,1-1 0,0 1 0,2-1 0,1 1 0,1-1 0,1 0-1,0-1 1,2 1 0,0-1 0,1 0 0,1-1 0,1 1 0,1-2 0,0 0-1,2 0 1,0-1 0,1-1 0,18 18 0,-32-33-24,0-1 0,0 0 0,0 0 0,1 1 0,-1-1 0,0 0 0,0 0 0,0 1 0,0-1 0,0 0 0,0 0 0,1 0 0,-1 1 0,0-1 0,0 0 0,0 0 0,1 0 0,-1 1 0,0-1 0,0 0 0,1 0 0,-1 0 0,0 0 0,0 0 0,1 0 0,-1 1 0,0-1 0,0 0 0,1 0 0,-1 0 0,0 0 0,0 0 0,1 0 0,-1 0 0,0 0 0,1 0 0,-1 0 0,0 0 0,0-1 0,1 1 0,-1 0 0,0 0 0,0 0 0,1 0 0,-1 0 0,0 0 0,0-1 0,1 1 0,-1 0 0,0 0 0,0 0 0,0-1 0,0 1 0,1 0 0,-1-1 0,0-22 0,-13-31 0,2 27 0,-2 1 0,0 0 0,-1 1 0,-2 1 0,-27-34 0,28 44 0,15 14 0,1 1 0,-1-1 0,0 0 0,0 0 0,0 1 0,0-1 0,0 0 0,0 1 0,0-1 0,0 0 0,0 0 0,0 1 0,0-1 0,0 0 0,0 0 0,0 1 0,0-1 0,0 0 0,-1 0 0,1 1 0,0-1 0,0 0 0,0 0 0,0 1 0,0-1 0,-1 0 0,1 0 0,0 0 0,0 1 0,0-1 0,-1 0 0,1 0 0,0 0 0,0 0 0,0 0 0,-1 1 0,1-1 0,0 0 0,0 0 0,-1 0 0,1 0 0,0 0 0,0 0 0,-1 0 0,1 0 0,0 0 0,-1 0 0,1 0 0,0 0 0,0 0 0,-1 0 0,1 0 0,0 0 0,0 0 0,-1 0 0,1 0 0,0-1 0,-1 1 0,1 0 0,0 0 0,3 5 0,0 0 0,0 0 0,1 0 0,0 0 0,-1 0 0,2-1 0,-1 0 0,0 0 0,1 0 0,0-1 0,0 1 0,0-1 0,0 0 0,0 0 0,1-1 0,-1 0 0,9 3 0,2 0 0,0-1 0,0-1 0,0 0 0,0-1 0,21 0 0,-33-2 0,0 0 0,0 0 0,0-1 0,-1 1 0,1-1 0,0 0 0,0 0 0,0 0 0,-1 0 0,1-1 0,0 1 0,-1-1 0,0 0 0,1 0 0,-1 0 0,0-1 0,3-2 0,-2 0 0,0 0 0,0-1 0,0 0 0,-1 1 0,0-1 0,0 0 0,-1-1 0,0 1 0,2-9 0,5-11 0,-5 23 0,-5 40 0,0 6 0,1-36 0,0-1 0,1 0 0,0 1 0,0-1 0,0 0 0,0 0 0,1 0 0,0 0 0,1 0 0,2 6 0,-3-10 0,0 0 0,0 0 0,0 0 0,0 0 0,1 0 0,-1 0 0,1 0 0,-1-1 0,1 1 0,-1-1 0,1 0 0,0 0 0,0 0 0,-1 0 0,1 0 0,0-1 0,0 1 0,0-1 0,0 0 0,0 0 0,0 0 0,0 0 0,5-1 0,1 0 0,1-1 0,-1 0 0,0 0 0,0-1 0,0-1 0,0 1 0,0-1 0,-1-1 0,1 1 0,-1-1 0,13-12 0,5-5 0,44-51 0,-38 38 0,-32 34 0,1 1 0,-1-1 0,1 0 0,0 0 0,-1 1 0,1-1 0,0 0 0,0 1 0,-1-1 0,1 1 0,0-1 0,0 1 0,0-1 0,0 1 0,0 0 0,-1 0 0,1-1 0,0 1 0,0 0 0,0 0 0,0 0 0,0 0 0,0 0 0,0 0 0,0 0 0,0 0 0,0 0 0,0 0 0,0 1 0,0-1 0,0 0 0,0 1 0,-1-1 0,1 1 0,0-1 0,0 1 0,0-1 0,-1 1 0,1-1 0,0 1 0,0 0 0,26 42 0,-9-13 0,-15-28 0,0 1 0,0-1 0,1 0 0,-1 0 0,1 0 0,0 0 0,0-1 0,-1 1 0,1-1 0,0 0 0,0 0 0,0-1 0,0 1 0,0-1 0,0 0 0,0 0 0,0 0 0,1-1 0,-1 1 0,0-1 0,4-1 0,5-1 0,0-1 0,0 0 0,-1-1 0,24-12 0,-14 1-2185,-21 14 1674,1 0 0,-1 0 0,0 0 0,1 0 0,-1-1 0,0 1 0,0 0 0,0 0 0,-1-1 0,1 1 0,-1 0 0,1-1 0,-1 1 0,0-1 0,0 1 0,0 0 0,0-1 0,0 1 0,0-1-1,-1 1 1,1 0 0,-2-5 0,-6-10-6882</inkml:trace>
</inkml:ink>
</file>

<file path=ppt/ink/ink15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3:11.798"/>
    </inkml:context>
    <inkml:brush xml:id="br0">
      <inkml:brushProperty name="width" value="0.025" units="cm"/>
      <inkml:brushProperty name="height" value="0.025" units="cm"/>
    </inkml:brush>
  </inkml:definitions>
  <inkml:trace contextRef="#ctx0" brushRef="#br0">53 18 12043,'0'0'9834,"-53"-18"-17137</inkml:trace>
</inkml:ink>
</file>

<file path=ppt/ink/ink15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3:12.159"/>
    </inkml:context>
    <inkml:brush xml:id="br0">
      <inkml:brushProperty name="width" value="0.025" units="cm"/>
      <inkml:brushProperty name="height" value="0.025" units="cm"/>
    </inkml:brush>
  </inkml:definitions>
  <inkml:trace contextRef="#ctx0" brushRef="#br0">212 164 1473,'0'0'13982,"-8"-9"-7747,1 2-5290,0 0 0,-1 0 0,0 0 0,0 1 0,-1 0 0,-9-5 0,15 10-796,0-1 0,1 1 0,-1 0-1,0 0 1,0 0 0,0 0-1,0 0 1,0 0 0,0 1 0,0 0-1,0-1 1,0 1 0,0 0-1,0 1 1,0-1 0,0 0 0,0 1-1,0 0 1,0 0 0,0 0 0,0 0-1,0 0 1,1 0 0,-1 1-1,0-1 1,1 1 0,-1 0 0,1 0-1,-4 3 1,1 1-149,-1 0 0,2 1 0,-1-1 0,1 1 0,0 0 0,0 0 0,1 0 0,0 1 0,0-1 0,1 1 0,0 0 0,0-1 0,1 1 0,0 0 0,0 0 0,1 0 0,1 15 0,0-21 0,-1-1 0,0 0 0,1 0 0,0 1 0,-1-1 0,1 0 0,0 0 0,-1 0 0,1 0 0,0 0 0,0 0 0,0 0 0,0 0 0,0 0 0,0 0 0,0 0 0,0-1 0,0 1 0,0 0 0,1-1 0,-1 1 0,0-1 0,0 1 0,1-1 0,-1 0 0,0 0 0,1 1 0,-1-1 0,0 0 0,1 0 0,-1 0 0,0 0 0,1-1 0,-1 1 0,2-1 0,2 1 0,0-1 0,0-1 0,0 1 0,0-1 0,0 0 0,-1 0 0,1 0 0,4-3 0,6-6 0,-2-1 0,1 0 0,-1 0 0,-1-1 0,-1-1 0,0 0 0,11-18 0,-2-2 0,-1 0 0,15-43 0,-30 151 0,-4-63 2,-1 1 6,1 0 1,1-1-1,0 1 1,0 0-1,1 0 0,5 17 1,-6-26-19,1-1-1,-1 1 1,1 0 0,0 0 0,0-1 0,0 1-1,0-1 1,0 0 0,0 0 0,0 1 0,1-1-1,-1-1 1,1 1 0,0 0 0,-1-1-1,1 1 1,0-1 0,0 0 0,0 0 0,0 0-1,0 0 1,0 0 0,0-1 0,0 0 0,1 1-1,-1-1 1,0 0 0,0-1 0,6 0-1,-2 0-408,0 0-1,-1 0 0,1-1 1,0 1-1,-1-2 0,0 1 0,1-1 1,-1 0-1,0 0 0,0-1 0,-1 1 1,6-6-1,36-36-8543,-5-9-7217</inkml:trace>
</inkml:ink>
</file>

<file path=ppt/ink/ink15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3:12.895"/>
    </inkml:context>
    <inkml:brush xml:id="br0">
      <inkml:brushProperty name="width" value="0.025" units="cm"/>
      <inkml:brushProperty name="height" value="0.025" units="cm"/>
    </inkml:brush>
  </inkml:definitions>
  <inkml:trace contextRef="#ctx0" brushRef="#br0">0 95 7559,'0'-9'4997,"0"4"-4272,1-40 3135,1 10 2979,-1 50-3817,6 14-2627,-1-4-166,11 76 1157,19 87 471,-29-158-1630,2-1 0,1 0 0,1 0 0,16 28 0,-26-55-215,0 0 9,0 1 0,0-1 0,1 1 0,-1-1 0,1 0 0,-1 0 0,1 0 0,0 0-1,0 0 1,0 0 0,0 0 0,0 0 0,0-1 0,0 1 0,5 1 0,-7-5-10,1 1 0,-1-1 1,1 0-1,-1 1 0,1-1 1,-1 0-1,0 0 0,0 0 1,0 0-1,0 1 0,0-1 1,0 0-1,0 0 0,-1 0 1,0-2-1,-8-19-83,-1 0 0,-1 1-1,-1 0 1,-1 1 0,-1 0 0,-18-20 0,15 18 17,6 8 8,7 9-190,7 8-131,28 21-833,-23-19 476,0-1 0,1 1 0,-1-2-1,1 1 1,0-1 0,9 1 0,55 1-9136,-34-4 1437</inkml:trace>
</inkml:ink>
</file>

<file path=ppt/ink/ink15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3:13.286"/>
    </inkml:context>
    <inkml:brush xml:id="br0">
      <inkml:brushProperty name="width" value="0.025" units="cm"/>
      <inkml:brushProperty name="height" value="0.025" units="cm"/>
    </inkml:brush>
  </inkml:definitions>
  <inkml:trace contextRef="#ctx0" brushRef="#br0">0 87 15855,'0'0'12230,"4"9"-11936,5 22-157,7 45-1,-12-54-89,-4-21-38,0 0 0,0 1 0,1-1 0,-1 0 0,0 0-1,0 0 1,1 0 0,-1 0 0,1 0 0,-1 0 0,1 0 0,-1 0-1,1 0 1,0 0 0,-1-1 0,1 1 0,0 0 0,0 0 0,0-1 0,0 1-1,0 0 1,-1-1 0,1 1 0,0-1 0,0 1 0,0-1 0,1 1 0,0-1-1,1 0 24,-1 0 0,1 0 0,0 0-1,-1-1 1,1 1 0,-1-1-1,1 1 1,-1-1 0,1 0 0,-1 0-1,5-3 1,5-3 85,-1-1 0,1-1-1,14-13 1,-23 19-37,0 0 1,0 1-1,-1-1 0,1 0 1,-1-1-1,1 1 0,-1 0 0,0-1 1,0 1-1,-1-1 0,1 1 1,-1-1-1,1 0 0,-1 0 0,-1 0 1,1 0-1,0 0 0,-1-5 1,0 4 29,-1-1 1,-1 1-1,1-1 1,-1 1-1,0 0 1,0 0 0,0 0-1,-1 0 1,1 0-1,-1 0 1,-1 0-1,-5-6 1,2-2-111,20 12 0,0 1 0,-10 0 0,15 1-280,-1-1-1,1-1 0,0-1 1,0 0-1,-1-1 0,23-8 0,-28 3-4566,-7-2-2242</inkml:trace>
</inkml:ink>
</file>

<file path=ppt/ink/ink15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3:14.711"/>
    </inkml:context>
    <inkml:brush xml:id="br0">
      <inkml:brushProperty name="width" value="0.025" units="cm"/>
      <inkml:brushProperty name="height" value="0.025" units="cm"/>
    </inkml:brush>
  </inkml:definitions>
  <inkml:trace contextRef="#ctx0" brushRef="#br0">44 528 9513,'3'0'660,"0"1"211,0-1 1,1 0-1,-1 0 0,0 0 0,0 0 1,0 0-1,0-1 0,1 0 0,-1 1 1,0-1-1,0 0 0,0 0 0,0-1 1,0 1-1,-1-1 0,1 1 1,0-1-1,-1 0 0,1 0 0,3-4 1,-49 32 1434,-5 19-2231,46-42-74,0 0 1,-1 0-1,1 0 0,1 0 1,-1 0-1,0 0 0,1 1 1,0-1-1,-1 0 0,2 1 0,-1-1 1,0 1-1,0 0 0,1-1 1,0 7-1,0-9-3,1 0 0,-1 0-1,0 0 1,1 0 0,-1-1 0,1 1 0,-1 0 0,1 0 0,0 0 0,-1-1-1,1 1 1,0 0 0,0-1 0,-1 1 0,1 0 0,0-1 0,0 1-1,0-1 1,0 1 0,0-1 0,0 0 0,0 1 0,0-1 0,0 0 0,0 0-1,0 0 1,0 0 0,0 1 0,0-1 0,0-1 0,0 1 0,0 0-1,0 0 1,0 0 0,0 0 0,0-1 0,0 1 0,-1 0 0,1-1 0,2 0-1,40-18 32,-31 10-11,-1-1-1,0 0 1,-1-1 0,0 0-1,-1-1 1,0 0 0,-1 0-1,0-1 1,8-19 0,-11 21 14,0 0 1,-1-1 0,-1 1 0,0-1 0,0 0 0,-1 0-1,-1 0 1,0 0 0,0 0 0,-1 0 0,-1 0 0,-2-13-1,0 21-94,1 12 7,2 18 18,1-23 33,0 1 1,1-1 0,-1 1 0,1-1 0,0 0-1,0 0 1,0 0 0,0 0 0,1 0 0,-1 0-1,1-1 1,-1 1 0,1-1 0,0 0 0,3 2-1,-4-3 29,0 0-1,-1 0 0,1 0 0,0 0 0,0 0 0,0-1 0,-1 1 0,1-1 1,0 0-1,0 1 0,0-1 0,0 0 0,0 0 0,0 0 0,0 0 0,0-1 0,0 1 1,-1-1-1,1 1 0,0-1 0,0 1 0,0-1 0,0 0 0,-1 0 0,1 0 1,0 0-1,-1 0 0,1 0 0,-1 0 0,1-1 0,0-1 0,7-7 28,-1-1-1,-1 0 0,0 0 1,0-1-1,-1 0 0,-1 0 1,0-1-1,0 1 0,-1-1 0,2-18 1,1-4 21,-3 0 1,1-61-1,-4 81-73,-1 11 0,1 0 0,-1 0 0,0-1 0,0 1 0,0 0 0,0 0 0,-1 0 0,0 0 0,0 0 0,0 0 0,0 0 0,-1 0 0,1 0 0,-1 0 0,-3-4 0,5 8 0,0-1 0,-1 1 0,1 0 0,0 0 0,-1-1 0,1 1 0,0 0 0,-1 0 0,1 0 0,0 0 0,-1-1 0,1 1 0,-1 0 0,1 0 0,0 0 0,-1 0 0,1 0 0,0 0 0,-1 0 0,1 0 0,-1 0 0,1 0 0,0 0 0,-1 0 0,1 0 0,-1 1 0,1-1 0,0 0 0,-1 0 0,1 0 0,0 0 0,-1 1 0,1-1 0,0 0 0,-1 0 0,1 1 0,0-1 0,0 0 0,-1 1 0,1-1 0,0 0 0,0 1 0,-1-1 0,1 0 0,0 1 0,0-1 0,0 0 0,0 1 0,0-1 0,0 0 0,0 1 0,-1 0 0,-4 24 0,4-23 0,-7 82 0,3-1 0,8 113 0,-3-196 0,1 25 0,2-1 0,1 0 0,0 0 0,2 0 0,1-1 0,19 46 0,1-15 0,54 81 0,-80-133 0,3 3 0,0 1 0,-1-1 0,0 1 0,0 1 0,0-1 0,2 10 0,-6-16 0,-1 0 0,0 0 0,0 0 0,0-1 0,1 1 0,-1-1 0,0 1 0,0-1 0,1 0 0,-1 0 0,0 1 0,1-1 0,-1 0 0,-1-2 0,-25-25 0,0-1 0,3-2 0,0 0 0,-28-50 0,24 38 0,17 27 0,7 10 0,1 0 0,-1-1 0,2 1 0,-1-1 0,0 0 0,1 1 0,1-2 0,-3-7 0,5 14-4,0 0-1,0 0 1,0 0 0,1 1 0,-1-1-1,0 0 1,1 0 0,-1 0 0,1 0-1,-1 0 1,1 0 0,0 1 0,-1-1-1,1 0 1,-1 0 0,1 1 0,0-1-1,0 0 1,0 1 0,-1-1 0,1 1-1,0-1 1,0 1 0,0-1 0,0 1-1,0 0 1,0-1 0,0 1 0,0 0-1,0 0 1,0 0 0,1 0 0,45-7-618,-34 6 151,28-5-5065,77-20 0,-63 6-2915</inkml:trace>
</inkml:ink>
</file>

<file path=ppt/ink/ink15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3:15.447"/>
    </inkml:context>
    <inkml:brush xml:id="br0">
      <inkml:brushProperty name="width" value="0.025" units="cm"/>
      <inkml:brushProperty name="height" value="0.025" units="cm"/>
    </inkml:brush>
  </inkml:definitions>
  <inkml:trace contextRef="#ctx0" brushRef="#br0">0 87 18866,'0'0'5146,"1"10"-3443,6 52 473,2 1 1,22 75-1,-11-53-1701,-10-41-429,-3-7-45,23 67 0,-17-83-1,-12-21 0,-1 0 0,0 0 0,1 0 0,-1 0 0,0 0 0,1 0 0,-1 0 0,1 0 0,-1 0 0,0 0 0,1 0 0,-1 0 0,0 0 0,1 0 0,-1 0 0,0 0 0,1 0 0,-1-1 0,0 1 0,1 0 0,-1 0 0,0 0 0,1 0 0,-1-1 0,0 1 0,0 0 0,1 0 0,-1-1 0,0 1 0,0 0 0,1-1 0,-1 1 0,0 0 0,0-1 0,2-3 0,0 0 0,0 0 0,-1-1 0,0 1 0,0 0 0,0-1 0,1-7 0,-1-14 0,0 1 0,-2-1 0,0 1 0,-2-1 0,-1 1 0,-1 0 0,-1 0 0,-1 0 0,-1 1 0,-2 0 0,0 1 0,-1 0 0,-21-31 0,24 48 0,10 18 0,15 22 0,-14-29 0,2-1 0,-1 1 0,0-1 0,1 0 0,0 0 0,0 0 0,0-1 0,0 0 0,1 0 0,-1 0 0,1-1 0,0 1 0,-1-1 0,1-1 0,0 1 0,0-1 0,1 0 0,-1 0 0,0-1 0,0 0 0,0 0 0,0-1 0,1 1 0,-1-1 0,0 0 0,0-1 0,0 0 0,6-2 0,-5 0 0,1 0 0,0 0 0,-1 0 0,0-1 0,0-1 0,0 1 0,-1-1 0,0 0 0,0 0 0,0-1 0,-1 0 0,0 0 0,0 0 0,-1-1 0,1 1 0,-2-1 0,1 0 0,-1 0 0,3-14 0,-3 5 0,0 0 0,1-35 0,-4 48 0,0-1 0,0 0 0,0 1 0,0-1 0,-1 0 0,0 1 0,0-1 0,0 0 0,-1 1 0,1 0 0,-1-1 0,0 1 0,0 0 0,-1 0 0,-4-7 0,6 10 0,0 0 0,-1 0 0,1 1 0,0-1 0,0 0 0,0 0 0,-1 1 0,1-1 0,0 1 0,0-1 0,-1 1 0,1 0 0,-1 0 0,1-1 0,0 1 0,-1 0 0,1 0 0,0 0 0,-1 0 0,1 1 0,-1-1 0,1 0 0,0 0 0,-1 1 0,1-1 0,0 1 0,0-1 0,-1 1 0,1 0 0,0 0 0,0-1 0,0 1 0,0 0 0,0 0 0,0 0 0,0 0 0,0 0 0,0 0 0,0 0 0,0 1 0,1-1 0,-1 0 0,1 0 0,-2 3 0,-4 8 0,0 0 0,0 1 0,-5 19 0,8-24 0,-6 18 0,1 1 0,1 0 0,1 1 0,1-1 0,2 1 0,1 0 0,3 55 0,-1-81 0,0 0 0,0 1 0,1-1 0,0 0 0,-1 0 0,1 0 0,0 0 0,0 0 0,0 0 0,0 0 0,0 0 0,1 0 0,-1-1 0,0 1 0,1 0 0,-1-1 0,1 1 0,0-1 0,0 1 0,-1-1 0,1 0 0,0 0 0,0 0 0,0 0 0,0 0 0,0 0 0,1-1 0,-1 1 0,0-1 0,0 1 0,0-1 0,1 0 0,-1 0 0,0 0 0,0 0 0,0 0 0,4-1 0,2 0 0,-1-1 0,1 0 0,-1 0 0,0 0 0,0-1 0,0 0 0,0 0 0,-1-1 0,13-9 0,0-4 0,-1-1 0,-1-1 0,30-42 0,-22 27 0,-25 33 0,1 1 0,-1-1 0,0 1 0,0-1 0,1 1 0,-1-1 0,0 1 0,1-1 0,-1 1 0,1 0 0,-1-1 0,0 1 0,1 0 0,-1-1 0,1 1 0,-1 0 0,1-1 0,-1 1 0,1 0 0,-1 0 0,1 0 0,-1 0 0,1-1 0,0 1 0,-1 0 0,1 0 0,-1 0 0,1 0 0,0 0 0,7 16 0,-2 38 0,-5-40 0,1 13 0,-2-17 0,0-1 0,1 0 0,0 1 0,1-1 0,0 0 0,0 0 0,1 0 0,0 0 0,6 9 0,-9-17-92,1 0 0,0 0-1,0-1 1,0 1 0,0 0 0,0-1-1,0 1 1,0-1 0,0 1 0,0-1-1,0 1 1,0-1 0,0 0 0,0 0 0,0 1-1,0-1 1,0 0 0,1 0 0,-1 0-1,0 0 1,0 0 0,0-1 0,0 1 0,0 0-1,0 0 1,0-1 0,0 1 0,0-1-1,0 1 1,0-1 0,0 1 0,0-1-1,0 1 1,0-1 0,0 0 0,0 0 0,0 1-1,-1-1 1,1 0 0,1-2 0,31-36-8296,-33 39 8364,25-36-11101</inkml:trace>
</inkml:ink>
</file>

<file path=ppt/ink/ink15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3:15.806"/>
    </inkml:context>
    <inkml:brush xml:id="br0">
      <inkml:brushProperty name="width" value="0.025" units="cm"/>
      <inkml:brushProperty name="height" value="0.025" units="cm"/>
    </inkml:brush>
  </inkml:definitions>
  <inkml:trace contextRef="#ctx0" brushRef="#br0">21 136 21396,'-3'8'2632,"1"-4"-2405,-12 41 3621,14-44-3743,-1 1-1,1-1 1,0 0-1,0 0 1,0 0-1,-1 0 1,1 0-1,0 1 0,1-1 1,-1 0-1,0 0 1,0 0-1,0 0 1,1 0-1,-1 0 1,1 0-1,-1 1 0,1-1 1,-1 0-1,1 0 1,-1 0-1,1-1 1,0 1-1,0 0 1,-1 0-1,1 0 0,0 0 1,0-1-1,0 1 1,0 0-1,0-1 1,0 1-1,0-1 1,0 1-1,0-1 0,0 0 1,0 1-1,0-1 1,2 0-1,5 0-78,1 0-1,-1-1 0,1 0 1,-1 0-1,0-1 0,0 0 1,0-1-1,0 0 0,0 0 1,-1 0-1,1-1 1,-1 0-1,0-1 0,0 0 1,0 0-1,7-8 0,-9 9-22,0 0-1,0-1 1,-1 1-1,1-1 1,-1 0-1,-1 0 1,1-1-1,-1 1 1,0-1-1,0 0 1,0 0-1,-1 0 1,0 0-1,0 0 1,0-1-1,-1 1 1,0 0-1,-1-1 1,1 1-1,-1-1 1,-1-11-1,0 16-2,1 0 0,-1 0 0,1 0 0,-1 1 0,0-1 0,0 0 0,0 0 0,0 1 0,0-1 0,0 0 0,-1 1 0,1-1 0,-1 1 0,1 0 0,-1-1 0,1 1 0,-1 0 0,0 0 0,1 0 0,-1 0 0,0 0 0,0 1 0,0-1 0,0 0 0,1 1 0,-1-1 0,0 1 0,0 0 0,0 0 0,0 0 0,0 0 0,0 0 0,0 0 0,0 0 0,0 1 0,0-1 0,0 1 0,-3 0 0,0 0 0,0 1 0,-1 0 0,1 0 0,0 0 0,0 1 0,0-1 0,0 1 0,1 0 0,-1 1 0,1-1 0,0 1 0,-8 7 0,7-2 3,0-1 1,0 1-1,1 0 1,0 0-1,0 0 1,1 1-1,1-1 1,-1 1-1,2 0 0,-1 0 1,1 14-1,0-20-10,1 0 0,0 1-1,1-1 1,-1 0-1,1 1 1,0-1 0,0 0-1,0 0 1,0 1 0,1-1-1,0 0 1,-1-1-1,2 1 1,-1 0 0,0 0-1,1-1 1,0 0-1,-1 1 1,1-1 0,1 0-1,-1 0 1,0-1-1,1 1 1,-1-1 0,1 1-1,0-1 1,7 3 0,37 4-2316,-15-10-2679,11-9-6086</inkml:trace>
</inkml:ink>
</file>

<file path=ppt/ink/ink15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3:16.899"/>
    </inkml:context>
    <inkml:brush xml:id="br0">
      <inkml:brushProperty name="width" value="0.025" units="cm"/>
      <inkml:brushProperty name="height" value="0.025" units="cm"/>
    </inkml:brush>
  </inkml:definitions>
  <inkml:trace contextRef="#ctx0" brushRef="#br0">18 0 17905,'0'0'8696,"-3"11"-7788,-2 12-500,1 1 1,1-1 0,1 1-1,2 43 1,15 109 1467,-3-59-654,-10-82-1102,-3-25-121,2-1 1,-1 1 0,1 0-1,1 0 1,-1 0 0,2 0-1,5 16 1,-8-25 0,1 0 0,-1-1 0,1 1 0,-1 0 0,1 0 0,-1-1 0,1 1 0,-1 0 0,1 0 0,0-1 0,-1 1 0,1-1 0,0 1 0,0-1 0,-1 1 0,1-1 0,0 1 0,0-1 0,0 0 0,0 1 0,-1-1 0,1 0 0,0 0 0,0 1 0,0-1 0,0 0 0,0 0 0,0 0 0,0 0 0,0 0 0,-1-1 0,1 1 0,0 0 0,0 0 0,0 0 0,0-1 0,0 1 0,0-1 0,-1 1 0,1 0 0,0-1 0,0 1 0,-1-1 0,1 0 0,0 1 0,-1-1 0,1 0 0,0 1 0,-1-1 0,1-1 0,32-41 0,-30 39 0,39-66 0,-19 31 0,42-56 0,-64 94-2,0-1 1,1 1-1,-1-1 1,0 1-1,0 0 0,0-1 1,1 1-1,-1 0 1,1 0-1,-1 0 0,1 0 1,-1 0-1,1 1 1,0-1-1,-1 0 1,3 0-1,-3 1 0,-1 0 0,1 1-1,0-1 1,-1 0 0,1 0 0,0 1 0,-1-1-1,1 0 1,-1 1 0,1-1 0,-1 0 0,1 1 0,-1-1-1,1 1 1,-1-1 0,1 1 0,-1-1 0,0 1-1,1 0 1,-1-1 0,0 1 0,1-1 0,-1 1 0,0 0-1,0-1 1,0 1 0,1 1 0,1 8-19,-1 1 0,0-1 1,-1 1-1,0 11 0,0-11 21,-1 17 40,1 0 58,8-54-44,-1-4-54,-3 1 0,0-1 0,-1-55 0,-2 91 0,0 0 0,1 0 0,-1 0 0,1-1 0,1 1 0,-1 0 0,1-1 0,0 1 0,0-1 0,0 0 0,1 0 0,0 0 0,0-1 0,0 1 0,6 3 0,-7-6 0,-1 0 0,1 0 0,0-1 0,-1 1 0,1-1 0,0 0 0,0 0 0,0 0 0,0 0 0,0 0 0,1-1 0,-1 0 0,0 1 0,0-1 0,0 0 0,0 0 0,1-1 0,-1 1 0,0-1 0,0 0 0,0 1 0,0-1 0,0-1 0,0 1 0,0 0 0,-1-1 0,1 1 0,0-1 0,-1 0 0,5-4 0,1-1 0,0 0 0,-1-1 0,0 1 0,0-2 0,-1 1 0,0-1 0,-1 0 0,0 0 0,0 0 0,-1-1 0,0 0 0,-1 0 0,0 0 0,0 0 0,-1 0 0,1-12 0,-24 90 0,18-48 0,0 1 0,1-1 0,1 1 0,3 29 0,-3-49 0,1 0 0,0 0 0,0 0 0,1 1 0,-1-1 0,0 0 0,0 0 0,0 0 0,1 0 0,-1 0 0,0 0 0,1 0 0,-1 0 0,1 0 0,-1-1 0,1 1 0,0 0 0,-1 0 0,1 0 0,0 0 0,0-1 0,-1 1 0,1 0 0,0-1 0,0 1 0,0-1 0,0 1 0,0-1 0,0 1 0,0-1 0,0 0 0,0 1 0,0-1 0,0 0 0,0 0 0,0 0 0,0 0 0,0 0 0,0 0 0,0 0 0,0 0 0,0 0 0,0 0 0,0 0 0,0-1 0,0 1 0,0-1 0,0 1 0,2-1 0,2-2 0,-1 1 0,1-1 0,-1 0 0,1 0 0,-1-1 0,0 1 0,0-1 0,5-6 0,6-12 0,-1 0 0,-2-1 0,0-1 0,-1 0 0,-2 0 0,13-50 0,-24 89 0,1 0 0,1 0 0,2 26 0,0 4 0,-2-41 0,0 0 0,0 0 0,0 1 0,1-1 0,-1 0 0,1 0 0,0 0 0,1 0 0,-1 0 0,1 0 0,0 0 0,-1 0 0,2 0 0,-1-1 0,3 5 0,-3-7 0,0 1 0,1 0 0,-1-1 0,0 1 0,1-1 0,-1 0 0,1 0 0,-1 0 0,1 0 0,-1 0 0,1-1 0,0 1 0,-1-1 0,1 1 0,0-1 0,-1 0 0,1 0 0,0 0 0,-1-1 0,1 1 0,0-1 0,-1 1 0,1-1 0,0 0 0,3-2 0,1 0 0,0-1 0,1 0 0,-1-1 0,-1 1 0,1-1 0,-1-1 0,0 1 0,0-1 0,-1 0 0,1-1 0,-1 1 0,7-14 0,-2 3 0,-1 0 0,0 0 0,-1-1 0,7-27 0,-11 28 0,-1-1 0,-1 0 0,0 0 0,-1-23 0,-1 42 0,0-1 0,-1 0 0,1 0 0,0 0 0,0 1 0,0-1 0,0 0 0,-1 0 0,1 0 0,0 0 0,0 0 0,-1 1 0,1-1 0,0 0 0,0 0 0,-1 0 0,1 0 0,0 0 0,0 0 0,-1 0 0,1 0 0,0 0 0,0 0 0,-1 0 0,1 0 0,0 0 0,0 0 0,-1 0 0,1 0 0,0 0 0,0 0 0,-1-1 0,1 1 0,0 0 0,0 0 0,0 0 0,-1 0 0,1 0 0,0-1 0,0 1 0,0 0 0,-1 0 0,1 0 0,0-1 0,0 1 0,0 0 0,0 0 0,0 0 0,0-1 0,-1 1 0,1 0 0,0 0 0,0-1 0,0 1 0,0 0 0,0 0 0,0-1 0,0 1 0,0 0 0,0-1 0,-13 20 0,7-4 0,0 1 0,0 0 0,2 0 0,0 0 0,0 0 0,2 1 0,0-1 0,1 1 0,0 0 0,3 18 0,-1-32-69,0 1 0,1-1 0,-1 1 0,1-1 0,0 0 0,0 1 0,0-1 0,1 0 0,-1 0 0,1-1 0,-1 1 0,1 0 0,0-1 0,0 0 0,0 1 0,0-1 0,1 0 0,-1-1 1,0 1-1,1-1 0,0 1 0,-1-1 0,1 0 0,4 0 0,0 2-520,1-2 0,0 1 0,0-1 0,0 0 1,0-1-1,0 0 0,0 0 0,0-1 0,12-3 0,1-7-9126</inkml:trace>
</inkml:ink>
</file>

<file path=ppt/ink/ink15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3:17.260"/>
    </inkml:context>
    <inkml:brush xml:id="br0">
      <inkml:brushProperty name="width" value="0.025" units="cm"/>
      <inkml:brushProperty name="height" value="0.025" units="cm"/>
    </inkml:brush>
  </inkml:definitions>
  <inkml:trace contextRef="#ctx0" brushRef="#br0">4 178 19859,'-4'0'6726,"9"0"-4292,18-10-1377,15-2-32,17-4-96,13-3-576,15-4-321,4-4-1025,5-7-3556,-9-2-6021</inkml:trace>
</inkml:ink>
</file>

<file path=ppt/ink/ink15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3:17.959"/>
    </inkml:context>
    <inkml:brush xml:id="br0">
      <inkml:brushProperty name="width" value="0.025" units="cm"/>
      <inkml:brushProperty name="height" value="0.025" units="cm"/>
    </inkml:brush>
  </inkml:definitions>
  <inkml:trace contextRef="#ctx0" brushRef="#br0">4 266 9865,'-1'-8'4805,"0"-5"-3518,0 0-1,1-1 1,0 1 0,1-1 0,1 1-1,0 0 1,5-19 0,-5 27-838,0 0-1,0 0 1,0 0 0,0 0 0,1 0 0,0 1-1,0 0 1,0-1 0,1 1 0,-1 0 0,1 0-1,7-4 1,-8 5-349,1 1 0,0-1 0,1 1 0,-1 1 0,0-1-1,0 1 1,1-1 0,-1 1 0,1 0 0,6 0 0,-8 1-103,0 0 0,0 0 0,0 0 0,0 0-1,0 1 1,-1-1 0,1 1 0,0 0 0,0 0 0,0 0 0,-1 0 0,1 0 0,0 1 0,-1-1 0,1 1 0,-1 0 0,0 0-1,1 0 1,-1 0 0,0 0 0,0 0 0,0 0 0,-1 1 0,1-1 0,0 1 0,-1-1 0,0 1 0,1 0 0,-1 0-1,0-1 1,-1 1 0,2 5 0,2 11 15,0 0 0,-2 0-1,0 1 1,-1 19 0,0-8 58,-1-29-68,0 9-13,1 1 0,0-1 0,1 0 0,0 1 0,8 18 0,-10-27 12,1-1-1,0 0 1,1 0-1,-1 0 1,0-1 0,0 1-1,1 0 1,-1 0-1,1-1 1,0 1-1,-1-1 1,1 1-1,0-1 1,0 0 0,0 1-1,0-1 1,0 0-1,0 0 1,0-1-1,0 1 1,1 0-1,-1-1 1,0 1 0,0-1-1,1 0 1,-1 0-1,0 0 1,1 0-1,-1 0 1,0 0-1,0-1 1,1 1 0,-1-1-1,0 1 1,0-1-1,3-1 1,5-2 39,-1-1 0,1 0 0,-1 0 0,0-1 0,-1 0 0,1-1 0,-1 0 0,-1 0 0,9-10 0,0-1 109,-1-1 1,26-41 0,-37 53-146,0-1-1,0 0 1,-1 0 0,1-1 0,-2 1 0,1-1 0,-2 1 0,1-1 0,-1 0 0,0 0-1,-1-9 1,0 15-4,0 0 0,-1-1 0,1 1-1,-1 0 1,0 0 0,0 0-1,0 1 1,0-1 0,0 0 0,-1 0-1,1 1 1,-1-1 0,0 0 0,0 1-1,0 0 1,0-1 0,0 1-1,-1 0 1,1 0 0,0 0 0,-1 1-1,0-1 1,1 1 0,-1-1 0,0 1-1,0 0 1,0 0 0,0 0-1,0 0 1,0 0 0,0 1 0,0 0-1,-6-1 1,6 1 0,0 0 0,1 0 0,-1 0 0,0 0 0,0 0 0,0 1 0,1 0 0,-1-1 0,0 1 0,1 0 0,-1 0 0,0 0 0,1 0 0,0 1 0,-1-1 0,-1 3 0,2-3 0,1 0 0,0 0 0,0 1 0,0-1 0,0 1 0,0-1 0,0 1 0,0-1 0,1 1 0,-1-1 0,0 1 0,1 0 0,0-1 0,-1 1 0,1 0 0,0 0 0,0-1 0,0 1 0,0 0 0,0 0 0,0-1 0,0 1 0,1 0 0,-1-1 0,1 1 0,-1 0 0,2 2 0,-1-2 1,0-1-1,1 1 1,-1-1-1,0 1 1,1-1-1,-1 1 1,1-1 0,0 0-1,-1 0 1,1 0-1,0 0 1,0 0 0,-1 0-1,1 0 1,0-1-1,0 1 1,0-1-1,0 1 1,0-1 0,0 0-1,0 0 1,3 0-1,49-1-62,-53 1 58,8-1-384,0-1 1,0 1 0,-1-2 0,1 1 0,0-1 0,-1-1-1,12-5 1,-9 2-1570,-1 1 1,0-1-1,0-1 0,17-17 0,0-6-6568</inkml:trace>
</inkml:ink>
</file>

<file path=ppt/ink/ink15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3:18.863"/>
    </inkml:context>
    <inkml:brush xml:id="br0">
      <inkml:brushProperty name="width" value="0.025" units="cm"/>
      <inkml:brushProperty name="height" value="0.025" units="cm"/>
    </inkml:brush>
  </inkml:definitions>
  <inkml:trace contextRef="#ctx0" brushRef="#br0">208 388 4292,'0'0'16581,"-9"6"-12534,-5 1-2626,-1 0 0,0 0 1,-28 8-1,35-13-1282,1 1 0,-1-1 1,1 2-1,0-1 0,0 1 0,0 0 1,0 0-1,1 1 0,-12 10 0,15-12-104,0 0-1,1 1 0,-1-1 1,1 0-1,-1 1 1,1 0-1,0-1 0,1 1 1,-1 0-1,1 0 0,-1 0 1,1 0-1,0 0 0,1 0 1,-1 0-1,1 1 1,0-1-1,0 0 0,0 0 1,1 6-1,0-8-32,-1 0 0,1 0 0,0-1 1,0 1-1,0 0 0,0-1 0,0 1 0,1-1 0,-1 1 0,1-1 1,-1 1-1,0-1 0,1 0 0,0 0 0,-1 0 0,1 1 0,0-2 1,0 1-1,-1 0 0,1 0 0,0-1 0,0 1 0,0-1 0,0 1 1,0-1-1,0 0 0,4 0 0,4 1-4,0-1-1,0 0 1,1 0-1,12-3 1,-11-1 2,0 1 0,1-2 0,-1 0 0,-1 0 0,1-1 0,-1 0 0,0-1 0,0 0 0,-1-1 0,0 0 0,15-17 0,-19 20 0,0-1 0,-1 0 0,0 0 0,0 0 0,-1-1 0,1 0 0,-1 0 0,-1 0 0,1 0 0,-1-1 0,-1 1 0,1-1 0,-2 0 0,1 1 0,-1-1 0,0 0 0,0 0 0,-1 0 0,0 0 0,-1-8 0,1 15 0,0 1 0,0-1 0,0 0 0,0 1 0,-1-1 0,1 1 0,0-1 0,0 1 0,0-1 0,-1 1 0,1-1 0,0 1 0,-1-1 0,1 1 0,0 0 0,-1-1 0,1 1 0,-1-1 0,1 1 0,0 0 0,-1-1 0,1 1 0,-1 0 0,1 0 0,-1-1 0,1 1 0,-1 0 0,1 0 0,-1 0 0,1 0 0,-1 0 0,0-1 0,1 1 0,-1 0 0,1 0 0,-1 0 0,1 1 0,-1-1 0,1 0 0,-1 0 0,0 0 0,1 0 0,-1 0 0,1 1 0,-1-1 0,1 0 0,-1 0 0,1 1 0,0-1 0,-1 0 0,1 1 0,-1-1 0,0 1 0,-21 23 0,18-11 0,0 1 0,0-1 0,1 1 0,1-1 0,0 1 0,1 0 0,0-1 0,1 1 0,1 0 0,4 24 0,-5-36 0,1 0 0,0 1 0,0-1 0,0 0 0,0 0 0,1 0 0,-1 0 0,1 0 0,-1 0 0,1 0 0,0-1 0,-1 1 0,1-1 0,0 1 0,0-1 0,0 1 0,0-1 0,0 0 0,1 0 0,-1 0 0,0 0 0,0-1 0,1 1 0,-1 0 0,0-1 0,1 0 0,-1 0 0,1 1 0,-1-1 0,1-1 0,-1 1 0,0 0 0,4-1 0,3-1 0,-1 0 0,0 0 0,1 0 0,-1-1 0,0 0 0,-1-1 0,1 0 0,9-6 0,2-5 0,0 0 0,-1-1 0,-1-1 0,0-1 0,-1 0 0,-1-1 0,-1-1 0,-1 0 0,-1-1 0,-1-1 0,0 0 0,-2 0 0,0-1 0,-2 0 0,0 0 0,-2 0 0,0-1 0,-2 0 0,-1 0 0,0-1 0,-4-38 0,2 60 0,0 1 0,-1-1 0,1 0 0,-1 1 0,0-1 0,0 1 0,0-1 0,0 1 0,0-1 0,0 1 0,-3-3 0,4 4 0,-1 0 0,0 1 0,0-1 0,1 0 0,-1 1 0,0-1 0,0 0 0,0 1 0,0-1 0,0 1 0,0-1 0,0 1 0,0 0 0,0 0 0,0-1 0,0 1 0,0 0 0,0 0 0,0 0 0,-2 0 0,1 1 0,-1-1 0,0 1 0,0 0 0,1 1 0,-1-1 0,1 0 0,-1 1 0,1-1 0,-1 1 0,1 0 0,0 0 0,0 0 0,0 0 0,0 0 0,0 0 0,1 1 0,-1-1 0,0 0 0,0 4 0,-11 19 0,1 1 0,1 0 0,1 1 0,2 0 0,1 1 0,0-1 0,3 1 0,0 1 0,0 29 0,4-55 0,0 1 0,0-1 0,0 1 0,0-1 0,1 0 0,-1 1 0,1-1 0,0 1 0,0-1 0,0 0 0,0 1 0,0-1 0,1 0 0,0 0 0,0 0 0,-1 0 0,2-1 0,-1 1 0,0 0 0,0-1 0,1 1 0,0-1 0,-1 0 0,1 0 0,0 0 0,0 0 0,0 0 0,0-1 0,0 0 0,1 1 0,-1-1 0,0 0 0,1 0 0,-1-1 0,0 1 0,1-1 0,-1 0 0,1 0 0,-1 0 0,7-1 0,1 0 0,-1 0 0,1-1 0,0 0 0,-1 0 0,1-1 0,-1-1 0,0 0 0,0 0 0,0-1 0,-1-1 0,0 1 0,11-9 0,-13 8 0,0-1 0,-1 0 0,0 0 0,0 0 0,8-14 0,-11 17 0,-1 0 0,-1 0 0,1 0 0,0 0 0,-1 0 0,0 0 0,0 0 0,0 0 0,-1 0 0,1-1 0,-1 1 0,0 0 0,0 0 0,-2-8 0,2 11 0,0 1 0,0 0 0,0-1 0,0 1 0,0-1 0,0 1 0,-1 0 0,1-1 0,0 1 0,0-1 0,-1 1 0,1 0 0,0-1 0,0 1 0,-1 0 0,1-1 0,0 1 0,-1 0 0,1 0 0,-1-1 0,1 1 0,0 0 0,-1 0 0,1 0 0,-1 0 0,1-1 0,0 1 0,-1 0 0,1 0 0,-1 0 0,1 0 0,-1 0 0,1 0 0,0 0 0,-1 0 0,1 0 0,-1 0 0,1 0 0,-1 1 0,1-1 0,0 0 0,-1 0 0,1 0 0,-1 0 0,1 1 0,0-1 0,-1 0 0,1 0 0,0 1 0,-1-1 0,1 0 0,-1 1 0,-17 17 0,15-10 0,0 0 0,0 0 0,0 0 0,1 0 0,0 0 0,1 1 0,0-1 0,0 1 0,1 13 0,0-20 0,0 1 0,0 0 0,0 0 0,1 0 0,-1 0 0,1-1 0,0 1 0,0 0 0,0 0 0,0-1 0,0 1 0,0-1 0,1 1 0,-1-1 0,1 0 0,0 1 0,0-1 0,0 0 0,0 0 0,0 0 0,0 0 0,0-1 0,1 1 0,-1 0 0,0-1 0,1 0 0,0 0 0,-1 1 0,1-2 0,0 1 0,4 1 0,0-1 0,0-1 0,1 0 0,-1 0 0,1-1 0,-1 0 0,1 0 0,-1-1 0,0 0 0,0 0 0,0-1 0,0 1 0,0-1 0,0-1 0,-1 0 0,1 0 0,-1 0 0,0 0 0,0-1 0,-1 0 0,0-1 0,0 1 0,0-1 0,0 0 0,4-7 0,-1 1 0,-1 0 0,0-1 0,0 0 0,-1-1 0,-1 0 0,0 1 0,-1-2 0,-1 1 0,0 0 0,0-1 0,-1-21 0,-4 19 0,-4 19 0,-6 25 0,8-10 0,1-1 0,1 1 0,0 0 0,1 0 0,1 0 0,3 24 0,-2-37 0,-1 1 0,1-1 0,0 0 0,0 0 0,0 1 0,0-1 0,1 0 0,0 0 0,0 0 0,0-1 0,0 1 0,1 0 0,-1-1 0,1 1 0,0-1 0,0 0 0,0 0 0,0 0 0,1-1 0,-1 1 0,1-1 0,0 1 0,-1-1 0,1 0 0,0-1 0,0 1 0,1-1 0,-1 0 0,8 2 0,-5-2-384,1-1 1,-1 1-1,1-1 1,-1 0-1,1-1 0,14-3 1,-19 3-35,1 0 0,-1 0 0,0 0 0,0-1 0,0 0 1,0 1-1,0-1 0,0 0 0,0 0 0,-1-1 0,1 1 0,-1-1 0,1 1 1,-1-1-1,0 0 0,0 1 0,2-5 0,6-16-11092</inkml:trace>
</inkml:ink>
</file>

<file path=ppt/ink/ink15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3:19.221"/>
    </inkml:context>
    <inkml:brush xml:id="br0">
      <inkml:brushProperty name="width" value="0.025" units="cm"/>
      <inkml:brushProperty name="height" value="0.025" units="cm"/>
    </inkml:brush>
  </inkml:definitions>
  <inkml:trace contextRef="#ctx0" brushRef="#br0">51 143 15118,'0'0'11809,"8"4"-8334,1-1-3315,1 0-1,0 0 1,0 0-1,0-2 1,0 1 0,1-1-1,-1-1 1,0 0-1,0 0 1,1-1 0,10-2-1,-17 3-146,-1-1 0,1 0 0,0 0 0,0 0-1,-1 0 1,1-1 0,0 0 0,-1 1 0,1-1 0,-1 0 0,0-1-1,0 1 1,0-1 0,0 1 0,0-1 0,0 0 0,-1 0 0,1 0-1,-1 0 1,0-1 0,0 1 0,0-1 0,-1 1 0,1-1-1,-1 1 1,1-1 0,-1 0 0,-1 0 0,1 0 0,0 0 0,-1 0-1,0 1 1,0-1 0,0-5 0,-1 6-13,1 1 0,0 0 0,-1-1 0,1 1 0,-1 0 0,1-1 0,-1 1 0,0 0 0,0 0 0,0 0 0,0 0 0,-1 0 0,1 0 0,-1 0 0,1 0 0,-1 0 0,1 1 0,-1-1 0,0 0 0,-3-1 0,1 1 0,0 0 0,0 0 0,0 1 0,0-1 0,-1 1 0,1 0 0,0 0 0,-1 0 0,1 1 0,-7-1 0,3 1 0,0 1 0,1-1 0,-1 1 0,0 0 0,1 1 0,-1 0 0,1 0 0,0 1 0,0 0 0,0 0 0,0 0 0,-12 9 0,11-4 0,0 0 0,0 1 0,1 0 0,0 0 0,1 1 0,0-1 0,1 1 0,0 1 0,0-1 0,1 1 0,0 0 0,-3 16 0,6-23 0,0 0 0,1 0 0,-1 1 0,1-1 0,0 0 0,0 1 0,0-1 0,0 0 0,1 1 0,0-1 0,0 0 0,0 0 0,0 0 0,1 1 0,0-1 0,-1-1 0,1 1 0,1 0 0,-1 0 0,1-1 0,-1 1 0,1-1 0,0 0 0,0 0 0,0 0 0,1 0 0,-1-1 0,1 1 0,-1-1 0,1 0 0,0 0 0,0 0 0,0 0 0,7 1 0,8 2-295,-1-1 0,1-1 0,0-1 0,0 0 0,0-2 0,32-2 0,-33 0-1197,1-1-1,-1-1 1,33-11 0,3-7-12287</inkml:trace>
</inkml:ink>
</file>

<file path=ppt/ink/ink15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6:39.886"/>
    </inkml:context>
    <inkml:brush xml:id="br0">
      <inkml:brushProperty name="width" value="0.025" units="cm"/>
      <inkml:brushProperty name="height" value="0.025" units="cm"/>
    </inkml:brush>
  </inkml:definitions>
  <inkml:trace contextRef="#ctx0" brushRef="#br0">4437 355 8136,'-631'-201'3572,"449"139"-3311,106 39 92,0 3 0,-1 4 1,-1 3-1,-92-3 0,43 13 67,-233 24-1,248-9-420,-606 82 210,555-63 159,1 7 1,-213 78-1,237-60-371,-142 79-1,195-87 13,2 3 1,-130 107-1,180-129 6,0 1-1,2 2 1,1 2-1,1 0 1,3 2-1,-40 69 1,52-77-18,1 0 0,2 0 0,1 1 0,1 1 0,1 0 0,2 0 0,1 0 1,1 1-1,2-1 0,2 53 0,2-64-7,0-1 1,2 1-1,0-1 0,0 0 1,2-1-1,0 1 0,2-1 1,-1 0-1,15 21 1,-6-14-10,1-1 1,1 0-1,1-2 1,1 0-1,33 26 1,4-5-21,3-2 1,1-2-1,1-4 0,71 28 0,475 167 11,17-46 46,860 123-8,27-164 6,-263-136-80,-1020-25 112,240-50 0,-354 44 7,-2-5-1,0-4 1,208-97 0,-276 109-27,-2-2 0,-1-2 1,-1-2-1,-1-2 0,-1-1 0,-2-2 0,-2-2 0,41-49 0,-60 63 4,-1-1 1,-1 0 0,0-1-1,-2 0 1,-1-1-1,-1-1 1,-1 1-1,-1-2 1,-1 1-1,-1-1 1,-1 0-1,-2 0 1,0-1-1,-2 1 1,-1-1-1,-1 1 1,-5-32-1,-1 26 4,-2 1-1,-1 0 0,-1 1 0,-1 0 0,-2 0 0,-1 1 0,-1 1 1,-39-50-1,6 18 21,-2 2 1,-97-84-1,54 64 53,-3 4 0,-3 4-1,-3 5 1,-3 4 0,-117-48 0,91 55 48,-1 7 1,-3 5 0,-1 6 0,-151-19 0,103 31-243,-1 8 0,-302 14 0,319 15-1768,-231 46 0,180-10-2482</inkml:trace>
</inkml:ink>
</file>

<file path=ppt/ink/ink15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6:52.340"/>
    </inkml:context>
    <inkml:brush xml:id="br0">
      <inkml:brushProperty name="width" value="0.025" units="cm"/>
      <inkml:brushProperty name="height" value="0.025" units="cm"/>
    </inkml:brush>
  </inkml:definitions>
  <inkml:trace contextRef="#ctx0" brushRef="#br0">269 53 8552,'-26'0'946,"6"2"-58,0-2 0,0 0 0,0-1 1,0-1-1,0-1 0,1-1 0,0-1 1,-1 0-1,-32-15 0,40 16 1301,20 13-1962,23 15-417,-12-13 302,2-1 0,-1-1 0,1-1 0,0 0 0,1-2 0,-1-1 0,37 5-1,162 2 1034,-192-11-980,1639-40 2566,-564 1-577,-812 34-1418,739-28 348,-1019 32-4249,-19-2-2014,-4-6-971</inkml:trace>
</inkml:ink>
</file>

<file path=ppt/ink/ink15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6:57.780"/>
    </inkml:context>
    <inkml:brush xml:id="br0">
      <inkml:brushProperty name="width" value="0.025" units="cm"/>
      <inkml:brushProperty name="height" value="0.025" units="cm"/>
    </inkml:brush>
  </inkml:definitions>
  <inkml:trace contextRef="#ctx0" brushRef="#br0">88 127 1730,'-16'-8'2723,"10"6"-2063,0-1 0,0 0 0,0 0 0,0 0 0,0-1 0,1 1 1,-1-1-1,1-1 0,0 1 0,0-1 0,-4-6 1458,31 33-63,-3-18-1571,0 0-1,1-2 1,0 0-1,-1-1 1,1-1 0,0-1-1,20-3 1,3 1 291,366-1 1069,21-2-506,1037-17-107,-1354 23-1074,1017 13 115,-350-10 553,446-2-326,-284-14 158,409-2 1259,-1351 15-1898,0-1 0,0 1 0,1 0 0,-1 0 0,0 0 0,0 0 0,1 0 0,-1-1 1,0 1-1,0 0 0,0 0 0,1 0 0,-1-1 0,0 1 0,0 0 0,0 0 0,0-1 0,0 1 0,1 0 0,-1-1 0,0 1 0,0 0 0,0 0 0,0-1 0,0 1 0,0 0 0,0 0 0,0-1 0,0 1 0,0 0 0,0-1 0,0 1 0,0 0 0,0 0 0,-1-1 0,1 1 0,0 0 0,0 0 0,0-1 0,0 1 0,0 0 0,-1 0 0,1-1 0,0 1 0,0 0 0,0 0 0,-1 0 0,1-1 0,-9-11 34,-11 7-127,19 6-286,-1-1 1,1 0 0,0-1-1,-1 1 1,1 0 0,-1 0-1,1-1 1,0 1 0,-1 0-1,1-1 1,0 1 0,0-1-1,-1 0 1,1 0 0,0 1-1,0-1 1,-2-2 0,-3-11-5795</inkml:trace>
</inkml:ink>
</file>

<file path=ppt/ink/ink15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7:20.904"/>
    </inkml:context>
    <inkml:brush xml:id="br0">
      <inkml:brushProperty name="width" value="0.025" units="cm"/>
      <inkml:brushProperty name="height" value="0.025" units="cm"/>
    </inkml:brush>
  </inkml:definitions>
  <inkml:trace contextRef="#ctx0" brushRef="#br0">36 63 2210,'2'0'96,"1"0"-32,0-2-64,0 1 0,-3-1 32,0-2 0,0-1 0,0-3 0,0 2 96,-5-1 257,-3-2-65,0 4-96,-2 0-160,3 0-128,-1 2-576</inkml:trace>
</inkml:ink>
</file>

<file path=ppt/ink/ink15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7:23.461"/>
    </inkml:context>
    <inkml:brush xml:id="br0">
      <inkml:brushProperty name="width" value="0.025" units="cm"/>
      <inkml:brushProperty name="height" value="0.025" units="cm"/>
    </inkml:brush>
  </inkml:definitions>
  <inkml:trace contextRef="#ctx0" brushRef="#br0">30 1211 2594,'0'0'1378,"-5"-4"-1352,3 2 83,0 0-1,0 0 1,0 0-1,1 0 1,-1 0-1,0 0 0,1 0 1,-1-1-1,1 1 1,0 0-1,0-1 0,0 1 1,0-1-1,0 0 1,1 1-1,-1-1 0,1 0 1,-1 1-1,1-1 1,0 0-1,0 1 0,0-1 1,1 0-1,-1 0 1,2-4-1,-2 7-45,0 0 1,0 0-1,0 0 0,0-1 1,0 1-1,0 0 0,0 0 1,0 0-1,0 0 0,0 0 1,0-1-1,0 1 0,0 0 1,0 0-1,0 0 0,0 0 1,0 0-1,0 0 0,0-1 1,1 1-1,-1 0 0,0 0 1,0 0-1,0 0 0,0 0 1,0 0-1,0 0 0,0 0 1,1 0-1,-1 0 0,0-1 1,0 1-1,0 0 0,0 0 1,0 0-1,0 0 0,1 0 1,-1 0-1,0 0 0,0 0 0,0 0 1,0 0-1,0 0 0,1 0 1,-1 0-1,0 0 0,0 0 1,0 1-1,0-1 0,0 0 1,1 0-1,-1 0 0,0 0 1,0 0-1,0 0 0,0 0 1,0 0-1,0 1 0,6 11 752,-1 14-732,-1-1 405,27 198 609,-26-181-807,3 0 0,23 69 0,6 34 1296,-35-138-264,1-9-483,2-21-209,3-41-764,-7 57 269,9-57-55,25-82 0,6-39-10,-13-15-68,47-273 22,-47 362-63,-14 63-21,-3 0 0,7-61 0,-18 101 42,0 0-1,1 0 1,0 0 0,1 0-1,-1 0 1,2 0-1,-1 0 1,1 1-1,0-1 1,7-9-1,-7 16-20,1 0-1,0 0 1,0 1-1,0 0 1,0 0-1,0 0 1,0 0-1,4 1 1,3 0 21,76-4-27,167-27 1,81-41 56,-241 49 1,-3 4-27,160-10 0,96 19-31,-123 5 32,702-4 35,-518 35-30,-94-3 10,192 9-167,428 12 272,-404-18-136,0 0 84,434-49-44,118-14-11,-690 28 12,363 14 3,246 33 70,-185-11-16,797-2 42,-1001-28-88,332-16 62,728-38-42,-1429 51-43,571 3 5,-442 3 70,-365-1 92,1 0-1,-1-1 1,1 0-1,-1 0 1,1-1-1,-1 0 1,0 0 0,0-1-1,14-7 1,-18 10-173,-25-1-5978,15-2-406</inkml:trace>
</inkml:ink>
</file>

<file path=ppt/ink/ink15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7:29.193"/>
    </inkml:context>
    <inkml:brush xml:id="br0">
      <inkml:brushProperty name="width" value="0.025" units="cm"/>
      <inkml:brushProperty name="height" value="0.025" units="cm"/>
    </inkml:brush>
  </inkml:definitions>
  <inkml:trace contextRef="#ctx0" brushRef="#br0">0 220 4708,'8'6'389,"1"-1"-1,0 0 1,0-1-1,0 0 1,0-1-1,1 0 1,-1 0-1,18 2 1,0 1 476,51 12-22,1-3 0,1-4 1,134 1-1,246-30 1486,-284 8-1823,-35-1-127,231-49 0,127-75 566,-425 113-832,1 3-1,1 3 0,102-8 1,-119 20-56,1 4 1,-1 2-1,0 2 1,113 24-1,34 28 166,-181-47-137,0 1-1,0 1 1,-1 1-1,0 1 1,39 30 0,-57-38-82,0 1 0,-1-1 0,0 1 0,0 0 0,0 1 0,-1-1 0,1 1 0,-2 0 0,1 0 0,-1 0 1,0 0-1,0 1 0,-1-1 0,0 1 0,0 0 0,-1-1 0,0 1 0,0 0 0,-1 0 0,-1 10 0,1-17-180,0-47-8750,0 29 4656,0 1-450</inkml:trace>
</inkml:ink>
</file>

<file path=ppt/ink/ink15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7:29.691"/>
    </inkml:context>
    <inkml:brush xml:id="br0">
      <inkml:brushProperty name="width" value="0.025" units="cm"/>
      <inkml:brushProperty name="height" value="0.025" units="cm"/>
    </inkml:brush>
  </inkml:definitions>
  <inkml:trace contextRef="#ctx0" brushRef="#br0">0 361 2306,'0'0'11478,"4"-8"-11339,4-2-110,0 0 1,0 0-1,1 1 1,0 0-1,1 1 1,0 0-1,0 0 1,1 1-1,0 1 1,0-1-1,16-5 1,28-11 217,65-17 1,-92 31-195,126-38 53,3 6 1,1 7 0,174-14 0,-276 44-17,0 2 0,0 2 1,0 3-1,0 2 0,-1 3 1,0 2-1,0 3 0,-1 2 1,-1 2-1,0 3 0,88 47 0,-6 15-59,63 33-3,-171-102-9,0-2 1,0 0 0,1-2-1,0-1 1,54 7 0,-42-11 202,0-2 1,0-1 0,0-3-1,0-1 1,-1-2-1,1-1 1,-1-3 0,40-13-1,-26 2-162,-1-2-1,0-2 0,-2-3 1,-1-2-1,49-37 0,-67 43-116,2 1 0,57-27 0,-72 38-1587,-13-2-2216</inkml:trace>
</inkml:ink>
</file>

<file path=ppt/ink/ink15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7:32.395"/>
    </inkml:context>
    <inkml:brush xml:id="br0">
      <inkml:brushProperty name="width" value="0.025" units="cm"/>
      <inkml:brushProperty name="height" value="0.025" units="cm"/>
    </inkml:brush>
  </inkml:definitions>
  <inkml:trace contextRef="#ctx0" brushRef="#br0">1 1 12716,'0'0'4671,"0"14"-3448,19 465 5807,-19-477-6929,0 0-1,0 0 0,0 0 0,0 0 1,0-1-1,0 1 0,1 0 1,-1 0-1,1 0 0,-1 0 0,1 0 1,0-1-1,-1 1 0,1 0 1,0 0-1,0-1 0,1 1 0,-1-1 1,0 1-1,0-1 0,1 1 1,-1-1-1,3 2 0,-2-3 0,0 0 1,0-1-1,0 1 0,1-1 0,-1 1 1,0-1-1,0 0 0,-1 1 0,1-1 1,0 0-1,0 0 0,0 0 0,0-1 1,-1 1-1,1 0 0,-1-1 0,1 1 1,-1-1-1,1 1 0,-1-1 0,2-3 1,234-312 1918,-117 149-1524,-114 162-652,-5 8-282,-8 20-1098,-19 40-2866,23-56 3588,-10 26-5447,3-2-3219</inkml:trace>
</inkml:ink>
</file>

<file path=ppt/ink/ink15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7:33.045"/>
    </inkml:context>
    <inkml:brush xml:id="br0">
      <inkml:brushProperty name="width" value="0.025" units="cm"/>
      <inkml:brushProperty name="height" value="0.025" units="cm"/>
    </inkml:brush>
  </inkml:definitions>
  <inkml:trace contextRef="#ctx0" brushRef="#br0">215 82 11531,'0'0'2979,"1"-10"-385,1-33-576,-2 42-1911,0 0 0,0-1-1,-1 1 1,1 0 0,-1-1-1,1 1 1,-1 0 0,1 0 0,-1-1-1,0 1 1,1 0 0,-1 0-1,0 0 1,0 0 0,0 0 0,0 0-1,0 0 1,0 0 0,0 0-1,0 0 1,0 1 0,-1-1 0,1 0-1,0 1 1,0-1 0,-1 1-1,1-1 1,0 1 0,-1 0 0,1-1-1,0 1 1,-1 0 0,1 0-1,-1 0 1,1 0 0,0 0 0,-1 1-1,1-1 1,0 0 0,-2 1-1,-4 0 21,1 0-1,0 0 0,-1 1 0,1 0 0,0 0 0,-9 5 0,5 0-51,1 0 0,-1 0 0,1 1-1,0 1 1,1 0 0,0 0 0,1 0-1,0 1 1,-8 14 0,10-16 31,1 0-1,0 0 1,1 0-1,-1 1 1,2-1 0,-1 1-1,1 0 1,1 0-1,-1 0 1,2 0 0,-1 0-1,1 0 1,1 10 0,0-17-93,-1-1 1,1 0-1,-1 0 1,1 0 0,-1 0-1,1 0 1,0 1 0,-1-1-1,1 0 1,0-1 0,0 1-1,0 0 1,0 0 0,0 0-1,0 0 1,0-1 0,0 1-1,0 0 1,0-1-1,0 1 1,0-1 0,0 1-1,1-1 1,-1 0 0,0 1-1,0-1 1,1 0 0,-1 0-1,0 0 1,0 0 0,1 0-1,-1 0 1,0 0 0,0-1-1,1 1 1,-1 0-1,0-1 1,0 1 0,0-1-1,0 1 1,1-1 0,0 0-1,6-2 117,1-1-1,0 0 0,-1 0 0,10-7 1,45-39 200,-50 38-315,1 0-1,1 1 1,0 0-1,1 1 1,0 0 0,27-10-1,-41 19-23,0 0-1,0 0 1,0 1 0,0-1-1,0 1 1,0 0 0,0-1-1,0 1 1,0 0-1,0 0 1,1 1 0,-1-1-1,0 0 1,0 1 0,0-1-1,0 1 1,0 0 0,0-1-1,0 1 1,0 0-1,0 0 1,-1 0 0,1 1-1,0-1 1,0 0 0,-1 1-1,1-1 1,-1 1-1,0-1 1,1 1 0,-1 0-1,0 0 1,0 0 0,0-1-1,0 1 1,1 3 0,3 8 134,-1 1 0,-1 0 0,0 0 0,3 24 0,4 18 1320,-10-56-1421,0 0-1,0 1 0,0-1 0,0 0 0,1 0 1,-1 1-1,0-1 0,0 0 0,0 0 0,0 0 1,1 1-1,-1-1 0,0 0 0,0 0 0,1 0 1,-1 0-1,0 0 0,0 1 0,1-1 0,-1 0 1,0 0-1,0 0 0,1 0 0,-1 0 0,0 0 1,0 0-1,1 0 0,-1 0 0,0 0 0,0 0 1,1 0-1,-1 0 0,0 0 0,0 0 0,1 0 1,-1 0-1,0-1 0,0 1 0,1 0 0,-1 0 1,0 0-1,0 0 0,1 0 0,-1-1 0,0 1 1,0 0-1,0 0 0,0 0 0,1-1 0,-1 1 1,0 0-1,0 0 0,0-1 0,0 1 0,0 0 0,0 0 1,1-1-1,-1 1 0,0 0 0,0 0 0,0-1 1,0 1-1,0-1 0,8-15 489,-3 0-409,-1-1 0,-1 0 0,0 1 0,0-21 0,-2 30-94,-1 0-1,0-1 1,-1 1 0,0 0-1,0-1 1,0 1 0,-1 0-1,0 0 1,-1 0 0,1 0-1,-8-12 1,10 18-15,0 1 0,-1-1 0,1 0-1,0 1 1,0-1 0,-1 1 0,1-1 0,-1 1 0,1-1-1,0 1 1,-1 0 0,1-1 0,-1 1 0,1-1 0,-1 1-1,1 0 1,-1 0 0,1-1 0,-1 1 0,0 0-1,1 0 1,-1-1 0,1 1 0,-1 0 0,0 0 0,0 0-1,-5 12-165,6-10 141,-1 0 0,1 0 0,0-1 0,0 1 0,0 0 0,0 0 0,1 0-1,-1 0 1,0 0 0,1-1 0,-1 1 0,1 0 0,0 0 0,0-1 0,0 1 0,0 0 0,0-1 0,1 3 0,2-2-365,1 0 0,0 0 0,-1 0 0,1-1-1,0 0 1,-1 1 0,1-2 0,0 1 0,0 0 0,0-1-1,0 0 1,6-1 0,-1 1-625,0-1 1,0-1-1,0 0 0,0 0 0,10-4 1,14-12-4111,-2-5-5503</inkml:trace>
</inkml:ink>
</file>

<file path=ppt/ink/ink15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7:33.403"/>
    </inkml:context>
    <inkml:brush xml:id="br0">
      <inkml:brushProperty name="width" value="0.025" units="cm"/>
      <inkml:brushProperty name="height" value="0.025" units="cm"/>
    </inkml:brush>
  </inkml:definitions>
  <inkml:trace contextRef="#ctx0" brushRef="#br0">147 0 9577,'0'0'12567,"-8"13"-11238,-21 36 552,-32 79 1,51-105-1562,1 1-1,2 0 1,0 0-1,2 1 1,1 0 0,-2 39-1,6-60-332,0 0-1,0-1 1,0 1-1,1 0 1,0-1 0,0 1-1,0-1 1,0 1-1,0-1 1,1 0-1,-1 1 1,1-1-1,0 0 1,0 0-1,0 0 1,1 0 0,-1-1-1,1 1 1,-1-1-1,1 1 1,0-1-1,0 0 1,0 0-1,0 0 1,0 0-1,1-1 1,-1 1 0,0-1-1,1 0 1,-1 0-1,1 0 1,6 0-1,-2 0-417,-1 0-1,1 0 0,0-1 1,0 0-1,0-1 0,11-2 1,-11 2-474,-1-1 1,0 0 0,1-1-1,-1 0 1,0 0 0,9-6-1,20-17-4967</inkml:trace>
</inkml:ink>
</file>

<file path=ppt/ink/ink15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7:33.762"/>
    </inkml:context>
    <inkml:brush xml:id="br0">
      <inkml:brushProperty name="width" value="0.025" units="cm"/>
      <inkml:brushProperty name="height" value="0.025" units="cm"/>
    </inkml:brush>
  </inkml:definitions>
  <inkml:trace contextRef="#ctx0" brushRef="#br0">211 1 12588,'0'0'12689,"-3"9"-11541,-7 29-74,-9 57-1,17-76-997,0-1 1,1 0-1,1 1 0,1-1 1,6 36-1,-6-49-75,0-1 0,0 1 0,1-1 0,0 0 1,-1 0-1,2 0 0,-1 0 0,0 0 0,1 0 0,-1-1 0,1 1 0,0-1 0,1 1 0,3 2 0,-5-5-241,0 1-1,0-1 0,0 0 1,0 0-1,0-1 0,0 1 1,1 0-1,-1-1 0,0 1 0,0-1 1,5 0-1,-7 1 103,0-1 0,1 0 0,-1 0 0,0 0 0,0 0 0,1-1 0,-1 1 0,0 0 0,0 0 0,1 0-1,-1 0 1,0 0 0,0 0 0,1 0 0,-1 0 0,0 0 0,0-1 0,0 1 0,1 0 0,-1 0 0,0 0 0,0 0 0,0-1 0,0 1 0,1 0 0,-1 0 0,0 0 0,0-1 0,0 1-1,0 0 1,0 0 0,0-1 0,0 1 0,0 0 0,0 0 0,1-1 0,-1 1 0,0 0 0,0 0 0,0-1 0,0 1 0,-1 0 0,1 0 0,0-1 0,0 1 0,0 0 0,0 0-1,0-1 1,0 0-368,0-12-6209</inkml:trace>
  <inkml:trace contextRef="#ctx0" brushRef="#br0" timeOffset="1">1 295 15375,'0'0'8936,"53"-37"-7655,-14 15 609,9-3-705,4-2-544,3 0-481,-4 5-96,-7 1-384,-7 10-513,-10 4-1666,-10-2-3074,-12 0-2434</inkml:trace>
</inkml:ink>
</file>

<file path=ppt/ink/ink15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7:34.105"/>
    </inkml:context>
    <inkml:brush xml:id="br0">
      <inkml:brushProperty name="width" value="0.025" units="cm"/>
      <inkml:brushProperty name="height" value="0.025" units="cm"/>
    </inkml:brush>
  </inkml:definitions>
  <inkml:trace contextRef="#ctx0" brushRef="#br0">68 0 17296,'0'0'7912,"61"0"-6631,-46 26 289,-5 9-481,4 11-161,-11 11-223,-3 12-288,0 6-1,-9 8-288,-11 6 0,-6 5-64,-4 2-64,-7-8-1954,-11-15-5252</inkml:trace>
</inkml:ink>
</file>

<file path=ppt/ink/ink15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7:35.791"/>
    </inkml:context>
    <inkml:brush xml:id="br0">
      <inkml:brushProperty name="width" value="0.025" units="cm"/>
      <inkml:brushProperty name="height" value="0.025" units="cm"/>
    </inkml:brush>
  </inkml:definitions>
  <inkml:trace contextRef="#ctx0" brushRef="#br0">1 1 9993,'0'0'1922,"9"10"-1196,16 17 242,1-1-1,1-1 0,2-1 1,43 29-1,-35-35-722,0-2-1,0-1 1,2-2 0,0-2-1,0-1 1,79 8 0,248-8 223,-276-10-204,482-53 1698,-63 1-609,-120 49-414,237-14-111,-414-6-107,-76 5 232,1 6 1,181 8 0,-307 5-903,-1 0 0,1 1 0,-1 0-1,0 1 1,0 0 0,12 5 0,-19-7-45,0 1 1,0-1-1,-1 0 1,1 1-1,0 0 1,-1 0-1,1 0 0,-1 0 1,0 0-1,0 0 1,0 0-1,0 1 1,0-1-1,0 1 0,-1-1 1,1 1-1,-1 0 1,0 0-1,0 0 1,0-1-1,0 1 0,0 0 1,0 0-1,-1 0 1,1 4-1,-1-4-27,0-1-1,0 1 1,0 0-1,0-1 1,-1 1-1,1-1 1,-1 1-1,1 0 1,-1-1-1,0 1 1,0-1-1,0 0 1,0 1-1,0-1 1,-1 0-1,1 0 1,-1 1-1,1-1 1,-1 0 0,-3 2-1,-20 6-3446,-8-7-5622,27-3 3815</inkml:trace>
</inkml:ink>
</file>

<file path=ppt/ink/ink15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7:36.325"/>
    </inkml:context>
    <inkml:brush xml:id="br0">
      <inkml:brushProperty name="width" value="0.025" units="cm"/>
      <inkml:brushProperty name="height" value="0.025" units="cm"/>
    </inkml:brush>
  </inkml:definitions>
  <inkml:trace contextRef="#ctx0" brushRef="#br0">15 363 9577,'0'0'6064,"-4"-11"-5177,4 10-883,-2-3 169,0 0 1,1 0 0,-1 0 0,1 0 0,0-1-1,1 1 1,-1 0 0,1-1 0,-1 1-1,1 0 1,1-1 0,-1 1 0,1-1-1,-1 1 1,1 0 0,0 0 0,1-1 0,-1 1-1,1 0 1,0 0 0,0 0 0,0 0-1,4-5 1,12-11 88,0 0 1,1 2-1,1 0 0,0 1 0,2 1 1,0 1-1,0 1 0,2 0 0,-1 2 1,2 1-1,-1 1 0,48-12 0,-19 10-168,0 2 0,0 3 0,0 1-1,1 4 1,75 4 0,-20 11 213,0 5 0,157 45 0,-160-35-267,82 13 982,212 19 0,194-12 232,-514-42-991,-25-2-149,37 3 138,0-4 0,106-9 0,-180 3-257,0-1 1,0-1-1,0 0 1,0-1-1,-1-1 1,0 0-1,0-2 1,-1 0-1,0 0 1,-1-2-1,0 0 1,0-1-1,-1 0 1,-1-1-1,0 0 1,-1-1-1,0-1 1,12-21-1,-23 34-169,1 0-1,-1 0 0,0 0 1,-1-1-1,1 1 0,0 0 1,-1 0-1,1-1 1,-1 1-1,0 0 0,0-1 1,0-2-1,0 3-81,0 1 0,-1 0-1,0-1 1,1 1 0,-1 0 0,0 0 0,1 0 0,-1-1-1,0 1 1,0 0 0,0 0 0,0 0 0,0 0-1,0 0 1,0 1 0,0-1 0,-1 0 0,1 0 0,0 1-1,0-1 1,-1 1 0,-1-1 0,-38-11-8109</inkml:trace>
</inkml:ink>
</file>

<file path=ppt/ink/ink15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7:37.261"/>
    </inkml:context>
    <inkml:brush xml:id="br0">
      <inkml:brushProperty name="width" value="0.025" units="cm"/>
      <inkml:brushProperty name="height" value="0.025" units="cm"/>
    </inkml:brush>
  </inkml:definitions>
  <inkml:trace contextRef="#ctx0" brushRef="#br0">1 90 12107,'0'0'6711,"8"-3"-6487,-3 1-236,-4 2 35,1-1 1,0 0-1,0 0 1,-1 1-1,1-1 1,0 1-1,0 0 1,0-1-1,0 1 1,0 0-1,3 0 0,-4 1 12,0 0 0,0-1 0,0 1 0,0 0-1,0 0 1,0 0 0,-1 0 0,1 0 0,0 0-1,-1 0 1,1 0 0,0 0 0,-1 0 0,1 0-1,-1 0 1,0 0 0,1 0 0,-1 0 0,0 1-1,0-1 1,0 0 0,0 0 0,0 0 0,0 0-1,0 1 1,0-1 0,-1 2 0,0 74 1952,-1-34-1016,2 0 1,2 0-1,1 0 0,11 45 1,-14-86-900,0 0 0,1 0 0,-1 0 0,1 0 1,0 0-1,-1 0 0,1 0 0,0 0 0,0 0 1,1 0-1,-1-1 0,0 1 0,0 0 0,1-1 1,-1 1-1,1-1 0,-1 0 0,4 2 0,-4-3 24,0 1-1,0-1 1,1-1-1,-1 1 0,0 0 1,1 0-1,-1 0 1,0-1-1,0 1 0,1 0 1,-1-1-1,0 1 0,0-1 1,0 0-1,1 1 1,-1-1-1,0 0 0,0 0 1,0 1-1,0-1 1,0 0-1,-1 0 0,1 0 1,0 0-1,0-1 0,-1 1 1,1 0-1,0 0 1,0-2-1,124-208 729,16-24-244,-128 218-1121,-15 29-820,-15 24-2262,-1-8-845,-1-2-1746</inkml:trace>
</inkml:ink>
</file>

<file path=ppt/ink/ink15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7:37.885"/>
    </inkml:context>
    <inkml:brush xml:id="br0">
      <inkml:brushProperty name="width" value="0.025" units="cm"/>
      <inkml:brushProperty name="height" value="0.025" units="cm"/>
    </inkml:brush>
  </inkml:definitions>
  <inkml:trace contextRef="#ctx0" brushRef="#br0">105 167 5573,'0'0'2242,"4"-9"-1072,6-18-147,3-33 5438,-13 58-6238,1 0 0,-1 0 0,1 0 0,-1 0 0,0-1 0,0 1 0,0 0 0,-1 0 0,1 0 0,0-1 0,-1 1 0,1 0 0,-1 0 0,0 0 0,0 0 0,0 0 0,0 0 0,0 0 0,0 0 0,0 1 0,-1-1-1,1 0 1,-1 1 0,1-1 0,-1 0 0,0 1 0,1 0 0,-1 0 0,0-1 0,0 1 0,0 0 0,0 0 0,0 1 0,0-1 0,0 0 0,0 1 0,-1-1 0,1 1 0,0 0 0,0-1 0,0 1 0,-3 1 0,1-1-180,1 0 0,-1 1 1,1 0-1,-1 0 0,1 0 0,-1 0 1,1 0-1,0 1 0,-1-1 1,1 1-1,0 0 0,0 0 1,0 0-1,1 1 0,-1-1 0,0 1 1,1-1-1,0 1 0,-1 0 1,1 0-1,0 0 0,0 0 1,1 0-1,-1 0 0,1 1 0,-1-1 1,1 1-1,0-1 0,1 1 1,-1-1-1,0 1 0,1-1 1,0 1-1,0 0 0,1 5 0,-1-8-21,0 1-1,1-1 1,-1 0-1,0 1 0,1-1 1,0 0-1,-1 0 0,1 0 1,0 1-1,-1-1 0,1 0 1,0 0-1,0 0 1,0 0-1,0 0 0,0 0 1,0-1-1,0 1 0,1 0 1,-1-1-1,0 1 0,0 0 1,1-1-1,-1 1 0,0-1 1,0 0-1,1 1 1,-1-1-1,1 0 0,-1 0 1,2 0-1,54 2 590,-44-3-480,172-7 194,-184 8-320,1 0 0,0 0-1,-1 0 1,1 0-1,-1 0 1,1 0-1,0 1 1,-1-1 0,1 1-1,-1-1 1,1 1-1,-1 0 1,1-1-1,-1 1 1,1 0-1,-1 0 1,0 0 0,0 0-1,1 0 1,-1 0-1,0 1 1,0-1-1,0 0 1,0 1 0,1 1-1,0 1 271,-1 1-1,0-1 1,0 0-1,0 1 1,0-1-1,-1 0 1,0 1-1,0 5 1,12-61 536,-10 24-811,-1 11 0,0 1 0,-1 0 0,-1-1 0,-4-26 0,3 39 0,11 15 0,1-8-454,0 0 0,-1 0 0,2-1 0,-1-1 0,0 0 0,1 0 1,20 0-1,-6-1-1747,-1-2 0,33-4 0,-28-2-4733</inkml:trace>
</inkml:ink>
</file>

<file path=ppt/ink/ink15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7:38.305"/>
    </inkml:context>
    <inkml:brush xml:id="br0">
      <inkml:brushProperty name="width" value="0.025" units="cm"/>
      <inkml:brushProperty name="height" value="0.025" units="cm"/>
    </inkml:brush>
  </inkml:definitions>
  <inkml:trace contextRef="#ctx0" brushRef="#br0">155 1 14414,'0'0'9235,"-8"11"-8044,-18 30 266,2 0 1,-29 68 0,44-88-1306,1 1 1,2-1-1,0 2 0,1-1 0,1 0 1,1 1-1,1 0 0,1 26 1,1-45-143,1 0 0,-1-1 0,1 1 0,-1-1 0,1 1 0,0-1 0,1 1 0,-1-1 0,1 0 0,-1 1 0,1-1 0,0 0 0,0 0 0,0 0 0,1 0 0,-1-1 1,1 1-1,-1-1 0,1 1 0,0-1 0,0 0 0,0 0 0,0 0 0,0 0 0,1-1 0,-1 1 0,0-1 0,6 1 0,7 2-920,0-1 0,1-1 0,-1-1-1,33-1 1,-29 0-1386,14-2-3459,-4-10-3614</inkml:trace>
</inkml:ink>
</file>

<file path=ppt/ink/ink15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7:38.664"/>
    </inkml:context>
    <inkml:brush xml:id="br0">
      <inkml:brushProperty name="width" value="0.025" units="cm"/>
      <inkml:brushProperty name="height" value="0.025" units="cm"/>
    </inkml:brush>
  </inkml:definitions>
  <inkml:trace contextRef="#ctx0" brushRef="#br0">0 1 16976,'0'0'12220,"1"9"-11740,-1-3-468,1 0-1,0 0 1,0-1 0,0 1-1,1-1 1,0 1-1,0-1 1,0 1 0,1-1-1,-1 0 1,1 0 0,1 0-1,-1-1 1,1 1 0,-1-1-1,1 0 1,0 0-1,1 0 1,-1 0 0,1-1-1,0 1 1,0-1 0,0-1-1,0 1 1,0-1-1,1 0 1,9 3 0,-9-4-238,0 0 0,-1 0 1,1-1-1,0 0 1,-1 0-1,1-1 0,0 1 1,-1-1-1,1 0 1,0-1-1,-1 0 0,0 1 1,1-2-1,-1 1 0,0-1 1,0 1-1,5-5 1,-4 3-965,-1-1 1,1-1 0,-1 1-1,0-1 1,0 0 0,-1 0-1,7-12 1,3-9-5340</inkml:trace>
</inkml:ink>
</file>

<file path=ppt/ink/ink15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7:39.024"/>
    </inkml:context>
    <inkml:brush xml:id="br0">
      <inkml:brushProperty name="width" value="0.025" units="cm"/>
      <inkml:brushProperty name="height" value="0.025" units="cm"/>
    </inkml:brush>
  </inkml:definitions>
  <inkml:trace contextRef="#ctx0" brushRef="#br0">132 0 3716,'0'0'15310,"-7"56"-13164,-2-26-576,-3 5 319,-3 5 289,-2 5-448,-1 3-737,2 2-449,-1-2-383,5-5-33,6-9-96,4-7-64,2-9-897,8-13-1121,6-5-2498,2-18-3300</inkml:trace>
</inkml:ink>
</file>

<file path=ppt/ink/ink15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7:39.380"/>
    </inkml:context>
    <inkml:brush xml:id="br0">
      <inkml:brushProperty name="width" value="0.025" units="cm"/>
      <inkml:brushProperty name="height" value="0.025" units="cm"/>
    </inkml:brush>
  </inkml:definitions>
  <inkml:trace contextRef="#ctx0" brushRef="#br0">237 1 16848,'0'0'4223,"11"6"-3246,7 5-386,-1 0 0,0 1 1,0 0-1,-1 2 0,-1 0 1,-1 0-1,0 2 0,-1 0 1,0 0-1,14 26 0,-20-30-499,0 1 0,-1 1-1,-1-1 1,0 1-1,-1 0 1,0 0-1,-1 0 1,0 1-1,-2-1 1,0 1-1,0 0 1,-1-1-1,-1 1 1,-1-1-1,0 1 1,-6 23-1,-2-9-65,-2 0 0,-1-1 0,-1-1 0,-1 0 0,-1 0 0,-2-2 0,-24 29 0,3-10-1670,-3-1 0,-83 68 0,9-27-5098</inkml:trace>
</inkml:ink>
</file>

<file path=ppt/ink/ink15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7:55.878"/>
    </inkml:context>
    <inkml:brush xml:id="br0">
      <inkml:brushProperty name="width" value="0.025" units="cm"/>
      <inkml:brushProperty name="height" value="0.025" units="cm"/>
    </inkml:brush>
  </inkml:definitions>
  <inkml:trace contextRef="#ctx0" brushRef="#br0">5315 826 6887,'0'0'1815,"8"-4"-257,-3 2-1500,28-17 1891,-31 18-1661,-1-1 1,1 1 0,0-1-1,-1 0 1,0 0-1,1 0 1,-1 0 0,0 0-1,0 0 1,0 0-1,0 0 1,0 0 0,0 0-1,-1 0 1,1-1-1,-1 1 1,0 0 0,1-4-1,-2 1-69,1 1 0,-1 0 0,0-1-1,0 1 1,0 0 0,-1 0 0,1 0 0,-1 0 0,0 0 0,0 0-1,-1 1 1,1-1 0,-1 1 0,-3-4 0,-52-47 66,22 22-68,-37-39 860,-3 3 0,-137-94 1,171 135-1083,-1 1 0,-2 2 0,0 2 0,-2 3 0,0 1 0,-1 2 0,-66-12 0,-346-25 62,170 24-28,14-1-5,-551 12 0,626 35-1,1 9 0,-301 78 0,387-73 322,2 6-1,2 4 1,1 5-1,2 5 1,3 4-1,3 5 1,-147 114-1,181-120-249,3 3-1,2 3 1,3 3 0,3 1-1,2 4 1,4 1 0,3 3-1,2 2 1,5 2 0,2 1-1,-29 88 1,54-125-67,1 1 0,2 1 0,2 0 0,2 0 0,-2 55 0,8-71 25,1 0 0,1-1 0,2 1 0,0-1 0,2 1 1,0-2-1,2 1 0,1-1 0,23 46 0,-3-25 3,1-1 1,2-1-1,1-2 0,3-1 0,1-2 0,2-1 0,68 49 0,-11-20-13,3-3-1,149 69 1,-93-63-1,3-8 0,3-6 0,240 49 0,516 36 110,-421-90-117,604-17 0,-905-42-54,-2-9 0,225-49 0,-272 33 39,-3-5-1,-1-7 0,196-93 1,-275 109 123,-2-3-1,-1-3 1,-2-2-1,-2-3 1,-1-3 0,-2-1-1,52-60 1,-80 75-33,-1 0 0,-2-2-1,-1 0 1,-1-2 0,-2 0 0,14-38 0,-22 42-72,0 0 1,-2 0 0,-1-1-1,-2 0 1,-1 0 0,-2-1 0,0 1-1,-4-38 1,-1 44-37,-1 0 0,0-1 1,-2 2-1,-1-1 0,-1 1 1,-1 0-1,-24-44 0,13 36 2,0 0-1,-2 2 1,-2 1-1,-49-49 1,16 28-40,-2 3 0,-2 2 0,-2 3 0,-125-62 0,73 51-1768,-134-41 1,-128-20-8444,374 114 10141,-195-57-9524</inkml:trace>
</inkml:ink>
</file>

<file path=ppt/ink/ink15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7:57.218"/>
    </inkml:context>
    <inkml:brush xml:id="br0">
      <inkml:brushProperty name="width" value="0.025" units="cm"/>
      <inkml:brushProperty name="height" value="0.025" units="cm"/>
    </inkml:brush>
  </inkml:definitions>
  <inkml:trace contextRef="#ctx0" brushRef="#br0">9982 2399 12204,'-1'-1'139,"-3"-2"418,0 0 0,1 0 0,-1 0 1,1 0-1,-1-1 0,1 1 0,0-1 0,1 0 1,-1 0-1,1 0 0,-1 0 0,-1-7 1,34 12-510,-29 0-30,1 0 1,-1 0 0,1 0-1,-1 0 1,1 0 0,-1 0-1,1 1 1,-1-1 0,0 0-1,0 1 1,0-1 0,0 1-1,0-1 1,0 1 0,0 0 0,-1-1-1,1 1 1,0 0 0,-1-1-1,1 1 1,-1 0 0,0 0-1,0 0 1,0-1 0,1 1-1,-2 0 1,1 0 0,0 0-1,0-1 1,-1 1 0,1 0-1,-1 0 1,0 2 0,-1 0 49,1 1 1,-1-1 0,0 0-1,-1-1 1,1 1-1,-1 0 1,1 0-1,-1-1 1,0 0 0,0 0-1,-1 0 1,-5 5-1,-5-1 180,1 0 0,-1-1-1,0 0 1,-1-1 0,1-1-1,-1-1 1,0 0 0,-21 2-1,-128-2 956,103-4-999,-189-10 503,-271-48 0,303 31 105,-1114-152-412,936 117-351,-497-68 57,-613 22 177,319 96-120,428 9 58,607-1-169,1-7 0,1-6 1,-217-56-1,46 1 29,-253-73-73,507 123 20,1-3 1,1-2-1,2-4 1,1-2-1,1-2 0,-71-58 1,108 73 130,1-1 0,0 0 0,2-2 0,1-1 0,0 0 0,2-1 0,1-1 0,2-1 0,-21-47 0,22 35-159,2 0 0,1 0 0,2-1 0,1 0 0,3-1 1,-1-76-1,11 38 7,3-1 0,4 1 1,39-139-1,-32 143-4,-4 1-415,-14 42-3805,-2 61-5899,-5 4 5530,-3-16 118</inkml:trace>
</inkml:ink>
</file>

<file path=ppt/ink/ink15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7:57.578"/>
    </inkml:context>
    <inkml:brush xml:id="br0">
      <inkml:brushProperty name="width" value="0.025" units="cm"/>
      <inkml:brushProperty name="height" value="0.025" units="cm"/>
    </inkml:brush>
  </inkml:definitions>
  <inkml:trace contextRef="#ctx0" brushRef="#br0">27 464 14350,'-1'0'299,"0"0"0,0 0 0,0 0 0,0 0 1,0-1-1,0 1 0,-1 0 0,1-1 1,0 1-1,0 0 0,0-1 0,0 0 1,0 1-1,1-1 0,-1 1 0,0-1 0,0 0 1,0 0-1,0 1 0,1-1 0,-1 0 1,0 0-1,1 0 0,-2-2 0,2 2-172,-1 0-1,1-1 0,-1 1 1,1-1-1,0 1 0,0-1 1,-1 1-1,1-1 0,0 0 1,0 1-1,0-1 0,1 1 1,-1-1-1,0 1 1,1-1-1,-1 1 0,0-1 1,1 1-1,0-1 0,-1 1 1,1 0-1,0-1 0,0 1 1,0 0-1,0 0 0,0 0 1,2-2-1,63-54 435,-2-2-1,-3-3 1,101-134-1,-157 189-543,17-20-30,-12 28-129,-5 18-152,5 71-118,-4-23 804,23 102 0,-24-149-850,0-1 0,2 0 0,0-1 0,1 0 0,1 0 1,1 0-1,0-1 0,1-1 0,24 27 0,14 1-6850</inkml:trace>
</inkml:ink>
</file>

<file path=ppt/ink/ink16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8:29.295"/>
    </inkml:context>
    <inkml:brush xml:id="br0">
      <inkml:brushProperty name="width" value="0.025" units="cm"/>
      <inkml:brushProperty name="height" value="0.025" units="cm"/>
    </inkml:brush>
  </inkml:definitions>
  <inkml:trace contextRef="#ctx0" brushRef="#br0">993 116 8456,'0'-10'1094,"0"8"-1018,1-1 60,0 0-1,-1 0 0,0 0 1,0-1-1,0 1 1,0 0-1,0 0 0,-1 0 1,0 0-1,1 0 0,-1 0 1,0 0-1,0 0 1,-1 0-1,1 0 0,-1 0 1,1 1-1,-1-1 0,0 1 1,0-1-1,0 1 1,0-1-1,0 1 0,-1 0 1,1 0-1,-1 0 0,1 1 1,-1-1-1,-5-2 1,-8-1 157,0 0 1,0 2 0,-1 0-1,1 0 1,0 2 0,-1 0-1,0 1 1,1 1 0,-1 0 0,1 1-1,0 1 1,-1 0 0,1 1-1,1 1 1,-1 1 0,1 0-1,-27 15 1,1 3 7,1 1-1,2 2 1,0 2-1,2 1 1,-35 39-1,31-27 4,1 2 0,3 1 0,2 3 1,2 0-1,2 2 0,-43 98 0,55-105-247,3 1 1,2 1-1,1 0 0,3 0 0,1 1 0,3 1 1,1-1-1,3 1 0,4 48 0,-1-79-18,0 1 0,1 0 0,1-1 0,0 0 0,2 0 0,-1 0 0,2-1 0,0 0 0,1 0 0,0 0 0,1-1 0,1-1 0,13 16 0,-13-19 27,1 0 0,0-1 0,1 0 0,0 0 0,0-1 0,0-1 0,1 0 0,1-1 0,-1 0 0,1-1 0,0 0 0,0-1 0,0-1 0,0 0 0,21 0 0,-4-2 109,0-2 1,0-1-1,0-2 1,-1-1 0,0-1-1,1-2 1,-2 0-1,0-3 1,0 0-1,-1-2 1,0 0 0,45-32-1,-25 12 23,-1-3 0,-1-1 0,-3-3 0,-1-1 0,66-86 0,-76 83-17,-2-1 1,-2-1 0,-2-1-1,-2-2 1,22-64 0,-35 81-133,-2 0 0,-1-1 0,-1 0 0,-2 0 0,-1-1 0,-1 0 0,-3 0 0,0 1 0,-8-53 0,6 75-39,-1-1 1,0 0-1,0 1 0,-1 0 1,-1 0-1,0 0 0,0 1 1,-1-1-1,0 1 1,-1 0-1,0 1 0,-1 0 1,0 0-1,-9-8 0,6 8-7,0 1-1,-1 1 1,0 0-1,0 0 0,0 2 1,-1-1-1,0 1 0,0 1 1,0 1-1,-25-4 0,8 4-118,0 1-1,0 2 1,0 1 0,0 2-1,0 0 1,0 2-1,1 2 1,0 0-1,0 2 1,-37 17-1,32-10-605,2 2 0,0 1-1,-40 31 1,-30 34-6420,58-47-582</inkml:trace>
</inkml:ink>
</file>

<file path=ppt/ink/ink16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8:30.346"/>
    </inkml:context>
    <inkml:brush xml:id="br0">
      <inkml:brushProperty name="width" value="0.025" units="cm"/>
      <inkml:brushProperty name="height" value="0.025" units="cm"/>
    </inkml:brush>
  </inkml:definitions>
  <inkml:trace contextRef="#ctx0" brushRef="#br0">3096 1 9897,'-14'3'171,"-31"10"-141,1 3 1,-83 40-1,36-2 751,-165 127-1,-63 95 504,61-34-427,10 11-1,12 11 1,-313 456-1,405-496-463,-193 409-1,249-429-415,8 4 1,-73 307-1,116-349 206,-20 224 1,48-274-41,6 1-1,20 212 1,-7-260-135,3-1-1,3-1 1,2-1-1,4 0 1,2-1 0,4-2-1,1 0 1,4-2-1,2-2 1,3-1-1,3-2 1,1-2-1,3-1 1,3-3-1,1-1 1,110 81-1,-67-69 85,2-4-1,2-4 1,3-4-1,2-5 0,201 60 1,-116-57 152,1-8 0,299 23 1,314-40 439,2-49-64,-61 0-334,942 58 371,-872-10 937,-463-22-3278,-86 1-3111,-222 0-1253</inkml:trace>
</inkml:ink>
</file>

<file path=ppt/ink/ink16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8:30.770"/>
    </inkml:context>
    <inkml:brush xml:id="br0">
      <inkml:brushProperty name="width" value="0.025" units="cm"/>
      <inkml:brushProperty name="height" value="0.025" units="cm"/>
    </inkml:brush>
  </inkml:definitions>
  <inkml:trace contextRef="#ctx0" brushRef="#br0">231 1 14990,'0'0'4709,"12"3"-4197,428 65 2105,-23-5-2047,-410-62-487,0 1 0,0 0 0,-1 0 1,1 1-1,-1 0 0,0 0 0,11 7 0,-16-9-38,0-1 0,0 1 0,0 0 0,-1 0 0,1-1 0,0 1-1,0 0 1,-1 0 0,1 0 0,-1 0 0,1 0 0,-1 0 0,1 0 0,-1 0 0,0 0 0,1 0 0,-1 1 0,0-1 0,0 0 0,0 0-1,0 2 1,-1-1 32,1 0 0,-1 0 0,0 0 0,0 0 0,0 0-1,0 0 1,0 0 0,-1 0 0,1-1 0,-1 1 0,1 0-1,-1-1 1,1 1 0,-1-1 0,-3 2 0,-30 20 426,-1-3-1,-1 0 1,0-3 0,-2-1 0,-40 11 0,27-8-280,-153 51 244,-231 97-266,433-166-278,-28 14 78,-52 34 0,74-42-589,0 0-1,1 0 0,-14 16 0,18-19-313,1 1 0,-1-1 0,1 1 0,1 0-1,-1 0 1,0 1 0,1-1 0,-2 8 0,2 4-8777</inkml:trace>
</inkml:ink>
</file>

<file path=ppt/ink/ink16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8:37.353"/>
    </inkml:context>
    <inkml:brush xml:id="br0">
      <inkml:brushProperty name="width" value="0.025" units="cm"/>
      <inkml:brushProperty name="height" value="0.025" units="cm"/>
    </inkml:brush>
  </inkml:definitions>
  <inkml:trace contextRef="#ctx0" brushRef="#br0">421 57 12268,'0'-2'307,"1"0"-1,-1 0 1,0 0 0,0 0 0,-1 0 0,1 0 0,0 0 0,-1 0 0,1-1 0,-1 1 0,0 0 0,0 1 0,1-1 0,-1 0 0,0 0 0,-1 0 0,1 0 0,0 1-1,0-1 1,-1 0 0,1 1 0,-1 0 0,-2-3 0,-1 2-40,0 1-1,1-1 0,-1 1 1,0 0-1,0 0 1,0 0-1,0 1 1,0 0-1,-7 0 0,-2 2-77,0-1-1,0 2 1,1 0 0,-1 0-1,1 1 1,0 1-1,0 0 1,0 1-1,1 1 1,-1 0-1,2 0 1,-1 1-1,-18 17 1,14-11 168,1 1-1,0 0 1,1 2 0,1-1 0,0 1 0,1 1 0,1 0-1,-13 30 1,22-43-323,0 0 0,0 0-1,0 1 1,1-1 0,-1 0-1,2 1 1,-1-1 0,0 1-1,1-1 1,0 1-1,0-1 1,1 1 0,0-1-1,0 1 1,2 7 0,-1-9-29,0 0 0,0-1 1,1 1-1,-1-1 1,1 1-1,0-1 0,0 0 1,0 0-1,0 0 0,0 0 1,1-1-1,-1 1 1,1-1-1,0 0 0,0 0 1,0 0-1,0-1 0,0 1 1,0-1-1,5 1 1,10 2-801,0 0 1,37 2-1,-40-6-879,0 0-1,0-1 0,0-1 0,16-3 1,10-9-5736</inkml:trace>
</inkml:ink>
</file>

<file path=ppt/ink/ink16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8:37.726"/>
    </inkml:context>
    <inkml:brush xml:id="br0">
      <inkml:brushProperty name="width" value="0.025" units="cm"/>
      <inkml:brushProperty name="height" value="0.025" units="cm"/>
    </inkml:brush>
  </inkml:definitions>
  <inkml:trace contextRef="#ctx0" brushRef="#br0">142 1 8360,'0'0'7516,"-9"0"-5151,0 0-1938,0 0 0,0 1 0,1 0 0,-1 0 0,0 1 0,1 0 0,-14 6 0,18-7-268,1 1 0,0 0 0,0 0-1,0 0 1,0 0 0,1 0-1,-1 0 1,0 1 0,1-1 0,0 1-1,-1 0 1,1 0 0,0 0 0,1 0-1,-1 0 1,0 0 0,1 1 0,0-1-1,0 0 1,0 1 0,0-1-1,0 1 1,1-1 0,-1 1 0,1 5-1,0-6-106,1 1-1,-1-1 0,1 0 0,-1 0 1,1 1-1,0-1 0,0 0 0,0 0 0,1 0 1,-1 0-1,1 0 0,0 0 0,-1-1 0,1 1 1,0 0-1,1-1 0,-1 0 0,0 1 1,1-1-1,-1 0 0,1 0 0,0 0 0,0-1 1,0 1-1,0-1 0,0 1 0,0-1 1,0 0-1,0 0 0,0 0 0,1-1 0,4 1 1,12 2 203,0-1 0,1-1 0,39-2-1,-58 1-236,9-1 20,0-1-1,1 0 0,-1 0 1,-1-1-1,1-1 0,18-8 0,-26 11 40,0 0 0,0 0-1,-1-1 1,1 1-1,0-1 1,-1 0 0,1 1-1,-1-1 1,0-1-1,1 1 1,-1 0 0,0 0-1,0-1 1,0 1-1,-1-1 1,1 0 0,-1 0-1,1 1 1,-1-1-1,0 0 1,0 0-1,0 0 1,-1 0 0,1 0-1,-1 0 1,1-1-1,-1 1 1,-1-5 0,0 5-30,0 1 1,0-1 0,-1 1 0,1-1-1,-1 1 1,1 0 0,-1-1-1,0 1 1,0 0 0,0 0 0,-1 0-1,1 1 1,0-1 0,-1 1 0,1-1-1,-1 1 1,1 0 0,-1 0-1,1 0 1,-1 0 0,0 0 0,0 0-1,1 1 1,-6-1 0,-9-2-120,0 1 0,-28 0 0,9 11-19,36-9 6,-1 1-1,0-1 1,1 0 0,-1 0-1,1 0 1,-1 0-1,0 1 1,1-1 0,-1 0-1,1 1 1,-1-1-1,1 0 1,-1 1-1,1-1 1,-1 1 0,1-1-1,-1 1 1,1-1-1,0 1 1,-1-1-1,1 1 1,0 0 0,-1-1-1,1 1 1,0-1-1,0 1 1,-1 0-1,1-1 1,0 1 0,0-1-1,0 1 1,0 0-1,0-1 1,0 1 0,0 0-1,0-1 1,0 1-1,0 0 1,1-1-1,-1 1 1,0 0 0,0-1-1,1 1 1,-1-1-1,0 1 1,0-1-1,1 1 1,-1-1 0,1 1-1,-1-1 1,1 1-1,-1-1 1,1 1-1,5 1-798,-1 0-1,0 0 1,1-1-1,-1 0 1,1 0-1,-1-1 1,1 1-1,0-1 1,-1 0-1,1-1 1,-1 1-1,11-4 1,22-6-8544</inkml:trace>
</inkml:ink>
</file>

<file path=ppt/ink/ink16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8:38.054"/>
    </inkml:context>
    <inkml:brush xml:id="br0">
      <inkml:brushProperty name="width" value="0.025" units="cm"/>
      <inkml:brushProperty name="height" value="0.025" units="cm"/>
    </inkml:brush>
  </inkml:definitions>
  <inkml:trace contextRef="#ctx0" brushRef="#br0">0 81 16976,'0'0'10805,"11"7"-10303,-7-5-462,0 1-19,-1 0-1,1-1 0,0 0 1,0 0-1,0 0 1,0 0-1,1-1 0,-1 1 1,0-1-1,1 0 1,-1-1-1,1 1 0,-1-1 1,1 0-1,-1 0 1,1 0-1,-1 0 0,1-1 1,6-1-1,-5 0 6,12-4 18,1-1 1,24-13-1,-40 19-29,0 0 0,-1-1 0,1 1 0,-1-1 0,1 1-1,-1-1 1,1 0 0,-1 0 0,0 0 0,0 0-1,0 0 1,0-1 0,0 1 0,0 0 0,-1-1 0,1 0-1,-1 1 1,0-1 0,0 0 0,0 1 0,0-1-1,0 0 1,-1 0 0,1 0 0,-1-3 0,-1 5 2,1 0 0,-1 0 0,0 0 0,-1 0 1,1 0-1,0 0 0,0 0 0,0 1 0,0-1 0,-1 0 1,1 1-1,0-1 0,-1 1 0,1 0 0,0-1 1,-1 1-1,1 0 0,-1 0 0,1 0 0,0 0 0,-1 0 1,1 0-1,-1 0 0,1 0 0,0 1 0,-1-1 0,-1 1 1,-43 9 339,36-5-265,0 0 1,1 1 0,0 0-1,0 1 1,1-1-1,0 2 1,0-1 0,-13 18-1,17-20-44,0 0 0,0 1-1,0-1 1,1 1 0,0 0-1,0 0 1,1 0 0,0 1-1,0-1 1,0 1 0,1-1-1,0 1 1,0-1 0,1 1-1,0 12 1,0-17-41,1 0-1,-1-1 1,1 1-1,0 0 1,0 0-1,0-1 1,0 1-1,0 0 1,0-1-1,0 1 1,0-1-1,0 1 1,1-1-1,-1 0 1,1 1-1,-1-1 1,1 0-1,0 0 1,-1 0-1,1 0 1,0 0-1,0-1 1,-1 1-1,1-1 1,0 1-1,0-1 1,3 1-1,58 3-556,-51-4 203,2 0-680,-1-1 0,0 0 0,21-5 0,-23 3-471,-1-1 1,0 1 0,0-1-1,18-11 1,15-14-5219</inkml:trace>
</inkml:ink>
</file>

<file path=ppt/ink/ink16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8:38.458"/>
    </inkml:context>
    <inkml:brush xml:id="br0">
      <inkml:brushProperty name="width" value="0.025" units="cm"/>
      <inkml:brushProperty name="height" value="0.025" units="cm"/>
    </inkml:brush>
  </inkml:definitions>
  <inkml:trace contextRef="#ctx0" brushRef="#br0">83 0 16047,'0'0'6903,"0"14"-5419,-12 146 2350,-3 87-2581,15-232-1057,0 112-417,-1-91 2846,-23-145-2466,15 78-662,2 0 0,1-1 0,-3-53 1,9 84 464,25 16 12,-18-12 55,-1-1 0,1 0 0,1 0 0,-1 0 0,0-1 0,0 0 1,1 0-1,-1-1 0,0 0 0,1 0 0,-1-1 0,0 0 0,0 0 1,1 0-1,-1-1 0,0 0 0,0-1 0,-1 0 0,1 0 0,0 0 0,-1-1 1,0 0-1,6-5 0,-4-1-3170,-6 1-2436,0-3-8313</inkml:trace>
</inkml:ink>
</file>

<file path=ppt/ink/ink16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8:39.502"/>
    </inkml:context>
    <inkml:brush xml:id="br0">
      <inkml:brushProperty name="width" value="0.025" units="cm"/>
      <inkml:brushProperty name="height" value="0.025" units="cm"/>
    </inkml:brush>
  </inkml:definitions>
  <inkml:trace contextRef="#ctx0" brushRef="#br0">19 61 11018,'0'0'1671,"2"-10"1127,3-27 181,-2 24 109,-2 35-1489,-13 214 2828,-1 76-382,11-378-3434,0 37-900,1-1 1,2 1-1,0 0 0,2 0 0,9-37 1,-12 65 278,0 1 1,0-1-1,0 0 1,0 1-1,1-1 1,-1 1 0,0-1-1,0 1 1,0-1-1,1 1 1,-1-1-1,0 1 1,1-1 0,-1 1-1,0 0 1,1-1-1,-1 1 1,0-1-1,1 1 1,-1 0 0,1-1-1,-1 1 1,1 0-1,-1 0 1,1-1-1,-1 1 1,1 0 0,-1 0-1,1 0 1,-1 0-1,1-1 1,-1 1-1,1 0 1,-1 0 0,1 0-1,-1 0 1,1 0-1,0 0 1,-1 0 0,1 1-1,-1-1 1,1 0-1,-1 0 1,1 0-1,-1 1 1,1-1 0,-1 0-1,1 0 1,-1 1-1,1 0 1,24 23-221,-17-15 348,-3-5-95,0-1 0,0 0 0,0-1 0,1 1 0,-1-1-1,1 0 1,-1-1 0,1 1 0,0-1 0,-1 0 0,1-1 0,0 1 0,0-1 0,0 0 0,-1 0 0,1-1-1,0 0 1,0 0 0,-1 0 0,1-1 0,9-4 0,-8 4 1,1-1 0,-1-1 0,0 1 0,0-1-1,0 0 1,0-1 0,-1 0 0,0 0 0,0 0 0,0-1 0,-1 0 0,1 0-1,-2 0 1,1-1 0,5-9 0,-10 15 56,-1 9 17,0 0-1,-1 0 1,-1 0-1,1-1 0,-1 1 1,-6 11-1,-5 15 356,10-23-325,1 0 0,1 0 0,0 0 1,0 1-1,1 18 0,1-30-156,0 1 0,0-1 0,0 1 0,0-1 0,0 1 0,0-1 0,1 1 0,-1-1-1,0 1 1,0-1 0,1 0 0,-1 1 0,0-1 0,1 1 0,-1-1 0,0 0 0,1 1 0,-1-1 0,1 0 0,-1 1 0,1-1 0,-1 0 0,0 0 0,1 0-1,-1 1 1,1-1 0,-1 0 0,1 0 0,-1 0 0,1 0 0,-1 0 0,1 0 0,-1 0 0,1 0 0,-1 0 0,1 0 0,0 0 0,-1 0 0,1 0 0,0-1-158,1 1 0,-1 0 0,1 0 0,-1-1 0,0 1 0,1-1 0,-1 1 0,0-1 0,0 0 0,1 1 0,-1-1 0,0 0 0,0 0 1,2-2-1,-1-1-1027,0 0 0,1 0 0,-2 0 0,1-1 0,0 1 0,-1 0 0,0-1 0,0 0 0,0-6 0,1-26-12756</inkml:trace>
</inkml:ink>
</file>

<file path=ppt/ink/ink16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8:39.876"/>
    </inkml:context>
    <inkml:brush xml:id="br0">
      <inkml:brushProperty name="width" value="0.025" units="cm"/>
      <inkml:brushProperty name="height" value="0.025" units="cm"/>
    </inkml:brush>
  </inkml:definitions>
  <inkml:trace contextRef="#ctx0" brushRef="#br0">1 0 16207,'0'0'4613,"6"50"-4389,3-32-128,4-4-2370,5-6-3203</inkml:trace>
  <inkml:trace contextRef="#ctx0" brushRef="#br0" timeOffset="1">239 136 18193,'0'0'2675,"-10"7"101,-8 5-1705,-4 2 793,1 1 0,-34 32 0,52-44-1785,-1 0 0,0 0-1,1 1 1,0-1 0,0 1 0,0 0 0,0 0 0,1 0 0,0 0 0,0 1-1,0-1 1,0 1 0,0-1 0,1 1 0,0-1 0,0 1 0,0 0 0,1 0 0,-1 0-1,1-1 1,1 1 0,0 9 0,0-11-78,1-1 0,-1 0 1,1 0-1,-1 1 0,1-1 0,0 0 0,0-1 1,0 1-1,0 0 0,0-1 0,0 1 0,0-1 1,0 1-1,1-1 0,-1 0 0,1 0 0,-1 0 0,1 0 1,-1-1-1,1 1 0,-1-1 0,6 1 0,67 2-204,-60-3-64,4 0-859,0-1-1,27-4 1,-7-8-3272,-35 11 3364,0 0-1,0-1 1,0 0-1,-1 1 1,1-1-1,-1 0 1,4-4-1,7-12-9914</inkml:trace>
</inkml:ink>
</file>

<file path=ppt/ink/ink16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8:40.206"/>
    </inkml:context>
    <inkml:brush xml:id="br0">
      <inkml:brushProperty name="width" value="0.025" units="cm"/>
      <inkml:brushProperty name="height" value="0.025" units="cm"/>
    </inkml:brush>
  </inkml:definitions>
  <inkml:trace contextRef="#ctx0" brushRef="#br0">8 0 17777,'0'0'7719,"-1"56"-5573,-2-38-576,0 5-353,3-2-737,0-1-384,0 0-32,0-4-192,4-3-576,2-5-321,2-6-449,0-2-640,-3-1-897,3-18-1377,-2-7-2594</inkml:trace>
</inkml:ink>
</file>

<file path=ppt/ink/ink16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8:40.565"/>
    </inkml:context>
    <inkml:brush xml:id="br0">
      <inkml:brushProperty name="width" value="0.025" units="cm"/>
      <inkml:brushProperty name="height" value="0.025" units="cm"/>
    </inkml:brush>
  </inkml:definitions>
  <inkml:trace contextRef="#ctx0" brushRef="#br0">25 0 17264,'0'0'13613,"-25"28"-13581,25-13 0,0-1-256,0 1-961,0-2-801,0-3-1441</inkml:trace>
</inkml:ink>
</file>

<file path=ppt/ink/ink16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8:41.186"/>
    </inkml:context>
    <inkml:brush xml:id="br0">
      <inkml:brushProperty name="width" value="0.025" units="cm"/>
      <inkml:brushProperty name="height" value="0.025" units="cm"/>
    </inkml:brush>
  </inkml:definitions>
  <inkml:trace contextRef="#ctx0" brushRef="#br0">40 252 12940,'0'0'14094,"11"3"-12546,-1 1-1325,0-2 0,1 0 0,-1 0 0,0-1 0,0 0 0,1 0 0,13-2 1,-21 1-211,-1-1 1,1 1 0,0 0 0,0-1 0,-1 0 0,1 1 0,-1-1 0,1 0 0,-1-1 0,1 1 0,-1 0 0,0-1 0,1 1 0,-1-1 0,0 0 0,0 1 0,0-1 0,0 0 0,0 0 0,-1-1 0,1 1 0,-1 0 0,1 0 0,-1-1 0,0 1 0,0-1 0,0 1 0,0-1 0,0 0 0,-1 1 0,1-1-1,-1 0 1,0 1 0,0-1 0,0 0 0,0 0 0,0 1 0,0-1 0,-1-3 0,0 5-18,1-1-1,-1 1 1,1 0-1,-1-1 1,0 1-1,1 0 0,-1-1 1,0 1-1,0 0 1,0 0-1,0 0 1,0 0-1,0 0 1,0 0-1,0 0 0,-1 0 1,1 0-1,0 0 1,-1 1-1,1-1 1,0 1-1,-1-1 1,1 1-1,-1-1 1,1 1-1,-1 0 0,1-1 1,-1 1-1,1 0 1,-1 0-1,1 0 1,-1 0-1,1 1 1,0-1-1,-3 1 1,-2-1-15,1 1 0,-1 0 1,1 0-1,-1 1 1,1-1-1,-1 1 0,1 0 1,-6 4-1,-3 3 121,1 0 1,0 1-1,1 1 0,0 0 0,1 0 0,-16 23 1,26-33-92,0 0 1,1 0 0,-1 0 0,1 0 0,-1 0-1,1 0 1,0 1 0,-1-1 0,1 0-1,0 0 1,0 0 0,0 1 0,0-1 0,0 0-1,0 0 1,0 1 0,0-1 0,0 0 0,1 0-1,-1 0 1,0 1 0,1-1 0,-1 0 0,1 0-1,0 0 1,-1 0 0,1 0 0,0 0-1,0 0 1,-1 0 0,1 0 0,0 0 0,0 0-1,0-1 1,0 1 0,0 0 0,0-1 0,0 1-1,0-1 1,0 1 0,1-1 0,-1 1-1,0-1 1,2 1 0,10 3 1,0 0 1,0 0-1,17 2 0,-16-4 2,-6 1-1,0-2 0,1 1 0,-1-1 0,1 0 0,-1-1 0,1 0 1,-1 0-1,1-1 0,-1 0 0,1 0 0,-1-1 0,0 0 0,0-1 1,1 0-1,-2 0 0,1 0 0,0-1 0,-1 0 0,13-10 0,-4 3-20,-11 6-9,1 0 0,0 1-1,1 0 1,-1 0 0,1 1-1,-1-1 1,1 2 0,11-4-1,-17 7-1,-1 0 0,1 0 0,0 0 0,-1 0 0,1 0 0,-1 0 0,1 0 0,-1 0 0,0 1-1,1-1 1,-1 0 0,0 0 0,0 1 0,0-1 0,0 0 0,0 0 0,0 0 0,0 1 0,-1 0 0,-1 32 119,2-33-103,0-1 9,0 1 1,0 0-1,0 0 1,0-1-1,0 1 0,0 0 1,1 0-1,-1-1 0,0 1 1,0 0-1,0 0 0,1-1 1,-1 1-1,0 0 0,1-1 1,-1 1-1,1-1 1,-1 1-1,1 0 0,-1-1 1,1 1-1,-1-1 0,1 1 1,-1-1-1,1 0 0,0 1 1,-1-1-1,1 1 1,0-1-1,0 1 0,31 1 56,33-16-793,-35 5-416,0-1 0,-1-2 0,0-1-1,-2-1 1,1-2 0,-2 0 0,38-31-1,-43 28 757,0-1-1,-2-1 1,0-1 0,31-48-1,-30 41 1576,-15 23 582,-12 20-1225,-9 13-399,2 0 0,2 2 0,0-1 0,2 1 1,1 1-1,1 0 0,2 0 0,0 0 0,-1 60 0,7-89-140,0 0 1,0 1-1,0-1 0,0 0 0,0 1 0,1-1 0,-1 0 1,0 1-1,1-1 0,-1 0 0,1 0 0,-1 1 0,1-1 0,0 0 1,-1 0-1,1 0 0,0 0 0,0 0 0,0 0 0,0 0 1,0 0-1,0 0 0,0 0 0,0 0 0,0-1 0,0 1 1,0 0-1,2 0 0,-2-1-35,0 0 0,0 0 1,0 0-1,0 0 0,-1 0 0,1 0 0,0 0 1,0-1-1,0 1 0,0 0 0,0-1 1,0 1-1,-1 0 0,1-1 0,0 1 0,0-1 1,0 1-1,-1-1 0,1 1 0,0-1 1,-1 0-1,1 1 0,-1-1 0,1 0 0,-1 0 1,1 1-1,-1-1 0,1 0 0,-1 0 1,0 0-1,1 0 0,-1 1 0,0-1 0,0 0 1,1 0-1,-1 0 0,0 0 0,0 0 1,0-1-1,0-7-49,1 1 0,-1 0-1,-1-1 1,0 1 0,0 0 0,0 0 0,-1 0 0,0-1 0,-1 2 0,0-1-1,0 0 1,0 0 0,-1 1 0,-6-8 0,3 5 811,0 0 0,0 1 0,-1 1 0,0-1-1,0 1 1,-1 0 0,0 1 0,-1 0 0,-16-9 0,60 25-147,63 8 1,-26-12-3893,-22-4-2235,11-1-6976</inkml:trace>
</inkml:ink>
</file>

<file path=ppt/ink/ink16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8:42.107"/>
    </inkml:context>
    <inkml:brush xml:id="br0">
      <inkml:brushProperty name="width" value="0.025" units="cm"/>
      <inkml:brushProperty name="height" value="0.025" units="cm"/>
    </inkml:brush>
  </inkml:definitions>
  <inkml:trace contextRef="#ctx0" brushRef="#br0">48 177 12492,'1'0'588,"0"0"0,1-1 0,-1 1 0,0 0 0,0-1 0,0 1 0,0 0 0,1-1 0,-1 0 0,0 1 0,0-1 0,0 1 1,0-1-1,0 0 0,2-3 5331,-9 12-5002,-2 3-779,1 0-1,0 0 0,1 1 0,0 0 1,1 0-1,0 0 0,1 1 0,0-1 1,1 1-1,1 0 0,0 0 1,0 0-1,1 18 0,1-30-132,0 1 0,0-1-1,0 0 1,1 0 0,-1 0 0,0 0-1,0 1 1,1-1 0,-1 0 0,1 0-1,-1 0 1,1 0 0,-1 0 0,1 0-1,0 0 1,-1 0 0,1 0 0,0 0-1,0 0 1,0-1 0,0 1 0,0 0-1,0 0 1,0-1 0,0 1 0,1 0-1,1 0 20,-1-1-1,1 0 0,-1 1 0,1-1 0,-1 0 0,1 0 1,-1 0-1,1-1 0,-1 1 0,1-1 0,4-1 0,2-1 38,0-1-1,-1 0 1,0 0-1,1 0 0,13-12 1,-7 2-90,0-1 0,-2 0-1,1-1 1,-2 0 0,0-1 0,-1-1 0,-1 1 0,-1-2-1,0 1 1,-2-1 0,0-1 0,5-20 0,-11 38 17,1 1 1,-1-1-1,1 1 0,0 0 1,0-1-1,0 1 1,-1 0-1,1 0 0,0 0 1,1 0-1,-1 1 1,0-1-1,0 1 0,0-1 1,0 1-1,0-1 1,1 1-1,-1 0 0,0 0 1,4 1-1,30-8 16,12-28-924,-46 33 867,1 0-1,-1-1 0,0 1 1,0-1-1,0 1 0,0-1 1,0 0-1,0 0 0,-1 0 1,0 0-1,1 0 1,-1 0-1,0 0 0,0 0 1,0-7-1,-19 27-501,9 3 662,0 0 0,1 0 0,1 1 0,1 1 1,1-1-1,1 1 0,1 0 0,-1 43 0,5 9 281,14 95 0,-12-102-57,-2-67-307,-1 1 0,0-1 0,0 1 0,0-1 0,0 0 0,0 1 0,0-1 0,-1 1 0,1-1 0,0 0 0,0 1 0,0-1 0,0 0 0,0 1 0,0-1 0,-1 0 0,1 1 0,0-1 0,0 0 0,-1 1 0,1-1-1,0 0 1,0 0 0,-1 1 0,1-1 0,0 0 0,-1 0 0,1 0 0,0 1 0,-1-1 0,1 0 0,0 0 0,-1 0 0,1 0 0,0 0 0,-1 0 0,1 1 0,-1-1 0,1 0 0,0 0 0,-1 0 0,1 0 0,0-1 0,-1 1 0,1 0 0,-1 0 0,1 0 0,0 0 0,-1 0 0,1 0 0,0-1 0,-1 1 0,1 0 0,-20-15 880,13 3-866,0 0 1,0-1-1,1 0 0,1 0 0,0-1 0,1 1 0,1-1 0,0 0 0,1 0 0,0 0 0,1 0 0,0-1 0,2 1 0,-1 0 0,6-25 0,-4 34-42,0 1 0,0-1 0,1 1 0,-1 0 0,1-1 0,0 1 0,1 1 0,-1-1 0,1 0 0,-1 1 0,1 0 0,0 0 0,0 0 0,1 0 0,-1 1 0,0-1 0,1 1 0,0 0 0,-1 1 0,1-1 0,0 1 0,7-2 0,11-1-182,1 1-1,0 1 1,31 1-1,-48 1 91,99-3-7559,-63-5-2141</inkml:trace>
</inkml:ink>
</file>

<file path=ppt/ink/ink16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8:42.637"/>
    </inkml:context>
    <inkml:brush xml:id="br0">
      <inkml:brushProperty name="width" value="0.025" units="cm"/>
      <inkml:brushProperty name="height" value="0.025" units="cm"/>
    </inkml:brush>
  </inkml:definitions>
  <inkml:trace contextRef="#ctx0" brushRef="#br0">1 26 8520,'0'0'9097,"62"-26"-6887,-43 26-545,-2 15-448,-6 9-31,-3 8-322,-3 5-543,0 1-193,-5 0-64,0-4-448,0-6-1346,0-8-1505,-8-8-2306,-8-11-7400</inkml:trace>
</inkml:ink>
</file>

<file path=ppt/ink/ink16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8:43.009"/>
    </inkml:context>
    <inkml:brush xml:id="br0">
      <inkml:brushProperty name="width" value="0.025" units="cm"/>
      <inkml:brushProperty name="height" value="0.025" units="cm"/>
    </inkml:brush>
  </inkml:definitions>
  <inkml:trace contextRef="#ctx0" brushRef="#br0">4 62 14318,'0'0'4126,"4"-8"-2893,-2 5-1171,0-1 0,0 1 0,1 0 0,-1-1 0,1 1 0,-1 0 0,1 1 0,0-1 0,0 0 0,0 1 0,1 0 0,-1 0 0,1 0 0,-1 0 0,1 0 0,0 1 0,-1 0 0,1-1 0,0 1 0,0 1 0,0-1 0,0 0 0,0 1 0,0 0 0,4 0 0,4 0-22,27-3 20,1 2 0,67 8 0,-98-7-52,0 2 1,0-1-1,0 1 0,0 1 0,0 0 1,-1 0-1,1 0 0,-1 1 0,0 1 1,0-1-1,0 1 0,-1 1 0,0-1 1,0 1-1,0 0 0,-1 1 1,11 13-1,-13-15 116,-2 0-1,1-1 1,-1 1 0,1 0-1,-1 1 1,-1-1 0,1 0-1,-1 0 1,0 1 0,0-1 0,0 1-1,-1-1 1,0 1 0,0-1-1,0 1 1,-1-1 0,0 1-1,-2 9 1,0-7 103,-1-1 1,0 1-1,0-1 0,0 1 1,-1-1-1,0 0 0,-1-1 1,0 1-1,1-1 0,-2 0 0,-7 5 1,-2 1 175,-1 0 1,-1-1-1,0-1 1,0-1-1,-1-1 1,0 0-1,-1-2 0,0 0 1,-26 4-1,31-8-268,-1 0-1,1-2 1,-1 0-1,0 0 1,-17-4-1,29 3-253,0 1 0,1-1 0,-1 1-1,1-1 1,-1 0 0,1-1 0,-1 1 0,1-1 0,0 1-1,0-1 1,0 0 0,0 0 0,0 0 0,0-1-1,0 1 1,1-1 0,-1 1 0,1-1 0,0 0 0,-1 0-1,2 0 1,-1 0 0,0 0 0,0-1 0,1 1-1,0 0 1,-2-6 0,3 7-79,0 1 1,0-1-1,0 1 1,0 0-1,0-1 1,0 1-1,0-1 0,1 1 1,-1-1-1,0 1 1,1 0-1,-1-1 1,1 1-1,0 0 0,-1-1 1,1 1-1,0 0 1,0 0-1,0 0 0,0-1 1,0 1-1,0 0 1,2-1-1,31-16-4154,-28 15 3549,35-14-4824</inkml:trace>
</inkml:ink>
</file>

<file path=ppt/ink/ink16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8:43.370"/>
    </inkml:context>
    <inkml:brush xml:id="br0">
      <inkml:brushProperty name="width" value="0.025" units="cm"/>
      <inkml:brushProperty name="height" value="0.025" units="cm"/>
    </inkml:brush>
  </inkml:definitions>
  <inkml:trace contextRef="#ctx0" brushRef="#br0">0 178 18161,'0'0'11867,"11"-6"-11205,-9 5-644,22-13 60,-2 0 0,26-21 0,-43 31-132,0 0 0,0 0 0,0-1 0,-1 1 0,1-1 0,-1 0 0,0-1 0,-1 1 0,1 0 0,-1-1 0,0 0 0,-1 0 0,1 0 0,-1 0 0,0 0 0,0-1 0,0-6 0,-6 8-48,-4 12-79,-6 12-70,11-11 292,-1 1 0,2 0 0,-1 0 0,2 0 0,-1 0 0,1 1 0,0-1 0,1 0 0,0 1 1,1-1-1,-1 0 0,4 10 0,-3-15-30,0 0 1,0 0 0,1 0 0,-1 0 0,1-1-1,0 1 1,0-1 0,0 1 0,1-1-1,-1 1 1,1-1 0,0 0 0,0 0 0,0-1-1,0 1 1,1-1 0,-1 1 0,1-1 0,-1 0-1,1 0 1,0-1 0,-1 1 0,1-1-1,0 0 1,0 0 0,0 0 0,1 0 0,6 0-1,-3-1-388,0 1 0,1-1 0,-1 0 0,1-1 0,-1 0 0,1-1 0,-1 1 0,0-1-1,15-7 1,-16 6-445,-1 0 0,0-1 0,-1 0 1,1 0-1,-1-1 0,0 0 0,0 1 0,0-2 0,-1 1 0,1 0 0,-1-1 0,5-11 0,12-27-8146</inkml:trace>
</inkml:ink>
</file>

<file path=ppt/ink/ink16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8:44.502"/>
    </inkml:context>
    <inkml:brush xml:id="br0">
      <inkml:brushProperty name="width" value="0.025" units="cm"/>
      <inkml:brushProperty name="height" value="0.025" units="cm"/>
    </inkml:brush>
  </inkml:definitions>
  <inkml:trace contextRef="#ctx0" brushRef="#br0">57 0 14157,'-3'12'2285,"-10"38"-640,-21 93 3497,31-126-4650,1-1-1,1 1 1,0-1 0,1 1-1,1 0 1,6 31 0,8-9-244,-14-37-195,0 0 1,0-1 0,-1 1 0,1 0 0,0-1-1,1 1 1,-1-1 0,0 1 0,0-1 0,1 1 0,-1-1-1,0 0 1,1 0 0,0 0 0,-1 0 0,1 0-1,0 0 1,3 2 0,-5-39 1035,-2 20-1060,0 1-1,-1-1 1,-1 0-1,-7-17 1,-2-14-407,12 47 234,12 10-294,-3-5 457,0-1-1,0 0 1,0 0-1,0 0 1,0-1-1,1 0 1,0-1-1,-1 0 1,1 0-1,0-1 1,0 0-1,16-1 1,-15 0 7,0 0-1,0 0 1,0-2 0,0 1 0,-1-1-1,1 0 1,0-1 0,-1-1 0,0 1 0,0-1-1,12-7 1,-19 9-1,0 1 0,0-1 0,0 1-1,-1-1 1,1 1 0,0-1 0,-1 0-1,0 0 1,1 0 0,-1 0 0,0 0-1,0 0 1,0 0 0,0 0 0,0 0-1,-1-1 1,1 1 0,-1 0 0,1-1-1,-1-3 1,0 4 2,-1 1 0,1 0-1,0 0 1,-1 0-1,1 0 1,-1 0 0,0 0-1,1 0 1,-1 0 0,0 0-1,1 0 1,-1 0 0,0 1-1,0-1 1,0 0-1,0 0 1,0 1 0,0-1-1,0 1 1,0-1 0,0 1-1,0-1 1,0 1 0,0 0-1,0-1 1,-1 1 0,1 0-1,0 0 1,0 0-1,0 0 1,0 0 0,-1 0-1,1 0 1,0 0 0,0 0-1,0 1 1,0-1 0,0 0-1,-1 1 1,1-1-1,-1 2 1,-2-1-7,-1 1 1,1 0-1,0 0 0,0 0 1,0 1-1,1 0 0,-1-1 0,1 1 1,-1 0-1,1 1 0,0-1 1,0 1-1,0-1 0,1 1 0,-1 0 1,-2 5-1,2-2 51,-1-1-1,1 1 1,0 1 0,1-1-1,0 0 1,0 1 0,1-1-1,0 1 1,-1 7 0,3-14-64,-1 0 0,1 0 0,0 0 1,-1 0-1,1 0 0,0 0 0,0 0 1,-1 0-1,1 0 0,0 0 0,0 0 1,0-1-1,0 1 0,0 0 0,0-1 1,0 1-1,0-1 0,1 1 0,-1-1 0,0 0 1,0 1-1,0-1 0,0 0 0,1 0 1,-1 0-1,0 0 0,0 0 0,1 0 1,-1 0-1,2-1 0,44-2-12,-17-5-576,42-14 0,-52 14 459,0 2 0,0 0-1,0 1 1,1 1 0,35-3 0,-55 7 138,0 1 0,0-1 1,0 0-1,0 0 1,0 0-1,0 0 1,0 1-1,-1-1 1,1 0-1,0 1 1,0-1-1,0 1 0,0-1 1,0 1-1,0-1 1,-1 1-1,1 0 1,0 0-1,-1-1 1,1 1-1,0 0 1,-1 0-1,1-1 1,-1 1-1,1 0 0,-1 0 1,1 1-1,3 35 812,-5-24-424,0 0 0,-2 0 0,-5 19 0,3-15-323,-2 1-58,8-38-42,3-12 19,13-50 0,-16 74 0,1 0 0,1 1 0,-1-1 0,2 1 0,-1 0 0,1 0 0,0 0 0,0 0 0,0 1 0,1-1 0,0 1 0,9-7 0,-9 9 0,0 2 0,1-1 0,-1 1 0,1-1 0,0 2 0,0-1 0,0 1 0,0-1 0,-1 2 0,1-1 0,1 1 0,-1 0 0,0 0 0,0 0 0,0 1 0,0 0 0,-1 0 0,8 3 0,-9-3 0,0 0 0,-1 0 0,1 0 0,0 1 0,-1-1 0,1 1 0,-1 0 0,0 0 0,0 1 0,0-1 0,0 1 0,0-1 0,0 1 0,0 0 0,-1 0 0,0 0 0,1 0 0,-1 0 0,0 1 0,-1-1 0,1 1 0,0-1 0,-1 1 0,0 0 0,0 0 0,0-1 0,0 9 0,-1-5 0,-1-1 0,0 1 0,0-1 0,0 1 0,-1-1 0,0 0 0,-1 0 0,1 1 0,-1-2 0,-4 8 0,13-19 0,0 1 0,0 0 0,1 0 0,-1 1 0,8-4 0,6-5 0,-15 10 0,5-5 0,0 1 0,1 0 0,1 0 0,-1 1 0,1 1 0,0 0 0,0 0 0,24-5 0,-35 11 0,0-1 0,0 0 0,-1 0 0,1 1 0,0-1 0,0 0 0,-1 1 0,1-1 0,0 1 0,0-1 0,-1 1 0,1-1 0,-1 1 0,1-1 0,0 1 0,-1 0 0,1-1 0,-1 1 0,1 0 0,-1 0 0,0-1 0,1 1 0,-1 0 0,0 0 0,0-1 0,1 1 0,-1 0 0,0 0 0,0 0 0,0 0 0,0-1 0,0 1 0,0 0 0,0 0 0,0 0 0,0 0 0,-1-1 0,1 1 0,0 1 0,-9 48 0,6-31 0,3-19 0,0 0 0,0 1 0,0-1 0,1 0 0,-1 1 0,0-1 0,1 0 0,-1 1 0,0-1 0,0 0 0,1 0 0,-1 1 0,0-1 0,1 0 0,-1 0 0,1 0 0,-1 0 0,0 1 0,1-1 0,-1 0 0,0 0 0,1 0 0,-1 0 0,1 0 0,-1 0 0,0 0 0,1 0 0,-1 0 0,1 0 0,-1 0 0,0 0 0,1 0 0,-1 0 0,1-1 0,-1 1 0,0 0 0,1 0 0,-1-1 0,17-3 0,7-9-146,38-25 0,-44 25 58,1 1-1,0 1 1,36-15-1,-55 26 92,1 0-1,-1 0 1,0 0-1,1 0 1,-1 0-1,0 0 1,1 0-1,-1 0 1,0 0-1,0 0 1,1 0-1,-1 0 1,0 0-1,1 0 1,-1 0-1,0 0 1,1 0-1,-1 0 1,0 0-1,0 0 1,1 0-1,-1 1 1,0-1-1,1 0 1,-1 0-1,0 0 1,0 1-1,1-1 1,-1 0-1,0 0 1,0 1-1,0-1 1,0 0-1,1 0 1,-1 1-1,3 16 152,-9 31 168,4-27-242,1-17-283,1 0 0,0 0-1,1 0 1,-1 0 0,1 0 0,0 0 0,2 6-1,-3-9 0,1 0 0,-1 0-1,1 0 1,-1-1-1,1 1 1,-1 0 0,1 0-1,0-1 1,-1 1 0,1 0-1,0-1 1,0 1-1,-1-1 1,1 1 0,0-1-1,0 1 1,0-1-1,0 1 1,0-1 0,-1 0-1,1 1 1,0-1-1,0 0 1,0 0 0,0 0-1,0 0 1,0 0-1,0 0 1,0 0 0,0 0-1,0 0 1,0 0-1,0-1 1,0 1 0,0 0-1,-1-1 1,1 1-1,0-1 1,1 0 0</inkml:trace>
</inkml:ink>
</file>

<file path=ppt/ink/ink16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8:45.016"/>
    </inkml:context>
    <inkml:brush xml:id="br0">
      <inkml:brushProperty name="width" value="0.025" units="cm"/>
      <inkml:brushProperty name="height" value="0.025" units="cm"/>
    </inkml:brush>
  </inkml:definitions>
  <inkml:trace contextRef="#ctx0" brushRef="#br0">18 13 8488,'-6'-12'13951,"5"22"-6615,0 15-6773,-9 158 419,14-176-3689,5-14-335,7-16-4485,-5-6-4431</inkml:trace>
</inkml:ink>
</file>

<file path=ppt/ink/ink16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8:45.372"/>
    </inkml:context>
    <inkml:brush xml:id="br0">
      <inkml:brushProperty name="width" value="0.025" units="cm"/>
      <inkml:brushProperty name="height" value="0.025" units="cm"/>
    </inkml:brush>
  </inkml:definitions>
  <inkml:trace contextRef="#ctx0" brushRef="#br0">14 0 17104,'0'0'4879,"-1"9"-2684,-12 102 4259,13-111-6448,0 1 0,1 0 0,-1 0 0,0-1 1,0 1-1,0 0 0,1-1 0,-1 1 0,0 0 1,1-1-1,-1 1 0,0 0 0,1-1 0,-1 1 1,1-1-1,-1 1 0,1-1 0,-1 1 1,1-1-1,-1 1 0,1-1 0,0 0 0,-1 1 1,1-1-1,0 0 0,-1 1 0,1-1 0,0 0 1,-1 0-1,2 1 0,32 0 178,31-14 0,-40 5-317,-7 1 38,1 2 0,0 0-1,0 1 1,0 1 0,20-1 0,-37 5 149,-1 0 0,1 0 0,0-1 0,-1 1 0,1 0 0,-1 0 0,0 0 0,1 1 0,-1-1 0,0 0 0,0 0 0,1 1 0,-1-1 0,0 1 0,-1-1 0,1 1 0,0-1 0,1 4 0,-1-2-1,0-1 0,1 1 0,-1-1 0,1 0 0,-1 1-1,1-1 1,0 0 0,0 0 0,0 0 0,0 0 0,0-1 0,0 1 0,5 2 0,-3-3-119,1 1 0,0-2 0,0 1-1,0 0 1,-1-1 0,10 0 0,6-7-3156,-19 6 2814,-1 0 1,1 0-1,0 1 1,-1-1-1,1 0 0,0 0 1,-1 0-1,1 0 0,-1 1 1,1-1-1,-1 0 0,0 0 1,1 0-1,-1 0 1,0 0-1,0 0 0,1 0 1,-1-1-1,0-15-5523</inkml:trace>
</inkml:ink>
</file>

<file path=ppt/ink/ink16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8:45.701"/>
    </inkml:context>
    <inkml:brush xml:id="br0">
      <inkml:brushProperty name="width" value="0.025" units="cm"/>
      <inkml:brushProperty name="height" value="0.025" units="cm"/>
    </inkml:brush>
  </inkml:definitions>
  <inkml:trace contextRef="#ctx0" brushRef="#br0">1 0 15407,'0'0'5317,"54"53"-6246,-21-43-2883,3 1-6438</inkml:trace>
</inkml:ink>
</file>

<file path=ppt/ink/ink16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8:46.261"/>
    </inkml:context>
    <inkml:brush xml:id="br0">
      <inkml:brushProperty name="width" value="0.025" units="cm"/>
      <inkml:brushProperty name="height" value="0.025" units="cm"/>
    </inkml:brush>
  </inkml:definitions>
  <inkml:trace contextRef="#ctx0" brushRef="#br0">128 265 12396,'0'0'5776,"-9"3"-2392,-5 1-2504,1 1 0,0 1 0,1 0-1,-14 9 1,23-13-720,1-1 0,-1 1 0,0-1 1,1 1-1,-1 0 0,1 0 0,0 1 0,0-1 0,0 0 1,0 1-1,0-1 0,0 1 0,1-1 0,-1 1 0,1 0 1,0 0-1,-1 0 0,1 0 0,1 0 0,-1 0 0,0 0 0,1 0 1,-1 0-1,1 0 0,0 0 0,0 0 0,1 0 0,-1 0 1,1 4-1,0-5-150,1-1 1,-1 1 0,1-1 0,-1 0-1,1 1 1,-1-1 0,1 0-1,0 0 1,0 0 0,-1 0-1,1 0 1,0-1 0,0 1-1,0-1 1,0 1 0,0-1 0,0 0-1,0 1 1,0-1 0,0 0-1,0 0 1,3-1 0,48-4 159,-40 0-316,0 0 0,-1-1 0,0 0 1,-1 0-1,1-2 0,-1 1 0,0-1 0,-1-1 0,0 0 0,0-1 0,-1 1 0,0-2 0,-1 1 0,0-1 0,-1-1 1,0 1-1,-1-1 0,0 0 0,-1-1 0,6-20 0,-16 42 2020,3-6-1734,0 1 0,0-1 0,0 1 0,1 0 0,-1 0 0,1-1 0,0 1 0,-1 7 0,2-11-128,0 1 1,0-1 0,0 0 0,1 1-1,-1-1 1,0 0 0,0 0 0,1 1 0,-1-1-1,0 0 1,0 1 0,1-1 0,-1 0-1,0 0 1,1 0 0,-1 0 0,0 1-1,1-1 1,-1 0 0,1 0 0,-1 0 0,0 0-1,1 0 1,-1 0 0,0 0 0,1 0-1,-1 0 1,1 0 0,-1 0 0,0 0-1,1 0 1,-1 0 0,1 0 0,-1 0 0,0 0-1,1-1 1,-1 1 0,1 0 0,17-6 172,-6-1-147,-1-1-1,0 1 1,0-2 0,-1 0 0,0 0 0,0 0-1,-1-2 1,15-19 0,-14 15-67,0-1 0,-1 0 0,0 0 0,-1-1-1,11-35 1,-71 177-56,43-91 237,2 1-1,1-1 1,2 1-1,0 68 1,4-102-152,0 1 0,0-1 0,-1 0 0,1 0 0,0 0 0,0 1 0,0-1 0,1 0 0,-1 0 0,0 0 0,0 0 0,1 1 0,-1-1 0,0 0 0,1 0 0,-1 0 0,1 0 0,0 0 0,-1 0 0,1 0 0,0 0 0,-1 0 0,1 0 0,0 0 0,0-1 0,0 1 0,0 0 0,0 0 0,0-1 0,0 1 0,0-1 0,0 1 0,0-1 0,0 1 0,0-1 0,1 0 0,-1 0 0,2 1 0,-1-2 0,1 1 0,-1-1 0,1 0 0,-1 1 0,0-1 0,1 0 0,-1-1 0,0 1 0,0 0 0,0-1 0,0 1 0,0-1 0,0 1 0,0-1 0,-1 0 0,1 0 0,2-3 0,5-11 0,-1 0 0,0 0 0,-2 0 0,0-1 0,0 0 0,-2 0 0,0-1 0,-1 0 0,0 1 0,-2-1 0,0-30 0,-1 48 0,-1 0 0,1 0 0,0 0 0,0 1 0,0-1 0,0 0 0,0 0 0,0 0 0,-1 0 0,1 0 0,0 1 0,0-1 0,0 0 0,0 0 0,0 0 0,-1 0 0,1 0 0,0 0 0,0 0 0,0 0 0,-1 0 0,1 0 0,0 0 0,0 0 0,0 0 0,-1 0 0,1 0 0,0 0 0,0 0 0,0 0 0,-1 0 0,1 0 0,0 0 0,0 0 0,0 0 0,0 0 0,-1 0 0,1 0 0,0 0 0,0 0 0,0 0 0,0-1 0,-1 1 0,1 0 0,0 0 0,0 0 0,0 0 0,0 0 0,0-1 0,0 1 0,-1 0 0,1 0 0,0 0 0,0 0 0,0-1 0,0 1 0,0 0 0,0 0 0,0 0 0,0-1 0,0 1 0,0 0 0,0 0 0,0-1 0,-11 15 0,7-4 0,-1 0 0,1 0 0,0 1 0,1-1 0,1 1 0,-1 0 0,2 0 0,-1 21 0,2-32 0,0 1 0,0 0 0,0 0 0,0 0 0,0 0 0,0-1 0,0 1 0,1 0 0,-1 0 0,0-1 0,1 1 0,-1 0 0,1 0 0,-1-1 0,1 1 0,-1 0 0,1-1 0,-1 1 0,1-1 0,-1 1 0,1 0 0,0-1 0,-1 1 0,1-1 0,0 0 0,0 1 0,-1-1 0,1 0 0,0 1 0,1-1 0,34 0 0,-25-2 0,0 0 0,1-2 0,20-8 0,52-42 0,-82 56 0,-5 9 0,-5 8 0,-21 44 0,27-59 0,1 1 0,-1 0 0,1 0 0,0 0 0,0 0 0,1 0 0,-1 0 0,1 0 0,0 0 0,1 0 0,0 7 0,-1-12 0,0 0-1,0 1 1,0-1-1,0 0 1,0 0-1,0 0 1,1 0-1,-1 0 1,0 0-1,0 1 1,0-1-1,0 0 1,0 0-1,0 0 1,0 0-1,0 0 1,0 0-1,1 0 1,-1 1-1,0-1 1,0 0-1,0 0 1,0 0-1,0 0 1,0 0-1,1 0 1,-1 0-1,0 0 1,0 0-1,0 0 1,0 0-1,0 0 1,1 0-1,-1 0 1,0 0-1,0 0 1,0 0-1,0 0 1,0 0-1,1 0 1,-1 0-1,0 0 1,0 0-1,0 0 1,0 0-1,0 0 1,0 0-1,1-1 1,-1 1-1,0 0 1,0 0-1,9-9-229,3-10-1756,-3-7-3203,-2-6-2658</inkml:trace>
</inkml:ink>
</file>

<file path=ppt/ink/ink16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8:46.586"/>
    </inkml:context>
    <inkml:brush xml:id="br0">
      <inkml:brushProperty name="width" value="0.025" units="cm"/>
      <inkml:brushProperty name="height" value="0.025" units="cm"/>
    </inkml:brush>
  </inkml:definitions>
  <inkml:trace contextRef="#ctx0" brushRef="#br0">12 1 22453,'0'0'9065,"-12"59"-8681,25-38-320,10 2-256,2-2-1025,4-1-1346,-1-2-2273,-2-4-1122,-5-2-1793</inkml:trace>
</inkml:ink>
</file>

<file path=ppt/ink/ink16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8:46.941"/>
    </inkml:context>
    <inkml:brush xml:id="br0">
      <inkml:brushProperty name="width" value="0.025" units="cm"/>
      <inkml:brushProperty name="height" value="0.025" units="cm"/>
    </inkml:brush>
  </inkml:definitions>
  <inkml:trace contextRef="#ctx0" brushRef="#br0">38 1 4100,'0'0'21172,"-4"9"-18903,0-1-1775,-1-1 8,1 0 0,0 0 0,1 0 0,0 1 0,0-1 0,0 1 1,-1 11-1,43-20-262,42-20-1655,-66 16 1385,0 0 0,0 1 0,1 0 0,-1 2 0,1-1 0,0 2 0,24 1 0,-39 0 78,1 0 1,-1 0-1,0 0 1,1 0-1,-1 1 1,1-1-1,-1 1 1,0-1-1,1 1 1,-1-1-1,0 1 1,0 0-1,0 0 0,1 0 1,-1-1-1,0 1 1,0 0-1,0 0 1,0 0-1,0 1 1,-1-1-1,1 0 1,0 0-1,0 0 1,-1 1-1,1-1 0,-1 0 1,1 1-1,-1-1 1,0 0-1,1 2 1,-1-1-1,1 1 0,0-1 1,0 0-1,0 0 0,0 0 0,0 0 1,0 0-1,0 0 0,0 0 0,1-1 1,1 3-1,1-3-46,0 0 0,0 0 0,-1 0-1,1-1 1,0 1 0,0-1 0,0 0 0,0 0 0,0 0-1,0-1 1,0 0 0,8-1 0,11-2-245,-19 5-54,9-2-2292,-5-1-4001</inkml:trace>
</inkml:ink>
</file>

<file path=ppt/ink/ink16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8:49.909"/>
    </inkml:context>
    <inkml:brush xml:id="br0">
      <inkml:brushProperty name="width" value="0.025" units="cm"/>
      <inkml:brushProperty name="height" value="0.025" units="cm"/>
    </inkml:brush>
  </inkml:definitions>
  <inkml:trace contextRef="#ctx0" brushRef="#br0">424 1 12332,'-13'2'1308,"-6"3"-937,1 1 1,-1 0 0,1 1 0,1 1-1,-1 1 1,1 0 0,0 2 0,1-1-1,1 2 1,-28 26 0,23-13-334,1 1 0,2 1-1,0 0 1,2 1 0,1 1 0,1 1 0,2 0 0,1 0 0,1 1 0,-8 57 0,3 24-311,1 191 0,12-257 114,0 17-264,-1 2 417,2 0 1,17 123-1,-15-172 57,2 0 0,-1 0-1,2-1 1,0 1-1,1-1 1,1 0 0,0 0-1,1-1 1,0 0 0,1 0-1,1-1 1,0 0 0,1-1-1,0 0 1,1-1 0,24 18-1,-27-23-47,1 0 0,0 0 0,1-1 0,-1-1-1,1 0 1,0 0 0,0-1 0,0-1 0,1 1 0,-1-2 0,1 0-1,21 0 1,-18-3-1,0 0-1,0-1 0,-1 0 0,1-1 1,-1-1-1,0 0 0,0-1 1,24-15-1,-6-1 79,0-1 0,-2-2 0,-1-1 0,-1-1 0,-1-1 0,40-56 0,-19 15 108,-3-1 0,-3-2 0,-4-1 0,-3-3 0,-3 0 0,-3-2 0,-4-2 0,21-114 0,-40 163 241,-1 0 0,-2 0 0,-1-1 0,-2 1 0,-1 0 0,-8-55 0,7 75-285,-1 0 0,0 0 0,-1 0-1,0 0 1,-1 1 0,0-1 0,0 1-1,-1 1 1,0-1 0,-1 1 0,0 0-1,-1 0 1,0 1 0,0 0 0,-1 1-1,0-1 1,0 2 0,0-1 0,-1 1-1,0 1 1,-17-7 0,13 6-104,0 2 0,1 0 0,-1 0 0,0 1 0,-1 1 1,1 1-1,0 0 0,-1 0 0,1 2 0,-1 0 0,1 0 0,0 1 0,0 1 0,0 1 0,0 0 1,0 0-1,1 1 0,0 1 0,0 1 0,0-1 0,-19 15 0,14-7-351,1 0 0,1 2-1,0-1 1,1 2 0,1 0 0,0 1-1,1 0 1,1 1 0,1 1 0,1 0-1,1 0 1,0 1 0,-7 27 0,1 8-3784,3-8-2589</inkml:trace>
</inkml:ink>
</file>

<file path=ppt/ink/ink16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8:55.029"/>
    </inkml:context>
    <inkml:brush xml:id="br0">
      <inkml:brushProperty name="width" value="0.025" units="cm"/>
      <inkml:brushProperty name="height" value="0.025" units="cm"/>
    </inkml:brush>
  </inkml:definitions>
  <inkml:trace contextRef="#ctx0" brushRef="#br0">336 51 3972,'-1'-3'451,"-1"0"1,1 0 0,-1 0-1,0 0 1,0 0-1,0 0 1,0 0 0,-1 1-1,1-1 1,-1 1 0,0-1-1,1 1 1,-1 0-1,0 0 1,-4-1 0,4 1-303,0 1 0,0 0 0,0 0-1,1 0 1,-1 1 0,-1-1 0,1 1 0,0 0 0,0 0 0,0 0 0,0 0 0,0 0 0,0 1 0,0-1 0,0 1 0,0 0 0,0 0 0,0 0 0,0 0 0,1 0 0,-1 1 0,0-1 0,1 1 0,-1 0 0,1 0 0,-5 3 0,-18 24 347,0 0 1,1 2-1,2 0 1,2 2-1,1 0 1,-22 52-1,33-66-360,2-1-1,0 1 1,1 1-1,0-1 1,2 1 0,1-1-1,0 1 1,1 0-1,3 32 1,1-36-46,-1 0-1,2 0 1,0-1-1,1 1 1,1-1-1,0-1 1,1 1-1,0-1 1,1 0-1,1 0 1,0-1-1,15 16 1,2 0 138,1-1 0,1-2 0,61 45 1,-85-69-98,1 1 1,-1-1-1,1 1 1,0-2-1,0 1 1,0 0-1,0-1 1,0 0 0,0 0-1,0 0 1,0-1-1,0 1 1,1-1-1,-1-1 1,0 1-1,8-2 1,-4-1-43,0 0-1,0 0 1,-1-1 0,1 0-1,-1 0 1,0-1 0,0 0-1,12-10 1,-3-1 162,0 0 1,-1-2-1,0 0 0,-2 0 1,0-2-1,17-30 0,-8 6 33,-2-1 0,28-83 0,-43 110-255,-2-1 1,0 0-1,-1 0 0,-1 0 1,0-1-1,-2 1 1,0 0-1,-1-1 0,-1 1 1,-6-23-1,6 31 10,-2 0 0,0 0 0,0 0 1,-1 0-1,0 1 0,-1 0 0,0 0 0,0 0 0,-1 1 1,-1 0-1,0 0 0,0 1 0,0 0 0,-1 1 1,0 0-1,-13-8 0,7 6 22,-1 2 0,-1 0 0,1 0 0,-1 2 0,0 0 0,-1 1 0,1 0 0,-1 2 0,-34-2 0,37 4-440,0-1 0,-1 2 0,1 0 0,0 1 0,0 0 0,-18 6 0,29-6 206,-1-1 1,1 2-1,-1-1 1,1 0-1,0 1 1,0 0-1,0 0 1,0 0 0,0 0-1,1 1 1,-1 0-1,1-1 1,0 1-1,0 0 1,0 1-1,1-1 1,0 0-1,-1 1 1,1-1 0,1 1-1,-1 0 1,-1 8-1,-7 38-7514,6-32 918</inkml:trace>
</inkml:ink>
</file>

<file path=ppt/ink/ink16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9:03.726"/>
    </inkml:context>
    <inkml:brush xml:id="br0">
      <inkml:brushProperty name="width" value="0.025" units="cm"/>
      <inkml:brushProperty name="height" value="0.025" units="cm"/>
    </inkml:brush>
  </inkml:definitions>
  <inkml:trace contextRef="#ctx0" brushRef="#br0">282 111 6919,'0'0'3101,"-1"-10"-1910,1 10-1207,-2-11 577,0 0 0,0 1 0,-1-1 0,-7-14 0,10 23-480,-1 0 1,1 0-1,-1 1 1,0-1 0,0 0-1,0 1 1,1-1-1,-2 1 1,1-1 0,0 1-1,0-1 1,0 1-1,-1 0 1,1 0 0,0 0-1,-1 0 1,1 0-1,-1 0 1,0 0 0,1 0-1,-1 0 1,0 1-1,1-1 1,-1 1 0,0-1-1,0 1 1,0 0-1,1-1 1,-1 1 0,0 0-1,0 0 1,0 0-1,0 1 1,1-1 0,-1 0-1,0 1 1,0-1-1,1 1 1,-1 0 0,0-1-1,1 1 1,-1 0-1,-1 1 1,-5 4-52,1 0 0,0 0 0,1 0 1,-1 1-1,1 0 0,1 0 0,-8 12 0,-31 59 53,42-75-81,-14 31 8,1 0 1,2 2 0,2-1-1,0 2 1,3-1 0,1 1-1,2 1 1,1-1 0,2 1-1,4 59 1,0-80 18,1 0-1,0 0 1,1-1-1,1 1 1,1-1-1,0 0 1,1 0-1,1 0 1,17 25-1,-18-30 24,0-2-1,0 1 1,1-1-1,1 0 0,0 0 1,0-1-1,0 0 1,1-1-1,0 0 1,1 0-1,0-1 1,0-1-1,0 0 1,18 6-1,-25-10 9,0 0 0,0-1 1,-1 1-1,1-1 0,0 0 0,0 0 0,0 0 1,0 0-1,0 0 0,0-1 0,-1 0 0,1 0 0,0 0 1,0 0-1,-1-1 0,1 1 0,-1-1 0,1 0 1,-1 0-1,0 0 0,0-1 0,0 1 0,0-1 1,0 1-1,0-1 0,-1 0 0,1 0 0,2-5 1,4-7 353,-1-1 0,0 0 0,-1-1 1,9-34-1,-8 25-190,2-4 59,55-185 1207,-56 175-871,-1 0 0,-2 0 0,1-62 1,-8 92-536,0 0 0,-1 0 0,0 0 0,-1 1 0,0-1 0,0 1 0,-1-1 1,-1 1-1,1 0 0,-1 1 0,-1-1 0,0 1 0,-8-10 0,9 12-64,-1-1-1,1 1 0,-1 1 0,0-1 1,0 1-1,-1 0 0,0 1 1,0-1-1,0 1 0,0 1 0,-1-1 1,1 1-1,-1 1 0,0-1 0,0 1 1,-14-1-1,20 3-111,-1 0-1,0 0 1,1 0-1,-1 1 1,0-1-1,1 1 1,-1 0-1,1 0 1,-1 0 0,1 0-1,-1 0 1,1 1-1,0-1 1,-1 1-1,1-1 1,0 1-1,0 0 1,0 0 0,0 0-1,-1 3 1,-3 3-1167,0 1 0,1 0 0,-8 20 0,1-3-2409,-6 8-4868</inkml:trace>
</inkml:ink>
</file>

<file path=ppt/ink/ink16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9:06.313"/>
    </inkml:context>
    <inkml:brush xml:id="br0">
      <inkml:brushProperty name="width" value="0.025" units="cm"/>
      <inkml:brushProperty name="height" value="0.025" units="cm"/>
    </inkml:brush>
  </inkml:definitions>
  <inkml:trace contextRef="#ctx0" brushRef="#br0">0 1 833,'0'0'-288</inkml:trace>
</inkml:ink>
</file>

<file path=ppt/ink/ink16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9:07.724"/>
    </inkml:context>
    <inkml:brush xml:id="br0">
      <inkml:brushProperty name="width" value="0.025" units="cm"/>
      <inkml:brushProperty name="height" value="0.025" units="cm"/>
    </inkml:brush>
  </inkml:definitions>
  <inkml:trace contextRef="#ctx0" brushRef="#br0">1971 141 3587,'0'0'5542,"1"-9"-4133,1-25-155,-2 33-1162,0 0-1,0 0 0,0 0 0,0 0 0,0 0 0,0 0 0,-1 0 0,1 1 0,0-1 0,-1 0 0,1 0 0,-1 0 0,1 0 0,-1 1 0,1-1 0,-1 0 0,0 0 0,1 1 0,-1-1 0,0 1 0,0-1 0,1 0 0,-1 1 0,0 0 0,0-1 0,0 1 0,0-1 0,1 1 0,-1 0 0,0 0 0,0-1 0,-1 1 1,-30-2 611,28 2-513,-14-1 359,0-1 0,0-1 1,0-1-1,-30-10 0,29 8-266,0 1-1,-1 0 0,-35-3 0,-255 10 1098,106 3 390,138-5-1509,1-3 1,-118-20 0,163 20-223,0 1 1,0 1 0,0 1 0,0 0 0,0 2 0,1 0 0,-1 1 0,0 2-1,1-1 1,-26 11 0,-20 11 146,-95 54 1,154-77-187,-28 16 13,1 2 1,1 1-1,0 2 0,2 1 1,-43 46-1,56-53-5,1 1 0,1 1 0,0 0 0,2 1 0,0 0 0,2 1 0,0 1 0,1 0 0,-12 46 0,20-60 1,0 1 0,1 0-1,0 0 1,1 0 0,0 0 0,0 0-1,1 0 1,1 0 0,-1 0 0,2 0-1,-1-1 1,1 1 0,1-1-1,0 1 1,0-1 0,1 0 0,0-1-1,0 1 1,1-1 0,0 0 0,11 10-1,10 12 15,1-1-1,2-1 0,0-2 1,2-1-1,1-1 0,71 37 1,-35-27 22,2-3 1,127 36 0,-172-60-33,1-2 0,0 0 0,0-2 0,0-1 0,0-1 0,0-1 0,0-1 0,0-2 0,0-1 0,-1-1 0,1-1 0,-1-1-1,43-18 1,371-132 148,-362 134-127,-1-4 0,-1-2 0,-2-5 0,100-59 0,-164 86 91,-1 1-1,0-2 1,0 1-1,-1-1 1,0-1-1,0 0 0,-1 0 1,0 0-1,-1-1 1,0 0-1,0 0 1,-1 0-1,0-1 0,-1 0 1,0 0-1,-1 0 1,0 0-1,-1 0 1,-1-1-1,1 1 0,-2-1 1,1 0-1,-2 1 1,1-1-1,-5-17 0,3 20-42,-1 1-1,-1-1 1,1 1-1,-2 0 1,1 0-1,-1 0 1,0 0-1,0 1 0,-9-8 1,-64-61 224,50 52-188,-4-6-5,-1 3 1,-1 0-1,-2 2 0,-46-24 1,64 40-106,1 1 0,-2 0 0,1 2-1,-1 0 1,0 1 0,0 1 0,0 0 0,-1 2 0,1 0 0,-1 1 0,-31 3 0,41 0-355,1 1-1,-1-1 1,1 2 0,0-1 0,0 1-1,0 1 1,0-1 0,-9 8 0,-33 16-5422,13-13-1368</inkml:trace>
</inkml:ink>
</file>

<file path=ppt/ink/ink16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9:25.172"/>
    </inkml:context>
    <inkml:brush xml:id="br0">
      <inkml:brushProperty name="width" value="0.025" units="cm"/>
      <inkml:brushProperty name="height" value="0.025" units="cm"/>
    </inkml:brush>
  </inkml:definitions>
  <inkml:trace contextRef="#ctx0" brushRef="#br0">1533 251 3395,'0'0'2744,"-1"-9"-2338,1-12-144,0 8 1537,-1-1 1,0 1-1,-5-25 0,4 33-1560,1 1 0,-1-1 0,0 1 0,0-1 0,0 1 0,0 0-1,-1 0 1,1 0 0,-1 0 0,0 1 0,-1-1 0,1 1 0,0-1 0,-1 1-1,0 1 1,-5-5 0,-10-3 248,-1 0 0,0 1-1,0 1 1,-1 1 0,0 0 0,-22-3-1,2 4-230,0 2 0,-53 2 0,-254 20 1542,281-8-1685,1 2-1,0 3 0,-73 27 0,74-19-78,23-10 45,2 2-1,0 2 0,1 1 1,-53 33-1,82-44-64,0 0-1,1 1 1,-1 0-1,2 1 1,-1 0-1,1 1 1,0-1-1,1 2 1,0-1-1,1 1 1,0 0-1,1 0 1,0 0-1,1 1 1,0 0 0,1 0-1,0 0 1,1 0-1,0 0 1,0 15-1,1-14 8,1 1 0,1 0 0,0 0 0,0 0 1,2 0-1,-1-1 0,2 1 0,0-1 0,0 0 0,2 0 0,-1 0 0,2-1 0,-1 0 0,2 0 0,0 0 0,0-1 0,1-1 0,13 14 1,57 48 97,3-4 0,130 83 0,-183-132-87,0-2 0,2-1 1,0-1-1,1-2 0,0-1 0,1-1 0,49 8 0,-16-9 57,0-2 0,126-4-1,-161-6-52,0-2 0,1-1-1,-2-1 1,1-2-1,-1-1 1,0-1-1,-1-2 1,-1 0 0,1-3-1,-2 0 1,41-30-1,-11 2 361,-2-3 1,-2-3-1,-2-1 0,44-59 0,-68 77-205,-2-2 0,-1-1 0,-2-1 0,19-40 0,-33 59-122,-1 0-1,0-1 1,-1 0-1,-2 0 1,1 0-1,-2 0 1,-1-1-1,0 0 1,-1 1 0,-1-1-1,-4-29 1,3 40-46,-2 0 0,1 1 0,-1-1 0,0 1 1,-1-1-1,1 1 0,-2 0 0,1 1 0,-1-1 0,0 1 1,0 0-1,0 0 0,-1 0 0,0 1 0,0 0 0,-1 0 1,0 0-1,1 1 0,-1 0 0,-1 0 0,1 1 0,0 0 1,-13-3-1,-6-1-32,0 0 0,0 2 0,0 1 0,-1 1 0,-49 1-1,26 6-152,1 1-1,0 3 0,1 2 0,0 2 0,0 2 0,1 2 0,-52 26 0,-106 64-4063,11 10-5608,94-53-1099</inkml:trace>
</inkml:ink>
</file>

<file path=ppt/ink/ink16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9:31.418"/>
    </inkml:context>
    <inkml:brush xml:id="br0">
      <inkml:brushProperty name="width" value="0.025" units="cm"/>
      <inkml:brushProperty name="height" value="0.025" units="cm"/>
    </inkml:brush>
  </inkml:definitions>
  <inkml:trace contextRef="#ctx0" brushRef="#br0">1 375 10666,'0'0'4233,"9"1"-3389,71 2 294,0-3 0,80-10 1,44-3-219,146 14 300,252-11 565,-79-13-883,239-20-133,79 13-221,-626 28-349,151-17-45,-41 0-57,222 17 18,143-4 155,-133-44 329,-135 8 19,342 11 316,-517 7-678,-106 7-165,-125 17-823,8-1-2576,-24 1 3191,1 0-1,-1 0 1,1 0 0,-1 0-1,1-1 1,-1 1 0,0 0-1,1 0 1,-1-1 0,1 1-1,-1 0 1,0-1 0,1 1-1,-1 0 1,0-1 0,0 1-1,1 0 1,-1-1 0,0 1-1,0-1 1,1 1 0,-1 0-1,0-1 1,0 1-1,0-1 1,0 1 0,0-1-1,0 1 1,0-1 0,0 1-1,0-1 1,0 1 0,0 0-1,0-1 1,0 1 0,0-1-1,0 1 1,0-1 0,0 1-1,-1-1 1,-8-21-8136</inkml:trace>
</inkml:ink>
</file>

<file path=ppt/ink/ink16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9:40.879"/>
    </inkml:context>
    <inkml:brush xml:id="br0">
      <inkml:brushProperty name="width" value="0.025" units="cm"/>
      <inkml:brushProperty name="height" value="0.025" units="cm"/>
    </inkml:brush>
  </inkml:definitions>
  <inkml:trace contextRef="#ctx0" brushRef="#br0">1 196 6726,'0'0'-192,"8"0"256,44-8 165,-1-3 0,65-21-1,-68 17 173,1 2 0,0 2 0,73-7 0,260 17 1953,-177 4-1985,-129-3-205,41 1 589,209-25 1,-208 4-426,-30 3 202,1 4-1,1 3 0,116 4 0,-90 19-378,-75-6 219,63 1 0,-100-8-581,23 0 914,-21 2-1258,-14 2-1885,-11-1-1425</inkml:trace>
</inkml:ink>
</file>

<file path=ppt/ink/ink16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9:42.524"/>
    </inkml:context>
    <inkml:brush xml:id="br0">
      <inkml:brushProperty name="width" value="0.025" units="cm"/>
      <inkml:brushProperty name="height" value="0.025" units="cm"/>
    </inkml:brush>
  </inkml:definitions>
  <inkml:trace contextRef="#ctx0" brushRef="#br0">1 63 5958,'2'1'190,"0"0"0,0 0 0,0 0 1,0 0-1,1-1 0,-1 1 1,0-1-1,0 1 0,1-1 0,-1 0 1,0 0-1,1 0 0,2 0 0,507-3 3902,-255-2-3363,370-25 1167,62 1-568,-174 27-1159,661 7 164,-291 42-265,-381-16-45,-410-26-47,273 20 144,-284-15-63,0 4 0,107 32 0,-182-44-52,26 10 18,-33-12-25,0 1 1,1-1-1,-1 1 1,0-1-1,0 1 1,0 0-1,0-1 1,0 1-1,0 0 1,0 0-1,0 0 1,0 0-1,0 0 1,-1 0-1,1 0 1,0 0-1,0 0 1,-1 0-1,1 0 1,-1 1-1,1 1 1,-1-3-54,0 1 0,-1 0 0,1-1 0,0 1 0,-1 0 1,1-1-1,0 1 0,-1 0 0,1-1 0,-1 1 1,1-1-1,-1 1 0,0-1 0,1 1 0,-1-1 0,1 1 1,-1-1-1,0 1 0,1-1 0,-1 0 0,0 1 0,0-1 1,1 0-1,-1 0 0,0 0 0,1 0 0,-1 1 1,0-1-1,0 0 0,0 0 0,1 0 0,-1-1 0,-1 1 1,-29-2-4077,-4-7-4769</inkml:trace>
</inkml:ink>
</file>

<file path=ppt/ink/ink16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9:44.285"/>
    </inkml:context>
    <inkml:brush xml:id="br0">
      <inkml:brushProperty name="width" value="0.025" units="cm"/>
      <inkml:brushProperty name="height" value="0.025" units="cm"/>
    </inkml:brush>
  </inkml:definitions>
  <inkml:trace contextRef="#ctx0" brushRef="#br0">3667 411 2050,'-14'-2'299,"0"-1"0,0 0 0,1-1 0,0-1 0,0 0 1,0-1-1,-13-8 0,-84-55 2006,-24-17 450,115 76-2557,-1 1 1,0 1-1,0 1 0,-1 0 1,-29-4-1,-135-17 510,-102-21 265,151 20-672,0 7-1,-2 5 0,-165 1 1,-325 38-255,503-9-38,0 6-1,-240 67 1,365-86-8,-90 28 26,0 4 1,-150 75-1,212-91-13,1 2 0,1 0 1,0 2-1,-44 44 0,56-48 1,1 0 0,0 1 0,1 0 1,1 1-1,1 0 0,0 0 0,2 1 0,-11 34 0,14-40-15,2 1-1,0 0 0,0 0 1,1 0-1,1 0 1,1 0-1,0 0 1,0 1-1,1-1 0,6 26 1,-3-29 10,0 0 1,1 0 0,0-1-1,0 1 1,1-1 0,0 0-1,1-1 1,0 0-1,1 0 1,0 0 0,0-1-1,1-1 1,16 13 0,15 7 31,2-2 0,0-2 0,2-2 1,0-2-1,56 17 0,243 52 221,-265-71-88,186 35-53,3-11-1,1-13 1,1-10 0,341-23-1,-357-16 174,0-11-1,436-113 1,-437 67-228,-223 67-38,-1-2 0,0 0 0,-1-2 0,-1-1 0,0-1 0,35-30 0,-55 42 13,-1 0 0,0 0 0,0-1 0,0 1 0,-1-1 1,0 0-1,0-1 0,0 1 0,-1-1 0,0 0 0,0 1 1,-1-1-1,0 0 0,0-1 0,-1 1 0,0 0 0,0 0 1,0-1-1,-1 1 0,-1-8 0,0 7-22,-1 0 1,0 0-1,-1 0 0,0 0 1,0 1-1,0-1 0,-1 1 1,0 0-1,-1 0 0,0 0 0,0 1 1,0 0-1,-1 0 0,1 0 1,-2 0-1,1 1 0,-12-8 0,-3 1-79,1 1-1,-1 1 1,-1 1-1,0 1 0,0 0 1,-1 2-1,0 1 0,0 0 1,0 2-1,-29-1 1,-33 3-2215,-122 13 0,189-10 1795,-165 16-5830</inkml:trace>
</inkml:ink>
</file>

<file path=ppt/ink/ink16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9:46.861"/>
    </inkml:context>
    <inkml:brush xml:id="br0">
      <inkml:brushProperty name="width" value="0.025" units="cm"/>
      <inkml:brushProperty name="height" value="0.025" units="cm"/>
    </inkml:brush>
  </inkml:definitions>
  <inkml:trace contextRef="#ctx0" brushRef="#br0">1 202 8104,'63'11'-230,"1"-2"0,66-1 0,131-9-500,-206-1 468,367-21 1561,-36 1 322,267 9-1230,212-9-381,911-69 2840,-1697 88-2845,-35 2-147,-1-2 0,45-9 0,-50-2-2981,-17-8-5414</inkml:trace>
</inkml:ink>
</file>

<file path=ppt/ink/ink16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9:47.486"/>
    </inkml:context>
    <inkml:brush xml:id="br0">
      <inkml:brushProperty name="width" value="0.025" units="cm"/>
      <inkml:brushProperty name="height" value="0.025" units="cm"/>
    </inkml:brush>
  </inkml:definitions>
  <inkml:trace contextRef="#ctx0" brushRef="#br0">1 151 10410,'14'0'-326,"574"-29"265,-130-2 149,151 23 1072,388-14 472,-609 0-363,788-16 1898,-1129 40-3120,78 13 0,-55 1-3189,-66-15-1412</inkml:trace>
</inkml:ink>
</file>

<file path=ppt/ink/ink16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59:48.646"/>
    </inkml:context>
    <inkml:brush xml:id="br0">
      <inkml:brushProperty name="width" value="0.025" units="cm"/>
      <inkml:brushProperty name="height" value="0.025" units="cm"/>
    </inkml:brush>
  </inkml:definitions>
  <inkml:trace contextRef="#ctx0" brushRef="#br0">2887 264 3075,'-66'-2'45,"1"-3"0,-69-15 1,-128-37 1282,107 21 614,-105-15-636,-1 10 1,-3 12 0,-340 6-1,526 26-724,0 3-1,-125 26 0,161-23-525,0 3 0,1 1 0,1 2 0,0 2 0,1 1 0,-49 32-1,77-43-32,0 1-1,1 0 0,0 1 0,0 0 0,0 1 0,2 0 0,-1 0 0,1 1 0,-8 14 0,12-18 0,1 1 1,0-1-1,0 0 0,1 1 0,0 0 0,0-1 0,1 1 0,0 0 0,1 0 1,-1 0-1,2 0 0,-1-1 0,1 1 0,0 0 0,0 0 0,1-1 1,3 9-1,3 3-7,0-1 0,1 0 0,1-1 0,1 0 0,0 0 1,1-1-1,1-1 0,1 0 0,20 17 0,10 6 94,96 63-1,-30-35 101,2-4-1,3-6 1,2-5 0,3-5-1,1-5 1,2-5 0,1-6-1,2-6 1,1-4 0,208 4 0,-95-24-76,362-47 0,-583 45-111,863-154 1232,-815 139-1223,-1-4-1,0-2 1,75-40-1,-116 51 17,-2-2 0,1 0 0,-2-2 0,0 0-1,-1-2 1,0 0 0,-2-1 0,0-1-1,-1-1 1,-1-1 0,15-26 0,-25 36 92,-1 0 0,0-1-1,-1 0 1,0-1 0,-2 1 0,1-1 0,-2 0 0,2-14 0,-3 22-85,-1-1-1,0 0 1,0 1 0,-1-1-1,1 1 1,-2-1-1,1 1 1,-1-1 0,0 1-1,0 0 1,0 0-1,-1 0 1,0 0-1,0 0 1,-1 0 0,1 1-1,-1 0 1,-9-9-1,-1 2-42,-1 1 0,-1 1-1,0 0 1,0 1-1,-1 1 1,0 1-1,-1 0 1,0 1-1,0 1 1,-34-6-1,-16 2-145,-106-1 0,29 11-1655,0 6 0,1 6 1,-144 33-1,68-1-2139</inkml:trace>
</inkml:ink>
</file>

<file path=ppt/ink/ink16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41:21.376"/>
    </inkml:context>
    <inkml:brush xml:id="br0">
      <inkml:brushProperty name="width" value="0.025" units="cm"/>
      <inkml:brushProperty name="height" value="0.025" units="cm"/>
    </inkml:brush>
  </inkml:definitions>
  <inkml:trace contextRef="#ctx0" brushRef="#br0">6766 495 9897,'-648'-95'5344,"-868"-76"-5493,628 55 80,371 42 132,303 50-77,-1 10 0,-343 20-1,400 7 523,0 8 1,1 7-1,1 6 0,-180 65 1,262-71-248,2 3 0,0 3 0,3 3 1,0 3-1,-75 59 0,91-56-277,2 2-1,2 2 1,2 2-1,2 3 1,2 1-1,-48 80 1,38-42-58,5 3 0,4 1 0,4 2 0,5 2 0,-41 182 1,49-135-14,6 2 0,7 0 0,6 224 1,15-247 157,6 0 1,5-1-1,6 0 1,5-2 0,62 166-1,-39-155 18,6-3 1,6-3-1,5-2 0,129 175 0,-110-190-68,5-4-1,4-4 1,5-5 0,4-4-1,200 135 1,-110-104-13,5-9 1,362 149 0,-373-190-38,3-8 1,3-10-1,2-7 1,1-10-1,321 23 1,-228-53 53,566-55 1,278-150 99,-212-29-113,-19-64-29,-718 216-97,-3-9-1,-4-7 1,306-206 0,-369 211-144,-5-5 0,-3-5 0,-4-4 0,-5-5-1,-5-4 1,94-137 0,-151 187 400,-1-2-1,-4-1 1,-2-2 0,-3-1-1,-3-1 1,-2-1-1,-4-2 1,-2 0 0,-3 0-1,-3-2 1,-3 1 0,-4-1-1,-2 0 1,-3 0-1,-3 0 1,-27-135 0,15 134 253,-3 2 0,-4 0 0,-2 2 0,-4 0 0,-2 2 0,-2 2 0,-4 1 0,-2 1 0,-3 2 0,-2 3 0,-3 1 0,-1 2 0,-4 2 0,-1 3 0,-114-77 0,54 54-76,-223-98-1,-141-18-261,-650-153-737,-27 95-6930,776 178 1385</inkml:trace>
</inkml:ink>
</file>

<file path=ppt/ink/ink16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41:47.907"/>
    </inkml:context>
    <inkml:brush xml:id="br0">
      <inkml:brushProperty name="width" value="0.025" units="cm"/>
      <inkml:brushProperty name="height" value="0.025" units="cm"/>
    </inkml:brush>
  </inkml:definitions>
  <inkml:trace contextRef="#ctx0" brushRef="#br0">0 0 12172,'0'0'7842,"13"12"-7277,121 91 905,216 128-1,-144-101-78,-72-48-654,3-5-1,3-7 1,192 67 0,623 267 1771,-686-283-2086,36 8-362,84 38 580,378 124-229,-689-266-393,683 257 92,-383-103-29,742 326 3,-701-329-49,-19 36 32,-383-202-63,40 27 52,-54-35-60,0 0-1,0 1 1,0-1 0,0 1-1,-1 0 1,1-1 0,-1 1 0,0 0-1,1 1 1,-1-1 0,-1 0-1,1 1 1,1 3 0,-4-6-322,1 0 1,-1 0-1,0 0 1,0-1 0,0 1-1,0-1 1,0 1-1,0-1 1,0 1-1,0-1 1,-1 1-1,1-1 1,0 0-1,0 0 1,0 1-1,0-1 1,0 0-1,-1 0 1,1 0-1,0 0 1,0-1 0,0 1-1,0 0 1,0 0-1,-2-1 1,-2 1-1804,-17 0-5927</inkml:trace>
</inkml:ink>
</file>

<file path=ppt/ink/ink16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4:42:52.345"/>
    </inkml:context>
    <inkml:brush xml:id="br0">
      <inkml:brushProperty name="width" value="0.025" units="cm"/>
      <inkml:brushProperty name="height" value="0.025" units="cm"/>
    </inkml:brush>
  </inkml:definitions>
  <inkml:trace contextRef="#ctx0" brushRef="#br0">0 4183 4452,'0'0'11376,"8"-2"-10265,88-31 1441,134-64 1,90-69-2393,33-15-108,302-156 1160,-163 92-762,-83 44-206,53-29 209,220-120 215,354-169-402,-365 196-121,26 9-95,-647 293-42,515-241 44,-131 56 57,338-190 264,-341 175 348,-271 143-620,-237 100-5738,41-11 539,0-3-3588</inkml:trace>
</inkml:ink>
</file>

<file path=ppt/ink/ink16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03:26.225"/>
    </inkml:context>
    <inkml:brush xml:id="br0">
      <inkml:brushProperty name="width" value="0.025" units="cm"/>
      <inkml:brushProperty name="height" value="0.025" units="cm"/>
    </inkml:brush>
  </inkml:definitions>
  <inkml:trace contextRef="#ctx0" brushRef="#br0">1 206 18738,'0'0'1446,"13"0"-762,50-1 1235,117-16 1,75-31-748,-84 15-962,640-61 831,-461 84 1756,-319 9-2529,-21 0-181,1 1-1,-1 0 0,1 0 1,0 1-1,-1 0 0,1 1 1,-1 0-1,0 1 0,15 5 1,-23-3-515,-14-3-841,-16-4-3702,-5-14-3405</inkml:trace>
</inkml:ink>
</file>

<file path=ppt/ink/ink16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03:26.973"/>
    </inkml:context>
    <inkml:brush xml:id="br0">
      <inkml:brushProperty name="width" value="0.025" units="cm"/>
      <inkml:brushProperty name="height" value="0.025" units="cm"/>
    </inkml:brush>
  </inkml:definitions>
  <inkml:trace contextRef="#ctx0" brushRef="#br0">41 1 10826,'0'0'10047,"0"10"-8264,-3 39 872,-10 56 0,5-50-2302,-1 68 0,8-114-494,1-5-78,-1-1 0,1 1 0,0 0 0,0 0 0,0-1-1,0 1 1,1 0 0,-1-1 0,1 1 0,0 0 0,2 4 0,-2-9-255,-1 0-1,1-1 1,-1 1 0,1-1 0,-1 1 0,0-1 0,0 1-1,0-1 1,0 1 0,0-1 0,0 1 0,0-1 0,0 1-1,-1-1 1,1 1 0,-1-3 0,-12-23-5868</inkml:trace>
</inkml:ink>
</file>

<file path=ppt/ink/ink16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03:27.330"/>
    </inkml:context>
    <inkml:brush xml:id="br0">
      <inkml:brushProperty name="width" value="0.025" units="cm"/>
      <inkml:brushProperty name="height" value="0.025" units="cm"/>
    </inkml:brush>
  </inkml:definitions>
  <inkml:trace contextRef="#ctx0" brushRef="#br0">0 93 15214,'0'0'2045,"7"-9"-123,-1 2-1578,0 1 0,1-1 0,0 2 0,0-1 1,0 1-1,1 0 0,0 0 0,0 1 0,0 0 1,0 1-1,1 0 0,-1 0 0,1 0 0,0 1 0,0 1 1,15-2-1,42-4 1177,0 3 1,129 7-1,-179-1-1418,0 0-1,0 1 1,0 1-1,-1 0 1,28 12 0,-39-14-79,0 0 0,0 0 0,0 1 0,0-1 0,-1 1 0,1 0 0,-1 0 0,0 0 1,0 0-1,0 1 0,4 6 0,-6-8 6,0 1 0,0-1 0,0 1 0,0 0 0,0 0 1,-1-1-1,1 1 0,-1 0 0,0 0 0,0 0 0,0-1 0,0 1 0,-1 0 1,1 0-1,-1 0 0,1-1 0,-1 1 0,0 0 0,0-1 0,-2 4 0,-1 1 55,0 0 0,-1 0 0,1-1-1,-1 0 1,-1 0 0,1 0-1,-1-1 1,-10 8 0,-60 38 691,49-34-681,-10 6-95,6-3 0,-56 44 0,85-63 0,1 0 0,-1 0 0,1 0 0,0 0 0,-1 1 0,1-1 0,0 0 0,0 1 0,0-1 0,0 1 0,0 0 0,0-1 0,1 1 0,-1 0 0,0-1 0,1 1 0,-1 0 0,1-1 0,0 1 0,0 0 0,0 3 0,0-4 0,1 1 0,-1-1 0,1 1 0,0-1 0,0 1 0,0-1 0,0 0 0,0 1 0,0-1 0,0 0 0,1 0 0,-1 0 0,0 0 0,1 0 0,-1 0 0,0 0 0,1 0 0,2 1 0,10 3 0,1 0 0,0-1 0,0 0 0,16 1 0,-12-1 0,0 0-5,120 20-3668,-89-19-3828</inkml:trace>
</inkml:ink>
</file>

<file path=ppt/ink/ink16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03:28.615"/>
    </inkml:context>
    <inkml:brush xml:id="br0">
      <inkml:brushProperty name="width" value="0.025" units="cm"/>
      <inkml:brushProperty name="height" value="0.025" units="cm"/>
    </inkml:brush>
  </inkml:definitions>
  <inkml:trace contextRef="#ctx0" brushRef="#br0">0 0 20083,'1'1'4901,"16"-1"-3556,10 1 320,9-1-191,10 0-673,5 0-545,3 0-192,-3 0-609,-5 0-800,-10 0-641,-13 3-832,-12 7-1314,-11 4-897,-5 3-3843</inkml:trace>
</inkml:ink>
</file>

<file path=ppt/ink/ink16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03:28.991"/>
    </inkml:context>
    <inkml:brush xml:id="br0">
      <inkml:brushProperty name="width" value="0.025" units="cm"/>
      <inkml:brushProperty name="height" value="0.025" units="cm"/>
    </inkml:brush>
  </inkml:definitions>
  <inkml:trace contextRef="#ctx0" brushRef="#br0">1 0 11883,'0'0'14414,"59"31"-12877,-12-30-736,9-1-577,2 0-192,-1 0-1505,-5 0-3556,-9 0-4900</inkml:trace>
</inkml:ink>
</file>

<file path=ppt/ink/ink16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03:29.770"/>
    </inkml:context>
    <inkml:brush xml:id="br0">
      <inkml:brushProperty name="width" value="0.025" units="cm"/>
      <inkml:brushProperty name="height" value="0.025" units="cm"/>
    </inkml:brush>
  </inkml:definitions>
  <inkml:trace contextRef="#ctx0" brushRef="#br0">1 325 14638,'0'0'6523,"9"8"-5225,9 12-602,-1 1 0,-1 0 0,-1 1 1,0 1-1,-2 1 0,17 41 1,45 153 1319,-13-32 99,-38-144-1295,-24-41-811,0 0-1,1-1 1,-1 1-1,0 0 1,1-1 0,-1 1-1,1 0 1,-1-1 0,1 1-1,-1-1 1,1 1-1,0 0 1,-1-1 0,1 0-1,0 1 1,-1-1 0,1 1-1,0-1 1,-1 0-1,1 1 1,0-1 0,0 0-1,-1 0 1,1 0 0,0 0-1,0 0 1,0 0-1,-1 0 1,1 0 0,0 0-1,0 0 1,0 0 0,-1 0-1,1 0 1,0-1-1,0 1 1,-1 0 0,1 0-1,0-1 1,0 1 0,-1-1-1,1 1 1,0-1-1,-1 1 1,1-1 0,-1 1-1,1-1 1,-1 1 0,1-1-1,-1 0 1,1 1-1,-1-1 1,0 0 0,1 0-1,-1 0 1,7-17-9,-1-1 0,-1 1 0,-1-1 0,0 0 0,-2 0 0,0 0 0,-1-25 0,0 14 0,4-55 0,-4 0 0,-4 0 0,-4 0 0,-3 1 0,-37-146 0,46 230 0,1-1 0,0 1 0,0 0 0,0-1 0,0 1 0,-1-1 0,1 1 0,0 0 0,0-1 0,0 1 0,0-1 0,0 1 0,0-1 0,0 1 0,0 0 0,0-1 0,0 1 0,0-1 0,0 1 0,0-1 0,1 1 0,-1 0 0,0-1 0,0 1 0,0-1 0,0 1 0,1 0 0,-1-1 0,0 1 0,1 0 0,-1-1 0,0 1 0,1 0 0,-1-1 0,0 1 0,1 0 0,-1 0 0,0 0 0,1-1 0,-1 1 0,1 0 0,-1 0 0,0 0 0,1 0 0,-1 0 0,1-1 0,-1 1 0,1 0 0,-1 0 0,0 0 0,1 0 0,-1 0 0,1 1 0,-1-1 0,1 0 0,-1 0 0,0 0 0,1 0 0,-1 0 0,1 1 0,-1-1 0,1 0 0,39 17 0,-19-7 0,-2-4 0,0-2 0,1 0 0,-1-1 0,1-1 0,0-1 0,0 0 0,0-2 0,0 0 0,-1-1 0,32-8 0,11-7 0,115-50 0,-72 25 0,-101 40 0,0 1 0,0-1 0,1 1 0,-1 0 0,0 0 0,0 0 0,1 1 0,-1-1 0,6 1 0,-9 1 0,0-1 0,0 1 0,1-1 0,-1 1 0,0 0 0,0-1 0,0 1 0,0 0 0,0 0 0,0 0 0,0 0 0,0 0 0,0 0 0,-1 0 0,1 0 0,0 1 0,-1-1 0,1 0 0,0 0 0,-1 0 0,0 1 0,1-1 0,-1 0 0,0 1 0,0-1 0,1 0 0,-1 1 0,0-1 0,0 0 0,-1 1 0,1 1 0,1 68 33,-3-50-71,2 1 0,1 0-1,1-1 1,1 1 0,0-1-1,12 35 1,-7-32-1925,-3-8-2576,-2-3-3266</inkml:trace>
</inkml:ink>
</file>

<file path=ppt/ink/ink16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03:30.253"/>
    </inkml:context>
    <inkml:brush xml:id="br0">
      <inkml:brushProperty name="width" value="0.025" units="cm"/>
      <inkml:brushProperty name="height" value="0.025" units="cm"/>
    </inkml:brush>
  </inkml:definitions>
  <inkml:trace contextRef="#ctx0" brushRef="#br0">0 1 16560,'0'0'5578,"3"8"-3437,5 20-889,-2 0 1,-1 1-1,-1-1 0,0 37 0,-4-38-1093,2-1 0,1 0-1,1 0 1,0 0 0,3 0 0,17 48-1,-17-63-2230,-6-18-2242,-11-23-1290,-11-7 874,-5-8-560</inkml:trace>
</inkml:ink>
</file>

<file path=ppt/ink/ink16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03:30.598"/>
    </inkml:context>
    <inkml:brush xml:id="br0">
      <inkml:brushProperty name="width" value="0.025" units="cm"/>
      <inkml:brushProperty name="height" value="0.025" units="cm"/>
    </inkml:brush>
  </inkml:definitions>
  <inkml:trace contextRef="#ctx0" brushRef="#br0">3 113 12075,'0'0'2819,"0"-11"-6,0 9-2733,-1-1 115,1 0 1,-1 1 0,1-1-1,0 0 1,0 0 0,0 0 0,0 0-1,1 1 1,-1-1 0,1 0-1,0 0 1,0 1 0,0-1 0,0 0-1,0 1 1,0-1 0,1 1-1,-1-1 1,1 1 0,0 0 0,0 0-1,0 0 1,0 0 0,0 0-1,0 0 1,0 0 0,0 1 0,1-1-1,-1 1 1,1-1 0,-1 1 0,1 0-1,0 0 1,2 0 0,26-6 566,0 1-1,0 2 1,1 1 0,-1 2 0,1 1 0,52 6 0,-77-5-751,0 0 0,0 1 1,0 0-1,0 0 0,0 0 1,0 1-1,0 0 0,-1 0 1,1 1-1,-1 0 0,0 0 1,0 0-1,8 9 0,-11-10 21,-1-1 0,0 1 0,-1-1 1,1 1-1,0 0 0,-1 0 0,1 0 0,-1 0 0,0 0 0,0 0 0,0 0 0,-1 1 0,1-1 0,-1 0 0,0 0 1,1 1-1,-2-1 0,1 0 0,0 1 0,-1-1 0,1 0 0,-1 0 0,0 0 0,0 1 0,0-1 0,0 0 0,-1 0 1,1-1-1,-1 1 0,0 0 0,-4 5 0,-9 10 321,-1 1-1,-34 29 1,29-29-76,-31 36 0,50-54-277,1 0 0,0 1 0,0-1 0,0 1 0,0-1 0,0 1 0,0-1 0,1 1 0,-1-1 0,0 1 0,1 0 0,-1-1 0,1 1 0,0 0 0,-1 0 0,1-1 0,0 4 0,1-4 0,-1 0 0,0 0 0,1 0 0,0 0 0,-1 0 0,1 0 0,-1 0 0,1-1 0,0 1 0,-1 0 0,1 0 0,0-1 0,0 1 0,0 0 0,0-1 0,0 1 0,0-1 0,-1 0 0,1 1 0,0-1 0,2 1 0,8 1 0,-1 0 0,0-1 0,1 0 0,18-2 0,-16 1 0,72 0-2089,0 0-4604,-58 0-4768</inkml:trace>
</inkml:ink>
</file>

<file path=ppt/ink/ink16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03:32.673"/>
    </inkml:context>
    <inkml:brush xml:id="br0">
      <inkml:brushProperty name="width" value="0.025" units="cm"/>
      <inkml:brushProperty name="height" value="0.025" units="cm"/>
    </inkml:brush>
  </inkml:definitions>
  <inkml:trace contextRef="#ctx0" brushRef="#br0">18 107 1858,'-2'-2'1221,"1"1"0,-1-1 0,1 0 1,-1 1-1,1-1 0,0 0 0,0 0 0,0 0 0,0 0 1,0 0-1,0 0 0,0 0 0,1 0 0,-1 0 1,0-4-1,1 4-716,0 0 1,1 0 0,-1 1-1,0-1 1,1 0 0,-1 1-1,1-1 1,-1 0-1,1 1 1,0-1 0,0 1-1,0-1 1,0 1 0,0-1-1,2-1 1,2-2-188,0 1 0,0 1-1,0-1 1,0 1 0,1 0 0,-1 0 0,1 1 0,0-1 0,9-1 0,-5 1-304,1 0 1,0 1-1,0 1 1,0 0-1,0 0 1,22 3-1,-32-2-14,0 1 0,1-1 0,-1 1 0,0 0 0,1-1 0,-1 1 0,0 0 0,0 0 0,0 0 0,0 0 0,0 0 0,0 0 0,0 0 0,0 0 0,0 0 0,0 0 0,-1 1 0,1-1 0,0 0 0,-1 1 0,1-1 0,-1 0 0,0 1 0,1-1 0,-1 0 0,0 1 0,0-1 0,0 1 0,0-1 0,0 1 0,0-1 0,0 0 0,-1 1 0,1-1 0,0 1 0,-1 1 0,-1 3 0,1 1 0,0-1 0,-1 0 0,-1 0 0,1 0 0,-6 9 0,-41 40 0,25-31 0,25-23 0,1 0 0,-1 0 0,0-1 0,1 1 0,-1-1 0,1 1 0,-1-1 0,1 0 0,-1 1 0,1-1 0,-1 0 0,1 0 0,-1 0 0,3 0 0,49 0-1596,-18 0-3513,-3 0-7276</inkml:trace>
</inkml:ink>
</file>

<file path=ppt/ink/ink16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03:41.207"/>
    </inkml:context>
    <inkml:brush xml:id="br0">
      <inkml:brushProperty name="width" value="0.025" units="cm"/>
      <inkml:brushProperty name="height" value="0.025" units="cm"/>
    </inkml:brush>
  </inkml:definitions>
  <inkml:trace contextRef="#ctx0" brushRef="#br0">68 43 18898,'0'0'11654,"9"-4"-11484,66-16 1848,-119 36-1986,36-12-33,0-1 1,0 0-1,0 0 0,0-1 1,-1 0-1,1 0 1,-17 0-1,-1-2 1,37-2 0,43-1 0,-34 3 0,-12 1 0,1-1 0,-1 0 0,1 0 0,-1-1 0,1 0 0,11-3 0,-21 4 0,1 0 0,0 0 0,0 0 0,-1 0 0,1 0 0,0 0 0,-1 0 0,1-1 0,0 1 0,0 0 0,-1 0 0,1 0 0,0 0 0,-1 0 0,1-1 0,0 1 0,0 0 0,0 0 0,-1-1 0,1 1 0,0 0 0,0 0 0,0-1 0,-1 1 0,1 0 0,0 0 0,0-1 0,0 1 0,0 0 0,0 0 0,0-1 0,0 1 0,0 0 0,0-1 0,0 1 0,0 0 0,0-1 0,0 1 0,0 0 0,0-1 0,0 1 0,0 0 0,0 0 0,0-1 0,0 1 0,0 0 0,0-1 0,1 1 0,-1 0 0,0 0 0,0-1 0,0 1 0,1 0 0,-1 0 0,0 0 0,0-1 0,1 1 0,-1 0 0,0 0 0,0 0 0,1 0 0,-1-1 0,0 1 0,0 0 0,1 0 0,-1 0 0,0 0 0,1 0 0,-25-7 0,5 10-1097,10-2-1538,11-7-1913,12-17-6646</inkml:trace>
</inkml:ink>
</file>

<file path=ppt/ink/ink16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03:42.714"/>
    </inkml:context>
    <inkml:brush xml:id="br0">
      <inkml:brushProperty name="width" value="0.025" units="cm"/>
      <inkml:brushProperty name="height" value="0.025" units="cm"/>
    </inkml:brush>
  </inkml:definitions>
  <inkml:trace contextRef="#ctx0" brushRef="#br0">0 28 18289,'0'0'10538,"72"7"-8936,-20-15-545,9-4-673,3 4-320,2 3-64,-3 3-961,-9 2-1217,-11 2-1986,-17 11-1025,-15 3-2466</inkml:trace>
</inkml:ink>
</file>

<file path=ppt/ink/ink16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03:43.056"/>
    </inkml:context>
    <inkml:brush xml:id="br0">
      <inkml:brushProperty name="width" value="0.025" units="cm"/>
      <inkml:brushProperty name="height" value="0.025" units="cm"/>
    </inkml:brush>
  </inkml:definitions>
  <inkml:trace contextRef="#ctx0" brushRef="#br0">0 105 19122,'0'0'2402,"66"4"-672,-4-18-161,13-4-512,5-2-832,-2-6-962,-1-4-6406</inkml:trace>
</inkml:ink>
</file>

<file path=ppt/ink/ink16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04:04.473"/>
    </inkml:context>
    <inkml:brush xml:id="br0">
      <inkml:brushProperty name="width" value="0.025" units="cm"/>
      <inkml:brushProperty name="height" value="0.025" units="cm"/>
    </inkml:brush>
  </inkml:definitions>
  <inkml:trace contextRef="#ctx0" brushRef="#br0">0 1 19955,'0'0'12812,"77"20"-12812,-38-20 0,7 0 0,-2 0 0,-1 0 0,-7 0-4452,-9-7-4741</inkml:trace>
</inkml:ink>
</file>

<file path=ppt/ink/ink16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04:04.940"/>
    </inkml:context>
    <inkml:brush xml:id="br0">
      <inkml:brushProperty name="width" value="0.025" units="cm"/>
      <inkml:brushProperty name="height" value="0.025" units="cm"/>
    </inkml:brush>
  </inkml:definitions>
  <inkml:trace contextRef="#ctx0" brushRef="#br0">274 28 96,'0'0'28662,"-11"-5"-26783,4 1-1583,4 1-238,1 1 1,-1 1-1,0-1 0,0 0 1,0 1-1,0-1 1,-1 1-1,1 0 0,0 0 1,-1 0-1,1 0 1,0 1-1,-1 0 0,1-1 1,-1 1-1,1 0 1,-1 1-1,1-1 0,0 1 1,-1-1-1,1 1 0,-5 2 1,-4 4-31,0 1 1,1 1-1,0-1 1,1 2-1,0 0 1,0 0-1,1 0 1,0 1-1,1 1 1,1-1-1,-10 19 1,9-13-13,0 0 1,1 1-1,1-1 1,0 1 0,2 1-1,0-1 1,1 0-1,-1 20 1,4-33-17,0-1 0,0 1 0,0-1 0,1 0 0,-1 1 0,1-1 0,0 0 0,0 1 0,1-1 0,-1 0 0,1 0 0,0 0 0,0 0 0,0 0 0,0 0 0,1-1 0,0 1 0,0-1 0,0 0 0,0 0 0,6 5 0,-4-5 0,1 0 0,-1 0 0,1-1 0,0 0 0,0 0 0,0 0 0,0-1 0,0 0 0,1 0 0,-1 0 0,0-1 0,0 0 0,1 0 0,-1-1 0,6 0 0,-1-1 0,-1-1 0,1 0 0,-1-1 0,0 1 0,-1-2 0,1 1 0,-1-2 0,0 1 0,0-1 0,0-1 0,-1 1 0,0-1 0,0-1 0,-1 1 0,0-2 0,0 1 0,-1-1 0,6-9 0,-4 5 0,-1 0 0,0 0 0,-2-1 0,1 1 0,-1-1 0,-1-1 0,-1 1 0,0 0 0,-1-1 0,0 0 0,-1 0 0,-2-21 0,1 33 0,0 1 0,-1-1 0,1 0 0,-1 0 0,0 1 0,0-1 0,0 1 0,0-1 0,0 1 0,-1-1 0,1 1 0,-1-1 0,1 1 0,-1 0 0,0 0 0,0 0 0,0 0 0,0 0 0,0 1 0,-1-1 0,1 1 0,0-1 0,-1 1 0,1 0 0,-1 0 0,0 0 0,1 0 0,-1 0 0,0 0 0,1 1 0,-1-1 0,0 1 0,0 0 0,0 0 0,1 0 0,-1 0 0,0 1 0,0-1 0,1 1 0,-1 0 0,0-1 0,1 1 0,-1 0 0,1 0 0,-1 1 0,1-1 0,-1 1 0,1-1 0,0 1 0,0 0 0,0 0 0,-3 2 0,-14 27-2717,10 4-4100,9-16-2771</inkml:trace>
</inkml:ink>
</file>

<file path=ppt/ink/ink16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04:05.299"/>
    </inkml:context>
    <inkml:brush xml:id="br0">
      <inkml:brushProperty name="width" value="0.025" units="cm"/>
      <inkml:brushProperty name="height" value="0.025" units="cm"/>
    </inkml:brush>
  </inkml:definitions>
  <inkml:trace contextRef="#ctx0" brushRef="#br0">97 1 24215,'0'0'4420,"-29"58"-1345,10-23-2018,1 7-1057,3-1 0,4 1 0,7-5 0,4-4 0,0-3 0,11-8 0,2-7-480,2-10-1634,0-5-1057,-2-2-545,-3-18-1089,-2-7-4419</inkml:trace>
</inkml:ink>
</file>

<file path=ppt/ink/ink16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04:05.675"/>
    </inkml:context>
    <inkml:brush xml:id="br0">
      <inkml:brushProperty name="width" value="0.025" units="cm"/>
      <inkml:brushProperty name="height" value="0.025" units="cm"/>
    </inkml:brush>
  </inkml:definitions>
  <inkml:trace contextRef="#ctx0" brushRef="#br0">92 1 20980,'0'0'9401,"-1"10"-7538,-3 16-1730,-2 1 0,-1-1-1,-18 45 1,16-51-134,1 1 0,0 1 1,2-1-1,1 1 0,0 0 0,2 0 0,1 0 0,0 37 0,2-57 7,1 1-1,0 0 1,0-1 0,0 1-1,0-1 1,1 1 0,-1-1-1,1 0 1,-1 0 0,1 1-1,0-1 1,0 0 0,0-1-1,0 1 1,0 0 0,0 0-1,1-1 1,-1 1 0,0-1-1,1 0 1,-1 0 0,1 0-1,0 0 1,-1 0 0,1-1-1,0 1 1,-1-1 0,1 1-1,0-1 1,-1 0 0,1 0-1,3-1 1,1 1-84,0 0 0,0 0 0,0-1 0,0 0 1,0 0-1,0 0 0,0-1 0,0-1 0,0 1 0,-1-1 0,10-5 1,7-15-4589,-4-6-4463</inkml:trace>
  <inkml:trace contextRef="#ctx0" brushRef="#br0" timeOffset="1">220 230 23799,'0'0'4228,"-34"63"-1025,24-27-1666,3-1-1537,7 0 0,0-5 0,5-3 0,13-5 0,0-9 0,3-8-5765,-2-5-5638</inkml:trace>
</inkml:ink>
</file>

<file path=ppt/ink/ink16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04:06.017"/>
    </inkml:context>
    <inkml:brush xml:id="br0">
      <inkml:brushProperty name="width" value="0.025" units="cm"/>
      <inkml:brushProperty name="height" value="0.025" units="cm"/>
    </inkml:brush>
  </inkml:definitions>
  <inkml:trace contextRef="#ctx0" brushRef="#br0">247 1 21620,'-12'2'2739,"2"1"-2275,-1 0 0,0 1 0,1 0 0,0 1 0,0 0 0,0 1 0,1 0 0,0 0 0,0 1 0,0 0 0,1 0 0,-9 10 0,5-1-242,0 0 0,0 0 0,2 1-1,0 1 1,1-1 0,-8 24 0,13-30-154,0 1 1,1 0-1,0 0 1,1 0 0,0 0-1,1 1 1,0-1 0,1 1-1,1-1 1,0 0-1,3 14 1,-3-22-69,0 0 0,0-1 0,0 1 0,1-1 0,0 0 0,-1 0 0,1 1 0,0-1 0,1 0 0,-1-1 0,1 1 0,-1 0 0,1-1 0,0 1 0,0-1 0,0 0 0,0 0 0,6 3 0,-3-2 0,1-1 0,-1 1 0,1-2 0,0 1 0,-1-1 0,1 0 0,0 0 0,0-1 0,0 0 0,7-1 0,-5 1 0,-1-2 0,1 1 0,0-1 0,-1-1 0,0 1 0,1-1 0,13-8 0,-18 9 0,0-1 0,0 1 0,0-1 0,0 0 0,-1 0 0,1 0 0,-1-1 0,0 1 0,0-1 0,0 0 0,0 0 0,-1 0 0,1 0 0,1-5 0,-3 7 0,0 0 0,0-1 0,0 1 0,-1-1 0,1 1 0,-1 0 0,1-1 0,-1 1 0,0-1 0,0 1 0,0-1 0,0 1 0,-1-1 0,1 1 0,-1 0 0,1-1 0,-1 1 0,0-1 0,0 1 0,0 0 0,0 0 0,0 0 0,0-1 0,-1 1 0,1 0 0,-1 1 0,0-1 0,1 0 0,-1 0 0,0 1 0,0-1 0,0 1 0,0-1 0,0 1 0,0 0 0,-4-2 0,0 1 0,1 1 0,-1-1 0,0 1 0,1 0 0,-1 0 0,0 0 0,0 1 0,0 0 0,1 0 0,-1 1 0,0-1 0,0 1 0,0 1 0,-10 3 0,15-5-203,-1 1-1,1-1 1,0 1-1,0-1 1,0 1-1,0 0 1,0 0 0,0 0-1,0-1 1,0 1-1,0 0 1,0 0-1,1 0 1,-1 0 0,0 0-1,0 1 1,1-1-1,-1 0 1,1 0-1,-1 0 1,1 1 0,0-1-1,-1 0 1,1 0-1,0 1 1,0-1-1,0 2 1</inkml:trace>
</inkml:ink>
</file>

<file path=ppt/ink/ink16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04:06.378"/>
    </inkml:context>
    <inkml:brush xml:id="br0">
      <inkml:brushProperty name="width" value="0.025" units="cm"/>
      <inkml:brushProperty name="height" value="0.025" units="cm"/>
    </inkml:brush>
  </inkml:definitions>
  <inkml:trace contextRef="#ctx0" brushRef="#br0">246 1 22742,'-10'0'3315,"2"0"-2882,0 0 1,0 1-1,0 1 1,1-1-1,-1 1 1,0 0-1,1 1 0,-1 0 1,1 0-1,0 1 1,0-1-1,0 2 1,1-1-1,-13 11 1,8-5-424,1 0 1,0 1-1,1 0 0,0 1 1,1 0-1,0 0 1,1 1-1,0 0 0,1 0 1,1 1-1,0-1 1,0 1-1,2 0 1,0 1-1,0-1 0,1 1 1,1-1-1,1 1 1,1 22-1,0-32-10,0 1 0,1-1 0,-1 0 0,1 0 0,0 0 0,1 0 0,-1 0 0,1 0 0,0-1 0,0 1 0,0-1 0,1 0 0,0 0 0,0 0 0,0 0 0,0-1 0,0 1 0,1-1 0,-1 0 0,1-1 0,0 1 0,0-1 0,0 0 0,0 0 0,0 0 0,0-1 0,1 0 0,6 1 0,-4 0 0,0-1 0,0 0 0,1 0 0,-1-1 0,1 0 0,-1-1 0,0 0 0,1 0 0,-1-1 0,0 0 0,0 0 0,0-1 0,0 0 0,0 0 0,-1-1 0,1 0 0,12-9 0,-18 12 0,0-1 0,0 0 0,-1 1 0,1-1 0,0 0 0,-1 0 0,1 0 0,-1 0 0,0-1 0,0 1 0,1 0 0,-1 0 0,-1-1 0,1 1 0,1-4 0,-2 5 0,0-1 0,-1 1 0,1 0 0,0-1 0,0 1 0,-1-1 0,1 1 0,0 0 0,-1 0 0,0-1 0,1 1 0,-1 0 0,0 0 0,1-1 0,-1 1 0,0 0 0,0 0 0,0 0 0,0 0 0,-1-1 0,-3-1 0,0 0 0,0 0 0,0 1 0,0-1 0,0 1 0,-1 0 0,1 1 0,-1-1 0,1 1 0,-1 0 0,-8 0 0,-55 1-1040,25 7-4294</inkml:trace>
</inkml:ink>
</file>

<file path=ppt/ink/ink16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04:25.178"/>
    </inkml:context>
    <inkml:brush xml:id="br0">
      <inkml:brushProperty name="width" value="0.025" units="cm"/>
      <inkml:brushProperty name="height" value="0.025" units="cm"/>
    </inkml:brush>
  </inkml:definitions>
  <inkml:trace contextRef="#ctx0" brushRef="#br0">0 215 17617,'0'0'6422,"3"14"-4954,5 48-313,0 78 0,-8-87-711,3 0 1,3-1 0,21 95 0,-26-143-258,0-1-1,0 0 1,0 0-1,0 0 1,1 0-1,0 0 1,-1-1 0,1 1-1,3 3 1,5-5 728,2-18-525,-2-15-390,0 0 0,-2-1 0,-2 0 0,5-63 0,-9-137 0,-3 193 0,-4-8 0,4 38 0,-1 1 0,1-1 0,1 1 0,0-1 0,0 0 0,2-13 0,1 22 0,-1 0 0,0 1 0,1-1 0,-1 1 0,0-1 0,1 1 0,-1 0 0,1 0 0,-1 0 0,5 1 0,-2-1 0,51-2 0,0-2 0,0-3 0,63-15 0,160-58 0,-276 79 0,1 0 0,-1 0 0,0 0 0,1 0 0,-1 0 0,0 1 0,1-1 0,-1 1 0,5 0 0,-7 1 0,0 0 0,0-1 0,0 1 0,0 0 0,0 0 0,0 0 0,-1 0 0,1 0 0,0 0 0,-1 0 0,1 0 0,0 0 0,-1 0 0,0 0 0,1 0 0,-1 0 0,1 0 0,-1 0 0,0 1 0,0-1 0,0 0 0,0 0 0,0 0 0,0 1 0,0-1 0,0 0 0,-1 2 0,2 40-41,-3 0 1,-1 0-1,-3 0 1,-18 74-1,19-106-1930,0-6-4888</inkml:trace>
</inkml:ink>
</file>

<file path=ppt/ink/ink16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04:25.523"/>
    </inkml:context>
    <inkml:brush xml:id="br0">
      <inkml:brushProperty name="width" value="0.025" units="cm"/>
      <inkml:brushProperty name="height" value="0.025" units="cm"/>
    </inkml:brush>
  </inkml:definitions>
  <inkml:trace contextRef="#ctx0" brushRef="#br0">22 1 17969,'0'0'9091,"0"9"-7473,-10 198 2030,-2-16-8860,14-196-1068,2-9 2887,-3-14-4215</inkml:trace>
</inkml:ink>
</file>

<file path=ppt/ink/ink16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04:25.849"/>
    </inkml:context>
    <inkml:brush xml:id="br0">
      <inkml:brushProperty name="width" value="0.025" units="cm"/>
      <inkml:brushProperty name="height" value="0.025" units="cm"/>
    </inkml:brush>
  </inkml:definitions>
  <inkml:trace contextRef="#ctx0" brushRef="#br0">10 118 12139,'-2'-10'3716,"0"-2"-3391,0 6 566,1 0 0,0 0 0,0 0 0,1 0 0,0-1 0,0-8 0,1 13-650,-1 0-1,1 0 1,-1 0-1,1 1 1,0-1-1,-1 0 1,1 0 0,0 1-1,0-1 1,0 1-1,0-1 1,1 1-1,-1-1 1,0 1-1,1 0 1,-1 0 0,1-1-1,-1 1 1,1 0-1,0 0 1,-1 1-1,1-1 1,0 0-1,-1 0 1,1 1 0,0-1-1,0 1 1,3-1-1,19-2 464,0 0 0,48 2-1,-61 1-562,0 1-1,0 1 0,0 0 1,0 0-1,0 1 0,0 0 0,0 1 1,15 7-1,-23-9-140,-1-1 0,0 1 0,1-1 0,-1 1 0,0 0 0,0 0 0,0 0 0,0 0 0,0 0 0,0 0 0,-1 0 0,1 1 0,-1-1 0,0 1 0,1-1 0,-1 1 0,0-1 0,0 1 0,-1 0 0,1 0 0,0 3 0,-1-2 0,0 1 0,-1 0 0,0-1 0,0 1 0,0-1 0,0 1 0,0-1 0,-1 1 0,0-1 0,0 0 0,-4 7 0,-7 7 0,0-1 0,-1 0 0,-1 0 0,-19 15 0,31-30 0,-13 14 0,-36 34 0,50-47 0,-1 1 0,0-1 0,1 0 0,0 1 0,0 0 0,0 0 0,0 0 0,0 0 0,1 0 0,0 0 0,0 0 0,0 0 0,0 6 0,1-8 0,0-1 0,1 0 0,-1 0 0,1 0 0,0 0 0,-1 0 0,1 0 0,0-1 0,-1 1 0,1 0 0,0 0 0,0 0 0,0-1 0,0 1 0,0 0 0,0-1 0,0 1 0,0-1 0,0 1 0,0-1 0,0 1 0,0-1 0,0 0 0,0 0 0,1 1 0,-1-1 0,0 0 0,0 0 0,2 0 0,43 1 0,-39-1 0,14 1-251,-8-1-927,0 1 0,0-2 1,0 0-1,0 0 0,-1-1 0,1 0 1,24-9-1,-10-3-8175</inkml:trace>
</inkml:ink>
</file>

<file path=ppt/ink/ink16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04:26.208"/>
    </inkml:context>
    <inkml:brush xml:id="br0">
      <inkml:brushProperty name="width" value="0.025" units="cm"/>
      <inkml:brushProperty name="height" value="0.025" units="cm"/>
    </inkml:brush>
  </inkml:definitions>
  <inkml:trace contextRef="#ctx0" brushRef="#br0">1 73 18674,'0'0'5509,"11"-10"-2664,-5 4-2484,2 0-1,-1 0 0,0 0 1,1 1-1,0 0 0,0 1 1,1 0-1,-1 0 0,1 1 1,0 0-1,0 0 0,0 1 1,18-2-1,-18 3-284,-1 1 1,1 0-1,0 0 1,0 1-1,0 0 0,0 1 1,11 3-1,-18-4-74,0-1 1,0 1-1,0 0 0,-1 0 0,1 0 0,0 0 0,-1 1 0,1-1 0,-1 0 0,1 1 1,-1-1-1,0 1 0,1-1 0,-1 1 0,0 0 0,0 0 0,0-1 0,0 1 1,-1 0-1,1 0 0,0 0 0,-1 0 0,1 0 0,-1 0 0,0 0 0,0 0 1,0 0-1,0 0 0,0 0 0,0 0 0,0 0 0,0 0 0,-1 0 0,1 0 0,-1 0 1,0 0-1,0 0 0,-1 2 0,0 2-2,-1 0 0,0 0 0,-1 0 0,1-1 0,-1 1 0,0-1 0,0 0 0,-1 0 0,-7 6 0,-53 39 0,8-7 0,48-29 0,17-7 0,29-5 0,-28-2 0,121 2-3705,-82-2-4826</inkml:trace>
</inkml:ink>
</file>

<file path=ppt/ink/ink16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04:27.127"/>
    </inkml:context>
    <inkml:brush xml:id="br0">
      <inkml:brushProperty name="width" value="0.025" units="cm"/>
      <inkml:brushProperty name="height" value="0.025" units="cm"/>
    </inkml:brush>
  </inkml:definitions>
  <inkml:trace contextRef="#ctx0" brushRef="#br0">1 2 192,'34'-1'20644,"0"1"-11002,16-1-6152,30 2-6994,-46 1 4996,-6 4-3579,-17 1-2495,-11-6 4214,0-1-1,1 0 0,-1 1 1,0-1-1,0 0 0,0 1 1,0-1-1,0 1 0,0-1 1,0 0-1,0 1 0,0-1 1,0 0-1,0 1 0,0-1 1,0 1-1,0-1 0,-1 0 1,1 1-1,0-1 0,0 0 1,0 1-1,0-1 0,-1 0 1,1 1-1,0-1 0,0 0 1,-1 1-1,1-1 0,0 0 1,-1 1-1,-9 4-9534</inkml:trace>
</inkml:ink>
</file>

<file path=ppt/ink/ink16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04:27.468"/>
    </inkml:context>
    <inkml:brush xml:id="br0">
      <inkml:brushProperty name="width" value="0.025" units="cm"/>
      <inkml:brushProperty name="height" value="0.025" units="cm"/>
    </inkml:brush>
  </inkml:definitions>
  <inkml:trace contextRef="#ctx0" brushRef="#br0">0 1 13773,'0'0'12075,"51"46"-9640,-9-42-1026,8-1-928,1-2-385,1-1-224,-6 0-1890,-10-1-4324,-2-11-9097</inkml:trace>
</inkml:ink>
</file>

<file path=ppt/ink/ink16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04:50.653"/>
    </inkml:context>
    <inkml:brush xml:id="br0">
      <inkml:brushProperty name="width" value="0.025" units="cm"/>
      <inkml:brushProperty name="height" value="0.025" units="cm"/>
    </inkml:brush>
  </inkml:definitions>
  <inkml:trace contextRef="#ctx0" brushRef="#br0">162 181 7239,'6'-8'3747,"5"-7"-2454,32-49 4522,-39 58-5038,-1 0 1,1-1 0,-2 1-1,1-1 1,-1 1-1,0-1 1,0 0 0,-1 0-1,1-9 1,-2 15-680,-1 0 1,1 0-1,-1 0 1,1 0-1,-1 0 0,0 0 1,1 0-1,-1 0 1,0 0-1,0 0 1,0 0-1,0 1 0,1-1 1,-1 0-1,0 0 1,0 1-1,0-1 1,-1 1-1,1-1 0,0 1 1,0 0-1,0-1 1,0 1-1,0 0 1,0 0-1,-1-1 0,1 1 1,0 0-1,0 0 1,0 0-1,-1 1 1,0-1-1,-44 4 417,37 0-507,-1-1-1,1 2 0,0-1 0,0 1 1,0 1-1,1-1 0,0 1 1,0 1-1,0 0 0,1 0 0,0 0 1,1 1-1,-1 0 0,1 0 1,1 1-1,-7 12 0,7-12 8,1 0 0,0 0 0,0 0 0,1 1 0,0-1 0,0 1 0,1 0 0,0 0 0,1-1 0,0 1 0,1 0 0,0 0 0,1 0 0,0 0 0,0 0 0,5 17 0,-4-23 7,0 0-1,0 0 0,0 0 0,0-1 0,1 1 0,0-1 1,-1 0-1,1 0 0,0 0 0,0 0 0,1 0 0,-1-1 1,1 1-1,-1-1 0,1 0 0,0 0 0,0 0 0,0-1 1,0 1-1,0-1 0,0 0 0,0 0 0,1 0 0,-1-1 1,0 0-1,0 1 0,1-1 0,-1-1 0,0 1 0,8-2 1,-1 0 86,1 0 1,0-1 0,-1 0 0,0-1 0,0 0 0,0-1 0,0 0 0,-1-1 0,20-13 0,-20 10-33,0-1-1,-1 0 1,0 0 0,0-1-1,-1 0 1,-1 0-1,0-1 1,0 0 0,-2-1-1,6-12 1,-9 20-59,-1 0 1,0-1-1,0 1 0,0 0 1,0 0-1,-1-1 0,0 1 1,0 0-1,0-1 0,-1 1 1,1 0-1,-3-8 0,1 10-23,1-1 1,-1 1-1,0-1 0,0 1 0,0 0 0,0 0 0,-1 0 0,0 0 0,1 0 0,-1 0 0,0 1 0,0-1 0,0 1 1,-1 0-1,1 0 0,0 0 0,-1 0 0,-6-2 0,6 2-208,0 1 0,-1-1 1,1 1-1,0-1 0,-1 1 1,1 1-1,-1-1 0,1 1 0,-1 0 1,1 0-1,-1 0 0,1 0 0,-1 1 1,1 0-1,-1 0 0,-7 2 0,10-2-192,0 0-1,1 1 0,-1-1 1,0 0-1,1 0 1,-1 1-1,0 0 0,1-1 1,0 1-1,-1 0 0,1-1 1,0 1-1,0 0 0,-1 3 1,0-1-635,1 0 0,0-1 0,0 1 0,1 0 1,-1 0-1,1 0 0,0 0 0,0 0 0,1 7 0,4 13-10207</inkml:trace>
</inkml:ink>
</file>

<file path=ppt/ink/ink16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04:50.986"/>
    </inkml:context>
    <inkml:brush xml:id="br0">
      <inkml:brushProperty name="width" value="0.025" units="cm"/>
      <inkml:brushProperty name="height" value="0.025" units="cm"/>
    </inkml:brush>
  </inkml:definitions>
  <inkml:trace contextRef="#ctx0" brushRef="#br0">9 0 21300,'0'0'5990,"0"49"-4229,0-13-415,-2 6-385,-3 5-609,4 2-256,1-2-576,0-4-1698,8-11-2403,6-13-2722</inkml:trace>
</inkml:ink>
</file>

<file path=ppt/ink/ink16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04:58.728"/>
    </inkml:context>
    <inkml:brush xml:id="br0">
      <inkml:brushProperty name="width" value="0.025" units="cm"/>
      <inkml:brushProperty name="height" value="0.025" units="cm"/>
    </inkml:brush>
  </inkml:definitions>
  <inkml:trace contextRef="#ctx0" brushRef="#br0">147 143 8072,'0'0'7858,"6"-9"-4100,-2 3-3504,25-42 4606,-27 44-4297,0 0-1,-1 0 0,1 0 0,-1 0 0,0 0 0,0 0 0,0 0 1,-1-1-1,0 1 0,0 0 0,0-1 0,-1-7 0,1 11-542,-1 0-1,0 0 0,1-1 1,-1 1-1,0 0 0,0 0 1,0 1-1,0-1 1,0 0-1,0 0 0,0 0 1,0 1-1,0-1 0,0 0 1,0 1-1,0-1 0,0 1 1,-1-1-1,1 1 0,0 0 1,0-1-1,-1 1 0,1 0 1,0 0-1,0 0 1,-1 0-1,1 0 0,0 0 1,-3 1-1,-38 8 57,33-4-76,1 0 0,0 0 0,0 1 0,0-1 0,1 2 0,-1-1 0,2 1 0,-7 8 0,9-10 0,0 0 0,0 0 0,0 0 0,1 1 0,0 0 0,0-1 0,1 1 0,0 0 0,0 0 0,0 1 0,0-1 0,1 0 0,0 7 0,1-12 0,0 0 0,1 1 0,-1-1 0,1 0 0,-1 0 0,1 0 0,0-1 0,-1 1 0,1 0 0,0 0 0,0 0 0,0 0 0,0-1 0,-1 1 0,1 0 0,0-1 0,0 1 0,0 0 0,0-1 0,1 0 0,-1 1 0,0-1 0,0 0 0,0 1 0,0-1 0,0 0 0,0 0 0,1 0 0,-1 0 0,0 0 0,0 0 0,2-1 0,42-3 0,-37 1 0,1-1 0,-1 0 0,0 0 0,0-1 0,0 0 0,-1 0 0,0-1 0,0 0 0,0-1 0,-1 1 0,0-1 0,0 0 0,-1-1 0,7-11 0,-11 55 0,-7 19 0,1-33 0,2 0 0,1 1 0,1-1 0,1 1 0,1 0 0,1-1 0,1 1 0,6 24 0,-7-43 0,-1 0 0,0 0 0,0 1 0,0-1 0,0 0 0,0 1 0,-1-1 0,0 1 0,0-1 0,0 0 0,0 1 0,-1-1 0,-2 8 0,2-10 0,0 1 0,-1-1 0,0 0 0,1 0 0,-1 0 0,0 0 0,0-1 0,0 1 0,0-1 0,0 1 0,0-1 0,-1 1 0,1-1 0,0 0 0,-1 0 0,1 0 0,-1-1 0,1 1 0,-1-1 0,0 1 0,1-1 0,-1 0 0,-4 0 0,-4 1 0,-58 3 0,65-4 0,-1 0 0,1 0 0,0-1 0,0 1 0,0-1 0,0 0 0,-1 0 0,1 0 0,0-1 0,1 1 0,-1-1 0,-6-4 0,9 6-28,1-1-1,0 1 1,0 0-1,-1-1 1,1 1 0,0 0-1,0-1 1,0 1-1,-1 0 1,1-1-1,0 1 1,0 0 0,0-1-1,0 1 1,0-1-1,0 1 1,0 0 0,0-1-1,0 1 1,0 0-1,0-1 1,0 1-1,0 0 1,0-1 0,0 1-1,1-1 1,-1 1-1,0 0 1,0-1 0,0 1-1,0 0 1,1-1-1,-1 1 1,0 0 0,0 0-1,1-1 1,-1 1-1,0 0 1,0 0-1,1-1 1,-1 1 0,0 0-1,1 0 1,-1 0-1,0 0 1,1-1 0,-1 1-1,1 0 1,-1 0-1,25-11-3826,-16 8 1230,16-10-5489</inkml:trace>
</inkml:ink>
</file>

<file path=ppt/ink/ink16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04:59.742"/>
    </inkml:context>
    <inkml:brush xml:id="br0">
      <inkml:brushProperty name="width" value="0.025" units="cm"/>
      <inkml:brushProperty name="height" value="0.025" units="cm"/>
    </inkml:brush>
  </inkml:definitions>
  <inkml:trace contextRef="#ctx0" brushRef="#br0">121 72 13004,'0'0'4458,"0"-9"-2344,0-8-1924,0-5 3396,6 49-1575,0 12-1874,2-1 1,2 0-1,27 68 1,-34-102-43,-1 1 1,0 0 0,0-1 0,-1 1-1,1 0 1,-1 0 0,0 0 0,-1 0-1,1 0 1,-1 0 0,0 1 0,0-1-1,0 0 1,-1 0 0,0 0 0,0 0-1,0 0 1,-1 0 0,1 0 0,-1-1-1,0 1 1,-1 0 0,1-1 0,-1 0-1,0 1 1,0-1 0,0 0 0,-1-1-1,1 1 1,-1 0 0,0-1 0,0 0-1,0 0 1,0 0 0,-1-1 0,1 1-1,-1-1 1,0 0 0,1 0 0,-1-1-1,0 1 1,0-1 0,0 0 0,0 0-1,0-1 1,-9 0 0,10 1-13,0-1 0,0 0 1,1 0-1,-1 0 0,0-1 1,0 1-1,0-1 0,0 0 1,0 0-1,1 0 0,-1-1 1,1 1-1,-1-1 0,1 0 1,-5-3-1,7 4-46,-1-1-1,0 0 0,1 0 1,0 0-1,-1 0 1,1 0-1,0 0 1,0 0-1,0 0 1,0 0-1,1-1 1,-1 1-1,0 0 1,1 0-1,0-1 0,-1 1 1,1-1-1,0 1 1,0 0-1,1-1 1,-1 1-1,0 0 1,1-1-1,-1 1 1,1 0-1,0 0 1,1-3-1,0-1-36,1 0 0,1 1 0,-1-1 0,1 0 0,0 1 0,0 0 0,0 0 0,1 0 0,0 1 0,5-5 0,60-40 0,-55 39 0,29-18 0,-28 20 0,0-2 0,0 0 0,-1-1 0,0 0 0,-1-1 0,-1-1 0,24-28 0,-35 39 0,-1 0 0,1 0 0,-1-1 0,1 1 0,-1 0 0,0-1 0,0 1 0,0-1 0,0 1 0,0-1 0,-1 0 0,1 1 0,-1-1 0,0 0 0,0 1 0,0-1 0,0 0 0,0 1 0,-1-1 0,1 0 0,-1 1 0,-1-5 0,0 4 0,0 1 0,0-1 0,0 1 0,0 0 0,0 0 0,-1 0 0,1 0 0,-1 0 0,0 0 0,1 1 0,-1 0 0,0-1 0,0 1 0,0 0 0,0 0 0,-4 0 0,-11-3 0,0 1 0,-1 2 0,1-1 0,-1 2 0,-19 2 0,29 0-386,0 0-1,0 0 1,0 1 0,1 0 0,-1 0-1,-11 8 1,18-10 184,-1 0 0,1 1 1,0-1-1,0 1 0,0 0 0,0 0 0,0-1 0,0 1 1,0 1-1,1-1 0,-3 5 0,3-6 121,1 0-1,0 0 0,-1 0 1,1 0-1,0 1 1,0-1-1,0 0 1,0 0-1,0 0 0,0 1 1,0-1-1,1 0 1,-1 0-1,0 0 1,1 0-1,-1 0 1,1 1-1,-1-1 0,1 0 1,-1 0-1,1 0 1,0 0-1,-1 0 1,1 0-1,0-1 0,0 1 1,1 1-1,2 1-1175,0 0 0,0 0 0,0-1 0,0 0-1,1 0 1,-1 0 0,8 2 0,13 3-7317</inkml:trace>
</inkml:ink>
</file>

<file path=ppt/ink/ink16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05:00.165"/>
    </inkml:context>
    <inkml:brush xml:id="br0">
      <inkml:brushProperty name="width" value="0.025" units="cm"/>
      <inkml:brushProperty name="height" value="0.025" units="cm"/>
    </inkml:brush>
  </inkml:definitions>
  <inkml:trace contextRef="#ctx0" brushRef="#br0">158 1 17809,'0'0'14376,"2"11"-13874,-1 0-493,0 1 0,0 0 0,-2-1 0,1 1-1,-1-1 1,-1 0 0,0 1 0,-8 21 0,5-19-9,1 1 0,0 0 0,0 0 0,0 16 0,4-24 0,0 0 0,0 0 0,0 0 0,1 0 0,1 0 0,-1 0 0,1 0 0,0 0 0,0-1 0,7 13 0,-7-15 0,0-1 0,0 1 0,-1 0 0,1 0 0,-1 0 0,0 0 0,0 0 0,0 0 0,0 0 0,-1 0 0,1 0 0,-1 0 0,-1 0 0,1 0 0,0 1 0,-2 3 0,1-6 0,0 1 0,-1-1 0,1 0 0,0 0 0,-1 0 0,0 0 0,0 0 0,1 0 0,-1-1 0,0 1 0,0 0 0,-1-1 0,1 0 0,0 1 0,0-1 0,-1 0 0,1 0 0,-1 0 0,1-1 0,-1 1 0,1-1 0,-1 1 0,1-1 0,-1 0 0,1 0 0,-6 0 0,4 0-208,1 0-1,-1 0 1,0 0-1,0-1 1,0 1-1,1-1 1,-1 0-1,0 0 1,1 0-1,-1-1 1,1 1-1,-1-1 1,1 0-1,0 0 1,-1 0-1,1 0 1,0 0-1,1-1 1,-1 0-1,0 1 1,1-1-1,-1 0 1,1 0 0,0 0-1,0-1 1,0 1-1,0 0 1,1-1-1,0 1 1,-1-1-1,1 0 1,0 1-1,1-1 1,-1 0-1,1 0 1,-1 0-1,1-5 1,0-24-5232,0-3-2178</inkml:trace>
</inkml:ink>
</file>

<file path=ppt/ink/ink16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05:00.539"/>
    </inkml:context>
    <inkml:brush xml:id="br0">
      <inkml:brushProperty name="width" value="0.025" units="cm"/>
      <inkml:brushProperty name="height" value="0.025" units="cm"/>
    </inkml:brush>
  </inkml:definitions>
  <inkml:trace contextRef="#ctx0" brushRef="#br0">1 100 13581,'0'0'14542,"70"-58"-12108,-45 49-224,6 0-2210,2 3 0,-2 1 0,1 2 0,0 3 0,-9 0 0,-5-2-6054,-4-5-7559</inkml:trace>
</inkml:ink>
</file>

<file path=ppt/ink/ink16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05:06.733"/>
    </inkml:context>
    <inkml:brush xml:id="br0">
      <inkml:brushProperty name="width" value="0.025" units="cm"/>
      <inkml:brushProperty name="height" value="0.025" units="cm"/>
    </inkml:brush>
  </inkml:definitions>
  <inkml:trace contextRef="#ctx0" brushRef="#br0">305 1 5830,'-26'7'1185,"1"-6"-801,2 0-288,2-1-256,3 0-256,-2 0 351,3 0 65,1 0 0,-2-1 0,-3 1 0,0 0 0,-4 14-32,0 2-64,-4 3-2210</inkml:trace>
</inkml:ink>
</file>

<file path=ppt/ink/ink16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05:09.302"/>
    </inkml:context>
    <inkml:brush xml:id="br0">
      <inkml:brushProperty name="width" value="0.025" units="cm"/>
      <inkml:brushProperty name="height" value="0.025" units="cm"/>
    </inkml:brush>
  </inkml:definitions>
  <inkml:trace contextRef="#ctx0" brushRef="#br0">1 2834 7175,'0'0'8066,"18"-13"-5888,15 1-1277,0-2 1,-1 0-1,57-37 0,-50 27-197,69-30 0,-23 18-227,-33 13 141,108-32 1,-88 34-154,103-46 1,-112 41-356,2 2-1,83-19 0,-110 32-75,0-1-1,-1-2 1,0-2-1,34-20 1,-22 11 194,62-22 1,192-74 976,-261 104-1284,-3 2 79,55-13 0,-52 17 99,48-19 0,242-90 477,-97 33-122,-173 59-387,-32 14-20,61-19-1,189-52 109,130-35-93,-221 63-33,-157 47-24,-10 2-4,1 2 0,-1 0 0,1 2 0,35-3 1,-25 3 24,-1-2 0,1 0 0,-1-3 0,0 0 0,46-21 0,29-8 4,260-84 72,-302 102-66,160-43 205,228-66 222,-386 109-466,58-23 35,155-76 0,-174 76-10,202-54 0,-82 30 24,185-64-14,-298 96-26,209-76 20,103-61 1,-338 143-42,-61 22 167,1-1 0,-2-1 0,1-2 0,-1 0 0,27-18 0,-52 29-161,0 0 1,1 0-1,-1 0 0,0 0 0,0 0 1,0-1-1,0 1 0,1 0 1,-1 0-1,0 0 0,0 0 1,0 0-1,0 0 0,0 0 0,1 0 1,-1 0-1,0-1 0,0 1 1,0 0-1,0 0 0,0 0 1,0 0-1,0 0 0,1-1 0,-1 1 1,0 0-1,0 0 0,0 0 1,0 0-1,0-1 0,0 1 1,0 0-1,0 0 0,0 0 0,0 0 1,0-1-1,0 1 0,0 0 1,0 0-1,0 0 0,0 0 1,0-1-1,0 1 0,0 0 0,0 0 1,-1 0-1,1 0 0,0-1 1,0 1-1,0 0 0,0 0 1,0 0-1,0 0 0,0 0 0,-1 0 1,1-1-1,0 1 0,0 0 1,-16-3-1081,-24 4-2167,-9 4-1372,-12-1-1832</inkml:trace>
</inkml:ink>
</file>

<file path=ppt/ink/ink16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05:17.764"/>
    </inkml:context>
    <inkml:brush xml:id="br0">
      <inkml:brushProperty name="width" value="0.025" units="cm"/>
      <inkml:brushProperty name="height" value="0.025" units="cm"/>
    </inkml:brush>
  </inkml:definitions>
  <inkml:trace contextRef="#ctx0" brushRef="#br0">22 476 8296,'0'0'18150,"-4"7"-17231,-13 23-124,17-29-755,0-1 0,0 1-1,0-1 1,0 1 0,0-1 0,1 0 0,-1 1 0,0-1-1,0 1 1,1-1 0,-1 0 0,0 1 0,1-1-1,-1 0 1,0 1 0,1-1 0,-1 0 0,0 0 0,1 1-1,-1-1 1,1 0 0,-1 0 0,0 0 0,1 1-1,-1-1 1,1 0 0,-1 0 0,1 0 0,-1 0-1,1 0 1,-1 0 0,1 0 0,-1 0 0,1 0 0,-1 0-1,0 0 1,1 0 0,-1 0 0,1-1 0,0 1-1,24-5 1244,181-180-72,-170 149-1146,136-159 35,-89 96 125,-81 111-159,-5 9-41,-12 30-25,-40 85 0,-7 23 0,56-139 0,1 1 0,0 0 0,2 1 0,0-1 0,1 42 0,3-62-102,-1-1-1,0 1 1,0 0-1,0 0 1,1 0-1,-1 0 1,0-1-1,1 1 1,-1 0-1,1 0 1,-1 0-1,1-1 1,-1 1-1,1 0 1,-1-1 0,1 1-1,0-1 1,-1 1-1,1-1 1,0 1-1,0-1 1,-1 1-1,1-1 1,0 1-1,0-1 1,0 0-1,0 0 1,-1 1-1,1-1 1,0 0 0,0 0-1,0 0 1,0 0-1,0 0 1,1 0-1,5 0-7323</inkml:trace>
</inkml:ink>
</file>

<file path=ppt/ink/ink16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05:26.708"/>
    </inkml:context>
    <inkml:brush xml:id="br0">
      <inkml:brushProperty name="width" value="0.025" units="cm"/>
      <inkml:brushProperty name="height" value="0.025" units="cm"/>
    </inkml:brush>
  </inkml:definitions>
  <inkml:trace contextRef="#ctx0" brushRef="#br0">188 1 9865,'0'0'5205,"-8"4"-3865,3-2-1199,1 1 0,-1 0 1,1 0-1,0 0 0,0 0 0,1 0 0,-1 1 0,1 0 1,0 0-1,-1 0 0,-1 5 0,-1 2 142,0 0-1,1 1 1,0 0 0,-4 18-1,-11 55 1351,-15 137 0,12 93-117,16-203-1248,-8 1738 277,33-290 171,-19-1113-445,1-463-6556,0 1 2534,0-15-5105</inkml:trace>
</inkml:ink>
</file>

<file path=ppt/ink/ink16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05:28.457"/>
    </inkml:context>
    <inkml:brush xml:id="br0">
      <inkml:brushProperty name="width" value="0.025" units="cm"/>
      <inkml:brushProperty name="height" value="0.025" units="cm"/>
    </inkml:brush>
  </inkml:definitions>
  <inkml:trace contextRef="#ctx0" brushRef="#br0">1 97 19763,'256'15'46,"255"10"-530,1094 21 3084,-405-37 85,2-41-1460,-1192 31-1217,1662-24 1449,385-15 1191,-1925 34-2463,1329-71 522,-1351 67-1108,-173 9-10446,23 1-65</inkml:trace>
</inkml:ink>
</file>

<file path=ppt/ink/ink16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05:29.492"/>
    </inkml:context>
    <inkml:brush xml:id="br0">
      <inkml:brushProperty name="width" value="0.025" units="cm"/>
      <inkml:brushProperty name="height" value="0.025" units="cm"/>
    </inkml:brush>
  </inkml:definitions>
  <inkml:trace contextRef="#ctx0" brushRef="#br0">0 0 19603,'154'144'-223,"593"536"836,50-62 1223,-174-250 1399,26-44-920,-26-14-1278,470 291 23,141 73-556,-1160-637-575,70 37-213,-124-62-390,-1 1 0,0 1 0,-1 0-1,28 28 1,-41-36-259,0 1-1,0-1 1,0 1-1,0-1 0,-1 1 1,-1 1-1,5 8 1,-2 8-5489</inkml:trace>
</inkml:ink>
</file>

<file path=ppt/ink/ink16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05:30.066"/>
    </inkml:context>
    <inkml:brush xml:id="br0">
      <inkml:brushProperty name="width" value="0.025" units="cm"/>
      <inkml:brushProperty name="height" value="0.025" units="cm"/>
    </inkml:brush>
  </inkml:definitions>
  <inkml:trace contextRef="#ctx0" brushRef="#br0">6 5282 19218,'-2'-13'865,"2"11"-850,-1-4 11,0-1 0,0 0 0,1 0-1,0 0 1,0 0 0,1 0 0,-1 0 0,2 1-1,-1-1 1,1 0 0,0 1 0,0-1 0,1 1-1,0-1 1,0 1 0,6-9 0,37-40-44,3 2 0,2 3 0,96-75 0,-80 70 20,845-654 8,36 40 628,-289 206 732,665-459 1597,34 52-942,71 62-2331,-1284 729-274,59-37-2764,-73 36-1619,5-11-4449</inkml:trace>
</inkml:ink>
</file>

<file path=ppt/ink/ink16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05:35.434"/>
    </inkml:context>
    <inkml:brush xml:id="br0">
      <inkml:brushProperty name="width" value="0.025" units="cm"/>
      <inkml:brushProperty name="height" value="0.025" units="cm"/>
    </inkml:brush>
  </inkml:definitions>
  <inkml:trace contextRef="#ctx0" brushRef="#br0">18 1 8776,'0'0'12188,"-2"15"-11169,0 8-633,-6 50 59,3 1-1,5 85 0,17-102-1561,-13-48-7989,-10-30 2610</inkml:trace>
</inkml:ink>
</file>

<file path=ppt/ink/ink16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05:35.794"/>
    </inkml:context>
    <inkml:brush xml:id="br0">
      <inkml:brushProperty name="width" value="0.025" units="cm"/>
      <inkml:brushProperty name="height" value="0.025" units="cm"/>
    </inkml:brush>
  </inkml:definitions>
  <inkml:trace contextRef="#ctx0" brushRef="#br0">1 177 10378,'7'-12'2034,"-5"10"-1925,3-7 337,1 0 1,0 1-1,0 0 1,1 0 0,0 0-1,1 1 1,0 0 0,0 1-1,17-11 1,2 4 234,1 2 1,0 0-1,0 2 0,1 1 1,55-7-1,-34 10-90,1 1 0,82 7 0,-122-3-514,-1 1 0,1 1 0,-1 0 0,0 0 0,0 1-1,17 7 1,-24-9-60,-1 0 0,0 1 0,0-1 0,1 0 0,-1 1-1,0-1 1,0 1 0,0 0 0,-1-1 0,1 1 0,0 0 0,-1 0-1,1 0 1,-1 1 0,0-1 0,0 0 0,1 0 0,-2 1 0,1-1-1,0 1 1,0-1 0,-1 1 0,1-1 0,-1 1 0,0-1 0,0 1-1,0-1 1,0 1 0,0-1 0,0 1 0,-1-1 0,-1 5 0,-1 2 122,-1 1 0,0-1 0,-1 0 0,0 0 0,0-1 0,-1 1 0,0-1 0,-1-1 0,0 1 0,-10 8 0,-88 67 1320,80-64-1122,-47 31 501,29-20-186,2 1-1,-42 40 0,80-68-622,-1 0 1,1 0-1,1 1 0,-1 0 0,0-1 0,1 1 0,0 0 0,0 0 0,0 0 0,1 0 0,-1 1 0,0 4 0,1-7-22,1 0 0,0 0 0,0 0 0,0 0 0,1-1 0,-1 1 0,0 0 0,1 0 0,-1 0 0,1 0 0,-1-1 0,1 1 0,0 0 0,0 0 0,0-1 0,0 1 0,0-1 0,0 1 0,1-1 0,-1 1 0,0-1 0,1 0 0,-1 0 0,1 0 0,-1 0 0,1 0 0,0 0 0,-1 0 0,4 1 0,14 6 51,-1-2 1,1 0 0,0-1-1,1-1 1,33 3-1,104-3-489,-117-4-141,30 2-1403,32 0-3122,-36-7-2623,-33-3-501</inkml:trace>
</inkml:ink>
</file>

<file path=ppt/ink/ink16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05:36.135"/>
    </inkml:context>
    <inkml:brush xml:id="br0">
      <inkml:brushProperty name="width" value="0.025" units="cm"/>
      <inkml:brushProperty name="height" value="0.025" units="cm"/>
    </inkml:brush>
  </inkml:definitions>
  <inkml:trace contextRef="#ctx0" brushRef="#br0">1 0 17136,'0'0'11019,"52"4"-10058,-6 6-545,8 2-320,3 1-32,-2 1-160,-3 0-897,-6-2-1377,-13-1-961,-12-2 64,-14-5-1346</inkml:trace>
</inkml:ink>
</file>

<file path=ppt/ink/ink16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05:36.495"/>
    </inkml:context>
    <inkml:brush xml:id="br0">
      <inkml:brushProperty name="width" value="0.025" units="cm"/>
      <inkml:brushProperty name="height" value="0.025" units="cm"/>
    </inkml:brush>
  </inkml:definitions>
  <inkml:trace contextRef="#ctx0" brushRef="#br0">1 0 11531,'0'0'10057,"49"37"-7943,12-34-96,14-3-961,14 0-704,-3 0-225,-1-5-96,-2 0-1922,-11 0-2658,-11-8 256</inkml:trace>
</inkml:ink>
</file>

<file path=ppt/ink/ink16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05:45.197"/>
    </inkml:context>
    <inkml:brush xml:id="br0">
      <inkml:brushProperty name="width" value="0.025" units="cm"/>
      <inkml:brushProperty name="height" value="0.025" units="cm"/>
    </inkml:brush>
  </inkml:definitions>
  <inkml:trace contextRef="#ctx0" brushRef="#br0">233 98 15471,'0'0'2199,"0"-9"22,-3-33 245,2 41-2318,1-1 1,-1 1-1,0-1 0,1 1 1,-1 0-1,0-1 0,0 1 1,0 0-1,0 0 0,0-1 1,-1 1-1,1 0 0,0 0 1,0 0-1,-1 0 0,1 1 1,-1-1-1,1 0 0,0 1 1,-1-1-1,0 1 0,1-1 0,-1 1 1,1-1-1,-1 1 0,1 0 1,-1 0-1,0 0 0,1 0 1,-1 0-1,1 0 0,-1 1 1,0-1-1,-2 1 0,-2 0 104,0 1 0,0-1 0,0 1 0,0 0 0,0 1 0,0-1 0,-7 6 0,3 0-140,0 1 0,0 1 0,1-1 0,1 2 0,-1-1-1,2 1 1,-1 1 0,1-1 0,1 1 0,0 0 0,1 1 0,-7 25 0,7-18 94,0 0 0,1 1-1,2-1 1,0 1 0,1 0 0,1 0 0,5 36 0,-4-49-201,0 1 0,1-1 0,1 0 0,-1 0 0,1 0 0,0 0 0,1-1 0,0 1 0,0-1 0,1 0 0,0 0 0,0 0 1,1-1-1,-1 0 0,1 0 0,1 0 0,-1-1 0,1 0 0,0 0 0,0-1 0,1 0 0,-1 0 0,1 0 0,15 4 0,-9-4-6,0-1-1,1-1 0,-1 0 0,1-1 0,-1-1 0,1 0 1,-1-1-1,1 0 0,-1-2 0,0 1 0,0-2 1,0 0-1,25-10 0,-10 0 2,-2 0 0,0-2 0,-1 0 0,0-2 0,-1-1 0,38-38 0,-51 44 0,-1 0 0,0-1 0,-1 0 0,0-1 0,13-29 0,-19 35 0,0-1 0,-1 0 0,0 0 0,0 0 0,-1-1 0,-1 1 0,1-1 0,-2 1 0,0-1 0,-1-14 0,0 18 0,-1 0 0,0 0 0,0 0 0,0 0 0,-1 1 0,0-1 0,-1 1 0,1 0 0,-1-1 0,0 2 0,-1-1 0,1 1 0,-1-1 0,0 1 0,0 0 0,-1 1 0,0-1 0,0 1 0,0 1 0,0-1 0,0 1 0,-1 0 0,1 0 0,-12-3 0,-7-1 0,-1 0 0,0 2 0,-1 1 0,1 0 0,-34 2 0,38 2-14,0 0-1,1 2 1,-1 0-1,1 2 1,-31 9-1,45-12-87,1 1-1,-1 1 1,1-1-1,0 1 0,0 0 1,0 1-1,0-1 1,0 1-1,1 0 0,-1 1 1,1-1-1,0 1 1,1 0-1,-1 0 1,1 1-1,0-1 0,0 1 1,1 0-1,-1 0 1,1 0-1,-2 8 0,5 9-7231,10-12-4993</inkml:trace>
</inkml:ink>
</file>

<file path=ppt/ink/ink16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06:50.804"/>
    </inkml:context>
    <inkml:brush xml:id="br0">
      <inkml:brushProperty name="width" value="0.025" units="cm"/>
      <inkml:brushProperty name="height" value="0.025" units="cm"/>
    </inkml:brush>
  </inkml:definitions>
  <inkml:trace contextRef="#ctx0" brushRef="#br0">1067 132 5701,'0'0'8542,"-11"-7"-7640,-19-10 5,0 1-1,0 1 1,-2 2 0,1 1-1,-61-14 1,55 18-651,-1 2 0,-73-2 1,50 7-80,9-1-116,0 2 1,0 2-1,1 2 1,-68 15-1,107-16-59,-1 0 0,1 1 0,0 0 0,0 1 0,1 1 0,-1 0 0,1 0-1,0 1 1,1 1 0,0 0 0,0 0 0,0 1 0,1 0 0,1 0 0,-1 1 0,2 0 0,-1 1 0,1 0-1,1 0 1,0 0 0,1 1 0,-7 21 0,8-19 4,1 0-1,0 0 1,1 0 0,1 0-1,0 1 1,1-1-1,0 0 1,1 1 0,1-1-1,0 0 1,1 0 0,1 0-1,0 0 1,1-1 0,0 0-1,1 0 1,14 23-1,-11-23 8,1 1 0,0-1 0,1-1-1,0 0 1,1 0 0,0-1-1,1-1 1,0 0 0,1-1-1,0 0 1,0-1 0,1-1-1,0 0 1,1-1 0,19 5-1,3-3 16,0-2-1,1-1 0,-1-3 1,1 0-1,0-3 0,-1-1 0,1-2 1,-1-2-1,0-1 0,56-18 1,-39 6 4,-1-2 1,0-2-1,-2-3 1,0-2 0,-2-2-1,60-47 1,-83 56-29,-2-1 0,44-48 1,-63 65 50,-2 0 1,1-1 0,-1 0 0,0 0 0,0 0 0,0 0-1,-1 0 1,0-1 0,-1 0 0,1 0 0,-1 1 0,0-1-1,-1 0 1,0-1 0,0 1 0,0 0 0,-1 0-1,0 0 1,-1-1 0,-1-9 0,0 12-25,0 0 1,-1 0-1,0 1 0,1 0 1,-1-1-1,-1 1 1,1 0-1,-1 0 0,1 1 1,-1-1-1,0 1 0,-1 0 1,1 0-1,0 0 0,-1 1 1,0-1-1,-6-1 1,-10-5-32,1 2 0,-40-8 1,24 8-98,0 2 0,0 2 0,0 1 0,-1 2 0,-64 7 0,42 2-2540,-68 20 0,63-13-2969</inkml:trace>
</inkml:ink>
</file>

<file path=ppt/ink/ink16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06:08.402"/>
    </inkml:context>
    <inkml:brush xml:id="br0">
      <inkml:brushProperty name="width" value="0.025" units="cm"/>
      <inkml:brushProperty name="height" value="0.025" units="cm"/>
    </inkml:brush>
  </inkml:definitions>
  <inkml:trace contextRef="#ctx0" brushRef="#br0">1 102 8776,'0'0'1207,"9"2"-572,54 6 1032,0-2 0,0-4 0,112-10 0,6 1-669,399 32 1628,98-2-1488,-303-55-50,-51 2-687,9 20-103,297-23-148,73-14 705,-178 72-395,3 0-381,540-28 697,847 3-405,-1335 15-166,110 0-20,-452-16-77,534 11 72,-297 25-22,170 6 69,223-63 211,-504 8-247,208-15 429,-461 11-538,-77 11 277,-1 2 0,51-3-1,-84 8-112,-1-11 218,1 9-1026,-1 1 0,1-1 0,0 0 0,0 0 0,0 1 0,0-1 0,1 0 0,-1 0 1,0 1-1,1-1 0,-1 0 0,1 0 0,0 1 0,1-3 0,9-17-6661</inkml:trace>
</inkml:ink>
</file>

<file path=ppt/ink/ink16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06:31.683"/>
    </inkml:context>
    <inkml:brush xml:id="br0">
      <inkml:brushProperty name="width" value="0.025" units="cm"/>
      <inkml:brushProperty name="height" value="0.025" units="cm"/>
    </inkml:brush>
  </inkml:definitions>
  <inkml:trace contextRef="#ctx0" brushRef="#br0">1928 255 9513,'0'0'1073,"-8"-12"-256,-5-4-282,0 0 1,0 1-1,-2 0 0,0 1 1,0 1-1,-29-19 0,8 13-139,-1 2 0,-1 1 0,0 2 0,-1 2-1,0 1 1,-78-10 0,38 14 325,0 2-1,-126 10 1,139 2-507,0 3-1,0 3 1,1 3-1,1 2 1,0 3-1,2 3 1,-79 43-1,104-47-118,1 3-1,2 0 0,0 3 0,1 1 0,2 1 1,1 1-1,1 2 0,2 1 0,-33 50 1,41-52-76,0 1 1,3 1 0,1 1 0,1 0 0,1 1-1,3 0 1,0 1 0,2 0 0,2 1-1,1 0 1,0 45 0,6-58 44,0 0-1,1 0 1,1 0-1,1 0 1,2 0-1,0-1 1,1 0-1,1-1 1,1 1-1,1-1 1,1-1-1,0 0 1,2-1-1,0 0 1,1-1-1,1 0 1,1-1-1,25 21 1,-6-10 100,1-2 1,1-1-1,1-2 1,2-2-1,0-1 1,1-2 0,0-2-1,2-2 1,-1-1-1,51 7 1,-4-6 222,1-3 1,0-5-1,1-3 1,91-10-1,-111 0-66,-1-4 0,-1-2 0,0-4 0,-1-3 0,-1-2 0,0-3 0,-3-4 0,0-2 0,-2-3 0,-1-2 0,-2-3 0,-2-3 0,-1-2 0,68-71 0,-94 83-316,-2-2 0,-2-1 0,-1-1-1,-1-1 1,-3-1 0,30-72 0,-38 77-6,-2-1 0,-1-1 0,-2 0 1,-2 0-1,-1-1 0,-1 1 0,-2-1 1,-5-60-1,2 84-11,-1 0 0,0 0 0,-1 0 0,0 1 0,-1-1-1,0 1 1,-1 0 0,0 0 0,-1 1 0,0-1 0,0 1 0,-14-15 0,9 13-34,-1 1 0,0 0 1,-1 1-1,0 0 0,-1 1 1,0 1-1,0 0 0,-22-8 0,-8 1-158,1 2 0,-2 2 0,0 2 0,0 3-1,-81-3 1,-20 10-2625,1 6 0,0 7-1,-146 32 1,85-8-3919</inkml:trace>
</inkml:ink>
</file>

<file path=ppt/ink/ink16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06:39.898"/>
    </inkml:context>
    <inkml:brush xml:id="br0">
      <inkml:brushProperty name="width" value="0.025" units="cm"/>
      <inkml:brushProperty name="height" value="0.025" units="cm"/>
    </inkml:brush>
  </inkml:definitions>
  <inkml:trace contextRef="#ctx0" brushRef="#br0">67 232 3267,'-3'0'116,"0"0"-1,0 0 1,0-1-1,0 1 1,0 0-1,0-1 1,0 0-1,0 0 0,0 0 1,0 0-1,1 0 1,-1 0-1,0-1 1,1 0-1,-1 1 1,-2-4-1,3 3 381,1 0-1,-1 0 0,0 0 1,1 0-1,0 0 0,0-1 1,-1 1-1,1-1 0,1 1 1,-1-1-1,0 1 0,0-5 1,2 9-419,0-1 0,0 0 1,0 0-1,1 0 0,-1 0 1,0 0-1,1 0 0,-1 0 0,1 0 1,-1 0-1,1-1 0,-1 1 1,1-1-1,-1 1 0,1-1 1,-1 1-1,1-1 0,0 0 1,-1 0-1,4 0 0,42 3 681,125-12 1161,21-1-1030,198 6 349,-367 6-1224,1 1 0,-1 1 1,24 7-1,53 9 52,187-12 46,-19-2-53,68 9 229,611-52 0,-557 3 71,362-36 200,266 3-279,2 61-229,-649 7-29,26 3 5,634-21 85,-1005 12 60,-27 5-164,0 0-1,0 0 1,0 0 0,0 0-1,0-1 1,0 1-1,0 0 1,0 0 0,0 0-1,0-1 1,0 1 0,0 0-1,0 0 1,0 0-1,0-1 1,0 1 0,0 0-1,0 0 1,0 0 0,0-1-1,-1 1 1,1 0 0,0 0-1,0 0 1,0 0-1,0-1 1,0 1 0,0 0-1,-1 0 1,1 0 0,0 0-1,0 0 1,0 0-1,0 0 1,-1-1 0,1 1-1,0 0 1,0 0 0,0 0-1,0 0 1,-1 0-1,1 0 1,0 0 0,0 0-1,0 0 1,-1 0 0,1 0-1,0 0 1,0 0-1,0 0 1,-1 0 0,-46-6-641,7 8-5037,26-2-1702</inkml:trace>
</inkml:ink>
</file>

<file path=ppt/ink/ink16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07:36.010"/>
    </inkml:context>
    <inkml:brush xml:id="br0">
      <inkml:brushProperty name="width" value="0.025" units="cm"/>
      <inkml:brushProperty name="height" value="0.025" units="cm"/>
    </inkml:brush>
  </inkml:definitions>
  <inkml:trace contextRef="#ctx0" brushRef="#br0">524 240 4837,'0'0'9609,"-6"9"-9428,-1 4-123,1-1 0,0 1 0,1 0 0,0 0 0,1 1 0,-4 17 0,-36 158 1589,26-123-1324,3 1 1,3 0 0,-4 75-1,14 146-202,2-107-37,-28 234 0,-7-156-68,-144 823 90,177-1075-108,0-1 0,1 1-1,0 0 1,0 0-1,0 0 1,1 0 0,1 0-1,-1 0 1,3 13-1,-1-16 3,0 0-1,0 0 1,0-1 0,0 1-1,1-1 1,-1 1-1,1-1 1,0 0-1,0 0 1,0 0-1,0-1 1,1 1 0,-1-1-1,1 0 1,-1 0-1,1 0 1,7 3-1,31 12 34,0-1-1,2-3 1,66 13-1,140 9 242,-149-23 0,61 1 506,192-9 0,-194-5-487,-87-2-244,-1-2 0,0-4 0,124-31-1,199-84 69,-187 53-98,573-126 114,-554 146-74,-55 17-24,251-17 0,179 26 187,-122 7 313,684-66 74,-1092 78-577,289-30 85,-346 33-84,-1-1-1,0 0 1,1-1-1,-2 0 1,1-1-1,-1 0 1,0-1-1,0-1 1,-1 0-1,0-1 1,0 0-1,-1-1 1,0 0-1,-1-1 1,0 0-1,-1-1 1,0 0-1,-1 0 0,12-23 1,5-17 110,-2-1 0,-3-2 1,23-93-1,108-601 17,-138 621-125,-8-246-1,-6 353-30,-1 0-1,-1 0 0,-1 1 0,0-1 1,-2 1-1,0 0 0,-2 1 0,0-1 0,-1 1 1,-18-28-1,12 26 5,-2 0 1,0 1-1,-1 0 1,-1 2-1,0 0 0,-2 1 1,-35-22-1,11 13 3,-1 2-1,-2 2 1,0 3-1,-1 1 1,0 3-1,-2 2 1,0 2-1,-54-5 1,-449-55 162,-306-33 231,692 88-186,-1009-63 92,-65 50-299,77 28-22,524 16-14,363-13 45,251-2-23,1 2 0,0 0 1,-51 13-1,66-12-28,1 0 1,0 1-1,-1 0 0,1 1 0,1 0 0,-1 1 1,1 0-1,0 0 0,0 1 0,1 0 0,0 1 0,-8 9 1,-2 8-1081,2 1 0,1 0 1,1 1-1,-16 45 1,8-20-2872,-14 32-7810</inkml:trace>
</inkml:ink>
</file>

<file path=ppt/ink/ink16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07:46.360"/>
    </inkml:context>
    <inkml:brush xml:id="br0">
      <inkml:brushProperty name="width" value="0.025" units="cm"/>
      <inkml:brushProperty name="height" value="0.025" units="cm"/>
    </inkml:brush>
  </inkml:definitions>
  <inkml:trace contextRef="#ctx0" brushRef="#br0">120 898 3716,'0'0'3811,"-7"-4"-2386,-21-13-976,21 17 5993,6 9-4894,1-8-1538,1 0 1,-1 0-1,0 1 1,1-1-1,-1 0 1,1 0-1,-1 0 1,1 0-1,0 0 1,0 0-1,-1 0 1,1 0-1,0 0 1,0 0-1,0 0 1,0 0-1,0-1 1,1 2-1,4 1 90,0 0 1,0 1-1,0-1 1,-1 1-1,1 1 1,7 7-1,-9-8-10,0 0 0,0 0 0,0-1 0,0 0 0,0 0 0,1 0 0,-1 0 0,1-1 0,0 0 0,0 0 0,9 3 0,28 3 48,-20-3 350,1-1 0,44 1 0,-26-5-388,-22-1-68,0 0 0,-1 2 0,1 0 0,0 1 1,-1 1-1,34 9 0,-42-8 1,1 0-1,0 0 0,-1-2 1,1 1-1,1-1 1,-1-1-1,0 0 0,0 0 1,0-1-1,1-1 1,-1 0-1,0 0 1,18-6-1,-10 4 17,1 0 0,0 1 0,0 1 0,33 2 0,29-2 138,6 1-123,-66 2-20,0-2 0,0-1 0,33-4 1,-32-1 147,0-1 0,39-18 1,-44 16-126,1 1 1,0 1-1,1 1 1,0 1-1,20-3 1,-10 5-25,0 1 1,0 1-1,1 2 0,-1 1 1,0 2-1,0 1 0,33 9 1,70 20 31,-99-23-54,1-2 0,44 7 1,-49-13 3,56-2 1,20 2 19,-104-2-41,1-1 1,0 1 0,-1-1-1,1 0 1,0 0-1,-1 0 1,1 0 0,0 0-1,-1 0 1,1-1 0,-1 0-1,1 1 1,2-2-1,-3 0 9,0 0 0,0-1 0,0 1 0,-1 0 0,1-1-1,-1 1 1,0-1 0,0 0 0,0 1 0,0-1 0,1-4 0,148-368 24,-136 337-31,-1 0 0,-2-1 0,-1-1 0,4-46 1,-5 4 12,-3-85 0,-7 166-15,1 0-1,-1 0 0,1 0 1,-1 0-1,1 0 0,-1 0 1,0 1-1,1-1 0,-1 0 1,0 0-1,0 0 0,0 1 1,0-1-1,1 1 0,-1-1 1,0 0-1,0 1 0,0 0 1,0-1-1,0 1 0,0-1 1,-1 1-1,0 0 0,-36-9 42,22 5-20,-31-11-12,-1 2-1,-1 1 1,0 3 0,-75-4 0,-346-17 1351,457 29-1372,-60-5 16,-1 3 0,1 3 0,-132 18 0,151-11 9,-1-3 0,-103-6 0,101 0-4,-1 1 0,-82 11 1,5 17-30,73-13 5,-82 8 0,70-20 32,39-1-29,-49 6 1,82-5 2,1-1 0,-1 1 0,0 0 0,1-1 0,0 1 0,-1 0 0,1 0 0,0 0 0,0 0 0,0 0 0,0 1 0,0-1 0,1 0 0,-1 0 0,0 5 0,-8 40-76,-18 187 81,-1 35 0,17-165 5,7-76 0,1 0-1,1 0 0,1 1 1,6 51-1,-5-77 4,0-1-1,1 0 1,-1 1 0,1-1-1,0 0 1,0 0 0,0 0-1,0 0 1,0 0-1,0 0 1,0 0 0,3 3-1,-4-5-25,1 1 0,0-1 0,-1 1 0,1-1 0,0 0-1,-1 1 1,1-1 0,0 0 0,0 1 0,-1-1 0,1 0 0,0 0-1,0 0 1,-1 0 0,1 0 0,0 0 0,0 0 0,-1 0-1,1 0 1,0 0 0,0 0 0,0 0 0,-1 0 0,2-1 0,1-1-402,0 0 1,0 0 0,0 0 0,0 0 0,0-1 0,-1 0 0,1 1 0,-1-1 0,0 0 0,0 0 0,0 0-1,0 0 1,0 0 0,1-6 0,6-16-5554</inkml:trace>
</inkml:ink>
</file>

<file path=ppt/ink/ink16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08:00.105"/>
    </inkml:context>
    <inkml:brush xml:id="br0">
      <inkml:brushProperty name="width" value="0.025" units="cm"/>
      <inkml:brushProperty name="height" value="0.025" units="cm"/>
    </inkml:brush>
  </inkml:definitions>
  <inkml:trace contextRef="#ctx0" brushRef="#br0">70 58 5285,'0'0'8002,"-3"-8"-6256,2 2-1169,-4-18-7,-7 9 2671,14 19 847,-2-2-3862,1 1 1,0-1-1,0 0 0,0 0 0,0 1 1,0-1-1,0 0 0,1 0 0,-1 0 1,3 2-1,-2-3-141,0 1 1,1-1-1,-1-1 0,0 1 0,0 0 1,0 0-1,1-1 0,-1 1 1,0-1-1,0 0 0,1 0 1,-1 0-1,0 0 0,1 0 1,-1 0-1,0 0 0,4-2 1,42-16 258,-41 15-318,-1 0 0,1 0 0,0 0 0,0 1-1,0 0 1,0 1 0,8-1 0,14 0-36,0 0 878,-46 6 378,-56 17-424,61-16-709,0 0 0,-1-1 0,1-1 0,-1 0 0,-22 1 0,8-5-43,20 0-52,1 0 0,0 1 0,-1-1-1,1 2 1,-1-1 0,1 1 0,-11 2 0,16 1-249,9 0 141,10-1 37,127-2-2125,-136 4-681,-11 0-4195,-5-5 1614</inkml:trace>
</inkml:ink>
</file>

<file path=ppt/ink/ink16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08:01.228"/>
    </inkml:context>
    <inkml:brush xml:id="br0">
      <inkml:brushProperty name="width" value="0.025" units="cm"/>
      <inkml:brushProperty name="height" value="0.025" units="cm"/>
    </inkml:brush>
  </inkml:definitions>
  <inkml:trace contextRef="#ctx0" brushRef="#br0">360 34 8904,'-3'-3'453,"0"0"0,-1 0-1,1 0 1,0 0 0,-1 1 0,0 0-1,0-1 1,1 1 0,-1 1-1,0-1 1,-1 0 0,1 1-1,0 0 1,0 0 0,-1 0-1,1 1 1,0-1 0,-1 1-1,-4 1 1,2 0-247,1 0 0,-1 1 0,1 0 0,0 0 0,0 1 0,0 0 0,0 0 0,0 0 0,0 1 0,1-1 0,-8 8 0,-4 6-172,0 0-1,1 1 1,1 1 0,1 1 0,-23 41 0,23-33 86,1 2 1,2-1-1,1 2 0,1-1 1,1 1-1,2 1 0,2-1 1,0 1-1,2 0 0,3 45 1,1-62-80,0 0 0,1-1 1,1 0-1,0 1 0,1-1 0,0-1 0,1 1 1,1-1-1,0 0 0,1 0 0,16 19 1,-12-16-25,2-1 0,-1 0 1,2-1-1,0-1 1,1 0-1,0-1 0,1 0 1,19 9-1,-33-20 5,0 0-1,0 1 1,0-1-1,0 0 0,0-1 1,0 1-1,1-1 1,-1 1-1,0-1 1,1 0-1,-1 0 1,0 0-1,0-1 1,1 1-1,-1-1 1,0 1-1,0-1 1,0 0-1,0-1 1,0 1-1,0 0 1,0-1-1,0 0 1,0 0-1,-1 0 1,1 0-1,0 0 1,-1 0-1,0 0 1,4-6-1,6-7 184,-1-1-1,-1 0 1,0 0 0,9-24-1,-5 11-105,11-18 89,-3 0-1,-1-1 0,25-91 0,-42 122-91,0-1 0,-1 1 0,-1-1 0,-1 1 0,0-1 0,-2 0 0,0 1 0,-1-1 0,0 0 0,-2 1 0,0 0 0,0 0 0,-2 0 0,0 0 0,-10-16 0,7 17-51,-1 0 0,0 1 0,-1 0 0,-1 0 0,-16-14 0,25 26-42,0 0 0,-1 0 0,1 1 1,-1-1-1,0 1 0,1 0 0,-1 0 0,0 0 0,0 0 0,-1 1 0,1 0 0,-6-1 0,8 2-12,-1 0 0,0 0 1,1 0-1,-1 0 0,1 1 0,-1 0 0,1-1 0,-1 1 1,1 0-1,-1 0 0,1 0 0,0 1 0,0-1 0,-1 0 1,1 1-1,0 0 0,0-1 0,0 1 0,1 0 0,-1 0 1,0 0-1,-2 4 0,-9 15-2073,-22 43 0,5-8-6139,7-18-3876</inkml:trace>
</inkml:ink>
</file>

<file path=ppt/ink/ink16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08:47.257"/>
    </inkml:context>
    <inkml:brush xml:id="br0">
      <inkml:brushProperty name="width" value="0.025" units="cm"/>
      <inkml:brushProperty name="height" value="0.025" units="cm"/>
    </inkml:brush>
  </inkml:definitions>
  <inkml:trace contextRef="#ctx0" brushRef="#br0">45 112 993,'0'0'6785,"-5"-2"-5659,-11-2-2246,-7-2 8867,47 3-2715,115-13-3499,-36 14-538,-36 0-262,87 8 0,-98-1-79,-1-2 1,86-7 0,-93-4-501,22 0 55,-56 8-202,20-1 99,53 8 0,-60-3-197,-8 0 172,0 0 0,0-2 0,0-1-1,0 0 1,1-1 0,21-3 0,75-7 56,-52 7-124,154-3 23,8 0 2,118-4 6,48-5 8,-68-5-25,183 24-3,107-3 21,691-25-2,-907 41-53,265-29 47,66 19-12,-561-2-23,11-2-2,286 20 0,-220-10 69,-244-13-10,-45-3-49,-86-9-212,-225 8 1,217 6 145,-188 1 18,-1050-7-356,-464-14-711,1266 33 923,2 1 177,-237 3 13,-136 0 5,239-46-4,467 14 100,204 14 100,33 5-479,17 8-342,-11-11 86,0 0-1,0-1 0,1 1 1,-1-1-1,1 0 0,9 2 1,17-2-7132,-1-5-6414</inkml:trace>
</inkml:ink>
</file>

<file path=ppt/ink/ink16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09:40.128"/>
    </inkml:context>
    <inkml:brush xml:id="br0">
      <inkml:brushProperty name="width" value="0.025" units="cm"/>
      <inkml:brushProperty name="height" value="0.025" units="cm"/>
    </inkml:brush>
  </inkml:definitions>
  <inkml:trace contextRef="#ctx0" brushRef="#br0">51 55 3748,'0'0'5509,"-3"9"-4239,-4 31-1704,3-15 2147,0-1 6185,-3-15-1794,7-9-6068,0 1-1,-1-1 1,1 0-1,-1 1 0,1-1 1,0 0-1,-1 1 0,1-1 1,0 1-1,-1-1 0,1 1 1,0-1-1,0 0 0,-1 1 1,1-1-1,0 1 0,0-1 1,0 1-1,0-1 0,0 1 1,-1 0-1,1-1 0,0 1 1,1 0-1,-3 36-88,1-20 41,1 0 0,0-1 0,4 23-1,3-132-168,-5 43 216,-2 25-26,1 1 0,1 0 0,1-1 0,9-34 0,-3 113 114,-8-37-170,2 7 404,-1 1 1,-2 0-1,0-1 1,-2 1-1,0 0 1,-7 25-1,-3-150-84,6 28-273,6 83 74,-1 0 0,0 0 0,-4 21 0,-1 7 185,-9 90 1294,30-364-1964,-31 443 1337,12-170-848,5-25-2181,4-33-2435,1-11-2477</inkml:trace>
</inkml:ink>
</file>

<file path=ppt/ink/ink16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09:42.111"/>
    </inkml:context>
    <inkml:brush xml:id="br0">
      <inkml:brushProperty name="width" value="0.025" units="cm"/>
      <inkml:brushProperty name="height" value="0.025" units="cm"/>
    </inkml:brush>
  </inkml:definitions>
  <inkml:trace contextRef="#ctx0" brushRef="#br0">19 66 14734,'-10'10'1209,"5"-16"1139,1-21 8338,4 55-8247,2-26-2004,-2-2-453,0 1 1,0-1-1,0 0 0,0 0 1,0 1-1,0-1 1,0 0-1,0 0 1,0 1-1,1-1 0,-1 0 1,0 0-1,0 1 1,0-1-1,0 0 1,1 0-1,-1 0 1,0 1-1,0-1 0,0 0 1,1 0-1,-1 0 1,0 0-1,0 1 1,1-1-1,-1 0 0,0 0 1,0 0-1,1 0 1,-1 0-1,0 0 1,0 0-1,1 0 0,-1 0 1,0 0-1,1 0 1,-1 0-1,0 0 1,0 0-1,1 0 1,-1 0-1,0 0 0,1 0 1,-1 0-1,0-1 1,2 0-448,-1 0 1,0-1-1,1 1 1,-1-1-1,0 0 1,0 1-1,0-1 1,0 0 0,-1 1-1,1-1 1,0 0-1,-1 0 1,1 0-1,-1 0 1,0 0-1,1 0 1,-1 0-1,0 0 1,0 0 0,0 1-1,-1-5 1,1 2-897,0-28-8270</inkml:trace>
</inkml:ink>
</file>

<file path=ppt/ink/ink16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09:32.727"/>
    </inkml:context>
    <inkml:brush xml:id="br0">
      <inkml:brushProperty name="width" value="0.025" units="cm"/>
      <inkml:brushProperty name="height" value="0.025" units="cm"/>
    </inkml:brush>
  </inkml:definitions>
  <inkml:trace contextRef="#ctx0" brushRef="#br0">13 169 1345,'0'0'10314,"-2"10"-6625,-6 115 2244,10 186 1,-2-304-5811,0-1-82,-1-1-1,2 1 0,-1-1 0,1 1 0,-1-1 1,2 1-1,-1-1 0,0 1 0,1-1 0,0 0 1,1 0-1,3 7 0,-1-68 969,0-444 2888,-10 984-3897,5-482 0,0 2 0,0-1 0,0 0 0,0 1 0,0-1 0,1 1 0,-1-1 0,1 0 0,0 1 0,0-1 0,0 0 0,1 0 0,-1 0 0,1 0 0,-1 0 0,3 3 0,0-57 0,-3-86 0,1 10 0,-22-207 0,13 306 0,2 22 0,1 19 0,-9 185 0,15 220 0,0-399 0,0-32 0,1-32 0,-3-439 0,-10 969-1452,17-515-6533,2 12-2138</inkml:trace>
</inkml:ink>
</file>

<file path=ppt/ink/ink16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09:33.413"/>
    </inkml:context>
    <inkml:brush xml:id="br0">
      <inkml:brushProperty name="width" value="0.025" units="cm"/>
      <inkml:brushProperty name="height" value="0.025" units="cm"/>
    </inkml:brush>
  </inkml:definitions>
  <inkml:trace contextRef="#ctx0" brushRef="#br0">45 611 8488,'-4'23'15412,"1"-30"-7681,2-7-7278,-14-315-46,2 46-131,5 731-276,21-375 0,-4-45 0,-9-28 0,0 0 0,0 0 0,0 0 0,1 0 0,-1 0 0,0-1 0,0 1 0,0 0 0,0 0 0,0 0 0,0 0 0,0 0 0,0 0 0,1 0 0,-1 0 0,0 0 0,0 0 0,0 0 0,0 0 0,0 0 0,0 0 0,1 0 0,-1 0 0,0 0 0,0 0 0,0 0 0,0 0 0,0 0 0,0 0 0,1 0 0,-1 0 0,0 0 0,0 0 0,0 0 0,0 1 0,-2-86-647,0 30-1122,7-72 0,4 95-4775,-4 17 772,-2 3-757</inkml:trace>
</inkml:ink>
</file>

<file path=ppt/ink/ink16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09:34.085"/>
    </inkml:context>
    <inkml:brush xml:id="br0">
      <inkml:brushProperty name="width" value="0.025" units="cm"/>
      <inkml:brushProperty name="height" value="0.025" units="cm"/>
    </inkml:brush>
  </inkml:definitions>
  <inkml:trace contextRef="#ctx0" brushRef="#br0">17 59 9961,'-5'-1'2627,"1"1"480,1-1-641,1 0-1441,0 0-64,2-1-993,0-1-160,8-2-96,7 0-257,5-3-992,4 0-1154,7-3-992,1-2-2595</inkml:trace>
</inkml:ink>
</file>

<file path=ppt/ink/ink16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09:46.466"/>
    </inkml:context>
    <inkml:brush xml:id="br0">
      <inkml:brushProperty name="width" value="0.025" units="cm"/>
      <inkml:brushProperty name="height" value="0.025" units="cm"/>
    </inkml:brush>
  </inkml:definitions>
  <inkml:trace contextRef="#ctx0" brushRef="#br0">24 19 1473,'-3'-13'13030,"-3"8"-5502,6 5-7418,-1 0 1,0 1 0,1-1 0,-1 0 0,1 1 0,-1-1-1,1 1 1,-1-1 0,1 1 0,-1-1 0,1 1 0,0-1 0,-1 1-1,1-1 1,0 1 0,-1 0 0,1-1 0,0 1 0,0-1-1,-1 1 1,1 0 0,0-1 0,0 1 0,0 0 0,0-1-1,0 1 1,0 0 0,0-1 0,0 1 0,0 0 0,0-1-1,1 2 1,-1 18 322,0-40-44,12 57-543,-9-32 134,-3-6 28,0 1-1,0 0 1,0 0 0,0 0-1,1 0 1,-1 0 0,0 0-1,0 0 1,0-1 0,0 1-1,0 0 1,0 0-1,1 0 1,-1 0 0,0 0-1,0 0 1,0 0 0,0 0-1,0 0 1,1 0 0,-1 0-1,0 0 1,0 0-1,0 0 1,0 0 0,0 0-1,1 0 1,-1 0 0,0 0-1,0 0 1,0 0 0,0 0-1,1 0 1,-1 0 104,0 38 502,-3-24 2217,-4-35-2425,-7-14-381,14 35-79,0 31-143,1-27 208,2 24 911,-1-50-115,-2-2-825,0 28-17,0 41 13,0-45 92,0-46 111,1 83-425,0-34 501,-1-31-339,0 27-4,-1 40-130,2-35 349,-1-26-311,0 22 87,0 0-45,0 1 103,-1 1 0,1-1 0,0 0 1,-1 1-1,1-1 0,0 0 1,0 1-1,0-1 0,0 0 0,0 1 1,0-1-1,0 1 0,0-1 1,0 0-1,1 1 0,-1-1 0,1 0 1,0 3-1,-1-4 140,0 0-225,1 1 119,-1 0 0,0 1 0,0-1 0,1 0 0,-1 0 0,0 0 0,0 0 0,0 1 0,-1-1 0,1 0 0,0 0 0,0 0 0,-1 0 0,1 1 0,0-1 0,-1 0 0,1 0-1,-1 0 1,0 0 0,1 0 0,-1 0 0,0 0 0,1 0 0,-1-1 0,0 1 0,0 0 0,-2 1 0,3-2 4,0 0 22,-1 0-16,1 0 5,0 0-192,0 1 165,0-1-5,0 26 160,0-25-139,0 4-364,1 6-4071,6 3-6433</inkml:trace>
</inkml:ink>
</file>

<file path=ppt/ink/ink16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09:47.417"/>
    </inkml:context>
    <inkml:brush xml:id="br0">
      <inkml:brushProperty name="width" value="0.025" units="cm"/>
      <inkml:brushProperty name="height" value="0.025" units="cm"/>
    </inkml:brush>
  </inkml:definitions>
  <inkml:trace contextRef="#ctx0" brushRef="#br0">4 23 8648,'0'0'12620,"-3"-22"-13004,6 22-1218,-3 9-12395</inkml:trace>
</inkml:ink>
</file>

<file path=ppt/ink/ink16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09:55.358"/>
    </inkml:context>
    <inkml:brush xml:id="br0">
      <inkml:brushProperty name="width" value="0.025" units="cm"/>
      <inkml:brushProperty name="height" value="0.025" units="cm"/>
    </inkml:brush>
  </inkml:definitions>
  <inkml:trace contextRef="#ctx0" brushRef="#br0">13 16 8392,'0'0'13228,"-13"-16"-10281,13 19-3011,0 10-1281,0 2-1602,0 6-2018,0-1-6245</inkml:trace>
</inkml:ink>
</file>

<file path=ppt/ink/ink16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09:36.769"/>
    </inkml:context>
    <inkml:brush xml:id="br0">
      <inkml:brushProperty name="width" value="0.025" units="cm"/>
      <inkml:brushProperty name="height" value="0.025" units="cm"/>
    </inkml:brush>
  </inkml:definitions>
  <inkml:trace contextRef="#ctx0" brushRef="#br0">133 1 480,'0'0'22913,"2"5"-21701,-1 1-939,0-5-196,-1 1 0,1 0 0,-1 0 0,1 0 0,-1 0 0,1-1 1,0 1-1,0 0 0,0-1 0,0 1 0,0-1 0,2 3 0,-6-10 3416,3 6-3483,-1 0 1,1-1-1,0 1 1,0-1-1,-1 1 1,1 0-1,0 0 1,0-1-1,-1 1 1,1 0-1,0-1 1,-1 1-1,1 0 1,-1 0-1,1 0 1,0-1-1,-1 1 1,1 0-1,-1 0 1,1 0-1,0 0 1,-1 0-1,1 0 1,-1 0-1,1 0 1,-1 0-1,1 0 1,0 0-1,-1 0 1,1 0-1,-1 0 1,1 0-1,0 0 1,-1 0-1,0 1 1,0-1-4,0 0 0,0 0 0,0 1 0,-1-1 0,1 0 0,0 1 0,0-1 0,0 0 0,0 1 0,0-1 0,0 1 0,0 0 0,0-1 0,0 1 0,1 0-1,-1 0 1,0-1 0,0 1 0,0 0 0,1 0 0,-1 0 0,1 0 0,-1 0 0,1 0 0,-1 0 0,1 0 0,-1 0 0,1 0 0,0 1 0,-1 0 0,1 2-5,-1-1 0,1 0 1,0 1-1,-1-1 0,1 0 0,1 0 0,-1 1 1,1-1-1,-1 0 0,2 5 0,-1-7-2,-1-1-1,0 1 0,0-1 1,1 1-1,-1-1 1,0 1-1,1-1 1,-1 1-1,0-1 1,1 1-1,-1-1 1,1 1-1,-1-1 0,1 0 1,-1 1-1,1-1 1,-1 0-1,1 1 1,0-1-1,-1 0 1,1 0-1,-1 1 1,1-1-1,0 0 0,-1 0 1,1 0-1,-1 0 1,1 0-1,0 0 1,-1 0-1,1 0 1,0 0-1,-1 0 1,1 0-1,-1-1 1,1 1-1,0 0 0,-1 0 1,1-1-1,-1 1 1,1 0-1,-1-1 1,1 1-1,-1 0 1,1-1-1,-1 1 1,1-1-1,-1 1 0,1-1 1,21-22 128,-22 22-114,1 1 0,-1-1 0,1 1-1,-1-1 1,1 1 0,-1 0 0,0-1 0,1 0-1,-1 1 1,1-1 0,-1 1 0,0-1-1,0 1 1,1-1 0,-1 0 0,0 1-1,0-1 1,0 0 0,0 1 0,0-1-1,0 1 1,0-1 0,0 0 0,0 1-1,0-1 1,0 0 0,0 1 0,0-1-1,0 0 1,-1 1 0,1-1 0,0 1-1,-1-1 1,1 0 0,0 1 0,-1-1-1,0 0 1,-30 5 222,-11 12-182,41-15-56,-1-1-1,0 1 0,1 0 0,-1 0 0,0 0 0,1 0 0,0 1 0,-1-1 1,1 0-1,-1 1 0,1-1 0,0 0 0,0 1 0,0 0 0,0-1 1,0 1-1,0 0 0,1-1 0,-1 1 0,0 3 0,3-4-14,1 0-1,0 0 1,0 0-1,0 0 1,0 0-1,0-1 1,0 1 0,0-1-1,0 0 1,0 0-1,0 0 1,0 0-1,4-1 1,-1 1 5,88-11 1028,-56 5-293,-33 5-468,-13 2-130,-154 20-66,160-17-59,10 0 0,10 2 0,51-4 0,-65-2 0,0-1 0,0 1 0,0-1 0,0 0 0,0 0 0,0 0 0,-1 0 0,1-1 0,0 1 0,-1-1 0,1 0 0,-1 0 0,0-1 0,0 1 0,4-4 0,-7 5 0,0 1 0,-1-1 0,1 1 0,0 0 0,-1-1 0,1 1 0,0-1 0,-1 1 0,1 0 0,-1-1 0,1 1 0,0 0 0,-1-1 0,1 1 0,-1 0 0,1 0 0,-1 0 0,1-1 0,-1 1 0,1 0 0,-1 0 0,1 0 0,-1 0 0,0 0 0,1 0 0,-1 0 0,1 0 0,-1 0 0,1 0 0,-1 0 0,0 1 0,-22-3 0,-4 1 0,20 0 0,0 0 0,-1 1 0,1 0 0,0 0 0,0 0 0,0 1 0,0 0 0,0 1 0,0 0 0,-9 3 0,15-5 0,1 0 0,0 0 0,0 0 0,0 0 0,0 0 0,0 0 0,0 0 0,-1 0 0,1 0 0,0 0 0,0 0 0,0 0 0,0 1 0,0-1 0,0 0 0,0 0 0,-1 0 0,1 0 0,0 0 0,0 0 0,0 0 0,0 1 0,0-1 0,0 0 0,0 0 0,0 0 0,0 0 0,0 0 0,0 0 0,0 1 0,0-1 0,0 0 0,0 0 0,0 0 0,0 0 0,0 0 0,0 1 0,0-1 0,0 0 0,0 0 0,0 0 0,0 0 0,0 0 0,0 0 0,0 1 0,0-1 0,0 0 0,0 0 0,0 0 0,1 0 0,-1 0 0,0 0 0,0 0 0,0 1 0,0-1 0,0 0 0,0 0 0,0 0 0,1 0 0,-1 0 0,0 0 0,0 0 0,15 4 0,15-1 0,-14-2-175,-12 0 102,1-1-1,-1 1 0,0-1 1,0 0-1,0 0 0,0 0 0,0-1 1,6-1-1,-53-6 608,-57 8-444,99 0-91,1 0 0,0 0 0,0 0 0,-1 0 0,1 0 0,0 0 0,0 0 0,0 0-1,-1 0 1,1 0 0,0 0 0,0 0 0,0 0 0,-1 0 0,1 1 0,0-1-1,0 0 1,0 0 0,-1 0 0,1 0 0,0 1 0,0-1 0,0 0 0,0 0-1,0 0 1,-1 0 0,1 1 0,0-1 0,0 0 0,0 0 0,0 1 0,0-1 0,0 0-1,0 0 1,0 0 0,0 1 0,0-1 0,0 0 0,0 0 0,0 1 0,0-1-1,0 0 1,0 0 0,0 0 0,0 1 0,0-1 0,0 0 0,1 0 0,-1 0 0,0 1-1,0-1 1,0 0 0,0 0 0,0 0 0,0 1 0,1-1 0,-1 0 0,0 0-1,0 0 1,1 0 0,11 12-133,-7-11 123,0 0 0,0 0 1,0-1-1,0 1 1,0-1-1,0 0 0,0 0 1,0-1-1,8-2 1,-10 3 16,-1 0 1,1-1 0,-1 0 0,1 0 0,-1 0 0,0 0-1,1 0 1,-1 0 0,0 0 0,0-1 0,0 1 0,0-1-1,0 0 1,0 1 0,0-1 0,0 0 0,-1 0 0,1 0-1,-1 0 1,2-5 0,-48 5 372,29 3-379,-1 0 0,1 2 0,0 0 0,-25 8 0,124-7 0,40-5 0,-287 1 0,201 1 0,-26 1 0,1-2 0,0 1 0,-1-2 0,1 1 0,0-2 0,-1 0 0,1 0 0,20-7 0,-69 9 0,20-1 0,-118 1 0,172 1 0,-25 0 0,0 0 0,0-1 0,1 0 0,-1-1 0,0 0 0,0-1 0,0-1 0,0 0 0,0 0 0,19-9 0,-30 12 0,0 0 0,-1-1 0,1 1 0,0 0 0,0 0 0,0-1 0,-1 1 0,1 0 0,0-1 0,0 1 0,-1-1 0,1 1 0,0-1 0,-1 0 0,1 1 0,0-1 0,-1 1 0,1-1 0,-1 0 0,1 1 0,-1-1 0,0 0 0,1 0 0,-1 0 0,-21 1 0,-51 15 0,65-13 0,-19 2 0,19-3 0,1 0 0,0 0 0,0 0 0,-1 1 0,1 0 0,0 0 0,-7 4 0,16-5 0,0 1 0,0-1 0,0 0 0,1 0 0,-1 0 0,0-1 0,0 1 0,1-1 0,-1 0 0,4 0 0,125 5-9129</inkml:trace>
</inkml:ink>
</file>

<file path=ppt/ink/ink16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09:37.531"/>
    </inkml:context>
    <inkml:brush xml:id="br0">
      <inkml:brushProperty name="width" value="0.025" units="cm"/>
      <inkml:brushProperty name="height" value="0.025" units="cm"/>
    </inkml:brush>
  </inkml:definitions>
  <inkml:trace contextRef="#ctx0" brushRef="#br0">25 45 9353,'1'0'7181,"7"-1"-460,8-2-3103,-10-1-2808,-16-2 1605,8 6-2340,0-1 1,0 1 0,0-1-1,0 1 1,0 0 0,-1 0-1,1 0 1,0 0 0,0 0-1,0 0 1,0 1 0,0-1-1,0 1 1,0-1 0,0 1-1,0 0 1,-3 2 0,4-3-76,1 0-1,-1 1 1,1-1 0,0 0-1,-1 1 1,1-1 0,-1 1-1,1-1 1,0 1 0,0-1 0,-1 1-1,1-1 1,0 1 0,0-1-1,0 1 1,-1-1 0,1 1 0,0-1-1,0 1 1,0-1 0,0 1-1,0-1 1,0 1 0,0-1-1,0 2 1,15 16-25,-14-17 45,0 0-1,1 0 1,-1 0-1,0 0 0,1 0 1,-1 0-1,1 0 1,-1 0-1,1-1 1,-1 1-1,1-1 1,-1 1-1,1-1 1,-1 0-1,1 1 1,0-1-1,-1 0 1,1 0-1,0 0 1,-1 0-1,1-1 1,-1 1-1,1 0 1,0-1-1,-1 1 1,1-1-1,-1 1 1,1-1-1,-1 0 1,1 1-1,-1-1 1,0 0-1,1 0 1,1-2-1,-1 0 25,0 0 0,0 0 0,0 0 0,0 0-1,0 0 1,-1 0 0,1 0 0,-1-1 0,0 1 0,0 0 0,-1-1-1,1 1 1,-1-1 0,1-6 0,-1 10-44,0-1 0,0 1 0,-1-1 0,1 1 0,0-1 0,0 0 0,0 1 0,-1-1 0,1 1 0,0-1 0,0 1 0,-1-1 0,1 1 0,-1-1 0,1 1 0,0-1 0,-1 1 0,1 0 0,-1-1 0,1 1 0,-1 0 0,1-1 0,-1 1 0,1 0 0,-1 0 0,1-1 0,-1 1 0,0 0 0,1 0 0,-1 0 0,1 0 0,-1 0 0,0 0 0,1 0 0,-1 0 0,1 0 0,-1 0 0,0 0 0,1 0 0,-1 0 0,1 0 0,-1 1 0,1-1 0,-1 0 0,1 0 0,-1 1 0,1-1 0,-1 0 0,1 1 0,-1-1 0,0 1 0,-1 0 0,-1 0 0,1 0 0,0 0 0,-1 1 0,1-1 0,0 1 0,0 0 0,0 0 0,0-1 0,0 1 0,-2 3 0,2 2 0,0 0 0,0 0 0,1 1 0,-1-1 0,1 1 0,1-1 0,0 1 0,0 8 0,1-3 0,-1-13 0,0 0 0,0-1 0,0 1 0,0 0 0,1 0 0,-1 0 0,0 0 0,0-1 0,1 1 0,-1 0 0,0 0 0,0 0 0,1 0 0,-1 0 0,0 0 0,0 0 0,1 0 0,-1 0 0,0 0 0,0 0 0,1 0 0,-1 0 0,0 0 0,1 0 0,-1 0 0,0 0 0,0 0 0,1 0 0,-1 0 0,0 0 0,0 0 0,1 0 0,-1 1 0,0-1 0,0 0 0,0 0 0,1 0 0,-1 0 0,0 1 0,0-1 0,0 0 0,1 0 0,-1 0 0,0 1 0,0-1 0,0 0 0,0 0 0,0 1 0,0-1 0,0 0 0,0 0 0,1 1 0,-1-1 0,0 0 0,0 1 0,0-1 0,0 0 0,0 1 0,12-22 0,6-58 0,-19 102-645,0-18 105,0 1 1,1-1-1,-1 1 0,1-1 0,1 1 0,-1-1 0,1 1 0,0-1 0,0 0 0,0 1 0,1-1 0,0 0 0,0 0 0,0 0 0,4 6 1,-2-9-6321</inkml:trace>
</inkml:ink>
</file>

<file path=ppt/ink/ink17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09:38.016"/>
    </inkml:context>
    <inkml:brush xml:id="br0">
      <inkml:brushProperty name="width" value="0.025" units="cm"/>
      <inkml:brushProperty name="height" value="0.025" units="cm"/>
    </inkml:brush>
  </inkml:definitions>
  <inkml:trace contextRef="#ctx0" brushRef="#br0">26 23 11435,'0'0'18033,"-4"2"-17910,0-1 10,-3 2-208,7-7 104,2-12 2142,-2 16-2057,0 0-91,-1 0 0,1 0 0,-1 0 0,1 0-1,-1 0 1,1 0 0,0 0 0,-1 0 0,1 0 0,-1 0 0,1 0 0,0 0 0,-1 0 0,1 0 0,-1 0 0,1 0 0,-1 1 0,1-1 0,0 0 0,-1 0 0,1 0 0,0 1 0,-1-1 0,1 0 0,0 0 0,-1 1 0,1-1 0,0 0 0,0 1 0,-1-1 0,1 0 0,0 1 0,0-1 0,-1 1 0,1 0-132,0 0 0,0 0 1,0 0-1,0 0 0,0 0 0,1 0 0,-1 0 1,0 0-1,0 0 0,1 0 0,-1 0 0,1 0 1,-1 0-1,0 0 0,1 0 0,0 0 1,-1 0-1,1-1 0,0 1 0,-1 0 0,1 0 1,0-1-1,0 1 0,0 0 0,-1-1 0,1 1 1,0-1-1,0 1 0,0-1 0,1 1 0,-1-1-101,0 0 0,0 0-1,0 0 1,0 0 0,-1 0-1,1 0 1,0-1 0,0 1-1,0 0 1,-1 0 0,1-1-1,0 1 1,-1-1 0,1 1-1,0 0 1,0-1 0,-1 1-1,1-1 1,-1 1 0,1-1-1,0 0 1,-1 1 0,1-1-1,-1 0 1,0 1 0,1-1-1,-1 0 1,0 1 0,1-1-1,-1 0 1,0 0 0,1 0-1,-1 1 1,0-1 0,0 0-1,0 0 1,0 0 0,1-20-10942</inkml:trace>
</inkml:ink>
</file>

<file path=ppt/ink/ink17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09:38.964"/>
    </inkml:context>
    <inkml:brush xml:id="br0">
      <inkml:brushProperty name="width" value="0.025" units="cm"/>
      <inkml:brushProperty name="height" value="0.025" units="cm"/>
    </inkml:brush>
  </inkml:definitions>
  <inkml:trace contextRef="#ctx0" brushRef="#br0">16 0 7015,'0'0'8007,"-16"49"-7879,16-21-96,0 8 0,6 4-160,1 7-1217,-2 6-1378,-2 8-2305</inkml:trace>
</inkml:ink>
</file>

<file path=ppt/ink/ink17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09:53.108"/>
    </inkml:context>
    <inkml:brush xml:id="br0">
      <inkml:brushProperty name="width" value="0.025" units="cm"/>
      <inkml:brushProperty name="height" value="0.025" units="cm"/>
    </inkml:brush>
  </inkml:definitions>
  <inkml:trace contextRef="#ctx0" brushRef="#br0">150 1 11179,'0'0'10223,"-13"35"-513,13-35-9688,0 1 1,0-1-1,0 0 0,0 1 1,0-1-1,-1 0 0,1 1 0,0-1 1,0 1-1,0-1 0,-1 0 1,1 0-1,0 1 0,-1-1 1,1 0-1,0 1 0,0-1 0,-1 0 1,1 0-1,-1 0 0,1 1 1,0-1-1,-1 0 0,1 0 0,0 0 1,-1 0-1,1 0 0,-1 0 1,1 0-1,0 0 0,-1 0 1,1 0-1,-1 0 0,1 0 0,0 0 1,-1 0-1,1 0 0,-1 0 1,1 0-1,0 0 0,-1 0 0,1-1 1,0 1-1,-1 0 0,-14 1 630,15 0-652,0 0 0,-1 0 0,-1 1 0,0-1 0,1 0 0,0 0 0,0 0 0,0 0 0,0 0 0,0 0 0,0 0 0,0 1 0,0-1 0,0 0 0,0 1 0,1-1 0,-1 0 0,1 1 0,-2 2 0,2-3 0,-1-1 0,0 0 0,-7 10 0,8-9 0,-1-1 0,1 1 0,-1-1 0,1 1 0,-1 0 0,1 0 0,0-1 0,-1 1 0,1 0 0,0 0 0,0-1 0,-1 1 0,1 0 0,0 0 0,0 0 0,0-1 0,0 1 0,0 0 0,0 0 0,0 0 0,1 0 0,-1 1 0,-2-2-63,1 0-1,-1 0 1,0 0-1,0 0 1,0 0-1,0 1 1,1-1-1,-1 1 1,0-1-1,1 1 1,-1 0-1,0 0 1,1 0-1,-1 0 1,1 0 0,-1 0-1,-2 2 1,3 0 56,0 0 1,0-1 0,0 1-1,0-1 1,0 1 0,-1-1 0,1 0-1,-1 0 1,0 0 0,1 1-1,-1-2 1,0 1 0,0 0 0,-1 0-1,1-1 1,-5 4 0,6-5-38,1 1 0,-1 0 0,0 0 1,1 0-1,-1 0 0,0 0 0,1 0 1,-1 0-1,1 0 0,-1 0 0,1 0 1,0 0-1,-1 0 0,1 0 0,0 0 0,0 0 1,0 0-1,0 0 0,0 3 0,-2 7-1833,2-2-4251,15-6-3958</inkml:trace>
</inkml:ink>
</file>

<file path=ppt/ink/ink17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09:54.953"/>
    </inkml:context>
    <inkml:brush xml:id="br0">
      <inkml:brushProperty name="width" value="0.025" units="cm"/>
      <inkml:brushProperty name="height" value="0.025" units="cm"/>
    </inkml:brush>
  </inkml:definitions>
  <inkml:trace contextRef="#ctx0" brushRef="#br0">1 5 11179,'0'0'11915,"9"-4"-12588,-6 4-1665</inkml:trace>
</inkml:ink>
</file>

<file path=ppt/ink/ink17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09:56.854"/>
    </inkml:context>
    <inkml:brush xml:id="br0">
      <inkml:brushProperty name="width" value="0.025" units="cm"/>
      <inkml:brushProperty name="height" value="0.025" units="cm"/>
    </inkml:brush>
  </inkml:definitions>
  <inkml:trace contextRef="#ctx0" brushRef="#br0">47 98 10602,'0'0'20329,"0"-45"-18493,-2 27-1836,2 18 0,0 0 0,0 0 0,-1 1 0,1-1 0,0 0 0,0 0 0,0 0 0,0 1 0,0-1 0,0 0 0,-1 0 0,1 0 0,0 0 0,0 0 0,0 1 0,-1-1 0,1 0 0,0 0 0,0 0 0,0 0 0,-1 0 0,1 0 0,0 0 0,0 0 0,-1 0 0,1 0 0,0 0 0,0 0 0,-1 0 0,1 0 0,0 0 0,0 0 0,0 0 0,-1 0 0,1 0 0,0 0 0,0 0 0,-1 0 0,1 0 0,0 0 0,0 0 0,0-1 0,-1 1 0,1 0 0,0 0 0,0 0 0,0 0 0,0 0 0,0-1 0,-1 1 0,1 0 0,0 0 0,0 0 0,0-1 0,0 1 0,0 0 0,0-1 0,-1 2 0,-1-1 0,-8 1 0,8-11 0,3 9 0,-1 1 0,0 0 0,0-1 0,0 1 0,0-1 0,0 1 0,1-1 0,-1 1 0,0-1 0,0 0 0,0 1 0,-1-1 0,1 1 0,0-1 0,0 1 0,0-1 0,0 1 0,0 0 0,-1-1 0,1 1 0,0-1 0,0 1 0,-1-1 0,1 1 0,0 0 0,-1-1 0,1 1 0,0-1 0,-1 1 0,1 0 0,0-1 0,-1 1 0,1 0 0,-1 0 0,0-1 0,-5-3-5616,-1-2-1708</inkml:trace>
</inkml:ink>
</file>

<file path=ppt/ink/ink17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09:57.995"/>
    </inkml:context>
    <inkml:brush xml:id="br0">
      <inkml:brushProperty name="width" value="0.025" units="cm"/>
      <inkml:brushProperty name="height" value="0.025" units="cm"/>
    </inkml:brush>
  </inkml:definitions>
  <inkml:trace contextRef="#ctx0" brushRef="#br0">19 22 10954,'0'0'13074,"-2"-5"-12631,0-5-710,-1 4 1759,1 10-2809,-3 7-3368,4-10 3814,-2 7-5396</inkml:trace>
</inkml:ink>
</file>

<file path=ppt/ink/ink17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09:59.445"/>
    </inkml:context>
    <inkml:brush xml:id="br0">
      <inkml:brushProperty name="width" value="0.025" units="cm"/>
      <inkml:brushProperty name="height" value="0.025" units="cm"/>
    </inkml:brush>
  </inkml:definitions>
  <inkml:trace contextRef="#ctx0" brushRef="#br0">47 11 12172,'-2'-8'18986,"0"7"-15942,-2 1-4746,3 0 1745,-6-1 181,-5 25-7201,6-11 1088,-6 4-2673</inkml:trace>
</inkml:ink>
</file>

<file path=ppt/ink/ink17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08:07.204"/>
    </inkml:context>
    <inkml:brush xml:id="br0">
      <inkml:brushProperty name="width" value="0.025" units="cm"/>
      <inkml:brushProperty name="height" value="0.025" units="cm"/>
    </inkml:brush>
  </inkml:definitions>
  <inkml:trace contextRef="#ctx0" brushRef="#br0">625 83 4837,'0'0'96,"-93"-17"0,36 9-160,-2 1-161,-3-2 161,1 1 96,-1-2-32,3 4 65,-1-1-33,4 2-32,0-1-32</inkml:trace>
</inkml:ink>
</file>

<file path=ppt/ink/ink17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08:09.696"/>
    </inkml:context>
    <inkml:brush xml:id="br0">
      <inkml:brushProperty name="width" value="0.025" units="cm"/>
      <inkml:brushProperty name="height" value="0.025" units="cm"/>
    </inkml:brush>
  </inkml:definitions>
  <inkml:trace contextRef="#ctx0" brushRef="#br0">101 196 6374,'-8'1'1201,"3"0"-516,-46 5 299,19-10 5307,28-1-3667,12 3-1622,10 0-507,165 0 954,198-30 1,-232 20-349,230 8 0,-4 2-965,-269-5-109,-43 0-21,-1 4 1,1 2-1,0 3 0,72 11 1,-88-7 15,0-2 0,0-3 0,0-1 0,0-2 0,64-12 0,-57 7-16,272-4 956,-45 4-173,816-30 1320,-775 23-1875,-61 0 327,144-6-373,104-1-130,33 61-20,-252-11-23,0-26 33,1 0 1,-124 11 69,265 14 217,-348-27-255,-63-1-130,-19 0-15,-6 0-33,-15 0-731,-38-1-6286,28-6-284</inkml:trace>
</inkml:ink>
</file>

<file path=ppt/ink/ink17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08:14.249"/>
    </inkml:context>
    <inkml:brush xml:id="br0">
      <inkml:brushProperty name="width" value="0.025" units="cm"/>
      <inkml:brushProperty name="height" value="0.025" units="cm"/>
    </inkml:brush>
  </inkml:definitions>
  <inkml:trace contextRef="#ctx0" brushRef="#br0">0 0 16303,'0'0'6753,"2"12"-4857,4 18-564,0-1 1,15 39-1,-19-60-1163,1 0 0,0 0 0,1 0 0,0-1-1,0 1 1,0-1 0,1 0 0,0 0 0,1-1 0,-1 0 0,1 1 0,1-2 0,-1 1-1,1-1 1,11 7 0,-14-10-278,0-1 0,1 0 0,-1 1 0,0-2 0,1 1-1,-1 0 1,0-1 0,1 0 0,-1 0 0,1 0 0,-1-1 0,0 0-1,1 1 1,-1-2 0,0 1 0,0 0 0,0-1 0,1 0 0,4-2-1,0-2-1602,1 0 0,-1-1 0,-1 0 0,1 0 0,-1-1-1,11-12 1,8-14-8020</inkml:trace>
</inkml:ink>
</file>

<file path=ppt/ink/ink17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08:14.606"/>
    </inkml:context>
    <inkml:brush xml:id="br0">
      <inkml:brushProperty name="width" value="0.025" units="cm"/>
      <inkml:brushProperty name="height" value="0.025" units="cm"/>
    </inkml:brush>
  </inkml:definitions>
  <inkml:trace contextRef="#ctx0" brushRef="#br0">290 0 9289,'0'0'5247,"-9"12"-1825,-47 55 1798,-50 84 0,85-118-4733,2 1 0,1 1 0,1 1 0,3 0 0,-14 51 0,26-135-14347,2 37 10707,0-26-8848</inkml:trace>
</inkml:ink>
</file>

<file path=ppt/ink/ink17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08:14.947"/>
    </inkml:context>
    <inkml:brush xml:id="br0">
      <inkml:brushProperty name="width" value="0.025" units="cm"/>
      <inkml:brushProperty name="height" value="0.025" units="cm"/>
    </inkml:brush>
  </inkml:definitions>
  <inkml:trace contextRef="#ctx0" brushRef="#br0">0 20 16976,'0'0'8408,"12"0"-6897,245-11 2628,146 3-3783,-385 8-448,-1 1 0,35 7-1,3 6-4905,-50-13-367</inkml:trace>
</inkml:ink>
</file>

<file path=ppt/ink/ink17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10:04.466"/>
    </inkml:context>
    <inkml:brush xml:id="br0">
      <inkml:brushProperty name="width" value="0.025" units="cm"/>
      <inkml:brushProperty name="height" value="0.025" units="cm"/>
    </inkml:brush>
  </inkml:definitions>
  <inkml:trace contextRef="#ctx0" brushRef="#br0">135 1 12844,'0'0'19709,"-31"4"-19495,19 6-214,10-10 0,1 0 0,0 0 0,-1 0 0,1 0 0,-5 2 0,5-1 0,0-1 0,0 1 0,0 0 0,0-1 0,0 1 0,0-1 0,0 0 0,0 1 0,0-1 0,0 0 0,0 1 0,0-1 0,0 0 0,0 0 0,0 0 0,0 0 0,-3-1 0,3 2 0,1-1 0,-1 0 0,0 0 0,-1 0 0,1 0 0,0 1 0,-9-2 0,9 0 0,1 0 0,0 0 0,0 0 0,0 0 0,0-1 0,-4 5 3,3-2-4,0 0 0,0 0 0,0 0 0,0 0 1,0 0-1,0-1 0,0 1 0,-1-1 0,1 1 0,0 0 0,0-1 1,0 0-1,-1 1 0,1-1 0,0 0 0,-1 0 0,1 0 0,0 0 1,0 0-1,-1 0 0,-1 0 0,2 0-79,1 0-798,-1 0 696,1 0-1,0 0 1,0 0-1,-1 0 1,1 0-1,0 1 1,-1-1-1,1 0 1,0 0-1,0 0 1,-1 0-1,1 1 1,0-1-1,0 0 1,0 0-1,-1 0 1,1 1-1,0-1 1,0 0-1,0 0 1,0 1-1,-1-1 1,1 0-1,0 1 1,0-1-1,0 0 1,0 0-1,0 1 1,0-1-1,0 0 1,0 1-1,0-1 1,0 0-1,0 0 1,0 1-1,0-1 1,0 0-1,0 1 1,0-1-1,0 0 1,0 0-1,0 1 1,1-1-1,-1 1 1,10 14-2569,-4-7-1215,-3-2-983</inkml:trace>
</inkml:ink>
</file>

<file path=ppt/ink/ink17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10:20.999"/>
    </inkml:context>
    <inkml:brush xml:id="br0">
      <inkml:brushProperty name="width" value="0.025" units="cm"/>
      <inkml:brushProperty name="height" value="0.025" units="cm"/>
    </inkml:brush>
  </inkml:definitions>
  <inkml:trace contextRef="#ctx0" brushRef="#br0">4372 143 1441,'31'9'1603,"1"-1"0,-1-1-1,1-2 1,58 2-1,-90-7-1415,-9-2-1227,-13-4 4707,-47-23 1282,46 18-4466,0 1 0,0 1 0,-1 2 0,-1 0 0,-44-7 0,-472-27 1343,197 31-1474,-76-4 598,-494-5-884,598 22-57,276-3-9,-362 7-27,304 0 16,1 5 1,-106 25-1,94-9-15,2 4 1,-112 49-1,174-61 67,1 2 0,1 2 0,1 1 0,1 3 0,1 1 0,2 2 0,-44 45 0,69-62-8,0 1 0,1 0 0,1 1-1,1 0 1,0 0 0,1 1 0,1 1-1,1-1 1,-6 22 0,10-28 7,1-1 1,0 0-1,1 1 1,0 0-1,0-1 1,2 1-1,-1-1 1,1 1 0,1-1-1,-1 1 1,2-1-1,0 0 1,0 0-1,1 0 1,0 0-1,0 0 1,12 17-1,-1-7 38,1-1 0,1 0 0,1-2 0,1 1 0,0-2-1,1-1 1,0 0 0,1-2 0,30 15 0,8 0 15,1-3-1,89 25 1,57 1 541,257 28 0,-231-44-370,-214-32-253,505 77 444,3-35 232,-239-39-165,1-13 0,-2-13 0,475-93 0,-230-22-237,-373 85-222,196-90 0,-294 111-10,99-63 0,-139 79-38,-1-1 0,-1-1 0,0-1 0,0 0 0,-2-2-1,0 1 1,-1-2 0,17-28 0,-28 41-8,-1-1 1,0 1-1,0-1 1,0 1-1,-1-1 1,0 0-1,-1 0 1,1 0-1,-1-1 0,0 1 1,-1 0-1,0 0 1,0 0-1,-1-1 1,-2-12-1,0 12-4,0-1 0,0 0-1,-1 0 1,0 1 0,-1 0 0,0 0 0,0 0-1,-1 1 1,0 0 0,-12-12 0,-10-4-10,-1 1 1,-1 1 0,-1 2 0,-1 0-1,-35-13 1,-27-9 4,-1 5-1,-2 4 1,-2 4-1,0 4 1,-1 5-1,-110-7 1,-616 8-8,-347 122-4795,791-58 2644,150-25-3140,4-9-3379</inkml:trace>
</inkml:ink>
</file>

<file path=ppt/ink/ink17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1:01.178"/>
    </inkml:context>
    <inkml:brush xml:id="br0">
      <inkml:brushProperty name="width" value="0.025" units="cm"/>
      <inkml:brushProperty name="height" value="0.025" units="cm"/>
    </inkml:brush>
  </inkml:definitions>
  <inkml:trace contextRef="#ctx0" brushRef="#br0">91 66 15887,'0'0'2488,"7"-10"320,19-32-112,-14 28-315,-7 16 492,-6 17-1214,-11 13-1348,0 0 0,-27 48 0,26-58-162,2 0 0,0 0-1,2 1 1,0 0 0,2 1 0,-9 48 0,16-70-151,-1 0-1,1 0 1,1 1-1,-1-1 1,0 0-1,0 0 1,1 0-1,-1 0 1,1 0-1,0 0 1,0 0-1,0 0 1,0 0-1,0 0 1,0 0-1,0-1 1,0 1-1,1 0 1,-1-1-1,1 1 1,-1-1-1,1 1 1,0-1-1,-1 0 1,1 0-1,0 0 1,0 0-1,0 0 1,0 0-1,0 0 1,0-1-1,0 1 1,0-1-1,0 1 1,0-1-1,0 0 1,5 0-1,7 1-209,0-1-1,0 0 0,0-1 0,22-5 1,-22 3-1313,1-1 0,-1-1 0,0 0 0,-1-1 0,18-10 0,17-13-6937</inkml:trace>
</inkml:ink>
</file>

<file path=ppt/ink/ink17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1:01.519"/>
    </inkml:context>
    <inkml:brush xml:id="br0">
      <inkml:brushProperty name="width" value="0.025" units="cm"/>
      <inkml:brushProperty name="height" value="0.025" units="cm"/>
    </inkml:brush>
  </inkml:definitions>
  <inkml:trace contextRef="#ctx0" brushRef="#br0">127 1 12396,'0'0'5861,"-59"69"-2433,33-32-290,4 0-1056,9 2-192,7-8-769,6-7-800,23-10-225,14-13-449,11-3-1024,9-24-1698,-4-10-2306,-4-10-4420</inkml:trace>
</inkml:ink>
</file>

<file path=ppt/ink/ink17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1:01.849"/>
    </inkml:context>
    <inkml:brush xml:id="br0">
      <inkml:brushProperty name="width" value="0.025" units="cm"/>
      <inkml:brushProperty name="height" value="0.025" units="cm"/>
    </inkml:brush>
  </inkml:definitions>
  <inkml:trace contextRef="#ctx0" brushRef="#br0">263 10 10634,'0'0'6390,"-9"10"-4345,5-6-2052,-4 4 582,0 1-1,0 1 1,1 0 0,-9 15 0,15-23-501,0 0 0,-1 0 1,1 1-1,0-1 0,0 0 0,0 1 1,1-1-1,-1 1 0,1-1 0,-1 1 0,1 0 1,0-1-1,0 1 0,0-1 0,0 1 0,0-1 1,1 1-1,-1 0 0,1-1 0,-1 1 1,1-1-1,0 0 0,0 1 0,0-1 0,1 0 1,-1 1-1,0-1 0,1 0 0,0 0 1,-1 0-1,3 2 0,14 11-11,-5-5-41,-1 1-1,0 0 1,0 1 0,14 20 0,-23-28-18,0 0 0,-1 1 0,0-1 0,0 1 1,0 0-1,0-1 0,-1 1 0,0 0 1,0 0-1,0 0 0,0 0 0,-1 0 1,0 0-1,0 0 0,0 0 0,-1 0 1,0 0-1,0 0 0,-2 7 0,0-5 42,-1 1 0,1-1-1,-1 0 1,-1 0 0,1 0-1,-1-1 1,0 0 0,-1 0-1,0 0 1,0 0-1,0-1 1,0 0 0,-1 0-1,0-1 1,-10 5 0,5-3 338,0 0 0,0-1-1,0 0 1,-1-1 0,0-1 0,0 0 0,0-1 0,-22 2 0,31-4-337,1 0 0,-1 0 1,1 0-1,-1 0 1,1-1-1,-1 1 1,1-1-1,0 0 1,-1 0-1,1 0 0,0 0 1,-1-1-1,1 1 1,0-1-1,0 0 1,0 0-1,0 0 1,1 0-1,-1-1 1,1 1-1,-1-1 0,1 0 1,0 1-1,0-1 1,0 0-1,0 0 1,0 0-1,1-1 1,0 1-1,-1 0 1,1-1-1,0 1 0,1 0 1,-1-1-1,0 1 1,1-1-1,0 1 1,0-1-1,0 1 1,0-1-1,1 0 1,-1 1-1,1 0 0,2-7 1,0 3-56,1 0-1,-1 0 1,1 0-1,1 0 1,-1 1 0,1 0-1,0 0 1,1 0-1,-1 1 1,1-1 0,0 1-1,1 1 1,-1-1-1,9-4 1,18-9-7,58-24-1,-69 33 2,20-9 8,-19 11 19,-2-2 0,1-1 0,-1 0-1,-1-2 1,0 0 0,-1-1-1,27-24 1,-44 36 4,-1 0 0,1-1 1,-1 0-1,1 1 0,-1-1 0,0 0 0,1 1 0,-1-1 1,0 0-1,0 0 0,0 0 0,-1 0 0,1 0 0,0 0 0,-1 0 1,0-1-1,1 1 0,-1 0 0,0 0 0,0 0 0,0-5 1,-1 5 18,0 1 1,0-1 0,-1 0 0,1 0 0,0 0 0,0 1 0,-1-1-1,1 1 1,-1-1 0,0 1 0,1-1 0,-1 1 0,0 0 0,0 0 0,0 0-1,0 0 1,-3-1 0,-10-3 146,1 1-1,-1 1 1,0 0-1,-27-1 1,22 3-183,10-1 0,0 1 0,-1 0 0,1 1 0,-1 0 0,0 1 0,1 0 0,0 1 0,-1 0 0,-12 4 0,22-6-100,0 1-1,0-1 1,0 1-1,0-1 1,0 1 0,0 0-1,0-1 1,0 1-1,0 0 1,0 0-1,1-1 1,-1 1 0,0 0-1,1 0 1,-1 0-1,0 0 1,1 0 0,-1 0-1,1 0 1,-1 1-1,1-1 1,0 0 0,-1 0-1,1 0 1,0 0-1,0 0 1,0 1-1,0-1 1,0 0 0,0 0-1,0 0 1,0 0-1,1 0 1,-1 1 0,0-1-1,1 0 1,0 1-1,0 0-272,0 0 0,0 0 0,1-1 0,-1 1-1,1 0 1,-1-1 0,1 1 0,0-1 0,-1 1-1,1-1 1,0 0 0,0 0 0,0 0 0,0 0-1,0 0 1,0 0 0,0-1 0,3 1 0,24 2-7235</inkml:trace>
</inkml:ink>
</file>

<file path=ppt/ink/ink17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1:02.210"/>
    </inkml:context>
    <inkml:brush xml:id="br0">
      <inkml:brushProperty name="width" value="0.025" units="cm"/>
      <inkml:brushProperty name="height" value="0.025" units="cm"/>
    </inkml:brush>
  </inkml:definitions>
  <inkml:trace contextRef="#ctx0" brushRef="#br0">83 6 5765,'0'0'16277,"11"-1"-13506,-6 0-2606,2 0 290,0-1 0,1 2 0,-1-1 0,0 1 0,1 0 0,-1 1-1,9 1 1,-13-1-398,-1 0-1,0 0 0,1 0 1,-1 0-1,0 0 0,0 0 0,0 1 1,0-1-1,0 1 0,0 0 1,0-1-1,-1 1 0,1 0 0,0 0 1,-1 0-1,1 0 0,-1 0 1,0 1-1,0-1 0,0 0 0,0 1 1,0-1-1,-1 0 0,1 1 1,-1-1-1,1 1 0,-1-1 0,0 1 1,0 3-1,0 3-2,0 0 0,-1 0 0,0 0 1,0-1-1,-1 1 0,0 0 0,-1-1 0,0 1 0,0-1 0,-1 0 0,0 0 1,0 0-1,-6 7 0,-9 11 368,-2-2 0,-31 31 0,-16 19 15,67-73-435,0 0-1,1 0 1,-1 0-1,0 0 1,0 0-1,1 0 1,-1 0-1,0 0 1,1 1-1,-1-1 1,1 0-1,-1 0 1,1 1-1,0-1 1,0 0-1,0 1 1,-1-1-1,1 0 1,1 2-1,-1-2-1,0 0 0,1-1-1,-1 1 1,1 0 0,-1-1-1,1 1 1,-1 0 0,1-1-1,0 1 1,-1-1 0,1 1-1,0-1 1,-1 0 0,1 1-1,0-1 1,0 1 0,0-1-1,-1 0 1,1 0 0,0 1-1,0-1 1,1 0 0,7 1-145,1-1 1,0 0-1,-1 0 1,12-2-1,-13 1-143,41-10-4813,-17 1-2679,11-4-10413</inkml:trace>
</inkml:ink>
</file>

<file path=ppt/ink/ink17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1:02.568"/>
    </inkml:context>
    <inkml:brush xml:id="br0">
      <inkml:brushProperty name="width" value="0.025" units="cm"/>
      <inkml:brushProperty name="height" value="0.025" units="cm"/>
    </inkml:brush>
  </inkml:definitions>
  <inkml:trace contextRef="#ctx0" brushRef="#br0">54 1 20788,'0'0'8424,"-40"68"-5734,31-42-1825,4-2-865,5 0 0,3-2 0,12-4-1153,8-6-7944</inkml:trace>
</inkml:ink>
</file>

<file path=ppt/ink/ink17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1:04.952"/>
    </inkml:context>
    <inkml:brush xml:id="br0">
      <inkml:brushProperty name="width" value="0.025" units="cm"/>
      <inkml:brushProperty name="height" value="0.025" units="cm"/>
    </inkml:brush>
  </inkml:definitions>
  <inkml:trace contextRef="#ctx0" brushRef="#br0">1 5 20275,'0'0'2280,"8"-1"-930,12-1-577,1 1-1,34 2 0,-44 0-589,-1 0 0,0 1-1,0 0 1,1 1 0,-2 0-1,1 0 1,0 1 0,13 7-1,-21-9-137,0 1-1,0-1 0,0 0 1,0 1-1,-1-1 0,1 1 0,-1 0 1,0 0-1,1-1 0,-1 1 1,-1 0-1,1 0 0,0 0 1,-1 0-1,1 0 0,-1 0 0,0 0 1,0 0-1,0 0 0,-1 5 1,0 6 289,-1 0 1,0-1 0,-5 16-1,-3 5 380,2-10-490,1-1-1,1 1 0,2 0 1,-4 44-1,8-68-341,0 0-1,0-1 1,0 1-1,0 0 1,0 0 0,0-1-1,0 1 1,0 0-1,0-1 1,0 1-1,1 0 1,-1 0-1,0-1 1,0 1 0,0 0-1,0 0 1,0-1-1,1 1 1,-1 0-1,0 0 1,0-1-1,0 1 1,1 0 0,-1 0-1,0 0 1,0 0-1,1-1 1,-1 1-1,0 0 1,0 0-1,1 0 1,-1 0 0,0 0-1,1 0 1,-1 0-1,0 0 1,0 0-1,1 0 1,-1 0-1,0 0 1,1 0 0,-1 0-1,0 0 1,0 0-1,1 0 1,-1 0-1,0 0 1,1 0-1,-1 1 1,0-1 0,0 0-1,1 0 1,-1 0-1,0 0 1,0 1-1,0-1 1,1 0-1,-1 0 1,0 0-1,0 1 1,0-1 0,0 0-1,1 1 1,-2-18-7335,-2-4-6661</inkml:trace>
</inkml:ink>
</file>

<file path=ppt/ink/ink17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1:05.308"/>
    </inkml:context>
    <inkml:brush xml:id="br0">
      <inkml:brushProperty name="width" value="0.025" units="cm"/>
      <inkml:brushProperty name="height" value="0.025" units="cm"/>
    </inkml:brush>
  </inkml:definitions>
  <inkml:trace contextRef="#ctx0" brushRef="#br0">0 42 13100,'0'0'14606,"60"3"-13132,-26-6-770,6-2-576,5-1-96,2-1-1153,0 0-2018,-6 0-2882,-6-3-3108</inkml:trace>
</inkml:ink>
</file>

<file path=ppt/ink/ink17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1:05.637"/>
    </inkml:context>
    <inkml:brush xml:id="br0">
      <inkml:brushProperty name="width" value="0.025" units="cm"/>
      <inkml:brushProperty name="height" value="0.025" units="cm"/>
    </inkml:brush>
  </inkml:definitions>
  <inkml:trace contextRef="#ctx0" brushRef="#br0">0 49 17745,'0'0'2407,"12"-7"49,1 0-1632,1 0 0,-1 1 0,1 1 0,28-8 0,-38 12-653,0 0-1,0 1 0,0-1 0,0 1 1,0 0-1,0 0 0,0 0 0,0 1 1,0 0-1,0-1 0,0 1 0,5 2 1,-7-2-126,0 1 1,0-1 0,0 1 0,0-1 0,0 1 0,0 0 0,-1-1-1,1 1 1,0 0 0,-1 0 0,0 0 0,1 1 0,-1-1 0,0 0-1,0 0 1,0 1 0,-1-1 0,1 0 0,0 1 0,-1-1 0,1 1 0,-1 3-1,1 3 24,-1 0-1,0 1 1,-1-1-1,0 1 0,0-1 1,-1 0-1,0 0 1,0 0-1,-1 0 0,0 0 1,-1-1-1,-6 11 1,-6 8 353,-2 0 0,-28 31 1,26-34-218,1 1-1,-18 32 1,37-57-205,-1 1 0,0 0 0,1 0 0,-1-1 0,1 1 0,0 0 0,-1 0 0,1-1 0,0 1 0,-1 0 0,1 0 0,0 0 0,0 0 0,0 0 0,-1 0 0,1-1 0,0 1 0,0 0 0,0 0 0,1 0 0,-1 0 0,0 0 0,0 0 0,0-1 0,1 1 0,-1 0 0,0 0 0,1 0 0,-1-1 0,1 1 0,-1 0 0,1 0 0,-1-1 0,1 1 0,-1 0 0,1-1 0,0 1 0,-1-1 0,1 1 0,0-1 0,0 1 0,-1-1 0,1 1 0,0-1 0,0 0 0,0 1 0,0-1 0,0 0 0,-1 0 0,1 0 0,0 0 0,0 1 0,0-1 0,0 0 0,0-1 0,1 1 0,9 0 0,0 0 0,0 0 0,18-5 0,-22 4 0,87-22-4393,-49 10-3353</inkml:trace>
</inkml:ink>
</file>

<file path=ppt/ink/ink17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1:08.504"/>
    </inkml:context>
    <inkml:brush xml:id="br0">
      <inkml:brushProperty name="width" value="0.025" units="cm"/>
      <inkml:brushProperty name="height" value="0.025" units="cm"/>
    </inkml:brush>
  </inkml:definitions>
  <inkml:trace contextRef="#ctx0" brushRef="#br0">0 1 11627,'0'0'12684,"6"8"-11830,7 10-534,0-1 1,27 26-1,-34-38-312,0 1-1,0-2 1,1 1 0,-1 0 0,1-1 0,0-1 0,1 1-1,-1-1 1,0 0 0,1 0 0,0-1 0,11 1-1,-5-1-693,0 0-1,1-2 0,-1 0 1,19-2-1,-27 1-341,-1 0 0,0-1 0,0 1 0,0-1 0,0 0 0,0 0-1,0-1 1,-1 1 0,6-4 0,6-8-6328</inkml:trace>
</inkml:ink>
</file>

<file path=ppt/ink/ink17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1:08.837"/>
    </inkml:context>
    <inkml:brush xml:id="br0">
      <inkml:brushProperty name="width" value="0.025" units="cm"/>
      <inkml:brushProperty name="height" value="0.025" units="cm"/>
    </inkml:brush>
  </inkml:definitions>
  <inkml:trace contextRef="#ctx0" brushRef="#br0">242 1 9065,'0'0'5445,"-50"44"-3299,28-13-256,-4 13-161,-1 6-63,-4 8-353,5-2-384,3-1-417,3-8-319,9-9-33,6-13-64,5-14-96,10-13-4004,3-24-1025,1-13-8263</inkml:trace>
</inkml:ink>
</file>

<file path=ppt/ink/ink17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1:09.195"/>
    </inkml:context>
    <inkml:brush xml:id="br0">
      <inkml:brushProperty name="width" value="0.025" units="cm"/>
      <inkml:brushProperty name="height" value="0.025" units="cm"/>
    </inkml:brush>
  </inkml:definitions>
  <inkml:trace contextRef="#ctx0" brushRef="#br0">0 8 12524,'0'0'11819,"91"-7"-10794,-30 12-448,11-2-385,5-2-128,2-1 0,3 0-1217,-8 0-1057,-7 0-1474,-13 0-1216,-11 0-5670</inkml:trace>
  <inkml:trace contextRef="#ctx0" brushRef="#br0" timeOffset="1">767 171 15439,'0'0'7335,"87"44"-6663,-37-39-384,0-1-256,-1-2-2017,-6-1-1250,-14-1-2018</inkml:trace>
</inkml:ink>
</file>

<file path=ppt/ink/ink17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1:09.537"/>
    </inkml:context>
    <inkml:brush xml:id="br0">
      <inkml:brushProperty name="width" value="0.025" units="cm"/>
      <inkml:brushProperty name="height" value="0.025" units="cm"/>
    </inkml:brush>
  </inkml:definitions>
  <inkml:trace contextRef="#ctx0" brushRef="#br0">0 1 10922,'0'0'11275,"91"28"-10538,-30-28-481,6 0-160,3-8-2178,-3-3-3683</inkml:trace>
</inkml:ink>
</file>

<file path=ppt/ink/ink17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1:09.912"/>
    </inkml:context>
    <inkml:brush xml:id="br0">
      <inkml:brushProperty name="width" value="0.025" units="cm"/>
      <inkml:brushProperty name="height" value="0.025" units="cm"/>
    </inkml:brush>
  </inkml:definitions>
  <inkml:trace contextRef="#ctx0" brushRef="#br0">16 115 6406,'0'0'6652,"-4"-11"-3487,2 5-2687,-7-28 787,9 33-1197,0-1 1,0 1-1,0-1 0,0 1 0,0-1 1,1 1-1,-1-1 0,0 1 1,1-1-1,-1 1 0,1 0 0,0-1 1,-1 1-1,1 0 0,0-1 1,0 1-1,0 0 0,0 0 0,0 0 1,0 0-1,0 0 0,0 0 1,0 0-1,0 0 0,2 0 0,8-5 297,1 2 0,-1-1-1,1 2 1,-1-1 0,1 2-1,0 0 1,22-2 0,5 3 18,43 4 0,-76-2-373,1-1-1,0 1 1,-1 1 0,1-1-1,-1 1 1,0 1 0,1-1 0,-1 1-1,0 0 1,0 0 0,-1 1 0,1-1-1,5 6 1,-9-7 1,0 0 0,0 0-1,-1 0 1,1 0 0,-1 0 0,1 1-1,-1-1 1,0 0 0,0 1 0,0-1-1,0 1 1,0 0 0,0-1 0,-1 1-1,0-1 1,1 1 0,-1 0 0,0-1-1,0 1 1,0 0 0,-1-1 0,1 1-1,-1 0 1,1-1 0,-1 1 0,0 0-1,0-1 1,0 0 0,0 1 0,0-1-1,-1 1 1,1-1 0,-1 0 0,-3 4-1,-7 7 302,0 0 0,0-1 0,-1-1 0,-15 10 0,-37 34 1435,60-51-1628,1 1-1,-1 0 0,1 1 0,1-1 1,-1 1-1,1 0 0,0-1 0,0 1 1,-4 12-1,7-16-105,-1-1 0,1 1 0,-1 0 1,1 0-1,0 0 0,0-1 0,0 1 0,0 0 0,0 0 0,0 0 1,0 0-1,1-1 0,-1 1 0,1 0 0,-1 0 0,1-1 1,0 1-1,0 0 0,0-1 0,-1 1 0,1-1 0,1 1 1,-1-1-1,2 2 0,0 0-36,0-1 1,1 1-1,-1-1 0,1 0 1,0 0-1,0-1 0,0 1 1,0-1-1,0 0 0,6 1 1,8 0-894,1 0 1,0-1-1,31-3 1,7-7-3890,-1-12-3544</inkml:trace>
</inkml:ink>
</file>

<file path=ppt/ink/ink17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1:10.259"/>
    </inkml:context>
    <inkml:brush xml:id="br0">
      <inkml:brushProperty name="width" value="0.025" units="cm"/>
      <inkml:brushProperty name="height" value="0.025" units="cm"/>
    </inkml:brush>
  </inkml:definitions>
  <inkml:trace contextRef="#ctx0" brushRef="#br0">1 0 13549,'0'0'1687,"10"1"304,27 5-656,-1 1-749,1-2 0,-1-2 0,1-1 0,52-4 0,-86 1-612,11 0 327,-18 6 472,-12 12-230,-7 12 552,0 2 0,2 0 0,-21 44 0,33-58-1046,2 1 0,-1 0 0,2 0 0,1 1 0,0-1 0,1 1 0,1 0 0,0 25 0,5-34-1464,0-7-1262,0-15-15466</inkml:trace>
  <inkml:trace contextRef="#ctx0" brushRef="#br0" timeOffset="1">9 243 7079,'0'0'17072,"77"-14"-15919,-26 14-737,8 0-384,12 0-1345,4 0-5029</inkml:trace>
</inkml:ink>
</file>

<file path=ppt/ink/ink17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0:57.091"/>
    </inkml:context>
    <inkml:brush xml:id="br0">
      <inkml:brushProperty name="width" value="0.025" units="cm"/>
      <inkml:brushProperty name="height" value="0.025" units="cm"/>
    </inkml:brush>
  </inkml:definitions>
  <inkml:trace contextRef="#ctx0" brushRef="#br0">132 0 10282,'0'0'21375,"-1"11"-20441,-14 58-723,9-48-218,1 1 0,1-1 0,1 1 0,-1 28 0,4-49 5,0 0 0,1 0-1,-1 1 1,0-1 0,1 0 0,0 0 0,-1 0 0,1 1-1,-1-1 1,1 0 0,0 0 0,0 0 0,0 0 0,0 0-1,0-1 1,0 1 0,0 0 0,0 0 0,0 0-1,0-1 1,0 1 0,0-1 0,0 1 0,1-1 0,-1 1-1,0-1 1,0 0 0,1 0 0,-1 1 0,3-1 0,49 1-133,-31-2 70,-19 1 67,0 0 1,0 0-1,0 0 0,0 0 0,-1 1 1,1-1-1,0 1 0,0 0 0,-1-1 1,1 1-1,0 0 0,-1 1 0,1-1 1,-1 0-1,1 1 0,-1 0 0,0-1 1,0 1-1,0 0 0,0 0 0,0 0 1,0 0-1,0 1 0,-1-1 0,1 0 1,-1 1-1,1-1 0,-1 1 0,0-1 1,0 1-1,0 0 0,-1 0 0,1-1 1,-1 1-1,1 0 0,-1 0 0,0 0 1,0-1-1,0 1 0,0 0 0,-1 0 1,1 0-1,-1-1 0,-1 5 0,0 2 12,-1 1 0,0-1 0,-1 0 0,0 0-1,0 0 1,-1 0 0,0-1 0,-1 0 0,1 0-1,-2 0 1,-11 11 0,11-13-14,1-2 0,-1 1 0,0 0 0,0-1 0,-1-1 0,1 1 0,-1-1 0,0-1 0,0 1 0,0-1 0,0 0 0,0-1 0,0 0 0,0 0 0,-1-1 0,1 0 0,0-1 0,0 0 0,-9-1 0,14 0-95,1 1 0,0 0 1,-1-1-1,1 1 0,0-1 0,0 0 0,0 0 1,0 0-1,0 0 0,0 0 0,1 0 0,-1 0 1,0-1-1,1 1 0,0-1 0,0 1 0,0-1 1,0 1-1,0-1 0,0 0 0,1 1 0,-1-1 1,1 0-1,0 0 0,0 1 0,0-1 0,0 0 1,1-3-1,-1-5-983,1-1 1,1 1-1,0-1 1,1 1-1,6-16 1,6-12-7230</inkml:trace>
</inkml:ink>
</file>

<file path=ppt/ink/ink17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0:57.449"/>
    </inkml:context>
    <inkml:brush xml:id="br0">
      <inkml:brushProperty name="width" value="0.025" units="cm"/>
      <inkml:brushProperty name="height" value="0.025" units="cm"/>
    </inkml:brush>
  </inkml:definitions>
  <inkml:trace contextRef="#ctx0" brushRef="#br0">1 68 19122,'0'0'13645,"57"-27"-13645,-27 22 0,8 2 0,7-2-769,5-1-2882,1-3-3396,4-4-9513</inkml:trace>
</inkml:ink>
</file>

<file path=ppt/ink/ink17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0:57.811"/>
    </inkml:context>
    <inkml:brush xml:id="br0">
      <inkml:brushProperty name="width" value="0.025" units="cm"/>
      <inkml:brushProperty name="height" value="0.025" units="cm"/>
    </inkml:brush>
  </inkml:definitions>
  <inkml:trace contextRef="#ctx0" brushRef="#br0">146 0 13421,'0'0'13335,"-1"11"-10730,1 13-1753,0-1-1,2 0 1,9 44-1,-8-43-851,0 0 0,-2 0 0,-1 0 0,0 0 0,-2 0 0,-1 0 0,-1 0 0,-10 34 0,7-28 0,4-11 0,0 0 0,0 36 0,4-71-1758,-1-29-8138,-8 7 1403</inkml:trace>
  <inkml:trace contextRef="#ctx0" brushRef="#br0" timeOffset="1">1 237 14382,'0'0'14541,"69"7"-13644,-31-4-673,6-2-160,-2-1-1345,-3-3-3651,-6-12-4998</inkml:trace>
</inkml:ink>
</file>

<file path=ppt/ink/ink17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0:58.150"/>
    </inkml:context>
    <inkml:brush xml:id="br0">
      <inkml:brushProperty name="width" value="0.025" units="cm"/>
      <inkml:brushProperty name="height" value="0.025" units="cm"/>
    </inkml:brush>
  </inkml:definitions>
  <inkml:trace contextRef="#ctx0" brushRef="#br0">125 0 21236,'0'0'2296,"10"1"624,-3-1-2513,8 0 536,1 1 0,0 1 0,20 4 0,-33-5-854,1 0 0,-1-1 0,0 1 0,1 1 0,-1-1 0,0 0 0,0 1 0,0 0 0,0-1 0,0 1 0,0 1 0,0-1 0,0 0 0,-1 1 0,1-1 0,-1 1 0,0 0 0,0 0 0,0-1 0,0 2 0,0-1 0,-1 0 0,2 4 0,-2 1-89,0-1 0,0 0 0,-1 1 0,0-1 0,-1 1 0,1-1 0,-1 0 0,-1 0 0,0 1 0,0-1 0,0 0 0,0 0 0,-1 0 0,-1-1 0,1 1 0,-1-1 0,0 0 0,-8 10 0,-9 9 0,-2-1 0,-50 42 0,29-28 0,22-19 0,16-14 0,-1 0 0,1 0 0,0 1 0,0 0 0,0 0 0,1 0 0,0 0 0,0 1 0,1 0 0,-7 14 0,11-20 0,0 0 0,0-1 0,0 1 0,0 0 0,1-1 0,-1 1 0,0-1 0,1 1 0,-1 0 0,1-1 0,-1 1 0,0-1 0,1 1 0,-1-1 0,1 1 0,-1-1 0,1 0 0,-1 1 0,1-1 0,0 0 0,-1 1 0,1-1 0,-1 0 0,1 0 0,0 1 0,-1-1 0,1 0 0,0 0 0,-1 0 0,1 0 0,0 0 0,-1 0 0,1 0 0,0 0 0,-1 0 0,2-1 0,31 0 0,-32 1 0,40-7 86,67-18-1,-4-1-1019,-27 13-4042,-1 1-5396</inkml:trace>
</inkml:ink>
</file>

<file path=ppt/ink/ink17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1:20.311"/>
    </inkml:context>
    <inkml:brush xml:id="br0">
      <inkml:brushProperty name="width" value="0.025" units="cm"/>
      <inkml:brushProperty name="height" value="0.025" units="cm"/>
    </inkml:brush>
  </inkml:definitions>
  <inkml:trace contextRef="#ctx0" brushRef="#br0">9 38 10218,'0'0'14766,"0"1"-14681,-1-1 0,1 0 0,-1 0 0,1 0 0,-1 1 1,1-1-1,-1 0 0,1 1 0,-1-1 0,1 0 1,0 1-1,-1-1 0,1 1 0,-1-1 0,1 1 0,0-1 1,-1 1-1,1-1 0,0 1 0,0-1 0,-1 2 0,8-1 94,0 0 0,1 0-1,-1 0 1,0-1-1,0 0 1,11-2-1,1 2 51,-10 0-130,10 1-15,-1-1 1,0-1-1,0 0 1,1-1-1,-1-1 1,0-1 0,-1-1-1,22-8 1,-38 13-304,0 0 0,-1 0 0,1-1 0,-1 1 0,1 0 0,-1-1 1,1 1-1,-1-1 0,1 1 0,-1-1 0,1 1 0,-1-1 0,1 1 0,-1-1 1,0 1-1,1-1 0,-1 0 0,0 1 0,0-1 0,1 1 0,-1-1 0,0 0 1,0 0-1,1-9-5723</inkml:trace>
</inkml:ink>
</file>

<file path=ppt/ink/ink17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1:14.077"/>
    </inkml:context>
    <inkml:brush xml:id="br0">
      <inkml:brushProperty name="width" value="0.025" units="cm"/>
      <inkml:brushProperty name="height" value="0.025" units="cm"/>
    </inkml:brush>
  </inkml:definitions>
  <inkml:trace contextRef="#ctx0" brushRef="#br0">92 1 17072,'0'0'8798,"-1"11"-7613,-7 23-568,0 0 0,-16 36 0,14-43-540,0 0 1,2 0-1,1 1 0,2 0 0,0 1 0,0 30 1,5-56-73,1 0 0,-1 0 0,1 0 0,0 0 0,0-1 0,0 1 0,0 0 1,1-1-1,-1 1 0,1 0 0,-1-1 0,1 0 0,0 1 0,0-1 1,0 0-1,0 0 0,1 0 0,-1 0 0,0-1 0,1 1 0,-1 0 0,1-1 1,0 0-1,-1 0 0,1 0 0,0 0 0,0 0 0,0 0 0,0-1 1,5 1-1,7 1-880,-1 0 1,1-1-1,0-1 1,-1-1-1,17-2 1,6-7-4171,-6-10-1329</inkml:trace>
</inkml:ink>
</file>

<file path=ppt/ink/ink17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1:14.422"/>
    </inkml:context>
    <inkml:brush xml:id="br0">
      <inkml:brushProperty name="width" value="0.025" units="cm"/>
      <inkml:brushProperty name="height" value="0.025" units="cm"/>
    </inkml:brush>
  </inkml:definitions>
  <inkml:trace contextRef="#ctx0" brushRef="#br0">97 1 16271,'0'0'4549,"-49"74"-2275,34-33-224,0 2-545,2 2-640,9 2-481,4 1-255,0-2-65,21-3-481,8-6-2626,2-11-3074</inkml:trace>
</inkml:ink>
</file>

<file path=ppt/ink/ink17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1:15.523"/>
    </inkml:context>
    <inkml:brush xml:id="br0">
      <inkml:brushProperty name="width" value="0.025" units="cm"/>
      <inkml:brushProperty name="height" value="0.025" units="cm"/>
    </inkml:brush>
  </inkml:definitions>
  <inkml:trace contextRef="#ctx0" brushRef="#br0">164 109 3427,'6'-8'8616,"33"-51"-2845,-20 28-657,-23 41-4778,0-1-1,1 1 0,0 0 1,0 0-1,1 0 0,1 0 1,-1 0-1,2 1 0,0 17 0,1-2-406,1 1 0,9 48-1,-5-55 80,-1 1 0,-2 0-1,0 0 1,-1 0 0,-1 29-1,-2-45 10,0 1-1,0-1 0,0 1 0,0 0 1,-1-1-1,0 0 0,0 1 1,-1-1-1,1 0 0,-1 0 1,0 0-1,-1-1 0,1 1 1,-1-1-1,0 0 0,0 0 1,0 0-1,0 0 0,-1-1 1,1 0-1,-1 1 0,0-2 0,0 1 1,-9 3-1,4-2 184,1-1 1,-1-1-1,0 1 0,0-1 1,0-1-1,0 0 1,-18 0-1,26-1-161,0 0 1,0 0 0,-1 0-1,1 0 1,0 0-1,0-1 1,0 1-1,0-1 1,0 0-1,0 1 1,0-1-1,0 0 1,0 0 0,0 0-1,0 0 1,0-1-1,0 1 1,1 0-1,-1-1 1,1 1-1,-1-1 1,1 0 0,-1 1-1,1-1 1,0 0-1,0 0 1,0 0-1,0 0 1,0 0-1,0 0 1,1 0 0,-1 0-1,1 0 1,-1-1-1,1 1 1,0 0-1,0 0 1,0 0-1,0 0 1,1-4-1,0 2-29,0-1 0,0 1-1,1 0 1,0 0 0,-1 0-1,2 0 1,-1 0 0,0 0-1,1 0 1,0 1-1,0-1 1,0 1 0,0 0-1,0 0 1,1 0 0,6-4-1,9-6-20,1 1-1,22-9 1,-27 13 42,92-40 25,28-14-8,-116 52 34,-1-1-1,0-1 1,-1 0 0,28-26-1,-42 35-10,-1 0 0,1 0 0,-1 0 0,1 0 0,-1 0 0,0 0 0,0 0 0,-1-1 0,1 1 0,-1-1 0,1 1 0,-1-1 1,0 0-1,-1 1 0,1-1 0,-1 0 0,1-6 0,-2 8-27,1-1 1,-1 0-1,1 0 1,-1 1 0,0-1-1,0 0 1,0 1-1,-1-1 1,1 1 0,-1 0-1,1-1 1,-1 1-1,0 0 1,0 0 0,0 0-1,0 0 1,0 0-1,0 0 1,-1 1 0,1-1-1,0 1 1,-1 0-1,-3-2 1,-26-8-45,0 1 0,0 2 0,-1 1 0,0 2 0,0 1 0,0 1 0,-39 3 0,71 0-37,1-1-1,-1 1 1,1 0 0,-1 0 0,1 0-1,-1 0 1,1 0 0,-1 0-1,1 0 1,0 1 0,-1-1-1,1 0 1,-1 0 0,1 0 0,-1 0-1,1 1 1,-1-1 0,1 0-1,0 0 1,-1 1 0,1-1 0,0 0-1,-1 1 1,1-1 0,0 0-1,-1 1 1,1-1 0,0 0 0,-1 1-1,1-1 1,0 1 0,0-1-1,0 1 1,-1 0 0,7 17-3214,21 14-5101,2-18-713</inkml:trace>
</inkml:ink>
</file>

<file path=ppt/ink/ink17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1:16.131"/>
    </inkml:context>
    <inkml:brush xml:id="br0">
      <inkml:brushProperty name="width" value="0.025" units="cm"/>
      <inkml:brushProperty name="height" value="0.025" units="cm"/>
    </inkml:brush>
  </inkml:definitions>
  <inkml:trace contextRef="#ctx0" brushRef="#br0">91 33 13933,'0'0'2808,"8"-4"-1009,6-2-1026,1 1 0,-1 1-1,0 0 1,20-2 0,-30 5-645,0 0 0,1 0 0,-1 1 0,0-1 0,1 1 0,-1 0 0,0 1-1,0-1 1,1 1 0,-1-1 0,0 1 0,0 1 0,0-1 0,0 0 0,0 1 0,0 0 0,0 0 0,0 0 0,-1 1 0,1-1 0,-1 1 0,5 4 0,-7-5-27,0 1 0,0-1 1,0 1-1,0 0 1,0-1-1,-1 1 1,1 0-1,-1-1 0,0 1 1,0 0-1,0 0 1,0-1-1,0 1 1,-1 0-1,1 0 0,-1-1 1,0 1-1,1 0 1,-1-1-1,-1 1 1,1-1-1,0 0 0,0 1 1,-1-1-1,0 0 1,1 0-1,-3 3 1,-8 8 276,0 0 1,0 0 0,-16 11 0,15-12-170,-40 31 512,37-31-464,0 1 0,0 0-1,1 1 1,1 1 0,0 0 0,1 1 0,-21 33 0,33-47-255,0-1 0,0 1 1,0 0-1,0 0 0,1 0 0,-1 0 0,1 0 1,-1 0-1,1 0 0,0 0 0,-1 0 0,1 0 1,0 0-1,0 0 0,1 0 0,-1 0 0,0 0 1,1 0-1,-1 0 0,1 0 0,0 0 0,-1 0 1,1 0-1,0 0 0,0-1 0,0 1 0,1 0 1,-1-1-1,0 1 0,1-1 0,-1 1 0,1-1 1,-1 1-1,1-1 0,-1 0 0,1 0 0,0 0 1,0 0-1,0 0 0,0 0 0,0-1 0,-1 1 1,4 0-1,11 3-21,-1-1 0,1 0 1,0-1-1,24 0 0,-24-2-37,59 2-2095,-24-1-3235,-38-1 3014,22 0-6452</inkml:trace>
</inkml:ink>
</file>

<file path=ppt/ink/ink17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1:16.492"/>
    </inkml:context>
    <inkml:brush xml:id="br0">
      <inkml:brushProperty name="width" value="0.025" units="cm"/>
      <inkml:brushProperty name="height" value="0.025" units="cm"/>
    </inkml:brush>
  </inkml:definitions>
  <inkml:trace contextRef="#ctx0" brushRef="#br0">1 1 13741,'0'0'11082,"-1"47"-8391,1-28-673,0 2-1217,0-2-481,0 3-224,0-3-416,5-1-1666,3-5-2466,1-8-4229</inkml:trace>
</inkml:ink>
</file>

<file path=ppt/ink/ink17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1:16.838"/>
    </inkml:context>
    <inkml:brush xml:id="br0">
      <inkml:brushProperty name="width" value="0.025" units="cm"/>
      <inkml:brushProperty name="height" value="0.025" units="cm"/>
    </inkml:brush>
  </inkml:definitions>
  <inkml:trace contextRef="#ctx0" brushRef="#br0">0 11 19378,'0'0'9492,"14"0"-8846,66 0-307,-38 1-768,0-1 0,-1-2 0,42-7 0,-82 9 420,-1 0-1,0 1 1,0-1 0,0 0 0,0 1 0,1-1 0,-1 1 0,0-1 0,0 0 0,0 1 0,0-1 0,0 0 0,0 1 0,0-1 0,0 1-1,0-1 1,0 0 0,0 1 0,0-1 0,-1 1 0,1-1 0,0 0 0,0 1 0,0-1 0,0 0 0,-1 1 0,1-1 0,0 0-1,0 1 1,-1-1 0,1 0 0,0 0 0,0 1 0,-1-1 0,1 0 0,0 0 0,-1 1 0,-13 18 33,-9 11 175,2 1 1,1 1-1,1 2 0,2-1 0,1 2 0,1 0 0,3 1 0,1 0 0,-12 68 1,22-92 721,1 0-3895,0-9-2496,0-14-1101,0-11-5526</inkml:trace>
  <inkml:trace contextRef="#ctx0" brushRef="#br0" timeOffset="1">49 262 6182,'0'0'20275,"72"-21"-20307,-35 21-1986,0-2-2851,-5-14-5893</inkml:trace>
</inkml:ink>
</file>

<file path=ppt/ink/ink17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1:17.193"/>
    </inkml:context>
    <inkml:brush xml:id="br0">
      <inkml:brushProperty name="width" value="0.025" units="cm"/>
      <inkml:brushProperty name="height" value="0.025" units="cm"/>
    </inkml:brush>
  </inkml:definitions>
  <inkml:trace contextRef="#ctx0" brushRef="#br0">133 14 18161,'0'0'2055,"9"-3"134,-5 2-2035,3-1 466,1 0 1,-1 0-1,0 1 1,1 0 0,-1 0-1,11 0 1,-16 1-555,0 1 1,0-1-1,0 0 1,0 1-1,-1-1 1,1 1-1,0 0 1,0-1-1,-1 1 1,1 0-1,0 0 1,-1 0-1,1 0 1,-1 1-1,1-1 1,-1 0-1,0 1 1,1-1 0,-1 0-1,0 1 1,0 0-1,0-1 1,0 1-1,0 0 1,-1-1-1,1 1 1,0 0-1,-1 0 1,1 0-1,-1-1 1,0 1-1,1 0 1,-1 0-1,0 0 1,0 2-1,-1 5 109,1 1-1,-1-1 1,-1 0-1,1 1 1,-2-1-1,1 0 1,-1 0-1,-1-1 1,1 1-1,-1-1 1,-8 12-1,-9 11 150,-37 44 0,34-46-215,-6 8 2,12-17-38,1 2 0,-24 39 1,40-60-69,1 0 0,-1 0 0,1 0 0,-1-1 1,1 1-1,-1 0 0,1 0 0,0 0 0,0 0 0,-1 0 1,1 0-1,0 0 0,0 0 0,0 0 0,0-1 0,0 1 1,0 0-1,0 0 0,1 0 0,-1 0 0,0 0 0,0 0 1,1 0-1,-1 0 0,0 0 0,1-1 0,-1 1 0,1 0 1,-1 0-1,1 0 0,0-1 0,-1 1 0,1 0 0,0-1 1,-1 1-1,1-1 0,0 1 0,0-1 0,0 1 0,-1-1 1,1 1-1,0-1 0,0 0 0,0 1 0,0-1 0,0 0 1,0 0-1,0 0 0,0 0 0,0 1 0,1-2 0,10 3-101,0-1 0,0-1 0,18-2 0,-11 1-509,56-1-3623,-25-4-1735,-17 1-806</inkml:trace>
</inkml:ink>
</file>

<file path=ppt/ink/ink17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1:17.566"/>
    </inkml:context>
    <inkml:brush xml:id="br0">
      <inkml:brushProperty name="width" value="0.025" units="cm"/>
      <inkml:brushProperty name="height" value="0.025" units="cm"/>
    </inkml:brush>
  </inkml:definitions>
  <inkml:trace contextRef="#ctx0" brushRef="#br0">1 1 15759,'0'0'5151,"10"6"-3688,3 1-1022,0-2 1,0 1-1,0-2 0,1 0 0,-1 0 1,1-1-1,0-1 0,21 1 0,137-2 1481,-90-3-1457,75 2 228,477 8 874,-440 3-1432,244 46 1,-336-36-88,-34-6 113,0-3 1,122 6 0,-176-21-508,-17-6-1268,-19-8-2378,-14-2-3289,-8-3-5772</inkml:trace>
</inkml:ink>
</file>

<file path=ppt/ink/ink17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1:18.223"/>
    </inkml:context>
    <inkml:brush xml:id="br0">
      <inkml:brushProperty name="width" value="0.025" units="cm"/>
      <inkml:brushProperty name="height" value="0.025" units="cm"/>
    </inkml:brush>
  </inkml:definitions>
  <inkml:trace contextRef="#ctx0" brushRef="#br0">222 0 18738,'0'0'12054,"-3"9"-11045,-7 14-729,-23 39 1,22-45-223,1 0 0,1 0 0,1 1-1,1 0 1,0 0 0,-7 35 0,14-51-66,0-1 1,0 0-1,0 1 0,0-1 1,0 1-1,1-1 0,-1 0 1,1 1-1,-1-1 0,1 0 0,-1 0 1,1 1-1,0-1 0,-1 0 1,1 0-1,0 0 0,0 0 1,0 0-1,0 0 0,0 0 1,0 0-1,0 0 0,0-1 1,1 1-1,-1 0 0,0-1 0,0 1 1,1-1-1,-1 1 0,0-1 1,3 1-1,54 9-453,-30-6 255,-25-4 223,1 1-1,-1 0 1,0 0-1,1 0 1,-1 0-1,0 1 1,0-1-1,0 1 1,0 0 0,0 0-1,-1 0 1,1 0-1,0 0 1,-1 1-1,0-1 1,1 1-1,-1 0 1,0 0-1,0 0 1,-1 0-1,1 0 1,2 6 0,-4-6 4,1 0 0,-1 0 0,0 0 1,0 0-1,0 0 0,0 0 1,-1 1-1,1-1 0,-1 0 1,0 0-1,0 0 0,0 0 0,0 0 1,-1-1-1,1 1 0,-1 0 1,1 0-1,-1-1 0,0 1 1,0-1-1,0 0 0,-1 0 0,1 1 1,-5 2-1,1 0-214,-1-1 1,1 1-1,0-1 1,-1-1-1,0 1 1,0-1-1,0-1 1,0 1-1,0-1 1,-1 0-1,1-1 1,-1 0-1,1 0 1,-1 0-1,0-1 0,1 0 1,-1-1-1,-13-2 1,15 2-83,1-1 1,0 0-1,-1 0 0,1 0 1,0-1-1,0 0 0,0 0 1,1 0-1,-1 0 0,1-1 1,0 0-1,0 0 0,0 0 0,0 0 1,1 0-1,-1-1 0,1 0 1,0 0-1,1 0 0,-1 0 1,1 0-1,0 0 0,0 0 1,1-1-1,-2-8 0,-4-31-7663</inkml:trace>
</inkml:ink>
</file>

<file path=ppt/ink/ink17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1:18.613"/>
    </inkml:context>
    <inkml:brush xml:id="br0">
      <inkml:brushProperty name="width" value="0.025" units="cm"/>
      <inkml:brushProperty name="height" value="0.025" units="cm"/>
    </inkml:brush>
  </inkml:definitions>
  <inkml:trace contextRef="#ctx0" brushRef="#br0">0 28 16720,'0'0'6822,"73"-27"-4387,-36 26-578,4 1-832,2 0-736,1 3-225,-3 7-705,-2-1-2626,-5-3-2819,-4 0-7911</inkml:trace>
</inkml:ink>
</file>

<file path=ppt/ink/ink17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1:18.981"/>
    </inkml:context>
    <inkml:brush xml:id="br0">
      <inkml:brushProperty name="width" value="0.025" units="cm"/>
      <inkml:brushProperty name="height" value="0.025" units="cm"/>
    </inkml:brush>
  </inkml:definitions>
  <inkml:trace contextRef="#ctx0" brushRef="#br0">145 8 15663,'0'0'6876,"10"0"-5616,3-2-834,6 0-165,0 0 0,0 1-1,0 1 1,25 3-1,-42-2-176,0 0 0,1 0 1,-1 1-1,0-1 0,0 0 0,0 1 0,0-1 0,-1 1 0,1 0 0,0 0 1,-1 0-1,1 0 0,-1 0 0,1 0 0,-1 0 0,0 0 0,0 0 0,0 1 1,0-1-1,0 0 0,-1 1 0,1-1 0,-1 1 0,0-1 0,1 1 1,-1-1-1,-1 5 0,2 2 274,-1 1 0,-1-1 0,0 1 1,0-1-1,-1 1 0,-3 10 0,-7 10-40,-1 0 0,-2-1 0,-21 31 0,20-35-98,1 0 1,1 1 0,2 0 0,-14 41 0,24-52-9131,2-21 2477</inkml:trace>
  <inkml:trace contextRef="#ctx0" brushRef="#br0" timeOffset="1">1 246 19026,'0'0'11691,"79"-37"-9961,-35 29-1410,8 5-320,5-2 0,1 5 0,-2-3-2306,-3-3-4196,-3 0-4132</inkml:trace>
</inkml:ink>
</file>

<file path=ppt/ink/ink17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1:19.327"/>
    </inkml:context>
    <inkml:brush xml:id="br0">
      <inkml:brushProperty name="width" value="0.025" units="cm"/>
      <inkml:brushProperty name="height" value="0.025" units="cm"/>
    </inkml:brush>
  </inkml:definitions>
  <inkml:trace contextRef="#ctx0" brushRef="#br0">0 38 16335,'0'0'2200,"11"-4"149,17-5-1100,-1 2 0,1 1 0,0 1 0,1 2 1,53 0-1,-80 3-1193,0-1 0,0 1 0,0 0 1,1 1-1,-1-1 0,0 0 0,0 1 0,0-1 1,0 1-1,1-1 0,-1 1 0,0 0 0,0 0 0,0 0 1,-1 0-1,1 0 0,0 1 0,0-1 0,-1 1 1,1-1-1,0 1 0,-1-1 0,0 1 0,1 0 1,-1 0-1,0 0 0,0 0 0,0 0 0,1 3 0,-1-1 69,-1-1-1,0 1 1,0 0-1,0 0 1,0 0-1,-1 0 0,1 0 1,-1-1-1,0 1 1,0 0-1,-1 0 1,1-1-1,-1 1 1,1-1-1,-1 1 0,-3 3 1,-20 27 110,-44 48 0,46-57-206,0 2 0,2 0 1,-20 35-1,39-59-29,0 0 0,0 1 0,1-1 0,-1 1 0,1 0 0,0-1 0,0 1 0,0 0 0,0 0 0,1-1 0,0 8 0,0-10 0,0 1 0,1-1 0,-1 1 0,1-1 0,-1 0 0,1 1 0,0-1 0,0 0 0,-1 1 0,1-1 0,0 0 0,0 0 0,0 0 0,0 0 0,0 0 0,1 0 0,-1 0 0,0 0 0,0-1 0,1 1 0,-1 0 0,0-1 0,1 1 0,-1-1 0,1 1 0,-1-1 0,1 0 0,-1 1 0,1-1 0,-1 0 0,2 0 0,19 2-326,0-1 1,36-2-1,10-9-3400,6-13-5953</inkml:trace>
</inkml:ink>
</file>

<file path=ppt/ink/ink17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1:21.314"/>
    </inkml:context>
    <inkml:brush xml:id="br0">
      <inkml:brushProperty name="width" value="0.025" units="cm"/>
      <inkml:brushProperty name="height" value="0.025" units="cm"/>
    </inkml:brush>
  </inkml:definitions>
  <inkml:trace contextRef="#ctx0" brushRef="#br0">0 81 2819,'0'0'24460,"7"-5"-23622,8-4-645,1 0 0,0 1 0,1 1 0,-1 1 0,1 0-1,1 1 1,23-4 0,-1 2-134,1 2-1,54 1 1,-92 4-76,0-1-1,-1 2 0,1-1 1,0 0-1,-1 1 0,1-1 1,-1 1-1,1 0 0,-1-1 1,1 1-1,-1 1 0,1-1 1,-1 0-1,0 0 1,0 1-1,0 0 0,0-1 1,0 1-1,0 0 0,0 0 1,0 0-1,-1 0 0,1 0 1,-1 0-1,1 1 0,-1-1 1,0 0-1,0 1 0,0-1 1,0 1-1,0-1 1,0 6-1,1 7-42,-1 0 1,0 0-1,-1 1 1,-4 26-1,2 2-587,3-44 285,1 0 0,-1-1 0,1 1 0,-1 0 0,1 0 0,0-1 0,-1 1 0,1-1 0,-1 1 0,1-1 0,-1 0 0,0 0 0,1 1 0,-1-1 0,3-2 0,21-30-7656,-17 17 1559</inkml:trace>
</inkml:ink>
</file>

<file path=ppt/ink/ink17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1:21.656"/>
    </inkml:context>
    <inkml:brush xml:id="br0">
      <inkml:brushProperty name="width" value="0.025" units="cm"/>
      <inkml:brushProperty name="height" value="0.025" units="cm"/>
    </inkml:brush>
  </inkml:definitions>
  <inkml:trace contextRef="#ctx0" brushRef="#br0">1 97 14830,'0'0'8776,"9"-1"-7788,17-2-426,0-2 0,43-14 1,-43 11 94,0 1 1,0 1 0,0 2 0,36-3-1,-4 12-136,-44-3-720,-1-1 1,0 0 0,1-1 0,15-1 0,-24 0-728,0 0 0,-1 0 0,1-1 0,0 1 1,0-1-1,-1 0 0,1-1 0,7-4 0,20-17-10968</inkml:trace>
</inkml:ink>
</file>

<file path=ppt/ink/ink17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1:22.403"/>
    </inkml:context>
    <inkml:brush xml:id="br0">
      <inkml:brushProperty name="width" value="0.025" units="cm"/>
      <inkml:brushProperty name="height" value="0.025" units="cm"/>
    </inkml:brush>
  </inkml:definitions>
  <inkml:trace contextRef="#ctx0" brushRef="#br0">330 41 12716,'0'0'5338,"-14"-7"-3197,4 1-1760,6 3-277,-1-1 0,-1 1 0,1 0 0,0 1 0,-1-1 0,1 1 0,-1 0 0,0 1 0,0-1 0,0 1 0,0 0 0,0 1 0,0-1 0,0 1 0,-8 1 0,4 2 20,0 0 0,0 1 0,1 0 1,-1 1-1,1 0 0,0 0 1,1 1-1,-1 0 0,1 1 0,0 0 1,1 0-1,0 1 0,0-1 0,0 2 1,1-1-1,-9 16 0,6-8 162,1 0 0,0 1 0,1-1 0,1 1 1,1 1-1,0-1 0,1 1 0,-2 33 0,5-47-241,1-1 0,0 1 0,0 0 0,1 0 0,-1 0 0,1 0 0,0-1 0,0 1 0,0 0 0,0-1 0,1 1 0,-1-1 0,1 1 0,0-1 0,0 0 0,0 1 0,1-1 0,-1 0 0,1-1 0,-1 1 0,1 0 0,0-1 0,0 0 0,0 1 0,1-1 0,-1 0 0,0-1 0,1 1 0,0 0 0,-1-1 0,1 0 0,0 0 0,-1 0 0,1-1 0,8 1 0,1 1 30,1-2 0,-1 0 0,1 0 0,0-2 0,-1 1 0,1-2 0,-1 0 0,0 0 0,16-7 0,-7 0 0,0 0 0,0-2-1,-1 0 1,37-29 0,-51 36-57,0-1 0,0 0 0,-1-1 0,0 1-1,0-1 1,0 0 0,-1-1 0,0 0 0,0 1 0,-1-2 0,0 1 0,-1 0 0,0-1-1,0 1 1,0-1 0,0-11 0,-2 18-19,-1 0 0,0 0 1,-1 0-1,1-1 0,0 1 0,-1 0 1,1 0-1,-1 0 0,0 0 0,1 0 1,-1 0-1,0 0 0,0 0 0,-1 0 0,1 0 1,0 0-1,0 0 0,-1 1 0,0-1 1,1 1-1,-1-1 0,0 1 0,1 0 0,-1-1 1,0 1-1,0 0 0,0 0 0,0 0 1,0 1-1,0-1 0,0 0 0,-1 1 1,1-1-1,0 1 0,0 0 0,-3 0 0,-2-1-75,1 0 1,-1 1-1,0 0 0,0 1 0,0 0 0,0 0 0,1 0 0,-1 1 0,0-1 0,1 2 0,-7 2 0,6-1-220,-1 1-1,2 0 0,-1 0 1,1 0-1,-1 1 0,1 0 0,1 0 1,-1 1-1,1-1 0,1 1 1,-1 0-1,1 1 0,0-1 0,-3 9 1,5-10-347,0 0 1,0-1 0,1 1-1,0 0 1,0 0 0,0 0-1,1 1 1,0-1-1,0 0 1,1 0 0,-1 0-1,4 11 1,11 10-5855</inkml:trace>
</inkml:ink>
</file>

<file path=ppt/ink/ink17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1:22.760"/>
    </inkml:context>
    <inkml:brush xml:id="br0">
      <inkml:brushProperty name="width" value="0.025" units="cm"/>
      <inkml:brushProperty name="height" value="0.025" units="cm"/>
    </inkml:brush>
  </inkml:definitions>
  <inkml:trace contextRef="#ctx0" brushRef="#br0">36 1 17296,'0'0'385,"-25"78"800,14-40-737,11-4 321,0-11-224,18-10-417,8-13-1762,8-4-2017,5-25-6247</inkml:trace>
</inkml:ink>
</file>

<file path=ppt/ink/ink17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1:23.116"/>
    </inkml:context>
    <inkml:brush xml:id="br0">
      <inkml:brushProperty name="width" value="0.025" units="cm"/>
      <inkml:brushProperty name="height" value="0.025" units="cm"/>
    </inkml:brush>
  </inkml:definitions>
  <inkml:trace contextRef="#ctx0" brushRef="#br0">182 84 18449,'-9'0'993,"-1"0"-640,1 1 0,0 0 0,0 1-1,0 0 1,0 0 0,0 1 0,-9 4-1,15-6-215,-1 0-1,1 1 1,0 0-1,-1 0 1,1 0-1,0 0 1,0 0-1,0 1 0,0-1 1,1 1-1,-1 0 1,1 0-1,0 0 1,-1 0-1,1 0 0,1 1 1,-1-1-1,0 1 1,1-1-1,0 1 1,0-1-1,0 1 0,-1 6 1,2-7-129,1-1-1,-1 1 1,0-1 0,1 1 0,0-1 0,0 1-1,0-1 1,0 1 0,0-1 0,0 0-1,1 0 1,-1 1 0,1-1 0,-1 0 0,1 0-1,0 0 1,0-1 0,3 4 0,47 31 62,-30-22-21,8 7 38,-5-5-129,0 1 1,-2 1-1,40 39 0,-58-52 20,-1-1 0,0 1 0,0 0 0,0 1 0,-1-1 0,0 0 0,0 1 0,0 0 0,-1 0 0,1 0 0,-1 0 0,-1 0 0,1 0 0,-1 0 0,0 1 0,-1-1 0,0 0 0,0 1 0,0-1 0,0 0 0,-1 1 0,0-1 0,-1 0 0,-1 7 0,-1-6 75,0 0 1,0 0 0,-1 0 0,0-1-1,0 1 1,0-1 0,-1 0-1,0-1 1,0 0 0,-1 0-1,1 0 1,-1 0 0,0-1-1,0 0 1,-1-1 0,-12 5-1,10-4 303,1-1 0,-1 0 0,-1 0 1,1-1-1,0-1 0,0 0 0,-1 0 0,1 0 0,0-2 0,-1 1 0,1-1 0,-20-5 0,25 4-311,1 0-1,0 0 1,0 0-1,-1 0 1,2-1 0,-1 0-1,0 1 1,0-2-1,1 1 1,0 0-1,-1-1 1,1 1 0,1-1-1,-1 0 1,0 0-1,1 0 1,0 0-1,0-1 1,0 1 0,1 0-1,-1-1 1,1 0-1,0 1 1,0-1-1,1 0 1,-1 1 0,1-1-1,0 0 1,1-7-1,0 2 11,0-1 0,1 1 0,0-1 0,1 1-1,0 0 1,0 0 0,1 0 0,0 0 0,1 1 0,0 0-1,1 0 1,8-12 0,17-10-67,1 1-1,2 2 1,1 1 0,40-24-1,66-52-26,-135 97 45,1 0 1,-1-1 0,0 0-1,0 0 1,-1 0 0,5-9-1,-9 15-4,0 0-1,0-1 0,-1 1 1,1 0-1,0-1 0,0 1 1,-1-1-1,1 1 0,-1-1 1,0 1-1,1-1 0,-1 0 1,0 1-1,0-1 0,0 1 1,0-1-1,0 0 0,0 1 1,0-1-1,-1 1 0,1-1 1,-1 1-1,1-1 0,-1 1 1,1-1-1,-1 1 0,0-1 1,0 1-1,0 0 0,0-1 1,0 1-1,0 0 0,0 0 1,0 0-1,0 0 0,-1 0 1,1 0-1,0 0 0,-1 0 1,-1-1-1,-9-2-1,0 0 0,0 1 0,0 0 0,0 1 0,-1 1 0,1 0 0,-19 0 0,-2 2 0,-54 9 0,75-8-389,0 1 1,0 0-1,-22 9 0,32-11 249,-1 0-1,1 0 1,-1 1-1,1-1 1,0 0-1,-1 1 1,1 0-1,0-1 1,0 1-1,0 0 0,0 0 1,0 0-1,1 0 1,-1 1-1,0-1 1,1 0-1,0 1 1,0-1-1,0 1 1,0 0-1,0-1 1,0 1-1,0 2 1,1-3-272,0 0 0,0 0-1,1 0 1,-1 0 0,1-1 0,-1 1 0,1 0 0,-1 0 0,1-1 0,0 1 0,0 0 0,0-1 0,0 1 0,0-1-1,0 1 1,1-1 0,-1 0 0,0 1 0,1-1 0,-1 0 0,1 0 0,-1 0 0,1 0 0,0 0 0,2 1 0,29 14-8770</inkml:trace>
</inkml:ink>
</file>

<file path=ppt/ink/ink17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1:23.476"/>
    </inkml:context>
    <inkml:brush xml:id="br0">
      <inkml:brushProperty name="width" value="0.025" units="cm"/>
      <inkml:brushProperty name="height" value="0.025" units="cm"/>
    </inkml:brush>
  </inkml:definitions>
  <inkml:trace contextRef="#ctx0" brushRef="#br0">180 4 17873,'0'0'6465,"-9"-2"-3764,6 2-2539,0-1 0,0 1 0,0 0 0,0 0 0,0 0 0,0 0 0,0 0 0,0 1 0,0-1 0,0 1 0,0 0 0,1 0 0,-1 0 0,-3 2 0,1 0 108,1 0 1,-1 1-1,1 0 0,0 0 1,0 1-1,0-1 0,1 1 1,-6 9-1,-4 8-96,0 0 1,2 1-1,-16 47 0,22-56-155,2 0-1,0 0 1,0 1 0,1-1-1,1 1 1,0-1 0,1 1-1,3 19 1,-2-29-82,0-1 0,0 0 0,1 0-1,-1 1 1,1-1 0,0 0 0,1 0 0,-1-1 0,1 1 0,-1-1 0,1 1-1,0-1 1,0 0 0,1 0 0,-1 0 0,1 0 0,-1 0 0,1-1-1,0 0 1,0 0 0,0 0 0,8 3 0,1-1-465,-1-1 0,1 0 1,0 0-1,1-1 0,-1-1 1,20 0-1,-3-5-5238,-4-12-2284</inkml:trace>
  <inkml:trace contextRef="#ctx0" brushRef="#br0" timeOffset="1">300 238 19250,'0'0'2595,"-23"58"-129,10-16-416,3 8 128,5 4-961,-2 4-768,7 0-321,0-4-353,11-6-3458,11-10-6855</inkml:trace>
</inkml:ink>
</file>

<file path=ppt/ink/ink17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1:50.544"/>
    </inkml:context>
    <inkml:brush xml:id="br0">
      <inkml:brushProperty name="width" value="0.025" units="cm"/>
      <inkml:brushProperty name="height" value="0.025" units="cm"/>
    </inkml:brush>
  </inkml:definitions>
  <inkml:trace contextRef="#ctx0" brushRef="#br0">544 55 13196,'0'0'6145,"-12"-9"-3465,5 3-2258,2 2-185,1 0 1,-2 0-1,1 1 0,0-1 1,-1 1-1,1 0 0,-1 1 1,0-1-1,0 1 0,0 0 1,0 1-1,0-1 1,0 1-1,-12 0 0,-3 2-43,0 1 0,0 2-1,1 0 1,-1 1-1,1 1 1,0 0 0,0 2-1,1 0 1,0 2 0,0 0-1,1 1 1,0 1 0,1 0-1,1 1 1,0 1-1,1 1 1,0 0 0,1 1-1,1 1 1,0 0 0,-16 30-1,25-39-130,0 1 1,1 0-1,0 0 0,0 0 0,1 0 0,1 1 0,-1-1 0,1 15 0,1-21-45,0 1 0,0-1 0,0 1-1,1-1 1,-1 0 0,1 1 0,0-1 0,0 1-1,0-1 1,1 0 0,-1 0 0,1 0-1,0 0 1,0 0 0,0 0 0,0 0 0,0-1-1,1 1 1,-1-1 0,1 1 0,-1-1-1,1 0 1,0 0 0,0 0 0,5 2 0,6 1 28,0 0-1,1-1 1,-1-1 0,1 0 0,0-1 0,0-1 0,0 0 0,0-1 0,0-1 0,18-2 0,-9-1-4,-1-1 0,1 0 0,-1-2 0,-1-1 0,38-18 1,-45 19-1,-1-2 0,1 0 1,-2-1-1,1 0 1,-2-1-1,1 0 1,-1-1-1,18-24 0,-23 26-16,0-1 0,-1 0-1,0 0 1,-1 0 0,0 0-1,-1-1 1,0 0 0,-1 0-1,-1 0 1,1 0 0,-2 0-1,1-19 1,-2 27-65,0 0 1,-1 1-1,1-1 1,-1 0-1,1 0 1,-1 0-1,-1 0 1,1 1-1,0-1 0,-1 0 1,0 1-1,0-1 1,0 1-1,0 0 1,0 0-1,-1 0 0,1 0 1,-1 0-1,0 0 1,0 1-1,0-1 1,0 1-1,0 0 1,-1 0-1,1 0 0,-1 0 1,1 1-1,-1-1 1,0 1-1,0 0 1,1 0-1,-1 0 1,0 1-1,0-1 0,0 1 1,-4 0-1,3 0-62,1 0-1,-1 0 1,0 1-1,1 0 1,-1-1-1,1 1 0,-1 1 1,1-1-1,-1 1 1,1 0-1,0 0 1,0 0-1,0 0 1,0 1-1,0-1 0,0 1 1,1 0-1,-1 1 1,1-1-1,0 0 1,0 1-1,0 0 0,1 0 1,-1-1-1,1 2 1,0-1-1,0 0 1,0 0-1,0 1 1,0 5-1,0-3-1047,1-1-1,1 1 1,-1 0 0,1-1-1,1 1 1,-1-1 0,1 1-1,0 0 1,2 6-1,17 19-9046</inkml:trace>
</inkml:ink>
</file>

<file path=ppt/ink/ink17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1:50.903"/>
    </inkml:context>
    <inkml:brush xml:id="br0">
      <inkml:brushProperty name="width" value="0.025" units="cm"/>
      <inkml:brushProperty name="height" value="0.025" units="cm"/>
    </inkml:brush>
  </inkml:definitions>
  <inkml:trace contextRef="#ctx0" brushRef="#br0">99 0 21140,'0'0'2562,"-31"57"-95,13-18-1,0 1-800,2 1-1122,4-4-416,8-6-512,4-12-1890,6-14-2467,9-5-2081</inkml:trace>
</inkml:ink>
</file>

<file path=ppt/ink/ink17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1:51.360"/>
    </inkml:context>
    <inkml:brush xml:id="br0">
      <inkml:brushProperty name="width" value="0.025" units="cm"/>
      <inkml:brushProperty name="height" value="0.025" units="cm"/>
    </inkml:brush>
  </inkml:definitions>
  <inkml:trace contextRef="#ctx0" brushRef="#br0">344 65 16400,'0'0'5290,"2"-9"-2541,6-28-251,-8 36-2411,0 0 0,0 1 0,0-1 0,0 0-1,0 0 1,0 1 0,-1-1 0,1 0-1,0 1 1,0-1 0,-1 0 0,1 1 0,0-1-1,-1 0 1,1 1 0,-1-1 0,1 1-1,0-1 1,-1 1 0,0-1 0,1 1-1,-1-1 1,1 1 0,-1-1 0,1 1 0,-1 0-1,0-1 1,1 1 0,-1 0 0,0 0-1,0-1 1,1 1 0,-1 0 0,0 0-1,1 0 1,-1 0 0,0 0 0,0 0 0,1 0-1,-1 0 1,0 0 0,1 0 0,-1 1-1,0-1 1,-1 1 0,-32 5 230,22 0-209,0 0 1,0 0-1,1 1 1,0 0 0,0 1-1,1 1 1,-18 18-1,24-23-75,-1 0 0,1 0-1,0 1 1,1-1 0,-1 1-1,1 0 1,0 1-1,0-1 1,1 0 0,0 1-1,0-1 1,0 1 0,0 0-1,1-1 1,0 1-1,0 0 1,0 0 0,1 0-1,1 11 1,0-15-33,0-1 0,0 1 0,0-1 0,0 1 0,0-1 0,1 1 0,-1-1 0,0 0 0,1 1 0,-1-1 0,1 0 0,0 0 0,-1 0 0,1 0 0,0-1 0,0 1 0,-1 0 0,1-1 0,0 1 0,0-1 0,0 0 0,0 1 0,0-1 0,-1 0 0,1 0 0,0 0 0,0-1 0,3 0 0,5 1 0,-1-1 0,1 0 0,-1-1 0,14-4 0,-10 0-79,-1 0 0,0-1 0,-1 0 0,1-1 0,-1 0 0,-1-1-1,0 0 1,0 0 0,-1-1 0,0-1 0,0 1 0,-1-2 0,-1 1 0,0-1 0,9-19 0,-10 13-99,-10 23-145,-13 29 28,10-13 339,0 1-1,2 1 1,0-1-1,2 1 1,-2 34-1,5-48-12,0 1 0,0-1 0,1 0-1,0 0 1,0 0 0,1 0 0,0 0 0,1 0 0,0-1-1,1 1 1,0-1 0,0 1 0,0-1 0,1-1-1,0 1 1,9 9 0,39 25 102,-43-36-158,-1 0 0,0 1-1,0 0 1,-1 0 0,0 1-1,-1 0 1,12 16 0,-18-24 31,0 1 0,-1 0 0,1 0 0,-1 1 0,1-1 0,-1 0 0,1 0 0,-1 0 0,0 0 0,1 0 0,-1 0 0,0 1 0,0-1 0,0 0 0,0 0 0,0 0 0,0 1 0,0-1 0,0 0 0,0 0 0,-1 0 0,1 1 0,-1-1 0,1 0 0,0 0 0,-2 2 1,0-1 23,0-1 0,0 1 0,0-1 1,0 1-1,0-1 0,0 0 1,0 0-1,0 0 0,0 0 1,-1 0-1,1-1 0,-5 2 1,-10 1 155,0-2 0,0 0 1,-19-1-1,23 0-143,-44 0-43,0-2 0,0-2 0,1-4 0,-109-27 0,135 22 0,26 6 0,19 1 0,83-2-2671,-8 1-4123,-27-1-4689</inkml:trace>
</inkml:ink>
</file>

<file path=ppt/ink/ink17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1:51.983"/>
    </inkml:context>
    <inkml:brush xml:id="br0">
      <inkml:brushProperty name="width" value="0.025" units="cm"/>
      <inkml:brushProperty name="height" value="0.025" units="cm"/>
    </inkml:brush>
  </inkml:definitions>
  <inkml:trace contextRef="#ctx0" brushRef="#br0">35 116 8808,'0'0'7955,"-6"-9"-5094,-18-31-389,24 39-2345,-1 0-1,0 0 1,1 0 0,-1 0 0,1 0 0,0 0 0,-1 0 0,1 0 0,0 0 0,0-1 0,-1 1 0,1 0 0,0 0 0,0 0 0,0 0 0,0 0 0,1-1 0,-1 1 0,0 0 0,0 0-1,1 0 1,-1 0 0,0 0 0,1 0 0,-1 0 0,1 0 0,0 0 0,-1 0 0,1 0 0,0 0 0,-1 0 0,1 0 0,0 1 0,0-1 0,0 0 0,0 0 0,1 0 0,39-12 763,-34 11-711,19-3-2,1 1-1,0 2 1,-1 0-1,49 4 1,-59-1-147,-1 1 0,1 0 1,-1 2-1,0-1 0,0 2 0,0 0 1,-1 1-1,1 0 0,20 14 0,-31-18 5,-1 1-1,1-1 0,-1 1 1,0-1-1,0 1 1,0 0-1,0 0 0,-1 1 1,1-1-1,-1 1 0,0-1 1,0 1-1,0 0 1,0-1-1,-1 1 0,1 0 1,-1 0-1,0 0 0,1 8 1,-3-6 57,1 0-1,-1 0 1,0 0 0,0 0 0,0-1-1,-1 1 1,0 0 0,0-1 0,-1 1-1,1-1 1,-1 0 0,-5 7 0,-10 11 245,-2 0 1,0-1 0,-1-2 0,-33 27-1,44-39-345,-250 196 40,260-204-32,0 0 0,-1 0 0,1 0 0,0 0 0,-1 1 0,1-1 0,-1 0 0,1 0 0,0 0 0,-1 1 0,1-1 0,0 0 0,0 1 0,-1-1 0,1 0 0,0 1 0,0-1 0,-1 0 0,1 1 0,0-1 0,0 0 0,0 1 0,-1-1 0,1 1 0,0-1 0,0 0 0,0 1 0,0-1 0,0 1 0,0-1 0,0 1 0,0-1 0,0 0 0,0 1 0,0-1 0,0 1 0,1-1 0,-1 0 0,0 1 0,0-1 0,0 1 0,0-1 0,1 0 0,-1 1 0,0-1 0,0 0 0,1 1 0,26 5 0,46-9 0,-69 3 0,73-6 0,-10 2 0,97-19 0,-161 23-68,-1-1 0,1 1 0,0-1 0,-1 0 0,1 0 0,-1-1 0,1 1 0,-1 0 0,5-4 1,-7 5-22,1-1 1,0 0-1,-1 0 1,1 1 0,-1-1-1,1 0 1,-1 0 0,1 1-1,-1-1 1,0 0 0,1 0-1,-1 0 1,0 0-1,0 0 1,1 0 0,-1 0-1,0 1 1,0-1 0,0 0-1,0-1 1,-2-3-595,1 1 1,-1-1-1,0 1 1,0 0-1,0 0 1,-1 0-1,1 0 1,-6-6-1,-7-12-3206,4-1-8400</inkml:trace>
</inkml:ink>
</file>

<file path=ppt/ink/ink17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2:26.420"/>
    </inkml:context>
    <inkml:brush xml:id="br0">
      <inkml:brushProperty name="width" value="0.025" units="cm"/>
      <inkml:brushProperty name="height" value="0.025" units="cm"/>
    </inkml:brush>
  </inkml:definitions>
  <inkml:trace contextRef="#ctx0" brushRef="#br0">0 0 7111,'0'0'971,"10"2"86,83 9 2444,118-2 0,-115-8-2211,153 23 1,123 37-437,447 17 0,-31-16 1210,-98-5-1400,502-23-569,3-33 36,-511-4-101,1457-5 125,80-49 1286,-1334-10-1155,-611 31-109,321-83 1,-576 114-174,116-36 136,-186 44-284,15 4-700,11-1-2105,-1-1 1,-45 2 0,10-7-8498</inkml:trace>
</inkml:ink>
</file>

<file path=ppt/ink/ink17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2:33.267"/>
    </inkml:context>
    <inkml:brush xml:id="br0">
      <inkml:brushProperty name="width" value="0.025" units="cm"/>
      <inkml:brushProperty name="height" value="0.025" units="cm"/>
    </inkml:brush>
  </inkml:definitions>
  <inkml:trace contextRef="#ctx0" brushRef="#br0">12 107 6951,'0'0'9769,"-3"-4"-9625,-5-7-8,12 6 37,28 4 275,-3 1-20,227-34 1227,226-14 1025,-426 45-2514,-1 2 0,110 14 0,109 36 739,-231-40-733,-28-6-146,718 125 391,-513-93-358,-101-15 10,169 8 0,444-43 94,-314 1-102,181-10 14,170-3 32,287 68 371,1 0 16,-922-41-458,768 23 504,379 4-221,-878-29-227,-216-12 49,-80 4-84,-106 10-145,1-1 0,-1 1 0,1 0 0,-1 0 0,1 0 0,-1 0 0,1 0 0,-1 0 0,1 1 0,-1-1 0,1 1 0,-1 0 0,0 0 0,1 0 0,-1 0 0,0 0 0,0 0 0,1 0 0,-1 1 0,2 1 0,-2 1-337,0 1 0,1-1 0,-1 0 0,-1 1 0,1-1 0,-1 1 0,0 0 0,2 9 0,-2-7 7,3 10-5177,-2-5-3987</inkml:trace>
</inkml:ink>
</file>

<file path=ppt/ink/ink17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2:52.235"/>
    </inkml:context>
    <inkml:brush xml:id="br0">
      <inkml:brushProperty name="width" value="0.025" units="cm"/>
      <inkml:brushProperty name="height" value="0.025" units="cm"/>
    </inkml:brush>
  </inkml:definitions>
  <inkml:trace contextRef="#ctx0" brushRef="#br0">0 116 11979,'0'0'7090,"8"5"-6055,-1-1-802,-1 0 0,1-1 0,0 0 0,0-1 0,0 1 0,0-1 0,0-1 0,1 1 0,-1-1 0,0-1 0,1 1 0,-1-1 0,15-2 0,129-27 1191,10-1-910,206-1 198,-32 3 978,-319 26-1589,291-22 983,-258 24-932,0 1-1,0 3 1,0 2 0,60 14-1,61 31 270,35 7 39,-164-49-192,0-2 1,0-2-1,51 1 0,108-16 731,-198 11-1002,0-1 0,-1 0 0,1 1 0,0 0 0,0-1 0,-1 1 1,1 0-1,0 0 0,-1 0 0,1 0 0,-1 0 0,1 0 1,-1 0-1,0 1 0,0-1 0,2 3 0,1 1-2741,-14-15-4137,-8-12-8232</inkml:trace>
</inkml:ink>
</file>

<file path=ppt/ink/ink17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3:03.253"/>
    </inkml:context>
    <inkml:brush xml:id="br0">
      <inkml:brushProperty name="width" value="0.025" units="cm"/>
      <inkml:brushProperty name="height" value="0.025" units="cm"/>
    </inkml:brush>
  </inkml:definitions>
  <inkml:trace contextRef="#ctx0" brushRef="#br0">0 160 9225,'0'0'4527,"9"0"-3433,27-1 530,-1-3 0,1-1 0,63-17 0,-7 2-491,596-76 1324,-535 87-2157,0 6 0,237 27 0,454 25 4057,-839-50-4158,1 1 1,-1-1-1,0 0 1,1 0 0,-1-1-1,8-3 1,-12 5-167,-1 0-1,1 0 1,-1 0 0,1-1 0,-1 1-1,1 0 1,-1 0 0,1-1 0,-1 1-1,1-1 1,-1 1 0,1 0 0,-1-1-1,0 1 1,1-1 0,-1 1 0,0-1-1,1 1 1,-1-1 0,0 1 0,0-1-1,1 1 1,-1-1 0,0-1 0,0 2-15,-1-1 0,1 0 0,-1 0 0,0 0 0,1 0 0,-1 1 0,0-1 1,0 0-1,1 0 0,-1 1 0,0-1 0,0 1 0,0-1 0,0 1 0,0-1 1,0 1-1,0-1 0,0 1 0,-2-1 0,-4-1-757,0 1 0,0-1 1,0 1-1,-1 0 0,-13 1 0,14 0-498,1 0-1,-1 0 1,0-1-1,1 0 1,-1 0-1,-9-4 1,0-4-8602</inkml:trace>
</inkml:ink>
</file>

<file path=ppt/ink/ink17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4:28.799"/>
    </inkml:context>
    <inkml:brush xml:id="br0">
      <inkml:brushProperty name="width" value="0.025" units="cm"/>
      <inkml:brushProperty name="height" value="0.025" units="cm"/>
    </inkml:brush>
  </inkml:definitions>
  <inkml:trace contextRef="#ctx0" brushRef="#br0">0 6 15535,'0'0'13484,"59"-5"-30524</inkml:trace>
</inkml:ink>
</file>

<file path=ppt/ink/ink17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4:29.808"/>
    </inkml:context>
    <inkml:brush xml:id="br0">
      <inkml:brushProperty name="width" value="0.025" units="cm"/>
      <inkml:brushProperty name="height" value="0.025" units="cm"/>
    </inkml:brush>
  </inkml:definitions>
  <inkml:trace contextRef="#ctx0" brushRef="#br0">0 1 12556,'0'0'11563,"64"1"-9449,-26-1-96,6 0-481,8 0-672,5 2-705,-2 2-128,-3 0-224,-7 2-993,-7 1-1025,-13-1-737,-13-3-1826</inkml:trace>
</inkml:ink>
</file>

<file path=ppt/ink/ink17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4:30.166"/>
    </inkml:context>
    <inkml:brush xml:id="br0">
      <inkml:brushProperty name="width" value="0.025" units="cm"/>
      <inkml:brushProperty name="height" value="0.025" units="cm"/>
    </inkml:brush>
  </inkml:definitions>
  <inkml:trace contextRef="#ctx0" brushRef="#br0">1 0 11979,'0'0'12044,"92"31"-10507,-19-27-640,8-2-737,5 4-640,-5-4-2243,-10-2-2145,-10 0-5446</inkml:trace>
</inkml:ink>
</file>

<file path=ppt/ink/ink17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4:30.526"/>
    </inkml:context>
    <inkml:brush xml:id="br0">
      <inkml:brushProperty name="width" value="0.025" units="cm"/>
      <inkml:brushProperty name="height" value="0.025" units="cm"/>
    </inkml:brush>
  </inkml:definitions>
  <inkml:trace contextRef="#ctx0" brushRef="#br0">216 23 11435,'9'-3'7180,"14"-3"-5525,1 1 0,0 1 0,1 1 0,-1 1-1,40 3 1,-62-1-1575,0 0 1,0 0-1,0 0 0,0 0 0,0 1 0,0-1 0,0 1 0,0-1 0,0 1 0,0 0 0,0 0 0,0 0 0,-1 0 1,1 0-1,0 0 0,-1 1 0,1-1 0,-1 0 0,1 1 0,-1-1 0,0 1 0,1 0 0,-1-1 0,0 1 1,1 2-1,-1 0-8,-1-1 0,1 1 0,0 0 0,-1 0 0,0-1 1,0 1-1,0 0 0,0 0 0,-1-1 0,0 1 0,1 0 0,-3 5 1,-3 7 49,-1 0 0,0-1 0,0 0-1,-20 27 1,-55 59-584,-112 109-1,110-124-5818,47-47-2832</inkml:trace>
</inkml:ink>
</file>

<file path=ppt/ink/ink17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4:32.052"/>
    </inkml:context>
    <inkml:brush xml:id="br0">
      <inkml:brushProperty name="width" value="0.025" units="cm"/>
      <inkml:brushProperty name="height" value="0.025" units="cm"/>
    </inkml:brush>
  </inkml:definitions>
  <inkml:trace contextRef="#ctx0" brushRef="#br0">0 0 24215,'0'0'3924,"11"12"-3225,-5-4-551,2 0 11,0 1-1,-1 1 1,0 0-1,0 0 1,-1 0-1,-1 1 1,1-1-1,2 13 1,8 36 181,-3 1 0,5 68 1,-4-27 154,-13-95-418,0 1 1,0-1 0,1 0-1,0 1 1,0-1-1,4 8 1,-5-13-69,0 0-1,0 0 1,-1 0 0,1 1-1,0-1 1,0 0 0,0 0-1,0 0 1,1 0 0,-1 0-1,0-1 1,0 1 0,1 0 0,-1 0-1,0-1 1,1 1 0,-1-1-1,0 1 1,1-1 0,-1 0-1,1 1 1,-1-1 0,1 0-1,-1 0 1,1 0 0,-1 0-1,1 0 1,-1-1 0,0 1-1,1 0 1,-1-1 0,1 1-1,2-2 1,3-2-9,1 0 0,-1 0 0,1-1 0,-1 0 0,0-1 0,-1 1 0,0-1 0,0 0 0,0-1 0,5-7 0,50-78 0,-56 85 0,25-49 0,35-88 0,-55 121 0,-19 95 0,2-42 0,1 0 0,2 0 0,1 1 0,1 0 0,2 0 0,5 39 0,-5-67 0,0 0 0,1 0 0,-1 0 0,1-1 0,0 1 0,0 0 0,0-1 0,0 1 0,1-1 0,-1 1 0,1-1 0,-1 1 0,1-1 0,0 0 0,0 0 0,0 0 0,0 0 0,0 0 0,1-1 0,-1 1 0,0 0 0,1-1 0,-1 0 0,1 0 0,0 0 0,-1 0 0,1 0 0,0 0 0,0 0 0,5 0 0,-3-2 0,0 1 0,0-1 0,0 1 0,0-1 0,0-1 0,0 1 0,0-1 0,-1 0 0,1 0 0,0 0 0,-1-1 0,0 1 0,1-1 0,-1 0 0,0 0 0,5-6 0,22-27 0,-2-1 0,-2-1 0,-1-2 0,34-69 0,-5 10 0,-43 77 0,-9 15 0,0-1 0,1 1 0,0 0 0,1 0 0,0 0 0,0 1 0,0 0 0,1 0 0,0 0 0,0 0 0,11-7 0,25 8-2755,-24 0-4483</inkml:trace>
</inkml:ink>
</file>

<file path=ppt/ink/ink17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4:35.312"/>
    </inkml:context>
    <inkml:brush xml:id="br0">
      <inkml:brushProperty name="width" value="0.025" units="cm"/>
      <inkml:brushProperty name="height" value="0.025" units="cm"/>
    </inkml:brush>
  </inkml:definitions>
  <inkml:trace contextRef="#ctx0" brushRef="#br0">86 164 64,'11'-5'9396,"-3"0"-8369,60-36 5142,-64 38-5679,-1 0 0,1 1 0,-1-2 0,1 1 0,-1 0-1,0-1 1,0 1 0,-1-1 0,1 0 0,-1 0 0,0 0-1,0 0 1,0 0 0,0-1 0,-1 1 0,2-7 0,-3 10-377,0 0 0,0 0-1,0 0 1,0 0 0,0 0 0,0 0 0,-1 0 0,1 0 0,0 0 0,0 0 0,-1-1 0,1 1 0,-1 0 0,1 1 0,-1-1 0,0 0-1,1 0 1,-1 0 0,0 0 0,1 0 0,-1 1 0,0-1 0,0 0 0,0 0 0,0 1 0,-1-2 0,-1 1 1,-1 0 1,1-1-1,-1 1 0,1 1 1,-1-1-1,1 0 1,-1 1-1,-5 0 1,0 0-39,0 0 0,1 1 0,-1 0 0,0 0 1,1 1-1,-16 6 0,18-6-18,0 1 0,0 1 1,1-1-1,-1 1 0,1 0 0,0 0 1,0 0-1,0 1 0,1-1 0,-1 1 1,1 1-1,0-1 0,0 0 0,1 1 1,0 0-1,0 0 0,0 0 0,1 0 1,0 0-1,0 1 0,-1 6 0,3-12-42,1 1-1,-1-1 1,0 1 0,1-1-1,-1 1 1,1-1 0,0 0-1,0 1 1,-1-1 0,1 0-1,0 1 1,0-1 0,0 0-1,0 0 1,0 0 0,1 0-1,-1 0 1,0 0-1,0 0 1,1-1 0,-1 1-1,0 0 1,1-1 0,-1 1-1,1-1 1,-1 1 0,1-1-1,-1 0 1,1 1 0,-1-1-1,1 0 1,-1 0-1,1 0 1,-1 0 0,2-1-1,62-3 335,-49 1-351,-1-1 1,1-1-1,-1 0 0,0-1 0,0-1 0,-1 0 1,24-17-1,-8 3-284,-2-1 1,37-37 0,-66 70-159,-11 64 922,2 1 0,4 0 0,8 147 0,0-77-116,-2-126-363,-1 1 0,-7 36 0,7-50 0,-1 1 0,0-1 0,-1 0 0,1 0 0,-1 0 0,-1 0 0,1 0 0,-1-1 0,0 0 0,-10 12 0,13-17 0,-1 1 0,1-1 0,-1 0 0,1 1 0,-1-1 0,0 0 0,0 0 0,1 0 0,-1 0 0,0 0 0,0 0 0,0-1 0,0 1 0,0-1 0,0 1 0,0-1 0,0 0 0,0 0 0,0 0 0,0 0 0,-3 0 0,2-1 0,-1 0 0,1-1 0,0 1 0,0 0 0,0-1 0,0 0 0,0 0 0,0 0 0,0 0 0,1 0 0,-5-5 0,-3-5 0,0 0 0,1-1 0,0-1 0,-8-17 0,9 17 0,1 0 0,0-1 0,1 0 0,1-1 0,0 1 0,1-1 0,1 0 0,0 0 0,1 0 0,1 0 0,0-1 0,2 1 0,2-18 0,-2 29 1,1 0 0,0 0 0,0 0-1,1 0 1,-1 1 0,1-1 0,0 1 0,0 0 0,1 0-1,-1 0 1,1 0 0,0 1 0,0-1 0,0 1 0,0 0 0,1 0-1,-1 1 1,1-1 0,-1 1 0,11-3 0,10-4-16,0 2 0,52-8 0,-45 10-33,-26 4 34,66-15-4263,-25 1-6278,-15 1-5722</inkml:trace>
</inkml:ink>
</file>

<file path=ppt/ink/ink17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4:35.687"/>
    </inkml:context>
    <inkml:brush xml:id="br0">
      <inkml:brushProperty name="width" value="0.025" units="cm"/>
      <inkml:brushProperty name="height" value="0.025" units="cm"/>
    </inkml:brush>
  </inkml:definitions>
  <inkml:trace contextRef="#ctx0" brushRef="#br0">18 0 20403,'0'0'6054,"-18"50"-3684,18-27-800,0 1-33,13 1-704,11-3-833,3-4 0,6-3 0,6-6 0,0-6-897,-4-3-1089,-2 0-961,-4-8-1120,-6-9-1122,-4-2-2563</inkml:trace>
</inkml:ink>
</file>

<file path=ppt/ink/ink17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4:36.011"/>
    </inkml:context>
    <inkml:brush xml:id="br0">
      <inkml:brushProperty name="width" value="0.025" units="cm"/>
      <inkml:brushProperty name="height" value="0.025" units="cm"/>
    </inkml:brush>
  </inkml:definitions>
  <inkml:trace contextRef="#ctx0" brushRef="#br0">170 1 11082,'0'0'10699,"-26"67"-8073,8-33-192,-2 6-480,-2 3-384,-2 0-353,3 2-512,3-1-417,8-6-96,2-3-192,6-9-448,2-9-2019,4-16-3779,14-1-7559</inkml:trace>
</inkml:ink>
</file>

<file path=ppt/ink/ink17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4:52.840"/>
    </inkml:context>
    <inkml:brush xml:id="br0">
      <inkml:brushProperty name="width" value="0.025" units="cm"/>
      <inkml:brushProperty name="height" value="0.025" units="cm"/>
    </inkml:brush>
  </inkml:definitions>
  <inkml:trace contextRef="#ctx0" brushRef="#br0">0 0 12748,'0'0'4986,"1"9"-2338,3 4-1715,0 0 0,0-1 1,2 1-1,-1-1 0,2 0 0,-1 0 1,2-1-1,-1 0 0,2 0 0,16 16 1,36 36 1023,-38-43-1991,-2 2 0,-1 0-1,0 1 1,-2 1-1,18 30 1,-21-38-3971,-14-16 3579,0 0-1,0 0 1,0 0-1,0 0 1,0 0-1,0 0 1,0 0-1,0 0 1,0 0-1,0 0 1,0-1-1,0 1 1,0 0-1,0-1 1,0 1-1,0-1 1,0 1-1,0-1 1,0 1-1,0-1 1,-1 0-1,1 0 1,0 1-1,0-1 1,-1 0-1,1 0 1,0 0-1,0-1 1,16-23-10731</inkml:trace>
</inkml:ink>
</file>

<file path=ppt/ink/ink17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4:53.183"/>
    </inkml:context>
    <inkml:brush xml:id="br0">
      <inkml:brushProperty name="width" value="0.025" units="cm"/>
      <inkml:brushProperty name="height" value="0.025" units="cm"/>
    </inkml:brush>
  </inkml:definitions>
  <inkml:trace contextRef="#ctx0" brushRef="#br0">337 0 20275,'0'0'5664,"-12"11"-3448,-12 13-1448,1 2 1,1 1 0,2 0 0,0 2-1,-20 40 1,-1 21-852,3 2 1,5 2-1,-26 116 0,55-185-2307,3-8-7322</inkml:trace>
</inkml:ink>
</file>

<file path=ppt/ink/ink17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5:23.937"/>
    </inkml:context>
    <inkml:brush xml:id="br0">
      <inkml:brushProperty name="width" value="0.025" units="cm"/>
      <inkml:brushProperty name="height" value="0.025" units="cm"/>
    </inkml:brush>
  </inkml:definitions>
  <inkml:trace contextRef="#ctx0" brushRef="#br0">568 65 9513,'0'0'3860,"-11"-9"-2141,3 1-1345,4 4-236,0 0 0,0 0 0,-1 0 0,1 0 0,-1 1 0,0 0 0,0 0 0,0 0 0,-1 1 0,1-1 0,0 1 0,-1 1 0,0-1 1,-7-1-1,-5 2 197,1-1 1,-1 2-1,0 0 1,1 2-1,-22 3 1,29-3-223,0 1 1,0 0-1,0 1 1,1 0-1,0 0 1,-1 1-1,2 0 1,-1 1-1,0 0 1,-10 9-1,-1 6-6,0 1 0,1 0-1,1 2 1,1 0 0,2 1-1,0 0 1,2 1-1,0 1 1,-16 52 0,17-35-96,1 0 1,2 0 0,2 1 0,2 0 0,2 76-1,4-98 8,1-1-1,1 0 1,1 0-1,1 0 1,0-1-1,2 0 0,1 0 1,0 0-1,2-1 1,23 37-1,-25-45 45,1 0 0,0-1 0,1 0 0,0-1-1,1 0 1,0-1 0,0 0 0,1 0 0,1-1 0,-1-1 0,1 0 0,0-1 0,1 0-1,-1-1 1,1-1 0,0 0 0,24 4 0,-19-6 285,-1-1-1,1 0 1,-1-2-1,1 0 1,-1-1-1,1-1 1,-1 0-1,0-1 1,0-1-1,21-10 1,-17 5 22,-1-1 0,-1-1 1,0-1-1,0-1 0,-1 0 0,-1-2 1,26-27-1,-22 18-249,-1-1 0,-2 0 0,0-2 0,-2 0 0,-1-1 0,-2-1 0,0 0 0,-2-1 0,-2 0-1,0-1 1,-2 0 0,4-38 0,-9 44-50,-1-1 1,-1 1-1,-1-1 0,-1 0 0,-1 1 1,-2-1-1,-1 1 0,-1 0 0,-1 1 1,-1-1-1,-1 1 0,-1 1 0,-2 0 1,0 0-1,-23-32 0,30 49-173,0 0 0,0 0 0,-1 1 0,0 0 0,0 0 1,0 0-1,-1 0 0,0 1 0,0 0 0,-1 1 0,1 0 0,-1 0 0,0 0 0,0 1 0,0 0 0,0 1 0,-1 0 1,1 0-1,-1 0 0,1 1 0,-1 1 0,0 0 0,1 0 0,-1 0 0,0 1 0,1 0 0,-1 1 0,1 0 0,0 0 1,-1 1-1,1 0 0,-9 5 0,-4 6-1009,1 0 1,0 1-1,1 1 1,1 1-1,-24 27 1,32-33 427,-70 75-5520</inkml:trace>
</inkml:ink>
</file>

<file path=ppt/ink/ink17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4:55.563"/>
    </inkml:context>
    <inkml:brush xml:id="br0">
      <inkml:brushProperty name="width" value="0.025" units="cm"/>
      <inkml:brushProperty name="height" value="0.025" units="cm"/>
    </inkml:brush>
  </inkml:definitions>
  <inkml:trace contextRef="#ctx0" brushRef="#br0">1 0 14542,'0'0'8424,"71"11"-6022,-21-9 32,13 1-1088,3-3-738,2 0-416,-4 0-128,-10 0-32,-12-2-320,-9 0-705,-16 1-1185,-15 1-576,-17 0-9578</inkml:trace>
</inkml:ink>
</file>

<file path=ppt/ink/ink17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4:55.921"/>
    </inkml:context>
    <inkml:brush xml:id="br0">
      <inkml:brushProperty name="width" value="0.025" units="cm"/>
      <inkml:brushProperty name="height" value="0.025" units="cm"/>
    </inkml:brush>
  </inkml:definitions>
  <inkml:trace contextRef="#ctx0" brushRef="#br0">1 0 15503,'0'0'5189,"64"15"-2243,-12-11-1120,11-3 256,6-1-961,3 0-737,-8 0-319,-7 0-354,-11 0-2209,-13 0-2691,-9-7-7815</inkml:trace>
</inkml:ink>
</file>

<file path=ppt/ink/ink17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4:58.752"/>
    </inkml:context>
    <inkml:brush xml:id="br0">
      <inkml:brushProperty name="width" value="0.025" units="cm"/>
      <inkml:brushProperty name="height" value="0.025" units="cm"/>
    </inkml:brush>
  </inkml:definitions>
  <inkml:trace contextRef="#ctx0" brushRef="#br0">36 0 8648,'0'0'18642,"0"13"-17366,-23 347 2615,15-277-3581,3-27-310,7-64 0,1 1 0,0-1 0,0 1 0,0 0 0,1 0 0,0 0 0,0 0 0,0 1 0,1-1 0,11-10 0,-2 3 0,0 0 0,1 1 0,22-14 0,-31 23 0,0 0 0,0 1 0,1-1 0,0 1 0,-1 1 0,1-1 0,0 1 0,0 0 0,1 1 0,-1 0 0,0 0 0,0 0 0,1 1 0,-1 0 0,0 1 0,1-1 0,6 3 0,-10-2 0,1 1 0,-1-1 0,0 1 0,-1 0 0,1 1 0,0-1 0,0 0 0,-1 1 0,0 0 0,1 0 0,-1 0 0,0 0 0,-1 1 0,1-1 0,0 1 0,-1 0 0,0-1 0,0 1 0,0 0 0,0 0 0,-1 1 0,0-1 0,1 0 0,-2 0 0,1 1 0,0-1 0,-1 0 0,0 9 0,0-5 0,1 0 0,-2 0 0,1 0 0,-1 0 0,0 0 0,-1 0 0,0 0 0,0-1 0,-1 1 0,0-1 0,0 1 0,-1-1 0,0 0 0,0 0 0,0-1 0,-1 1 0,0-1 0,0 0 0,-1-1 0,0 1 0,0-1 0,0 0 0,-1 0 0,1-1 0,-1 0 0,0 0 0,0 0 0,-1-1 0,1 0 0,-1-1 0,1 0 0,-1 0 0,0 0 0,-11 0 0,11-2 0,1 0 0,-1-1 0,0 0 0,1 0 0,-1 0 0,1-1 0,-1 0 0,1-1 0,0 1 0,-12-8 0,15 8 0,1 0 0,0 0 0,-1-1 0,1 1 0,0-1 0,1 0 0,-1 0 0,0 0 0,1 0 0,0-1 0,0 1 0,0 0 0,0-1 0,0 0 0,1 1 0,-1-1 0,1 0 0,0 0 0,0 0 0,0 0 0,1 1 0,-1-8 0,2 10-47,-1 1 1,0-1-1,0 1 1,0-1-1,0 1 1,0-1-1,1 0 1,-1 1-1,0-1 1,0 1-1,1-1 1,-1 1-1,0-1 1,1 1-1,-1 0 0,0-1 1,1 1-1,-1-1 1,1 1-1,-1 0 1,1-1-1,-1 1 1,1 0-1,-1-1 1,1 1-1,-1 0 1,1 0-1,0 0 1,-1-1-1,1 1 1,-1 0-1,2 0 0,24 0-4898,-17 0 1625,15 0-9396</inkml:trace>
</inkml:ink>
</file>

<file path=ppt/ink/ink17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5:03.022"/>
    </inkml:context>
    <inkml:brush xml:id="br0">
      <inkml:brushProperty name="width" value="0.025" units="cm"/>
      <inkml:brushProperty name="height" value="0.025" units="cm"/>
    </inkml:brush>
  </inkml:definitions>
  <inkml:trace contextRef="#ctx0" brushRef="#br0">362 0 19506,'0'0'9497,"-13"13"-8392,-247 254 1346,227-226-2390,22-26-39,0-1 1,-20 19-1,29-71-6914,3 7 1431,-1-6-2477</inkml:trace>
</inkml:ink>
</file>

<file path=ppt/ink/ink17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5:03.371"/>
    </inkml:context>
    <inkml:brush xml:id="br0">
      <inkml:brushProperty name="width" value="0.025" units="cm"/>
      <inkml:brushProperty name="height" value="0.025" units="cm"/>
    </inkml:brush>
  </inkml:definitions>
  <inkml:trace contextRef="#ctx0" brushRef="#br0">0 1 14894,'0'0'15471,"70"59"-14094,-32-33-352,6 1-1025,4 0 0,-1 2 0,1 0 0,-6-1 0,-4-4-3587,-7-7-4261</inkml:trace>
</inkml:ink>
</file>

<file path=ppt/ink/ink17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4:45.189"/>
    </inkml:context>
    <inkml:brush xml:id="br0">
      <inkml:brushProperty name="width" value="0.025" units="cm"/>
      <inkml:brushProperty name="height" value="0.025" units="cm"/>
    </inkml:brush>
  </inkml:definitions>
  <inkml:trace contextRef="#ctx0" brushRef="#br0">53 0 15278,'5'9'8428,"-6"9"-6523,-7 15-1769,8-32 307,-8 31 1009,0 0 0,-3 45 0,10-64-1422,1 0 0,0 0 1,1 1-1,0-1 0,1 0 1,0 0-1,1-1 0,9 25 0,-9-27 433,-3 0-4377,0-10 3581,-1 1 0,0-1 0,0 0 0,1 1 1,-1-1-1,0 0 0,0 1 0,0-1 0,1 0 0,-1 0 0,0 0 1,0 1-1,0-1 0,0 0 0,1 0 0,-1 0 0,0-1 0,0 1 1,0 0-1,0 0 0,1 0 0,-1-1 0,-1 1 0,-23-7-5849</inkml:trace>
</inkml:ink>
</file>

<file path=ppt/ink/ink17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4:45.551"/>
    </inkml:context>
    <inkml:brush xml:id="br0">
      <inkml:brushProperty name="width" value="0.025" units="cm"/>
      <inkml:brushProperty name="height" value="0.025" units="cm"/>
    </inkml:brush>
  </inkml:definitions>
  <inkml:trace contextRef="#ctx0" brushRef="#br0">1 6 17296,'0'0'6919,"60"-6"-5510,-15 6-31,15 0-450,5 0-735,2 0-161,-3 4-1217,-5-2-2435,-11-2-3266</inkml:trace>
</inkml:ink>
</file>

<file path=ppt/ink/ink17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4:45.894"/>
    </inkml:context>
    <inkml:brush xml:id="br0">
      <inkml:brushProperty name="width" value="0.025" units="cm"/>
      <inkml:brushProperty name="height" value="0.025" units="cm"/>
    </inkml:brush>
  </inkml:definitions>
  <inkml:trace contextRef="#ctx0" brushRef="#br0">250 4 21396,'-11'-1'716,"2"0"-472,0 0 0,0 1 0,0 0 0,0 0 0,0 1 0,0 0 1,1 0-1,-1 1 0,0 0 0,1 1 0,-1 0 0,1 0 0,0 1 1,-8 5-1,3 0 369,1 0 1,0 1-1,1 1 1,-15 17 0,24-25-555,-1 0 0,0 0 0,1 0 0,0 0 0,0 1 0,0 0 0,0-1 0,0 1 0,1 0 0,-1-1 0,1 1 0,0 0 0,1 0 0,-1 0 0,1 0 0,-1 0 0,1 0 0,0 0 0,1 1 0,-1-1 0,1 0 0,1 5 0,-1-6-51,1-1 0,0 1-1,0 0 1,0-1-1,1 1 1,-1-1 0,0 0-1,1 0 1,0 0 0,-1 0-1,1 0 1,0-1 0,0 1-1,0-1 1,0 0-1,0 0 1,0 0 0,0 0-1,1 0 1,-1-1 0,4 1-1,12 1 67,-1-1 0,27-2 0,-41 1-63,8-1-66,0 0 0,-1-1 0,1 0 1,-1-1-1,0-1 0,0 1 1,0-2-1,0 0 0,0 0 0,-1-1 1,0 0-1,-1 0 0,1-1 1,-1-1-1,0 1 0,-1-2 0,0 1 1,0-1-1,9-14 0,-24 56 238,5-15 13,-8 38 233,3 2 1,3-1-1,5 104 0,1-13 289,-3-141-688,0 0 1,0 0-1,0 0 1,-1 0-1,0-1 1,0 1 0,0 0-1,-1-1 1,0 0-1,-5 8 1,7-12-28,0-1 0,-1 1 0,1 0 0,0 0 0,-1-1 0,1 1 0,-1 0 0,0-1 0,0 0 0,1 1 0,-1-1 0,0 0 0,0 0 0,0 0 0,0 0 0,0 0 0,-1-1 0,1 1 0,0-1 0,0 1 1,0-1-1,-1 0 0,1 0 0,0 0 0,0 0 0,-1 0 0,1 0 0,0-1 0,0 1 0,0-1 0,-1 1 0,1-1 0,0 0 0,0 0 0,0 0 0,-2-1 0,-1-2-3,0 0 0,0-1 0,1 1 0,-1-1 0,1 0 0,0 0 0,1 0 0,-1-1 0,1 1 0,0-1 0,0 0 0,1 0 0,-3-8 0,0-2 0,1 1 0,0-1 0,1 0 0,-1-21 0,3 28 0,0-1 0,1 1 0,1-1 0,0 1 0,0-1 0,1 1 0,0-1 0,0 1 0,8-17 0,-7 20 0,1 1 0,0-1 0,0 0 0,0 1 0,1 0 0,0 0 0,0 1 0,0-1 0,0 1 0,1 0 0,0 0 0,0 1 0,0 0 0,12-5 0,1 1-258,0 2 1,1 0-1,39-5 1,-34 7-1582,46-12 0,-42 5-5817</inkml:trace>
</inkml:ink>
</file>

<file path=ppt/ink/ink17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4:46.488"/>
    </inkml:context>
    <inkml:brush xml:id="br0">
      <inkml:brushProperty name="width" value="0.025" units="cm"/>
      <inkml:brushProperty name="height" value="0.025" units="cm"/>
    </inkml:brush>
  </inkml:definitions>
  <inkml:trace contextRef="#ctx0" brushRef="#br0">1 1 5381,'0'0'25881,"54"61"-24856,-34-38-545,-1 0-480,3-2 0,3-6 0,1-3 0,5-6-480,-3-6-1090,-2 0-1281,0-12-2338,-6-7-2690</inkml:trace>
</inkml:ink>
</file>

<file path=ppt/ink/ink17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4:46.831"/>
    </inkml:context>
    <inkml:brush xml:id="br0">
      <inkml:brushProperty name="width" value="0.025" units="cm"/>
      <inkml:brushProperty name="height" value="0.025" units="cm"/>
    </inkml:brush>
  </inkml:definitions>
  <inkml:trace contextRef="#ctx0" brushRef="#br0">108 1 17553,'0'0'4452,"-41"78"-2018,26-42-608,-1 2 0,2 3-289,2 0-832,6-3-545,2-2-128,4-7-545,0-7-1152,0-8-1410,4-10-1441,2-4-3236</inkml:trace>
</inkml:ink>
</file>

<file path=ppt/ink/ink17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4:47.301"/>
    </inkml:context>
    <inkml:brush xml:id="br0">
      <inkml:brushProperty name="width" value="0.025" units="cm"/>
      <inkml:brushProperty name="height" value="0.025" units="cm"/>
    </inkml:brush>
  </inkml:definitions>
  <inkml:trace contextRef="#ctx0" brushRef="#br0">329 0 20756,'0'0'8498,"-5"13"-8065,-15 27 305,-2-1 0,-2-1 0,-35 43 0,2-7-610,112-134-128,-42 43-209,0 0-1,-2-1 1,0 0 0,12-27 0,-33 70 313,0 0 1,2 1-1,1 0 1,2 0-1,0 1 1,-2 45-1,7-71-95,0 1 0,0-1 0,0 0 0,0 1 0,0-1 0,0 1 0,1-1 0,-1 0 0,0 1 0,1-1 0,-1 1 0,1-1 0,-1 0 0,1 0 0,0 1 0,0-1 0,0 0 0,-1 0 0,1 0 0,0 0 0,0 0 0,0 0 0,1 0 0,-1 0 0,0 0 0,0-1 0,0 1 0,1 0 0,-1-1 0,0 1 0,1-1 0,-1 1 0,0-1 0,3 1 0,-3-4-9,0-1 0,-1 1 0,1 0 0,-1 0 0,1-1 0,-1 1 0,0 0 0,0 0 0,-1-1 0,1 1 0,-2-5 0,-2-3 0,0 1 0,-1-1 0,-1 0 0,0 1 0,0 0 0,-1 1 0,0-1 0,-10-9 0,-71-65 0,72 69 0,12 10 0,-1 0 0,0 1 0,0-1 0,0 1 0,-1 0 0,1 0 0,-1 1 0,0-1 0,0 1 0,-1 1 0,-9-4 0,12 9 0,9 6 0,11 8 0,25 6-48,0-1 0,1-1 0,49 15-1,-49-21-584,0 3-1,-1 1 0,60 39 0,-85-48-5831</inkml:trace>
</inkml:ink>
</file>

<file path=ppt/ink/ink17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5:04.120"/>
    </inkml:context>
    <inkml:brush xml:id="br0">
      <inkml:brushProperty name="width" value="0.025" units="cm"/>
      <inkml:brushProperty name="height" value="0.025" units="cm"/>
    </inkml:brush>
  </inkml:definitions>
  <inkml:trace contextRef="#ctx0" brushRef="#br0">28 0 20467,'0'0'7784,"0"10"-6685,-12 88-216,6-58-52,-3 79 0,9-109-763,0 0-1,1 0 0,0 1 0,1-1 0,0 0 0,1-1 0,0 1 0,0 0 0,1-1 0,0 1 0,1-1 0,10 15 0,-15-23-261,1 0 0,-1 0 0,1 0 0,-1 0 0,1-1 0,0 1 0,-1 0 0,1 0 0,0-1 0,0 1 0,0 0 0,-1-1 0,1 1 0,0-1 0,0 1 0,0-1 0,0 1 0,0-1 0,0 0 0,0 0 0,0 1 0,0-1 0,0 0 0,0 0 0,0 0 0,0 0 0,2 0 0,-3-1-105,1 0 0,-1 0 0,0 1 0,1-1 0,-1 0 0,0 0 0,1 0 0,-1 0 0,0 0 0,0 0 0,0 0 0,0 0 0,0 0 0,0 0 0,0 0 0,0 0 0,0 0 0,0 0-1,0 0 1,-1 0 0,1 0 0,0 1 0,-1-1 0,1 0 0,-1 0 0,1 0 0,-1 0 0,1 1 0,-2-2 0,-12-21-7783</inkml:trace>
</inkml:ink>
</file>

<file path=ppt/ink/ink17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5:04.477"/>
    </inkml:context>
    <inkml:brush xml:id="br0">
      <inkml:brushProperty name="width" value="0.025" units="cm"/>
      <inkml:brushProperty name="height" value="0.025" units="cm"/>
    </inkml:brush>
  </inkml:definitions>
  <inkml:trace contextRef="#ctx0" brushRef="#br0">0 45 16688,'0'0'11979,"58"-19"-9929,-17 16-256,5-1-1538,1 3-256,2-1 0,-4-1 0,-3 3 0,-6 0 0,-4 0 0,-6 0-1217,-7-3-4901,-7-7-7014</inkml:trace>
</inkml:ink>
</file>

<file path=ppt/ink/ink17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5:05.748"/>
    </inkml:context>
    <inkml:brush xml:id="br0">
      <inkml:brushProperty name="width" value="0.025" units="cm"/>
      <inkml:brushProperty name="height" value="0.025" units="cm"/>
    </inkml:brush>
  </inkml:definitions>
  <inkml:trace contextRef="#ctx0" brushRef="#br0">257 110 19763,'0'0'3155,"3"-12"-59,8-36-229,-11 46-2816,1 1-1,-1-1 1,1 1 0,-1-1 0,0 0 0,0 1 0,0-1 0,0 1 0,0-1-1,0 1 1,0-1 0,-1 0 0,1 1 0,0-1 0,-1 1 0,1-1 0,-1 1-1,0-1 1,1 1 0,-1 0 0,0-1 0,0 1 0,0 0 0,0 0 0,0-1-1,0 1 1,0 0 0,-1 0 0,1 0 0,0 0 0,0 1 0,-1-1 0,1 0-1,-1 0 1,1 1 0,-1-1 0,1 1 0,-1-1 0,1 1 0,-1 0 0,1 0-1,-1-1 1,0 1 0,1 0 0,-1 1 0,1-1 0,-1 0 0,1 0 0,-3 1-1,-4 0 100,1 0-1,-1 1 0,1-1 0,0 1 0,-1 1 0,1 0 1,0 0-1,-9 6 0,1 1-149,2 2 0,-1 0 0,2 0 0,-1 2 0,2-1 0,-14 21 0,19-25 0,0 1 0,0 0 0,1 0 0,1 1 0,-1 0 0,2-1 0,-1 1 0,2 1 0,-1-1 0,-1 23 0,4-33 0,1 0 0,-1 0 0,0 0 0,0 0 0,1 0 0,-1 0 0,0 0 0,1 0 0,-1 0 0,1 0 0,-1 0 0,1 0 0,0 0 0,-1 0 0,1 0 0,0-1 0,0 1 0,0 0 0,0-1 0,-1 1 0,1 0 0,0-1 0,0 1 0,0-1 0,0 1 0,0-1 0,0 0 0,0 1 0,1-1 0,-1 0 0,0 0 0,0 0 0,0 0 0,0 0 0,0 0 0,0 0 0,0 0 0,0 0 0,0 0 0,1 0 0,-1-1 0,0 1 0,0-1 0,1 0 0,5 0 0,0-1 0,-1 0 0,1-1 0,0 1 0,11-8 0,-1-2 0,-1 0 0,-1-1 0,0-1 0,-1 0 0,0-1 0,16-23 0,-22 27 0,0-1 0,-1-1 0,0 1 0,-1-1 0,-1 0 0,0 0 0,0-1 0,-1 0 0,3-26 0,-14 92 17,3-32-88,1 0 0,0 1-1,2 0 1,1-1 0,3 38 0,-2-54-7,0 1 0,0-1 0,0 0 0,1 0 0,-1 1 0,1-1 0,0 0 1,0 0-1,1-1 0,-1 1 0,1 0 0,0-1 0,0 1 0,0-1 0,0 0 0,1 0 0,-1 0 1,1-1-1,0 1 0,-1-1 0,1 0 0,0 0 0,1 0 0,-1-1 0,0 1 0,0-1 0,1 0 1,-1 0-1,1-1 0,-1 1 0,1-1 0,-1 0 0,6-1 0,14 2-7401</inkml:trace>
</inkml:ink>
</file>

<file path=ppt/ink/ink17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5:06.932"/>
    </inkml:context>
    <inkml:brush xml:id="br0">
      <inkml:brushProperty name="width" value="0.025" units="cm"/>
      <inkml:brushProperty name="height" value="0.025" units="cm"/>
    </inkml:brush>
  </inkml:definitions>
  <inkml:trace contextRef="#ctx0" brushRef="#br0">0 62 16848,'12'-62'11995,"0"116"-8071,-4 195-3924,-9-186 0,14-95 0,-5-29 0,2-98 0,-21 467 0,7-343-5711,2 24 2731,-1-16-4729</inkml:trace>
</inkml:ink>
</file>

<file path=ppt/ink/ink17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5:07.387"/>
    </inkml:context>
    <inkml:brush xml:id="br0">
      <inkml:brushProperty name="width" value="0.025" units="cm"/>
      <inkml:brushProperty name="height" value="0.025" units="cm"/>
    </inkml:brush>
  </inkml:definitions>
  <inkml:trace contextRef="#ctx0" brushRef="#br0">26 329 17264,'0'0'6198,"-4"10"-3347,-2 0-2053,4-7-540,0 1 1,0-1 0,0 1 0,1 0-1,-1 0 1,1 0 0,0-1-1,0 1 1,0 0 0,1 0 0,-1 8-1,1-12-228,0 1-1,0-1 0,0 0 1,0 1-1,0-1 1,1 1-1,-1-1 1,0 1-1,0-1 0,0 1 1,1-1-1,-1 1 1,0-1-1,0 0 0,1 1 1,-1-1-1,0 0 1,1 1-1,-1-1 0,1 0 1,-1 1-1,0-1 1,1 0-1,-1 0 0,1 1 1,-1-1-1,1 0 1,-1 0-1,1 0 0,-1 0 1,0 0-1,1 0 1,-1 0-1,1 0 1,-1 0-1,1 0 0,-1 0 1,1 0-1,-1 0 1,1 0-1,-1 0 0,1 0 1,-1 0-1,1 0 1,-1-1-1,1 1 0,-1 0 1,0 0-1,1-1 1,-1 1-1,1 0 0,-1-1 1,0 1-1,1 0 1,-1-1-1,1 0 1,26-20 845,3-19-875,-2-2 0,-1-2 0,-2 0 0,-2-1 0,16-49 0,-8 25 0,-31 68 0,0 1 0,0 0 0,0-1 0,1 1 0,-1-1 0,0 1 0,0 0 0,1-1 0,-1 1 0,0 0 0,1-1 0,-1 1 0,0 0 0,1 0 0,-1-1 0,0 1 0,1 0 0,-1 0 0,0 0 0,1-1 0,-1 1 0,1 0 0,-1 0 0,1 0 0,-1 0 0,0 0 0,1 0 0,-1 0 0,1 0 0,-1 0 0,1 0 0,-1 0 0,0 0 0,1 0 0,-1 0 0,1 0 0,-1 1 0,1-1 0,-1 0 0,0 0 0,1 0 0,-1 1 0,0-1 0,1 0 0,-1 1 0,0-1 0,1 0 0,-1 1 0,0-1 0,0 0 0,1 1 0,-1-1 0,0 0 0,1 2 0,15 21 0,-16-22 0,60 120 64,-41-80-178,1-1 0,31 47 0,-30-63-2517,-3-13-6178,2-9-10574</inkml:trace>
</inkml:ink>
</file>

<file path=ppt/ink/ink17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5:08.396"/>
    </inkml:context>
    <inkml:brush xml:id="br0">
      <inkml:brushProperty name="width" value="0.025" units="cm"/>
      <inkml:brushProperty name="height" value="0.025" units="cm"/>
    </inkml:brush>
  </inkml:definitions>
  <inkml:trace contextRef="#ctx0" brushRef="#br0">1568 341 10025,'-6'-11'2584,"-3"-4"-1983,-1 0-1,-1 1 1,-1 0 0,0 1-1,0 1 1,-1 0-1,-1 0 1,0 1-1,-29-16 1,-10-2-183,-2 3 0,-1 3 0,0 2 0,-2 2 0,-118-22 0,97 30 176,-1 2 0,-1 5-1,1 2 1,-82 10 0,137-5-573,0 1 1,0 1-1,1 1 0,0 1 1,0 1-1,0 1 0,1 1 0,0 1 1,1 1-1,1 1 0,-26 20 1,32-21 10,1 1 1,1 0 0,0 1 0,0 0-1,1 1 1,1 1 0,1-1 0,0 2-1,1 0 1,1 0 0,0 0 0,2 1-1,0 0 1,1 0 0,-5 29 0,7-7 29,0 0 0,3 0 0,2 0 0,1 0 1,2 0-1,17 68 0,4-16 43,65 149 0,-80-214-112,2-1 0,1 0 0,1-1 0,1 0 0,26 31 0,-31-44 8,1 0-1,0-1 0,1 0 1,0-1-1,1-1 1,0 0-1,0 0 0,1-2 1,0 0-1,0 0 1,19 4-1,2-2 44,0-2 0,1-1 0,-1-2 0,1-2 0,0-1 0,48-6 0,8-6 157,120-30 0,258-85 2069,-388 97-1376,-1-3 0,-2-3 0,118-72 0,-175 93-832,-1-1 1,-1-1-1,-1 0 0,0-2 1,-1-1-1,-1 0 1,-1-1-1,27-41 1,-37 48-55,0 1 1,-1-1 0,-1 0 0,0 0 0,-1-1 0,0 1 0,-1-1 0,-1 0 0,0 0 0,-1 0 0,0 0 0,-1 0-1,-1 0 1,0 0 0,-1 0 0,0 0 0,-2 0 0,-5-18 0,0 10-9,-2 0 0,0 0 0,-1 1 0,-2 0 0,0 1 0,-1 1 0,0 0 0,-2 1 0,-37-31 0,15 17 0,-3 1 0,0 3 0,-83-42 0,78 48-320,-1 2-1,-2 3 1,1 1 0,-2 3-1,0 1 1,0 3 0,-1 3 0,0 1-1,0 3 1,-1 2 0,1 3-1,-98 16 1,34 9-4928,1 1-2668</inkml:trace>
</inkml:ink>
</file>

<file path=ppt/ink/ink17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5:29.226"/>
    </inkml:context>
    <inkml:brush xml:id="br0">
      <inkml:brushProperty name="width" value="0.025" units="cm"/>
      <inkml:brushProperty name="height" value="0.025" units="cm"/>
    </inkml:brush>
  </inkml:definitions>
  <inkml:trace contextRef="#ctx0" brushRef="#br0">168 57 18193,'0'0'4324,"33"-57"641,-33 66-4132,-1 18-321,-11 16 129,-3 11-289,-6 12-256,0 6-64,2 4 0,-2-3-32,0-6-576,5-7-1026,2-14-1056,1-14-609,-1-13-641,2-16-1922</inkml:trace>
</inkml:ink>
</file>

<file path=ppt/ink/ink17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5:29.573"/>
    </inkml:context>
    <inkml:brush xml:id="br0">
      <inkml:brushProperty name="width" value="0.025" units="cm"/>
      <inkml:brushProperty name="height" value="0.025" units="cm"/>
    </inkml:brush>
  </inkml:definitions>
  <inkml:trace contextRef="#ctx0" brushRef="#br0">22 85 14510,'0'0'2407,"-3"11"-704,-2 8-966,1-1-1,0 1 1,2 0-1,0 0 0,1 0 1,1 0-1,2 22 1,0-33-411,-1 1 1,1-1-1,0 0 1,1 0 0,0 0-1,0 0 1,0 0-1,9 13 1,-9-17-191,1 0-1,-1 0 1,1 0 0,0 0 0,0 0-1,0-1 1,1 0 0,-1 0 0,1 0-1,-1 0 1,1-1 0,0 0-1,0 0 1,0 0 0,7 1 0,-4-1-68,1-1 1,-1 0 0,0 0-1,0-1 1,0 0-1,1-1 1,-1 0 0,0 0-1,0 0 1,0-1 0,0 0-1,10-5 1,-5 1 79,-1 0 0,1-1 0,-1-1 0,0 0 0,-1-1 0,16-14 0,-1-4 95,-2-1 1,-2 0-1,0-2 0,29-53 0,-42 66-520,18-33-3685,-25 45 2855,1 0 1,-2-1 0,1 1 0,0-1-1,-1 0 1,0 1 0,0-8-1,-1 0-15879</inkml:trace>
</inkml:ink>
</file>

<file path=ppt/ink/ink17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5:30.243"/>
    </inkml:context>
    <inkml:brush xml:id="br0">
      <inkml:brushProperty name="width" value="0.025" units="cm"/>
      <inkml:brushProperty name="height" value="0.025" units="cm"/>
    </inkml:brush>
  </inkml:definitions>
  <inkml:trace contextRef="#ctx0" brushRef="#br0">243 100 9897,'11'-7'2200,"0"1"-1401,52-30 3355,-59 33-3318,0 0 0,-1 0 0,1 0 0,-1 0-1,0-1 1,0 1 0,0-1 0,4-5 0,-7 9-718,0-1 0,0 1 0,0 0 0,0-1 0,1 1 0,-1 0 0,0 0 0,0-1 1,0 1-1,0 0 0,0-1 0,0 1 0,0 0 0,0-1 0,0 1 0,0 0 0,0-1 0,0 1 1,0 0-1,0-1 0,0 1 0,0 0 0,-1-1 0,1 1 0,0 0 0,0-1 0,0 1 1,0 0-1,-1 0 0,1-1 0,0 1 0,0 0 0,-1 0 0,1-1 0,0 1 0,0 0 1,-1 0-1,-16-4 1101,-19 6-958,22 1-164,0 0-1,0 2 1,0-1 0,1 2 0,0 0-1,0 0 1,0 1 0,1 1 0,-12 9 0,4-1-40,0 0 0,2 2 1,0 0-1,-20 26 0,31-35-43,1 0 0,0 1 0,1-1 0,0 1 0,0 0 0,-4 17 0,8-25-33,0 0-1,0 1 1,1-1-1,-1 0 1,1 1-1,0-1 1,-1 0-1,1 1 1,0-1-1,0 0 1,1 1-1,-1-1 1,0 0-1,1 1 1,-1-1 0,1 0-1,0 1 1,0-1-1,0 0 1,0 0-1,0 0 1,0 0-1,1 0 1,-1 0-1,1 0 1,-1 0-1,1-1 1,0 1-1,0-1 1,-1 1 0,1-1-1,0 1 1,0-1-1,0 0 1,5 2-1,4-1-613,0 1 0,0-1 0,0-1-1,0 0 1,0-1 0,0 0 0,0 0-1,0-1 1,0-1 0,0 0 0,0 0 0,12-5-1,40-19-5670</inkml:trace>
</inkml:ink>
</file>

<file path=ppt/ink/ink17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5:30.945"/>
    </inkml:context>
    <inkml:brush xml:id="br0">
      <inkml:brushProperty name="width" value="0.025" units="cm"/>
      <inkml:brushProperty name="height" value="0.025" units="cm"/>
    </inkml:brush>
  </inkml:definitions>
  <inkml:trace contextRef="#ctx0" brushRef="#br0">128 142 18417,'0'0'1805,"-11"7"143,-1 2-1319,0 1 0,1 1 0,0 0 0,1 0-1,-13 17 1,19-22-448,-1 0 1,1 0-1,1 1 0,-1-1 0,1 1 1,0 0-1,1 0 0,-1 0 0,1 0 1,1 0-1,-1 1 0,1-1 1,1 1-1,-1-1 0,2 11 0,-1-16-172,0-1 0,0 1 0,1-1 0,-1 1 0,1-1 0,-1 0 0,1 1 0,0-1 0,0 0 0,-1 1 0,1-1 0,0 0 0,0 0 0,0 1 0,0-1 0,0 0 0,1 0 0,-1-1 0,0 1 0,0 0 0,1 0 0,-1 0 1,1-1-1,0 1 0,2 0 12,0 0 0,0 0 0,0 0 0,0-1 0,0 0 0,0 0 0,1 0 0,-1 0 0,4-2 0,4 0 9,0-1 1,-1 0 0,0-1-1,1-1 1,13-7 0,-7 1-251,-1 0 1,-1-2 0,25-22 0,-35 29 202,0-1 0,0 1 1,0-1-1,-1 0 0,0 0 0,0-1 0,-1 1 0,0-1 0,0 0 0,4-16 0,-9 24 44,1 0-1,-1 0 0,0 0 1,1 0-1,-1 0 1,0 0-1,1 0 1,-1 1-1,1-1 0,-1 0 1,0 0-1,1 1 1,-1-1-1,1 0 1,-1 1-1,1-1 0,-1 0 1,1 1-1,-1-1 1,1 1-1,-1-1 1,1 1-1,0-1 0,-1 1 1,1-1-1,0 1 1,-1-1-1,1 1 0,0 0 1,-23 24 157,14-12-95,-45 64 825,49-69-743,1 0 1,0 0-1,0 1 1,1-1-1,0 1 1,1-1 0,0 1-1,-2 10 1,4-18-164,0 0 1,0 1-1,0-1 1,0 0-1,0 0 1,0 0 0,0 0-1,0 0 1,1 0-1,-1 0 1,0 1 0,1-1-1,-1 0 1,0 0-1,1 0 1,0 0-1,-1 0 1,1 0 0,-1-1-1,1 1 1,0 0-1,0 0 1,0 0 0,-1-1-1,1 1 1,0 0-1,0-1 1,1 2-1,1-2 16,-1 1-1,1 0 0,0-1 0,0 1 0,0-1 0,-1 0 0,1 0 0,0 0 0,0 0 0,0 0 0,3-1 0,4-2 30,1 1 0,-1-1 0,0-1 0,0 0 0,11-6 0,-5 0-215,-1-1 0,0 0 1,-1-1-1,0-1 0,-1 0 0,23-29 0,-6-1-885,27-52-1,-32 51 505,49-64 1,-70 186 1551,-8-47-528,-1-1 0,-1 1 0,-2-1 0,-16 41 0,-8 35 418,9-4-899,23-102 0,0 0 0,0 0 0,0 0 0,0 0 0,0 0 0,0-1 0,0 1 0,0 0 0,0 0 0,-1 0 0,1 0 0,0 0 0,0 0 0,0 0 0,0 0 0,0 0 0,0 0 0,0-1 0,0 1 0,0 0 0,0 0 0,0 0 0,0 0 0,0 0 0,0 0 0,0 0 0,-1 0 0,1 0 0,0 0 0,0 0 0,0 0 0,0 0 0,0 0 0,0 0 0,0 0 0,0 0 0,0 0 0,-1 0 0,1 0 0,0 0 0,0 0 0,0 0 0,0 0 0,0 0 0,0 0 0,0 0 0,0 0 0,-1 0 0,1 0 0,0 0 0,0 0 0,0 0 0,0 0 0,0 0 0,0 0 0,0 0 0,0 0 0,0 0 0,0 0 0,0 1 0,0-1 0,-1 0 0,-4-17 0,-2-19 0,1-3 0,-3 2 0,-1-1 0,-2 1 0,-24-52 0,36 88 0,0 1 0,0 0 0,-1-1 0,1 1 0,0-1 0,0 1 0,0 0 0,0-1 0,0 1 0,0-1 0,0 1 0,0 0 0,0-1 0,0 1 0,0-1 0,0 1 0,0 0 0,0-1 0,1 1 0,-1-1 0,0 1 0,0 0 0,0-1 0,1 1 0,-1 0 0,0-1 0,0 1 0,1 0 0,-1 0 0,0-1 0,0 1 0,1 0 0,-1 0 0,0-1 0,2 1 0,19-6 0,36 5 0,-46 1 0,46 0-468,79 0-7669,-80-1-5839</inkml:trace>
</inkml:ink>
</file>

<file path=ppt/ink/ink17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5:31.975"/>
    </inkml:context>
    <inkml:brush xml:id="br0">
      <inkml:brushProperty name="width" value="0.025" units="cm"/>
      <inkml:brushProperty name="height" value="0.025" units="cm"/>
    </inkml:brush>
  </inkml:definitions>
  <inkml:trace contextRef="#ctx0" brushRef="#br0">165 156 16400,'2'-1'356,"-1"-1"1,1 0 0,-1 1 0,0-1 0,0 0 0,0 0 0,0 1 0,0-1-1,-1 0 1,1 0 0,0 0 0,-1 0 0,1 0 0,-1 0 0,0-1 0,0 1-1,0-2 1,0 3-180,-1 0-1,1 0 1,-1 0-1,1 0 1,-1 1-1,1-1 1,-1 0-1,1 0 1,-1 1-1,0-1 1,1 0-1,-1 1 1,0-1-1,0 1 1,1-1-1,-1 1 0,0-1 1,0 1-1,0 0 1,0-1-1,0 1 1,0 0-1,0 0 1,0-1-1,-1 1 1,-3 0-30,1 0 1,-1 0-1,0 0 0,1 1 1,-1-1-1,1 1 1,-1 1-1,1-1 0,0 0 1,-1 1-1,1 0 1,0 0-1,0 0 0,-5 4 1,1 1-106,0 0 0,0 1-1,1 0 1,0 0 0,0 1 0,1 0 0,0 0 0,-6 13 0,9-16 9,0 0 0,1 1 0,-1-1 0,1 1 0,1-1 0,-1 1 0,1 0 0,0 0 0,1 0 0,-1-1 0,1 1 0,1 0 0,-1 0 0,3 8 0,-2-12-32,0-1-1,0 0 1,0 0-1,1 0 1,-1 0-1,1-1 1,-1 1 0,1 0-1,0 0 1,-1-1-1,1 1 1,0-1-1,0 0 1,0 1-1,0-1 1,1 0 0,-1 0-1,0-1 1,0 1-1,1 0 1,-1-1-1,0 1 1,1-1-1,-1 0 1,0 1-1,1-1 1,-1-1 0,1 1-1,-1 0 1,3-1-1,3 0 40,0 0 0,-1 0-1,1-1 1,-1 0 0,0 0-1,1 0 1,-1-1 0,9-5-1,-4-1-7,0 0-1,0-1 0,-1 0 0,0-1 0,-1 0 1,17-23-1,-22 26-24,0 0 1,0 0 0,0-1-1,-1 0 1,0 0-1,-1 0 1,0-1-1,0 1 1,-1-1 0,0 0-1,0-14 1,-4 42-437,2-17 408,-1 0 0,1 0 1,-1 0-1,1 0 0,0 0 0,-1 0 1,1 1-1,0-1 0,0 0 0,0 0 0,0 0 1,0 0-1,0 0 0,0 0 0,0 0 1,0 0-1,1 0 0,-1 1 0,0-1 0,1 0 1,-1 0-1,0 0 0,1 0 0,0 0 1,-1-1-1,1 1 0,0 0 0,-1 0 0,1 0 1,0 0-1,0-1 0,0 1 0,-1 0 1,1-1-1,0 1 0,0-1 0,0 1 0,0-1 1,0 1-1,0-1 0,0 0 0,0 1 1,1-1-1,-1 0 0,0 0 0,0 0 0,0 0 1,0 0-1,0 0 0,0 0 0,2 0 1,10 0 20,0-1 0,0 0 0,0-1 0,0 0 0,0-1 0,0 0 0,-1-1 0,1 0 0,-1-1 1,0-1-1,0 0 0,-1 0 0,0-1 0,0-1 0,0 0 0,-1 0 0,-1-1 0,1 0 1,-1-1-1,-1 0 0,0 0 0,12-20 0,-15 13-122,-11 18-284,-15 24 15,2 9 384,1 1 1,2 0-1,2 2 0,1 0 0,-13 61 1,22-80 33,1-1 0,1 1 1,1 0-1,0 1 0,2-1 1,0 0-1,0 0 0,2 0 1,1-1-1,0 1 0,1-1 1,0 1-1,2-2 0,10 21 1,0-8-22,17 32 16,-47-87 70,-1 1 1,-30-43 0,3 6 5,33 47-116,-1 2 0,0-1 0,1 0 0,1 0 0,1-1 0,0 0 0,-4-18 0,9 31 0,1 1 1,0 0-1,0 0 0,0 0 1,0 0-1,0-1 0,0 1 1,0 0-1,0 0 0,1 0 1,-1 0-1,0 0 0,1 0 1,-1-1-1,1 1 0,-1 0 1,1 0-1,0 0 0,-1 0 1,1 0-1,0 1 0,0-1 1,-1 0-1,1 0 0,0 0 1,0 1-1,0-1 0,0 0 1,0 1-1,0-1 0,0 1 1,0-1-1,0 1 0,2-1 0,45-5-29,-36 6-1,105-10-5292,-50 1-3049</inkml:trace>
</inkml:ink>
</file>

<file path=ppt/ink/ink17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5:32.838"/>
    </inkml:context>
    <inkml:brush xml:id="br0">
      <inkml:brushProperty name="width" value="0.025" units="cm"/>
      <inkml:brushProperty name="height" value="0.025" units="cm"/>
    </inkml:brush>
  </inkml:definitions>
  <inkml:trace contextRef="#ctx0" brushRef="#br0">55 1 16015,'0'0'10479,"6"8"-9486,-3-5-843,-1 1-1,1 0 0,-1 0 0,-1 0 0,1 0 0,0 1 0,-1-1 1,0 0-1,0 1 0,0-1 0,-1 1 0,1-1 0,-1 7 1,-2 4 212,0 1 1,0-1 0,-7 21 0,-9 29 85,4-17-17,2 0-1,-9 74 1,43-229-431,-12-60 0,-9 172 0,-1 0 0,1 0 0,0-1 0,0 1 0,0 0 0,1 0 0,0-1 0,0 1 0,0-1 0,0 0 0,1 1 0,0-1 0,0 0 0,0 0 0,6 6 0,-2-5 0,-1 0 0,1 0 0,0-1 0,0 0 0,0 0 0,0-1 0,1 1 0,-1-2 0,9 3 0,-2-1 0,0-2 0,0 1 0,0-2 0,1 0 0,-1-1 0,0 0 0,0-1 0,1 0 0,-1-1 0,24-8 0,-22 4 0,-1-1 0,0 0 0,-1-1 0,1-1 0,-2-1 0,16-12 0,-24 18 0,1-1 0,-1 0 0,1 0 0,-1 0 0,-1-1 0,1 0 0,-1 0 0,0 0 0,0 0 0,-1-1 0,0 0 0,0 1 0,-1-1 0,1 0 0,-2 0 0,2-9 0,-2 16 0,-1 0 0,0-1 0,0 1 0,0-1 0,0 1 0,0 0 0,0-1 0,0 1 0,0-1 0,0 1 0,0 0 0,-1-1 0,1 1 0,0 0 0,0-1 0,0 1 0,0-1 0,0 1 0,-1 0 0,1-1 0,0 1 0,0 0 0,-1 0 0,1-1 0,0 1 0,0 0 0,-1 0 0,1-1 0,0 1 0,-1 0 0,1 0 0,0 0 0,-1-1 0,1 1 0,-1 0 0,-15 5 0,-13 17 0,17-8 0,0 1 0,0 0 0,2 1 0,0 0 0,0 0 0,2 1 0,0 0 0,1 1 0,1 0 0,0 0 0,2 0 0,-4 23 0,8-39 0,0 1 0,0 0 0,0 0 0,0 0 0,0 0 0,1 0 0,-1-1 0,1 1 0,0 0 0,0-1 0,0 1 0,0 0 0,0-1 0,1 1 0,-1-1 0,1 1 0,-1-1 0,1 0 0,0 0 0,0 0 0,3 2 0,-2-1 0,1-1 0,1 0 0,-1 0 0,0 0 0,0 0 0,1-1 0,-1 1 0,1-1 0,-1-1 0,1 1 0,-1 0 0,6-1 0,1 0 0,0-1 0,1 0 0,-1 0 0,0-1 0,0 0 0,0-1 0,-1-1 0,1 0 0,-1 0 0,14-8 0,-15 7 0,-1 0 0,-1-1 0,1 0 0,-1 0 0,0-1 0,0 0 0,-1 0 0,0-1 0,0 1 0,0-1 0,-1-1 0,-1 1 0,1-1 0,-1 1 0,-1-1 0,5-17 0,-8 25 0,0 0 0,1 1 0,-1-1 0,0 0 0,0 0 0,0 1 0,0-1 0,0 0 0,0 0 0,0 0 0,0 1 0,0-1 0,-1 0 0,1 0 0,0 0 0,0 1 0,-1-1 0,1 0 0,0 0 0,-1 1 0,1-1 0,-1 0 0,1 1 0,-1-1 0,1 1 0,-1-1 0,1 1 0,-1-1 0,0 1 0,1-1 0,-1 1 0,0-1 0,1 1 0,-1 0 0,0-1 0,0 1 0,1 0 0,-1 0 0,0-1 0,0 1 0,0 0 0,1 0 0,-1 0 0,0 0 0,0 0 0,0 0 0,1 0 0,-1 1 0,0-1 0,0 0 0,0 0 0,1 0 0,-1 1 0,0-1 0,1 1 0,-1-1 0,-1 1 0,-4 1 0,0 1 0,0 0 0,1 0 0,-1 0 0,-10 8 0,11-6 0,1-1 0,-1 1 0,1 0 0,0 0 0,0 0 0,0 1 0,1-1 0,0 1 0,0 0 0,0 0 0,1 0 0,0 0 0,-1 7 0,2-10 0,1-1 0,0 1 0,0 0 0,0-1 0,0 1 0,1 0 0,-1-1 0,1 1 0,-1-1 0,1 1 0,0-1 0,0 1 0,0-1 0,0 0 0,1 1 0,-1-1 0,1 0 0,-1 0 0,1 0 0,0 0 0,-1 0 0,1 0 0,0-1 0,1 1 0,-1 0 0,0-1 0,0 0 0,0 0 0,1 1 0,-1-1 0,1 0 0,-1-1 0,1 1 0,3 0 0,7 2-543,0-1-1,0 0 1,0-1-1,21 0 1,15-1-8175</inkml:trace>
</inkml:ink>
</file>

<file path=ppt/ink/ink17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5:33.711"/>
    </inkml:context>
    <inkml:brush xml:id="br0">
      <inkml:brushProperty name="width" value="0.025" units="cm"/>
      <inkml:brushProperty name="height" value="0.025" units="cm"/>
    </inkml:brush>
  </inkml:definitions>
  <inkml:trace contextRef="#ctx0" brushRef="#br0">17 1 12524,'0'0'14195,"-2"11"-13053,-1 6-924,-1 3 244,1 1 0,1 0 0,0 1 1,2-1-1,2 24 0,-2-41-413,0-1 0,1 1 0,-1 0 1,1-1-1,0 1 0,0-1 0,1 0 0,-1 1 0,1-1 0,-1 0 0,1 0 0,0 1 0,0-1 1,1-1-1,-1 1 0,0 0 0,1-1 0,0 1 0,-1-1 0,1 0 0,0 0 0,0 0 0,1 0 0,-1 0 1,0-1-1,1 1 0,-1-1 0,0 0 0,1 0 0,0 0 0,-1-1 0,1 1 0,-1-1 0,1 0 1,0 0-1,-1 0 0,1 0 0,6-2 0,1-1-49,-1 0 0,0-1 0,-1 0 0,1-1 0,-1 1 0,0-2 0,0 1 0,0-1 0,-1-1 0,0 0 0,0 0 0,-1 0 0,0-1 0,0 0 0,-1 0 0,0-1 0,0 0 0,-1 0 0,0 0 0,-1-1 0,0 0 0,0 0 0,-1 0 0,3-18 0,-6 29 0,0-1 0,0 0 0,0 0 0,0 0 0,0 0 0,0 0 0,0 0 0,0 0 0,0 1 0,0-1 0,0 0 0,-1 0 0,1 0 0,0 0 0,0 0 0,0 0 0,0 0 0,0 0 0,0 0 0,-1 0 0,1 0 0,0 1 0,0-1 0,0 0 0,0 0 0,0 0 0,0 0 0,-1 0 0,1 0 0,0 0 0,0 0 0,0 0 0,0 0 0,0 0 0,-1-1 0,1 1 0,0 0 0,0 0 0,0 0 0,0 0 0,0 0 0,0 0 0,-1 0 0,1 0 0,0 0 0,0 0 0,0 0 0,0-1 0,0 1 0,0 0 0,0 0 0,0 0 0,0 0 0,-1 0 0,-6 11 0,5-6 0,0 0 0,0 0 0,1 1 0,-1-1 0,1 1 0,0-1 0,0 1 0,1-1 0,0 1 0,0-1 0,1 8 0,-1-10 0,1-1 0,0 0 0,0 0 0,0-1 0,0 1 0,0 0 0,0 0 0,1 0 0,-1-1 0,1 1 0,-1 0 0,1-1 0,-1 0 0,1 1 0,0-1 0,0 0 0,0 0 0,-1 0 0,1 0 0,0 0 0,0 0 0,1-1 0,-1 1 0,0-1 0,0 1 0,0-1 0,0 0 0,0 0 0,0 0 0,4 0 0,4 0 0,-1-1 0,1 0 0,-1 0 0,0-1 0,1-1 0,-1 1 0,0-1 0,14-7 0,-19 8 0,-1 0 0,1 1 0,0-2 0,-1 1 0,1 0 0,-1-1 0,0 1 0,0-1 0,0 0 0,0 0 0,0 0 0,-1-1 0,1 1 0,-1-1 0,0 1 0,0-1 0,0 0 0,-1 0 0,1 0 0,-1 0 0,0 0 0,1-4 0,-2 7 0,0 1 0,0 0 0,0 0 0,0-1 0,0 1 0,0 0 0,0-1 0,0 1 0,0 0 0,0 0 0,-1-1 0,1 1 0,0 0 0,0 0 0,0-1 0,0 1 0,0 0 0,-1 0 0,1-1 0,0 1 0,0 0 0,-1 0 0,1 0 0,0 0 0,0-1 0,0 1 0,-1 0 0,1 0 0,0 0 0,-1 0 0,1 0 0,0 0 0,0 0 0,-1 0 0,1-1 0,0 1 0,-1 0 0,1 0 0,0 0 0,0 0 0,-1 1 0,1-1 0,0 0 0,-1 0 0,1 0 0,0 0 0,0 0 0,-1 0 0,1 0 0,0 0 0,0 1 0,-1-1 0,1 0 0,0 0 0,0 0 0,0 0 0,-1 1 0,1-1 0,0 0 0,0 0 0,0 1 0,-1-1 0,-15 13 0,-32 54 0,44-61 0,1 0 0,-1 0 0,1 0 0,1 1 0,-1-1 0,1 1 0,0 0 0,1-1 0,-2 13 0,4-18 0,-1 0 0,1 0 0,-1 0 0,1-1 0,0 1 0,-1 0 0,1 0 0,0 0 0,-1 0 0,1 0 0,0-1 0,0 1 0,0 0 0,0-1 0,0 1 0,0-1 0,0 1 0,0-1 0,0 1 0,0-1 0,0 0 0,0 0 0,0 1 0,0-1 0,2 0 0,35 5 0,-33-4 0,32 4-58,-22-3 20,0 0-1,0-1 0,0 0 1,22-2-1,-36 0 44,1 0 0,-1 1 1,0-1-1,1 0 0,-1 0 0,0 0 0,1 0 1,-1-1-1,0 1 0,0 0 0,0 0 0,0-1 0,0 1 1,0-1-1,0 1 0,-1-1 0,1 1 0,0-1 1,-1 1-1,0-1 0,1 0 0,-1 1 0,0-1 0,1 1 1,-1-3-1,3-47 109,-3 47-112,-1-6-75,0 0 0,0 0 0,-1 0-1,-4-14 1,4 18-31,3 5-102,-1 0-1,1 0 1,0 1-1,-1-1 1,1 0 0,0 1-1,0-1 1,0 1-1,-1-1 1,1 1-1,0-1 1,0 1-1,0 0 1,0-1-1,0 1 1,0 0 0,0 0-1,0 0 1,0 0-1,0 0 1,0 0-1,0 0 1,0 0-1,0 0 1,0 0 0,1 1-1,2-1-513,32-2-5339,45-9 0,-33 0-2221</inkml:trace>
</inkml:ink>
</file>

<file path=ppt/ink/ink17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5:34.210"/>
    </inkml:context>
    <inkml:brush xml:id="br0">
      <inkml:brushProperty name="width" value="0.025" units="cm"/>
      <inkml:brushProperty name="height" value="0.025" units="cm"/>
    </inkml:brush>
  </inkml:definitions>
  <inkml:trace contextRef="#ctx0" brushRef="#br0">157 72 10666,'1'-9'4666,"3"-29"-486,-3 37-4042,-1 0-1,0 0 1,0 1 0,0-1 0,1 0-1,-1 0 1,0 1 0,0-1 0,0 0 0,0 0-1,0 1 1,-1-1 0,1 0 0,0 0 0,0 1-1,0-1 1,-1 0 0,1 1 0,0-1-1,-1 0 1,1 1 0,-1-1 0,1 0 0,0 1-1,-1-1 1,1 1 0,-1-1 0,0 1-1,1-1 1,-1 1 0,1-1 0,-1 1 0,0-1-1,1 1 1,-1 0 0,0 0 0,0-1 0,1 1-1,-1 0 1,0 0 0,0 0 0,1 0-1,-1 0 1,0-1 0,0 2 0,1-1 0,-1 0-1,-1 0 1,-1 1 84,0-1 0,0 1-1,-1 0 1,1 1 0,0-1-1,0 0 1,0 1 0,0 0 0,-3 2-1,-3 5-38,0 0-1,0 0 1,1 1-1,1-1 0,-1 2 1,2-1-1,-1 1 1,1 0-1,1 1 1,0-1-1,1 1 0,-5 20 1,3-5 200,2 1 0,0-1 0,2 1 0,2 46 0,1-63-383,0-1 0,1 0 0,0 0 0,1 0 0,3 10 0,-5-17 0,0-1 0,-1 0 0,1 0 0,0 0 0,0 0 0,0 0 0,0 0 0,0 0 0,1 0 0,-1 0 0,0 0 0,1-1 0,0 1 0,-1-1 0,1 1 0,0-1 0,0 1 0,0-1 0,0 0 0,0 0 0,0 0 0,0 0 0,0 0 0,0-1 0,0 1 0,1-1 0,-1 1 0,3-1 0,-4 0 0,1-1 0,-1 1 0,0-1 0,1 0 0,-1 0 0,0 1 0,0-1 0,0 0 0,0 0 0,0 0 0,0 0 0,0-1 0,0 1 0,0 0 0,0 0 0,0 0 0,-1-1 0,1 1 0,-1 0 0,1-1 0,-1 1 0,1-1 0,-1 1 0,0-1 0,1 1 0,-1-3 0,3-42 0,-3 44 0,0-14 0,-1-1 0,0 1 0,-6-25 0,6 37 0,0 0 0,0 0 0,0 0 0,-1 0 0,1 0 0,-1 0 0,0 0 0,0 1 0,-1-1 0,1 1 0,-1-1 0,1 1 0,-1 0 0,0 0 0,0 0 0,-1 0 0,1 1 0,-1 0 0,-4-3 0,7 4 0,1 1 0,-1-1 0,0 1 0,1 0 0,-1 0 0,0-1 0,1 1 0,-1 0 0,0 0 0,1 0 0,-1 0 0,0-1 0,0 1 0,1 0 0,-1 0 0,0 1 0,0-1 0,1 0 0,-1 0 0,0 0 0,1 0 0,-1 1 0,0-1 0,1 0 0,-1 1 0,0-1 0,1 0 0,-1 1 0,1-1 0,-1 1 0,0-1 0,1 1 0,-1-1 0,1 1 0,0-1 0,-1 1 0,1 0 0,-1-1 0,1 1 0,0 0 0,-1-1 0,1 1 0,0 0 0,0-1 0,0 1 0,0 0 0,-1-1 0,1 1 0,0 0 0,0 0 0,0-1 0,0 1 0,1 0 0,-1 0 0,0-1 0,0 1 0,0 0 0,0-1 0,1 2 0,0 2 0,-1 0 0,1 0 0,0-1 0,0 1 0,0 0 0,1-1 0,0 1 0,-1 0 0,1-1 0,4 6 0,1-4 0,-1 1 0,1-1 0,0 0 0,1-1 0,-1 0 0,1 0 0,0-1 0,0 0 0,0 0 0,0 0 0,0-1 0,1-1 0,-1 1 0,1-2 0,-1 1 0,1-1 0,-1 0 0,1-1 0,-1 0 0,1 0 0,-1-1 0,1 0 0,-1 0 0,0-1 0,0 0 0,0 0 0,-1-1 0,1 0 0,-1-1 0,0 1 0,0-2 0,0 1 0,-1-1 0,0 1 0,0-2 0,10-12 0,-24 60 0,0-23-37,1 1-1,0-1 1,2 1 0,0 0-1,1 0 1,1 1-1,-1 20 1,4-40-80,1 0-1,-1 1 1,0-1 0,0 0-1,0 0 1,0 0 0,1 0-1,-1 1 1,0-1 0,0 0-1,1 0 1,-1 0 0,0 0-1,0 0 1,1 0 0,-1 0-1,0 0 1,0 0 0,1 0-1,-1 0 1,0 0 0,0 0-1,1 0 1,-1 0 0,0 0-1,0 0 1,1 0 0,-1 0-1,0 0 1,0 0 0,1 0-1,-1 0 1,0 0-1,0 0 1,0-1 0,1 1-1,-1 0 1,0 0 0,0 0-1,0 0 1,0-1 0,1 1-1,-1 0 1,0 0 0,0 0-1,0-1 1,0 1 0,0 0-1,1-1 1,11-10-3983,1-14-3603</inkml:trace>
</inkml:ink>
</file>

<file path=ppt/ink/ink17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5:34.537"/>
    </inkml:context>
    <inkml:brush xml:id="br0">
      <inkml:brushProperty name="width" value="0.025" units="cm"/>
      <inkml:brushProperty name="height" value="0.025" units="cm"/>
    </inkml:brush>
  </inkml:definitions>
  <inkml:trace contextRef="#ctx0" brushRef="#br0">0 1 14574,'0'0'13965,"18"64"-14830,1-38-3395,10-2-3844</inkml:trace>
  <inkml:trace contextRef="#ctx0" brushRef="#br0" timeOffset="1">298 218 21364,'0'0'3246,"-12"-1"-91,1 0-2699,-4 0 136,-1 0-1,1 1 0,0 0 1,-29 5-1,41-5-549,0 1 0,0-1 0,1 1-1,-1 0 1,0 0 0,1 0 0,-1 0 0,1 0-1,-1 0 1,1 1 0,-1-1 0,1 1 0,0 0 0,0 0-1,0 0 1,0 0 0,0 0 0,0 0 0,1 0-1,-1 0 1,0 1 0,1-1 0,0 1 0,0-1-1,0 1 1,0 0 0,0-1 0,0 1 0,1 0-1,-1 0 1,1-1 0,0 1 0,0 0 0,0 0 0,0 0-1,0-1 1,1 4 0,0-2-148,1-1 0,-1 0 0,0 1 0,1-1 1,0 0-1,0 0 0,0 0 0,0 0 0,0 0 0,1-1 0,-1 1 0,1-1 0,0 1 1,-1-1-1,1 0 0,0 0 0,1 0 0,-1 0 0,0-1 0,0 1 0,1-1 0,-1 0 0,1 0 1,-1 0-1,1-1 0,3 1 0,14 3-1363,0-2 0,1 0 1,21-1-1,-40-1 1192,37-1-8147,-3-4-6908</inkml:trace>
</inkml:ink>
</file>

<file path=ppt/ink/ink17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5:35.020"/>
    </inkml:context>
    <inkml:brush xml:id="br0">
      <inkml:brushProperty name="width" value="0.025" units="cm"/>
      <inkml:brushProperty name="height" value="0.025" units="cm"/>
    </inkml:brush>
  </inkml:definitions>
  <inkml:trace contextRef="#ctx0" brushRef="#br0">110 284 18610,'0'0'2925,"-10"-1"49,-2-1-2551,5 1 145,0 1 0,1-1 0,-1 1 0,0 0 0,0 0 0,-7 2 1,12-2-474,0 1 0,1-1 1,-1 1-1,0 0 1,1-1-1,-1 1 0,1 0 1,-1 0-1,1 0 1,-1 0-1,1 0 0,0 0 1,0 1-1,-1-1 1,1 0-1,0 1 1,0-1-1,0 0 0,0 1 1,1-1-1,-1 1 1,0 0-1,1-1 0,-1 1 1,1 0-1,-1-1 1,1 1-1,0 0 0,0-1 1,-1 1-1,1 0 1,1 2-1,-1-3-84,0 0 1,0 0-1,0 0 0,0 0 1,1 0-1,-1 0 0,0 0 1,1 0-1,-1 0 0,1 0 1,-1 0-1,1 0 0,0 0 1,-1 0-1,1 0 1,0 0-1,-1-1 0,1 1 1,0 0-1,0 0 0,0-1 1,0 1-1,0-1 0,2 2 1,34 6 220,-26-8-196,1 0-1,0 0 1,-1-1-1,17-4 1,-19 2-131,0-1 0,-1 0 0,1 0 0,-1-1 0,12-9 0,-13 9-54,-1 1 0,1-1 0,0 2 0,0-1 0,0 0 0,1 1 0,-1 1 0,12-4 0,-18 7 119,0-1 0,0 0 0,-1 1 0,1-1 0,0 1 0,0-1 0,0 1 0,-1-1 0,1 1 0,0 0 0,-1-1 0,1 1 0,-1 0 0,1-1 0,-1 1 0,1 0 0,-1 0 0,1 0 0,-1-1 0,0 1 0,1 0 0,-1 0 0,0 0 0,0 0 0,0 0 0,1 0 0,-1 0 0,0-1 0,0 1 0,-1 0 0,1 0 0,0 0 0,0 0-1,0 0 1,0 0 0,-1 0 0,0 1 0,-6 40 493,5-37-425,0 1 140,1 1 0,-1-1 0,1 0 0,0 1 0,0-1-1,1 0 1,0 8 0,0-12-145,0-1 0,1 0-1,0 1 1,-1-1 0,1 1-1,0-1 1,-1 0 0,1 1-1,0-1 1,0 0 0,0 0-1,0 0 1,0 1 0,1-1-1,-1 0 1,0-1 0,0 1-1,1 0 1,-1 0 0,0 0 0,1-1-1,-1 1 1,1-1 0,-1 1-1,1-1 1,-1 0 0,1 1-1,-1-1 1,1 0 0,0 0-1,-1 0 1,1 0 0,-1-1-1,3 1 1,9-1-33,1-1 0,-1 0 0,0-1 0,0 0 0,0-1 0,0-1 0,0 0 0,-1-1 0,0 0 0,0 0 0,-1-2 0,15-10 0,-2-1 0,-1-2 0,-1 0 0,0-1 0,25-35 0,-21 23 0,21-38 0,-42 63 0,1-1 0,-2 0 0,1 0 0,-1 0 0,-1-1 0,0 0 0,0 1 0,-1-1 0,1-16 0,-3 26 0,0 1 0,-1-1 0,1 1 0,0-1 0,-1 1 0,1 0 0,0-1 0,-1 1 0,1-1 0,0 1 0,-1 0 0,1 0 0,-1-1 0,1 1 0,-1 0 0,1-1 0,-1 1 0,1 0 0,0 0 0,-1 0 0,0 0 0,1 0 0,-1-1 0,1 1 0,-1 0 0,1 0 0,-1 0 0,1 0 0,-1 0 0,1 1 0,-1-1 0,1 0 0,-1 0 0,1 0 0,-1 0 0,1 0 0,-1 1 0,1-1 0,-1 0 0,1 0 0,0 1 0,-1-1 0,1 0 0,-1 1 0,1-1 0,-1 1 0,-12 8 0,0 0 0,0 0 0,1 1 0,0 1 0,1 0 0,-15 19 0,8-7 0,1 0 0,-24 45 0,36-59 0,1 1 0,0 0 0,0 0 0,1 0 0,0 1 0,0-1 0,1 1 0,1 0 0,-1 20 0,2-27 0,1 0 0,-1 1 0,1-1 0,0 0 0,0 0 0,1 0 0,-1 0 0,1 0 0,-1 0 0,1-1 0,1 1 0,-1 0 0,0-1 0,1 0 0,0 1 0,0-1 0,0 0 0,0 0 0,0-1 0,0 1 0,1-1 0,-1 1 0,1-1 0,0 0 0,0-1 0,0 1 0,5 1 0,42 6-804,-16-8-3127,11-1-7061</inkml:trace>
</inkml:ink>
</file>

<file path=ppt/ink/ink17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5:35.754"/>
    </inkml:context>
    <inkml:brush xml:id="br0">
      <inkml:brushProperty name="width" value="0.025" units="cm"/>
      <inkml:brushProperty name="height" value="0.025" units="cm"/>
    </inkml:brush>
  </inkml:definitions>
  <inkml:trace contextRef="#ctx0" brushRef="#br0">378 71 17649,'0'0'7548,"-5"-9"-4259,3 5-3116,0 0 1,0 1-1,0-1 1,0 0-1,-1 1 1,0-1-1,1 1 1,-1 0-1,-1 0 1,1 0-1,0 0 1,-1 1-1,1 0 1,-1-1-1,0 1 1,0 0-1,0 1 1,0-1-1,0 1 1,0-1-1,0 1 1,-1 1-1,-7-2 1,-2 2-160,0 0 1,0 0 0,0 1-1,0 1 1,1 0 0,-1 1-1,0 1 1,1 0 0,-19 9-1,22-9-16,1 1 0,-1 0 0,1 1-1,0 0 1,0 1 0,1 0 0,0 0-1,0 0 1,1 1 0,0 0 0,0 1-1,-10 17 1,15-24 2,1 0 0,0 1 0,-1-1 0,1 0 0,0 1 0,0-1 0,1 0 0,-1 1 0,0 0 0,1-1 0,-1 1 0,1-1 0,0 1 0,0-1 0,0 1 0,0 0 0,1-1 0,-1 1 0,1-1 0,-1 1 0,1-1 0,2 5 0,-1-5 0,0 0 0,0 1 0,0-1 0,0 0 0,1 0 0,-1-1 0,1 1 0,0 0 0,-1-1 0,1 1 0,0-1 0,0 0 0,0 0 0,0 0 0,0-1 0,3 2 0,9 0 0,0-1 0,0 0 0,0-1 0,0-1 0,1 0 0,23-6 0,-24 3 0,0 0 0,-1-2 0,1 1 0,-1-2 0,-1 0 0,1-1 0,14-11 0,9-10 0,33-34 0,-56 50 0,-24 23 0,1 1 0,0 0 0,0 0 0,2 1 0,-1 0 0,-7 17 0,12-21 0,-1 0 0,1 0 0,0 1 0,0-1 0,1 1 0,1 0 0,-1 0 0,1-1 0,1 1 0,0 0 0,1 13 0,0-19-200,0 0 1,0 0-1,0-1 1,1 1-1,-1 0 1,1-1-1,-1 1 1,1-1-1,0 0 1,0 0-1,0 0 0,0 0 1,1 0-1,-1 0 1,0 0-1,1-1 1,0 1-1,-1-1 1,1 0-1,0 1 1,-1-1-1,1-1 0,0 1 1,0 0-1,0-1 1,0 1-1,0-1 1,3 0-1,4 1-1172,0-1 0,0 0 0,0 0 0,0-1 0,0 0 0,0-1 0,13-4 0,21-15-11525</inkml:trace>
</inkml:ink>
</file>

<file path=ppt/ink/ink17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5:36.099"/>
    </inkml:context>
    <inkml:brush xml:id="br0">
      <inkml:brushProperty name="width" value="0.025" units="cm"/>
      <inkml:brushProperty name="height" value="0.025" units="cm"/>
    </inkml:brush>
  </inkml:definitions>
  <inkml:trace contextRef="#ctx0" brushRef="#br0">316 0 16496,'0'0'14734,"-50"42"-14254,16 0-288,-4 5 225,2-1-129,3-5-128,1-4-160,8-8 0,5-9 0,4-8-737,5-10-640,3-2-2114,3-10-2691,-1-17-4132</inkml:trace>
  <inkml:trace contextRef="#ctx0" brushRef="#br0" timeOffset="1">0 47 12524,'0'0'16848,"48"44"-14926,-24-21-1026,9-1-575,3 0-289,2-2-385,4-6-1953,-5-5-3075,-3-9-4484</inkml:trace>
</inkml:ink>
</file>

<file path=ppt/ink/ink17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5:36.442"/>
    </inkml:context>
    <inkml:brush xml:id="br0">
      <inkml:brushProperty name="width" value="0.025" units="cm"/>
      <inkml:brushProperty name="height" value="0.025" units="cm"/>
    </inkml:brush>
  </inkml:definitions>
  <inkml:trace contextRef="#ctx0" brushRef="#br0">52 207 17969,'0'0'11627,"-21"71"-10058,9-41-768,3 3-545,2-5-127,5 1-65,1-6-417,1-8-1536,0-2-1667</inkml:trace>
  <inkml:trace contextRef="#ctx0" brushRef="#br0" timeOffset="1">42 0 11627,'0'0'17873,"16"54"-20275,1-28-2499,2-5-3171</inkml:trace>
</inkml:ink>
</file>

<file path=ppt/ink/ink18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5:36.771"/>
    </inkml:context>
    <inkml:brush xml:id="br0">
      <inkml:brushProperty name="width" value="0.025" units="cm"/>
      <inkml:brushProperty name="height" value="0.025" units="cm"/>
    </inkml:brush>
  </inkml:definitions>
  <inkml:trace contextRef="#ctx0" brushRef="#br0">99 0 17553,'0'0'13148,"-8"2"-13014,2 0-127,1 0 0,-1 0 1,0 0-1,1 1 1,0 0-1,-8 5 0,12-7-46,0 0 0,-1 0 0,1 0 0,0 0 0,-1 0 0,1 0 0,0 1 0,0-1-1,0 0 1,0 1 0,0-1 0,1 1 0,-1-1 0,0 1 0,1-1 0,-1 1 0,1-1-1,-1 1 1,1 0 0,0-1 0,-1 1 0,1 0 0,0-1 0,0 1 0,0 0 0,1-1 0,-1 1-1,0 0 1,1-1 0,-1 1 0,1 0 0,-1-1 0,1 1 0,0-1 0,1 3 0,3 1-262,1 0 1,0 0 0,0-1 0,0 0 0,0 0 0,1-1-1,-1 1 1,1-1 0,11 3 0,4 3-1140,16 9-655,25 10 771,-7 6 3478,-55-33-2092,1-1-1,-1 1 1,0-1 0,0 1 0,0 0 0,0 0 0,0 0-1,0 0 1,0 0 0,0-1 0,0 2 0,0-1 0,0 0-1,-1 0 1,1 0 0,0 0 0,-1 0 0,1 1 0,-1-1-1,0 0 1,1 0 0,-1 1 0,0-1 0,1 0 0,-1 1-1,0-1 1,0 0 0,0 1 0,0-1 0,-1 2 0,0-1 135,-1 0 0,1 0 1,-1 0-1,0-1 1,0 1-1,0 0 1,0-1-1,0 1 1,0-1-1,0 0 1,0 0-1,0 0 0,-1 0 1,-3 1-1,-14 5 1173,0-2-1,-35 4 1,53-8-1362,-5 0-5,-88 8-724,35-13-2698,48-2-6633</inkml:trace>
</inkml:ink>
</file>

<file path=ppt/ink/ink18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4:36.479"/>
    </inkml:context>
    <inkml:brush xml:id="br0">
      <inkml:brushProperty name="width" value="0.025" units="cm"/>
      <inkml:brushProperty name="height" value="0.025" units="cm"/>
    </inkml:brush>
  </inkml:definitions>
  <inkml:trace contextRef="#ctx0" brushRef="#br0">1 0 16367,'0'0'9866,"49"43"-7752,-1-36-385,17-2-351,8-2-770,6-3-415,1 0-97,-9 0-96,-9 0-641,-16 0-1249,-8 0-1409,-17 5-1345,-13 0-1442</inkml:trace>
</inkml:ink>
</file>

<file path=ppt/ink/ink18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4:36.858"/>
    </inkml:context>
    <inkml:brush xml:id="br0">
      <inkml:brushProperty name="width" value="0.025" units="cm"/>
      <inkml:brushProperty name="height" value="0.025" units="cm"/>
    </inkml:brush>
  </inkml:definitions>
  <inkml:trace contextRef="#ctx0" brushRef="#br0">0 1 13805,'0'0'8392,"52"36"-6022,-3-28 0,11-4-608,6 0-833,2-2-577,-3-1-224,-8 3-128,-8 1-512,-9 2-1570,-9-5-2723,-8-2-3683</inkml:trace>
</inkml:ink>
</file>

<file path=ppt/ink/ink18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4:38.761"/>
    </inkml:context>
    <inkml:brush xml:id="br0">
      <inkml:brushProperty name="width" value="0.025" units="cm"/>
      <inkml:brushProperty name="height" value="0.025" units="cm"/>
    </inkml:brush>
  </inkml:definitions>
  <inkml:trace contextRef="#ctx0" brushRef="#br0">173 18 5221,'0'0'20446,"-10"-3"-20062,6 1-342,1 1-4,0 0-1,1 0 1,-1 0 0,0 1-1,1-1 1,-1 0-1,0 1 1,0 0 0,1 0-1,-1-1 1,0 2-1,0-1 1,0 0-1,1 1 1,-1-1 0,0 1-1,1 0 1,-1 0-1,0 0 1,1 0 0,-1 0-1,1 0 1,-1 1-1,1-1 1,0 1 0,0 0-1,-4 4 1,-3 3 272,1 0 0,0 1 1,1 1-1,0-1 0,0 1 1,2 0-1,-1 1 0,1-1 1,1 1-1,0 0 0,0 0 1,2 1-1,-1-1 0,0 14 1,3-24-295,1 0-1,-1-1 1,1 1 0,-1 0 0,1-1-1,-1 1 1,1-1 0,0 1 0,0-1-1,0 1 1,0-1 0,0 0 0,0 1 0,0-1-1,0 0 1,0 0 0,1 0 0,-1 0-1,0 0 1,1 0 0,-1 0 0,1 0-1,-1 0 1,1-1 0,-1 1 0,1-1 0,0 1-1,-1-1 1,1 1 0,0-1 0,-1 0-1,1 0 1,0 0 0,0 0 0,-1 0-1,1 0 1,2-1 0,7 0 45,-1 0 0,1-1 0,-1 0 1,0-1-1,11-3 0,-1-3-61,-1 0 0,0-1 0,-1 0 0,0-2 0,22-18 0,-31 22 0,0 1 0,0-2 0,-1 1 0,0-1 0,-1 0 0,0-1 0,0 0 0,-1 0 0,0 0 0,-1-1 0,5-12 0,-8 4 0,-9 15 0,6 5 0,-1 0 0,0 0 0,0 1 0,0-1 0,1 1 0,-1-1 0,1 1 0,-1 0 0,1-1 0,0 1 0,-1 0 0,-1 4 0,-3 5 0,1 1 0,0-1 0,1 1 0,0 0 0,-3 18 0,6-28 0,1 1 0,-1 0 0,1 0 0,-1 0 0,1 0 0,0 0 0,0-1 0,1 1 0,-1 0 0,0 0 0,1 0 0,0-1 0,0 1 0,-1 0 0,2 0 0,-1-1 0,0 1 0,0-1 0,1 1 0,0-1 0,-1 0 0,1 0 0,0 1 0,0-1 0,0 0 0,0-1 0,1 1 0,-1 0 0,4 1 0,4 1-183,0 0-1,1-1 1,-1-1-1,1 0 1,0 0-1,0-1 1,21 0-1,40-10-3681,-26-6-4607</inkml:trace>
</inkml:ink>
</file>

<file path=ppt/ink/ink18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4:39.343"/>
    </inkml:context>
    <inkml:brush xml:id="br0">
      <inkml:brushProperty name="width" value="0.025" units="cm"/>
      <inkml:brushProperty name="height" value="0.025" units="cm"/>
    </inkml:brush>
  </inkml:definitions>
  <inkml:trace contextRef="#ctx0" brushRef="#br0">401 1 18129,'0'0'12300,"-8"9"-11948,-319 382 321,313-376-680,5-5-31,1-1 0,-1 2-1,1-1 1,-10 19 0,19-27-2910,6-6 1752,10-9-633,11-21-2650,4-13-2200</inkml:trace>
</inkml:ink>
</file>

<file path=ppt/ink/ink18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4:39.702"/>
    </inkml:context>
    <inkml:brush xml:id="br0">
      <inkml:brushProperty name="width" value="0.025" units="cm"/>
      <inkml:brushProperty name="height" value="0.025" units="cm"/>
    </inkml:brush>
  </inkml:definitions>
  <inkml:trace contextRef="#ctx0" brushRef="#br0">39 0 17200,'0'0'6294,"-3"14"-5247,-1 3-711,-7 31 1138,-8 85 0,18-117-1419,0 0 0,1 0 0,1 0 1,1 0-1,0 0 0,1 0 0,1 0 1,0-1-1,1 1 0,8 14 0,0-5-464,17 39-1532,-22-19-6311,-8-37 2978</inkml:trace>
</inkml:ink>
</file>

<file path=ppt/ink/ink18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4:40.045"/>
    </inkml:context>
    <inkml:brush xml:id="br0">
      <inkml:brushProperty name="width" value="0.025" units="cm"/>
      <inkml:brushProperty name="height" value="0.025" units="cm"/>
    </inkml:brush>
  </inkml:definitions>
  <inkml:trace contextRef="#ctx0" brushRef="#br0">1 0 18738,'0'0'8007,"69"8"-5893,-19-8-576,10 0-994,2 0-480,-3 0-32,-5 0-1185,-10 0-1377,-8 2-1762,-6-2-3075</inkml:trace>
</inkml:ink>
</file>

<file path=ppt/ink/ink18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4:40.664"/>
    </inkml:context>
    <inkml:brush xml:id="br0">
      <inkml:brushProperty name="width" value="0.025" units="cm"/>
      <inkml:brushProperty name="height" value="0.025" units="cm"/>
    </inkml:brush>
  </inkml:definitions>
  <inkml:trace contextRef="#ctx0" brushRef="#br0">0 1 9385,'0'0'14600,"3"8"-13660,0 8-479,0 1 0,-2-1-1,0 0 1,0 0 0,-2 1 0,-4 27 0,3-26-23,0 1 0,1-1 1,0 1-1,2-1 0,0 0 1,8 37-1,-8-52-416,0 0 0,0 0 1,1 1-1,-1-1 0,1 0 1,-1 0-1,1-1 0,0 1 1,0 0-1,1-1 0,-1 1 1,0-1-1,1 1 0,0-1 1,-1 0-1,1 0 0,0 0 0,0-1 1,0 1-1,0-1 0,0 0 1,0 1-1,1-2 0,-1 1 1,0 0-1,1 0 0,-1-1 1,0 0-1,1 0 0,-1 0 1,1 0-1,-1 0 0,0-1 0,1 1 1,-1-1-1,0 0 0,1 0 1,2-2-1,7-1 53,-1-1 1,1 0-1,-1-1 0,-1-1 1,1 0-1,-1 0 0,0-1 1,14-13-1,-10 5-75,0-1 0,0 0 0,-2-1 0,0-1 0,-1 0 0,-1 0 0,-1-1 0,0-1 0,-2 1 0,-1-2 0,0 1 0,5-33 0,-55 151 0,38-81 0,0 0 0,1 0 0,1 0 0,0 1 0,1-1 0,1 23 0,1-35 0,0 0 0,0 0 0,1 0 0,-1 0 0,1 0 0,0 0 0,1 0 0,-1 0 0,0-1 0,1 1 0,0 0 0,0-1 0,0 0 0,1 1 0,-1-1 0,1 0 0,-1 0 0,1 0 0,0-1 0,0 1 0,0-1 0,1 1 0,-1-1 0,1 0 0,-1 0 0,1-1 0,-1 1 0,1-1 0,0 0 0,0 0 0,5 1 0,63 5-1577,-67-7 1044,1 0 1,0 0 0,0-1 0,-1 1 0,1-1 0,-1-1 0,1 1-1,-1-1 1,0 0 0,8-4 0,9-14-9878</inkml:trace>
</inkml:ink>
</file>

<file path=ppt/ink/ink18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5:14.759"/>
    </inkml:context>
    <inkml:brush xml:id="br0">
      <inkml:brushProperty name="width" value="0.025" units="cm"/>
      <inkml:brushProperty name="height" value="0.025" units="cm"/>
    </inkml:brush>
  </inkml:definitions>
  <inkml:trace contextRef="#ctx0" brushRef="#br0">4 63 15375,'0'0'5354,"0"-9"-2044,1 0-2341,0 6-637,-1 0 1,0 0-1,1 0 1,-1-1-1,0 1 0,-1 0 1,1 0-1,0 0 1,-1 0-1,0 0 0,0 0 1,-1-5-1,2 59 2321,0-16-1868,5 95-785,10 123 0,-11-236-649,0-26-1034,0-28-3186,-4 8-1329,-2-3-2504</inkml:trace>
</inkml:ink>
</file>

<file path=ppt/ink/ink18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5:15.113"/>
    </inkml:context>
    <inkml:brush xml:id="br0">
      <inkml:brushProperty name="width" value="0.025" units="cm"/>
      <inkml:brushProperty name="height" value="0.025" units="cm"/>
    </inkml:brush>
  </inkml:definitions>
  <inkml:trace contextRef="#ctx0" brushRef="#br0">1 373 16752,'0'0'14211,"8"-2"-13069,1-3-1103,0 1 1,0-1-1,0 0 0,-1-1 1,0 0-1,0 0 0,-1-1 1,1 0-1,-2 0 0,1-1 0,-1 0 1,0 0-1,6-11 0,17-29 17,23-53 0,-49 97-56,14-35 0,-11 24 0,1-1 0,17-26 0,-24 41 0,0 1 0,0 0 0,0 0 0,0 0 0,1-1 0,-1 1 0,0 0 0,0 0 0,0 0 0,0-1 0,1 1 0,-1 0 0,0 0 0,0 0 0,0 0 0,1-1 0,-1 1 0,0 0 0,0 0 0,1 0 0,-1 0 0,0 0 0,0 0 0,1 0 0,-1 0 0,0 0 0,0 0 0,1 0 0,-1 0 0,0 0 0,0 0 0,1 0 0,-1 0 0,0 0 0,0 0 0,1 0 0,-1 0 0,0 0 0,0 0 0,1 1 0,6 11 0,3 26 0,-9-32 0,7 30 20,-6-21-50,1 1 0,1-1 0,1 0 0,0 0 1,1 0-1,0 0 0,13 20 0,-4-22-2013,-2-10-4306,1-3-5539</inkml:trace>
</inkml:ink>
</file>

<file path=ppt/ink/ink18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5:17.135"/>
    </inkml:context>
    <inkml:brush xml:id="br0">
      <inkml:brushProperty name="width" value="0.025" units="cm"/>
      <inkml:brushProperty name="height" value="0.025" units="cm"/>
    </inkml:brush>
  </inkml:definitions>
  <inkml:trace contextRef="#ctx0" brushRef="#br0">652 104 13164,'0'0'1767,"-4"-10"145,1 4-1865,0-2 385,-1 0 0,0 0 1,0 0-1,-1 0 0,-6-8 0,8 13-247,0 0-1,1 1 1,-1-1-1,0 1 0,0-1 1,-1 1-1,1 0 1,0 0-1,-1 1 0,1-1 1,-1 1-1,0 0 1,1 0-1,-1 0 0,0 0 1,0 0-1,0 1 1,-4 0-1,-11 1-51,0 1-1,0 1 0,0 0 1,0 2-1,0 0 1,1 1-1,0 1 1,0 1-1,0 0 1,1 2-1,1 0 0,-1 0 1,2 2-1,-28 24 1,16-10 104,1 0 0,2 2 0,0 0 0,2 2 0,1 1 0,-33 65 0,44-74-56,2 0 1,0 0-1,1 0 0,1 1 0,1 0 0,2 1 0,0-1 1,1 0-1,1 1 0,2 0 0,4 38 0,-3-51-127,0-1-1,1 0 0,0 1 1,0-1-1,1 0 0,0 0 1,1-1-1,0 0 0,0 1 1,1-2-1,1 1 0,-1-1 1,1 0-1,1 0 0,-1-1 1,2 1-1,-1-2 0,0 1 1,1-2-1,0 1 0,1-1 1,-1 0-1,1-1 0,0 0 1,0-1-1,0 0 0,18 3 1,-3-2 71,1-1 1,-1-1-1,1-1 0,-1-1 1,1-2-1,-1 0 1,0-2-1,1 0 1,-1-2-1,-1-1 0,0-1 1,43-20-1,-38 12-44,-1-1-1,0-1 0,-1-1 1,-1-2-1,-1-1 1,-1 0-1,-1-2 0,-1-1 1,28-40-1,-31 37-70,-1 0 0,-1-1 0,18-42 0,-30 58-11,-1 0 1,0 0-1,0 0 0,-1-1 0,-1 1 1,0-1-1,-1 0 0,-1 0 0,0 1 1,-4-28-1,2 32 1,-1 0 0,-1 0 0,1 0 0,-2 1 0,1-1 0,-1 1 0,0 0 0,-1 1 0,1-1 0,-2 1 0,1 0 0,-1 0 0,0 1 0,0 0 0,-1 1 0,0-1 0,-15-7 0,3 2 0,-1 1 0,0 1 0,0 1 0,-1 1 0,0 1 0,-28-4 0,33 7-80,0 1-1,0 1 1,0 0 0,-28 3-1,38-1-45,0 0-1,0 1 1,0 0-1,0 0 1,0 1-1,0 0 1,1 0-1,-1 1 1,1-1-1,0 1 1,0 1-1,0-1 1,-6 7-1,-11 13-2588,-15 14-6117,8-13-4450</inkml:trace>
</inkml:ink>
</file>

<file path=ppt/ink/ink18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5:37.503"/>
    </inkml:context>
    <inkml:brush xml:id="br0">
      <inkml:brushProperty name="width" value="0.025" units="cm"/>
      <inkml:brushProperty name="height" value="0.025" units="cm"/>
    </inkml:brush>
  </inkml:definitions>
  <inkml:trace contextRef="#ctx0" brushRef="#br0">97 1 21236,'0'0'3587,"0"54"-3298,-8-7 255,-4 11 225,-1 7-449,-2 0-256,3-4 0,1-9-288,6-7-1057,0-11-833,3-14-320,1-12-641,-4-8-2178,-2-4-5798</inkml:trace>
</inkml:ink>
</file>

<file path=ppt/ink/ink18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5:37.848"/>
    </inkml:context>
    <inkml:brush xml:id="br0">
      <inkml:brushProperty name="width" value="0.025" units="cm"/>
      <inkml:brushProperty name="height" value="0.025" units="cm"/>
    </inkml:brush>
  </inkml:definitions>
  <inkml:trace contextRef="#ctx0" brushRef="#br0">48 1 13100,'0'0'4629,"-6"11"-2862,0 3-1350,0 0 0,0 0 0,2 0 0,0 1 0,0-1 0,2 1 0,-2 20 0,2 7 681,0-14 253,1 0 0,1 0 0,6 44 0,-5-70-1277,0 1-1,0-1 0,0 0 1,0 1-1,0-1 0,0 0 1,0 0-1,1 0 0,-1 0 1,1 0-1,-1 0 0,1 0 1,0-1-1,0 1 0,0-1 0,0 1 1,0-1-1,0 0 0,0 1 1,1-1-1,-1 0 0,0 0 1,1-1-1,-1 1 0,0-1 1,1 1-1,-1-1 0,1 0 1,-1 1-1,1-1 0,-1-1 1,3 1-1,4-1 48,1 1 0,-1-2 1,0 0-1,0 0 0,0 0 1,0-1-1,11-5 0,9-7-138,0-1 0,-1-2 0,0-1 0,-2-1 0,45-43 0,-55 45-1764,0 0 0,21-31 0,-10 2-6152</inkml:trace>
</inkml:ink>
</file>

<file path=ppt/ink/ink18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5:38.562"/>
    </inkml:context>
    <inkml:brush xml:id="br0">
      <inkml:brushProperty name="width" value="0.025" units="cm"/>
      <inkml:brushProperty name="height" value="0.025" units="cm"/>
    </inkml:brush>
  </inkml:definitions>
  <inkml:trace contextRef="#ctx0" brushRef="#br0">255 3 16816,'0'0'12396,"-11"-2"-11462,3 2-889,1-1 0,0 1 0,-1 0-1,1 1 1,-1 0 0,1 0 0,0 1 0,-1-1 0,1 2 0,0-1 0,0 1 0,0 0 0,1 0 0,-1 1-1,1 0 1,-9 7 0,13-10-45,-13 9 4,0 1-1,1 0 1,1 1 0,0 0 0,0 1 0,-14 20 0,27-33-10,-1 1 0,1-1-1,0 1 1,0 0 0,-1-1 0,1 1 0,0-1 0,0 1 0,0 0-1,0-1 1,0 1 0,0-1 0,0 1 0,0 0 0,0-1-1,0 1 1,0-1 0,0 1 0,0 0 0,0-1 0,1 1-1,-1-1 1,0 1 0,0-1 0,1 1 0,-1 0 0,1-1-1,-1 1 1,0-1 0,1 0 0,-1 1 0,1-1 0,-1 1 0,1-1-1,-1 0 1,1 1 0,-1-1 0,1 0 0,-1 1 0,1-1-1,-1 0 1,1 0 0,0 0 0,-1 0 0,1 1 0,0-1-1,-1 0 1,1 0 0,-1 0 0,2 0 0,44 4 13,-32-4-47,10 2-11,-14-2 42,-1 1 0,1 0 0,0 0 0,-1 0 0,1 2 0,-1-1 0,0 1 0,1 0 0,-1 1 0,15 8 0,-23-11 37,0 0 0,0 0 0,0 0-1,0 0 1,0 0 0,0 1-1,0-1 1,0 0 0,0 0 0,-1 1-1,1-1 1,0 0 0,-1 1-1,1-1 1,-1 1 0,0-1 0,1 1-1,-1-1 1,0 1 0,0-1-1,0 1 1,0-1 0,0 1-1,0-1 1,-1 1 0,1-1 0,0 1-1,-1-1 1,1 1 0,-1-1-1,1 1 1,-1-1 0,0 0 0,0 1-1,0-1 1,1 0 0,-1 0-1,0 0 1,-1 0 0,1 0 0,-1 2-1,-4 2 139,1 0 1,-1 0-1,0-1 0,-1 0 0,1 0 1,-13 6-1,10-6-166,-2 0 0,1 0 0,-1 0 0,1-2 0,-1 1 0,0-1 0,0-1 0,0 0 0,0 0 0,0-1 0,-13-2 0,23 2-25,0 0 0,1 0 0,-1 0-1,0-1 1,1 1 0,-1 0 0,1 0 0,-1 0 0,0-1-1,1 1 1,-1 0 0,1-1 0,-1 1 0,1-1 0,-1 1-1,1 0 1,-1-1 0,1 1 0,0-1 0,-1 0 0,1 1-1,-1-1 1,1 1 0,0-1 0,0 1 0,-1-1 0,1 0 0,0 1-1,0-1 1,0 1 0,0-2 0,9-19-1983,24-13-3176,8 8-224,6 1-1398</inkml:trace>
</inkml:ink>
</file>

<file path=ppt/ink/ink18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5:38.937"/>
    </inkml:context>
    <inkml:brush xml:id="br0">
      <inkml:brushProperty name="width" value="0.025" units="cm"/>
      <inkml:brushProperty name="height" value="0.025" units="cm"/>
    </inkml:brush>
  </inkml:definitions>
  <inkml:trace contextRef="#ctx0" brushRef="#br0">55 41 17969,'0'0'10837,"-7"12"-10058,7-10-760,-36 75 1163,34-71-1111,0 1-1,0 0 0,0 0 0,1 0 0,0 0 1,0 0-1,1 0 0,0 0 0,0 0 1,0 0-1,1 0 0,2 9 0,-2-15-57,-1 1 1,1 0-1,-1-1 0,1 1 0,0 0 0,0-1 0,0 1 0,-1-1 0,2 0 0,-1 1 0,0-1 0,0 0 1,0 1-1,1-1 0,-1 0 0,0 0 0,1 0 0,-1 0 0,1 0 0,-1-1 0,1 1 0,0 0 0,-1-1 1,1 1-1,0-1 0,-1 0 0,1 1 0,0-1 0,-1 0 0,1 0 0,0 0 0,0 0 0,-1 0 0,1-1 1,0 1-1,0 0 0,-1-1 0,1 1 0,0-1 0,-1 0 0,3-1 0,2-1 34,0 1 0,-1-2 0,0 1 0,0 0 1,0-1-1,0 0 0,-1 0 0,1-1 0,-1 1 0,6-9 0,-5 4-47,-1 0 0,0 1 0,-1-1 0,0 0 0,0-1 0,-1 1 0,0-1 0,-1 1 0,0-1 0,0 1 0,-1-16 0,0 21 0,-1 1 0,1 0 0,0-1 0,-1 1 0,1 0 0,-1-1 0,0 1 0,0 0 0,-1 0 0,1 0 0,0 0 0,-1 0 0,0 0 0,0 0 0,0 0 0,0 1 0,0-1 0,-1 1 0,1-1 0,-1 1 0,1 0 0,-1 0 0,0 0 0,0 0 0,0 1 0,0-1 0,0 1 0,0 0 0,0 0 0,-1 0 0,1 0 0,0 0 0,-1 1 0,-5-1 0,8 1-156,0 0 0,0 0-1,0 0 1,0 0 0,0 0 0,0 0 0,0 1-1,-1-1 1,1 0 0,0 0 0,0 1-1,0-1 1,0 1 0,0-1 0,1 1 0,-1-1-1,0 1 1,0-1 0,0 1 0,0 0 0,0-1-1,1 1 1,-1 0 0,0 0 0,1 0-1,-1 0 1,1 0 0,-1 0 0,1 0 0,-1 0-1,1 0 1,-1 0 0,1 0 0,0 0 0,0 0-1,0 0 1,0 0 0,-1 0 0,1 0 0,0 0-1,1 2 1,-2 15-7440</inkml:trace>
</inkml:ink>
</file>

<file path=ppt/ink/ink18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5:39.265"/>
    </inkml:context>
    <inkml:brush xml:id="br0">
      <inkml:brushProperty name="width" value="0.025" units="cm"/>
      <inkml:brushProperty name="height" value="0.025" units="cm"/>
    </inkml:brush>
  </inkml:definitions>
  <inkml:trace contextRef="#ctx0" brushRef="#br0">1 0 7207,'0'0'19522,"4"10"-17835,1 5-1474,0-1 0,-1 1-1,-1 0 1,0 0 0,-2 1 0,1 18-1,-6 105 1551,1-89-1214,4 68 1,0-114-899,0 1 1,-1-1-1,2 1 1,-1-1-1,0 1 1,1-1-1,0 0 0,0 0 1,0 0-1,5 5 1,-7-7 82,1-1-1,0 0 1,0 0 0,0 0 0,0 0 0,0 0 0,1 0-1,-1 0 1,0-1 0,0 1 0,1 0 0,-1-1 0,0 1-1,1-1 1,-1 1 0,1-1 0,-1 1 0,0-1 0,1 0-1,-1 0 1,1 0 0,-1 0 0,1 0 0,-1 0 0,1 0-1,-1 0 1,0-1 0,1 1 0,-1-1 0,1 1 0,-1-1 0,0 1-1,1-1 1,-1 0 0,0 0 0,2-1 0,14-14-15168</inkml:trace>
</inkml:ink>
</file>

<file path=ppt/ink/ink18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5:39.620"/>
    </inkml:context>
    <inkml:brush xml:id="br0">
      <inkml:brushProperty name="width" value="0.025" units="cm"/>
      <inkml:brushProperty name="height" value="0.025" units="cm"/>
    </inkml:brush>
  </inkml:definitions>
  <inkml:trace contextRef="#ctx0" brushRef="#br0">60 76 21717,'0'0'6197,"-4"-9"-4248,2 5-1566,-14-33 1234,15 36-1577,0-1 0,0 0 0,0 1 0,0-1 0,0 0 0,-1 1 0,1 0 0,0-1 0,-1 1 0,1 0 0,-1 0 0,1-1 0,-1 1 0,1 0 0,-1 1 0,0-1 0,0 0 0,0 0 0,1 1 0,-4-1 0,4 1-39,1 0 0,0 0 1,-1 1-1,1-1 0,0 0 0,-1 1 1,1-1-1,0 0 0,0 1 1,-1-1-1,1 0 0,0 1 0,0-1 1,0 1-1,0-1 0,0 0 0,-1 1 1,1-1-1,0 1 0,0-1 0,0 1 1,0-1-1,0 0 0,0 1 0,0-1 1,1 1-1,-1-1 0,0 1 0,0-1 1,0 0-1,0 1 0,0-1 0,1 1 1,-1-1-1,0 0 0,0 1 0,1-1 1,-1 0-1,0 1 0,0-1 0,1 0 1,-1 1-1,0-1 0,1 0 0,-1 0 1,1 0-1,-1 1 0,0-1 0,1 0 1,0 0-1,39-14-4261,-37 27-12524</inkml:trace>
</inkml:ink>
</file>

<file path=ppt/ink/ink18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5:40.196"/>
    </inkml:context>
    <inkml:brush xml:id="br0">
      <inkml:brushProperty name="width" value="0.025" units="cm"/>
      <inkml:brushProperty name="height" value="0.025" units="cm"/>
    </inkml:brush>
  </inkml:definitions>
  <inkml:trace contextRef="#ctx0" brushRef="#br0">0 1 16720,'0'0'12422,"1"14"-11584,6 475 1726,-7-367-2341,-1-121-286,1 0 0,0 1 1,0-1-1,-1 0 0,1 0 0,0 0 0,0 1 0,0-1 1,1 0-1,-1 0 0,0 1 0,0-1 0,1 0 0,-1 0 1,1 0-1,-1 0 0,1 1 0,-1-1 0,1 0 1,-1 0-1,1 0 0,0 0 0,0 0 0,0 0 0,0-1 1,-1 1-1,1 0 0,0 0 0,0-1 0,1 1 1,-1 0-1,0-1 0,0 1 0,0-1 0,0 1 0,0-1 1,1 0-1,-1 0 0,0 1 0,0-1 0,0 0 0,1 0 1,-1 0-1,0 0 0,0 0 0,1 0 0,-1-1 1,0 1-1,0 0 0,0-1 0,1 1 0,-1-1 0,0 1 1,1-1-1,5-3-805,0 1 1,0-1 0,0 0-1,-1-1 1,1 1 0,-1-1-1,7-8 1,8-10-6772</inkml:trace>
</inkml:ink>
</file>

<file path=ppt/ink/ink18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5:40.852"/>
    </inkml:context>
    <inkml:brush xml:id="br0">
      <inkml:brushProperty name="width" value="0.025" units="cm"/>
      <inkml:brushProperty name="height" value="0.025" units="cm"/>
    </inkml:brush>
  </inkml:definitions>
  <inkml:trace contextRef="#ctx0" brushRef="#br0">3 0 16848,'0'0'15027,"-1"14"-14551,0 20-393,1 0 0,9 68 0,25 83 46,-1 0-91,-18-86-38,-17-199 0,4-116 0,0 194 0,1-1 0,1 1 0,0 0 0,2 0 0,1 0 0,0 1 0,14-25 0,-17 38 0,0 1 0,1 1 0,0-1 0,0 1 0,1-1 0,-1 1 0,13-9 0,-16 13 0,1 0 0,0 1 0,-1-1 0,1 0 0,0 1 0,0-1 0,0 1 0,0 0 0,0 0 0,0 0 0,1 1 0,-1-1 0,0 1 0,0-1 0,1 1 0,-1 0 0,0 0 0,0 1 0,1-1 0,-1 1 0,0 0 0,5 1 0,-6-1 0,0 0 0,0 0 0,0 0 0,-1 1 0,1-1 0,0 0 0,0 1 0,-1-1 0,1 1 0,-1 0 0,0 0 0,1-1 0,-1 1 0,0 0 0,0 0 0,0 0 0,-1 0 0,1 0 0,0 0 0,-1 0 0,1 1 0,-1-1 0,1 0 0,-1 0 0,0 0 0,0 1 0,0-1 0,-1 0 0,1 0 0,0 0 0,-1 3 0,0 0 0,-1 0 0,1-1 0,-1 1 0,0 0 0,0-1 0,0 1 0,0-1 0,-1 0 0,0 0 0,0 0 0,0 0 0,-6 6 0,-5 0 0,1-1 0,-1 0 0,0-1 0,-23 9 0,30-13 0,-1-1 0,1-1 0,-1 1 0,0-1 0,0-1 0,0 1 0,0-2 0,0 1 0,-1-1 0,-14-1 0,23 1-5,-1 0 0,1-1 0,-1 1 0,1 0 1,-1-1-1,1 1 0,0 0 0,-1-1 0,1 1 0,-1 0 0,1-1 0,0 1 1,-1-1-1,1 1 0,0-1 0,-1 1 0,1-1 0,0 1 0,0-1 0,0 1 1,-1-1-1,1 0 0,0 1 0,0-1 0,0 1 0,0-1 0,0 1 0,0-1 1,0 0-1,0 1 0,0-1 0,0 1 0,0-1 0,1 1 0,-1-1 0,0 1 1,0-1-1,1 1 0,-1-1 0,0 1 0,0-1 0,1 1 0,-1-1 0,1 1 1,-1-1-1,0 1 0,1 0 0,-1-1 0,1 1 0,-1 0 0,1-1 0,22-22-1994,5 5-3099,5-1-2093</inkml:trace>
</inkml:ink>
</file>

<file path=ppt/ink/ink18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5:41.207"/>
    </inkml:context>
    <inkml:brush xml:id="br0">
      <inkml:brushProperty name="width" value="0.025" units="cm"/>
      <inkml:brushProperty name="height" value="0.025" units="cm"/>
    </inkml:brush>
  </inkml:definitions>
  <inkml:trace contextRef="#ctx0" brushRef="#br0">11 71 17296,'0'0'7992,"-3"10"-4789,-5 32-683,8-40-2482,0 0-1,0-1 1,0 1 0,1 0 0,-1-1 0,0 1 0,1 0 0,-1-1 0,1 1-1,0-1 1,-1 1 0,1-1 0,0 1 0,0-1 0,0 0 0,0 1 0,0-1-1,0 0 1,1 0 0,-1 0 0,0 0 0,0 0 0,1 0 0,-1 0 0,1 0-1,-1 0 1,1-1 0,-1 1 0,1 0 0,0-1 0,-1 0 0,1 1 0,0-1-1,1 0 1,8 2 68,0 0 0,0-2-1,20 0 1,-24 0-98,-2-1-8,0 1 0,1-2 0,-1 1 0,1 0 0,-1-1 0,0 0 0,0 0 0,0-1 0,0 1 0,0-1 0,-1 0 0,1-1 0,-1 1 0,0-1 0,0 0 0,4-4 0,-5 5 0,-1 0 0,0 1 0,0-1 0,0 0 0,0 0 0,0-1 0,0 1 0,-1 0 0,1 0 0,-1-1 0,0 1 0,0-1 0,0 1 0,-1-1 0,1 0 0,-1 1 0,0-1 0,0 1 0,0-1 0,-1 0 0,1 1 0,-1-1 0,0 1 0,0-1 0,-2-5 0,2 7 0,-1 0 0,1 0 0,-1 0 0,1 0 0,-1 0 0,0 1 0,0-1 0,0 0 0,0 1 0,0 0 0,0-1 0,0 1 0,0 0 0,0 0 0,-1 0 0,1 0 0,0 1 0,-1-1 0,1 1 0,0-1 0,-1 1 0,1 0 0,-1 0 0,1 0 0,-1 0 0,1 0 0,-5 2 0,3-2 0,0 1 0,-1 0 0,1 1 0,0-1 0,-1 1 0,1-1 0,0 1 0,0 0 0,1 1 0,-1-1 0,0 1 0,1 0 0,-1 0 0,-3 4 0,2-1-81,1 1 1,0 0-1,0 0 1,0 0-1,1 0 0,0 0 1,1 1-1,-1-1 1,1 1-1,1 0 0,0-1 1,0 1-1,0 0 0,1 10 1,0-14-137,1 0-1,-1-1 1,1 1 0,0 0 0,0 0-1,1-1 1,-1 1 0,1-1 0,-1 1-1,1-1 1,0 0 0,0 1 0,1-1 0,-1 0-1,1 0 1,-1-1 0,1 1 0,0 0-1,0-1 1,0 0 0,1 0 0,-1 0-1,0 0 1,1 0 0,-1-1 0,1 1-1,0-1 1,-1 0 0,1 0 0,5 0-1,27 4-14035</inkml:trace>
</inkml:ink>
</file>

<file path=ppt/ink/ink18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5:42.067"/>
    </inkml:context>
    <inkml:brush xml:id="br0">
      <inkml:brushProperty name="width" value="0.025" units="cm"/>
      <inkml:brushProperty name="height" value="0.025" units="cm"/>
    </inkml:brush>
  </inkml:definitions>
  <inkml:trace contextRef="#ctx0" brushRef="#br0">143 281 19955,'0'0'6272,"-12"-3"-3864,-37-7-1057,46 10-1305,0 0 0,0-1 0,0 1 0,0 1-1,0-1 1,0 0 0,0 1 0,0-1 0,0 1 0,0 0 0,0 0 0,0 0 0,0 0 0,1 1 0,-1-1 0,0 1 0,1-1 0,-1 1 0,1 0 0,0 0 0,0 0 0,-1 1 0,1-1 0,1 0 0,-1 1 0,0-1 0,1 1-1,-1 0 1,1-1 0,0 1 0,0 0 0,0 0 0,0 0 0,0 0 0,0 0 0,1 0 0,0 0 0,0 0 0,-1 0 0,2 0 0,-1 0 0,0 0 0,1 0 0,-1 0 0,2 4 0,-1-5-38,1-1 0,-1 0 1,0 0-1,0 0 0,0-1 0,1 1 1,-1 0-1,0 0 0,1-1 1,-1 1-1,1-1 0,-1 1 0,1-1 1,-1 0-1,1 1 0,-1-1 1,1 0-1,-1 0 0,1 0 0,-1 0 1,1 0-1,-1-1 0,1 1 1,-1 0-1,1-1 0,-1 1 0,1-1 1,1 0-1,43-20 296,-26 6-294,1 0 1,-2-1-1,0-1 0,-1-1 0,-1-1 1,-1 0-1,0-1 0,-1-1 0,-2 0 1,0-1-1,12-29 0,-25 109-74,-2-46 66,1-3 3,-1 0 1,2 0 0,-1 1 0,1-1 0,2 13 0,-2-20-6,1-1 1,-1 1 0,0-1-1,1 1 1,0-1 0,-1 1-1,1-1 1,0 1 0,-1-1-1,1 0 1,0 1 0,0-1-1,0 0 1,0 0 0,0 0 0,1 0-1,-1 0 1,0 0 0,0 0-1,1 0 1,-1 0 0,0-1-1,1 1 1,-1 0 0,1-1-1,-1 1 1,1-1 0,-1 0-1,1 1 1,0-1 0,-1 0 0,1 0-1,-1 0 1,1 0 0,-1 0-1,1-1 1,0 1 0,-1 0-1,2-1 1,3-1-1,0 0 0,0-1 0,0 1 0,0-1 0,-1-1 0,0 1 0,1-1 0,-1 0 0,0 0 0,-1 0 0,1 0 0,-1-1 0,0 0 0,0 0 0,0 0 0,-1-1 0,5-9 0,-1 3 0,-1-1 0,-1 0 0,0 0 0,0 0 0,-1-1 0,-1 0 0,2-14 0,-5 26 0,2-33 0,-2 34 0,0 0 0,0 0 0,1 0 0,-1 0 0,0 0 0,0 0 0,0 0 0,0 0 0,-1 0 0,1 0 0,0 0 0,0 0 0,0 0 0,-1 1 0,1-1 0,-1 0 0,1 0 0,0 0 0,-1 0 0,1 0 0,-1 1 0,0-1 0,1 0 0,-1 0 0,0 0 0,0 2 0,0-1 0,0 1 0,0-1 0,0 1 0,0 0 0,0 0 0,1-1 0,-1 1 0,0 0 0,1 0 0,-1 0 0,0 0 0,1 0 0,-1 0 0,1 0 0,0 0 0,-1 0 0,1 0 0,0 0 0,-1 0 0,1 0 0,0 2 0,-5 32 0,4-29 0,-5 44 0,2 0 0,4 99 0,2-127 0,1 1 0,2-1 0,0 1 0,1-1 0,1-1 0,0 1 0,2-1 0,22 37 0,-7-25-15,-18-26 8,0 0 1,-1 1 0,0-1-1,0 1 1,0 0-1,-1 0 1,0 1 0,-1-1-1,0 1 1,4 16 0,-9-25 11,0 0 1,0 0 0,0 0-1,-1 0 1,1 0 0,0-1-1,0 1 1,0-1 0,0 1 0,0-1-1,0 0 1,0 0 0,0 0-1,-3-2 1,-7-8-6,0 0 0,1-1 0,0-1 0,1 0 0,0 0 0,1-1 0,0 0 0,2 0 0,-1-1 0,2 0 0,0 0 0,1-1 0,0 1 0,1-1 0,1 0 0,1-1 0,0 1 0,0-17 0,3 30-83,-1-1 0,0 1 0,1 0 0,-1 0 0,1 0 0,0-1 0,0 1 0,0 0 0,1 0 0,-1 1 0,1-1 0,0 0 0,-1 0 0,1 1 0,0-1 0,1 1 0,-1-1 0,0 1 0,1 0 0,-1 0 0,6-3 0,4-2-1083,0 1-1,0 1 0,1 0 1,14-4-1,8-2-3153,4-5-11984</inkml:trace>
</inkml:ink>
</file>

<file path=ppt/ink/ink18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5:42.976"/>
    </inkml:context>
    <inkml:brush xml:id="br0">
      <inkml:brushProperty name="width" value="0.025" units="cm"/>
      <inkml:brushProperty name="height" value="0.025" units="cm"/>
    </inkml:brush>
  </inkml:definitions>
  <inkml:trace contextRef="#ctx0" brushRef="#br0">30 1 18193,'0'0'3993,"-2"10"-1761,-9 57-562,2 1-1,4 0 1,2 0 0,10 105 0,-7-173-1670,0 1 0,0 0 0,-1-1 0,1 1 0,0 0 0,0-1 0,0 1 0,0 0 0,0-1 0,0 1 0,0-1 0,0 1 0,1 0 0,-1-1 0,0 1 0,0 0 0,0-1 0,1 1 0,-1-1 0,0 1 0,1-1 0,-1 1 0,0-1 0,1 1 0,-1-1 0,1 1 0,-1-1 0,1 1 0,-1-1 0,1 0 0,0 1 0,8-21 0,3-41 0,-11 55 0,8-110-33,-8 105 22,-1 0 0,-1-1 0,0 1 0,-1 0-1,0 0 1,0 0 0,-1 0 0,-5-10 0,5 20-542,2 11 338,2 15 144,1-20 91,0 0-1,0 1 0,0-1 0,1 0 0,-1 0 0,1 0 0,1-1 0,-1 1 0,0-1 1,1 1-1,0-1 0,0 0 0,1-1 0,-1 1 0,1-1 0,-1 0 0,1 0 0,0 0 1,0-1-1,1 1 0,-1-1 0,0 0 0,1-1 0,5 2 0,-3-2 9,-1-1-1,1 1 0,-1-1 1,1 0-1,-1-1 1,1 0-1,-1 0 1,1 0-1,-1-1 1,0 0-1,0-1 0,0 1 1,0-1-1,0-1 1,-1 1-1,1-1 1,10-9-1,-9 6-27,0 0 0,0-1 0,-1 0 0,0 0 0,-1-1 0,0 0 0,0 0 0,-1 0 0,0-1 0,-1 0 0,0 0 0,0 0 0,-1 0 0,0-1 0,-1 1 0,0-1 0,-1 0 0,0-19 0,-1 29 0,0-1 0,0 1 0,0-1 0,0 1 0,0 0 0,0-1 0,-1 1 0,1-1 0,-1 1 0,1-1 0,-1 1 0,1 0 0,-1-1 0,0 1 0,1 0 0,-3-2 0,3 2 0,-1 1 0,1 0 0,-1-1 0,0 1 0,1 0 0,-1-1 0,0 1 0,1 0 0,-1 0 0,0 0 0,0-1 0,1 1 0,-1 0 0,0 0 0,0 0 0,1 0 0,-1 0 0,0 0 0,0 1 0,1-1 0,-1 0 0,0 0 0,0 1 0,-2 0 0,0 1 0,0-1 0,0 1 0,0 0 0,1 0 0,-1 0 0,1 1 0,-1-1 0,1 1 0,0-1 0,0 1 0,-4 5 0,-1 4 0,1 1 0,0-1 0,1 1 0,0 0 0,1 0 0,0 1 0,1-1 0,1 1 0,0-1 0,1 1 0,0 0 0,1 0 0,3 20 0,-2-30 0,0-1 0,1 1 0,0-1 0,0 0 0,0 0 0,0 0 0,0 0 0,1 0 0,-1-1 0,1 1 0,0-1 0,0 1 0,0-1 0,0 0 0,0 0 0,0 0 0,1-1 0,-1 1 0,1-1 0,-1 0 0,1 0 0,-1 0 0,1 0 0,0 0 0,4-1 0,8 2 0,0-1 0,-1 0 0,1-1 0,26-4 0,-35 3 0,1-1 0,0 0 0,-1-1 0,1 1 0,-1-1 0,0-1 0,1 1 0,11-10 0,-16 12 0,0-1 0,-1 0 0,1-1 0,-1 1 0,1 0 0,-1-1 0,0 1 0,0-1 0,0 0 0,-1 1 0,1-1 0,0 0 0,-1 0 0,0 0 0,0 0 0,0-1 0,0 1 0,0 0 0,-1 0 0,1-1 0,-1 1 0,0 0 0,0 0 0,-1-4 0,1 6 0,0-1 0,-1 1 0,1 0 0,0 0 0,-1 0 0,1 0 0,-1 0 0,0 0 0,1-1 0,-1 1 0,0 1 0,1-1 0,-1 0 0,0 0 0,0 0 0,0 0 0,0 0 0,0 1 0,0-1 0,0 0 0,0 1 0,0-1 0,-1 1 0,1-1 0,0 1 0,0 0 0,0 0 0,-1-1 0,1 1 0,0 0 0,0 0 0,0 0 0,-1 0 0,1 0 0,0 0 0,0 1 0,-1-1 0,1 0 0,0 1 0,0-1 0,0 0 0,-2 2 0,0-1 0,0 0 0,0 0 0,0 0 0,-1 1 0,1 0 0,1-1 0,-1 1 0,0 0 0,0 1 0,1-1 0,-1 0 0,1 1 0,0-1 0,-4 6 0,4-2-96,-1 0-1,1 0 1,0 0 0,0 0 0,1 1-1,0-1 1,0 1 0,0-1-1,1 1 1,0-1 0,0 1 0,1-1-1,-1 1 1,2-1 0,-1 0-1,1 1 1,0-1 0,0 0 0,0 0-1,1 0 1,0 0 0,0 0 0,5 6-1,-3-7-371,-1 0 0,1 0 0,0 0 0,0-1 0,0 1 0,1-1 0,0-1 0,-1 1 0,2-1 0,-1 0 0,0 0 0,0-1 0,1 1 0,8 1 0,18-1-16370</inkml:trace>
</inkml:ink>
</file>

<file path=ppt/ink/ink18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5:43.735"/>
    </inkml:context>
    <inkml:brush xml:id="br0">
      <inkml:brushProperty name="width" value="0.025" units="cm"/>
      <inkml:brushProperty name="height" value="0.025" units="cm"/>
    </inkml:brush>
  </inkml:definitions>
  <inkml:trace contextRef="#ctx0" brushRef="#br0">19 1 15214,'0'0'12567,"-2"12"-11526,-13 119 1192,14-120-2091,1 0 1,0 0 0,0 1-1,1-1 1,1 0 0,0 0 0,0 0-1,1-1 1,0 1 0,1-1-1,6 13 1,-8-21-143,-1 0 0,1 0 0,0 0 0,0 0 0,0 0 0,0 0 0,0 0 0,1-1 0,-1 1 0,1-1 0,-1 0 0,1 0 0,-1 0 0,1 0 0,-1 0 0,1 0 0,0-1 0,0 1 0,-1-1 0,1 0 0,0 0 0,0 0 0,-1 0 0,1 0 0,0 0 0,0-1 0,-1 0 0,1 1 0,0-1 0,-1 0 0,1 0 0,3-3 0,3 0 0,1-1 0,-2-1 0,1 0 0,-1 0 0,0 0 0,0-1 0,8-10 0,-5 4 0,-2 0 0,0-1 0,9-18 0,-16 97 0,-2-63 0,0 1 0,-1-1 0,1 1 0,0-1 0,0 1 0,1-1 0,-1 1 0,1-1 0,-1 1 0,1-1 0,0 0 0,0 1 0,0-1 0,0 0 0,0 0 0,0 0 0,0 0 0,1 0 0,-1 0 0,1 0 0,0 0 0,0 0 0,-1-1 0,1 1 0,0-1 0,0 1 0,0-1 0,1 0 0,-1 0 0,0 0 0,0 0 0,1 0 0,-1 0 0,1-1 0,-1 1 0,0-1 0,1 0 0,-1 1 0,1-1 0,-1 0 0,1-1 0,-1 1 0,1 0 0,2-1 0,10-2 0,0-1 0,0 0 0,0-1 0,-1-1 0,23-12 0,-23 11 0,-7 2 0,1 1 0,0 0 0,1 1 0,-1-1 0,15-2 0,-21 6 0,0-1 0,0 1 0,0 0 0,0 0 0,0 0 0,1 1 0,-1-1 0,0 0 0,0 1 0,0 0 0,0-1 0,0 1 0,0 0 0,0 0 0,0 0 0,-1 0 0,1 0 0,0 0 0,0 1 0,-1-1 0,1 1 0,-1-1 0,1 1 0,-1-1 0,0 1 0,0 0 0,1 0 0,0 2 0,-1-2-81,0 1-1,0-1 1,1 0-1,-1 0 1,1 0-1,-1 0 1,1 0-1,0 0 1,0 0-1,0-1 1,0 1-1,0-1 1,0 1-1,3 0 1,-5-1 26,1-1 1,-1 0 0,1 0 0,-1 0 0,1 0 0,-1 0-1,1 0 1,-1 0 0,1-1 0,-1 1 0,1 0 0,-1 0 0,1 0-1,-1 0 1,0-1 0,1 1 0,-1 0 0,1 0 0,-1-1 0,0 1-1,1 0 1,-1-1 0,0 1 0,1 0 0,-1-1 0,0 1 0,1-1-1,7-24-2053,-7 1-4127,-1-6-2510</inkml:trace>
</inkml:ink>
</file>

<file path=ppt/ink/ink18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5:44.082"/>
    </inkml:context>
    <inkml:brush xml:id="br0">
      <inkml:brushProperty name="width" value="0.025" units="cm"/>
      <inkml:brushProperty name="height" value="0.025" units="cm"/>
    </inkml:brush>
  </inkml:definitions>
  <inkml:trace contextRef="#ctx0" brushRef="#br0">1 1 8040,'0'0'18962,"53"33"-20596,-23-22-2466,3 1-3203</inkml:trace>
</inkml:ink>
</file>

<file path=ppt/ink/ink18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5:44.453"/>
    </inkml:context>
    <inkml:brush xml:id="br0">
      <inkml:brushProperty name="width" value="0.025" units="cm"/>
      <inkml:brushProperty name="height" value="0.025" units="cm"/>
    </inkml:brush>
  </inkml:definitions>
  <inkml:trace contextRef="#ctx0" brushRef="#br0">128 139 11371,'0'0'19624,"6"-8"-19000,-1 3-557,-2-1-1,1 0 1,-1 1 0,0-1-1,0 0 1,0-1-1,-1 1 1,0 0 0,1-11-1,-2 15-54,-1 0 0,0 0-1,1-1 1,-1 1 0,0 0 0,-1 0-1,1 0 1,0 0 0,-1 0 0,1-1-1,-1 1 1,1 0 0,-1 0 0,0 0-1,0 1 1,0-1 0,0 0 0,0 0-1,0 0 1,-1 1 0,1-1 0,-1 0-1,1 1 1,-1-1 0,0 1 0,1 0 0,-1 0-1,0 0 1,0 0 0,0 0 0,0 0-1,0 0 1,0 0 0,0 1 0,0-1-1,0 1 1,0-1 0,0 1 0,0 0-1,-3 0 1,0 0-12,1 0 0,0 1 0,0-1 0,0 1 0,-1 0 0,1 0 0,0 0 0,0 0 0,1 1 0,-1 0 0,0 0 0,0 0 0,1 0 0,-1 1 0,1-1 0,0 1 0,0 0 0,0 0 0,0 0 0,0 0 0,0 0 0,1 1 0,0-1 0,0 1 0,-3 6 0,1-3 0,1 0 0,0 0 0,0 0 0,1 0 0,0 1 0,0-1 0,1 1 0,0-1 0,0 1 0,1-1 0,0 1 0,0-1 0,1 1 0,1 8 0,-1-14-56,1 0-1,-1 1 1,1-1 0,-1 0 0,1 0-1,0 0 1,0 0 0,0 0 0,0-1-1,0 1 1,1-1 0,-1 1 0,0-1-1,1 0 1,-1 0 0,1 0-1,-1 0 1,1 0 0,-1 0 0,1-1-1,0 1 1,-1-1 0,1 0 0,4 0-1,5 1-688,0-1-1,-1 0 0,1-1 0,17-3 0,-5-5-5142,-3-4-2210</inkml:trace>
</inkml:ink>
</file>

<file path=ppt/ink/ink18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5:44.794"/>
    </inkml:context>
    <inkml:brush xml:id="br0">
      <inkml:brushProperty name="width" value="0.025" units="cm"/>
      <inkml:brushProperty name="height" value="0.025" units="cm"/>
    </inkml:brush>
  </inkml:definitions>
  <inkml:trace contextRef="#ctx0" brushRef="#br0">1 169 8520,'0'0'7362,"8"-3"-5932,-4 2-1201,13-6 1057,0 2 1,1 0-1,24-4 1,-38 8-1162,0 1 1,0-1-1,0 1 0,0 0 1,1 0-1,-1 0 0,0 0 1,0 1-1,0-1 1,0 1-1,0 0 0,0 1 1,0-1-1,0 1 1,0-1-1,0 1 0,-1 0 1,1 1-1,-1-1 1,1 1-1,-1-1 0,5 7 1,-7-9-29,-1 0 1,0 1 0,0-1-1,1 0 1,-1 0-1,0 0 1,0 0-1,0 1 1,1-1-1,-1 0 1,0 0 0,0 1-1,0-1 1,0 0-1,0 0 1,0 1-1,0-1 1,1 0-1,-1 1 1,0-1 0,0 0-1,0 0 1,0 1-1,0-1 1,0 0-1,0 0 1,0 1 0,0-1-1,-1 0 1,1 1-1,0-1 1,0 0-1,0 0 1,0 1-1,0-1 1,0 0 0,-1 0-1,1 1 1,0-1-1,-11-6 3197,2-8-3294,1-1 0,1 0 0,0 0 0,1-1 0,0 0 0,-4-26 0,4 22 0,6 20-11,0-1-1,0 1 1,0-1-1,0 1 1,-1-1-1,1 1 1,0-1-1,0 1 1,0-1-1,0 0 1,0 1-1,0-1 1,1 1-1,-1-1 1,0 1-1,0-1 1,0 1 0,0-1-1,1 1 1,-1-1-1,0 1 1,1-1-1,-1 1 1,0-1-1,1 1 1,-1 0-1,0-1 1,1 1-1,-1-1 1,1 1-1,21-5-969,38 12-2349,-38-3 1110,-1-4-5702,-3 0-6513</inkml:trace>
</inkml:ink>
</file>

<file path=ppt/ink/ink18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5:45.449"/>
    </inkml:context>
    <inkml:brush xml:id="br0">
      <inkml:brushProperty name="width" value="0.025" units="cm"/>
      <inkml:brushProperty name="height" value="0.025" units="cm"/>
    </inkml:brush>
  </inkml:definitions>
  <inkml:trace contextRef="#ctx0" brushRef="#br0">43 138 4452,'0'0'7180,"5"-10"-4270,1-1-2184,23-41 3655,-26 47-3452,-1 1 0,-1-1 0,1 0 0,-1 1 0,1-1 0,-1 0 0,-1 0 0,1 0 0,-1 0 0,0-8 0,0 13-855,0 0-1,-1-1 1,1 1-1,-1 0 1,1-1-1,-1 1 1,1 0-1,-1-1 1,1 1-1,-1 0 1,0 0-1,1 0 1,-1 0-1,1-1 1,-1 1-1,1 0 1,-1 0-1,1 0 1,-1 0-1,0 0 1,1 0-1,-1 0 1,1 1-1,-1-1 1,1 0-1,-1 0 1,0 0-1,1 1 1,-1-1-1,1 0 1,-1 0-1,1 1 1,-1 0-1,-20 10 28,15-3-82,-1 1-1,2-1 1,-1 1 0,1 0-1,0 1 1,1 0 0,0-1 0,1 1-1,0 0 1,0 1 0,1-1-1,0 0 1,1 1 0,0-1-1,2 21 1,-1-30-19,1 1 0,-1-1 0,1 0 0,-1 0 0,1 1 0,-1-1 0,1 0 0,0 0 0,0 0 0,0 0 0,0 0 0,0 0 0,0 0 0,0 0 0,0 0 0,0 0 0,0 0 0,0-1 0,0 1 0,1-1 0,-1 1 0,0-1 0,0 1 0,1-1 0,-1 1 0,1-1 0,-1 0 0,0 0 0,1 0 0,-1 0 0,0 0 0,1 0 0,-1 0 0,0 0 0,1-1 0,-1 1 0,0 0 0,1-1 0,0 0 0,6 0 0,-1-1 0,0 0 0,1-1 0,-1 1 0,13-8 0,-6 0 0,0-1 0,-1 0 0,0-1 0,-1 0 0,0-1 0,-1-1 0,-1 0 0,0 0 0,14-27 0,-40 106 0,11-48 0,0 0 0,1 1 0,0 0 0,-1 32 0,5-50-100,0 1-1,0 0 1,0-1 0,1 1 0,-1 0-1,0-1 1,0 1 0,0 0 0,1-1-1,-1 1 1,0-1 0,0 1-1,1-1 1,-1 1 0,0-1 0,1 1-1,-1-1 1,1 1 0,-1-1 0,1 1-1,-1-1 1,1 1 0,-1-1-1,1 0 1,-1 1 0,1-1 0,0 0-1,-1 0 1,1 1 0,-1-1-1,1 0 1,0 0 0,-1 0 0,1 0-1,0 0 1,-1 0 0,1 0 0,0 0-1,-1 0 1,1 0 0,0 0-1,-1 0 1,1 0 0,-1-1 0,1 1-1,0 0 1,-1 0 0,1-1 0,-1 1-1,1 0 1,0-1 0,2-1-957,1 1-1,-1-1 1,0 0 0,0 1 0,0-1 0,0 0 0,-1-1 0,6-4-1,5-14-9133</inkml:trace>
</inkml:ink>
</file>

<file path=ppt/ink/ink18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5:45.804"/>
    </inkml:context>
    <inkml:brush xml:id="br0">
      <inkml:brushProperty name="width" value="0.025" units="cm"/>
      <inkml:brushProperty name="height" value="0.025" units="cm"/>
    </inkml:brush>
  </inkml:definitions>
  <inkml:trace contextRef="#ctx0" brushRef="#br0">1 131 15791,'0'0'8990,"8"-4"-7303,-4 1-1530,30-12 1235,-32 15-1340,-1-1 1,0 1 0,1 0 0,-1 0-1,1 0 1,-1-1 0,1 1 0,-1 1-1,1-1 1,-1 0 0,1 0 0,-1 0 0,1 1-1,-1-1 1,0 1 0,1-1 0,-1 1-1,0 0 1,1-1 0,-1 1 0,0 0-1,0 0 1,0 0 0,1 0 0,-1 0-1,1 2 1,2 4 152,1 0 0,-1 0-1,-1 1 1,6 13 0,9 19 1739,-8-81-1586,-5-14-358,-2-60 0,-1 115-41,0 0 1,0 0-1,0 0 0,0 0 1,0 1-1,0-1 0,0 1 1,0-1-1,0 1 0,0-1 1,0 1-1,0 0 0,-1 0 1,3 2-1,-3-3-70,46 21-7784,-23-12 15</inkml:trace>
</inkml:ink>
</file>

<file path=ppt/ink/ink18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5:46.523"/>
    </inkml:context>
    <inkml:brush xml:id="br0">
      <inkml:brushProperty name="width" value="0.025" units="cm"/>
      <inkml:brushProperty name="height" value="0.025" units="cm"/>
    </inkml:brush>
  </inkml:definitions>
  <inkml:trace contextRef="#ctx0" brushRef="#br0">6 1 13100,'0'0'4330,"-1"9"-2547,-2 17-95,2 0 0,1 31 0,1-46-1180,0 0 0,0 0 0,1 0 0,1 0 0,0 0 0,0-1 0,1 0 0,10 20 0,-13-28-460,0 0 0,1 0 0,-1 0 0,1 0 0,0 0-1,0 0 1,0 0 0,0-1 0,0 1 0,0-1 0,0 1 0,0-1 0,1 0 0,-1 0 0,0 0 0,1 0 0,-1 0 0,1 0 0,-1-1 0,1 1 0,-1-1 0,1 0 0,0 0 0,-1 0 0,1 0 0,-1 0 0,1 0 0,-1-1 0,1 0 0,-1 1 0,1-1 0,-1 0 0,1 0 0,-1 0 0,0 0 0,1-1 0,3-2 0,5-3 82,-1-1 0,1 0 1,-2-1-1,1 0 0,15-19 1,-19 20-98,20-18 356,-15 28-209,-1 18-136,-5-2 22,-4-13-25,0 1 0,1-1-1,0-1 1,-1 1 0,2 0 0,-1 0 0,0-1 0,5 6 0,-6-9-33,1 1 0,-1-1 1,1 0-1,0 0 0,-1 0 1,1-1-1,0 1 0,0 0 1,0-1-1,-1 1 0,1-1 1,0 1-1,0-1 0,0 0 1,0 0-1,0 0 0,0 0 1,0 0-1,0 0 0,-1 0 1,1-1-1,0 1 0,0-1 1,0 0-1,0 1 0,-1-1 1,4-2-1,53-31-8,4-2 0,-58 34 0,0 0 0,1 1 0,-1-1 0,0 1 0,1 0 0,-1 1 0,1-1 0,-1 1 0,1 0 0,-1 0 0,1 0 0,-1 0 0,5 2 0,-6 0 0,0 0 0,0 1 0,0-1 0,-1 1 0,1-1 0,-1 1 0,1 0 0,-1 0 0,0 1 0,3 5 0,-2-2 0,1-1 0,1 0 0,-1 0 0,1 0 0,5 5 0,-9-10 0,0-1 0,-1 1 0,1-1 0,0 1 0,0-1 0,0 1 0,0-1 0,-1 0 0,1 1 0,0-1 0,0 0 0,0 0 0,0 0 0,0 1 0,0-1 0,0 0 0,0 0 0,0 0 0,-1-1 0,1 1 0,0 0 0,0 0 0,0 0 0,0-1 0,0 1 0,0 0 0,0-1 0,-1 1 0,1-1 0,0 1 0,0-1 0,-1 1 0,1-1 0,0 0 0,-1 1 0,1-1 0,0 0 0,-1 1 0,1-1 0,-1 0 0,1 0 0,-1 0 0,1-1 0,1-1-521,-1 0 1,1 0-1,-1 0 0,1 0 1,-1 0-1,0-1 0,0 1 0,-1-1 1,1 1-1,-1 0 0,1-1 1,-1-4-1,0-11-6803</inkml:trace>
</inkml:ink>
</file>

<file path=ppt/ink/ink18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5:46.850"/>
    </inkml:context>
    <inkml:brush xml:id="br0">
      <inkml:brushProperty name="width" value="0.025" units="cm"/>
      <inkml:brushProperty name="height" value="0.025" units="cm"/>
    </inkml:brush>
  </inkml:definitions>
  <inkml:trace contextRef="#ctx0" brushRef="#br0">1 3 21588,'0'0'9257,"54"-2"-12684,-32 2-1666,5 0-3331</inkml:trace>
</inkml:ink>
</file>

<file path=ppt/ink/ink18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5:47.211"/>
    </inkml:context>
    <inkml:brush xml:id="br0">
      <inkml:brushProperty name="width" value="0.025" units="cm"/>
      <inkml:brushProperty name="height" value="0.025" units="cm"/>
    </inkml:brush>
  </inkml:definitions>
  <inkml:trace contextRef="#ctx0" brushRef="#br0">40 115 17200,'0'0'9818,"9"3"-8345,-1 0-1254,0-1 1,-1-1-1,1 0 0,0 0 1,0 0-1,0-1 0,0 0 1,11-2-1,-15 1-133,0 0 1,-1 1 0,1-2-1,-1 1 1,1 0-1,-1-1 1,0 0-1,1 0 1,-1 0 0,0 0-1,0 0 1,0-1-1,-1 1 1,1-1 0,0 0-1,-1 1 1,0-1-1,0 0 1,0-1-1,0 1 1,0 0 0,0-1-1,1-6 1,-2 8-82,0 1-1,0-1 1,-1 0 0,1 0 0,-1 1 0,1-1 0,-1 0-1,0 0 1,0 0 0,0 0 0,0 1 0,0-1 0,0 0 0,0 0-1,-1 0 1,1 0 0,0 1 0,-1-1 0,0 0 0,1 0-1,-1 1 1,0-1 0,0 0 0,0 1 0,0-1 0,0 1-1,-1-1 1,1 1 0,0 0 0,-1-1 0,1 1 0,0 0-1,-1 0 1,0 0 0,1 0 0,-1 0 0,0 1 0,1-1-1,-1 0 1,0 1 0,0-1 0,1 1 0,-1 0 0,0-1-1,0 1 1,0 0 0,-2 0 0,-2 0-6,0 0 1,0 0-1,0 0 1,0 1-1,0 0 1,0 0-1,0 0 0,0 1 1,0 0-1,1 0 1,-1 1-1,1-1 1,-9 6-1,8-3 1,0 0 0,1 0 0,-1 1 0,1 0 0,0 0 0,1 0 0,0 0 0,0 1 0,0 0 0,1-1 0,0 1 0,0 1 0,0-1 0,1 0 0,0 1 0,1-1 0,0 1 0,0-1 0,0 16 0,2-20 5,0 0 0,0 0 0,0 0 1,1-1-1,-1 1 0,1-1 0,-1 1 0,1-1 0,0 1 0,0-1 1,0 0-1,0 0 0,0 0 0,1 0 0,-1-1 0,1 1 0,-1 0 1,1-1-1,-1 0 0,1 1 0,0-1 0,0 0 0,-1-1 0,1 1 1,0 0-1,5 0 0,11 1-158,0 1 0,36-2 1,-42-1-95,41-2-3682,2-9-4965</inkml:trace>
</inkml:ink>
</file>

<file path=ppt/ink/ink18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7:14.492"/>
    </inkml:context>
    <inkml:brush xml:id="br0">
      <inkml:brushProperty name="width" value="0.025" units="cm"/>
      <inkml:brushProperty name="height" value="0.025" units="cm"/>
    </inkml:brush>
  </inkml:definitions>
  <inkml:trace contextRef="#ctx0" brushRef="#br0">837 271 6694,'0'0'15049,"1"13"-14462,1 29-83,-3-1 0,-1 0 0,-2 0-1,-17 78 1,-64 175 700,11-43 17,60-189-727,2 0-1,3 1 1,-1 123 0,11-183-480,-1-1 0,1 1 0,-1-1 0,1 1 0,0-1 0,0 1 0,0-1 0,0 0 0,0 1 0,0-1 0,1 0 0,-1 0 0,1 0 0,0 0 0,-1 0 0,1 0 0,0 0 0,0-1 0,0 1 0,1-1 0,-1 1 0,0-1 0,0 0 0,1 0 0,-1 0 0,1 0 0,3 1 0,10 2 99,0 0 0,1-1 0,22 1 0,-11-1-71,75 14 36,136 17 74,32-7-52,178 8 189,565-86-152,-881 40-108,490-26-39,-26 1 63,417-10-41,2 38 13,-917 11-19,167 27-1,94 42 8,-199-36-6,324 31-1,594-45 58,-876-17-64,-72 1 64,229-21 1,-139-10-32,-1 10 1,246 15 0,325 4 38,-699-5-80,823-24 40,-725 10 374,-189-22 528,2 18-934,2 0 0,0 0 0,1 1 0,15-32 0,-10 26 0,14-49 0,-11 7 0,-3 0 0,3-99 0,-18-136 0,3 279 0,-1 0 0,-1 1 0,0-1 0,-2 1 0,-1-1 0,-1 2 0,-15-35 0,16 44 0,0 1 0,-1-1 0,0 1 0,0 0 0,-1 1 0,-1 0 0,1 0 0,-2 1 0,1 0 0,-1 1 0,0 0 0,0 0 0,-1 1 0,0 0 0,-13-4 0,-52-14-118,-1 3 1,-125-17-1,84 18 44,-1174-146-209,332 121-575,239 14 782,-1320-42 22,1602 61-159,-1589 40 79,232 2-133,623 15 253,465-10 50,679-34-73,-341 0-375,358-2-76,0 0-1,0-1 1,0 0-1,0-1 0,-12-4 1,19 5-338,0-1 1,0 1 0,0-1-1,0 0 1,1 0 0,-1-1-1,-7-7 1,-8-15-7497</inkml:trace>
</inkml:ink>
</file>

<file path=ppt/ink/ink18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9:05.880"/>
    </inkml:context>
    <inkml:brush xml:id="br0">
      <inkml:brushProperty name="width" value="0.025" units="cm"/>
      <inkml:brushProperty name="height" value="0.025" units="cm"/>
    </inkml:brush>
  </inkml:definitions>
  <inkml:trace contextRef="#ctx0" brushRef="#br0">687 1 8584,'0'0'379,"-14"0"2632,-1-1-2580,0 1 0,0 1 1,0 0-1,0 2 0,0-1 0,0 2 1,0 0-1,-23 10 0,-10 9-1,1 1 0,1 3 0,1 2 1,2 2-1,-43 38 0,67-52-178,1 1 1,1 1-1,1 1 0,0 0 1,1 1-1,2 0 0,0 2 1,1-1-1,1 1 0,1 1 1,2 0-1,-11 42 1,14-38-132,2 0 1,0 0 0,2 1 0,1-1-1,1 0 1,1 1 0,2-1 0,0 0 0,15 44-1,-15-59-96,0-1 1,1 0-1,1-1 0,0 1 0,0-1 0,1 0 0,1 0 0,0-1 0,0 0 0,1-1 1,0 0-1,0 0 0,1-1 0,1 0 0,-1 0 0,1-1 0,1-1 0,-1 0 0,1 0 0,0-2 1,0 1-1,0-1 0,17 2 0,-9-2 183,-1-2 1,1-1-1,-1 0 0,1-1 0,0-2 1,-1 0-1,1-1 0,-1 0 1,0-2-1,25-9 0,-19 5-4,-1-2 0,-1-1 0,0-1 0,0-1 0,-2-1 0,0-1 0,24-23 0,-21 16-10,-2 0 0,-1-2 0,-1 0 0,-1-1 1,-2-1-1,0-1 0,-2 0 0,-1-2 0,-1 1 0,-2-1 0,-1-1 1,-1 0-1,5-38 0,-10 38-108,-2 0-1,-1 1 1,-1-1 0,-1 0 0,-2 1 0,-2-1-1,-8-31 1,10 50-95,-1 1 0,0 0 1,-1 0-1,0 0 0,-1 0 0,0 1 0,-1 0 0,0 0 0,-10-10 0,11 14-37,0 1 1,-1 0-1,1 0 0,-1 0 0,0 1 0,-1 0 0,1 0 0,-1 1 0,1-1 1,-1 2-1,0-1 0,0 1 0,0 1 0,-14-2 0,15 3-241,-1-1 1,1 2-1,-1-1 0,1 1 0,-1 0 1,1 1-1,0 0 0,0 0 0,0 0 1,-8 4-1,-5 5-1788,1 0-1,-19 14 1,38-25 2049,-48 33-7555</inkml:trace>
</inkml:ink>
</file>

<file path=ppt/ink/ink18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9:25.951"/>
    </inkml:context>
    <inkml:brush xml:id="br0">
      <inkml:brushProperty name="width" value="0.025" units="cm"/>
      <inkml:brushProperty name="height" value="0.025" units="cm"/>
    </inkml:brush>
  </inkml:definitions>
  <inkml:trace contextRef="#ctx0" brushRef="#br0">383 46 6694,'0'0'13117,"-9"-4"-11772,3 1-1170,-1 0 0,1 1 1,-1-1-1,1 2 0,-1-1 0,0 1 0,0 0 1,0 0-1,0 1 0,0-1 0,0 2 0,0-1 1,0 1-1,0 0 0,1 1 0,-1-1 0,0 1 1,1 1-1,-1-1 0,1 1 0,-7 4 0,0 4-77,0 0-1,1 1 0,0 0 0,1 1 1,0 0-1,2 1 0,-1 0 0,1 1 1,-6 16-1,-4 10 72,2 0-1,-14 54 1,20-53-109,2 0 0,2 0 0,-3 80 0,10-96-38,1 1 0,0-1 0,2 0 0,2 1 0,0-1 0,1-1 0,14 36 0,-14-49 24,0 0 0,0 0-1,1-1 1,1 0 0,0 0-1,0-1 1,1 1-1,0-2 1,1 0 0,19 15-1,-25-21-20,1 0-1,-1 0 1,1-1-1,0 0 1,-1 0-1,1 0 0,0 0 1,0-1-1,0 0 1,1 0-1,-1 0 1,0 0-1,0-1 1,0 0-1,1 0 1,-1-1-1,0 1 0,0-1 1,0 0-1,0 0 1,0-1-1,0 0 1,0 0-1,0 0 1,0 0-1,-1-1 1,1 1-1,-1-1 0,0-1 1,5-3-1,4-5 164,-1-1-1,0-1 0,-1 0 1,0 0-1,-1-1 0,-1-1 1,10-21-1,44-124 499,-39 94-346,7-11-123,46-140 919,-71 194-1045,-1 0-1,0 0 1,-2-1-1,-1 1 1,0-1-1,-2 1 1,-4-30-1,3 49-100,0-1 0,-1 0 0,0 1-1,0-1 1,0 1 0,-1 0 0,1 0 0,-1 0 0,-1 0 0,1 0 0,-1 1-1,1-1 1,-1 1 0,0 0 0,-1 0 0,-8-6 0,10 8-35,1 1 0,-1 0 0,1-1 0,-1 1 0,1 0 0,-1 0 0,0 0 0,0 0 0,0 1 0,1-1 0,-1 1 0,0 0 0,0 0 0,0 0 0,0 0 1,0 0-1,1 1 0,-1-1 0,0 1 0,0 0 0,0-1 0,1 1 0,-1 1 0,1-1 0,-1 0 0,1 1 0,-1-1 0,1 1 0,-1 0 0,1 0 0,0-1 0,0 2 0,0-1 0,-3 4 0,-16 23-5494,9-9-1648,-3 4-7809</inkml:trace>
</inkml:ink>
</file>

<file path=ppt/ink/ink18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40:43.743"/>
    </inkml:context>
    <inkml:brush xml:id="br0">
      <inkml:brushProperty name="width" value="0.025" units="cm"/>
      <inkml:brushProperty name="height" value="0.025" units="cm"/>
    </inkml:brush>
  </inkml:definitions>
  <inkml:trace contextRef="#ctx0" brushRef="#br0">617 653 16303,'-12'8'518,"1"0"-525,-20 13 227,-53 47 0,75-60-142,1 1 0,0 0 0,0 0-1,1 0 1,0 1 0,1 0 0,0 1 0,0-1-1,1 1 1,1 0 0,-6 17 0,2 31-17,2-1 0,3 1 1,5 65-1,-1-31-151,-6 91-1047,-9 0 0,-52 259 0,-133 349 4414,175-714-2759,4-16 67,3 0 1,-17 118-1,33-172-511,1-1-1,-1 0 0,1 0 0,1 0 1,-1 0-1,1 0 0,1 0 0,3 14 1,-4-18-75,1 0 1,0-1-1,0 1 1,-1-1 0,1 1-1,1-1 1,-1 1 0,0-1-1,1 0 1,-1 0 0,1 0-1,-1 0 1,1-1 0,0 1-1,0-1 1,0 0-1,0 1 1,0-1 0,0-1-1,0 1 1,4 0 0,33 6-71,1-3 1,1-1-1,58-4 1,-55-1-59,0 2 1,80 12-1,181 70-81,11 3 63,-197-66 14,166 3 0,126-20 194,-201-4-38,429 11 52,447-8 416,466-56-406,-851-4 137,-2-35 25,-29 2-166,374 10-38,-926 76-6,-1-4 1,0-6-1,-1-5 1,-1-5-1,152-56 0,-186 52 40,152-63 42,-195 74-126,-1-1 1,-1-1 0,62-49 0,-44 22-6,-3-1 0,-1-3 0,-4-2 0,-1-1 0,-3-3 0,58-104 0,-74 112 6,-2-2 1,-2 0 0,-3-2-1,-2 0 1,-2-1-1,-3-1 1,-2 0-1,6-106 1,-14-32 32,26-375 90,-12 460-147,-6 47-27,-2 0 1,-3 0-1,-5-118 1,-3 169 45,-1 0 0,0 0 1,0 0-1,-1 0 1,0 1-1,-1 0 1,0 0-1,-1 0 1,0 0-1,-1 1 1,0 0-1,0 1 1,-1-1-1,-12-9 1,-4-3 114,-2 1 1,0 1 0,-52-27 0,50 32 0,0 2 0,-1 1 0,0 2 0,-1 0 1,0 2-1,-59-6 0,-190 6 310,189 8-322,-36 0 17,1-6 1,-177-28-1,-260-65-101,-6 50 9,-379 83 51,149 34 22,-966 97 309,543 21-52,232-29 431,891-145-655,-627 72 1465,528-71-1074,-333-20 0,438 1-401,55 6-3916,58-5-2060,10-12-2786</inkml:trace>
</inkml:ink>
</file>

<file path=ppt/ink/ink18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40:54.112"/>
    </inkml:context>
    <inkml:brush xml:id="br0">
      <inkml:brushProperty name="width" value="0.025" units="cm"/>
      <inkml:brushProperty name="height" value="0.025" units="cm"/>
    </inkml:brush>
  </inkml:definitions>
  <inkml:trace contextRef="#ctx0" brushRef="#br0">386 719 14894,'0'0'737,"-9"-4"-764,5 2 2,1 0 0,-1 0 0,0 0 0,1 0 1,0-1-1,-1 1 0,1-1 0,0 0 0,1 0 0,-1 0 0,0 0 0,1 0 0,0-1 0,-1 1 0,1-1 0,1 1 1,-1-1-1,0 0 0,1 0 0,-1-5 0,-5-14 48,-5-24 4428,38 45-4169,7-5-196,0-2 0,-1-1 0,0-1 0,-1-2 0,46-25-1,61-24 165,-120 56-242,1 0-1,0 1 1,1 1 0,-1 1 0,36-2 0,228 17 1219,-173-4-583,188-10-1,-139-15-320,231-12 155,-379 29-474,106 1 27,-1-5 0,204-35-1,-189 13 29,254-19 0,236-4 0,171-5 15,-545 47-47,371-56-1,-410 28-20,373-12-1,-207 52 5,280-5 12,-652-1-22,43-2 13,0 2 0,0 2 0,0 2-1,79 15 1,-128-18 89,0 0 0,1 1 0,-1-1 0,0 1 0,1-1 0,-1 1 1,1 0-1,-1 0 0,1 1 0,-1-1 0,1 1 0,0 0 0,0 0 0,0 0 0,0 0 0,0 0 0,0 1 0,1-1 0,-1 1 0,1 0 0,-1 0 0,1 0 0,-3 5 0,-4 4-126,2 0 0,0 0 0,0 1-1,1 0 1,0 0 0,-3 15 0,2-2 12,2 1 1,1 0-1,1 0 0,1 0 1,1 0-1,2 0 1,1 0-1,1 0 1,1 0-1,12 41 1,2-13-94,2-1 1,3-1-1,55 96 1,92 153 115,-164-292-18,0 0-1,-1 1 1,0 0 0,-1 0 0,0 0 0,0 1 0,-1-1-1,-1 1 1,0 0 0,0 17 0,-2-22 14,-1 0-1,0 0 1,0 0 0,-1 0-1,1 0 1,-2 0 0,1-1-1,-1 1 1,0-1 0,0 1-1,-1-1 1,0 0 0,0 0-1,0-1 1,-1 1 0,1-1 0,-1 0-1,-11 7 1,1 0 11,-1-1 0,-1-1 0,0-1 0,0 0 0,-1-1 0,0-1 0,-37 9 0,-11-3-7,-67 6-1,-26 4 44,-190 73-29,235-59-7,-2-6 1,-202 29-1,-232-43 71,195-12-61,-215 22 43,-444 11-94,778-36 32,-748 28 30,340-5 63,-1-31 80,93-1-97,320 13-123,-122-3 1586,349-3-1526,1-1-1,-1 0 0,1 0 0,-1 0 0,1 0 0,-1-1 0,1 0 0,0 0 0,-1 0 0,1 0 0,0-1 0,1 0 0,-1 1 0,0-1 0,1-1 0,0 1 0,-1 0 0,1-1 0,1 0 0,-1 0 1,0 0-1,1 0 0,0 0 0,0 0 0,-2-6 0,-3-12-47,0 0 0,2 0 0,0-1 0,-1-22 0,2 17 132,-21-188-117,10-2 0,12-224 1,3 417-47,1 0 1,1 0-1,1 0 1,2 1-1,0-1 1,15-42 0,-19 65-96,1 0 0,-1 0 1,1 0-1,-1 0 0,1 0 1,0 0-1,0 0 0,0 0 1,0 0-1,0 1 0,0-1 1,3 0-1,-3 0-123,0 1 0,0 0 1,-1 0-1,1-1 0,0 1 0,0-1 0,-1 1 0,1-1 1,-1 0-1,1 1 0,-1-1 0,0 0 0,0 0 0,0 0 1,0 0-1,0 0 0,1-3 0,2-30-5309,-3-8-6342</inkml:trace>
</inkml:ink>
</file>

<file path=ppt/ink/ink18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41:14.842"/>
    </inkml:context>
    <inkml:brush xml:id="br0">
      <inkml:brushProperty name="width" value="0.025" units="cm"/>
      <inkml:brushProperty name="height" value="0.025" units="cm"/>
    </inkml:brush>
  </inkml:definitions>
  <inkml:trace contextRef="#ctx0" brushRef="#br0">255 430 6598,'0'0'97,"0"-1"0,0 1 0,1 0 0,-1 0 0,0-1 0,0 1 0,0 0 0,0 0 0,0-1 1,0 1-1,0 0 0,0 0 0,0 0 0,0-1 0,0 1 0,0 0 0,-1 0 0,1-1 0,0 1 0,0 0 0,0 0 0,0 0 0,0-1 0,0 1 0,0 0 0,-1 0 0,1 0 0,0-1 0,0 1 0,0 0 0,-1 0 0,1 0 0,0 0 0,0 0 0,0 0 0,-1-1 0,1 1 0,0 0 0,0 0 0,0 0 0,-1 0 0,1 0 0,-10 7 1949,-8 16-694,8 4-1181,1 0-1,1 1 1,1 0-1,2 0 1,-4 47 0,3-21 1,-14 77 186,-26 292 3026,45-364-3092,0 92 244,1-147-516,1-1 1,-1 1 0,1-1-1,-1 1 1,1-1 0,0 0-1,0 0 1,1 1 0,-1-1-1,1 0 1,-1 0-1,1 0 1,0 0 0,0-1-1,1 1 1,-1 0 0,0-1-1,1 1 1,-1-1 0,1 0-1,0 0 1,0 0 0,0 0-1,0-1 1,0 1 0,4 1-1,7 0 107,0 1-1,1-1 1,-1-1-1,1-1 0,16 0 1,27 4 174,89 25 288,-88-16 197,0-3 0,109 7 0,-104-17-665,-1-3 0,100-16 0,49-4-22,-145 18-68,111-22-1,-94 6-10,-35 7-10,1 1 0,0 3-1,91-4 1,40 18 30,-100 0 6,0-4 0,0-4 0,101-15 0,-98 2 4,-4-1-12,1 3 1,116-4-1,131 27 123,180-8 127,-396-4-169,113 10 0,-129-1-29,0-5-1,104-11 1,-5-15-75,361-36 71,-137 27-27,192-9-54,-182 11 10,17 0-8,-138 13 22,-151 6-22,177 8 0,-238 18 31,-69-7 11,1-2 1,33 0-1,-10-1-15,-34-2-22,0 0 1,1-1-1,-1 0 1,24-5-1,-35 3-5,0 0 0,0-1 0,-1 0 0,1 0-1,-1 0 1,0-1 0,0 0 0,0 0-1,0 0 1,8-10 0,41-55 100,-44 56-96,17-28 0,-1-1 0,-2-1 0,-2 0 1,22-63-1,48-194 74,12-31-34,-96 311-2,-4 11 16,0 0 1,-1-1-1,1 1 0,-2-1 0,1 0 1,-2 0-1,2-13 0,-7 19-56,0-1 0,0 1 0,0 0 0,0 0 0,-1 0-1,0 0 1,0 1 0,-9-5 0,-1 3 15,0 1 1,0 0-1,-1 1 0,1 0 0,-1 2 0,1 0 1,-1 0-1,-25 3 0,-11-1 9,-1515-8 116,998 8-116,-1188 4-17,521 67 241,804-37-199,167-16 13,-593 57-68,194 31 224,51-7-91,27 26 94,785-125-1244,-122-9-1198,145-33 1,70-41-4048,-97 25 1246,-71 22 560,9-1-2892</inkml:trace>
</inkml:ink>
</file>

<file path=ppt/ink/ink18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41:33.885"/>
    </inkml:context>
    <inkml:brush xml:id="br0">
      <inkml:brushProperty name="width" value="0.025" units="cm"/>
      <inkml:brushProperty name="height" value="0.025" units="cm"/>
    </inkml:brush>
  </inkml:definitions>
  <inkml:trace contextRef="#ctx0" brushRef="#br0">914 156 4548,'0'0'9988,"-6"-8"-8920,2 2-707,0 1 0,-1 0 0,1-1 1,-1 2-1,0-1 0,0 0 0,-1 1 0,1 0 0,-1 1 0,0-1 0,0 1 1,0 0-1,0 0 0,-1 1 0,1 0 0,-12-3 0,-23-2 800,-7-3 314,0 3-1,-71-3 0,104 10-1394,0 0 0,0 1-1,0 1 1,1 1 0,-1 0 0,0 0-1,1 2 1,0 0 0,0 0-1,1 1 1,-1 1 0,1 0 0,1 1-1,-21 16 1,7-1-23,0 0 0,2 1 0,1 2 1,1 0-1,1 2 0,1 0 0,2 1 0,1 1 0,1 1 1,1 0-1,-15 51 0,14-29 17,3 0 1,2 1-1,3 1 0,2-1 1,2 1-1,5 84 0,1-119-48,2 0 0,0 0 0,1 0 0,0 0-1,2-1 1,0 0 0,2 0 0,16 28 0,-7-17 8,2-2 1,0 0 0,2-1-1,33 31 1,-36-41-13,1-1-1,0-1 0,1-1 1,1-1-1,0 0 1,1-2-1,0-1 1,1 0-1,33 8 1,-22-10 30,-1-1 1,1-2-1,0-1 1,0-2-1,1-1 1,43-5-1,-24-4 50,78-22-1,-34 6-37,-63 15-25,0-2 1,-2-1-1,1-2 1,-2-1 0,0-2-1,-1-1 1,-1-2-1,0-1 1,-2-1-1,0-2 1,-2 0-1,0-2 1,-2-1-1,35-49 1,-45 51 23,-1-1 1,-1 0-1,-2-1 1,0 0-1,-2 0 1,-1-1 0,-1-1-1,3-36 1,-1-28 241,-4-114 0,-5 177-297,0 10-8,-2 0 0,0 0 0,-1 0 0,-1 0 0,-1 1 0,0 0 0,-2 0 0,0 0 0,-1 1 0,-1 0 0,-1 1 0,0 0 0,-1 0 0,-1 1 0,0 0 0,-17-15 0,11 14 0,-1 1 0,-1 0 0,0 2 0,0 0 0,-2 1 0,0 1 0,0 1 0,-1 1 0,0 1 0,-1 2 0,0 0 0,-40-6 0,15 7 0,0 3 0,0 2 0,0 2 0,0 3 0,0 1 0,1 3 0,0 1 0,-67 23 0,38-12 0,50-14 0,0 1 0,-49 20 0,54-12-2927,20-13 2195,1-1 0,-1 1 1,1-1-1,-1 1 1,1 0-1,0-1 1,-1 1-1,1 0 0,0 0 1,0 0-1,0 0 1,1 0-1,-1 0 1,0 0-1,0 4 0</inkml:trace>
</inkml:ink>
</file>

<file path=ppt/ink/ink18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42:01.360"/>
    </inkml:context>
    <inkml:brush xml:id="br0">
      <inkml:brushProperty name="width" value="0.025" units="cm"/>
      <inkml:brushProperty name="height" value="0.025" units="cm"/>
    </inkml:brush>
  </inkml:definitions>
  <inkml:trace contextRef="#ctx0" brushRef="#br0">31 16 6822,'0'0'16507,"-5"0"-15835,-21 0 247,77 7-466,-38-10 99,-14 3-532,1 0 1,0 0-1,0 0 0,0 0 0,0 0 1,-1 0-1,1 0 0,0 0 0,0-1 1,0 1-1,0 0 0,0 0 0,-1 0 1,1 0-1,0 0 0,0 0 0,0-1 0,0 1 1,0 0-1,0 0 0,0 0 0,0 0 1,0-1-1,0 1 0,0 0 0,-1 0 1,1 0-1,0-1 0,0 1 0,0 0 1,0 0-1,0 0 0,0 0 0,1-1 1,-1 1-1,0 0 0,0 0 0,0 0 0,0-1 1,0 1-1,0 0 0,0 0 0,0 0 1,0 0-1,0 0 0,0-1 0,1 1 1,-1 0-1,0 0 0,0 0 0,0 0 1,0 0-1,0 0 0,1-1 0,-1 1 1,0 0-1,0 0 0,0 0 0,1 0 0,-1 0 1,0 0-1,0 0 0,1 0 0,-2 0-46,-8-12-1528,15 27-2591,3-8-2200,-2-6-2623</inkml:trace>
</inkml:ink>
</file>

<file path=ppt/ink/ink18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42:04.480"/>
    </inkml:context>
    <inkml:brush xml:id="br0">
      <inkml:brushProperty name="width" value="0.025" units="cm"/>
      <inkml:brushProperty name="height" value="0.025" units="cm"/>
    </inkml:brush>
  </inkml:definitions>
  <inkml:trace contextRef="#ctx0" brushRef="#br0">1 2 10378,'2'-2'10362,"3"4"-5993,13 8-6959,-17-9 2652,0 1-327,1 1-1,-1 0 1,1 0-1,-1 0 0,0 0 1,0 0-1,-1 1 1,1-1-1,0 0 1,-1 0-1,0 6 0,6 21-4522,-4-20 891,2 6 869,-3-14 2929,0-8 1411,6 5-3777</inkml:trace>
</inkml:ink>
</file>

<file path=ppt/ink/ink18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43:31.496"/>
    </inkml:context>
    <inkml:brush xml:id="br0">
      <inkml:brushProperty name="width" value="0.025" units="cm"/>
      <inkml:brushProperty name="height" value="0.025" units="cm"/>
    </inkml:brush>
  </inkml:definitions>
  <inkml:trace contextRef="#ctx0" brushRef="#br0">783 139 6502,'0'0'4169,"-8"-7"-683,-8-4-2295,0 0-1,0 2 1,-1 0-1,0 1 1,-1 0-1,-26-7 1,22 9-172,0 1 1,0 1-1,-27-1 1,41 4-832,0 1-1,0 1 1,0-1 0,0 2-1,0-1 1,0 1 0,0 0-1,1 0 1,-1 1 0,1 0-1,-1 1 1,-9 5 0,-47 36 280,1 3 1,2 3-1,-61 66 1,112-106-361,1 1 1,0-1-1,0 2 1,1-1-1,1 1 1,0 0-1,1 0 1,1 1 0,0 0-1,-6 26 1,8-20-83,0 2 0,1-1 0,2 0 1,0 0-1,1 0 0,1 1 0,5 19 1,2 1-3,3-1 1,1 0-1,2-1 1,27 51-1,95 143 51,-113-195-66,3-1 1,1-2-1,63 64 1,-78-88-36,0-1 0,0 0 0,2-1 0,-1 0 0,1-2 0,0 0 0,1 0 0,0-1 0,0-1 0,1-1 0,-1 0 0,1-2 0,29 4 0,-30-6 7,0-1-1,-1 0 0,1-1 1,0-1-1,-1-1 1,0 0-1,1-1 0,-1 0 1,19-9-1,-12 2 31,-1 0 1,0-2-1,-1-1 1,0 0-1,23-23 0,-13 9 27,-2-1 0,0-1-1,-2-1 1,-2-2-1,-1-1 1,-1 0 0,-2-1-1,-2-2 1,15-41 0,-15 27 13,-3-1 1,-2-1-1,-2 0 1,-3-1-1,-2 0 1,-1-72-1,-5 93-51,-2-1 0,-1 1 0,-1 0 0,-14-53 0,13 69 0,-1 1 0,-1-1 0,0 1 0,-1 1 0,-1-1 0,0 2 0,-1-1 0,-1 1 0,0 1 0,-21-21 0,12 18 0,0 0 0,-1 1 0,-1 1 0,0 1 0,-1 0 0,0 2 0,-1 1 0,0 1 0,-1 1 0,0 1 0,-45-6 0,48 10 0,-1 1 0,0 1 0,0 2 0,0 0 0,0 1 0,0 1 0,0 1 0,1 1 0,0 2 0,0 0 0,0 1 0,1 1 0,-28 16 0,15-1-418,0 1 0,2 2 0,1 1-1,-34 40 1,-41 36-4794,62-69-7984</inkml:trace>
</inkml:ink>
</file>

<file path=ppt/ink/ink18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43:42.737"/>
    </inkml:context>
    <inkml:brush xml:id="br0">
      <inkml:brushProperty name="width" value="0.025" units="cm"/>
      <inkml:brushProperty name="height" value="0.025" units="cm"/>
    </inkml:brush>
  </inkml:definitions>
  <inkml:trace contextRef="#ctx0" brushRef="#br0">408 151 3427,'0'0'764,"-3"-11"-385,-1-3-243,-1 1 0,0 0 0,0 0-1,-12-20 1,14 29-48,1 0 0,-1 0 0,1 1-1,-1-1 1,0 1 0,-1 0 0,1 0 0,0 0-1,-1 0 1,0 1 0,0-1 0,0 1-1,0 0 1,0 0 0,0 0 0,0 1-1,0-1 1,-1 1 0,1 0 0,-1 0-1,-7 0 1,3 2-40,1 1 0,-1 0 0,1 0 0,0 0 0,0 1 0,0 0 0,0 1 0,1 0 0,-1 0 1,1 0-1,0 1 0,0 0 0,-8 9 0,-1 1-167,-1 0 1,2 2-1,1 0 1,-15 20-1,19-19 285,0 0 0,2 1 0,0 0 0,0 0 0,2 1 0,1-1 0,0 1 0,-3 41 0,4-4 152,7 111 0,-1-147-243,1 0 1,1-1-1,1 1 0,0-1 0,2 0 0,0-1 0,2 1 1,0-2-1,1 1 0,15 21 0,-19-32-33,0-1 1,0 1-1,1-1 0,0-1 0,0 1 1,1-1-1,0 0 0,0-1 0,0 0 1,15 7-1,-16-10-38,0 0 0,0 0-1,0 0 1,0-1 0,0 0 0,0-1-1,0 0 1,0 0 0,0 0 0,0-1 0,0 0-1,0 0 1,0 0 0,0-1 0,0-1-1,7-2 1,-4 0 94,0-1 1,0 0-1,-1-1 0,1 0 1,-1 0-1,-1-1 0,1 0 0,-1 0 1,11-17-1,7-11 465,23-45-1,-47 79-550,28-51 550,-3-1 0,-1-1 0,-3-1 1,-3-1-1,23-106 0,-39 144-306,-2 0-1,0 1 0,-1-1 1,-3-33-1,2 48-214,-1 0 0,1 0 0,-1 0 0,0 0 0,0 0 0,0 1 0,0-1 0,-1 0 0,0 1 0,0-1 0,0 1 0,0-1 0,0 1 0,-1 0 0,1 0 0,-1 0 0,0 0 0,0 1 0,0-1 0,0 1 0,0-1 1,-1 1-1,1 0 0,-1 1 0,1-1 0,-1 0 0,0 1 0,-5-1 0,2 0-4,-1 1 0,1 1-1,-1-1 1,1 1 0,-1 1 0,1-1 0,0 1 0,-1 1 0,1-1 0,0 1 0,0 1 0,0-1 0,0 1 0,-11 6 0,5-1-219,0 1 1,1 0 0,1 1-1,0 0 1,0 0 0,-11 16-1,9-12-2535,3-10-1730</inkml:trace>
</inkml:ink>
</file>

<file path=ppt/ink/ink18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43:48.019"/>
    </inkml:context>
    <inkml:brush xml:id="br0">
      <inkml:brushProperty name="width" value="0.025" units="cm"/>
      <inkml:brushProperty name="height" value="0.025" units="cm"/>
    </inkml:brush>
  </inkml:definitions>
  <inkml:trace contextRef="#ctx0" brushRef="#br0">469 3 4869,'-15'-1'597,"0"0"0,1 0 0,-1 2 0,0 0 0,0 0 0,0 2 0,1 0 0,-1 0 0,1 1 0,0 1 0,0 0 0,0 1 0,1 1 0,-18 11 0,17-8-383,0 1 0,1 1 0,1 0 0,-15 17 0,9-5 86,1 0 0,2 0-1,0 2 1,2 0 0,1 0 0,1 1-1,1 1 1,1 0 0,-5 30 0,6-12-57,1 1-1,3 0 1,1 0 0,8 90 0,0-109-215,2 0 0,1-1-1,1 0 1,1 0 0,1-1 0,2 0-1,0-1 1,2-1 0,20 26 0,-23-34-18,0-1 0,1 0 0,1-1 1,0 0-1,1-1 0,1-1 0,-1-1 1,20 11-1,-23-16-7,-1 0 1,1-1 0,0-1 0,0 0-1,0 0 1,0-2 0,1 1 0,-1-1-1,1-1 1,0 0 0,-1-1-1,1 0 1,20-4 0,-26 2-3,0 0 0,0-1 0,1 0 0,-2 0 0,1-1 0,0 1 0,-1-2 0,0 1 0,0-1 0,0 1 0,0-2 0,-1 1 0,0-1 0,0 1 0,4-8 0,5-7 3,-1-1 0,-1 0 0,13-32 0,-6 4 8,-1-1 0,-3-1-1,-2-1 1,-2 0 0,-3-1 0,-1 0 0,-4 0 0,-3-70 0,-1 105 9,-1 0 0,-1 0 1,0 0-1,-2 0 0,0 0 0,-1 1 1,-1 0-1,0 0 0,-12-17 1,15 26 82,0 1 0,-1 0 0,0 0 0,0 0 0,-1 1 0,0 0 1,0 0-1,0 1 0,-1-1 0,1 1 0,-2 1 0,1-1 0,0 1 0,-1 0 0,1 1 1,-1 0-1,0 0 0,-1 1 0,1 0 0,0 0 0,-14 0 0,-2 2 24,0 2-1,0 1 1,1 1-1,-1 1 0,1 1 1,0 1-1,-38 17 1,33-11-60,0 1 1,1 2-1,1 1 1,0 1-1,-35 32 1,56-45-136,1 0 0,-1 1 0,1-1 0,1 1 0,-1 0 0,1 0 0,0 0-1,-4 12 1,-7 15-2767,1-15-1122</inkml:trace>
</inkml:ink>
</file>

<file path=ppt/ink/ink18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44:00.040"/>
    </inkml:context>
    <inkml:brush xml:id="br0">
      <inkml:brushProperty name="width" value="0.025" units="cm"/>
      <inkml:brushProperty name="height" value="0.025" units="cm"/>
    </inkml:brush>
  </inkml:definitions>
  <inkml:trace contextRef="#ctx0" brushRef="#br0">234 1 6406,'0'0'1255,"-9"7"-1101,2 0 47,-38 28 303,7-18 4952,34-16-5276,0 0 0,1 1 0,-1-1 0,1 1 0,0 0-1,0 0 1,0 1 0,0-1 0,0 0 0,0 1 0,0 0 0,1 0 0,-1 0 0,1 0 0,0 0 0,0 0 0,-2 4 0,-27 65 740,26-58-654,-5 14-226,2 1-1,0 0 0,3 0 0,-4 42 0,4 118 171,6-132-55,-2-47-136,2 0 1,0 0-1,0 0 1,0 0-1,1 0 1,1-1-1,0 1 1,0-1-1,1 0 0,0 0 1,8 14-1,-8-18-20,-1-1-1,2 1 0,-1 0 0,0-1 0,1 0 1,-1 0-1,1 0 0,1-1 0,-1 1 0,0-1 1,1 0-1,-1-1 0,1 0 0,0 0 0,0 0 1,0 0-1,0-1 0,0 0 0,9 1 0,7-1 11,0-1-1,0 0 1,0-2-1,0 0 1,-1-2-1,1 0 0,-1-2 1,0 0-1,0-1 1,-1-1-1,0-1 1,0-1-1,-1 0 0,-1-2 1,1 0-1,-2-1 1,0-1-1,24-25 1,-20 19 55,-2-1 1,0-1 0,-2-1-1,0 0 1,-1-1 0,-2-1-1,0-1 1,13-37 0,-25 54 23,0 1 0,-1-1 1,0 0-1,-1 0 0,0 0 1,0 0-1,-1 0 1,0 1-1,-1-1 0,0 0 1,0 1-1,-1-1 0,0 1 1,0-1-1,-1 1 1,0 1-1,-1-1 0,1 0 1,-2 1-1,1 0 1,-10-10-1,11 13-63,0 0 0,0 0 0,0 0 0,-1 1 0,0 0 0,1-1-1,-1 1 1,0 1 0,-1-1 0,1 1 0,0 0 0,-1 0 0,1 1 0,-1 0 0,0-1 0,1 2 0,-1-1 0,0 1 0,1 0 0,-1 0-1,0 1 1,0-1 0,1 1 0,-1 0 0,0 1 0,1 0 0,0-1 0,-1 2 0,1-1 0,0 1 0,0 0 0,0 0 0,-6 5-1,-5 5-303,1 1 0,1 1 0,-18 23 0,-12 13-4578,29-37-684</inkml:trace>
</inkml:ink>
</file>

<file path=ppt/ink/ink18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46:01.894"/>
    </inkml:context>
    <inkml:brush xml:id="br0">
      <inkml:brushProperty name="width" value="0.025" units="cm"/>
      <inkml:brushProperty name="height" value="0.025" units="cm"/>
    </inkml:brush>
  </inkml:definitions>
  <inkml:trace contextRef="#ctx0" brushRef="#br0">1250 265 6470,'-11'-6'1100,"-25"-14"-565,0 3 1,-1 0 0,-1 3-1,0 1 1,-54-10-1,69 18-348,0 2-1,0 1 1,0 1-1,-1 1 0,1 1 1,0 1-1,-1 1 1,1 1-1,1 0 0,-1 2 1,-27 12-1,10-1-60,1 3 0,1 1 0,1 2-1,1 2 1,1 1 0,2 1 0,0 2-1,2 1 1,1 2 0,-39 54 0,38-42-58,3 1 1,1 2 0,2 1 0,2 0-1,3 2 1,2 0 0,1 2-1,-10 62 1,19-63-70,1 0 0,3 1 1,3-1-1,1 1 0,12 80 0,-9-111 1,2 1 0,0-1 0,1 0 1,1-1-1,2 1 0,0-2 0,0 1 1,2-1-1,1-1 0,0 0 0,1 0 0,1-1 1,0-1-1,1 0 0,1-1 0,1-1 0,0-1 1,1 0-1,0-1 0,1-1 0,0-1 0,1 0 1,0-2-1,0 0 0,39 9 0,-5-6 11,1-3 0,99 3 0,112-20 74,-101-8-82,-2-7 0,-1-7 0,-1-7 0,189-72 1,-249 73 10,-3-6 1,109-63 0,-160 78 29,-1-1 1,-2-3 0,-1-2 0,-2-2 0,-1-1 0,39-48-1,-66 69 89,-1-1-1,0 0 1,-2-1-1,0 0 0,-1 0 1,0-1-1,-2-1 1,0 1-1,8-40 0,-13 43-6,-1-1-1,0 1 0,0-1 0,-2 1 1,0-1-1,-1 0 0,-1 1 0,0 0 1,-1 0-1,-1 0 0,-1 0 0,-13-26 0,0 7-71,-3 1 0,0 1 0,-3 0 0,0 2 0,-38-35 0,12 19 114,-2 2 0,-72-48 0,62 53 94,-2 2 1,-2 4-1,0 2 0,-2 3 0,-98-27 1,108 41-181,0 2 0,-1 3 0,0 3 1,0 2-1,-1 3 0,1 3 0,-68 9 0,78-2-82,1 3 0,1 2 0,0 2-1,1 3 1,1 1 0,0 2 0,-61 40-1,45-21-33,2 2-1,2 4 0,2 1 0,-73 81 0,94-88-363,2 2-1,2 1 1,-36 67-1,39-57-2311,-24 69 0,19-35-4033</inkml:trace>
</inkml:ink>
</file>

<file path=ppt/ink/ink18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46:06.496"/>
    </inkml:context>
    <inkml:brush xml:id="br0">
      <inkml:brushProperty name="width" value="0.025" units="cm"/>
      <inkml:brushProperty name="height" value="0.025" units="cm"/>
    </inkml:brush>
  </inkml:definitions>
  <inkml:trace contextRef="#ctx0" brushRef="#br0">487 138 3043,'34'-67'3725,"-32"61"-2663,0 0-1,-1-1 1,1 1 0,-1 0-1,0-12 1,-1 17-911,0 0 0,0 0 1,0 1-1,-1-1 0,1 0 1,0 0-1,0 1 1,-1-1-1,1 0 0,0 1 1,-1-1-1,1 0 0,-1 1 1,1-1-1,-1 1 0,1-1 1,-1 1-1,1-1 0,-1 1 1,0-1-1,1 1 0,-1-1 1,0 1-1,1 0 0,-1-1 1,-1 1-1,-27-6 1608,-29 9-606,40 1-927,1 0 0,0 1 0,0 1 0,1 0 0,-1 2-1,1-1 1,1 2 0,0 0 0,0 1 0,0 1 0,2 0-1,-1 1 1,1 0 0,1 1 0,0 0 0,-11 19 0,1-2-182,2 2 0,2 0 0,1 1 0,1 1 0,2 0 0,-18 63 0,24-63 114,2 0 0,0 1 0,3 0-1,1 0 1,1 0 0,2 0 0,1 0-1,13 63 1,-9-75-139,0-1-1,1 1 1,1-1-1,1-1 1,1 1-1,0-2 1,2 1-1,1-2 1,0 1-1,1-2 1,2 0-1,-1 0 1,2-2-1,20 16 1,-28-25 38,0-1 0,1 0-1,-1 0 1,2-1 0,-1 0 0,0-1 0,1 0 0,0-1-1,0 0 1,0-1 0,0 0 0,0-1 0,0 0 0,1-1-1,-1 0 1,0 0 0,0-2 0,1 1 0,-1-1-1,0-1 1,0 0 0,-1 0 0,1-1 0,-1-1 0,0 0-1,0 0 1,0-1 0,0 0 0,-1-1 0,9-7 0,14-15 296,-1-1 0,-1-2 0,-1-1 1,40-60-1,-22 19 651,48-104 0,-80 149-905,-2-1 0,-1-1 0,-1 0 0,-2 0 0,-1-1 0,-2 0 0,4-45 1,-9 65-81,-1 1 0,-1-1 0,0 1 0,0-1 0,-1 1 0,0-1 0,-1 1 0,-1 0 0,1 0 0,-2 0 0,0 1 0,0-1 0,0 1 0,-2 0 0,1 1 0,-1-1 0,0 1 0,-1 1 0,0-1 0,-1 1 0,0 1 0,0 0 0,-19-12 0,13 11-19,0 1 0,0 1 0,0 0 0,-1 1 0,0 0 0,0 1 0,-1 1 0,1 1 0,-1 0 0,1 1 0,-1 1 0,1 1 0,-1 0 0,1 1 0,-1 1 0,1 0 0,0 1 0,0 1 0,1 1 0,-25 11 0,9-1 0,2 0 0,0 2 0,0 1 0,2 1 0,1 2 0,0 0 0,2 2 0,0 1 0,-21 29 0,32-37-938,1 1 0,1 0 1,1 1-1,1 0 0,-9 24 0,15-35 261,0 0-1,1 0 0,0 0 1,0 0-1,1 0 0,0 0 1,1 0-1,0 0 0,0 0 1,1 0-1,-1 1 0,2-1 1,-1 0-1,1 0 0,1 0 1,4 11-1,15 11-14205</inkml:trace>
</inkml:ink>
</file>

<file path=ppt/ink/ink18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7:18.381"/>
    </inkml:context>
    <inkml:brush xml:id="br0">
      <inkml:brushProperty name="width" value="0.025" units="cm"/>
      <inkml:brushProperty name="height" value="0.025" units="cm"/>
    </inkml:brush>
  </inkml:definitions>
  <inkml:trace contextRef="#ctx0" brushRef="#br0">676 249 5189,'0'0'4036,"0"-11"-2792,4-158 5626,-5 167-6746,1 0-1,-1 0 0,0 0 1,0 0-1,1 0 1,-1 0-1,-1 0 1,1 0-1,0 0 0,0 1 1,-1-1-1,1 1 1,-1-1-1,1 1 1,-1-1-1,0 1 0,1 0 1,-1 0-1,0 0 1,0 0-1,0 0 1,0 0-1,0 0 0,0 0 1,-2 0-1,-64-16 479,55 15-190,-10-2-277,0 1 1,0 1-1,0 1 0,0 1 1,-1 1-1,1 1 1,0 1-1,1 1 0,-1 1 1,1 1-1,-1 1 1,2 1-1,-1 1 0,-25 15 1,33-16-62,0 0 1,1 1-1,0 1 0,1 0 1,0 0-1,0 1 0,1 1 1,1 0-1,0 0 1,1 1-1,0 1 0,1-1 1,0 1-1,1 1 1,1-1-1,0 1 0,1 0 1,1 1-1,0-1 0,1 1 1,-2 25-1,9 305 288,2-109-169,-6-223-187,-1 3 81,1 0-1,1 0 1,1 0-1,5 22 1,-5-33-51,0-1 0,0 1 0,1 0 0,-1-1 0,1 0 0,1 1 0,-1-1 0,1 0 0,0-1 0,0 1 0,0-1 0,1 0 0,-1 0 0,1 0 0,9 5 0,-2-2 137,1-1 0,-1 0 1,1-1-1,1 0 1,-1-1-1,0-1 0,1 0 1,19 1-1,14-1 156,52-3 0,-64-1-268,-18 0 2,0-2-1,0 0 1,-1 0 0,1-2-1,-1 0 1,0-1-1,0 0 1,-1-1 0,1-1-1,-2-1 1,1 0 0,-1-1-1,20-18 1,12-14 620,-2-3 0,49-62 0,-72 81-629,-1-1 0,-1 0 1,-2-1-1,0-1 1,-2-1-1,-2 0 1,0-1-1,8-32 0,-18 49-41,1 1-1,-2-1 1,0 0-1,-1 0 1,0 0-1,-1 0 0,-1 1 1,0-1-1,0 0 1,-2 0-1,0 1 1,0-1-1,-1 1 1,-1 0-1,0 0 0,-1 0 1,0 1-1,-1 0 1,-1 0-1,0 1 1,-15-18-1,12 18-12,0 1 0,0 1 0,0 0 0,-1 0 0,-1 2 0,1-1 0,-1 1 0,-1 1 0,1 0 0,-27-6 0,18 6 0,-1 2 0,0 1 0,-1 0 0,1 2 0,0 1 0,-25 2 0,42-1-437,0-1-1,0 1 1,0 1 0,0-1 0,0 1-1,0 0 1,1 0 0,-1 1 0,0 0-1,-7 5 1,19-31-16470</inkml:trace>
</inkml:ink>
</file>

<file path=ppt/ink/ink18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7:19.021"/>
    </inkml:context>
    <inkml:brush xml:id="br0">
      <inkml:brushProperty name="width" value="0.025" units="cm"/>
      <inkml:brushProperty name="height" value="0.025" units="cm"/>
    </inkml:brush>
  </inkml:definitions>
  <inkml:trace contextRef="#ctx0" brushRef="#br0">141 1 9545,'0'0'16021,"-5"14"-14836,-22 71 881,-31 167 0,48-185-4370,-1 111 1,11-174 1840,0-3 168,1 0 1,-1-1-1,0 1 0,0 0 1,0 0-1,0 0 0,0 0 1,0 0-1,0 0 1,0 0-1,0-1 0,0 1 1,0 0-1,-1 0 0,1 0 1,0 0-1,-1 0 0,1-1 1,0 1-1,-1 0 0,1 0 1,-1-1-1,0 1 1,1 0-1,-1-1 0,1 1 1,-1 0-1,0-1 0,0 1 1,1-1-1,-1 1 0,0-1 1,0 0-1,1 1 0,-1-1 1,0 0-1,-1 1 1,-13 0-5739</inkml:trace>
</inkml:ink>
</file>

<file path=ppt/ink/ink18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7:19.409"/>
    </inkml:context>
    <inkml:brush xml:id="br0">
      <inkml:brushProperty name="width" value="0.025" units="cm"/>
      <inkml:brushProperty name="height" value="0.025" units="cm"/>
    </inkml:brush>
  </inkml:definitions>
  <inkml:trace contextRef="#ctx0" brushRef="#br0">12 149 10922,'0'0'8681,"-2"12"-7592,-2 11-162,1 1 0,1 0 1,1 0-1,4 39 0,-2-57-738,-1-1 1,1 0-1,1 1 0,-1-1 0,1 0 0,0 1 0,0-1 0,0 0 0,1-1 1,0 1-1,0 0 0,6 7 0,-6-10-120,-1 0 1,1 0-1,0-1 0,-1 1 1,1-1-1,0 1 1,0-1-1,0 0 0,0 0 1,0-1-1,0 1 0,0-1 1,1 1-1,-1-1 1,0 0-1,0 0 0,0 0 1,0-1-1,1 1 0,-1-1 1,0 0-1,0 1 1,0-1-1,5-3 0,4-1 293,0-1 0,0 0-1,-1-1 1,0 0 0,19-17-1,51-53 582,-42 39-842,135-116-2114,-147 126-2241,-14 5-3391,-5-4-7527</inkml:trace>
</inkml:ink>
</file>

<file path=ppt/ink/ink18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7:30.055"/>
    </inkml:context>
    <inkml:brush xml:id="br0">
      <inkml:brushProperty name="width" value="0.025" units="cm"/>
      <inkml:brushProperty name="height" value="0.025" units="cm"/>
    </inkml:brush>
  </inkml:definitions>
  <inkml:trace contextRef="#ctx0" brushRef="#br0">375 15 9961,'0'0'16363,"-12"-4"-15237,5 1-1052,0 1 0,0 1 0,0-1 0,0 1-1,0 0 1,0 1 0,-1 0 0,1 0 0,0 0 0,0 1 0,-1 0 0,1 1 0,0-1-1,0 1 1,1 1 0,-1-1 0,0 1 0,-12 7 0,-1 3 157,0 1 0,1 0 0,0 1 0,1 1 0,1 1 1,-22 27-1,32-35-212,0 0 0,0 0 1,1 0-1,1 1 0,-1 0 1,2 0-1,-1 1 0,2-1 1,-1 1-1,1-1 0,1 1 1,0 0-1,0 1 0,1-1 1,1 21-1,0-29-14,1-1-1,0 0 1,0 0-1,-1 0 1,1 0-1,1-1 1,-1 1-1,0 0 1,0 0-1,1-1 1,-1 1-1,0 0 1,1-1-1,0 0 1,-1 1-1,1-1 1,0 0-1,0 0 1,0 0 0,0 0-1,0 0 1,0 0-1,0-1 1,0 1-1,0 0 1,0-1-1,0 0 1,0 0-1,0 1 1,4-2-1,6 2-112,0-1 0,0-1 0,0 0 0,17-4 0,-13 1-549,0-1 1,-1 0-1,1-1 0,20-12 1,57-40-6071,-32 12-576</inkml:trace>
</inkml:ink>
</file>

<file path=ppt/ink/ink18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7:30.400"/>
    </inkml:context>
    <inkml:brush xml:id="br0">
      <inkml:brushProperty name="width" value="0.025" units="cm"/>
      <inkml:brushProperty name="height" value="0.025" units="cm"/>
    </inkml:brush>
  </inkml:definitions>
  <inkml:trace contextRef="#ctx0" brushRef="#br0">190 0 0,'0'0'18978,"-12"13"-17206,-15 19 19,0 1 0,3 2 0,-41 73 0,59-96-1632,0 0-1,1 1 0,1 0 0,0 0 0,1 0 0,0 0 0,-1 19 1,4-31-145,0 0 1,0 1 0,0-1 0,0 1 0,1-1 0,-1 0-1,0 1 1,0-1 0,1 0 0,-1 0 0,1 1 0,-1-1 0,1 0-1,0 0 1,-1 0 0,1 0 0,0 1 0,0-1 0,0 0-1,0 0 1,0-1 0,0 1 0,0 0 0,0 0 0,0 0-1,2 0 1,1 1 39,0-1 0,-1 0 0,1 0-1,0 0 1,0-1 0,0 0 0,0 1 0,0-1-1,5-1 1,6-1 102,0 0 0,-1-1 0,0 0 0,17-7 1,37-22-7,-51 23-170,0 0 1,0 1 0,1 1-1,34-8 1,-52 15 13,1 0-1,-1 0 1,0 0 0,1 0 0,-1-1 0,1 1-1,-1 0 1,0 0 0,1 0 0,-1 0-1,1 1 1,-1-1 0,1 0 0,-1 0-1,0 0 1,1 0 0,-1 0 0,1 0-1,-1 1 1,0-1 0,1 0 0,-1 0 0,0 1-1,1-1 1,-1 0 0,0 0 0,1 1-1,-1-1 1,0 0 0,0 1 0,1-1-1,-1 0 1,0 1 0,0-1 0,0 1-1,0-1 1,1 0 0,-1 1 0,0-1 0,0 1-1,-4 23 330,-16 23 864,0-16-845,14-22-310,0 0-1,1-1 0,0 2 0,0-1 0,1 1 1,-3 10-1,9-20-35,-1 1-1,1-1 1,-1 1-1,1-1 1,0 0 0,-1 0-1,1 1 1,0-1-1,-1 0 1,1-1 0,-1 1-1,1 0 1,0 0-1,-1-1 1,1 1 0,1-2-1,7-2-1113,0-1 0,-1 0 0,1 0-1,-1-1 1,12-11 0,-5 5-2332,15-12-4797</inkml:trace>
</inkml:ink>
</file>

<file path=ppt/ink/ink18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7:30.883"/>
    </inkml:context>
    <inkml:brush xml:id="br0">
      <inkml:brushProperty name="width" value="0.025" units="cm"/>
      <inkml:brushProperty name="height" value="0.025" units="cm"/>
    </inkml:brush>
  </inkml:definitions>
  <inkml:trace contextRef="#ctx0" brushRef="#br0">118 22 17809,'0'0'10180,"-9"-2"-9465,7 1-709,-1 0-1,0 1 0,0-1 0,0 0 0,0 1 0,1 0 0,-1 0 0,0 0 0,0 0 0,0 0 0,0 1 0,0-1 0,0 1 0,1 0 0,-1 0 0,0 0 0,1 0 0,-1 0 0,0 0 0,1 1 0,-1-1 0,1 1 0,0 0 0,0 0 0,-1 0 0,1 0 0,0 0 0,1 0 0,-1 0 0,0 1 0,1-1 0,-3 5 0,-18 44 224,19-23 94,4-27-310,-1 0 0,0 0 0,0-1 0,0 1 1,1 0-1,-1-1 0,0 1 0,0 0 0,1-1 1,-1 1-1,1 0 0,-1-1 0,1 1 0,-1-1 0,1 1 1,-1-1-1,1 1 0,-1-1 0,1 1 0,0-1 1,-1 0-1,1 1 0,0-1 0,-1 0 0,1 1 1,0-1-1,-1 0 0,2 0 0,5 1 40,0-1-1,0-1 1,0 1 0,0-1-1,0 0 1,0-1 0,0 0-1,-1 0 1,1 0-1,0-1 1,-1 0 0,0 0-1,0 0 1,0-1-1,0 0 1,-1 0 0,7-6-1,2-2-106,-1-1-1,0-1 0,-1 0 1,-1 0-1,15-24 0,-58 98 39,30-54 119,-1-1 0,1 1 1,0-1-1,1 1 0,-1 0 0,1 0 0,1-1 0,-1 1 0,1 10 0,1-15-75,-1 0 0,1-1 0,0 1 0,0 0 0,0 0 0,0 0 0,0-1 0,0 1 0,0-1 0,0 1 1,0-1-1,0 1 0,0-1 0,0 1 0,0-1 0,0 0 0,0 0 0,1 1 0,-1-1 0,0 0 0,0 0 0,0 0 0,0-1 0,1 1 1,-1 0-1,0 0 0,1-1 0,38-6 462,10-20-426,-44 23-65,1 0 0,-1 0 0,1 0 0,0 1 0,0-1-1,1 2 1,-1-1 0,0 1 0,15-2 0,-19 11-64,-2-5 49,-1 0 0,1 0 0,0 0 0,0 0 0,0 0 0,0-1 0,0 1 0,0 0 0,0 0 0,0-1 0,1 1 0,-1-1 0,1 1 1,-1-1-1,3 2 0,4-1-135,0-1 1,1 0-1,-1-1 1,0 0-1,0 0 1,1-1 0,-1 0-1,0 0 1,0-1-1,12-4 1,1-2-3598,-1 0 1,33-19-1,-22 10-3886</inkml:trace>
</inkml:ink>
</file>

<file path=ppt/ink/ink18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7:31.409"/>
    </inkml:context>
    <inkml:brush xml:id="br0">
      <inkml:brushProperty name="width" value="0.025" units="cm"/>
      <inkml:brushProperty name="height" value="0.025" units="cm"/>
    </inkml:brush>
  </inkml:definitions>
  <inkml:trace contextRef="#ctx0" brushRef="#br0">135 2 13869,'0'0'10613,"4"9"-11264,2 6 598,0 1 0,-1 0 1,-1 0-1,0 0 0,-1 1 1,1 20-1,-5-5 809,0 1 0,-9 45 0,8-68-271,0 0 0,0 0 0,-1 0 0,-1 0 0,0-1 0,0 1 0,-1-1 0,0 0 0,0 0 0,-1-1 0,-12 14 0,17-20-438,-1-1-1,1 0 1,0 1 0,-1-1-1,1 0 1,-1 0 0,1 0 0,-1 0-1,1 0 1,-1 0 0,0-1-1,1 1 1,-1 0 0,0-1-1,0 0 1,0 1 0,1-1 0,-1 0-1,0 0 1,0 0 0,0 0-1,0 0 1,-2-1 0,1 0-31,1 0 0,0 0-1,0 0 1,0-1 0,0 1 0,0-1 0,0 0 0,0 1 0,0-1 0,1 0-1,-1 0 1,1 0 0,-1 0 0,-1-5 0,-2-2-97,1-1 1,0 0-1,1 0 1,0 0-1,1-1 1,-3-20-1,5 27-10,0 0 1,0-1-1,0 1 0,1 0 0,-1 0 0,1 0 1,0-1-1,0 1 0,0 0 0,1 0 0,-1 0 1,1 0-1,0 1 0,0-1 0,3-4 0,1 2 68,0 1-1,0-1 0,0 1 0,1 0 0,0 0 0,0 1 0,7-4 0,113-51 29,-95 47 138,0-3 0,0 0 1,-1-2-1,31-23 0,-60 39-118,0 0-1,-1-1 1,1 1 0,-1 0 0,1-1 0,-1 1-1,1-1 1,-1 1 0,0-1 0,0 0 0,0 1 0,0-1-1,0 0 1,1-3 0,-2 4-12,0 1-1,0-1 1,0 1 0,0-1 0,0 1-1,-1-1 1,1 1 0,0-1-1,0 1 1,-1-1 0,1 1-1,0 0 1,-1-1 0,1 1 0,0 0-1,-1-1 1,1 1 0,-1 0-1,1-1 1,-1 1 0,1 0-1,0 0 1,-1-1 0,1 1 0,-1 0-1,1 0 1,-1 0 0,1 0-1,-1 0 1,1 0 0,-1 0-1,0 0 1,1 0 0,-1 0-1,-3 0 26,-1 0 0,1 0 0,0 1 0,0-1-1,0 1 1,0 0 0,0 0 0,0 1-1,0-1 1,0 1 0,0 0 0,1 0-1,-5 3 1,5-3-34,1-1 1,0 1-1,0 0 0,0 0 1,0 0-1,0 0 1,1 0-1,-1 0 0,1 0 1,-1 1-1,1-1 0,0 1 1,0-1-1,0 1 0,0-1 1,-1 4-1,2-5-1,0 1 1,1-1-1,-1 1 1,0-1-1,0 0 0,1 1 1,-1-1-1,1 1 0,-1-1 1,1 0-1,0 1 0,-1-1 1,1 0-1,0 0 1,0 0-1,0 0 0,0 0 1,0 0-1,0 0 0,0 0 1,2 2-1,4 0-70,-1 1-1,1-1 1,0 0 0,-1-1-1,2 0 1,-1 0 0,0 0-1,0-1 1,0 0 0,8 0-1,33-1-5115,8-7-9476</inkml:trace>
</inkml:ink>
</file>

<file path=ppt/ink/ink18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7:32.341"/>
    </inkml:context>
    <inkml:brush xml:id="br0">
      <inkml:brushProperty name="width" value="0.025" units="cm"/>
      <inkml:brushProperty name="height" value="0.025" units="cm"/>
    </inkml:brush>
  </inkml:definitions>
  <inkml:trace contextRef="#ctx0" brushRef="#br0">148 263 11851,'0'0'11536,"-9"-8"-8818,-27-29-439,35 36-2198,-1 0 0,1 0 0,-1-1 0,1 1 0,-1 0 0,1 0 0,-1 0 0,0 0 0,1 1 0,-1-1 0,0 0 0,0 1 0,0-1 0,0 1 1,1 0-1,-1-1 0,0 1 0,0 0 0,0 0 0,0 0 0,0 0 0,0 1 0,1-1 0,-1 1 0,0-1 0,0 1 0,0-1 0,1 1 0,-1 0 0,0 0 0,1 0 0,-1 0 0,0 0 0,1 0 0,-1 0 0,1 1 0,0-1 0,0 0 0,-1 1 0,0 1 0,-2 3-70,0-1 0,0 1 0,1 0 1,0 0-1,0 0 0,0 0 0,1 1 0,-3 9 0,5-14-1,-1 0 1,1 0-1,-1 0 0,1 0 1,0 0-1,0-1 0,-1 1 1,1 0-1,1 0 1,-1 0-1,0 0 0,0 0 1,1 0-1,-1 0 0,1 0 1,-1 0-1,1-1 0,0 1 1,0 0-1,0 0 0,0-1 1,0 1-1,0-1 0,1 1 1,-1-1-1,0 1 0,1-1 1,-1 0-1,1 0 0,-1 1 1,1-1-1,0 0 0,-1-1 1,1 1-1,0 0 0,0 0 1,0-1-1,-1 1 0,1-1 1,0 1-1,0-1 1,0 0-1,0 0 0,0 0 1,0 0-1,0 0 0,3-1 1,5 0 40,0 0 1,0-1-1,0-1 1,0 1 0,0-1-1,-1-1 1,1 0-1,9-6 1,-4 1-52,1-1 0,-1 0 0,14-15 0,-24 21 0,0-1 0,0 1 0,-1-1 0,0 0 0,0 0 0,-1-1 0,1 1 0,-1-1 0,0 0 0,0 0 0,-1 0 0,3-8 0,-6 14 0,1 0 0,0 0 0,0 0 0,0 0 0,0 0 0,-1 0 0,1 0 0,0 0 0,0 0 0,0 0 0,0 0 0,0 0 0,-1 0 0,1 0 0,0 0 0,0 0 0,0 0 0,0 0 0,-1 0 0,1 0 0,0 0 0,0 0 0,0 0 0,0 0 0,0-1 0,-1 1 0,1 0 0,0 0 0,0 0 0,0 0 0,0 0 0,0 0 0,0 0 0,0-1 0,0 1 0,-1 0 0,1 0 0,0 0 0,0 0 0,0 0 0,0-1 0,0 1 0,0 0 0,0 0 0,0 0 0,0 0 0,0-1 0,0 1 0,0 0 0,0 0 0,0 0 0,0 0 0,0-1 0,0 1 0,0 0 0,0 0 0,0 0 0,0 0 0,1 0 0,-1-1 0,0 1 0,0 0 0,0 0 0,-8 8 0,7-8 0,0 3 0,-1-1 0,1 1 0,-1-1 0,1 1 0,0 0 0,0 0 0,0 0 0,1-1 0,-1 1 0,1 0 0,-1 0 0,1 0 0,0 0 0,1 4 0,-1-6 0,0 0 0,1 1 0,-1-1 0,1 0 0,0 0 0,-1 0 0,1 0 0,0 0 0,0 0 0,0 0 0,0-1 0,0 1 0,0 0 0,0 0 0,0-1 0,0 1 0,0 0 0,0-1 0,0 1 0,0-1 0,0 0 0,1 1 0,-1-1 0,0 0 0,0 0 0,0 1 0,1-1 0,-1 0 0,0 0 0,0-1 0,1 1 0,-1 0 0,0 0 0,2-1 0,9-1 0,0-1 0,0-1 0,-1 0 0,1 0 0,-1-1 0,0-1 0,0 0 0,-1 0 0,1-1 0,11-10 0,6-7 0,-1-1 0,28-33 0,-50 52 0,6-5 0,-1-1 0,0-1 0,-1 1 0,7-15 0,-119 205 0,94-160 0,-18 36 0,-23 65 0,44-104 0,1 1 0,1 0 0,0 0 0,1 0 0,1 1 0,1-1 0,0 1 0,1-1 0,3 22 0,-2-33 0,1 0 0,0 0 0,0 0 0,0-1 0,1 1 0,-1-1 0,1 1 0,0-1 0,5 5 0,-8-9 0,-18-21 0,5 6 0,1 0 0,-17-29 0,22 32 0,0-2 0,1 1 0,1-1 0,0 0 0,1 0 0,0 0 0,-2-22 0,5 32 0,1 0 0,0 0 0,0 0 0,0 0 0,0 0 0,1 0 0,0 0 0,-1 0 0,2 0 0,-1 0 0,0 0 0,1 0 0,-1 0 0,1 1 0,0-1 0,1 1 0,-1-1 0,1 1 0,-1 0 0,1 0 0,0 0 0,0 0 0,0 0 0,0 1 0,1-1 0,-1 1 0,1 0 0,-1 0 0,1 1 0,7-3 0,24-7-1304,62-9 0,-10 2-3951,-21 1-5908</inkml:trace>
</inkml:ink>
</file>

<file path=ppt/ink/ink18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7:33.252"/>
    </inkml:context>
    <inkml:brush xml:id="br0">
      <inkml:brushProperty name="width" value="0.025" units="cm"/>
      <inkml:brushProperty name="height" value="0.025" units="cm"/>
    </inkml:brush>
  </inkml:definitions>
  <inkml:trace contextRef="#ctx0" brushRef="#br0">14 59 11275,'7'-38'14725,"-7"38"-14628,0 0 0,0 1 0,0-1 0,0 0 0,0 0 0,0 0 0,0 0 0,0 0 0,0 0 0,0 0 0,0 0 0,0 0 0,0 0 0,0 0 0,0 0 0,0 1 0,0-1 0,0 0-1,-1 0 1,1 0 0,0 0 0,0 0 0,0 0 0,0 0 0,0 0 0,0 0 0,0 0 0,0 0 0,0 0 0,0 0 0,0 0 0,-1 0 0,1 0 0,0 0 0,0 0 0,0 0-1,0 0 1,0 0 0,0 0 0,0 0 0,0 0 0,0 0 0,0 0 0,-1 0 0,1 0 0,0 0 0,0 0 0,0 0 0,0 0 0,0 0 0,0 0 0,0 0 0,0-1 0,0 1 0,0 0-1,0 0 1,0 0 0,0 0 0,-9 22 80,7-17-177,0 0 0,1 0 0,0 0-1,0 0 1,0 0 0,1 0 0,-1 1 0,1-1 0,1 0 0,0 10 0,0-13 7,0 0 0,0-1 0,-1 1 0,1-1 0,0 1 0,0-1 0,0 0 0,0 1 0,1-1 0,-1 0 0,0 0 0,1 1 0,-1-1 0,0 0 0,1 0 0,-1-1 0,1 1 1,0 0-1,-1 0 0,1-1 0,0 1 0,-1-1 0,1 0 0,0 1 0,-1-1 0,1 0 0,0 0 0,0 0 0,-1 0 0,1 0 0,0 0 0,0-1 0,-1 1 0,4-2 0,2 1 22,0-1 0,0 0-1,0-1 1,0 0-1,0 0 1,-1 0-1,0-1 1,1 0-1,9-9 1,49-50 256,-34 30-231,-38 82-721,2-34 700,2-8 69,0 0 0,1 1 0,0-1 0,0 0 1,-1 14-1,4-21-102,-1 1 1,1-1 0,-1 1-1,1-1 1,-1 1 0,1-1-1,-1 0 1,1 1 0,-1-1-1,1 0 1,-1 1 0,1-1 0,-1 0-1,1 0 1,0 1 0,-1-1-1,1 0 1,0 0 0,-1 0-1,1 0 1,0 0 0,-1 0-1,1 0 1,0 0 0,-1 0-1,1 0 1,-1 0 0,1-1-1,0 1 1,-1 0 0,1 0 0,-1-1-1,1 1 1,0 0 0,-1-1-1,1 1 1,-1 0 0,1-1-1,27-12-5,9-10 5,-27 15 0,1 1 0,0 0 0,0 1 0,1 0 0,-1 1 0,1 0 0,23-6 0,-34 11 0,0 0 0,-1 0 0,1 1 0,0-1 0,0 0 0,0 0 0,-1 1 0,1-1 0,0 0 0,-1 1 0,1-1 0,0 1 0,-1-1 0,1 1 0,0-1 0,-1 1 0,1-1 0,-1 1 0,1 0 0,-1-1 0,0 1 0,1 0 0,-1-1 0,1 1 0,-1 0 0,0 0 0,0-1 0,1 1 0,-1 0 0,0 0 0,0 0 0,0-1 0,0 1 0,0 0 0,0 1 0,0 38 0,-1-29 0,1 5 0,-1-14 0,1 1 0,0-1 0,0 1 0,0-1 0,0 0 0,0 1 0,1-1 0,-1 1 0,1-1 0,1 5 0,-1-7 0,0 1 0,0-1 0,0 0 0,0 1 0,0-1 0,0 0 0,0 0 0,0 1 0,0-1 0,1 0 0,-1 0 0,0 0 0,0-1 0,0 1 0,0 0 0,0 0 0,0 0 0,0-1 0,0 1 0,0-1 0,0 1 0,0-1 0,0 1 0,0-1 0,0 1 0,0-1 0,0 0 0,-1 0 0,1 1 0,1-2 0,23-16 0,-19 13 0,0 0 0,1 0 0,0 0 0,0 1 0,0 0 0,0 1 0,0 0 0,1 0 0,0 0 0,11-2 0,-18 6-173,0-1 0,-1 1 0,1 0 0,-1-1 0,1 1 0,-1 0 0,1 0 0,-1-1 0,1 1 0,-1 0-1,0 0 1,1 0 0,-1 0 0,0-1 0,0 1 0,0 0 0,1 0 0,-1 0 0,0 0 0,0 0 0,0 0 0,-1-1 0,1 2 0,0 32-8295,0-26 5170</inkml:trace>
</inkml:ink>
</file>

<file path=ppt/ink/ink18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7:33.924"/>
    </inkml:context>
    <inkml:brush xml:id="br0">
      <inkml:brushProperty name="width" value="0.025" units="cm"/>
      <inkml:brushProperty name="height" value="0.025" units="cm"/>
    </inkml:brush>
  </inkml:definitions>
  <inkml:trace contextRef="#ctx0" brushRef="#br0">0 84 14606,'0'0'15107,"12"0"-14578,0 0-440,2 1 9,1-1 1,0-1-1,0 0 0,18-5 0,-30 6-76,-1-1 1,1 1-1,0-1 1,0 0-1,0 0 1,-1 0-1,1 0 1,-1-1-1,1 1 0,-1-1 1,1 1-1,-1-1 1,0 0-1,0 0 1,0 0-1,0 0 1,0-1-1,0 1 0,0 0 1,-1-1-1,1 1 1,-1-1-1,0 1 1,0-1-1,0 0 1,0 0-1,0 1 0,-1-1 1,1 0-1,0-5 1,-2 7-31,1 0 1,0 1 0,-1-1-1,1 0 1,0 1-1,-1-1 1,1 0 0,-1 1-1,1-1 1,-1 1-1,1-1 1,-1 1 0,0-1-1,1 1 1,-1-1-1,0 1 1,1 0 0,-1-1-1,0 1 1,1 0-1,-1 0 1,0-1 0,0 1-1,1 0 1,-1 0-1,0 0 1,0 0 0,0 0-1,1 0 1,-1 0-1,0 0 1,0 0 0,1 0-1,-1 1 1,0-1-1,-1 1 1,-32 8-285,25-3 266,-1 1 1,1 0-1,1 0 0,0 1 0,0 0 1,0 0-1,-7 12 0,11-15 34,0 0 0,0 0 0,1 0 0,0 1 0,0-1 0,1 1 0,-1 0 0,1 0 0,1 0 0,-1 0 0,1 0 0,0 0 0,0 1 1,1 9-1,0-14-4,1-1 1,0 0-1,0 0 1,0 0-1,0 1 1,0-1-1,0 0 1,0 0 0,0-1-1,0 1 1,0 0-1,1 0 1,-1 0-1,0-1 1,1 1-1,-1-1 1,0 1 0,1-1-1,-1 1 1,1-1-1,-1 0 1,1 0-1,-1 0 1,1 0-1,-1 0 1,1 0 0,1 0-1,46-4 232,-33 0-208,-1-1 0,0-1-1,0 0 1,0-1 0,21-15 0,-21 13-89,1 0 0,0 1-1,0 1 1,24-7 0,-40 14 48,1 0-1,-1 1 1,1-1 0,-1 0 0,1 0-1,-1 1 1,1-1 0,0 1 0,-1-1 0,0 0-1,1 1 1,-1-1 0,1 1 0,-1-1 0,0 1-1,1-1 1,-1 1 0,0-1 0,1 1 0,-1 0-1,0-1 1,0 1 0,0-1 0,1 1-1,-1 0 1,0-1 0,0 1 0,0-1 0,0 1-1,0 0 1,0-1 0,0 1 0,0-1 0,-1 1-1,1 0 1,0-1 0,-1 2 0,-2 38 157,1-23-123,2-16-13,0 0-1,0-1 1,1 1-1,-1 0 1,0 0-1,0 0 0,0 0 1,1 0-1,-1 0 1,0 0-1,1-1 1,-1 1-1,1 0 1,-1 0-1,1-1 0,-1 1 1,1 0-1,0-1 1,-1 1-1,1 0 1,0-1-1,-1 1 0,1-1 1,0 1-1,0-1 1,-1 1-1,2-1 1,32 4 418,44-18 331,-67 11-723,-1 1-41,-2-1-26,1 1 0,0 0-1,-1 1 1,1 0-1,0 0 1,17 2 0,-25-1 28,0 1 1,0 0-1,1 0 1,-1-1-1,-1 1 1,1 0-1,0 0 1,0 0-1,0 0 1,0 0 0,-1 0-1,1 0 1,0 0-1,-1 1 1,1-1-1,-1 0 1,1 0-1,-1 0 1,0 1-1,0-1 1,1 0-1,-1 0 1,0 1 0,0-1-1,0 0 1,0 1-1,0-1 1,-1 0-1,1 0 1,0 1-1,-1 1 1,0-2 13,1 1 0,-1-1 0,1 1 1,0-1-1,0 1 0,0-1 0,0 1 0,0-1 1,0 1-1,0-1 0,1 1 0,-1-1 0,0 1 0,1-1 1,-1 1-1,1-1 0,0 0 0,-1 1 0,1-1 1,0 0-1,0 1 0,0-1 0,0 0 0,0 0 0,2 2 1,1-2-46,0 0 0,0 0 0,0-1 0,1 1 0,-1-1 0,0 0 0,0 0 0,0 0 0,0-1 1,0 0-1,1 0 0,-1 0 0,0 0 0,0 0 0,-1-1 0,6-2 0,25-16-2814,-5-2-3448,3-4-5089</inkml:trace>
</inkml:ink>
</file>

<file path=ppt/ink/ink18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7:34.374"/>
    </inkml:context>
    <inkml:brush xml:id="br0">
      <inkml:brushProperty name="width" value="0.025" units="cm"/>
      <inkml:brushProperty name="height" value="0.025" units="cm"/>
    </inkml:brush>
  </inkml:definitions>
  <inkml:trace contextRef="#ctx0" brushRef="#br0">71 75 8904,'-8'7'12439,"2"-1"-11423,0-1-38,0 0 0,0 1 0,1 0 0,0 0 0,0 1 0,0 0 0,-6 13 0,9-16-883,1 0 0,-1 0 0,1 0 0,1 0 0,-1 0 0,0 0 0,1 0 0,0 1 0,0-1 0,0 0 0,1 0 0,-1 1 0,2 4-1,4 10-127,-2 1-1,0 0 0,-2 0 0,0 0 0,-1 0 1,-1 0-1,-1 1 0,0-1 0,-2 0 0,0 0 1,-8 23-1,20-126 1027,-1 42-880,23-105-560,-25 125 253,1-1 0,1 1 1,1 1-1,17-30 0,-24 46 138,1-1-1,0 1 1,0 0 0,1 0-1,-1 0 1,1 1-1,0-1 1,0 1 0,0 0-1,0 0 1,0 0-1,1 0 1,-1 1 0,1 0-1,0 0 1,0 0 0,0 1-1,0-1 1,0 1-1,0 0 1,0 1 0,0-1-1,0 1 1,1 0-1,-1 0 1,0 1 0,0-1-1,0 1 1,0 0 0,0 1-1,7 2 1,-11-4 46,1 1 0,-1-1 1,0 1-1,0 0 0,1-1 0,-1 1 1,0 0-1,0 0 0,0-1 1,0 1-1,0 0 0,0 0 0,0 0 1,0 0-1,0 1 0,-1-1 0,1 0 1,0 0-1,-1 0 0,1 1 1,0-1-1,-1 0 0,0 1 0,1-1 1,-1 0-1,0 1 0,0 1 1,0-1 69,-1 0 1,0 0-1,0 0 1,0 0-1,0 0 1,0 0-1,-1 0 1,1-1-1,-1 1 1,1 0-1,-1-1 1,1 0-1,-1 1 1,0-1-1,-2 2 1,-7 3 476,-1 1 1,1-2 0,-1 0 0,-19 6-1,9-6-439,1-1-1,-1-1 1,-40 1-1,62-4-103,-1 0 0,1 0 1,0 0-1,-1 1 0,1-1 0,-1 0 0,1 0 1,-1 0-1,1 0 0,0 0 0,-1 0 0,1-1 0,-1 1 1,1 0-1,-1 0 0,1 0 0,0 0 0,-1 0 1,1-1-1,0 1 0,-1 0 0,1 0 0,-1-1 1,1 1-1,0 0 0,0 0 0,-1-1 0,1 1 1,0 0-1,-1-1 0,1 1 0,0 0 0,0-1 0,0 1 1,0-1-1,-1 1 0,1 0 0,0-1 0,0 1 1,0-1-1,0 1 0,0-1 0,0 1 0,0 0 1,0-1-1,0 1 0,0-1 0,0 1 0,0 0 0,0-1 1,0 1-1,1-1 0,-1 1 0,0 0 0,0-1 1,0 1-1,1-1 0,-1 1 0,0 0 0,0-1 1,1 1-1,-1 0 0,0 0 0,1-1 0,21-22-1693,74-38-12346,-61 34 5984</inkml:trace>
</inkml:ink>
</file>

<file path=ppt/ink/ink18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7:34.713"/>
    </inkml:context>
    <inkml:brush xml:id="br0">
      <inkml:brushProperty name="width" value="0.025" units="cm"/>
      <inkml:brushProperty name="height" value="0.025" units="cm"/>
    </inkml:brush>
  </inkml:definitions>
  <inkml:trace contextRef="#ctx0" brushRef="#br0">60 0 8872,'0'0'21301,"-24"50"-20341,11-19-255,1 1-385,5-3-223,4 0-65,3-6-32,0-2-481,7-7-992,6-5-705,3-5-1378,1-4-1633,1 0-2049</inkml:trace>
</inkml:ink>
</file>

<file path=ppt/ink/ink18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7:35.087"/>
    </inkml:context>
    <inkml:brush xml:id="br0">
      <inkml:brushProperty name="width" value="0.025" units="cm"/>
      <inkml:brushProperty name="height" value="0.025" units="cm"/>
    </inkml:brush>
  </inkml:definitions>
  <inkml:trace contextRef="#ctx0" brushRef="#br0">101 23 10025,'0'0'16699,"-9"0"-15904,5 0-713,1 0-1,-1 1 0,0-1 0,0 1 0,0 0 0,1 0 0,-1 0 1,0 0-1,1 1 0,-1-1 0,1 1 0,-1 0 0,1 0 0,0 0 1,0 1-1,0-1 0,0 1 0,1-1 0,-1 1 0,0 0 0,1 0 1,0 0-1,0 1 0,0-1 0,0 0 0,1 1 0,-1-1 0,1 1 1,0 0-1,0-1 0,0 1 0,0 0 0,1 0 0,-1 4 0,1-6-68,-1 1 0,1-1-1,0 0 1,0 1-1,0-1 1,0 0-1,0 1 1,0-1-1,1 0 1,-1 1 0,1-1-1,-1 0 1,1 0-1,0 0 1,0 1-1,0-1 1,0 0-1,1 0 1,-1 0 0,0-1-1,1 1 1,-1 0-1,1 0 1,0-1-1,0 1 1,0-1 0,-1 0-1,1 1 1,0-1-1,1 0 1,-1 0-1,0 0 1,0 0-1,0-1 1,1 1 0,-1-1-1,0 1 1,0-1-1,1 0 1,-1 0-1,0 0 1,1 0-1,-1 0 1,0 0 0,1-1-1,-1 1 1,0-1-1,1 1 1,-1-1-1,2-1 1,0-1 26,-1 0 0,0 1 0,1-1 1,-2 0-1,1-1 0,0 1 0,-1-1 0,1 1 0,-1-1 1,0 0-1,0 0 0,0 1 0,-1-1 0,1-1 0,-1 1 0,0 0 1,0 0-1,0-6 0,0 5 5,0 0 1,-1 0 0,1 0-1,-1 0 1,0 0-1,0 0 1,0 0 0,-1 0-1,0 0 1,0 0-1,0 0 1,-1 0 0,1 1-1,-1-1 1,-3-5-1,4 9-46,1 0 0,-1 0 0,0 0 0,1 1-1,-1-1 1,0 0 0,0 0 0,1 1 0,-1-1-1,0 0 1,0 1 0,0-1 0,0 1 0,0-1-1,0 1 1,0 0 0,0-1 0,0 1 0,0 0-1,0 0 1,0-1 0,-2 1 0,2 1-61,1-1 0,-1 0 0,0 1 0,1-1 0,-1 0 0,0 1 0,1-1 0,-1 1 0,0-1 0,1 1 0,-1 0 0,1-1 0,0 1 0,-1-1 0,1 1 0,-1 0 1,1 0-1,0-1 0,-1 1 0,1 0 0,0-1 0,0 1 0,-1 1 0,3 25-4075,-1-26 3610,0 1-1,-1 0 0,1-1 1,0 1-1,0-1 0,0 1 1,0-1-1,0 1 0,1-1 1,-1 0-1,0 1 0,1-1 1,-1 0-1,3 2 0,14 5-8786</inkml:trace>
</inkml:ink>
</file>

<file path=ppt/ink/ink18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7:35.738"/>
    </inkml:context>
    <inkml:brush xml:id="br0">
      <inkml:brushProperty name="width" value="0.025" units="cm"/>
      <inkml:brushProperty name="height" value="0.025" units="cm"/>
    </inkml:brush>
  </inkml:definitions>
  <inkml:trace contextRef="#ctx0" brushRef="#br0">51 0 9417,'0'0'18668,"-3"9"-17904,-9 25-321,12-33-434,0 0 1,0-1 0,0 1 0,0 0-1,0 0 1,0-1 0,0 1 0,0 0-1,1 0 1,-1-1 0,0 1 0,0 0-1,1-1 1,-1 1 0,0 0 0,1-1-1,-1 1 1,1-1 0,-1 1 0,1 0-1,-1-1 1,1 1 0,-1-1 0,1 1-1,-1-1 1,1 0 0,0 1 0,-1-1-1,1 0 1,0 1 0,-1-1 0,1 0-1,0 0 1,0 1 0,-1-1 0,1 0-1,0 0 1,0 0 0,32 1 202,-27-1-164,-2 0-96,-1-1 0,1 0-1,0 0 1,-1 0 0,1 0 0,-1-1-1,1 1 1,-1-1 0,1 0 0,-1 0-1,0 0 1,0 0 0,0-1-1,0 1 1,-1-1 0,1 0 0,-1 0-1,1 0 1,-1 0 0,0 0-1,0 0 1,2-6 0,-10 62-1415,-28 152 2878,25-136-417,8-67-927,1 1 1,0 0-1,-1-1 0,0 1 1,0 0-1,0-1 0,0 1 1,0-1-1,0 1 0,0-1 1,-1 0-1,1 1 0,-1-1 0,0 0 1,0 0-1,0 0 0,0 0 1,0 0-1,0-1 0,0 1 1,-1-1-1,1 1 0,-1-1 1,1 0-1,-1 0 0,1 0 0,-1 0 1,1 0-1,-1-1 0,0 1 1,0-1-1,1 0 0,-1 0 1,0 0-1,0 0 0,1 0 1,-1 0-1,0-1 0,1 1 0,-1-1 1,-4-2-1,5 3-71,1-1 0,-1 0 0,1 0 0,-1 0 0,1 0 0,-1 0 0,1 0 0,0 0 0,0 0 0,-1 0 0,1-1 0,0 1 0,0 0 0,0-1 0,0 1 0,0-1 0,1 1 0,-1-1 0,0 0 0,1 1 0,-1-1 0,1 0 0,0 1 0,-1-1 0,1 0 0,0 0 0,0 1 0,0-1 0,0 0 0,1 0 0,-1 1 0,0-1 0,1 0 0,0-2 0,1-3 0,-1 1 0,1-1 0,0 1 0,1-1 0,0 1 0,0 0 0,6-9 0,16-16-225,1 0 0,1 2 0,2 2 0,0 0 0,2 2 0,47-29 0,-55 47 255,-23 7-16,0 0-1,1 0 1,-1 1 0,1-1 0,-1 0 0,1 0 0,-1 1-1,0-1 1,1 0 0,-1 0 0,0 1 0,1-1 0,-1 1-1,0-1 1,1 0 0,-1 1 0,0-1 0,0 1 0,0-1 0,1 0-1,-1 1 1,0-1 0,0 1 0,0-1 0,0 1 0,0-1-1,0 1 1,0 0 0,-7 43 984,3-28-852,4-16-146,1 1 0,-1-1 0,1 0 0,-1 1 0,1-1 0,-1 0 0,1 1 0,-1-1 0,1 0 0,-1 0 0,1 0 0,0 1 0,-1-1 0,1 0 0,-1 0 0,1 0 0,0 0 0,-1 0 0,1 0 0,0 0 0,-1 0 0,1 0 0,-1 0 0,1-1 0,0 1 0,-1 0 0,1 0 0,0-1 0,19-4 0,10-13 0,12-7 0,-40 23 0,0 1 0,0 0 0,0 1 0,0-1 0,0 0 0,1 1 0,-1-1 0,0 1 0,0-1 0,1 1 0,-1 0 0,0 0 0,0 0 0,1 1 0,3 0 0,-5 0 0,0 0 0,0 0 0,0 0 0,0 0 0,0 0 0,0 0 0,-1 0 0,1 1 0,-1-1 0,1 0 0,-1 0 0,1 1 0,-1-1 0,1 0 0,-1 1 0,0-1 0,0 1 0,0-1 0,0 0 0,0 1 0,0-1 0,0 0 0,0 1 0,-1-1 0,1 0 0,0 1 0,-2 1 0,1 25 0,2-27 0,-1-1 0,0 1 0,0 0 0,1-1 0,-1 1 0,0 0 0,1-1 0,-1 1 0,0-1 0,1 1 0,-1-1 0,1 1 0,-1-1 0,1 1 0,-1-1 0,1 1 0,0-1 0,-1 1 0,1-1 0,0 0 0,-1 1 0,1-1 0,0 0 0,-1 0 0,1 0 0,0 1 0,-1-1 0,1 0 0,0 0 0,0 0 0,-1 0 0,2 0 0,8-2 0,0 1 0,0-1 0,0 0 0,-1-1 0,1-1 0,-1 1 0,0-1 0,0-1 0,0 0 0,0 0 0,10-9 0,18-9 0,-40 28-16,0-1 0,1 1 0,-1 0 0,1-1 0,0 1 0,1 0 0,-1 1 0,1-1 0,0 0 0,-1 9 0,10-15-10533</inkml:trace>
</inkml:ink>
</file>

<file path=ppt/ink/ink18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7:36.888"/>
    </inkml:context>
    <inkml:brush xml:id="br0">
      <inkml:brushProperty name="width" value="0.025" units="cm"/>
      <inkml:brushProperty name="height" value="0.025" units="cm"/>
    </inkml:brush>
  </inkml:definitions>
  <inkml:trace contextRef="#ctx0" brushRef="#br0">0 369 15983,'12'-3'1400,"-1"-1"1,0-1-1,0 0 0,0 0 1,-1-1-1,12-9 1,-7 5-667,-1-2 0,0 1 0,-1-2 1,0 0-1,-1 0 0,15-21 0,-27 33-706,1 1 0,-1-1 0,1 0 0,0 0-1,-1 0 1,1 1 0,-1-1 0,0 0 0,1 0 0,-1 0 0,0 0-1,0 0 1,1 0 0,-1 0 0,0 0 0,0 0 0,0 0 0,0 0-1,0-1 1,-13 0 235,-22 19-378,21-6 107,0 2 1,-23 26-1,32-35 38,1 2 0,0-1 0,0 0 0,1 1 0,-1 0 0,1 0 0,1 0 0,-1 0-1,1 0 1,0 1 0,-2 9 0,5-15-19,-1-1 0,0 1 0,0 0 0,0 0 0,1 0 0,-1-1 0,0 1 0,1 0 0,-1 0 0,1-1 0,-1 1 0,1 0 0,-1-1 0,1 1 0,0-1 0,-1 1 0,1-1 0,0 1 0,-1-1 0,1 1 0,0-1 0,0 1 1,-1-1-1,1 0 0,0 0 0,0 1 0,0-1 0,-1 0 0,1 0 0,0 0 0,0 0 0,0 0 0,0 0 0,-1 0 0,1 0 0,0 0 0,0 0 0,0-1 0,1 1 0,37-8 349,-17 0-360,-1-1 0,29-17 0,-33 16 0,1 1 0,0 1 0,37-12 0,-55 20 0,1 0 0,0 0 0,0 0 0,-1 0 0,1 0 0,0 0 0,0 0 0,0 0 0,-1 0 0,1 1 0,0-1 0,-1 0 0,1 1 0,0-1 0,0 0 0,-1 1 0,1-1 0,-1 1 0,1-1 0,0 1 0,-1-1 0,1 1 0,-1-1 0,1 1 0,-1 0 0,0-1 0,1 1 0,-1 0 0,1-1 0,-1 1 0,0 0 0,0 0 0,1-1 0,-1 1 0,0 0 0,0 0 0,0-1 0,0 1 0,0 0 0,0 0 0,0 1 0,0 45 0,-1-31 0,1-15 0,0-1 0,1 1 0,-1-1 0,1 1 0,-1-1 0,1 0 0,-1 1 0,1-1 0,-1 0 0,1 1 0,-1-1 0,1 0 0,-1 0 0,1 0 0,0 1 0,-1-1 0,1 0 0,-1 0 0,1 0 0,0 0 0,-1 0 0,1 0 0,-1 0 0,1 0 0,-1 0 0,1-1 0,0 1 0,-1 0 0,1 0 0,0-1 0,22-4 0,14-11-669,-22 9-147,0 0 0,1 1 0,0 1 1,0 1-1,0 0 0,1 1 0,26-2 0,-40 4 414,0 0 1,0 0-1,0 0 1,0 0-1,0-1 1,0 1-1,-1-1 0,1 0 1,-1 0-1,1 0 1,-1 0-1,0 0 1,1 0-1,-1-1 0,0 1 1,2-5-1,30-44-4045,-33 49 4302,34-73-416,-7-5 3713,-8 22 1790,-23 86-1042,-2 23-2975,4-45-881,-9 38 637,1 0-1,3 1 1,2 0-1,1 0 1,4 46-1,-1-91-691,1 0 0,-1 0 1,0 0-1,0-1 0,0 1 0,0 0 0,1 0 0,-1 0 1,0 0-1,0-1 0,0 1 0,1 0 0,-1 0 0,0 0 1,0 0-1,1 0 0,-1 0 0,0 0 0,0 0 1,1 0-1,-1-1 0,0 1 0,0 0 0,1 0 0,-1 0 1,0 1-1,0-1 0,1 0 0,-1 0 0,0 0 0,0 0 1,1 0-1,-1 0 0,0 0 0,0 0 0,0 0 0,1 1 1,-1-1-1,0 0 0,0 0 0,0 0 0,1 0 1,-1 1-1,0-1 0,0 0 0,0 0 0,0 0 0,0 1 1,1-1-1,-1 0 0,0 0 0,0 1 0,0-1 0,0 0 1,0 0-1,0 0 0,0 1 0,0-1 0,0 0 1,0 1-1,0-1 0,0 0 0,0 0 0,0 1 0,0-1 1,0 0-1,9-17-1223,-8 4 727,0 1 0,-1 0 0,0-1 0,-1 1 0,0 0 0,-1 0 0,0-1 0,-1 1 0,0 1 0,-1-1 0,-9-17 0,8 18 1090,0 1 1,-1 1 0,0-1-1,-1 1 1,0 0 0,-1 1-1,-15-14 1,33 20 3625,44-1-3549,-23 3-758,16 0-1995,-15 0-2309,11-3-5666</inkml:trace>
</inkml:ink>
</file>

<file path=ppt/ink/ink18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7:37.466"/>
    </inkml:context>
    <inkml:brush xml:id="br0">
      <inkml:brushProperty name="width" value="0.025" units="cm"/>
      <inkml:brushProperty name="height" value="0.025" units="cm"/>
    </inkml:brush>
  </inkml:definitions>
  <inkml:trace contextRef="#ctx0" brushRef="#br0">5 1 3651,'-1'13'14812,"0"3"-6803,2 26-2524,-1 31-7326,-2-45 4294,0 6-2255,2-34-198,0 0 0,0 0 0,0-1 0,1 1 0,-1 0 0,0 0 0,0 0 0,0 0 0,0-1 0,0 1 0,0 0 0,1 0 0,-1 0 0,0 0 0,0 0 0,0 0 0,0-1 0,1 1 0,-1 0 0,0 0 0,0 0 0,0 0 0,0 0 0,1 0 0,-1 0 0,0 0 0,0 0 0,0 0 0,1 0 0,-1 0 0,0 0 0,0 0 0,0 0 0,1 0 0,-1 0 0,0 0 0,0 0 0,0 0 0,0 1 0,1-1 0,-1 0 0,0 0 0,0 0 0,0 0 0,0 0 0,1 0 0,-1 0 0,0 1 0,0-1 0,0 0 0,0 0 0,0 0 0,0 0 0,0 1 0,0-1 0,1 0 0,-1 0 0,0 0 0,0 1 0,0-1 0,0 0 0,0 0 0,0 0 0,0 0 0,0 1 0,0-1 0,0 0 0,0 0 0,9-10 0,-1-9 0,-1-1 0,-1-1 0,0 1 0,-1-1 0,-2 0 0,0 0 0,0-32 0,-3 57-368,0 1-1,0 0 1,1-1 0,0 1 0,0-1-1,0 1 1,1-1 0,-1 1-1,1-1 1,0 0 0,0 0 0,0 0-1,1 0 1,0 0 0,0 0-1,0-1 1,0 0 0,0 1 0,0-1-1,8 5 1,-4-4-584,0 0 0,0-1 0,1 0 0,-1 0-1,1-1 1,0 0 0,-1 0 0,1-1 0,0 0 0,0 0 0,11-1 0,12 0-7595</inkml:trace>
</inkml:ink>
</file>

<file path=ppt/ink/ink18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7:38.212"/>
    </inkml:context>
    <inkml:brush xml:id="br0">
      <inkml:brushProperty name="width" value="0.025" units="cm"/>
      <inkml:brushProperty name="height" value="0.025" units="cm"/>
    </inkml:brush>
  </inkml:definitions>
  <inkml:trace contextRef="#ctx0" brushRef="#br0">119 216 8456,'0'0'12700,"-8"-2"-11120,4 2-1438,0-1 0,0 1 0,1-1 1,-1 1-1,0 0 0,0 0 0,0 1 0,1-1 0,-1 1 0,0 0 0,0 0 0,1 0 0,-1 0 1,1 1-1,-1-1 0,1 1 0,0 0 0,-1 0 0,1 0 0,0 1 0,0-1 0,1 1 0,-1 0 0,0-1 1,1 1-1,0 0 0,-1 1 0,1-1 0,0 0 0,1 1 0,-1-1 0,1 1 0,-2 6 0,2-9-116,0 0-1,1 0 1,-1 0 0,1 0-1,-1 0 1,1 0-1,-1 1 1,1-1-1,0 0 1,0 0-1,0 1 1,-1-1-1,1 0 1,0 0-1,1 1 1,-1-1-1,0 0 1,0 0 0,0 1-1,1-1 1,-1 0-1,1 0 1,-1 0-1,1 0 1,-1 0-1,1 0 1,0 1-1,-1-1 1,1 0-1,0-1 1,0 1-1,0 0 1,0 0 0,0 0-1,0 0 1,0-1-1,0 1 1,0 0-1,0-1 1,0 1-1,0-1 1,1 0-1,-1 1 1,0-1-1,0 0 1,1 0-1,-1 1 1,0-1 0,0 0-1,1 0 1,0-1-1,4 1 14,0-1 0,1 1 0,-1-2 1,0 1-1,-1-1 0,1 0 0,0 0 0,0 0 0,7-5 0,-3 0-179,-2 0-1,1-1 1,-1 0-1,10-12 1,7-6-2324,2 4-3626,-25 32 4065,0 33 4450,-2-40-2175,0-1 1,-1 0-1,2 1 0,-1-1 1,0 1-1,0-1 0,1 0 1,-1 1-1,1-1 0,0 0 1,0 0-1,0 1 0,0-1 1,1 3-1,0-5-103,-1 1-1,1 0 1,-1 0 0,0-1 0,1 1-1,-1 0 1,1-1 0,0 0-1,-1 1 1,1-1 0,-1 0 0,1 0-1,-1 0 1,1 0 0,0 0-1,-1 0 1,1 0 0,-1-1 0,1 1-1,-1 0 1,1-1 0,-1 1 0,2-2-1,4-1 62,0 0 1,-1 0-1,1-1 0,-1 0 0,0 0 0,0 0 1,0-1-1,-1 0 0,0 0 0,0-1 0,0 1 1,0-1-1,6-11 0,0-2 328,0-1 1,-1 1-1,9-29 1,-8 16-537,10-55 0,-44 189 0,13-69 0,2 1 0,2-1 0,0 1 0,3 1 0,0 56 0,3-89 0,0 0 0,1 0 0,-1 0 0,0 0 0,1 0 0,-1 0 0,1 0 0,0-1 0,0 1 0,-1 0 0,1 0 0,0 0 0,1-1 0,-1 1 0,0 0 0,0-1 0,1 1 0,-1-1 0,1 0 0,-1 1 0,1-1 0,0 0 0,-1 0 0,1 0 0,0 0 0,0 0 0,0 0 0,0-1 0,0 1 0,0-1 0,0 1 0,0-1 0,0 0 0,0 1 0,0-1 0,0 0 0,0-1 0,0 1 0,0 0 0,0 0 0,0-1 0,0 1 0,0-1 0,0 0 0,0 0 0,-1 0 0,1 0 0,0 0 0,0 0 0,-1 0 0,1 0 0,-1-1 0,1 1 0,-1 0 0,1-1 0,-1 0 0,0 1 0,0-1 0,0 0 0,0 1 0,2-4 0,0-4 0,0 0 0,0 0 0,-1 0 0,0 0 0,-1 0 0,0 0 0,0-1 0,-1 1 0,0 0 0,-1-1 0,0 1 0,0 0 0,-1 0 0,0 0 0,-1 0 0,0 0 0,0 0 0,-1 1 0,0-1 0,-8-11 0,1 12 0,10 17 0,12 17 0,-4-20 0,-1-1 0,1 0 0,0 0 0,1 0 0,-1-1 0,1 0 0,0-1 0,-1 0 0,2 0 0,-1-1 0,0 0 0,0 0 0,1 0 0,-1-1 0,1-1 0,-1 0 0,1 0 0,12-2 0,-8 1 0,0-1 0,-1 0 0,0-1 0,1 0 0,-1-1 0,0 0 0,-1-1 0,1 0 0,-1-1 0,0 0 0,18-15 0,-24 16 0,0 0 0,-1 0 0,1 0 0,-1-1 0,-1 0 0,1 1 0,-1-2 0,0 1 0,0 0 0,-1 0 0,0-1 0,0 0 0,1-9 0,-2 14 0,-1 0 0,0 0 0,0 0 0,0 0 0,0 0 0,0 1 0,-1-1 0,1 0 0,-1 0 0,1 0 0,-1 0 0,1 1 0,-1-1 0,0 0 0,0 1 0,0-1 0,0 0 0,0 1 0,0-1 0,-2-1 0,0 2 0,1-1 0,-1 1 0,1 0 0,-1 0 0,1 0 0,-1 0 0,0 1 0,1-1 0,-1 1 0,0-1 0,0 1 0,1 0 0,-1 0 0,0 0 0,0 1 0,1-1 0,-1 1 0,-4 1 0,0 0 0,-1 1 0,1 0 0,0 1 0,-1-1 0,2 2 0,-1-1 0,0 1 0,1 0 0,0 0 0,0 0 0,0 1 0,1 0 0,0 0 0,0 1 0,-7 13 0,4-8 0,2 0 0,0 0 0,0 1 0,1-1 0,1 1 0,0 1 0,1-1 0,-3 23 0,6-31 18,-1 0 0,1 0 1,1-1-1,-1 1 0,1 0 0,0 0 1,0 0-1,0-1 0,0 1 0,1 0 1,0-1-1,0 0 0,0 1 0,1-1 1,-1 0-1,1 0 0,6 7 0,-3-6-167,0 0 0,0-1 0,0 1-1,1-1 1,0-1 0,0 1 0,0-1-1,0 0 1,0-1 0,14 4 0,49 5-6417</inkml:trace>
</inkml:ink>
</file>

<file path=ppt/ink/ink18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7:40.828"/>
    </inkml:context>
    <inkml:brush xml:id="br0">
      <inkml:brushProperty name="width" value="0.025" units="cm"/>
      <inkml:brushProperty name="height" value="0.025" units="cm"/>
    </inkml:brush>
  </inkml:definitions>
  <inkml:trace contextRef="#ctx0" brushRef="#br0">696 0 13741,'-18'2'216,"0"1"0,0 1 0,1 0 1,-1 1-1,1 1 0,0 1 0,0 1 0,1 0 0,0 1 1,0 0-1,1 2 0,-18 15 0,-7 8 239,2 2-1,1 2 1,-32 42-1,34-34 0,2 0 0,2 2 0,2 1 0,-43 101 0,56-108-299,2 1 0,2 1-1,1 0 1,3 0 0,1 1-1,0 76 1,7-104-135,0 0 0,2 0 0,0-1 0,1 1 0,0 0 0,1-1 0,1 0 0,1 0 0,1 0 0,0 0 0,11 17-1,-11-23 26,1 0-1,0 0 0,0-1 0,1 0 0,0 0 0,1-1 0,0 0 0,0-1 0,1 0 0,-1-1 0,1 0 0,1-1 1,-1 0-1,1-1 0,24 6 0,-3-4 351,0-2 0,1-1 1,-1-2-1,1-1 0,0-1 1,-1-2-1,0-2 0,0-1 1,0-1-1,0-2 0,-1-1 1,32-15-1,-17 4 36,-1-2-1,-1-2 1,-1-2-1,-1-1 1,-1-3 0,-2-1-1,43-45 1,-64 57-336,-2 0 0,0-1 0,-1-1 0,-1-1 0,-1 0 0,-2-1 0,0 0 0,-1-1 0,8-29 0,-14 38-57,-1-2 0,-1 1-1,0 0 1,-1-1 0,-1 0-1,-1 1 1,0-1 0,-1 1 0,-1-1-1,-1 1 1,-1-1 0,0 1 0,-1 0-1,-13-30 1,6 25-75,0 1-1,-2 1 1,0 0 0,-1 1-1,-1 0 1,-1 1-1,0 1 1,-2 1 0,0 1-1,0 0 1,-1 1 0,-1 1-1,-1 1 1,1 1-1,-2 1 1,1 1 0,-2 1-1,1 1 1,-1 1 0,0 1-1,0 1 1,0 1-1,0 1 1,-1 2 0,-43 3-1,57 0-522,-1-1-1,2 1 0,-1 1 0,0 0 0,1 1 1,-1 0-1,-18 12 0,-30 28-6147,19-10-1786</inkml:trace>
</inkml:ink>
</file>

<file path=ppt/ink/ink18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7:41.827"/>
    </inkml:context>
    <inkml:brush xml:id="br0">
      <inkml:brushProperty name="width" value="0.025" units="cm"/>
      <inkml:brushProperty name="height" value="0.025" units="cm"/>
    </inkml:brush>
  </inkml:definitions>
  <inkml:trace contextRef="#ctx0" brushRef="#br0">1 540 18001,'0'0'9924,"10"-3"-8600,3-1-1109,-1 0-1,0-1 1,0-1-1,0 0 1,-1 0 0,0-1-1,12-10 1,80-71 198,-59 48-376,278-232-1040,-315 265 533,33-32-902,-39 38 802,1-1 0,-1 0 0,0 0 0,0 1 0,0-1 0,0 0 0,0 0 0,0 0 0,-1 0 0,1 0 0,-1 0 0,1-4 0,-1-1-5345</inkml:trace>
</inkml:ink>
</file>

<file path=ppt/ink/ink18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7:42.201"/>
    </inkml:context>
    <inkml:brush xml:id="br0">
      <inkml:brushProperty name="width" value="0.025" units="cm"/>
      <inkml:brushProperty name="height" value="0.025" units="cm"/>
    </inkml:brush>
  </inkml:definitions>
  <inkml:trace contextRef="#ctx0" brushRef="#br0">300 0 16784,'-10'5'1350,"-11"4"100,0 2 0,2 0 0,-1 1 0,-23 19 0,35-24-1409,0 1-1,0 0 1,1 0-1,-8 12 1,-10 18 207,-27 58 1,44-79 169,1 0 1,0 0-1,2 1 1,0-1 0,1 1-1,-2 25 1,5-41-401,1-1 0,0 0-1,0 1 1,0-1 0,1 1 0,-1-1-1,0 1 1,0-1 0,1 1 0,-1-1 0,1 0-1,0 1 1,-1-1 0,1 0 0,0 0-1,0 1 1,-1-1 0,1 0 0,0 0-1,0 0 1,0 0 0,3 2 0,-1-2 1,0 1 1,0-1 0,0 1-1,0-1 1,0 0-1,1 0 1,-1 0 0,0-1-1,7 1 1,7-1 57,-1 0 0,1-1 0,20-4 0,-36 4-66,43-8 82,0-3 1,65-27-1,-1 1-288,-10 3-4236,-34 3-4559,-7-3-6363</inkml:trace>
</inkml:ink>
</file>

<file path=ppt/ink/ink18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7:44.273"/>
    </inkml:context>
    <inkml:brush xml:id="br0">
      <inkml:brushProperty name="width" value="0.025" units="cm"/>
      <inkml:brushProperty name="height" value="0.025" units="cm"/>
    </inkml:brush>
  </inkml:definitions>
  <inkml:trace contextRef="#ctx0" brushRef="#br0">105 99 6022,'37'-26'4753,"10"-8"2296,-27 8 2123,-20 26-9134,0-1 0,1 1-1,-1 0 1,0 0 0,0-1-1,0 1 1,0 0 0,0-1 0,0 1-1,0 0 1,0-1 0,0 1-1,1 0 1,-1 0 0,0-1-1,-1 1 1,1 0 0,0-1 0,0 1-1,0 0 1,0-1 0,0 1-1,0 0 1,0 0 0,0-1-1,0 1 1,-1 0 0,1 0 0,0-1-1,0 1 1,0 0 0,-1 0-1,1-1 1,0 1 0,0 0-1,-1 0 1,1 0 0,0 0 0,0-1-1,-1 1 1,-17-1 1874,-19 9 401,25-2-2313,0 0 0,0 0 0,1 2 0,0-1 0,0 1 0,1 1 0,-12 11 0,17-15 0,0 1 0,1-1 0,-1 1 0,1 0 0,1 0 0,-1 0 0,1 0 0,0 1 0,0-1 0,1 1 0,-1 0 0,2 0 0,-1 0 0,1 0 0,-1 8 0,2-14 0,0 0 0,0 0 0,0 1 0,0-1 0,1 0 0,-1 0 0,0 0 0,0 0 0,1 0 0,-1 0 0,1 0 0,-1 0 0,1 0 0,-1 0 0,1-1 0,0 1 0,-1 0 0,1 0 0,0 0 0,0-1 0,-1 1 0,1 0 0,0-1 0,0 1 0,0 0 0,2 0 0,0 0 0,0 0 0,0 0 0,0-1 0,1 1 0,-1-1 0,0 0 0,1 0 0,-1 0 0,4-1 0,4 0 0,1-1 0,-1-1 0,0 0 0,16-7 0,-4-1 0,-1-1 0,0 0 0,-1-2 0,-1 0 0,0-2 0,-1 0 0,0-1 0,21-27 0,-78 107 0,33-54 0,0 1 0,1 0 0,0 0 0,1 0 0,0 0 0,0 1 0,-2 18 0,5-28-34,1 0 1,-1 0-1,0 0 0,0 0 1,1-1-1,-1 1 0,0 0 0,1 0 1,-1 0-1,1 0 0,-1-1 1,1 1-1,-1 0 0,1-1 1,0 1-1,-1 0 0,1-1 0,0 1 1,0-1-1,-1 1 0,1-1 1,0 1-1,0-1 0,0 1 1,-1-1-1,1 0 0,0 0 0,0 1 1,0-1-1,0 0 0,0 0 1,0 0-1,0 0 0,0 0 1,0 0-1,0 0 0,-1 0 0,1-1 1,1 1-1,39-11-3604,-14-7-2667,-1-5-3608</inkml:trace>
</inkml:ink>
</file>

<file path=ppt/ink/ink18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7:44.616"/>
    </inkml:context>
    <inkml:brush xml:id="br0">
      <inkml:brushProperty name="width" value="0.025" units="cm"/>
      <inkml:brushProperty name="height" value="0.025" units="cm"/>
    </inkml:brush>
  </inkml:definitions>
  <inkml:trace contextRef="#ctx0" brushRef="#br0">157 0 17296,'0'0'14200,"-8"9"-13105,-12 11-970,-59 68-33,73-81-95,0 0-1,1 0 0,0 1 0,1 0 1,-1 0-1,1 1 0,1-1 0,0 1 0,0-1 1,-2 17-1,5-24 4,0 1 0,0-1 0,0 1 0,0-1 0,1 1 0,-1-1 0,1 0 0,-1 1 0,1-1 0,0 1 0,-1-1 0,1 0 0,0 0 0,0 1 0,0-1 0,0 0 0,0 0 0,0 0 0,0 0 0,0 0 0,0 0 0,1 0 0,-1-1 0,0 1 0,1 0 0,-1-1 0,0 1 0,1 0 0,-1-1 0,1 0 0,-1 1 0,1-1 0,-1 0 0,1 0 0,-1 0 0,1 0 0,-1 0 0,1 0 0,-1 0 0,2-1 0,8 0 0,0 0 0,0 0 0,0-1 0,15-5 0,44-22-2291,-4-10-3933,-29 12-3102</inkml:trace>
</inkml:ink>
</file>

<file path=ppt/ink/ink18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7:45.237"/>
    </inkml:context>
    <inkml:brush xml:id="br0">
      <inkml:brushProperty name="width" value="0.025" units="cm"/>
      <inkml:brushProperty name="height" value="0.025" units="cm"/>
    </inkml:brush>
  </inkml:definitions>
  <inkml:trace contextRef="#ctx0" brushRef="#br0">113 0 24311,'0'0'6684,"-9"14"-5841,-4 8-657,0 1 0,2 1-1,0-1 1,-13 48 0,14-27-186,2 0 0,1 1 0,0 67 0,7-112 0,0 0 0,0 0 0,0 1 0,0-1 0,0 0 0,0 0 0,0 0 0,0 1 0,0-1 0,0 0 0,0 0 0,1 0 0,-1 1 0,0-1 0,0 0 0,0 0 0,0 0 0,0 1 0,0-1 0,0 0 0,1 0 0,-1 0 0,0 0 0,0 0 0,0 1 0,0-1 0,1 0 0,-1 0 0,0 0 0,0 0 0,0 0 0,1 0 0,-1 0 0,0 0 0,0 0 0,0 0 0,1 0 0,-1 0 0,0 0 0,0 0 0,0 0 0,1 0 0,-1 0 0,0 0 0,0 0 0,1 0 0,-1 0 0,0 0 0,0 0 0,0 0 0,1 0 0,-1 0 0,0 0 0,0-1 0,0 1 0,0 0 0,1 0 0,-1 0 0,0 0 0,0-1 0,12-10 0,-6-2 0,-1-2 0,0 1 0,-1 0 0,0-1 0,-1 0 0,-1 0 0,-1 0 0,0 0 0,-2-30 0,1 41 0,0 9 0,0 0 0,0 0 0,1 1 0,-1-1 0,1 0 0,0 0 0,1 0 0,3 8 0,-4-10 0,1-1 0,-1 0 0,1 1 0,0-1 0,0 0 0,0 0 0,0 0 0,1 0 0,-1-1 0,0 1 0,1 0 0,-1-1 0,1 0 0,0 1 0,-1-1 0,1 0 0,0-1 0,0 1 0,-1 0 0,1-1 0,4 1 0,2 0 0,0-1 0,0 1 0,0-2 0,0 1 0,0-1 0,0-1 0,0 1 0,0-2 0,0 1 0,11-6 0,-15 6 0,0 0 0,0-1 0,-1 1 0,1-1 0,-1 0 0,0-1 0,0 1 0,0-1 0,0 1 0,-1-1 0,1 0 0,-1-1 0,0 1 0,0-1 0,-1 1 0,1-1 0,-1 0 0,0 0 0,1-5 0,-34 59 0,29-45 0,-4 7 0,0 1 0,1 0 0,0 0 0,1 0 0,0 0 0,1 1 0,-3 21 0,6-34 0,0 1 0,0-1 0,0 0 0,0 1 0,0-1 0,0 0 0,1 1 0,-1-1 0,0 1 0,0-1 0,0 0 0,0 0 0,0 1 0,0-1 0,1 0 0,-1 1 0,0-1 0,0 0 0,1 0 0,-1 1 0,0-1 0,0 0 0,1 0 0,-1 1 0,0-1 0,0 0 0,1 0 0,-1 0 0,0 0 0,1 1 0,-1-1 0,0 0 0,1 0 0,-1 0 0,0 0 0,1 0 0,17-3 0,14-14 0,-14 3 0,0-1 0,0-1 0,-2-1 0,0 0 0,-1-2 0,23-34 0,-61 129 0,22-71-91,-1 0 1,1 0-1,0 0 0,1 0 1,-1-1-1,1 1 1,0 0-1,0 0 0,1 0 1,-1 0-1,2 6 0,-1-9-9,1 0-1,-1 0 1,0-1-1,0 1 0,1 0 1,-1-1-1,0 0 1,1 1-1,0-1 0,-1 0 1,1 0-1,0 1 1,-1-1-1,1-1 1,0 1-1,0 0 0,0 0 1,0-1-1,0 1 1,0-1-1,0 1 0,0-1 1,0 0-1,0 0 1,0 0-1,0 0 1,0 0-1,0-1 0,4 0 1,25-5-5506,4-10-3132</inkml:trace>
</inkml:ink>
</file>

<file path=ppt/ink/ink18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7:46.268"/>
    </inkml:context>
    <inkml:brush xml:id="br0">
      <inkml:brushProperty name="width" value="0.025" units="cm"/>
      <inkml:brushProperty name="height" value="0.025" units="cm"/>
    </inkml:brush>
  </inkml:definitions>
  <inkml:trace contextRef="#ctx0" brushRef="#br0">102 322 7399,'2'-3'1133,"0"0"0,0-1 1,0 1-1,0-1 0,-1 0 0,0 1 1,1-1-1,-1 0 0,-1 0 0,1 0 1,-1 0-1,1-4 0,-1 7-840,0 0 1,0 0-1,-1 0 0,1 0 0,0 0 1,0 0-1,-1 0 0,1 0 1,0 0-1,-1 0 0,1 0 1,-1 0-1,0 0 0,1 0 0,-1 1 1,0-1-1,1 0 0,-1 0 1,0 1-1,0-1 0,1 0 0,-1 1 1,0-1-1,-1 0 0,-23 0 1121,21 2-1362,0 0 1,0 1-1,0 0 0,1 0 0,-1 0 0,0 1 0,1-1 0,-1 1 0,1-1 1,0 1-1,0 0 0,0 1 0,0-1 0,1 0 0,-1 1 0,1 0 1,-3 6-1,2-5 3,0 0 0,1 0 1,0 0-1,0 0 1,0 1-1,1-1 0,0 0 1,0 1-1,0 0 0,0-1 1,1 1-1,0-1 0,1 9 1,0-13-52,0 0 0,0 1 0,0-1 0,0 0 1,0 0-1,0 0 0,0 0 0,0 0 0,0 0 0,1 0 0,-1 0 1,0-1-1,0 1 0,1 0 0,-1-1 0,1 1 0,-1-1 0,1 0 1,-1 1-1,0-1 0,1 0 0,-1 0 0,1 0 0,-1 0 0,1 0 1,-1 0-1,3-1 0,43-6 56,-38 3-85,0-1 0,-1 0 0,1 0 0,-1-1 0,0 0 1,0 0-1,-1-1 0,0 0 0,0 0 0,-1-1 0,1 0 0,-2 0 0,1 0 0,-1-1 0,-1 0 0,1 0 0,2-10 1,-11 31 42,0-2 32,1 0-1,0 0 0,1 0 1,-3 20-1,5-28-44,-1-1-1,1 1 1,0 0-1,0-1 1,0 1-1,1 0 1,-1-1 0,0 1-1,1 0 1,-1-1-1,1 1 1,-1 0-1,1-1 1,0 1 0,-1-1-1,1 1 1,0-1-1,0 0 1,0 1 0,0-1-1,1 0 1,-1 0-1,0 1 1,0-1-1,1 0 1,-1 0 0,1-1-1,-1 1 1,1 0-1,-1 0 1,1-1-1,-1 1 1,1-1 0,0 1-1,-1-1 1,1 0-1,0 1 1,-1-1-1,3 0 1,4-1-5,0 1 0,0-2 0,0 1 0,0-1 0,0 0 0,0-1 0,0 0 0,-1 0 0,0 0 0,1-1 0,-1 0 0,0-1 0,-1 0 0,1 0 0,-1 0 0,0-1 0,0 1 0,-1-1 0,9-14 0,2-1 0,-1-1 0,-2-1 0,0 0 0,18-47 0,-25 55 0,-1 0 0,0 0 0,-1 0 0,-1 0 0,4-31 0,-7 45 0,0 0 0,0 0 0,0 0 0,0 1 0,0-1 0,0 0 0,0 0 0,0 0 0,0 1 0,0-1 0,-1 0 0,1 0 0,0 1 0,0-1 0,-1 0 0,1 0 0,0 1 0,-1-1 0,1 0 0,-1 1 0,1-1 0,-1 0 0,1 1 0,-2-1 0,-13 5 0,-16 29 0,19-17 0,1 0 0,1 1 0,1 1 0,0-1 0,1 1 0,1 1 0,1-1 0,0 1 0,2 1 0,0-1 0,1 1 0,-1 35 0,4-52-3,1-1 0,-1 1 0,1-1 0,-1 1 0,1 0 0,0-1 0,0 1 1,0-1-1,0 0 0,0 1 0,0-1 0,1 0 0,-1 0 0,1 0 0,0 0 0,0 0 0,0 0 0,-1 0 0,5 2 0,-1-1-52,0 0-1,0-1 1,0 1-1,0-1 1,1 0 0,-1-1-1,1 1 1,10 0-1,-3 0-476,0-2 0,0 0 0,0 0-1,0-1 1,0-1 0,0 0 0,21-6 0,3-8-9451</inkml:trace>
</inkml:ink>
</file>

<file path=ppt/ink/ink18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7:47.228"/>
    </inkml:context>
    <inkml:brush xml:id="br0">
      <inkml:brushProperty name="width" value="0.025" units="cm"/>
      <inkml:brushProperty name="height" value="0.025" units="cm"/>
    </inkml:brush>
  </inkml:definitions>
  <inkml:trace contextRef="#ctx0" brushRef="#br0">63 71 14157,'0'0'5921,"4"-9"-1645,3 0-2819,-5 6-1032,0 0 0,0 0 0,0 0 1,0-1-1,-1 1 0,0 0 0,1 0 0,-1-1 1,0 1-1,0-1 0,-1 1 0,1-1 0,-1-6 0,-25 47 579,17-18-1004,1 0 0,0 0 0,2 1 0,0 0 0,1 0 0,1 0 0,1 0 0,1 1 0,3 40 0,-2-59 0,1 1 0,-1-1 0,1 0 0,0 0 0,0 1 0,0-1 0,0 0 0,0 0 0,0 0 0,1 0 0,-1 0 0,1-1 0,-1 1 0,1 0 0,0-1 0,0 1 0,-1-1 0,1 1 0,3 0 0,45 17 0,-41-16 0,0-1 0,0 1 0,-1 1 0,11 5 0,-17-7 0,0-1 0,0 0 0,0 1 0,0 0 0,0-1 0,0 1 0,-1 0 0,1 0 0,-1 0 0,1 0 0,-1 0 0,0 0 0,0 0 0,0 1 0,0-1 0,0 0 0,-1 1 0,1-1 0,-1 0 0,1 4 0,-1-2 0,0-1 0,0 0 0,-1 1 0,0-1 0,1 0 0,-1 0 0,0 0 0,0 1 0,-1-1 0,1 0 0,-1 0 0,1-1 0,-1 1 0,0 0 0,0 0 0,0-1 0,0 1 0,-1-1 0,1 0 0,-1 0 0,1 0 0,-1 0 0,0 0 0,0 0 0,0-1 0,0 0 0,0 1 0,-4 0 0,4-1 0,-1 1 0,1-1 0,-1 0 0,0 0 0,1-1 0,-1 1 0,0-1 0,1 0 0,-1 0 0,0 0 0,0 0 0,1-1 0,-1 1 0,0-1 0,1 0 0,-1 0 0,1-1 0,-1 1 0,1-1 0,0 1 0,-1-1 0,1 0 0,0 0 0,0-1 0,-3-2 0,2 0 0,0 0 0,0-1 0,1 0 0,-1 1 0,1-1 0,1 0 0,-1 0 0,1-1 0,0 1 0,1 0 0,-1-1 0,1 1 0,1-1 0,-1 1 0,1-1 0,0 1 0,0-1 0,1 0 0,2-9 0,-1 7 0,1 1 0,-1 0 0,1-1 0,1 1 0,0 1 0,0-1 0,0 0 0,1 1 0,0 0 0,1 0 0,-1 1 0,1-1 0,0 1 0,9-6 0,-1 2-9,2 0-1,-1 2 1,1-1-1,1 2 1,-1 0-1,1 1 1,1 1-1,-1 0 1,1 2 0,-1 0-1,1 0 1,30 1-1,-47 3-41,0-1 0,0 0 0,1 1 0,-1-1 0,0 1 0,0-1 0,0 1 0,1 0 0,-1-1 0,0 1 0,0 0 0,0 0 0,0 0 0,0 0 0,-1 0-1,1 0 1,0 0 0,0 0 0,-1 0 0,1 0 0,0 0 0,-1 1 0,1-1 0,-1 0 0,0 0 0,1 1 0,-1-1 0,0 0 0,0 1 0,0-1 0,0 0 0,0 1 0,0 1 0,2 7 158,-2-10-142,0 0 1,0 1-1,0-1 1,0 0-1,0 0 1,0 0-1,0 1 1,0-1-1,0 0 1,1 0-1,-1 0 1,0 0-1,0 1 0,0-1 1,0 0-1,1 0 1,-1 0-1,0 0 1,0 0-1,0 0 1,1 1-1,-1-1 1,0 0-1,0 0 1,0 0-1,1 0 0,-1 0 1,0 0-1,0 0 1,0 0-1,1 0 1,-1 0-1,0 0 1,0 0-1,1 0 1,-1 0-1,0 0 1,0 0-1,0 0 0,1-1 1,-1 1-1,0 0 1,0 0-1,0 0 1,0 0-1,1 0 1,-1 0-1,0-1 1,0 1-1,0 0 1,0 0-1,1 0 0,-1 0 1,0-1-1,0 1 1,0 0-1,0 0 1,0 0-1,0-1 1,0 1-1,8-15-1381,-8 2-1195,0 0-4088,0 5-177</inkml:trace>
</inkml:ink>
</file>

<file path=ppt/ink/ink18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7:47.805"/>
    </inkml:context>
    <inkml:brush xml:id="br0">
      <inkml:brushProperty name="width" value="0.025" units="cm"/>
      <inkml:brushProperty name="height" value="0.025" units="cm"/>
    </inkml:brush>
  </inkml:definitions>
  <inkml:trace contextRef="#ctx0" brushRef="#br0">13 0 9385,'0'0'22982,"-2"11"-22651,-7 192-262,9-203-69,-1 0 0,1 1 0,0-1 0,0 1 0,0-1 0,0 0 0,0 1 0,0-1 0,0 1 0,0-1 0,0 0 0,0 1 0,0-1 0,0 1 0,0-1 0,1 0 0,-1 1 0,0-1 0,0 0 0,0 1 0,0-1 0,1 0 0,-1 1 0,0-1 0,0 0 0,1 1 0,-1-1 0,0 0 0,0 1 0,1-1 0,-1 0 0,0 0 0,1 0 0,-1 1 0,1-1 0,-1 0 0,0 0 0,1 0 0,-1 0 0,0 0 0,1 0 0,-1 0 0,1 0 0,-1 0 0,0 0 0,1 0 0,-1 0 0,1 0 0,-1 0 0,0 0 0,1 0 0,-1 0 0,1 0 0,-1 0 0,0 0 0,1-1 0,17-16 0,-14 9 0,-1-1 0,0 0 0,0-1 0,-1 1 0,0 0 0,-1-1 0,0 1 0,-1-1 0,0-14 0,0 19 0,0-1 0,-1 0 0,1 1 0,-1-1 0,-1 0 0,1 1 0,-1-1 0,1 1 0,-2 0 0,1 0 0,-1 0 0,1 0 0,-1 0 0,-1 0 0,1 1 0,-1-1 0,-4-4 0,45 27-2637,-27-15 923,0-1 0,1-1 1,-1 1-1,19-2 1,0 0-6108</inkml:trace>
</inkml:ink>
</file>

<file path=ppt/ink/ink18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7:48.528"/>
    </inkml:context>
    <inkml:brush xml:id="br0">
      <inkml:brushProperty name="width" value="0.025" units="cm"/>
      <inkml:brushProperty name="height" value="0.025" units="cm"/>
    </inkml:brush>
  </inkml:definitions>
  <inkml:trace contextRef="#ctx0" brushRef="#br0">136 0 20211,'0'0'3918,"-8"1"-271,0 0-3352,0 1 1,1 0 0,-1 1-1,1-1 1,0 2 0,0-1-1,0 1 1,0 0 0,0 0-1,-9 8 1,13-9-229,0-1 0,0 1 0,0-1 0,1 1-1,-1 0 1,0 1 0,1-1 0,0 0 0,0 1 0,0-1 0,0 1 0,1-1 0,-1 1-1,1 0 1,0 0 0,0 0 0,0 0 0,0-1 0,1 1 0,0 0 0,0 0-1,0 0 1,0 0 0,1 0 0,1 7 0,-1-8-67,1-1 0,-1 1 0,1-1 0,-1 0 0,1 0 0,0 0 0,0 0 0,0 0 0,0 0 0,1 0 0,-1-1 0,0 1 0,1-1 0,-1 1 0,1-1 0,0 0 0,-1 0 0,1 0 0,0-1 0,-1 1 0,1-1 0,0 1 0,0-1 0,5 0 0,-3 0 0,0 1 0,0-1 0,0-1 0,0 1 0,-1-1 0,1 1 0,0-2 0,0 1 0,0 0 0,-1-1 0,1 0 0,-1 0 0,8-5 0,-3-1 0,-1-2 0,0 1 0,-1-1 0,0 0 0,0-1 0,-1 1 0,-1-1 0,1-1 0,-2 1 0,7-23 0,-11 33 0,1 1 0,0-1 0,0 0 0,0 0 0,0 1 0,0-1 0,0 1 0,0-1 0,0 1 0,0-1 0,0 1 0,0 0 0,0-1 0,0 1 0,0 0 0,0 0 0,0 0 0,0 0 0,0 0 0,1 0 0,-1 0 0,0 0 0,0 0 0,0 0 0,0 1 0,0-1 0,0 0 0,0 1 0,0-1 0,0 1 0,2 0 0,33 16 0,-32-15 0,1 0 0,-1 1 0,1-1 0,-1 1 0,0 0 0,0 0 0,-1 1 0,1-1 0,-1 1 0,1 0 0,-1 0 0,0 0 0,0 0 0,-1 0 0,0 1 0,1-1 0,-1 1 0,-1 0 0,1 0 0,-1 0 0,0-1 0,0 1 0,0 0 0,0 0 0,-1 1 0,0-1 0,0 0 0,-1 0 0,1 0 0,-1 0 0,0 0 0,0 0 0,-1-1 0,0 1 0,1 0 0,-6 8 0,14-24 0,1 0 0,1 1 0,-1 0 0,2 0 0,15-12 0,24-27 0,-37 41 0,-6 13 0,-1 29 0,-2-2 0,-1-28 0,-1-1 0,1 1 0,0-1 0,0 0 0,0 0 0,0 0 0,1 0 0,-1 0 0,1-1 0,-1 1 0,1-1 0,0 1 0,0-1 0,0 0 0,1 0 0,-1 0 0,0-1 0,1 1 0,-1-1 0,1 0 0,-1 0 0,1 0 0,0 0 0,-1-1 0,1 1 0,0-1 0,0 0 0,-1 0 0,1 0 0,0-1 0,-1 1 0,1-1 0,0 0 0,4-2 0,-3 2 0,0-1 0,0 1 0,0-1 0,0 0 0,-1-1 0,1 1 0,-1-1 0,0 0 0,1 0 0,-1-1 0,0 1 0,-1-1 0,1 1 0,-1-1 0,1-1 0,-1 1 0,-1 0 0,1-1 0,0 1 0,-1-1 0,0 0 0,0 0 0,-1 0 0,3-8 0,-4 9 0,1 0 0,-1 0 0,1-1 0,-1 1 0,0 0 0,-1-1 0,1 1 0,-1 0 0,1 0 0,-1-1 0,-1 1 0,1 0 0,-1 0 0,1 0 0,-1 1 0,0-1 0,-1 0 0,1 1 0,0-1 0,-1 1 0,-4-4 0,33 6-2534,-15 0-1509,13 1-5395</inkml:trace>
</inkml:ink>
</file>

<file path=ppt/ink/ink18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7:49.489"/>
    </inkml:context>
    <inkml:brush xml:id="br0">
      <inkml:brushProperty name="width" value="0.025" units="cm"/>
      <inkml:brushProperty name="height" value="0.025" units="cm"/>
    </inkml:brush>
  </inkml:definitions>
  <inkml:trace contextRef="#ctx0" brushRef="#br0">0 33 15727,'5'5'10431,"-3"11"-7329,-1 21-3445,-1-32 1444,-8 212 1162,13-211-2151,5-12 71,6-15-8,-11 2-199,-1 0 1,-1 0-1,-1 0 0,-1-1 1,0 1-1,-3-24 0,1 0-312,31 68-208,-23-19 573,0 0 0,0 0 0,1-1 0,0 0 0,0 0 0,0-1 0,0 0 0,1-1 0,-1 0 0,1 0 0,0 0 0,0-1 0,0-1 0,0 0 0,0 0 0,1 0 0,-1-1 0,12-2 0,-16 1-12,1 0 0,0 0 0,0 0 0,-1-1 0,1 0 0,-1-1 0,1 1 0,-1-1 0,0 0 0,0 0 0,0 0 0,0-1 0,-1 0 0,1 0 0,-1 0 0,0-1 1,0 1-1,-1-1 0,1 0 0,-1 0 0,0 0 0,0 0 0,-1-1 0,0 1 0,0-1 0,0 1 0,0-1 0,-1 0 0,1-6 0,-2 10-17,1 0 0,-1 0 0,0-1 0,1 1 0,-1 0 0,0 0 0,0 0 0,0 0 0,-1 0 0,1 0 0,0 0 0,-1 0 0,0 0 0,1 0 0,-1 0 0,0 0 0,0 0 0,0 0 0,0 0 0,0 1 0,0-1 0,-1 0 0,-1-1 0,1 2 0,1 1 0,-1-1 0,1 1 0,-1 0 0,0-1 0,1 1 0,-1 0 0,1 0 0,-1 0 0,0 0 0,1 1 0,-1-1 0,1 0 0,-1 1 0,1-1 0,-1 1 0,1-1 0,-1 1 0,1 0 0,-1 0 0,1-1 0,0 1 0,-1 0 0,1 0 0,0 0 0,0 1 0,0-1 0,0 0 0,0 0 0,-2 3 0,-8 10 0,0-1 0,1 2 0,1 0 0,0 0 0,1 1 0,0-1 0,1 2 0,1-1 0,1 1 0,-5 23 0,10-39 0,0 0 0,0 0 0,0-1 0,0 1 0,0 0 0,0 0 0,0 0 0,0 0 0,0 0 0,1-1 0,-1 1 0,0 0 0,0 0 0,1 0 0,-1-1 0,1 1 0,-1 0 0,1 0 0,-1-1 0,1 1 0,-1 0 0,1-1 0,-1 1 0,1-1 0,0 1 0,-1-1 0,1 1 0,0-1 0,0 1 0,-1-1 0,2 1 0,1 0 0,1 0 0,0 0 0,-1-1 0,1 1 0,-1-1 0,1 0 0,0 0 0,3 0 0,70-14 0,-73 13 0,3-1 0,3-1 0,1 0 0,0 1 0,-1 0 0,1 0 0,0 2 0,0-1 0,16 2 0,-26 0 0,1-1 0,-1 1 0,0 0 0,-1-1 0,1 1 0,0 0 0,0 0 0,0-1 0,0 1 0,-1 0 0,1 0 0,0 0 0,-1 0 0,1 0 0,0 0 0,-1 0 0,0 0 0,1 0 0,-1 1 0,0-1 0,1 0 0,-1 0 0,0 0 0,0 0 0,0 0 0,0 1 0,0-1 0,0 2 0,-4 45 0,1-28 0,3-19-100,1-1-1,-1 1 1,0-1 0,0 1 0,1-1-1,-1 1 1,0-1 0,1 0-1,-1 1 1,0-1 0,1 1-1,-1-1 1,1 0 0,-1 0 0,0 1-1,1-1 1,-1 0 0,1 0-1,-1 1 1,1-1 0,-1 0-1,1 0 1,-1 0 0,1 0 0,-1 0-1,1 0 1,-1 0 0,1 0-1,-1 0 1,1 0 0,-1 0-1,1 0 1,-1 0 0,1 0 0,-1 0-1,1 0 1,-1-1 0,1 1-1,-1 0 1,1 0 0,-1-1-1,1 1 1,-1 0 0,0-1 0,1 0-1,24-12-8700,-3-6-1166</inkml:trace>
</inkml:ink>
</file>

<file path=ppt/ink/ink18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7:50.444"/>
    </inkml:context>
    <inkml:brush xml:id="br0">
      <inkml:brushProperty name="width" value="0.025" units="cm"/>
      <inkml:brushProperty name="height" value="0.025" units="cm"/>
    </inkml:brush>
  </inkml:definitions>
  <inkml:trace contextRef="#ctx0" brushRef="#br0">21 220 20788,'0'0'5333,"-1"9"-3257,-5 37-578,0-8 38,-1 59 0,7-96-1536,-1 1 0,1-1 0,0 0 0,0 1 0,0-1 0,1 0 0,-1 0 0,0 1 0,0-1 0,1 0 0,-1 0 0,1 1 0,-1-1 0,1 0 0,-1 0 0,1 0 0,0 0 0,0 0 0,-1 0 0,1 0 0,0 0 0,0 0 0,0 0 0,0 0 0,0 0 0,0-1 0,0 1 0,1 0 0,-1-1 0,0 1 0,0-1 0,0 1 0,1-1 0,-1 0 0,0 1 0,0-1 0,1 0 0,-1 0 0,0 0 0,3 0 0,-2-1 0,0 1 0,1-1 0,-1 1 0,1-1 0,-1 0 0,0 0 0,0 0 0,1 0 0,-1 0 0,0-1 0,0 1 0,0-1 0,0 1 0,-1-1 0,1 0 0,0 0 0,-1 0 0,1 0 0,-1 0 0,2-4 0,2-5 0,0 0 0,-1 0 0,-1-1 0,0 0 0,-1 1 0,0-1 0,0 0 0,-2 0 0,1-1 0,-2 1 0,-2-20 0,3 31 0,0 1 0,0 0 0,0-1 0,0 1 0,0-1 0,0 1 0,0 0 0,0-1 0,0 1 0,0-1 0,0 1 0,0 0 0,0-1 0,0 1 0,0 0 0,-1-1 0,1 1 0,0 0 0,0-1 0,0 1 0,-1 0 0,1-1 0,0 1 0,0 0 0,-1 0 0,1-1 0,0 1 0,-1 0 0,1 0 0,0 0 0,-1-1 0,1 1 0,0 0 0,-1 0 0,1 0 0,0 0 0,-1 0 0,1 0 0,-1 0 0,1 0 0,0 0 0,-1 0 0,1 0 0,0 0 0,-1 0 0,1 0 0,-1 0 0,1 0 0,0 0 0,-1 0 0,1 0 0,0 0 0,-1 1 0,1-1 0,0 0 0,-1 0 0,1 1 0,0-1 0,-1 0 0,1 0 0,0 1 0,0-1 0,-1 0 0,1 1 0,-11 25 0,11-24-192,0 0 0,0 1 0,0-1 0,1 1 0,-1-1 0,0 1 0,1-1 1,0 0-1,-1 1 0,1-1 0,0 0 0,0 0 0,0 1 0,1-1 0,-1 0 0,0 0 0,1 0 0,0-1 0,-1 1 0,1 0 0,0 0 0,3 1 0,-1 0-699,0-1 0,1 0 0,0 0 0,-1 0 0,1 0 0,0-1 0,0 0 0,0 0 0,0 0 0,9 0 0,-5-1-560,0 0 1,0-1 0,0 0-1,0 0 1,0-1-1,0-1 1,12-3-1,-17 4 1061,0 0 0,0 0 1,0 0-1,0-1 0,0 1 0,0-1 0,-1 0 0,5-4 0,3-10-144,-3-13 8021,-8 30-7104,0-1 0,0 0-1,0 0 1,0 0 0,0 1 0,0-1 0,0 0-1,0 0 1,-1 0 0,1 0 0,0 1-1,0-1 1,-1 0 0,1 0 0,-1 1 0,1-1-1,-1 0 1,1 1 0,-1-1 0,1 1-1,-2-2 1,1 2-112,-1-1 0,1 1 1,0-1-1,0 1 0,-1 0 0,1-1 0,-1 1 0,1 0 1,0 0-1,-1 0 0,1 0 0,0 1 0,-1-1 0,1 0 0,0 0 1,-1 1-1,1-1 0,-2 1 0,-1 1-22,0 0 0,0 0 1,1 1-1,-1-1 0,0 1 0,1 0 0,-1 0 1,1 0-1,0 0 0,0 0 0,0 1 0,1-1 1,-1 1-1,1 0 0,-3 6 0,2-3 73,0 0 0,0-1 0,1 1 0,0 0 0,1 0 0,-1 0 0,1 0 0,0 0 0,1 8 0,0-13-307,0-1 0,0 0 0,0 0 0,0 0 0,1 1 0,-1-1 0,0 0 0,1 0 0,-1 0 0,1 0 0,-1 0 0,1 0 0,0 1 0,-1-1 0,1-1 0,0 1 1,0 0-1,0 0 0,-1 0 0,1 0 0,0 0 0,0-1 0,0 1 0,0 0 0,0-1 0,2 1 0,1 0 14,-1 0 0,0 0 0,1-1 1,-1 1-1,1-1 0,-1 0 0,1 0 0,-1-1 1,6 0-1,0-1-81,0 0 0,0-1 0,-1 1 0,1-2 0,-1 1 0,0-1 1,9-6-1,0-4-385,-1 0 1,0-1 0,18-23 0,-27 29 351,0 0 1,0 0 0,-1-1-1,-1 1 1,0-1 0,0-1 0,-1 1-1,4-15 1,-33 66 666,7 20 551,17-58-1055,0 0 0,0 0 0,1 0 0,-1 0 0,1 0 0,0 0 0,0 0 0,0 0 0,0 0 0,1 0 1,-1 1-1,1-1 0,0-1 0,0 1 0,0 0 0,0 0 0,0 0 0,3 2 0,-3-3-66,0-1 0,1 0 0,0 0 0,-1 0 0,1 0 0,0 0 0,-1-1 0,1 1 0,0 0 0,0-1 0,0 1 0,-1-1 0,1 0 1,0 1-1,0-1 0,0 0 0,0 0 0,0-1 0,0 1 0,0 0 0,-1 0 0,1-1 0,0 1 0,0-1 0,0 0 0,-1 0 0,1 1 0,0-1 0,-1 0 0,3-2 0,3-2 29,0 0 0,0 0 0,-1 0 0,0-1 0,9-10 0,8-14-41,-2-1 0,-1 0 0,-2-2 0,-1 0 0,-2-1 0,-1-1 0,11-41 0,-70 336 0,44-238 0,-1-4 0,1 0 0,1 0 0,1 1 0,3 21 0,-3-37 0,-1 0 0,1 0 0,-1 0 0,1-1 0,0 1 0,0 0 0,0 0 0,0-1 0,1 1 0,-1-1 0,1 1 0,0-1 0,-1 1 0,1-1 0,0 0 0,1 0 0,-1 0 0,0 0 0,0 0 0,1-1 0,-1 1 0,1-1 0,0 1 0,-1-1 0,1 0 0,0 0 0,0 0 0,-1-1 0,1 1 0,0-1 0,0 1 0,5-1 0,-7 0 0,1 0 0,-1 0 0,1 0 0,0-1 0,-1 1 0,1 0 0,-1-1 0,1 1 0,-1-1 0,1 0 0,-1 1 0,0-1 0,1 0 0,-1 0 0,0 0 0,1 0 0,-1 0 0,0 0 0,0 0 0,0 0 0,0-1 0,0 1 0,1-3 0,0 0 0,0 0 0,0-1 0,-1 1 0,0-1 0,0 1 0,0-1 0,0 0 0,-1-6 0,0-1 0,0-1 0,-1 1 0,-1 0 0,0-1 0,-7-22 0,-2 11-210,0 1 1,-2 0-1,0 1 1,-2 0-1,0 1 1,-2 1-1,-26-27 1,50 51 394,0 0 1,0-1 0,1 0-1,-1 0 1,1 0 0,0-1-1,10 1 1,34 6-1954,-1-5-4932,-24-4-688</inkml:trace>
</inkml:ink>
</file>

<file path=ppt/ink/ink18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7:50.820"/>
    </inkml:context>
    <inkml:brush xml:id="br0">
      <inkml:brushProperty name="width" value="0.025" units="cm"/>
      <inkml:brushProperty name="height" value="0.025" units="cm"/>
    </inkml:brush>
  </inkml:definitions>
  <inkml:trace contextRef="#ctx0" brushRef="#br0">1 122 18257,'0'0'7250,"10"9"-4255,-3-4-2698,-1 0 0,1 0 1,1 0-1,-1-1 1,1 0-1,-1-1 1,1 1-1,0-1 0,0-1 1,0 0-1,1 0 1,-1 0-1,14 0 1,-1-2-292,-1-1 1,1 0 0,-1-2 0,0-1-1,0 0 1,0-1 0,-1-1 0,1-1-1,-1-1 1,-1 0 0,0-2 0,0 0-1,-1-1 1,29-23 0,-44 32-7,0 1 0,0-1 0,0 0 0,0 0 0,-1 0 0,1 0 0,-1 0 0,1 0 0,-1-1 0,0 1 0,1-1 0,-1 1 0,0 0 0,-1-1 0,1 0 0,0-4 0,-1 5 0,0 1 0,-1 0 0,1 0 0,-1-1 0,1 1 0,-1 0 0,0 0 0,1 0 0,-1 0 0,0 0 0,0 0 0,0 0 0,0 0 0,0 0 0,0 0 0,0 0 0,0 0 0,0 1 0,0-1 0,0 0 0,-1 1 0,1-1 0,0 1 0,0 0 0,-1-1 0,1 1 0,0 0 0,-1 0 0,1 0 0,0-1 0,-1 2 0,1-1 0,-2 0 0,-7 0 0,1 0 0,-1 1 0,0 0 0,1 1 0,0 0 0,-1 0 0,1 1 0,0 0 0,0 1 0,0 0 0,1 0 0,-1 1 0,1 0 0,0 0 0,1 1 0,-1 0 0,1 1 0,-9 10 0,8-9 0,1 0 0,0 1 0,1 1 0,0-1 0,0 1 0,1 0 0,0 0 0,1 0 0,0 1 0,1-1 0,0 1 0,0 0 0,2 0 0,-1 1 0,1 17 0,1-26-19,0 0 0,0 0 1,1 1-1,-1-1 0,1 0 0,0-1 1,0 1-1,0 0 0,1 0 0,-1 0 0,1 0 1,-1-1-1,1 1 0,0-1 0,0 1 0,0-1 1,0 0-1,0 0 0,1 0 0,-1 0 1,1 0-1,-1-1 0,1 1 0,0-1 0,-1 1 1,6 1-1,0-1-543,-1 0 1,1 0-1,0-1 1,-1 0-1,1-1 1,0 1-1,0-1 1,0-1-1,-1 0 1,9-1-1,32-13-15431</inkml:trace>
</inkml:ink>
</file>

<file path=ppt/ink/ink18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8:57.114"/>
    </inkml:context>
    <inkml:brush xml:id="br0">
      <inkml:brushProperty name="width" value="0.025" units="cm"/>
      <inkml:brushProperty name="height" value="0.025" units="cm"/>
    </inkml:brush>
  </inkml:definitions>
  <inkml:trace contextRef="#ctx0" brushRef="#br0">89 0 22037,'0'0'6363,"-1"11"-5327,-2 23-580,-3-1 1,0 0 0,-20 58-1,15-57-155,1 0 0,2 1 0,1-1 0,-3 58 0,10-90-298,1-1 1,-1 1-1,0-1 1,1 1-1,0-1 1,-1 0-1,1 1 1,0-1-1,0 1 1,0-1-1,-1 0 1,2 0-1,-1 0 1,0 1-1,0-1 1,0 0-1,0 0 0,1 0 1,-1-1-1,0 1 1,1 0-1,-1 0 1,1-1-1,-1 1 1,1-1-1,-1 1 1,1-1-1,-1 0 1,1 0-1,-1 1 1,1-1-1,-1 0 0,1 0 1,1-1-1,6 2-104,0-1 0,0-1 0,0 0 0,0 0-1,9-3 1,-4 0-1541,-1-1 0,0-1 0,0-1 0,19-11 0,8-10-5997</inkml:trace>
</inkml:ink>
</file>

<file path=ppt/ink/ink18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8:57.859"/>
    </inkml:context>
    <inkml:brush xml:id="br0">
      <inkml:brushProperty name="width" value="0.025" units="cm"/>
      <inkml:brushProperty name="height" value="0.025" units="cm"/>
    </inkml:brush>
  </inkml:definitions>
  <inkml:trace contextRef="#ctx0" brushRef="#br0">44 1 18001,'0'0'5120,"-5"9"-3204,-2 5-1054,1 0 0,0 1 0,-5 20 1,8-27-615,2 1 1,-1-1 0,1 0 0,0 1-1,0-1 1,1 1 0,1-1 0,-1 1 0,4 13-1,-4-20-229,1 0 0,0 0 0,0 0 0,0 0 1,0 0-1,0 0 0,0-1 0,0 1 0,1 0 0,-1 0 0,1-1 0,-1 1 0,1-1 0,0 0 0,-1 1 0,1-1 0,0 0 0,0 0 0,0 0 0,0 0 0,0 0 0,0-1 0,0 1 0,0-1 1,0 1-1,0-1 0,0 0 0,1 0 0,-1 0 0,0 0 0,0 0 0,0 0 0,0 0 0,0-1 0,1 1 0,-1-1 0,0 0 0,3-1 0,4-1-85,-1 0 0,0-1 0,0 0 0,0 0-1,0-1 1,0 0 0,12-11 0,4-8-1094,-11 12 695,-32 36 1193,15-18-622,1-1 0,0 0-1,0 1 1,0 0 0,1-1 0,0 1-1,0 0 1,0 0 0,1 1 0,0-1 0,-1 10-1,4 71 1098,-1-83-1198,5 23-5,-6-26 0,1-1 0,-1 1 0,0-1 0,1 0 0,-1 1 0,0-1 0,1 1 0,-1-1 0,0 0 0,1 1 0,-1-1 0,1 0 0,-1 1 0,0-1 0,1 0 0,-1 0 0,1 1 0,-1-1 0,1 0 0,-1 0 0,1 0 0,0 0 0,-1 0 0,1 1 0,0-1 0,1-1 0,0 0 0,0 0 0,-1 0 0,1 0 0,0 0 0,-1-1 0,1 1 0,-1 0 0,1-1 0,-1 1 0,0-1 0,1 1 0,-1-1 0,0 0 0,0 0 0,0 1 0,0-1 0,1-3 0,7-15 0,1 0 0,0 0 0,2 2 0,0-1 0,1 2 0,23-24 0,-28 34 0,-1 0 0,1 1 0,1 0 0,-1 0 0,1 1 0,0 0 0,1 1 0,-1 0 0,1 0 0,0 1 0,-1 0 0,2 1 0,-1 0 0,0 0 0,0 1 0,12 1 0,-21 0 0,0 1 0,0-1 0,0 1 0,-1-1 0,1 1 0,0-1 0,0 1 0,-1 0 0,1-1 0,0 1 0,-1 0 0,1-1 0,-1 1 0,1 0 0,-1 0 0,1 0 0,-1 0 0,1 0 0,-1 0 0,0-1 0,0 1 0,1 0 0,-1 0 0,0 0 0,0 0 0,0 0 0,0 0 0,0 0 0,0 0 0,0 0 0,0 0 0,-1 0 0,1 0 0,0 0 0,-1 0 0,0 1 0,-11 39 0,-12 1 0,83-98 0,-54 51 0,0 0 0,1 0 0,-1 0 0,1 1 0,0 0 0,0 0 0,0 0 0,1 1 0,-1 0 0,1 0 0,0 1 0,0 0 0,0 0 0,12-1 0,-18 3 0,0 0 0,0 1 0,0-1 0,0 1 0,-1-1 0,1 1 0,0 0 0,0-1 0,0 1 0,-1 0 0,1 0 0,0 0 0,-1-1 0,1 1 0,-1 0 0,1 0 0,-1 0 0,1 0 0,-1 0 0,0 0 0,1 0 0,-1 0 0,0 0 0,0 0 0,0 0 0,1 0 0,-1 0 0,0 0 0,-1 0 0,1 0 0,0 0 0,0 0 0,0 0 0,-1 0 0,1 0 0,-1 2 0,-10 40 0,5-30 24,3-8-62,0 0 0,1 1-1,0-1 1,0 1 0,0 0 0,1 0-1,-1 0 1,1 7 0,0-23-9258,2 7 7210,-1-15-7768</inkml:trace>
</inkml:ink>
</file>

<file path=ppt/ink/ink18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8:58.205"/>
    </inkml:context>
    <inkml:brush xml:id="br0">
      <inkml:brushProperty name="width" value="0.025" units="cm"/>
      <inkml:brushProperty name="height" value="0.025" units="cm"/>
    </inkml:brush>
  </inkml:definitions>
  <inkml:trace contextRef="#ctx0" brushRef="#br0">0 1 18962,'0'0'10218,"66"46"-13518,-34-29-3746,3 5-9770</inkml:trace>
</inkml:ink>
</file>

<file path=ppt/ink/ink18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8:58.576"/>
    </inkml:context>
    <inkml:brush xml:id="br0">
      <inkml:brushProperty name="width" value="0.025" units="cm"/>
      <inkml:brushProperty name="height" value="0.025" units="cm"/>
    </inkml:brush>
  </inkml:definitions>
  <inkml:trace contextRef="#ctx0" brushRef="#br0">103 85 12844,'0'0'15070,"9"-3"-13500,-6 1-1461,34-18 965,-35 19-1005,0 0 1,-1 0-1,1-1 1,-1 1-1,0-1 1,1 0-1,-1 1 1,0-1-1,0 0 1,0 0-1,0 1 1,0-1-1,0 0 1,-1 0-1,1 0 1,-1 0-1,1 0 1,-1 0-1,0 0 1,1-1-1,-1 1 1,-1-3-1,1 4-56,-1 0 1,1 0-1,-1 0 0,0 0 0,0 0 1,1 0-1,-1 0 0,0 0 0,0 1 1,0-1-1,0 0 0,0 1 0,0-1 1,0 0-1,0 1 0,0-1 0,0 1 1,0 0-1,0-1 0,0 1 0,-1 0 1,1 0-1,0 0 0,0 0 0,0 0 1,0 0-1,-3 0 0,-33 3 118,30 0-131,0 1 0,1-1 0,-1 1 0,1 0 0,0 1 0,0-1 0,1 1 0,-1 0 0,1 1 0,0-1 0,1 1 0,-1 0 0,1 1 0,0-1 0,1 1 0,0-1 0,0 1 0,0 0 0,1 0 0,-1 0 0,2 1 0,-1-1 0,1 0 0,0 9 0,1-14 0,1-1 0,-1 0 0,1 0 0,-1 0 0,1 1 0,0-1 0,-1 0 0,1 0 0,0 0 0,0 0 0,0 0 0,0 0 0,0 0 0,0 0 0,0-1 0,0 1 0,0 0 0,1-1 0,-1 1 0,0 0 0,0-1 0,0 0 0,1 1 0,-1-1 0,0 0 0,1 1 0,2-1 0,43 2 0,-36-2 0,14 0-534,9 0-3662,0-1 0,36-6 0,-35 2-4591</inkml:trace>
</inkml:ink>
</file>

<file path=ppt/ink/ink18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8:58.936"/>
    </inkml:context>
    <inkml:brush xml:id="br0">
      <inkml:brushProperty name="width" value="0.025" units="cm"/>
      <inkml:brushProperty name="height" value="0.025" units="cm"/>
    </inkml:brush>
  </inkml:definitions>
  <inkml:trace contextRef="#ctx0" brushRef="#br0">105 158 8136,'0'0'15652,"-10"-5"-13277,8 4-2228,-44-19 2028,44 19-2128,1 0 0,0 1 0,-1 0 0,1-1 0,-1 1 0,1 0 0,-1 0 0,1-1 0,-1 1 0,1 0 0,-1 1 0,1-1 0,-1 0 0,1 0 0,-1 1 0,1-1 0,0 1 0,-1-1 0,1 1 0,-1-1 0,1 1 0,0 0 0,0 0 0,-1 0 1,1 0-1,0 0 0,0 0 0,0 0 0,0 0 0,0 0 0,0 0 0,0 1 0,1-1 0,-1 0 0,-1 3 0,2-3-33,0 0 1,0-1-1,0 1 1,0 0-1,1 0 1,-1-1-1,0 1 1,0 0-1,0-1 1,1 1-1,-1 0 1,0-1-1,1 1 1,-1 0-1,0-1 1,1 1-1,-1 0 1,1-1-1,-1 1 1,1-1-1,0 1 1,-1-1-1,1 1 1,-1-1-1,1 0 1,0 1-1,-1-1 0,1 0 1,0 1-1,-1-1 1,1 0-1,0 0 1,0 0-1,-1 0 1,1 0-1,0 0 1,0 0-1,-1 0 1,1 0-1,0 0 1,0 0-1,0 0 1,47 0 280,-35-1-252,56-3-226,-47 2 126,0 1 0,0 1 0,38 4 0,-60-5 75,1 2 0,0-1-1,-1 0 1,1 0 0,0 0 0,-1 0 0,1 0 0,0 0 0,-1 1 0,1-1 0,-1 0-1,1 0 1,0 1 0,-1-1 0,1 1 0,-1-1 0,1 0 0,-1 1 0,1-1-1,-1 1 1,0-1 0,1 1 0,-1-1 0,0 1 0,1-1 0,-1 1 0,0 0 0,1-1-1,-1 1 1,0-1 0,0 1 0,0 0 0,0-1 0,0 1 0,1 0 0,-1-1 0,0 1-1,0 0 1,-1-1 0,1 1 0,0 0 0,0-1 0,0 1 0,0-1 0,-1 1 0,1 0-1,0-1 1,0 1 0,-1-1 0,1 1 0,0-1 0,-1 1 0,1 0 0,-1-1 0,1 0-1,-1 1 1,0 0-1,1-1-1,0 1 1,0-1-1,0 1 1,-1-1-1,1 1 0,0-1 1,0 0-1,-1 1 1,1-1-1,-1 1 1,1-1-1,0 0 1,-1 1-1,1-1 0,-1 0 1,1 0-1,0 1 1,-1-1-1,1 0 1,-1 0-1,1 0 1,-1 1-1,1-1 0,-1 0 1,1 0-1,-1 0 1,1 0-1,-1 0 1,1 0-1,-1 0 1,1 0-1,-1 0 1,1 0-1,-1-1 0,1 1 1,-1 0-1,1 0 1,-1 0-1,1-1 1,-1 1-1,1 0 1,-1 0-1,1-1 0,0 1 1,-1 0-1,1-1 1,0 1-1,-1 0 1,1-1-1,0 1 1,-1-1-1,1 1 0,0-1 1,0 1-1,-1-1 1,1 1-1,0-1 1,0 1-1,0-1 1,0 0-1,-2-14-16,-3-16 0,2 0 0,2 0 0,2-48 0,4 79 0,-1-1 0,1 1 0,0-1 0,-1 1 0,1 0 0,8 2 0,24 5-594,41 4-6606,-32-11-4961</inkml:trace>
</inkml:ink>
</file>

<file path=ppt/ink/ink18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9:39.926"/>
    </inkml:context>
    <inkml:brush xml:id="br0">
      <inkml:brushProperty name="width" value="0.025" units="cm"/>
      <inkml:brushProperty name="height" value="0.025" units="cm"/>
    </inkml:brush>
  </inkml:definitions>
  <inkml:trace contextRef="#ctx0" brushRef="#br0">8 98 2883,'0'0'1222,"4"-10"86,33-78 4148,-40 106-2198,0 26-2858,0 2-423,-22 141-4066,11-114-240</inkml:trace>
</inkml:ink>
</file>

<file path=ppt/ink/ink18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8:08.925"/>
    </inkml:context>
    <inkml:brush xml:id="br0">
      <inkml:brushProperty name="width" value="0.025" units="cm"/>
      <inkml:brushProperty name="height" value="0.025" units="cm"/>
    </inkml:brush>
  </inkml:definitions>
  <inkml:trace contextRef="#ctx0" brushRef="#br0">77 659 5605,'-68'-5'13156,"60"5"-11161,11-9 519,17-11-1768,0 1 0,1 0 0,41-27-1,-16 12-322,192-141-154,6-4-4086,-89 53-5463,-137 109 4961,-11 8-2487</inkml:trace>
</inkml:ink>
</file>

<file path=ppt/ink/ink18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8:09.265"/>
    </inkml:context>
    <inkml:brush xml:id="br0">
      <inkml:brushProperty name="width" value="0.025" units="cm"/>
      <inkml:brushProperty name="height" value="0.025" units="cm"/>
    </inkml:brush>
  </inkml:definitions>
  <inkml:trace contextRef="#ctx0" brushRef="#br0">1 26 12075,'0'0'10373,"14"-3"-9556,66-8-394,1 4 1,87 3-1,-167 4-491,0 0-1,0 0 1,0 0 0,1 1-1,-1-1 1,0 0-1,0 1 1,0-1-1,0 1 1,0-1 0,0 1-1,0 0 1,0-1-1,0 1 1,0 0-1,-1-1 1,1 1 0,0 0-1,0 0 1,-1 0-1,1 0 1,0 0 0,-1 0-1,1 1 1,8 36-566,-12 38-11,3-75 618,-21 110-2838,13-77 781,0 4-2603</inkml:trace>
</inkml:ink>
</file>

<file path=ppt/ink/ink18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8:11.163"/>
    </inkml:context>
    <inkml:brush xml:id="br0">
      <inkml:brushProperty name="width" value="0.025" units="cm"/>
      <inkml:brushProperty name="height" value="0.025" units="cm"/>
    </inkml:brush>
  </inkml:definitions>
  <inkml:trace contextRef="#ctx0" brushRef="#br0">0 1 7303,'0'0'19859,"5"57"-18738,-4-17-513,-1 5-448,0 2-95,2-1-33,0-4-513,2-5-928,0-5-1122,1-8-383,-5-11-834,0-7-2946</inkml:trace>
</inkml:ink>
</file>

<file path=ppt/ink/ink18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8:11.505"/>
    </inkml:context>
    <inkml:brush xml:id="br0">
      <inkml:brushProperty name="width" value="0.025" units="cm"/>
      <inkml:brushProperty name="height" value="0.025" units="cm"/>
    </inkml:brush>
  </inkml:definitions>
  <inkml:trace contextRef="#ctx0" brushRef="#br0">6 149 5669,'-1'-9'9359,"-1"-2"-7994,0-38 2750,2 46-3930,0 1 0,1 0 0,-1-1 0,1 1 1,0-1-1,0 1 0,0 0 0,0 0 0,0 0 0,0-1 1,0 1-1,1 0 0,-1 0 0,1 1 0,-1-1 1,1 0-1,0 0 0,0 1 0,0-1 0,3-1 0,7-3 249,1 1 0,0 0 0,0 1-1,1 0 1,-1 1 0,1 1-1,21-2 1,-2 3-162,0 1 1,34 4-1,-60-3-277,0 1 1,0-1-1,0 1 0,0 0 0,0 1 0,-1-1 1,1 1-1,-1 1 0,0-1 0,0 1 0,0 0 1,0 0-1,6 8 0,-10-10 26,0 0-1,0 0 1,0 0-1,-1 0 1,1 1 0,-1-1-1,0 0 1,0 1-1,0-1 1,0 1-1,0 0 1,0-1 0,0 1-1,-1 0 1,0 0-1,1-1 1,-1 1-1,0 0 1,0 0-1,-1-1 1,1 1 0,0 0-1,-1-1 1,0 1-1,0 0 1,0-1-1,0 1 1,0-1 0,0 1-1,0-1 1,-1 1-1,0-1 1,1 0-1,-1 0 1,0 0 0,-3 3-1,-8 7 401,-1-1 0,0-1 0,-1 0 0,0-1-1,0 0 1,-1-1 0,-33 11 0,2-5-4322,107-23-7993,-23 7 2953</inkml:trace>
</inkml:ink>
</file>

<file path=ppt/ink/ink18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8:11.898"/>
    </inkml:context>
    <inkml:brush xml:id="br0">
      <inkml:brushProperty name="width" value="0.025" units="cm"/>
      <inkml:brushProperty name="height" value="0.025" units="cm"/>
    </inkml:brush>
  </inkml:definitions>
  <inkml:trace contextRef="#ctx0" brushRef="#br0">186 38 15791,'0'0'2616,"-12"4"-182,10-3-2346,-22 8 1564,2 1 0,-33 19 1,50-27-1449,1 1 1,-1 0-1,0 0 0,1 0 1,0 0-1,0 1 1,0-1-1,0 1 0,0 0 1,1 1-1,0-1 0,0 1 1,0-1-1,0 1 1,1 0-1,0 0 0,0 0 1,0 0-1,0 0 1,0 8-1,2-12-191,1 0 0,0 0-1,-1 0 1,1 0 0,0 0 0,0 0 0,0 0 0,0-1-1,0 1 1,0 0 0,0 0 0,0-1 0,0 1 0,0-1-1,0 1 1,0-1 0,0 1 0,1-1 0,-1 0 0,0 0 0,0 1-1,1-1 1,-1 0 0,0 0 0,0 0 0,0 0 0,1-1-1,-1 1 1,0 0 0,3-1 0,44-6 416,-28 0-339,-1 0-1,29-16 1,-33 16-165,-1 0 0,1 0 0,0 1 0,1 1 0,24-5 0,-39 10 63,-1 0-1,1 1 1,-1-1 0,0 0 0,1 0 0,-1 0-1,1 0 1,-1 0 0,0 1 0,1-1 0,-1 0-1,0 0 1,1 0 0,-1 1 0,0-1 0,1 0-1,-1 1 1,0-1 0,1 0 0,-1 1 0,0-1-1,0 0 1,0 1 0,1-1 0,-1 1 0,0-1-1,0 0 1,0 1 0,0-1 0,0 1 0,0-1-1,0 1 1,0 0 0,2 24 135,-7 24 265,3-31-153,5-18 261,9-28 497,-7 17-870,2-12-144,0 1-1,-1-1 1,-2 0 0,0 0-1,1-32 1,-5 55-186,0 0 1,1-1 0,-1 1-1,0-1 1,1 1-1,-1 0 1,1-1 0,-1 1-1,0 0 1,1-1-1,-1 1 1,1 0 0,-1 0-1,1 0 1,-1-1-1,1 1 1,-1 0-1,1 0 1,-1 0 0,1 0-1,-1 0 1,1 0-1,-1 0 1,1 0 0,0 0-1,-1 0 1,1 0-1,-1 0 1,1 0 0,-1 0-1,1 1 1,-1-1-1,1 0 1,-1 0-1,1 1 1,21 7-5162,-22-8 5131,25 9-4862,6 0-565</inkml:trace>
</inkml:ink>
</file>

<file path=ppt/ink/ink18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8:12.658"/>
    </inkml:context>
    <inkml:brush xml:id="br0">
      <inkml:brushProperty name="width" value="0.025" units="cm"/>
      <inkml:brushProperty name="height" value="0.025" units="cm"/>
    </inkml:brush>
  </inkml:definitions>
  <inkml:trace contextRef="#ctx0" brushRef="#br0">200 17 12396,'0'0'7671,"-11"-3"-3929,0 0-3178,1 1 0,0 0 1,-1 1-1,1-1 0,-16 2 0,21 0-398,1 1 0,-1-1 0,0 1 0,1 1 0,-1-1 0,1 0 0,0 1 0,-1 0 1,1 0-1,0 0 0,0 1 0,0 0 0,0-1 0,1 1 0,-1 1 0,1-1 0,-5 5 0,4-2-40,0-1-1,1 0 1,-1 1 0,1 0-1,1-1 1,-1 1-1,-3 13 1,5-18-121,1 0-1,0 1 1,-1-1 0,1 1 0,0-1 0,0 0-1,0 1 1,0-1 0,0 1 0,0-1 0,0 0-1,0 1 1,1-1 0,-1 0 0,0 1 0,1-1-1,-1 0 1,1 1 0,0-1 0,-1 0 0,1 0 0,0 0-1,0 1 1,0-1 0,-1 0 0,1 0 0,0 0-1,1 0 1,-1-1 0,0 1 0,0 0 0,0 0-1,0-1 1,1 1 0,-1-1 0,0 1 0,1-1-1,-1 1 1,0-1 0,1 0 0,1 1 0,4-1-25,0 1 0,1-1-1,-1-1 1,1 1 0,-1-1 0,0 0 0,0-1 0,1 0 0,-1 0 0,0 0 0,0-1 0,-1 0-1,1-1 1,-1 1 0,0-1 0,1 0 0,-2-1 0,1 0 0,0 0 0,-1 0 0,0 0 0,0-1-1,-1 0 1,1 0 0,-1 0 0,-1 0 0,1-1 0,-1 1 0,0-1 0,-1 0 0,1 0 0,-1 0-1,1-11 1,-59 116-375,53-93 512,1 1 0,-1-1 0,1 1 0,0 0 1,1 0-1,-1 0 0,1 0 0,1 0 0,-1 0 0,1 0 0,0 0 0,1 7 0,1-12-69,1 0 0,-1 0 1,1-1-1,0 1 1,-1 0-1,1-1 0,0 0 1,0 1-1,-1-1 0,1 0 1,0 0-1,0-1 0,-1 1 1,1-1-1,0 1 0,0-1 1,3-1-1,11-6-69,0-1 0,0 0 0,-1-1 0,0-1 1,-1-1-1,0 0 0,-1-1 0,21-23 0,8-7-619,-55 85 224,2-22 462,5-12 92,0 1-1,1 0 0,0 0 0,0 0 0,1 0 1,0 1-1,1-1 0,-2 16 0,4-24-136,1 0 0,-1 0 0,0-1 0,1 1 0,-1 0 0,1-1 0,0 1 0,-1 0 0,1-1 0,-1 1 0,1 0 0,0-1 0,0 1 0,-1-1 0,1 1 0,0-1 0,0 0-1,0 1 1,-1-1 0,1 0 0,0 0 0,0 1 0,0-1 0,0 0 0,0 0 0,-1 0 0,1 0 0,0 0 0,0 0 0,0 0 0,0 0 0,0-1 0,0 1 0,1-1 0,37-7-8,-17-2 7,1-1 0,-2 0 0,35-25 0,8-5 0,-76 68 0,8-22 0,1 0 0,-1 1 0,1 0 0,0 0 0,1 0 0,-1 0 0,1 0 0,1 0 0,-1 1 0,0 6 0,2-12 0,1 0 0,-1 0 0,1 0 0,0-1 0,-1 1 0,1 0 0,-1-1 0,1 1 0,0 0 0,0-1 0,-1 1 0,1-1 0,0 1 0,0-1 0,0 0 0,0 1 0,0-1 0,-1 0 0,1 1 0,0-1 0,0 0 0,0 0 0,0 0 0,0 0 0,0 0 0,0 0 0,0 0 0,0 0 0,0 0 0,0 0 0,-1-1 0,2 1 0,35-7 0,7-10 0,0-2 0,77-46 0,-96 51 0,-25 13 0,0 1 0,1 0 0,-1-1 0,0 1 0,1 0 0,-1 0 0,0 0 0,1-1 0,-1 1 0,1 0 0,-1 0 0,1 0 0,-1 0 0,0 0 0,1 0 0,-1 0 0,1 0 0,-1 0 0,1 0 0,-1 0 0,0 0 0,1 0 0,-1 0 0,1 0 0,-1 0 0,1 0 0,-1 1 0,0-1 0,1 0 0,-1 0 0,0 0 0,1 1 0,-1-1 0,0 0 0,1 1 0,-1-1 0,0 0 0,1 1 0,-1-1 0,0 0 0,0 1 0,1-1 0,-1 0 0,0 1 0,0-1 0,0 1 0,0-1 0,1 0 0,-1 1 0,0-1 0,0 1 0,0-1 0,0 1 0,0-1 0,0 1 0,0-1 0,0 0 0,0 1 0,-1-1 0,1 1 0,0-1 0,0 1 0,0-1 0,0 0 0,-1 1 0,1-1 0,0 1 0,-12 44 0,8-29 0,5 8-1606,0-23 1389,-1-1 0,0 1 0,1-1 0,0 1 0,-1-1 0,1 1 0,-1-1-1,1 1 1,0-1 0,-1 0 0,1 1 0,0-1 0,-1 0 0,1 1-1,0-1 1,-1 0 0,1 0 0,0 0 0,0 0 0,-1 0 0,1 0-1,0 0 1,0 0 0,-1 0 0,1 0 0,0 0 0,0 0 0,-1 0-1,2-1 1,16-4-12323</inkml:trace>
</inkml:ink>
</file>

<file path=ppt/ink/ink18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8:14.027"/>
    </inkml:context>
    <inkml:brush xml:id="br0">
      <inkml:brushProperty name="width" value="0.025" units="cm"/>
      <inkml:brushProperty name="height" value="0.025" units="cm"/>
    </inkml:brush>
  </inkml:definitions>
  <inkml:trace contextRef="#ctx0" brushRef="#br0">4 342 4965,'-4'17'14870,"8"-8"-7441,-3-9-7248,1 0 1,-1 0-1,1 0 1,-1 0-1,1 0 1,-1 0-1,0 0 1,1 0-1,-1-1 0,1 1 1,-1 0-1,0-1 1,1 1-1,-1-1 1,0 0-1,0 1 1,1-1-1,-1 0 1,2-2-1,6-3-56,0 0 0,0-1 0,0 0 0,-1-1 0,0 0 0,0 0 0,-1-1 0,0 0-1,-1 0 1,0 0 0,0-1 0,-1 0 0,-1 0 0,6-17 0,-9 26-125,-1 1 0,0-1 0,0 0 0,0 1 0,1-1 0,-1 1 0,0-1 0,0 0 0,0 1 0,0-1 0,0 0 0,0 1 0,0-1 0,0 0 0,0 1 0,-1-1 0,1 1 0,0-1 0,0 0 0,0 1 0,-1-1 0,1 1 0,0-1 0,-1 1 0,1-1 0,-1 0 0,1 1 0,0 0 0,-1-1 0,1 1 0,-2-1 0,-17 6 0,-18 27 0,31-23-36,0 0 0,0 0 0,1 1-1,0 0 1,1 0 0,0 0 0,0 0 0,1 0 0,1 1 0,0 0-1,0-1 1,0 17 0,2-26 31,0 0 1,0-1-1,0 1 0,0 0 0,1 0 1,-1 0-1,0 0 0,0-1 0,1 1 0,-1 0 1,0 0-1,1 0 0,-1-1 0,1 1 1,-1 0-1,1-1 0,-1 1 0,1 0 0,-1-1 1,1 1-1,0-1 0,-1 1 0,1-1 0,0 1 1,-1-1-1,1 1 0,1-1 0,27 3-8,-20-4 34,-1-1 0,0 1 0,0-2 0,0 1 0,10-5 0,3-5-104,0-2 0,-1 0 0,-1-1 0,26-25 1,-9 8-81,-40 74-472,1-33 641,1 0 0,0 0 0,0 1 0,1-1 1,1 0-1,0 15 0,0-23 3,0 0 1,1 0 0,0-1-1,-1 1 1,1 0 0,0 0-1,-1-1 1,1 1 0,0 0-1,0-1 1,0 1 0,-1-1-1,1 1 1,0-1-1,0 1 1,0-1 0,0 1-1,0-1 1,0 0 0,0 0-1,0 1 1,0-1 0,0 0-1,0 0 1,0 0 0,0 0-1,0 0 1,0-1 0,0 1-1,0 0 1,0 0-1,1-1 1,37-9 328,-21-2-355,0 0 1,0-1-1,-1 0 0,-1-1 0,0-2 0,-1 1 0,-1-2 0,22-31 0,-11 9-928,-1-1-1,-1-1 1,16-44-1,-33 69 428,-8 23 231,-16 41 130,3-6 115,-1-3 468,3 0-1,1 1 0,2 0 1,2 1-1,-5 59 0,13-100-404,0 0 0,0 1 0,0-1 0,-1 0 0,1 1 0,0-1 0,0 1 1,0-1-1,0 0 0,0 1 0,1-1 0,-1 1 0,0-1 0,0 0 0,0 1 0,0-1 0,0 0 0,0 1 0,1-1 0,-1 0 0,0 1 0,0-1 0,1 0 0,-1 1 0,0-1 0,0 0 1,1 1-1,-1-1 0,0 0 0,1 0 0,-1 0 0,0 1 0,1-1 0,0 0 0,12-7 618,10-21-104,-19 18-499,-1 1 0,0-1-1,-1 1 1,0-1 0,-1 0-1,1-13 1,-2 20-57,1-1 0,-1 1 0,0-1 0,0 1 0,0-1 0,-1 1 0,0-1 0,1 1 0,-1 0 0,0-1-1,0 1 1,-1 0 0,1 0 0,-1-1 0,1 1 0,-1 0 0,0 1 0,0-1 0,-1 0 0,-4-4 0,7 7 11,0-1 0,0 1 0,0 0-1,0 0 1,-1 0 0,1 0 0,0 0 0,0 0-1,0 0 1,0 0 0,-1-1 0,1 1 0,0 0-1,0 0 1,0 0 0,-1 0 0,1 0 0,0 0-1,0 0 1,0 0 0,-1 0 0,1 0 0,0 0-1,0 0 1,0 0 0,0 1 0,-1-1 0,1 0-1,0 0 1,0 0 0,0 0 0,-1 0 0,1 0 0,0 0-1,0 0 1,0 1 0,0-1 0,0 0 0,-1 0-1,1 0 1,0 0 0,0 0 0,0 1 0,0-1-1,0 0 1,-1 13-191,8 14 102,-3-23 98,1 0-1,-1 0 1,1 0 0,-1-1-1,1 0 1,0 0-1,0 0 1,0-1-1,1 1 1,-1-1-1,1 0 1,-1-1-1,1 1 1,-1-1 0,1 0-1,0-1 1,0 1-1,0-1 1,-1-1-1,1 1 1,0-1-1,8-1 1,-9 1 93,1 1 1,-1-1 0,0 0-1,1-1 1,-1 1-1,0-1 1,0 0 0,0 0-1,0-1 1,-1 1-1,1-1 1,0 0 0,-1 0-1,0-1 1,0 1-1,0-1 1,0 0 0,-1 0-1,1 0 1,-1-1-1,0 1 1,0-1 0,4-9-1,-9 5 69,-9 15-88,-9 15-56,17-14-17,-1 0 0,1-1 0,0 1 0,1 0 0,0 0 0,0 1 0,0-1 0,1 0 0,-1 14 0,2-19 0,0 0 0,0 1 0,1-1 0,-1 0 0,1 0 0,-1 0 0,1 0 0,-1 1 0,1-1 0,0 0 0,0 0 0,0 0 0,0-1 0,1 1 0,-1 0 0,0 0 0,1-1 0,-1 1 0,1 0 0,0-1 0,-1 0 0,1 1 0,0-1 0,0 0 0,0 0 0,0 0 0,0 0 0,0 0 0,0 0 0,0-1 0,0 1 0,0-1 0,1 0 0,-1 1 0,4-1 0,4 0 0,0 0 0,0 0 0,0-1 0,0 0 0,0-1 0,0 0 0,-1-1 0,19-6 0,-26 8 0,0 0 0,0 0 0,1 0 0,-1 0 0,0-1 0,0 1 0,0-1 0,0 1 0,0-1 0,-1 1 0,1-1 0,0 0 0,-1 0 0,1 0 0,-1 0 0,0 0 0,0 0 0,1-1 0,-2 1 0,1 0 0,0 0 0,0-1 0,-1 1 0,1-1 0,-1 1 0,0 0 0,1-1 0,-1 1 0,0-1 0,-1 1 0,1-1 0,0 1 0,-1-1 0,1 1 0,-1 0 0,0-1 0,0 1 0,0 0 0,0 0 0,0 0 0,-3-4 0,-1-1 0,1 1 0,-1 0 0,0 0 0,-1 1 0,1 0 0,-1 0 0,0 0 0,-1 1 0,1-1 0,-1 1 0,0 1 0,0 0 0,0 0 0,0 0 0,0 1 0,-1-1 0,-9 0 0,16 3 0,1 1 0,0-1 0,0 0 0,-1 1 0,1-1 0,0 0 0,0 1 0,0-1 0,0 1 0,0-1 0,0 0 0,-1 1 0,1-1 0,0 1 0,0-1 0,0 1 0,0-1 0,0 0 0,1 1 0,-1-1 0,0 1 0,0-1 0,0 0 0,0 1 0,0-1 0,1 0 0,-1 1 0,0-1 0,0 1 0,0-1 0,1 0 0,-1 1 0,0-1 0,1 0 0,-1 0 0,0 1 0,1-1 0,-1 0 0,0 0 0,1 0 0,-1 1 0,1-1 0,15 18 0,-6-11-571,1 0 0,-1 0 0,22 9 0,-15-9-1199,-1-2-1,1 1 1,1-2 0,22 3-1,19-1-8970</inkml:trace>
</inkml:ink>
</file>

<file path=ppt/ink/ink18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8:15.363"/>
    </inkml:context>
    <inkml:brush xml:id="br0">
      <inkml:brushProperty name="width" value="0.025" units="cm"/>
      <inkml:brushProperty name="height" value="0.025" units="cm"/>
    </inkml:brush>
  </inkml:definitions>
  <inkml:trace contextRef="#ctx0" brushRef="#br0">112 276 16656,'0'0'12566,"-8"4"-12160,2-1-401,0 1-1,-1 0 1,2 0-1,-1 1 1,1-1-1,-1 1 1,1 0-1,1 1 1,-1-1-1,1 1 1,0 0 0,0 0-1,0 1 1,-3 8-1,3-4 3,-1 0 0,1 1-1,1 0 1,0-1 0,0 1-1,2 1 1,-1-1 0,1 19-1,1-29-1,1-1 1,-1 0-1,0 1 0,0-1 0,1 0 0,-1 0 1,1 0-1,-1 1 0,1-1 0,0 0 1,-1 0-1,1 0 0,0 0 0,0 0 0,0 0 1,-1 0-1,1 0 0,0-1 0,0 1 1,1 0-1,-1 0 0,0-1 0,0 1 0,0-1 1,0 1-1,0-1 0,1 1 0,-1-1 1,0 0-1,0 0 0,1 1 0,-1-1 0,0 0 1,1 0-1,-1 0 0,0-1 0,0 1 1,3 0-1,2-1 62,0 0 0,0 0 1,0 0-1,0-1 0,0 0 1,0 0-1,6-4 0,0-1 22,0-1-1,-1 0 1,0-1 0,0 0-1,-1-1 1,0 0 0,-1-1-1,0 0 1,-1 0-1,0-1 1,12-24 0,-10 15 36,-2 0 1,0-1 0,-1 0-1,0 0 1,-2-1 0,3-34-1,-8 55-263,0 35-626,0-31 764,0 0-1,1 0 0,-1 0 1,0 0-1,0 0 0,1 0 1,-1 0-1,1 0 0,0-1 1,0 1-1,-1 0 0,1 0 1,0-1-1,0 1 0,1 0 1,-1-1-1,0 1 0,0-1 1,1 0-1,-1 1 1,1-1-1,-1 0 0,1 0 1,0 0-1,-1 0 0,1 0 1,0 0-1,0 0 0,0-1 1,-1 1-1,1-1 0,0 1 1,0-1-1,0 0 0,0 0 1,0 0-1,0 0 1,0 0-1,0 0 0,0 0 1,0-1-1,0 1 0,-1-1 1,1 1-1,2-2 0,5 0 40,-1-1 0,0 0 0,-1-1-1,1 0 1,0 0 0,-1 0 0,0-1-1,0 0 1,8-8 0,-2-1 79,0-1-1,0-1 1,17-29 0,-25 36-78,-1 1 0,0-1 0,0 0 0,0 0-1,-1-1 1,-1 1 0,0-1 0,0 1 0,1-16 0,-26 70-264,-1 24 70,-28 139-1,45-167 258,2 0-1,1 0 0,3 0 0,7 82 1,-4-110-101,0 0 0,1 0 1,1 0-1,0 0 1,1-1-1,0 1 0,1-1 1,12 18-1,-38-55-2,-23-33 0,38 49 0,0 0 0,1-1 0,0 0 0,0 0 0,1 0 0,0-1 0,1 1 0,0-1 0,1 1 0,0-20 0,1 24 0,1 0 0,0 0 0,0-1 0,1 1 0,-1 0 0,1 0 0,1 1 0,-1-1 0,1 0 0,0 1 0,0-1 0,1 1 0,0 0 0,0 0 0,0 0 0,0 1 0,1-1 0,-1 1 0,8-5 0,4-1-341,1 0-1,27-11 1,1-1-2318,9-7-4484</inkml:trace>
</inkml:ink>
</file>

<file path=ppt/ink/ink18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8:17.372"/>
    </inkml:context>
    <inkml:brush xml:id="br0">
      <inkml:brushProperty name="width" value="0.025" units="cm"/>
      <inkml:brushProperty name="height" value="0.025" units="cm"/>
    </inkml:brush>
  </inkml:definitions>
  <inkml:trace contextRef="#ctx0" brushRef="#br0">0 96 14189,'0'0'13426,"2"10"-11990,9 198 2280,-9-356-3716,-2 153 0,0-1 0,0 0 0,1 1 0,0-1 0,-1 0 0,2 1 0,-1-1 0,0 0 0,1 0 0,0 0 0,-1 0 0,2 0 0,-1 0 0,0 0 0,1-1 0,0 1 0,0-1 0,0 0 0,0 0 0,0 0 0,1 0 0,-1-1 0,1 1 0,0-1 0,0 0 0,-1 0 0,2 0 0,-1 0 0,0-1 0,0 0 0,0 0 0,1 0 0,-1 0 0,0-1 0,1 1 0,-1-1 0,1 0 0,-1-1 0,0 1 0,1-1 0,-1 0 0,0 0 0,1 0 0,-1 0 0,0-1 0,0 0 0,0 0 0,0 0 0,0 0 0,-1-1 0,1 1 0,3-5 0,4-2 0,-1-1 0,-1 0 0,0-1 0,-1 0 0,0-1 0,0 0 0,-1 0 0,-1 0 0,0-1 0,0 0 0,-2 0 0,0 0 0,0-1 0,-1 0 0,-1 1 0,0-1 0,0-16 0,-2 30 0,0 0 0,0 0 0,0-1 0,1 1 0,-1 0 0,0 0 0,0 0 0,0-1 0,0 1 0,0 0 0,0 0 0,0-1 0,0 1 0,0 0 0,0 0 0,0-1 0,-1 1 0,1 0 0,0 0 0,0 0 0,0-1 0,0 1 0,0 0 0,0 0 0,0-1 0,-1 1 0,1 0 0,0 0 0,0 0 0,0 0 0,0-1 0,-1 1 0,1 0 0,0 0 0,0 0 0,0 0 0,-1 0 0,1 0 0,0 0 0,0-1 0,-1 1 0,1 0 0,0 0 0,-1 0 0,-9 9 0,-8 17 0,10-10 0,1 1 0,0-1 0,2 1 0,0 1 0,0-1 0,2 1 0,0 0 0,1 0 0,1-1 0,2 32 0,-1-47 0,0 0 0,1 0 0,-1 0 0,0 0 0,1 0 0,0 0 0,-1 0 0,1 0 0,0 0 0,0 0 0,0-1 0,0 1 0,0 0 0,1-1 0,-1 1 0,0-1 0,1 1 0,-1-1 0,1 0 0,0 1 0,-1-1 0,1 0 0,2 1 0,0-1 0,0 0 0,0 0 0,-1 0 0,1-1 0,0 1 0,0-1 0,0 0 0,0 0 0,0 0 0,0-1 0,6-1 0,0-1 0,1 0 0,-1 0 0,1-1 0,-1-1 0,0 0 0,-1 0 0,18-13 0,-17 9 0,0-1 0,-1 1 0,15-21 0,-21 25 0,0 0 0,1 0 0,-2 0 0,1-1 0,-1 1 0,0 0 0,0-1 0,0 0 0,-1 1 0,0-1 0,1-7 0,-2 12 0,0 1 0,0 0 0,0 0 0,0-1 0,0 1 0,0 0 0,1 0 0,-1-1 0,0 1 0,0 0 0,-1 0 0,1-1 0,0 1 0,0 0 0,0 0 0,0-1 0,0 1 0,0 0 0,0 0 0,0-1 0,0 1 0,-1 0 0,1 0 0,0-1 0,0 1 0,0 0 0,0 0 0,-1 0 0,1 0 0,0-1 0,0 1 0,0 0 0,-1 0 0,1 0 0,0 0 0,0 0 0,-1 0 0,1-1 0,0 1 0,0 0 0,-1 0 0,1 0 0,0 0 0,0 0 0,-1 0 0,1 0 0,-14 9 0,-10 20 0,21-24 0,1 0 0,-1 1 0,1-1 0,1 1 0,-1-1 0,1 1 0,0 0 0,0 0 0,0 0 0,1 0 0,0 6 0,1-9 0,-1 0 0,0-1 0,1 1 0,0-1 0,0 1 0,0-1 0,0 1 0,0-1 0,0 0 0,0 0 0,1 1 0,-1-1 0,1 0 0,0 0 0,-1 0 0,1-1 0,0 1 0,0 0 0,0-1 0,1 1 0,-1-1 0,0 0 0,0 1 0,1-1 0,-1 0 0,1-1 0,2 2 0,12 2-286,-1-1-1,1-1 1,0 0 0,0-1-1,21-1 1,-29-1-578,1 0 1,0 0 0,-1-1-1,0 0 1,1-1-1,10-4 1,16-14-14373</inkml:trace>
</inkml:ink>
</file>

<file path=ppt/ink/ink18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8:18.209"/>
    </inkml:context>
    <inkml:brush xml:id="br0">
      <inkml:brushProperty name="width" value="0.025" units="cm"/>
      <inkml:brushProperty name="height" value="0.025" units="cm"/>
    </inkml:brush>
  </inkml:definitions>
  <inkml:trace contextRef="#ctx0" brushRef="#br0">234 197 15182,'0'-4'516,"0"1"-1,-1-1 0,1 1 0,-1-1 1,0 0-1,0 1 0,0 0 0,0-1 1,0 1-1,-1 0 0,0-1 0,1 1 1,-1 0-1,-1 0 0,1 0 0,0 1 1,-1-1-1,1 1 0,-1-1 0,0 1 1,0 0-1,0 0 0,0 0 0,-3-2 1,2 3-377,1 0 0,0 0 0,-1 0 0,1 0 0,-1 1 0,1-1 0,-1 1 0,1 0 0,-1 0 0,1 1 0,0-1 0,-1 1 0,1-1 0,-1 1 0,1 0 0,0 0 0,-1 1 0,1-1 0,0 1 0,0-1 0,0 1 0,0 0 0,0 0 0,1 0 0,-4 4 0,-7 6-120,2 1 0,-1 0 0,2 0 0,-11 18 0,16-24-13,1 0 0,0 0 0,1 1 0,0-1 0,0 1 0,1 0-1,0 0 1,0 0 0,0 0 0,0 15 0,2-23-11,0 1 1,0 0-1,0 0 0,1 0 0,-1-1 0,0 1 1,0 0-1,0 0 0,1-1 0,-1 1 1,0 0-1,1-1 0,-1 1 0,0 0 0,1-1 1,-1 1-1,1 0 0,-1-1 0,1 1 1,-1-1-1,1 1 0,0-1 0,-1 1 0,1-1 1,0 1-1,-1-1 0,1 0 0,0 1 0,-1-1 1,1 0-1,1 1 0,31-4 31,-22-1-14,0 0 1,-1 0 0,1-1-1,10-7 1,-4 1-58,-1-2-1,0 0 0,-1 0 1,-1-2-1,0 1 1,-1-2-1,0 0 1,-1 0-1,-1-2 1,-1 1-1,0-1 1,-2 0-1,0-1 1,-1 0-1,0-1 1,5-32-1,-17 88-274,-6 26 141,-1 70 0,11-114-4,0 0 154,1 0 0,1 0 0,4 26 0,-5-41-147,1 0 0,0 1 1,0-1-1,0 0 1,1 0-1,-1 0 1,1 0-1,-1 0 1,1 0-1,4 4 0,-5-6-44,0 0-1,0 0 1,1 0-1,-1 0 0,1 0 1,-1 0-1,1 0 1,-1-1-1,1 1 0,0 0 1,-1-1-1,1 1 0,0-1 1,-1 0-1,1 0 1,0 0-1,-1 1 0,1-2 1,0 1-1,0 0 1,2-1-1,14-7-4002,-2-12-3774</inkml:trace>
</inkml:ink>
</file>

<file path=ppt/ink/ink18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8:18.550"/>
    </inkml:context>
    <inkml:brush xml:id="br0">
      <inkml:brushProperty name="width" value="0.025" units="cm"/>
      <inkml:brushProperty name="height" value="0.025" units="cm"/>
    </inkml:brush>
  </inkml:definitions>
  <inkml:trace contextRef="#ctx0" brushRef="#br0">41 0 13004,'0'9'3449,"-1"10"-2041,0-6 52,0 0 0,0 0-1,3 20 1,-2-31-1312,0 0-1,0 0 1,1 0 0,-1 0 0,1 0-1,-1 0 1,1 0 0,0 0 0,-1 0 0,1 0-1,0-1 1,0 1 0,0 0 0,1 0 0,-1-1-1,0 1 1,1-1 0,-1 1 0,1-1-1,-1 0 1,1 1 0,0-1 0,-1 0 0,1 0-1,0 0 1,0 0 0,0-1 0,0 1 0,4 1-1,-4-2-29,1 1 0,0-1 1,0 0-1,-1 0 0,1 0 0,0 0 0,0 0 0,-1-1 0,1 1 0,0-1 0,-1 0 0,1 0 0,0 0 1,-1 0-1,1 0 0,-1 0 0,1-1 0,-1 1 0,0-1 0,0 0 0,3-2 0,-3 1-30,0 0 0,0 0 0,-1 0 0,1 0 0,-1-1 0,0 1 1,0-1-1,0 1 0,0-1 0,0 1 0,-1-1 0,0 1 0,0-1 0,0 0 0,0 1 0,-1-5 0,1 7-87,0-1 0,-1 1 0,1-1 0,0 1 0,-1-1 0,1 1 0,-1 0 0,0-1 0,0 1 0,1 0 0,-1 0 0,0-1 0,0 1 0,0 0 0,0 0 0,0 0 0,0 0 0,-1 0 0,1 0 0,0 1 0,0-1 0,-1 0 0,1 0 0,0 1 0,-1-1 0,1 1 0,-1 0 0,1-1 0,-1 1 0,1 0 0,-1 0 0,1 0 0,-1 0 0,1 0 0,0 0 0,-1 0 0,1 0 0,-1 0 0,1 1 0,-3 0 0,-1 0-43,1 0 0,0 0 0,-1 1-1,1-1 1,0 1 0,0 0 0,0 0 0,0 0-1,0 1 1,0-1 0,1 1 0,-6 6 0,3-1 1,0 1 0,1 0 0,0 0 0,1 1 1,0-1-1,0 1 0,1 0 0,1 0 0,-1 0 1,2 1-1,-1-1 0,1 0 0,1 20 0,1-29-38,-1 1 0,0 0 0,0 0-1,1 0 1,-1 0 0,1 0 0,0-1 0,-1 1-1,1 0 1,0 0 0,0-1 0,0 1-1,0-1 1,0 1 0,1-1 0,-1 1-1,0-1 1,1 0 0,-1 1 0,1-1-1,-1 0 1,1 0 0,0 0 0,-1 0-1,1-1 1,0 1 0,0 0 0,-1-1-1,1 1 1,0-1 0,0 1 0,0-1-1,0 0 1,0 0 0,0 0 0,0 0-1,-1 0 1,1-1 0,0 1 0,0 0-1,3-2 1,2 1-662,0-1 1,1 0-1,-1 0 0,0-1 1,0 1-1,0-2 0,0 1 0,-1-1 1,9-6-1,13-18-5574,-2-3-3172</inkml:trace>
</inkml:ink>
</file>

<file path=ppt/ink/ink18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8:18.942"/>
    </inkml:context>
    <inkml:brush xml:id="br0">
      <inkml:brushProperty name="width" value="0.025" units="cm"/>
      <inkml:brushProperty name="height" value="0.025" units="cm"/>
    </inkml:brush>
  </inkml:definitions>
  <inkml:trace contextRef="#ctx0" brushRef="#br0">110 1 11018,'0'0'7090,"-4"11"-5809,-28 86 3045,-22 112 0,47-173-4023,2 0-1,1 0 0,1 1 1,3 0-1,0-1 1,3 1-1,7 36 1,-5-54 20,-1-17 390,1-33 522,-4 24-1200,37-214-31,-29 183-9,2 0 0,1 1 0,30-61 0,-37 89-138,0 0 0,1 0 0,0 0 0,1 1 0,-1 0 0,13-11 1,-16 16 39,0 1 1,0-1 0,0 1 0,1 0 0,-1 0 0,0 0 0,1 0 0,0 1 0,-1 0 0,1-1 0,0 1-1,-1 1 1,1-1 0,0 0 0,0 1 0,0 0 0,0 0 0,-1 0 0,1 0 0,8 2 0,-11-1 99,1-1 1,0 1-1,-1 0 0,1 0 1,0 0-1,-1 0 1,1 0-1,-1 0 1,0 0-1,1 0 0,-1 1 1,0-1-1,0 1 1,0-1-1,0 1 0,0-1 1,0 1-1,0-1 1,0 1-1,0 0 1,-1 0-1,1-1 0,-1 1 1,0 0-1,1 0 1,-1 0-1,0-1 1,0 1-1,0 0 0,0 0 1,-1 3-1,1 0 105,-1-1 0,0 1 1,0-1-1,0 1 0,0-1 0,-1 0 0,1 1 0,-1-1 0,0 0 0,-1 0 0,-3 5 0,-2-1 110,0 0 0,0-1 1,-1 0-1,1-1 0,-19 11 0,23-15-168,0 0 0,0 0 0,0 0 0,-1 0-1,1-1 1,0 1 0,-1-1 0,1-1 0,-1 1-1,1 0 1,-1-1 0,1 0 0,-1 0 0,0 0-1,1-1 1,-8-1 0,11 1-212,-1 0 0,1 1 1,-1-1-1,1 0 0,0 0 0,0 0 1,-1 0-1,1-1 0,0 1 0,0 0 0,0 0 1,0-1-1,0 1 0,0 0 0,1-1 1,-1 1-1,0-1 0,1 1 0,-1-1 0,1 0 1,-1 1-1,1-3 0,-2-38-7120,3 36 6279,0-14-6406</inkml:trace>
</inkml:ink>
</file>

<file path=ppt/ink/ink18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8:19.474"/>
    </inkml:context>
    <inkml:brush xml:id="br0">
      <inkml:brushProperty name="width" value="0.025" units="cm"/>
      <inkml:brushProperty name="height" value="0.025" units="cm"/>
    </inkml:brush>
  </inkml:definitions>
  <inkml:trace contextRef="#ctx0" brushRef="#br0">23 94 17264,'0'0'13293,"9"-2"-11820,-2 0-1367,0-1-1,0 1 1,-1-1-1,1-1 0,10-6 1,-15 9-103,0 0 0,-1 0 1,1 0-1,-1-1 0,1 1 0,-1-1 1,1 1-1,-1-1 0,0 1 0,0-1 1,0 0-1,0 1 0,0-1 0,0 0 1,0 0-1,0 0 0,-1 0 0,1 0 1,-1 0-1,1 0 0,-1 0 0,0 0 1,0 0-1,0 0 0,0 0 0,0 0 1,0 0-1,-1 0 0,1 0 1,-1 0-1,-1-3 0,2 4-3,-1 0 0,0 1 0,1-1 0,-1 0 0,0 1 0,0-1 0,1 1 0,-1-1 0,0 1 0,0-1 0,0 1 0,0 0 0,1-1 0,-1 1 0,0 0 0,0 0 0,0 0 0,0-1 0,0 1 0,0 0 0,0 0 0,0 0 0,0 1 0,0-1 0,0 0 0,0 0 0,0 0 0,-1 1 0,-26 12 0,23-7-10,0 0 0,0 0 1,1 0-1,0 1 0,0 0 0,0 0 0,1 0 1,-3 9-1,4-12 5,1 1 0,-1 0-1,1 0 1,0 0 0,0 0 0,1 0 0,-1 0 0,1 0 0,0 0-1,0 0 1,1 0 0,0 0 0,2 9 0,-2-13 8,0 1 0,1 0 0,-1-1 0,1 1 1,-1-1-1,1 0 0,0 1 0,-1-1 0,1 0 0,0 0 0,0 0 1,0 0-1,0 0 0,0-1 0,0 1 0,0-1 0,0 1 0,0-1 1,0 0-1,0 1 0,0-1 0,0 0 0,0 0 0,0-1 1,0 1-1,0 0 0,3-2 0,4 1 9,0-1 0,-1 0 0,1 0 0,-1-1 0,11-5 0,34-26-68,-43 26 38,0 1 0,1 0 0,0 1 0,1 0 0,-1 0 0,18-5 0,-28 12 20,0-1 0,-1 0 0,1 0 0,0 1 0,-1-1 0,1 0 0,0 1 0,-1-1 0,1 0-1,-1 1 1,1-1 0,-1 1 0,1-1 0,-1 1 0,1 0 0,-1-1 0,0 1 0,1-1-1,-1 1 1,0 0 0,1-1 0,-1 1 0,0 0 0,0-1 0,1 1 0,-1 0 0,0-1-1,0 1 1,0 0 0,0 0 0,0-1 0,0 1 0,0 0 0,0-1 0,-1 2 0,1 38 97,0-30-85,-1 1-14,2 16 0,0-26 0,-1-1 0,0 1 0,0-1 0,1 1 0,-1-1 0,0 0 0,1 1 0,-1-1 0,1 1 0,-1-1 0,0 0 0,1 1 0,-1-1 0,1 0 0,-1 0 0,1 1 0,-1-1 0,1 0 0,-1 0 0,1 0 0,-1 0 0,1 1 0,-1-1 0,1 0 0,-1 0 0,1 0 0,0 0 0,-1 0 0,1 0 0,-1-1 0,1 1 0,-1 0 0,1 0 0,-1 0 0,1 0 0,-1-1 0,1 1 0,-1 0 0,1 0 0,-1-1 0,1 1 0,-1 0 0,1-1 0,52-33 0,10-7 0,-58 39 0,0-1 0,0 1 0,0 0 0,0 1 0,0-1 0,0 1 0,0 0 0,1 0 0,-1 1 0,10-1 0,-15 2-102,1-1 0,-1 0 1,1 1-1,-1-1 0,1 0 0,-1 1 0,1-1 1,-1 1-1,1-1 0,-1 1 0,1-1 0,-1 1 0,0-1 1,1 1-1,-1-1 0,0 1 0,0 0 0,1-1 1,-1 1-1,0 0 0,0-1 0,0 1 0,0-1 1,0 1-1,0 0 0,0 1 0,0-2-157,0 1-1,0 0 1,0-1 0,0 1 0,0 0-1,0-1 1,0 1 0,1 0-1,-1-1 1,0 1 0,0 0-1,0-1 1,1 1 0,-1-1 0,0 1-1,1-1 1,-1 1 0,1 0-1,-1-1 1,1 1 0,-1-1-1,1 0 1,-1 1 0,1-1-1,-1 1 1,1-1 0,0 1 0</inkml:trace>
</inkml:ink>
</file>

<file path=ppt/ink/ink18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8:20.094"/>
    </inkml:context>
    <inkml:brush xml:id="br0">
      <inkml:brushProperty name="width" value="0.025" units="cm"/>
      <inkml:brushProperty name="height" value="0.025" units="cm"/>
    </inkml:brush>
  </inkml:definitions>
  <inkml:trace contextRef="#ctx0" brushRef="#br0">191 224 11563,'0'0'14045,"-10"-6"-10543,8 4-3310,-5-2 212,1 0 1,-1 0-1,-1 0 1,1 1 0,-12-3-1,16 5-356,0 0-1,0 1 0,0-1 0,0 1 0,0 0 0,0 0 1,0 0-1,0 1 0,0-1 0,0 1 0,0-1 0,0 1 1,0 0-1,0 0 0,0 0 0,0 1 0,1-1 0,-1 1 1,0-1-1,1 1 0,-4 3 0,0 2-47,0-1 0,0 1 0,1 0 0,0 0 0,0 0 0,1 1 0,-6 13 0,8-17 0,1 0 0,-1 0 0,1 0 0,0 0 0,0 1 0,0-1 0,0 0 0,1 1 0,0-1 0,0 1 0,0-1 0,0 0 0,1 1 0,-1-1 0,1 1 0,3 7 0,-2-10 0,0 0 0,0 0 0,0 0 0,0 0 0,0 0 0,0-1 0,1 1 0,-1-1 0,1 1 0,-1-1 0,1 0 0,-1 0 0,1 0 0,0 0 0,-1-1 0,1 1 0,0-1 0,-1 0 0,1 1 0,0-1 0,0 0 0,0-1 0,-1 1 0,6-2 0,4 1 0,-1-1 0,1-1 0,-1 0 0,20-7 0,-13 1 0,0 0 0,0-2 0,-1 0 0,-1 0 0,0-2 0,0 0 0,-1-1 0,-1 0 0,0-1 0,-1-1 0,-1 0 0,0 0 0,-1-2 0,-1 1 0,-1-1 0,0-1 0,-1 0 0,-2 0 0,1 0 0,3-26 0,-9 30 0,-4 12 0,-10 22 0,-15 44 0,27-61 0,-9 23 5,-29 75 24,36-90-51,0 1 0,1 0-1,0 0 1,0 0 0,1 0-1,1 0 1,0 14 0,1-24-92,-1 0 0,0 0 0,0-1 0,1 1 0,-1 0 0,0 0 1,1 0-1,-1-1 0,0 1 0,1 0 0,-1 0 0,1-1 0,0 1 0,-1 0 0,1-1 0,0 1 0,-1-1 1,1 1-1,0-1 0,-1 1 0,1-1 0,0 1 0,0-1 0,0 0 0,-1 1 0,1-1 0,0 0 0,0 0 1,0 0-1,0 1 0,0-1 0,0 0 0,-1 0 0,1 0 0,0-1 0,0 1 0,0 0 0,0 0 0,0 0 1,-1-1-1,2 1 0,2-1-961,-1 0 0,0 0 0,1-1 0,-1 1-1,0-1 1,0 1 0,0-1 0,0 0 0,4-3 0,13-19-13867</inkml:trace>
</inkml:ink>
</file>

<file path=ppt/ink/ink18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8:20.640"/>
    </inkml:context>
    <inkml:brush xml:id="br0">
      <inkml:brushProperty name="width" value="0.025" units="cm"/>
      <inkml:brushProperty name="height" value="0.025" units="cm"/>
    </inkml:brush>
  </inkml:definitions>
  <inkml:trace contextRef="#ctx0" brushRef="#br0">3 0 17521,'0'0'6422,"-1"9"-4164,0 29-630,1-36-1550,0-1 0,1 1-1,-1-1 1,1 1 0,0-1 0,-1 0 0,1 1-1,0-1 1,0 0 0,0 0 0,0 1 0,0-1-1,0 0 1,0 0 0,0 0 0,0 0-1,1 0 1,-1-1 0,0 1 0,1 0 0,-1-1-1,0 1 1,1-1 0,-1 1 0,1-1 0,-1 1-1,1-1 1,-1 0 0,1 0 0,-1 0 0,1 0-1,1 0 1,48-3 841,-47 1-819,0 1-1,0-1 1,0 0 0,0 0 0,-1-1 0,1 1-1,5-5 1,-8 6-81,0 0-1,0 1 1,0-1 0,0 0-1,-1 1 1,1-1 0,0 0 0,0 0-1,-1 0 1,1 0 0,0 0-1,-1 0 1,1 0 0,-1 0-1,1 0 1,-1 0 0,1 0-1,-1 0 1,0 0 0,0 0-1,0 0 1,1-1 0,-1 1-1,0 0 1,0 0 0,-1 0 0,1 0-1,0 0 1,0 0 0,0-1-1,-1 1 1,1 0 0,-1 0-1,0-1 1,1 2-19,-1-1 0,1 1 0,0 0 0,-1-1 0,1 1 0,-1 0 0,1 0 0,-1 0 0,1-1 0,-1 1 0,0 0 0,1 0 0,-1 0 0,1 0 0,-1 0 0,1 0 0,-1 0 0,1 0 0,-1 0 0,0 0 0,1 0 0,-1 0 0,1 1 0,-1-1 0,1 0 0,-1 0 0,1 0 0,-1 1 0,1-1 0,-1 0 0,1 1 0,0-1 0,-1 0 0,1 1 0,-1-1 0,1 1 0,0-1 0,-1 1 0,1-1 0,0 0 0,0 1 0,-1-1 0,1 1 0,0 0 0,-13 22 0,9-15-41,1 1-1,0 0 1,1 0 0,0 0 0,0 0-1,1 1 1,1-1 0,-1 0 0,1 1-1,2 12 1,-1-21 32,0 1-1,-1-1 0,1 0 1,0 1-1,0-1 1,0 0-1,0 0 0,0 0 1,1 0-1,-1 0 0,0 0 1,0 0-1,1-1 1,-1 1-1,0 0 0,1-1 1,-1 1-1,1-1 0,-1 1 1,1-1-1,-1 0 1,1 1-1,-1-1 0,1 0 1,-1 0-1,1 0 0,-1 0 1,1-1-1,2 1 1,46-10 169,-35 3-133,-1-1 0,25-17 0,-30 18-26,1 0-1,-1 1 1,1 0-1,0 1 1,1 0-1,0 1 1,17-5 0,-27 9 0,0 0 1,0 1-1,0-1 1,0 0-1,-1 1 1,1-1-1,0 1 1,0 0-1,-1-1 1,1 1-1,0-1 1,-1 1-1,1 0 1,-1 0-1,1-1 1,-1 1-1,1 0 1,-1 0-1,0 0 1,1-1-1,-1 1 1,0 0-1,1 0 1,-1 0-1,0 0 1,0 0-1,0 0 1,0 0-1,0 0 1,0 0-1,0-1 1,0 1-1,-1 1 1,1 45 266,-1-38-134,1-7-131,0-1 0,-1 1-1,1 0 1,0 0 0,0 0-1,0 0 1,0-1 0,1 1-1,-1 0 1,0 0 0,1 0-1,0-1 1,-1 1 0,1 0-1,0-1 1,0 1 0,-1 0-1,1-1 1,3 3 0,-2-3-4,0-1 0,0 1 1,0-1-1,1 0 1,-1 0-1,0 0 1,0 0-1,1 0 0,-1 0 1,0-1-1,0 1 1,0-1-1,0 0 0,0 1 1,0-1-1,0 0 1,3-2-1,73-39-536,-62 32 348,0 1 0,1 0 0,0 1 0,0 1 0,26-7 0,-42 14 185,-1 0 0,1 0 0,-1 0-1,1 0 1,-1 0 0,1 0 0,-1 0 0,1 0-1,-1 0 1,1 0 0,-1 1 0,1-1 0,-1 0 0,1 0-1,-1 0 1,1 1 0,-1-1 0,1 0 0,-1 1-1,0-1 1,1 0 0,-1 1 0,0-1 0,1 0 0,-1 1-1,0-1 1,1 1 0,-1-1 0,0 1 0,0-1-1,0 1 1,1-1 0,-1 1 0,0-1 0,0 1 0,0-1-1,0 1 1,0-1 0,0 1 0,0-1 0,0 1-1,0-1 1,0 1 0,0-1 0,0 1 0,0-1 0,0 1-1,-1-1 1,1 1 0,0-1 0,0 1 0,-1 0-1,-12 40 83,6-20-585,7-19 36,-1 13-1474,8-10-5259,8-5 344</inkml:trace>
</inkml:ink>
</file>

<file path=ppt/ink/ink18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8:20.983"/>
    </inkml:context>
    <inkml:brush xml:id="br0">
      <inkml:brushProperty name="width" value="0.025" units="cm"/>
      <inkml:brushProperty name="height" value="0.025" units="cm"/>
    </inkml:brush>
  </inkml:definitions>
  <inkml:trace contextRef="#ctx0" brushRef="#br0">150 0 19442,'0'0'6887,"-49"18"-5798,24 2-320,-4 2 95,7 2 258,6-2-578,7-1-480,9-5-128,1 0-128,17-5-385,5-3-159,3-4-610,2-4-928,2 0-801,2-1-672,2-11-2659</inkml:trace>
</inkml:ink>
</file>

<file path=ppt/ink/ink18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8:21.312"/>
    </inkml:context>
    <inkml:brush xml:id="br0">
      <inkml:brushProperty name="width" value="0.025" units="cm"/>
      <inkml:brushProperty name="height" value="0.025" units="cm"/>
    </inkml:brush>
  </inkml:definitions>
  <inkml:trace contextRef="#ctx0" brushRef="#br0">93 67 10570,'0'0'5413,"-10"1"-2135,5 0-3045,-41 11 2570,44-11-2626,0 0-1,1 0 1,-1 0 0,0 0 0,0 0 0,1 0 0,-1 0-1,0 1 1,1-1 0,-1 1 0,1-1 0,0 1 0,-1-1 0,1 1-1,0 0 1,0 0 0,0-1 0,0 1 0,0 0 0,1 0 0,-1 0-1,1 0 1,-1 0 0,1 0 0,-1 3 0,2-4-155,0 0 0,-1 0 0,1 0 0,0-1 0,0 1-1,-1 0 1,1 0 0,0-1 0,0 1 0,0 0 0,0-1 0,0 1 0,0-1 0,0 1 0,0-1 0,0 0 0,0 1 0,0-1 0,1 0 0,-1 0 0,0 0 0,0 0 0,0 0 0,0 0-1,0 0 1,0 0 0,1 0 0,-1 0 0,1-1 0,38-5 275,-32 3-290,-1-1-1,1 0 1,-1 0-1,0 0 0,-1-1 1,1 0-1,11-12 1,-15 14 148,0 0 1,0 0-1,-1 0 1,1-1-1,-1 1 1,1-1-1,-1 1 1,0-1-1,-1 0 1,1 0-1,-1 0 1,1 0-1,-1 0 1,0 0-1,-1 0 1,1 0 0,-1-6-1,0 9-95,-1 1-1,1-1 0,-1 0 1,0 0-1,1 1 1,-1-1-1,0 0 1,0 1-1,1-1 1,-1 1-1,0-1 1,0 1-1,0-1 1,0 1-1,0 0 1,0 0-1,0-1 0,1 1 1,-1 0-1,0 0 1,0 0-1,0 0 1,0 0-1,0 0 1,0 0-1,0 0 1,0 0-1,0 1 1,-2-1-1,-32 9-225,27-5 180,1 0 1,0 1 0,0 0 0,1 1 0,-1 0-1,1 0 1,1 0 0,-1 0 0,1 1 0,0 0-1,0 0 1,1 1 0,0-1 0,0 1 0,1 0-1,0 0 1,0 0 0,1 0 0,0 1 0,1-1-1,-1 10 1,2-16-32,0 0 0,1 0 0,-1 1 0,1-1 0,-1 0 0,1 0-1,0 0 1,0 1 0,0-1 0,0 0 0,0 0 0,0-1 0,1 1 0,-1 0 0,1 0 0,-1-1-1,1 1 1,0 0 0,-1-1 0,1 0 0,0 1 0,0-1 0,0 0 0,0 0 0,0 0-1,0 0 1,0-1 0,1 1 0,-1 0 0,0-1 0,4 1 0,6 0-1174,-1 1 0,0-2 0,1 1 0,-1-2 0,16-1 1,24-8-8612</inkml:trace>
</inkml:ink>
</file>

<file path=ppt/ink/ink18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8:21.837"/>
    </inkml:context>
    <inkml:brush xml:id="br0">
      <inkml:brushProperty name="width" value="0.025" units="cm"/>
      <inkml:brushProperty name="height" value="0.025" units="cm"/>
    </inkml:brush>
  </inkml:definitions>
  <inkml:trace contextRef="#ctx0" brushRef="#br0">65 55 8488,'1'-9'9006,"3"-24"-3996,-1 21-1097,-2 29-2485,-5 71 182,-3-1 1,-22 98-1,27-176-1562,0 2-39,0 0-1,1 0 1,0 0-1,1 21 1,0-32-9,0 1 0,0-1 0,1 1 0,-1-1 0,0 1 0,1-1 0,-1 1 0,0-1 0,1 0 0,-1 1 0,1-1 0,-1 0 0,0 1 0,1-1 0,-1 0 0,1 1 0,-1-1 0,1 0 0,-1 0 0,1 0 0,-1 0 0,1 1 0,0-1 0,-1 0 0,1 0 0,-1 0 0,1 0 0,-1 0 0,1 0 0,-1 0 0,1 0 0,-1-1 0,1 1 0,-1 0 0,1 0 0,-1 0 0,1 0 0,-1-1 0,1 1 0,-1 0 0,1-1 0,0 0 0,23-11 0,34-35 0,-43 33 0,0 1 0,28-17 0,-42 30 0,0-1 0,-1 0 0,1 1 0,0-1 0,0 0 0,0 1 0,0 0 0,0-1 0,0 1 0,0-1 0,0 1 0,1 0 0,-1 0 0,0 0 0,0 0 0,0 0 0,0 0 0,0 0 0,0 0 0,0 0 0,0 0 0,1 0 0,0 1 0,-1 0 0,0 0 0,-1 0 0,1-1 0,-1 1 0,1 0 0,-1 0 0,0 0 0,1 0 0,-1 0 0,0 0 0,0 0 0,0 0 0,1 0 0,-1 0 0,0 0 0,0 0 0,0 0 0,-1 0 0,1 0 0,0 1 0,-1 4 0,-1 0 0,1-1 0,-1 1 0,0-1 0,0 1 0,-1-1 0,-4 8 0,-1-4 4,0-1 0,0 0 0,-1 0-1,0-1 1,0-1 0,-1 1 0,0-2 0,-11 6 0,14-7-17,0-1 1,1 0 0,-1-1-1,0 0 1,-1 0-1,1 0 1,0-1 0,0 0-1,-1-1 1,1 1-1,0-1 1,-1-1 0,-10-1-1,18 2-100,-1-1-1,1 1 0,-1 0 1,1-1-1,-1 1 0,1 0 1,-1-1-1,1 1 0,-1-1 1,1 1-1,-1-1 0,1 1 1,0-1-1,-1 1 0,1-1 1,0 1-1,0-1 0,-1 1 1,1-1-1,0 0 0,0 1 1,0-1-1,0 1 0,0-1 1,-1 0-1,1 1 0,0-1 1,1 0-1,-1 1 0,0-1 1,0 1-1,0-1 0,0 0 1,0 1-1,1-1 0,-1 1 1,1-2-1,11-21-5902,11-1-1383</inkml:trace>
</inkml:ink>
</file>

<file path=ppt/ink/ink19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8:22.167"/>
    </inkml:context>
    <inkml:brush xml:id="br0">
      <inkml:brushProperty name="width" value="0.025" units="cm"/>
      <inkml:brushProperty name="height" value="0.025" units="cm"/>
    </inkml:brush>
  </inkml:definitions>
  <inkml:trace contextRef="#ctx0" brushRef="#br0">1 78 15182,'0'0'16421,"9"-6"-15422,-3 2-903,-1 2-92,-1 0 0,1-1 0,-1 0 0,0 0 0,0 0 0,0 0 1,0-1-1,-1 1 0,1-1 0,-1 0 0,0 0 0,0 0 0,0-1 0,-1 1 0,1-1 0,1-6 0,-26 44-4,15-18-3,1 1 1,-7 27-1,11-37-31,1 0 0,0-1 0,0 1 0,1 0 0,-1 0 0,1 0 0,1-1 0,-1 1 0,1 0 0,0 0 0,3 8 0,-3-13-117,0 1 0,0 0 0,0 0 1,1-1-1,-1 1 0,0-1 0,1 1 0,0-1 1,-1 1-1,1-1 0,0 0 0,0 0 1,-1 0-1,1 0 0,0 0 0,0 0 0,0-1 1,0 1-1,1-1 0,-1 1 0,0-1 1,0 0-1,0 1 0,0-1 0,0 0 1,0-1-1,1 1 0,-1 0 0,0-1 0,0 1 1,0-1-1,0 1 0,3-3 0,4 0-1069,-1 0 0,1-1 0,-1 1 0,0-2 0,0 1 0,12-11 0,16-20-8496</inkml:trace>
</inkml:ink>
</file>

<file path=ppt/ink/ink19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8:23.613"/>
    </inkml:context>
    <inkml:brush xml:id="br0">
      <inkml:brushProperty name="width" value="0.025" units="cm"/>
      <inkml:brushProperty name="height" value="0.025" units="cm"/>
    </inkml:brush>
  </inkml:definitions>
  <inkml:trace contextRef="#ctx0" brushRef="#br0">115 0 11307,'0'0'9465,"-8"13"-7688,-8 19-682,1 1-1,2 0 0,1 1 1,2 0-1,-9 48 1,11-39-183,2 0 1,2 0 0,2 70 0,1-112-913,1-1 0,0 1 0,0 0 0,0 0 0,0 0 0,0-1 0,0 1 0,0 0 0,0 0 0,0-1 0,0 1 0,0 0 0,0 0 0,1-1 0,-1 1 0,0 0 0,1-1 0,-1 1 0,0 0 0,1-1 0,-1 1 0,1 0 0,-1-1 0,1 1 0,-1-1 0,1 1 0,-1-1 0,1 1 0,0-1 0,-1 1 0,1-1 0,0 0 0,-1 1 0,1-1 0,0 0 0,0 0 0,-1 1 0,1-1 0,0 0 0,0 0 0,-1 0 0,1 0 0,0 0 0,0 0 0,1 0 0,0-1 0,0 0 0,-1 0 0,1 0 0,0 0 0,0-1 0,-1 1 0,1 0 0,-1-1 0,1 0 0,-1 1 0,0-1 0,1 0 0,-1 1 0,0-1 0,1-3 0,4-13 0,0 1 0,-2-1 0,0 0 0,-1 0 0,-1-1 0,0-27 0,2-15 0,-4 61 0,0-1-1,0 1 1,1-1 0,-1 1-1,0-1 1,1 1 0,-1-1 0,0 1-1,1-1 1,-1 1 0,1-1-1,-1 1 1,1 0 0,-1-1-1,1 1 1,-1 0 0,1-1-1,-1 1 1,1 0 0,0 0-1,-1 0 1,1-1 0,-1 1 0,1 0-1,0 0 1,-1 0 0,1 0-1,-1 0 1,1 0 0,0 0-1,-1 0 1,1 0 0,-1 0-1,1 1 1,0-1 0,-1 0-1,1 0 1,-1 0 0,1 1 0,-1-1-1,1 0 1,-1 1 0,1-1-1,-1 0 1,1 1 0,0 0-1,37 22-70,-26-15 2,-7-6 6,0 0-1,0 1 1,-1 0-1,1 0 0,-1 0 1,0 1-1,0-1 1,0 1-1,0 0 1,6 9-1,-9-10 101,1 0 0,-1 1 0,0 0 0,0-1 0,0 1 0,-1-1 0,1 1 1,-1 0-1,0 0 0,0-1 0,0 1 0,0 0 0,-1 0 0,1-1 0,-1 1 0,0 0 0,-2 3 0,2-3-25,-1 1 0,1-1-1,0 0 1,1 1 0,-1-1-1,1 1 1,-1-1 0,2 9 0,-1-13-10,0 1 1,0 0-1,1-1 0,-1 1 1,0 0-1,1-1 1,-1 1-1,0 0 1,1-1-1,-1 1 1,1-1-1,-1 1 1,1-1-1,-1 1 1,1-1-1,0 1 1,-1-1-1,1 0 0,-1 1 1,1-1-1,0 0 1,1 1-1,27-3 23,-6-8-47,0-1 1,-1-1-1,0-1 0,-1-1 1,37-33-1,-45 37 24,4-3 24,-7 5-106,-13 14-47,-19 30 105,15-23 55,1 1 0,1-1 0,0 1 0,1 1 1,0-1-1,1 0 0,1 1 0,0 0 0,1 26 0,1-40-33,0 0 0,0 0 0,0-1 0,1 1 0,-1 0 0,0-1 0,0 1 0,0 0 0,1 0 0,-1-1 0,0 1 0,1 0 0,-1-1 0,1 1 0,-1 0 0,0-1 0,1 1 0,-1-1 0,1 1 0,0-1 0,-1 1 0,1-1 0,-1 1 0,1-1 0,0 0 0,-1 1 0,1-1 0,0 0 0,0 0 0,-1 1 0,1-1 0,0 0 0,-1 0 0,1 0 0,0 0 0,0 0 0,0 0 0,-1 0 0,1 0 0,0 0 0,-1 0 0,1 0 0,0-1 0,0 1 0,-1 0 0,1 0 0,0-1 0,-1 1 0,1 0 0,0-1 0,-1 1 0,1-1 0,0 0 0,4-2 0,0 1 0,-1-1 0,0 0 0,0 0 0,0 0 0,7-7 0,-1-4 0,-1-1 0,0 0 0,-1 0 0,-1 0 0,0-1 0,-2 0 0,1-1 0,-2 1 0,0-1 0,-1 0 0,-1 0 0,0 0 0,-2-18 0,-2 28 0,-3 16 0,-4 19 0,8-23 0,0 0 0,0 0 0,0 0 0,1 0 0,0 0 0,0-1 0,0 1 0,1 0 0,0 0 0,0 0 0,3 9 0,-3-12 0,1 0 0,-1 0 0,1 0 0,0 0 0,0 0 0,-1 0 0,1-1 0,0 1 0,1-1 0,-1 0 0,0 1 0,0-1 0,1 0 0,-1 0 0,0 0 0,1-1 0,-1 1 0,1-1 0,-1 1 0,1-1 0,-1 0 0,1 0 0,0 0 0,3-1 0,5 1 0,1-2 0,-1 0 0,0 0 0,-1-1 0,1 0 0,0-1 0,-1 0 0,0-1 0,0 0 0,0 0 0,0-1 0,-1-1 0,0 1 0,0-2 0,-1 1 0,0-1 0,0 0 0,-1-1 0,0 0 0,-1 0 0,1 0 0,4-12 0,-10 19 0,0 0 0,0 0 0,0 0 0,-1 0 0,1 1 0,0-1 0,-1 0 0,0 0 0,1-1 0,-1 1 0,0 0 0,0 0 0,0 0 0,-1 0 0,1-2 0,-1 3 0,1 0 0,-1 1 0,1-1 0,0 0 0,-1 1 0,1-1 0,-1 1 0,1-1 0,-1 1 0,0-1 0,1 1 0,-1-1 0,0 1 0,1 0 0,-1-1 0,0 1 0,1 0 0,-1 0 0,0-1 0,1 1 0,-1 0 0,0 0 0,0 0 0,1 0 0,-1 0 0,0 0 0,-1 0 0,-1 1 0,-1-1 0,0 1 0,1 0 0,-1 0 0,1 1 0,-1-1 0,1 1 0,-1 0 0,1 0 0,0 0 0,0 0 0,0 0 0,0 1 0,0-1 0,-2 4 0,-36 53 0,38-55 0,1 1 0,-1 0 0,1-1 0,1 1 0,-1 0 0,1 0 0,0 1 0,0-1 0,0 0 0,1 0 0,0 9 0,0-12 0,1-1 0,0 1 0,0-1 0,0 1 0,0-1 0,0 0 0,1 1 0,-1-1 0,0 0 0,0 0 0,1 0 0,-1 0 0,1 0 0,-1 0 0,1 0 0,-1-1 0,1 1 0,0-1 0,-1 1 0,1-1 0,0 1 0,-1-1 0,1 0 0,0 0 0,0 0 0,-1 0 0,1 0 0,0 0 0,-1 0 0,4-1 0,3 0 0,-1 1 0,0-1 0,1-1 0,-1 1 0,0-1 0,8-3 0,-7 0 0,-1-1 0,1 0 0,-1 0 0,0 0 0,-1-1 0,0 0 0,0 0 0,0-1 0,-1 0 0,0 0 0,0 0 0,-1 0 0,0-1 0,-1 0 0,0 0 0,0 0 0,-1 0 0,2-17 0,-4 26 0,0 0 0,0 0 0,0 1 0,0-1 0,0 0 0,0 0 0,0 0 0,0 0 0,0 1 0,0-1 0,0 0 0,0 0 0,0 0 0,0 0 0,0 0 0,-1 1 0,1-1 0,0 0 0,0 0 0,0 0 0,0 0 0,0 0 0,0 0 0,-1 0 0,1 0 0,0 1 0,0-1 0,0 0 0,0 0 0,-1 0 0,1 0 0,0 0 0,0 0 0,0 0 0,0 0 0,-1 0 0,1 0 0,0 0 0,0 0 0,0 0 0,0 0 0,-1 0 0,1 0 0,0 0 0,0 0 0,0-1 0,0 1 0,0 0 0,-1 0 0,1 0 0,0 0 0,0 0 0,0 0 0,0 0 0,0 0 0,0-1 0,-1 1 0,1 0 0,0 0 0,0 0 0,0 0 0,0 0 0,0-1 0,0 1 0,0 0 0,0 0 0,0 0 0,0 0 0,0-1 0,-9 11 0,-9 14 0,2 0 0,1 1 0,-22 49 0,37-73 0,-1-1 0,1 1 0,0 0 0,0-1 0,0 1 0,0-1 0,0 1 0,0-1 0,0 1 0,0 0 0,0-1 0,0 1 0,0-1 0,0 1 0,0-1 0,0 1 0,1 0 0,-1-1 0,0 1 0,0-1 0,1 1 0,-1-1 0,0 1 0,1-1 0,-1 1 0,0-1 0,1 0 0,-1 1 0,1-1 0,-1 1 0,1-1 0,-1 0 0,1 1 0,-1-1 0,1 0 0,0 1 0,32 6 0,-27-6 0,1-1 0,0 0 0,0-1 0,-1 1 0,1-1 0,0 0 0,-1-1 0,9-3 0,-7 0 0,-1 0 0,-1-1 0,1 0 0,-1-1 0,0 1 0,0-1 0,-1-1 0,0 1 0,0-1 0,-1 1 0,0-1 0,0-1 0,-1 1 0,0 0 0,0-1 0,-1 0 0,2-12 0,-6 28 0,0-1 0,-1 1 0,0-1 0,0 0 0,0 0 0,-5 7 0,-3 5 0,8-12 0,-3 5 0,1 0 0,0 0 0,0 0 0,1 1 0,-3 12 0,8-24 0,-1 1 0,0-1 0,0 1 0,0-1 0,1 0 0,-1 1 0,0-1 0,0 0 0,1 0 0,-1 1 0,0-1 0,1 0 0,-1 0 0,0 1 0,1-1 0,-1 0 0,1 0 0,-1 0 0,0 0 0,1 1 0,-1-1 0,1 0 0,-1 0 0,0 0 0,1 0 0,-1 0 0,1 0 0,-1 0 0,0 0 0,1 0 0,-1 0 0,1 0 0,-1-1 0,0 1 0,1 0 0,-1 0 0,1 0 0,-1 0 0,1-1 0,19-5 0,29-23-640,-42 23 498,1 1 0,0 0-1,1 0 1,-1 1 0,1-1 0,0 2-1,0 0 1,0 0 0,0 0 0,11-1-1,-20 41 1627,1-33-1717,-1 0-1,-1 1 1,1-1-1,0 0 1,-1 0-1,0 0 0,-2 6 1,1-14-4807,2-9-4435</inkml:trace>
</inkml:ink>
</file>

<file path=ppt/ink/ink19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8:24.688"/>
    </inkml:context>
    <inkml:brush xml:id="br0">
      <inkml:brushProperty name="width" value="0.025" units="cm"/>
      <inkml:brushProperty name="height" value="0.025" units="cm"/>
    </inkml:brush>
  </inkml:definitions>
  <inkml:trace contextRef="#ctx0" brushRef="#br0">78 0 16432,'0'0'12379,"-9"3"-11327,6-3-1000,-1 1 0,1 0-1,0 1 1,0-1 0,0 0 0,0 1 0,0 0 0,0 0 0,1 0-1,-1 0 1,1 0 0,-4 4 0,3-2-25,0 0 0,1 1 0,0-1 0,0 1 0,0 0 0,0-1 0,1 1 0,-1 0 0,1 0 0,0 7 1,-2 2-23,2 1 0,-1 0 0,2-1 0,0 1 1,3 23-1,-2-35-2,-1 0 0,1 0 0,0 0 0,0 0 0,0 0-1,0 0 1,0 0 0,0 0 0,1 0 0,0-1 0,-1 1 0,1-1 0,0 1 0,0-1 0,1 0 0,-1 0 0,0 0 0,1 0 0,-1 0 0,1 0-1,0-1 1,-1 1 0,1-1 0,0 0 0,0 0 0,0 0 0,0 0 0,0 0 0,0-1 0,0 1 0,0-1 0,6 0 0,-3 0 27,1 0 0,-1-1 0,1 0 0,-1 0 1,0-1-1,1 0 0,-1 0 0,0 0 0,0-1 1,0 0-1,0 0 0,-1 0 0,1-1 1,6-5-1,4-6 30,-1 0 0,27-34 0,-39 45-47,0 60 51,-3-48-32,0-2 36,0 0 0,0 0 0,0 0 0,1 0 0,-1 0 0,2 0 0,-1 0 0,3 7 0,-4-12-51,1 0-1,0 0 1,-1 0-1,1 0 1,0-1-1,0 1 1,0 0-1,0 0 1,-1 0-1,1 0 1,0-1 0,0 1-1,0-1 1,0 1-1,1-1 1,-1 1-1,0-1 1,2 1-1,0 0-3,0-1-1,0 0 0,0 0 1,0 0-1,0-1 0,0 1 1,0-1-1,0 1 0,0-1 1,4-2-1,11-5-12,-1-1 0,0-1 0,-1 0 0,0-1 0,21-19 0,32-21 0,-68 50 0,-1 1 0,1-1 0,-1 1 0,1-1 0,0 1 0,0 0 0,-1-1 0,1 1 0,0 0 0,-1-1 0,1 1 0,0 0 0,0 0 0,0 0 0,-1 0 0,1 0 0,0 0 0,0 0 0,0 0 0,-1 0 0,1 0 0,0 0 0,0 1 0,-1-1 0,1 0 0,0 0 0,1 1 0,-1 1 0,0-1 0,0 0 0,0 0 0,-1 0 0,1 1 0,0-1 0,0 1 0,-1-1 0,1 0 0,-1 1 0,1-1 0,-1 1 0,1 2 0,1 67 0,-2-42 0,0-28-124,1 0 0,-1-1 0,1 1 0,-1 0 0,1-1 0,-1 1 0,1-1 0,-1 1 0,1-1 0,-1 1 0,1-1 0,0 1 0,-1-1 0,1 1 0,0-1 0,-1 0 0,1 1 0,0-1 0,0 0 0,-1 0 0,1 1 0,0-1 0,0 0 0,0 0 0,-1 0 0,1 0 0,0 0 0,0 0 0,-1 0 0,1 0 0,0-1 0,0 1 1,0 0-1,-1 0 0,1-1 0,0 1 0,-1 0 0,1-1 0,1 0 0,15-9-6416</inkml:trace>
</inkml:ink>
</file>

<file path=ppt/ink/ink19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8:25.061"/>
    </inkml:context>
    <inkml:brush xml:id="br0">
      <inkml:brushProperty name="width" value="0.025" units="cm"/>
      <inkml:brushProperty name="height" value="0.025" units="cm"/>
    </inkml:brush>
  </inkml:definitions>
  <inkml:trace contextRef="#ctx0" brushRef="#br0">1 0 4740</inkml:trace>
</inkml:ink>
</file>

<file path=ppt/ink/ink19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8:25.607"/>
    </inkml:context>
    <inkml:brush xml:id="br0">
      <inkml:brushProperty name="width" value="0.025" units="cm"/>
      <inkml:brushProperty name="height" value="0.025" units="cm"/>
    </inkml:brush>
  </inkml:definitions>
  <inkml:trace contextRef="#ctx0" brushRef="#br0">1 135 14574,'0'0'10954,"11"0"-9342,-1 1-1429,0-1 0,1 0 0,-1-1-1,0 0 1,1-1 0,-1 0 0,0-1-1,0 0 1,0 0 0,-1-1-1,1 0 1,12-9 0,-16 9-115,0-1-1,0 0 1,-1 0 0,0 0 0,0-1-1,-1 0 1,1 0 0,3-8-1,-7 13-53,-1 0-1,1 0 0,0-1 1,-1 1-1,1-1 0,-1 1 0,0-1 1,1 1-1,-1 0 0,0-1 1,0 1-1,0-1 0,0 1 1,0-1-1,0 1 0,0-1 0,-1 1 1,0-3-1,0 3-17,0 0 1,0-1-1,0 1 1,0 0-1,0 0 0,0 0 1,-1 0-1,1 0 1,0 1-1,-1-1 0,1 0 1,-1 1-1,1-1 1,-1 1-1,1-1 1,-1 1-1,1 0 0,-1-1 1,1 1-1,-1 0 1,1 0-1,-3 0 0,0 0-18,-1 1 0,0-1 0,1 1 0,-1 0-1,1 0 1,-1 0 0,1 0 0,0 1 0,-1 0 0,1 0-1,0 0 1,0 1 0,0-1 0,1 1 0,-1 0 0,1 0-1,-1 0 1,1 0 0,0 1 0,0-1 0,-4 8 0,4-7 10,0 1 1,0 0 0,1-1 0,0 1 0,0 0 0,0 0 0,1 0 0,-1 0 0,1 0-1,0 1 1,1-1 0,-1 0 0,1 0 0,0 1 0,1-1 0,-1 0 0,1 1 0,0-1-1,3 7 1,-3-10 18,0-1 0,0 0-1,0 0 1,0 0 0,0 1-1,1-1 1,-1 0-1,0-1 1,1 1 0,-1 0-1,1 0 1,-1-1 0,1 1-1,-1 0 1,1-1 0,0 0-1,-1 1 1,1-1-1,0 0 1,-1 0 0,1 0-1,-1 0 1,1 0 0,0 0-1,2-1 1,44-8 482,-24-1-345,-1 0 0,33-20 0,-41 21-156,0 0 0,0 1 0,1 1 0,0 0 0,0 1 0,0 1 1,34-6-1,-48 11 7,0 0 1,-1 1-1,1-1 1,-1 1-1,1-1 1,-1 1-1,1 0 1,-1-1-1,1 1 1,-1 0-1,1 0 1,-1 0-1,0 0 1,0 0-1,1 1 1,-1-1-1,0 0 1,0 0-1,0 1 1,0-1-1,-1 1 1,1-1-1,0 1 1,-1-1-1,1 1 1,-1-1-1,1 1 1,-1 0-1,0-1 1,1 1-1,-1 0 1,0-1-1,0 4 1,2 70 501,-3-58-420,1-15-34,0 0-1,0-1 0,-1 1 0,2-1 0,-1 1 1,0 0-1,0-1 0,0 1 0,1 0 1,-1-1-1,1 1 0,-1-1 0,1 1 0,0-1 1,-1 1-1,1-1 0,0 1 0,0-1 1,0 0-1,0 0 0,3 3 0,-3-4-2,1 0 0,0 1-1,0-1 1,0 0-1,0 0 1,-1 0 0,1 0-1,0 0 1,0 0 0,0-1-1,0 1 1,-1-1 0,1 1-1,0-1 1,0 0 0,-1 1-1,1-1 1,-1 0 0,1 0-1,2-2 1,39-26-47,29-17-35,-66 42 32,1 1 1,-1 0 0,1 1-1,0-1 1,0 1 0,0 0-1,0 1 1,15-1 0,-20 2-8,0 1 1,0-1 0,-1 1-1,1 0 1,0 0 0,0 0-1,0 0 1,-1 0 0,1 0 0,0 0-1,-1 0 1,1 1 0,-1-1-1,1 1 1,-1-1 0,0 1-1,2 2 1,-1-1 34,0-1 1,-1 0-1,1 1 0,0-1 0,1 0 0,-1 0 1,0-1-1,1 1 0,-1 0 0,1-1 1,4 3-1,3-3 20,0 1 0,0-2 0,0 1 0,0-1 0,0-1 0,0 0 0,0 0 0,0-1 0,0-1 0,10-3 0,-7 2-340,1 1 0,-1 1 1,1-1-1,18 1 0,-27 2-117,0 1 0,1-1 1,-1 1-1,0 0 0,0 1 0,0-1 0,0 1 0,0 0 0,5 3 0,-9-4 238,17 7-2629,-4-4-3808,3-4-11052</inkml:trace>
</inkml:ink>
</file>

<file path=ppt/ink/ink19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8:26.262"/>
    </inkml:context>
    <inkml:brush xml:id="br0">
      <inkml:brushProperty name="width" value="0.025" units="cm"/>
      <inkml:brushProperty name="height" value="0.025" units="cm"/>
    </inkml:brush>
  </inkml:definitions>
  <inkml:trace contextRef="#ctx0" brushRef="#br0">83 6 10474,'0'0'5360,"0"13"-2424,-2 43 317,-11 66-1,-39 162 616,43-242-3410,4-26 403,4-28 205,4-28-254,11-35-825,4 0-1,4 2 1,47-112 0,-66 178-68,1-1 0,1 1 1,-1 0-1,1 0 0,0 1 1,0-1-1,1 1 0,7-6 1,-12 11 62,0 0 1,0-1-1,1 1 1,-1 1-1,0-1 1,1 0-1,-1 0 1,1 0-1,-1 1 1,1-1-1,0 1 1,-1-1-1,1 1 1,-1-1-1,1 1 1,0 0-1,-1 0 1,1 0-1,0 0 1,-1 0-1,1 0 1,-1 1-1,1-1 1,0 0-1,-1 1 1,1-1-1,-1 1 1,1 0-1,-1 0 1,1-1-1,-1 1 1,1 0-1,-1 0 1,0 0-1,0 0 1,1 1-1,-1-1 1,0 0-1,0 0 1,0 1-1,0-1 1,-1 0-1,1 1 1,0-1-1,0 1 1,0 2-1,1 2 5,1 0-1,-2 1 0,1-1 1,-1 0-1,0 0 0,0 1 1,0-1-1,-1 1 0,0-1 1,0 1-1,-1-1 1,0 0-1,0 1 0,0-1 1,-1 0-1,0 0 0,0 0 1,-1 0-1,0 0 0,0 0 1,0-1-1,-8 10 0,7-8 49,0-1 1,-1 0-1,0-1 0,-1 1 0,1-1 0,-1 0 1,0 0-1,0-1 0,0 0 0,-1 0 0,1 0 1,-1-1-1,0 0 0,0 0 0,0-1 0,-1 0 1,1 0-1,0 0 0,-10 0 0,17-2-83,-1 0-1,1 0 1,-1 0 0,1 0-1,-1-1 1,1 1 0,-1 0-1,0 0 1,1 0-1,-1 0 1,1 0 0,-1-1-1,1 1 1,-1 0 0,1-1-1,0 1 1,-1 0 0,1-1-1,-1 1 1,1 0-1,0-1 1,-1 1 0,1-1-1,0 1 1,-1 0 0,1-1-1,0 1 1,-1-1 0,1 1-1,0-1 1,0 1-1,0-1 1,0 0 0,-1 0-1,5-25-3359,19-25-5029,4 8-1338</inkml:trace>
</inkml:ink>
</file>

<file path=ppt/ink/ink19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8:26.587"/>
    </inkml:context>
    <inkml:brush xml:id="br0">
      <inkml:brushProperty name="width" value="0.025" units="cm"/>
      <inkml:brushProperty name="height" value="0.025" units="cm"/>
    </inkml:brush>
  </inkml:definitions>
  <inkml:trace contextRef="#ctx0" brushRef="#br0">75 1 16528,'0'0'3715,"-4"72"-1088,-10-33-898,-1 4 225,-2-1-288,4-4-417,4-4-737,6-7-416,3-11-512,4-8-1538,15-8-929,3 0 1,2-13-930,1-7-3875</inkml:trace>
</inkml:ink>
</file>

<file path=ppt/ink/ink19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8:26.947"/>
    </inkml:context>
    <inkml:brush xml:id="br0">
      <inkml:brushProperty name="width" value="0.025" units="cm"/>
      <inkml:brushProperty name="height" value="0.025" units="cm"/>
    </inkml:brush>
  </inkml:definitions>
  <inkml:trace contextRef="#ctx0" brushRef="#br0">94 1 12204,'0'0'4649,"-7"9"-2177,-1 1-2122,-41 59 3091,45-63-2928,0 1 0,0 0-1,1 0 1,0 0 0,0 0 0,1 0 0,0 0 0,0 1 0,-1 12 0,3-19-490,1-1 0,-1 1 0,0-1 0,0 1 0,1 0 0,-1-1 0,0 1 0,1-1-1,-1 1 1,0-1 0,1 1 0,-1-1 0,1 1 0,-1-1 0,1 0 0,-1 1 0,1-1 0,0 0-1,-1 1 1,1-1 0,-1 0 0,1 0 0,0 1 0,-1-1 0,1 0 0,-1 0 0,1 0 0,0 0-1,-1 0 1,1 0 0,0 0 0,-1 0 0,1 0 0,0 0 0,-1 0 0,1 0 0,-1-1 0,1 1-1,0 0 1,-1 0 0,1-1 0,-1 1 0,1 0 0,-1-1 0,1 1 0,0-1 0,30-17 673,-27 14-644,0-1 1,0 0 0,-1 1 0,0-2-1,0 1 1,0 0 0,-1-1-1,1 1 1,-1-1 0,-1 1 0,1-1-1,-1 0 1,0 0 0,0 0-1,-1-10 1,-4 13-291,-5 10 132,-6 11-537,13-6-1303</inkml:trace>
</inkml:ink>
</file>

<file path=ppt/ink/ink19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8:27.815"/>
    </inkml:context>
    <inkml:brush xml:id="br0">
      <inkml:brushProperty name="width" value="0.025" units="cm"/>
      <inkml:brushProperty name="height" value="0.025" units="cm"/>
    </inkml:brush>
  </inkml:definitions>
  <inkml:trace contextRef="#ctx0" brushRef="#br0">3 57 17424,'0'0'2584,"-1"9"-432,-1 28-700,2-36-1403,0 0 1,0 0-1,0 0 1,0 0-1,0 0 1,0 0-1,1 0 0,-1 0 1,0 0-1,0 0 1,1 0-1,-1 0 1,1 0-1,-1 0 1,1 0-1,-1 0 1,1 0-1,-1 0 1,1-1-1,0 1 1,-1 0-1,1 0 1,0-1-1,0 1 1,0 0-1,0-1 1,0 1-1,-1-1 1,1 1-1,0-1 0,0 0 1,0 1-1,0-1 1,0 0-1,0 0 1,1 1-1,-1-1 1,0 0-1,0 0 1,0 0-1,0 0 1,0 0-1,0-1 1,0 1-1,0 0 1,2-1-1,3-1 51,0 1 0,1-1 0,-1 0 0,0-1 0,10-5 0,-3-1 53,0-1 0,23-22 0,-3 2 130,-33 30-296,1 0 0,-1 0-1,1 0 1,-1 0 0,0 0 0,1 1-1,-1-1 1,0 0 0,0 0 0,1 1-1,-1-1 1,0 0 0,1 0 0,-1 1-1,0-1 1,0 0 0,0 1 0,1-1-1,-1 0 1,0 0 0,0 1-1,0-1 1,0 1 0,1-1 0,-1 0-1,0 1 1,0-1 0,0 0 0,0 1-1,0-1 1,0 1 0,0-1 0,0 0-1,0 1 1,0-1 0,0 0 0,-1 1-1,4 25-285,-3-21 291,12 84-51,-6-49 556,-1 1 1,-2 0 0,-2 42-1,-1-73-335,-1 0 0,0 0-1,-1 0 1,0 0 0,-1 0-1,0-1 1,0 1 0,-1-1-1,0 0 1,-1 0 0,0 0-1,0-1 1,-1 0 0,0 0 0,0 0-1,-1 0 1,-11 8 0,17-14-151,-1 0 0,1-1 0,-1 0 0,0 1 0,0-1 0,0 0 1,1 0-1,-1 0 0,0 0 0,0 0 0,-1-1 0,1 1 0,0 0 0,0-1 1,0 0-1,0 1 0,-1-1 0,1 0 0,0 0 0,0-1 0,0 1 1,-1 0-1,-2-1 0,3-1-50,0 1 1,-1-1 0,1 1-1,0-1 1,0 0-1,0 0 1,0 0 0,1 0-1,-1 0 1,0-1-1,1 1 1,0 0 0,-1-1-1,1 1 1,0-1-1,-1-2 1,-1-5-320,0 0 0,1 0 0,0-1-1,1 1 1,0 0 0,0-1 0,1 1 0,3-20 0,0 17-146,2 0 0,0 0-1,0 0 1,1 0 0,1 1 0,0 0 0,1 1-1,0-1 1,12-12 0,95-92-2023,-92 96 2574,10-12-17,-14 12 590,1 2 0,0 0-1,28-17 1,-47 34-565,0 1 0,-1-1 0,1 0 0,0 1 0,0-1 0,-1 1 0,1-1 0,0 1 0,0 0 0,0-1 0,0 1 0,0 0 0,0 0 0,0-1 0,0 1 0,0 0 0,0 0 0,-1 0 0,1 0 0,0 0 0,0 1 0,0-1 0,0 0 0,0 0 0,0 0 0,0 1 0,0-1 0,0 1 0,-1-1 0,1 1 0,0-1 0,0 1 0,0-1 0,-1 1 0,1-1 0,0 1 1,-1 0-1,1 0 0,0-1 0,-1 1 0,1 0 0,-1 0 0,0 0 0,1-1 0,-1 1 0,1 0 0,-1 0 0,0 0 0,0 0 0,0 0 0,1 0 0,-1 0 0,0 0 0,0 0 0,0 0 0,0 0 0,-1 0 0,1 1 0,0 11 444,0 0 0,-1 0 0,-3 16 0,3-24-354,-10 40 339,8-36-366,1 0 0,-1 0-1,2 1 1,-1-1-1,1 1 1,1-1-1,0 13 1,0-21-110,1-1 0,-1 1-1,0-1 1,1 1 0,-1-1 0,0 1 0,1-1 0,-1 0 0,1 1 0,-1-1-1,1 0 1,-1 0 0,0 1 0,1-1 0,-1 0 0,1 0 0,0 1-1,-1-1 1,1 0 0,-1 0 0,1 0 0,-1 0 0,1 0 0,-1 0-1,1 0 1,-1 0 0,1 0 0,0 0 0,-1 0 0,1 0 0,-1-1-1,1 1 1,-1 0 0,1 0 0,0-1 0,20-7 211,-5-3-310,0 0 1,-1-2-1,0 0 1,-1 0-1,-1-2 0,23-30 1,-4 5-98,-32 40 189,0 0 0,0 0 1,0-1-1,0 1 0,0 0 1,0 0-1,0-1 0,1 1 1,-1 0-1,0 0 0,0 0 1,0-1-1,0 1 0,0 0 1,1 0-1,-1 0 0,0-1 1,0 1-1,0 0 1,1 0-1,-1 0 0,0 0 1,0 0-1,0 0 0,1-1 1,-1 1-1,0 0 0,0 0 1,1 0-1,-1 0 0,0 0 1,0 0-1,1 0 0,-1 0 1,0 0-1,0 0 0,1 0 1,-1 0-1,0 0 0,0 0 1,1 0-1,-1 1 0,0-1 1,0 0-1,1 0 1,-1 0-1,0 0 0,0 0 1,1 0-1,-1 1 0,0-1 1,0 0-1,0 0 0,0 0 1,1 1-1,-1-1 0,0 0 1,0 0-1,0 0 0,0 1 1,0-1-1,0 0 0,0 0 1,1 1-1,0 28 147,-11 36 348,10-63-445,-1 1 1,0-1-1,1 1 0,0-1 0,-1 1 1,1 0-1,0-1 0,0 1 1,1 0-1,0 3 0,-1-5-24,0-1 0,0 0 0,1 1-1,-1-1 1,0 0 0,0 1 0,1-1-1,-1 0 1,0 1 0,1-1 0,-1 0-1,0 1 1,1-1 0,-1 0 0,1 0-1,-1 0 1,0 1 0,1-1 0,-1 0-1,1 0 1,-1 0 0,0 0 0,1 0-1,-1 0 1,1 0 0,-1 0 0,1 0-1,-1 0 1,0 0 0,1 0 0,-1 0-1,1 0 1,-1 0 0,1 0 0,0-1 0,6-2 194,0-1 0,-1 0 1,1 0-1,-1 0 0,8-8 1,-13 12-222,54-47-278,-25 21-138,62-42 0,-92 71 430,1 0 0,-1-1 0,0 1 1,-1 0-1,1 0 0,0-1 0,-1 1 1,0 0-1,1-1 0,-1 1 0,-2 3 0,-2 3-66,1 0 0,0 0 0,1 1 0,0-1-1,0 1 1,1-1 0,0 1 0,0 11 0,2-21-77,0 0 0,0 1 1,0-1-1,0 0 0,0 1 1,1-1-1,-1 0 0,0 1 1,0-1-1,0 1 0,0-1 0,1 0 1,-1 0-1,0 1 0,0-1 1,1 0-1,-1 1 0,0-1 1,1 0-1,-1 0 0,0 0 1,1 1-1,-1-1 0,0 0 1,1 0-1,-1 0 0,0 0 1,1 0-1,-1 0 0,1 1 1,-1-1-1,0 0 0,1 0 0,-1 0 1,1 0-1,-1-1 0,0 1 1,1 0-1,17-4-4723,2-9-2894</inkml:trace>
</inkml:ink>
</file>

<file path=ppt/ink/ink19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8:28.635"/>
    </inkml:context>
    <inkml:brush xml:id="br0">
      <inkml:brushProperty name="width" value="0.025" units="cm"/>
      <inkml:brushProperty name="height" value="0.025" units="cm"/>
    </inkml:brush>
  </inkml:definitions>
  <inkml:trace contextRef="#ctx0" brushRef="#br0">15 209 18866,'0'0'2861,"-3"9"38,1-4-2637,0 0 181,0 0-1,1 0 1,0 0 0,-1 0-1,2 1 1,-1-1-1,0 7 1,1-11-364,1 0 0,-1 1 0,0-1 0,1 1 0,-1-1 0,1 0 0,-1 1 0,1-1 0,0 0 0,-1 0 0,1 1 0,0-1-1,0 0 1,0 0 0,0 0 0,0 0 0,0 0 0,0 0 0,0 0 0,1-1 0,-1 1 0,0 0 0,0-1 0,1 1 0,-1-1 0,1 1 0,-1-1 0,0 1 0,1-1 0,-1 0 0,1 0 0,-1 0 0,0 0 0,1 0 0,2 0 0,1 0-21,1 0 1,0 0-1,-1 0 0,1-1 0,-1 0 0,1 0 1,-1 0-1,0-1 0,1 0 0,-1 0 0,0 0 1,0-1-1,0 1 0,7-6 0,-9 5-55,0 0-1,0 0 1,0 0-1,0-1 1,-1 1-1,1-1 1,-1 0-1,0 0 1,0 0-1,0 0 1,-1 0 0,1 0-1,-1 0 1,0 0-1,0 0 1,-1-1-1,1 1 1,-1 0-1,0-5 1,0 8-17,0 1 1,0 0 0,0-1 0,0 1-1,0 0 1,0 0 0,0-1-1,0 1 1,0 0 0,0-1-1,0 1 1,0 0 0,0 0-1,0-1 1,-1 1 0,1 0 0,0-1-1,0 1 1,0 0 0,0 0-1,-1 0 1,1-1 0,0 1-1,0 0 1,-1 0 0,1 0-1,0-1 1,0 1 0,-1 0 0,1 0-1,0 0 1,0 0 0,-1 0-1,1 0 1,0 0 0,-1-1-1,1 1 1,0 0 0,0 0-1,-1 0 1,1 0 0,0 0 0,-1 0-1,1 1 1,0-1 0,-1 0-1,1 0 1,0 0 0,0 0-1,-1 0 1,1 0 0,0 0-1,0 1 1,-1-1 0,1 0 0,0 0-1,0 0 1,-1 1 0,1-1-1,0 0 1,0 0 0,0 0-1,-1 1 1,1-1 0,0 0-1,0 0 1,0 1 0,0 0-1,-16 16-236,10-6 237,0 0 0,1 1 1,1 0-1,0 0 1,0 0-1,1 0 0,0 1 1,1-1-1,1 1 0,0 17 1,1-29 20,1 1 0,-1-1 0,1-1 1,0 1-1,-1 0 0,1 0 0,0 0 0,0 0 1,-1 0-1,1-1 0,0 1 0,0 0 0,0 0 1,0-1-1,0 1 0,0-1 0,0 1 0,0-1 1,0 0-1,0 1 0,0-1 0,1 0 0,-1 0 1,0 0-1,0 1 0,0-1 0,0 0 0,0-1 1,1 1-1,-1 0 0,0 0 0,1-1 0,43-7 176,-23-3-558,0 0 1,-1-1 0,0-2 0,-1 0 0,26-23 0,-12 10-212,-31 29 1271,-5 10-488,-7 19-313,7-24 200,-1 3-2,0 0-1,1 1 1,0-1 0,1 0 0,0 1-1,1-1 1,0 17 0,1-26-77,-1 0 0,0 0 0,1 0 0,-1 0 0,1-1 0,-1 1 0,1 0 0,-1 0 0,1-1 0,0 1 0,-1 0 0,1-1-1,0 1 1,-1-1 0,1 1 0,0-1 0,0 1 0,0-1 0,-1 1 0,1-1 0,0 0 0,0 1 0,0-1 0,0 0 0,0 0 0,0 0 0,0 0 0,0 0 0,-1 0 0,1 0 0,0 0 0,0 0 0,0 0 0,0 0 0,0-1 0,0 1 0,1-1 0,34-13-143,-17 1-574,-1-1-1,-1 0 1,0-1-1,-2-1 0,1-1 1,-2 0-1,0 0 0,16-30 1,4-13-1381,35-90 0,-66 142 2143,-12 53 5779,-4 127-4342,12-165-1575,2 1-1,-1-1 0,1 0 0,0 1 0,1-1 0,0 0 0,0 0 0,0 0 0,1 0 0,0-1 0,0 1 0,1-1 0,0 0 0,0 0 0,9 11 0,-8-13-651,0 1 0,1-1-1,-1 1 1,1-2 0,0 1-1,0-1 1,0 1 0,1-2-1,-1 1 1,13 3 0,-25-9 1239,0 0 1,0-1-1,0 1 1,1-1-1,-1 0 0,1-1 1,-5-4-1,-7-6-51,-55-46-220,0 0 354,21 26 3767,62 36-695,31-3-2974,4 1-677,-44 0-7,80-2-723,-27-5-2970,-15-2-2924</inkml:trace>
</inkml:ink>
</file>

<file path=ppt/ink/ink19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8:29.787"/>
    </inkml:context>
    <inkml:brush xml:id="br0">
      <inkml:brushProperty name="width" value="0.025" units="cm"/>
      <inkml:brushProperty name="height" value="0.025" units="cm"/>
    </inkml:brush>
  </inkml:definitions>
  <inkml:trace contextRef="#ctx0" brushRef="#br0">210 23 19474,'-13'-2'1864,"0"1"-1,0 0 0,-17 2 0,20-1-1484,0 2-1,0-1 1,0 1-1,0 1 1,-11 4-1,17-6-384,0 0 0,0 1 1,0 0-1,0 0 0,1 0 0,-1 0 0,1 1 0,-1-1 0,1 1 0,0 0 0,0 0 0,0 0 0,1 1 0,-1-1 0,1 0 1,-1 1-1,1 0 0,1-1 0,-1 1 0,0 0 0,1 0 0,0 0 0,-1 0 0,2 0 0,-1 1 0,0-1 0,1 0 0,0 0 1,0 0-1,0 1 0,2 5 0,-2-8 8,1-1 0,0 1 1,0-1-1,-1 1 1,1-1-1,0 1 0,1-1 1,-1 0-1,0 0 0,0 1 1,0-1-1,1 0 0,-1 0 1,1 0-1,-1 0 0,1-1 1,-1 1-1,1 0 0,-1-1 1,1 1-1,0-1 0,-1 1 1,1-1-1,0 0 0,-1 1 1,1-1-1,0 0 0,-1 0 1,1 0-1,0-1 1,0 1-1,1-1 0,6 1 67,-1-1 0,0-1 0,1 1 0,-1-1 0,13-5 0,-7-1 29,0 0-1,-1 0 1,1-2 0,-2 0 0,1 0-1,-1-1 1,-1 0 0,0-1 0,-1-1-1,0 0 1,-1 0 0,8-16-1,-37 88-278,18-52 219,-17 50 361,17-53-334,2-1 1,-1 0-1,0 0 1,1 1-1,-1-1 1,1 1 0,0-1-1,0 0 1,0 1-1,1-1 1,-1 1-1,1-1 1,0 0-1,1 4 1,-1-6-42,1 0 0,-1 0 0,0 0 0,1 0 0,-1 0 0,1-1 0,-1 1 0,1 0 0,0-1 0,-1 1-1,1-1 1,0 0 0,-1 0 0,1 1 0,0-1 0,-1 0 0,1-1 0,3 1 0,32-5 236,-17-2-253,1-1 0,-2-1 0,0-1 1,0-1-1,0 0 0,25-22 0,18-9-14,-62 41 7,0 1 0,0 0 0,1 0 0,-1 0 0,0 0 0,0 0 0,0-1 0,1 1 0,-1 0 0,0 0 0,0 0 0,1 0 0,-1 0 0,0 0 0,1 0 0,-1 0 0,0 0 0,0 0 0,1 0 0,-1 0 0,0 0 0,0 0 0,1 0 0,-1 0 0,0 0 0,0 1 0,1-1 0,-1 0 0,0 0 0,0 0 0,1 0 0,-1 0 0,0 1 0,0-1 0,0 0 0,1 0 0,-1 0 0,0 1 0,0-1 0,0 0 0,0 0 0,0 0 0,1 1 0,-1-1 0,0 1 0,3 20 0,-7 32 0,3-44 0,1-9 0,-1 1 0,1-1 0,0 1 0,0 0 0,0-1 0,0 1 0,0 0 0,0-1 0,0 1 0,0-1 0,0 1 0,0 0 0,1-1 0,-1 1 0,0-1 0,0 1 0,0 0 0,1-1 0,-1 1 0,0-1 0,1 1 0,-1-1 0,0 1 0,1-1 0,-1 1 0,1-1 0,-1 1 0,1-1 0,-1 0 0,1 1 0,-1-1 0,1 0 0,-1 1 0,2-1 0,25-5 0,36-33 0,-52 31 0,9-7 0,-13 9 0,-1 0 0,1 0 0,-1 1 0,1-1 0,0 2 0,1-1 0,-1 1 0,1 0 0,-1 1 0,1 0 0,10-2 0,-16 8 0,-1 0 0,0-1 0,-1 1 0,1 0 0,-1 0 0,1 0 0,-1 0 0,0 0 0,-2 6 0,2-4 0,0-3 0,0-1 0,0 1 0,0-1 0,0 1 0,0-1 0,1 1 0,-1-1 0,1 1 0,-1-1 0,1 0 0,0 1 0,0-1 0,0 0 0,0 0 0,2 3 0,-2-4 0,1-1 0,-1 1 0,1-1 0,-1 1 0,1-1 0,-1 0 0,1 1 0,-1-1 0,1 0 0,0 0 0,-1 0 0,1 0 0,-1 0 0,1 0 0,-1-1 0,1 1 0,-1-1 0,1 1 0,-1-1 0,1 1 0,-1-1 0,1 0 0,-1 1 0,0-1 0,0 0 0,3-2 0,75-39-5541,-42 23 459,-30 15-4955</inkml:trace>
</inkml:ink>
</file>

<file path=ppt/ink/ink19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8:30.799"/>
    </inkml:context>
    <inkml:brush xml:id="br0">
      <inkml:brushProperty name="width" value="0.025" units="cm"/>
      <inkml:brushProperty name="height" value="0.025" units="cm"/>
    </inkml:brush>
  </inkml:definitions>
  <inkml:trace contextRef="#ctx0" brushRef="#br0">78 1 15599,'3'10'6478,"-4"19"-5215,1-25-591,-3 32 977,-2 1 0,-2-1 0,-17 58 1,13-61-1308,2 1 0,2 1 0,1-1 0,-1 45 0,6-77-333,1-1-1,0 1 1,0-1 0,0 1 0,0-1 0,0 1 0,1-1 0,-1 1 0,0-1 0,1 1 0,-1-1 0,1 0 0,-1 1 0,1-1 0,0 0 0,-1 1 0,1-1-1,0 0 1,0 0 0,0 0 0,0 0 0,0 0 0,0 0 0,0 0 0,3 2 0,-2-3 5,0 1 0,1-1-1,-1 1 1,0-1 0,1 0 0,-1 0 0,0 0 0,1 0-1,-1-1 1,0 1 0,0 0 0,1-1 0,-1 0-1,4-1 1,4-3-78,1 0-1,-1 0 1,0-1 0,-1-1-1,16-13 1,7-16-3447,-19 7-2918,-12 9 12</inkml:trace>
</inkml:ink>
</file>

<file path=ppt/ink/ink19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8:31.186"/>
    </inkml:context>
    <inkml:brush xml:id="br0">
      <inkml:brushProperty name="width" value="0.025" units="cm"/>
      <inkml:brushProperty name="height" value="0.025" units="cm"/>
    </inkml:brush>
  </inkml:definitions>
  <inkml:trace contextRef="#ctx0" brushRef="#br0">1 48 17360,'0'0'7431,"59"6"-5765,-11-6-385,11-4-736,5-6-481,-2-7-2370,0-5-6983</inkml:trace>
</inkml:ink>
</file>

<file path=ppt/ink/ink19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8:32.445"/>
    </inkml:context>
    <inkml:brush xml:id="br0">
      <inkml:brushProperty name="width" value="0.025" units="cm"/>
      <inkml:brushProperty name="height" value="0.025" units="cm"/>
    </inkml:brush>
  </inkml:definitions>
  <inkml:trace contextRef="#ctx0" brushRef="#br0">51 349 2338,'0'0'10891,"7"-9"-8244,5-3-1733,31-38 3813,-40 46-3968,0 0 0,0 0 0,-1 0 0,1 0 0,-1 0 1,0 0-1,0-1 0,-1 1 0,1-1 0,-1 1 0,1-5 0,-2 8-702,-1 1-1,1-1 1,0 1 0,-1 0-1,1-1 1,0 1-1,-1 0 1,1 0-1,-1-1 1,1 1-1,0 0 1,-1 0-1,1 0 1,-1 0 0,1-1-1,0 1 1,-1 0-1,1 0 1,-1 0-1,1 0 1,-1 0-1,1 0 1,-1 0-1,1 0 1,-1 0 0,1 0-1,0 0 1,-1 1-1,1-1 1,-1 0-1,1 0 1,-1 0-1,1 0 1,0 1 0,-1-1-1,1 1 1,-20 6-207,11 1 134,1-1-1,-1 1 0,2 0 0,-1 1 0,1-1 0,0 2 0,0-1 1,1 1-1,1 0 0,0 0 0,0 0 0,1 1 0,0 0 0,1 0 1,0 0-1,1 0 0,0 0 0,-1 21 0,3-31 18,1 0 0,-1 0 0,0-1 0,0 1 0,0 0 0,1 0 0,-1 0 0,0-1-1,1 1 1,-1 0 0,1-1 0,-1 1 0,1 0 0,-1-1 0,1 1 0,-1 0 0,1-1 0,0 1 0,-1-1 0,1 1 0,0-1-1,0 0 1,-1 1 0,1-1 0,0 0 0,0 1 0,-1-1 0,1 0 0,0 0 0,0 0 0,0 0 0,0 0 0,-1 0 0,1 0-1,0 0 1,0 0 0,0 0 0,-1 0 0,1 0 0,0 0 0,0-1 0,0 1 0,-1 0 0,1-1 0,0 1 0,1-1-1,39-19 336,-23 4-328,-1 0 0,-1-2-1,0 0 1,-1-1 0,-1 0-1,-1-1 1,-1 0 0,-1-1 0,0-1-1,-2 0 1,0 0 0,-2-1-1,0 0 1,-2 0 0,0-1 0,-2 1-1,1-41 1,-8 51-8,-5 22 0,-6 22 0,6-5 0,2 0 0,0 0 0,2 1 0,0 0 0,2 0 0,1 0 0,2 0 0,4 46 0,-4-71-109,1 1 1,0 0-1,-1-1 1,1 1-1,0 0 1,1-1-1,-1 1 1,0-1-1,1 0 1,0 1-1,-1-1 1,1 0-1,0 0 1,0 0-1,0 0 1,0-1-1,0 1 1,1 0-1,-1-1 1,0 0-1,1 1 1,4 1-1,4 0-1288,-1 0 0,1 0 0,0-1-1,15 0 1,-14 0-401,12 1-11585</inkml:trace>
</inkml:ink>
</file>

<file path=ppt/ink/ink19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8:33.695"/>
    </inkml:context>
    <inkml:brush xml:id="br0">
      <inkml:brushProperty name="width" value="0.025" units="cm"/>
      <inkml:brushProperty name="height" value="0.025" units="cm"/>
    </inkml:brush>
  </inkml:definitions>
  <inkml:trace contextRef="#ctx0" brushRef="#br0">123 37 13325,'0'0'6881,"-6"10"-5157,-15 33-240,20-42-1397,1 1 0,-1-1 0,0 1 0,1-1 0,0 1 0,-1 0 1,1-1-1,0 1 0,0 0 0,0-1 0,0 1 0,0 0 0,0-1 0,1 1 0,-1-1 0,1 1 0,-1 0 0,1-1 0,-1 1 0,1-1 0,0 1 0,0-1 0,-1 1 0,1-1 0,0 0 0,1 0 1,-1 1-1,0-1 0,0 0 0,0 0 0,1 0 0,-1 0 0,0 0 0,1 0 0,-1 0 0,1-1 0,-1 1 0,3 0 0,2 2 175,1-1-1,0 0 1,0 0 0,0-1-1,1 0 1,9 1-1,-8-2-119,-1-1-1,0 0 1,0-1-1,1 0 1,-1 0-1,0-1 1,-1 0-1,1 0 1,0-1-1,-1 0 1,11-7-1,-15 9-125,0 0 0,0 1 0,-1-2 0,1 1 0,0 0-1,-1-1 1,1 1 0,-1-1 0,0 1 0,0-1 0,0 0-1,0 0 1,-1 0 0,1 0 0,-1-1 0,1 1-1,-1 0 1,0-1 0,-1 1 0,1 0 0,0-1 0,-1 1-1,0-1 1,0 1 0,0-1 0,0 1 0,-1-1 0,1 1-1,-1-1 1,-1-3 0,1 5-56,-1 0 1,1 1-1,-1-1 0,1 0 1,-1 1-1,0-1 0,0 1 1,0 0-1,1-1 0,-1 1 1,-1 0-1,1 0 0,0 0 1,0 0-1,0 1 0,0-1 1,-1 1-1,1-1 0,0 1 1,0 0-1,-1 0 0,-2 0 1,-55 4-778,48-1 782,0 1 0,1 1 0,-1 0 1,1 0-1,0 1 0,0 1 0,1 0 1,0 0-1,0 1 0,1 0 0,0 1 1,0 0-1,-14 19 0,17-20 26,0 1 1,0 0-1,1 0 0,0 0 0,0 1 1,1 0-1,0 0 0,1 0 0,0 0 1,0 0-1,1 1 0,1-1 0,0 1 1,0-1-1,1 1 0,2 17 0,-1-25-1,0 1-1,1-1 1,-1 0-1,1 0 1,-1 0-1,1 0 1,0-1-1,0 1 1,1 0-1,-1-1 1,0 1-1,1-1 1,-1 0-1,1 0 1,0 0-1,0 0 1,0 0-1,0-1 1,0 1-1,0-1 1,0 0-1,1 0 1,-1 0-1,0 0 1,1-1-1,-1 1 1,0-1-1,1 0 1,4 0-1,6 0-537,0 0 0,0-1-1,0 0 1,0-1 0,-1-1-1,15-4 1,33-19-4470,-3-7-2456</inkml:trace>
</inkml:ink>
</file>

<file path=ppt/ink/ink19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8:34.038"/>
    </inkml:context>
    <inkml:brush xml:id="br0">
      <inkml:brushProperty name="width" value="0.025" units="cm"/>
      <inkml:brushProperty name="height" value="0.025" units="cm"/>
    </inkml:brush>
  </inkml:definitions>
  <inkml:trace contextRef="#ctx0" brushRef="#br0">196 1 16239,'0'0'4741,"-64"16"-3204,38 2-800,1 4-353,-1 2 129,3 4-353,7-1-128,5-3 0,7-1 0,4-5-64,3-5 0,20-4 0,8-7-384,11-2-1538,3-2-1441,4-14-2083,-3-7-4291</inkml:trace>
</inkml:ink>
</file>

<file path=ppt/ink/ink19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8:34.396"/>
    </inkml:context>
    <inkml:brush xml:id="br0">
      <inkml:brushProperty name="width" value="0.025" units="cm"/>
      <inkml:brushProperty name="height" value="0.025" units="cm"/>
    </inkml:brush>
  </inkml:definitions>
  <inkml:trace contextRef="#ctx0" brushRef="#br0">170 1 9513,'0'0'6177,"-12"1"-2921,2 2-2759,-1-1 0,1 1 1,-1 1-1,1 0 0,0 1 1,0 0-1,-13 9 0,18-11-282,0 0 0,1 0 0,0 1-1,-1 0 1,1 0 0,1 0 0,-1 0 0,1 0-1,-1 1 1,1-1 0,0 1 0,1 0 0,-1 0 0,1 0-1,0 0 1,0 1 0,1-1 0,0 0 0,-2 10-1,3-14-199,0 0-1,0 0 1,1 0-1,-1 0 1,0 0-1,0 0 0,0 0 1,1-1-1,-1 1 1,0 0-1,1 0 1,-1 0-1,1-1 1,-1 1-1,1 0 0,-1 0 1,1-1-1,0 1 1,-1 0-1,1-1 1,0 1-1,-1-1 1,1 1-1,0-1 0,0 1 1,-1-1-1,3 1 1,32 4 373,-24-6-288,0 0 0,1 0 0,-1-2 0,13-3-1,6-6-63,-19 8-67,-1 0 0,1 0 0,0 1 0,-1 0 0,1 0 0,19 0 0,-29 3 23,0 0 1,0 0-1,0 0 1,-1 0-1,1 1 1,0-1-1,0 0 1,-1 1-1,1-1 1,0 1-1,0-1 1,-1 1-1,1-1 1,-1 1-1,1-1 1,0 1-1,-1 0 0,1-1 1,-1 1-1,0 0 1,1-1-1,-1 1 1,1 0-1,-1 0 1,1 1-1,7 28 61,-8-26-40,1-1 0,0 1 0,0-1 0,0 1-1,0-1 1,0 0 0,1 1 0,3 4 0,-3-6 35,1 0 1,0-1-1,-1 1 0,1-1 1,0 0-1,0 0 0,0 0 1,0 0-1,0-1 0,0 1 1,0-1-1,0 1 0,0-1 1,0 0-1,0 0 0,0-1 1,0 1-1,4-1 0,53-16 347,-11-5-464,-35 15-338,1 0 0,0 1 0,1 0 0,-1 1 0,1 1 0,0 0 0,27-2 0,-42 7 412,0-1 0,0 1 0,0-1 0,-1 1 0,1 0 0,0-1 0,-1 1 0,1 0 0,0 0 0,-1 0 0,1-1 0,-1 1 0,0 0 0,1 0 1,-1 0-1,0 0 0,1 0 0,-1 0 0,0 0 0,0 0 0,0 0 0,0 0 0,0 0 0,0 0 0,0 0 0,0 0 0,0 1 0,0-1-40,-1 1-1,1 0 0,0 0 1,0 0-1,1 0 0,-1-1 0,0 1 1,1 0-1,-1 0 0,1-1 1,-1 1-1,1 0 0,0 0 1,0-1-1,0 1 0,0-1 0,0 1 1,0-1-1,0 1 0,0-1 1,0 0-1,1 0 0,-1 1 1,1-1-1,-1 0 0,3 1 0,2-1-733,-1 0-1,1-1 0,-1 1 1,0-1-1,1-1 0,-1 1 1,1-1-1,-1 0 0,0 0 0,10-4 1,14-10-4927</inkml:trace>
</inkml:ink>
</file>

<file path=ppt/ink/ink19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8:34.925"/>
    </inkml:context>
    <inkml:brush xml:id="br0">
      <inkml:brushProperty name="width" value="0.025" units="cm"/>
      <inkml:brushProperty name="height" value="0.025" units="cm"/>
    </inkml:brush>
  </inkml:definitions>
  <inkml:trace contextRef="#ctx0" brushRef="#br0">144 1 17681,'0'0'2957,"-11"3"-619,6-2-2179,-8 3 403,0 0 0,1 0 0,-1 1 0,1 1 0,0 0 0,0 1 0,-20 15 0,32-22-558,-1 1 0,1-1 0,-1 0 0,1 0-1,-1 1 1,1-1 0,-1 0 0,1 1 0,0-1-1,-1 1 1,1-1 0,-1 0 0,1 1-1,0-1 1,-1 1 0,1-1 0,0 1 0,0-1-1,0 1 1,-1 0 0,1-1 0,0 1-1,0-1 1,0 1 0,0-1 0,0 1 0,0-1-1,0 1 1,0 0 0,0-1 0,0 1-1,0-1 1,0 1 0,1-1 0,-1 1 0,0-1-1,0 1 1,0-1 0,1 1 0,-1-1 0,0 1-1,1-1 1,-1 1 0,0-1 0,1 1-1,-1-1 1,1 0 0,-1 1 0,1-1 0,-1 0-1,1 1 1,-1-1 0,1 0 0,-1 0-1,1 1 1,-1-1 0,1 0 0,-1 0 0,1 0-1,-1 0 1,1 0 0,0 0 0,-1 0-1,1 0 1,-1 0 0,1 0 0,-1 0 0,1 0-1,0 0 1,48-1 238,-45 1-156,46-7 38,-37 4-127,0 1 1,0 1 0,0 0-1,16 1 1,-28 0 39,0 0-1,0 1 1,0-1-1,0 0 1,0 1-1,-1-1 1,1 0-1,0 1 1,0-1 0,0 1-1,0 0 1,-1-1-1,1 1 1,0 0-1,-1-1 1,1 1-1,0 0 1,-1 0-1,1-1 1,-1 1-1,1 0 1,-1 0 0,1 0-1,-1 0 1,0 0-1,0 0 1,1 0-1,-1 0 1,0 1-1,0-1-10,0 0-1,0 0 1,1 0-1,-1 0 1,0 0-1,0-1 1,1 1-1,-1 0 1,0 0-1,1 0 1,-1 0-1,1-1 1,-1 1-1,1 0 1,-1 0-1,1-1 1,0 1-1,-1 0 1,1-1-1,0 1 1,0-1-1,-1 1 1,1-1-1,0 1 1,0-1-1,0 0 1,0 1-1,0-1 1,-1 0-1,1 0 1,0 1-1,2-1 1,5-1 14,1-1 0,-1 0 0,0 0 0,0-1 1,0 0-1,0 0 0,0-1 0,0 0 0,-1 0 0,0-1 0,0 0 0,8-7 0,-7 6-250,1-1 0,0 1 0,0 1-1,1-1 1,-1 2 0,22-8 0,-31 12 206,1 1 1,0-1 0,-1 0-1,1 1 1,0-1 0,-1 0-1,1 1 1,-1-1-1,1 1 1,-1-1 0,1 1-1,-1-1 1,1 1 0,-1 0-1,1-1 1,-1 1-1,0 0 1,1-1 0,-1 1-1,0 0 1,0-1 0,1 1-1,-1 0 1,0-1-1,0 1 1,0 0 0,0 0-1,0-1 1,0 1 0,0 0-1,0 0 1,0-1 0,-1 2-1,1 37 282,0-29-217,0-8-37,0 0 1,-1-1-1,1 1 1,0 0-1,1 0 0,-1 0 1,0-1-1,0 1 1,1 0-1,-1-1 0,1 1 1,-1 0-1,1-1 1,0 1-1,0 0 0,0-1 1,0 1-1,0-1 1,0 0-1,0 1 0,0-1 1,1 0-1,-1 0 1,0 0-1,3 2 1,-1-2 19,1 0 1,-1-1 0,1 1 0,0-1 0,-1 1-1,1-1 1,0-1 0,-1 1 0,1 0 0,0-1-1,-1 1 1,6-3 0,8-2 8,0-2 1,-1 0-1,1 0 1,-1-2-1,15-10 0,-11 7-266,0 0-1,30-10 1,-50 21 213,0 1 0,0 0 0,1 0 0,-1 0 0,0 0-1,0 0 1,1 0 0,-1 0 0,0 0 0,0 0 0,1 0 0,-1 0 0,0 0 0,0 0 0,1 0 0,-1 0 0,0 0 0,0 0 0,0 0 0,1 0 0,-1 0 0,0 1 0,0-1-1,1 0 1,-1 0 0,0 0 0,0 0 0,0 0 0,0 1 0,1-1 0,-1 0 0,0 0 0,0 0 0,0 1 0,0-1 0,0 0 0,0 0 0,1 0 0,-1 1 0,0-1 0,0 0 0,0 0-1,0 1 1,0-1 0,0 0 0,0 0 0,0 1 0,0-1 0,0 0 0,0 0 0,0 0 0,0 1 0,0-1 0,0 0 0,-1 1 0,-1 9 67,-8 17-65,7-21-236,1 0 0,-1 1 0,1 0 1,1 0-1,-1-1 0,1 1 0,-1 8 0,15-31-15946</inkml:trace>
</inkml:ink>
</file>

<file path=ppt/ink/ink19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8:35.279"/>
    </inkml:context>
    <inkml:brush xml:id="br0">
      <inkml:brushProperty name="width" value="0.025" units="cm"/>
      <inkml:brushProperty name="height" value="0.025" units="cm"/>
    </inkml:brush>
  </inkml:definitions>
  <inkml:trace contextRef="#ctx0" brushRef="#br0">0 0 15503,'0'0'2690</inkml:trace>
  <inkml:trace contextRef="#ctx0" brushRef="#br0" timeOffset="1">309 143 17296,'0'0'13672,"-11"4"-12951,-10 6-502,0 1 1,-24 16 0,38-22-188,1-1 0,-1 1 1,1-1-1,0 2 0,1-1 0,0 1 1,0 0-1,0 0 0,0 0 0,1 1 1,0-1-1,-5 13 0,8-18-32,1 0 0,0 0 0,0 0 0,-1 0 0,1 0 0,0 0 0,0 0 0,0 1 0,0-1 0,0 0 0,1 0 0,-1 0 0,0 0 0,0 0 0,1 0 0,-1 0 0,0 0 0,1 0 0,-1 0 0,1 0 0,-1 0 0,1 0 0,0-1 0,-1 1 0,1 0 0,0 0 0,0-1 0,0 1 0,-1 0 0,1-1 0,0 1 0,0 0 0,0-1 0,0 0 0,0 1 0,0-1 0,0 1 0,0-1 0,0 0 0,0 0 0,0 0 0,0 0 0,2 0 0,57 0 0,-45-1 0,-2 0-281,0 0-1,0-1 1,20-6 0,36-20-4600,-24 2-4520</inkml:trace>
</inkml:ink>
</file>

<file path=ppt/ink/ink19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8:36.652"/>
    </inkml:context>
    <inkml:brush xml:id="br0">
      <inkml:brushProperty name="width" value="0.025" units="cm"/>
      <inkml:brushProperty name="height" value="0.025" units="cm"/>
    </inkml:brush>
  </inkml:definitions>
  <inkml:trace contextRef="#ctx0" brushRef="#br0">101 147 2626,'0'0'18194,"8"-11"-15498,-6 7-2657,3-3 487,1 0 0,-1 0 0,-1-1 0,0 0 0,0 0-1,0-1 1,-1 1 0,0 0 0,-1-1 0,0 0 0,0 0 0,0-17-1,-2 25-516,0 1 0,0 0 0,0-1-1,0 1 1,0 0 0,0-1 0,0 1-1,0 0 1,0 0 0,0-1 0,0 1-1,0 0 1,0-1 0,0 1 0,-1 0-1,1 0 1,0-1 0,0 1-1,0 0 1,0 0 0,-1-1 0,1 1-1,0 0 1,0 0 0,-1-1 0,1 1-1,0 0 1,0 0 0,-1 0 0,1 0-1,0 0 1,0-1 0,-1 1 0,1 0-1,0 0 1,-1 0 0,1 0 0,-14 6 36,-8 15-161,12-2 97,1 0 1,1 0-1,1 1 0,1 0 1,0 0-1,1 0 0,2 1 1,0 0-1,1-1 0,1 1 0,2 25 1,0-40 12,1-1 1,-1 0 0,1 0-1,0 0 1,1 0-1,-1 0 1,1-1 0,0 1-1,0-1 1,1 1-1,-1-1 1,1 0 0,0-1-1,0 1 1,6 4-1,-4-3-42,0 0-1,-1 0 1,1 1-1,-1 0 1,-1 0-1,1 0 1,-1 0-1,3 7 1,-5-7 107,-1-1 1,1 0 0,-1 1 0,-1-1-1,1 1 1,-1-1 0,0 0 0,0 1 0,-1-1-1,1 1 1,-1-1 0,-1 1 0,1-1-1,-1 0 1,1 0 0,-2 0 0,1 0-1,0 0 1,-1 0 0,0 0 0,0-1-1,-4 5 1,3-4 19,-1 0-1,1 0 0,-1 0 0,0-1 1,0 0-1,0 0 0,-1 0 0,0-1 1,1 1-1,-1-1 0,0-1 0,-1 1 0,1-1 1,0 0-1,-1 0 0,1-1 0,-1 0 1,-6 0-1,12-1-78,0 0 0,0 0 0,0-1 0,0 1 0,1 0 0,-1-1 0,0 1 0,0-1 0,0 1 0,1-1 0,-1 0 0,0 1 0,1-1 0,-1 1 0,1-1 0,-1 0 0,1 0 0,-1 1 0,1-1 0,-1 0 0,1 0 0,-1 0 0,1 0 0,0 1 0,0-1 0,0 0 0,-1 0 0,1 0 0,0 0 0,0 0 0,0 0 0,0 0 0,0 0 0,1-1 0,3-39 0,1 21-194,2 0-1,0 1 1,1 0 0,1 1 0,1-1-1,19-27 1,4 2-538,48-53 0,-73 89 712,13-15-24,34-29 0,-50 48 48,0-1 0,1 1 0,0 0-1,0 1 1,0-1 0,0 1 0,0 0-1,1 1 1,-1 0 0,1 0 0,0 0-1,10-1 1,-17 3 14,1 0-1,0 0 0,0 0 1,-1 0-1,1 1 0,0-1 1,-1 0-1,1 0 0,0 0 1,-1 1-1,1-1 0,0 0 1,-1 1-1,1-1 0,-1 1 0,1-1 1,-1 1-1,1-1 0,-1 1 1,1-1-1,-1 1 0,1-1 1,-1 1-1,1 0 0,-1-1 1,0 1-1,0 0 0,1-1 1,-1 2-1,3 30 362,-15 29-98,2-18 1086,36-66-1031,-20 13-336,-1 0 0,1 0 0,-1-1 0,-1 0 0,0 0 0,-1 0 0,0 0 0,-1-1 0,0 1 0,0-1 0,-1 1 0,-2-23 0,34 28 0,49-14-101,-59 13 49,1 2-1,-1 0 1,1 1-1,25 0 1,-48 4 49,0 0 0,-1 0 0,1 0-1,0 0 1,0 0 0,-1 0 0,1 0 0,0 0 0,-1 1-1,1-1 1,0 0 0,-1 1 0,1-1 0,0 0 0,-1 1 0,1-1-1,0 0 1,-1 1 0,1-1 0,-1 1 0,1-1 0,-1 1 0,1 0-1,-1-1 1,0 1 0,1-1 0,-1 1 0,0 0 0,1-1-1,-1 2 1,-1 26 48,-22 24 83,19-46-116,2-3-14,0 0 1,0-1-1,0 1 0,1 0 1,-1 0-1,1 0 1,0 0-1,0 0 1,0 0-1,-1 5 0,35-7 34,-24-3-84,-1 0 0,1-1 0,-1 0 0,0 0 0,0 0 0,0-1 0,0-1 0,10-7 0,56-50-537,-16 12 1620,-60 77-973,-16 17 0,14-37-45,1 1 1,0 0-1,0-1 1,0 1-1,1 0 1,0 1-1,-1 13 1,4-23-9,1 1-1,-1 0 1,1-1-1,-1 0 1,1 1-1,-1-1 1,0 0 0,1 0-1,-1 0 1,0 0-1,0 0 1,0 0-1,2-2 1,15-31-3108,-13-6-4636,-5 32-3296</inkml:trace>
</inkml:ink>
</file>

<file path=ppt/ink/ink19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8:38.519"/>
    </inkml:context>
    <inkml:brush xml:id="br0">
      <inkml:brushProperty name="width" value="0.025" units="cm"/>
      <inkml:brushProperty name="height" value="0.025" units="cm"/>
    </inkml:brush>
  </inkml:definitions>
  <inkml:trace contextRef="#ctx0" brushRef="#br0">35 33 13196,'-10'0'13079,"10"7"-7937,-1 6-6013,-9 52 1525,5-30 130,-4 60-1,34-95-783,-16-4 0,0 0 0,0 0 0,0-1 0,-1 0 0,0 0 0,0-1 0,13-11 0,46-53 0,-64 67 0,-1-1 0,1 0 0,-1 0 0,0 0 0,0 0 0,0-1 0,1-4 0,-3 6 0,-5 24 0,-2 6 0,5-22 0,0 0 0,1 0 0,0 0 0,0 0 0,0 0 0,1 9 0,0-12 0,1 1 0,-1-1 0,1 0 0,0 0 0,-1 0 0,1 0 0,0 0 0,0 0 0,1 0 0,-1 0 0,0 0 0,1 0 0,-1 0 0,1-1 0,0 1 0,-1 0 0,1-1 0,0 0 0,3 2 0,-3-2 0,0 0 0,0-1 0,0 1 0,0-1 0,0 1 0,0-1 0,0 0 0,0 0 0,0 0 0,0 0 0,0 0 0,0 0 0,0-1 0,0 1 0,0-1 0,0 1 0,-1-1 0,1 0 0,0 0 0,0 0 0,0 0 0,-1 0 0,1 0 0,-1 0 0,1-1 0,-1 1 0,1 0 0,2-4 0,37-45 0,-40 49 0,20-31 0,-2 0 0,26-57 0,-44 92-4463,-2-3 4198,1 1 1,0-1-1,-1 1 0,1-1 1,0 1-1,-1-1 1,1 1-1,0-1 0,-1 1 1,1-1-1,-1 0 0,1 1 1,-1-1-1,1 0 1,-1 0-1,1 1 0,-1-1 1,1 0-1,-1 0 1,0 1-1</inkml:trace>
</inkml:ink>
</file>

<file path=ppt/ink/ink19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8:39.017"/>
    </inkml:context>
    <inkml:brush xml:id="br0">
      <inkml:brushProperty name="width" value="0.025" units="cm"/>
      <inkml:brushProperty name="height" value="0.025" units="cm"/>
    </inkml:brush>
  </inkml:definitions>
  <inkml:trace contextRef="#ctx0" brushRef="#br0">75 94 9641,'12'-12'3840,"-10"9"-2353,-1 1 1,1-1-1,0 1 0,-1-1 0,0 1 0,1-1 0,-1 0 1,0 0-1,1-5 0,-1-15 2927,-1 22-4414,-1 1 0,1-1 0,0 1 0,0 0 0,-1-1 0,1 1 0,-1-1 0,1 1 0,0-1 0,-1 1 0,1 0 0,-1-1 0,1 1 0,-1 0 0,1-1 0,-1 1 0,1 0 0,-1 0 0,1 0 0,-1-1 0,1 1 0,-1 0 0,1 0 0,-1 0 0,0 0 0,1 0 0,-1 0 0,1 0 0,-1 0 0,1 0 0,-1 0 0,0 0 0,1 1 0,-1-1 0,0 0 0,-23 10 0,18-5 0,0 2 0,1-1 0,0 1 0,0-1 0,0 1 0,1 1 0,0-1 0,1 0 0,-1 1 0,1 0 0,1 0 0,0 0 0,0 0 0,0 0 0,1 1 0,0-1 0,1 14 0,0-20 0,1-1 0,-1 1 0,1-1 0,0 1 0,-1-1 0,1 1 0,0-1 0,0 1 0,0-1 0,0 0 0,0 1 0,0-1 0,0 0 0,1 0 0,-1 0 0,0 0 0,1 0 0,-1 0 0,1 0 0,-1 0 0,1-1 0,-1 1 0,1-1 0,0 1 0,-1-1 0,1 1 0,-1-1 0,1 0 0,0 0 0,0 0 0,-1 0 0,1 0 0,0 0 0,-1 0 0,1-1 0,3 0 0,1 0 0,0 0 0,0 0 0,0 0 0,0-1 0,0 0 0,0 0 0,-1-1 0,1 1 0,6-5 0,-5 1 0,-1 0 0,0 0 0,0 0 0,-1-1 0,1 0 0,-1 0 0,-1 0 0,0-1 0,0 1 0,0-1 0,-1 0 0,0 0 0,0 0 0,-1-1 0,0 1 0,-1-1 0,0 1 0,0-1 0,-1 1 0,0-11 0,0 19-114,0 0 0,0-1 0,0 1 0,0-1 1,0 1-1,0-1 0,0 1 0,0 0 0,0-1 0,0 1 0,0-1 0,0 1 0,0-1 0,0 1 1,0 0-1,0-1 0,-1 1 0,1-1 0,0 1 0,0 0 0,0-1 0,-1 1 0,1 0 1,0-1-1,0 1 0,-1 0 0,1-1 0,0 1 0,-1 0 0,1-1 0,-1 1 0,1 0 0,0 0 1,-1 0-1,1-1 0,0 1 0,-1 0 0,1 0 0,-1 0 0,1 0 0,-1 0 0,1 0 1,-1 0-1,1 0-91,-1 0 0,1 1 0,0-1 0,0 0 1,-1 0-1,1 1 0,0-1 0,0 0 1,-1 1-1,1-1 0,0 0 0,0 1 0,0-1 1,0 0-1,0 1 0,-1-1 0,1 0 0,0 1 1,0-1-1,0 0 0,0 1 0,0-1 1,0 1-1,0-1 0,0 0 0,0 1 0,1-1 1,-1 0-1,0 1 0,0-1 0,0 1 0,0-1 1,0 0-1,1 1 0,-1-1 0,0 0 0,0 0 1,0 1-1,1-1 0,-1 0 0,0 0 1,1 1-1,-1-1 0,1 0 0,8 7-9687</inkml:trace>
</inkml:ink>
</file>

<file path=ppt/ink/ink19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8:39.578"/>
    </inkml:context>
    <inkml:brush xml:id="br0">
      <inkml:brushProperty name="width" value="0.025" units="cm"/>
      <inkml:brushProperty name="height" value="0.025" units="cm"/>
    </inkml:brush>
  </inkml:definitions>
  <inkml:trace contextRef="#ctx0" brushRef="#br0">122 18 21524,'0'0'6940,"-9"13"-5797,-6 9-911,1 1 1,1 0-1,0 1 1,3 1 0,0 0-1,-11 40 1,16-37-75,0 0 1,-1 55-1,7-83-176,-1-1 1,1 1-1,0 0 0,0-1 0,-1 1 1,1 0-1,0-1 0,-1 1 1,1-1-1,0 1 0,-1-1 0,1 1 1,-1-1-1,1 0 0,-1 1 1,1-1-1,-1 0 0,1 1 0,-1-1 1,0 0-1,1-1 0,6-16-253,0-1-1,-2 0 0,0 0 1,3-21-1,12-49-574,-20 89 847,1-1 0,-1 1 0,1 0 1,-1-1-1,0 1 0,1 0 1,-1-1-1,1 1 0,-1 0 1,1 0-1,-1-1 0,0 1 0,1 0 1,-1 0-1,1 0 0,-1 0 1,1 0-1,-1 0 0,1 0 1,0 0-1,-1 0 0,1 0 0,-1 0 1,1 0-1,-1 0 0,1 0 1,-1 0-1,1 0 0,-1 0 1,1 1-1,-1-1 0,0 0 0,1 0 1,-1 1-1,1-1 0,-1 0 1,1 1-1,-1-1 0,0 0 1,1 1-1,-1-1 0,1 1 0,26 22 203,-18-15-10,-1-3-118,0-1-1,0 1 0,0-1 0,1-1 1,0 0-1,-1 0 0,1-1 0,0 0 1,0 0-1,0-1 0,1 0 0,-1-1 1,0 0-1,0 0 0,0-1 0,1 0 1,-1-1-1,0 0 0,0 0 1,-1-1-1,1 0 0,9-5 0,-7 3 12,0-1-1,-1 0 0,1-1 0,-1 0 1,-1 0-1,1-1 0,-1 0 0,-1-1 1,1 0-1,-2 0 0,1-1 1,-1 0-1,0 0 0,-1-1 0,-1 1 1,6-16-1,-10 23-86,0 1 0,0 0 0,0-1 0,0 0 0,-1 1 0,1-1 0,-1 1 0,0-1 0,0 0 0,0 1 0,0-1 0,-1-4 0,0 7 0,1-1 0,0 0 0,0 1 0,-1-1 0,1 1 0,-1-1 0,1 1 0,0-1 0,-1 1 0,1 0 0,-1-1 0,1 1 0,-1-1 0,1 1 0,-1 0 0,1-1 0,-1 1 0,0 0 0,1 0 0,-1 0 0,1-1 0,-1 1 0,0 0 0,1 0 0,-1 0 0,0 0 0,1 0 0,-1 0 0,1 0 0,-1 0 0,0 0 0,-4 2 0,1-1 0,0 0 0,1 1 0,-1 0 0,0 0 0,0 0 0,1 1 0,-1-1 0,1 1 0,0-1 0,0 1 0,0 0 0,-4 5 0,-4 6 0,1 0 0,0 1 0,1 0 0,1 1 0,0 0 0,1 0 0,1 0 0,0 1 0,1 0 0,1 1 0,1-1 0,0 1 0,0 19 0,3-35 0,1 0 0,-1 0 0,0 0 0,1 0 0,-1-1 0,1 1 0,0 0 0,0 0 0,0-1 0,0 1 0,0 0 0,0-1 0,0 1 0,0-1 0,1 1 0,-1-1 0,0 0 0,1 0 0,-1 1 0,1-1 0,0 0 0,-1 0 0,1-1 0,0 1 0,-1 0 0,1 0 0,0-1 0,0 1 0,0-1 0,0 0 0,0 1 0,0-1 0,2 0 0,11 1 0,0 0 0,1-2 0,18-1 0,-23 1 0,133-14 0,-143 15-13,0 0 0,0 0 1,-1 0-1,1 0 0,0 1 0,-1-1 1,1 0-1,-1 0 0,1 0 0,0 1 0,-1-1 1,1 0-1,0 1 0,-1-1 0,1 1 1,-1-1-1,1 0 0,-1 1 0,1-1 1,-1 1-1,0 0 0,1-1 0,-1 1 0,1-1 1,-1 1-1,0-1 0,0 1 0,1 0 1,-1-1-1,0 1 0,0 0 0,0-1 0,0 1 1,0 0-1,0-1 0,0 1 0,0 0 1,0 0-1,0-1 0,0 1 0,0 0 1,0 1-232,-1 0 1,1 0 0,0 0 0,-1 0 0,1-1 0,-1 1 0,0 0 0,0 0 0,0-1 0,1 1 0,-2-1-1,1 1 1,-2 2 0,-4-1-7284</inkml:trace>
</inkml:ink>
</file>

<file path=ppt/ink/ink19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9:40.320"/>
    </inkml:context>
    <inkml:brush xml:id="br0">
      <inkml:brushProperty name="width" value="0.025" units="cm"/>
      <inkml:brushProperty name="height" value="0.025" units="cm"/>
    </inkml:brush>
  </inkml:definitions>
  <inkml:trace contextRef="#ctx0" brushRef="#br0">0 1 5285,'0'0'993,"51"13"256,-21-3-64,6 6-640,9 4-385,14 2-64,10 0-1249,10-4-2499</inkml:trace>
</inkml:ink>
</file>

<file path=ppt/ink/ink19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7:51.490"/>
    </inkml:context>
    <inkml:brush xml:id="br0">
      <inkml:brushProperty name="width" value="0.025" units="cm"/>
      <inkml:brushProperty name="height" value="0.025" units="cm"/>
    </inkml:brush>
  </inkml:definitions>
  <inkml:trace contextRef="#ctx0" brushRef="#br0">33 0 13741,'0'0'9961,"5"52"-8807,-5-13 1888,0 7-1088,0 3-897,-6 4-160,-1-5-545,2-2-255,2-7-418,3-2-832,0-8-192,0-3-161,0-8-1216,0-7-1026,-6-7-1857,-5-4-2274</inkml:trace>
</inkml:ink>
</file>

<file path=ppt/ink/ink19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7:51.837"/>
    </inkml:context>
    <inkml:brush xml:id="br0">
      <inkml:brushProperty name="width" value="0.025" units="cm"/>
      <inkml:brushProperty name="height" value="0.025" units="cm"/>
    </inkml:brush>
  </inkml:definitions>
  <inkml:trace contextRef="#ctx0" brushRef="#br0">1 214 14350,'0'0'7009,"4"-9"-3918,0 3-2591,0-1 1,1 1-1,-1 0 1,1 0-1,0 1 1,1-1-1,-1 1 1,1 0-1,0 1 1,1 0-1,9-6 0,12-6-37,-2 0-1,0-2 0,-2-1 1,39-37-1,-63 56-462,0-1 0,0 1 0,0-1 0,1 1 0,-1-1 0,0 1 0,1-1 0,-1 1 0,1-1 0,-1 1 0,0-1 0,1 1 0,-1 0 0,1-1 0,-1 1 0,1 0 0,-1-1 0,1 1 0,-1 0 0,1 0 0,0-1 0,-1 1 0,1 0 0,-1 0 0,1 0 0,-1 0 0,1 0 0,0 0 0,-1 0 0,1 0 0,-1 0 0,1 0 0,0 0 0,-1 0 0,1 0 0,-1 0 0,1 1 0,0-1 0,-1 0 0,1 0 0,-1 1 0,1-1 0,-1 0 0,1 1 0,-1-1 0,1 1 0,-1-1 0,0 1 0,1-1 0,-1 0 0,0 1 0,1-1 0,-1 1 0,0 0 0,1 0 0,7 43 0,-3-17 0,-3-19-201,0 0-1,1 0 1,1-1-1,-1 1 1,1-1 0,1 0-1,-1 0 1,1 0-1,0-1 1,10 10 0,-10-12-413,0 0 1,0 0 0,1-1 0,0 0 0,-1 0-1,1 0 1,0 0 0,1-1 0,-1 0 0,0 0-1,0-1 1,1 0 0,-1 0 0,8 0 0,36 0-17730</inkml:trace>
</inkml:ink>
</file>

<file path=ppt/ink/ink19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7:56.759"/>
    </inkml:context>
    <inkml:brush xml:id="br0">
      <inkml:brushProperty name="width" value="0.025" units="cm"/>
      <inkml:brushProperty name="height" value="0.025" units="cm"/>
    </inkml:brush>
  </inkml:definitions>
  <inkml:trace contextRef="#ctx0" brushRef="#br0">0 77 17745,'0'0'9214,"3"9"-8440,3 21-184,-1 1 0,-2-1 0,0 47 0,-9 106 128,4-153-620,-1 2-51,1-21 268,0-20 834,2-30-1114,1 0-1,1 0 1,3 0 0,1 1 0,2 0-1,1 0 1,2 1 0,2 0-1,20-41 1,-29 68-65,1 0 1,1 1-1,12-17 0,-16 24 21,-1 0-1,1 1 1,-1-1-1,1 0 0,0 1 1,-1-1-1,1 1 1,0-1-1,0 1 1,0 0-1,0 0 1,1 0-1,-1 0 0,0 0 1,0 0-1,0 1 1,1-1-1,-1 1 1,0 0-1,1-1 1,-1 1-1,0 0 0,1 0 1,2 1-1,-3 0-10,0 0 0,0 1 0,0-1 0,-1 0-1,1 1 1,0-1 0,-1 1 0,1 0 0,-1-1-1,1 1 1,-1 0 0,0 0 0,0 0 0,0 0-1,0 0 1,0 0 0,0 0 0,-1 0 0,1 1-1,-1-1 1,1 0 0,-1 0 0,0 4 0,1 3 9,0 1 0,-1-1 0,0 1 0,-2 13 0,0-18 36,1 1-1,-1 0 1,-1-1-1,1 0 0,-1 1 1,0-1-1,0 0 1,0 0-1,-1-1 1,0 1-1,0-1 1,0 0-1,0 0 1,-1 0-1,1 0 1,-1-1-1,-7 4 1,4-2 16,0-1 1,0 0-1,-1 0 1,0 0-1,0-1 1,0-1-1,0 1 1,-1-2-1,1 1 0,-10-1 1,18 0-116,0-1 1,0 0-1,0 0 1,0 0-1,0 0 1,0 0-1,1 0 1,-1 0-1,0 0 1,0 0-1,0 0 1,0 0-1,0 0 1,0-1-1,1 1 1,-1 0-1,0-1 1,0 1-1,0 0 1,1-1-1,-1 1 1,0-1-1,0 0 1,1 1-1,-1-1 1,0 1-1,1-1 1,-1 0-1,1 0 1,-1 1-1,1-1 1,-1 0-1,1 0 1,0 1-1,-1-1 1,1 0-1,0 0 1,0 0-1,-1 0 1,1 0-1,0 0 1,0 0-1,0 1 0,0-1 1,0 0-1,0 0 1,1 0-1,-1-1 1,1-1-402,0 0-1,0 0 1,1 1 0,-1-1 0,1 1 0,0-1-1,-1 1 1,1-1 0,0 1 0,0 0 0,0 0-1,1 0 1,3-3 0,24-10-6662,6 2-2761</inkml:trace>
</inkml:ink>
</file>

<file path=ppt/ink/ink19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7:57.676"/>
    </inkml:context>
    <inkml:brush xml:id="br0">
      <inkml:brushProperty name="width" value="0.025" units="cm"/>
      <inkml:brushProperty name="height" value="0.025" units="cm"/>
    </inkml:brush>
  </inkml:definitions>
  <inkml:trace contextRef="#ctx0" brushRef="#br0">96 242 18193,'0'0'8253,"-11"5"-7377,9-4-856,-6 3 271,-1 0 1,1 1-1,0-1 1,-12 11-1,17-13-191,1 0 0,0 0 0,-1 1 0,1-1 0,0 1 0,0-1 1,0 1-1,1 0 0,-1 0 0,1 0 0,-1 0 0,1 0 0,0 0 0,0 0 0,0 0 0,1 0 0,-1 1 0,1-1 0,0 0 0,-1 1 0,2 3 0,-1-6-82,1 1 0,0-1 1,0 0-1,0 0 0,-1 0 0,1 0 0,0 0 1,0 0-1,0 0 0,1 0 0,-1-1 0,0 1 1,0 0-1,0-1 0,1 1 0,-1 0 0,0-1 1,0 0-1,1 1 0,-1-1 0,0 0 0,1 1 1,-1-1-1,1 0 0,-1 0 0,0 0 1,1 0-1,-1-1 0,0 1 0,1 0 0,-1-1 1,0 1-1,3-1 0,3-1 52,-1 1 1,1 0-1,-1-1 0,0-1 1,12-5-1,-12 4-70,0 0 1,0-1 0,0 0-1,-1-1 1,0 1-1,0-1 1,-1 0-1,1 0 1,-1 0-1,0-1 1,-1 1-1,0-1 1,0 0-1,0 0 1,-1 0-1,0-1 1,0 1-1,-1 0 1,0-1-1,0-10 1,-14 42-4635,13-23 4440,0 0-1,0 1 1,0-1 0,0 0-1,0 0 1,0 0-1,0 1 1,0-1 0,0 0-1,0 0 1,1 0 0,-1 0-1,0 0 1,1 1 0,-1-1-1,1 0 1,0 0 0,-1 0-1,1 0 1,0 0 0,-1 0-1,1-1 1,0 1 0,0 0-1,0 0 1,0 0 0,0-1-1,0 1 1,0-1-1,0 1 1,0 0 0,0-1-1,0 0 1,0 1 0,0-1-1,1 0 1,-1 1 0,0-1-1,0 0 1,0 0 0,1 0-1,-1 0 1,2-1 0,1 1-260,1-1 1,-1 0-1,0 0 1,1 0 0,-1 0-1,0-1 1,0 1 0,0-1-1,0 0 1,0 0-1,5-5 1,-1 0-244,-1 0 1,0 0-1,0-1 0,9-13 0,16-38 2681,-23 35 405,-2-1 0,0 0 0,4-30 0,-17 81-1541,-1 0 1,-20 46-1,-5 15 290,26-64-387,0 0-1,2 0 1,1 1-1,-1 33 1,4-56-732,0-1 0,0 1-1,0 0 1,-1-1 0,1 1 0,0 0 0,0-1-1,0 1 1,0 0 0,0-1 0,0 1 0,0 0 0,0-1-1,1 1 1,-1 0 0,0-1 0,0 1 0,0-1-1,1 1 1,-1 0 0,0-1 0,1 1 0,-1-1-1,1 1 1,-1-1 0,0 1 0,1-1 0,-1 1-1,1-1 1,-1 1 0,1-1 0,0 0 0,-1 1-1,1-1 1,-1 0 0,1 1 0,0-1 0,-1 0-1,1 0 1,-1 0 0,1 0 0,0 0 0,-1 1-1,1-1 1,0 0 0,-1 0 0,1-1 0,0 1 0,-1 0-1,1 0 1,0 0 0,-1 0 0,1 0 0,0-1-1,-1 1 1,1 0 0,-1-1 0,1 1 0,0 0-1,-1-1 1,1 0 0,3-1 85,-1-1 1,0 1-1,1-1 1,-1 1-1,-1-1 0,1 0 1,0-1-1,-1 1 1,3-4-1,-1-3-92,0 0 1,-1 0-1,-1 0 0,1 0 1,-2-1-1,2-17 0,-2 22-114,-1 0-1,0 1 0,0-1 1,-1 0-1,1 0 1,-1 1-1,-1-1 0,1 1 1,-1-1-1,0 1 0,0 0 1,0-1-1,-6-8 1,8 14 74,-1-1 0,1 0 0,-1 0 0,1 1 1,-1-1-1,1 0 0,-1 1 0,0-1 1,1 1-1,-1-1 0,0 1 0,1-1 1,-1 1-1,0-1 0,0 1 0,1 0 1,-1-1-1,0 1 0,0 0 0,0 0 1,0-1-1,1 1 0,-1 0 0,0 0 1,0 0-1,-1 0 0,1 1 5,0 0 0,0-1 0,1 1 0,-1 0 0,0 0 0,0-1 0,1 1 0,-1 0 0,1 0 0,-1 0 0,1 0 0,-1 0 0,1 0 0,0 0 0,-1 0 0,1 0 0,0 0 0,0 1 0,-1 4-26,0 0 1,1 0-1,-1 0 0,2 0 1,-1 0-1,2 11 1,0-14 47,-1 1-1,1-1 1,0 0 0,0 0 0,0 0 0,0 0-1,0 0 1,1 0 0,-1 0 0,1-1 0,0 1-1,0-1 1,0 0 0,0 0 0,0 0 0,1 0 0,-1 0-1,1-1 1,-1 0 0,1 1 0,-1-1 0,1-1-1,6 2 1,6 0 75,0 0 0,0-1 0,0-1 0,20-2 0,-31 1 18,-1 0-1,1 0 0,-1 0 0,1 0 1,-1-1-1,1 0 0,-1 0 0,0 0 0,0-1 1,0 1-1,0-1 0,-1 0 0,1 0 1,-1 0-1,1 0 0,-1-1 0,0 0 0,0 1 1,-1-1-1,1 0 0,-1 0 0,0-1 1,0 1-1,0 0 0,0-1 0,-1 1 0,0-1 1,0 1-1,0-1 0,-1 0 0,1 1 1,-1-1-1,-1-6 0,1 11-90,0 0 0,0-1 0,0 1 0,0 0 0,0 0 0,0 0 1,-1 0-1,1 0 0,0-1 0,0 1 0,0 0 0,0 0 0,0 0 0,-1 0 0,1 0 0,0 0 0,0 0 0,0 0 1,-1 0-1,1 0 0,0 0 0,0 0 0,0 0 0,0 0 0,-1 0 0,1 0 0,0 0 0,0 0 0,0 0 1,-1 0-1,1 0 0,0 0 0,0 0 0,0 0 0,0 0 0,-1 0 0,1 0 0,0 1 0,0-1 0,0 0 0,0 0 1,0 0-1,-1 0 0,1 0 0,0 1 0,0-1 0,0 0 0,0 0 0,0 0 0,0 0 0,0 0 0,0 1 0,-10 8-74,-17 41 609,25-47-496,1 1-1,0-1 1,-1 1-1,1 0 1,1-1-1,-1 1 1,0 0-1,1-1 1,0 1-1,0 0 1,0 0-1,0-1 1,2 5-1,0-6-39,0-1 0,0 0 0,0-1 0,1 1 0,-1 0 0,0-1 0,1 1 0,-1-1 0,0 0 0,1 0 0,-1 0 0,1 0 0,-1 0 0,0 0 0,1-1 0,1 0 0,-1 1 0,6-2 0,-1 0 0,1-1 0,-1 1 0,0-2 0,0 1 0,0-1 0,-1 0 0,11-8 0,-11 7 0,0 0 0,0 1 0,1 0 0,-1 1 0,1-1 0,0 1 0,0 1 0,12-3 0,-19 5 0,0 0 0,-1 1 0,1-1 0,0 0 0,0 1 0,-1-1 0,1 1 0,0-1 0,-1 1 0,1-1 0,0 1 0,-1 0 0,1-1 0,-1 1 0,1 0 0,-1-1 0,1 1 0,-1 0 0,1 0 0,-1 0 0,0-1 0,0 1 0,1 0 0,-1 0 0,0 0 0,0 0 0,0-1 0,0 1 0,0 1 0,5 38 0,-3-21 0,-2-17-23,1 0-1,-1 0 1,0 0 0,1 0-1,0 0 1,-1-1-1,1 1 1,0 0 0,0 0-1,0-1 1,0 1 0,0-1-1,0 1 1,1-1-1,-1 1 1,0-1 0,1 0-1,-1 1 1,1-1 0,0 0-1,-1 0 1,1 0 0,0 0-1,-1-1 1,1 1-1,2 0 1,0 0-101,-1-1 0,1 0 0,0-1 0,-1 1-1,1 0 1,-1-1 0,1 0 0,-1 0 0,1 0 0,-1 0 0,1-1-1,-1 1 1,4-3 0,3-2-528,0-1 0,0 0 0,0-1 0,-1 1 0,0-2 0,-1 1 0,0-1 0,7-11 0,5-15-7190</inkml:trace>
</inkml:ink>
</file>

<file path=ppt/ink/ink19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7:58.161"/>
    </inkml:context>
    <inkml:brush xml:id="br0">
      <inkml:brushProperty name="width" value="0.025" units="cm"/>
      <inkml:brushProperty name="height" value="0.025" units="cm"/>
    </inkml:brush>
  </inkml:definitions>
  <inkml:trace contextRef="#ctx0" brushRef="#br0">7 0 16528,'0'0'6544,"-1"9"-4558,-4 171 4405,6-157-6276,1 0 0,1 0 0,1-1 0,0 1 0,2-1 0,10 26 1,-16-49-112,0 1 0,1 0 1,-1-1-1,0 1 1,0 0-1,0-1 1,0 1-1,1 0 0,-1 0 1,0-1-1,0 1 1,0 0-1,1 0 1,-1-1-1,0 1 1,1 0-1,-1 0 0,0 0 1,0-1-1,1 1 1,-1 0-1,0 0 1,1 0-1,-1 0 0,0 0 1,1 0-1,-1 0 1,0 0-1,1 0 1,-1 0-1,0 0 1,1 0-1,-1 0 0,0 0 1,1 0-1,-1 0 1,0 0-1,1 0 1,-1 0-1,0 1 0,1-1 1,-1 0-1,0 0 1,0 0-1,1 0 1,-1 1-1,0-1 1,0 0-1,1 0 0,-1 1 1,0-1-1,0 0 1,0 1-1,1-1 1,-1 1-1,6-35 258,-6 32-260,0 0-2,3-21 0,0-1 0,-2 0 0,-1 1 0,0-1 0,-7-38 0,1 54 0,3 18 0,0 16 0,3-23 0,0 0 0,0 0 0,1 0 0,-1-1 0,1 1 0,0 0 0,0 0 0,0-1 0,0 1 0,1-1 0,-1 1 0,1-1 0,-1 1 0,1-1 0,0 0 0,0 0 0,0 0 0,0 0 0,0 0 0,0 0 0,1-1 0,-1 1 0,1-1 0,-1 1 0,1-1 0,-1 0 0,1 0 0,0 0 0,0-1 0,-1 1 0,1 0 0,4-1 0,-2 1 0,-1-1 0,1 1 0,-1-1 0,1 0 0,-1 0 0,1-1 0,-1 0 0,0 1 0,1-2 0,-1 1 0,0 0 0,0-1 0,1 0 0,-1 1 0,-1-2 0,1 1 0,0 0 0,0-1 0,-1 0 0,6-5 0,3-16 0,5-8 0,-13 31 0,-7 20 0,-7 14 0,6-22 0,1 0 0,0 0 0,0 1 0,2-1 0,-1 1 0,1-1 0,1 1 0,1 18 0,-1-29-39,0 0 0,0 0 0,0 0 0,1-1 0,-1 1 0,0 0 0,0 0 0,1-1 1,-1 1-1,1 0 0,-1-1 0,1 1 0,-1 0 0,1-1 0,-1 1 0,1-1 0,-1 1 0,1-1 0,-1 1 0,1-1 0,0 1 0,0-1 0,-1 0 0,1 1 0,0-1 1,-1 0-1,1 0 0,0 1 0,0-1 0,0 0 0,-1 0 0,1 0 0,0 0 0,0 0 0,-1 0 0,1 0 0,0 0 0,0 0 0,0-1 0,-1 1 0,1 0 1,0 0-1,0-1 0,0 0 0,1 1-280,1-1 0,-1-1-1,0 1 1,0 0 0,0 0 0,0-1 0,0 1 0,0-1 0,0 0 0,0 0 0,-1 1 0,1-1 0,1-3 0,9-23-6984,-2-7-4319</inkml:trace>
</inkml:ink>
</file>

<file path=ppt/ink/ink19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7:58.503"/>
    </inkml:context>
    <inkml:brush xml:id="br0">
      <inkml:brushProperty name="width" value="0.025" units="cm"/>
      <inkml:brushProperty name="height" value="0.025" units="cm"/>
    </inkml:brush>
  </inkml:definitions>
  <inkml:trace contextRef="#ctx0" brushRef="#br0">4 0 11115,'0'0'4292,"-3"66"-3748,16-40-352,10 0-480,5-1-3812,5-3-4804</inkml:trace>
</inkml:ink>
</file>

<file path=ppt/ink/ink19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7:58.847"/>
    </inkml:context>
    <inkml:brush xml:id="br0">
      <inkml:brushProperty name="width" value="0.025" units="cm"/>
      <inkml:brushProperty name="height" value="0.025" units="cm"/>
    </inkml:brush>
  </inkml:definitions>
  <inkml:trace contextRef="#ctx0" brushRef="#br0">174 290 5958,'0'0'22618,"-9"-7"-21379,2 3-1070,5 2-137,0 0 0,0 0 0,0 1 0,0-1 0,0 1 0,-1-1 1,1 1-1,-1 0 0,1 0 0,-1 0 0,1 0 0,-1 0 0,0 1 0,1-1 0,-1 1 0,0 0 1,1-1-1,-1 1 0,0 0 0,0 1 0,1-1 0,-1 0 0,0 1 0,1 0 0,-1 0 0,-4 1 1,-2 4 144,1 0 1,-1 1 0,1 0-1,0 1 1,-13 16 0,19-22-144,0 0 0,-1 1 0,1-1 0,1 1 0,-1 0 0,0 0 0,1 0 0,-1 0 0,1 0 0,0 0 0,0 0 0,0 0 0,1 0 0,-1 1 0,1-1 0,-1 0 0,1 0 0,0 1 0,0-1 0,1 0 0,-1 0 0,1 1 0,-1-1 0,2 3 0,0-4-34,0-1 0,-1 1 0,1-1 0,0 1 0,0-1 0,0 0 0,0 0 0,0 0 0,0 0 0,0 0 0,0 0 0,1 0 0,-1-1 0,0 1 0,0-1 0,1 0 0,-1 0 0,0 1 0,1-1 0,-1-1 0,0 1 0,1 0 0,-1-1 0,0 1 0,3-2 0,3 1 0,0-1 0,-1 0 0,1-1 0,-1 1 0,0-2 0,9-4 0,-7 2 0,0-1 0,0 0 0,-1-1 0,-1 0 0,1 0 0,-1-1 0,0 1 0,-1-2 0,0 1 0,-1-1 0,1 0 0,-2 0 0,0 0 0,5-16 0,-29 72 0,19-43 0,0 0 0,0 0 0,1 0 0,-1 0 0,1 0 0,0 0 0,0 0 0,0 0 0,0 1 0,0-1 0,1 0 0,-1 0 0,1 0 0,0 0 0,0 0 0,0-1 0,1 1 0,-1 0 0,1 0 0,-1-1 0,1 1 0,0-1 0,4 5 0,-4-6 0,1 1 0,-1-1 0,1 0 0,-1 0 0,1-1 0,0 1 0,0 0 0,-1-1 0,1 0 0,0 1 0,0-1 0,0 0 0,-1 0 0,1-1 0,0 1 0,0-1 0,-1 1 0,1-1 0,0 0 0,-1 0 0,1 0 0,-1 0 0,1-1 0,-1 1 0,1-1 0,-1 1 0,3-4 0,17-11 0,-1 0 0,-1-2 0,-1 0 0,0-2 0,25-34 0,-34 42 0,-2-1 0,0 0 0,0-1 0,-1 1 0,-1-1 0,0 0 0,-1-1 0,-1 0 0,0 0 0,-1 0 0,2-17 0,-5 31 0,1 0 0,-1 0 0,0 0 0,0 0 0,1 0 0,-1 0 0,0 1 0,0-1 0,0 0 0,0 0 0,0 0 0,0 0 0,-1 0 0,1 0 0,0 0 0,0 0 0,-1 0 0,1 1 0,0-1 0,-1 0 0,1 0 0,-1 0 0,1 1 0,-1-1 0,1 0 0,-1 0 0,0 1 0,1-1 0,-1 1 0,0-1 0,0 0 0,1 1 0,-1 0 0,0-1 0,0 1 0,0-1 0,0 1 0,1 0 0,-1 0 0,0-1 0,0 1 0,0 0 0,0 0 0,0 0 0,0 0 0,0 0 0,0 0 0,0 0 0,0 0 0,1 0 0,-1 1 0,0-1 0,0 0 0,-1 1 0,-3 1 0,1 0 0,-1 1 0,1-1 0,-1 1 0,1 0 0,0 0 0,0 1 0,-5 5 0,-4 6 0,1 1 0,0 0 0,2 1 0,0 0 0,-14 35 0,20-42 0,0 0 0,1 0 0,0 1 0,1-1 0,0 1 0,1-1 0,0 1 0,1 0 0,0 0 0,0-1 0,1 1 0,4 16 0,-3-22-104,-1-1 0,1 0-1,0 0 1,0 0 0,0 0 0,1 0 0,0 0 0,-1-1-1,1 1 1,1-1 0,-1 0 0,0 0 0,1 0 0,-1 0-1,1-1 1,5 3 0,-3-2-521,0 0 1,1 0-1,-1-1 0,1 0 0,-1 0 1,1-1-1,-1 0 0,1 0 1,0 0-1,9-1 0,15-2-12449</inkml:trace>
</inkml:ink>
</file>

<file path=ppt/ink/ink19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8:00.597"/>
    </inkml:context>
    <inkml:brush xml:id="br0">
      <inkml:brushProperty name="width" value="0.025" units="cm"/>
      <inkml:brushProperty name="height" value="0.025" units="cm"/>
    </inkml:brush>
  </inkml:definitions>
  <inkml:trace contextRef="#ctx0" brushRef="#br0">9 50 18353,'0'0'2157,"1"11"-721,-10 522 9385,58-900-10821,-36 283 0,-13 83 0,3-17 0,0 1 0,1 0 0,0 1 0,10-22 0,-13 35 0,0 1 0,0 0 0,1-1 0,-1 1 0,1 0 0,-1-1 0,1 1 0,0 0 0,0 0 0,0 1 0,0-1 0,0 0 0,0 1 0,0-1 0,4-1 0,-3 2 0,-1 1 0,0 0 0,0 0 0,0 0 0,1 0 0,-1 0 0,0 0 0,0 0 0,0 1 0,1-1 0,-1 1 0,0 0 0,0-1 0,0 1 0,0 0 0,0 0 0,0 1 0,0-1 0,-1 0 0,1 0 0,0 1 0,2 2 0,3 2 0,-1 1 0,0 0 0,0 0 0,0 0 0,-1 1 0,0 0 0,0 0 0,-1 0 0,0 1 0,3 10 0,-5-15 0,0 1 0,-1-1 0,0 1 0,0 0 0,0 0 0,-1-1 0,0 1 0,0 0 0,0 0 0,0-1 0,-1 1 0,0 0 0,0 0 0,0-1 0,0 1 0,-1-1 0,1 1 0,-1-1 0,-1 0 0,1 1 0,-5 5 0,2-4-89,0-1 1,-1 0-1,1 0 0,-1 0 1,0-1-1,-1 0 0,1 0 0,-1-1 1,1 1-1,-1-1 0,0-1 1,-14 4-1,19-5 26,0-1 1,0 0-1,0 0 1,-1 0-1,1 0 0,0 0 1,0 0-1,-1 0 1,1-1-1,0 1 0,0-1 1,0 0-1,0 1 1,0-1-1,0 0 1,0 0-1,0-1 0,-3-1 1,3 1-14,0-1-1,0 1 1,1-1 0,-1 1-1,1-1 1,-1 0 0,1 1-1,0-1 1,0 0 0,0 0 0,0 0-1,1 0 1,-1 0 0,1 0-1,0 0 1,0 0 0,0-5 0,0 7-285,0-1 0,0 0 1,0 1-1,1-1 1,-1 0-1,0 1 1,1-1-1,-1 1 1,1-1-1,0 1 1,-1-1-1,1 1 1,0-1-1,0 1 1,0 0-1,0-1 1,0 1-1,0 0 1,0 0-1,1 0 1,-1 0-1,0 0 1,1 0-1,-1 0 1,1 0-1,-1 0 1,1 1-1,-1-1 1,3 0-1,4-1-1496,0 0 0,1 1 0,-1 0 0,15 0 0,-4 0-1024,10-2-1684</inkml:trace>
</inkml:ink>
</file>

<file path=ppt/ink/ink19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8:01.148"/>
    </inkml:context>
    <inkml:brush xml:id="br0">
      <inkml:brushProperty name="width" value="0.025" units="cm"/>
      <inkml:brushProperty name="height" value="0.025" units="cm"/>
    </inkml:brush>
  </inkml:definitions>
  <inkml:trace contextRef="#ctx0" brushRef="#br0">1 87 1217,'0'0'10218,"9"-6"-4517,1-1-3976,27-15 4211,-33 29-2442,-2 28-1965,-3-8-420,0-18-748,0 1 0,1-1 1,0 0-1,3 16 0,-2-26-359,1 0 0,-1 1 0,0-1 0,0 0 0,0 1 0,0-1 0,0 0 0,0 0 0,0 0 0,0 0 0,0 0 0,0 0 0,-1 0 0,1 0 0,0-2 0,4-6-2,-2 1 0,1-1 0,-1 0 0,0 0 0,-1 0 0,0 0 0,-1-1 0,0 1 0,0 0 0,-1-1 0,0 1 0,-3-19 0,-1 24-204,1 14-282,2 17-580,3-24 829,-1 1 1,0-1-1,1 0 1,0 0-1,0 0 1,0 0-1,0 0 1,0 0-1,0-1 1,1 1-1,0-1 1,-1 1-1,1-1 1,0 0-1,0 0 1,0 0-1,0 0 1,0-1-1,1 1 1,-1-1-1,0 0 1,1 0-1,-1 0 1,1-1-1,-1 1 1,1-1-1,0 1 1,4-2-1,1 2-292,0-1 0,0 0 0,0-1 0,0 0 0,-1 0 0,1-1-1,-1 0 1,1 0 0,-1-1 0,14-7 0,21-23-679,-40 31 1341,-1 0 1,0-1-1,0 1 0,0-1 0,0 1 0,-1-1 1,1 0-1,-1 1 0,1-1 0,-1 0 0,0 0 1,0 0-1,0 0 0,-1 0 0,1-4 1,-17 15 3074,8 2-2547,1 0 1,1 1-1,-1 0 1,2 0-1,-1 0 1,2 1-1,-1-1 1,2 1-1,-1 1 1,-2 21-1,6-34-644,0 1 0,0-1 0,0 0 0,0 1 0,0-1-1,0 0 1,0 0 0,0 1 0,0-1 0,0 0 0,0 1 0,0-1 0,0 0-1,0 0 1,0 1 0,0-1 0,0 0 0,0 0 0,0 1 0,1-1 0,-1 0 0,0 0-1,0 1 1,0-1 0,0 0 0,1 0 0,-1 0 0,0 1 0,0-1 0,0 0-1,1 0 1,-1 0 0,0 0 0,0 1 0,1-1 0,-1 0 0,0 0 0,0 0-1,1 0 1,-1 0 0,0 0 0,1 0 0,15-6 587,12-16 207,-24 15-759,1 0 0,-1 0 0,-1 0 0,1-1 0,-1 1 1,-1-1-1,1 0 0,-1 0 0,-1 0 0,1-1 0,-2 1 0,1 0 0,-1 0 1,0-1-1,0 1 0,-3-10 0,-1 9-1348,0 13-1871,2 19-4467,5-15 545</inkml:trace>
</inkml:ink>
</file>

<file path=ppt/ink/ink19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8:02.421"/>
    </inkml:context>
    <inkml:brush xml:id="br0">
      <inkml:brushProperty name="width" value="0.025" units="cm"/>
      <inkml:brushProperty name="height" value="0.025" units="cm"/>
    </inkml:brush>
  </inkml:definitions>
  <inkml:trace contextRef="#ctx0" brushRef="#br0">271 71 13997,'0'-3'621,"0"0"0,0 1 0,-1-1-1,1 0 1,-1 1 0,1-1 0,-1 1 0,0-1-1,0 0 1,0 1 0,-1 0 0,1-1 0,0 1-1,-1 0 1,0 0 0,-1-3 0,0 3-236,0-1 1,0 1-1,0 0 1,0 0 0,0 0-1,-1 0 1,1 0-1,-1 1 1,1 0 0,-8-2-1,6 1-326,0 2 0,0-1 0,0 0 0,0 1 0,0 0 0,0 0-1,0 1 1,0-1 0,0 1 0,0 0 0,0 1 0,0-1 0,1 1 0,-1 0 0,0 0-1,1 0 1,-9 6 0,3 2-21,0-1 0,1 2 1,0-1-1,1 1 0,0 1 0,1-1 0,0 1 0,1 1 0,0-1 1,1 1-1,0 0 0,1 0 0,-4 26 0,8-38-34,-1 0-1,1 0 1,0-1-1,0 1 0,0 0 1,0 0-1,0-1 1,0 1-1,0 0 1,0 0-1,0 0 1,0-1-1,0 1 1,1 0-1,-1-1 1,0 1-1,0 0 1,1 0-1,-1-1 1,1 1-1,-1-1 1,0 1-1,1 0 1,-1-1-1,1 1 1,-1-1-1,1 1 1,0-1-1,-1 1 0,1-1 1,0 1-1,0-1 1,1 1 13,0-1 0,0 0 0,0 0 0,0 0 0,0 0 0,0-1 0,0 1 1,-1 0-1,1-1 0,0 1 0,0-1 0,2-1 0,6-2 46,-1-1 0,0 0 0,-1 0-1,9-8 1,-2 0 6,0-1-1,-1-1 1,-1 0-1,-1-1 1,18-28-1,-27 50-596,0 17 330,-2 26 225,-2 31 486,-14 104-1,9-145-313,-2-1-1,-1 0 1,-2-1-1,-28 65 1,36-97-199,0 1 0,0-1 0,0 0 0,0 0 0,-1 0 0,-4 4 0,7-8 0,0 0 0,1-1 0,-1 1 0,0 0 0,0-1 0,1 1 0,-1-1 0,0 1 0,0-1 0,0 1 0,0-1 0,0 0 0,0 0 0,0 1 0,0-1 0,1 0 0,-1 0 0,0 0 0,0 0 0,0 0 0,0 0 0,0 0 0,0 0 0,0 0 0,0-1 0,0 1 0,0 0 0,0-1 0,0 1 0,0 0 0,1-1 0,-1 1 0,0-1 0,0 0 0,1 1 0,-1-1 0,0 1 0,0-1 0,1 0 0,-1 0 0,1 1 0,-1-1 0,1 0 0,-1 0 0,1 0 0,-1-1 0,-7-13 0,1 0 0,0 0 0,1 0 0,1-1 0,0 1 0,2-1 0,-4-28 0,3 0 0,2-73 0,2 111-71,1 1-1,-1-1 1,1 1-1,0 0 1,1-1-1,-1 1 1,1 0-1,0 0 1,0 0-1,1 0 1,-1 0-1,1 1 1,0-1-1,0 1 1,1 0-1,0-1 1,-1 2-1,1-1 1,0 0-1,1 1 1,4-4-1,9-2-716,-1 0 0,1 1 0,0 0 0,31-7-1,6-3-1507,-10 1-5140</inkml:trace>
</inkml:ink>
</file>

<file path=ppt/ink/ink19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8:03.043"/>
    </inkml:context>
    <inkml:brush xml:id="br0">
      <inkml:brushProperty name="width" value="0.025" units="cm"/>
      <inkml:brushProperty name="height" value="0.025" units="cm"/>
    </inkml:brush>
  </inkml:definitions>
  <inkml:trace contextRef="#ctx0" brushRef="#br0">1 1 11499,'0'0'17798,"5"10"-17003,1 2-569,-1 0-1,0 0 1,-1 0-1,-1 0 0,0 1 1,0 0-1,-1 0 1,0 17-1,-2-14-133,2 7 19,-2 0 0,-1-1-1,-1 1 1,-5 26 0,7-108-111,-1 6 0,1 45-289,1 1 0,0 0 0,1 0 0,-1 0 0,2 0 0,-1 0 0,1 0 0,0 0 0,0 1 0,0 0 0,1-1 0,6-6 0,1 1-1630,1 1 0,0 0 0,1 0 1,16-10-1,-16 12-12308</inkml:trace>
</inkml:ink>
</file>

<file path=ppt/ink/ink19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8:03.876"/>
    </inkml:context>
    <inkml:brush xml:id="br0">
      <inkml:brushProperty name="width" value="0.025" units="cm"/>
      <inkml:brushProperty name="height" value="0.025" units="cm"/>
    </inkml:brush>
  </inkml:definitions>
  <inkml:trace contextRef="#ctx0" brushRef="#br0">1 116 10890,'0'0'16459,"7"-8"-15077,-4 4-1283,0 0 6,-1 1 0,1 0 0,0-1 0,0 1 0,0 0 0,0 0-1,0 1 1,1-1 0,-1 1 0,1 0 0,0 0 0,-1 0 0,1 0 0,0 0 0,0 1 0,0 0 0,1 0 0,-1 0 0,0 0 0,0 1 0,6 0 0,-9 0-107,1 1 1,-1 0-1,0 0 0,1 0 1,-1 0-1,0 0 1,0 0-1,0 0 1,1 1-1,-1-1 0,-1 0 1,1 1-1,0-1 1,0 1-1,0-1 0,-1 1 1,1-1-1,-1 1 1,1-1-1,-1 1 1,0-1-1,1 1 0,-1 0 1,0-1-1,0 1 1,0 0-1,0-1 0,-1 1 1,1-1-1,0 1 1,-1 1-1,-11 56 266,-12-13 8,19-39-176,1 1 0,0 0 1,0-1-1,0 1 0,1 1 0,0-1 0,1 0 0,0 1 0,-2 9 0,5-17-92,-1-1-1,0 1 0,0-1 0,1 0 0,-1 1 0,0-1 0,0 0 0,1 0 0,-1 1 0,0-1 0,1 0 0,-1 0 0,0 1 0,1-1 0,-1 0 0,0 0 0,1 0 0,-1 1 0,1-1 0,-1 0 0,1 0 0,-1 0 0,0 0 0,1 0 0,-1 0 0,1 0 0,-1 0 0,0 0 0,1 0 0,-1 0 0,1 0 0,-1-1 0,0 1 0,1 0 0,-1 0 0,1 0 0,-1-1 0,19-5 64,-11 2-66,0-1-1,0-1 1,0 0 0,0 0-1,-1 0 1,0-1 0,-1 0 0,10-12-1,41-73-14,-38 57-5,-19 88-723,-3-17 686,-3 42 97,6-74-12,0 1 1,0-1-1,1 0 1,-1 0-1,1 0 1,0 0-1,0 0 1,1 0-1,-1 0 1,1 0-1,0-1 1,0 1-1,0-1 1,5 7-1,-6-8-24,1-1 0,-1 1 1,1-1-1,0 1 0,-1-1 0,1 0 0,0 0 0,0 0 0,0 0 0,0 0 0,0 0 0,0 0 0,0 0 0,0-1 0,1 0 0,-1 1 0,0-1 0,0 0 1,0 0-1,0 0 0,1 0 0,3-1 0,-2 0 3,-1 0 1,0-1-1,1 0 1,-1 0-1,0 0 1,0 0-1,0 0 1,0 0-1,0-1 1,0 0-1,-1 1 1,4-5-1,0-2 5,0 0 0,0 0-1,-1-1 1,0 1 0,0-1 0,-2 0-1,1 0 1,3-17 0,-7 26-13,5-70 0,-13 38 0,8 32 0,-1 0 0,1 0 0,-1 0 0,1 1 0,-1-1 0,0 0 0,1 0 0,-1 1 0,0-1 0,0 0 0,1 1 0,-1-1 0,0 0 0,0 1 0,0-1 0,0 1 0,0 0 0,0-1 0,0 1 0,0 0 0,0-1 0,0 1 0,0 0 0,-2 0 0,3 0 0,-1 0 0,0 1 0,0-1 0,1 0 0,-1 1 0,0-1 0,0 0 0,1 1 0,-1-1 0,1 1 0,-1-1 0,0 1 0,1-1 0,-1 1 0,1 0 0,-1-1 0,1 1 0,-1-1 0,1 1 0,0 0 0,-1 0 0,1-1 0,0 1 0,0 0 0,-1 0 0,1-1 0,0 1 0,0 0 0,0 0 0,0-1 0,0 1 0,0 0 0,0 1 0,0-1 0,0 0 0,0 1 0,0-1 0,0 0 0,0 0 0,0 1 0,1-1 0,-1 0 0,0 0 0,1 0 0,-1 1 0,1-1 0,-1 0 0,1 0 0,-1 0 0,1 0 0,0 0 0,0 0 0,-1 0 0,3 2 0,1-2-163,0 1 0,0-1 0,0 1 0,0-1 0,0 0 0,0 0 0,0-1 0,1 1 0,-1-1 0,5 0 0,-2-1-553,0 0 0,0-1 0,0 0 0,-1 0 0,1 0 0,-1-1 0,1 1-1,-1-2 1,8-4 0,0-2-978,-1 0-1,0 0 1,-1-2 0,0 1-1,-1-1 1,10-15 0,5-10-4750</inkml:trace>
</inkml:ink>
</file>

<file path=ppt/ink/ink19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8:04.438"/>
    </inkml:context>
    <inkml:brush xml:id="br0">
      <inkml:brushProperty name="width" value="0.025" units="cm"/>
      <inkml:brushProperty name="height" value="0.025" units="cm"/>
    </inkml:brush>
  </inkml:definitions>
  <inkml:trace contextRef="#ctx0" brushRef="#br0">76 59 9897,'0'0'10955,"-8"11"-9370,0-1-1213,1 1 1,1 0-1,-1 0 0,2 1 0,0-1 1,0 1-1,1 1 0,0-1 0,1 0 1,-1 15-1,3-21-221,-7 107 1217,7-103-1332,2 0 0,-1 0 0,1 0 0,1 0 0,0 0 0,0-1 0,1 1 0,0-1 0,6 11 0,-9-20-26,0 1 1,0 0-1,0 0 1,0 0 0,1 0-1,-1 0 1,1-1-1,-1 1 1,0 0-1,1 0 1,-1-1-1,1 1 1,-1 0-1,1-1 1,0 1-1,-1 0 1,1-1-1,0 1 1,-1-1-1,1 1 1,0-1-1,0 0 1,0 1 0,-1-1-1,1 0 1,0 1-1,0-1 1,0 0-1,0 0 1,-1 0-1,1 0 1,0 0-1,0 0 1,0 0-1,0 0 1,0 0-1,0 0 1,-1 0-1,1 0 1,0-1-1,0 1 1,0 0 0,0-1-1,-1 1 1,1-1-1,0 1 1,0-1-1,-1 1 1,1-1-1,0 1 1,-1-1-1,1 0 1,-1 1-1,1-1 1,-1 0-1,1 1 1,-1-1-1,1 0 1,0-1-1,2-4 50,0 0-1,0 0 0,-1 0 0,1 0 1,-1-1-1,1-8 0,0 1-126,-1-1-1,-1 0 1,0 1 0,-1-1-1,-1 0 1,0 1-1,-6-28 1,1 33-259,5 13 133,1-3 200,0 0 0,0 0 0,0 1 0,1-1 0,-1 0 0,1 0 0,-1 0 0,1 0 0,-1 0 0,1 0 0,-1 0 0,1 0 0,0 0 0,0 0 0,0 0 0,-1-1 0,1 1 0,0 0 0,2 0 0,2 2 76,1-1 1,-1-1-1,1 1 1,0-1-1,0 0 1,0 0-1,0 0 0,0-1 1,0 0-1,0-1 1,0 1-1,0-1 1,0 0-1,-1 0 0,1-1 1,0 0-1,0 0 1,-1 0-1,0-1 1,1 1-1,5-5 0,0 0 111,-1 0 0,1 0 1,-1-1-1,0 0 0,-1-1 0,0 0 0,0-1 0,13-20 0,-18 22-119,0-1-1,-1 0 1,0 0-1,0 0 1,-1 0-1,0 0 0,0-1 1,0-17-1,-2 24-76,0 0-1,-1 1 0,1-1 1,0 0-1,-1 0 0,1 0 0,-1 0 1,0 1-1,0-1 0,0 0 0,0 0 1,-1 1-1,1-1 0,-3-2 0,3 4 3,-1 0 0,1-1 0,-1 1 0,0 0-1,1 1 1,-1-1 0,0 0 0,1 0 0,-1 1-1,0-1 1,0 1 0,0-1 0,1 1 0,-1 0 0,0 0-1,0 0 1,0 0 0,0 0 0,0 0 0,0 0-1,0 1 1,1-1 0,-1 1 0,-2 0 0,-3 2-17,0 1 0,1-1 1,0 1-1,0 0 1,0 1-1,0-1 0,1 1 1,0 0-1,0 1 0,0-1 1,0 1-1,1 0 1,-6 11-1,1-3 63,1 1 1,1 0 0,0 1-1,-9 31 1,16-44-46,-1-1 0,0 0 0,0 0 0,1 1 1,0-1-1,-1 1 0,1-1 0,0 0 1,0 1-1,0-1 0,0 1 0,1-1 0,-1 0 1,1 1-1,-1-1 0,1 0 0,0 1 0,0-1 1,0 0-1,0 0 0,2 4 0,0-4-1,0-1 0,0 1-1,1-1 1,-1 1 0,0-1-1,0 0 1,1 0-1,-1 0 1,0-1 0,1 1-1,-1-1 1,1 0 0,-1 0-1,6 0 1,68-9 0,-60 6 0,0 1 0,0 0 0,18 1 0,-32 2 0,-1-1 1,0 1-1,0 0 0,1 0 0,-1 0 1,0 0-1,0 0 0,0 0 1,0 1-1,0-1 0,-1 1 0,1-1 1,0 1-1,-1 0 0,1-1 1,-1 1-1,1 0 0,-1 0 0,0 0 1,0 0-1,0 1 0,0-1 1,0 0-1,0 0 0,-1 0 1,1 1-1,-1-1 0,1 0 0,-1 1 1,0-1-1,0 5 0,1 11-10,-1 1-1,-4 34 0,3-43-3,0-3 997,-1 17-5573,2-24 4411,0 0 0,0 0 0,0 1 0,0-1 0,0 0 1,0 1-1,1-1 0,-1 0 0,0 0 0,0 1 0,0-1 0,0 0 0,0 0 0,1 1 0,-1-1 0,0 0 0,0 0 0,1 0 0,-1 1 0,0-1 0,0 0 0,0 0 0,1 0 0,-1 0 0,0 0 0,1 1 0,-1-1 0,0 0 0,0 0 0,1 0 0,-1 0 1,0 0-1,1 0 0,-1 0 0,0 0 0,1 0 0,-1 0 0,0 0 0,0 0 0,1 0 0,-1 0 0,0 0 0,1-1 0,-1 1 0,0 0 0,0 0 0,1 0 0,-1 0 0,0 0 0,0-1 0,1 1 0,-1 0 0,0 0 0,0 0 0,0-1 0,0 1 0,1 0 1,-1 0-1,0-1 0,0 1 0,0-1 0,16-15-9713</inkml:trace>
</inkml:ink>
</file>

<file path=ppt/ink/ink19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8:05.402"/>
    </inkml:context>
    <inkml:brush xml:id="br0">
      <inkml:brushProperty name="width" value="0.025" units="cm"/>
      <inkml:brushProperty name="height" value="0.025" units="cm"/>
    </inkml:brush>
  </inkml:definitions>
  <inkml:trace contextRef="#ctx0" brushRef="#br0">49 187 13901,'0'0'7687,"-4"9"-3731,-5 12-2484,0 1 0,-9 45 0,15-56-1191,1 1 0,0-1-1,1 1 1,1-1 0,0 1-1,0-1 1,1 1 0,0-1-1,4 14 1,-5-23-281,1-1 0,-1 1 0,1 0 0,-1-1 0,1 1 0,0-1 0,-1 1 0,1-1 0,0 0 0,0 1 0,0-1 0,0 0 0,0 1 0,1-1 0,-1 0 0,2 1 0,-3-2 0,1 1 0,0-1 0,-1 0 0,1 0 0,0 0 0,-1 0 0,1 0 0,0 0 0,-1 0 0,1 0 0,0-1 0,-1 1 0,1 0 0,-1 0 0,1 0 0,0-1 0,-1 1 0,1 0 0,-1-1 0,1 1 0,-1-1 0,1 1 0,-1 0 0,1-1 0,-1 1 0,1-1 0,-1 0 0,3-3 0,0 0 0,-1 0 0,1 0 0,-1 0 0,0-1 0,-1 1 0,1-1 0,-1 1 0,2-9 0,4-67 0,-6 75 0,-1-1 0,0 0 0,-1 0 0,1 0 0,-1 0 0,0 0 0,-1 0 0,1 1 0,-1-1 0,0 1 0,-4-7 0,6 11 0,0 1 0,0-1 0,0 1 0,0-1 0,-1 1 0,1 0 0,0-1 0,0 1 0,0 0 0,-1-1 0,1 1 0,0 0 0,-1-1 0,1 1 0,0 0 0,-1 0 0,1-1 0,0 1 0,-1 0 0,1 0 0,0 0 0,-1-1 0,1 1 0,-1 0 0,1 0 0,-1 0 0,1 0 0,0 0 0,-1 0 0,1 0 0,-1 0 0,1 0 0,-1 0 0,1 0 0,0 0 0,-2 1 0,-3 15 0,5 23 0,1-36-160,0 0-1,1 0 1,-1 0-1,1 0 1,-1 0 0,1 0-1,0-1 1,0 1 0,0-1-1,1 0 1,-1 1-1,1-1 1,-1 0 0,1 0-1,-1 0 1,1-1 0,0 1-1,0-1 1,0 0-1,0 1 1,0-1 0,0 0-1,0-1 1,1 1-1,-1-1 1,0 1 0,0-1-1,6 0 1,0 0-484,1 0 0,0 0 0,-1-1 0,1 0 0,-1 0 0,1-1 0,-1-1 0,15-5 0,-14 4 275,-1-1 0,0-1 1,-1 1-1,1-1 0,14-14 1,-21 18 446,1-1 0,-1 0 0,1 0 0,-1 1 0,0-2 0,0 1 0,0 0 0,-1 0 0,1 0 0,-1-1 0,1 1 0,-1-1 0,0 1 0,-1-1 0,1 1 0,-1-1 0,1 0 0,-1 1 0,-1-8 0,1 10-7,0 1 0,0-1 0,-1 0-1,1 1 1,0-1 0,-1 0 0,1 0-1,-1 1 1,1-1 0,-1 1-1,1-1 1,-1 0 0,1 1 0,-1-1-1,0 1 1,1-1 0,-1 1 0,0 0-1,0-1 1,1 1 0,-1 0-1,0-1 1,0 1 0,1 0 0,-1 0-1,0 0 1,0 0 0,0 0 0,1 0-1,-1 0 1,0 0 0,0 0-1,0 0 1,1 0 0,-1 0 0,0 0-1,-1 1 1,-28 12 840,25-7-688,0 0-1,1 0 1,0 0 0,0 1 0,0 0 0,1 0 0,0 0 0,0 0 0,0 0 0,1 1 0,1-1 0,-1 1 0,1-1 0,0 1 0,1 0 0,0 13 0,0-20-204,0 1 0,0-1 1,0 1-1,0-1 0,0 1 0,1-1 1,-1 1-1,0-1 0,1 1 1,-1-1-1,1 1 0,0-1 0,-1 0 1,1 1-1,0-1 0,0 0 0,0 1 1,0-1-1,0 0 0,0 0 1,0 0-1,0 0 0,0 0 0,0 0 1,1 0-1,-1-1 0,0 1 0,1 0 1,-1-1-1,1 1 0,-1-1 0,1 1 1,-1-1-1,1 0 0,-1 1 1,1-1-1,-1 0 0,1 0 0,-1 0 1,1 0-1,-1-1 0,3 1 0,2-1 23,-1 0-1,1 0 0,-1-1 0,0 0 0,1 0 0,-1 0 0,0 0 1,0-1-1,0 0 0,7-6 0,18-19-310,48-60 0,-20 21-891,-58 66 1080,0 1 0,0-1 0,1 1-1,-1 0 1,0-1 0,0 1-1,1-1 1,-1 1 0,0 0-1,1-1 1,-1 1 0,0 0 0,1-1-1,-1 1 1,0 0 0,1 0-1,-1-1 1,1 1 0,-1 0 0,1 0-1,-1 0 1,0 0 0,1 0-1,-1 0 1,1-1 0,-1 1-1,1 0 1,-1 0 0,1 0 0,-1 0-1,1 1 1,0-1 0,-1 16-633,-14 40 1739,10-42-884,1-2 336,1 0-1,0 0 1,1 1 0,0-1-1,2 14 1,-1-24-410,0 0-1,0 0 1,0 0 0,1-1 0,-1 1 0,1 0 0,-1 0-1,1-1 1,-1 1 0,1 0 0,0-1 0,0 1 0,0-1-1,0 1 1,0-1 0,0 0 0,1 1 0,1 1 0,-1-3-12,-1 1 1,1-1 0,0 1 0,0-1 0,0 0 0,0 0-1,-1 0 1,1 0 0,0 0 0,0 0 0,0 0-1,-1-1 1,1 1 0,0-1 0,0 1 0,-1-1 0,1 0-1,0 0 1,-1 1 0,1-1 0,0 0 0,2-3 0,7-6 46,0 0 1,0-1-1,-1 0 1,-1-1 0,1 0-1,-2 0 1,13-25-1,-3 7-72,102-188-31,-117 234-80,-5 16 0,-10 44 120,4 1 0,2 1 0,6 84 0,1-156-40,-2-2 0,1 0 0,1 0 0,-1 0 0,0 0 0,1 0 0,0 0 0,0 0 0,0 0 0,1 0 0,-1 0 0,1 0 0,3 5 0,-5-9 0,1 0 0,-1 0 0,0 0 0,0 0 0,0 0 0,0 0 0,1 0 0,-1 0 0,0 0 0,0 0 0,0 0 0,0 0 0,0 0 0,1 0 0,-1 0 0,0 0 0,0 0 0,0 0 0,0 0 0,1 0 0,-1 0 0,0 0 0,0 0 0,0 0 0,0-1 0,0 1 0,1 0 0,-1 0 0,0 0 0,0 0 0,0 0 0,0 0 0,0-1 0,0 1 0,0 0 0,0 0 0,0 0 0,1 0 0,-1 0 0,0-1 0,0 1 0,0 0 0,0 0 0,0 0 0,0 0 0,0-1 0,0 1 0,0 0 0,0 0 0,2-17 0,-2-14 0,-1 17-13,-1 1 1,-1 0-1,0 0 0,0 0 0,-2 1 1,-10-24-1,-46-71-158,6 13 68,55 94 104,-1-1 1,1 0-1,0 1 1,-1-1-1,1 0 0,0 1 1,0-1-1,-1 0 0,1 1 1,0-1-1,0 0 1,0 0-1,0 1 0,0-1 1,0 0-1,0 0 0,0 1 1,0-1-1,1 0 1,-1 0-1,0 1 0,0-1 1,1 0-1,-1 1 0,0-1 1,1 0-1,-1 1 1,1-1-1,-1 0 0,1 1 1,-1-1-1,1 1 0,-1-1 1,1 1-1,-1-1 1,1 1-1,0 0 0,-1-1 1,1 1-1,0 0 0,-1-1 1,1 1-1,0 0 1,0 0-1,-1 0 0,1 0 1,0-1-1,0 1 0,-1 0 1,1 0-1,1 1 1,52-1 87,-35 1-117,78 1-1785,4 1-6559,-43-3 209</inkml:trace>
</inkml:ink>
</file>

<file path=ppt/ink/ink19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9:43.104"/>
    </inkml:context>
    <inkml:brush xml:id="br0">
      <inkml:brushProperty name="width" value="0.025" units="cm"/>
      <inkml:brushProperty name="height" value="0.025" units="cm"/>
    </inkml:brush>
  </inkml:definitions>
  <inkml:trace contextRef="#ctx0" brushRef="#br0">27 90 6086,'0'0'16154,"-4"-4"-15140,3 3-858,-1 0-55,0-1-1,1 1 1,-1 0-1,0-1 1,1 0-1,-1 1 1,1-1-1,-1 0 1,1 0-1,0 0 1,0 0-1,-2-3 551,3 7-572,1 1 0,0-1 0,0 1 0,0-1 0,0 1 0,0-1 0,0 1 0,0-1 0,1 0 0,-1 0 0,1 0 0,0 0 0,0 0 0,0 0 0,0 0 0,0 0 0,0-1 0,0 1 0,3 1 0,-4-3-79,1 1 1,-1-1 0,0 1 0,1 0-1,-1-1 1,0 1 0,1 0-1,-1 0 1,0 0 0,0 0 0,0 0-1,0 1 1,0-1 0,0 0-1,0 0 1,0 1 0,-1-1-1,2 2 1,-2-2 12,1 1-1,0-1 0,-1 0 1,1 0-1,0 1 0,0-1 1,0 0-1,0 0 0,0 0 1,0 0-1,0 0 0,0 0 1,0 0-1,0 0 0,0-1 1,1 1-1,-1 0 1,0-1-1,1 1 0,-1-1 1,0 1-1,1-1 0,-1 0 1,1 0-1,-1 1 0,3-1 1,0-1-8,-1 1 1,1-1-1,0 1 1,0-1 0,-1-1-1,1 1 1,0 0-1,-1-1 1,1 0-1,-1 1 1,0-1 0,0-1-1,5-3 1,15-9 71,-9 9-86,0-1 0,-1-1 0,-1 0 0,1-1 0,12-11 0,-24 19-36,1-1 0,0 1 0,-1 0 0,1 0 0,0 0 0,0 0 0,0 0 0,0 0 0,-1 0-1,1 1 1,0-1 0,0 1 0,1-1 0,-1 1 0,0 0 0,0 0 0,0 0 0,0 0 0,0 0 0,0 0 0,2 1 0,14 0-1371,-17-1 1448,-1 0-11,53-4-160,-42-2-3211,-8-5-4943,-5-6-2656</inkml:trace>
</inkml:ink>
</file>

<file path=ppt/ink/ink19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9:45.407"/>
    </inkml:context>
    <inkml:brush xml:id="br0">
      <inkml:brushProperty name="width" value="0.025" units="cm"/>
      <inkml:brushProperty name="height" value="0.025" units="cm"/>
    </inkml:brush>
  </inkml:definitions>
  <inkml:trace contextRef="#ctx0" brushRef="#br0">5954 1009 7079,'0'0'11055,"-8"-6"-10211,-9-8-63,1-1-1,1 0 1,-18-23 0,20 24-645,0 0 0,-24-19 1,23 22 47,1-1 1,1 0 0,-20-24 0,18 16-65,-1 1 0,0 0 0,-1 1 0,-1 1 0,-1 1 0,0 0 0,-1 1 1,-1 1-1,-34-18 0,-52-23-94,-2 3 1,-3 6 0,-162-45 0,-651-84-70,564 119-2,-168-18-70,-220 23-669,0 49 36,578 13 764,-273 52 1,354-43-6,1 3 1,2 5-1,0 3 1,-142 73-1,209-93 4,1 1 1,0 1-1,0 1 0,1 0 0,1 1 0,1 0 0,0 2 0,1-1 0,-16 26 0,2 7 43,1 1 1,-27 73-1,18-45 15,19-44-54,-21 65 1,36-99-270,1 1 0,0-1-1,0 0 1,-1 0 0,1 0 0,0 0 0,0 0-1,-1 0 1,1 0 0,0 0 0,0 0 0,-1 0-1,1-1 1,0 1 0,0-1 0,0 1 0,0-1-1,-1 1 1,1-1 0,0 0 0,0 1 0,-1-2-1,-18-10-6646</inkml:trace>
</inkml:ink>
</file>

<file path=ppt/ink/ink19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9:45.749"/>
    </inkml:context>
    <inkml:brush xml:id="br0">
      <inkml:brushProperty name="width" value="0.025" units="cm"/>
      <inkml:brushProperty name="height" value="0.025" units="cm"/>
    </inkml:brush>
  </inkml:definitions>
  <inkml:trace contextRef="#ctx0" brushRef="#br0">0 0 12300,'0'0'2808,"3"12"-2216,32 119 1390,-27-106-1491,0 0 0,2-1-1,23 41 1,-31-62-366,1 1-1,0-1 1,0 0-1,1 0 1,-1 0 0,0-1-1,1 1 1,0-1-1,0 0 1,0 0-1,0 0 1,0 0-1,0-1 1,0 0 0,0 0-1,1 0 1,-1 0-1,0-1 1,1 1-1,-1-1 1,0 0-1,1 0 1,-1-1 0,0 1-1,1-1 1,-1 0-1,7-3 1,13-3 331,-1-1 1,0-1-1,34-19 1,-50 24-454,71-37 208,3-2-209,143-54-1,-175 75-2377,-21 0-3042,0-11-6679</inkml:trace>
</inkml:ink>
</file>

<file path=ppt/ink/ink19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9:46.765"/>
    </inkml:context>
    <inkml:brush xml:id="br0">
      <inkml:brushProperty name="width" value="0.025" units="cm"/>
      <inkml:brushProperty name="height" value="0.025" units="cm"/>
    </inkml:brush>
  </inkml:definitions>
  <inkml:trace contextRef="#ctx0" brushRef="#br0">962 129 5445,'0'0'1287,"-11"-11"175,2 0-1158,-1 0 0,-1 1 0,0 1 0,0 0-1,-1 0 1,0 1 0,-1 1 0,0 0 0,0 1-1,-24-9 1,11 10-166,-1 0-1,0 2 0,-1 1 1,1 1-1,0 1 1,0 2-1,0 1 0,0 1 1,0 1-1,0 1 0,1 1 1,0 2-1,0 0 1,1 2-1,1 1 0,0 1 1,-34 24-1,34-20 5,1 1-1,1 1 1,1 0-1,1 2 1,0 0-1,2 2 1,1 0 0,0 1-1,2 0 1,1 2-1,0-1 1,2 2-1,2 0 1,0 0-1,1 1 1,-6 39 0,10-34 5,2 0 1,1 1 0,1-1-1,2 1 1,1-1 0,2 1 0,1-1-1,2 0 1,1-1 0,14 38 0,-14-51-109,1-1 0,0 1 0,1-2 0,1 0 1,0 0-1,2-1 0,0 0 0,0-1 1,2 0-1,0-2 0,0 1 0,1-2 0,1 0 1,0-1-1,0-1 0,1 0 0,1-2 1,20 8-1,1-5 153,0-1 0,0-2-1,1-2 1,0-1 0,0-3 0,0-1 0,0-2 0,0-2 0,0-1-1,72-18 1,-37 2 87,-1-4-1,-1-3 0,-1-3 0,119-68 1,-135 65 166,-2-2 1,-1-3-1,63-57 1,-102 81-274,0 0 1,-1-1 0,0-1-1,-1 0 1,-1-1 0,0-1-1,-2 1 1,0-2 0,-1 1 0,-1-1-1,0-1 1,-2 0 0,0 0-1,4-30 1,-9 40-86,0 1 0,-1 0 0,-1 0 0,1 0 0,-1-1 0,-1 1 0,0 0 0,0 0 0,-1 1 1,0-1-1,0 0 0,-1 1 0,0 0 0,-9-13 0,5 11-51,-1 0 1,0 0 0,0 1-1,-1 0 1,0 0 0,-1 1-1,0 1 1,0 0-1,-15-7 1,-6 0-172,-1 2 0,0 1 0,-1 1-1,0 2 1,-1 1 0,-64-3 0,31 8-1564,0 3-1,-132 20 1,-22 22-4958,104-15 27</inkml:trace>
</inkml:ink>
</file>

<file path=ppt/ink/ink19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9:00.737"/>
    </inkml:context>
    <inkml:brush xml:id="br0">
      <inkml:brushProperty name="width" value="0.025" units="cm"/>
      <inkml:brushProperty name="height" value="0.025" units="cm"/>
    </inkml:brush>
  </inkml:definitions>
  <inkml:trace contextRef="#ctx0" brushRef="#br0">111 1 12556,'-1'4'5038,"-6"5"-3315,-3 6-1683,-7 34 1181,2 0 0,2 2-1,-12 100 1,5 160 797,19-276-1771,-1 414 1654,3-420-1829,1 0 0,1 0 0,1-1 0,2 1 0,1-1 0,1 0 0,12 26 0,-20-54-68,0 1 0,0-1 1,0 0-1,0 1 0,0-1 0,0 0 0,0 1 1,0-1-1,1 0 0,-1 1 0,0-1 0,0 0 0,0 0 1,1 1-1,-1-1 0,0 0 0,0 0 0,1 1 1,-1-1-1,0 0 0,0 0 0,1 1 0,-1-1 0,0 0 1,1 0-1,-1 0 0,0 0 0,1 0 0,-1 0 1,0 0-1,1 1 0,-1-1 0,0 0 0,1 0 1,-1 0-1,0 0 0,1 0 0,-1-1 0,1 1 0,6-14-459,-1-26-2268,-2-5-1836,-1-11-1831</inkml:trace>
</inkml:ink>
</file>

<file path=ppt/ink/ink19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9:02.128"/>
    </inkml:context>
    <inkml:brush xml:id="br0">
      <inkml:brushProperty name="width" value="0.025" units="cm"/>
      <inkml:brushProperty name="height" value="0.025" units="cm"/>
    </inkml:brush>
  </inkml:definitions>
  <inkml:trace contextRef="#ctx0" brushRef="#br0">334 407 12204,'0'0'3555,"11"-7"-3011,-7 4-478,4-2 83,0 0 0,1 0-1,-1 0 1,1 1 0,0 1-1,0-1 1,0 2 0,20-5-1,437-40 3898,-133 16-3800,750-51 1735,-220 77-1752,485-8-138,-1168 9-82,1031-33 25,-395 19-12,-348 13-12,-296-4 31,-1-8 0,184-41 0,-338 54-50,21-4-27,0 1 1,0 1-1,1 3 1,49 1-1,-87 2 46,-1 0 0,1 0 0,0-1 0,-1 1 0,1 0 0,-1 0 0,1 0 0,0 0 0,-1 0 0,1 1 0,-1-1 0,1 0 0,0 0 0,-1 0 0,1 0 0,-1 1 0,1-1 0,-1 0 0,1 0 0,-1 1 0,1-1 0,-1 1 0,1-1 0,-1 0 0,1 1 0,-1-1 0,1 1 0,-1-1 0,0 1 0,1-1 0,-1 1 0,0-1 0,0 1 0,1 0 0,-1-1 0,0 1 0,0-1 0,0 1 0,0-1 0,0 1 0,0 0 0,1-1 0,-1 1 0,-1 0 0,1-1 0,0 1 0,0-1 0,0 1 0,0 0 0,0-1 0,-1 1 0,1-1 0,0 1 0,0-1 0,-1 1 0,1 0 0,-27 33 1106,18-25-1483,-10 18 457,2 0 0,0 2 0,2 0 0,1 1 0,1 0 1,2 1-1,1 0 0,1 0 0,2 1 0,-4 36 1,2 24 226,4 1 0,9 118 0,-2-181-261,0 0 1,2-1 0,2 0-1,0 0 1,2 0-1,1-1 1,13 29 0,-17-46 67,1 0 0,0-1 1,0 1-1,1-1 1,0-1-1,1 1 1,0-1-1,0 0 0,1-1 1,0 0-1,1-1 1,0 1-1,0-2 1,0 0-1,1 0 0,0-1 1,0 0-1,1 0 1,19 4-1,-9-6-143,0 0-1,40 0 0,-60-1-693,-8 2 438,-8 4 196,-42 3-163,0-2 0,0-2 0,0-3 1,-91-4-1,47-1 90,-1096 37 222,579-13-44,-1656 84 45,162-5 2,869-77-431,1164-25-1208,0-3 0,-112-18 0,134 5-1477,29-5-1686</inkml:trace>
</inkml:ink>
</file>

<file path=ppt/ink/ink19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9:30.792"/>
    </inkml:context>
    <inkml:brush xml:id="br0">
      <inkml:brushProperty name="width" value="0.025" units="cm"/>
      <inkml:brushProperty name="height" value="0.025" units="cm"/>
    </inkml:brush>
  </inkml:definitions>
  <inkml:trace contextRef="#ctx0" brushRef="#br0">104 44 6694,'0'0'7175,"10"1"-6251,-1-1-579,165 1 2121,-142-3-1507,-1 0 0,0-3-1,55-13 1,-142 16 2054,2 0-3122,-313 23 1203,568-23-624,-16 1-459,-143-5 168,-42 5-173,0 1 0,-1 0 0,1 0 0,0 0 0,0 0 0,0 0 0,0 0 0,0 0 0,0 0 0,0 0 0,0 0 0,0 0 0,0 0 0,0 0 0,0-1 0,0 1 0,0 0 1,0 0-1,0 0 0,0 0 0,0 0 0,0 0 0,0 0 0,0 0 0,0 0 0,0-1 0,0 1 0,0 0 0,0 0 0,0 0 0,0 0 0,0 0 0,0 0 0,0 0 0,0 0 0,0 0 0,0-1 1,0 1-1,0 0 0,0 0 0,0 0 0,0 0 0,0 0 0,0 0 0,0 0 0,0 0 0,1 0 0,-1 0 0,0 0 0,0 0 0,0 0 0,0 0 0,0 0 0,0 0 0,0 0 0,0-1 1,0 1-1,0 0 0,1 0 0,-1 0 0,0 0 0,-23-3 353,-238-1 1353,222 4-1737,140-2-6002,-27-11-609</inkml:trace>
</inkml:ink>
</file>

<file path=ppt/ink/ink19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9:33.576"/>
    </inkml:context>
    <inkml:brush xml:id="br0">
      <inkml:brushProperty name="width" value="0.025" units="cm"/>
      <inkml:brushProperty name="height" value="0.025" units="cm"/>
    </inkml:brush>
  </inkml:definitions>
  <inkml:trace contextRef="#ctx0" brushRef="#br0">521 4 12588,'-10'0'491,"-17"0"196,0 1-1,0 2 1,0 0-1,-29 9 1,30-5-141,0 1 1,0 1-1,1 2 1,1 1 0,-36 21-1,48-24-468,0 0-1,0 1 0,0 1 0,2 0 1,-1 0-1,1 1 0,1 1 0,0-1 1,1 2-1,0-1 0,-7 18 0,9-13-75,0 0-1,0 0 1,2 0-1,0 0 0,2 1 1,0 0-1,0-1 1,2 1-1,1 0 1,0 0-1,6 31 0,-4-41-6,-1 1 0,1-1 0,1 1 0,0-1 0,0 0-1,0-1 1,1 1 0,1-1 0,-1 0 0,11 11 0,-10-14 1,-1 0 1,1 0 0,0-1 0,0 0 0,1 0-1,-1 0 1,1-1 0,0 0 0,0 0 0,0-1-1,0 0 1,0 0 0,1-1 0,-1 1 0,10-1 0,-5-2 72,1 1 0,-1-2 0,1 0 1,-1-1-1,0 0 0,0 0 1,0-1-1,-1-1 0,1 0 1,-1-1-1,0 0 0,-1-1 1,0 0-1,13-11 0,4-5 277,-1-1 0,-1-1 0,39-52 0,-52 61-53,0-1 0,-1 0 0,-1-1 0,-1 0 0,-1-1 0,0 0 0,-2 0 0,0-1 0,-1 0 0,-1 0 0,0 0-1,-2 0 1,-1-1 0,0 1 0,-4-39 0,2 54-264,0 0-1,0 1 0,0-1 1,-1 0-1,1 1 1,-1-1-1,0 1 0,0 0 1,-1-1-1,1 1 1,-1 0-1,0 0 0,0 1 1,-1-1-1,1 1 1,-1-1-1,1 1 0,-1 0 1,0 1-1,-6-4 1,4 3-342,0 0 0,-1 1 0,0-1 0,0 1 0,-9-1 0,-39 0-5575,28 3 918</inkml:trace>
</inkml:ink>
</file>

<file path=ppt/ink/ink19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41:52.141"/>
    </inkml:context>
    <inkml:brush xml:id="br0">
      <inkml:brushProperty name="width" value="0.025" units="cm"/>
      <inkml:brushProperty name="height" value="0.025" units="cm"/>
    </inkml:brush>
  </inkml:definitions>
  <inkml:trace contextRef="#ctx0" brushRef="#br0">845 91 5189,'0'0'3721,"-8"-9"-3118,-11-14-359,-15-21 3996,32 42-4022,0 1-1,0 0 0,0-1 0,0 1 1,0 0-1,0 0 0,0 0 0,0 1 1,0-1-1,-1 0 0,1 1 0,0 0 1,-1-1-1,1 1 0,-3 0 1,-44 2 779,27-1-298,-45-3 243,41 0-500,0 1 1,-43 5 0,60-2-392,-1 0 1,1 0-1,0 1 1,0 0 0,1 0-1,-1 1 1,1 0-1,-1 1 1,1 0-1,0 0 1,-8 7-1,-20 21 30,1 1 0,2 2 0,1 1 0,2 2-1,2 1 1,1 1 0,2 1 0,2 1 0,2 2 0,2 0-1,2 0 1,2 2 0,-15 81 0,28-116-27,0 1 0,1 0 1,1 0-1,0 0 0,1 0 0,3 19 0,-2-24-4,1 0 0,0 0 0,0 0 0,1-1 0,0 1 0,0-1 0,0 0 0,1 0 0,0 0 0,12 11 0,156 146 282,-137-133-272,2-3-1,0-1 1,46 23 0,-43-31-10,2-3 0,0-1 0,1-2 0,0-2 0,1-2 0,0-1 0,0-3 0,1-2 0,0-2 0,78-8 0,-92 2-4,0-2 0,0-1 1,-1-1-1,0-2 0,54-27 1,-36 12 390,-1-2 1,73-57 0,-104 71-300,1-1 1,-2 0-1,0-1 1,-1-1-1,0-1 1,-2 0-1,0 0 1,-1-2-1,-1 1 1,0-1-1,-2-1 1,0 0-1,-2 0 1,0-1-1,-1 0 1,-2 0-1,4-32 1,-5 16 118,-1-1-1,-1 0 1,-2 1 0,-2-1 0,-2 1 0,-15-60-1,16 84-129,-1-1-1,-1 1 0,0 1 0,-1-1 1,0 1-1,-1 0 0,-1 1 0,-16-19 1,17 23-88,0 0 0,-1 1 0,0 0 0,0 1 0,0 0 1,-1 0-1,0 1 0,-1 0 0,1 1 0,-1 0 1,1 0-1,-21-3 0,16 5-39,0 0 0,0 0 0,0 1 0,0 1 0,0 1 0,0 0 0,0 1 0,0 0 0,0 1 0,1 1 0,-1 1 0,1 0 0,0 0 0,1 2 0,-1-1 0,-19 15 0,33-21-176,-1 1 0,1 0 0,0-1 0,0 1 0,0 0 0,-1-1 0,1 1 0,0 0 0,0-1 0,0 1 0,0 0-1,0-1 1,0 1 0,0 0 0,0 0 0,1-1 0,-1 1 0,0 0 0,0-1 0,0 1 0,1 0 0,-1-1 0,0 1 0,1-1 0,-1 1 0,1 0 0,-1-1 0,1 1 0,-1-1 0,1 1 0,-1-1 0,2 1 0,18 18-8573,-10-14 1751</inkml:trace>
</inkml:ink>
</file>

<file path=ppt/ink/ink19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41:54.623"/>
    </inkml:context>
    <inkml:brush xml:id="br0">
      <inkml:brushProperty name="width" value="0.025" units="cm"/>
      <inkml:brushProperty name="height" value="0.025" units="cm"/>
    </inkml:brush>
  </inkml:definitions>
  <inkml:trace contextRef="#ctx0" brushRef="#br0">633 107 4036,'0'0'8445,"-6"-9"-7746,-1-3-522,2 1 625,-2 0 0,1 0-1,-1 0 1,-15-16 0,19 25-665,0 0 0,-1 0 0,1 1 0,0-1 0,-1 1 1,1 0-1,-1 0 0,1 0 0,-1 1 0,0-1 0,1 1 0,-1 0 1,0 0-1,1 0 0,-1 0 0,0 0 0,1 1 0,-1 0 0,1 0 0,-7 2 1,-6 2 44,0 1 0,1 1 0,-16 9 1,-11 6-81,1 0-24,-62 43 0,92-57-65,0 1-1,1 0 1,0 1-1,0 1 1,1-1 0,0 1-1,1 1 1,0-1-1,-11 24 1,-9 29 258,2 0-1,-28 109 1,49-151-241,1 0 0,1-1 0,1 1 0,1 0-1,1 0 1,1 0 0,0 0 0,2 0 0,1 0 0,0-1 0,2 0 0,12 31 0,-10-32 7,1-2 0,1 1 0,1-2 0,1 1 0,0-1 0,1-1 0,1 0 0,0-1 0,23 18 0,-25-24 24,0 0 1,1-1 0,1 0-1,-1-1 1,1-1 0,0 0-1,1-1 1,-1-1 0,1 0-1,0-1 1,0 0 0,0-1 0,23 0-1,-17-1-45,1-1 0,-1-1 0,0-1 0,0 0 0,0-2 0,-1-1 0,1 0 0,32-14 0,-20 4-80,11-4-557,75-46 1,-104 55 568,-1-1 1,1-1 0,-2 0 0,0-1-1,0 0 1,-1-1 0,-1-1 0,12-18-1,21-52 59,-3-1 0,-4-2-1,30-108 1,-62 180 12,-1 0 0,-1-1 0,0 0 0,-1 1-1,0-1 1,-2 0 0,0 0 0,-1 0 0,0 1 0,-2-1 0,-6-24 0,7 34 2,0 0 0,0 0 0,-1 0 1,0 1-1,-1 0 0,1-1 0,-1 1 1,0 0-1,-1 1 0,1-1 1,-1 1-1,0 0 0,-1 0 0,1 1 1,-1-1-1,0 1 0,0 0 1,0 1-1,-1-1 0,1 1 0,-1 1 1,0-1-1,1 1 0,-1 0 0,0 1 1,-1 0-1,1 0 0,0 0 1,-10 1-1,1 1-39,1 1-1,0 0 1,-1 1 0,1 1-1,0 0 1,0 1 0,1 0-1,-28 16 1,18-7-77,0 1 0,1 1 0,0 1-1,-23 23 1,38-32-195,0 1 1,0 1-1,1 0 0,0 0 0,1 0 0,0 1 0,1 0 0,0 0 1,1 0-1,0 1 0,0-1 0,1 1 0,1 0 0,0 0 1,1 0-1,0 19 0,1-30 167,0 0-1,0-1 1,0 1-1,0 0 1,0-1 0,0 1-1,0 0 1,1 0 0,-1-1-1,0 1 1,1-1-1,-1 1 1,0 0 0,1-1-1,-1 1 1,1-1 0,-1 1-1,1-1 1,-1 1-1,1-1 1,-1 1 0,1-1-1,-1 1 1,1-1-1,0 0 1,-1 1 0,1-1-1,0 0 1,-1 0 0,1 1-1,0-1 1,-1 0-1,1 0 1,0 0 0,-1 0-1,1 0 1,0 0 0,0 0-1,-1 0 1,1 0-1,0 0 1,-1 0 0,1-1-1,0 1 1,-1 0 0,1 0-1,0-1 1,-1 1-1,1-1 1,-1 1 0,1 0-1,0-1 1,0 0 0,5-12-4431</inkml:trace>
</inkml:ink>
</file>

<file path=ppt/ink/ink19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43:52.174"/>
    </inkml:context>
    <inkml:brush xml:id="br0">
      <inkml:brushProperty name="width" value="0.025" units="cm"/>
      <inkml:brushProperty name="height" value="0.025" units="cm"/>
    </inkml:brush>
  </inkml:definitions>
  <inkml:trace contextRef="#ctx0" brushRef="#br0">416 11 2434,'0'0'2419,"-10"-2"-2457,2-1 207,0 1 0,-1 1 0,1 0-1,0 0 1,-1 1 0,1 0 0,-1 0-1,1 1 1,-1 0 0,1 0 0,0 1 0,-10 3-1,-12 5 1610,23-8-1486,-1 0 0,1 0 0,0 1-1,0 0 1,0 0 0,0 1 0,0 0 0,1 0 0,-1 0-1,1 1 1,0 0 0,0 0 0,1 1 0,-9 10-1,-7 18 32,1 0 0,2 1 0,1 1-1,2 1 1,2 0 0,1 1 0,2 1-1,1-1 1,2 1 0,-2 53-1,10-84-320,0-1-1,0 1 0,1 0 0,0 0 0,0-1 0,1 1 0,0-1 0,0 0 0,0 0 1,1 0-1,0 0 0,1-1 0,0 0 0,0 1 0,0-2 0,0 1 0,1-1 0,7 6 0,14 10 5,1-1-1,57 29 1,-56-33 26,-6-3-101,2 0 0,0-1-1,0-2 1,52 14 0,-67-22 12,-1 0-1,1-1 1,0 0 0,-1 0-1,1-1 1,0 0 0,0-1 0,-1 0-1,1-1 1,0 0 0,-1 0-1,0-1 1,1 0 0,-1-1-1,0 0 1,-1-1 0,11-6 0,1-4 68,-1-1 0,-1-1 0,0-1 0,-2-1 0,0 0 0,22-34 0,-18 21 134,-2-1-1,-1 0 1,22-63 0,-37 89-38,0 0-1,0 0 1,0-1-1,-1 1 1,0 0 0,-1-1-1,1 1 1,-1 0-1,-1-1 1,0 1-1,0 0 1,-3-12 0,1 9 175,-1 1 0,-1 0 0,1 0 0,-2 1 0,1-1 0,-1 1 0,0 1 0,-12-13 0,-21-22 720,17 17-583,0 2 1,-1 0-1,-1 2 0,-32-23 0,49 40-371,-1-1 0,1 1-1,-1 0 1,0 0 0,-1 1 0,1 1-1,-1-1 1,1 1 0,-1 0-1,0 1 1,1 0 0,-1 1-1,0 0 1,0 0 0,0 0-1,0 1 1,1 1 0,-1 0-1,0 0 1,-9 4 0,8-2-76,-1 1 0,1 1 0,0 0 0,0 0 1,1 1-1,0 0 0,0 0 0,0 1 0,1 1 0,0-1 1,1 1-1,0 0 0,0 1 0,1 0 0,-5 11 0,0 2-1388,-16 46 0,1 24-6479,15-50-2905</inkml:trace>
</inkml:ink>
</file>

<file path=ppt/ink/ink19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43:55.415"/>
    </inkml:context>
    <inkml:brush xml:id="br0">
      <inkml:brushProperty name="width" value="0.025" units="cm"/>
      <inkml:brushProperty name="height" value="0.025" units="cm"/>
    </inkml:brush>
  </inkml:definitions>
  <inkml:trace contextRef="#ctx0" brushRef="#br0">55 23 18834,'0'0'-353,"-49"0"642,44 0-161,8-1-416,25-3-4069,6-4 802,4-1-4036</inkml:trace>
</inkml:ink>
</file>

<file path=ppt/ink/ink19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43:56.084"/>
    </inkml:context>
    <inkml:brush xml:id="br0">
      <inkml:brushProperty name="width" value="0.025" units="cm"/>
      <inkml:brushProperty name="height" value="0.025" units="cm"/>
    </inkml:brush>
  </inkml:definitions>
  <inkml:trace contextRef="#ctx0" brushRef="#br0">0 9 21620,'0'0'673,"60"-9"-10891,-10 9 1602</inkml:trace>
</inkml:ink>
</file>

<file path=ppt/ink/ink19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46:10.517"/>
    </inkml:context>
    <inkml:brush xml:id="br0">
      <inkml:brushProperty name="width" value="0.025" units="cm"/>
      <inkml:brushProperty name="height" value="0.025" units="cm"/>
    </inkml:brush>
  </inkml:definitions>
  <inkml:trace contextRef="#ctx0" brushRef="#br0">18 5 17617,'0'0'-32,"-18"-5"-9161</inkml:trace>
</inkml:ink>
</file>

<file path=ppt/ink/ink19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46:11.090"/>
    </inkml:context>
    <inkml:brush xml:id="br0">
      <inkml:brushProperty name="width" value="0.025" units="cm"/>
      <inkml:brushProperty name="height" value="0.025" units="cm"/>
    </inkml:brush>
  </inkml:definitions>
  <inkml:trace contextRef="#ctx0" brushRef="#br0">5 1 17873,'0'0'224,"-4"23"-11723</inkml:trace>
</inkml:ink>
</file>

<file path=ppt/ink/ink19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43:55.008"/>
    </inkml:context>
    <inkml:brush xml:id="br0">
      <inkml:brushProperty name="width" value="0.025" units="cm"/>
      <inkml:brushProperty name="height" value="0.025" units="cm"/>
    </inkml:brush>
  </inkml:definitions>
  <inkml:trace contextRef="#ctx0" brushRef="#br0">0 1 21556,'0'0'1314</inkml:trace>
</inkml:ink>
</file>

<file path=ppt/ink/ink19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43:55.757"/>
    </inkml:context>
    <inkml:brush xml:id="br0">
      <inkml:brushProperty name="width" value="0.025" units="cm"/>
      <inkml:brushProperty name="height" value="0.025" units="cm"/>
    </inkml:brush>
  </inkml:definitions>
  <inkml:trace contextRef="#ctx0" brushRef="#br0">92 0 20307,'0'0'1986,"-48"22"-3491,25-22-2787,2-7-2691</inkml:trace>
</inkml:ink>
</file>

<file path=ppt/ink/ink19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43:56.441"/>
    </inkml:context>
    <inkml:brush xml:id="br0">
      <inkml:brushProperty name="width" value="0.025" units="cm"/>
      <inkml:brushProperty name="height" value="0.025" units="cm"/>
    </inkml:brush>
  </inkml:definitions>
  <inkml:trace contextRef="#ctx0" brushRef="#br0">1 1 25112,'0'0'-2755</inkml:trace>
</inkml:ink>
</file>

<file path=ppt/ink/ink19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46:13.378"/>
    </inkml:context>
    <inkml:brush xml:id="br0">
      <inkml:brushProperty name="width" value="0.025" units="cm"/>
      <inkml:brushProperty name="height" value="0.025" units="cm"/>
    </inkml:brush>
  </inkml:definitions>
  <inkml:trace contextRef="#ctx0" brushRef="#br0">1 1 801</inkml:trace>
</inkml:ink>
</file>

<file path=ppt/ink/ink19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46:13.733"/>
    </inkml:context>
    <inkml:brush xml:id="br0">
      <inkml:brushProperty name="width" value="0.025" units="cm"/>
      <inkml:brushProperty name="height" value="0.025" units="cm"/>
    </inkml:brush>
  </inkml:definitions>
  <inkml:trace contextRef="#ctx0" brushRef="#br0">108 116 3171,'-33'-74'1602,"24"64"-353,2 2-705,-4-1-320,2-1-192,0 6-64,-4 4-896,-4 0-4934</inkml:trace>
</inkml:ink>
</file>

<file path=ppt/ink/ink19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46:14.374"/>
    </inkml:context>
    <inkml:brush xml:id="br0">
      <inkml:brushProperty name="width" value="0.025" units="cm"/>
      <inkml:brushProperty name="height" value="0.025" units="cm"/>
    </inkml:brush>
  </inkml:definitions>
  <inkml:trace contextRef="#ctx0" brushRef="#br0">558 73 6662,'0'0'2024,"0"-8"-850,2-1-783,-1 6-228,-1 0-1,1 0 1,0 0 0,-1 0 0,0 0 0,0-1 0,0 1 0,0 0 0,0 0 0,-1 0 0,0 0 0,0-4 0,-1 6 67,1 0 0,0 0 0,-1 0 0,1 0 0,-1 0 0,0 0 0,1 0 0,-1 1 1,1-1-1,-1 1 0,0-1 0,0 1 0,1-1 0,-1 1 0,0 0 0,0 0 0,1 0 0,-1 0 0,-3 1 0,-36 1 1159,9 6-827,0 1 1,1 2-1,0 1 1,1 1-1,0 1 1,1 2-1,-43 32 1,57-38-425,-13 8 297,2 2 0,-40 37 0,60-51-393,1 0 1,-1 0 0,1 0-1,0 1 1,1 0-1,-1 0 1,2 0 0,-1 1-1,1-1 1,0 1 0,0 0-1,1 0 1,0 0-1,0 0 1,0 15 0,3-1-20,1 0 0,1-1 0,0 0 0,2 0 1,1 0-1,0 0 0,2-1 0,17 35 0,4-4 7,2-1 1,37 46-1,-62-89-5,-1 0 1,1 0 0,0-1-1,1 1 1,-1-1 0,1-1-1,0 0 1,1 0 0,-1 0-1,1-1 1,0 0 0,0 0-1,1-1 1,-1 0 0,1 0-1,-1-1 1,10 1 0,-7-2 37,0-1 1,0 0-1,-1-1 0,1 0 1,0-1-1,-1 0 1,1-1-1,-1 0 1,0 0-1,1-1 1,-2-1-1,1 0 1,16-10-1,12-12 82,-1-1-1,-1-2 1,-1-2 0,-2-1-1,-2-1 1,0-2-1,-3 0 1,-1-3-1,-2 0 1,-1-1 0,32-80-1,-48 100 22,-2 0-1,0 0 1,-1 0-1,-2-1 1,3-41-1,-5 56-78,-1 1-1,0 0 1,0 0-1,-1 0 1,0-1-1,0 1 1,0 0-1,0 0 1,-1 0-1,0 0 1,0 1-1,0-1 1,0 0-1,-1 1 1,0-1-1,0 1 1,0 0-1,-1 0 1,1 0-1,-1 1 1,0-1 0,0 1-1,0 0 1,0 0-1,-1 0 1,1 0-1,-1 1 1,-9-4-1,-4 2-48,1 0 0,0 1 0,-1 1 0,0 0 0,0 2 0,1 0 1,-1 1-1,0 0 0,1 2 0,-1 0 0,-17 6 0,-26 10 148,-103 47 1,52-17-120,105-47-71,1 0 0,0 1 0,1 0-1,-1 1 1,0-1 0,1 1 0,0 0 0,0 1 0,0-1 0,0 1-1,1 0 1,0 0 0,0 0 0,-5 9 0,1 3-13,1-1 1,1 1 0,-9 35-1,14-48 17,-10 33 2,2 1 1,2 0 0,2 0-1,-2 67 1,7-93-224,1-1 0,1 1 0,0 0 0,0-1 0,2 1 1,-1-1-1,1 0 0,8 16 0,-7-20-255,0 1-1,0-1 1,0 1-1,1-1 1,0-1 0,1 1-1,0-1 1,0-1 0,0 1-1,0-1 1,1 0 0,11 5-1,18 3-5256,-1-9-3620</inkml:trace>
</inkml:ink>
</file>

<file path=ppt/ink/ink19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46:18.492"/>
    </inkml:context>
    <inkml:brush xml:id="br0">
      <inkml:brushProperty name="width" value="0.025" units="cm"/>
      <inkml:brushProperty name="height" value="0.025" units="cm"/>
    </inkml:brush>
  </inkml:definitions>
  <inkml:trace contextRef="#ctx0" brushRef="#br0">1703 114 6022,'-12'-3'90,"-111"-23"1111,-80-13 6080,63 12-4611,81 19-2358,-1 2-1,0 2 1,0 4-1,0 2 0,0 2 1,0 3-1,1 3 1,0 2-1,1 3 0,0 2 1,1 3-1,2 2 1,0 3-1,-54 33 0,88-44-282,0 1-1,1 0 0,0 2 0,2 0 1,0 1-1,1 1 0,1 1 0,0 0 1,2 1-1,0 1 0,2 0 0,-18 42 0,18-32 11,1 1-1,1 0 0,2 0 0,2 1 0,1 1 0,1-1 0,2 0 0,4 66 0,1-79-17,1-1-1,0 0 0,2-1 1,0 1-1,1-1 0,1 0 1,0-1-1,2 0 0,0 0 0,1-1 1,1 0-1,0-1 0,1 0 1,1-1-1,1-1 0,0 0 1,1-1-1,28 18 0,-10-9 22,2-2 0,1-1 0,0-2 0,1-1 0,0-3 0,2-1 0,-1-1 0,55 6 0,-47-10-58,-1-2 0,1-2 0,0-2 0,0-2 0,0-3 0,-1-1 0,1-2 0,-1-3 0,76-25 0,41-33 1569,233-133 1,-377 190-1370,-1 0 1,0-2 0,-1 0 0,0-1 0,-1-1 0,0-1 0,-2 0 0,0-1-1,-1 0 1,0-1 0,-2 0 0,14-29 0,-15 24-118,-2 1 1,0-1-1,-2-1 0,0 0 1,-2 1-1,-1-2 0,0 1 1,-2 0-1,-1 0 1,-6-47-1,5 58-49,-2 0 0,0 1 1,0-1-1,-1 1 0,0 0 1,-1 0-1,-1 0 0,0 1 0,-1-1 1,0 1-1,0 1 0,-14-15 1,8 12 17,0 1 1,-1 1-1,0 0 1,-1 1-1,0 0 1,-1 1-1,0 1 1,-20-7 0,-9 0 34,0 3 0,-1 1 0,-1 2 0,1 3 0,-95-2 0,50 9-322,0 3 0,-147 25 0,213-23-434,-30 3-1738,18-9-3427,20-4-3273</inkml:trace>
</inkml:ink>
</file>

<file path=ppt/ink/ink19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6:45.609"/>
    </inkml:context>
    <inkml:brush xml:id="br0">
      <inkml:brushProperty name="width" value="0.025" units="cm"/>
      <inkml:brushProperty name="height" value="0.025" units="cm"/>
    </inkml:brush>
  </inkml:definitions>
  <inkml:trace contextRef="#ctx0" brushRef="#br0">824 11 5285,'-14'-2'1201,"-18"-2"-32,0 1 0,-1 2 0,1 1 1,-1 1-1,1 2 0,-38 8 0,4 10-149,2 4-1,0 2 1,2 2-1,1 4 1,-79 56 0,132-84-952,1 1 0,0-1 0,0 2 0,0-1 0,1 1 0,0 0 0,0 0 0,0 1 0,1 0 0,1 0 0,-1 0 1,-5 15-1,9-18-55,-1 1 0,2-1-1,-1 0 1,0 0 0,1 1 0,0-1 0,0 0 0,1 1 0,-1-1 0,1 0 0,0 0 0,1 0 0,-1 0 0,1 0 0,0 0 0,0 0 0,1 0 0,-1-1 0,1 1 0,0-1 0,0 1 0,1-1 0,6 6-1,14 13 22,2-1 0,1-1 0,1-1 0,1-2 0,0-1-1,1-1 1,1-1 0,64 20 0,21-1 155,137 21 0,-227-50-140,39 7 419,1-3 1,-1-3-1,131-6 1,-176-2-241,0-2 1,0 0 0,-1-2-1,0 0 1,0-1 0,0-1-1,-1 0 1,0-2 0,0 0-1,-1-1 1,-1 0 0,0-2-1,0 0 1,-2 0 0,20-24 0,-21 24-47,-2-2 1,1 0 0,-2 0 0,0-1 0,-1 0 0,-1-1 0,0 0 0,-1 0 0,-1-1 0,0 0 0,-2 0 0,0 0 0,-1-1 0,-1 1 0,0-1 0,-3-33 0,0 45-175,0-1 0,-1 0 0,0 0 0,0 1 1,-1-1-1,0 1 0,0-1 0,-1 1 0,0 0 0,0 1 1,0-1-1,-1 1 0,-6-7 0,2 5 14,0 0 0,0 0 0,-1 1 0,0 0 0,0 1 0,-1 0 0,-21-9-1,5 6-225,-1 1-1,-1 1 1,1 1-1,-1 2 0,0 1 1,-39 0-1,-25 6-3148,19-1-4168,38-2-2019</inkml:trace>
</inkml:ink>
</file>

<file path=ppt/ink/ink19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6:46.451"/>
    </inkml:context>
    <inkml:brush xml:id="br0">
      <inkml:brushProperty name="width" value="0.025" units="cm"/>
      <inkml:brushProperty name="height" value="0.025" units="cm"/>
    </inkml:brush>
  </inkml:definitions>
  <inkml:trace contextRef="#ctx0" brushRef="#br0">393 23 8456,'0'0'3897,"-12"-4"-1463,6 1-2282,0 0-1,0 1 0,0-1 1,-1 1-1,1 1 0,-1-1 1,1 1-1,-1 0 0,1 1 1,-1 0-1,1 0 0,-1 0 1,0 1-1,1-1 0,-1 2 1,1-1-1,0 1 0,-1 0 1,1 0-1,0 1 0,0 0 1,-8 5-1,-6 8-129,2 1 1,0 0-1,1 2 0,1 0 1,1 1-1,1 0 1,0 1-1,2 1 0,0 0 1,-13 35-1,15-29 93,1 1 0,2-1 0,0 1 0,2 1 0,2-1 0,0 1 0,2 0 0,3 44 0,0-58-101,0 0 0,1-1-1,1 1 1,0-1 0,1 1-1,1-2 1,0 1 0,1-1 0,1 1-1,0-2 1,12 16 0,-12-20 2,0 0 0,1 0 1,0 0-1,1-1 1,0-1-1,0 0 1,0 0-1,1-1 1,0 0-1,0 0 0,1-2 1,-1 1-1,1-2 1,24 5-1,-3-4 217,0-1-1,0-2 1,0-2-1,0-1 0,0-1 1,0-2-1,-1-1 1,1-2-1,-1-1 1,-1-2-1,54-25 1,-45 16 62,0-1 1,-2-3 0,0-1-1,-2-1 1,-1-3 0,-1 0-1,-1-3 1,32-39 0,-52 55 39,-1-1 0,0 0 0,-1-1 0,-1-1 0,-1 1 0,0-1 0,-2-1 0,8-27 1,-13 38-243,0 0 1,-1 1 0,0-1 0,0 0 0,-1 0 0,0 0 0,-1 0 0,0 0 0,0 0 0,-1 1 0,0-1 0,0 0 0,-1 1-1,0 0 1,-1 0 0,0 0 0,0 0 0,-1 0 0,0 1 0,0-1 0,-11-10 0,6 9-115,-1 0 0,1 1 0,-2 0 0,1 1 0,-1 0 0,0 1 0,0 1 0,-1 0 0,0 0 0,0 1 0,0 1 0,0 0 0,0 1 0,-1 0 0,-18 1 0,18 1-329,1 0 0,-1 1 1,1 1-1,-1 0 0,1 1 1,0 0-1,0 1 0,0 1 1,-16 8-1,-44 29-7279,57-30-159</inkml:trace>
</inkml:ink>
</file>

<file path=ppt/ink/ink19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6:46.839"/>
    </inkml:context>
    <inkml:brush xml:id="br0">
      <inkml:brushProperty name="width" value="0.025" units="cm"/>
      <inkml:brushProperty name="height" value="0.025" units="cm"/>
    </inkml:brush>
  </inkml:definitions>
  <inkml:trace contextRef="#ctx0" brushRef="#br0">1 271 11050,'0'0'13101,"59"5"-11051,7-38-609,15-6-1089,11-7-255,-5 0-65,-4 6-1218,-14 6-1280,-19 13-865,-18 8-224,-22 10-289</inkml:trace>
</inkml:ink>
</file>

<file path=ppt/ink/ink19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6:47.163"/>
    </inkml:context>
    <inkml:brush xml:id="br0">
      <inkml:brushProperty name="width" value="0.025" units="cm"/>
      <inkml:brushProperty name="height" value="0.025" units="cm"/>
    </inkml:brush>
  </inkml:definitions>
  <inkml:trace contextRef="#ctx0" brushRef="#br0">342 42 9225,'0'0'8851,"2"-8"-7821,6-26 161,-8 35-1146,0-1 0,0 0 0,0 0 0,1 0 0,-1 0 1,0 0-1,0 0 0,0 0 0,0 1 0,0-1 1,0 0-1,1 0 0,-1 0 0,0 0 0,0 0 1,0 0-1,0 0 0,0 0 0,0 0 0,1 0 1,-1 0-1,0 0 0,0 0 0,0 0 0,0 0 0,1 0 1,-1 0-1,0 0 0,0 0 0,0 0 0,0 0 1,0 0-1,0 0 0,1 0 0,-1 0 0,0-1 1,0 1-1,0 0 0,0 0 0,0 0 0,0 0 1,0 0-1,1 0 0,0 15 171,-2-8-99,0 0-1,-1 0 0,0 0 0,-1-1 1,1 1-1,-1-1 0,0 1 0,-1-1 1,0 0-1,-7 9 0,-52 55 717,56-62-703,-131 113 2253,45-43-207,91-77-2146,0 1-1,0 0 0,1-1 0,-1 1 0,0 0 0,1 0 0,-1 0 1,1-1-1,0 2 0,0-1 0,-1 0 0,0 4 0,2-6-28,0 1-1,0-1 1,0 1-1,0-1 1,1 1-1,-1-1 1,0 1-1,0-1 1,0 0 0,1 1-1,-1-1 1,0 1-1,1-1 1,-1 0-1,0 1 1,1-1-1,-1 0 1,0 1-1,1-1 1,-1 0-1,1 0 1,-1 1-1,1-1 1,-1 0-1,0 0 1,1 0-1,-1 0 1,1 1-1,-1-1 1,1 0-1,-1 0 1,1 0-1,-1 0 1,1 0-1,0 0 1,9-1-43,0 1 0,0-1-1,0-1 1,17-4 0,233-87-5830,-164 53-160</inkml:trace>
</inkml:ink>
</file>

<file path=ppt/ink/ink19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6:47.806"/>
    </inkml:context>
    <inkml:brush xml:id="br0">
      <inkml:brushProperty name="width" value="0.025" units="cm"/>
      <inkml:brushProperty name="height" value="0.025" units="cm"/>
    </inkml:brush>
  </inkml:definitions>
  <inkml:trace contextRef="#ctx0" brushRef="#br0">222 25 14382,'0'0'11936,"-9"-6"-10655,3 2-1141,5 3-128,0-1 0,-1 1 0,1 0 0,-1 0 0,1 0 0,-1 0 0,1 0 0,-1 0 1,0 0-1,1 0 0,-1 1 0,0-1 0,0 0 0,0 1 0,1 0 0,-1-1 0,0 1 0,0 0 0,0 0 0,0 0 0,0 0 0,1 1 0,-1-1 0,0 0 1,0 1-1,0-1 0,1 1 0,-1 0 0,0-1 0,0 1 0,1 0 0,-1 0 0,1 0 0,-1 0 0,1 1 0,-1-1 0,0 2 0,-14 16 9,1 2-1,1 0 0,1 1 0,0 0 0,2 1 0,1 0 1,1 0-1,-9 36 0,18-58-22,-1 0 0,1 1 0,-1-1 0,1 0 0,0 0 0,0 0 0,0 0 1,0 1-1,0-1 0,0 0 0,0 0 0,0 1 0,0-1 0,0 0 0,0 0 0,1 0 0,-1 0 1,1 1-1,-1-1 0,1 0 0,-1 0 0,1 0 0,0 1 0,0-2 8,0 1 0,0-1 0,1 0 0,-1 0 0,0 0 0,0 1-1,0-1 1,0 0 0,0-1 0,0 1 0,0 0 0,0 0 0,0 0 0,0-1 0,0 1 0,0 0 0,0-1 0,0 1-1,0-1 1,1 0 0,12-7 119,-1-1 0,21-17 0,-24 18-76,97-85-684,25-18-332,-142 138 497,-121 199 1055,64-116-369,10-7 44,-38 58 1530,127-206-3168,62-94-8054,-51 67 960</inkml:trace>
</inkml:ink>
</file>

<file path=ppt/ink/ink19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6:48.149"/>
    </inkml:context>
    <inkml:brush xml:id="br0">
      <inkml:brushProperty name="width" value="0.025" units="cm"/>
      <inkml:brushProperty name="height" value="0.025" units="cm"/>
    </inkml:brush>
  </inkml:definitions>
  <inkml:trace contextRef="#ctx0" brushRef="#br0">118 17 14221,'0'0'6214,"-9"8"-4484,-3 3-1214,0 0 0,0 1 0,2 0 0,-17 25 0,22-31-365,1 1-1,0 0 1,1-1-1,-1 1 0,1 0 1,1 1-1,-1-1 1,1 0-1,0 1 0,1-1 1,0 1-1,0 0 1,1-1-1,0 12 1,1-18-143,-1 0 0,0 0 0,0 0 0,1 0 0,-1 0 0,0 0 0,1 0 0,-1 0 0,1 0 0,0 0 0,-1 0 0,1 0 0,0-1 0,-1 1 0,1 0 0,0 0 0,0-1 0,0 1 0,-1-1 0,1 1 0,0-1 0,0 1 0,0-1 0,2 1 0,31 0 213,-25-3-143,1-1-1,-1 1 1,0-2-1,0 1 0,9-6 1,8-6-58,-1-1 0,-1-1 1,-1-2-1,0 0 0,-1-1 0,-1-1 1,-1-1-1,-1-1 0,18-29 1,-78 113-183,-17 25 444,54-79-237,0 1 0,0 0 0,1-1 0,0 2 0,1-1 1,-1 0-1,2 0 0,-1 1 0,0 11 0,2-20-42,0 1 0,0-1 0,0 1 0,0-1-1,0 1 1,0-1 0,0 1 0,0-1 0,0 1 0,1-1 0,-1 0 0,0 1 0,0-1 0,0 1 0,1-1 0,-1 0 0,0 1 0,0-1 0,1 1-1,-1-1 1,0 0 0,1 0 0,-1 1 0,0-1 0,1 0 0,-1 1 0,1-1 0,-1 0 0,0 0 0,1 0 0,-1 1 0,1-1 0,-1 0 0,1 0 0,20-3 74,18-17-540,30-37-6376,-35 23-1088</inkml:trace>
</inkml:ink>
</file>

<file path=ppt/ink/ink19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6:48.553"/>
    </inkml:context>
    <inkml:brush xml:id="br0">
      <inkml:brushProperty name="width" value="0.025" units="cm"/>
      <inkml:brushProperty name="height" value="0.025" units="cm"/>
    </inkml:brush>
  </inkml:definitions>
  <inkml:trace contextRef="#ctx0" brushRef="#br0">57 163 5093,'0'0'9545,"7"-11"-8723,105-141 2141,-126 173-3446,0 1 1,1 0-1,-12 28 1,12-23 1077,-17 33 10111,-30 83-8610,54-113-2286,6-30 145,0 1 0,0-1-1,0 1 1,0-1 0,0 1 0,0-1 0,0 1-1,0-1 1,0 0 0,0 1 0,0-1-1,0 1 1,0-1 0,1 0 0,-1 1-1,0-1 1,0 1 0,1-1 0,-1 0-1,0 1 1,0-1 0,1 0 0,-1 1-1,0-1 1,1 0 0,-1 0 0,0 1-1,1-1 1,-1 0 0,1 0 0,-1 0 0,0 0-1,1 1 1,-1-1 0,1 0 0,-1 0-1,1 0 1,-1 0 0,0 0 0,1 0-1,-1 0 1,1 0 0,-1 0 0,1 0-1,-1 0 1,1 0 0,-1-1 0,0 1-1,1 0 1,-1 0 0,1 0 0,-1 0-1,0-1 1,1 1 0,-1 0 0,0-1-1,1 1 1,28-24-4768,-4-8-3394,-6 3-2230</inkml:trace>
</inkml:ink>
</file>

<file path=ppt/ink/ink19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6:48.922"/>
    </inkml:context>
    <inkml:brush xml:id="br0">
      <inkml:brushProperty name="width" value="0.025" units="cm"/>
      <inkml:brushProperty name="height" value="0.025" units="cm"/>
    </inkml:brush>
  </inkml:definitions>
  <inkml:trace contextRef="#ctx0" brushRef="#br0">134 37 11082,'0'0'9337,"1"-8"-5813,0-20-1266,-8 35-605,-18 62-170,12-32-1736,-2 0 267,1 1 0,3 0 1,1 1-1,2 0 1,1 0-1,-2 55 1,12-90-2640,3-12 574,4-12-1708,-7-7-2625,-3-3-3274</inkml:trace>
  <inkml:trace contextRef="#ctx0" brushRef="#br0" timeOffset="1">1 220 12460,'0'0'8168,"53"-26"-6983,-24 17-513,-2 0-480,-4-5-160,-4-4-2274,-7-4-3395</inkml:trace>
</inkml:ink>
</file>

<file path=ppt/ink/ink19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6:49.267"/>
    </inkml:context>
    <inkml:brush xml:id="br0">
      <inkml:brushProperty name="width" value="0.025" units="cm"/>
      <inkml:brushProperty name="height" value="0.025" units="cm"/>
    </inkml:brush>
  </inkml:definitions>
  <inkml:trace contextRef="#ctx0" brushRef="#br0">0 34 17649,'0'0'6150,"59"-23"-6567,-31 13-4964</inkml:trace>
  <inkml:trace contextRef="#ctx0" brushRef="#br0" timeOffset="1">410 421 8008</inkml:trace>
</inkml:ink>
</file>

<file path=ppt/ink/ink19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6:49.619"/>
    </inkml:context>
    <inkml:brush xml:id="br0">
      <inkml:brushProperty name="width" value="0.025" units="cm"/>
      <inkml:brushProperty name="height" value="0.025" units="cm"/>
    </inkml:brush>
  </inkml:definitions>
  <inkml:trace contextRef="#ctx0" brushRef="#br0">30 188 15054,'0'0'7378,"11"-1"-6049,2 0-1096,-1 0 1,0-1-1,0-1 0,-1 0 0,1-1 1,0 0-1,-1 0 0,0-1 0,0-1 1,-1 0-1,1-1 0,17-14 0,-22 17-201,0 0 0,-1-1 0,1 0 0,-1 0 1,0 0-1,0-1 0,0 1 0,-1-1 0,0 0 0,0-1 0,-1 1 0,0-1 0,0 1 0,4-15 0,-7 20-27,0 0-1,0 0 1,0 1 0,0-1 0,0 0 0,-1 0 0,1 0-1,0 0 1,0 0 0,-1 1 0,1-1 0,-1 0-1,1 0 1,-1 1 0,1-1 0,-1 0 0,1 1-1,-1-1 1,1 0 0,-1 1 0,0-1 0,0 1 0,1-1-1,-1 1 1,0-1 0,0 1 0,1-1 0,-1 1-1,0 0 1,0 0 0,0-1 0,0 1 0,1 0 0,-1 0-1,0 0 1,0 0 0,0 0 0,0 0 0,0 0-1,0 0 1,1 0 0,-1 1 0,0-1 0,0 0 0,-1 1-1,-45 14-182,32-6 225,0 1 0,0 1 0,1 1 0,0-1 0,1 2 1,0 0-1,-19 26 0,23-27 44,1 0 0,0 1 0,1 0-1,0 0 1,0 1 0,2-1 0,0 1 0,0 0 0,1 1 0,-1 14 0,4-27-84,1 0 1,1 0-1,-1-1 1,0 1 0,0 0-1,1 0 1,-1-1-1,1 1 1,-1 0-1,1-1 1,0 1-1,-1-1 1,1 1-1,0-1 1,0 1-1,0-1 1,0 1 0,1-1-1,-1 0 1,0 0-1,0 1 1,1-1-1,-1 0 1,1 0-1,-1-1 1,1 1-1,-1 0 1,1 0-1,0-1 1,-1 1 0,1-1-1,0 1 1,0-1-1,-1 0 1,1 0-1,0 1 1,3-2-1,8 2 33,0-1 0,0 0 0,0-1 0,15-3 0,-1-2-298,0-1 1,0-1 0,34-16-1,29-18-4809,-20 2-4051</inkml:trace>
</inkml:ink>
</file>

<file path=ppt/ink/ink19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6:50.598"/>
    </inkml:context>
    <inkml:brush xml:id="br0">
      <inkml:brushProperty name="width" value="0.025" units="cm"/>
      <inkml:brushProperty name="height" value="0.025" units="cm"/>
    </inkml:brush>
  </inkml:definitions>
  <inkml:trace contextRef="#ctx0" brushRef="#br0">51 11 14157,'0'0'7912,"-2"12"-7191,-5 35 49,-34 186 1913,45-275 876,1 0-3642,19-47 77,-23 88-3,-1 1-1,0-1 0,1 1 0,-1-1 1,1 1-1,-1-1 0,1 1 0,-1-1 0,1 1 1,-1 0-1,1-1 0,-1 1 0,1 0 0,-1-1 1,1 1-1,0 0 0,-1 0 0,1-1 1,-1 1-1,1 0 0,0 0 0,-1 0 0,1 0 1,0 0-1,-1 0 0,1 0 0,0 0 0,-1 0 1,1 0-1,0 0 0,-1 0 0,1 1 1,-1-1-1,1 0 0,0 0 0,-1 1 0,1-1 1,-1 0-1,1 1 0,-1-1 0,2 2 1,32 22-170,-18-12 208,-10-10-16,-1 0 0,1 0 0,0-1-1,0 0 1,0 0 0,-1-1 0,1 1 0,0-1 0,0-1 0,0 1-1,0-1 1,0 0 0,0 0 0,-1-1 0,1 1 0,-1-1 0,1-1 0,-1 1-1,1-1 1,-1 0 0,0 0 0,-1 0 0,9-8 0,-7 7 5,0-1 0,-1-1 0,1 1 0,-1-1 0,0 0 1,-1 0-1,1-1 0,-1 1 0,0-1 0,-1 0 0,0 0 0,0 0 0,0-1 1,-1 1-1,0-1 0,-1 1 0,2-13 0,-3 20-19,0 0-1,0-1 1,0 1-1,0 0 1,0-1-1,-1 1 1,1 0 0,0 0-1,0-1 1,0 1-1,0 0 1,0-1-1,0 1 1,-1 0-1,1 0 1,0 0 0,0-1-1,0 1 1,-1 0-1,1 0 1,0 0-1,0-1 1,-1 1-1,1 0 1,0 0-1,0 0 1,-1 0 0,1 0-1,0 0 1,-1-1-1,1 1 1,0 0-1,0 0 1,-1 0-1,1 0 1,0 0-1,-1 0 1,1 0 0,0 0-1,0 0 1,-1 1-1,1-1 1,0 0-1,-1 0 1,1 0-1,0 0 1,0 0 0,-1 0-1,1 1 1,0-1-1,0 0 1,-1 0-1,1 0 1,0 1-1,0-1 1,-17 12-206,6 0 189,0 0 1,1 1-1,1 1 0,0 0 1,-11 24-1,15-29 6,1 1 0,0 0 0,1 0 1,0 0-1,0 0 0,1 0 0,1 1 0,0-1 1,0 21-1,1-30-92,1 0 1,-1 0 0,1 0-1,-1-1 1,1 1 0,-1 0-1,1 0 1,0-1 0,-1 1-1,1 0 1,0-1 0,0 1-1,-1-1 1,1 1-1,0-1 1,0 1 0,0-1-1,0 1 1,0-1 0,0 0-1,0 1 1,0-1 0,0 0-1,-1 0 1,1 0 0,0 0-1,0 0 1,0 0 0,0 0-1,0 0 1,0 0 0,0-1-1,0 1 1,0 0 0,0 0-1,0-1 1,0 1-1,0-1 1,0 0 0,41-16-7631,-9-6-3332</inkml:trace>
</inkml:ink>
</file>

<file path=ppt/ink/ink19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6:50.954"/>
    </inkml:context>
    <inkml:brush xml:id="br0">
      <inkml:brushProperty name="width" value="0.025" units="cm"/>
      <inkml:brushProperty name="height" value="0.025" units="cm"/>
    </inkml:brush>
  </inkml:definitions>
  <inkml:trace contextRef="#ctx0" brushRef="#br0">130 23 17969,'0'0'3086,"-11"7"-513,9-6-2481,-14 9 892,1 1 1,-25 22 0,35-29-876,1 0-1,0 0 0,1 1 1,-1-1-1,1 1 1,0-1-1,0 1 1,0 0-1,1 0 1,0 1-1,0-1 0,0 0 1,0 1-1,1-1 1,0 1-1,0 5 1,1-10-111,0 0 0,0 0 0,1 0 0,-1 0 1,0 0-1,1 0 0,-1 0 0,0-1 0,1 1 0,0 0 1,-1 0-1,1-1 0,-1 1 0,1 0 0,0-1 1,-1 1-1,1 0 0,0-1 0,0 1 0,0-1 1,-1 1-1,1-1 0,0 0 0,0 1 0,0-1 0,0 0 1,0 1-1,0-1 0,0 0 0,0 0 0,0 0 1,-1 0-1,1 0 0,0 0 0,0 0 0,0 0 1,0-1-1,1 1 0,41-9-93,-32 3 30,0 1 1,-1-1-1,0-1 0,0 0 0,0 0 0,-1-1 0,0 0 1,12-15-1,-1-1-95,-2-1 0,19-30 1,-37 53 191,-9 23-107,-12 17 121,13-25-16,1-1 0,0 1 0,1 0 0,1 0 0,0 1-1,1-1 1,0 1 0,-2 17 0,6-30-85,0-1 0,0 1 0,0 0 1,0-1-1,0 1 0,0-1 0,0 1 0,0 0 0,0-1 0,0 1 1,1 0-1,-1-1 0,0 1 0,0-1 0,1 1 0,-1-1 0,0 1 1,1-1-1,-1 1 0,0-1 0,1 1 0,-1-1 0,1 1 0,-1-1 1,1 0-1,-1 1 0,1-1 0,-1 0 0,1 1 0,0-1 0,-1 0 1,1 0-1,-1 0 0,1 1 0,0-1 0,-1 0 0,1 0 0,-1 0 1,1 0-1,0 0 0,-1 0 0,1 0 0,0 0 0,-1-1 0,1 1 1,-1 0-1,1 0 0,0 0 0,-1-1 0,1 1 0,-1 0 0,1 0 1,0-1-1,33-18-3950,-2-10-2176,5-8-3781</inkml:trace>
</inkml:ink>
</file>

<file path=ppt/ink/ink19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6:51.285"/>
    </inkml:context>
    <inkml:brush xml:id="br0">
      <inkml:brushProperty name="width" value="0.025" units="cm"/>
      <inkml:brushProperty name="height" value="0.025" units="cm"/>
    </inkml:brush>
  </inkml:definitions>
  <inkml:trace contextRef="#ctx0" brushRef="#br0">185 1 9033,'-9'9'6075,"-13"15"-3842,-6 3-359,2 1 1,1 2-1,1 1 1,-21 35-1,45-65-1853,-1-1 0,1 1 0,-1 0-1,1 0 1,-1 0 0,1-1 0,-1 1 0,1 0-1,0 0 1,0 0 0,-1 0 0,1 0 0,0-1-1,0 1 1,0 0 0,0 0 0,0 0 0,0 0-1,0 0 1,0 0 0,0 0 0,1 0 0,-1-1-1,0 1 1,1 0 0,0 1 0,0-1-5,0-1-1,0 1 1,0-1 0,0 0 0,0 1 0,0-1 0,0 0 0,0 0-1,1 0 1,-1 0 0,0 0 0,0 0 0,0 0 0,0 0 0,0-1-1,0 1 1,2-1 0,55-24-20,-53 23-43,9-5-224,-6 2 48,0 0-1,1 1 1,-1 0-1,1 0 1,0 1-1,0 1 1,0-1-1,1 1 1,-1 1 0,0 0-1,15 0 1,-23 2 275,-1 1 0,1 0 1,-1 0-1,1 0 1,-1-1-1,0 1 1,0 0-1,0 0 1,0 0-1,0 0 0,0 0 1,0 0-1,-1-1 1,1 1-1,-1 0 1,-1 3-1,-2 4 262,-1 0 1,0-1-1,0 0 0,-1 0 0,0 0 0,-1 0 1,1-1-1,-2 0 0,-10 8 0,-2 1 619,0-1 1,-35 18-1,21-20-669,22-16-1293,18-13-2162,2 6 428,-1 1 0,1 1 0,1-1-1,10-7 1,19-12-10663</inkml:trace>
</inkml:ink>
</file>

<file path=ppt/ink/ink19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6:51.691"/>
    </inkml:context>
    <inkml:brush xml:id="br0">
      <inkml:brushProperty name="width" value="0.025" units="cm"/>
      <inkml:brushProperty name="height" value="0.025" units="cm"/>
    </inkml:brush>
  </inkml:definitions>
  <inkml:trace contextRef="#ctx0" brushRef="#br0">177 0 18481,'-9'4'3417,"-8"4"-2331,0 1-1,0 1 0,1 1 1,-18 14-1,28-21-935,1 1-1,-1-1 0,1 1 0,1 0 1,-1 0-1,1 1 0,0-1 1,0 1-1,0 0 0,1 0 0,0 1 1,0-1-1,0 1 0,1-1 0,0 1 1,-1 10-1,3-16-148,0 0 1,0 0-1,1 0 1,-1 0 0,0 0-1,1 0 1,-1 0-1,1-1 1,-1 1-1,1 0 1,-1 0-1,1 0 1,0-1-1,-1 1 1,1 0-1,0-1 1,-1 1-1,1-1 1,0 1-1,0-1 1,0 1-1,0-1 1,0 1-1,0-1 1,-1 0-1,1 1 1,0-1 0,0 0-1,0 0 1,0 0-1,0 0 1,0 0-1,0 0 1,0 0-1,0 0 1,0 0-1,0 0 1,0-1-1,1 1 1,43-11 113,-29 3-276,0-1 0,0 0 0,20-18 0,-25 18-41,0 0 1,1 1-1,0 1 0,0 0 0,0 0 0,1 1 1,17-5-1,-29 11 211,0 0 1,-1 0-1,1 0 1,0 0-1,-1 0 1,1 0-1,0 0 0,-1 0 1,1 1-1,0-1 1,-1 0-1,1 0 1,0 1-1,-1-1 1,1 0-1,0 1 0,-1-1 1,1 1-1,-1-1 1,1 1-1,-1-1 1,1 1-1,-1-1 0,1 1 1,-1-1-1,0 1 1,1 0-1,-1-1 1,0 1-1,1 0 1,-1-1-1,0 1 0,0 0 1,0-1-1,1 1 1,-1 0-1,0-1 1,0 1-1,0 0 1,0 0-1,0-1 0,-1 1 1,1 0-1,0-1 1,0 2-1,-6 48 822,2-27-308,6-22-471,1-1-1,-1 1 1,0-1-1,0 0 1,1 0-1,-1 0 0,0 0 1,0 0-1,1 0 1,3-1-1,47-14 208,-40 10-302,1 1 1,0 0 0,-1 2 0,1-1-1,1 2 1,19-1 0,-33 2 33,1 0 1,-1 1 0,0-1-1,0 0 1,0 0-1,1 1 1,-1-1-1,0 1 1,0-1 0,0 1-1,0 0 1,0-1-1,0 1 1,0 0-1,0 0 1,0 0 0,0 0-1,0 0 1,0-1-1,-1 2 1,1-1-1,0 0 1,-1 0 0,1 0-1,-1 0 1,1 0-1,-1 0 1,0 1-1,1-1 1,-1 0-1,0 0 1,0 1 0,0-1-1,0 2 1,-5 53 254,2-30-37,23-32-946,22-24-3800,-4-7-3946,-7 3-1740</inkml:trace>
</inkml:ink>
</file>

<file path=ppt/ink/ink19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6:52.045"/>
    </inkml:context>
    <inkml:brush xml:id="br0">
      <inkml:brushProperty name="width" value="0.025" units="cm"/>
      <inkml:brushProperty name="height" value="0.025" units="cm"/>
    </inkml:brush>
  </inkml:definitions>
  <inkml:trace contextRef="#ctx0" brushRef="#br0">189 0 9129,'0'0'17691,"-10"6"-16730,7-4-896,-2 0-22,2 0-1,-1 1 0,0-1 1,0 1-1,1 0 1,-1 0-1,1 0 0,0 0 1,0 0-1,0 1 0,1-1 1,-1 1-1,1 0 1,-1 0-1,1 0 0,1 0 1,-1 0-1,0 0 0,0 6 1,1-3-97,-1 0 1,2-1-1,-1 1 0,1 0 1,0 0-1,1 0 1,-1 0-1,1-1 1,3 8-1,-3-11 6,1 0 1,-1 0-1,1 0 0,0 0 1,0 0-1,0-1 0,0 1 1,1-1-1,-1 1 0,0-1 1,1 0-1,0 0 0,0 0 0,0-1 1,0 1-1,0-1 0,0 1 1,0-1-1,6 2 0,-1-1-137,0 0-230,1 1-1,-1 0 1,0 0 0,14 9 0,-22-12 422,1 1 0,0-1 1,-1 1-1,1-1 0,-1 1 1,1-1-1,0 1 1,-1 0-1,1-1 0,-1 1 1,0-1-1,1 1 0,-1 0 1,1 0-1,-1-1 1,0 1-1,0 0 0,1 0 1,-1 0-1,0-1 0,0 1 1,0 0-1,0 1 1,-1 0 130,1-1 0,-1 1 0,0-1 0,0 1 0,0-1 0,0 0 0,0 1 0,0-1 0,0 0 0,0 0 0,0 0 0,-1 0 0,1 0 1,-1 0-1,1 0 0,0 0 0,-2 0 0,-25 14 1339,-48 19-1,65-30-1200,-1 0 0,1-1 1,-1 0-1,1-1 0,-1 0 0,0-1 0,-18 0 0,29-1-291,1 0-1,0 0 1,-1 0-1,1 0 1,0 0 0,-1 0-1,1 0 1,0 0-1,-1 0 1,1-1-1,-1 1 1,1 0 0,0 0-1,-1 0 1,1 0-1,0-1 1,0 1 0,-1 0-1,1 0 1,0-1-1,0 1 1,-1 0-1,1-1 1,0 1 0,0 0-1,0-1 1,-1 1-1,1 0 1,0-1 0,0 1-1,0 0 1,0-1-1,0 1 1,0 0-1,0-1 1,0 1 0,0-1-1,0 1 1,7-20-1591,16-13-3437,7 5-1955,4-2-3001</inkml:trace>
</inkml:ink>
</file>

<file path=ppt/ink/ink19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6:52.423"/>
    </inkml:context>
    <inkml:brush xml:id="br0">
      <inkml:brushProperty name="width" value="0.025" units="cm"/>
      <inkml:brushProperty name="height" value="0.025" units="cm"/>
    </inkml:brush>
  </inkml:definitions>
  <inkml:trace contextRef="#ctx0" brushRef="#br0">74 0 4420,'0'0'23991,"-33"67"-23190,18-37-225,2 3-384,4-2-128,5 0-64,4-6-768,0-5-898,8-6-1281,10-10-1441,0-4-1634</inkml:trace>
</inkml:ink>
</file>

<file path=ppt/ink/ink19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6:52.781"/>
    </inkml:context>
    <inkml:brush xml:id="br0">
      <inkml:brushProperty name="width" value="0.025" units="cm"/>
      <inkml:brushProperty name="height" value="0.025" units="cm"/>
    </inkml:brush>
  </inkml:definitions>
  <inkml:trace contextRef="#ctx0" brushRef="#br0">15 92 15310,'0'0'9295,"9"1"-8767,-3 0-484,1-1-1,-1 0 1,1-1-1,-1 1 0,0-1 1,1-1-1,-1 1 1,0-1-1,0 0 1,0-1-1,0 1 1,0-1-1,-1 0 1,1-1-1,-1 1 1,0-1-1,0 0 1,0 0-1,0-1 1,4-5-1,-7 8-41,0 0 97,-1 0-1,1 1 1,0-1-1,-1 0 1,1 0-1,-1 0 0,1 0 1,-1-1-1,0 1 1,0 0-1,0 0 0,0-1 1,0 1-1,0-3 1,-2 4-55,1 1 0,0 0 0,-1 0 0,1-1 0,-1 1 0,1 0 1,0 0-1,-1-1 0,1 1 0,-1 0 0,1 0 0,-1 0 0,1 0 0,-1 0 1,1 0-1,0 0 0,-1 0 0,1 0 0,-1 0 0,1 0 0,-1 0 0,1 0 0,-1 0 1,1 0-1,-1 0 0,1 1 0,-1-1 0,1 0 0,0 0 0,-1 0 0,1 1 1,-1-1-1,1 0 0,-1 1 0,-17 8 3,5 0 5,1 0 1,1 0 0,0 1 0,0 1 0,1 0 0,-17 23 0,22-26 49,0-1 0,0 0 1,1 1-1,0 0 1,0 0-1,1 0 1,0 0-1,1 1 1,0-1-1,0 1 1,1 0-1,0-1 0,0 12 1,1-19-90,1 1-1,0 0 1,0 0-1,-1 0 1,1-1-1,0 1 1,1-1 0,-1 1-1,0 0 1,0-1-1,1 0 1,-1 1-1,0-1 1,1 0 0,0 0-1,-1 0 1,1 0-1,0 0 1,-1 0 0,1 0-1,0-1 1,0 1-1,0 0 1,-1-1-1,1 0 1,0 1 0,0-1-1,0 0 1,0 0-1,3 0 1,9 0-180,0 0 0,-1 0 0,16-4 0,28-10-2993,6-12-3855</inkml:trace>
</inkml:ink>
</file>

<file path=ppt/ink/ink19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6:53.217"/>
    </inkml:context>
    <inkml:brush xml:id="br0">
      <inkml:brushProperty name="width" value="0.025" units="cm"/>
      <inkml:brushProperty name="height" value="0.025" units="cm"/>
    </inkml:brush>
  </inkml:definitions>
  <inkml:trace contextRef="#ctx0" brushRef="#br0">168 1 19186,'0'0'2253,"-9"14"-972,-71 124 2059,70-119-2837,1 0 1,1 1 0,0 0-1,2 0 1,0 1 0,-3 31-1,9-50-500,-1-1 0,1 1 0,0 0 0,0 0 0,1 0 0,-1 0 0,0 0 0,1 0-1,-1 0 1,1 0 0,-1 0 0,1 0 0,0-1 0,0 1 0,0 0 0,0-1 0,0 1 0,0 0-1,0-1 1,1 1 0,2 1 0,-1-1 4,0 0 0,0 0 0,0-1 0,0 0 0,0 1 0,1-1 0,-1-1 0,1 1 0,-1 0 0,0-1 0,6 1 0,10-2-157,-1 0 0,0-1 0,33-8-1,-44 8-15,12-2-219,-5 0 113,-1 1 0,1 0 0,-1 1 0,1 1-1,0 0 1,-1 1 0,20 2 0,-31-2 280,-1 0-1,0 1 1,0-1 0,0 1 0,1-1 0,-1 1 0,0 0 0,0 0 0,0-1 0,0 1 0,0 0-1,0 0 1,-1 0 0,1 0 0,0 0 0,0 0 0,-1 0 0,1 0 0,0 0 0,-1 0 0,1 0 0,-1 1-1,0-1 1,1 0 0,-1 0 0,0 1 0,0-1 0,1 0 0,-1 0 0,0 1 0,0-1 0,-1 0-1,1 0 1,0 1 0,0-1 0,-1 0 0,1 0 0,0 1 0,-2 0 0,1 3 243,0-1 1,-1 1-1,0 0 0,0-1 1,-1 0-1,1 1 0,-1-1 1,-6 7-1,-2-1-4,0-1 0,-1 0 1,0-1-1,-1-1 0,0 0 0,0 0 0,0-1 1,-24 6-1,15-5 65,0-2 0,-1-1 0,0 0 0,-39-1 0,59-2-322,1-1 0,-1-1 0,0 1 1,0 0-1,1-1 0,-1 1 0,0-1 0,1 0 0,-1 0 0,1 0 0,-1 0 1,1 0-1,0-1 0,-5-2 0,6 3-34,1 0 1,-1 0-1,0 0 1,1 0-1,-1 0 1,1-1-1,-1 1 1,1 0 0,0 0-1,-1 0 1,1-1-1,0 1 1,0 0-1,0 0 1,0 0-1,0-1 1,0 1-1,0 0 1,0 0-1,0 0 1,1-1-1,-1 1 1,1 0-1,-1 0 1,0 0-1,1 0 1,0 0-1,-1 0 1,1 0-1,0 0 1,-1 0-1,1 0 1,0 0-1,0 0 1,1-1-1,6-5-1241,0 0 0,0 1 0,1 0 1,0 1-1,0 0 0,10-5 0,-12 7 339,47-24-6170</inkml:trace>
</inkml:ink>
</file>

<file path=ppt/ink/ink19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6:53.806"/>
    </inkml:context>
    <inkml:brush xml:id="br0">
      <inkml:brushProperty name="width" value="0.025" units="cm"/>
      <inkml:brushProperty name="height" value="0.025" units="cm"/>
    </inkml:brush>
  </inkml:definitions>
  <inkml:trace contextRef="#ctx0" brushRef="#br0">42 263 16143,'0'0'2904,"-6"8"-357,1-2-1994,2-3-274,0 1-1,0-1 1,0 1 0,1 0 0,-1 0 0,1 0 0,0 0 0,0 1 0,0-1 0,1 0 0,0 1 0,0-1-1,-1 6 1,2-9-258,1 0 0,0 0 0,0-1 0,-1 1 0,1 0 0,0-1-1,0 1 1,0-1 0,-1 1 0,1-1 0,0 0 0,0 1 0,0-1-1,0 0 1,0 1 0,0-1 0,0 0 0,0 0 0,0 0 0,0 0 0,0 0-1,0 0 1,0 0 0,0 0 0,0 0 0,0-1 0,0 1 0,0 0 0,1-1-1,34-7-245,-23 2-457,0-1 0,-1 0 0,13-9 0,-14 8-250,1 1 1,1 0-1,13-6 1,-25 13 938,-1-1 0,0 1 1,1 0-1,-1 0 0,0 0 1,1 0-1,-1 0 1,0 0-1,1 0 0,-1 0 1,1 0-1,-1 0 0,0 0 1,1 0-1,-1 0 0,0 0 1,1 0-1,-1 0 1,0 0-1,1 0 0,-1 0 1,1 0-1,-1 1 0,0-1 1,0 0-1,1 0 0,-1 0 1,0 1-1,1-1 1,-1 0-1,0 0 0,0 1 1,1-1-1,-1 0 0,0 1 1,0-1-1,0 0 0,1 1 1,-1-1-1,0 1 1,1 22 1045,-11 29 1438,9-48-2270,1-3-183,-3 8 447,1 1-1,0-1 1,1 1 0,0-1 0,0 17 0,1-25-442,1-1 1,-1 1-1,0 0 0,1-1 0,-1 1 0,0 0 0,1-1 1,-1 1-1,1 0 0,-1-1 0,1 1 0,-1-1 0,1 1 1,0-1-1,-1 0 0,1 1 0,0-1 0,-1 1 0,1-1 1,0 0-1,-1 0 0,1 1 0,0-1 0,0 0 0,-1 0 1,1 0-1,0 0 0,0 0 0,-1 0 0,1 0 0,0 0 1,0 0-1,-1 0 0,1 0 0,1-1 0,29-6 886,-17 0-767,-1-1 0,0 0 0,0-1 1,0-1-1,-1 0 0,-1 0 1,16-18-1,1-5-144,35-53 0,-44 54-313,24-54 0,9-16-1581,-51 111 1780,0 0 0,0 0 0,-1 0-1,0 0 1,-1 9 0,-5 25 191,-6 41 629,0 92 0,13-169-700,0-1 1,0 1-1,0-1 1,0 0-1,1 1 0,0-1 1,5 10-1,-7-15-112,1 0 0,-1 1 0,1-1-1,-1 0 1,1 0 0,0 0 0,-1 1 0,1-1-1,0 0 1,0 0 0,0 0 0,0 0-1,0 0 1,0 0 0,0-1 0,0 1 0,1 0-1,-1 0 1,0-1 0,0 1 0,1-1 0,-1 1-1,0-1 1,1 1 0,-1-1 0,0 0-1,1 0 1,-1 0 0,1 0 0,-1 0 0,0 0-1,1 0 1,-1 0 0,0 0 0,1-1 0,-1 1-1,0 0 1,1-1 0,-1 0 0,0 1-1,0-1 1,2-1 0,-1 1-261,-1-1 0,0 1 0,0-1 0,-1 1-1,1-1 1,0 1 0,0-1 0,-1 0 0,1 0 0,-1 1 0,1-1 0,-1 0 0,0 0 0,0 1-1,0-1 1,0 0 0,0 0 0,0 0 0,0 1 0,-1-1 0,1 0 0,-1-2 0,-14-41-4600,0 22 5591,0-1-1,-35-38 1,32 41 994,0-1 0,-27-46 1,45 68-1594,-1-1 0,1 0 0,-1 0 1,1 0-1,-1 0 0,1 1 1,0-1-1,0 0 0,-1 0 0,1 0 1,0 0-1,0 0 0,0 0 1,0 0-1,0 0 0,0 0 0,0 0 1,1 0-1,-1 0 0,0 1 1,0-1-1,1 0 0,-1 0 1,1 0-1,-1 0 0,0 0 0,1 1 1,0-1-1,-1 0 0,1 0 1,-1 1-1,1-1 0,0 0 0,0 1 1,-1-1-1,1 1 0,0-1 1,0 1-1,0-1 0,-1 1 0,1 0 1,0-1-1,0 1 0,0 0 1,0 0-1,0 0 0,0-1 1,0 1-1,0 0 0,0 0 0,1 1 1,64-3-556,-47 2 427,28-1-1473,0-5-2622</inkml:trace>
</inkml:ink>
</file>

<file path=ppt/ink/ink19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6:54.645"/>
    </inkml:context>
    <inkml:brush xml:id="br0">
      <inkml:brushProperty name="width" value="0.025" units="cm"/>
      <inkml:brushProperty name="height" value="0.025" units="cm"/>
    </inkml:brush>
  </inkml:definitions>
  <inkml:trace contextRef="#ctx0" brushRef="#br0">1054 185 10858,'0'0'2915,"-11"-9"-75,-20-14-1661,-1 2-1,-1 2 1,-1 0 0,-58-21 0,53 27-1070,0 2 1,-1 2-1,-1 1 1,1 2-1,-1 2 1,0 2 0,-76 5-1,93-1-45,0 1 0,0 2 0,1 0 0,-1 1 0,1 2 0,1 0 0,-1 2 0,1 0 0,1 1 0,0 2 0,1 0 0,0 1 0,1 1 0,-28 28 0,40-36-36,0 1 0,1 0 0,0 1 0,1-1 0,0 1 0,0 0-1,0 1 1,1-1 0,1 1 0,0 0 0,0 0 0,1 0 0,0 0 0,1 0 0,0 1 0,0-1 0,1 0 0,1 0 0,0 1-1,0-1 1,1 0 0,0 0 0,1 0 0,0 0 0,0 0 0,9 14 0,-4-7 31,1-1-1,1 0 1,1 0-1,0-1 1,1-1 0,1 0-1,0-1 1,1 0 0,0-1-1,1 0 1,0-2 0,1 1-1,33 15 1,-24-16 13,1-2 0,1 0 0,0-2 1,0 0-1,0-2 0,0-1 0,1-2 0,-1 0 0,33-4 1,-26-1 76,0-1 0,-1-1 1,0-2-1,0-1 0,-1-2 1,0-1-1,30-17 0,-41 18-45,-2-1-1,0 0 1,0-2 0,-2 0-1,1-1 1,-2-1-1,22-26 1,-32 35-50,-1 0 0,0 0 1,0 0-1,0-1 0,-1 0 0,0 0 1,-1 0-1,1 0 0,-2-1 0,1 1 1,-1-1-1,-1 0 0,1 0 1,-1 1-1,-1-1 0,0 0 0,0 0 1,-1 0-1,0 0 0,0 0 0,-1 1 1,-3-10-1,1 10-38,0 2 1,0-1-1,0 0 1,-1 1-1,0-1 0,0 1 1,0 1-1,-1-1 0,0 1 1,0 0-1,-1 0 1,1 1-1,-1 0 0,0 0 1,0 0-1,0 1 1,-9-3-1,-6-1-30,-1 0 0,1 1-1,-2 1 1,-36-2 0,23 4-451,0 3-1,0 1 0,-1 1 0,-64 13 1,60-4-3079,-79 29-1,61-15-1446</inkml:trace>
</inkml:ink>
</file>

<file path=ppt/ink/ink19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7:12.773"/>
    </inkml:context>
    <inkml:brush xml:id="br0">
      <inkml:brushProperty name="width" value="0.025" units="cm"/>
      <inkml:brushProperty name="height" value="0.025" units="cm"/>
    </inkml:brush>
  </inkml:definitions>
  <inkml:trace contextRef="#ctx0" brushRef="#br0">0 188 11082,'15'-4'1912,"151"-37"1785,272-33 0,191 40-1936,-363 45 94,-171-3-1351,1-5 0,-1-3-1,120-17 1,-211 17-472,-1 0 50,0-1-1,0 1 1,0 0 0,0-1 0,0 1-1,0-1 1,-1 0 0,1 0 0,0 0 0,0-1-1,-1 1 1,1 0 0,0-1 0,-1 0 0,0 0-1,1 0 1,-1 0 0,4-4 0,-11 5-456,0-1 1,0 1-1,0 1 1,0-1-1,0 1 0,0-1 1,-6 2-1,-5-2-2130,-24-6-3817</inkml:trace>
</inkml:ink>
</file>

<file path=ppt/ink/ink19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7:51.443"/>
    </inkml:context>
    <inkml:brush xml:id="br0">
      <inkml:brushProperty name="width" value="0.025" units="cm"/>
      <inkml:brushProperty name="height" value="0.025" units="cm"/>
    </inkml:brush>
  </inkml:definitions>
  <inkml:trace contextRef="#ctx0" brushRef="#br0">911 90 6502,'0'0'9123,"-8"-4"-7671,-27-16-275,7 4 1147,-52-22 0,69 35-2145,0 0 1,-1 1 0,0 0-1,1 1 1,-1 0-1,0 1 1,1 0 0,-1 1-1,0 0 1,-11 4-1,-17 4 696,-60 24 0,66-20-42,-70 16 0,84-26-480,6-2-252,0 1 0,0 0 0,0 1 0,1 1 0,-1 0 0,1 1 0,0 1 0,0-1 0,1 2 0,-1 0 0,1 1 0,-12 10 0,7-3-57,2 0 0,0 1 0,1 1 0,0 0 0,1 1-1,2 0 1,-11 22 0,18-33-38,1 0 0,1 0 0,-1 1 0,1-1 0,1 1 0,-1 0 0,1-1-1,1 1 1,-1 0 0,2 9 0,0-12 0,0 1-1,0-1 1,0 0 0,1 0-1,0 0 1,0 0 0,0 0-1,1-1 1,-1 1 0,1-1-1,0 1 1,1-1 0,-1 0-1,1 0 1,0-1 0,6 6-1,6 2 33,0 0 0,1-1 0,1-1 0,-1-1-1,1 0 1,1-2 0,0 0 0,0 0 0,0-2-1,34 3 1,20-1 64,110-6 0,-149-1-86,-7-1 1,1-2 1,-1 0-1,0-2 0,0-1 1,-1-1-1,0-1 0,0-1 1,32-19-1,-5-1 47,-1-3-1,78-64 1,-119 88 31,0-1 0,-1 1 0,0-2 0,0 1-1,-1-2 1,14-21 0,-21 29-72,0 1-1,-1-1 0,1 0 1,-1 1-1,0-1 1,0 0-1,0 0 0,0 0 1,0 0-1,-1 0 0,0 0 1,0 0-1,0 0 1,0 0-1,-1 0 0,0 0 1,1 0-1,-1 1 0,-1-1 1,1 0-1,-1 0 0,1 1 1,-1-1-1,0 1 1,0-1-1,0 1 0,-1 0 1,-4-6-1,-7-4-13,0 0-1,-1 0 1,0 2 0,-1 0-1,0 0 1,0 2 0,-1 0-1,-1 1 1,1 0 0,-1 2-1,-26-7 1,30 10-41,0 0-1,-1 1 1,1 0-1,-1 2 0,1 0 1,-1 0-1,1 1 1,-1 1-1,1 0 1,0 1-1,0 1 1,0 0-1,0 1 1,0 0-1,-18 11 1,-7 6-3735,12-9-3730,-2 0-9458</inkml:trace>
</inkml:ink>
</file>

<file path=ppt/ink/ink19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8:18.507"/>
    </inkml:context>
    <inkml:brush xml:id="br0">
      <inkml:brushProperty name="width" value="0.025" units="cm"/>
      <inkml:brushProperty name="height" value="0.025" units="cm"/>
    </inkml:brush>
  </inkml:definitions>
  <inkml:trace contextRef="#ctx0" brushRef="#br0">867 64 3331,'0'0'11131,"-10"-8"-9749,2 1-1044,-1 1 0,1 0 0,-1 1 0,-1 0 0,1 0 0,-1 1 0,0 0 0,0 1 0,0 0 0,0 0 0,0 1 0,-11-1 0,-247 10 1393,187-3-1060,60-3-398,1 1-1,-1 1 1,1 0-1,0 2 1,1 0-1,-34 14 1,42-13-215,0-1 0,1 1 0,-1 1 1,1 0-1,1 0 0,0 1 0,0 0 0,0 0 0,1 1 0,0 0 1,1 1-1,-11 18 0,4-4 120,-29 57 48,41-75-194,0 0 0,0 0 0,0-1 1,1 1-1,0 0 0,0 0 0,0 0 0,1 1 0,0-1 1,0 0-1,0 0 0,2 7 0,-1-11 8,0 0 1,1 0-1,-1 1 0,1-1 1,-1 0-1,1-1 1,0 1-1,0 0 0,0 0 1,0-1-1,0 1 0,0-1 1,0 0-1,0 1 0,1-1 1,-1 0-1,1 0 0,-1-1 1,0 1-1,1 0 1,4 0-1,59 7 307,-65-8-343,174 3 310,-108-4-497,1 3 1,-1 3-1,105 21 0,-157-22 189,1-1 0,-1 0 1,1-1-1,0-1 0,-1 0 0,1-1 0,30-5 0,-34 3 37,0-2 1,0 0-1,0 0 0,0-1 0,-1 0 0,0-1 0,0 0 0,-1-1 0,0 0 0,14-13 0,-11 9-11,7-6 223,0-1 1,29-35-1,-45 49-90,-1 0 1,0 0-1,0-1 1,0 1-1,0-1 0,-1 0 1,0 0-1,0 1 0,0-1 1,0-1-1,-1 1 1,0 0-1,0 0 0,0 0 1,-1-1-1,0 1 0,0 0 1,0-1-1,-1 1 1,-1-7-1,1 10-135,-1-1 1,1 0-1,-1 1 1,0-1-1,0 1 0,0-1 1,0 1-1,0 0 0,-1 0 1,1 0-1,-1 0 1,1 1-1,-1-1 0,0 1 1,1-1-1,-1 1 0,0 0 1,0 0-1,0 0 1,-4 0-1,-65-11 354,68 12-381,-172-4-6462,134 3-278</inkml:trace>
</inkml:ink>
</file>

<file path=ppt/ink/ink19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7:00.220"/>
    </inkml:context>
    <inkml:brush xml:id="br0">
      <inkml:brushProperty name="width" value="0.025" units="cm"/>
      <inkml:brushProperty name="height" value="0.025" units="cm"/>
    </inkml:brush>
  </inkml:definitions>
  <inkml:trace contextRef="#ctx0" brushRef="#br0">87 0 17457,'0'0'5669,"-1"73"-4324,-13-33-416,2 6-449,-1-2-351,2 1-97,2-5-449,5-7-1120,2-6-769,2-7 352,0-9 384,-3-10-384,-3-1-1281,-5 0-961</inkml:trace>
</inkml:ink>
</file>

<file path=ppt/ink/ink19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7:00.564"/>
    </inkml:context>
    <inkml:brush xml:id="br0">
      <inkml:brushProperty name="width" value="0.025" units="cm"/>
      <inkml:brushProperty name="height" value="0.025" units="cm"/>
    </inkml:brush>
  </inkml:definitions>
  <inkml:trace contextRef="#ctx0" brushRef="#br0">1 191 4260,'1'-11'5931,"-1"4"-5430,1 0 0,0 1-1,0-1 1,0 1 0,1 0 0,0-1 0,0 1 0,1 0 0,0 0-1,0 0 1,0 0 0,1 1 0,0-1 0,0 1 0,0 0-1,0 0 1,1 1 0,0-1 0,0 1 0,0 0 0,12-7-1,1 3-65,0 0 0,0 1 0,1 1 0,0 0 0,0 2 0,0 0 0,1 1-1,-1 1 1,1 1 0,0 0 0,-1 2 0,23 3 0,-39-4-405,1 1 1,-1-1 0,0 1-1,0 0 1,1-1-1,-1 2 1,0-1 0,0 0-1,0 1 1,0-1 0,0 1-1,0 0 1,-1 0-1,1 0 1,0 0 0,-1 1-1,0-1 1,0 1-1,1-1 1,-1 1 0,-1 0-1,1 0 1,0 0-1,-1 0 1,1 0 0,-1 0-1,0 0 1,0 0 0,0 1-1,-1-1 1,1 0-1,-1 0 1,0 1 0,0-1-1,0 1 1,0-1-1,0 0 1,-1 1 0,1-1-1,-1 0 1,0 0 0,0 1-1,-1-1 1,1 0-1,0 0 1,-1 0 0,0 0-1,-4 4 1,-36 36 1546,-13 15-3,52-54-1521,0 0 0,0 0 0,1 0 0,-1 0-1,1 0 1,0 1 0,0-1 0,1 1 0,-1 0 0,1-1 0,0 1 0,1 0 0,-1 5 0,1-9-53,0 1 0,1 0 0,-1 0 1,1-1-1,0 1 0,0 0 0,-1-1 1,1 1-1,0-1 0,0 1 0,0-1 1,1 0-1,-1 1 0,0-1 1,0 0-1,1 0 0,-1 1 0,1-1 1,-1 0-1,1-1 0,-1 1 0,1 0 1,0 0-1,-1-1 0,1 1 0,3 0 1,51 9-1071,-33-9-1654,0 0-1,26-4 1,6-6-6682</inkml:trace>
</inkml:ink>
</file>

<file path=ppt/ink/ink19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7:00.903"/>
    </inkml:context>
    <inkml:brush xml:id="br0">
      <inkml:brushProperty name="width" value="0.025" units="cm"/>
      <inkml:brushProperty name="height" value="0.025" units="cm"/>
    </inkml:brush>
  </inkml:definitions>
  <inkml:trace contextRef="#ctx0" brushRef="#br0">0 38 20563,'0'0'5793,"11"-6"-4453,-1 1-968,1 0 0,0 0 1,0 1-1,19-5 0,-29 9-346,1-1-1,0 0 1,0 1-1,0-1 0,0 1 1,0 0-1,0 0 1,-1 0-1,1 0 1,0 0-1,0 0 0,0 0 1,0 0-1,0 1 1,0-1-1,0 1 0,-1 0 1,1-1-1,0 1 1,0 0-1,-1 0 1,1 0-1,0 0 0,-1 0 1,1 1-1,-1-1 1,0 0-1,1 1 0,-1-1 1,0 1-1,0-1 1,0 1-1,0 0 0,0-1 1,0 1-1,0 0 1,-1 0-1,1 0 1,-1-1-1,1 1 0,-1 0 1,0 0-1,1 0 1,-1 2-1,0 4 2,-1-1 0,0 1 0,0-1 0,0 1 0,-1-1 0,0 1 0,0-1 0,-1 0 0,0 0 0,0 0 0,-1-1 0,0 1 0,0-1 0,-1 0 0,-7 9 0,-3 6 22,13-19-54,1-1 0,0 0 0,0 1 1,0-1-1,0 1 0,0-1 1,1 1-1,-1 0 0,0-1 1,1 1-1,-1 0 0,1-1 1,0 1-1,-1 0 0,1-1 1,0 1-1,0 0 0,0 0 1,0 0-1,1-1 0,0 4 1,0-4-13,0 1-1,0-1 1,0 1 0,0-1 0,0 0 0,0 0 0,1 0 0,-1 1 0,1-1 0,-1 0 0,1-1-1,-1 1 1,1 0 0,-1 0 0,1-1 0,0 1 0,2 0 0,11 2-587,-1-1 0,1-1 0,0 0 0,16-1 0,-18 0-605,37 0-3867,3 0-2521</inkml:trace>
</inkml:ink>
</file>

<file path=ppt/ink/ink19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7:01.368"/>
    </inkml:context>
    <inkml:brush xml:id="br0">
      <inkml:brushProperty name="width" value="0.025" units="cm"/>
      <inkml:brushProperty name="height" value="0.025" units="cm"/>
    </inkml:brush>
  </inkml:definitions>
  <inkml:trace contextRef="#ctx0" brushRef="#br0">0 132 12908,'0'0'11793,"3"-10"-10352,-1 4-1324,1-1 0,0 1 1,1-1-1,0 1 0,0 0 0,0 0 0,0 0 0,1 1 1,0 0-1,0 0 0,1 0 0,0 0 0,-1 1 0,1 0 1,1 0-1,-1 1 0,0 0 0,9-3 0,-7 2-106,0 0-1,0 1 0,0 0 1,1 1-1,-1 0 0,1 0 1,9-1-1,-15 3-13,0 0 0,0 0 0,0 0 0,0 1 0,1-1 0,-1 1 1,0-1-1,0 1 0,0 0 0,0 0 0,0 0 0,-1 1 0,1-1 0,0 1 0,0-1 0,-1 1 1,1 0-1,-1 0 0,0 0 0,1 1 0,-1-1 0,2 3 0,-2-2 22,0 0 0,0-1 0,0 1-1,0-1 1,0 0 0,0 0 0,1 0-1,-1 0 1,1 0 0,0 0 0,0-1 0,-1 1-1,1-1 1,0 0 0,0 0 0,0 0-1,1 0 1,-1 0 0,0-1 0,0 1 0,0-1-1,0 0 1,1 0 0,-1 0 0,0 0-1,0-1 1,0 1 0,6-3 0,54-13-1730,-42 9-1762,-2 1-3307,-10 2-960</inkml:trace>
</inkml:ink>
</file>

<file path=ppt/ink/ink19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7:01.736"/>
    </inkml:context>
    <inkml:brush xml:id="br0">
      <inkml:brushProperty name="width" value="0.025" units="cm"/>
      <inkml:brushProperty name="height" value="0.025" units="cm"/>
    </inkml:brush>
  </inkml:definitions>
  <inkml:trace contextRef="#ctx0" brushRef="#br0">0 85 16207,'0'0'6588,"10"-9"-6209,-2 1-195,1 1 1,0 0-1,1 0 0,0 0 1,0 1-1,0 1 0,0 0 1,1 0-1,0 1 0,0 0 1,0 1-1,1 1 0,-1-1 1,18 0-1,-26 4-57,0 0 0,0 0-1,0 0 1,0 0-1,0 0 1,0 1 0,-1-1-1,1 1 1,-1 0 0,1-1-1,-1 1 1,1 1 0,-1-1-1,0 0 1,2 3 0,-1-1-72,0-1 0,-1 0 0,2-1 0,-1 1 0,0 0 0,0-1 0,1 0 0,0 0 0,-1 0 0,5 2 0,5-2-41,-1 0 0,1 0 1,0-2-1,0 0 0,0 0 0,-1-1 1,26-5-1,42-14-6625,-64 14 488</inkml:trace>
</inkml:ink>
</file>

<file path=ppt/ink/ink19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7:02.484"/>
    </inkml:context>
    <inkml:brush xml:id="br0">
      <inkml:brushProperty name="width" value="0.025" units="cm"/>
      <inkml:brushProperty name="height" value="0.025" units="cm"/>
    </inkml:brush>
  </inkml:definitions>
  <inkml:trace contextRef="#ctx0" brushRef="#br0">1 61 8936,'0'0'14825,"7"-8"-13779,-3 3-977,-1 1-1,2 0 0,-1 0 1,0 0-1,1 0 0,0 1 1,0 0-1,0 0 0,0 0 1,0 0-1,0 1 0,1 0 1,-1 0-1,1 1 0,0-1 1,0 1-1,-1 0 0,1 1 1,8 0-1,-6-1-60,0 1 0,0 0 0,-1 0-1,1 1 1,0 0 0,-1 1 0,1-1 0,-1 1 0,11 5-1,-16-6-6,0 1 0,0 0-1,1-1 1,-2 1-1,1 0 1,0 0-1,0 0 1,-1 0 0,1 1-1,-1-1 1,1 0-1,-1 1 1,0-1-1,0 1 1,0-1 0,0 1-1,-1 0 1,1-1-1,-1 1 1,1 0-1,-1-1 1,0 1 0,0 0-1,0-1 1,-1 1-1,1 0 1,-1-1-1,1 1 1,-1 0 0,-1 3-1,-2 4 34,-1 1-1,0-2 1,0 1-1,0 0 1,-2-1 0,1 0-1,-1-1 1,0 1-1,-1-1 1,0-1-1,-15 13 1,-34 37 1026,57-57-1050,-1 1 0,0 0 1,1-1-1,-1 1 0,0 0 0,1 0 1,-1 0-1,1-1 0,-1 1 0,1 0 1,0 0-1,-1 0 0,1 0 0,0 0 1,0 0-1,0 0 0,-1 0 0,1 0 1,0 0-1,0 0 0,0 0 0,1 0 1,-1 0-1,0 0 0,0 0 0,0 0 1,1-1-1,0 3 0,0-2 0,0 0 0,1 0 0,-1 1 0,0-1 0,1 0 0,0 0 0,-1 0 0,1-1 0,-1 1 0,1 0 0,0-1 0,0 1 0,-1-1 0,3 1 0,11 1-203,-1 0 0,30-1 0,-37-1-54,14 0-537,63-4-6215,-29-10-1874</inkml:trace>
</inkml:ink>
</file>

<file path=ppt/ink/ink19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7:02.935"/>
    </inkml:context>
    <inkml:brush xml:id="br0">
      <inkml:brushProperty name="width" value="0.025" units="cm"/>
      <inkml:brushProperty name="height" value="0.025" units="cm"/>
    </inkml:brush>
  </inkml:definitions>
  <inkml:trace contextRef="#ctx0" brushRef="#br0">3 40 1666,'0'0'19565,"11"-6"-18204,0 0-871,1 0 0,0 1 1,1 1-1,24-7 0,-34 11-380,0-1 0,1 1-1,-1-1 1,0 1 0,0 0-1,0 0 1,0 1 0,0-1 0,0 1-1,0-1 1,0 1 0,0 0-1,5 2 1,-6-1-90,0-1-1,-1 0 1,1 1-1,-1-1 0,0 1 1,0 0-1,1-1 1,-1 1-1,0 0 1,0 0-1,0-1 1,-1 1-1,1 0 1,0 0-1,-1 0 0,1 0 1,-1 0-1,0 0 1,0 0-1,0 0 1,0 0-1,0 0 1,0 0-1,-1 3 1,0 0 82,0-1 1,0 1 0,-1 0-1,0-1 1,0 1-1,0-1 1,0 0 0,-1 0-1,1 0 1,-1 0 0,0 0-1,-1-1 1,1 1 0,0-1-1,-1 0 1,0 0-1,0 0 1,0 0 0,-7 3-1,4-2 105,0 1 0,0 0 0,1 1 0,0 0 0,-6 6-1,61-12-659,-15-4-500,-23 2 286,0 0 0,0 1 0,0 1 0,0 0 0,0 0 0,1 1 0,10 2 0,-21-3 624,0 1 0,0-1 0,0 0 0,0 1 0,-1-1 0,1 1 0,0 0 0,0-1 0,0 1 0,-1 0 0,1-1 0,0 1 0,-1 0 0,1 0 0,0-1 0,-1 1 0,1 0 0,-1 0-1,0 0 1,1 0 0,-1 0 0,0 0 0,1 0 0,-1 0 0,0 0 0,0 0 0,0 0 0,0 0 0,0 0 0,0 0 0,0 0 0,0 0 0,0 0 0,0 0 0,-1 0 0,0 1 0,1 1 229,-1 0 1,0 0-1,0 0 1,-1 0-1,1-1 1,-1 1-1,1-1 1,-1 1-1,0-1 1,-4 5-1,-9 4 802,0 0 1,-2-1-1,1-1 1,-1 0-1,0-1 0,-23 6 1,-58 13 281,96-27-2241,5-1 41,1 1 1,-1-1 0,0-1-1,0 1 1,1 0 0,-1-1-1,0 1 1,0-1 0,-1 0-1,5-3 1,5-4-2718,25-13-7595</inkml:trace>
</inkml:ink>
</file>

<file path=ppt/ink/ink19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7:03.279"/>
    </inkml:context>
    <inkml:brush xml:id="br0">
      <inkml:brushProperty name="width" value="0.025" units="cm"/>
      <inkml:brushProperty name="height" value="0.025" units="cm"/>
    </inkml:brush>
  </inkml:definitions>
  <inkml:trace contextRef="#ctx0" brushRef="#br0">234 1 19186,'0'0'5637,"-51"31"-4323,22-8-161,-2 3-224,-2 4-257,5-3-415,5-1-193,5-4-64,7-4-257,4-2-607,4-10-322,3-4-351,1-8-3396,3-13-608</inkml:trace>
</inkml:ink>
</file>

<file path=ppt/ink/ink19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7:03.619"/>
    </inkml:context>
    <inkml:brush xml:id="br0">
      <inkml:brushProperty name="width" value="0.025" units="cm"/>
      <inkml:brushProperty name="height" value="0.025" units="cm"/>
    </inkml:brush>
  </inkml:definitions>
  <inkml:trace contextRef="#ctx0" brushRef="#br0">92 4 15150,'0'0'3257,"-8"-1"-391,1 0-2549,2 0 88,1 1 0,-1-1 0,1 1 0,-1 0-1,0 0 1,1 1 0,-8 1 0,10-1-312,0-1 0,1 1 1,-1 0-1,0 0 0,0 0 0,1 0 0,-1 0 0,1 1 0,-1-1 0,1 1 0,0-1 0,-1 1 0,1-1 0,0 1 1,0-1-1,0 1 0,0 0 0,0 0 0,1-1 0,-1 1 0,1 0 0,-1 0 0,1 0 0,-1 3 0,0-3-70,1 0 0,-1 0 0,1-1 0,0 1 0,-1 0 0,1 0 0,0 0 0,0 0 0,0-1 0,0 1 0,0 0 0,1 0 0,-1 0 0,1-1 0,-1 1 0,1 0 0,0 0 0,-1-1 0,1 1 0,0-1 0,0 1-1,0 0 1,0-1 0,0 0 0,1 1 0,-1-1 0,0 0 0,1 1 0,-1-1 0,1 0 0,-1 0 0,1 0 0,2 0 0,3 2 39,1-2 0,0 1 0,0-1-1,0 0 1,0-1 0,12-1 0,-5 1 22,3 0-14,0 0 0,31-6 1,-45 5-61,1 0 1,-1 0 0,1 0 0,-1-1 0,1 1 0,-1-1-1,0 0 1,0-1 0,0 1 0,0-1 0,0 0 0,0 1-1,-1-2 1,0 1 0,7-7 0,-10 9 13,1 0 0,0 0 0,-1 0 0,1 1-1,-1-1 1,1 0 0,-1 0 0,1 0 0,-1 0 0,1 0 0,-1 0 0,0 0 0,0 0 0,0 0-1,1 0 1,-1 0 0,0 0 0,0-1 0,0 1 0,-1 0 0,1 0 0,0 0 0,0 0 0,0 0-1,-1 0 1,1 0 0,-1 0 0,1 0 0,-1 0 0,1 1 0,-1-1 0,1 0 0,-1 0-1,0 0 1,1 0 0,-1 1 0,0-1 0,0 0 0,0 1 0,0-1 0,1 1 0,-1-1 0,0 1-1,0-1 1,0 1 0,0 0 0,0-1 0,0 1 0,0 0 0,0 0 0,0 0 0,0-1 0,-1 1-1,0 1 1,-8-3 111,1 1-1,-1 0 0,0 1 1,-13 2-1,13-1-124,1 1 0,-1 1 0,1 0 0,-1 0 0,1 1 0,0 1 0,0-1 0,-14 10 0,18-10-26,0-1 0,1 0 0,-1 1 0,1 0 0,0 0 0,-1 0 0,2 1 0,-1-1 0,1 1 0,-1 0 0,1 0 0,0 0 0,1 0 0,0 1 0,-4 10 0,6-15-72,0 0 0,1 0 0,-1 0 0,0 0 0,1 0-1,-1 0 1,0 0 0,1 0 0,0 0 0,-1 0 0,1 0-1,-1 0 1,1-1 0,0 1 0,0 0 0,-1 0 0,1-1-1,0 1 1,0 0 0,0-1 0,0 1 0,0-1 0,0 1 0,0-1-1,0 0 1,0 1 0,0-1 0,0 0 0,0 0 0,0 0-1,0 0 1,0 0 0,0 0 0,1 0 0,46 3-4955,-42-3 3728,32 0-6511</inkml:trace>
</inkml:ink>
</file>

<file path=ppt/ink/ink19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7:03.949"/>
    </inkml:context>
    <inkml:brush xml:id="br0">
      <inkml:brushProperty name="width" value="0.025" units="cm"/>
      <inkml:brushProperty name="height" value="0.025" units="cm"/>
    </inkml:brush>
  </inkml:definitions>
  <inkml:trace contextRef="#ctx0" brushRef="#br0">64 55 18610,'0'0'3299,"-8"8"-828,-3-1-1757,7-4-490,0-1 0,0 1 0,0 0 0,1 0-1,-1 0 1,1 1 0,0-1 0,0 1 0,0-1 0,-4 8 0,7-10-199,0-1 1,0 0 0,-1 1-1,1-1 1,0 0-1,0 0 1,-1 1 0,1-1-1,0 0 1,0 1-1,0-1 1,0 1-1,0-1 1,0 0 0,0 1-1,-1-1 1,1 0-1,0 1 1,0-1 0,0 0-1,0 1 1,1-1-1,-1 1 1,0-1 0,0 0-1,0 1 1,0-1-1,0 0 1,0 1 0,0-1-1,1 0 1,-1 1-1,0-1 1,0 0 0,1 1-1,-1-1 1,0 0-1,0 0 1,1 1 0,-1-1-1,19 0 476,21-13 52,-34 10-436,54-34 184,-58 35-192,1 0 1,0 0-1,-1 0 0,1 0 1,-1-1-1,0 1 0,0-1 1,0 1-1,0-1 0,0 0 1,-1 0-1,1 0 1,-1 0-1,0 0 0,0 0 1,0 0-1,1-7 0,-2 9-85,-1 0 0,1 0 0,-1 0-1,1 0 1,-1 0 0,1 0 0,-1 0 0,0 0-1,0 1 1,0-1 0,1 0 0,-1 0 0,0 0-1,0 1 1,0-1 0,0 1 0,0-1 0,0 1-1,0-1 1,-1 1 0,1-1 0,0 1-1,0 0 1,0 0 0,0-1 0,0 1 0,-1 0-1,1 0 1,-2 1 0,-45-3-506,38 3 240,-5-1-650,-6 0-1226,7 0-7930</inkml:trace>
</inkml:ink>
</file>

<file path=ppt/ink/ink19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7:04.303"/>
    </inkml:context>
    <inkml:brush xml:id="br0">
      <inkml:brushProperty name="width" value="0.025" units="cm"/>
      <inkml:brushProperty name="height" value="0.025" units="cm"/>
    </inkml:brush>
  </inkml:definitions>
  <inkml:trace contextRef="#ctx0" brushRef="#br0">38 0 18834,'0'0'6342,"-28"49"-4901,23-25-384,1 3-704,4-1-257,0-4-257,5-8-2177,9-8-1666,2-6-2434,-6-8-7975</inkml:trace>
</inkml:ink>
</file>

<file path=ppt/ink/ink19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7:04.641"/>
    </inkml:context>
    <inkml:brush xml:id="br0">
      <inkml:brushProperty name="width" value="0.025" units="cm"/>
      <inkml:brushProperty name="height" value="0.025" units="cm"/>
    </inkml:brush>
  </inkml:definitions>
  <inkml:trace contextRef="#ctx0" brushRef="#br0">0 0 15503,'0'0'7078,"50"49"-7878,-23-33-2019,3-2-2082,6-3-5220</inkml:trace>
  <inkml:trace contextRef="#ctx0" brushRef="#br0" timeOffset="1">267 155 11851,'0'0'5408,"-11"7"-1575,1-1-3077,-43 28 2592,49-32-3000,0 1 1,0 0-1,1 0 1,0 1-1,-1-1 1,1 1-1,0 0 0,1-1 1,-1 1-1,1 0 1,-4 9-1,6-13-342,0 0 1,0 1-1,0-1 0,0 0 1,0 1-1,0-1 0,0 0 1,0 1-1,0-1 0,0 0 1,0 1-1,0-1 0,0 0 1,0 1-1,0-1 0,1 0 1,-1 1-1,0-1 0,0 0 1,0 0-1,1 1 0,-1-1 1,0 0-1,0 0 0,1 1 1,-1-1-1,0 0 0,1 0 1,-1 0-1,0 1 0,1-1 1,-1 0-1,0 0 0,1 0 1,-1 0-1,21 3-126,21-6-885,-18-2 92,-17 3 376,1 0 0,-1 0 0,1 1 0,14 0 0,-21 1 532,-1 0-1,1 0 0,0 0 1,-1 1-1,1-1 1,-1 0-1,1 1 0,-1-1 1,0 0-1,1 1 1,-1-1-1,1 0 1,-1 1-1,1-1 0,-1 1 1,0-1-1,0 1 1,1-1-1,-1 1 0,0-1 1,0 1-1,1-1 1,-1 1-1,0 0 0,0-1 1,0 1-1,0-1 1,0 1-1,0 0 0,0-1 1,0 1-1,0-1 1,0 1-1,0-1 0,0 1 1,0 0-1,0-1 1,-1 1-1,1-1 1,-1 2-1,-10 24 641,6-20-545,-1 0 0,1-1 0,-1 0 1,0 0-1,0-1 0,0 1 0,-1-1 0,0-1 0,1 1 1,-1-1-1,-1 0 0,1-1 0,0 0 0,0 0 0,-1 0 0,0-1 1,-13 1-1,7-7-2685,6-11-3400</inkml:trace>
</inkml:ink>
</file>

<file path=ppt/ink/ink19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7:05.956"/>
    </inkml:context>
    <inkml:brush xml:id="br0">
      <inkml:brushProperty name="width" value="0.025" units="cm"/>
      <inkml:brushProperty name="height" value="0.025" units="cm"/>
    </inkml:brush>
  </inkml:definitions>
  <inkml:trace contextRef="#ctx0" brushRef="#br0">1 95 10858,'0'0'13501,"12"-6"-12097,1 0-1004,0 0-1,0 1 1,0 1 0,20-5-1,-29 9-319,0-1-1,0 1 0,0-1 1,0 1-1,0 1 0,0-1 1,0 0-1,0 1 0,0 0 1,7 2-1,-10-2-73,1 0-1,0 0 1,0 0-1,-1 0 1,1 1 0,0-1-1,-1 0 1,1 1 0,-1 0-1,0-1 1,0 1-1,1 0 1,-1-1 0,0 1-1,0 0 1,-1 0 0,1 0-1,0 0 1,-1 0-1,1 0 1,-1 0 0,1 4-1,0 10 42,0 1 0,-2-1 0,-2 21 0,0 28-16,3-64-31,1 0 0,0 0 0,0 0 0,-1 0 0,1 0 0,0 0 0,0-1 0,0 1 0,0 0 0,0 0 0,0-1 0,0 1 0,0-1 0,0 1 0,0-1 0,1 0 0,-1 1 0,0-1 0,0 0 0,0 0 0,1 1 0,-1-1 0,0 0 0,0 0 0,0 0 0,1-1 0,-1 1 0,0 0 0,0 0 0,3-2 0,41-6 176,-32 2-131,1 0 1,-1-1-1,-1 0 0,1-1 0,-1 0 0,18-18 0,-25 23-8,-1-1 0,0 0 0,0 0 0,0-1 0,0 1 0,-1-1 1,0 0-1,0 0 0,0 0 0,-1 0 0,1 0 0,-1 0 0,0-1 0,-1 1 0,0-1 0,1 0 0,-2 1 0,1-1 0,-1-9 0,0 14-39,0 0 1,0 1-1,0-1 0,-1 0 0,1 1 1,0-1-1,-1 0 0,1 1 0,-1-1 1,1 1-1,-1-1 0,1 1 0,-1-1 1,1 1-1,-1-1 0,1 1 0,-1-1 1,0 1-1,1 0 0,-1-1 0,0 1 1,1 0-1,-1-1 0,0 1 0,1 0 0,-1 0 1,0 0-1,1 0 0,-1 0 0,0 0 1,0 0-1,1 0 0,-1 0 0,0 0 1,0 0-1,1 0 0,-1 0 0,0 1 1,1-1-1,-1 0 0,0 1 0,1-1 1,-2 1-1,2-1-5,-1 0 1,1 0 0,-1 0-1,1 0 1,-1 0-1,1 1 1,-1-1 0,1 0-1,0 0 1,-1 0-1,1 0 1,-1 1 0,1-1-1,0 0 1,-1 0-1,1 1 1,0-1 0,-1 0-1,1 1 1,0-1-1,-1 0 1,1 1 0,0-1-1,0 1 1,-1-1-1,1 0 1,0 1 0,0-1-1,0 1 1,0-1-1,0 1 1,0-1 0,-1 0-1,1 1 1,0-1-1,0 1 1,0-1 0,0 1-1,1-1 1,-1 1-1,0-1 1,0 1 0,0-1-1,0 0 1,0 1-1,1-1 1,-1 1 0,0-1-1,0 0 1,0 1-1,1-1 1,-1 1 0,0-1-1,1 0 1,-1 0 0,0 1-1,1-1 1,-1 0-1,0 1 1,1-1 0,-1 0-1,1 0 1,5 2 26,1 0 0,-1-1 0,0 0 0,0 0-1,0-1 1,1 1 0,-1-2 0,0 1 0,0-1 0,1 1 0,-1-2 0,0 1 0,0-1 0,0 0 0,6-3 0,-7 3 4,1 0 0,-1 0 0,0 0 0,0-1 0,-1 0 0,1 0 0,-1 0 1,1-1-1,-1 0 0,0 0 0,0 0 0,-1 0 0,1 0 0,-1-1 0,0 1 0,0-1 0,3-7 1,-5 11-27,-1 1 1,0-1-1,0 1 1,0 0 0,1-1-1,-1 1 1,0-1 0,0 1-1,0-1 1,0 1 0,0-1-1,0 1 1,0-1 0,0 1-1,0-1 1,0 1-1,0-1 1,0 1 0,0 0-1,0-1 1,-1 1 0,1-1-1,0 1 1,0-1 0,0 1-1,-1-1 1,1 1 0,0 0-1,0-1 1,-1 1-1,1 0 1,-1-1 0,-15 3-183,-18 16-111,26-12 283,1 0 0,-1 1 0,2-1 0,-1 1-1,1 1 1,0-1 0,0 1 0,1 0 0,0 0-1,0 1 1,1 0 0,0-1 0,-3 12 0,7-19 12,0 0 0,0 0 0,0 0 0,0 0 0,0 0 0,0 0 0,0 0 1,0 0-1,0-1 0,1 1 0,-1 0 0,0 0 0,1 0 0,-1 0 0,1-1 1,-1 1-1,1 0 0,-1 0 0,1-1 0,-1 1 0,1 0 0,0-1 0,-1 1 1,1-1-1,0 1 0,0-1 0,-1 1 0,1-1 0,0 1 0,0-1 1,0 0-1,-1 1 0,1-1 0,0 0 0,0 0 0,0 0 0,0 0 0,0 0 1,1 0-1,44-1 153,-36 0-130,111-19-247,-86 13-859,1 1-1,55-2 0,-90 8 1077,1 0 1,-1 0-1,0 0 1,0 0-1,0 0 1,0 0-1,1 0 1,-1 0-1,0 0 0,0 1 1,0-1-1,0 1 1,0-1-1,0 1 1,0-1-1,0 1 1,0-1-1,0 1 1,0 0-1,0-1 1,0 1-1,0 0 1,0 0-1,-1 0 1,2 1-1,1 29 1284,-3-20-425,1-14-662,0 0-1,1 0 1,-1 0 0,1 0-1,0 0 1,0 0 0,0 0 0,5-4-1,3-6-97,2-8-54,-8 13-33,1-1 1,0 0-1,1 1 0,13-15 0,-19 23-12,1 0-1,-1 0 1,0 0-1,1 0 1,-1-1-1,0 1 1,1 0-1,-1 0 1,0 0-1,1 0 1,-1 0 0,1 0-1,-1 0 1,0 0-1,1 1 1,-1-1-1,0 0 1,1 0-1,-1 0 1,0 0-1,1 0 1,-1 1 0,0-1-1,1 0 1,-1 0-1,0 0 1,0 1-1,1-1 1,-1 0-1,0 1 1,0-1-1,1 0 1,-1 0 0,0 1-1,0-1 1,0 0-1,0 1 1,0-1-1,1 0 1,-1 1-1,0-1 1,0 1 0,10 23-493,-6-13 338,-2-9 161,0 0 1,0-1 0,0 1-1,0 0 1,0-1-1,1 0 1,-1 1-1,0-1 1,1 0 0,-1 0-1,1 0 1,-1-1-1,1 1 1,-1-1 0,1 1-1,0-1 1,-1 0-1,1 0 1,0 0 0,-1 0-1,1-1 1,0 1-1,-1-1 1,1 1 0,4-3-1,8-1 8,-1-1 0,27-13 0,-6-1 52,-28 14-316,0 0 0,0 1 0,1 0 1,0 0-1,0 1 0,0 0 0,0 0 0,16-2 1,-24 5 200,1 0 1,0 1 0,-1-1 0,1 0 0,-1 1 0,1-1-1,-1 1 1,1-1 0,-1 1 0,0 0 0,1-1 0,-1 1-1,1-1 1,-1 1 0,0 0 0,0-1 0,1 1-1,-1 0 1,0-1 0,0 1 0,0 0 0,0-1 0,0 1-1,0 0 1,0-1 0,0 1 0,0 0 0,0-1 0,0 2-1,-1 28 102,0-26-118,-2 38-73,0-14 586,1 0 0,1 1 0,2 0 0,0-1 0,2 0 0,9 37-1,-10-57-417,1 1-1,-1-1 0,-1 1 0,0-1 0,0 1 0,-1 11 0,0-18 16,0 0 1,-1-1-1,1 1 1,0 0-1,-1 0 0,0 0 1,0-1-1,1 1 1,-1 0-1,0-1 1,0 1-1,0-1 1,-1 1-1,1-1 1,0 1-1,-1-1 0,1 0 1,0 0-1,-1 0 1,1 0-1,-1 0 1,0 0-1,1 0 1,-1 0-1,0 0 1,0-1-1,0 1 0,1-1 1,-1 1-1,0-1 1,0 0-1,0 0 1,0 0-1,-2 0 1,-3 0 41,0 0 1,-1-1 0,1 1 0,0-1 0,-1-1-1,1 0 1,0 0 0,0 0 0,0-1 0,1 0 0,-1 0-1,1 0 1,-1-1 0,1 0 0,0-1 0,1 1-1,-1-1 1,1 0 0,0-1 0,0 1 0,0-1 0,1 0-1,0 0 1,0 0 0,0-1 0,1 1 0,0-1-1,1 0 1,-1 0 0,1 0 0,0 0 0,1 0 0,0 0-1,0-1 1,1-13 0,0 17-84,1 0 0,0 0 0,1 0 0,-1 0 0,1 0 0,0 0 0,0 0 0,0 1 0,0-1 0,1 1 0,0-1 1,-1 1-1,1 0 0,0 0 0,0 0 0,1 0 0,-1 1 0,1-1 0,-1 1 0,1 0 0,0 0 0,0 1 0,5-3 0,14-5-293,0 2 0,46-9 0,-49 12-101,36-8-2419,33-7-6257,-14-1-4299</inkml:trace>
</inkml:ink>
</file>

<file path=ppt/ink/ink19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7:06.406"/>
    </inkml:context>
    <inkml:brush xml:id="br0">
      <inkml:brushProperty name="width" value="0.025" units="cm"/>
      <inkml:brushProperty name="height" value="0.025" units="cm"/>
    </inkml:brush>
  </inkml:definitions>
  <inkml:trace contextRef="#ctx0" brushRef="#br0">48 0 17617,'0'5'2914,"-2"13"-1248,-6 12-289,-3 7 129,2 9 31,-1 4-640,2-3-224,8-3-321,0-7-288,14-10-64,11-12-1794,11-10-1761,7-5-513,0-10-1121,3-11-8808</inkml:trace>
</inkml:ink>
</file>

<file path=ppt/ink/ink19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7:06.793"/>
    </inkml:context>
    <inkml:brush xml:id="br0">
      <inkml:brushProperty name="width" value="0.025" units="cm"/>
      <inkml:brushProperty name="height" value="0.025" units="cm"/>
    </inkml:brush>
  </inkml:definitions>
  <inkml:trace contextRef="#ctx0" brushRef="#br0">181 0 10346,'0'0'5803,"-12"4"-2408,12-4-3376,-86 35 3803,79-32-3465,-1 1 0,1-1 0,1 1 0,-1 1 0,0-1 0,1 1 0,0 1 0,0-1 0,1 1 0,-1 0 0,-5 9 0,11-15-349,0 0 0,0 0-1,0 0 1,-1 1 0,1-1 0,0 0 0,0 0 0,0 1 0,0-1 0,0 0-1,0 0 1,0 1 0,0-1 0,0 0 0,0 0 0,0 1 0,0-1 0,0 0 0,0 0-1,0 1 1,0-1 0,0 0 0,1 0 0,-1 0 0,0 1 0,0-1 0,0 0-1,0 0 1,0 1 0,1-1 0,-1 0 0,0 0 0,0 0 0,0 0 0,1 1-1,-1-1 1,0 0 0,0 0 0,0 0 0,1 0 0,15 3 166,15-5 87,-17-1-192,-1-1 1,0 0-1,0-1 0,0 0 1,0-1-1,-1 0 1,0-1-1,0 0 0,-1-1 1,20-18-1,-30 26-58,-1 0-1,0-1 1,1 1-1,-1-1 1,0 1-1,1 0 1,-1-1-1,0 1 1,1-1-1,-1 1 1,0-1-1,0 1 1,0-1-1,1 1 1,-1-1-1,0 0 1,0 1-1,0-1 1,0 1-1,0-1 1,0 1-1,0-1 1,0 1-1,0-1 1,0 1-1,0-1 1,-1 0-1,1 1 1,0-1-1,0 1 1,-1-1-1,-17-8 117,-29 6-150,44 3 21,-2 0-16,-1 1 0,0 0 0,0 0-1,1 0 1,-1 0 0,-7 4 0,11-4-5,1-1 0,0 0 0,0 1 0,0-1 0,0 1 1,0-1-1,0 1 0,0-1 0,0 1 0,0 0 0,1-1 0,-1 1 1,0 0-1,0 0 0,0 0 0,1 0 0,-1-1 0,0 1 0,1 0 1,-1 0-1,1 0 0,-1 0 0,1 1 0,0-1 0,-1 0 0,1 0 0,0 0 1,0 0-1,0 0 0,0 0 0,0 0 0,0 1 0,0-1 0,0 0 1,0 0-1,1 0 0,-1 0 0,0 0 0,1 0 0,-1 0 0,0 0 0,2 1 1,0 1-365,1-2 1,-1 1-1,1 0 0,-1 0 1,1-1-1,0 1 1,0-1-1,0 0 1,0 0-1,0 0 0,0 0 1,0-1-1,1 1 1,-1-1-1,0 0 1,0 0-1,6 0 0,-5 0-480,27 0-6052</inkml:trace>
</inkml:ink>
</file>

<file path=ppt/ink/ink19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7:07.217"/>
    </inkml:context>
    <inkml:brush xml:id="br0">
      <inkml:brushProperty name="width" value="0.025" units="cm"/>
      <inkml:brushProperty name="height" value="0.025" units="cm"/>
    </inkml:brush>
  </inkml:definitions>
  <inkml:trace contextRef="#ctx0" brushRef="#br0">8 119 5862,'0'0'22165,"2"8"-21968,-1-3-165,-1 1 0,1-1 0,-1 0 0,0 1 0,0-1 0,-1 0 0,1 1 0,-1-1 0,0 0 0,-1 0 0,1 1 0,-4 5 0,5-11-24,0 1 0,0-1 0,0 0 0,0 1 0,0-1 0,-1 0 0,1 1 1,0-1-1,0 0 0,0 1 0,0-1 0,0 0 0,0 1 0,1-1 0,-1 0 0,0 1 0,0-1 0,0 0 0,0 1 0,0-1 0,0 0 0,1 1 0,-1-1 0,0 0 0,0 1 0,0-1 0,1 0 0,-1 0 0,0 1 0,0-1 0,1 0 0,-1 0 0,0 0 0,1 1 0,-1-1 0,0 0 0,1 0 0,19 2 239,21-11 77,-18-1-515,-1 0 0,0-1 0,0-1 0,21-17 0,3-1 276,-52 35-98,1 0 0,0 0 1,1 0-1,-1 1 1,1 0-1,0 0 0,0 0 1,0 0-1,1 1 0,0 0 1,1-1-1,-1 1 0,1 0 1,1 0-1,-1 0 0,1 0 1,0 1-1,1 9 1,0-15 73,1 0 1,0 0-1,0 0 1,0 0-1,0 0 1,0 0-1,0-1 1,0 1 0,1 0-1,-1-1 1,0 1-1,1-1 1,0 1-1,-1-1 1,1 0-1,0 0 1,-1 0 0,1 0-1,0 0 1,0 0-1,0 0 1,0 0-1,0-1 1,0 1-1,0-1 1,0 0 0,0 1-1,5-1 1,6 1 150,1-1 1,0 0-1,14-2 1,-25 2-163,7-1-10,0-1 1,-1 0-1,1 0 0,-1 0 1,0-2-1,0 1 0,0-1 1,0 0-1,-1-1 0,1 0 1,-1 0-1,0-1 1,-1 0-1,1 0 0,11-15 1,-17 19 2,-1 0-1,0 0 1,0-1 0,0 1 0,0-1 0,0 1-1,0-1 1,-1 0 0,1 1 0,-1-1 0,0 1 0,0-1-1,0 0 1,0 1 0,0-1 0,-1 0 0,1 1-1,-1-1 1,0 1 0,1-1 0,-1 1 0,-2-4 0,-2-3 25,-1-1 0,-1 1 0,1 1 0,-11-12 1,11 15-461,1 0 1,1 0 0,-1-1 0,1 0 0,0 0 0,0 0 0,1-1 0,-6-12 0,8 10-8450</inkml:trace>
</inkml:ink>
</file>

<file path=ppt/ink/ink19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8:26.967"/>
    </inkml:context>
    <inkml:brush xml:id="br0">
      <inkml:brushProperty name="width" value="0.025" units="cm"/>
      <inkml:brushProperty name="height" value="0.025" units="cm"/>
    </inkml:brush>
  </inkml:definitions>
  <inkml:trace contextRef="#ctx0" brushRef="#br0">0 310 9865,'0'0'12054,"12"-6"-10719,323-112 3570,-144 56-4685,-71 22-252,70-26-790,-171 54-397,-33 7-882,-50 4-3293,50 2 3596,-40-1-4133</inkml:trace>
</inkml:ink>
</file>

<file path=ppt/ink/ink20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8:27.326"/>
    </inkml:context>
    <inkml:brush xml:id="br0">
      <inkml:brushProperty name="width" value="0.025" units="cm"/>
      <inkml:brushProperty name="height" value="0.025" units="cm"/>
    </inkml:brush>
  </inkml:definitions>
  <inkml:trace contextRef="#ctx0" brushRef="#br0">527 0 12107,'0'0'12225,"-12"3"-11701,3-1-504,0 0 1,1 1 0,-1 1 0,1-1 0,0 1-1,0 1 1,0-1 0,-7 7 0,-68 57 234,77-62-233,-136 114 453,-50 45 753,191-165-1227,1 1 1,-1-1 0,1 0-1,-1 0 1,1 1-1,-1-1 1,1 0 0,-1 1-1,1-1 1,0 0-1,-1 1 1,1-1-1,-1 1 1,1-1 0,0 1-1,-1-1 1,1 1-1,0-1 1,0 1 0,0-1-1,-1 1 1,1-1-1,0 1 1,0-1-1,0 1 1,0-1 0,0 1-1,0 0 1,0-1-1,0 1 1,0-1 0,0 1-1,0-1 1,0 1-1,0-1 1,0 1-1,1-1 1,-1 1 0,1 0-1,25 3 125,41-15 128,-4 0-364,2 2 1,82-1-1,-26 8-5407,-62 2-1241</inkml:trace>
</inkml:ink>
</file>

<file path=ppt/ink/ink20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8:28.902"/>
    </inkml:context>
    <inkml:brush xml:id="br0">
      <inkml:brushProperty name="width" value="0.025" units="cm"/>
      <inkml:brushProperty name="height" value="0.025" units="cm"/>
    </inkml:brush>
  </inkml:definitions>
  <inkml:trace contextRef="#ctx0" brushRef="#br0">191 0 16367,'0'0'9220,"-12"1"-8531,6 0-631,2-2-33,0 1-1,0 1 1,1-1 0,-1 1-1,0-1 1,0 1 0,0 0-1,0 0 1,1 1 0,-1-1-1,0 1 1,1 0 0,0 0-1,-1 0 1,1 0 0,0 1-1,0-1 1,0 1 0,0 0-1,-3 4 1,-11 17 66,2 0-1,-20 39 1,30-52-16,1 0 0,0 0 1,0 0-1,1 0 0,0 1 1,1-1-1,1 1 0,-1-1 1,2 14-1,0-25-65,0 1 0,0-1 0,0 1 0,0-1 0,0 1 0,0-1 0,0 1 0,0 0 0,0-1 0,1 1 0,-1-1 0,0 1 0,0-1 0,1 0 0,-1 1 0,0-1 0,1 1 0,-1-1 0,0 1 0,1-1 0,-1 0 0,1 1 0,-1-1 0,0 0 0,1 1 0,-1-1 0,1 0 0,-1 0 0,1 1 0,-1-1 0,1 0 0,-1 0 0,2 0 0,22-5 405,19-21 266,-12-2-867,-2 0 1,-1-2-1,42-57 1,-51 63-7,-19 24 181,0 1-1,0-1 1,0 0 0,0 0-1,0 0 1,0 0 0,0 0 0,0 0-1,0 0 1,0 0 0,0 1-1,0-1 1,0 0 0,1 0 0,-1 0-1,0 0 1,0 0 0,0 0-1,0 0 1,0 0 0,0 0 0,0 0-1,0 0 1,0 0 0,1 0-1,-1 0 1,0 1 0,0-1 0,0 0-1,0 0 1,0 0 0,0 0 0,0 0-1,1 0 1,-1 0 0,0 0-1,0 0 1,0 0 0,0-1 0,0 1-1,0 0 1,0 0 0,0 0-1,1 0 1,-1 0 0,0 0 0,0 0-1,0 0 1,0 0 0,0 0-1,-4 22-231,-12 30 389,-10 15 196,5-16-212,2 1 1,2 0 0,-19 105 0,38-140-459,8-22-1318,11-25-1414,7-17-2044,4-10-3015</inkml:trace>
</inkml:ink>
</file>

<file path=ppt/ink/ink20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8:29.323"/>
    </inkml:context>
    <inkml:brush xml:id="br0">
      <inkml:brushProperty name="width" value="0.025" units="cm"/>
      <inkml:brushProperty name="height" value="0.025" units="cm"/>
    </inkml:brush>
  </inkml:definitions>
  <inkml:trace contextRef="#ctx0" brushRef="#br0">107 40 13965,'0'0'4105,"-6"9"-1590,-13 18-966,-31 50 2196,45-68-3366,0-1-1,1 1 1,0 0-1,0 0 1,1 1-1,0-1 1,-1 11-1,4-20-370,0 1 1,0-1-1,0 1 0,1-1 0,-1 1 0,0-1 0,0 1 1,1-1-1,-1 1 0,0-1 0,0 1 0,1-1 0,-1 1 0,0-1 1,1 1-1,-1-1 0,1 0 0,-1 1 0,1-1 0,-1 0 1,1 0-1,-1 1 0,0-1 0,1 0 0,0 0 0,-1 1 0,1-1 1,-1 0-1,1 0 0,-1 0 0,1 0 0,-1 0 0,1 0 1,-1 0-1,1 0 0,-1 0 0,1 0 0,0 0 0,-1 0 0,1-1 1,-1 1-1,1 0 0,-1 0 0,1 0 0,-1-1 0,1 1 0,-1 0 1,1-1-1,30-11 292,-10-1-467,0-1 0,-1-1 0,-1 0 0,0-2 0,-2 0 0,1-1 0,-2 0 0,-1-2 0,0 0 0,22-40 0,-86 127 3297,40-53-2979,1-1-1,0 1 1,0 1 0,2-1 0,0 1 0,-6 24 0,11-39-147,1 1 0,0-1 1,0 1-1,-1 0 1,1-1-1,0 1 0,0-1 1,0 1-1,0-1 1,0 1-1,0-1 1,0 1-1,0-1 0,0 1 1,0 0-1,0-1 1,0 1-1,1-1 0,-1 1 1,0-1-1,0 1 1,0-1-1,1 1 0,-1-1 1,0 1-1,1-1 1,-1 0-1,0 1 1,1-1-1,-1 1 0,1-1 1,-1 0-1,1 1 1,-1-1-1,0 0 0,1 0 1,-1 1-1,1-1 1,-1 0-1,2 1 0,25-11 269,23-29 85,-19 7-1289,-2-1 0,30-44 0,-41 53 751,-32 70-1011,3-22 1034,-18 50-288,19-25-3571,10-46 3145,0 3-1171,5-6-2075,9-5-1051</inkml:trace>
</inkml:ink>
</file>

<file path=ppt/ink/ink20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8:29.955"/>
    </inkml:context>
    <inkml:brush xml:id="br0">
      <inkml:brushProperty name="width" value="0.025" units="cm"/>
      <inkml:brushProperty name="height" value="0.025" units="cm"/>
    </inkml:brush>
  </inkml:definitions>
  <inkml:trace contextRef="#ctx0" brushRef="#br0">235 1 15503,'0'0'8376,"-10"12"-6182,-12 17-1101,2 0 1,0 1-1,2 1 1,2 1-1,-14 35 1,23-47-1081,1-1 0,1 0 1,0 1-1,2 0 0,0 0 1,2 1-1,0-1 0,1 0 1,4 29-1,12-16-2,-16-32-13,1 0 1,-1 0-1,1 0 1,-1-1-1,1 1 1,0 0-1,0-1 1,-1 1-1,1 0 1,0-1-1,0 1 1,0-1-1,-1 1 1,1-1-1,0 0 1,0 1-1,0-1 1,0 0 0,0 1-1,0-1 1,0 0-1,0 0 1,0 0-1,0 0 1,0 0-1,0 0 1,0 0-1,0-1 1,0 1-1,0 0 1,0 0-1,0-1 1,-1 1-1,1 0 1,1-1-1,-1-1-76,0 1 1,0 0-1,-1-1 0,1 1 0,0-1 1,-1 1-1,1-1 0,-1 1 0,1-1 0,-1 0 1,0 1-1,0-1 0,1 1 0,-1-1 0,0 0 1,-1 1-1,1-1 0,-1-3 0,-8-31-2111,3 25 1373,-1 0 0,0 0 0,-1 1 0,-1 0 0,1 0 0,-1 1 0,-12-9 0,-19-7 714,46 26 461,0 0 0,0 0 0,0-1 0,0 0 0,0 0 0,0-1 0,0 0 0,0 0 0,11-3 0,57-20 229,-73 24-581,130-49 238,-127 47-747,-1-1-1,0 1 0,0 0 1,0-1-1,0 0 1,0 0-1,-1 1 0,1-2 1,-1 1-1,0 0 0,0 0 1,0-1-1,2-4 0,7-27 2282,-15 35 1117,-10 10-1729,6 0-772,1 1 0,0 1 0,1-1 0,0 1 0,1 0 0,0 1 0,1-1 0,1 1 0,0 0 0,0 0 0,1 0 0,1 0 0,0 16 0,1-27-363,0 0-1,1 0 1,-1 0-1,0 1 1,0-1-1,1 0 0,0 0 1,-1 0-1,1 0 1,0 0-1,0 0 1,0 0-1,0 0 1,0 0-1,1 0 1,-1-1-1,0 1 1,1 0-1,0-1 1,-1 1-1,1-1 1,0 0-1,0 1 1,-1-1-1,1 0 0,0 0 1,0 0-1,0 0 1,0-1-1,1 1 1,-1 0-1,0-1 1,0 0-1,0 1 1,0-1-1,1 0 1,-1 0-1,0 0 1,0-1-1,0 1 1,4-1-1,-1 0-146,-1 0-1,0 0 1,0 0-1,0-1 1,0 1-1,0-1 1,0 0-1,0 0 1,6-5 0,-7 5-305,-1 0 0,0 0 0,0 0 0,0 0 0,0-1 0,0 1 1,-1-1-1,1 1 0,0-1 0,-1 1 0,0-1 0,0 0 1,0 1-1,0-1 0,0-3 0,1-22-6926</inkml:trace>
</inkml:ink>
</file>

<file path=ppt/ink/ink20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8:30.282"/>
    </inkml:context>
    <inkml:brush xml:id="br0">
      <inkml:brushProperty name="width" value="0.025" units="cm"/>
      <inkml:brushProperty name="height" value="0.025" units="cm"/>
    </inkml:brush>
  </inkml:definitions>
  <inkml:trace contextRef="#ctx0" brushRef="#br0">0 59 6470,'0'0'20211,"42"-59"-35681</inkml:trace>
</inkml:ink>
</file>

<file path=ppt/ink/ink20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8:30.795"/>
    </inkml:context>
    <inkml:brush xml:id="br0">
      <inkml:brushProperty name="width" value="0.025" units="cm"/>
      <inkml:brushProperty name="height" value="0.025" units="cm"/>
    </inkml:brush>
  </inkml:definitions>
  <inkml:trace contextRef="#ctx0" brushRef="#br0">62 38 15855,'0'0'2968,"1"-9"144,5-19-158,-6 29-807,-7 24-1370,-8 25 266,-21 88 628,32-120-1523,2-1 0,0 0 1,0 1-1,2-1 0,2 31 0,-1-47-143,-1 0-1,0 0 0,0 0 1,0-1-1,0 1 0,1 0 0,-1 0 1,0-1-1,1 1 0,-1 0 1,1 0-1,-1-1 0,0 1 0,1 0 1,0-1-1,-1 1 0,1-1 1,-1 1-1,1-1 0,0 1 1,-1-1-1,1 1 0,0-1 0,0 1 1,-1-1-1,1 0 0,0 0 1,1 1-1,28-5 199,23-24 195,79-78-883,-131 105 473,-1 1 1,0 0-1,1-1 1,-1 1-1,0-1 1,1 1 0,-1 0-1,1-1 1,-1 1-1,1 0 1,-1 0 0,1-1-1,-1 1 1,1 0-1,-1 0 1,1 0-1,-1 0 1,1-1 0,-1 1-1,1 0 1,-1 0-1,1 0 1,-1 0-1,1 0 1,-1 0 0,1 1-1,-1-1 1,1 0-1,-1 0 1,1 0-1,-1 0 1,1 1 0,-1-1-1,1 0 1,-1 0-1,1 1 1,-1-1-1,1 1 1,2 25 128,-20 50 585,13-58-675,3-17-17,1-1 1,0 1-1,-1 0 0,1 0 1,0 0-1,0 0 0,-1-1 1,1 1-1,0 0 0,0 0 0,0 0 1,0 0-1,0 0 0,0-1 1,0 1-1,1 0 0,-1 0 1,0 0-1,0 0 0,1-1 1,-1 1-1,0 0 0,1 0 1,-1-1-1,1 1 0,-1 0 1,1 0-1,0 0 0,1-1-11,-1 0 1,0 0-1,1 0 0,-1 0 0,0-1 1,1 1-1,-1 0 0,0-1 0,0 1 1,1-1-1,-1 1 0,0-1 0,0 0 0,0 1 1,0-1-1,2-1 0,52-50-2386,-46 43 911,44-44-9830,-32 29 954</inkml:trace>
</inkml:ink>
</file>

<file path=ppt/ink/ink20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8:31.156"/>
    </inkml:context>
    <inkml:brush xml:id="br0">
      <inkml:brushProperty name="width" value="0.025" units="cm"/>
      <inkml:brushProperty name="height" value="0.025" units="cm"/>
    </inkml:brush>
  </inkml:definitions>
  <inkml:trace contextRef="#ctx0" brushRef="#br0">40 184 7944,'0'0'13901,"-29"68"-11595,24-44-256,0 3-224,4-4-673,1-3-577,0-4-352,0-3-128,1-7-96,8-6-416,-3 0-1506,3-6-3074,-4-9-5991</inkml:trace>
  <inkml:trace contextRef="#ctx0" brushRef="#br0" timeOffset="1">55 61 20467,'0'0'10250,"-12"-50"-9545,12 44-481,0 2-224</inkml:trace>
</inkml:ink>
</file>

<file path=ppt/ink/ink20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8:31.775"/>
    </inkml:context>
    <inkml:brush xml:id="br0">
      <inkml:brushProperty name="width" value="0.025" units="cm"/>
      <inkml:brushProperty name="height" value="0.025" units="cm"/>
    </inkml:brush>
  </inkml:definitions>
  <inkml:trace contextRef="#ctx0" brushRef="#br0">173 279 18161,'0'0'8317,"-7"10"-7110,-2 2-1080,1 0 0,1 0 0,0 0 0,0 1 0,1 0 0,1 0 0,0 1 0,1 0 0,-4 25 0,6 49-309,3-69 156,0-1 0,-2 1 0,0-1 0,-1 1 0,-1-1 0,-1 0 0,0 1 0,-8 19 0,11-37 43,1 1 1,-1-1-1,1 1 1,-1-1-1,1 1 0,-1-1 1,0 0-1,0 0 0,1 1 1,-1-1-1,0 0 1,0 0-1,0 0 0,-1 0 1,1 0-1,0 0 1,0 0-1,-1 0 0,1 0 1,0-1-1,-1 1 1,1 0-1,0-1 0,-1 1 1,1-1-1,-1 0 0,1 1 1,-1-1-1,1 0 1,-1 0-1,1 0 0,-1 0 1,0 0-1,-1-1 1,1 0 8,0 0 0,0 0 0,0-1 0,0 1 1,0 0-1,1-1 0,-1 0 0,1 1 0,-1-1 1,1 0-1,-1 0 0,1 0 0,0 0 0,0 0 1,0 0-1,0 0 0,0 0 0,1 0 1,-1-1-1,1 1 0,-1-4 0,0-9-97,0 0-1,1 0 0,1 0 1,0 0-1,1 1 0,1-1 1,1 0-1,0 1 1,0 0-1,1 0 0,1 0 1,1 1-1,0 0 1,0 0-1,11-13 0,18-23-2092,3 2 0,62-59-1,-48 52-1417,-33 33 1386,35-47 0,-51 61 2380,1 0 0,-1-1 0,0 1 0,0-1 0,-1 0 0,0 0 0,0 0 0,-1 0 0,0-1 0,-1 1 0,1-12 0,-2 20-124,0-1-1,0 1 0,0 0 0,0-1 0,0 1 0,0 0 0,0 0 0,0-1 0,0 1 0,0 0 0,0-1 1,0 1-1,0 0 0,0 0 0,0-1 0,0 1 0,0 0 0,0 0 0,0-1 0,0 1 0,-1 0 0,1 0 1,0-1-1,0 1 0,0 0 0,-1 0 0,1 0 0,0-1 0,0 1 0,0 0 0,-1 0 0,1 0 0,0 0 1,0-1-1,-1 1 0,1 0 0,0 0 0,-1 0 0,1 0 0,0 0 0,0 0 0,-1 0 0,1 0 0,0 0 1,-1 0-1,-14 9 1329,-11 18 73,16-13-987,1 0-1,1 1 0,0 0 0,1 0 0,0 0 0,1 1 1,1 0-1,1 1 0,0-1 0,-2 30 0,5-45-461,1 0-1,0 0 1,0 0-1,1 0 0,-1 0 1,0 0-1,0 0 1,0 0-1,1 0 0,-1 0 1,0 0-1,1-1 1,-1 1-1,1 0 1,-1 0-1,1 0 0,0 0 1,-1-1-1,1 1 1,0 0-1,-1-1 0,1 1 1,0 0-1,0-1 1,-1 1-1,1-1 1,2 1-1,-1 0 18,1 0 0,0-1 0,0 1 0,0-1 0,-1 0 0,1 0 0,0 0 0,0 0 0,5-1 0,4-2-228,1 0 0,-1-1 0,16-7-1,8-7-1921,29-11-3222,-22 20 5222,-43 9 239,0 0 1,1 0 0,-1 0 0,0 0 0,1 1-1,-1-1 1,0 0 0,1 0 0,-1 0-1,0 0 1,1 0 0,-1 0 0,0 1 0,1-1-1,-1 0 1,0 0 0,0 0 0,1 1-1,-1-1 1,0 0 0,0 0 0,0 1 0,1-1-1,-1 0 1,0 0 0,0 1 0,0-1-1,0 0 1,1 1 0,-1-1 0,0 0 0,0 1-1,0-1 1,0 0 0,0 1 0,0-1 0,0 1-1,-3 19 2983,-10 16 677,12-33-3683,-14 37 1771,15-39-1895,0 0 1,0-1-1,0 1 1,0-1-1,0 1 1,0 0-1,0-1 0,0 1 1,0-1-1,0 1 1,0-1-1,1 1 1,-1 0-1,0-1 1,0 1-1,1-1 1,-1 1-1,0-1 1,1 1-1,-1-1 1,0 1-1,1-1 1,0 1-1,0 0-167,0-1 0,0 0 0,1 1 0,-1-1 0,0 0 0,0 0 0,0 0 0,1 0 0,-1 0 0,0 0-1,0 0 1,0 0 0,0-1 0,1 1 0,-1 0 0,0-1 0,1 0 0,23-12-7123</inkml:trace>
</inkml:ink>
</file>

<file path=ppt/ink/ink20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8:32.449"/>
    </inkml:context>
    <inkml:brush xml:id="br0">
      <inkml:brushProperty name="width" value="0.025" units="cm"/>
      <inkml:brushProperty name="height" value="0.025" units="cm"/>
    </inkml:brush>
  </inkml:definitions>
  <inkml:trace contextRef="#ctx0" brushRef="#br0">62 0 13645,'0'0'11771,"-1"12"-10746,-31 251 2529,3-4-1022,33-315-2658,2-1 0,3 1 0,2 0 0,28-83 0,-35 127-55,1 0 1,0 0-1,1 0 1,0 1-1,1-1 1,8-10 0,-12 19 138,-1-1 1,1 1-1,0 0 1,0 0 0,0 0-1,1 1 1,-1-1-1,0 1 1,1 0 0,0 0-1,-1 0 1,1 0-1,0 1 1,0-1 0,0 1-1,0 0 1,0 0-1,1 1 1,-1-1 0,0 1-1,0 0 1,8 1-1,-10-1 30,-1 1 0,1-1-1,-1 1 1,0 0 0,1-1-1,-1 1 1,0 0 0,0 0-1,1 0 1,-1 0 0,0 0-1,0 0 1,0 1 0,0-1-1,-1 0 1,1 0 0,0 1-1,0-1 1,-1 0 0,1 1-1,-1-1 1,1 1 0,-1-1-1,0 1 1,1-1 0,-1 1-1,0-1 1,0 1 0,0-1-1,0 1 1,0-1 0,-1 1-1,1-1 1,-1 3 0,0 2 50,0 0 1,0-1-1,0 1 1,-1 0-1,0-1 1,0 1-1,0-1 1,-4 6-1,-2 0 207,1-1 0,-2-1-1,0 0 1,0 0 0,0 0 0,-12 7 0,15-12-133,0 0 0,0 0 0,0-1 0,0 1 0,-1-2 0,1 1 0,-1-1 0,0 0 1,0 0-1,0 0 0,0-1 0,-10 0 0,17-1-110,-1 0 0,1 0-1,-1 0 1,0 0 0,1 0 0,-1 0 0,1 0 0,-1 0-1,1 0 1,-1 0 0,0-1 0,1 1 0,-1 0-1,1 0 1,-1-1 0,1 1 0,-1 0 0,1-1 0,0 1-1,-1 0 1,1-1 0,-1 1 0,1-1 0,0 1-1,-1-1 1,1 1 0,0-1 0,-1 1 0,1-1 0,0 1-1,0-1 1,-1 0 0,6-22 38,-2 16-177,0 1 1,0 0-1,1 0 0,0 1 0,7-8 0,53-40-5995,8 7-3783,-14 13-2529</inkml:trace>
</inkml:ink>
</file>

<file path=ppt/ink/ink20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8:33.040"/>
    </inkml:context>
    <inkml:brush xml:id="br0">
      <inkml:brushProperty name="width" value="0.025" units="cm"/>
      <inkml:brushProperty name="height" value="0.025" units="cm"/>
    </inkml:brush>
  </inkml:definitions>
  <inkml:trace contextRef="#ctx0" brushRef="#br0">195 0 7175,'0'0'20003,"-11"9"-18530,-9 11-1084,1 0 0,1 1 0,1 1 0,1 1 0,-15 28 0,21-34-211,2 0 1,0 0-1,1 1 0,0 0 0,2 0 0,0 1 0,1-1 1,1 1-1,-2 24 0,5-42-178,0 0 0,0 0 0,-1 0 0,1-1 0,0 1 0,0 0 0,0 0 0,0 0 0,0 0 0,0-1 0,0 1 0,0 0 0,1 0 0,-1 0 0,0 0 0,0-1 0,1 1 0,-1 0 0,0 0 0,1-1 0,-1 1 0,1 0 0,-1-1 0,1 1 0,-1 0 0,1-1 0,0 1 0,-1-1 0,1 1 0,0-1 0,-1 1 0,1-1 0,0 1 0,0-1 0,-1 0 0,1 1 0,0-1 0,0 0 0,0 0 0,-1 0 0,1 0 0,0 1 0,0-1 0,0 0 0,0-1 0,2 1 0,-1-1 0,0 0 0,0 0 0,0 0 0,0 0 0,0-1 0,0 1 0,0-1 0,0 1 0,-1-1 0,1 1 0,-1-1 0,1 0 0,-1 0 0,3-3 0,2-11-197,0 1 0,-1-2 0,-1 1 0,0 0 0,-1-1 0,-1 1 1,0-1-1,-2-26 0,0 46 190,0 0 1,0 0 0,1 0 0,-1 0 0,1 0-1,-1-1 1,1 1 0,0 0 0,0 0 0,0-1-1,0 1 1,1-1 0,-1 1 0,1-1 0,-1 0 0,1 1-1,0-1 1,0 0 0,0 0 0,0 0 0,4 3-1,-1-3 24,0 1-1,0-1 0,1 0 0,-1 0 1,0 0-1,1-1 0,-1 0 0,1 0 1,0 0-1,9-1 0,-3 0 28,0 0 0,0-1 1,0-1-1,0 0 0,0-1 0,0 0 0,-1-1 1,1 0-1,-1-1 0,13-7 0,5-14 116,-27 25-151,-1-1 0,0 1 0,0 0 0,0-1 0,0 0 0,0 1 0,0-1-1,0 0 1,0 1 0,-1-1 0,1 0 0,-1 0 0,1 1 0,-1-1 0,0 0 0,1 0 0,-1-3-1,-1 5-22,1-1 0,-1 1 0,0 0-1,1 0 1,-1 0 0,1 0-1,-1 0 1,0 0 0,1 0 0,-1 0-1,1 0 1,-1 0 0,0 0-1,1 0 1,-1 1 0,1-1 0,-1 0-1,1 0 1,-1 1 0,1-1-1,-1 0 1,1 1 0,-1-1 0,1 0-1,-1 1 1,1-1 0,-1 1-1,0 0 1,-15 12-41,-28 40 258,42-51-151,0 1 0,0-1 0,0 1 0,0 0 0,1 0 0,-1 0 0,1 0 0,0 0-1,0 0 1,0 0 0,0 0 0,1 0 0,-1 1 0,1-1 0,0 0 0,0 0 0,0 1 0,1 3 0,0-6-45,-1 0-1,1-1 1,0 1-1,0-1 1,0 1 0,0-1-1,0 1 1,0-1-1,0 0 1,0 1-1,0-1 1,0 0-1,0 0 1,0 0 0,0 0-1,0 0 1,0 0-1,0 0 1,0 0-1,0 0 1,0 0 0,0-1-1,1 1 1,26-7 38,53-29-256,-65 28 137,-1 0-1,1 1 1,0 0-1,1 2 1,-1 0 0,1 1-1,0 0 1,21-1-1,-37 5 66,0 0-1,0 1 0,0-1 1,0 0-1,0 0 1,0 1-1,0-1 1,0 0-1,-1 1 0,1-1 1,0 1-1,0-1 1,0 1-1,-1 0 0,1-1 1,0 1-1,-1 0 1,1-1-1,0 1 1,-1 0-1,1 0 0,-1 0 1,0-1-1,1 1 1,-1 0-1,1 0 0,-1 0 1,0 0-1,0 0 1,0 0-1,1 0 1,-1 1-1,1 45 180,-1-42-120,-1 0 0,1 0 0,0 0-1,1 0 1,-1 0 0,3 8 0,-2-12-36,-1 0 0,1 0-1,0-1 1,0 1 0,0 0 0,0 0-1,0-1 1,0 1 0,0-1 0,0 1-1,0-1 1,0 1 0,0-1 0,0 0-1,0 1 1,0-1 0,0 0 0,0 0-1,1 0 1,-1 0 0,0 0 0,0 0-1,0 0 1,0 0 0,0-1 0,0 1-1,2-1 1,30-11-292,14-27-3307,-6-8-5237,-8 5-3280</inkml:trace>
</inkml:ink>
</file>

<file path=ppt/ink/ink20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8:33.488"/>
    </inkml:context>
    <inkml:brush xml:id="br0">
      <inkml:brushProperty name="width" value="0.025" units="cm"/>
      <inkml:brushProperty name="height" value="0.025" units="cm"/>
    </inkml:brush>
  </inkml:definitions>
  <inkml:trace contextRef="#ctx0" brushRef="#br0">99 1 16335,'-6'12'4239,"-15"29"-508,-16 45 0,30-68-3334,1 2 0,1-1 0,0 1 0,2 0 0,-3 36 0,5-37-403,0-14-266,1 0 0,-1 0 0,1 0 0,0 0-1,1-1 1,-1 1 0,1 0 0,0 0-1,3 9 1,-5-20 218,0 0 0,1 0 0,0 0 0,1 0 0,-1 1 0,3-9 0,-2 4 64,12-48-411,-13 56 393,1 0-1,-1 0 1,1 0-1,-1 1 1,1-1-1,0 0 0,0 0 1,0 1-1,0-1 1,0 0-1,0 1 1,1 0-1,-1-1 0,0 1 1,1-1-1,-1 1 1,1 0-1,0 0 0,-1 0 1,1 0-1,0 0 1,-1 0-1,1 1 1,0-1-1,0 1 0,0-1 1,3 0-1,21 16 1158,1 2-654,-16-15-442,0 0 0,-1 0 0,1-2-1,0 1 1,-1-1 0,1-1-1,0 0 1,-1-1 0,1 0-1,0 0 1,-1-1 0,0 0-1,0-1 1,0 0 0,0-1-1,-1 0 1,1 0 0,-1-1 0,-1-1-1,1 1 1,-1-1 0,14-16-1,-38 48 817,1 1-1,-15 32 0,29-55-812,-2 1-49,1 0 1,0 0-1,0 0 0,0 0 1,0 1-1,1-1 0,0 0 1,0 1-1,0 0 0,0-1 1,1 1-1,0-1 0,0 1 1,0 4-1,1-8-118,-1-1 0,1 0 0,-1 0 0,1 1 0,-1-1 0,1 0 0,-1 0 0,1 0 0,-1 0 0,1 0 0,-1 0 0,1 0 0,0 0 0,-1 0-1,1 0 1,-1 0 0,1 0 0,-1 0 0,1-1 0,-1 1 0,1 0 0,-1 0 0,1-1 0,-1 1 0,1 0 0,-1 0 0,1-1 0,-1 1 0,0-1 0,1 1 0,-1 0 0,0-1 0,1 1 0,-1-1 0,0 1 0,1-1 0,-1 1 0,0-1 0,0 0 0,16-19-5121,-2-7-3278</inkml:trace>
</inkml:ink>
</file>

<file path=ppt/ink/ink20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8:33.829"/>
    </inkml:context>
    <inkml:brush xml:id="br0">
      <inkml:brushProperty name="width" value="0.025" units="cm"/>
      <inkml:brushProperty name="height" value="0.025" units="cm"/>
    </inkml:brush>
  </inkml:definitions>
  <inkml:trace contextRef="#ctx0" brushRef="#br0">1 0 10698,'0'0'7816,"0"59"-7720,11-35-481,11-2-4099</inkml:trace>
</inkml:ink>
</file>

<file path=ppt/ink/ink20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8:34.169"/>
    </inkml:context>
    <inkml:brush xml:id="br0">
      <inkml:brushProperty name="width" value="0.025" units="cm"/>
      <inkml:brushProperty name="height" value="0.025" units="cm"/>
    </inkml:brush>
  </inkml:definitions>
  <inkml:trace contextRef="#ctx0" brushRef="#br0">131 290 15727,'-9'5'5530,"0"-1"-4571,-60 33 4297,66-35-5043,0 0 0,0 0 0,0 0 0,0 0 0,0 0 0,1 1 0,-1-1 0,1 1 0,0 0 0,0-1 0,0 1 0,0 0 0,0 0 0,1 0 0,-1 1 0,1-1 0,0 0 0,0 1 0,0-1 0,-1 5 0,3-8-207,-1 1 0,1 0-1,-1-1 1,1 1 0,-1-1 0,1 1 0,-1-1-1,1 1 1,0-1 0,-1 0 0,1 1 0,0-1-1,-1 0 1,1 1 0,0-1 0,-1 0 0,1 0-1,0 0 1,0 1 0,-1-1 0,1 0 0,0 0-1,0 0 1,-1 0 0,1 0 0,0 0 0,1-1-1,23-1 94,-17 0-296,0-1 0,-1 1 0,1-1 0,-1-1 0,1 0 0,-1 0 0,0 0 0,-1-1 0,1 0 0,9-9 0,-5 4-702,-1-1 0,0 0 0,0-1 0,14-25 0,-30 52 1529,0 0 0,1-1 0,1 2 0,0-1 0,-3 25 0,7-39-584,0 0-1,0 0 1,0 0 0,0 0 0,0 0 0,0 0 0,0 1-1,1-1 1,-1 0 0,0 0 0,1 0 0,-1 0 0,1 0-1,-1 0 1,1 0 0,-1 0 0,1 0 0,0 0 0,-1-1-1,1 1 1,0 0 0,0 0 0,0-1 0,0 1 0,-1 0-1,1-1 1,2 2 0,0-1 54,-1-1 0,1 1 0,0-1 0,0 1 0,-1-1 0,1 0 1,0 0-1,0 0 0,-1 0 0,7-2 0,1 0 10,0-1-1,1-1 1,-1 0 0,0 0 0,9-6 0,11-10-428,0-1 0,-2-1 1,-1-2-1,0-1 1,30-37-1,-4-5-619,48-79 0,-111 159 2037,-115 159 1377,116-156-2306,1 0 0,0 2-1,-6 21 1,13-35-186,0 1 0,0-1 0,0 0-1,0 1 1,1-1 0,0 1 0,0-1 0,1 9-1,0-11-15,-1-1-1,0 0 0,1 1 0,0-1 0,-1 1 0,1-1 0,0 0 0,-1 1 0,1-1 0,0 0 0,0 0 1,0 0-1,0 0 0,0 0 0,1 0 0,-1 0 0,0 0 0,0 0 0,1 0 0,-1-1 0,0 1 0,1 0 1,-1-1-1,0 1 0,3-1 0,33 3-3369,11-4-4451</inkml:trace>
</inkml:ink>
</file>

<file path=ppt/ink/ink20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8:34.949"/>
    </inkml:context>
    <inkml:brush xml:id="br0">
      <inkml:brushProperty name="width" value="0.025" units="cm"/>
      <inkml:brushProperty name="height" value="0.025" units="cm"/>
    </inkml:brush>
  </inkml:definitions>
  <inkml:trace contextRef="#ctx0" brushRef="#br0">264 37 17200,'0'0'11120,"-10"-8"-10186,6 4-872,-23-16 15,26 19-75,0 0 0,0 1-1,-1-1 1,1 1 0,0-1 0,-1 1-1,1 0 1,0 0 0,-1-1 0,1 1 0,0 0-1,-1 0 1,1 0 0,0 0 0,-1 1 0,1-1-1,-1 0 1,1 1 0,0-1 0,0 0-1,-1 1 1,1 0 0,0-1 0,0 1 0,0 0-1,-2 0 1,-7 8 4,1 0-1,0 0 0,0 0 1,1 1-1,1 0 0,-1 1 1,1 0-1,1 0 0,0 0 1,1 1-1,0 0 0,1 0 1,0 0-1,1 1 0,0-1 1,1 1-1,1-1 0,0 1 1,0 0-1,2 14 0,1-22-39,-1 1 0,1-1-1,0 0 1,1 0 0,0 0-1,-1 0 1,1 0-1,1 0 1,-1-1 0,8 8-1,-7-8-6,0 1-1,0-1 0,0 1 0,-1 0 0,0 0 0,0 1 1,0-1-1,0 0 0,-1 1 0,3 9 0,-4-11 120,-1 0-1,1 1 1,-1-1 0,0 0-1,0 0 1,0 0-1,0 0 1,-1 0 0,1 0-1,-1 0 1,0 0-1,-1 0 1,1 0-1,-1 0 1,1-1 0,-1 1-1,0 0 1,-1-1-1,1 0 1,0 1 0,-1-1-1,0 0 1,0 0-1,0 0 1,0-1 0,0 1-1,-1-1 1,1 0-1,-1 0 1,1 0 0,-1 0-1,0-1 1,0 1-1,1-1 1,-1 0 0,0 0-1,-1 0 1,1-1-1,0 1 1,0-1 0,0 0-1,-6-1 1,8 1-60,-1 0-1,1-1 1,0 1 0,0-1 0,0 0 0,0 1 0,0-1 0,0 0 0,0 0-1,0 0 1,0 0 0,0-1 0,0 1 0,0-1 0,1 1 0,-1-1 0,1 1-1,-1-1 1,1 0 0,0 0 0,-1 1 0,1-1 0,0 0 0,0 0 0,0 0-1,1-1 1,-1 1 0,0 0 0,1 0 0,0 0 0,-1 0 0,1-3 0,-1-2-6,0 0 1,1 0-1,0-1 1,1 1-1,-1 0 1,1 0-1,0 0 1,1 0-1,3-10 1,3 2-137,0 0 0,0 1 0,2 0 0,0 0 0,0 1 0,1 0 0,1 1 0,24-20 0,115-77-1248,-122 90 1203,-7 3 161,1 1 0,0 1-1,2 1 1,-1 1 0,35-11-1,-58 23 12,-1 0 0,1 0-1,-1 0 1,0-1 0,1 1-1,-1 0 1,1 0-1,-1 0 1,0 0 0,1 0-1,-1 0 1,1 0 0,-1 0-1,0 0 1,1 1-1,-1-1 1,1 0 0,-1 0-1,0 0 1,1 0 0,-1 0-1,0 1 1,1-1-1,-1 0 1,0 0 0,1 1-1,-1-1 1,0 0 0,1 0-1,-1 1 1,0-1-1,0 0 1,1 1 0,-1-1-1,0 1 1,0-1 0,1 1-1,-2 20 209,-14 21 263,-34 44 1368,67-112-1750,-9 13-95,-1 0 0,0 0 0,8-20 0,-6-9 3,-1 44-1894,0-1 0,-1 0 0,1 0 0,17-2 0,7-3-1891,7-7-3908</inkml:trace>
</inkml:ink>
</file>

<file path=ppt/ink/ink20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8:35.557"/>
    </inkml:context>
    <inkml:brush xml:id="br0">
      <inkml:brushProperty name="width" value="0.025" units="cm"/>
      <inkml:brushProperty name="height" value="0.025" units="cm"/>
    </inkml:brush>
  </inkml:definitions>
  <inkml:trace contextRef="#ctx0" brushRef="#br0">237 12 16496,'0'0'6310,"-13"0"-1778,-4 0-3640,-79 4 2455,89-3-3280,-1 0 0,0 0 0,0 1 0,0 1 0,1-1 0,-1 1 0,1 0-1,0 1 1,0 0 0,-12 9 0,18-13-74,-1 1-1,1 0 1,0 0-1,0-1 1,0 1-1,0 0 1,1 0-1,-1 0 1,0 0-1,0 0 0,0 0 1,1 0-1,-1 1 1,1-1-1,-1 0 1,1 0-1,-1 0 1,1 1-1,0-1 1,-1 0-1,1 0 1,0 1-1,0-1 1,0 2-1,1-2 5,-1 0 0,1 0 1,0 0-1,0 0 0,0 0 0,0 0 0,0 0 0,0-1 0,0 1 0,0 0 1,0-1-1,0 1 0,1 0 0,-1-1 0,0 0 0,0 1 0,0-1 1,1 0-1,1 1 0,11 1-44,1 0-1,0-1 1,16-1 0,-24 0-42,10-1-396,0-1 0,0-1 0,-1 0 0,1-2 0,22-7 0,-17 4 382,0 2 0,25-4 0,-46 10 142,-1 0-1,1 0 1,0 0-1,-1 0 1,1 0 0,0 0-1,-1 1 1,1-1 0,0 0-1,-1 0 1,1 1-1,0-1 1,-1 0 0,1 1-1,-1-1 1,1 1-1,-1-1 1,1 1 0,-1-1-1,1 1 1,-1-1-1,0 1 1,1 0 0,-1-1-1,0 1 1,1-1-1,-1 1 1,0 0 0,0-1-1,1 1 1,-1 0 0,0 1-1,5 32 1211,-2-12-302,-2-21-918,0 1 1,-1 0-1,1 0 0,0 0 1,0-1-1,0 1 0,1-1 1,-1 1-1,0-1 1,1 1-1,-1-1 0,0 0 1,1 1-1,0-1 0,-1 0 1,1 0-1,0 0 0,-1 0 1,1-1-1,0 1 0,3 0 1,-1 0-12,1 0 1,0 0 0,0-1-1,-1 0 1,1 0-1,0-1 1,0 1-1,7-3 1,3-1-325,-1 0 1,1-1-1,-1-1 0,21-12 1,-24 11-117,37-26-1484,-51 42 2193,-1-1 1,2 1-1,-1 0 0,-1 10 0,3-16-247,1-1 1,-1 0-1,1 0 0,-1 1 0,1-1 0,0 0 0,0 0 1,0 1-1,0-1 0,0 0 0,1 1 0,-1-1 1,1 0-1,-1 0 0,1 1 0,0-1 0,0 0 0,0 0 1,0 0-1,0 0 0,0 0 0,1 0 0,-1 0 1,1-1-1,-1 1 0,1 0 0,0-1 0,-1 1 1,1-1-1,0 0 0,0 1 0,0-1 0,3 1 0,0-1 31,1 0 0,0 0-1,-1 0 1,1 0 0,0-1-1,0 0 1,0 0 0,0-1-1,-1 0 1,1 0 0,0 0-1,10-4 1,-6 1-64,0 0 1,0 0-1,-1-1 1,1-1-1,-1 0 1,0 0 0,13-13-1,-19 16-8,1 0 1,-1 0-1,0 0 1,0-1-1,0 0 1,0 1-1,-1-1 0,0 0 1,0 0-1,0-1 1,0 1-1,0 0 1,-1-1-1,0 1 0,0-1 1,0 1-1,0-1 1,-1 1-1,0-1 1,0-6-1,-1 9 10,1 0-122,0 1 0,0 0 0,-1 0 0,1 0-1,0 0 1,0 0 0,0 0 0,0 0 0,0-1 0,0 1-1,0 0 1,1 0 0,-1 0 0,0 0 0,1 0 0,-1 0 0,1 0-1,-1 0 1,1 0 0,-1 0 0,1 0 0,0 0 0,0-1-1,9-14-8806</inkml:trace>
</inkml:ink>
</file>

<file path=ppt/ink/ink20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8:36.519"/>
    </inkml:context>
    <inkml:brush xml:id="br0">
      <inkml:brushProperty name="width" value="0.025" units="cm"/>
      <inkml:brushProperty name="height" value="0.025" units="cm"/>
    </inkml:brush>
  </inkml:definitions>
  <inkml:trace contextRef="#ctx0" brushRef="#br0">128 37 19090,'0'4'2354,"-2"9"-1448,-1 1 0,0 0 0,-1-1-1,0 1 1,-12 23 0,1 0-143,-2 8-277,0-1-169,2 0 0,-17 79-1,32-124-301,0 1-1,1 0 1,-1 0-1,0 0 1,0 0-1,0 0 1,1 0-1,-1-1 1,0 1-1,0 0 1,1 0-1,-1 0 1,0 0-1,0 0 1,1 0-1,-1 0 1,0 0 0,0 0-1,0 0 1,1 0-1,-1 0 1,0 0-1,0 0 1,1 1-1,-1-1 1,0 0-1,0 0 1,0 0-1,1 0 1,-1 0-1,0 0 1,0 0-1,0 1 1,1-1-1,-1 0 1,0 0-1,0 0 1,0 1-1,0-1 1,0 0-1,0 0 1,1 0 0,-1 1-1,0-1 1,0 0-1,0 0 1,0 0-1,0 1 1,14-21 341,23-56-144,-31 59-288,2 0 0,0 0 0,1 0 0,1 1 0,0 1 0,17-19 0,-25 31 47,1 1 0,0 0 0,0 0 0,0 1 0,0-1 0,1 1 0,-1-1 0,0 1 0,1 0 0,-1 0 1,1 0-1,-1 1 0,1-1 0,5 1 0,58 4-135,-31 0 222,-23-4 34,-1-1-1,1 0 1,-1 0-1,0-1 1,1-1-1,-1 0 1,0-1-1,-1 0 1,21-10-1,-27 11 0,0 0 1,1 0-1,-1 0 0,0-1 0,0 1 0,-1-2 0,1 1 0,-1 0 1,0-1-1,0 1 0,-1-1 0,1-1 0,-1 1 0,0 0 0,0-1 1,-1 1-1,0-1 0,0 0 0,0 0 0,-1 1 0,2-13 0,-3 16-80,0 0 0,0-1 0,0 1 0,0 0-1,-1 0 1,1 0 0,-1 0 0,1 0 0,-1 0-1,0 0 1,0 0 0,0 0 0,0 1 0,0-1-1,0 0 1,0 0 0,-1 1 0,1-1-1,-1 1 1,1-1 0,-1 1 0,1 0 0,-1-1-1,0 1 1,0 0 0,0 0 0,1 0 0,-1 0-1,0 1 1,0-1 0,0 0 0,0 1-1,-1 0 1,1-1 0,-2 1 0,-2-1 1,1 1 0,0 0 1,-1 0-1,1 0 0,0 1 1,0-1-1,-1 1 0,1 1 1,0-1-1,0 1 0,0 0 0,0 0 1,-7 4-1,2 2-12,0 1 0,0-1 0,1 2 0,1-1 0,-1 1 0,2 1 0,-1-1 0,-10 22 0,13-23 0,1 1 0,-1-1 0,2 1 0,-1 0 0,1 1 0,1-1 0,0 0 0,0 1 0,1 0 0,1-1 0,0 13 0,0-21 0,1 0 0,0-1 0,-1 1 1,1 0-1,0 0 0,0-1 0,0 1 0,0-1 0,0 1 0,0 0 0,1-1 1,-1 0-1,1 1 0,-1-1 0,1 0 0,-1 0 0,1 0 0,-1 0 0,1 0 1,0 0-1,0 0 0,-1-1 0,1 1 0,0-1 0,0 1 0,0-1 0,0 0 1,3 1-1,67 0-8,-51-2-4,65-1-1782,-85 3 1727,0-1 0,0 1 0,0-1 0,0 1 0,0-1 1,0 1-1,-1 0 0,1-1 0,0 1 0,0 0 0,-1 0 0,1 0 0,0-1 0,-1 1 0,1 0 0,-1 0 0,1 0 0,-1 0 0,1 0 0,-1 0 0,0 0 0,1 0 0,-1 0 0,0 1 0,0-1 0,0 0 0,0 0 0,0 0 0,0 0 1,0 0-1,0 0 0,0 0 0,-1 0 0,1 0 0,-1 1 0,-8 40-4329,1-24-814,6-6-3257</inkml:trace>
</inkml:ink>
</file>

<file path=ppt/ink/ink20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8:36.955"/>
    </inkml:context>
    <inkml:brush xml:id="br0">
      <inkml:brushProperty name="width" value="0.025" units="cm"/>
      <inkml:brushProperty name="height" value="0.025" units="cm"/>
    </inkml:brush>
  </inkml:definitions>
  <inkml:trace contextRef="#ctx0" brushRef="#br0">106 75 19250,'0'0'7474,"-9"-8"-4522,-29-24-934,37 31-1996,0 1-1,0-1 1,0 0 0,-1 0 0,1 1-1,0-1 1,0 1 0,0-1 0,0 1-1,0 0 1,-1-1 0,1 1-1,0 0 1,0 0 0,-1 0 0,1 0-1,0 0 1,0 0 0,-1 0-1,1 0 1,0 0 0,0 1 0,-1-1-1,1 0 1,0 1 0,-2 0 0,2 0 1,-1 1 0,0-1 0,1 1 0,-1 0 0,1-1 0,0 1 0,-1 0 0,1 0 0,0 0 0,0 0 0,0 0 0,0 0 0,0 4 0,-1-3-13,1 0-1,0 1 1,1 0-1,-1-1 1,0 1 0,1-1-1,0 1 1,0 0 0,0-1-1,0 1 1,1 0 0,0-1-1,-1 1 1,1-1 0,0 1-1,4 6 1,-2-8-9,1 1 0,-1-1 0,1 0 1,0 0-1,0-1 0,0 1 0,0-1 0,0 0 0,0 0 1,1 0-1,-1-1 0,0 1 0,0-1 0,7-1 0,2 1-22,0-1-1,-1 0 0,23-6 1,-24 4-279,0-2 0,-1 1 0,0-1 0,0-1 0,0 0 0,-1 0-1,10-9 1,-14 11 199,-1 1-1,0-1 1,0 1-1,0-1 1,-1 0-1,1-1 1,-1 1-1,0 0 0,0-1 1,-1 0-1,1 0 1,-1 0-1,0 0 1,0 0-1,-1 0 1,2-11-1,-17 20 305,5 5-180,1 0 0,0 0 0,1 1 0,0 0 0,0 0 0,1 1 0,0 0 0,1 0 0,0 0 0,1 0 0,0 1 0,1 0 0,0 0 0,1 0 0,-2 20 0,4-31-82,0-1 1,0 1-1,0-1 0,1 1 0,-1 0 0,0-1 0,0 1 1,0-1-1,0 1 0,1-1 0,-1 1 0,0-1 0,0 1 0,1-1 1,-1 1-1,1-1 0,-1 0 0,0 1 0,1-1 0,-1 1 1,1-1-1,-1 0 0,1 1 0,-1-1 0,0 0 0,1 0 1,0 1-1,-1-1 0,1 0 0,-1 0 0,1 0 0,-1 0 1,1 0-1,-1 0 0,1 0 0,-1 0 0,1 0 0,0 0 0,-1 0 1,1 0-1,-1 0 0,1 0 0,-1 0 0,2-1 0,0 1-501,0-1-1,0 0 1,1 0-1,-1 1 1,0-1-1,0 0 1,0-1-1,0 1 1,0 0-1,0-1 1,1-1-1,13-20-7228</inkml:trace>
</inkml:ink>
</file>

<file path=ppt/ink/ink20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8:37.765"/>
    </inkml:context>
    <inkml:brush xml:id="br0">
      <inkml:brushProperty name="width" value="0.025" units="cm"/>
      <inkml:brushProperty name="height" value="0.025" units="cm"/>
    </inkml:brush>
  </inkml:definitions>
  <inkml:trace contextRef="#ctx0" brushRef="#br0">147 1 14574,'-2'9'3448,"-58"187"5867,2-13-6294,50-151-2649,1 0 1,2 0 0,-2 59 0,19-94 113,-6-5-482,0 0 0,0 0-1,0 0 1,-1-1 0,0 0 0,-1 0 0,0 0 0,4-12 0,19-81-930,-26 101 925,12-59-218,12 89 38,-19-24 243,1 0-1,0 0 1,1-1 0,-1 0 0,1 0 0,0-1 0,0 0 0,0 0 0,0-1 0,0 0-1,0 0 1,1-1 0,-1 0 0,1-1 0,-1 0 0,1 0 0,9-2 0,-10 2-32,0-1 1,0 1 0,0-2-1,0 1 1,0-1 0,-1-1 0,1 1-1,-1-1 1,1-1 0,-1 1 0,0-1-1,0 0 1,-1-1 0,1 0-1,-1 0 1,0 0 0,0-1 0,5-7-1,-10 12-29,0 0 0,0-1 0,0 1 0,0 0 0,0-1 0,-1 1 0,1 0 0,0-1 0,-1 1 0,1-1 0,-1 1 0,0-1 0,1 1 0,-1-1 0,0 0 0,0 1 0,0-1 0,0 1 0,0-1 0,-1 1 0,1-1 0,0 1 0,-1-1 0,1 1 0,-1-1 0,-1-2 0,0 2-1,1 1 1,-1-1-1,0 1 1,0-1-1,-1 1 1,1 0-1,0 0 0,0 0 1,-1 0-1,1 0 1,0 0-1,-1 1 0,1-1 1,-1 1-1,-2-1 1,-5 0-2,0 1 0,1 0 0,-1 1 0,0-1 1,1 2-1,-1-1 0,-17 7 0,20-5-302,-1 1 1,1 0-1,0 1 0,0 0 1,1 0-1,-1 0 0,1 1 1,1 0-1,-1 0 1,1 1-1,0-1 0,-7 12 1,8-11-462,1 0 0,-1 1 0,1-1 1,1 1-1,-1 0 0,2 0 0,-1 0 0,1 0 1,0 0-1,0 0 0,1 0 0,0 0 1,1 9-1,7 11-17024</inkml:trace>
</inkml:ink>
</file>

<file path=ppt/ink/ink20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8:38.760"/>
    </inkml:context>
    <inkml:brush xml:id="br0">
      <inkml:brushProperty name="width" value="0.025" units="cm"/>
      <inkml:brushProperty name="height" value="0.025" units="cm"/>
    </inkml:brush>
  </inkml:definitions>
  <inkml:trace contextRef="#ctx0" brushRef="#br0">862 467 9321,'-14'-4'646,"-29"-9"-582,0-3 0,-59-30 0,84 38 108,-18-11-739,37 18 566,-1 0 1,1-1 0,0 1-1,0 0 1,-1 0-1,1-1 1,0 1-1,0 0 1,0 0-1,0 0 1,0 0-1,0 0 1,0 0-1,1 1 1,-1-1-1,0 0 1,0 0-1,1 1 1,-1-1 0,1 1-1,-1-1 1,2 1-1,2-3-41,1 0 40,-1-1 0,0 0 0,0-1 0,0 1 0,-1-1 0,1 0 0,-1 0 0,0 0 0,0-1 0,-1 1 0,4-8 0,-4 6 660,0 0 0,-1 0 0,0 0 0,0-1 0,-1 1 0,1 0 0,-2-1 0,1 1 0,-1-1 0,0 1 0,0-1 0,-1 1 0,0-1 0,-1 1 0,0 0 0,-4-13 0,4 14-446,-1 1-1,0-1 1,0 1-1,-1 0 1,1 0-1,-1 0 1,-7-8-1,0 5-25,1-1-1,-1 1 1,0 1-1,-1 0 1,0 1-1,0 0 1,0 1-1,-1 0 1,1 1-1,-1 0 1,-15-2-1,-5 1 120,0 1-1,0 2 0,-45 3 1,67 0-301,1 0 1,0 0 0,0 1 0,0 1-1,0 0 1,0 0 0,1 1 0,-1 0-1,1 0 1,0 1 0,-11 8-1,8-4 8,0 2-1,0-1 0,1 1 1,0 1-1,1 0 0,-16 24 0,10-9 6,1 1-1,1 1 1,2 1-1,1 0 1,1 0-1,-10 55 1,16-65-16,1 0 1,1 1 0,1-1 0,0 0-1,2 1 1,0-1 0,5 21 0,-5-34 7,1 1-1,0-1 1,1 0 0,0 1 0,0-1 0,1 0-1,-1-1 1,1 1 0,1 0 0,-1-1 0,1 0 0,0 0-1,1-1 1,-1 1 0,1-1 0,0-1 0,1 1-1,-1-1 1,1 0 0,0 0 0,9 3 0,1-1 121,1-1 0,-1-1 0,1 0 1,0-2-1,0 0 0,0-1 0,30-2 1,-13-1 233,-1-2 0,0-2 0,35-10 0,-23 2-102,-1-2-1,-1-2 1,-1-2-1,52-31 1,-72 37-212,0-1 0,-2-1 1,0-1-1,-1-1 0,0 0 0,-2-2 0,0 0 0,-1-1 1,14-25-1,-28 42-34,0-1 0,-1 0-1,1 0 1,-1 0 0,0 0 0,-1-1 0,1 1 0,-1 0 0,0-1-1,-1 1 1,1-1 0,-1 1 0,-1-8 0,1 9-21,-1 1 0,0 0 1,0 0-1,-1-1 0,1 1 0,0 0 0,-1 0 1,0 0-1,0 1 0,0-1 0,0 0 1,0 1-1,-1-1 0,1 1 0,-1 0 0,1 0 1,-1 0-1,0 0 0,0 0 0,0 0 0,0 1 1,-5-2-1,-13-4-480,1 0 0,-1 2-1,0 1 1,0 1 0,0 0 0,0 2 0,0 0-1,-36 4 1,20 1-1546,1 2 1,0 1-1,0 2 0,-42 17 0,1 5-4054</inkml:trace>
</inkml:ink>
</file>

<file path=ppt/ink/ink20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8:43.320"/>
    </inkml:context>
    <inkml:brush xml:id="br0">
      <inkml:brushProperty name="width" value="0.025" units="cm"/>
      <inkml:brushProperty name="height" value="0.025" units="cm"/>
    </inkml:brush>
  </inkml:definitions>
  <inkml:trace contextRef="#ctx0" brushRef="#br0">315 127 7944,'0'0'6555,"1"-10"-5199,3-30-806,-4 38-596,0 1 1,0-1-1,-1 0 1,1 1-1,-1-1 1,1 1-1,-1-1 1,0 0-1,1 1 1,-1 0-1,0-1 1,0 1-1,0-1 1,0 1-1,0 0 1,-1 0-1,1 0 1,0 0-1,0 0 1,-1 0-1,1 0 1,-1 0-1,-1-1 1,-38-13-1900,30 12 1752,-9-4 306,-1 2 0,-1 0 0,1 1 0,-24-1 0,-43 6 4244,87-1-4212,0 0 0,0 0-1,0 0 1,0 0 0,0 0 0,0 0-1,0 1 1,0-1 0,0 0 0,0 0 0,0 1-1,0-1 1,0 1 0,0-1 0,0 1-1,0-1 1,0 1 0,0 0 0,1-1-1,-1 1 1,0 0 0,0 0 0,1-1-1,-1 1 1,0 0 0,1 0 0,-1 0 0,1 0-1,-1 0 1,1 0 0,0 0 0,-1 0-1,1 0 1,0 0 0,0 0 0,-1 0-1,1 0 1,0 0 0,0 2 0,1-1-5,-1-1 0,1 1 0,0 0 0,0 0 0,0-1 0,0 1 0,0 0 0,0-1 0,0 1 0,0-1 0,0 1 0,1-1 0,-1 0 0,1 0 0,-1 1 0,1-1 0,-1 0 0,1 0 0,0-1 0,-1 1 0,1 0 0,2 0 0,21 6 377,0-1 0,1-1 0,-1-1 0,33 0 0,109-5 1,-93-2-396,166-12 966,-165 8-1637,-3 2-3321,18 2-9348,-116 3 331</inkml:trace>
</inkml:ink>
</file>

<file path=ppt/ink/ink20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8:43.675"/>
    </inkml:context>
    <inkml:brush xml:id="br0">
      <inkml:brushProperty name="width" value="0.025" units="cm"/>
      <inkml:brushProperty name="height" value="0.025" units="cm"/>
    </inkml:brush>
  </inkml:definitions>
  <inkml:trace contextRef="#ctx0" brushRef="#br0">412 81 18289,'0'0'1922,"0"-10"-69,-4-61 3181,-34 109-4810,-1-1 0,-45 32 0,-40 35 1135,107-87-1007,0 0 0,1 1-1,1 1 1,-19 32 0,30-45-273,1 0 0,0 0 0,0 1 0,1-1 0,0 1 0,0-1 0,0 1 0,0 9 1,2-14-72,0 0 0,0 0 0,0 0 0,0 0 0,0-1 0,0 1 0,1 0 0,-1 0 1,1 0-1,0 0 0,-1-1 0,1 1 0,0 0 0,0 0 0,0-1 0,0 1 1,0-1-1,0 1 0,1-1 0,-1 1 0,0-1 0,1 0 0,-1 0 0,1 0 0,0 0 1,-1 0-1,1 0 0,0 0 0,0 0 0,-1 0 0,1-1 0,0 1 0,2-1 0,17 4 25,0-1 0,0 0 0,0-2-1,0-1 1,36-4 0,111-23-964,-139 22 512,222-45-6537,-135 26 198</inkml:trace>
</inkml:ink>
</file>

<file path=ppt/ink/ink20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8:44.374"/>
    </inkml:context>
    <inkml:brush xml:id="br0">
      <inkml:brushProperty name="width" value="0.025" units="cm"/>
      <inkml:brushProperty name="height" value="0.025" units="cm"/>
    </inkml:brush>
  </inkml:definitions>
  <inkml:trace contextRef="#ctx0" brushRef="#br0">131 1 18610,'0'0'4564,"-2"12"-3107,-6 28-257,-2 0 0,-1 0 0,-20 42 0,15-42-832,2 1 0,1 1 1,-10 68-1,22-107-355,0 0 0,1 0 0,0 0-1,-1 0 1,1 0 0,1 1 0,-1-1 0,0 0 0,1 0 0,-1 0 0,1 0-1,0 0 1,0 0 0,0 0 0,1 0 0,-1 0 0,1-1 0,3 6 0,-3-6 5,1-1 1,0 1-1,0-1 0,-1 0 1,1 1-1,0-1 1,0-1-1,0 1 1,0 0-1,0-1 1,0 1-1,0-1 1,0 0-1,0 0 1,1 0-1,-1-1 0,0 1 1,0-1-1,3-1 1,7-1-12,0 0 1,0-2-1,0 1 0,-1-2 1,0 0-1,0 0 1,18-13-1,77-67-1431,-49 37 974,-59 65 199,-12 20 736,8-25-314,2-1 1,-1 1 0,1-1 0,1 1-1,-1 0 1,0 21 0,3-31-153,0-1 0,0 1 0,0 0 0,1-1 0,-1 1 0,0 0 0,0-1 0,0 1 0,1 0 0,-1-1 0,0 1 0,1-1 0,-1 1 0,0 0 0,1-1 1,-1 1-1,1-1 0,-1 1 0,1-1 0,-1 0 0,1 1 0,-1-1 0,1 1 0,0-1 0,-1 0 0,1 0 0,-1 1 0,1-1 0,0 0 0,0 0 0,28 0 450,26-16 41,-30 3-502,0-2-1,-1 0 0,0-1 1,-1-2-1,-1 0 0,-1-2 1,30-34-1,-61 96-178,5-29 196,1-1-1,0 0 0,1 1 1,1 0-1,0-1 1,-1 24-1,3-35-70,0 0 0,1 0 0,-1 0-1,0 0 1,0 0 0,0-1 0,1 1 0,-1 0 0,0 0 0,1 0 0,-1-1-1,1 1 1,-1 0 0,1 0 0,-1-1 0,1 1 0,0 0 0,-1-1-1,1 1 1,0-1 0,-1 1 0,1-1 0,0 1 0,0-1 0,-1 0 0,1 1-1,0-1 1,0 0 0,0 1 0,0-1 0,0 0 0,-1 0 0,1 0-1,0 0 1,0 0 0,1 0 0,0 0-173,0 0-1,0 0 1,0-1 0,1 1 0,-1-1-1,0 1 1,0-1 0,-1 0-1,1 0 1,0 0 0,0 0 0,0 0-1,0 0 1,-1 0 0,3-2-1,11-21-4509,-1-8-2302</inkml:trace>
</inkml:ink>
</file>

<file path=ppt/ink/ink20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8:44.717"/>
    </inkml:context>
    <inkml:brush xml:id="br0">
      <inkml:brushProperty name="width" value="0.025" units="cm"/>
      <inkml:brushProperty name="height" value="0.025" units="cm"/>
    </inkml:brush>
  </inkml:definitions>
  <inkml:trace contextRef="#ctx0" brushRef="#br0">0 0 19282,'0'0'3395,"3"63"-3395,9-43-2498,7-7-7912</inkml:trace>
</inkml:ink>
</file>

<file path=ppt/ink/ink20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8:45.154"/>
    </inkml:context>
    <inkml:brush xml:id="br0">
      <inkml:brushProperty name="width" value="0.025" units="cm"/>
      <inkml:brushProperty name="height" value="0.025" units="cm"/>
    </inkml:brush>
  </inkml:definitions>
  <inkml:trace contextRef="#ctx0" brushRef="#br0">231 48 7655,'0'0'13763,"-10"-8"-11121,-34-25-773,42 32-1808,0 0 1,0 0 0,0 1-1,0-1 1,0 0 0,-1 1-1,1-1 1,0 1 0,0 0-1,-1 0 1,1 0 0,0 0 0,-1 0-1,1 1 1,0-1 0,0 0-1,0 1 1,-1 0 0,1 0-1,0-1 1,0 1 0,0 0-1,0 1 1,0-1 0,0 0 0,0 1-1,1-1 1,-3 3 0,-3 3 54,-1 0 0,2 1-1,-1 0 1,-6 12 0,12-20-104,-3 6 44,0 1 0,0-1 0,1 1 0,0-1 0,0 1 0,0 0 0,1 0-1,0 1 1,0-1 0,1 0 0,0 1 0,0-1 0,1 0 0,1 14 0,-1-19-42,1-1 1,0 1-1,0 0 1,0-1-1,-1 1 1,1-1-1,1 1 1,-1-1-1,0 1 1,0-1-1,1 0 1,-1 0-1,0 0 1,1 0-1,-1 0 1,1 0 0,0 0-1,-1 0 1,1 0-1,0-1 1,-1 1-1,1-1 1,0 1-1,0-1 1,-1 0-1,4 1 1,55 0 341,-43-2-330,-7 1-28,0 0 1,-1 1-1,1-1 1,0 2-1,0 0 1,16 5 0,-22-6-14,0 1 0,-1 1 0,1-1 0,0 0 0,-1 1 0,1 0 1,-1 0-1,0 0 0,0 0 0,0 0 0,-1 1 0,1-1 0,-1 1 1,0 0-1,0 0 0,0 0 0,3 7 0,0 9 69,0 0 0,-1 0-1,-1 1 1,-1-1 0,-1 1 0,-1-1-1,-1 1 1,0 0 0,-2-1 0,0 0-1,-1 1 1,-1-1 0,-12 27 0,12-34 99,-1 0 0,-1-1 0,0 0 0,-1 0 0,0 0 1,-1-1-1,-14 15 0,18-22-93,0 0 0,0 0 1,0 0-1,0 0 0,0-1 1,-1 0-1,0 0 0,1 0 0,-1-1 1,0 0-1,0 0 0,0 0 0,-1-1 1,1 0-1,0 0 0,-1 0 0,1-1 1,-11-1-1,13 0-60,0 0 0,0 0 0,0-1 0,0 1 0,1-1 0,-1 0 0,0 0 0,1-1 0,-1 1 0,1-1 0,0 0 0,0 1 0,0-1 0,0-1 0,0 1 0,1 0 0,0-1 0,-1 1 0,1-1 0,0 0 0,1 0 0,-1 1 0,1-1 0,0 0 0,-2-6 0,-1-9 0,0-1 0,1 1 0,-1-40 0,4 45-152,1-1 1,0 0-1,1 1 0,0-1 1,2 1-1,-1-1 0,2 1 1,0 1-1,0-1 0,1 1 1,1 0-1,0 0 0,13-17 1,1 5-445,0 1 1,1 1-1,2 1 1,0 1-1,31-20 1,40-30-9350,-56 35-166</inkml:trace>
</inkml:ink>
</file>

<file path=ppt/ink/ink20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8:45.497"/>
    </inkml:context>
    <inkml:brush xml:id="br0">
      <inkml:brushProperty name="width" value="0.025" units="cm"/>
      <inkml:brushProperty name="height" value="0.025" units="cm"/>
    </inkml:brush>
  </inkml:definitions>
  <inkml:trace contextRef="#ctx0" brushRef="#br0">115 0 16271,'0'0'7933,"-8"11"-6924,-6 12-374,0 1 1,2 0-1,1 1 0,1 0 1,1 1-1,-8 32 0,14-42-463,-11 60 397,13-69-538,0-1 1,1 1 0,0-1-1,0 1 1,0-1-1,1 1 1,0-1-1,4 13 1,-4-18-23,0 1 1,1 0-1,-1-1 0,1 1 1,-1-1-1,1 1 0,0-1 0,-1 0 1,1 0-1,0 1 0,0-1 1,0 0-1,0-1 0,0 1 1,0 0-1,0-1 0,0 1 0,0-1 1,0 1-1,0-1 0,0 0 1,1 0-1,-1 0 0,0 0 1,4-1-1,3 0 17,0 0 1,-1-1-1,1 0 1,0 0-1,9-5 0,37-23-744,-46 24 667,0 0 0,0 0 0,0 1 0,1 1 0,0 0 1,-1 0-1,1 1 0,1 0 0,15-3 0,-26 7 77,1-1 1,-1 1 0,1-1 0,-1 0-1,1 1 1,-1-1 0,1 1 0,-1-1-1,0 1 1,1-1 0,-1 1 0,0 0-1,0-1 1,1 1 0,-1-1 0,0 1-1,0 0 1,0-1 0,0 1 0,1-1-1,-1 1 1,0 0 0,0-1 0,0 1-1,-1 0 1,1-1 0,0 1 0,0 0-1,-2 22 640,-16 27 231,15-42-1157,-1 0 0,2 0 0,-1 0 0,1 0 0,0 1 0,-1 15-1,4-20-5499</inkml:trace>
</inkml:ink>
</file>

<file path=ppt/ink/ink20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8:46.011"/>
    </inkml:context>
    <inkml:brush xml:id="br0">
      <inkml:brushProperty name="width" value="0.025" units="cm"/>
      <inkml:brushProperty name="height" value="0.025" units="cm"/>
    </inkml:brush>
  </inkml:definitions>
  <inkml:trace contextRef="#ctx0" brushRef="#br0">244 19 12364,'0'0'10015,"-11"-4"-7571,5 1-2284,0 1 0,-1 0-1,0 0 1,1 0 0,-1 1-1,0 0 1,0 0 0,0 1-1,0 0 1,1 0 0,-1 0-1,0 1 1,0 0 0,0 1-1,1-1 1,-1 1 0,1 1-1,-1-1 1,1 1 0,0 0-1,-10 6 1,9-2-77,-1 1 0,1-1 0,0 1 0,0 1 0,1-1 0,0 1 0,1 0-1,0 1 1,-7 16 0,11-22-54,-1 1-1,1 0 1,0 0-1,0 0 1,0 0-1,0 0 1,1 0-1,0 0 1,0 0-1,1 6 1,0-8-23,0-1 0,-1 1 1,1-1-1,0 1 1,1-1-1,-1 1 0,0-1 1,1 0-1,-1 0 1,1 1-1,0-1 0,-1 0 1,1 0-1,0-1 1,0 1-1,1 0 0,-1-1 1,0 1-1,5 1 1,3 1-167,1 0 0,0-1 0,-1 0 0,1-1 1,0 0-1,0-1 0,0 0 0,0-1 0,0 0 0,0-1 1,11-2-1,2-1-1591,0 0 1,0-2-1,43-18 0,0-6-3977</inkml:trace>
</inkml:ink>
</file>

<file path=ppt/ink/ink20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8:46.901"/>
    </inkml:context>
    <inkml:brush xml:id="br0">
      <inkml:brushProperty name="width" value="0.025" units="cm"/>
      <inkml:brushProperty name="height" value="0.025" units="cm"/>
    </inkml:brush>
  </inkml:definitions>
  <inkml:trace contextRef="#ctx0" brushRef="#br0">150 97 14382,'0'0'2279,"-10"1"-26,-79 6 4820,86-6-7028,1-1 0,0 1 0,0 0 1,0-1-1,0 1 0,1 0 0,-1 0 0,0 1 0,0-1 0,0 0 0,1 1 0,-1-1 0,1 1 0,-1-1 0,1 1 0,0 0 0,-1-1 0,1 1 0,0 0 1,0 0-1,0 0 0,1 0 0,-1 0 0,0 0 0,0 3 0,-1 3 188,-1 0-1,1 0 1,1 0 0,-1 1-1,1 9 1,1-16-203,1 0 0,-1 0 1,1-1-1,-1 1 0,1 0 0,0 0 1,-1-1-1,1 1 0,0-1 0,0 1 0,0 0 1,0-1-1,1 0 0,-1 1 0,0-1 1,1 0-1,-1 0 0,1 1 0,-1-1 0,1 0 1,-1-1-1,1 1 0,0 0 0,0 0 0,-1-1 1,1 1-1,0-1 0,0 1 0,0-1 1,-1 0-1,1 0 0,0 0 0,3 0 0,8 1 77,0-1-1,-1 0 0,23-5 0,-10 0-32,0-2-1,-1-1 1,39-18-1,-45 17-162,0 1-1,0 0 1,1 2-1,0 0 1,1 2-1,-1 0 1,29-2-1,-47 6 83,0 0 0,0 0 0,-1 0-1,1 0 1,0 0 0,0 0 0,0 0-1,-1 0 1,1 1 0,0-1 0,0 0 0,-1 1-1,1-1 1,0 0 0,0 1 0,-1-1-1,1 1 1,-1-1 0,1 1 0,0 0-1,-1-1 1,1 1 0,-1 0 0,1-1 0,-1 1-1,1 0 1,-1-1 0,0 1 0,1 0-1,-1 0 1,0 1 0,-2 32 253,-1-23-89,0 0-1,-2-1 1,-9 21-1,-1-10 587,15-21-712,0 0 0,0 0 1,0 0-1,0 0 0,0 0 1,0-1-1,0 1 0,0 0 1,0 0-1,0 0 0,0 0 1,0 0-1,0 0 0,0 0 1,0 0-1,0 0 0,-1 0 1,1 0-1,0 0 1,0 0-1,0 0 0,0 0 1,0 0-1,0 0 0,0 0 1,0 0-1,0 0 0,0-1 1,0 1-1,0 0 0,0 0 1,-1 0-1,1 0 0,0 0 1,0 0-1,0 0 0,0 1 1,25-40 372,-9 21-968,1 1 0,0 0 0,32-22 0,-41 33 500,1 0-1,-1 1 1,1 0 0,0 1 0,0 0 0,0 0-1,0 1 1,1 0 0,-1 1 0,1 0-1,17-1 1,-27 3 60,1 0 0,0 0 0,0 0 0,0 0 0,0 0 0,0 0 0,0 1 1,-1-1-1,1 0 0,0 1 0,0-1 0,0 0 0,-1 1 0,1-1 0,0 1 0,0-1 0,-1 1 0,1-1 0,-1 1 0,1 0 0,0-1 0,-1 1 0,1 0 0,-1 0 0,1-1 0,-1 1 0,0 0 0,1 1 0,1 31 70,-4-24-4,1-1-1,-2 1 1,1-1 0,-1 1-1,-6 11 1,6-15 38,-2 5 283,-1 0 1,-1 0 0,1-1-1,-2 0 1,-9 10 0,16-19-107,19-20-60,-14 15-204,86-122-13,-69 96 0,-20 30-6,0 0 0,0 0 1,0 0-1,0 1 0,0-1 0,0 0 1,0 1-1,1-1 0,-1 1 0,0-1 1,1 1-1,-1-1 0,0 1 0,1 0 0,-1 0 1,0 0-1,1 0 0,-1 0 0,0 0 1,1 0-1,1 0 0,39 9-215,-15-4 137,-16-4 108,-1 0 0,0-1 0,1 0 0,-1-1 0,1 0 0,-1-1 0,0 0 0,0-1 0,0 0 0,0 0 0,0-1 0,-1 0 0,1-1 0,-1 0 0,0 0 0,-1-1 0,12-10 0,-18 15-24,-1 0 1,0 0-1,0 0 0,0 0 0,0 0 1,-1 0-1,1 0 0,0 0 1,0 0-1,-1-1 0,1 1 0,0 0 1,-1 0-1,1-1 0,-1 1 1,0 0-1,1-1 0,-1-2 0,0 4 1,0-1-1,-1 0 0,1 0 0,0 1 0,-1-1 1,1 0-1,-1 1 0,1-1 0,-1 1 1,1-1-1,-1 0 0,1 1 0,-1-1 0,1 1 1,-1-1-1,0 1 0,1 0 0,-1-1 1,0 1-1,0 0 0,1-1 0,-1 1 0,-1 0 1,-2-1-6,0 0 1,0 0-1,-1 1 1,1 0-1,0 0 1,0 0 0,0 0-1,0 1 1,0 0-1,0-1 1,-6 3-1,4 1-4,0-1 0,0 1 0,0 0 0,1 0-1,-1 1 1,1 0 0,0 0 0,1 0 0,-1 0-1,1 1 1,0 0 0,0 0 0,1 0 0,0 0 0,0 1-1,0-1 1,1 1 0,0 0 0,0-1 0,1 1-1,-1 0 1,2 0 0,-1 0 0,1 10 0,1-15 3,0 0 0,0 0 0,0 0 0,0 0 0,0 0 0,0 0 0,1-1 0,-1 1 0,1-1 0,-1 1 0,1-1 0,0 1 0,-1-1 0,1 0 0,0 0 0,0 0 0,0 0 0,0 0 0,0 0 0,0-1 0,0 1 0,0-1 0,0 1 0,4-1 0,59 6-1752,-56-6 1167,17 0-3083,0-1-1,35-5 1,-4-8-8477</inkml:trace>
</inkml:ink>
</file>

<file path=ppt/ink/ink20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8:47.256"/>
    </inkml:context>
    <inkml:brush xml:id="br0">
      <inkml:brushProperty name="width" value="0.025" units="cm"/>
      <inkml:brushProperty name="height" value="0.025" units="cm"/>
    </inkml:brush>
  </inkml:definitions>
  <inkml:trace contextRef="#ctx0" brushRef="#br0">197 1 14157,'0'0'8606,"-6"12"-8003,-21 34 314,-8 15 363,2 1 0,3 1 1,-26 79-1,54-135-1178,0 1 0,0 0 0,1 0 0,0-1 0,0 16 0,1-22-116,0 1-1,0-1 1,0 1 0,1-1 0,-1 1-1,0-1 1,1 1 0,-1-1-1,1 1 1,0-1 0,0 0 0,-1 1-1,1-1 1,0 0 0,0 0-1,0 1 1,0-1 0,0 0 0,1 0-1,-1 0 1,0 0 0,0 0-1,1-1 1,-1 1 0,0 0 0,1-1-1,-1 1 1,1-1 0,-1 1-1,1-1 1,-1 0 0,1 1-1,-1-1 1,3 0 0,8 0-841,-1 1 0,1-2 0,0 0-1,-1 0 1,1-1 0,-1 0 0,0-1 0,0-1 0,0 0 0,17-8 0,28-19-6763</inkml:trace>
</inkml:ink>
</file>

<file path=ppt/ink/ink20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8:47.908"/>
    </inkml:context>
    <inkml:brush xml:id="br0">
      <inkml:brushProperty name="width" value="0.025" units="cm"/>
      <inkml:brushProperty name="height" value="0.025" units="cm"/>
    </inkml:brush>
  </inkml:definitions>
  <inkml:trace contextRef="#ctx0" brushRef="#br0">232 235 13805,'-10'3'4949,"-6"2"-4176,1 1 1,0 0-1,0 1 1,0 1-1,1 0 1,0 1-1,-12 11 1,18-14-438,0 1 0,0 0 1,0 0-1,1 1 0,0-1 0,1 2 1,0-1-1,0 1 0,1-1 0,0 2 1,0-1-1,1 0 0,-4 14 0,8-22-332,0 0 0,0-1 0,0 1 0,-1 0-1,1-1 1,0 1 0,0-1 0,0 1 0,1 0-1,-1-1 1,0 1 0,0 0 0,0-1 0,0 1-1,1 0 1,-1-1 0,0 1 0,1-1 0,-1 1-1,0 0 1,1-1 0,-1 1 0,0-1 0,1 1-1,-1-1 1,1 0 0,-1 1 0,1-1 0,0 1-1,0-1 1,24 5 20,28-14-336,-37 2-324,0-1 1,-1 0 0,1-1-1,-2 0 1,1-1 0,-1-1 0,-1-1-1,0 0 1,-1 0 0,0-1 0,0-1-1,-2 0 1,16-27 0,-30 50 1066,1-1 1,-1 1-1,2 0 1,-1 0-1,1 1 1,0-1-1,1 0 1,0 1-1,1-1 1,-1 0 0,3 12-1,-1-19-384,-1-1 1,1 0-1,0 0 0,0 0 1,0 0-1,0 0 0,0-1 1,0 1-1,0 0 0,0 0 1,1-1-1,-1 1 0,0 0 1,0-1-1,1 0 0,-1 1 1,0-1-1,0 0 1,1 1-1,-1-1 0,0 0 1,1 0-1,-1 0 0,1 0 1,-1 0-1,0 0 0,1-1 1,-1 1-1,0 0 0,0-1 1,1 1-1,1-2 0,43-17 884,-17-2-1250,-2-2 0,-1-1 0,-1 0 0,-1-2 0,-1-1 0,-1-1 0,-1-1 0,-2 0 0,-1-2 0,-1 0 0,17-48 0,-32 71 1066,-4 7-275,-11 17-100,-18 32-153,15-17-31,2 0-1,0 1 0,2 0 1,2 1-1,1 1 0,1-1 1,2 1-1,1 1 1,0 35-1,9-62 105,5-15 33,6-17-67,-6-10-163,10-61-1,-9 52 801,-9 48-877,1 0 0,0-1 0,0 1-1,0-1 1,1 0 0,0 1 0,0-1 0,0 0 0,0-1-1,0 1 1,1-1 0,0 1 0,0-1 0,-1 0 0,2 0-1,6 3 1,-3-2 7,0-1-1,0-1 1,0 1 0,0-1-1,0-1 1,1 0-1,-1 0 1,0 0 0,12-2-1,-4 0-1,0-1 1,-1 0-1,1-1 1,-1-1-1,0-1 0,0 0 1,0-1-1,-1 0 0,1-1 1,14-11-1,-24 15-8,0 0-1,-1 0 1,0 0-1,0-1 1,0 0 0,0 0-1,-1 0 1,1 0-1,-1-1 1,3-4-1,-6 9-10,0 0-1,0-1 0,0 1 0,0 0 0,0 0 1,0 0-1,0-1 0,0 1 0,0 0 1,0 0-1,0 0 0,0 0 0,0-1 1,0 1-1,0 0 0,0 0 0,0 0 0,0-1 1,0 1-1,0 0 0,0 0 0,0 0 1,0 0-1,0 0 0,-1-1 0,1 1 0,0 0 1,0 0-1,0 0 0,0 0 0,0 0 1,-1 0-1,1-1 0,0 1 0,0 0 1,0 0-1,0 0 0,-1 0 0,1 0 0,0 0 1,0 0-1,0 0 0,0 0 0,-1 0 1,1 0-1,0 0 0,0 0 0,0 0 0,-1 0 1,1 0-1,0 0 0,0 0 0,0 0 1,0 0-1,-1 0 0,1 0 0,0 0 0,0 0 1,0 1-1,0-1 0,-1 0 0,1 0 1,0 0-1,0 0 0,0 1 0,-15 4 73,7 1 6,1 0 1,-1 1 0,1 0 0,0 0-1,0 0 1,1 1 0,0 0 0,-9 16-1,12-19-35,0 1-1,0-1 1,0 1-1,0 0 1,1 0-1,0 0 0,1 1 1,-1-1-1,1 0 1,0 1-1,1-1 1,-1 0-1,1 1 1,2 10-1,-2-16-55,0 0 0,1 0 0,0 0 0,-1 0-1,1 0 1,-1-1 0,1 1 0,0 0 0,0 0 0,-1-1 0,1 1 0,0-1 0,0 1 0,0-1-1,0 1 1,0-1 0,0 1 0,0-1 0,0 0 0,0 1 0,0-1 0,0 0 0,0 0 0,0 0-1,0 0 1,0 0 0,0 0 0,0 0 0,0 0 0,0 0 0,0 0 0,0-1 0,0 1-1,0 0 1,0-1 0,-1 1 0,1-1 0,1 0 0,36-20-1803,-30 13-1,0-1 1,-1 0-1,0 0 1,-1-1 0,6-11-1,10-21-8367</inkml:trace>
</inkml:ink>
</file>

<file path=ppt/ink/ink20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8:48.250"/>
    </inkml:context>
    <inkml:brush xml:id="br0">
      <inkml:brushProperty name="width" value="0.025" units="cm"/>
      <inkml:brushProperty name="height" value="0.025" units="cm"/>
    </inkml:brush>
  </inkml:definitions>
  <inkml:trace contextRef="#ctx0" brushRef="#br0">16 0 18738,'0'0'3587,"-16"48"-2818,16-27-609,12-2-448,7-1-2787,2-4-4452</inkml:trace>
</inkml:ink>
</file>

<file path=ppt/ink/ink20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8:48.608"/>
    </inkml:context>
    <inkml:brush xml:id="br0">
      <inkml:brushProperty name="width" value="0.025" units="cm"/>
      <inkml:brushProperty name="height" value="0.025" units="cm"/>
    </inkml:brush>
  </inkml:definitions>
  <inkml:trace contextRef="#ctx0" brushRef="#br0">79 0 20115,'0'0'4084,"-10"11"-1676,6-7-2072,-37 41 1710,38-43-1904,1 1 0,0 0 0,0 0-1,0 0 1,0 0 0,0 0 0,1 0 0,0 1 0,-1-1-1,1 1 1,0-1 0,0 0 0,1 1 0,-1 0 0,1-1 0,0 5-1,1-6-125,0-1-1,0 0 1,0 0-1,0 0 1,1 0-1,-1 0 0,0 0 1,1 0-1,-1 0 1,0 0-1,1-1 1,-1 1-1,1-1 1,-1 1-1,1-1 0,0 1 1,-1-1-1,1 0 1,-1 0-1,1 0 1,0 0-1,-1 0 1,1 0-1,1-1 1,45-3-221,42-22-2272,-5 0 1381,-26 19 3201,-58 8-2047,1-1 0,-1 0 0,0 1-1,1-1 1,-1 1 0,0-1 0,1 1 0,-1 0 0,0-1 0,0 1 0,0 0 0,0 0 0,0 0 0,0 0 0,0 0-1,0 0 1,0 0 0,0 0 0,0 0 0,0 1 0,-1-1 0,1 0 0,-1 1 0,1-1 0,-1 0 0,1 3 0,0-2-11,-1-1 0,1 1 1,-1 0-1,1-1 0,0 1 1,0-1-1,0 1 0,0-1 1,0 1-1,0-1 1,0 0-1,0 1 0,1-1 1,-1 0-1,0 0 0,1 0 1,-1 0-1,1 0 1,-1 0-1,1 0 0,0-1 1,2 2-1,16-1-182,-1 0-1,1-2 1,0 0-1,0-1 1,-1-1 0,28-8-1,-22 5-50,0 1 0,50-2 1,-74 7 222,0 0 0,0 0 1,0-1-1,0 2 0,0-1 0,0 0 1,0 0-1,0 0 0,0 0 1,0 1-1,0-1 0,0 0 1,0 1-1,0-1 0,0 1 1,0-1-1,0 1 0,0 0 1,0-1-1,0 1 0,0 0 0,-1-1 1,1 1-1,0 0 0,-1 0 1,1 0-1,-1 0 0,2 1 1,-1 28 427,-2-27-495,1 0-1,0 0 1,0-1 0,0 1 0,0 0 0,0-1 0,0 1-1,1 0 1,-1 0 0,1-1 0,1 3 0,5 0-2714,4-5-4890</inkml:trace>
</inkml:ink>
</file>

<file path=ppt/ink/ink20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8:50.342"/>
    </inkml:context>
    <inkml:brush xml:id="br0">
      <inkml:brushProperty name="width" value="0.025" units="cm"/>
      <inkml:brushProperty name="height" value="0.025" units="cm"/>
    </inkml:brush>
  </inkml:definitions>
  <inkml:trace contextRef="#ctx0" brushRef="#br0">0 26 13805,'58'0'3043,"11"0"-1730,5-8-288,3-1-673,0 5-287,-11-1-1475,-10 5-3170,-17 0-6374</inkml:trace>
</inkml:ink>
</file>

<file path=ppt/ink/ink20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8:50.700"/>
    </inkml:context>
    <inkml:brush xml:id="br0">
      <inkml:brushProperty name="width" value="0.025" units="cm"/>
      <inkml:brushProperty name="height" value="0.025" units="cm"/>
    </inkml:brush>
  </inkml:definitions>
  <inkml:trace contextRef="#ctx0" brushRef="#br0">0 0 10826,'0'0'6951,"53"27"-4517,-26-8-832,2 7-449,1 0 0,-11 2-288,-2 5-289,-13 1 33,-4 4-129,-9 1 289,-16 2-353,-7 0-320,-2-2 1,5-10-802,7-13-3555,12-16-8168</inkml:trace>
</inkml:ink>
</file>

<file path=ppt/ink/ink20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8:51.200"/>
    </inkml:context>
    <inkml:brush xml:id="br0">
      <inkml:brushProperty name="width" value="0.025" units="cm"/>
      <inkml:brushProperty name="height" value="0.025" units="cm"/>
    </inkml:brush>
  </inkml:definitions>
  <inkml:trace contextRef="#ctx0" brushRef="#br0">211 0 19218,'0'0'3534,"-8"0"-678,-1 2-2630,-1-1 0,1 1 1,1 1-1,-1-1 0,0 1 0,1 1 0,-1 0 0,1 0 0,0 1 0,0 0 1,-12 10-1,11-8-213,1 0 0,0 0 0,0 1 0,1 0 0,0 1-1,0-1 1,1 2 0,0-1 0,0 0 0,-6 17 0,12-25-26,-1 0-1,0 0 1,1 0-1,-1 1 0,1-1 1,0 0-1,0 1 1,-1-1-1,1 0 1,0 1-1,0-1 0,0 0 1,0 1-1,0-1 1,1 0-1,-1 1 0,0-1 1,0 0-1,1 0 1,-1 1-1,1-1 1,0 0-1,-1 0 0,1 0 1,0 1-1,-1-1 1,1 0-1,0 0 1,0 0-1,0 0 0,0 0 1,0-1-1,0 1 1,0 0-1,0 0 1,2 0-1,4 1-22,-1 0-1,1 0 1,0 0 0,0-1-1,13 1 1,4 0-7,-11 1-101,2-2-51,1 1 0,0 1 0,-1 1 1,1 0-1,-1 1 0,0 1 0,-1 0 0,1 1 0,14 10 0,-27-16 222,-1 0 0,1 0-1,0 0 1,-1 0 0,0 0 0,1 1-1,-1-1 1,0 0 0,0 1 0,1-1-1,-1 1 1,0-1 0,0 1-1,-1-1 1,1 1 0,0 0 0,-1-1-1,1 1 1,-1 0 0,1 0 0,-1 0-1,0-1 1,1 1 0,-1 0-1,0 0 1,0 0 0,-1 0 0,1-1-1,0 1 1,-1 0 0,1 0 0,-1 0-1,1-1 1,-1 1 0,0 0-1,0-1 1,1 1 0,-1-1 0,0 1-1,-1-1 1,1 1 0,0-1 0,0 0-1,-1 1 1,1-1 0,-1 0 0,1 0-1,-3 1 1,-4 4 400,-2 0 0,1-1-1,-1-1 1,0 1 0,0-1 0,-19 4 0,3-2 6,0-2 1,0-1 0,-40 0 0,65-3-444,0 0 0,0 0 0,1 0 0,-1 0 0,0 0 0,1 0 0,-1 0 0,0 0 0,0 0 0,1 0 0,-1 0 0,0-1 0,1 1 0,-1 0 0,0-1 0,1 1 0,-1 0 0,0-1 0,1 1 0,-1 0 0,1-1 0,-1 1 0,1-1 0,-1 0 0,1 1 0,-1-1 0,1 1 0,0-1 0,-1 1 0,1-1 0,0 0 0,-1 0 0,1-1-98,0 0-1,0 0 1,1 0-1,-1 1 1,0-1-1,1 0 1,-1 0 0,1 1-1,0-1 1,-1 0-1,1 1 1,2-3-1,37-44-3821,11-1-1296,8-8-2226</inkml:trace>
</inkml:ink>
</file>

<file path=ppt/ink/ink20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8:51.794"/>
    </inkml:context>
    <inkml:brush xml:id="br0">
      <inkml:brushProperty name="width" value="0.025" units="cm"/>
      <inkml:brushProperty name="height" value="0.025" units="cm"/>
    </inkml:brush>
  </inkml:definitions>
  <inkml:trace contextRef="#ctx0" brushRef="#br0">177 1 18193,'0'0'3369,"-5"10"-668,-8 20-691,-64 161 3965,69-166-5909,1 0 1,1 0-1,1 0 1,2 1-1,0 0 1,2 30 0,1-54-139,-1 0 1,1 0-1,0-1 1,0 1-1,1 0 1,-1 0-1,0-1 1,1 1-1,-1 0 1,0-1-1,1 1 1,0 0-1,0-1 1,-1 1-1,1-1 1,0 1-1,0-1 1,0 1-1,0-1 1,0 0-1,1 1 1,-1-1-1,0 0 1,1 0-1,-1 0 1,1 0-1,-1 0 1,1 0-1,-1-1 1,1 1-1,0 0 1,2 0-1,-4-2-126,1 0 0,-1 0-1,1 0 1,-1 0 0,1 1 0,-1-1-1,1 0 1,-1 0 0,0 0 0,0 0-1,1 0 1,-1 0 0,0 0 0,0 0-1,0 0 1,0 0 0,0 0 0,0 0 0,0 0-1,-1 0 1,1 0 0,0 0 0,-1-2-1,-5-28-2688,0 16 2179,-1 1 0,-16-28 0,16 31 1089,0-1 0,1 0-1,0-1 1,1 1 0,-4-17 0,10 29-355,0-1 0,0 0 0,0 0-1,1 1 1,-1-1 0,0 1 0,0-1 0,1 1 0,-1-1 0,0 1 0,1 0 0,-1 0 0,0-1 0,1 1 0,-1 0 0,0 0 0,1 0 0,-1 1 0,0-1 0,3 1 0,0-1 11,122 3-2278,-3 1-3351,-40-6 5086,-82 1 808,35-3 1249,-20-3 600,-9-4 3913,-13 7-2770,-21 6-1837,20 1-1380,0 1-1,0 0 1,1 0-1,0 0 1,0 1-1,0 0 1,1 0-1,-1 1 1,1-1-1,0 1 1,1 0 0,-1 0-1,1 1 1,0-1-1,1 1 1,0 0-1,0 0 1,0 0-1,1 0 1,-2 10-1,4-16-72,0 0 0,0 0 0,0-1 0,0 1 0,0 0 0,0-1 0,0 1 0,0 0-1,0 0 1,0-1 0,0 1 0,0 0 0,1-1 0,-1 1 0,0 0 0,1-1 0,-1 1 0,0 0 0,1-1 0,-1 1-1,1-1 1,-1 1 0,1-1 0,-1 1 0,1-1 0,-1 1 0,1-1 0,0 1 0,-1-1 0,1 0 0,-1 1 0,2-1-1,28 0 170,-21-3-170,0 1-1,-1-1 1,1-1-1,13-7 1,-5 0-319,-1-1-1,-1-1 0,16-17 1,-24 23 239,-1 0 1,0 0 0,0 0-1,-1-1 1,0 0-1,0 0 1,-1-1 0,6-15-1,-27 66-652,13-35 385,0 1 0,1 0 0,-1 0 0,1 0 1,1 0-1,0 0 0,0 0 0,0 1 0,1-1 0,0 1 0,1-1 1,1 17-1,0-23 206,0-1 0,-1 1 0,1 0 0,0 0 0,0 0 0,1-1 0,-1 1 0,0 0 0,1-1 0,-1 1 0,0-1 0,1 1 0,0-1 0,-1 0 0,1 0 0,0 0 0,0 0 0,0 0 0,0 0 0,-1 0 0,1-1 1,0 1-1,0-1 0,0 1 0,1-1 0,2 0 0,4 1-936,-1-1-1,0 0 1,1 0 0,-1-1 0,14-2 0,18-12-6570</inkml:trace>
</inkml:ink>
</file>

<file path=ppt/ink/ink20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8:52.136"/>
    </inkml:context>
    <inkml:brush xml:id="br0">
      <inkml:brushProperty name="width" value="0.025" units="cm"/>
      <inkml:brushProperty name="height" value="0.025" units="cm"/>
    </inkml:brush>
  </inkml:definitions>
  <inkml:trace contextRef="#ctx0" brushRef="#br0">173 0 16143,'0'0'8734,"-7"9"-8441,-4 4-107,1 0 0,1 1-1,0 0 1,-11 25 0,15-30 16,1 1 0,1-1 0,-1 1 0,2 0-1,-1 0 1,1 0 0,1 0 0,0 0 0,0 1 0,2 12 0,-1-22-188,0 1-1,1-1 1,-1 1-1,1-1 1,0 1-1,-1-1 1,1 1 0,0-1-1,0 0 1,0 1-1,0-1 1,0 0-1,0 0 1,0 1 0,0-1-1,1 0 1,-1 0-1,0-1 1,1 1-1,-1 0 1,0 0-1,1 0 1,-1-1 0,1 1-1,-1-1 1,1 0-1,1 1 1,54 4-1386,-21-3-3113,-34-2 4112,1 1 0,-1-1 0,0 1 0,1 0 0,-1 0-1,0 0 1,0 0 0,0 0 0,0 0 0,0 1 0,0-1 0,3 4 0,-4-5 419,0 1 0,-1 0 1,1 0-1,-1 0 0,1 0 0,-1-1 0,0 1 1,1 0-1,-1 0 0,0 0 0,0 0 1,1 0-1,-1 0 0,0 0 0,0 0 0,0 0 1,0 0-1,0 0 0,-1 0 0,1 0 1,0 2-1,-2 0 375,0 0-1,1 0 1,-1 0 0,0 0 0,0 0-1,-1 0 1,1-1 0,0 1-1,-1-1 1,0 0 0,1 1 0,-1-1-1,0 0 1,0-1 0,-5 3 0,-7 3 162,1-1 1,-1 0-1,-1-1 1,1 0-1,-1-2 1,1 0-1,-1-1 1,0 0-1,-24-1 1,39-1-683,0 0 0,0 0 0,0 0 0,0 0 0,0-1 0,1 1 0,-1 0 0,0 0 0,0-1 0,0 1 0,1-1 0,-1 1 0,0-1 0,1 1 0,-1-1 0,0 1 0,1-1 0,-1 1 0,0-1 0,1 0 0,-1 1 1,1-1-1,-1 0 0,1 0 0,0 1 0,-1-1 0,1 0 0,0 0 0,-1 0 0,1 1 0,0-1 0,0 0 0,0 0 0,0 0 0,0 0 0,0 0 0,0 1 0,0-3 0,1-1-1084,-1 1 0,1-1-1,0 0 1,0 0-1,1 1 1,-1-1 0,1 0-1,2-4 1,18-22-12233</inkml:trace>
</inkml:ink>
</file>

<file path=ppt/ink/ink20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8:52.490"/>
    </inkml:context>
    <inkml:brush xml:id="br0">
      <inkml:brushProperty name="width" value="0.025" units="cm"/>
      <inkml:brushProperty name="height" value="0.025" units="cm"/>
    </inkml:brush>
  </inkml:definitions>
  <inkml:trace contextRef="#ctx0" brushRef="#br0">109 1 19987,'0'0'1890,"-19"51"1185,2-15 32,-2 7-1058,1 2-927,2 1-610,4-2-320,6-5-128,5-8-961,1-7-1537,0-10-2114,4-7-1538,7-7-2402</inkml:trace>
</inkml:ink>
</file>

<file path=ppt/ink/ink20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8:52.833"/>
    </inkml:context>
    <inkml:brush xml:id="br0">
      <inkml:brushProperty name="width" value="0.025" units="cm"/>
      <inkml:brushProperty name="height" value="0.025" units="cm"/>
    </inkml:brush>
  </inkml:definitions>
  <inkml:trace contextRef="#ctx0" brushRef="#br0">1 64 9545,'0'0'9299,"8"3"-7286,5 0-1701,-1 0 0,0-1 0,1 0 0,0-1 0,-1 0 0,1-1 0,0 0 0,-1-1 0,1 0 0,-1-1 0,1-1 0,-1 0 0,0-1 0,0 0 0,0-1 0,0 0 0,18-12 0,-28 17-252,-1-1 0,0 1 1,0-1-1,0 0 0,0 1 0,0-1 0,0 0 0,0 0 1,0 0-1,0 0 0,0 0 0,0 0 0,0 0 1,-1 0-1,1 0 0,0 0 0,-1 0 0,1-1 0,-1 1 1,1 0-1,-1 0 0,0-2 0,0 2 17,-1 0-1,1 1 0,-1-1 1,1 0-1,-1 1 0,0-1 1,0 1-1,1-1 0,-1 1 1,0-1-1,0 1 1,0-1-1,1 1 0,-1 0 1,0-1-1,0 1 0,0 0 1,0 0-1,0-1 0,0 1 1,0 0-1,-1 0 0,-6 0 251,-1-1-1,1 1 0,-1 1 1,1 0-1,-14 2 0,12 1-235,0-1-1,1 1 1,-1 1-1,1 0 0,0 0 1,0 1-1,1 0 1,-12 11-1,16-14-67,0 2-1,0-1 1,0 0-1,1 1 1,-1-1-1,1 1 0,0 0 1,1 0-1,-1 1 1,1-1-1,0 1 1,0-1-1,1 1 1,0-1-1,-1 1 1,1 9-1,1-13-83,0 0 1,0 0-1,1 0 0,-1 0 0,0 0 1,1 0-1,0 0 0,-1 0 0,1 0 1,0 0-1,0-1 0,0 1 1,0 0-1,0-1 0,0 1 0,1 0 1,-1-1-1,1 0 0,2 3 1,0-1-335,0 0 1,1-1 0,-1 0-1,1 0 1,0 0 0,0 0-1,8 1 1,8 1-2671,0-2 0,40 0 0,-56-2 2397,57 0-10596</inkml:trace>
</inkml:ink>
</file>

<file path=ppt/ink/ink20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8:53.673"/>
    </inkml:context>
    <inkml:brush xml:id="br0">
      <inkml:brushProperty name="width" value="0.025" units="cm"/>
      <inkml:brushProperty name="height" value="0.025" units="cm"/>
    </inkml:brush>
  </inkml:definitions>
  <inkml:trace contextRef="#ctx0" brushRef="#br0">203 113 18514,'-2'-1'381,"-1"1"0,0-1 1,0 1-1,0-1 1,0 1-1,0 0 0,0 0 1,0 0-1,0 1 1,0-1-1,0 1 1,0-1-1,1 1 0,-1 0 1,-5 3-1,2-1-107,0 1-1,0 0 1,0 0-1,1 0 1,-1 1-1,-6 7 1,-2 5-87,0 1 0,1 0 0,-11 22 0,18-30-152,1-1 0,0 1 0,1 0 0,0 0 0,0 1 0,1-1 0,0 1 0,1 0 0,1-1 0,-1 14 0,2-23-34,0 0 1,0 0 0,0 0 0,0 0 0,0 0 0,0 0 0,0 0 0,0 0 0,1 0 0,-1 0 0,0 0 0,1 0 0,-1-1 0,1 1 0,-1 0 0,1 0 0,0 0 0,-1 0 0,1-1 0,0 1 0,-1 0 0,1-1 0,0 1 0,0 0 0,0-1 0,0 1 0,-1-1 0,3 1 0,-1 0 18,1 0 0,0-1 0,0 0 0,-1 0 0,1 1 0,0-2 0,0 1 0,0 0 0,-1 0 1,5-2-1,4-1 73,-1 0 1,1-1 0,-1 0 0,18-11 0,-5-1 18,-1 0-1,-1-2 1,0 0 0,-2-1 0,0-1-1,-1-1 1,0 0 0,-2-2 0,-1 0-1,-1 0 1,-1-2 0,-1 1 0,-1-2-1,13-44 1,-24 65 541,-3 12-272,-13 30-180,-17 56-261,30-83 53,-7 20-10,2 1 0,1 0 0,1 1 1,-3 62-1,9-93-59,0 0 1,1 0 0,-1 0 0,0 0-1,0 0 1,0 1 0,1-1-1,-1 0 1,1 0 0,-1 0-1,1-1 1,-1 1 0,1 0-1,-1 0 1,1 0 0,0 0-1,0 0 1,-1-1 0,1 1-1,0 0 1,0-1 0,0 1-1,0 0 1,0-1 0,0 1-1,0-1 1,0 0 0,0 1-1,0-1 1,0 0 0,0 1-1,0-1 1,0 0 0,0 0-1,0 0 1,0 0 0,0 0-1,1 0 1,-1-1 0,1 1-1,4-1-964,-1 0 0,0 0 1,0-1-1,0 1 0,1-1 0,-2 0 0,9-5 0,22-18-10363</inkml:trace>
</inkml:ink>
</file>

<file path=ppt/ink/ink20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8:54.002"/>
    </inkml:context>
    <inkml:brush xml:id="br0">
      <inkml:brushProperty name="width" value="0.025" units="cm"/>
      <inkml:brushProperty name="height" value="0.025" units="cm"/>
    </inkml:brush>
  </inkml:definitions>
  <inkml:trace contextRef="#ctx0" brushRef="#br0">106 112 19314,'0'0'3556,"-9"9"-140,-30 31-699,25-17-492,13-23-2196,2 1-1,-1-1 1,0 0-1,0 0 0,0 1 1,0-1-1,0 0 1,0 1-1,0-1 0,0 0 1,0 0-1,0 1 0,0-1 1,1 0-1,-1 0 1,0 1-1,0-1 0,0 0 1,1 0-1,-1 0 1,0 0-1,0 1 0,0-1 1,1 0-1,-1 0 0,0 0 1,0 0-1,1 0 1,-1 1-1,0-1 0,1 0 1,-1 0-1,0 0 1,0 0-1,1 0 0,-1 0 1,0 0-1,0 0 0,1 0 1,0 0-1,2-1 12,0 1 0,1-1 0,-1 0 0,0 1 0,0-2-1,1 1 1,-1 0 0,5-4 0,0 1-39,-1-1 0,-1 0-1,1 0 1,-1-1 0,0 0 0,0 0-1,0-1 1,-1 0 0,0 1 0,-1-2-1,1 1 1,-1 0 0,-1-1 0,1 0-1,-1 0 1,-1 0 0,0 0 0,0-1-1,0 1 1,0-14 0,-2 21-2,0 0 0,0 0 0,0 0 1,0 0-1,-1 0 0,1 1 0,0-1 0,-1 0 0,1 0 0,0 0 1,-1 0-1,1 1 0,-1-1 0,1 0 0,-1 0 0,0 1 0,1-1 0,-1 0 1,0 1-1,1-1 0,-1 1 0,0-1 0,0 1 0,1-1 0,-1 1 1,0 0-1,0-1 0,0 1 0,0 0 0,1 0 0,-1-1 0,0 1 1,0 0-1,0 0 0,0 0 0,0 0 0,0 0 0,0 0 0,0 0 1,0 1-1,1-1 0,-1 0 0,0 0 0,0 1 0,0-1 0,0 0 1,0 1-1,-4 1-12,1 0 0,0-1 1,0 1-1,0 1 1,0-1-1,0 0 0,1 1 1,-6 5-1,-4 6 27,1 0 0,1 0 0,1 2 0,0-1 1,1 1-1,0 0 0,1 1 0,1 0 0,1 0 0,-5 23 0,10-39-17,1 0 0,0 1 1,0-1-1,0 0 0,-1 0 0,1 1 0,1-1 0,-1 0 1,0 0-1,0 1 0,0-1 0,1 0 0,-1 0 0,0 1 1,1-1-1,-1 0 0,1 0 0,0 0 0,-1 0 1,1 0-1,0 0 0,0 0 0,-1 0 0,1 0 0,0 0 1,0 0-1,0 0 0,0-1 0,2 2 0,0-1-32,1 0 0,-1 0 0,1 0 0,-1 0 0,1-1 0,-1 0 0,1 1 0,0-1 0,-1-1 0,7 0 0,6-2-579,0 0 0,0-2 0,27-10 1,4-9-5105,-2-2-3320</inkml:trace>
</inkml:ink>
</file>

<file path=ppt/ink/ink20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8:54.408"/>
    </inkml:context>
    <inkml:brush xml:id="br0">
      <inkml:brushProperty name="width" value="0.025" units="cm"/>
      <inkml:brushProperty name="height" value="0.025" units="cm"/>
    </inkml:brush>
  </inkml:definitions>
  <inkml:trace contextRef="#ctx0" brushRef="#br0">240 17 11339,'0'0'7906,"-9"9"-3406,-10 11-2730,1 1 0,1 1 0,-16 28 0,-17 43 60,34-50-1804,2 1-1,2 1 1,1 0 0,-6 67 0,-1 4-43,13-100 17,6-32 0,12-28 0,2 1 0,34-70 0,-33 78 0,76-149-390,-76 156 300,1 1-1,1 0 0,2 2 0,30-32 1,-43 51-22,0 0 0,1 0 0,0 1 0,0 0 0,0 0 0,1 1 1,-1 0-1,12-3 0,-18 6 58,0 0-1,0 0 1,0 1 0,0-1 0,0 1 0,0-1-1,0 1 1,0 0 0,0 0 0,1-1-1,-1 2 1,0-1 0,0 0 0,0 0 0,0 1-1,0-1 1,0 1 0,1 0 0,-1-1-1,0 1 1,-1 0 0,1 0 0,0 0 0,0 1-1,0-1 1,-1 0 0,1 1 0,0-1-1,-1 1 1,0-1 0,1 1 0,-1 0 0,0 0-1,0 0 1,0-1 0,0 1 0,0 0-1,0 0 1,0 0 0,0 3 0,0 0 21,0-1 0,0 1 1,-1 0-1,0 0 0,0 0 0,0 0 1,0 0-1,-1 0 0,1-1 0,-1 1 1,-1 0-1,1 0 0,-1-1 0,0 1 1,-3 5-1,1-2 200,-1-1 0,0 0 0,-1 0 0,0 0 0,0-1 0,0 0 0,-15 11 0,-2-2 465,0-1 0,-1-1 0,-1-2 0,-39 14 0,44-18-682,0 0 0,-1-2-1,0 0 1,-28 2 0,-7-11-6228,26-9-5862</inkml:trace>
</inkml:ink>
</file>

<file path=ppt/ink/ink20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8:54.954"/>
    </inkml:context>
    <inkml:brush xml:id="br0">
      <inkml:brushProperty name="width" value="0.025" units="cm"/>
      <inkml:brushProperty name="height" value="0.025" units="cm"/>
    </inkml:brush>
  </inkml:definitions>
  <inkml:trace contextRef="#ctx0" brushRef="#br0">1 0 11371,'0'0'11093,"6"8"-8024,-2-3-2629,0 0-1,-1 0 0,1 0 0,-1 0 0,0 0 0,-1 1 0,1 0 0,-1-1 0,0 1 0,-1 0 0,2 11 0,-3-17-412,0 1 0,0 0 0,0 0-1,0 0 1,0-1 0,0 1 0,0 0-1,1 0 1,-1-1 0,0 1 0,0 0-1,1-1 1,-1 1 0,0 0 0,1-1-1,-1 1 1,1 0 0,-1-1 0,0 1-1,1-1 1,0 1 0,-1-1 0,1 1-1,-1-1 1,1 1 0,0-1-1,-1 0 1,1 1 0,0-1 0,-1 0-1,1 1 1,0-1 0,-1 0 0,1 0-1,1 1 1,1-2-44,0 1 0,0-1 0,-1 0 1,1 0-1,-1 1 0,1-2 0,-1 1 0,1 0 0,-1 0 0,4-3 0,47-41-1598,-33 27 1250,-11 18 186,-12 40 558,1-32-224,-1 10 113,1-12-237,0 1 1,1 0-1,0 0 0,0-1 1,0 1-1,1 0 1,0 0-1,1 0 1,-1 0-1,3 10 1,-2-16-111,-1 0 0,1-1 0,-1 1 1,1 0-1,0-1 0,-1 1 0,1-1 1,0 1-1,0-1 0,-1 1 1,1-1-1,0 1 0,0-1 0,0 0 1,-1 1-1,1-1 0,0 0 0,0 0 1,0 1-1,0-1 0,0 0 1,0 0-1,0 0 0,-1 0 0,1 0 1,0 0-1,0-1 0,0 1 0,0 0 1,0 0-1,0-1 0,-1 1 0,2-1 1,27-17-6983,-3-9-5954</inkml:trace>
</inkml:ink>
</file>

<file path=ppt/ink/ink20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8:55.512"/>
    </inkml:context>
    <inkml:brush xml:id="br0">
      <inkml:brushProperty name="width" value="0.025" units="cm"/>
      <inkml:brushProperty name="height" value="0.025" units="cm"/>
    </inkml:brush>
  </inkml:definitions>
  <inkml:trace contextRef="#ctx0" brushRef="#br0">5 41 19795,'0'0'7671,"-1"11"-5509,0 2-1304,0 1-288,0 1 0,0 0 1,4 29-1,-3-43-570,1 0 0,-1 1 0,0-1 0,1 0 0,-1 0 0,1 1 0,-1-1 0,1 0 0,0 0 0,-1 0 0,1 0 0,0 0 0,0 0 0,0 0 0,0 0 0,0 0 0,0 0 0,0 0 0,0 0 0,0-1 0,0 1 0,0-1 0,1 1 0,-1-1 0,2 1 0,0 0 0,0-1 0,0 0 0,1 1 0,-1-2 0,0 1 0,0 0 0,0-1 0,1 1 0,-1-1 0,4-1 0,5-3 0,-1 0 0,1 0 0,-1-1 0,12-9 0,2-4-270,-1-1 0,-1-1 0,-1-1 0,26-34-1,-55 73 130,0 0 1,1 0-1,0 1 0,-5 31 0,10 3-5401,6-35-2075</inkml:trace>
</inkml:ink>
</file>

<file path=ppt/ink/ink20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8:56.764"/>
    </inkml:context>
    <inkml:brush xml:id="br0">
      <inkml:brushProperty name="width" value="0.025" units="cm"/>
      <inkml:brushProperty name="height" value="0.025" units="cm"/>
    </inkml:brush>
  </inkml:definitions>
  <inkml:trace contextRef="#ctx0" brushRef="#br0">53 42 10634,'0'0'5600,"-8"3"-4111,-25 10 161,32-13-1547,0 1-1,1-1 1,-1 0 0,1 1-1,-1-1 1,0 1-1,1-1 1,-1 1 0,1-1-1,-1 1 1,1-1 0,-1 1-1,1-1 1,-1 1 0,1-1-1,0 1 1,-1 0-1,1-1 1,0 1 0,0 0-1,-1-1 1,1 1 0,0 0-1,0-1 1,0 1 0,0 0-1,0 0 1,0-1-1,0 1 1,0 0 0,0-1-1,0 1 1,0 0 0,1 0-1,-1-1 1,0 1 0,0 0-1,1-1 1,-1 1-1,0-1 1,1 1 0,-1 0-1,1-1 1,-1 1 0,1-1-1,-1 1 1,1-1 0,-1 1-1,1-1 1,0 1-1,27 19 3003,-19-17-2725,-1 1 1,1-2 0,-1 1 0,1-1 0,0 0 0,0-1 0,0 0 0,0 0 0,18-2 0,-18 0-327,0 0 1,0 0-1,-1-1 0,1 0 1,-1 0-1,1-1 1,-1 0-1,0-1 1,0 0-1,0 0 1,-1-1-1,0 0 1,1 0-1,-2-1 1,1 1-1,8-10 1,-14 13-48,0 1 1,1 0 0,-1 0 0,0-1 0,0 1-1,0-1 1,0 1 0,-1-1 0,1 1-1,0-1 1,0 1 0,-1-1 0,1 0-1,-1 1 1,0-1 0,1 0 0,-1 1-1,0-1 1,0 0 0,0 0 0,0 1-1,0-1 1,-1-2 0,0 2-8,0 1 0,0 0 0,-1 0 0,1 0 0,0 0 1,0 0-1,-1 0 0,1 0 0,0 0 0,-1 0 0,1 0 0,-1 1 0,1-1 0,-1 1 0,1-1 0,-1 1 1,0-1-1,1 1 0,-4 0 0,-2-1-16,0 1 1,0 0-1,-1 0 0,1 1 1,0 0-1,0 0 0,0 0 1,0 1-1,0 0 0,-9 4 1,6 1-2,-1 0 0,1 1 0,0 0 0,0 1 0,1 0 0,1 0-1,-1 1 1,2 0 0,-1 0 0,1 1 0,1 0 0,0 0 0,0 1 0,1 0 0,1 0 0,0 0 0,0 0 0,2 0 0,-1 1 0,0 14 0,3-26 19,0 1-1,0-1 1,0 0-1,0 0 1,0 0-1,1 0 1,-1 0 0,0 1-1,1-1 1,-1 0-1,0 0 1,1 0-1,-1 0 1,1 0 0,0 0-1,-1 0 1,1 0-1,0 0 1,0-1-1,-1 1 1,1 0 0,0 0-1,0 0 1,0-1-1,1 1 1,0 0 7,1 0 0,-1 0 0,1-1 0,-1 1 0,0-1 0,1 0 0,-1 1 0,1-1 0,-1 0 0,1-1 0,3 0 0,3 0 26,1-2 0,-1 1 0,0-2-1,0 1 1,11-6 0,65-44 11,-60 35-171,0 2 0,2 2 0,41-19 0,-67 33 108,0-1 1,-1 1-1,1 0 0,0-1 0,-1 1 1,1 0-1,0 0 0,-1-1 1,1 1-1,0 0 0,0 0 1,-1 0-1,1 0 0,0 0 1,0 0-1,-1 0 0,1 0 0,0 0 1,0 1-1,-1-1 0,1 0 1,0 0-1,-1 1 0,1-1 1,0 0-1,-1 1 0,1-1 1,-1 1-1,1-1 0,0 1 0,-1-1 1,1 1-1,-1-1 0,1 1 1,0 1 14,-1 1 1,1-1 0,-1 0-1,0 0 1,0 0 0,0 0-1,0 0 1,0 0 0,0 0-1,0 0 1,-1 1 0,0 1-1,-23 63 664,22-64-610,-2 7 105,2-7-103,0 1 1,1-1-1,-1 1 0,1-1 1,0 1-1,0-1 0,0 1 1,0 4-1,2-7-54,-1-1 0,0 0 0,1 1 0,-1-1 0,1 0 0,-1 1 0,0-1 0,1 0 0,-1 0 0,1 0 0,-1 1 0,1-1 0,-1 0 0,1 0 0,-1 0 0,1 0 0,-1 0 0,1 0 0,-1 0 0,1 0 0,-1 0 0,1 0 0,-1 0 0,1 0 0,-1-1 0,1 1 0,-1 0 0,0 0 0,1 0 0,-1-1 0,1 1 0,-1 0 0,1 0 0,-1-1 0,0 1 0,1-1 0,20-10 0,30-22 0,-26 15 0,0 2 0,1 1 0,46-19 0,-72 34 0,1 0 0,0-1 0,0 1 0,0-1 0,0 1 0,-1 0 0,1 0 0,0 0 0,0-1 0,0 1 0,0 0 0,0 0 0,0 0 0,0 0 0,0 0 0,-1 1 0,1-1 0,0 0 0,0 0 0,0 1 0,0-1 0,0 0 0,-1 1 0,1-1 0,0 1 0,0-1 0,0 1 0,-1-1 0,1 1 0,0-1 0,-1 1 0,1 0 0,-1 0 0,1-1 0,-1 1 0,1 0 0,-1 0 0,1-1 0,-1 1 0,0 0 0,1 0 0,-1 0 0,0 0 0,0 0 0,0 0 0,0-1 0,1 1 0,-1 0 0,0 0 0,-1 0 0,1 0 0,0 0 0,0 0 0,0 0 0,0 0 0,-1-1 0,0 2 0,-15 61 0,13-55 0,1-1-165,0-1 1,1 1-1,0 0 1,0 0-1,0 10 0,1-17-36,0 0-1,0 0 1,0 0-1,0 0 1,1 1-1,-1-1 1,0 0-1,0 0 1,0 0-1,0 0 1,1 1-1,-1-1 1,0 0-1,0 0 1,0 0-1,1 0 1,-1 0-1,0 0 0,0 0 1,1 0-1,-1 0 1,0 0-1,0 0 1,1 0-1,-1 0 1,0 0-1,0 0 1,1 0-1,-1 0 1,0 0-1,0 0 1,0 0-1,1 0 1,-1 0-1,0 0 1,0 0-1,1 0 1,-1-1-1,0 1 0,0 0 1,0 0-1,0 0 1,1-1-1,10-8-9706</inkml:trace>
</inkml:ink>
</file>

<file path=ppt/ink/ink20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8:57.526"/>
    </inkml:context>
    <inkml:brush xml:id="br0">
      <inkml:brushProperty name="width" value="0.025" units="cm"/>
      <inkml:brushProperty name="height" value="0.025" units="cm"/>
    </inkml:brush>
  </inkml:definitions>
  <inkml:trace contextRef="#ctx0" brushRef="#br0">197 215 17392,'0'0'6812,"-11"-4"-4217,6 2-2459,0 0 1,0 0-1,-1 1 0,1-1 1,0 1-1,-1 0 1,1 1-1,-1-1 1,1 1-1,-1 0 1,1 0-1,-1 1 1,1 0-1,-1 0 0,1 0 1,0 0-1,-1 1 1,1 0-1,0 0 1,0 1-1,0-1 1,0 1-1,1 0 0,-9 7 1,8-6-128,1 0 0,0 1-1,0-1 1,1 1 0,-1 0 0,1 0-1,0 0 1,1 0 0,-1 0 0,1 1 0,0-1-1,0 1 1,1 0 0,-1-1 0,1 1 0,0 7-1,1-12-5,1 0 0,-1 0-1,0 0 1,1-1-1,-1 1 1,1 0-1,0-1 1,-1 1 0,1 0-1,0-1 1,-1 1-1,1 0 1,0-1-1,-1 0 1,1 1 0,0-1-1,0 1 1,0-1-1,0 0 1,-1 1-1,1-1 1,0 0 0,0 0-1,0 0 1,0 0-1,0 0 1,0 0-1,0 0 1,-1 0 0,1 0-1,0 0 1,2-1-1,32-5 218,-18-1-145,0-1 1,0-1 0,-1 0-1,-1-2 1,29-22-1,-8 0-93,35-39-1,-55 57 58,-2-2 0,0 0 0,-1 0 0,-1-1 0,0-1-1,11-26 1,-62 102 661,11-12-499,-25 59 1,46-87-179,0 0 0,1 0 0,1 1 0,0-1 0,1 1 0,2 0 0,-2 23 0,4-40-100,0 0-1,0-1 1,0 1 0,0 0 0,0 0-1,0 0 1,0 0 0,0 0 0,1 0-1,-1 0 1,0 0 0,0-1 0,1 1-1,-1 0 1,1 0 0,-1 0 0,1-1-1,-1 1 1,1 0 0,0-1 0,-1 1-1,1 0 1,0-1 0,-1 1 0,1-1-1,0 1 1,0-1 0,-1 1 0,1-1-1,0 0 1,0 1 0,0-1 0,0 0-1,0 0 1,1 1 0,0-1-381,0 0-1,0 0 1,0-1-1,0 1 1,0 0-1,0-1 1,0 1-1,0-1 1,0 0-1,0 0 1,0 0-1,0 0 1,0 0 0,-1 0-1,3-2 1,16-19-7075</inkml:trace>
</inkml:ink>
</file>

<file path=ppt/ink/ink20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8:57.964"/>
    </inkml:context>
    <inkml:brush xml:id="br0">
      <inkml:brushProperty name="width" value="0.025" units="cm"/>
      <inkml:brushProperty name="height" value="0.025" units="cm"/>
    </inkml:brush>
  </inkml:definitions>
  <inkml:trace contextRef="#ctx0" brushRef="#br0">54 41 18353,'0'0'2573,"0"8"-122,0 27-690,0-34-1683,0 0-1,1 0 1,-1 0 0,0 0-1,1 1 1,-1-1-1,1 0 1,-1 0-1,1 0 1,-1 0-1,1 0 1,0 0-1,-1 0 1,1-1-1,0 1 1,0 0-1,0 0 1,-1 0-1,1-1 1,0 1-1,0 0 1,0-1-1,0 1 1,0-1 0,1 1-1,-1-1 1,0 0-1,0 1 1,0-1-1,0 0 1,0 0-1,0 0 1,1 0-1,-1 0 1,0 0-1,0 0 1,0 0-1,0 0 1,1-1-1,-1 1 1,0 0-1,1-1 1,3 0 31,0-1 0,0 1 0,0-1 1,0 0-1,0 0 0,-1 0 0,8-5 0,-9 4-26,0 0-1,-1 0 1,1 0-1,-1 0 1,1 0-1,-1 0 1,0-1 0,0 1-1,0-1 1,-1 1-1,1-1 1,-1 0-1,0 0 1,1-6-1,-2 9-55,0 0 0,0 0 0,0 0 0,0-1 0,0 1 0,0 0 0,0 0 0,0 0 1,-1 0-1,1 0 0,0 0 0,-1 0 0,1 0 0,-1 0 0,1 0 0,-1 0 0,0 0 0,1 1 0,-1-1 0,0 0 0,-1-1 0,0 1-23,1 0 1,-1 0 0,0 1 0,0-1 0,0 0 0,0 1 0,0 0 0,0-1 0,0 1 0,0 0 0,0 0 0,0 0 0,0 0 0,0 0 0,0 1 0,-2 0 0,-2 0-19,0 2 1,0-1-1,0 1 0,0-1 1,1 2-1,-1-1 1,1 0-1,0 1 1,0 0-1,0 1 1,1-1-1,-1 1 1,1 0-1,-6 8 1,5-6-3,0 0 1,1 0-1,0 0 1,0 0-1,0 1 1,1 0-1,1 0 0,-1 0 1,1 0-1,-2 16 1,4-23 17,0 0 1,0 0 0,1-1-1,-1 1 1,0 0 0,1 0-1,-1 0 1,0 0-1,1-1 1,-1 1 0,1 0-1,-1 0 1,1-1-1,-1 1 1,1-1 0,0 1-1,-1 0 1,1-1-1,0 1 1,0-1 0,-1 1-1,1-1 1,0 0-1,0 1 1,0-1 0,-1 0-1,1 1 1,0-1-1,0 0 1,0 0 0,0 0-1,0 0 1,-1 0-1,1 0 1,0 0 0,0 0-1,0 0 1,0 0-1,1-1 1,40-7 181,-17-3-216,1 0-1,44-28 0,-47 24-240,1 2 0,1 0 0,27-9 0,-51 22 288,-1 0 1,1 0 0,0-1-1,-1 1 1,1 0-1,0 0 1,-1-1 0,1 1-1,0 0 1,0 0-1,-1 0 1,1 0 0,0 0-1,-1 0 1,1 0-1,0 1 1,0-1 0,-1 0-1,1 0 1,0 0-1,-1 1 1,1-1 0,-1 0-1,1 1 1,0-1-1,-1 0 1,1 1 0,-1-1-1,1 1 1,-1-1-1,1 1 1,-1-1 0,1 1-1,-1 0 1,1-1-1,-1 1 1,0-1 0,1 1-1,-1 0 1,0-1-1,0 1 1,0 0 0,1 0-1,-1-1 1,0 1-1,0 0 1,0-1 0,0 1-1,0 0 1,0-1-1,0 1 1,-1 0 0,1 0-1,-10 52 1144,4-31-427,6-22-731,0 1 1,0-1-1,1 1 1,-1-1-1,0 0 1,0 1-1,0-1 1,0 0-1,0 1 1,1-1-1,-1 0 1,0 1-1,0-1 1,0 0-1,1 0 1,-1 1-1,0-1 1,1 0-1,-1 0 1,0 1-1,0-1 1,1 0-1,-1 0 1,0 0-1,1 1 1,-1-1-1,1 0 1,-1 0-1,0 0 1,1 0-1,-1 0 1,0 0-1,1 0 1,-1 0-1,1 0 1,-1 0-1,0 0 1,1 0-1,0 0 1,13-2-14,-14 2 12,48-19-4111,-29 9 796,11-3-4153</inkml:trace>
</inkml:ink>
</file>

<file path=ppt/ink/ink20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8:58.305"/>
    </inkml:context>
    <inkml:brush xml:id="br0">
      <inkml:brushProperty name="width" value="0.025" units="cm"/>
      <inkml:brushProperty name="height" value="0.025" units="cm"/>
    </inkml:brush>
  </inkml:definitions>
  <inkml:trace contextRef="#ctx0" brushRef="#br0">138 7 15407,'0'0'12790,"-11"-1"-10564,3-1-1992,-1 1-1,0 0 0,0 0 0,0 1 0,0 0 0,-15 3 1,21-3-213,1 1 1,-1 0-1,1 0 1,-1 0-1,1 0 1,0 0 0,-1 0-1,1 1 1,0-1-1,0 1 1,0-1-1,0 1 1,0 0-1,0 0 1,0 0 0,1 0-1,-1 0 1,1 1-1,-1-1 1,1 0-1,0 1 1,0-1-1,0 0 1,0 1 0,1 0-1,-1-1 1,0 1-1,1-1 1,0 1-1,0 0 1,0-1-1,0 5 1,1-6-179,-1 1 1,1 0-1,-1 0 0,1-1 1,0 1-1,0 0 0,0-1 1,0 1-1,0 0 1,1-1-1,-1 0 0,0 1 1,1-1-1,-1 0 0,0 0 1,1 1-1,0-1 0,-1-1 1,1 1-1,0 0 0,-1 0 1,1 0-1,0-1 0,0 1 1,0-1-1,0 0 1,-1 1-1,1-1 0,0 0 1,0 0-1,2 0 0,6 1-1345,0-1-1,0 0 0,0 0 0,0-1 0,9-2 1,12-7-8235</inkml:trace>
</inkml:ink>
</file>

<file path=ppt/ink/ink20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8:58.677"/>
    </inkml:context>
    <inkml:brush xml:id="br0">
      <inkml:brushProperty name="width" value="0.025" units="cm"/>
      <inkml:brushProperty name="height" value="0.025" units="cm"/>
    </inkml:brush>
  </inkml:definitions>
  <inkml:trace contextRef="#ctx0" brushRef="#br0">76 125 13100,'0'0'16469,"9"3"-15268,-2-1-1104,0-1-1,0 1 1,-1-1-1,1-1 1,0 1-1,0-1 0,0-1 1,0 1-1,0-1 1,-1 0-1,1-1 1,0 1-1,-1-1 0,1-1 1,11-5-1,-15 7-75,67-37 291,-64 35-301,-1 0 0,0-1 0,0 1 0,-1-1 0,1-1 0,-1 1 0,1 0 0,-2-1 0,1 0 0,4-8 0,-7 13-11,-1-1 0,0 1 0,0-1 0,1 1 0,-1-1 0,0 1 0,0-1 0,0 1 0,0-1 0,0 1 0,0-1 0,0 1 0,0-1 0,0 0 0,0 1 0,0-1 0,0 1 0,0-1 0,0 1 0,0-1 0,0 1 0,-1-1 0,1 1 0,0-1 0,0 1 0,-1-1 0,1 1 0,0-1 0,-1 1 0,1 0 0,-1-1 0,1 1 0,0-1 0,-1 1 0,0 0 0,-24-7 0,-32 11 0,43-1 0,-1 1 0,1 1 0,-1 0 0,1 1 0,1 0 0,-1 1 0,1 1 0,0 0 0,1 1 0,0 0 0,1 1 0,-1 0 0,2 1 0,0 0 0,0 1 0,1 0 0,-12 20 0,19-29-63,0 1 1,1-1-1,-1 0 0,1 0 1,0 1-1,0-1 0,0 0 1,0 1-1,1-1 0,-1 1 1,1 0-1,0-1 1,0 1-1,0-1 0,0 1 1,1-1-1,0 1 0,-1-1 1,1 1-1,1-1 0,-1 0 1,0 1-1,1-1 0,0 0 1,-1 0-1,1 0 0,0 0 1,1 0-1,-1-1 0,0 1 1,1-1-1,0 1 1,-1-1-1,6 3 0,2 0-641,-1 0 1,1-1-1,0 0 0,0 0 0,1-1 0,-1-1 1,1 0-1,-1 0 0,1-1 0,13 0 0,25-1-14056</inkml:trace>
</inkml:ink>
</file>

<file path=ppt/ink/ink20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9:06.409"/>
    </inkml:context>
    <inkml:brush xml:id="br0">
      <inkml:brushProperty name="width" value="0.025" units="cm"/>
      <inkml:brushProperty name="height" value="0.025" units="cm"/>
    </inkml:brush>
  </inkml:definitions>
  <inkml:trace contextRef="#ctx0" brushRef="#br0">162 1 17328,'0'0'12989,"3"9"-11655,-1 3-1252,-1 0 0,-1-1 0,0 1 0,0 0 0,-1 0 0,-1 0-1,0 0 1,0-1 0,-2 1 0,1-1 0,-6 12 0,1 2-16,-9 46 1,17-70-67,0 0 0,0 0 0,0 0 0,0 0 0,0 0 0,0 0 0,0 0 0,0 0 0,0 0 0,0 0 0,1 0 0,-1 0 0,0 0 0,1 0 0,-1 0 0,1 0 0,-1 0 0,1-1 0,-1 1 0,1 0 0,-1 0 0,1 0 0,0-1 0,0 1 0,-1 0 0,1-1 0,0 1 0,0-1 0,0 1 0,0-1 0,-1 1 0,1-1 0,0 0 0,0 1 0,0-1 0,0 0 0,0 0 0,0 0 0,0 0 0,0 0 0,0 0 0,0 0 0,0 0 0,0 0 0,0 0 0,0 0 0,0-1 0,0 1 0,0 0 0,1-1 0,12-2 0,0-1 0,27-11 0,-14 6 0,-24 8 0,1 0 0,-1 0 0,0 0 0,0 1 0,1-1 0,-1 1 0,0 0 0,0 0 0,1 0 0,-1 1 0,4 0 0,-6 0 0,0-1 0,1 1 0,-1 0 0,0 0 0,0 0 0,0 1 0,0-1 0,0 0 0,-1 0 0,1 0 0,0 1 0,-1-1 0,1 0 0,0 1 0,-1-1 0,0 1 0,1-1 0,-1 1 0,0-1 0,0 0 0,0 1 0,0-1 0,0 1 0,0-1 0,0 4 0,-1 0 0,0 1 0,0 0 0,0-1 0,0 1 0,-1-1 0,0 1 0,0-1 0,-1 0 0,0 1 0,1-1 0,-2-1 0,1 1 0,0 0 0,-1-1 0,0 0 0,0 0 0,0 0 0,-1 0 0,1 0 0,-1-1 0,0 0 0,0 0 0,0-1 0,0 1 0,-10 2 0,-1 2 0,0-2 0,-1 0 0,0-1 0,0-1 0,0 0 0,0-1 0,-25-1 0,40-1-75,0 0 1,0 1-1,0-1 1,0-1-1,0 1 0,0 0 1,0 0-1,0-1 0,0 1 1,0-1-1,0 0 1,0 0-1,0 0 0,0 1 1,0-2-1,0 1 1,1 0-1,-1 0 0,0-1 1,1 1-1,-1 0 0,1-1 1,0 0-1,-1 1 1,1-1-1,0 0 0,0 0 1,0 1-1,0-1 1,0 0-1,1 0 0,-2-4 1,2 3-205,0 0 0,0 0 0,1-1 0,-1 1 0,1 0 0,0 0 0,0 0 0,0 0 0,0 0 0,0 1 0,1-1 0,-1 0 0,1 0 0,0 1 0,-1-1 0,1 1 0,1 0 0,-1-1 0,0 1 0,0 0 0,5-3 0,25-16-8001</inkml:trace>
</inkml:ink>
</file>

<file path=ppt/ink/ink20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9:06.768"/>
    </inkml:context>
    <inkml:brush xml:id="br0">
      <inkml:brushProperty name="width" value="0.025" units="cm"/>
      <inkml:brushProperty name="height" value="0.025" units="cm"/>
    </inkml:brush>
  </inkml:definitions>
  <inkml:trace contextRef="#ctx0" brushRef="#br0">1 145 18738,'0'0'7078,"9"3"-4200,-4 0-2724,1-1 0,0 0 1,0-1-1,0 1 0,0-1 0,0-1 1,0 1-1,0-1 0,0 0 1,0 0-1,1-1 0,-1 1 0,0-1 1,0-1-1,0 1 0,-1-1 1,1 0-1,0-1 0,9-4 0,-4-1-179,-1 0 0,0 0 0,0 0 0,9-12 0,-16 17-2,0-1 0,1-1-1,-2 1 1,1 0 0,0-1-1,-1 1 1,0-1 0,0 0-1,0 0 1,-1 0 0,1 0-1,0-10 1,-2 14 28,0 0 0,0 0 0,0 1 1,0-1-1,-1 0 0,1 0 0,0 0 0,-1 0 0,1 1 0,-1-1 1,1 0-1,-1 0 0,1 1 0,-1-1 0,1 0 0,-1 1 0,0-1 1,1 0-1,-1 1 0,0-1 0,1 1 0,-1-1 0,0 1 0,0 0 1,0-1-1,1 1 0,-1 0 0,0-1 0,0 1 0,0 0 0,0 0 1,0 0-1,0 0 0,1 0 0,-1 0 0,0 0 0,0 0 0,0 0 1,0 0-1,0 0 0,0 1 0,1-1 0,-2 1 0,-3 0 18,0 0-1,0 0 1,0 0-1,0 1 0,0 0 1,0 0-1,-4 3 0,0 2 29,0 1-1,0 0 1,1 0-1,0 1 1,0 0-1,1 1 1,0 0-1,1 0 0,0 0 1,0 1-1,2 0 1,-1 0-1,1 0 1,1 0-1,0 1 1,0-1-1,1 1 0,1 0 1,-1 17-1,2-27-51,1 0-1,-1 0 1,0 0-1,1 0 1,0 0-1,-1 0 1,1 0-1,0 0 1,0-1-1,0 1 1,0 0-1,0 0 1,1-1-1,-1 1 1,0 0 0,1-1-1,-1 0 1,1 1-1,-1-1 1,1 0-1,0 0 1,0 0-1,0 0 1,-1 0-1,1 0 1,0 0-1,0 0 1,0-1-1,0 1 1,0-1-1,0 0 1,1 0-1,-1 0 1,0 1-1,0-2 1,0 1-1,3-1 1,4 1-226,-1-1 0,1 0 1,-1-1-1,1 0 0,-1 0 1,0-1-1,0 0 0,9-5 1,7-7-1865,-1-1 0,0-1 1,-2-1-1,0-1 0,-1-1 1,-1-1-1,20-27 0,3-10-4562</inkml:trace>
</inkml:ink>
</file>

<file path=ppt/ink/ink20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9:08.024"/>
    </inkml:context>
    <inkml:brush xml:id="br0">
      <inkml:brushProperty name="width" value="0.025" units="cm"/>
      <inkml:brushProperty name="height" value="0.025" units="cm"/>
    </inkml:brush>
  </inkml:definitions>
  <inkml:trace contextRef="#ctx0" brushRef="#br0">163 0 320,'0'0'20676,"-9"16"-18797,-88 174 2343,86-165-3782,2 0-1,0 1 0,1 0 1,2 0-1,1 1 0,-4 44 1,9-69-432,0 0 0,0 0 1,0 0-1,0 0 0,1 1 1,-1-1-1,0 0 0,1 0 1,-1 0-1,1 0 1,0-1-1,0 1 0,1 3 1,-1-5-3,-1 0 1,0 1 0,1-1 0,-1 0 0,1 1-1,-1-1 1,0 0 0,1 0 0,-1 0 0,1 1-1,-1-1 1,1 0 0,-1 0 0,1 0 0,-1 0-1,1 0 1,-1 0 0,1 0 0,-1 0 0,1 0-1,0 0 1,-1 0 0,1 0 0,-1 0-1,1 0 1,-1 0 0,1-1 0,-1 1 0,0 0-1,1 0 1,0-1 0,2-1-25,-1 0 0,0 0 0,1 0 0,-1-1 0,0 1 0,0-1 0,0 1 0,0-1 0,-1 0 0,1 0 0,-1 0 0,1 0 0,-1 0 0,1-4 0,2-19-218,-1 1 0,-1-1 0,-1 1 0,-4-41 0,6 65 223,1-1 0,0 1 0,0 0 0,-1 0 0,1 1 0,0-1 0,0 1 1,0 0-1,0 0 0,0 0 0,5 1 0,5-1 40,63-11 23,-61 7-40,1 1 1,0 1-1,0 0 0,-1 1 1,1 1-1,22 3 0,-37-3 5,-1 1-1,1-1 0,-1 1 0,1 0 0,-1-1 1,1 1-1,-1 0 0,0 0 0,1 0 0,-1 0 1,0 0-1,0 1 0,0-1 0,0 0 0,0 0 0,0 1 1,0-1-1,0 1 0,0-1 0,-1 1 0,1-1 1,-1 1-1,1-1 0,-1 1 0,1 0 0,-1-1 0,0 1 1,0 0-1,0-1 0,0 1 0,0-1 0,0 1 1,0 0-1,-1 2 0,0 3 98,-1 0 0,1 0 0,-1 0 0,0-1 0,-1 1 1,-5 11-1,-37 53 1436,88-104-1094,8-18-1511,-31 30 176,0 2 0,1 0 0,30-21 0,-51 40 866,0 0-1,1-1 0,-1 1 1,0 0-1,1-1 0,-1 1 1,1 0-1,-1 0 0,0-1 1,1 1-1,-1 0 1,1 0-1,-1 0 0,0 0 1,1 0-1,-1 0 0,1 0 1,-1-1-1,1 1 0,-1 0 1,1 1-1,-1-1 0,0 0 1,1 0-1,-1 0 1,1 0-1,-1 0 0,1 0 1,-1 0-1,0 1 0,1-1 1,-1 0-1,1 0 0,-1 1 1,1-1-1,1 18-46,-12 34 564,7-42-395,1 1 157,0 0 0,0 1 0,1-1-1,1 0 1,0 1 0,1 11 0,-1-21-241,0 0 0,1-1-1,-1 1 1,0 0 0,1 0 0,-1 0 0,1-1 0,-1 1 0,1 0 0,0-1-1,0 1 1,0 0 0,0-1 0,0 1 0,0-1 0,0 1 0,1-1 0,-1 0-1,0 0 1,1 1 0,-1-1 0,1 0 0,-1 0 0,1-1 0,0 1 0,-1 0-1,1 0 1,0-1 0,0 1 0,-1-1 0,1 1 0,0-1 0,0 0 0,0 0-1,0 0 1,-1 0 0,1 0 0,0 0 0,0 0 0,0-1 0,0 1-1,-1-1 1,1 1 0,0-1 0,1-1 0,2 0-8,0-1 0,-1 1 0,1-1 1,-1-1-1,0 1 0,0-1 0,0 1 0,0-1 0,-1 0 0,1 0 1,-1-1-1,0 1 0,-1-1 0,3-4 0,1-1-2,-1 0 0,-1 0 0,0 0 0,0-1-1,3-20 1,-7 4 234,0 26-238,0 0 0,0 1 1,0 0-1,0-1 0,0 1 1,-1-1-1,1 1 0,0-1 1,-1 1-1,1-1 0,0 1 0,0 0 1,-1-1-1,1 1 0,-1-1 1,1 1-1,0 0 0,-1 0 0,1-1 1,-1 1-1,1 0 0,-1 0 1,1-1-1,-1 1 0,1 0 0,-1 0 1,1 0-1,-1 0 0,1 0 1,-1 0-1,1 0 0,-1 0 1,1 0-1,-1 0 0,1 0 0,-1 0 1,1 0-1,-1 0 0,1 0 1,-1 1-1,1-1 0,-1 0 0,1 0 1,-1 1-1,1-1 0,-1 1 1,0 0 9,-1-1 1,1 1-1,0 0 0,0 0 1,0 0-1,0 1 1,0-1-1,0 0 1,0 0-1,0 1 1,1-1-1,-1 0 1,0 1-1,1-1 1,-1 0-1,1 1 1,-1-1-1,1 1 1,0-1-1,0 1 0,-1-1 1,1 1-1,0-1 1,1 1-1,-1-1 1,0 1-1,0-1 1,1 1-1,-1-1 1,0 1-1,1-1 1,0 1-1,-1-1 1,1 0-1,0 1 1,-1-1-1,1 0 0,0 0 1,0 0-1,0 1 1,0-1-1,1 0 1,-1 0-1,0-1 1,0 1-1,0 0 1,1 0-1,-1 0 1,1-1-1,1 1 1,10 1-9,0-1 0,0-1 0,-1-1 0,1 0 0,0 0 0,0-1 1,0-1-1,-1 0 0,0-1 0,18-7 0,-14 4-7,0-1-1,0-1 0,-1 0 1,0-1-1,-1-1 0,0 0 1,13-14-1,-26 24-3,0 0 0,0 1 0,0-1 0,0 0 0,0 0 0,0 0 0,0 0 0,-1 0 0,1 0 0,0 0 0,-1 0 0,1-1 0,-1 1 0,1 0 0,-1 0 0,1 0 0,-1-3 0,0 4 0,-1 0 0,1-1 0,0 1 0,-1 0 0,1-1 0,-1 1 0,1 0 0,-1 0 0,1-1 0,-1 1 0,1 0 0,-1 0 0,1 0 0,-1 0 0,1 0 0,-1 0 0,1 0 0,-1 0 0,0 0 0,1 0 0,-1 0 0,1 0 0,-1 0 0,1 0 0,-1 0 0,0 1 0,-5 0 0,0 1 0,1 0 0,-1 0 0,0 0 0,1 1 0,-6 3 0,-44 44 0,52-46 0,0-1 0,0 1 0,0-1 0,0 1 0,1 0 0,-1 0 0,1 0 0,0 0 0,0 1 0,1-1 0,0 0 0,-1 1 0,0 7 0,5-6 0,0 0 0,0-1 0,0 1 0,1-1 0,0 0 0,0 0 0,0 0 0,0 0 0,1-1 0,0 0 0,0 0 0,0 0 0,8 4 0,-8-8 0,0 0 0,-1 0 0,1-1 0,0 1 0,0-1 0,-1 0 0,1 0 0,0-1 0,-1 0 0,1 1 0,-1-1 0,0-1 0,0 1 0,1 0 0,-2-1 0,1 0 0,0 0 0,0 0 0,-1-1 0,0 1 0,0-1 0,5-6 0,5-7 0,0-1 0,-1-1 0,15-30 0,-25 45 0,0 0 0,0-1 0,0 1 0,0 0 0,-1-1 0,1 1 0,-1-1 0,-1 0 0,1 1 0,0-1 0,-1-9 0,-1 14 0,1 0 0,-1 0 0,1-1 0,-1 1 0,0 0 0,1 0 0,-1 0 0,1 0 0,-1 0 0,1 0 0,-1 0 0,1 0 0,-1 0 0,0 0 0,1 0 0,-1 1 0,1-1 0,-1 0 0,1 0 0,-1 0 0,1 1 0,-1-1 0,1 0 0,-1 1 0,1-1 0,0 0 0,-1 1 0,1-1 0,-1 1 0,1-1 0,0 0 0,-1 2 0,-15 12 0,1 2 0,1 2 0,-21 31 0,30-40 0,-1 1 0,2-1 0,-1 1 0,1-1 0,1 1 0,0 0 0,-3 20 0,5-29 0,1-1 0,0 1 0,0 0 0,0-1 0,0 1 0,0-1 0,0 1 0,0 0 0,1-1 0,-1 1 0,0 0 0,0-1 0,0 1 0,1-1 0,-1 1 0,0 0 0,1-1 0,-1 1 0,0-1 0,1 1 0,-1-1 0,1 1 0,-1-1 0,0 1 0,1-1 0,-1 0 0,1 1 0,0-1 0,0 1 0,22 0 0,24-17 0,9-18-48,-41 24 37,0 0-1,0 1 1,1 1 0,0 0-1,1 1 1,-1 1 0,22-5-1,-37 11 14,0 0 0,-1 0 0,1 0 1,0 0-1,-1 1 0,1-1 0,-1 0 0,1 0 0,0 0 0,-1 1 0,1-1 0,-1 0 0,1 1 1,-1-1-1,1 0 0,-1 1 0,1-1 0,-1 1 0,1-1 0,-1 1 0,0-1 0,1 1 0,-1-1 1,0 1-1,1-1 0,-1 1 0,0 0 0,0-1 0,0 1 0,1-1 0,-1 1 0,0 0 0,0-1 1,0 1-1,0-1 0,0 1 0,0 0 0,0-1 0,0 1 0,0 0 0,-1-1 0,1 2 1,-7 39 38,4-21-34,3-19-7,0-1 0,1 0 0,-1 1 0,1-1 0,-1 0 0,1 1 0,-1-1 0,1 0 0,-1 1 0,1-1 0,-1 0 0,1 0 0,-1 0 0,1 1 0,0-1 0,-1 0 0,1 0 0,-1 0 0,1 0 0,0 0 0,-1 0 0,1 0 0,-1 0 0,1-1 0,-1 1 0,1 0 0,0 0 0,-1 0 0,1-1 0,20-4 0,-19 4 0,10-3 0,0-1 0,0 2 0,0-1 0,0 2 0,1 0 0,16-1 0,-29 3-10,1 0 0,0 0 0,0 0 0,0 0 0,-1 1 1,1-1-1,0 0 0,0 1 0,-1-1 0,1 1 0,0-1 0,-1 1 0,1-1 0,0 1 0,-1-1 0,1 1 0,-1-1 1,1 1-1,-1 0 0,1-1 0,-1 1 0,1 0 0,-1 0 0,0-1 0,1 1 0,-1 0 0,0 0 0,0-1 1,1 1-1,-1 0 0,0 0 0,0 1 0,0 34-2358,0-25 371</inkml:trace>
</inkml:ink>
</file>

<file path=ppt/ink/ink20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9:09.441"/>
    </inkml:context>
    <inkml:brush xml:id="br0">
      <inkml:brushProperty name="width" value="0.025" units="cm"/>
      <inkml:brushProperty name="height" value="0.025" units="cm"/>
    </inkml:brush>
  </inkml:definitions>
  <inkml:trace contextRef="#ctx0" brushRef="#br0">141 43 14125,'1'-3'-63,"7"-35"6564,-8 38-6434,0 0 0,0 0 0,0 1 1,0-1-1,0 0 0,0 0 0,0 0 0,0 0 1,0 0-1,0 0 0,0 0 0,0 0 1,-1 0-1,1 0 0,0 0 0,0 0 0,0 0 1,0 0-1,0 0 0,0 0 0,0 0 1,0 0-1,0 0 0,-1 0 0,1 0 0,0 0 1,0 0-1,0 0 0,0 0 0,0 0 1,0 0-1,0 0 0,0 0 0,0 0 0,0 0 1,-1 0-1,1 0 0,0 0 0,0 0 1,0-1-1,0 1 0,0 0 0,0 0 0,0 0 1,0 0-1,0 0 0,0 0 0,0 0 0,0 0 1,0 0-1,0 0 0,0 0 0,0-1 1,0 1-1,0 0 0,0 0 0,0 0 0,0 0 1,0 0-1,0 0 0,0 0 0,0-1 1,-14 21 961,-19 35 279,-25 60-1,50-98-970,2 0 0,-1 1 0,2 0 0,0-1 0,2 2 0,0-1 0,0 0 0,1 25 0,2-42-318,1 1 0,-1-1 1,0 0-1,1 1 0,-1-1 0,1 0 0,-1 0 1,1 1-1,-1-1 0,1 0 0,0 0 0,0 0 1,0 0-1,-1 0 0,1 0 0,0 0 0,0 0 1,1 0-1,-1 0 0,0-1 0,0 1 0,0 0 1,0-1-1,1 1 0,-1-1 0,0 1 0,0-1 1,1 0-1,-1 1 0,0-1 0,1 0 0,-1 0 0,0 0 1,1 0-1,-1 0 0,0 0 0,1-1 0,-1 1 1,0 0-1,1-1 0,1 0 0,5 0 62,-1-1 0,1 0 0,0-1 0,-1 0 0,15-8 0,3-5-81,-1-1 0,-1-1 0,-1-1 0,-1-1 0,0-1 0,-1-1 0,-2 0 0,0-2 0,-1 0 0,-2-1 0,19-40 0,-25 41 0,-11 22 0,-4 8 0,-6 11 0,-11 23 0,-17 44 0,35-72 0,0 1 0,1-1 0,0 1 0,1 1 0,0-1 0,2 0 0,-1 0 0,1 19 0,1-31-38,0 0 1,0 0-1,1-1 0,-1 1 1,0 0-1,0 0 1,0 0-1,1 0 0,-1-1 1,0 1-1,1 0 0,-1 0 1,1-1-1,-1 1 1,1 0-1,-1 0 0,1-1 1,-1 1-1,1-1 0,0 1 1,-1 0-1,1-1 1,0 1-1,0-1 0,-1 0 1,1 1-1,1-1 0,26-1-2905,-22-1 1478,0 0 1,1-1 0,-1 0-1,0 0 1,0 0-1,8-7 1,13-13-14685</inkml:trace>
</inkml:ink>
</file>

<file path=ppt/ink/ink20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9:09.781"/>
    </inkml:context>
    <inkml:brush xml:id="br0">
      <inkml:brushProperty name="width" value="0.025" units="cm"/>
      <inkml:brushProperty name="height" value="0.025" units="cm"/>
    </inkml:brush>
  </inkml:definitions>
  <inkml:trace contextRef="#ctx0" brushRef="#br0">180 0 20852,'0'0'6566,"-44"70"-4388,24-30-416,-4 6-833,-1 3-609,3 0-160,3-4-160,5-7-224,5-8-769,7-14-513,2-10-992,5-6 672,9-16 65,1-15-2788,1-8-3746</inkml:trace>
</inkml:ink>
</file>

<file path=ppt/ink/ink20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9:10.155"/>
    </inkml:context>
    <inkml:brush xml:id="br0">
      <inkml:brushProperty name="width" value="0.025" units="cm"/>
      <inkml:brushProperty name="height" value="0.025" units="cm"/>
    </inkml:brush>
  </inkml:definitions>
  <inkml:trace contextRef="#ctx0" brushRef="#br0">58 0 13164,'0'0'16496,"67"26"-15855,-43-20-417,6-6-96,3 0-96,-1 0-160,-5-1-192,-8-6-193,-10 2-1953,-37 4-21141</inkml:trace>
  <inkml:trace contextRef="#ctx0" brushRef="#br0" timeOffset="1">0 173 15567,'0'0'13805,"81"12"-12588,-33-27-801,2 1-320,-4-2-64,-6 7-224,-12 4-865,-11 5-1569,-14 5-930,-3 11-127,-18 4-2083,-11 1-4611</inkml:trace>
</inkml:ink>
</file>

<file path=ppt/ink/ink20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9:10.508"/>
    </inkml:context>
    <inkml:brush xml:id="br0">
      <inkml:brushProperty name="width" value="0.025" units="cm"/>
      <inkml:brushProperty name="height" value="0.025" units="cm"/>
    </inkml:brush>
  </inkml:definitions>
  <inkml:trace contextRef="#ctx0" brushRef="#br0">0 126 16656,'0'0'12940,"86"7"-11819,-35-24-608,7-4-385,2-3-64,-3 2-993,0-4-4324,-6 3-10570</inkml:trace>
</inkml:ink>
</file>

<file path=ppt/ink/ink20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9:13.214"/>
    </inkml:context>
    <inkml:brush xml:id="br0">
      <inkml:brushProperty name="width" value="0.025" units="cm"/>
      <inkml:brushProperty name="height" value="0.025" units="cm"/>
    </inkml:brush>
  </inkml:definitions>
  <inkml:trace contextRef="#ctx0" brushRef="#br0">303 47 12940,'0'-2'379,"0"0"-1,0 1 1,0-1 0,0 0-1,0 0 1,0 0-1,0 0 1,-1 1-1,1-1 1,-1 0 0,1 0-1,-1 0 1,0 1-1,0-1 1,0 1 0,0-1-1,0 0 1,0 1-1,0 0 1,0-1-1,-3-1 1,1 2-81,0-1 0,0 1 0,0 0 0,0 1 0,0-1 0,0 0 0,0 1 0,-1 0 1,1 0-1,0 0 0,0 0 0,-5 1 0,0 1-174,-1 0-1,1 0 1,0 1 0,0 0-1,0 0 1,0 1 0,1 0 0,0 0-1,-1 1 1,1 0 0,1 0 0,-1 1-1,1 0 1,-7 8 0,-5 7 159,1-1 0,1 2 1,-16 30-1,26-41-50,0 0-1,0 1 0,2 0 1,-1 0-1,1 1 0,1-1 1,1 1-1,-3 16 0,5-26-199,0 1 1,0 0-1,0-1 0,0 1 0,0 0 1,1-1-1,-1 1 0,1-1 0,0 1 0,0-1 1,0 1-1,1-1 0,-1 0 0,1 0 0,0 1 1,0-1-1,0 0 0,0-1 0,1 1 1,-1 0-1,1-1 0,-1 1 0,1-1 0,0 0 1,0 0-1,0 0 0,0 0 0,0 0 0,1-1 1,-1 1-1,1-1 0,6 2 0,2-1-2,0 0 0,0 0 1,0-1-1,0-1 0,0 0 0,0-1 0,21-3 0,-30 4-26,0-1-1,1 1 1,-1-1-1,0 0 1,0 0-1,1 0 1,-1-1 0,0 1-1,0-1 1,0 1-1,-1-1 1,1 0-1,0 0 1,-1-1 0,1 1-1,-1 0 1,0-1-1,1 1 1,-1-1-1,-1 0 1,1 0 0,0 0-1,-1 0 1,1 0-1,-1 0 1,0 0-1,0 0 1,0-1 0,0 1-1,-1 0 1,1-6-1,-1 7 17,-1 0-1,1 0 0,-1 0 0,0 0 0,0 1 1,1-1-1,-1 0 0,0 0 0,-1 1 0,1-1 1,0 0-1,0 1 0,-1-1 0,1 1 1,-1 0-1,1-1 0,-1 1 0,1 0 0,-1 0 1,0 0-1,0 0 0,0 0 0,1 1 1,-1-1-1,0 0 0,-4 0 0,2 0 16,1 0 0,-1 0 1,0 0-1,0 1 0,0-1 0,0 1 0,0 0 0,1 0 0,-1 1 0,0-1 1,0 1-1,0 0 0,-5 1 0,9-2-36,-1 0 0,1 0 0,-1 0 0,1 0 0,0 0 0,-1 0 0,1 0 0,0 0 0,-1 0 0,1 1 0,-1-1 0,1 0 0,0 0 0,-1 0 0,1 0 0,0 1 0,-1-1 0,1 0 0,0 0 0,0 1 0,-1-1 0,1 0 0,0 0 0,0 1 0,-1-1 0,1 0 0,0 1 0,0-1 0,0 0 0,0 1 0,-1-1 0,1 0 0,0 1 0,0-1 0,0 1 0,0-1 0,0 0 0,0 1 0,0-1 0,0 0 0,0 1 0,0-1 0,0 1 0,0-1 0,0 0 0,1 1 0,-1-1 0,0 0 0,0 1 0,0-1 0,0 0 0,1 1 0,-1-1 0,0 0 0,0 1 0,0-1 0,1 0 0,-1 0 0,0 1 0,1-1 0,-1 0 0,0 0 0,1 0 0,-1 1 0,0-1 0,1 0 0,-1 0 0,1 0 0,26 7 0,111-23-1890,-138 16 1879,1 0-1,0 0 1,0 1-1,0-1 1,-1 0-1,1 1 1,0-1-1,0 0 1,-1 1-1,1-1 1,0 1-1,-1-1 1,1 1-1,-1-1 1,1 1-1,-1 0 1,1-1-1,-1 1 1,1 0-1,-1-1 1,1 1 0,-1 0-1,0 0 1,1-1-1,-1 1 1,0 0-1,0 0 1,0 0-1,0-1 1,1 1-1,-1 0 1,0 0-1,0 0 1,-1-1-1,1 1 1,0 0-1,0 0 1,0 1-1,-8 43-1692,5-32-2756,2-4-3304</inkml:trace>
</inkml:ink>
</file>

<file path=ppt/ink/ink20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9:13.589"/>
    </inkml:context>
    <inkml:brush xml:id="br0">
      <inkml:brushProperty name="width" value="0.025" units="cm"/>
      <inkml:brushProperty name="height" value="0.025" units="cm"/>
    </inkml:brush>
  </inkml:definitions>
  <inkml:trace contextRef="#ctx0" brushRef="#br0">71 1 20884,'0'0'5119,"-2"11"-3106,-4 22-672,-17 56 1,13-59-1157,2 0 0,1 0 0,1 1 0,-2 39 1,28-103-53,-10 3-466,-1 0 0,-2-1 0,0 0 0,3-56 1,-8 65 437,-2 21-82,0 1-1,0-1 0,0 0 1,0 1-1,0-1 0,0 0 1,0 0-1,0 1 0,0-1 1,0 0-1,1 1 1,-1-1-1,0 0 0,0 1 1,1-1-1,-1 0 0,0 1 1,1-1-1,-1 1 0,1-1 1,-1 0-1,1 1 0,-1-1 1,1 1-1,-1 0 1,1-1-1,-1 1 0,1-1 1,0 1-1,-1 0 0,1-1 1,0 1-1,-1 0 0,1 0 1,1-1-1,21 12-941,-9-4-3088,0-2-3493</inkml:trace>
</inkml:ink>
</file>

<file path=ppt/ink/ink20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9:14.221"/>
    </inkml:context>
    <inkml:brush xml:id="br0">
      <inkml:brushProperty name="width" value="0.025" units="cm"/>
      <inkml:brushProperty name="height" value="0.025" units="cm"/>
    </inkml:brush>
  </inkml:definitions>
  <inkml:trace contextRef="#ctx0" brushRef="#br0">22 19 7591,'0'0'11665,"-2"-3"-11350,-3-6 10,-5 2-127,10 8-104,-1-1-1,1 0 1,0 1 0,-1-1 0,1 0 0,0 1 0,0-1 0,-1 0 0,1 1 0,0-1-1,0 1 1,0-1 0,-1 1 0,1-1 0,0 0 0,0 1 0,0-1 0,0 1 0,0-1-1,0 1 1,0-1 0,0 1 0,0-1 0,0 0 0,0 1 0,0-1 0,0 1 0,1-1-1,-1 1 1,0-1 0,0 0 0,0 1 0,1-1 0,-1 1 0,0-1 0,0 0 0,1 1-1,-1-1 1,0 0 0,1 1 0,-1-1 0,0 0 0,1 0 0,-1 1 0,1-1 0,0 0 0,6 3-722,-2-2-6926</inkml:trace>
</inkml:ink>
</file>

<file path=ppt/ink/ink20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9:15.180"/>
    </inkml:context>
    <inkml:brush xml:id="br0">
      <inkml:brushProperty name="width" value="0.025" units="cm"/>
      <inkml:brushProperty name="height" value="0.025" units="cm"/>
    </inkml:brush>
  </inkml:definitions>
  <inkml:trace contextRef="#ctx0" brushRef="#br0">346 221 12139,'0'0'6076,"9"-8"-3466,7-6-1478,7-5 277,3 0 3043,-26 18-3662,-2 11-614,0 0-1,-1-1 1,0 1-1,0-1 1,-1 1-1,0-1 0,-1-1 1,-6 10-1,2-1 158,3-6-300,-15 29 386,-1-1-1,-53 69 0,68-99-364,0-1-1,-1 0 0,1 0 0,-1-1 1,-1 0-1,0 0 0,0-1 0,0 0 1,0-1-1,-1 0 0,0 0 0,0-1 1,0 0-1,-1-1 0,1 0 1,-1-1-1,-19 2 0,27-4-53,1 0 0,-1 0 0,0 0 0,1-1 0,-1 1 0,1-1 0,-1 0 0,0 1 0,1-1 0,0 0 0,-1 0 0,1-1 0,-1 1 0,1-1 0,0 1 0,0-1 0,0 1 0,0-1 0,0 0 0,0 0 0,1 0 0,-1 0 0,1-1 0,-1 1 0,1 0 0,0 0 0,-1-1 0,1 1 0,1-1 0,-1 1 0,0-1 0,1 0 0,-1 1 0,1-5 0,-1-1 0,0 1 0,1-1 0,1 1 0,-1-1 0,1 1 0,0-1 0,1 1 0,0-1 0,0 1 0,0 0 0,7-12 0,4-1 0,2 1 0,0 0 0,1 1 0,1 1 0,0 0 0,1 1 0,39-25 0,-24 16 0,44-41 0,-73 62 0,0 0 0,0-1 0,-1 1 0,1-1 0,-1 0 0,-1 1 0,1-1 0,-1 0 0,1-1 0,-1 1 0,-1 0 0,1-1 0,-1 1 0,1-11 0,-2 13 0,0 0 0,0 1 0,-1-1 0,1 0 0,-1 1 0,0-1 0,1 1 0,-1-1 0,-1 1 0,1-1 0,0 1 0,0 0 0,-1-1 0,1 1 0,-1 0 0,0 0 0,0 0 0,0 0 0,0 1 0,0-1 0,0 0 0,0 1 0,0-1 0,-1 1 0,1 0 0,-1 0 0,1 0 0,-1 0 0,1 0 0,-1 1 0,1-1 0,-5 0 0,1 0-9,-1 0 1,1 0-1,-1 0 1,0 1-1,1 0 1,-1 0-1,1 0 1,-1 1-1,0 0 1,1 1-1,0-1 1,-1 1-1,1 0 0,0 1 1,0 0-1,0 0 1,0 0-1,1 0 1,-1 1-1,1 0 1,0 0-1,0 1 1,0-1-1,0 1 0,1 0 1,0 0-1,0 1 1,1-1-1,-1 1 1,1 0-1,0 0 1,1 0-1,-1 0 1,1 1-1,1-1 1,-1 0-1,1 1 0,0-1 1,0 14-1,0-7 25,1-1-1,1 0 1,0 1-1,1-1 1,0 0 0,1 1-1,0-1 1,1-1-1,0 1 1,6 11-1,-1-8 10,0 0-1,0-1 0,2 0 1,0-1-1,0 0 1,23 19-1,0-5-24,-22-19 0,-1 1 0,-1 0 0,11 11 0,-18-17 0,-1 1 0,1-1 0,-1 0 0,0 1 0,0-1 0,0 1 0,0 0 0,-1 0 0,0 0 0,1-1 0,-1 1 0,-1 1 0,1-1 0,0 7 0,-1-5 0,0 3 0,0 0 0,0 0 0,-1 0 0,-4 17 0,9-32-2035,4-4-5336,6-11-5260</inkml:trace>
</inkml:ink>
</file>

<file path=ppt/ink/ink20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9:16.182"/>
    </inkml:context>
    <inkml:brush xml:id="br0">
      <inkml:brushProperty name="width" value="0.025" units="cm"/>
      <inkml:brushProperty name="height" value="0.025" units="cm"/>
    </inkml:brush>
  </inkml:definitions>
  <inkml:trace contextRef="#ctx0" brushRef="#br0">44 9 2018,'19'-9'11737,"-9"12"-5601,-9-2-5885,0 0 0,-1 0 0,0 0 0,1 1 0,-1-1 0,0 0 0,1 0 0,-1 1 0,0-1 0,0 0 0,0 0-1,0 1 1,0-1 0,-1 0 0,1 1 0,0-1 0,-1 0 0,0 2 0,-25 60 2529,21-54-2275,-29 58 1585,33-64-2040,-1 0 1,1 1-1,0-1 1,0 1-1,0-1 0,1 1 1,-1-1-1,1 1 1,0 0-1,0-1 0,0 1 1,0 0-1,1-1 1,-1 1-1,1 0 0,0-1 1,2 4-1,-1-4-33,0-1 1,0 0-1,0 0 0,0 0 0,1-1 1,-1 1-1,1 0 0,-1-1 0,1 0 0,0 1 1,-1-1-1,1 0 0,0 0 0,0-1 1,0 1-1,0-1 0,0 1 0,0-1 0,0 0 1,0 0-1,4-1 0,-1 1 41,0 0-1,0-1 1,0 0 0,0 0-1,-1 0 1,1-1 0,0 0 0,-1 0-1,11-6 1,-10 4-19,0-1 0,-1 0 1,1-1-1,-1 1 0,-1-1 1,1 0-1,-1 0 0,0-1 1,0 1-1,0-1 0,-1 0 1,4-14-1,-6 18-26,0-1 0,0 1-1,0-1 1,-1 1 0,0-1 0,1 0 0,-1 1 0,0-1-1,-1 0 1,1 1 0,-1-1 0,0 0 0,0 1-1,0-1 1,0 1 0,0-1 0,-1 1 0,1 0 0,-1-1-1,0 1 1,0 0 0,-1 0 0,1 1 0,0-1 0,-1 0-1,0 1 1,-4-4 0,1 2-9,0 0 1,-1 1-1,0 0 1,0 0-1,-12-3 1,19 5-7,-1 1-1,0 0 1,1-1 0,-1 1 0,0 0 0,0-1-1,1 1 1,-1 0 0,0 0 0,0 0 0,0 0-1,0 0 1,1 0 0,-1 0 0,0 0 0,0 0 0,0 0-1,1 0 1,-1 0 0,0 0 0,0 1 0,0-1-1,1 0 1,-1 1 0,0-1 0,1 1 0,-1-1-1,0 1 1,1-1 0,-1 1 0,0-1 0,1 1 0,-1-1-1,1 1 1,-1 0 0,1-1 0,-1 1 0,1 0-1,0 0 1,-1-1 0,1 1 0,0 0 0,0 0-1,-1-1 1,1 1 0,0 0 0,0 0 0,0 0 0,0 0-1,0-1 1,0 1 0,0 0 0,0 0 0,0 0-1,1-1 1,-1 1 0,0 0 0,0 0 0,1 0-1,0 1 1,0 0-261,0 1 0,0-1 1,1 0-1,-1 1 0,1-1 0,-1 0 0,1 0 0,0 0 0,0 0 1,0 0-1,0 0 0,0-1 0,0 1 0,1-1 0,-1 1 0,0-1 1,1 0-1,3 1 0,1 1-1884,0-1-1,0 0 1,1 0 0,-1 0-1,12 0 1,3-2-8631</inkml:trace>
</inkml:ink>
</file>

<file path=ppt/ink/ink20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9:16.837"/>
    </inkml:context>
    <inkml:brush xml:id="br0">
      <inkml:brushProperty name="width" value="0.025" units="cm"/>
      <inkml:brushProperty name="height" value="0.025" units="cm"/>
    </inkml:brush>
  </inkml:definitions>
  <inkml:trace contextRef="#ctx0" brushRef="#br0">1 100 16015,'0'0'5974,"10"-5"-3449,-4 3-2167,69-29 2890,-69 29-3104,0 0-1,0 0 1,0 1-1,1 0 1,-1 0-1,0 0 0,0 1 1,1 0-1,-1 0 1,0 0-1,11 3 1,-16-2-144,-1-1 1,1 1 0,0 0-1,-1-1 1,1 1 0,-1 0 0,1-1-1,-1 1 1,0 0 0,1 0 0,-1 0-1,0 0 1,1-1 0,-1 1 0,0 0-1,0 0 1,0 0 0,0 0 0,0 0-1,0 0 1,0 0 0,0-1-1,0 1 1,0 0 0,0 0 0,-1 0-1,0 1 1,-7 25 171,-2-9 53,0 0 0,-15 19 0,16-25 29,0 1 1,1-1-1,0 1 0,1 1 1,1-1-1,-5 16 0,11-28-249,-1-1-1,1 1 1,0-1-1,0 1 1,0-1-1,0 1 1,-1-1-1,1 1 0,0-1 1,0 1-1,0-1 1,0 1-1,0-1 1,0 1-1,0-1 1,0 1-1,1 0 1,-1-1-1,0 1 1,0-1-1,0 1 0,0-1 1,1 1-1,-1-1 1,0 0-1,1 1 1,-1-1-1,0 1 1,1-1-1,-1 1 1,0-1-1,1 0 0,0 1 1,19-3 78,23-20-40,-23 7-43,-1 0 0,-1-1 0,0-1 0,-1 0 0,0-1 0,-2-1 0,15-24 0,-37 98 0,6-52 0,-1 8 0,-1 1 0,2 0 0,0 0 0,0 0 0,2 14 0,-1-24 0,1 0 0,-1-1 0,0 1 0,1 0 0,-1 0 0,1-1 0,-1 1 0,1 0 0,0-1 0,0 1 0,0-1 0,0 1 0,0-1 0,0 1 0,0-1 0,0 0 0,0 1 0,1-1 0,-1 0 0,1 0 0,-1 0 0,1 0 0,-1 0 0,1 0 0,-1-1 0,1 1 0,0-1 0,-1 1 0,1-1 0,0 1 0,0-1 0,-1 0 0,1 0 0,0 0 0,0 0 0,0 0 0,-1 0 0,1 0 0,0 0 0,0-1 0,-1 1 0,1-1 0,1 0 0,2-1 0,0 0 0,0 0 0,0-1 0,-1 1 0,1-1 0,-1 0 0,0 0 0,0-1 0,0 1 0,0-1 0,-1 0 0,1 0 0,-1 0 0,0 0 0,0-1 0,-1 1 0,1-1 0,2-7 0,0-1 0,0 0 0,-1 0 0,0 0 0,-1-1 0,3-26 0,-5 29 0,0 0 0,-1 0 0,-1 0 0,-3-17 0,4 25 0,0 1 0,-1 0 0,1 0 0,-1 0 0,0 0 0,1 0 0,-1 0 0,0 0 0,0 0 0,0 0 0,-1 0 0,1 1 0,0-1 0,-1 0 0,1 1 0,-1-1 0,0 1 0,1 0 0,-1-1 0,0 1 0,0 0 0,0 0 0,0 0 0,0 0 0,0 0 0,0 1 0,0-1 0,0 1 0,0-1 0,-4 1 0,5 0-65,0 0 1,0 0-1,0 0 1,0 0-1,0 1 0,0-1 1,0 0-1,0 1 1,0-1-1,0 1 0,0-1 1,0 1-1,0 0 1,0-1-1,0 1 1,0 0-1,1-1 0,-1 1 1,0 0-1,0 0 1,1 0-1,-1 0 0,1 0 1,-1 0-1,1 0 1,-1 0-1,1 0 0,-1 0 1,1 0-1,0 0 1,0 0-1,0 0 0,-1 0 1,1 1-1,0-1 1,0 0-1,1 0 0,-1 0 1,0 2-1,0-1-167,0 1 0,1-1 0,-1 0 0,0 1 0,1-1 0,0 0 0,-1 1 0,1-1 0,0 0-1,0 0 1,0 0 0,1 0 0,-1 0 0,0 0 0,1 0 0,-1 0 0,1 0 0,2 1 0,0-1-851,0-1 0,0 1-1,0-1 1,0 0 0,0 0 0,0 0 0,0-1 0,7 0 0,11 1-6359</inkml:trace>
</inkml:ink>
</file>

<file path=ppt/ink/ink20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9:17.415"/>
    </inkml:context>
    <inkml:brush xml:id="br0">
      <inkml:brushProperty name="width" value="0.025" units="cm"/>
      <inkml:brushProperty name="height" value="0.025" units="cm"/>
    </inkml:brush>
  </inkml:definitions>
  <inkml:trace contextRef="#ctx0" brushRef="#br0">107 75 1666,'0'0'21919,"-5"14"-20526,-18 47-50,-33 99 2069,50-140-3145,1 1 0,1 0 0,0-1 1,2 1-1,0 38 0,2-58-258,1-1-1,-1 0 1,0 0-1,1 1 0,-1-1 1,0 0-1,0 0 1,1 0-1,-1 1 0,0-1 1,1 0-1,-1 0 1,0 0-1,1 0 0,-1 0 1,0 0-1,1 0 1,-1 0-1,1 0 1,-1 0-1,0 0 0,1 0 1,-1 0-1,0 0 1,1 0-1,-1 0 0,0 0 1,1 0-1,-1 0 1,0-1-1,1 1 0,-1 0 1,0 0-1,1 0 1,-1-1-1,0 1 0,0 0 1,1 0-1,-1-1 1,0 1-1,0 0 1,1-1-1,-1 1 0,0 0 1,0 0-1,0-1 1,15-12 86,9-26-684,-20 31 578,0 1 0,0-1-1,1 1 1,0 0 0,0 0-1,1 0 1,0 0 0,0 1 0,0 0-1,1 1 1,0-1 0,0 1-1,11-5 1,3 1 83,-1-1 0,0 0 0,0-2 0,-1 0 0,-1-1 0,0-1 1,-1-1-1,0 0 0,-1-1 0,-1-1 0,0 0 0,-2-1 0,20-33 0,-31 46-65,1 0-1,-1 0 1,0 0-1,-1 0 1,1 0 0,-1 0-1,0 0 1,-1-1 0,1 1-1,-1-7 1,0 11-12,0 0 0,-1-1 0,1 1 0,-1-1 0,1 1 0,-1-1 0,1 1 0,-1 0 0,0 0 0,0-1 0,0 1 0,0 0 0,0 0 0,0 0 0,0 0 0,0 0 0,0 0 0,0 0 0,0 0 0,-1 0-1,1 1 1,0-1 0,-1 0 0,1 1 0,-1-1 0,1 1 0,0-1 0,-1 1 0,1 0 0,-1 0 0,1 0 0,-1 0 0,1 0 0,-1 0 0,1 0 0,-1 0 0,1 0 0,-3 2 0,-4-1-8,0 1-1,0 1 1,1 0-1,-1 0 1,1 0-1,0 1 1,0 0-1,0 0 0,0 1 1,1 0-1,0 0 1,0 1-1,0-1 1,-8 12-1,-5 6 62,1 2 0,-23 40 1,32-51 46,2 0 1,0 0-1,0 1 1,1-1-1,1 2 1,1-1-1,0 0 0,-2 19 1,6-32-96,0 0 0,-1 0 0,1 0 0,0 0 0,0 0 0,1 0 0,-1 0 0,0 0 0,1 0 0,-1 0 0,1 0 0,0 0 0,0 0 0,-1 0 0,1 0 0,0-1 0,1 1 0,-1 0 0,0-1 0,0 1 0,1-1 0,-1 1 0,1-1 0,-1 0 0,1 1 0,2 0 0,0 0 0,0-1 0,1 1 0,0-1 0,-1 0 0,1 0 0,0 0 0,-1-1 0,1 1 0,0-1 0,9-1 0,7-2 0,-1-1 0,0-1 0,0 0 0,23-10 0,0-4-264,-22 10-53,1 0 0,-1 1 0,39-9 0,-60 17 320,1 0 0,-1 0-1,1 0 1,-1-1 0,1 1 0,-1 0 0,1 0 0,-1 0-1,1 0 1,0 0 0,-1 0 0,1 0 0,-1 0 0,1 0-1,-1 1 1,1-1 0,-1 0 0,1 0 0,-1 0 0,1 1-1,-1-1 1,1 0 0,-1 0 0,0 1 0,1-1 0,-1 0-1,1 1 1,-1-1 0,0 0 0,1 1 0,-1-1 0,0 1-1,1-1 1,-1 1 0,0-1 0,0 1 0,0-1-1,1 1 1,-7 24 485,-26 28 374,29-50-859,-14 21-319,-25 42 903,25-19-5252</inkml:trace>
</inkml:ink>
</file>

<file path=ppt/ink/ink20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9:45.151"/>
    </inkml:context>
    <inkml:brush xml:id="br0">
      <inkml:brushProperty name="width" value="0.025" units="cm"/>
      <inkml:brushProperty name="height" value="0.025" units="cm"/>
    </inkml:brush>
  </inkml:definitions>
  <inkml:trace contextRef="#ctx0" brushRef="#br0">931 103 7399,'0'0'3171,"-9"-6"-384,-8-4-2083,0 0 1,0 1 0,-1 0-1,0 2 1,-30-9 0,-22 4 1360,-138-7 1,-71 20-1000,252-1-1037,15 0 31,1 1-1,-1 0 1,0 0 0,1 1 0,-1 1-1,1 0 1,-1 0 0,1 1 0,0 1-1,-11 6 1,17-8 25,0 1 0,0 0 0,0 0 0,1 0 0,0 0-1,0 1 1,0-1 0,0 1 0,1 0 0,0 0 0,0 0 0,0 1 0,1-1 0,-1 1 0,2 0 0,-1-1-1,0 1 1,1 0 0,0 0 0,0 0 0,1 8 0,0-1-33,1-1 1,1 1-1,0-1 1,1 0-1,0 0 1,1 0-1,0 0 1,1-1-1,0 0 1,1 0-1,0 0 1,8 10-1,13 16 109,59 64 0,-74-89-16,0-1 0,1 0 1,0 0-1,1-2 0,0 1 1,1-2-1,0 0 0,0-1 1,0 0-1,1-1 0,0-1 1,21 4-1,-13-5 4,0-1 1,1-1-1,-1-1 1,1-1 0,-1-1-1,1-2 1,44-9-1,160-53 147,-189 50-223,-1-1 0,0-2 0,57-37-1,-87 49-38,0-1 0,0 0 0,-1-1-1,1 1 1,-2-2 0,1 1-1,-1-1 1,-1 0 0,1 0-1,-2-1 1,1 0 0,-1 0 0,-1 0-1,6-18 1,-9 22-6,0-1 1,0 0-1,0 0 1,0 0-1,-1 0 1,-1 0-1,1 0 1,-1 0-1,0 1 1,0-1-1,-1 0 1,0 0-1,0 1 0,-1-1 1,0 1-1,0 0 1,0 0-1,-1 0 1,0 0-1,0 1 1,0-1-1,-1 1 1,0 0-1,-9-7 1,0 2-27,-1 0 0,0 1 0,0 0 1,-1 1-1,0 1 0,-1 1 1,0 0-1,0 1 0,0 1 1,0 1-1,-31-3 0,14 4-167,1 1 1,-1 2-1,1 1 0,0 2 0,-45 10 1,40-4-1215,1 2 0,-38 18 1,-19 16-6717,27-8-5010</inkml:trace>
</inkml:ink>
</file>

<file path=ppt/ink/ink20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9:46.232"/>
    </inkml:context>
    <inkml:brush xml:id="br0">
      <inkml:brushProperty name="width" value="0.025" units="cm"/>
      <inkml:brushProperty name="height" value="0.025" units="cm"/>
    </inkml:brush>
  </inkml:definitions>
  <inkml:trace contextRef="#ctx0" brushRef="#br0">0 1 14446,'0'0'-289</inkml:trace>
</inkml:ink>
</file>

<file path=ppt/ink/ink20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9:46.575"/>
    </inkml:context>
    <inkml:brush xml:id="br0">
      <inkml:brushProperty name="width" value="0.025" units="cm"/>
      <inkml:brushProperty name="height" value="0.025" units="cm"/>
    </inkml:brush>
  </inkml:definitions>
  <inkml:trace contextRef="#ctx0" brushRef="#br0">0 43 4228,'0'0'2691,"21"-43"-4581</inkml:trace>
</inkml:ink>
</file>

<file path=ppt/ink/ink20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9:47.012"/>
    </inkml:context>
    <inkml:brush xml:id="br0">
      <inkml:brushProperty name="width" value="0.025" units="cm"/>
      <inkml:brushProperty name="height" value="0.025" units="cm"/>
    </inkml:brush>
  </inkml:definitions>
  <inkml:trace contextRef="#ctx0" brushRef="#br0">90 44 8904,'0'0'5536,"2"-7"-5440,7-22-170,-9 29 165,-1-1 0,1 1 0,0-1 0,-1 1 0,1-1 0,-1 1 0,1-1 0,-1 1 0,1 0 0,-1-1 0,1 1 0,-1 0 0,1-1 0,-1 1 0,0 0 0,1 0 0,-1-1 0,1 1 0,-1 0 0,0 0 0,1 0 0,-1 0 0,0 0 0,1 0 0,-1 0 0,0 0 0,1 0 0,-1 0 0,0 0 0,1 0 0,-1 1 0,1-1 0,-2 0 0,-23 5 2212,22-3-1917,1 0 0,-1-1 1,0 1-1,0-1 0,1 0 1,-1 0-1,0 0 0,0 0 1,0-1-1,0 1 0,0-1 1,0 1-1,0-1 0,-1 0 1,-5-1-1,7 1-6,5 38-6338,1-32 2472,-1-5-1511</inkml:trace>
</inkml:ink>
</file>

<file path=ppt/ink/ink20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0:38.103"/>
    </inkml:context>
    <inkml:brush xml:id="br0">
      <inkml:brushProperty name="width" value="0.025" units="cm"/>
      <inkml:brushProperty name="height" value="0.025" units="cm"/>
    </inkml:brush>
  </inkml:definitions>
  <inkml:trace contextRef="#ctx0" brushRef="#br0">898 128 7591,'0'0'4671,"3"-9"-1628,-1 4-2697,-1 4-222,0-1 0,-1 1 0,1-1 0,0 1 0,0-1 0,-1 1 1,1-1-1,-1 1 0,0-1 0,1 0 0,-1 1 0,0-1 0,0 0 0,0 1 0,0-1 1,0 0-1,0 1 0,-1-1 0,1 0 0,0 1 0,-1-1 0,0 1 0,1-1 1,-1 1-1,0-1 0,0 1 0,1-1 0,-1 1 0,0 0 0,0-1 0,-1 1 1,1 0-1,0 0 0,0 0 0,-1 0 0,1 0 0,0 0 0,-1 0 0,1 0 1,-4 0-1,-29-12 455,-2 2 0,0 1 1,0 3-1,0 0 1,-1 2-1,0 2 0,-68 3 1,60 3-516,1 2-1,-1 2 1,1 1 0,1 3 0,0 2 0,-45 19 0,74-26 61,0 1 0,0 0 0,1 1 0,0 0 0,0 2 0,1-1-1,0 1 1,-16 19 0,23-24-72,1 1-1,0 0 1,0 0-1,1 0 1,-1 0-1,1 0 1,0 0-1,1 1 1,0 0-1,0-1 1,0 1-1,1 0 1,0 0-1,0 0 1,1 0-1,0 0 1,0 0-1,0 0 1,1 0-1,0 0 1,3 9-1,-1-9 5,0 0-1,0 0 0,1-1 0,0 1 1,0-1-1,1 0 0,0 0 0,0-1 1,0 1-1,1-1 0,-1 0 0,1 0 1,11 6-1,3 1 41,0-1-1,0-1 1,29 10 0,0-3 5,2-3 1,0-2 0,70 8 0,158-6 153,-248-14-196,-1-2-1,1-1 1,-1-2 0,0-1-1,41-13 1,-59 16 9,-1-1 1,1-1-1,-1 0 1,0-1-1,0 0 0,-1 0 1,0-1-1,0 0 0,0-1 1,-1 0-1,0-1 1,-1 0-1,0 0 0,0-1 1,-1 0-1,7-13 0,-11 18-48,-1 1 0,0 0 0,-1-1 0,1 1-1,-1-1 1,0 1 0,0-1 0,0 1-1,0-1 1,-1 0 0,0 0 0,0 1 0,0-1-1,-1 0 1,0 1 0,0-1 0,0 0 0,0 1-1,-1-1 1,1 1 0,-1 0 0,0 0-1,-1-1 1,1 1 0,-1 0 0,1 1 0,-1-1-1,0 0 1,-1 1 0,1 0 0,-1 0-1,1 0 1,-1 0 0,-5-3 0,-6-2 41,0 0 0,0 1 0,0 0 0,-1 1 0,0 1 1,-1 1-1,1 0 0,-25-2 0,5 3-677,0 1 0,0 2-1,-58 7 1,47 0-1476,0 3 0,-56 18 0,37-6-7432</inkml:trace>
</inkml:ink>
</file>

<file path=ppt/ink/ink20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0:50.662"/>
    </inkml:context>
    <inkml:brush xml:id="br0">
      <inkml:brushProperty name="width" value="0.025" units="cm"/>
      <inkml:brushProperty name="height" value="0.025" units="cm"/>
    </inkml:brush>
  </inkml:definitions>
  <inkml:trace contextRef="#ctx0" brushRef="#br0">150 31 19571,'0'-1'241,"0"-1"1,0 1 0,0 0-1,0 0 1,0-1 0,0 1 0,-1 0-1,1 0 1,0 0 0,-1-1-1,1 1 1,0 0 0,-1 0 0,0 0-1,1 0 1,-1 0 0,0 0-1,1 0 1,-1 0 0,0 0 0,0 0-1,0 0 1,-1-1 0,0 2-97,1-1 0,-1 1-1,1-1 1,-1 1 0,0 0 0,1-1 0,-1 1 0,1 0 0,-1 0-1,0 0 1,1 1 0,-1-1 0,0 0 0,1 0 0,-3 2 0,-2 0-91,1 0 1,0 0-1,0 1 1,0 0-1,0 0 1,0 0-1,1 1 1,-1-1-1,-5 8 1,2 0-58,2 0 0,-1 1 0,1 0 0,1 0-1,0 0 1,1 1 0,1-1 0,0 1 0,0 0 0,1 0 0,1 0 0,0 1 0,2 22 0,-2-34 7,1 0 0,0 1 0,0-1 0,0 0 0,0 0 0,0 0 0,0 0 0,1 0 0,-1 0 0,1 1 0,-1-1 0,1 0 0,0 0 0,0 0 0,-1-1 0,2 1 0,-1 0 0,0 0 0,0 0 0,0-1 0,1 1-1,-1-1 1,1 1 0,0-1 0,-1 1 0,1-1 0,0 0 0,0 0 0,-1 0 0,1 0 0,0 0 0,0 0 0,0-1 0,0 1 0,1-1 0,-1 1 0,0-1 0,0 0 0,0 0 0,0 0 0,4 0 0,1-1 26,0 0 0,0-1 0,0 0 1,0 0-1,0-1 0,0 0 0,0 0 0,-1 0 0,1-1 0,-1 0 0,7-6 1,11-12 64,0-2 1,39-52 0,-40 47 407,-23 29-493,0 0 0,0 0 0,0-1 1,0 1-1,0 0 0,1 0 0,-1-1 1,0 1-1,0 0 0,0 0 0,0 0 1,0-1-1,1 1 0,-1 0 0,0 0 1,0 0-1,0-1 0,1 1 0,-1 0 1,0 0-1,0 0 0,1 0 0,-1 0 0,0 0 1,0 0-1,1 0 0,-1 0 0,0 0 1,0-1-1,1 1 0,-1 0 0,0 0 1,0 1-1,1-1 0,-1 0 0,0 0 1,1 0-1,-1 0 0,0 0 0,0 0 1,0 0-1,1 0 0,-1 0 0,0 0 1,0 1-1,1-1 0,-1 0 0,0 0 1,0 0-1,0 1 0,1-1 0,-1 0 1,5 23 879,-5 45 749,0-51-1455,0-16-184,0 0 0,0 0 0,0 0 0,0-1 0,0 1 0,0 0 0,0 0 0,0 0 0,0 0 0,1-1 0,-1 1 0,0 0 0,0 0 0,1-1 0,-1 1 0,1 0 0,-1-1 0,1 1 0,-1 0 0,1-1 0,-1 1 0,1 0 0,-1-1 0,1 1 0,0-1 0,-1 1 0,1-1 0,0 0 0,-1 1 0,3 0 0,-1-1 0,0 0 0,1 0 0,-1 0 0,1 0 0,-1 0 0,0 0 0,1-1 0,-1 1 0,0-1 0,0 0 0,3 0 0,57-33 0,-57 31 0,16-10 0,-14 8 0,0-1 0,1 1 0,0 1 0,0-1 0,0 2 0,0-1 0,1 1 0,0 0 0,-1 1 0,12-2 0,-19 4 0,-1 0 0,1 0 0,0 0 0,-1 0 0,1 0 0,0 0 0,0 1 0,-1-1 0,1 0 0,0 1 0,-1-1 0,1 0 0,-1 1 0,1-1 0,-1 0 0,1 1 0,0-1 0,-1 1 0,1-1 0,-1 1 0,0 0 0,1-1 0,-1 1 0,1-1 0,-1 1 0,0 0 0,0-1 0,1 1 0,-1 1 0,4 26 0,1 1 0,-5-28 0,0-1 0,0 1 0,0 0 0,1-1 0,-1 1 0,0 0 0,1-1 0,-1 1 0,1 0 0,-1-1 0,1 1 0,-1-1 0,1 1 0,-1-1 0,1 1 0,0-1 0,-1 1 0,1-1 0,0 0 0,-1 1 0,1-1 0,0 0 0,-1 0 0,1 1 0,0-1 0,-1 0 0,1 0 0,0 0 0,1 0 0,1 0-466,1-1 1,0 1-1,-1-1 1,1 0-1,-1 0 0,1 0 1,-1 0-1,0-1 1,7-3-1,7-4-4364,-4 4-7561</inkml:trace>
</inkml:ink>
</file>

<file path=ppt/ink/ink20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0:51.424"/>
    </inkml:context>
    <inkml:brush xml:id="br0">
      <inkml:brushProperty name="width" value="0.025" units="cm"/>
      <inkml:brushProperty name="height" value="0.025" units="cm"/>
    </inkml:brush>
  </inkml:definitions>
  <inkml:trace contextRef="#ctx0" brushRef="#br0">54 0 20083,'0'0'1628,"-7"12"641,4-8-2077,-28 51 1280,28-50-1298,1 1 1,0-1-1,1 0 0,-1 1 0,1-1 0,0 1 1,1 0-1,-1-1 0,1 1 0,0 0 1,0-1-1,2 7 0,-1-10-158,-1 0-1,1-1 1,0 1 0,0 0-1,0-1 1,0 1-1,0-1 1,0 0 0,0 1-1,1-1 1,-1 0 0,1 0-1,-1 1 1,0-1-1,1-1 1,0 1 0,-1 0-1,1 0 1,0 0-1,-1-1 1,1 1 0,0-1-1,0 1 1,-1-1 0,1 0-1,0 0 1,0 0-1,0 0 1,-1 0 0,1 0-1,0 0 1,0-1-1,0 1 1,-1 0 0,3-2-1,2 1-10,0 0 0,0-1-1,0 0 1,0 0 0,-1-1-1,1 1 1,-1-1-1,1 0 1,5-5 0,41-54-523,-51 65 507,0 0 1,0 0-1,0 0 1,-1 1-1,1-1 0,-1 0 1,0 0-1,0 1 1,0-1-1,0 3 1,0-5 19,-11 234 1942,2-66-848,9-137-753,0-20-166,0 0-1,0 1 1,-1-1 0,0 0 0,-1 0-1,-1 0 1,-6 20 0,9-31-184,0-1 0,-1 1 0,1 0 0,0 0 0,-1 0 0,1-1 0,0 1 0,-1 0 0,1-1 0,-1 1 0,1 0 0,-1-1 0,1 1 0,-1-1 0,0 1 0,1-1 0,-1 1 0,0-1 0,0 1 0,1-1 0,-1 1 0,0-1 0,0 0 0,1 0 0,-1 1 0,0-1 0,0 0 0,0 0 0,0 0 0,1 0 0,-1 0 0,0 0 0,0 0 0,0 0 0,1 0 0,-1-1 0,0 1 0,0 0 0,0 0 0,1-1 0,-1 1 0,0 0 0,0-1 0,1 1 0,-1-1 0,0 1 0,1-1 0,-1 1 0,0-1 0,1 0 0,-1 1 0,1-1 0,-1 0 0,1 1 0,-1-2 0,-26-43 0,16 19 0,1 0 0,2-1 0,0 0 0,2 0 0,1-1 0,1 0 0,2 0 0,0 0 0,4-43 0,-1 67-148,-1-1 1,1 1-1,0 0 1,0 0-1,1-1 1,-1 1-1,1 0 1,0 0-1,0 1 1,0-1-1,1 0 1,-1 1-1,1-1 1,0 1-1,0 0 1,4-4-1,1 1-938,1 0-1,-1 1 1,1 0-1,0 0 0,18-6 1,0 1-8593</inkml:trace>
</inkml:ink>
</file>

<file path=ppt/ink/ink20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0:51.999"/>
    </inkml:context>
    <inkml:brush xml:id="br0">
      <inkml:brushProperty name="width" value="0.025" units="cm"/>
      <inkml:brushProperty name="height" value="0.025" units="cm"/>
    </inkml:brush>
  </inkml:definitions>
  <inkml:trace contextRef="#ctx0" brushRef="#br0">5 0 18642,'0'0'10890,"0"11"-10442,-2 4-273,-1 62 438,3-73-588,0 1 0,1-1 0,-1 0 1,1 1-1,-1-1 0,2 0 0,-1 0 0,0 0 0,1 0 1,-1 0-1,1 0 0,0 0 0,1 0 0,-1-1 1,4 5-1,-5-7-6,1 0-1,0 0 1,-1 0 0,1 0 0,0 0 0,0-1-1,0 1 1,0 0 0,0-1 0,0 0 0,0 1-1,0-1 1,0 0 0,0 0 0,0 0 0,0 0-1,0-1 1,0 1 0,0 0 0,0-1 0,0 1 0,0-1-1,-1 0 1,1 0 0,0 0 0,2-1 0,50-37 665,-37 25-579,1 0-109,-14 9-2,1 1 0,0 0-1,0 1 1,0-1 0,1 1 0,-1 0 0,1 0-1,-1 0 1,1 1 0,0 0 0,0 0 0,0 0-1,8 0 1,-13 2 7,-1 0 0,1 0 0,0 0-1,-1 0 1,1 1 0,0-1 0,-1 0 0,1 0-1,-1 1 1,1-1 0,0 0 0,-1 1 0,1-1-1,-1 0 1,1 1 0,-1-1 0,1 1-1,-1-1 1,0 1 0,1-1 0,-1 1 0,1 0-1,-1-1 1,0 1 0,0-1 0,1 1-1,-1 0 1,0-1 0,0 2 0,4 25 102,-4-23-86,1-1 1,-1 0-1,0 0 1,1 0-1,-1-1 1,1 1-1,0 0 1,0 0-1,2 5 0,9-5 47,10-14-39,21-33-25,-37 37 0,-1 0 0,1 0 0,1 1 0,-1 0 0,1 0 0,0 1 0,0 0 0,1 0 0,7-4 0,-14 9-2,0 0-1,0 0 1,0 0 0,-1 0 0,1 0-1,0 1 1,-1-1 0,1 0-1,0 0 1,0 1 0,-1-1-1,1 0 1,0 1 0,-1-1 0,1 0-1,0 1 1,-1-1 0,1 1-1,-1-1 1,1 1 0,-1-1-1,1 1 1,-1 0 0,1-1 0,-1 1-1,0 0 1,1-1 0,-1 1-1,0 0 1,0-1 0,1 1-1,-1 0 1,0 0 0,0-1 0,0 1-1,0 0 1,0 0 0,0-1-1,0 1 1,0 0 0,0 0-1,-1 1 1,2 46-184,-2-37 129,1-9-62,0-1-1,0 1 0,0-1 0,0 1 0,0-1 0,0 1 1,1-1-1,-1 1 0,0-1 0,1 0 0,0 1 1,-1-1-1,1 0 0,0 1 0,1 1 0,-1-2-52,-1-1 0,1 1 0,-1-1 0,1 0 0,-1 1 0,1-1 0,0 0 0,-1 0 0,1 0 0,0 1 0,-1-1 0,1 0 0,0 0 0,-1 0 0,1 0 0,0 0 0,-1 0 0,1 0 0,0 0 0,-1-1 0,1 1 0,0 0 0,-1 0 0,2-1 0,2-1-724,0 0-1,0-1 1,0 1-1,-1-1 1,1 0-1,-1 0 1,1 0-1,3-5 1,15-18-5585</inkml:trace>
</inkml:ink>
</file>

<file path=ppt/ink/ink20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0:52.560"/>
    </inkml:context>
    <inkml:brush xml:id="br0">
      <inkml:brushProperty name="width" value="0.025" units="cm"/>
      <inkml:brushProperty name="height" value="0.025" units="cm"/>
    </inkml:brush>
  </inkml:definitions>
  <inkml:trace contextRef="#ctx0" brushRef="#br0">39 215 15118,'0'0'3321,"-4"9"-358,-1 0-2323,1-2-124,-1 1 0,1 1 0,1-1-1,-1 0 1,2 1 0,-1 0 0,-2 13 0,9-21-718,0 0 0,0 0 0,0-1 1,0 0-1,0 1 0,0-1 0,0-1 0,0 1 1,8-2-1,49-7-25,-51 8 1131,0 1 0,-1 0-1,1 0 1,14 3 0,-12 2-605,-5-5 132,-2-18-243,0-12-73,-4 20-179,1 0 1,0 1-1,0-1 0,1 0 1,4-9-1,-7 19 53,0 0 0,1-1 0,-1 1 0,0-1-1,1 1 1,-1 0 0,0-1 0,1 1 0,-1 0 0,1 0-1,-1-1 1,1 1 0,-1 0 0,0 0 0,1 0 0,-1-1-1,1 1 1,-1 0 0,1 0 0,-1 0 0,1 0 0,-1 0-1,1 0 1,-1 0 0,1 0 0,-1 0 0,1 0-1,-1 0 1,1 0 0,-1 0 0,1 1 0,-1-1 0,1 0-1,-1 0 1,1 1 0,19 11 123,-12-7 7,-1-2-54,-1-1-1,1 1 1,0-1-1,0-1 1,0 1-1,0-1 1,0-1-1,0 1 0,0-1 1,0 0-1,0-1 1,0 0-1,0 0 1,0 0-1,0-1 1,0 0-1,-1 0 0,1-1 1,-1 0-1,1 0 1,-1-1-1,9-6 1,-1 1 34,-1-1 0,0-1 0,0 0 1,-1 0-1,-1-2 0,0 1 0,-1-1 1,14-23-1,-22 33-45,-1 1 0,0-1 1,1 0-1,-1 0 0,0 1 0,0-1 1,-1 0-1,1 0 0,-1 0 0,1 0 0,-1 0 1,0 0-1,0 0 0,0 0 0,-1 0 1,0-5-1,1 7-42,-1 1 0,1-1 1,0 0-1,-1 1 0,1-1 1,-1 0-1,1 1 0,-1-1 0,1 0 1,-1 1-1,0-1 0,1 1 1,-1-1-1,0 1 0,1-1 0,-1 1 1,0 0-1,1-1 0,-1 1 1,0 0-1,0 0 0,1-1 1,-1 1-1,-1 0 0,0 0-12,-1 0 0,1 0 0,-1 1 0,1-1 0,0 1 0,-1-1-1,1 1 1,0 0 0,-1 0 0,1 0 0,0 0 0,-2 2 0,-3 2 10,0 0 0,1 0 1,-1 1-1,1 0 0,1 0 1,-1 1-1,1-1 1,0 1-1,1 0 0,-1 1 1,-5 14-1,5-11 4,1 0 1,0 1-1,1 0 1,0 0-1,0 0 1,2 0-1,-2 20 1,4-30-16,-1 1 0,0-1 0,1 0 0,-1 1 0,1-1 1,0 0-1,0 0 0,0 1 0,0-1 0,0 0 0,0 0 0,1 0 0,-1 0 0,0 0 0,1 0 1,0-1-1,-1 1 0,1 0 0,0-1 0,0 1 0,0-1 0,0 0 0,0 0 0,1 0 0,-1 0 1,0 0-1,0 0 0,1 0 0,-1-1 0,0 1 0,1-1 0,-1 0 0,1 1 0,-1-1 0,0 0 1,5-1-1,4 1-396,1-1-1,-1 0 1,1-1 0,-1 0 0,0-1 0,19-6 0,28-19-7776</inkml:trace>
</inkml:ink>
</file>

<file path=ppt/ink/ink20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1:04.771"/>
    </inkml:context>
    <inkml:brush xml:id="br0">
      <inkml:brushProperty name="width" value="0.025" units="cm"/>
      <inkml:brushProperty name="height" value="0.025" units="cm"/>
    </inkml:brush>
  </inkml:definitions>
  <inkml:trace contextRef="#ctx0" brushRef="#br0">129 45 7751,'0'0'1217,"-10"-2"1,-5-1-670,-40-9 1201,13 8 4282,41 4-5986,1 0 0,0 0 0,0 0 0,-1 0 1,1 0-1,0 0 0,0 0 0,-1 0 1,1 0-1,0 0 0,0 0 0,-1 0 0,1 0 1,0 0-1,0 1 0,0-1 0,-1 0 1,1 0-1,0 0 0,0 0 0,0 0 0,0 1 1,-1-1-1,1 0 0,0 0 0,0 0 1,0 1-1,0-1 0,0 0 0,0 0 0,-1 0 1,1 1-1,0-1 0,0 0 0,0 0 1,0 1-1,0-1 0,0 0 0,0 0 0,0 1 1,0-1-1,0 0 0,0 0 0,0 0 1,0 1-1,0-1 0,0 0 0,1 0 0,-1 1 1,0-1-1,0 0 0,0 0 0,0 0 1,0 1-1,0-1 0,1 0 0,-1 0 0,0 0 1,0 0-1,1 1 0,12 13 789,4-6-475,0 0-1,0-2 1,0 0-1,1 0 1,0-2-1,0 0 1,25 2-1,137 1 331,-145-7-434,781-50 495,-452 17-673,-61 19 607,-422 12 2061,-3-2-2901,-495 45-358,2 47 68,515-72 477,-43 5 6,353-58-106,372-20-1,-122 51 29,197-11-265,-597 10 365,-54 3 1,-15 1 94,-71-3 8,-116 6 1,140 2-131,-98 6 28,-181 32-1,-147 54-4344,240-44-3528,105-24-4449</inkml:trace>
</inkml:ink>
</file>

<file path=ppt/ink/ink20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1:27.229"/>
    </inkml:context>
    <inkml:brush xml:id="br0">
      <inkml:brushProperty name="width" value="0.025" units="cm"/>
      <inkml:brushProperty name="height" value="0.025" units="cm"/>
    </inkml:brush>
  </inkml:definitions>
  <inkml:trace contextRef="#ctx0" brushRef="#br0">718 117 6278,'0'0'9577,"5"-9"-7645,-1 1-1334,-2 6-407,0-1 0,0 1 1,0-1-1,-1 0 0,1 0 0,-1 0 0,0 0 1,0 0-1,0 0 0,0 0 0,-1 0 0,1 0 1,-1 0-1,0 0 0,0-4 0,0 5-23,-1 0-1,0 0 0,0 0 0,-1 0 1,1 0-1,0 1 0,0-1 1,-1 0-1,1 1 0,-1-1 1,0 1-1,1 0 0,-1-1 0,0 1 1,0 0-1,0 0 0,0 0 1,0 0-1,0 0 0,0 1 0,0-1 1,0 1-1,-3-1 0,-53-9 746,57 10-881,-53-5 465,-1 3 0,1 2 0,-62 8 0,79-3-166,0 2-1,0 1 1,0 2-1,2 1 1,-51 23-1,78-30-302,1-1 0,0 2-1,0-1 1,0 1 0,1 0-1,-1 0 1,1 0-1,1 1 1,-1 0 0,1 1-1,-9 12 1,12-16-25,1 1-1,-1-1 1,1 1 0,0 0 0,0 0-1,0-1 1,0 1 0,1 0 0,-1 0-1,1 0 1,0 0 0,0 0 0,1 0-1,-1 0 1,1-1 0,0 1 0,0 0-1,0 0 1,0-1 0,1 1 0,0 0-1,-1-1 1,1 1 0,1-1 0,-1 0-1,4 4 1,8 9 13,1 0 0,0-2 0,1 0-1,1-1 1,0 0 0,1-1 0,0-1 0,1-1-1,0-1 1,1 0 0,-1-2 0,2 0 0,-1-1-1,1-1 1,0-1 0,0-1 0,37 1 0,-30-3 24,0-1 0,0-1 1,0-2-1,-1-1 0,1-1 0,-1-1 1,0-1-1,-1-2 0,0 0 1,0-2-1,-1-1 0,0-1 1,26-19-1,-39 24 45,-1-2 0,0 1 1,-1-1-1,0-1 0,-1 0 0,11-17 0,-16 23-53,-1 0 0,1-1 0,-2 0 0,1 0-1,-1 0 1,0 0 0,0 0 0,0 0 0,-1-1-1,0 1 1,0-1 0,-1 1 0,0 0 0,0-1-1,0 1 1,-3-10 0,2 12-32,0 1 0,-1 0 0,1-1 0,-1 1 0,0 0 0,0 0 0,0 0 0,-1 0 0,1 0 0,-1 1 0,1-1 0,-1 1 0,0 0 0,0-1 0,0 1 0,0 1 0,0-1 0,-1 0 0,1 1 0,-1-1 0,1 1 0,-1 0 0,-4 0 0,-9-3 0,-1 1 0,0 1 0,-24 0 0,15 1-100,-1 1 0,1 1 0,-1 2 0,1 0 0,0 2 1,-29 9-1,30-6-3968,14-5-4426</inkml:trace>
</inkml:ink>
</file>

<file path=ppt/ink/ink20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1:28.176"/>
    </inkml:context>
    <inkml:brush xml:id="br0">
      <inkml:brushProperty name="width" value="0.025" units="cm"/>
      <inkml:brushProperty name="height" value="0.025" units="cm"/>
    </inkml:brush>
  </inkml:definitions>
  <inkml:trace contextRef="#ctx0" brushRef="#br0">210 138 8584,'0'0'6363,"9"-7"-2909,-2 2-2996,4-4 928,0 0-1,-1-1 1,11-11-1,-19 19-1087,0 0 1,0-1-1,0 1 0,0-1 0,0 0 1,-1 1-1,1-1 0,-1 0 0,0 0 1,0 0-1,0 0 0,0 0 0,0 0 1,-1 0-1,1 0 0,-1-1 0,0 1 1,0 0-1,0 0 0,-1 0 0,0-6 1,-1 8-268,0 0 1,0 0 0,0 0 0,0 0-1,0 1 1,0-1 0,0 1 0,0-1-1,-1 1 1,1 0 0,0 0 0,0 0 0,0 0-1,0 0 1,-1 1 0,1-1 0,0 0-1,0 1 1,-4 1 0,-2 3-47,-1-1 1,1 1 0,0 1-1,1-1 1,-1 1 0,1 1-1,0-1 1,0 1-1,-5 9 1,1-2 14,1 0 0,0 0 0,1 2 0,-8 16 0,15-28 0,0 1 1,0-1-1,1 0 1,-1 1 0,1-1-1,0 1 1,0-1-1,1 1 1,-1 0-1,1-1 1,0 1 0,0 0-1,1-1 1,1 10-1,-1-11-1,1 0-1,0-1 0,-1 1 0,1 0 0,0-1 0,1 1 0,-1-1 1,0 0-1,1 0 0,-1 0 0,1 0 0,-1 0 0,1 0 0,0-1 1,0 1-1,0-1 0,0 0 0,0 0 0,0 0 0,0 0 1,4 0-1,-1 0-5,3 1-26,0 0 0,-1 1 0,1-1 1,-1 2-1,14 7 0,-21-11 27,0 1 0,0 0 0,0 0 0,0-1 1,0 1-1,0 0 0,0 0 0,0 0 0,-1 0 0,1 0 0,0 1 0,-1-1 0,1 0 0,0 0 1,-1 0-1,0 0 0,1 1 0,-1-1 0,1 2 0,-2-1 2,1 0-1,0 0 1,-1 0 0,1 0 0,-1 0-1,0 0 1,0 0 0,0 0-1,1 0 1,-2-1 0,1 1-1,0 0 1,0-1 0,-1 1-1,1 0 1,-3 1 0,-9 9 36,-1-1 1,-1 0-1,1-1 1,-2 0-1,1-1 1,-2-1-1,1-1 0,-1 0 1,0-1-1,0-1 1,-35 6-1,52-11-40,0 0-1,0 0 0,-1 0 0,1 1 1,0-1-1,0 0 0,-1 0 0,1 0 1,0 0-1,0 0 0,0 0 0,-1 0 1,1 0-1,0 0 0,0 0 0,-1 0 1,1 0-1,0 0 0,0-1 0,-1 1 0,1 0 1,0 0-1,0 0 0,0 0 0,-1 0 1,1 0-1,0-1 0,0 1 0,0 0 1,0 0-1,-1 0 0,1 0 0,0-1 1,0 1-1,0 0 0,0 0 0,0 0 1,0-1-1,0 1 0,-1 0 0,1 0 1,0 0-1,0-1 0,0 1 0,0 0 1,0 0-1,0-1 0,0 1 0,0 0 1,0 0-1,0-1 0,0 1 0,0 0 0,0 0 1,1 0-1,-1-1 0,0 1 0,0 0 1,0 0-1,0 0 0,0-1 0,0 1 1,0 0-1,1 0 0,-1 0 0,0-1 1,0 1-1,0 0 0,1 0 0,14-17-1138,-14 15 991,132-126-11359,-70 68 4004</inkml:trace>
</inkml:ink>
</file>

<file path=ppt/ink/ink20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1:28.502"/>
    </inkml:context>
    <inkml:brush xml:id="br0">
      <inkml:brushProperty name="width" value="0.025" units="cm"/>
      <inkml:brushProperty name="height" value="0.025" units="cm"/>
    </inkml:brush>
  </inkml:definitions>
  <inkml:trace contextRef="#ctx0" brushRef="#br0">137 1 18033,'0'0'5258,"-7"9"-2978,-8 12-1652,1 1 0,1 1 0,2 0-1,0 0 1,1 1 0,1 0 0,-11 50 0,10-20-532,2-1 0,3 1 0,1 55 1,7-72-3,-3-36-187,0 1 0,0 0-1,1-1 1,-1 1 0,1 0-1,-1-1 1,1 1 0,0-1-1,-1 1 1,1-1-1,0 1 1,0-1 0,0 0-1,0 1 1,0-1 0,1 0-1,-1 0 1,0 0 0,2 2-1,-2-3 37,-1 0 0,0-1-1,1 1 1,-1 0 0,1 0-1,-1 0 1,0 0 0,1 0-1,-1-1 1,1 1 0,-1 0-1,0 0 1,1-1 0,-1 1-1,0 0 1,1 0 0,-1-1-1,0 1 1,0 0 0,1-1-1,-1 1 1,0 0-1,0-1 1,0 1 0,0-1-1,1 1 1,-1 0 0,0-1-1,0 1 1,0-1 0,0 1-1,0 0 1,0-1 0,0 1-1,0-1 1,0 1 0,0-1-1,2-22-498,-2 20 425,4-42 423,-2-1 0,-3 0 0,-7-58 1,8 103-287,1 1 0,-1-1 0,0 1 0,0 0 0,0-1 0,0 1 0,1-1 0,-1 1 0,0 0 0,0-1 0,1 1 0,-1 0 0,0-1 0,1 1 0,-1 0 0,0 0 0,1-1 0,-1 1 0,0 0 0,1 0 0,-1 0 0,1-1 0,-1 1 0,0 0 0,1 0 0,-1 0 0,1 0 0,-1 0 0,1 0 0,-1 0 0,0 0 0,1 0 0,-1 0 0,1 0 0,-1 0 0,0 0 0,1 0 0,-1 0 0,1 1 0,-1-1 0,0 0 0,1 0 0,0 1 0,29 6-1862,-21-5 437,21 3-3749,1-3-2887</inkml:trace>
</inkml:ink>
</file>

<file path=ppt/ink/ink20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1:28.829"/>
    </inkml:context>
    <inkml:brush xml:id="br0">
      <inkml:brushProperty name="width" value="0.025" units="cm"/>
      <inkml:brushProperty name="height" value="0.025" units="cm"/>
    </inkml:brush>
  </inkml:definitions>
  <inkml:trace contextRef="#ctx0" brushRef="#br0">158 0 19891,'0'0'4356,"-10"5"-923,-3 1-2778,0 1 0,0 1 0,1 1 1,-21 17-1,26-20-516,1-1 1,1 1-1,-1 0 0,1 1 1,0-1-1,0 1 0,1 0 0,0 0 1,0 0-1,1 1 0,-1 0 1,-1 8-1,5-15-139,0 0 0,-1-1 0,1 1 0,0 0 0,0 0 0,0-1 0,0 1 0,0 0 0,1-1 0,-1 1 0,0 0 0,0 0 0,0-1 0,1 1 0,-1 0 0,0-1 0,0 1 0,1-1 0,-1 1 0,1 0 0,-1-1 0,1 1 0,-1-1 0,1 1 0,-1-1 0,1 1 0,-1-1 0,1 1 0,-1-1 0,1 0 0,0 1 0,-1-1 0,1 0 0,0 0 0,-1 1 0,1-1 0,0 0 0,0 0 0,-1 0 0,1 0 0,0 0 0,-1 0 0,1 0 0,0 0 0,0 0 0,-1 0 0,1 0 0,0 0 0,1-1 0,38-10 0,-24 3-44,-1-1 1,1-1-1,-2 0 0,1-1 1,-1-1-1,-1 0 0,14-16 1,45-38-126,-71 67 155,-1 0 0,0 0 0,1 0 0,-1 0 1,0 0-1,0 0 0,1 0 0,-1 0 0,0 0 0,0 0 0,0 0 0,0-1 0,0 1 0,0 0 0,-1 0 0,1 0 0,0 0 0,0 0 1,-1 0-1,1 0 0,-1 0 0,0 1 0,-31 63 49,25-52-199,-1 0 0,2 1 0,0-1 0,0 1 0,2 1 0,-1-1 0,2 1 0,-3 21 0,6-35-48,0 0 0,-1 1 0,1-1 0,0 1 0,1-1 0,-1 1 1,0-1-1,0 0 0,1 1 0,-1-1 0,0 1 0,1-1 1,-1 0-1,1 0 0,0 1 0,0-1 0,-1 0 0,1 0 0,0 0 1,2 2-1,-1-2-141,0 0 0,0 0 0,0 0 0,0 0 0,0-1 0,0 1 0,1-1 0,-1 1 0,0-1 0,1 0 0,-1 0 0,4 0 0,23-1-5851</inkml:trace>
</inkml:ink>
</file>

<file path=ppt/ink/ink20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1:29.171"/>
    </inkml:context>
    <inkml:brush xml:id="br0">
      <inkml:brushProperty name="width" value="0.025" units="cm"/>
      <inkml:brushProperty name="height" value="0.025" units="cm"/>
    </inkml:brush>
  </inkml:definitions>
  <inkml:trace contextRef="#ctx0" brushRef="#br0">290 0 13581,'0'0'8477,"-13"8"-4756,-9 9-2726,0 1-1,1 1 0,1 0 1,0 2-1,2 1 1,-29 42-1,8 8-960,36-66-35,1 1 0,0-1 1,0 0-1,0 1 0,1 0 1,0-1-1,0 1 0,1 0 1,0 11-1,0-16-3,1-1 1,0 1-1,0-1 0,0 1 0,-1-1 1,1 0-1,0 1 0,1-1 1,-1 0-1,0 0 0,0 0 0,0 0 1,1 0-1,-1 0 0,1 0 0,-1 0 1,0 0-1,1-1 0,0 1 1,-1-1-1,1 1 0,-1-1 0,1 1 1,0-1-1,-1 0 0,1 0 1,0 0-1,-1 0 0,1 0 0,-1 0 1,1-1-1,2 0 0,56-9-471,-57 9 372,13-4-169,-1 1 0,1 0 0,0 1 0,27-1 0,-43 4 299,0 0 0,0 0-1,0 0 1,1 0-1,-1 1 1,0-1 0,0 0-1,1 0 1,-1 0-1,0 0 1,0 1-1,0-1 1,0 0 0,0 0-1,1 1 1,-1-1-1,0 0 1,0 0 0,0 0-1,0 1 1,0-1-1,0 0 1,0 1 0,0-1-1,0 0 1,0 0-1,0 1 1,0-1 0,0 0-1,0 0 1,0 1-1,0-1 1,0 0 0,0 0-1,0 1 1,0-1-1,0 0 1,0 0 0,-1 1-1,1-1 1,0 0-1,0 0 1,0 0-1,0 1 1,-1-1 0,1 0-1,0 0 1,-9 14 613,-2-4-614,-1 0-1,0-1 1,-1-1 0,1 0 0,-2 0-1,-16 6 1,-2 0-44,-55 14 0,65-23 18,22-5-9,-1 0-1,1 0 1,-1 1-1,1-1 1,0 0-1,-1 0 1,1 0-1,-1 0 1,1 0-1,-1 1 1,1-1 0,-1 0-1,1 0 1,-1 0-1,1 0 1,0 0-1,-1 0 1,1 0-1,-1-1 1,1 1-1,-1 0 1,1 0 0,-1 0-1,1 0 1,0-1-1,-1 1 1,1 0-1,-1 0 1,1-1-1,0 1 1,-1 0 0,1 0-1,0-1 1,-1 1-1,1-1 1,3-4-2069,46-36-8081,-11 12 3294</inkml:trace>
</inkml:ink>
</file>

<file path=ppt/ink/ink20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1:29.497"/>
    </inkml:context>
    <inkml:brush xml:id="br0">
      <inkml:brushProperty name="width" value="0.025" units="cm"/>
      <inkml:brushProperty name="height" value="0.025" units="cm"/>
    </inkml:brush>
  </inkml:definitions>
  <inkml:trace contextRef="#ctx0" brushRef="#br0">154 1 20147,'0'0'12620,"-39"90"-12620,12-40 0,0 4 0,3-1 0,5-2 0,6-7 0,8-7 0,5-10-1890,0-15-1409,10-12-1794,11-4-3139</inkml:trace>
</inkml:ink>
</file>

<file path=ppt/ink/ink20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1:29.853"/>
    </inkml:context>
    <inkml:brush xml:id="br0">
      <inkml:brushProperty name="width" value="0.025" units="cm"/>
      <inkml:brushProperty name="height" value="0.025" units="cm"/>
    </inkml:brush>
  </inkml:definitions>
  <inkml:trace contextRef="#ctx0" brushRef="#br0">14 21 14542,'0'0'12123,"-3"8"-9966,1-1-1971,0-3 63,0 0 1,1 1 0,0 0-1,0-1 1,0 1 0,1 0-1,-1 5 1,1-9-198,0 1 0,1 0 1,-1-1-1,1 1 0,-1-1 1,1 1-1,-1-1 0,1 1 1,0-1-1,-1 0 0,1 1 1,0-1-1,0 0 0,0 1 1,0-1-1,0 0 0,1 0 1,-1 0-1,0 0 1,0 0-1,1 0 0,-1 0 1,1-1-1,-1 1 0,1 0 1,-1-1-1,1 1 0,-1-1 1,3 1-1,4 1-41,0-1 1,0 0-1,0 0 1,0-1-1,0 0 0,0-1 1,-1 1-1,1-1 1,0-1-1,0 0 1,0 0-1,-1 0 1,10-5-1,-4 1-6,-1 0-1,0-1 1,0-1-1,0 0 1,-1 0-1,16-17 1,-26 24-5,1 1 0,-1-1 0,0 0 0,0 0 0,0 0 0,0-1 0,0 1 0,0 0 0,0 0 0,0 0 0,0-1 0,-1 1 0,1 0 0,-1-1 0,1 1 0,-1-1 0,1 1 0,-1 0 0,0-1 0,1-1 0,-2 2 0,0 1 0,1-1 0,-1 1 0,0-1 0,0 1 0,0 0 0,1-1 0,-1 1 0,0 0 0,0 0 0,0-1 0,0 1 0,0 0 0,0 0 0,0 0 0,1 0 0,-1 0 0,0 0 0,0 0 0,0 1 0,0-1 0,0 0 0,0 1 0,-9 1 0,0 0 0,0 1 0,0 1 0,-15 7 0,7 0 0,0 1 0,1 1 0,-27 27 0,38-35 0,1 0 0,0 1 0,1 0 0,-1 0 0,1 1 0,0-1 0,0 1 0,1 0 0,0 0 0,0 0 0,1 0 0,0 0 0,0 1 0,-1 7 0,3-13-64,0 0 1,1 0-1,-1 0 1,0 0-1,1 0 1,-1 0-1,1 0 1,0 0-1,-1 0 0,1 0 1,0 0-1,0 0 1,1 0-1,-1-1 1,0 1-1,0 0 1,1-1-1,-1 1 0,1-1 1,-1 0-1,1 1 1,0-1-1,0 0 1,-1 0-1,1 0 0,0 0 1,0 0-1,0-1 1,0 1-1,0-1 1,0 1-1,2-1 1,9 3-1736,0-1 0,0-1 0,24 0 0,-35-1 1526,36 0-12774</inkml:trace>
</inkml:ink>
</file>

<file path=ppt/ink/ink20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1:30.198"/>
    </inkml:context>
    <inkml:brush xml:id="br0">
      <inkml:brushProperty name="width" value="0.025" units="cm"/>
      <inkml:brushProperty name="height" value="0.025" units="cm"/>
    </inkml:brush>
  </inkml:definitions>
  <inkml:trace contextRef="#ctx0" brushRef="#br0">202 72 19635,'0'0'4131,"4"-10"-532,10-30-893,-14 39-2665,0 0 0,0 1 0,0-1 0,0 0 0,0 1-1,0-1 1,0 0 0,0 0 0,0 1 0,0-1 0,0 0 0,0 1 0,0-1 0,-1 0 0,1 0-1,0 1 1,0-1 0,-1 1 0,1-1 0,-1 0 0,1 1 0,0-1 0,-1 1 0,1-1-1,-1 1 1,0-1 0,1 1 0,-1-1 0,1 1 0,-1-1 0,0 1 0,1 0 0,-1 0-1,0-1 1,1 1 0,-1 0 0,0 0 0,1 0 0,-1-1 0,0 1 0,0 0 0,1 0 0,-1 0-1,0 0 1,-32 2 811,32-2-848,-9 3-4,0 1 0,0 0 0,1 0 0,-1 1 0,1 0 0,1 1 0,-1 0 0,1 1 0,0-1 0,0 1 0,1 1 0,0-1 0,0 2 0,0-1 0,1 0 0,1 1 0,0 0 0,0 1 0,0-1 0,1 1 0,1 0 0,-5 17 0,8-26 0,0 1 0,0-1 0,1 0 0,-1 0 0,0 1 0,0-1 0,1 0 0,-1 0 0,1 1 0,-1-1 0,1 0 0,-1 0 0,1 0 0,0 0 0,-1 0 0,1 0 0,0 0 0,0 0 0,0 0 0,0 0 0,0 0 0,0-1 0,0 1 0,0 0 0,0-1 0,0 1 0,0-1 0,1 1 0,-1-1 0,0 1 0,0-1 0,1 0 0,-1 0 0,0 0 0,0 1 0,1-1 0,1-1 0,5 2 0,-1-1 0,0-1 0,0 1 0,1-1 0,12-3 0,-5-2 0,0 0 0,0 0 0,-1-2 0,0 0 0,0 0 0,-1-1 0,18-15 0,-13 7 0,0 0 0,-1 0 0,-1-2 0,17-24 0,-22 24 0,-20 26 0,-21 28 0,25-28 3,-5 4-45,1 0-1,1 1 1,0 1-1,0-1 1,1 1-1,1 1 1,0-1-1,1 1 1,-5 20-1,10-34-120,0 1 0,0-1 0,0 1 0,0-1 0,0 1 0,0-1 0,0 1 0,0 0 0,0-1 0,0 1-1,0-1 1,0 1 0,0-1 0,1 1 0,-1-1 0,0 1 0,0-1 0,1 1 0,-1-1 0,0 1 0,1-1 0,-1 1 0,0-1 0,1 1-1,-1-1 1,0 0 0,1 1 0,-1-1 0,1 0 0,-1 1 0,1-1 0,-1 0 0,1 0 0,-1 0 0,1 1 0,-1-1 0,1 0-1,1 0 1,21-3-7138,6-12-3279</inkml:trace>
</inkml:ink>
</file>

<file path=ppt/ink/ink20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1:30.581"/>
    </inkml:context>
    <inkml:brush xml:id="br0">
      <inkml:brushProperty name="width" value="0.025" units="cm"/>
      <inkml:brushProperty name="height" value="0.025" units="cm"/>
    </inkml:brush>
  </inkml:definitions>
  <inkml:trace contextRef="#ctx0" brushRef="#br0">210 1 15855,'-9'7'4671,"2"-1"-3993,-66 60 5159,68-60-5521,0-1 0,0 1-1,0-1 1,1 1-1,0 1 1,0-1 0,1 0-1,-1 1 1,2 0-1,-1 0 1,1 0 0,-2 8-1,4-14-330,0-1-1,0 1 0,0-1 1,1 1-1,-1-1 1,0 1-1,0-1 1,1 0-1,-1 1 1,0-1-1,1 1 1,-1-1-1,1 0 0,-1 1 1,0-1-1,1 0 1,-1 1-1,1-1 1,-1 0-1,1 0 1,-1 0-1,1 1 0,-1-1 1,1 0-1,-1 0 1,1 0-1,-1 0 1,1 0-1,-1 0 1,1 0-1,-1 0 1,1 0-1,-1 0 0,1 0 1,-1 0-1,1-1 1,21-2-494,-14 0 287,-2 0 1,1 0-1,0-1 0,-1 0 0,1 0 0,-1-1 0,0 0 0,-1 0 0,7-7 0,-6 5-63,0 1 0,1 0 0,0 1 0,0-1 0,16-8 0,-23 14 286,1 0-1,-1 0 0,1 1 0,-1-1 1,0 0-1,1 0 0,-1 0 0,0 0 1,1 0-1,-1 0 0,1 0 0,-1 1 1,0-1-1,1 0 0,-1 0 1,0 0-1,0 1 0,1-1 0,-1 0 1,0 0-1,1 1 0,-1-1 0,0 0 1,0 1-1,0-1 0,1 0 0,-1 1 1,0-1-1,0 0 0,0 1 0,0-1 1,0 1-1,0-1 0,0 0 0,0 1 1,0-1-1,0 1 0,0-1 1,0 0-1,0 1 0,0-1 0,0 0 1,0 1-1,0-1 0,0 1 0,0-1 1,0 0-1,-1 1 0,-3 24 361,-58 172 1891,5-20 1683,53-164-3911,0 0-1,-1-1 0,-11 23 1,15-33-25,0 0 0,-1 0 1,1 0-1,-1 0 0,1 0 0,-1 0 1,0 0-1,0-1 0,0 1 1,0-1-1,0 1 0,-4 1 0,5-2 1,0-1 0,-1 0-1,1 0 1,0 0 0,-1 1-1,1-1 1,0-1 0,-1 1-1,1 0 1,0 0 0,-1 0-1,1-1 1,0 1-1,0-1 1,-1 1 0,1-1-1,0 1 1,0-1 0,0 0-1,0 0 1,0 1 0,0-1-1,0 0 1,0 0 0,0 0-1,-1-1 1,-1-2 1,-1-1-1,1 1 1,0 0 0,1-1-1,-1 0 1,1 0 0,0 0-1,0 0 1,1 0 0,-1 0-1,1 0 1,0 0 0,0-1-1,1 1 1,0 0 0,0-1-1,0 1 1,0 0 0,2-6-1,0 2-6,0-1-1,0 1 0,1 0 1,0 0-1,0 0 0,1 1 1,1-1-1,-1 1 0,12-15 1,-5 10-943,1 0 1,1 0-1,14-10 1,-10 10-3274,1 0 1,23-11-1,1 3-6396</inkml:trace>
</inkml:ink>
</file>

<file path=ppt/ink/ink20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1:31.017"/>
    </inkml:context>
    <inkml:brush xml:id="br0">
      <inkml:brushProperty name="width" value="0.025" units="cm"/>
      <inkml:brushProperty name="height" value="0.025" units="cm"/>
    </inkml:brush>
  </inkml:definitions>
  <inkml:trace contextRef="#ctx0" brushRef="#br0">154 2 1698,'0'0'27679,"-11"0"-25971,1 0-1562,1 1 0,0 1-1,-1-1 1,1 1 0,0 1-1,0 0 1,-9 4 0,14-6-127,1 1 1,-1-1 0,1 1 0,0 0 0,-1 0 0,1 0 0,0 0-1,0 1 1,1-1 0,-1 1 0,0-1 0,1 1 0,0 0 0,-1 0-1,1 0 1,0 1 0,1-1 0,-1 0 0,1 1 0,-1-1 0,1 1 0,0-1-1,0 1 1,0 0 0,1 3 0,0-6-20,1 1 0,0-1 0,0 0 0,0 0 0,0 0 0,0 0 0,0 0 0,1 0 0,-1 0 0,0 0 0,0-1 0,1 1 0,-1 0 0,0-1 0,1 1 0,-1-1 0,1 0 0,-1 1 0,0-1 0,1 0 0,-1 0 0,1 0 0,-1 0 0,1 0 0,-1 0 0,1 0 0,2-1 0,48-2 0,-25-4 0,0-1 0,0-2 0,36-16 0,-45 16 0,0 2 0,1 0 0,0 1 0,1 1 0,-1 1 0,1 1 0,0 0 0,28 0 0,-47 4 0,0 1 0,0 0 0,0 0 0,0-1 0,-1 1 0,1 0 0,0 0 0,-1 0 0,1 0 0,-1 0 0,1 0 0,-1 0 0,1 0 0,-1 0 0,0 0 0,0 1 0,1-1 0,-1 0 0,0 0 0,0 0 0,0 0 0,0 0 0,0 1 0,0-1 0,-1 0 0,1 0 0,-1 2 0,-5 35 0,6-37 0,-1 0 0,1 0 0,0 0 0,-1 0 0,1 0 0,0 0 0,0 0 0,-1 0 0,1 0 0,0 0 0,0 0 0,0 0 0,0 0 0,0 0 0,1 0 0,-1 0 0,0 0 0,0 0 0,1 0 0,-1 0 0,0 0 0,1 0 0,-1 0 0,1-1 0,-1 1 0,1 0 0,0 0 0,-1 0 0,1-1 0,1 2 0,1-1 0,1 0 0,-1-1 0,1 0 0,-1 1 0,0-1 0,1 0 0,-1-1 0,6 0 0,-5 0 0,62-9 0,-46 6 0,0 1 0,0 0 0,1 2 0,-1 0 0,29 3 0,-48-2 0,0 0 0,0 0 0,0 0 0,0 1 0,1-1 0,-1 0 0,0 1 0,0-1 0,0 0 0,0 1 0,0-1 0,0 1 0,0 0 0,0-1 0,0 1 0,0 0 0,-1-1 0,1 1 0,0 0 0,0 0 0,-1 0 0,1 0 0,0 0 0,-1 0 0,1 0 0,-1 0 0,1 0 0,-1 0 0,0 0 0,1 0 0,-1 0 0,0 2 0,-7 36 0,0-5 0,10-33 0,0-1 0,0 1 0,0 0 0,0-1 0,0 0 0,0 1 0,0-1 0,0 0 0,0-1 0,0 1 0,0 0 0,0-1 0,0 0 0,4-1 0,22-16-2362,-7-7-3764,-10 6-2490</inkml:trace>
</inkml:ink>
</file>

<file path=ppt/ink/ink20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1:31.404"/>
    </inkml:context>
    <inkml:brush xml:id="br0">
      <inkml:brushProperty name="width" value="0.025" units="cm"/>
      <inkml:brushProperty name="height" value="0.025" units="cm"/>
    </inkml:brush>
  </inkml:definitions>
  <inkml:trace contextRef="#ctx0" brushRef="#br0">0 35 21492,'0'0'11275,"56"-12"-11275,-43 3-4100,-1-5-13164</inkml:trace>
</inkml:ink>
</file>

<file path=ppt/ink/ink20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9:36.727"/>
    </inkml:context>
    <inkml:brush xml:id="br0">
      <inkml:brushProperty name="width" value="0.025" units="cm"/>
      <inkml:brushProperty name="height" value="0.025" units="cm"/>
    </inkml:brush>
  </inkml:definitions>
  <inkml:trace contextRef="#ctx0" brushRef="#br0">1 451 14221,'0'0'11216,"9"-5"-9363,56-37-944,-2-3-1,78-71 1,107-126-2562,-248 242 1646,0 0 0,0 0 0,0 1 1,0-1-1,0 0 0,0 0 0,0 0 1,0 1-1,1-1 0,-1 0 0,0 0 0,0 1 1,0-1-1,0 0 0,0 0 0,0 0 1,0 0-1,0 1 0,0-1 0,1 0 0,-1 0 1,0 0-1,0 0 0,0 1 0,0-1 0,1 0 1,-1 0-1,0 0 0,0 0 0,0 0 1,1 0-1,-1 0 0,0 0 0,0 1 0,0-1 1,1 0-1,-1 0 0,0 0 0,0 0 1,0 0-1,1 0 0,-1 0 0,0 0 0,0 0 1,0 0-1,1 0 0,-1-1 0,0 1 0,0 0 1,0 0-1,1 0 0,-1 0 0,-6 24-55,6-24 62,-18 51 779,-38 73 0,-13 30 528,62-134-1152,1 0 0,1 0 0,0 1 0,2-1 1,-2 41-1,6-58-404,2-13-203,-2-24-1079,-3 26 999,-2 0 1,1 0-1,-1 1 0,0-1 0,-1 1 0,0 0 1,0 0-1,0 1 0,-1-1 0,0 1 0,0 1 1,-13-10-1,10 8 412,0 1 1,0 1-1,0-1 1,0 1-1,-1 1 0,0 0 1,0 0-1,0 1 1,-20-4-1,29 7 160,0 0 0,0 0 0,1-1 0,-1 1 0,0 0 0,0 0 0,0 0 1,0 0-1,1 0 0,-1 1 0,0-1 0,0 0 0,0 0 0,1 1 0,-1-1 0,0 0 0,0 1 0,0-1 0,1 0 0,-1 1 0,0-1 0,1 1 0,-1-1 0,1 1 0,-1 0 0,0-1 0,1 1 0,-1 0 0,1-1 0,0 1 0,-1 0 0,1 0 0,-1-1 0,1 1 0,0 0 0,-1 1 1,1 0 2,0-1 0,1 0 1,-1 0-1,0 0 1,0 1-1,1-1 1,-1 0-1,0 0 1,1 0-1,-1 1 1,1-1-1,0 0 0,-1 0 1,1 0-1,0 0 1,0 0-1,-1 0 1,1 0-1,0-1 1,0 1-1,0 0 1,0 0-1,0-1 1,3 2-1,3 1 93,1 0 1,1-1-1,-1 0 1,0 0-1,0-1 1,1 0-1,-1 0 1,0-1-1,1 0 0,8-2 1,7-1-56,0-1 1,31-9 0,-14 0-2479,72-34 0,-38 8-4041</inkml:trace>
</inkml:ink>
</file>

<file path=ppt/ink/ink20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9:37.353"/>
    </inkml:context>
    <inkml:brush xml:id="br0">
      <inkml:brushProperty name="width" value="0.025" units="cm"/>
      <inkml:brushProperty name="height" value="0.025" units="cm"/>
    </inkml:brush>
  </inkml:definitions>
  <inkml:trace contextRef="#ctx0" brushRef="#br0">249 3 14862,'0'0'2669,"-11"15"-560,-12 16-545,1 2 0,2 0 0,1 1 0,-28 71 1,37-64-1223,2 0 1,2 0 0,2 1 0,1-1-1,4 59 1,0-41-264,-1-58-84,0 0 0,0 0 0,0-1 0,0 1 0,0 0 0,0 0 0,0-1 0,0 1 0,0 0 0,0 0 0,-1 0 0,1-1 0,0 1 0,0 0 0,-1-1 0,1 1 0,-1 0 0,1-1 0,0 1 0,-1 0 0,1-1 1,-1 1-1,0 0 0,-14-5-307,12 1 197,0 1 0,0-1 0,0 0 0,0-1 0,0 1 0,1 0 0,-4-7 0,0-4-300,1 0-1,0 0 0,1-1 0,1 1 0,0-1 1,1 0-1,1 0 0,0-25 0,1 38 414,0 0 0,1 0 1,-1 0-1,1 0 0,-1 0 0,1 0 0,0 1 0,0-1 0,0 0 0,0 0 0,0 1 1,0-1-1,0 1 0,1-1 0,-1 1 0,0-1 0,1 1 0,-1 0 0,1 0 1,0 0-1,-1-1 0,1 2 0,0-1 0,-1 0 0,1 0 0,0 0 0,3 0 0,8-2 71,0 0-1,0 1 0,17-1 0,11-2 6,-26 1-63,0-1 0,0 0 0,-1-1 0,0-1 0,0 0 0,-1-1 0,0 0 0,0-1 0,-1 0 0,0-1 0,0-1 0,-1 0 0,-1 0 0,17-24 1,-14 15 2,-2-1 1,0 0 0,-1 0 0,-1-1 0,-1 0 0,-1 0 0,-1-1 0,-1 0 0,2-24 0,-15 80 112,-2-1 1,-2 1-1,0-2 1,-30 52-1,15-30 1276,-31 89 0,50-98-954,8-43-433,0-1-1,0 1 1,0 0-1,1 0 1,-1 0-1,0 0 0,0 0 1,1 0-1,-1-1 1,1 1-1,-1 0 1,1 0-1,-1 0 1,1-1-1,-1 1 1,1 0-1,0-1 1,-1 1-1,1 0 1,0-1-1,-1 1 1,1-1-1,0 1 1,0-1-1,0 0 1,-1 1-1,1-1 1,0 0-1,0 0 0,0 1 1,0-1-1,0 0 1,0 0-1,0 0 1,-1 0-1,1 0 1,0 0-1,0 0 1,0 0-1,1-1 1,-2 1-31,1 0 0,0-1 1,-1 1-1,1-1 0,-1 1 0,1-1 1,-1 1-1,1-1 0,-1 1 0,0-1 1,1 0-1,-1 1 0,0-1 1,1 1-1,-1-1 0,0 0 0,0 1 1,1-1-1,-1 0 0,0 1 0,0-1 1,0 0-1,0 0 0,0 1 1,0-1-1,0 0 0,0 1 0,-1-2 1,-1-30-1726,0 19-305,3 7 766,-1 0-1,1 0 1,-1 0 0,2 0 0,-1 0-1,1 1 1,2-7 0,4-8-5010</inkml:trace>
</inkml:ink>
</file>

<file path=ppt/ink/ink20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9:37.893"/>
    </inkml:context>
    <inkml:brush xml:id="br0">
      <inkml:brushProperty name="width" value="0.025" units="cm"/>
      <inkml:brushProperty name="height" value="0.025" units="cm"/>
    </inkml:brush>
  </inkml:definitions>
  <inkml:trace contextRef="#ctx0" brushRef="#br0">1 112 10218,'0'0'13463,"8"-1"-13095,29-4-128,-16 4-314,0-1 0,-1-1 0,1-1 1,-1-1-1,0-1 0,25-10 0,-38 9 536,-15 4 349,-18 7-205,22-2-572,0 0 0,1 0-1,-1 1 1,1-1 0,0 1 0,-1 0 0,1 0-1,0 0 1,1 0 0,-1 0 0,0 1 0,1-1-1,0 1 1,0 0 0,0-1 0,0 1 0,-1 6 0,7-8-17,1-1 0,-1 0 0,1-1 0,0 1 0,-1-1 0,1 0 1,9-1-1,-9 1 22,26-1-283,65 4-522,-90-3 786,1 1-1,-1 1 1,0-1-1,0 1 1,0 0 0,1 0-1,-2 0 1,1 1 0,0 0-1,-1 0 1,11 8 0,-14-9 239,-1 0 0,0 0 0,1 0 0,-1 0 1,0 0-1,0 1 0,0-1 0,0 0 0,-1 0 1,1 1-1,-1-1 0,1 0 0,-1 4 0,-2-1 2136,-3-23-1313,-28-162-1082,33 180-86,0 0 1,0 0-1,0-1 1,0 1-1,1 0 1,-1 0-1,0 0 1,0 0-1,0-1 1,1 1-1,-1 0 1,0 0-1,0 0 1,0 0-1,1 0 1,-1 0-1,0 0 1,0 0-1,0 0 1,1 0-1,-1 0 1,0 0-1,0 0 1,1 0-1,-1 0 1,0 0-1,0 0 1,1 0-1,-1 0 1,0 0-1,0 0 1,0 0-1,1 0 1,-1 0-1,0 0 1,0 0-1,0 1 1,1-1-1,-1 0 1,0 0-1,0 0 1,0 0-1,1 1 1,-1-1-226,25 9-2503,1-1 1,-1-2 0,1 0 0,32 2-1,-2-3-1563</inkml:trace>
</inkml:ink>
</file>

<file path=ppt/ink/ink20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9:38.374"/>
    </inkml:context>
    <inkml:brush xml:id="br0">
      <inkml:brushProperty name="width" value="0.025" units="cm"/>
      <inkml:brushProperty name="height" value="0.025" units="cm"/>
    </inkml:brush>
  </inkml:definitions>
  <inkml:trace contextRef="#ctx0" brushRef="#br0">82 3 16528,'0'0'7986,"-8"12"-6385,-2 4-1260,0 1-1,1 0 0,1 0 0,1 1 0,0 0 1,1 0-1,1 1 0,1 0 0,1-1 0,-2 30 1,17-93 1900,1-40-2785,-12 84 526,-1 0 1,0 1-1,0-1 0,1 0 0,-1 1 0,1-1 1,-1 0-1,0 1 0,1-1 0,-1 0 0,1 1 1,0-1-1,-1 1 0,1-1 0,-1 1 0,1 0 1,0-1-1,-1 1 0,1-1 0,0 1 0,-1 0 1,1 0-1,0-1 0,0 1 0,-1 0 1,1 0-1,0 0 0,0 0 0,-1 0 0,1 0 1,0 0-1,0 0 0,-1 0 0,1 0 0,1 1 1,43 6-87,-14-2 85,-12-5 53,1 0-1,-1-1 1,35-7 0,-46 7-23,-1-1 0,1 0 0,-1-1 0,0 1 0,0-1 0,0-1 0,-1 1 0,1-1 0,-1-1 0,0 1-1,0-1 1,10-11 0,-15 15-4,1 0 0,-1 0-1,0-1 1,0 1-1,0 0 1,0-1-1,0 1 1,-1-1 0,1 1-1,0-1 1,-1 0-1,1 1 1,-1-1-1,1 0 1,-1 1 0,0-1-1,0 0 1,0-2-1,0 3-4,0 1 1,-1-1-1,1 0 0,-1 0 0,1 0 0,-1 1 1,1-1-1,-1 0 0,1 0 0,-1 1 1,0-1-1,1 1 0,-1-1 0,0 1 0,0-1 1,1 1-1,-1-1 0,0 1 0,0-1 0,0 1 1,0 0-1,0-1 0,1 1 0,-2 0 0,-2-1 12,0 1-1,0 0 0,1-1 0,-1 2 0,0-1 0,0 0 0,1 1 0,-1-1 0,0 1 0,1 0 1,-1 0-1,1 1 0,-1-1 0,1 1 0,-5 2 0,2 1 21,-1 0 1,1 1-1,0 0 0,1 0 1,-1 0-1,1 0 0,1 1 1,-1 0-1,1 0 0,0 0 1,1 1-1,-1-1 0,1 1 1,1 0-1,0 0 0,0 0 1,0 0-1,1 0 0,1 0 0,-1 13 1,2-19-79,-1 0 0,1 0-1,0 1 1,0-1 0,0 0 0,0 0 0,0 0 0,1 0 0,-1 0 0,0 0 0,1 0-1,0-1 1,-1 1 0,1 0 0,0-1 0,0 1 0,0-1 0,0 0 0,0 0 0,0 1-1,0-1 1,0-1 0,1 1 0,-1 0 0,0-1 0,1 1 0,-1-1 0,0 1-1,1-1 1,-1 0 0,0 0 0,4-1 0,2 2-1018,-1-1-1,1-1 1,-1 0-1,1 0 1,-1 0-1,0-1 1,1 0-1,-1 0 1,10-5-1,14-14-8306</inkml:trace>
</inkml:ink>
</file>

<file path=ppt/ink/ink20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9:39.110"/>
    </inkml:context>
    <inkml:brush xml:id="br0">
      <inkml:brushProperty name="width" value="0.025" units="cm"/>
      <inkml:brushProperty name="height" value="0.025" units="cm"/>
    </inkml:brush>
  </inkml:definitions>
  <inkml:trace contextRef="#ctx0" brushRef="#br0">79 1 13068,'0'0'4335,"-8"9"-1207,0-1-2564,1 1-1,0-1 1,1 2-1,-1-1 0,2 1 1,0 0-1,0 0 1,0 0-1,1 1 0,1 0 1,0 0-1,-3 18 1,7-28-561,-1 1 1,0 0-1,1-1 1,-1 1-1,1-1 1,0 1-1,-1-1 1,1 1-1,0-1 1,0 1-1,0-1 1,0 0-1,0 0 1,0 1-1,0-1 1,1 0-1,-1 0 1,0 0-1,1 0 1,-1 0-1,0 0 1,1-1-1,-1 1 1,1 0 0,-1-1-1,1 1 1,0-1-1,-1 0 1,1 1-1,0-1 1,-1 0-1,1 0 1,0 0-1,-1 0 1,1 0-1,0-1 1,1 1-1,3-1-59,0 1 0,1-1-1,-1 0 1,0 0-1,0-1 1,0 1 0,0-1-1,11-6 1,-8 2-17,0 0 0,0-1 1,-1-1-1,1 1 0,-2-1 0,1 0 0,-1-1 0,-1 0 1,1 0-1,-2 0 0,1-1 0,-1 0 0,5-13 0,-22 30 746,-4 10-513,-21 48 563,35-60-632,0 0 0,0 0 0,1 0 0,0 0 0,0 0 0,0 1 0,0-1 0,1 0 0,0 0 0,0 1 0,0-1 0,2 6 0,-2-10-82,1 0 0,0 0 0,0 0 0,0 0 0,1 0-1,-1 0 1,0 0 0,0-1 0,0 1 0,1 0 0,-1-1 0,0 0 0,1 1 0,-1-1 0,0 1 0,1-1 0,-1 0-1,0 0 1,1 0 0,-1 0 0,1 0 0,-1 0 0,0 0 0,1-1 0,-1 1 0,3-1 0,39-9 172,-21-1-439,0-1 1,36-26-1,24-12 11,-82 50 248,0 0 0,0 0-1,0 0 1,0-1 0,0 1 0,1 0-1,-1 0 1,0 0 0,0 0 0,0 0-1,0 0 1,0 0 0,1 0 0,-1 0-1,0 0 1,0-1 0,0 1 0,0 0-1,0 0 1,1 0 0,-1 0 0,0 0-1,0 0 1,0 0 0,0 0 0,1 0-1,-1 0 1,0 0 0,0 0 0,0 1-1,0-1 1,1 0 0,-1 0 0,0 0 0,0 0-1,0 0 1,0 0 0,0 0 0,1 0-1,-1 0 1,0 1 0,0-1 0,0 0-1,0 0 1,0 0 0,0 0 0,0 0-1,1 0 1,-1 1 0,0-1 0,0 0-1,0 0 1,0 0 0,0 0 0,0 1-1,0-1 1,0 0 0,0 0 0,-5 16 275,-16 25 480,17-35-600,1 0-55,0-1 100,0 0 1,1-1 0,0 1-1,0 0 1,0 0 0,-1 7-1,2-11-171,1 0 0,0-1 0,0 1-1,0 0 1,0-1 0,0 1 0,1 0-1,-1-1 1,0 1 0,0-1 0,0 1 0,0 0-1,1-1 1,-1 1 0,0-1 0,1 1-1,-1 0 1,0-1 0,1 1 0,-1-1 0,1 1-1,0 0 1,0 0-12,1-1 0,-1 1 0,1-1 1,-1 1-1,1-1 0,-1 1 0,1-1 0,-1 0 0,1 0 0,-1 0 0,1 0 0,0 0 0,2 0 1,10-3-143,-1 0 1,1-1 0,-1-1 0,0 0 0,0-1 0,-1 0 0,0-1 0,19-13 0,45-22-1102,-90 73 2506,11-26-1145,0-1 1,0 0-1,1 1 0,-1 0 1,1-1-1,1 1 0,-1 0 1,1 0-1,0 0 1,-1 8-1,2-12-135,1-1 0,-1 1 1,1 0-1,-1-1 0,1 1 0,-1-1 0,1 1 1,0-1-1,-1 1 0,1-1 0,0 1 1,-1-1-1,1 0 0,0 1 0,0-1 0,0 0 1,-1 0-1,1 0 0,0 1 0,0-1 0,0 0 1,-1 0-1,1 0 0,0 0 0,0 0 1,0-1-1,-1 1 0,1 0 0,0 0 0,0 0 1,-1-1-1,2 0 0,30-7-9,-12-1-188,-1 0 1,-1-1-1,0-1 0,0-1 0,23-21 1,-45 37 252,-1-1 1,1 1 0,0-1 0,0 1 0,1 1 0,-1-1-1,1 0 1,0 1 0,0 0 0,0-1 0,1 1 0,-1 0-1,1 1 1,1-1 0,-1 0 0,1 0 0,-2 10 0,4-15-407,0 0 1,0 0 0,0-1-1,0 1 1,0 0 0,0 0 0,0-1-1,0 1 1,0 0 0,0-1 0,0 1-1,0-1 1,0 0 0,-1 1 0,1-1-1,0 0 1,0 1 0,-1-1-1,1 0 1,0-1 0,10-18-7323,-1-6-6423</inkml:trace>
</inkml:ink>
</file>

<file path=ppt/ink/ink20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9:39.454"/>
    </inkml:context>
    <inkml:brush xml:id="br0">
      <inkml:brushProperty name="width" value="0.025" units="cm"/>
      <inkml:brushProperty name="height" value="0.025" units="cm"/>
    </inkml:brush>
  </inkml:definitions>
  <inkml:trace contextRef="#ctx0" brushRef="#br0">1 1 19763,'0'0'9353</inkml:trace>
</inkml:ink>
</file>

<file path=ppt/ink/ink20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9:40.013"/>
    </inkml:context>
    <inkml:brush xml:id="br0">
      <inkml:brushProperty name="width" value="0.025" units="cm"/>
      <inkml:brushProperty name="height" value="0.025" units="cm"/>
    </inkml:brush>
  </inkml:definitions>
  <inkml:trace contextRef="#ctx0" brushRef="#br0">219 1 16111,'0'0'9358,"-8"8"-8866,-7 9-209,1 1 0,1 1 1,0 0-1,2 0 1,0 2-1,-8 21 1,-52 144 2267,67-173-2362,-5 12 117,3-12-128,1 1-1,0-1 1,1 1-1,1 0 1,0 0 0,1 0-1,0 1 1,1-1-1,2 20 1,-1-33-178,0-1 0,1 1 0,-1-1 0,0 0 0,1 1 0,-1-1 0,0 0 0,1 0 0,-1 1 0,1-1 0,-1 0 0,0 0 0,1 0 0,-1 1 0,1-1 0,-1 0 0,1 0 0,-1 0 0,1 0 0,-1 0 0,1 0 0,-1 0 0,1 0 0,-1 0 0,1 0 0,-1 0 0,1 0 0,-1 0 0,1-1 0,-1 1 0,0 0 0,1 0 0,-1 0 0,1-1 0,-1 1 0,0 0 0,1 0 0,-1-1 0,1 1 0,-1 0 0,0-1 0,1 1 0,-1-1 0,0 1 0,0 0 0,1-1 0,18-16 0,-9 3-29,0 0-1,-1-1 1,-1 0 0,0 0-1,-1-1 1,0 0-1,-1-1 1,-1 1 0,-1-1-1,0 0 1,2-32 0,-6 47-83,1 38-454,-1-35 564,1 0 0,0 0-1,0 0 1,0 0 0,0 0 0,0 0 0,0 0 0,0 0 0,1-1 0,-1 1 0,0 0 0,0-1-1,1 1 1,-1-1 0,0 1 0,1-1 0,-1 0 0,0 1 0,1-1 0,-1 0 0,0 0 0,1 0-1,-1 0 1,1 0 0,-1 0 0,2-1 0,39-6 181,-27 0-143,0-1-1,-1 0 0,0-1 0,-1 0 1,0-1-1,0-1 0,-1 0 0,0-1 1,13-18-1,-30 38 57,0 1 0,0-1 1,1 1-1,-6 15 0,1-1 2,3-10-94,0 1 0,1 0 0,0 0 0,1 0 0,1 1 0,0 0 0,-1 25 0,4-40 2,0 1-1,0-1 1,0 1 0,0-1-1,0 1 1,0-1 0,0 1-1,1-1 1,-1 0 0,0 1-1,0-1 1,1 1 0,-1-1-1,0 1 1,1-1 0,-1 0-1,0 1 1,1-1 0,-1 0 0,1 1-1,-1-1 1,0 0 0,1 0-1,-1 1 1,1-1 0,-1 0-1,1 0 1,-1 0 0,1 0-1,-1 1 1,1-1 0,-1 0-1,1 0 1,-1 0 0,1 0-1,-1 0 1,1 0 0,-1 0-1,1-1 1,-1 1 0,1 0-1,-1 0 1,1 0 0,-1 0-1,1-1 1,-1 1 0,1 0-1,-1 0 1,0-1 0,1 1-1,-1 0 1,1-1 0,-1 1-1,1-1 1,25-18-462,6-31-4566,-9-6-3454,-10 6-708</inkml:trace>
</inkml:ink>
</file>

<file path=ppt/ink/ink20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9:40.416"/>
    </inkml:context>
    <inkml:brush xml:id="br0">
      <inkml:brushProperty name="width" value="0.025" units="cm"/>
      <inkml:brushProperty name="height" value="0.025" units="cm"/>
    </inkml:brush>
  </inkml:definitions>
  <inkml:trace contextRef="#ctx0" brushRef="#br0">15 1 14029,'0'0'6406,"-8"69"-5509,21-45-609,6-1-191,6-3-1379,3-4-2657,0-5-2339</inkml:trace>
  <inkml:trace contextRef="#ctx0" brushRef="#br0" timeOffset="1">212 169 14926,'0'0'8008,"-56"-2"-5638,29 2-576,-3 11-257,2 6-416,0 6-384,7 2-129,6 1-63,8 0-385,7-4-32,2-4-64,16-6-32,8-5-352,7-5-801,2-2-1313,7-8-2307,1-11-2818</inkml:trace>
</inkml:ink>
</file>

<file path=ppt/ink/ink20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9:40.768"/>
    </inkml:context>
    <inkml:brush xml:id="br0">
      <inkml:brushProperty name="width" value="0.025" units="cm"/>
      <inkml:brushProperty name="height" value="0.025" units="cm"/>
    </inkml:brush>
  </inkml:definitions>
  <inkml:trace contextRef="#ctx0" brushRef="#br0">139 0 16207,'0'0'2979,"-53"28"-32,24-5 32,4 3-961,6 1-417,7-1-736,12-7-705,0-5-128,18-8-192,9-6-481,3-1-512,5-17-1217,-1-5-1153,1-4-1442,-4-4-1729</inkml:trace>
</inkml:ink>
</file>

<file path=ppt/ink/ink20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9:41.123"/>
    </inkml:context>
    <inkml:brush xml:id="br0">
      <inkml:brushProperty name="width" value="0.025" units="cm"/>
      <inkml:brushProperty name="height" value="0.025" units="cm"/>
    </inkml:brush>
  </inkml:definitions>
  <inkml:trace contextRef="#ctx0" brushRef="#br0">14 353 10602,'0'0'5830,"-2"9"-4015,-9 27-411,11-36-1369,0 0 1,0 1 0,0-1 0,0 0 0,0 1 0,0-1 0,0 0-1,0 1 1,0-1 0,0 0 0,0 1 0,0-1 0,0 0-1,0 0 1,0 1 0,1-1 0,-1 0 0,0 1 0,0-1 0,0 0-1,0 0 1,1 1 0,-1-1 0,0 0 0,0 0 0,0 1-1,1-1 1,-1 0 0,0 0 0,0 0 0,1 1 0,-1-1 0,0 0-1,1 0 1,-1 0 0,0 0 0,0 0 0,1 0 0,-1 0-1,0 0 1,1 0 0,-1 1 0,0-1 0,1-1 0,-1 1 0,0 0-1,1 0 1,14-3 569,-15 3-539,16-8 89,-2-1 0,1 0-1,-1-1 1,-1 0 0,0-2-1,0 1 1,19-24 0,-19 21-122,98-113-151,-98 110-397,0-1 0,-2 0 0,0-1 0,-1 0 0,12-36-1,-21 55 542,-1-1-1,0 1 0,0 0 0,1 0 0,-1-1 1,0 1-1,0 0 0,0 0 0,1 0 0,-1-1 1,0 1-1,0 0 0,0-1 0,0 1 0,0 0 1,0 0-1,0-1 0,0 1 0,1 0 0,-1-1 1,0 1-1,0 0 0,0-1 0,0 1 1,-1 0-1,1 0 0,0-1 0,0 1 0,0 0 1,0-1-1,0 1 0,0 0 0,0 0 0,0-1 1,-1 1-1,1 0 0,0 0 0,0-1 0,0 1 1,-1 0-1,1 0 0,0 0 0,0-1 0,-1 1 1,1 0-1,-14 11 740,-15 26 12,-101 166 3552,114-172-3617,0 0 0,2 1 0,2 1 1,-16 63-1,27-91-667,0 1 0,0-1 1,1 1-1,0-1 1,0 0-1,0 1 0,2 5 1,-2-10-35,0-1 0,0 1 0,0-1 0,0 1 0,0-1 0,0 1 0,1-1 0,-1 0 0,0 1 0,0-1 0,0 1 0,1-1 0,-1 0 0,0 1 0,1-1 0,-1 0 0,0 1 0,1-1 0,-1 0 0,0 1 0,1-1 0,-1 0 0,1 0 0,-1 1 0,1-1 0,-1 0 0,1 0 0,-1 0 0,0 0 0,2 0 0,-1 0 16,1-1-1,-1 1 0,1-1 1,-1 0-1,1 0 0,-1 1 1,1-1-1,-1 0 0,0 0 1,1-1-1,-1 1 0,0 0 1,0 0-1,1-2 0,7-9-25,-1 0 0,-1 0 0,0-1 0,-1 0 0,0 0 0,-1 0-1,5-22 1,-3 9-359,-1 0 0,1-28 0,-7 60 375,-1 0 1,1-1-1,0 1 0,0 0 1,0 0-1,1-1 1,2 12-1,-2-15-9,0-1 0,0 1-1,1 0 1,-1-1 0,0 1-1,0-1 1,1 1 0,-1-1-1,1 0 1,0 0 0,-1 0-1,1 0 1,0 0 0,-1 0-1,1 0 1,0 0 0,0-1 0,0 1-1,0-1 1,0 1 0,0-1-1,0 0 1,0 0 0,0 1-1,0-2 1,3 1 0,1 0 8,1-1-1,-1 1 1,0-1 0,1 0 0,-1-1 0,0 0 0,0 0 0,0 0-1,0 0 1,0-1 0,8-6 0,2-2-81,0-1 1,19-20-1,-17 15-65,-18 17 131,0 0 0,0 1-1,0-1 1,0 0-1,1 0 1,-1 0 0,0 0-1,0 0 1,0 1 0,0-1-1,0 0 1,0 0 0,0 0-1,0 0 1,0 0 0,0 0-1,0 0 1,1 0-1,-1 1 1,0-1 0,0 0-1,0 0 1,0 0 0,0 0-1,0 0 1,1 0 0,-1 0-1,0 0 1,0 0 0,0 0-1,0 0 1,0 0-1,1 0 1,-1 0 0,0 0-1,0 0 1,0 0 0,0 0-1,0 0 1,1 0 0,-1 0-1,0 0 1,0 0 0,0 0-1,0 0 1,0 0-1,0 0 1,1-1 0,-1 1-1,0 0 1,0 0 0,0 0-1,0 0 1,0 0 0,0 0-1,0 0 1,0 0 0,0-1-1,0 1 1,1 0-1,-1 0 1,0 0 0,0 0-1,0 0 1,0-1 0,0 1-1,0 0 1,-5 17 218,-11 20 372,6-18-441,-31 64 404,39-77-529,-1 1-1,1-1 0,0 1 1,1-1-1,0 1 0,0-1 1,0 1-1,1 0 0,0-1 1,1 13-1,-1-19-24,1 1 0,-1 0 0,0-1 0,1 1 0,-1-1 0,1 1 0,0-1 0,-1 1 0,1-1 0,-1 0 0,1 1 0,0-1 0,-1 0 0,1 1 0,-1-1 0,1 0 0,0 0 0,0 0 0,-1 1 0,1-1 0,0 0 0,-1 0 0,1 0 0,0 0 0,0 0 0,-1 0 0,1-1 0,0 1 0,-1 0 0,1 0 0,0 0 0,-1-1 0,1 1 0,0 0 0,-1-1 0,2 0 0,24-11 0,-16 4-674,0-1 0,0 0-1,-1 0 1,0-1 0,13-20 0,-8 8-1939,-1 0 0,-1-1 0,-2-1 0,9-25 0,2-14-9937</inkml:trace>
</inkml:ink>
</file>

<file path=ppt/ink/ink20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9:41.448"/>
    </inkml:context>
    <inkml:brush xml:id="br0">
      <inkml:brushProperty name="width" value="0.025" units="cm"/>
      <inkml:brushProperty name="height" value="0.025" units="cm"/>
    </inkml:brush>
  </inkml:definitions>
  <inkml:trace contextRef="#ctx0" brushRef="#br0">32 1 11082,'0'0'12492,"-32"63"-11018,32-39-898,3-1-480,15 0-384,8-5-1730,2-4-1954,0-3-2113,-2-6-5158</inkml:trace>
</inkml:ink>
</file>

<file path=ppt/ink/ink20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9:41.804"/>
    </inkml:context>
    <inkml:brush xml:id="br0">
      <inkml:brushProperty name="width" value="0.025" units="cm"/>
      <inkml:brushProperty name="height" value="0.025" units="cm"/>
    </inkml:brush>
  </inkml:definitions>
  <inkml:trace contextRef="#ctx0" brushRef="#br0">120 0 10730,'0'0'11045,"-10"7"-7388,-6 6-2173,0 0 0,-16 18 0,27-26-1262,0 0 0,1 0 0,0 1-1,0-1 1,1 1 0,-1 0 0,1 0-1,0 0 1,1 0 0,0 1 0,0-1-1,-3 13 1,6-18-222,-1 0 0,0 0 0,1 0 0,-1 0 0,0 0 0,1 0 0,-1 0 0,1 0 0,-1-1 0,1 1 0,0 0 0,-1 0 0,1 0 0,0-1 0,0 1 0,-1 0 0,1-1 0,0 1 0,0-1 0,0 1 0,0-1 0,0 1 0,0-1 0,0 1 0,0-1 0,0 0 0,0 0 0,0 0 0,0 1 0,0-1 0,0 0 0,0 0 0,0 0 0,0-1 0,0 1 0,0 0 0,0 0 0,2-1 0,44-7 0,13-21-363,-52 23 325,0 2 0,0-1 0,1 1 0,-1 0 1,1 1-1,0 0 0,0 0 0,0 1 0,13-1 0,-19 39 780,-1-35-742,0 0 0,0 0 0,1 0 0,-1-1 0,0 1 0,1 0 0,-1-1 0,1 1 0,-1-1 0,1 0 0,-1 0 0,1 0 0,-1 0 0,0-1 0,4 0 0,5 1 0,7-1-41,1-1-1,-1-1 1,34-10-1,22-3-198,-74 16 240,0 0-1,1 0 0,-1 0 1,0 0-1,0 0 0,1 0 1,-1 0-1,0 0 0,0 0 1,0 0-1,1 0 0,-1 0 1,0 0-1,0 0 0,1 0 1,-1 0-1,0 0 0,0 0 1,0 0-1,1 1 0,-1-1 1,0 0-1,0 0 0,0 0 1,0 0-1,0 1 0,1-1 1,-1 0-1,0 0 0,0 0 1,0 1-1,0-1 0,0 0 1,0 0-1,0 0 0,0 1 1,0-1-1,1 0 0,-1 0 1,0 0-1,0 1 0,0-1 1,-1 1-1,-2 14 140,-11 15 155,14-29-292,-18 41-1056,13-12-2921</inkml:trace>
</inkml:ink>
</file>

<file path=ppt/ink/ink20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9:52.287"/>
    </inkml:context>
    <inkml:brush xml:id="br0">
      <inkml:brushProperty name="width" value="0.025" units="cm"/>
      <inkml:brushProperty name="height" value="0.025" units="cm"/>
    </inkml:brush>
  </inkml:definitions>
  <inkml:trace contextRef="#ctx0" brushRef="#br0">287 299 13357,'0'0'9166,"-7"-9"-7714,5 6-1350,0-1 0,0 1 1,-1 0-1,1 0 1,-1 1-1,0-1 0,0 0 1,0 1-1,0 0 0,0-1 1,0 1-1,-1 1 1,1-1-1,-1 0 0,1 1 1,-1 0-1,0-1 0,1 1 1,-1 1-1,0-1 0,0 1 1,0-1-1,0 1 1,1 0-1,-1 1 0,0-1 1,0 1-1,0-1 0,0 1 1,1 0-1,-1 0 1,0 1-1,-6 3 0,-2 2 12,0 1 1,0 1-1,1-1 0,0 2 0,1 0 0,0 0 0,0 1 1,1 0-1,-9 16 0,12-19-10,1 0 1,0 0-1,1 1 0,0-1 1,0 1-1,1 0 0,0 0 1,0 1-1,1-1 0,0 1 1,1-1-1,0 1 0,1-1 1,1 18-1,-1-26-90,1 0-1,-1 0 1,1 0-1,-1 0 1,1 0 0,-1 0-1,1 0 1,0 0 0,0 0-1,-1 0 1,1 0 0,0-1-1,0 1 1,0 0 0,0-1-1,0 1 1,0 0 0,0-1-1,0 1 1,0-1 0,0 0-1,0 1 1,0-1 0,0 0-1,0 0 1,1 0 0,-1 1-1,0-1 1,0 0 0,0-1-1,0 1 1,2 0 0,41-10 538,-27 1-387,0-1-1,-1 0 0,0-1 1,0 0-1,26-27 0,61-77-93,-71 74-283,37-62 0,-58 85 114,-1-1 0,-1 0 0,-1-1 0,0 0 0,-2 0 0,5-24 0,-12 24 13,-9 27-59,-13 29-54,6-3 330,2 0-1,1 1 1,2 1 0,1 0-1,2 0 1,1 1 0,2 0-1,-3 70 1,8-104-145,1 0-1,0-1 1,0 1-1,1 0 1,-1 0 0,0 0-1,0-1 1,1 1-1,-1 0 1,1-1-1,0 1 1,-1 0 0,1-1-1,0 1 1,0 0-1,0-1 1,0 0-1,0 1 1,1-1 0,-1 0-1,0 1 1,0-1-1,1 0 1,-1 0-1,1 0 1,-1 0 0,1 0-1,0 0 1,-1-1-1,1 1 1,0-1-1,-1 1 1,1-1-1,0 1 1,0-1 0,0 0-1,-1 0 1,5 0-1,30-9-3454,-6-12-4316,-7-6-2989</inkml:trace>
</inkml:ink>
</file>

<file path=ppt/ink/ink20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9:53.327"/>
    </inkml:context>
    <inkml:brush xml:id="br0">
      <inkml:brushProperty name="width" value="0.025" units="cm"/>
      <inkml:brushProperty name="height" value="0.025" units="cm"/>
    </inkml:brush>
  </inkml:definitions>
  <inkml:trace contextRef="#ctx0" brushRef="#br0">115 1 16912,'0'0'9006,"-7"10"-7319,-2 4-1254,0 2 0,1-1 0,0 1 0,1 0 0,1 0 0,1 1 0,-4 20 0,-5 45 216,7-31-293,-18 62 1,39-203-21,28-100-336,-42 189 0,0 1 0,0 0 0,1 0 0,-1-1 0,0 1 0,0 0 0,1 0 0,-1-1 0,0 1 0,1 0 0,-1 0 0,0 0 0,1 0 0,-1-1 0,0 1 0,1 0 0,-1 0 0,0 0 0,1 0 0,-1 0 0,0 0 0,1 0 0,-1 0 0,0 0 0,1 0 0,-1 0 0,1 0 0,-1 0 0,0 0 0,1 0 0,-1 1 0,0-1 0,1 0 0,-1 0 0,0 0 0,0 1 0,1-1 0,-1 0 0,1 0 0,20 13 0,-5-5 0,-9-6-317,1 0 1,0 0-1,0-1 0,0 0 1,9 0-1,-2-2-1197,-1 0 0,0-1 1,0 0-1,20-7 0,-5-1-2606,-1-1 0,52-28 0,-74 35 3089,18-12-6044,-19 9 8134,-3-2 4077,-12 5 3001,-15 6-4417,17 2-3171,0 0 0,0 0 0,1 1 0,-1 0 0,1 0 0,0 1 1,0 0-1,1 0 0,0 1 0,-9 11 0,2-1 120,1 0 1,0 1-1,-12 26 0,22-41-545,0 1-1,1 0 1,-1 0-1,1 0 1,0 0-1,0 0 0,0 1 1,1-1-1,-1 8 1,1-11-106,1 0 0,-1 0 0,0 0 1,1-1-1,-1 1 0,1 0 0,-1 0 0,1 0 1,-1 0-1,1 0 0,0 0 0,-1-1 0,1 1 1,0 0-1,0-1 0,0 1 0,-1 0 0,1-1 1,0 1-1,0-1 0,0 1 0,0-1 0,0 0 1,0 1-1,0-1 0,0 0 0,0 0 0,0 0 1,0 0-1,0 1 0,0-1 0,0-1 0,0 1 1,0 0-1,0 0 0,0 0 0,0 0 0,0-1 0,0 1 1,2-1-1,4-2-13,0 1 0,0-1 0,0 0 0,-1 0 0,1-1 0,-1 0 0,0 0 0,0-1 0,0 0 0,-1 0 0,1 0 0,-1-1 1,0 1-1,-1-1 0,6-10 0,-6 11-45,0-1 0,0-1 0,-1 1 0,0 0 0,0-1 0,0 0 0,-1 0 0,0 0 0,0 0 0,-1 0 1,0 0-1,0 0 0,-1 0 0,0 0 0,0-1 0,-2-8 0,2 16 35,0-1 0,0 1 0,0 0 1,0-1-1,-1 1 0,1-1 0,0 1 0,0 0 0,0-1 1,-1 1-1,1 0 0,0-1 0,0 1 0,-1 0 0,1-1 0,0 1 1,-1 0-1,1 0 0,0-1 0,-1 1 0,1 0 0,-1 0 1,1 0-1,0 0 0,-1-1 0,1 1 0,-1 0 0,1 0 0,0 0 1,-1 0-1,1 0 0,-1 0 0,1 0 0,-1 0 0,1 0 1,0 0-1,-1 0 0,1 0 0,-1 0 0,1 1 0,0-1 0,-1 0 1,1 0-1,-1 0 0,1 1 0,0-1 0,-1 0 0,1 0 1,0 1-1,-1-1 0,1 0 0,0 1 0,-1-1 0,-14 20-149,14-18 67,0 0 1,0 0 0,0 0 0,1 1 0,0-1 0,-1 0 0,1 0 0,0 1-1,0-1 1,0 0 0,0 1 0,0-1 0,1 0 0,-1 0 0,1 0-1,-1 1 1,1-1 0,0 0 0,0 0 0,0 0 0,0 0 0,0 0 0,0 0-1,3 2 1,-2-2-159,0-1-1,0-1 0,1 1 0,-1 0 1,0 0-1,1-1 0,-1 1 1,0-1-1,1 0 0,-1 0 1,0 0-1,1 0 0,-1 0 0,1 0 1,-1-1-1,0 1 0,0-1 1,1 0-1,-1 0 0,0 1 1,0-1-1,0-1 0,0 1 0,4-2 1,2-3-340,-1 1 1,1-1-1,-1 0 1,0-1-1,0 0 1,-1 0-1,0-1 1,8-11-1,23-26 1073,-38 54 2753,-1 31-1309,-18 52 483,8-41-1015,2 1 0,-6 87-1,17-98-1270,0-25 111,-1 1 0,-1-1 0,-5 32 0,3-45 341,0-13 218,-1-15 213,3-3-1135,1 1 0,1 0 1,2 0-1,1-1 0,1 2 0,12-40 1,-12 50 41,1 1 0,1 0 0,0 0 0,2 1 0,-1 0 0,1 0 0,1 1 0,1 0 0,0 1 1,0 0-1,1 0 0,16-10 0,-22 17-11,-1 1 44,-1 0 0,1 1 0,0 0 0,0-1 0,0 2 0,0-1 0,1 1 0,-1 0 0,1 0 0,-1 0 1,8-1-1,-12 5 43,-1 0 1,1 0 0,-1-1 0,0 1 0,0 0-1,0 0 1,0 0 0,0 0 0,0 0 0,0-1-1,0 1 1,-1 0 0,0 3 0,-3 1 110,0 0 0,0 1-1,0-1 1,-1-1 0,0 1 0,0-1 0,0 1 0,-11 6 0,-50 35 1450,60-43-1490,2-2-75,1 1 1,0-1-1,-1 0 1,0 0-1,1-1 1,-1 1-1,0-1 1,-8 2-1,21-22-8292,11-8-6161</inkml:trace>
</inkml:ink>
</file>

<file path=ppt/ink/ink20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9:54.324"/>
    </inkml:context>
    <inkml:brush xml:id="br0">
      <inkml:brushProperty name="width" value="0.025" units="cm"/>
      <inkml:brushProperty name="height" value="0.025" units="cm"/>
    </inkml:brush>
  </inkml:definitions>
  <inkml:trace contextRef="#ctx0" brushRef="#br0">196 36 6951,'0'-2'811,"1"1"0,0 0 1,-1 0-1,1 0 0,-1 0 1,0 0-1,1-1 0,-1 1 1,0 0-1,0 0 0,0-1 1,0 1-1,0 0 1,0 0-1,0-1 0,0 1 1,-1 0-1,0-3 0,1 4-524,-1-1 0,1 0-1,-1 1 1,1-1 0,-1 0 0,0 1-1,1-1 1,-1 1 0,0-1 0,0 1-1,1-1 1,-1 1 0,0 0 0,0-1-1,0 1 1,0 0 0,1-1-1,-1 1 1,0 0 0,-1 0 0,-2 0-149,0 0 1,0 0-1,0 0 1,0 1-1,0-1 1,1 1-1,-1 0 1,0 0-1,0 1 1,1-1-1,-4 3 1,-4 3-120,1 0 1,0 1-1,1 0 1,0 1 0,0 0-1,1 0 1,0 1-1,1 0 1,0 1 0,1 0-1,0 0 1,0 0-1,1 0 1,1 1-1,0 0 1,0 0 0,1 0-1,1 0 1,0 1-1,0 18 1,2-30-17,0 1 1,0 0-1,0 0 1,0-1 0,0 1-1,1 0 1,-1-1-1,0 1 1,1 0-1,0-1 1,-1 1-1,1-1 1,0 1-1,0-1 1,0 1 0,0-1-1,0 0 1,0 1-1,0-1 1,0 0-1,1 0 1,-1 0-1,0 0 1,1 0-1,-1 0 1,3 1 0,1 0 13,-1-1 1,1 0 0,0 0 0,-1 0-1,1-1 1,0 0 0,-1 0 0,1 0-1,8-1 1,6-2-165,0-1 0,-1-1 0,35-14 0,-24 7-1757,0-2 0,27-19 0,-41 24-1728,-1-2 0,24-23 0,-10 4-6639</inkml:trace>
</inkml:ink>
</file>

<file path=ppt/ink/ink20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9:54.812"/>
    </inkml:context>
    <inkml:brush xml:id="br0">
      <inkml:brushProperty name="width" value="0.025" units="cm"/>
      <inkml:brushProperty name="height" value="0.025" units="cm"/>
    </inkml:brush>
  </inkml:definitions>
  <inkml:trace contextRef="#ctx0" brushRef="#br0">129 0 8872,'0'0'5622,"-8"6"-1843,-8 5-1831,1 1-1,-22 24 0,31-31-1433,0 1 0,1 1 0,0-1-1,0 1 1,1 0 0,0 0 0,0 0 0,1 0-1,0 1 1,-4 12 0,7-20-497,0 0 0,0 1 0,0-1-1,0 1 1,0-1 0,0 1 0,0-1 0,0 0 0,0 1 0,0-1 0,0 1 0,0-1 0,0 1 0,0-1-1,0 0 1,0 1 0,1-1 0,-1 1 0,0-1 0,0 0 0,0 1 0,1-1 0,-1 0 0,0 1 0,1-1 0,-1 0-1,0 0 1,1 1 0,-1-1 0,0 0 0,1 0 0,-1 1 0,0-1 0,1 0 0,19 0 245,18-12 10,15-19-53,-44 24-213,0 1-1,1 1 0,-1-1 1,1 1-1,0 1 0,0 0 1,1 0-1,-1 1 0,14-2 0,-22 5 11,-1 0 0,0 1 0,0-1-1,0 1 1,0-1 0,0 1 0,0-1-1,0 1 1,0 0 0,0-1-1,0 1 1,0 0 0,0 0 0,0 0-1,0 0 1,-1 0 0,1 0 0,0 0-1,-1 0 1,1 0 0,0 0-1,-1 0 1,0 0 0,1 1 0,-1-1-1,0 0 1,1 0 0,-1 0-1,0 1 1,0-1 0,0 0 0,0 0-1,0 1 1,-1 0 0,-1 60 861,0-41-703,2-20-174,0-1 0,0 1 0,1-1 0,-1 0 0,0 1 0,0-1 0,0 0 0,1 1 0,-1-1 0,0 0 0,1 0 0,-1 1 0,0-1 0,0 0 0,1 0 0,-1 1 0,0-1 0,1 0 0,-1 0 0,1 0 0,-1 0 0,0 0 0,1 1 0,-1-1 0,0 0 0,1 0 0,-1 0 0,1 0 0,-1 0 0,0 0 0,1 0 0,-1 0 0,0 0 0,1-1 0,-1 1 0,1 0 0,-1 0 0,0 0 0,1 0 0,-1 0 0,0-1 0,1 1 0,-1 0 0,20-8 0,58-46 0,-68 45 0,1 0 0,0 0 0,0 2 0,1-1 0,0 1 0,1 1 0,-1 0 0,1 1 0,0 0 0,0 1 0,15-2 0,-27 6 0,0 0 0,0 0 0,1 0 0,-1 1 0,0-1 0,0 1 0,0-1 0,0 1 0,0-1 0,1 1 0,-1 0 0,0-1 0,0 1 0,-1 0 0,1 0 0,0 0 0,0 0 0,0 0 0,-1 0 0,1 0 0,0 0 0,-1 0 0,1 0 0,-1 0 0,1 0 0,-1 0 0,1 0 0,-1 1 0,0-1 0,0 0 0,0 0 0,0 1 0,1-1 0,-2 0 0,1 0 0,0 0 0,0 1 0,0-1 0,-1 2 0,-9 52 0,-11 9 0,21-64 0,0 1 0,-1-1 0,1 0 0,0 0 0,0 1 0,0-1 0,1 0 0,-1 1 0,0-1 0,0 0 0,0 0 0,0 1 0,0-1 0,0 0 0,0 0 0,0 1 0,0-1 0,1 0 0,-1 0 0,0 0 0,0 1 0,0-1 0,1 0 0,-1 0 0,0 0 0,0 1 0,0-1 0,1 0 0,-1 0 0,0 0 0,0 0 0,1 0 0,-1 0 0,0 1 0,0-1 0,1 0 0,-1 0 0,0 0 0,1 0 0,-1 0 0,0 0 0,0 0 0,1 0 0,-1 0 0,0 0 0,0 0 0,1-1 0,-1 1 0,0 0 0,1 0 0,-1 0 0,0 0 0,0 0 0,0 0 0,1-1 0,-1 1 0,0 0 0,0 0 0,0 0 0,1-1 0,-1 1 0,0 0 0,0 0 0,0 0 0,0-1 0,1 1 0,-1-1 0,18-11-33,-1-1-1,21-21 1,-28 23-35,0 1 1,2 0-1,-1 1 1,1 0-1,0 1 1,1 0-1,26-11 0,-38 18 52,0 1 0,-1 0 1,1-1-1,0 1 0,-1 0 0,1 0 0,0 0 0,0-1 0,-1 1 0,1 0 0,0 0 0,0 0 0,-1 0 0,1 0 0,0 0 0,0 1 0,-1-1 0,1 0 0,0 0 0,0 0 0,-1 1 0,1-1 0,0 0 0,-1 1 0,1-1 0,-1 1 0,1-1 0,0 0 0,-1 1 0,1 0 0,-1-1 0,1 1 1,-1-1-1,1 1 0,-1-1 0,0 1 0,1 0 0,-1-1 0,0 1 0,1 0 0,-1 0 0,0-1 0,0 1 0,0 0 0,0 0 0,0-1 0,1 1 0,-1 0 0,-1 0 0,1-1 0,0 2 0,-8 51 179,3-26-793,7-23-3229,7-6-4533</inkml:trace>
</inkml:ink>
</file>

<file path=ppt/ink/ink20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9:55.636"/>
    </inkml:context>
    <inkml:brush xml:id="br0">
      <inkml:brushProperty name="width" value="0.025" units="cm"/>
      <inkml:brushProperty name="height" value="0.025" units="cm"/>
    </inkml:brush>
  </inkml:definitions>
  <inkml:trace contextRef="#ctx0" brushRef="#br0">1 0 6438,'0'0'14355,"8"10"-12695,-4-5-1443,1 0 0,-1 0 1,-1 1-1,1-1 0,-1 1 0,0 0 0,0 0 0,0 0 0,-1 1 0,0-1 0,-1 0 0,1 1 0,-1-1 1,1 12-1,0 43 724,-2 1 1,-3 0 0,-2-1-1,-19 83 1,20-134-755,1-11 119,0-22 488,5-42 268,3 29-1115,2 0-1,1 1 1,2 0-1,2 0 1,28-60 0,-36 89 34,-1 1 0,1-1 1,0 1-1,0 0 0,0 0 0,1 1 1,-1-1-1,1 1 0,1 0 1,6-4-1,-8 6 1,-1 0 0,1 0 0,-1 1-1,1-1 1,0 1 0,-1 0 0,1 0 0,0 1 0,0-1 0,0 1 0,0 0 0,0 0 0,-1 0-1,1 0 1,0 1 0,0-1 0,0 1 0,6 2 0,-9-2 10,1-1-1,-1 1 1,1 0 0,-1-1 0,1 1-1,-1 0 1,0 0 0,1 0-1,-1 0 1,0 0 0,0 1 0,0-1-1,0 0 1,0 1 0,0-1 0,0 0-1,0 1 1,-1-1 0,1 1 0,0-1-1,-1 1 1,0-1 0,1 1-1,-1 0 1,0-1 0,1 1 0,-1 0-1,0-1 1,0 1 0,-1 0 0,1-1-1,0 1 1,0-1 0,-1 1-1,0 2 1,-1 1 22,1-1 0,-1 0 1,0 0-1,0 1 0,0-1 0,-1 0 0,0-1 0,0 1 0,0 0 0,0-1 1,-4 4-1,-5 2 99,-1 0 1,1-1-1,-1-1 0,-19 8 1,26-12-78,-1-1 0,1 0 0,-1 0 0,0 0 0,1-1-1,-1 0 1,0 0 0,0-1 0,0 0 0,1 0 0,-14-2 0,20 2-55,-1-1-1,0 1 1,1 0 0,-1 0-1,1 0 1,-1 0-1,0-1 1,1 1 0,-1 0-1,1-1 1,-1 1 0,1 0-1,-1-1 1,1 1 0,0-1-1,-1 1 1,1-1-1,-1 1 1,1 0 0,0-1-1,-1 0 1,1 1 0,0-1-1,0 1 1,-1-1 0,1 1-1,0-1 1,0 0-1,0 1 1,0-1 0,0 1-1,0-1 1,0 0 0,0 1-1,0-1 1,0 1-1,0-1 1,0 0 0,0 1-1,0-1 1,1 1 0,-1-1-1,0 0 1,0 1 0,1-1-1,-1 1 1,0-1-1,1 1 1,-1-1 0,1 0-1,22-23-3273,36 0-10507,-24 14 812</inkml:trace>
</inkml:ink>
</file>

<file path=ppt/ink/ink21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9:56.995"/>
    </inkml:context>
    <inkml:brush xml:id="br0">
      <inkml:brushProperty name="width" value="0.025" units="cm"/>
      <inkml:brushProperty name="height" value="0.025" units="cm"/>
    </inkml:brush>
  </inkml:definitions>
  <inkml:trace contextRef="#ctx0" brushRef="#br0">178 87 13453,'1'-2'384,"-1"1"0,0-1 0,0 1 0,0-1 0,-1 1 0,1-1 0,0 1 0,-1-1 0,1 1 0,0-1 0,-1 1 0,0-1 0,1 1 0,-1 0 0,0 0 0,0-1-1,0 1 1,0 0 0,0 0 0,0 0 0,0 0 0,0 0 0,-1-1 0,0 1-126,0 0 1,0 1-1,0-1 0,0 0 0,0 1 0,0 0 0,0-1 0,-1 1 0,1 0 0,0 0 0,0 0 0,0 1 1,0-1-1,-3 1 0,-1 1-119,0 0 1,0 0-1,0 0 1,0 1-1,1-1 1,-1 2-1,1-1 1,0 0-1,0 1 1,-7 7 0,5-4-108,1 0 0,0 1 1,0 0-1,1 0 1,0 1-1,1 0 0,0 0 1,0 0-1,0 0 1,2 0-1,-1 1 0,1-1 1,-2 17-1,4-25-23,0 0-1,1-1 0,-1 1 0,0 0 1,0-1-1,0 1 0,1-1 1,-1 1-1,0 0 0,0-1 0,1 1 1,-1-1-1,0 1 0,1-1 1,-1 1-1,1-1 0,-1 1 0,1-1 1,-1 0-1,1 1 0,-1-1 1,1 1-1,-1-1 0,1 0 0,0 0 1,-1 1-1,1-1 0,-1 0 1,1 0-1,0 0 0,-1 0 0,1 0 1,0 0-1,-1 0 0,1 0 1,0 0-1,-1 0 0,1 0 0,0 0 1,-1 0-1,1 0 0,-1 0 1,1-1-1,0 1 0,-1 0 0,1-1 1,0 1-1,33-16 352,9-20-141,-36 29-216,0 1 0,0-1-1,1 1 1,0 0 0,0 1-1,0-1 1,1 2 0,-1-1-1,1 1 1,0 1 0,14-4-1,-21 7 1,-1 0 0,0 1 0,0-1 0,0 1-1,0-1 1,0 1 0,0 0 0,0-1 0,0 1 0,0 0-1,0 0 1,-1-1 0,1 1 0,0 0 0,0 0 0,-1 0-1,1 0 1,-1 0 0,1 0 0,-1 0 0,1 0-1,-1 1 1,1-1 0,-1 0 0,0 0 0,0 0 0,0 0-1,1 1 1,-1-1 0,0 0 0,-1 0 0,1 2 0,0 54 940,-1-41-613,0 0 31,0 12 597,4-25-571,4-16-230,0-6-157,-1 0 0,-1 0 0,0 0 0,-1-1 0,-2 1 0,2-25 0,0 47 0,0 0 0,0 0 0,0-1 0,1 0 0,-1 0 0,1 0 0,-1 0 0,1 0 0,0-1 0,0 0 0,0 0 0,5 0 0,0-1 0,0-1 0,-1 0 0,1 0 0,-1-1 0,1-1 0,-1 1 0,0-1 0,0-1 0,0 0 0,0 0 0,-1-1 0,0 0 0,0 0 0,0-1 0,0 0 0,-1 0 0,0-1 0,0 0 0,-1 0 0,0-1 0,6-8 0,-12 16 0,0 0 0,1-1 0,-1 1 0,0 0 0,1-1 0,-1 1 0,0-1 0,1 1 0,-1 0 0,0-1 0,0 1 0,1-1 0,-1 1 0,0-1 0,0 1 0,0-1 0,0 1 0,0-1 0,0 1 0,0-1 0,0 1 0,0-1 0,0 1 0,0 0 0,0-1 0,0 1 0,0-1 0,0 1 0,0-1 0,-1 1 0,1-1 0,0 1 0,0-1 0,0 1 0,-1 0 0,1-1 0,0 1 0,-1-1 0,1 1 0,0 0 0,-1-1 0,1 1 0,-1 0 0,1 0 0,0-1 0,-1 1 0,1 0 0,-1 0 0,1-1 0,-1 1 0,1 0 0,-1 0 0,1 0 0,-1 0 0,1 0 0,-1 0 0,1 0 0,-1 0 0,1 0 0,0 0 0,-1 0 0,1 0 0,-1 0 0,1 0 0,-1 1 0,1-1 0,-1 0 0,-32 14 0,27-9 0,1-1 0,0 1 0,0 1 0,0-1 0,1 1 0,-1-1 0,1 1 0,1 1 0,-1-1 0,1 0 0,0 1 0,1 0 0,0 0 0,0-1 0,0 1 0,1 1 0,-1 7 0,2-14-9,1 1 1,-1 0-1,0-1 1,1 1-1,0-1 0,-1 1 1,1-1-1,0 0 0,0 1 1,0-1-1,0 0 1,0 1-1,0-1 0,0 0 1,0 0-1,0 0 0,0 0 1,1 0-1,-1 0 1,1 0-1,-1 0 0,0-1 1,1 1-1,-1-1 0,1 1 1,0-1-1,-1 1 1,1-1-1,-1 0 0,1 0 1,0 0-1,1 0 0,66 2-1812,-50-3 462,33 1-5330</inkml:trace>
</inkml:ink>
</file>

<file path=ppt/ink/ink21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9:57.897"/>
    </inkml:context>
    <inkml:brush xml:id="br0">
      <inkml:brushProperty name="width" value="0.025" units="cm"/>
      <inkml:brushProperty name="height" value="0.025" units="cm"/>
    </inkml:brush>
  </inkml:definitions>
  <inkml:trace contextRef="#ctx0" brushRef="#br0">156 152 13357,'1'-1'334,"-1"0"1,1 0-1,-1 0 1,0 0 0,1 0-1,-1 0 1,0 0 0,0 0-1,0-1 1,0 1-1,0 0 1,0 0 0,0 0-1,0 0 1,0 0-1,-1 0 1,1 0 0,0-1-1,-1 1 1,1 0-1,-1 0 1,1 0 0,-2-1-1,1 1-103,0 1 0,0-1-1,0 0 1,0 1-1,-1-1 1,1 1 0,0-1-1,0 1 1,0-1-1,-1 1 1,1 0-1,0 0 1,-1 0 0,1 0-1,0 0 1,0 0-1,-2 0 1,-3 1 15,1 0-1,0 0 1,-1 0 0,1 1-1,0 0 1,0 0 0,0 0-1,0 0 1,-5 4-1,2 0-131,1 1 0,0-1 0,0 1 0,0 1 0,1-1 0,-6 10 0,9-13-92,1 0 0,0-1 1,0 1-1,0 0 0,0 0 0,1 0 0,-1 0 0,1 1 1,0-1-1,0 0 0,1 1 0,-1-1 0,1 0 0,0 1 1,0-1-1,1 5 0,0-8-15,0 1 1,-1-1-1,1 0 1,0 0-1,0 0 1,0 0-1,-1-1 1,1 1-1,0 0 1,0 0-1,0 0 1,1-1-1,-1 1 1,0-1-1,0 1 1,0-1-1,0 1 1,1-1-1,-1 0 1,0 1-1,0-1 1,1 0-1,-1 0 1,0 0-1,0 0 1,1 0-1,-1 0 1,0 0-1,3-1 1,38-8 274,-21-1-227,0 0-1,0-2 1,-1 0 0,-1-1-1,0-1 1,-1-1-1,0-1 1,-1 0 0,-1-1-1,-1-1 1,0-1-1,13-23 1,-3-16 47,-24 52-87,-3 8 1,-11 32 27,4-10 87,1 0 0,1 0-1,1 1 1,1 0-1,1 1 1,-1 31 0,5-55-128,0 0 0,0 0 1,1 0-1,-1 0 0,0 1 1,1-1-1,-1 0 0,1 0 0,0 0 1,0 0-1,0 0 0,0 0 1,0-1-1,0 1 0,0 0 1,0 0-1,1-1 0,-1 1 0,1-1 1,-1 1-1,1-1 0,0 0 1,-1 1-1,1-1 0,0 0 1,0 0-1,0 0 0,0-1 0,0 1 1,0 0-1,0-1 0,0 1 1,0-1-1,0 0 0,1 1 1,-1-1-1,0 0 0,0-1 1,0 1-1,0 0 0,0 0 0,3-2 1,45-12-1973,-10-10-3350,-5-8-2816</inkml:trace>
</inkml:ink>
</file>

<file path=ppt/ink/ink21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9:58.272"/>
    </inkml:context>
    <inkml:brush xml:id="br0">
      <inkml:brushProperty name="width" value="0.025" units="cm"/>
      <inkml:brushProperty name="height" value="0.025" units="cm"/>
    </inkml:brush>
  </inkml:definitions>
  <inkml:trace contextRef="#ctx0" brushRef="#br0">146 1 19090,'-10'10'3337,"4"-4"-2866,-19 19 2531,-30 38 0,49-55-2704,1-1-1,-1 0 0,2 1 1,-1 0-1,1 0 0,0 1 0,1-1 1,0 1-1,0-1 0,1 1 0,0 0 1,-1 9-1,3-17-296,0 0 0,1 0-1,-1 0 1,0 0 0,0 0 0,0 0-1,1 0 1,-1 0 0,0 0 0,1 0-1,-1 0 1,1-1 0,-1 1 0,1 0-1,0 0 1,-1-1 0,1 1 0,0 0-1,-1-1 1,1 1 0,0 0 0,0-1 0,-1 1-1,1-1 1,0 0 0,0 1 0,1 0-1,36 3 22,-25-5-76,0 0 1,0-1 0,22-6-1,-29 6-111,1-1-93,-1 0 0,2 1 0,-1 0-1,0 1 1,0-1 0,1 1 0,-1 1-1,0-1 1,1 1 0,14 2 0,-21-1 272,0-1 1,0 1 0,0 0 0,0 0-1,0 0 1,0 0 0,0 0 0,0 0-1,0 0 1,0 0 0,0 0 0,-1 0 0,1 1-1,0-1 1,-1 0 0,1 0 0,-1 1-1,0-1 1,1 0 0,-1 1 0,0-1-1,0 0 1,0 1 0,1-1 0,-2 0-1,1 1 1,0-1 0,0 1 0,0-1-1,-1 0 1,1 1 0,0-1 0,-1 0-1,0 2 1,-1 2 192,1 0-1,-1-1 1,0 1-1,0 0 1,-1-1 0,1 1-1,-1-1 1,-4 5-1,-3 0-56,0 1 1,-1-2-1,-23 15 0,29-20-137,1-1 1,0 1-1,-1-1 0,0 0 1,1-1-1,-1 1 0,0-1 1,0 0-1,1 0 0,-1 0 1,0-1-1,0 0 0,0 0 1,-8-1-1,12 0-141,-1 1-1,1-1 1,0 0-1,0 0 1,0 1-1,0-1 1,0 0-1,0 0 1,0 0-1,0 0 1,0 0-1,0-1 1,0 1-1,1 0 1,-1 0-1,0-1 1,1 1-1,-1 0 1,1-1-1,0 1 1,-1 0-1,1-1 1,0 1-1,0-1 1,0 1-1,0 0 1,0-1-1,0 1 1,0-1-1,0 1 1,1 0 0,0-3-1,0-2-1048,0 1 1,0-1-1,1 1 1,0-1-1,0 1 1,5-10-1,11-9-7487</inkml:trace>
</inkml:ink>
</file>

<file path=ppt/ink/ink21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9:58.786"/>
    </inkml:context>
    <inkml:brush xml:id="br0">
      <inkml:brushProperty name="width" value="0.025" units="cm"/>
      <inkml:brushProperty name="height" value="0.025" units="cm"/>
    </inkml:brush>
  </inkml:definitions>
  <inkml:trace contextRef="#ctx0" brushRef="#br0">1 363 12716,'0'0'15006,"8"1"-12817,-1 1-1987,0-1 1,0 0-1,-1 0 1,1-1-1,0 0 1,0 0-1,0-1 1,0 0-1,0 0 1,0-1-1,0 1 1,-1-1-1,12-6 1,-5 1-199,0-1 1,-1-1-1,0 0 0,0 0 1,17-21-1,-24 25-4,-1-1 0,0 1-1,0-1 1,-1 0 0,0 0-1,0-1 1,0 1-1,-1-1 1,0 1 0,0-1-1,-1 0 1,0 0 0,0 0-1,0-10 1,-1 16-1,0 0 1,0 0-1,0 0 0,0 0 1,0 0-1,0 0 0,0 0 1,0 0-1,-1 0 0,1 0 1,0 0-1,-1 0 0,1 1 1,-1-1-1,1 0 0,-1 0 1,1 0-1,-1 1 0,1-1 1,-1 0-1,0 0 0,1 1 1,-1-1-1,0 1 0,0-1 1,1 1-1,-1-1 0,0 1 1,0-1-1,0 1 0,0 0 1,0-1-1,0 1 0,0 0 1,-1 0-1,1 0-2,-1 0-1,1 0 1,-1 0 0,1 0 0,-1 0-1,1 1 1,-1-1 0,1 1 0,-1-1-1,1 1 1,-1 0 0,1 0-1,0-1 1,-1 1 0,1 0 0,0 0-1,0 0 1,0 0 0,0 1-1,0-1 1,-2 2 0,-1 4-5,0 0 0,0 0 1,1 0-1,0 1 0,0-1 0,0 1 0,1 0 0,1 0 1,-1 0-1,1 0 0,0 0 0,1 16 0,1-23 11,0 0 0,-1 0 0,1 0 0,0-1 0,-1 1 0,1 0 0,0 0 0,0 0 0,0-1 0,0 1 0,0 0 0,0-1 0,0 1 0,0-1 0,0 1-1,0-1 1,0 1 0,0-1 0,0 0 0,1 1 0,-1-1 0,0 0 0,0 0 0,0 0 0,0 0 0,1 0 0,-1 0 0,0 0 0,0-1 0,0 1-1,0 0 1,0-1 0,0 1 0,2-1 0,43-14 92,-27 3-203,0-1 1,-1 0-1,0-2 1,-1 0-1,-1-1 1,0-1-1,-1 0 1,-1-1-1,-1-1 1,0 0-1,-2-1 1,0 0-1,12-32 1,-21 42-276,-4 8 129,-12 16 31,-16 31 191,-17 29 633,-39 81 1,74-131-470,2 1 1,1 0 0,1 0-1,1 0 1,1 1 0,1 0 0,1 1-1,0 26 1,4-52-225,0 1 0,0 0 0,0 0 0,0 0 0,0 0 0,1-1 0,-1 1 0,1 0 0,-1 0 0,1-1 0,-1 1 0,1 0 0,1 1 0,-1-2-21,-1-1 1,0 0-1,1 1 1,-1-1-1,1 0 0,-1 1 1,1-1-1,-1 0 0,0 0 1,1 1-1,-1-1 1,1 0-1,0 0 0,-1 0 1,1 0-1,-1 0 0,1 0 1,-1 0-1,1 0 1,-1 0-1,1 0 0,-1 0 1,1 0-1,-1 0 0,1 0 1,-1 0-1,2-1 0,1 0-433,-1-1 0,1 1 0,-1-1 0,1 0 0,-1 0 0,0 0 0,0 0 0,0-1 0,0 1 0,0-1 0,0 1 0,-1-1 0,2-2 0,10-21-6778</inkml:trace>
</inkml:ink>
</file>

<file path=ppt/ink/ink21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9:59.116"/>
    </inkml:context>
    <inkml:brush xml:id="br0">
      <inkml:brushProperty name="width" value="0.025" units="cm"/>
      <inkml:brushProperty name="height" value="0.025" units="cm"/>
    </inkml:brush>
  </inkml:definitions>
  <inkml:trace contextRef="#ctx0" brushRef="#br0">1 0 5541,'0'0'-352</inkml:trace>
</inkml:ink>
</file>

<file path=ppt/ink/ink21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9:59.625"/>
    </inkml:context>
    <inkml:brush xml:id="br0">
      <inkml:brushProperty name="width" value="0.025" units="cm"/>
      <inkml:brushProperty name="height" value="0.025" units="cm"/>
    </inkml:brush>
  </inkml:definitions>
  <inkml:trace contextRef="#ctx0" brushRef="#br0">157 118 6694,'0'0'22000,"-11"-4"-20612,-31-9-716,40 12-662,-1 1 0,1-1-1,0 1 1,0 0 0,0 0-1,0 0 1,0 0 0,0 1-1,-1-1 1,1 1 0,0-1-1,0 1 1,0-1 0,0 1-1,0 0 1,0 0 0,1 0-1,-1 0 1,0 1-1,-1 0 1,-28 31-23,23-23 64,-11 19 329,19-29-372,-1 1 0,1 0 0,0-1 0,0 1 0,0-1 0,0 1 0,0-1-1,0 1 1,0 0 0,0-1 0,0 1 0,0-1 0,0 1 0,0-1 0,0 1-1,0 0 1,0-1 0,1 1 0,-1-1 0,0 1 0,0-1 0,1 1 0,-1-1-1,0 1 1,1-1 0,-1 1 0,0-1 0,1 0 0,-1 1 0,1-1 0,-1 1-1,1-1 1,-1 0 0,1 0 0,-1 1 0,1-1 0,-1 0 0,1 0 0,-1 1 0,1-1-1,-1 0 1,1 0 0,0 0 0,-1 0 0,1 0 0,-1 0 0,1 0 0,0 0-1,-1 0 1,1 0 0,-1 0 0,1-1 0,0 1 0,18-2 27,0 0-1,0-1 1,0-2 0,0 1 0,-1-2 0,18-8 0,-19 7-203,0 0 0,1 2 0,-1 0 0,1 1 0,0 0 0,0 2 0,20-1 0,-38 3 192,1 1 1,0-1-1,-1 0 0,1 1 0,-1-1 1,1 0-1,-1 1 0,1-1 1,-1 1-1,1-1 0,-1 1 0,1-1 1,-1 1-1,1-1 0,-1 1 0,0-1 1,1 1-1,-1 0 0,0-1 1,1 1-1,-1-1 0,0 1 0,0 0 1,0-1-1,0 1 0,0 0 1,0-1-1,0 1 0,0 0 0,0 0 1,0-1-1,0 1 0,0 0 0,0-1 1,0 1-1,-1-1 0,1 1 1,0 0-1,0-1 0,-1 1 0,1-1 1,-1 1-1,1 0 0,-15 29 926,3-22-911,8-17-22,11-36-18,-1 10-6,-6 34 7,0 0 0,1 1 0,-1-1 0,0 0 0,1 0 0,-1 1 0,1-1 0,-1 0 0,0 1 0,1-1 0,0 0 0,-1 1 0,1-1 0,-1 0 0,1 1 0,0-1 0,-1 1 0,1 0 0,0-1 0,0 1 0,-1-1 0,1 1 0,0 0 0,0 0 0,0-1 0,-1 1 0,1 0 0,0 0 0,0 0 0,0 0 0,0 0 0,-1 0 0,1 0 0,0 0 0,1 1 0,43 5 0,-25-3 0,-3-2 0,0 0 0,-1-2 0,1 0 0,-1-1 0,28-7 0,-36 7 0,0 0 0,-1-1 0,1 0 0,-1 0 0,0-1 0,0 0 0,-1 0 0,1 0 0,-1-1 0,0 0 0,0 0 0,0-1 0,-1 0 0,6-7 0,-11 13 0,1 0 0,-1-1 0,1 1 0,-1 0 0,0-1 0,1 1 0,-1 0 0,0-1 0,0 1 0,1-1 0,-1 1 0,0 0 0,0-1 0,1 1 0,-1-1 0,0 1 0,0-1 0,0 1 0,0-1 0,0 1 0,0-1 0,0 1 0,0-1 0,0 1 0,0-1 0,0 1 0,0-1 0,0 1 0,0-1 0,0 1 0,0 0 0,-1-1 0,1 1 0,0-1 0,0 1 0,-1-1 0,1 0 0,-21 2 0,-24 19 0,33-11 0,0 1 0,2 0 0,-1 1 0,-9 13 0,17-21 0,0 1 0,1-1 0,0 0 0,-1 1 0,1-1 0,1 1 0,-1 0 0,0 0 0,1 0 0,0 0 0,0 0 0,0 0 0,0 0 0,1 0 0,0 0 0,0 0 0,0 0 0,0 0 0,2 8 0,-1-10-11,0 0 0,0-1 0,1 1 0,-1 0 0,1 0 0,-1-1 0,1 1 0,0-1 0,0 1 0,0-1 0,0 0 0,0 1 0,0-1 0,0 0 0,0 0 0,0-1 0,0 1 0,0 0 0,1-1 0,-1 1 0,0-1 0,5 0 0,56 1-2202,-56-1 1604,40-8-8632,3-12-11210</inkml:trace>
</inkml:ink>
</file>

<file path=ppt/ink/ink21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0:00.681"/>
    </inkml:context>
    <inkml:brush xml:id="br0">
      <inkml:brushProperty name="width" value="0.025" units="cm"/>
      <inkml:brushProperty name="height" value="0.025" units="cm"/>
    </inkml:brush>
  </inkml:definitions>
  <inkml:trace contextRef="#ctx0" brushRef="#br0">0 20 16624,'0'0'9449,"5"8"-8125,0 7-936,0 0-1,-1 0 1,-1 0 0,0 1 0,-1-1 0,-1 1 0,0 0 0,-1-1 0,-1 1 0,0-1 0,-7 29 0,3-18-204,9-42 53,8-42 57,-6-27-294,-3 90-8,-1 0-1,1-1 1,1 1 0,-1-1-1,1 0 1,-1 0 0,1 0-1,0 0 1,0-1 0,1 1-1,-1-1 1,1 0 0,0-1-1,0 1 1,9 3 0,-5-5 12,0 1 0,0-1 1,0 0-1,0-1 1,0 0-1,0-1 0,0 0 1,0 0-1,0-1 1,-1 0-1,1 0 1,-1-1-1,1 0 0,-1-1 1,11-6-1,-12 7-1,-2-1 0,1 0 0,0 0 0,-1 0 0,0-1 0,0 1 0,0-1 0,0-1 0,-1 1 0,0-1 0,0 0 0,0 0 0,-1 0 0,0 0 0,0 0 0,-1-1 0,1 1 0,-2-1 0,1 0 0,1-9 0,-3 15-3,0 0 0,1 1 0,-1-1 0,0 0 0,0 1 0,0-1 0,0 0 0,0 1 0,0-1 0,0 0 0,0 0 0,0 1 0,0-1 0,0 0 0,0 1 0,-1-1 0,1 0 0,0 1 0,0-1 0,-1 0 0,1 1 0,0-1 0,-1 0 0,1 1 0,-1-1 0,1 1 0,-1-1 0,1 1 0,-1-1 0,1 1 0,-1-1 0,0 1 0,1 0 0,-1-1 0,0 1 0,1 0 0,-1 0 0,0-1 0,1 1 0,-1 0 0,0 0 0,1 0 0,-1 0 0,0 0 0,1 0 0,-1 0 0,0 0 0,0 0 0,1 0 0,-1 0 0,0 0 0,-1 1 0,-1 0 0,0 0 0,0 0 0,0 1 0,1-1 0,-1 1 0,0 0 0,0 0 0,1 0 0,-1 0 0,-3 4 0,-3 7 0,-1-1 0,2 2 0,0-1 0,1 1 0,0 0 0,1 0 0,0 1 0,1 0 0,1 0 0,-3 21 0,7-35 0,0-1 0,0 1 0,0 0 0,0-1 0,0 1 0,0 0 0,0-1 0,0 1 0,0 0 0,0-1 0,1 1 0,-1-1 0,0 1 0,0 0 0,1-1 0,-1 1 0,1-1 0,-1 1 0,0-1 0,1 1 0,-1-1 0,1 1 0,-1-1 0,1 1 0,-1-1 0,1 0 0,0 1 0,-1-1 0,1 0 0,-1 1 0,1-1 0,0 0 0,28 0 0,-20-2 0,-1 0 0,0-1 0,0 0 0,14-8 0,-10 3 0,1-1 0,-1 0 0,-1-1 0,0-1 0,0 0 0,-1 0 0,-1-1 0,0 0 0,0-1 0,-1 0 0,-1 0 0,0 0 0,6-17 0,-21 47 0,2 1 0,0 1 0,1-1 0,1 1 0,1-1 0,0 1 0,1 33 0,2-51 0,0 1 0,1-1 0,-1 0 0,1 0 0,-1 0 0,1 0 0,0 0 0,-1 0 0,1 0 0,0 0 0,0 0 0,0 0 0,-1 0 0,1 0 0,0 0 0,0-1 0,0 1 0,1 0 0,-1-1 0,0 1 0,0-1 0,0 1 0,0-1 0,0 0 0,1 1 0,-1-1 0,0 0 0,0 0 0,1 0 0,-1 0 0,0 0 0,0 0 0,1 0 0,-1 0 0,0-1 0,0 1 0,0 0 0,1-1 0,-1 1 0,1-1 0,3 0 0,-1 0 0,0-1 0,0 1 0,0-1 0,0 1 0,0-1 0,-1-1 0,1 1 0,-1 0 0,7-6 0,-9 6-477,1 0 0,-1-1 0,0 1 0,0 0 0,0-1 0,0 1-1,-1-1 1,1 1 0,-1-1 0,1 0 0,-1 1 0,0-1 0,0 1 0,0-1 0,0 0 0,-1 1 0,1-1 0,-2-3-1,-6-11-6248</inkml:trace>
</inkml:ink>
</file>

<file path=ppt/ink/ink21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0:01.735"/>
    </inkml:context>
    <inkml:brush xml:id="br0">
      <inkml:brushProperty name="width" value="0.025" units="cm"/>
      <inkml:brushProperty name="height" value="0.025" units="cm"/>
    </inkml:brush>
  </inkml:definitions>
  <inkml:trace contextRef="#ctx0" brushRef="#br0">4 182 13741,'-3'-4'6991,"8"-5"-4825,9-6-1084,63-34 2038,-55 37-2663,-1-1-1,30-24 1,-49 35-403,0 1 0,-1-1 0,1 1 0,-1-1 0,0 0 0,0 0 1,0 1-1,0-1 0,0 0 0,0 0 0,0 0 0,0 0 0,-1 0 1,1 0-1,-1-1 0,1 1 0,-1 0 0,0 0 0,0 0 1,0-3-1,-2 5-1882,-2 0-5223</inkml:trace>
</inkml:ink>
</file>

<file path=ppt/ink/ink21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0:02.512"/>
    </inkml:context>
    <inkml:brush xml:id="br0">
      <inkml:brushProperty name="width" value="0.025" units="cm"/>
      <inkml:brushProperty name="height" value="0.025" units="cm"/>
    </inkml:brush>
  </inkml:definitions>
  <inkml:trace contextRef="#ctx0" brushRef="#br0">83 10 5125,'0'0'20521,"-4"1"-20340,-1 2-104,1 1 1,0-1-1,-1 1 0,1 0 0,0 0 1,1 0-1,-1 1 0,1-1 0,0 1 1,0 0-1,0 0 0,1 0 0,-1 0 1,1 0-1,1 0 0,-1 1 0,-1 7 1,-2 8 403,0 0 0,1 1 0,-1 32 0,4-53-434,1 1 0,0 0 0,0 0 0,0-1 0,0 1 0,0 0 0,0 0 0,1-1 0,-1 1 0,1 0 0,-1-1 0,1 1 0,0 0 0,-1-1 0,1 1 0,0-1 0,0 1 0,0-1 0,0 1 0,2 1 0,-1-2-3,0 0 0,0-1 0,1 1 0,-1 0 0,0-1 0,0 0 0,0 1 0,0-1 0,0 0-1,1 0 1,-1 0 0,0-1 0,0 1 0,0 0 0,0-1 0,0 1 0,3-2 0,2-1 33,1 0 0,0-1 0,-1 0 1,0 0-1,0 0 0,0-1 0,0 0 0,-1-1 0,0 1 1,0-1-1,0-1 0,-1 1 0,6-9 0,2-4-53,0-2-1,-1 0 1,12-29-1,-5-7-68,-17 48-145,-10 37 36,6-21 155,-6 19 47,1 1 1,1 0 0,2 0 0,-2 34 0,6-60-39,0 0-1,1 0 0,-1-1 1,0 1-1,1 0 1,-1 0-1,1-1 1,-1 1-1,1 0 0,-1-1 1,1 1-1,0 0 1,-1-1-1,1 1 1,0-1-1,-1 1 0,1-1 1,0 1-1,0-1 1,0 1-1,-1-1 1,1 0-1,0 0 0,0 1 1,0-1-1,0 0 1,0 0-1,0 0 0,-1 0 1,1 0-1,0 0 1,0 0-1,0 0 1,0 0-1,0-1 0,0 1 1,-1 0-1,3-1 1,37-10 247,-26 3-253,-1 0 0,0-1 1,0-1-1,-1 0 0,18-18 1,-16 14-208,1 0 1,26-17-1,-38 75-229,-9-15 530,4-23-34,1 0 0,-1 0 1,1 0-1,1 0 0,-1 0 1,1 0-1,0 0 1,0 0-1,0 0 0,3 9 1,-3-14-56,1-1 0,0 1 1,-1-1-1,1 1 0,0-1 0,-1 1 1,1-1-1,0 0 0,0 1 1,-1-1-1,1 0 0,0 0 0,0 0 1,0 1-1,0-1 0,-1 0 1,1 0-1,0 0 0,0 0 1,0 0-1,0 0 0,-1-1 0,1 1 1,0 0-1,0 0 0,0-1 1,1 0-1,23-8 131,-3-5-140,-1 0 0,0-2 0,-1 0 0,-1-1 0,-1-1 0,0-1 0,-1 0 0,14-23 0,-27 40 0,-5 11 0,-5 13 0,-1-6 0,2-7 0,1 0 0,0 0 0,0 1 0,1-1 0,1 1 0,0 0 0,0 0 0,0 0 0,1 19 0,3-28 0,-1 0 0,1-1 0,0 1 0,0-1 0,-1 0 0,1 1 0,0-1 0,0 0 0,0 0 0,0 0 0,-1 0 0,1-1 0,0 1 0,0 0 0,-1-1 0,4 0 0,26-16-553,-27 14 306,0 1-1,0-1 1,0 1 0,0 0 0,1 0 0,-1 0-1,1 1 1,-1 0 0,1-1 0,8 0 0,-21 12-9795,-2-7 4170</inkml:trace>
</inkml:ink>
</file>

<file path=ppt/ink/ink21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0:03.270"/>
    </inkml:context>
    <inkml:brush xml:id="br0">
      <inkml:brushProperty name="width" value="0.025" units="cm"/>
      <inkml:brushProperty name="height" value="0.025" units="cm"/>
    </inkml:brush>
  </inkml:definitions>
  <inkml:trace contextRef="#ctx0" brushRef="#br0">107 1 12492,'0'0'13837,"-3"14"-12705,-9 29-588,-46 199 1671,45-178-1000,-8 126 0,28-268-1373,23-106 1,-30 184 151,0-1 1,0 0-1,0 0 0,0 0 1,0 1-1,0-1 1,0 0-1,1 0 1,-1 1-1,0-1 1,0 0-1,1 0 1,-1 1-1,0-1 0,1 0 1,-1 1-1,1-1 1,-1 0-1,1 1 1,-1-1-1,1 1 1,0-1-1,-1 1 1,1-1-1,0 1 0,-1 0 1,1-1-1,0 1 1,-1 0-1,1-1 1,0 1-1,0 0 1,0 0-1,-1 0 1,1-1-1,0 1 1,0 0-1,0 0 0,-1 0 1,1 0-1,0 1 1,1-1-1,31 24-155,-2-1 288,-23-21-109,0 0-1,0-1 0,0 0 1,0 0-1,1 0 0,-1-1 0,0 0 1,0-1-1,1 0 0,-1 0 1,0-1-1,0 0 0,0 0 1,-1-1-1,1 0 0,-1-1 0,13-6 1,-12 5-23,-1 1 0,0-1 0,0 0 1,0-1-1,-1 0 0,0 0 0,0 0 0,0-1 0,-1 0 1,0 0-1,0 0 0,-1 0 0,0-1 0,0 0 1,0 0-1,3-14 0,-9 18-58,-5 11 73,-8 12 144,7-3-116,0 0-1,1 1 0,0 0 1,2 0-1,0 1 1,1-1-1,1 1 0,0 0 1,0 28-1,3-46-39,0 1 1,0 0-1,0 0 1,0-1-1,-1 1 0,1 0 1,0 0-1,0-1 1,0 1-1,0 0 0,1 0 1,-1-1-1,0 1 1,0 0-1,0 0 0,1-1 1,-1 1-1,0 0 1,1-1-1,-1 1 0,0 0 1,1-1-1,-1 1 1,1-1-1,-1 1 1,1-1-1,-1 1 0,1-1 1,0 1-1,-1-1 1,1 1-1,-1-1 0,1 0 1,0 1-1,0-1 1,-1 0-1,1 1 0,0-1 1,-1 0-1,1 0 1,0 0-1,0 0 0,-1 0 1,1 0-1,0 0 1,0 0-1,-1 0 0,1 0 1,0 0-1,1-1 1,1 0-106,-1 0 0,1-1 1,-1 1-1,1-1 0,-1 1 1,1-1-1,-1 0 0,0 0 1,0 0-1,0 0 0,0 0 1,2-4-1,2-5-2486,0 0 0,-1 0 0,7-21-1,0-10-6417</inkml:trace>
</inkml:ink>
</file>

<file path=ppt/ink/ink21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0:03.642"/>
    </inkml:context>
    <inkml:brush xml:id="br0">
      <inkml:brushProperty name="width" value="0.025" units="cm"/>
      <inkml:brushProperty name="height" value="0.025" units="cm"/>
    </inkml:brush>
  </inkml:definitions>
  <inkml:trace contextRef="#ctx0" brushRef="#br0">6 1 11691,'0'0'4869,"-6"50"-3972,6-30-641,13-1-96,7-1-897,8-4-5284</inkml:trace>
  <inkml:trace contextRef="#ctx0" brushRef="#br0" timeOffset="1">262 150 16400,'0'0'4025,"-11"4"-134,-3 1-3042,1 1 0,0 1 0,1-1 0,0 2 0,-13 10 0,21-16-703,0 1 0,1 0 0,-1 1 0,1-1 0,0 1 0,0-1 0,0 1 0,1 0 0,-1 0 0,1 0 0,0 1 0,0-1 0,0 0 0,1 1 0,0-1-1,-1 1 1,1-1 0,1 1 0,-1 0 0,1 0 0,0-1 0,1 10 0,-1-13-176,1 1 0,-1-1 0,1 0 1,0 0-1,-1 0 0,1 0 0,0 0 0,0 0 0,0-1 0,0 1 1,0 0-1,0 0 0,0-1 0,0 1 0,0 0 0,0-1 1,0 1-1,0-1 0,0 1 0,0-1 0,1 0 0,-1 1 0,0-1 1,0 0-1,0 0 0,3 0 0,39 1-1426,-32-1 1065,58-7-4595,-23-4-3048,-20 2 69</inkml:trace>
</inkml:ink>
</file>

<file path=ppt/ink/ink21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0:04.167"/>
    </inkml:context>
    <inkml:brush xml:id="br0">
      <inkml:brushProperty name="width" value="0.025" units="cm"/>
      <inkml:brushProperty name="height" value="0.025" units="cm"/>
    </inkml:brush>
  </inkml:definitions>
  <inkml:trace contextRef="#ctx0" brushRef="#br0">151 0 15695,'0'0'5354,"-6"9"-3512,-7 14-1139,1 0 0,1 0 0,1 1 1,1 0-1,1 1 0,-5 32 0,7-27-463,-5 28 1065,-2-1-1,-25 68 0,37-124-1015,7-46 223,0 21-10388,-5 11 3769</inkml:trace>
</inkml:ink>
</file>

<file path=ppt/ink/ink21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0:05.535"/>
    </inkml:context>
    <inkml:brush xml:id="br0">
      <inkml:brushProperty name="width" value="0.025" units="cm"/>
      <inkml:brushProperty name="height" value="0.025" units="cm"/>
    </inkml:brush>
  </inkml:definitions>
  <inkml:trace contextRef="#ctx0" brushRef="#br0">189 277 12364,'0'0'10719,"-9"-4"-8477,6 2-2079,-1 0-1,1 1 1,0 0-1,-1 0 1,1 0-1,0 0 1,-1 0-1,1 1 1,-1-1-1,0 1 1,1 0-1,-5 1 1,3 0-13,1 0 1,-1 1 0,0-1-1,1 1 1,-1 0-1,1 1 1,-1-1-1,1 1 1,0 0 0,-7 7-1,0-1 55,0 2-1,-18 21 0,27-29-175,-1 0 1,1 1-1,0-1 0,0 0 0,0 1 1,0-1-1,1 1 0,-1-1 0,1 1 1,0 0-1,0 0 0,0 0 1,1-1-1,-1 1 0,1 0 0,0 6 1,1-9-22,-1 0 1,1 0-1,-1-1 1,1 1-1,-1 0 1,1-1-1,0 1 1,-1-1-1,1 1 1,0-1-1,-1 1 1,1-1-1,0 1 1,0-1-1,0 0 1,-1 1-1,1-1 1,0 0-1,0 0 1,0 0-1,0 1 1,0-1-1,0 0 1,-1 0 0,1 0-1,0 0 1,0-1-1,0 1 1,0 0-1,0 0 1,0 0-1,1-1 1,30-9 185,-16 2-140,0-1 0,-1 0 1,0-1-1,0-1 1,21-20-1,60-71-56,-72 76-2,-24 25-2,0 1 1,0 0-1,0 0 1,0 0-1,0 0 0,0 0 1,0 0-1,0 0 0,0 0 1,0-1-1,1 1 1,-1 0-1,0 0 0,0 0 1,0 0-1,0 0 1,0 0-1,0 0 0,0 0 1,1 0-1,-1 0 1,0 0-1,0 0 0,0 0 1,0 0-1,0 0 0,0 0 1,1 0-1,-1 0 1,0 0-1,0 0 0,0 0 1,0 0-1,0 0 1,0 0-1,1 0 0,-1 0 1,0 0-1,0 0 1,0 0-1,0 0 0,0 0 1,0 1-1,0-1 0,0 0 1,1 0-1,-1 0 1,0 0-1,0 0 0,0 0 1,0 0-1,0 0 1,0 1-1,0-1 0,0 0 1,0 0-1,0 0 1,0 0-1,0 0 0,0 0 1,0 1-1,0-1 0,0 0 1,0 0-1,2 17-102,-5 21 85,2-31 24,0-1 1,1 1 0,0 0 0,0 0-1,0 0 1,1 0 0,2 11 0,-3-17 1,0 0 0,1 0 1,-1 0-1,1-1 1,-1 1-1,1 0 0,-1 0 1,1 0-1,0 0 0,-1-1 1,1 1-1,0 0 1,0-1-1,0 1 0,-1 0 1,1-1-1,0 1 0,0-1 1,0 1-1,0-1 1,0 0-1,1 1 0,1-1 19,0 0 0,0 0-1,-1 0 1,1 0 0,0-1-1,0 1 1,-1-1 0,1 0-1,-1 0 1,1 0 0,0 0 0,2-2-1,8-4 13,-1-1 0,0-1 0,-1 0 0,0 0 0,0-1 0,-1 0 0,0-1 0,9-14 0,-2 2-22,-2-1-1,0 0 1,14-34 0,-28 57-14,4-11-20,1 0 0,-2 0 0,0 0 0,0-1 0,-1 1 1,2-21-1,-26 83-480,13-25 540,-42 140-148,43-135 325,1 1 1,1-1-1,0 47 1,5-76-208,-1-1 0,1 0 0,0 1 1,0-1-1,0 0 0,0 0 0,0 1 0,0-1 0,0 0 0,0 1 0,0-1 0,0 0 1,0 1-1,1-1 0,-1 0 0,0 0 0,0 1 0,0-1 0,0 0 0,0 0 1,1 1-1,-1-1 0,0 0 0,0 0 0,0 1 0,1-1 0,-1 0 0,0 0 0,0 0 1,1 1-1,-1-1 0,0 0 0,0 0 0,1 0 0,-1 0 0,0 0 0,0 0 1,1 1-1,-1-1 0,0 0 0,1 0 0,14-8 461,11-18 125,-19 16-596,-1-1 0,0 0 0,-1-1 0,0 1 0,0-1 1,-1 0-1,-1 0 0,0 0 0,0-1 0,-2 1 0,1-1 0,-2 1 0,-1-25 0,-9 61-318,8-18 318,1 0 0,1 0 1,-1 0-1,1 0 0,0 0 0,0 0 0,1-1 1,0 1-1,0 0 0,3 10 0,-3-14 4,1 0 0,0 1 0,0-1 0,-1 0-1,1 0 1,1 0 0,-1 0 0,0 0 0,0 0 0,1-1 0,-1 1-1,1-1 1,-1 0 0,1 0 0,0 0 0,-1 0 0,1 0 0,0 0 0,0-1-1,-1 1 1,1-1 0,0 0 0,0 0 0,4 0 0,10 0 44,1 0 1,-1-1 0,0-1-1,0-1 1,0 0 0,31-11-1,-38 10-52,0 0-1,-1 0 0,1-1 1,-1 0-1,0 0 1,-1-1-1,1 0 0,-1-1 1,-1 0-1,1 0 0,-1-1 1,12-16-1,-18 19 6,-10 12 30,-13 15 23,12-9-52,0 1 0,1 1 0,1-1 0,0 1 0,1 1 0,1-1 0,-8 28 0,14-44-27,0 1 0,0 0 0,0 0 0,0 0 0,0-1-1,0 1 1,0 0 0,1 0 0,-1 0 0,0-1 0,0 1 0,0 0 0,0 0 0,0 0 0,0 0 0,0-1 0,1 1-1,-1 0 1,0 0 0,0 0 0,0 0 0,0 0 0,0 0 0,1 0 0,-1-1 0,0 1 0,0 0 0,0 0 0,1 0-1,-1 0 1,0 0 0,0 0 0,0 0 0,1 0 0,-1 0 0,0 0 0,0 0 0,0 0 0,0 0 0,1 0 0,-1 0-1,0 0 1,0 0 0,0 0 0,1 0 0,-1 1 0,0-1 0,0 0 0,0 0 0,0 0 0,1 0 0,-1 0-1,0 0 1,0 1 0,0-1 0,0 0 0,0 0 0,0 0 0,1 0 0,-1 0 0,0 1 0,0-1 0,0 0 0,0 0-1,0 0 1,0 1 0,0-1 0,27-48-11525,-14 15-166</inkml:trace>
</inkml:ink>
</file>

<file path=ppt/ink/ink21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0:05.876"/>
    </inkml:context>
    <inkml:brush xml:id="br0">
      <inkml:brushProperty name="width" value="0.025" units="cm"/>
      <inkml:brushProperty name="height" value="0.025" units="cm"/>
    </inkml:brush>
  </inkml:definitions>
  <inkml:trace contextRef="#ctx0" brushRef="#br0">0 0 4388,'0'0'20916,"5"57"-20820,11-42-1858,4 0-3875,9-1-8200</inkml:trace>
</inkml:ink>
</file>

<file path=ppt/ink/ink21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0:06.203"/>
    </inkml:context>
    <inkml:brush xml:id="br0">
      <inkml:brushProperty name="width" value="0.025" units="cm"/>
      <inkml:brushProperty name="height" value="0.025" units="cm"/>
    </inkml:brush>
  </inkml:definitions>
  <inkml:trace contextRef="#ctx0" brushRef="#br0">110 0 7976,'0'0'9411,"-9"8"-4089,-5 3-3754,-36 31 3038,46-39-4257,0 1 0,0 0 0,1 0 1,0 0-1,0 0 0,0 1 0,0-1 1,1 1-1,-1 0 0,-1 5 0,4-10-347,0 0-1,0 1 0,0-1 0,0 1 0,0-1 1,0 0-1,0 1 0,0-1 0,0 0 1,0 1-1,0-1 0,0 1 0,0-1 0,0 0 1,0 1-1,1-1 0,-1 0 0,0 1 0,0-1 1,0 0-1,0 1 0,1-1 0,-1 0 1,0 1-1,0-1 0,1 0 0,-1 0 0,0 1 1,1-1-1,-1 0 0,0 0 0,1 0 1,-1 1-1,1-1 0,18 2 10,20-11-22,-17 0-60,-1-1 0,19-14 0,-28 16 28,0 1 1,0 0-1,1 0 0,-1 1 0,2 1 0,-1 0 1,0 1-1,1 1 0,23-4 0,-36 10 93,-1 0-1,1 0 0,-1 0 1,0 0-1,1 0 0,-2 0 0,1 1 1,0-1-1,0 0 0,-1 0 0,0 0 1,-1 3-1,2-5-49,-1-1 0,1 1 0,0 0 0,-1 0 0,1 0 0,0 0 0,0 0 0,-1 0 0,1 0 0,0 0 0,0 0 0,0 0 0,0 0 0,0 0 0,0 0 0,1 0 0,-1 0 0,0-1 0,0 1 0,1 0 0,-1 0 0,1 0 0,-1 0 0,0 0 0,1 0 0,0-1 0,-1 1 0,1 0 0,-1 0 0,1-1 0,0 1 0,-1 0 0,1-1 0,0 1 0,0-1 0,0 1 0,0-1 0,1 1 0,1-1 0,1 1 0,-1-1 0,1 0 0,0-1 0,-1 1 0,1 0 0,0-1 0,-1 0 0,7-2 0,42-20 0,-44 19 0,0 0 0,0 0 0,0 0 0,1 1 0,-1 1 0,1-1 0,0 1 0,0 1 0,-1-1 0,10 1 0,-17 2 0,0-1 0,0 1 0,0 0 0,0-1 0,-1 1 0,1 0 0,0 0 0,-1-1 0,1 1 0,0 0 0,-1 0 0,1 0 0,-1 0 0,0 0 0,1 0 0,-1 0 0,0 0 0,1 0 0,-1 0 0,0 0 0,0 0 0,0 0 0,0 0 0,0 0 0,0 0 0,0 0 0,0 0 0,-1 0 0,1 1 0,-5 35 0,-10 10-2163,3-7-4808,15-52-6829</inkml:trace>
</inkml:ink>
</file>

<file path=ppt/ink/ink21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0:46.580"/>
    </inkml:context>
    <inkml:brush xml:id="br0">
      <inkml:brushProperty name="width" value="0.025" units="cm"/>
      <inkml:brushProperty name="height" value="0.025" units="cm"/>
    </inkml:brush>
  </inkml:definitions>
  <inkml:trace contextRef="#ctx0" brushRef="#br0">12 219 17969,'0'0'10938,"-1"10"-10612,-2 27-104,-2 3 214,2 60 0,3-98-420,0-1-1,0 0 0,0 0 0,1 0 0,-1 0 1,0 0-1,0 1 0,1-1 0,-1 0 0,1 0 1,-1 0-1,1 0 0,-1 0 0,1 0 1,0 0-1,-1 0 0,1-1 0,0 1 0,0 0 1,0 0-1,0 0 0,0-1 0,0 1 0,0-1 1,0 1-1,2 0 0,-1 0 9,1-1 1,0 1-1,0-1 0,0 0 0,0 0 0,0 0 1,0 0-1,0 0 0,-1-1 0,6 0 1,2-2 24,1-1 0,-1 0 0,1 0 1,15-10-1,0-6-5,-19 15-38,0 0 0,0 0 0,0 0 0,0 1 0,15-6 0,-21 10-6,-1 0 1,1 0-1,-1 0 1,1 0-1,-1 0 0,1 0 1,-1 0-1,1 0 1,-1 0-1,1 0 1,-1 0-1,0 1 0,1-1 1,-1 0-1,1 0 1,-1 1-1,1-1 0,-1 0 1,1 0-1,-1 1 1,0-1-1,1 0 1,-1 1-1,0-1 0,1 1 1,-1-1-1,0 0 1,0 1-1,1-1 0,-1 1 1,0-1-1,0 1 1,0-1-1,0 1 1,1-1-1,-1 1 0,0-1 1,0 1-1,0-1 1,0 1-1,0-1 0,0 1 1,0 29 139,-1-22-79,2 82 216,-1-90-299,0 1-1,0-1 0,0 1 1,1-1-1,-1 1 0,0-1 1,0 0-1,1 1 0,-1-1 1,0 1-1,1-1 0,-1 1 1,1-1-1,-1 0 0,0 1 1,1-1-1,-1 0 0,1 0 1,-1 1-1,1-1 0,-1 0 1,1 0-1,-1 0 0,1 0 1,-1 1-1,1-1 0,-1 0 1,1 0-1,-1 0 0,1 0 1,-1 0-1,1 0 0,0 0 1,-1 0-1,1-1 0,-1 1 1,1 0-1,-1 0 0,1-1 1,22-8-1170,19-30-1470,-33 28 941,-1-1 1,0 1-1,0-2 1,-2 1 0,1-1-1,-2 0 1,8-26-1,-10 26 1678,0-1-1,-1 1 0,0-1 0,0-14 0,-7 33 5530,-14 16-3242,14-13-1713,0 0-1,0 1 0,1-1 0,0 1 1,1 0-1,0 0 0,0 0 1,1 1-1,0-1 0,1 1 0,-1 12 1,3-21-499,-1 0 1,1-1-1,-1 1 0,1 0 1,0 0-1,-1-1 0,1 1 1,0-1-1,0 1 1,-1-1-1,1 1 0,0-1 1,0 1-1,0-1 1,0 0-1,0 1 0,0-1 1,-1 0-1,1 0 1,0 0-1,0 0 0,0 0 1,0 0-1,0 0 1,0 0-1,0 0 0,0 0 1,1-1-1,29-3 214,-20-1-266,1 1 1,-1-1-1,0-1 1,-1 0-1,1-1 1,12-10-1,-10 6-567,1-1 1,-1 0-1,-1-1 0,-1 0 0,0-1 0,0 0 0,8-16 1,-17 29 1033,-6 14 219,-5 33 1664,9-45-2285,0-1 0,1 1 1,-1-1-1,0 0 0,1 1 0,-1-1 1,0 1-1,1-1 0,-1 0 0,1 1 1,-1-1-1,1 0 0,-1 1 1,0-1-1,1 0 0,-1 0 0,1 0 1,-1 1-1,1-1 0,0 0 0,-1 0 1,1 0-1,-1 0 0,1 0 0,-1 0 1,1 0-1,-1 0 0,1 0 1,-1 0-1,1 0 0,-1-1 0,1 1 1,-1 0-1,1 0 0,-1 0 0,1-1 1,-1 1-1,2-1 0,22-8 742,-8-1-652,0 0 0,-1-1 1,0 0-1,-1-1 1,0-1-1,-1 0 0,18-24 1,-22 25-138,0 0 1,-1 0 0,-1-1-1,0 0 1,-1 0-1,0 0 1,-1-1 0,0 0-1,-1 0 1,2-17-1,-13 54-162,0 0 0,-13 25 0,-1 4 277,-20 67 637,37-103-495,0 0 0,2 1 0,-1-1 0,2 1 0,0 25 0,1-40-247,0 0 0,0 0 0,0 0 0,0 0 0,1-1 0,-1 1 0,1 0 0,-1 0 0,1 0 0,0 0 0,-1 0 1,1-1-1,0 1 0,0 0 0,0-1 0,0 1 0,1-1 0,-1 1 0,0-1 0,1 1 0,-1-1 0,1 0 0,-1 0 0,1 0 0,0 0 0,-1 0 0,1 0 1,0 0-1,0-1 0,0 1 0,-1 0 0,1-1 0,0 0 0,0 1 0,0-1 0,0 0 0,0 0 0,0 0 0,0 0 0,3-1 0,-1 0-28,-1 0 0,0 1-1,1-2 1,-1 1-1,0 0 1,0-1-1,0 1 1,0-1 0,0 0-1,0 0 1,-1 0-1,1 0 1,-1-1 0,1 1-1,-1-1 1,0 1-1,0-1 1,0 0 0,0 0-1,0 0 1,-1 0-1,3-6 1,-3 2-145,1 0 0,-2 0 0,1-1 0,-1 1 1,0 0-1,0 0 0,-1 0 0,0 0 0,0 0 0,-1 0 0,0 0 0,0 0 1,-1 1-1,0-1 0,0 1 0,-7-12 0,7 13 75,0 1 0,-1-1 0,1 1 0,-1 0 0,1 0 0,-1 0 0,0 1 0,-1 0 0,1-1 0,-1 1 0,1 1-1,-1-1 1,0 1 0,0 0 0,0 0 0,0 0 0,0 1 0,-1-1 0,1 1 0,0 1 0,-1-1 0,-9 1 0,14 0 94,0 0 0,0 0 0,0 1 0,0-1 0,0 0 0,0 1 0,0-1 0,1 0 0,-1 1-1,0-1 1,0 1 0,0 0 0,0-1 0,1 1 0,-1 0 0,0-1 0,1 1 0,-1 0 0,0 0 0,0 1 0,1-2-4,0 0 0,0 1 0,0-1 0,0 1 0,0-1 0,0 0 0,0 1 0,0-1 0,0 1 0,0-1 0,0 0 0,0 1 0,0-1 1,0 1-1,0-1 0,0 0 0,0 1 0,0-1 0,1 0 0,-1 1 0,0-1 0,0 0 0,1 1 0,-1-1 0,0 0 0,0 1 0,1-1 0,-1 0 0,0 0 0,1 1 0,-1-1 0,0 0 0,1 0 1,-1 0-1,0 1 0,1-1 0,-1 0 0,0 0 0,1 0 0,-1 0 0,1 0 0,-1 0 0,0 0 0,1 0 0,-1 0 0,1 0 0,-1 0 0,0 0 0,1 0 0,-1 0 0,1 0 0,40 1-1723,1-4-3723,-6-4-2780</inkml:trace>
</inkml:ink>
</file>

<file path=ppt/ink/ink21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0:47.500"/>
    </inkml:context>
    <inkml:brush xml:id="br0">
      <inkml:brushProperty name="width" value="0.025" units="cm"/>
      <inkml:brushProperty name="height" value="0.025" units="cm"/>
    </inkml:brush>
  </inkml:definitions>
  <inkml:trace contextRef="#ctx0" brushRef="#br0">0 29 16496,'0'0'6299,"9"-1"-4062,-2 0-1988,34-2 1632,-40 3-1845,1 0 0,-1 1 0,0-1 0,1 0 0,-1 1 0,0-1 0,0 1-1,1 0 1,-1-1 0,0 1 0,0 0 0,0 0 0,0 0 0,0 0 0,0 0 0,0 0 0,0 0-1,0 0 1,-1 0 0,1 0 0,0 0 0,-1 0 0,1 1 0,0-1 0,-1 0 0,0 0-1,1 1 1,-1-1 0,0 0 0,0 1 0,1-1 0,-1 2 0,0 9 165,-1-1 0,0 1 0,0 0 0,-7 21 0,5-20 630,0 0 0,1 0 0,-1 17 0,4-29-827,-1-1 0,0 1-1,1-1 1,-1 1 0,1 0-1,-1-1 1,1 0 0,-1 1-1,1-1 1,-1 1 0,1-1-1,0 0 1,-1 1-1,1-1 1,0 0 0,-1 1-1,1-1 1,0 0 0,-1 0-1,1 0 1,0 0 0,-1 0-1,1 0 1,0 0 0,-1 0-1,1 0 1,0 0 0,-1 0-1,1 0 1,1 0 0,23-4-27,-9-3 23,0-1 0,-1-1 0,0 0 0,0-1 0,-1 0 0,0-1 0,-1-1 0,0-1 0,14-17 0,-24 27 0,1-1 0,-1 0 0,0 0 0,0 0 0,0 0 0,0-1 0,-1 1 0,0-1 0,0 0 0,0 1 0,0-1 0,-1 0 0,0 0 0,0 0 0,1-8 0,-2 12 0,0 1 0,0-1 0,0 1 0,-1 0 0,1-1 0,0 1 0,0-1 0,0 1 0,0 0 0,0-1 0,-1 1 0,1-1 0,0 1 0,0 0 0,-1-1 0,1 1 0,0 0 0,0-1 0,-1 1 0,1 0 0,0 0 0,-1-1 0,1 1 0,0 0 0,-1 0 0,1 0 0,-1-1 0,1 1 0,0 0 0,-1 0 0,1 0 0,-1 0 0,1 0 0,-1 0 0,1 0 0,0 0 0,-1 0 0,1 0 0,-1 0 0,1 0 0,-1 0 0,1 0 0,0 0 0,-1 1 0,1-1 0,-1 0 0,1 0 0,0 0 0,-1 1 0,1-1 0,0 0 0,-1 0 0,1 1 0,0-1 0,-1 0 0,1 1 0,0-1 0,0 0 0,-1 1 0,1 0 0,-22 20 0,21-19 0,-1 1 0,1-1 0,0 1 0,0 0 0,0-1 0,0 1 0,0 0 0,1 0 0,-1 0 0,1 0 0,0 0 0,0 0 0,0 0 0,0-1 0,0 1 0,1 0 0,-1 0 0,3 5 0,-2-6 0,1 0 0,-1 0 0,1 0 0,-1 0 0,1 0 0,0-1 0,0 1 0,0-1 0,0 0 0,0 1 0,0-1 0,0 0 0,1 0 0,-1 0 0,0 0 0,1-1 0,-1 1 0,0-1 0,1 1 0,-1-1 0,1 0 0,3 0 0,9 1-46,-1-1 0,1-1 0,0 0 0,0-1 0,-1 0 0,17-6 0,-24 6 8,1-1 0,-1 0-1,1 0 1,-1-1-1,0 1 1,0-2-1,-1 1 1,1-1 0,-1 0-1,0 0 1,0-1-1,-1 0 1,6-8 0,-9 10-408,-11 12 313,-13 17 172,0 21 198,18-19-66,4-26-166,0-1 0,0 1-1,0-1 1,0 1 0,0 0 0,0-1 0,1 1-1,-1-1 1,0 1 0,0-1 0,1 1 0,-1-1-1,0 1 1,1-1 0,-1 1 0,0-1 0,1 1-1,-1-1 1,1 1 0,-1-1 0,1 0 0,-1 1-1,1-1 1,-1 0 0,1 0 0,-1 1-1,1-1 1,-1 0 0,1 0 0,-1 0 0,1 1-1,0-1 1,22 0-206,0 0 1,0-1-1,0-1 0,0-1 0,31-9 1,12-1 497,-58 11-213,0-1 1,0 0 0,0 0-1,0-1 1,0 0 0,-1 0-1,0-1 1,1 0-1,-2 0 1,8-7 0,-7 5-585,0 1 0,1 1 0,0-1-1,0 1 1,0 1 0,0 0 0,16-6 0,-24 10 452,1 0-1,-1 0 1,1 1-1,-1-1 0,1 0 1,-1 0-1,1 1 1,-1-1-1,1 0 1,-1 1-1,1-1 1,-1 1-1,0-1 1,1 0-1,-1 1 1,1-1-1,-1 1 0,0-1 1,0 1-1,1-1 1,-1 1-1,0-1 1,0 1-1,0 0 1,1-1-1,-1 1 1,0-1-1,0 1 1,0-1-1,0 1 0,0 0 1,4 33 721,0-12-156,3 1 208,20 41-1,-18-46-690,-1 1 0,0 1 0,6 28 1,-10-25-57,0 0 0,-2 0 0,0 38 0,-2-55 147,0 1 0,-1 0 0,0 0 0,0-1 0,0 1 0,-1 0 1,0-1-1,0 0 0,-1 1 0,1-1 0,-2 0 0,1 0 0,0 0 0,-1-1 1,0 1-1,-9 8 0,12-13-102,-1 0 0,1 0 0,0 0 0,-1 0 0,1 0 0,-1 0 0,1-1 0,-1 1 1,1 0-1,-1-1 0,1 1 0,-1-1 0,0 0 0,1 1 0,-1-1 0,0 0 0,1 0 0,-1 0 0,0 0 0,1 0 0,-1-1 0,0 1 1,1 0-1,-1-1 0,1 1 0,-1-1 0,0 0 0,1 0 0,-1 1 0,1-1 0,0 0 0,-1 0 0,1 0 0,0 0 0,0-1 1,-1 1-1,1 0 0,0 0 0,0-1 0,0 1 0,0-1 0,1 1 0,-1-1 0,-1-2 0,-3-6 79,0 0 0,1-1 0,0 0 0,-5-22 0,6 21-102,0 0 0,2 0 0,-1 0 0,1 0 0,1 0 0,0 0 0,1 0 0,4-22 0,-3 28 0,0-1 0,1 0 0,0 1 0,0 0 0,0 0 0,0 0 0,1 0 0,0 0 0,1 1 0,-1 0 0,1 0 0,0 0 0,0 0 0,1 1 0,-1 0 0,11-6 0,1 1-538,2 1-1,-1 0 1,1 2-1,20-5 1,13-5-2616,-31 9-4421</inkml:trace>
</inkml:ink>
</file>

<file path=ppt/ink/ink21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0:47.970"/>
    </inkml:context>
    <inkml:brush xml:id="br0">
      <inkml:brushProperty name="width" value="0.025" units="cm"/>
      <inkml:brushProperty name="height" value="0.025" units="cm"/>
    </inkml:brush>
  </inkml:definitions>
  <inkml:trace contextRef="#ctx0" brushRef="#br0">200 8 21012,'-10'-7'5764,"-11"6"-3559,-20 7-1152,32-3-959,1 1-1,0 0 1,0 1 0,0 0 0,0 0 0,0 0-1,1 1 1,0 0 0,-7 9 0,9-10-94,1 0 1,0 0-1,0 0 1,1 0-1,0 0 1,-1 1-1,2 0 0,-1-1 1,1 1-1,0 0 1,0 0-1,0 0 1,1 1-1,-1 7 1,2-13-18,0 0 0,0 0 0,0-1 1,1 1-1,-1 0 0,0-1 0,0 1 0,1 0 1,-1 0-1,0-1 0,1 1 0,-1 0 1,0-1-1,1 1 0,-1-1 0,1 1 0,-1-1 1,1 1-1,0-1 0,-1 1 0,1-1 1,0 1-1,-1-1 0,1 0 0,0 1 1,0-1-1,28 6-214,36-11-74,-57 4 210,40-7-451,-36 5 415,0 0 0,1 1 0,-1 0 0,1 1 0,-1 1 0,1 0 0,-1 0 1,17 4-1,-28-4 160,0 1 1,0-1-1,0 1 1,-1-1-1,1 1 1,0 0-1,0-1 1,-1 1-1,1 0 1,-1 0-1,1 0 1,0-1-1,-1 1 1,0 0-1,1 0 1,-1 0-1,1 0 1,-1 0-1,0 0 1,0 0-1,0 0 1,1 0-1,-1 0 1,0 0-1,0 0 1,0 0-1,0 0 1,-1 0-1,1 0 1,0 0-1,0 0 1,-1 0-1,1 0 1,0 0-1,-1 0 1,1 0-1,-2 0 1,-17 36 1294,3-18-810,-1-1 1,-31 27-1,42-39-520,0-1-1,-1 0 1,1-1-1,-1 1 0,0-2 1,-1 1-1,1-1 0,0 0 1,-1 0-1,0-1 0,0 0 1,-8 1-1,16-3-112,-1 0-1,1-1 1,-1 1-1,1 0 1,-1-1-1,1 1 1,-1 0 0,1-1-1,-1 1 1,1-1-1,-1 1 1,1-1 0,0 1-1,-1-1 1,1 1-1,0-1 1,-1 1-1,1-1 1,0 1 0,0-1-1,0 0 1,0 1-1,-1-1 1,1 1-1,0-1 1,0 0 0,0 1-1,0-1 1,0 1-1,1-1 1,-1 0 0,0 1-1,0-1 1,0 1-1,0-1 1,1 0-1,-1 1 1,0-1 0,1 0-1,8-28-4723,14-10-2203</inkml:trace>
</inkml:ink>
</file>

<file path=ppt/ink/ink21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0:48.317"/>
    </inkml:context>
    <inkml:brush xml:id="br0">
      <inkml:brushProperty name="width" value="0.025" units="cm"/>
      <inkml:brushProperty name="height" value="0.025" units="cm"/>
    </inkml:brush>
  </inkml:definitions>
  <inkml:trace contextRef="#ctx0" brushRef="#br0">59 1 19314,'0'0'6897,"-4"12"-4430,-12 49-1649,3 1-1,3 1 1,2-1 0,1 98 0,6-157-831,1 1 0,0 0 0,0 0 1,1 0-1,-1-1 0,1 1 0,-1 0 0,1-1 0,1 1 0,-1 0 0,0-1 1,1 0-1,0 1 0,0-1 0,0 0 0,4 6 0,-6-9-49,1 0 0,-1 0 1,0 1-1,1-1 0,-1 0 0,0 0 0,1 0 0,-1 0 0,1 0 1,-1 0-1,0 0 0,1 1 0,-1-1 0,1 0 0,-1-1 1,0 1-1,1 0 0,-1 0 0,1 0 0,-1 0 0,0 0 0,1 0 1,-1 0-1,0 0 0,1-1 0,-1 1 0,0 0 0,1 0 1,-1-1-1,0 1 0,1 0 0,-1 0 0,0-1 0,0 1 0,1 0 1,-1-1-1,0 1 0,0 0 0,0-1 0,1 1 0,-1 0 1,0-1-1,0 1 0,0-1 0,0 1 0,0 0 0,0-1 0,0 1 1,0-1-1,3-22-1871,-3 23 1887,0-45-3289,-10-74 0,3 49 4714,7 70-1278,1 0-1,-1 0 0,0-1 1,0 1-1,1 0 0,-1 0 1,0-1-1,1 1 0,-1 0 1,0 0-1,1 0 1,-1 0-1,0 0 0,1-1 1,-1 1-1,0 0 0,1 0 1,-1 0-1,1 0 0,-1 0 1,0 0-1,1 0 0,-1 0 1,0 0-1,1 0 0,-1 0 1,0 1-1,1-1 1,-1 0-1,0 0 0,1 0 1,-1 0-1,0 1 0,1-1 1,-1 0-1,0 0 0,1 0 1,-1 1-1,0-1 0,27 13-352,-11-5 238,30 5-2544,3-8-4952,-16-4-2302</inkml:trace>
</inkml:ink>
</file>

<file path=ppt/ink/ink21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0:48.842"/>
    </inkml:context>
    <inkml:brush xml:id="br0">
      <inkml:brushProperty name="width" value="0.025" units="cm"/>
      <inkml:brushProperty name="height" value="0.025" units="cm"/>
    </inkml:brush>
  </inkml:definitions>
  <inkml:trace contextRef="#ctx0" brushRef="#br0">99 204 10025,'0'0'17388,"-10"8"-15963,-2 4-1048,0 0 0,0 0-1,-14 20 1,23-28-269,0 0 0,1 0-1,-1 0 1,1 1 0,-1-1 0,1 0-1,0 1 1,1 0 0,-1-1 0,1 1-1,0 0 1,0 0 0,1 0 0,-1 0-1,1 0 1,0-1 0,0 1 0,1 0-1,1 9 1,-1-13-103,-1-1-1,1 1 1,-1-1-1,1 1 1,-1 0-1,1-1 1,0 1 0,-1-1-1,1 0 1,0 1-1,0-1 1,-1 1-1,1-1 1,0 0 0,0 0-1,-1 1 1,1-1-1,0 0 1,0 0-1,0 0 1,-1 0 0,1 0-1,0 0 1,0 0-1,0 0 1,-1 0-1,1 0 1,0-1 0,0 1-1,-1 0 1,3-1-1,23-11 96,-12-1-422,0 0 1,-1 0 0,-1-2 0,0 1-1,-1-2 1,-1 1 0,0-2-1,-1 1 1,-1-1 0,8-21 0,-22 60 273,1 0 0,0 1 0,0 37-1,5-59 40,0 0 0,0-1-1,0 1 1,0 0 0,0 0-1,0-1 1,1 1 0,-1 0-1,0 0 1,1-1-1,-1 1 1,0 0 0,1-1-1,-1 1 1,1 0 0,-1-1-1,1 1 1,-1-1-1,1 1 1,-1-1 0,1 1-1,0-1 1,-1 1 0,1-1-1,0 0 1,0 1-1,-1-1 1,1 0 0,0 0-1,-1 1 1,1-1 0,0 0-1,0 0 1,0 0 0,-1 0-1,1 0 1,0 0-1,0 0 1,-1 0 0,1 0-1,0 0 1,0-1 0,0 1-1,-1 0 1,2-1 0,3 0-249,-1-1 0,0 0 0,0 0 0,0 0 1,0 0-1,0 0 0,4-4 0,5-6-491,-2 0 0,1 0 0,-1-1 0,-1 0-1,-1-1 1,0 0 0,0-1 0,8-21 0,-10 18 912,0 0-1,-1 0 1,-1-1 0,-1 1 0,-1-1 0,0 0 0,0-22 0,-4 48 640,-1 0 1,0 1 0,0-1 0,0 0 0,-6 9 0,-6 24-166,7-14 476,1 1 0,-3 51 0,8-69-1009,1 0 0,0 0 0,1-1 0,0 1 0,0 0 0,1 0 0,1 0 1,-1-1-1,1 1 0,1-1 0,-1 0 0,9 13 0,-11-20-81,0 1 1,1-1-1,-1 1 0,0-1 0,0 1 1,0 0-1,-1-1 0,1 1 0,0 0 1,0 0-1,-1 0 0,1 0 0,-1-1 0,0 1 1,0 0-1,1 0 0,-1 0 0,0 0 1,-1 0-1,1 0 0,0 0 0,-1 0 1,1 0-1,-1-1 0,1 1 0,-1 0 0,0 0 1,1 0-1,-1-1 0,0 1 0,-3 2 1,0 0 41,0-1 1,0 0 0,-1 0 0,1 0 0,-1-1 0,1 0 0,-1 0-1,0 0 1,0 0 0,-10 1 0,7-1-99,-1 0 0,1-1-1,-1 0 1,1 0 0,-1-1 0,1 0 0,-9-2-1,14 2-24,1 0-1,0-1 0,0 1 1,0-1-1,0 0 1,0 0-1,0 0 0,0 0 1,0 0-1,0 0 0,0 0 1,0-1-1,0 1 0,1-1 1,-1 1-1,1-1 0,-1 0 1,1 1-1,0-1 1,-1 0-1,1 0 0,0 0 1,0 0-1,0 0 0,1 0 1,-1 0-1,0-1 0,1 1 1,0 0-1,-1-4 0,0-32-5697,6 13-1254,13-11-9155</inkml:trace>
</inkml:ink>
</file>

<file path=ppt/ink/ink21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0:49.202"/>
    </inkml:context>
    <inkml:brush xml:id="br0">
      <inkml:brushProperty name="width" value="0.025" units="cm"/>
      <inkml:brushProperty name="height" value="0.025" units="cm"/>
    </inkml:brush>
  </inkml:definitions>
  <inkml:trace contextRef="#ctx0" brushRef="#br0">56 0 20531,'0'0'12236,"1"77"-12236,-9-34 0,-5 5 0,1 3 0,0-1 0,5-3 0,2-4 0,5-9 0,0-7 0,5-15 0,8-12-2114,7-3-2755,-1-19-3779</inkml:trace>
</inkml:ink>
</file>

<file path=ppt/ink/ink21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0:49.575"/>
    </inkml:context>
    <inkml:brush xml:id="br0">
      <inkml:brushProperty name="width" value="0.025" units="cm"/>
      <inkml:brushProperty name="height" value="0.025" units="cm"/>
    </inkml:brush>
  </inkml:definitions>
  <inkml:trace contextRef="#ctx0" brushRef="#br0">0 72 21524,'0'0'9994,"10"6"-9498,-6-2-528,0-1-1,1 0 1,0 0-1,-1 0 1,1-1 0,0 0-1,1 0 1,-1 0-1,0 0 1,0-1-1,1 0 1,-1 0-1,1 0 1,-1-1-1,1 0 1,-1 0 0,1 0-1,-1-1 1,1 0-1,-1 0 1,1 0-1,-1-1 1,0 0-1,7-2 1,37-29-810,-48 31 851,1 1 0,0 0 0,0-1 0,-1 1 0,1 0 1,-1-1-1,0 0 0,1 1 0,-1-1 0,0 0 0,0 0 0,0 0 0,0 0 1,0 0-1,-1 0 0,1 0 0,0 0 0,-1 0 0,0 0 0,1 0 0,-1 0 1,0 0-1,0 0 0,0-4 0,-2 5 29,1-1-1,0 1 1,0 0 0,0 0 0,-1 0 0,1 0-1,0 1 1,-1-1 0,1 0 0,-1 1-1,1-1 1,-1 1 0,1-1 0,-1 1 0,1-1-1,-1 1 1,0 0 0,1 0 0,-1 0-1,1 0 1,-1 0 0,0 0 0,1 1 0,-4 0-1,-39 9 861,36-6-874,0 0 0,1 1 1,-1 0-1,1 1 0,0-1 1,1 1-1,-1 1 1,1-1-1,0 1 0,1 0 1,-6 10-1,7-12-22,1 0 1,0 1-1,0-1 1,1 1-1,0 0 1,0 0-1,0 0 1,0 0-1,1 0 0,0 0 1,0 0-1,1 0 1,0 0-1,0 1 1,0-1-1,1 0 1,1 6-1,-1-9-20,0-1 0,0 0 0,0 0-1,0-1 1,1 1 0,-1 0 0,1 0 0,-1-1 0,1 1 0,0-1 0,-1 1-1,1-1 1,0 0 0,0 1 0,0-1 0,0 0 0,0 0 0,0-1 0,0 1-1,1 0 1,-1-1 0,0 1 0,5-1 0,2 2-610,0-2-1,1 1 1,-1-1 0,14-2-1,16-6-6620</inkml:trace>
</inkml:ink>
</file>

<file path=ppt/ink/ink21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1:32.280"/>
    </inkml:context>
    <inkml:brush xml:id="br0">
      <inkml:brushProperty name="width" value="0.025" units="cm"/>
      <inkml:brushProperty name="height" value="0.025" units="cm"/>
    </inkml:brush>
  </inkml:definitions>
  <inkml:trace contextRef="#ctx0" brushRef="#br0">2224 189 8552,'0'0'3267,"-9"-7"-1345,-14-6-1332,0 1 0,-1 1 0,0 1 0,0 1-1,-43-9 1,-244-46 3664,179 44-3712,-208-4 1,235 23-204,0 5-1,1 4 1,-166 34 0,227-32-52,0 2-1,1 2 1,1 1-1,0 3 1,1 1-1,1 2 1,1 2-1,0 1 1,2 2-1,2 1 1,-39 39 0,57-50-225,1 1 1,1 0-1,0 1 1,2 0-1,0 2 1,1-1 0,1 1-1,0 0 1,2 1-1,1 0 1,0 1 0,1 0-1,2 0 1,0 0-1,1 0 1,2 0-1,1 44 1,1-57-59,1-1 1,-1 1-1,2-1 0,-1 1 1,1-1-1,0 0 0,1 0 1,0 0-1,0-1 0,0 1 1,1-1-1,10 12 0,-6-10 5,1 0 0,0-1 0,0 0 0,1-1 0,0 0 1,0 0-1,21 8 0,5-2 35,-1-2 1,2-1 0,-1-2 0,71 6-1,47-4 26,1-7-1,-1-6 1,195-29-1,-156 1 86,-3-9 0,223-76-1,-306 80 4,125-61 0,-198 79-61,0-1-1,-1-1 1,-1-2 0,-1-1-1,0-2 1,-3-1 0,32-34-1,-53 50 47,0 0 0,-1 0 0,0-1-1,0 0 1,-2 0 0,1 0-1,6-22 1,-10 30-118,-1-1 1,-1 1-1,1-1 1,0 1-1,-1-1 0,0 0 1,0 1-1,0-1 0,0 1 1,0-1-1,-1 0 0,1 1 1,-1-1-1,0 1 0,0 0 1,-1-1-1,1 1 0,-1 0 1,1-1-1,-1 1 0,0 0 1,0 0-1,-1 1 0,1-1 1,0 0-1,-1 1 0,0-1 1,0 1-1,1 0 0,-5-2 1,-4-2-16,-1 0 0,0 1 0,0 1 0,0 0 1,-1 1-1,1 0 0,-1 1 0,-20-1 0,-111 3 15,105 2-24,-132 18-2861,33-1-2389,94-18-2785</inkml:trace>
</inkml:ink>
</file>

<file path=ppt/ink/ink21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1:32.809"/>
    </inkml:context>
    <inkml:brush xml:id="br0">
      <inkml:brushProperty name="width" value="0.025" units="cm"/>
      <inkml:brushProperty name="height" value="0.025" units="cm"/>
    </inkml:brush>
  </inkml:definitions>
  <inkml:trace contextRef="#ctx0" brushRef="#br0">0 449 14189,'0'0'15087,"64"-25"-13486,11-13-448,22-14-672,15-4-353,9-5 0,-3 2-128,-12 6-160,-20 10-641,-28 11-1153,-28 11-1473,-30 13 160,-18 8-1153,-28 0-5189</inkml:trace>
</inkml:ink>
</file>

<file path=ppt/ink/ink21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1:33.154"/>
    </inkml:context>
    <inkml:brush xml:id="br0">
      <inkml:brushProperty name="width" value="0.025" units="cm"/>
      <inkml:brushProperty name="height" value="0.025" units="cm"/>
    </inkml:brush>
  </inkml:definitions>
  <inkml:trace contextRef="#ctx0" brushRef="#br0">454 1 19026,'0'0'2680,"-9"2"-534,-7 6-1511,0 0 0,0 1 1,1 0-1,0 1 0,1 1 1,-22 22-1,-38 30-199,8-7 1262,-72 79 1,138-135-1689,-32 45 448,31-44-454,0-1-1,1 1 0,-1 0 0,1 0 0,-1 0 1,1-1-1,0 1 0,-1 0 0,1 0 0,0 0 1,-1 0-1,1 0 0,0 0 0,0 0 0,0 0 1,0-1-1,0 1 0,0 0 0,0 0 0,0 0 1,0 0-1,1 0 0,-1 0 0,0 0 0,0 0 1,1 0-1,-1-1 0,1 1 0,-1 0 1,1 0-1,-1 0 0,1-1 0,-1 1 0,1 0 1,0-1-1,-1 1 0,1 0 0,0-1 0,0 1 1,0-1-1,-1 1 0,1-1 0,0 0 0,0 1 1,0-1-1,0 0 0,0 1 0,0-1 0,0 0 1,-1 0-1,3 0 0,40 3-3,1-2 0,-1-1 0,1-3 0,70-13 0,-10 2 0,55 0-1226,156-23-7867,-214 15-3618</inkml:trace>
</inkml:ink>
</file>

<file path=ppt/ink/ink21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1:33.882"/>
    </inkml:context>
    <inkml:brush xml:id="br0">
      <inkml:brushProperty name="width" value="0.025" units="cm"/>
      <inkml:brushProperty name="height" value="0.025" units="cm"/>
    </inkml:brush>
  </inkml:definitions>
  <inkml:trace contextRef="#ctx0" brushRef="#br0">247 112 9161,'0'0'4276,"5"-11"-251,-2 5-3160,19-43 2465,-21 45-2332,0 0 1,0 0-1,0 0 0,-1-1 1,1 1-1,-1 0 1,-1-7-1,1 11-944,0-1 0,-1 1 0,1-1 1,0 1-1,0 0 0,-1-1 0,1 1 0,0 0 0,-1-1 1,1 1-1,-1 0 0,1 0 0,-1-1 0,1 1 0,0 0 0,-1 0 1,1 0-1,-1-1 0,1 1 0,-1 0 0,1 0 0,-1 0 1,1 0-1,-1 0 0,1 0 0,-1 0 0,1 0 0,-1 0 0,1 0 1,-1 0-1,1 1 0,-1-1 0,1 0 0,0 0 0,-1 0 0,1 1 1,-1-1-1,1 0 0,-1 1 0,-20 10 903,5 3-957,1 2 0,1 0 0,0 1 0,1 1 0,1 0 0,0 0 0,1 1 0,2 1 0,0 0 0,-7 22 0,16-40 0,-1 0 0,0 0 0,1-1 0,0 1 0,-1 0 0,1 0 0,0 0 0,0 0 0,0 0 0,0 0 0,0 0 0,1 0 0,0 2 0,-1-3 0,0-1 0,0 1 0,1-1 0,-1 1 0,0-1 0,1 0 0,-1 1 0,1-1 0,-1 1 0,1-1 0,-1 0 0,1 1 0,-1-1 0,1 0 0,-1 0 0,1 1 0,-1-1 0,1 0 0,-1 0 0,1 0 0,0 0 0,-1 0 0,1 0 0,-1 0 0,1 0 0,-1 0 0,2 0 0,3-1 0,1 0 0,-1-1 0,0 0 0,0 0 0,0-1 0,0 1 0,7-6 0,5-3-34,-7 4-45,0 0-1,0 1 0,0 0 0,0 1 0,1 0 0,0 1 0,0 0 0,1 0 0,12-1 0,-21 5 65,-1 0 0,1 0 0,-1 0 0,1 1-1,-1-1 1,1 1 0,-1 0 0,1 0 0,-1 0 0,0 0-1,0 0 1,1 0 0,-1 1 0,0-1 0,0 1 0,0-1-1,0 1 1,0 0 0,-1 0 0,1 0 0,-1 0-1,1 0 1,-1 0 0,0 0 0,1 1 0,-1-1 0,0 0-1,-1 1 1,1-1 0,0 1 0,0 3 0,3 8 56,-2 1 0,1 0 1,0 29-1,-3-22 43,0-1 0,-1 1 0,-1-1 0,-1 1 0,-1-1 0,-1 0 0,-9 24 1,8-31-45,0-1 0,-1 0 0,0 0 0,-1-1 0,0 0 0,-1 0 0,0-1 0,-1 0 0,0-1 0,-1 0 0,-20 14 0,22-18-40,-1 1 0,0-1 0,0-1 0,-1 0 0,1-1 0,-1 0 0,0 0 0,-19 3 0,26-7 0,1 1 0,-1-1 0,1 0 0,-1 0 0,1 0 0,-1 0 0,1 0 0,0-1 0,-1 0 0,1 0 0,-1 0 0,1 0 0,0 0 0,0 0 0,-1-1 0,1 0 0,0 0 0,0 0 0,1 0 0,-1 0 0,0 0 0,1-1 0,-1 1 0,1-1 0,0 0 0,0 0 0,0 0 0,0 0 0,1 0 0,-1 0 0,-2-7 0,1 1-24,1 0-1,0 0 1,0 0 0,0 0-1,1 0 1,1-1 0,0 1-1,0 0 1,0-1 0,1 1-1,1 0 1,0 0 0,0 0-1,1 0 1,0 0 0,0 0-1,1 0 1,0 1 0,1 0-1,-1 0 1,9-9 0,11-13-547,1 2-1,1 0 1,59-46 0,-37 33-618,8-11-5367,-2-3-2417</inkml:trace>
</inkml:ink>
</file>

<file path=ppt/ink/ink21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1:34.239"/>
    </inkml:context>
    <inkml:brush xml:id="br0">
      <inkml:brushProperty name="width" value="0.025" units="cm"/>
      <inkml:brushProperty name="height" value="0.025" units="cm"/>
    </inkml:brush>
  </inkml:definitions>
  <inkml:trace contextRef="#ctx0" brushRef="#br0">137 1 22005,'0'0'8712,"-36"55"-7687,10-12 0,3 4-1025,1 2 0,5-1 0,8-4 0,6-9 0,3-5 0,7-12 0,15-10-160,7-7-1858,7-1-865,3-7-2210,-1-9-2338</inkml:trace>
</inkml:ink>
</file>

<file path=ppt/ink/ink21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1:34.594"/>
    </inkml:context>
    <inkml:brush xml:id="br0">
      <inkml:brushProperty name="width" value="0.025" units="cm"/>
      <inkml:brushProperty name="height" value="0.025" units="cm"/>
    </inkml:brush>
  </inkml:definitions>
  <inkml:trace contextRef="#ctx0" brushRef="#br0">124 94 3876,'0'0'24588,"-10"3"-22484,0 1-1891,0 0 0,1 1 0,0 0 0,0 0 0,1 1 1,-11 9-1,15-12-184,1-1 1,0 1-1,0 0 1,1-1-1,-1 1 1,0 1-1,1-1 0,0 0 1,0 1-1,0-1 1,0 1-1,0-1 1,1 1-1,0 0 1,0 0-1,0 0 1,0 0-1,0 0 1,1 0-1,0 0 1,-1 0-1,2 0 1,-1 4-1,1-7-29,-1 0 0,1 0 0,0 0 0,-1 0 0,1 0 0,0-1 0,0 1 0,-1 0 0,1-1 0,0 1 0,0 0 0,0-1 0,0 1 0,0-1 0,0 0 0,0 1 0,0-1 0,0 0 0,0 1 0,0-1 0,0 0 0,0 0 0,0 0 0,0 0 0,0 0 0,0 0 0,1 0 0,-1 0 0,0-1 0,0 1 0,0 0 0,0-1 0,2 0 0,35-15 0,-29 9 0,0 0 0,0 0 0,-1-1 0,-1-1 0,1 0 0,-1 0 0,-1 0 0,7-11 0,-10 15 0,0-1 0,0 1 0,-1-1 0,1 0 0,-1 0 0,-1 0 0,1 0 0,-1 0 0,0-1 0,0 1 0,-1 0 0,1-1 0,-2 1 0,1 0 0,-1-1 0,-1-5 0,1 10 0,1 0 0,-1 1 0,0-1 0,0 0 0,0 1 0,0-1 0,0 1 0,-1 0 0,1-1 0,0 1 0,-1 0 0,1 0 0,-1-1 0,1 1 0,-1 1 0,1-1 0,-1 0 0,0 0 0,1 0 0,-1 1 0,0-1 0,0 1 0,0 0 0,1-1 0,-1 1 0,0 0 0,0 0 0,0 0 0,0 0 0,1 0 0,-1 1 0,0-1 0,0 1 0,-2 0 0,0 0 0,0 0 0,0 0 0,1 0 0,-1 0 0,1 1 0,-1 0 0,1-1 0,0 1 0,0 1 0,-1-1 0,1 0 0,1 1 0,-1-1 0,0 1 0,-3 5 0,5-7-66,0 0 1,0 0-1,0 1 0,1-1 1,-1 0-1,0 0 0,1 0 1,-1 1-1,1-1 0,-1 0 0,1 0 1,0 1-1,0-1 0,-1 0 1,1 1-1,0-1 0,0 0 1,0 1-1,1-1 0,-1 1 1,0-1-1,0 0 0,1 0 1,-1 1-1,1-1 0,-1 0 0,1 0 1,-1 1-1,1-1 0,0 0 1,-1 0-1,1 0 0,0 0 1,0 0-1,0 0 0,0 0 1,0 0-1,0 0 0,0-1 1,3 2-1,0 0-676,1-1 1,0 0 0,0 0 0,0 0-1,0-1 1,0 1 0,0-1-1,0 0 1,0-1 0,6 0-1,36-10-13233</inkml:trace>
</inkml:ink>
</file>

<file path=ppt/ink/ink21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1:35.082"/>
    </inkml:context>
    <inkml:brush xml:id="br0">
      <inkml:brushProperty name="width" value="0.025" units="cm"/>
      <inkml:brushProperty name="height" value="0.025" units="cm"/>
    </inkml:brush>
  </inkml:definitions>
  <inkml:trace contextRef="#ctx0" brushRef="#br0">224 0 20211,'0'9'2771,"-3"16"-2064,-2-1 0,0 0 0,-2 0 0,0-1 0,-2 0 0,-11 23 0,-26 73 2633,42-105-3127,1-1 1,0 1 0,1 0 0,0 0-1,1 0 1,1 24 0,0-37-214,0 1 0,1-1 0,-1 0 0,0 0 0,0 0 0,1 0 0,-1 0 0,0 0 0,1 0 0,-1 0 0,1 0 0,-1 0 0,1 0 0,0 0 0,-1 0 0,1-1 0,0 1 0,0 0 0,-1 0 0,1-1 0,0 1 0,0 0 0,0-1 0,0 1 0,0-1 0,0 1 0,1 0 0,1-1 0,0 1 0,0-1 0,0 0 0,0 0 0,0 0 0,0 0 0,0 0 0,0-1 0,0 1 0,3-2 0,7-2 0,0 0 0,0-2 0,16-8 0,-15 6 0,-8 4 0,0 0 0,0 1 0,1 0 0,-1 0 0,1 0 0,0 1 0,-1 0 0,1 0 0,0 1 0,9-1 0,-15 2 0,0 1 0,0-1 0,0 1 0,0 0 0,0-1 0,0 1 0,0 0 0,-1 0 0,1 0 0,0 0 0,0 0 0,0 0 0,-1 0 0,1 0 0,-1 0 0,1 0 0,-1 0 0,1 0 0,-1 0 0,0 1 0,1-1 0,-1 0 0,0 0 0,0 0 0,0 1 0,0-1 0,0 0 0,0 0 0,0 1 0,0-1 0,-1 0 0,1 2 0,-1 2 0,1 0 0,-1 0 0,0 1 0,0-1 0,0 0 0,-1 0 0,-2 5 0,-1-4 0,0 0 0,0 0 0,-1 0 0,0 0 0,0-1 0,0 0 0,-1-1 0,1 1 0,-1-1 0,0 0 0,-1-1 0,1 0 0,-12 3 0,-8 3 0,0-2 0,-40 5 0,60-11 0,-51 5 0,56-6 0,1 0 0,-1 0 0,0 1 0,1-1 0,-1 0 0,0-1 0,1 1 0,-1 0 0,0 0 0,1-1 0,-1 1 0,0-1 0,1 1 0,-1-1 0,1 0 0,-1 0 0,1 1 0,0-1 0,-1 0 0,1 0 0,0-1 0,-1 1 0,1 0 0,0 0 0,0-1 0,-2-2 0,4 2-33,-1 0 1,0 0-1,0 0 1,1 0-1,-1 0 1,1 0-1,0 0 1,-1 1-1,1-1 1,0 0-1,0 0 1,0 0-1,0 1 1,1-1-1,-1 1 1,0-1-1,1 1 1,-1-1-1,1 1 1,0 0-1,-1 0 0,1 0 1,0 0-1,-1 0 1,1 0-1,0 0 1,0 0-1,0 1 1,2-1-1,65-21-3326,-68 22 3242,51-10-5510,2 0-1334</inkml:trace>
</inkml:ink>
</file>

<file path=ppt/ink/ink21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1:35.422"/>
    </inkml:context>
    <inkml:brush xml:id="br0">
      <inkml:brushProperty name="width" value="0.025" units="cm"/>
      <inkml:brushProperty name="height" value="0.025" units="cm"/>
    </inkml:brush>
  </inkml:definitions>
  <inkml:trace contextRef="#ctx0" brushRef="#br0">128 0 20243,'0'0'8413,"-1"10"-5797,-9 45-2242,-3-1 0,-22 63 0,19-73-312,2 0 0,3 1 1,1 0-1,2 1 0,-2 51 0,10-88-219,4 32-3684,-3-39 3634,-1-1-1,1 0 1,0 0-1,-1 0 0,1 1 1,0-1-1,0 0 0,0 0 1,0 0-1,0 0 0,0 0 1,0-1-1,0 1 0,0 0 1,0 0-1,1-1 0,-1 1 1,0-1-1,0 1 0,1-1 1,-1 1-1,0-1 0,1 0 1,-1 0-1,0 0 0,1 1 1,2-2-1,13 2-6347</inkml:trace>
</inkml:ink>
</file>

<file path=ppt/ink/ink21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1:35.796"/>
    </inkml:context>
    <inkml:brush xml:id="br0">
      <inkml:brushProperty name="width" value="0.025" units="cm"/>
      <inkml:brushProperty name="height" value="0.025" units="cm"/>
    </inkml:brush>
  </inkml:definitions>
  <inkml:trace contextRef="#ctx0" brushRef="#br0">164 20 22677,'-11'4'4058,"0"-1"-3488,0 1 1,1 1-1,0 0 0,0 0 1,0 1-1,-16 13 1,20-14-426,1 0 1,0 0 0,0 0-1,0 1 1,0-1 0,1 1-1,0 1 1,0-1 0,1 0-1,0 1 1,0 0 0,0 0-1,-2 12 1,4-15-146,0 0 0,0 1 0,0-1 0,1 0 0,0 0 0,-1 1 0,2-1 0,-1 0 0,0 1 0,1-1 0,0 0 0,0 0 0,0 0 0,3 8 0,-2-10 0,0 0 0,0 0 0,0 0 0,1 0 0,-1 0 0,0-1 0,1 1 0,-1-1 0,1 1 0,-1-1 0,1 0 0,0 0 0,-1 0 0,1 0 0,0-1 0,0 1 0,0-1 0,-1 0 0,1 0 0,0 0 0,0 0 0,4 0 0,1-1 0,1-1 0,-1 0 0,1 0 0,-1 0 0,0-1 0,0 0 0,0-1 0,0 0 0,0 0 0,-1-1 0,0 1 0,0-2 0,0 1 0,-1-1 0,0 0 0,0 0 0,0-1 0,-1 0 0,6-9 0,7-10 0,-2-1 0,-1 0 0,-1-1 0,10-30 0,-49 140 0,23-75 0,-9 19 0,2 0 0,1 0 0,1 0 0,1 1 0,1 0 0,-1 31 0,6-56-66,0-1 0,0 1-1,0-1 1,0 0 0,0 1 0,1-1-1,-1 0 1,0 1 0,1-1 0,0 0-1,-1 1 1,1-1 0,0 0 0,-1 0-1,1 1 1,0-1 0,0 0 0,0 0-1,0 0 1,0 0 0,0 0 0,0 0-1,0-1 1,0 1 0,1 0 0,-1-1-1,0 1 1,1 0 0,-1-1 0,0 0-1,1 1 1,-1-1 0,0 0 0,1 1-1,-1-1 1,1 0 0,-1 0 0,0 0-1,1 0 1,-1-1 0,1 1 0,-1 0 0,3-1-1,1 0-515,1-1 0,-1 1-1,0-1 1,1 0-1,-1 0 1,0-1 0,0 0-1,0 1 1,-1-2 0,6-3-1,18-23-7745</inkml:trace>
</inkml:ink>
</file>

<file path=ppt/ink/ink21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1:37.276"/>
    </inkml:context>
    <inkml:brush xml:id="br0">
      <inkml:brushProperty name="width" value="0.025" units="cm"/>
      <inkml:brushProperty name="height" value="0.025" units="cm"/>
    </inkml:brush>
  </inkml:definitions>
  <inkml:trace contextRef="#ctx0" brushRef="#br0">141 7 7847,'6'-7'12664,"-6"13"-5700,-8 33-3179,-13 35-5940,14-51 4210,-22 64-1592,6-21-82,3 0 1,-15 93-1,33-154-381,2 0 0,-1 1 0,1-1 0,-1 0 0,2 1 0,-1-1 0,0 0 0,1 1 0,0-1 0,3 8 0,-3-11 0,0 0 0,1 0 0,-1-1 0,1 1 0,-1 0 0,1-1 0,0 1 0,0-1 0,0 1 0,0-1 0,0 0 0,0 0 0,0 0 0,0 0 0,0 0 0,0 0 0,0-1 0,1 1 0,-1-1 0,0 0 0,1 1 0,-1-1 0,0 0 0,1 0 0,2-1 0,1 1 0,0 1 0,0-1 0,0 0 0,0-1 0,0 0 0,0 0 0,0 0 0,0 0 0,-1-1 0,1 0 0,0-1 0,-1 1 0,0-1 0,1 0 0,-1 0 0,0 0 0,-1-1 0,1 0 0,-1 0 0,1 0 0,-1 0 0,0-1 0,-1 0 0,1 0 0,-1 0 0,0 0 0,0 0 0,-1-1 0,1 1 0,-1-1 0,0 1 0,1-8 0,4-39 0,-5 39 0,-3 39 0,0-9 0,0 0 0,2 0 0,0 0 0,5 26 0,-6-40 0,1 0 0,-1 0 0,1 0 0,0 0 0,0 0 0,0 0 0,1 0 0,-1-1 0,1 1 0,-1 0 0,1-1 0,0 1 0,0-1 0,0 0 0,0 0 0,0 1 0,1-1 0,-1-1 0,1 1 0,-1 0 0,1-1 0,0 1 0,-1-1 0,1 0 0,0 0 0,0 0 0,0 0 0,0 0 0,0-1 0,0 1 0,0-1 0,0 0 0,5 0 0,-6-1-133,1 1-1,-1 0 1,1-1 0,-1 0 0,1 0-1,-1 0 1,0 0 0,1 0 0,-1 0-1,0 0 1,0-1 0,0 1 0,0-1-1,0 0 1,0 1 0,0-1 0,-1 0-1,1 0 1,1-3 0,1-1-696,-1 1 1,-1-1-1,1 1 0,-1-1 1,0 0-1,0 0 0,1-7 1,1-26-8648</inkml:trace>
</inkml:ink>
</file>

<file path=ppt/ink/ink21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1:37.615"/>
    </inkml:context>
    <inkml:brush xml:id="br0">
      <inkml:brushProperty name="width" value="0.025" units="cm"/>
      <inkml:brushProperty name="height" value="0.025" units="cm"/>
    </inkml:brush>
  </inkml:definitions>
  <inkml:trace contextRef="#ctx0" brushRef="#br0">0 1 22902,'0'0'9737,"52"29"-31197</inkml:trace>
</inkml:ink>
</file>

<file path=ppt/ink/ink21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1:38.007"/>
    </inkml:context>
    <inkml:brush xml:id="br0">
      <inkml:brushProperty name="width" value="0.025" units="cm"/>
      <inkml:brushProperty name="height" value="0.025" units="cm"/>
    </inkml:brush>
  </inkml:definitions>
  <inkml:trace contextRef="#ctx0" brushRef="#br0">82 1 18738,'0'0'8685,"8"10"-7243,25 33-455,-31-41-909,0 1-1,-1 0 1,0 0-1,0 0 1,0 0-1,0 0 1,0 0-1,0 0 1,-1 0-1,1 0 1,-1 0-1,0 1 1,0-1-1,0 0 1,-1 0-1,1 0 1,-1 0-1,0 1 1,1-1-1,-2 0 1,-1 4-1,-2 3 121,0-1 0,-1 0 0,0 0 0,-12 12 0,9-10-42,-10 11-99,13-16-56,0 0-1,0 0 1,1 1-1,0 0 1,0 0-1,0 1 1,1-1 0,0 1-1,1 0 1,0 0-1,-3 12 1,6-20-1,0 1 0,0 0 0,0 0 0,1 0 0,-1-1 0,0 1 0,1 0 0,-1-1 0,1 1 0,-1 0 0,1-1 0,-1 1 0,1 0 0,-1-1 0,1 1 0,0-1 0,-1 1 0,1-1 0,0 1 0,-1-1 0,1 1 0,0-1 0,0 0 0,-1 1 0,1-1 0,0 0 0,0 0 0,0 0 0,-1 0 0,1 0 0,0 1 0,0-1 0,0-1 0,1 1 0,38-1 0,-32 1 0,14-2-188,0-2 0,0 0-1,-1-1 1,0-1 0,0-1 0,0-1 0,38-21 0,-50 21-3579,-7-3-3965,-4 3-852</inkml:trace>
  <inkml:trace contextRef="#ctx0" brushRef="#br0" timeOffset="1">72 182 12748,'0'0'19571,"58"-18"-19315,-19 16-224,1-1-833,0 1-1537,-7-1-2242,-2 0-2916,-2 0-8038</inkml:trace>
</inkml:ink>
</file>

<file path=ppt/ink/ink21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1:38.350"/>
    </inkml:context>
    <inkml:brush xml:id="br0">
      <inkml:brushProperty name="width" value="0.025" units="cm"/>
      <inkml:brushProperty name="height" value="0.025" units="cm"/>
    </inkml:brush>
  </inkml:definitions>
  <inkml:trace contextRef="#ctx0" brushRef="#br0">107 65 16688,'-9'4'4959,"4"-2"-4315,-7 4 763,-1 1-1,1 0 1,-12 9 0,22-15-1265,-1 0-1,1 1 1,0-1 0,0 1 0,0 0 0,0 0 0,1 0-1,-1 0 1,0 0 0,1 0 0,-1 0 0,1 0 0,0 0-1,0 1 1,0-1 0,0 1 0,0-1 0,0 1 0,1-1 0,-1 1-1,1-1 1,0 1 0,0 0 0,0-1 0,0 1 0,0 3-1,1-5-134,1 0 0,-1 0 0,0 0 0,0 0 0,0 0 0,1-1 0,-1 1-1,1 0 1,-1-1 0,0 1 0,1-1 0,-1 0 0,1 1 0,-1-1 0,1 0 0,-1 0-1,1 0 1,-1 0 0,1 0 0,-1 0 0,1 0 0,-1 0 0,1-1 0,1 0 0,39-9-25,-32 4-35,0 0 0,-1 0 0,1-1 0,-2 0 0,1-1 0,-1 0 0,0 0 0,-1-1 0,0 0-1,0 0 1,-1-1 0,0 0 0,0 0 0,-2 0 0,1-1 0,5-20 0,-9 29-70,-10 26-256,-11 27 417,10-30 129,1 0 1,1 1-1,1 0 1,1 0-1,1 1 1,1 0-1,-2 32 0,6-54-168,0 0-1,0 0 0,0-1 0,0 1 0,1 0 0,-1 0 0,0 0 0,0 0 0,1 0 0,-1-1 0,1 1 0,-1 0 0,1 0 0,-1-1 1,1 1-1,-1 0 0,1-1 0,-1 1 0,1 0 0,0-1 0,0 1 0,-1-1 0,1 1 0,0-1 0,0 1 0,0-1 0,-1 0 0,1 1 1,0-1-1,0 0 0,0 0 0,0 0 0,0 1 0,0-1 0,-1 0 0,1 0 0,0 0 0,0-1 0,0 1 0,0 0 0,0 0 0,0 0 1,0-1-1,1 1 0,2-2-110,1 1 0,0 0 0,-1-1 0,1 0 0,-1 0 0,0-1 0,6-3 0,2-4-1392,-1 0 0,0-1 1,-1-1-1,0 0 0,-1 0 0,15-26 0,3-12-5313</inkml:trace>
</inkml:ink>
</file>

<file path=ppt/ink/ink21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1:38.726"/>
    </inkml:context>
    <inkml:brush xml:id="br0">
      <inkml:brushProperty name="width" value="0.025" units="cm"/>
      <inkml:brushProperty name="height" value="0.025" units="cm"/>
    </inkml:brush>
  </inkml:definitions>
  <inkml:trace contextRef="#ctx0" brushRef="#br0">122 1 13453,'0'0'11120,"-7"11"-8222,-5 11-2476,0 0-1,2 2 1,1-1-1,0 1 1,-9 45-1,-12 139 1904,16-95-1883,24-172-442,26-81 0,-36 143 0,0-1 0,0 0 0,0 0 0,1 0 0,-1 0 0,0 1 0,1-1 0,0 0 0,-1 0 0,1 0 0,0 0 0,0 0 0,0 0 0,0-1 0,0 1 0,1 0 0,-1 0 0,3 2 0,-1 0 0,1 0 0,0 0 0,0-1 0,0 1 0,0-1 0,8 4 0,-8-5 0,-1 0 0,1-1 0,0 1 0,0-1 0,0 0 0,1-1 0,-1 1 0,0-1 0,0 1 0,0-1 0,0 0 0,1-1 0,-1 1 0,0-1 0,0 0 0,0 0 0,4-2 0,3-1 0,0-2 0,0 0 0,-1 0 0,14-11 0,-15 10 0,1 0 0,0 0 0,0 1 0,16-6 0,-26 12 0,0 0 0,0 0 0,1 0 0,-1-1 0,0 1 0,0 0 0,1 0 0,-1 0 0,0 0 0,1 0 0,-1 0 0,0 0 0,0 0 0,1 0 0,-1 0 0,0 0 0,1 0 0,-1 0 0,0 0 0,1 0 0,-1 1 0,0-1 0,0 0 0,1 0 0,-1 0 0,0 0 0,0 0 0,1 1 0,-1-1 0,0 0 0,0 0 0,0 1 0,1-1 0,-1 0 0,0 0 0,0 0 0,0 1 0,1 14 0,-9 17 0,-16 16 0,19-41 0,0 1 0,1 1 0,0-1 0,0 1 0,1-1 0,0 1 0,0 0 0,1 0 0,0 1 0,1-1 0,-1 14 0,2-22 0,0-1 0,1 1 0,-1-1 0,0 0 0,1 1 0,-1-1 0,1 1 0,-1-1 0,1 0 0,-1 1 0,1-1 0,-1 0 0,1 1 0,-1-1 0,1 0 0,-1 0 0,1 0 0,-1 1 0,1-1 0,-1 0 0,1 0 0,0 0 0,-1 0 0,1 0 0,-1 0 0,1 0 0,0 0 0,-1 0 0,1 0 0,-1-1 0,1 1 0,-1 0 0,1 0 0,-1 0 0,1-1 0,-1 1 0,1 0 0,0-1 0,23-11 0,-10 2-556,0-1-1,-1-1 1,0 0 0,18-22-1,-17 17-844,-2-1-1,0 0 0,-1-1 1,-1 0-1,-1-1 0,8-24 1,1-14-8812</inkml:trace>
</inkml:ink>
</file>

<file path=ppt/ink/ink21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1:39.065"/>
    </inkml:context>
    <inkml:brush xml:id="br0">
      <inkml:brushProperty name="width" value="0.025" units="cm"/>
      <inkml:brushProperty name="height" value="0.025" units="cm"/>
    </inkml:brush>
  </inkml:definitions>
  <inkml:trace contextRef="#ctx0" brushRef="#br0">60 1 18225,'0'0'10634,"-56"45"-9801,52-26-449,4 1-255,0-3-129,4 2-1282,7-3-2369,1-2-2275,2-1-4067</inkml:trace>
</inkml:ink>
</file>

<file path=ppt/ink/ink21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1:39.421"/>
    </inkml:context>
    <inkml:brush xml:id="br0">
      <inkml:brushProperty name="width" value="0.025" units="cm"/>
      <inkml:brushProperty name="height" value="0.025" units="cm"/>
    </inkml:brush>
  </inkml:definitions>
  <inkml:trace contextRef="#ctx0" brushRef="#br0">115 1 10282,'0'0'13666,"-11"10"-10239,-1 1-2237,0 0-590,0 0 0,0 0 1,2 1-1,-1 0 0,1 1 1,-11 19-1,21-32-600,0 1 0,-1-1 0,1 1 0,0-1 0,-1 1 0,1 0 0,0-1 0,-1 1 0,1 0 0,0-1 0,0 1 0,0 0 0,0-1 0,0 1 0,0 0 0,0-1 0,0 1 0,0 0 0,0-1 0,0 1 0,0 0 0,1-1 0,-1 1 0,0 0 0,0-1 0,1 1 0,-1-1 0,0 1 0,1 0 0,-1-1 0,1 1 0,0 0 0,22 1 0,30-19 0,-35 9 0,-1 1 0,1 0 0,0 2 0,1 0 0,-1 0 0,1 2 0,0 1 0,0 0 0,0 1 0,34 3 0,-50-1 0,-1-1 0,0 1 0,1 0 0,-1 0 0,0 0 0,1 1 0,-1-1 0,0 0 0,0 1 0,0-1 0,0 1 0,0 0 0,-1 0 0,1 0 0,0 0 0,-1 0 0,2 3 0,-2-3 0,0 0 0,1-1 0,-1 1 0,0 0 0,1 0 0,-1-1 0,1 1 0,-1-1 0,1 0 0,-1 1 0,1-1 0,0 0 0,0 0 0,0 0 0,0 0 0,0 0 0,0-1 0,0 1 0,0 0 0,0-1 0,0 0 0,3 1 0,9-1-50,25-2-2616,-14-8-3608,-7-1-11385</inkml:trace>
</inkml:ink>
</file>

<file path=ppt/ink/ink21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1:39.874"/>
    </inkml:context>
    <inkml:brush xml:id="br0">
      <inkml:brushProperty name="width" value="0.025" units="cm"/>
      <inkml:brushProperty name="height" value="0.025" units="cm"/>
    </inkml:brush>
  </inkml:definitions>
  <inkml:trace contextRef="#ctx0" brushRef="#br0">160 3 21620,'0'0'3262,"-3"11"-731,-86 463 2823,86-459-5354,1 2 0,0 1 0,-2-1 0,0 0 0,-1 0 0,0-1 0,-14 28 0,5-32 0,8-21 0,3-30 0,3 37 0,1-28 0,2 1 0,1 0 0,2-1 0,1 2 0,19-55 0,-3 28 0,58-104 0,-70 139 0,2 0 0,0 1 0,1 0 0,25-24 0,-34 38 0,-1 1 0,1 0 0,0 0 0,0 0 0,1 0 0,-1 1 0,1 0 0,-1 0 0,1 1 0,0 0 0,0 0 0,0 0 0,1 0 0,-1 1 0,0 0 0,1 1 0,-1-1 0,0 1 0,1 0 0,-1 1 0,8 1 0,-12-2 0,0 1 0,1-1 0,-1 1 0,0 0 0,0-1 0,0 1 0,0 0 0,1 0 0,-1 1 0,-1-1 0,1 0 0,0 1 0,0-1 0,0 1 0,-1-1 0,1 1 0,-1 0 0,1 0 0,-1 0 0,0 0 0,0 0 0,0 0 0,0 0 0,0 0 0,0 0 0,0 0 0,-1 1 0,1-1 0,-1 0 0,0 0 0,0 1 0,0-1 0,0 0 0,0 1 0,0-1 0,-1 3 0,0 0 0,0 1 0,-1-1 0,1 0 0,-1 0 0,0 1 0,-1-2 0,1 1 0,-1 0 0,0 0 0,0-1 0,-1 0 0,0 1 0,1-1 0,-6 4 0,-10 6 0,0-1 0,0 0 0,-1-2 0,-1 0 0,0-1 0,0-1 0,-1-1 0,0-1 0,-36 6 0,59-17-709,13-6-1144,18-10-3657,8 2-1787,3 0-2926</inkml:trace>
</inkml:ink>
</file>

<file path=ppt/ink/ink21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1:40.650"/>
    </inkml:context>
    <inkml:brush xml:id="br0">
      <inkml:brushProperty name="width" value="0.025" units="cm"/>
      <inkml:brushProperty name="height" value="0.025" units="cm"/>
    </inkml:brush>
  </inkml:definitions>
  <inkml:trace contextRef="#ctx0" brushRef="#br0">44 186 7495,'0'0'17659,"6"-2"-15160,10-4-1872,0-1-1,0-1 1,-1 0 0,23-18-1,-34 23-539,0 0-1,0 0 0,0 0 0,-1-1 0,1 1 0,-1-1 0,0 0 0,0 0 0,-1 0 1,1 0-1,-1-1 0,0 1 0,0-1 0,0 1 0,-1-1 0,1 0 0,-1 0 0,0 1 1,-1-1-1,1 0 0,-1 0 0,0-9 0,0 13-86,0 0 0,-1 0 0,1 0 0,0 0 0,-1 0 0,1 0 0,0 0 0,-1 0 0,1 0 0,-1 0 0,1 0 0,-1 0 0,0 1 0,1-1 0,-1 0 0,0 0 0,0 1 0,0-1 0,1 0 0,-1 1 0,0-1 0,0 1 0,0-1 0,0 1 0,-2-1 0,1 0 0,-1 1 0,0-1 0,1 1 0,-1 0 0,0 0 0,0 0 0,0 0 0,1 1 0,-6 0 0,1 1 0,-1 0 0,1 1 0,0 0 0,1 0 0,-1 0 0,-10 8 0,9-4 0,0-1 0,1 1 0,0 1 0,0-1 0,0 1 0,1 0 0,1 1 0,-1-1 0,1 1 0,1 0 0,0 1 0,0-1 0,1 1 0,0-1 0,0 1 0,1 0 0,-1 19 0,3-27 0,0-1 0,1 0 0,-1 0 0,0 1 0,1-1 0,-1 0 0,1 0 0,-1 0 0,1 0 0,-1 0 0,1 0 0,0 0 0,0 0 0,-1 0 0,1 0 0,0 0 0,0 0 0,0 0 0,0-1 0,0 1 0,0 0 0,0-1 0,1 1 0,-1-1 0,0 1 0,0-1 0,0 0 0,0 1 0,1-1 0,-1 0 0,0 0 0,0 0 0,2 0 0,48 0 0,-46-1 0,14-1 0,0-2 0,0 0 0,25-11 0,-31 10 0,1 1 0,0 0 0,0 0 0,0 1 0,1 1 0,-1 0 0,21 1 0,-34 2 0,0 0 0,0-1 0,0 1 0,0 0 0,0 0 0,-1 0 0,1 0 0,0 0 0,0 0 0,-1 0 0,1 0 0,-1 0 0,1 0 0,-1 0 0,1 0 0,-1 0 0,1 0 0,-1 1 0,0 1 0,9 14 0,-9-17 0,1 0 0,0 0 0,-1 0 0,1-1 0,0 1 0,0 0 0,-1 0 0,1-1 0,-1 1 0,1 0 0,0-1 0,-1 1 0,1 0 0,-1-1 0,1 1 0,-1-1 0,1 1 0,-1-1 0,1 1 0,-1-1 0,1 1 0,-1-1 0,0 0 0,1 1 0,-1-1 0,0 0 0,0 1 0,1-1 0,-1 0 0,0 1 0,0-2 0,9-17 0,-1-1 0,7-24 0,11-28 0,-26 72 0,0 0 0,1 0 0,-1 0 0,0 0 0,0 0 0,1 0 0,-1 0 0,0 0 0,1 0 0,-1 0 0,0 0 0,0 0 0,1 0 0,-1 0 0,0 0 0,0 0 0,1 0 0,-1 0 0,0 0 0,1 0 0,-1 1 0,0-1 0,0 0 0,0 0 0,1 0 0,-1 0 0,0 0 0,0 1 0,1-1 0,-1 0 0,0 0 0,0 1 0,0-1 0,0 0 0,0 0 0,1 1 0,-1-1 0,0 0 0,0 0 0,0 1 0,0-1 0,0 0 0,0 0 0,0 1 0,0-1 0,0 0 0,0 1 0,0-1 0,0 0 0,0 1 0,11 24 0,-7-14 0,-3-7 0,1-1 0,0 1 0,0 0 0,1-1 0,-1 1 0,1-1 0,-1 1 0,1-1 0,0 0 0,1 0 0,-1-1 0,0 1 0,1-1 0,-1 1 0,1-1 0,0 0 0,0 0 0,0-1 0,0 1 0,0-1 0,0 0 0,0 0 0,0 0 0,1-1 0,-1 0 0,0 1 0,0-1 0,1-1 0,-1 1 0,0-1 0,0 1 0,0-1 0,8-3 0,-3 1 0,-1-1 0,1 0 0,-1-1 0,1 1 0,-2-2 0,1 1 0,0-1 0,-1 0 0,0-1 0,-1 0 0,1 0 0,-1 0 0,-1-1 0,6-8 0,-8 11 0,-3 8 0,-9 22 0,0-4 0,2 0 0,0 1 0,-3 24 0,10-45-49,0-1 0,0 0 0,0 0 1,0 0-1,0 0 0,0 1 0,1-1 0,-1 0 0,0 0 0,0 0 0,0 0 1,0 0-1,1 0 0,-1 0 0,0 0 0,0 1 0,0-1 0,1 0 0,-1 0 1,0 0-1,0 0 0,0 0 0,1 0 0,-1 0 0,0 0 0,0 0 0,0 0 1,0 0-1,1 0 0,-1 0 0,0 0 0,0 0 0,0-1 0,1 1 0,-1 0 1,0 0-1,0 0 0,0 0 0,0 0 0,1 0 0,-1 0 0,0-1 0,0 1 1,0 0-1,0 0 0,0 0 0,1 0 0,-1 0 0,0-1 0,10-7-6054,2-11-2358</inkml:trace>
</inkml:ink>
</file>

<file path=ppt/ink/ink21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1:41.008"/>
    </inkml:context>
    <inkml:brush xml:id="br0">
      <inkml:brushProperty name="width" value="0.025" units="cm"/>
      <inkml:brushProperty name="height" value="0.025" units="cm"/>
    </inkml:brush>
  </inkml:definitions>
  <inkml:trace contextRef="#ctx0" brushRef="#br0">1 1 15150,'0'0'14030,"6"57"-15440,14-29-2754,6-1-3523</inkml:trace>
</inkml:ink>
</file>

<file path=ppt/ink/ink21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1:41.459"/>
    </inkml:context>
    <inkml:brush xml:id="br0">
      <inkml:brushProperty name="width" value="0.025" units="cm"/>
      <inkml:brushProperty name="height" value="0.025" units="cm"/>
    </inkml:brush>
  </inkml:definitions>
  <inkml:trace contextRef="#ctx0" brushRef="#br0">164 329 13613,'0'0'11862,"-10"-4"-8926,6 3-2812,0-2 24,0 1-1,0 0 1,1 1-1,-1-1 1,0 1-1,0 0 1,-1 0-1,1 0 1,0 0-1,0 1 1,0 0-1,-1-1 1,1 2-1,0-1 1,0 0-1,0 1 1,0 0-1,-1 0 1,1 0-1,0 0 1,0 1-1,1 0 1,-1-1-1,0 1 1,0 1 0,1-1-1,-7 6 1,7-5-143,0 0 0,0 0 0,1 1 0,-1-1 0,1 1 0,0 0 0,0-1 0,0 1 0,0 0 0,0 0 0,1 0 0,0 1 1,0-1-1,0 0 0,0 0 0,1 1 0,0-1 0,0 0 0,1 9 0,0-11-5,0-1 0,0 0 0,0 1 0,1-1 0,-1 0 0,1 0 0,-1 0 0,1 0 0,-1 0 0,1 0 0,-1 0 0,1-1 0,0 1 0,0 0 0,-1-1 0,1 0 0,0 1 0,0-1 0,-1 0 0,1 0 0,0 0 0,0 0 0,2 0 0,45-4 0,-39 0 0,-1-1 0,0 0 0,0 0 0,0-1 0,-1 0 0,0 0 0,0-1 0,0 0 0,-1 0 0,0-1 0,-1 0 0,0 0 0,0 0 0,0-1 0,-1 0 0,-1 0 0,1-1 0,2-11 0,-9 20 0,-5 10 0,-7 11 0,10-13-485,1-1-1,-1 1 1,2 1-1,-1-1 1,1 0-1,0 1 1,-1 8-1,3-14 330,-1 0 1,1-1-1,0 1 0,0-1 0,0 1 0,1 0 0,-1-1 1,0 1-1,1-1 0,-1 1 0,1 0 0,-1-1 0,1 1 1,0-1-1,-1 0 0,1 1 0,0-1 0,0 1 0,0-1 1,0 0-1,0 0 0,1 0 0,-1 0 0,0 0 0,0 0 1,1 0-1,-1 0 0,1 0 0,-1 0 0,1-1 0,-1 1 0,1-1 1,-1 1-1,1-1 0,-1 0 0,1 1 0,0-1 0,2 0 1,11 1-1077,0-1 1,-1-1 0,1 0 0,0-1 0,-1-1 0,1 0-1,-1-1 1,0 0 0,0-1 0,0-1 0,16-9 0,-17 8 1177,-1 0 0,0-1 0,-1-1 0,0 0 0,10-11 0,-14 13 1158,0-1 0,-1 0-1,0 0 1,-1 0 0,0-1 0,0 0 0,6-14-1,-8-2 1081,-3 24-2090,0 1 0,0 0 0,0-1 0,0 1 0,-1-1 0,1 1 0,0 0 0,0-1 0,0 1 0,-1 0 0,1-1 0,0 1 0,-1 0 0,1-1 0,0 1 0,-1 0 0,1 0 0,0-1 0,-1 1 0,1 0 0,0 0 0,-1 0 0,1 0 0,-1 0 0,1-1 0,0 1 0,-1 0 0,1 0 0,-1 0 0,0 0 0,-1 1 103,-1-1-1,0 1 1,1 0-1,-1 0 1,1 0-1,0 0 1,-1 0-1,1 1 0,0-1 1,0 1-1,-1 0 1,1-1-1,1 1 1,-4 3-1,-12 14 992,0 0 1,-22 37-1,33-48-896,2 0 0,-1 1 1,1 0-1,0 0 0,1 1 1,0-1-1,0 1 0,1-1 0,1 1 1,-1 10-1,2-19-280,0 0 0,0 1 0,0-1 0,0 0 0,0 0 0,0 1 0,1-1 0,-1 0 0,0 0 0,1 1 0,-1-1 0,1 0-1,-1 0 1,1 0 0,0 0 0,0 0 0,-1 0 0,1 0 0,0 0 0,0 0 0,0 0 0,0-1 0,0 1 0,2 1 0,-1-1 6,1 0 0,0 0 0,0 0 0,0 0 0,0-1 0,0 1 0,0-1 0,0 0 0,0 0 0,4 0 0,2-1 19,-1 0 0,1-1-1,-1 0 1,0 0-1,1-1 1,-1 0 0,9-5-1,8-8 12,0-1 0,-1-2 0,-2 0 0,0-2-1,0 0 1,31-43 0,-20 19 45,-2-2 0,43-85 0,-60 99-93,-13 22 0,-7 11 0,-8 10 0,-14 19 0,0 0 0,3 2 0,-27 40 0,41-54 0,0 0 0,2 0 0,0 1 0,1 0 0,1 1 0,1 0 0,0 0 0,-4 30 0,10-46-73,-1-1 1,1 1-1,0 0 0,0 0 1,0-1-1,0 1 0,0 0 1,0-1-1,1 1 1,0 0-1,-1-1 0,1 1 1,0-1-1,0 1 0,0-1 1,1 1-1,-1-1 0,1 0 1,-1 1-1,1-1 0,0 0 1,-1 0-1,1 0 1,0-1-1,1 1 0,-1 0 1,0-1-1,0 1 0,1-1 1,-1 0-1,1 0 0,-1 0 1,1 0-1,-1 0 0,1 0 1,-1-1-1,1 1 1,0-1-1,0 0 0,-1 0 1,1 0-1,0 0 0,4-1 1,1 1-423,0-1 1,1 0 0,-1-1 0,0 0-1,0 0 1,0-1 0,0 0-1,-1 0 1,1-1 0,-1 0 0,0 0-1,0-1 1,10-8 0,17-25-7647</inkml:trace>
</inkml:ink>
</file>

<file path=ppt/ink/ink21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1:41.820"/>
    </inkml:context>
    <inkml:brush xml:id="br0">
      <inkml:brushProperty name="width" value="0.025" units="cm"/>
      <inkml:brushProperty name="height" value="0.025" units="cm"/>
    </inkml:brush>
  </inkml:definitions>
  <inkml:trace contextRef="#ctx0" brushRef="#br0">125 0 20339,'0'0'9930,"-46"69"-7977,28-29-1408,3 4-545,2 2 0,4-1 0,4-4 0,4-2-1025,1-6-3043,0-11-3523,0-8-9866</inkml:trace>
  <inkml:trace contextRef="#ctx0" brushRef="#br0" timeOffset="1">46 573 21332,'0'0'4260,"-28"59"289,19-30-1923,3-5-2626,4-6 0,2-1 0,0-6 0,3-10-1409,6-1-7304</inkml:trace>
</inkml:ink>
</file>

<file path=ppt/ink/ink21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2:05.672"/>
    </inkml:context>
    <inkml:brush xml:id="br0">
      <inkml:brushProperty name="width" value="0.025" units="cm"/>
      <inkml:brushProperty name="height" value="0.025" units="cm"/>
    </inkml:brush>
  </inkml:definitions>
  <inkml:trace contextRef="#ctx0" brushRef="#br0">1117 152 6534,'0'0'4159,"-7"-10"-1677,3 2-2197,-1 1 0,0 0 1,-1 0-1,0 1 0,0 0 0,0 0 0,-1 0 0,0 1 1,0 0-1,0 0 0,-11-5 0,-14-3 157,0 2 0,-1 1-1,-1 1 1,0 2 0,0 2 0,0 1-1,-1 1 1,1 2 0,-1 1 0,1 2-1,-37 7 1,13 2-349,1 2-1,1 2 1,0 4-1,1 1 1,-90 48-1,131-60-34,1 0-1,-1 0 0,1 2 0,1-1 1,-1 2-1,2 0 0,0 0 1,-13 17-1,20-23-33,1 0-1,-1 0 1,1 1 0,0-1-1,1 1 1,-1 0 0,1 0-1,0 0 1,1 0 0,-1 0-1,1 0 1,0 1 0,1-1-1,0 0 1,0 1 0,0-1-1,0 0 1,1 0 0,0 1-1,1-1 1,0 0 0,-1 0-1,7 11 1,-3-9 22,1 1 0,0-1 0,0 0 0,1 0-1,0-1 1,0 0 0,1 0 0,0-1 0,0 0 0,1 0 0,-1-1 0,1 0 0,19 7 0,4 0 129,-1-1 1,65 12-1,-16-11 95,1-3 0,-1-3 0,1-5 1,141-14-1,-154 4-190,0-3 0,83-26 0,-114 26 127,0-2 0,-1-1 1,0-2-1,-1-1 0,45-32 1,-71 43-122,1-1-1,-2 1 1,1-1 0,-1-1 0,0 0 0,-1 0 0,0 0-1,10-20 1,-15 26-42,0-1 0,-1 0 0,1 0 0,-1 1 0,0-1-1,0 0 1,0 0 0,-1 0 0,1 0 0,-1 0 0,0 0 0,0 0-1,0 0 1,-1 0 0,1 0 0,-1 0 0,0 0 0,0 0 0,-1 0 0,1 0-1,-1 1 1,0-1 0,0 1 0,0-1 0,0 1 0,-1 0 0,1-1-1,-5-3 1,-7-4-10,1 0-1,-2 0 0,0 2 1,0-1-1,-1 2 1,1 0-1,-2 1 0,1 1 1,-23-5-1,-6-1 19,-2 3 1,-58-5-1,54 10-1589,-1 1 0,-94 9-1,125-3 696,0 0-1,0 2 1,0 0 0,0 1-1,1 1 1,0 1-1,0 1 1,1 1 0,-26 17-1,18-4-8766</inkml:trace>
</inkml:ink>
</file>

<file path=ppt/ink/ink21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3:42.909"/>
    </inkml:context>
    <inkml:brush xml:id="br0">
      <inkml:brushProperty name="width" value="0.025" units="cm"/>
      <inkml:brushProperty name="height" value="0.025" units="cm"/>
    </inkml:brush>
  </inkml:definitions>
  <inkml:trace contextRef="#ctx0" brushRef="#br0">887 55 6246,'-11'-4'4548,"-30"-9"-3405,0 2-1,-1 2 0,-43-3 1,31 8 62,1 3 1,-79 8 0,107-4-786,-1 2 0,1 1 0,0 0 0,0 2 0,1 1 0,0 1 0,-26 16 0,33-16-317,1 1 0,-1 0 1,2 1-1,0 1 0,0 0 0,1 1 0,1 1 1,-16 22-1,22-26-16,0 0 1,1 0 0,1 0 0,-1 1-1,2 0 1,0 0 0,0 1-1,1-1 1,0 1 0,1 0 0,1-1-1,0 1 1,2 23 0,-1-31-7,1 0 1,0-1-1,0 1 1,0 0-1,1-1 1,0 1-1,0-1 1,0 0-1,0 0 1,1 0-1,-1 0 1,1 0-1,0 0 1,0-1-1,4 5 1,1-2 86,0 0 1,0 0-1,1 0 0,-1-1 0,1-1 1,17 7-1,5-1 271,0-1 0,1-2 0,45 4 1,-10-3-116,0-4 1,0-2 0,1-4 0,85-12 0,-119 9-164,-1-2 0,0-1 0,0-1 0,-1-2 0,0-1 0,-1-1 0,-1-2 0,0-2 0,-1 0 0,39-31 0,-61 42-116,0-1 0,0 0 0,-1 0 0,0 0 0,0-1 0,-1 1 0,0-1 0,0-1 0,4-10-1,-8 15-36,1 1-1,-1-1 0,0 0 0,0 1 0,-1-1 0,1 0 0,-1 1 1,0-1-1,0 0 0,0 0 0,0 0 0,-1 1 0,1-1 0,-1 0 1,0 1-1,0-1 0,0 1 0,-1-1 0,1 1 0,-1-1 0,0 1 0,0 0 1,0 0-1,-1 0 0,-3-5 0,-5-1-4,1 1 0,-1 0 0,-1 1 0,1 0 1,-1 1-1,-1 0 0,1 1 0,-1 0 0,0 1 0,0 0 0,-21-2 0,-10-1-236,0 3 0,-53 1 0,83 3-923,-26 0-1297,21 8-8773</inkml:trace>
</inkml:ink>
</file>

<file path=ppt/ink/ink21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3:43.796"/>
    </inkml:context>
    <inkml:brush xml:id="br0">
      <inkml:brushProperty name="width" value="0.025" units="cm"/>
      <inkml:brushProperty name="height" value="0.025" units="cm"/>
    </inkml:brush>
  </inkml:definitions>
  <inkml:trace contextRef="#ctx0" brushRef="#br0">1 1 11082,'0'0'18882,"10"7"-17894,2 3-793,-1 0-1,0 2 1,0-1-1,-1 1 1,-1 0-1,0 1 1,0 0-1,10 25 1,97 259-116,-28-61-94,-80-224 0,-9-25-109,-9-29-911,-7 5-3439,-3 2 0,-26-39 1,4 15-3994</inkml:trace>
</inkml:ink>
</file>

<file path=ppt/ink/ink21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3:44.124"/>
    </inkml:context>
    <inkml:brush xml:id="br0">
      <inkml:brushProperty name="width" value="0.025" units="cm"/>
      <inkml:brushProperty name="height" value="0.025" units="cm"/>
    </inkml:brush>
  </inkml:definitions>
  <inkml:trace contextRef="#ctx0" brushRef="#br0">92 409 9033,'-10'0'2930,"-49"0"1247,37 0 8110,32 0-12070,1 0 0,0 0 0,0-2 0,-1 1 0,1-1 0,0-1 0,-1 1 0,0-2 0,0 0 0,0 0 0,0-1 0,-1 0 0,1 0 0,-1-1 0,0 0 0,-1-1 0,0 0 0,0 0 0,8-11 0,-2 0-217,-1-2 0,-1 1 0,-1-2 0,0 1 0,-2-1 0,0-1 0,-1 0 0,-2 0 0,0-1 0,-1 1 0,-2-1 0,2-37 0,-1 53 0,3 18 0,11 35 0,-9-22 0,3 4-153,2-1-1,0 0 1,2-1 0,0-1 0,22 24-1,-27-35-680,2-1 0,-1-1 0,2 0-1,0-1 1,0 0 0,1-1 0,0 0-1,1-2 1,32 14 0,23-1-19596</inkml:trace>
</inkml:ink>
</file>

<file path=ppt/ink/ink21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3:45.215"/>
    </inkml:context>
    <inkml:brush xml:id="br0">
      <inkml:brushProperty name="width" value="0.025" units="cm"/>
      <inkml:brushProperty name="height" value="0.025" units="cm"/>
    </inkml:brush>
  </inkml:definitions>
  <inkml:trace contextRef="#ctx0" brushRef="#br0">1025 179 9065,'4'-14'1265,"-2"5"-945,2-1 244,-1-1-1,-1 0 1,3-18-1,-5 26-380,1 0-1,-1 1 1,0-1 0,0 0-1,0 0 1,-1 0-1,1 0 1,-1 0 0,0 0-1,1 1 1,-1-1-1,-1 0 1,1 0 0,0 1-1,0-1 1,-1 1 0,0-1-1,1 1 1,-1 0-1,0 0 1,0 0 0,-3-2-1,-4-1-61,-1 0 1,1 1-1,-1 0 0,-1 0 0,1 1 1,0 1-1,-1 0 0,1 0 0,-1 1 1,-20 0-1,-4 2 38,0 1-1,-38 7 1,36-1 225,0 1 0,0 2 0,1 2 0,0 1 0,1 2 0,1 1 0,1 2 0,0 1 0,-38 32 1,37-25-62,2 2 0,0 1 0,3 1 0,0 2 0,2 0 0,2 2 0,1 1 0,-20 40 0,29-43-169,1 0 1,1 0-1,-13 60 1,22-74-104,0-1-1,2 1 1,0-1-1,2 1 1,0 0-1,0 0 1,2 0-1,7 32 1,-7-44-34,0 0 0,1 0 1,0 0-1,0 0 1,1-1-1,0 1 0,0-1 1,0 0-1,1 0 1,0 0-1,0-1 0,1 1 1,6 4-1,-2-3 103,0-1 1,1 0-1,-1 0 0,1-1 1,0-1-1,0 0 0,20 5 0,3-3 400,1-2 1,-1-1-1,1-2 0,60-5 0,-41-1-361,-1-4 0,0-1 0,0-3 0,-2-2 0,0-3 0,0-1 0,-2-3 0,-1-2 0,0-2 0,-2-2 0,-1-2 0,-2-2 0,44-41 0,-70 55-159,-1 0 0,0 0 0,-2-2 0,0 0 0,-1 0 0,-1-1 0,0-1 0,9-27 0,-18 39 0,0-1 0,0 1 0,-1-1 0,0 0 0,-1 1 0,0-1 0,-1 0 0,-2-22 0,1 26 0,-1 0 0,0 0 0,0 0 0,0 0 0,-1 0 0,0 0 0,-1 0 0,0 1 0,0 0 0,0-1 0,0 2 0,-1-1 0,0 0 0,-7-5 0,0 2-191,0 0 0,-1 0 0,0 2 1,0 0-1,-1 0 0,0 1 0,0 1 0,0 0 0,-1 1 1,1 1-1,-1 0 0,0 1 0,-18-1 0,10 2-561,0 2-1,-1 0 1,1 1 0,0 1-1,1 1 1,-1 2-1,-41 14 1,8 5-7437</inkml:trace>
</inkml:ink>
</file>

<file path=ppt/ink/ink21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3:45.868"/>
    </inkml:context>
    <inkml:brush xml:id="br0">
      <inkml:brushProperty name="width" value="0.025" units="cm"/>
      <inkml:brushProperty name="height" value="0.025" units="cm"/>
    </inkml:brush>
  </inkml:definitions>
  <inkml:trace contextRef="#ctx0" brushRef="#br0">0 0 14382,'0'0'11093,"2"9"-9059,-2 4-1361,6 41 1341,-6-52-1972,0 0 0,0-1 0,1 1 1,-1 0-1,1-1 0,-1 1 0,1 0 0,0-1 0,0 1 0,-1-1 0,1 1 0,0-1 0,0 0 0,0 1 0,1-1 0,-1 0 0,0 0 0,0 1 0,1-1 0,-1 0 0,1 0 0,-1-1 0,1 1 0,-1 0 0,1 0 0,1 0 0,12-1 30,-1-1 0,1 0 0,-1 0 1,0-2-1,1 0 0,-1 0 0,0-1 0,-1-1 0,1-1 0,17-9 0,-17 8-7,0 0-1,0 2 0,0-1 0,1 2 1,0 0-1,0 1 0,0 0 0,0 1 1,20 0-1,-34 2-64,1 1 0,-1-1 0,1 1 0,-1-1 0,1 1 0,-1 0 0,1-1 0,-1 1 0,1 0 0,-1 0 0,0 0 0,0 0 0,1 0 0,-1 1 0,0-1 0,0 0 0,0 0 0,0 1 0,0-1 0,0 1 0,-1-1 0,1 0 0,0 1 0,-1 0 0,1-1 0,-1 1 0,0-1 0,1 1 0,-1 0 0,0 2 0,0 61 0,-1-43 0,-1 49 0,2-71 0,1 1 0,-1-1 0,1 1 0,-1-1 0,1 1 0,-1 0 0,1-1 0,-1 1 0,1-1 0,-1 0 0,1 1 0,0-1 0,-1 0 0,1 1 0,0-1 0,-1 0 0,1 1 0,0-1 0,0 0 0,-1 0 0,1 0 0,0 0 0,-1 0 0,1 0 0,0 0 0,0 0 0,-1 0 0,1 0 0,1-1 0,22-2 0,28-23-143,-47 22 35,1 0 0,0 1 0,0-1 1,0 2-1,1-1 0,-1 0 0,1 1 0,-1 0 0,1 1 1,7-1-1,-14 2-244,0 1 0,1-1 0,-1 1 0,0 0 0,1-1 0,-1 1 0,0-1 0,0 1 0,0 0 0,1-1 0,-1 1 0,0 0 0,0-1 0,0 1 0,0 0 0,0-1 0,0 1 0,0 0 0,-1-1 0,1 1 0,0 0 0,0-1 0,0 1 0,-1 0 0,1-1 0,0 1 0,-1-1 0,1 1 0,-1 0 0,-8 3-7265</inkml:trace>
</inkml:ink>
</file>

<file path=ppt/ink/ink21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3:46.241"/>
    </inkml:context>
    <inkml:brush xml:id="br0">
      <inkml:brushProperty name="width" value="0.025" units="cm"/>
      <inkml:brushProperty name="height" value="0.025" units="cm"/>
    </inkml:brush>
  </inkml:definitions>
  <inkml:trace contextRef="#ctx0" brushRef="#br0">1 34 15310,'0'0'9610,"54"-33"-9707,-24 38-351,7 4-3235,-3 3-4870</inkml:trace>
</inkml:ink>
</file>

<file path=ppt/ink/ink21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3:46.582"/>
    </inkml:context>
    <inkml:brush xml:id="br0">
      <inkml:brushProperty name="width" value="0.025" units="cm"/>
      <inkml:brushProperty name="height" value="0.025" units="cm"/>
    </inkml:brush>
  </inkml:definitions>
  <inkml:trace contextRef="#ctx0" brushRef="#br0">183 18 18289,'0'0'7079,"-10"0"-4938,6 0-2042,-3 0 47,0-1-1,0 1 0,0 1 0,0-1 0,0 1 0,0 0 1,0 1-1,1 0 0,-1 0 0,1 0 0,-1 1 1,1 0-1,0 0 0,0 0 0,0 1 0,-9 7 0,10-6-135,1 1-1,-1-1 0,1 1 1,0 0-1,0 0 1,1 0-1,0 1 0,0-1 1,0 1-1,1 0 0,0 0 1,0 0-1,1 0 0,0 0 1,0 0-1,1 0 0,0 0 1,0 0-1,2 12 0,-1-16-2,0-1 0,0 1-1,0-1 1,0 0-1,1 1 1,-1-1 0,1 0-1,-1 0 1,1 0-1,0 0 1,0 0 0,0-1-1,0 1 1,0 0-1,0-1 1,0 0 0,1 1-1,-1-1 1,0 0-1,1 0 1,-1 0 0,1-1-1,-1 1 1,1 0-1,-1-1 1,1 0 0,0 0-1,4 0 1,2 1-55,0-1 0,0 0 0,0-1 0,0 0 0,0-1 0,0 0 0,12-4 0,-10 2-481,-2-1-1,1 0 0,0-1 1,-1 0-1,0-1 1,-1 1-1,1-2 1,-1 1-1,8-11 0,-5 4-1321,0 0-1,-1-1 1,-1 0-1,0-1 1,7-17-1,2-16-4607</inkml:trace>
</inkml:ink>
</file>

<file path=ppt/ink/ink21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3:46.956"/>
    </inkml:context>
    <inkml:brush xml:id="br0">
      <inkml:brushProperty name="width" value="0.025" units="cm"/>
      <inkml:brushProperty name="height" value="0.025" units="cm"/>
    </inkml:brush>
  </inkml:definitions>
  <inkml:trace contextRef="#ctx0" brushRef="#br0">98 0 10570,'0'0'13282,"-10"12"-12561,1-1-480,0 1 0,0 1 1,2-1-1,-1 1 1,2 1-1,0 0 0,0-1 1,-6 28-1,-2 58 123,13-90-346,1 0 0,0 1-1,0-1 1,1 0 0,0 0-1,1 0 1,0 0 0,5 15-1,-6-22 3,0 0-1,0 0 0,0 1 1,1-1-1,-1-1 0,1 1 0,-1 0 1,1 0-1,0 0 0,-1-1 0,1 1 1,0-1-1,0 0 0,0 1 0,0-1 1,1 0-1,-1 0 0,0 0 0,0-1 1,1 1-1,-1 0 0,0-1 0,1 1 1,-1-1-1,0 0 0,1 0 1,-1 0-1,1 0 0,-1 0 0,0-1 1,1 1-1,-1-1 0,0 0 0,1 1 1,-1-1-1,0 0 0,0 0 0,0 0 1,0-1-1,3-1 0,1 0 161,1-1-1,-1-1 0,0 1 0,0-1 1,0 0-1,-1 0 0,1-1 1,-2 0-1,1 0 0,0 0 1,6-12-1,-11 17 595,-2 23-619,1 19-88,1-40-64,1 0 0,-1 0 0,0 0 0,1 0 0,-1 0 0,0 0 0,1 1 0,-1-1-1,1 0 1,0-1 0,-1 1 0,1 0 0,0 0 0,0 0 0,-1 0 0,1 0 0,0-1 0,0 1 0,0 0 0,0-1-1,0 1 1,0-1 0,0 1 0,0-1 0,0 1 0,0-1 0,0 0 0,0 0 0,2 1 0,11-1 69,-1 0 0,0 0 1,1-1-1,-1-1 0,0 0 1,0-1-1,0-1 1,0 0-1,0 0 0,-1-1 1,0-1-1,15-9 0,-6 5-65,0 0 0,42-12 0,-63 22-24,0 0 1,1 0-1,-1 1 1,0-1-1,1 0 1,-1 0-1,0 1 1,0-1-1,1 0 1,-1 1-1,0-1 1,0 0-1,0 0 1,1 1-1,-1-1 1,0 0-1,0 1 1,0-1-1,0 1 1,0-1-1,0 0 1,0 1-1,0-1 1,0 0-1,0 1 1,0-1-1,0 1 1,0-1-1,0 0 1,0 1-1,0-1 1,0 0-1,0 1 1,0-1-1,-1 0 1,1 1-1,0-1 1,-1 1-1,-5 26 113,2-10-157,4-16-71,0 0 1,0 0 0,0 0-1,0 0 1,0 1-1,0-1 1,0 0-1,0 0 1,1-1-1,-1 1 1,0 0-1,1 0 1,-1 0-1,1 0 1,-1 0 0,1 0-1,-1 0 1,1 0-1,0-1 1,-1 1-1,1 0 1,0-1-1,-1 1 1,1 0-1,0-1 1,2 2-1,-1-1-138,1 0 0,0-1-1,-1 1 1,1 0-1,0-1 1,-1 0-1,1 0 1,0 1 0,0-2-1,3 1 1,2-1-654,1-1-1,-1 0 1,1 0 0,-1 0 0,0-1 0,9-5-1,21-14-3922</inkml:trace>
</inkml:ink>
</file>

<file path=ppt/ink/ink21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3:47.282"/>
    </inkml:context>
    <inkml:brush xml:id="br0">
      <inkml:brushProperty name="width" value="0.025" units="cm"/>
      <inkml:brushProperty name="height" value="0.025" units="cm"/>
    </inkml:brush>
  </inkml:definitions>
  <inkml:trace contextRef="#ctx0" brushRef="#br0">178 85 13773,'-8'5'3230,"-13"7"-1513,0 1-1,-33 29 1,47-37-1367,0 2 1,0-1-1,1 1 0,0 0 0,0 0 0,1 1 1,0-1-1,0 1 0,1 0 0,0 1 0,-5 15 1,9-23-345,-1 0 0,1 0 0,-1 0 0,1 0 0,0 0 0,0 1 1,0-1-1,0 0 0,0 0 0,0 0 0,0 1 0,0-1 0,0 0 1,1 0-1,-1 0 0,0 0 0,1 1 0,-1-1 0,1 0 0,-1 0 1,1 0-1,-1 0 0,1 0 0,0 0 0,0 0 0,0 0 0,-1-1 1,1 1-1,0 0 0,0 0 0,0-1 0,0 1 0,0 0 0,0-1 1,0 1-1,0-1 0,1 0 0,-1 1 0,0-1 0,0 0 1,0 0-1,0 1 0,1-1 0,-1 0 0,0 0 0,0 0 0,0 0 1,2-1-1,4 1 57,0-1 1,0 0 0,0-1 0,-1 1 0,1-1-1,0-1 1,8-3 0,5-5-197,-1-1 0,0-1 0,-1-1 0,-1 0 0,31-33 0,-22 18 57,-1-1 1,34-56-1,-49 63 852,-10 23-743,-1-1-1,1 1 1,0 0-1,-1 0 1,1 0-1,0 0 1,-1 0-1,1 0 1,0-1-1,0 1 1,-1 0 0,1 0-1,0 0 1,-1 0-1,1 0 1,0 0-1,-1 0 1,1 0-1,0 0 1,-1 0 0,1 1-1,0-1 1,-1 0-1,1 0 1,0 0-1,-1 0 1,1 0-1,0 1 1,0-1 0,-1 0-1,1 0 1,0 0-1,0 1 1,-1-1-1,1 1 1,-38 31 704,24-16-554,1 0-1,1 2 0,0-1 0,-9 21 1,17-29-98,0 0 1,0 1-1,1-1 1,0 1-1,0 0 1,1 0 0,1 0-1,0 0 1,0 0-1,1 17 1,0-25-81,1 0 1,-1 0-1,0 0 1,1 0 0,-1 0-1,1 0 1,-1-1-1,1 1 1,0 0 0,0 0-1,0 0 1,0-1-1,0 1 1,0 0 0,1-1-1,-1 1 1,0-1-1,1 1 1,-1-1 0,1 0-1,3 2 1,-2-1 21,0-1 0,0 0 0,1 0 0,-1-1 0,0 1 0,1-1 0,-1 1 0,0-1 0,1 0 0,-1 0 0,0-1 0,4 0 0,4-1-39,0-1 0,0 0 0,-1-1 0,1 0 0,-1 0-1,19-13 1,46-45-519,-13 10 571,-70 94 889,7-38-873,0-1 0,0 0 0,0 1 0,1-1 0,-1 1 0,1 0 0,0-1 0,0 1 0,0-1 0,1 5 0,0-7-42,-1 0 0,1 0 0,0 0 0,0 0-1,-1 1 1,1-1 0,0 0 0,0 0 0,0-1 0,0 1 0,0 0 0,0 0 0,0 0 0,0-1 0,1 1 0,-1 0 0,0-1 0,0 1-1,1-1 1,-1 0 0,0 1 0,1-1 0,-1 0 0,0 0 0,1 0 0,-1 0 0,0 0 0,3 0 0,9 0-13,0-1-1,-1 0 1,1-1 0,0 0 0,21-7-1,12-14-2275,-42 20 1496,0 0 0,-1 0 0,1 0-1,-1-1 1,1 0 0,-1 1 0,5-9 0,2-13-5755</inkml:trace>
</inkml:ink>
</file>

<file path=ppt/ink/ink21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3:47.655"/>
    </inkml:context>
    <inkml:brush xml:id="br0">
      <inkml:brushProperty name="width" value="0.025" units="cm"/>
      <inkml:brushProperty name="height" value="0.025" units="cm"/>
    </inkml:brush>
  </inkml:definitions>
  <inkml:trace contextRef="#ctx0" brushRef="#br0">0 0 15310,'0'0'9033,"66"14"-8200,-38-10-609,3 2-192,1 1-673,-2 0-3234,-5 3-1122,-1 1-608,-6 0-2915</inkml:trace>
  <inkml:trace contextRef="#ctx0" brushRef="#br0" timeOffset="1">282 112 737,'0'0'5584,"1"9"-865,3 74 3133,2 13-3863,8 0-3808,-11-85-215,-1-1 1,0 1-1,0 0 1,-1 0-1,-1 0 1,0 0-1,-3 20 1,2-26 133,0 1 0,-1-1 0,0 0 0,0 0-1,-1 1 1,1-2 0,-1 1 0,0 0 0,-1-1 0,1 1 0,-1-1 0,0 0 0,0 0 0,0 0 0,0-1 0,-10 7 0,8-6 260,0-1 0,0 1 1,0-1-1,-1 0 1,1-1-1,-1 1 1,0-1-1,0-1 1,0 1-1,0-1 1,0 0-1,0-1 0,-7 0 1,10 0-268,1-1-1,-1 1 1,1-1-1,0 0 1,-1 0 0,1-1-1,0 1 1,0-1-1,0 1 1,0-1 0,0 0-1,0 0 1,0 0-1,1-1 1,-1 1 0,1-1-1,0 1 1,-1-1-1,1 0 1,0 0 0,1 0-1,-1 0 1,0 0-1,1 0 1,0-1 0,0 1-1,-2-7 1,1 2-131,0-1 0,1 0-1,0 0 1,1 0 0,-1 0 0,1 0 0,1 0 0,0 0 0,0 0 0,1 0-1,0 0 1,1 1 0,0-1 0,0 1 0,1 0 0,0 0 0,0 0 0,1 0 0,0 0-1,0 1 1,0 0 0,1 0 0,10-8 0,-4 4-186,1 0 1,1 1-1,0 1 1,0 0-1,1 1 0,0 0 1,1 1-1,-1 1 1,1 0-1,1 1 0,28-4 1,14 1-2626,-5 1-2774,5-2-6175</inkml:trace>
</inkml:ink>
</file>

<file path=ppt/ink/ink21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3:49.754"/>
    </inkml:context>
    <inkml:brush xml:id="br0">
      <inkml:brushProperty name="width" value="0.025" units="cm"/>
      <inkml:brushProperty name="height" value="0.025" units="cm"/>
    </inkml:brush>
  </inkml:definitions>
  <inkml:trace contextRef="#ctx0" brushRef="#br0">0 34 10666,'3'-13'64,"-3"2"-1281,0 2-5413</inkml:trace>
</inkml:ink>
</file>

<file path=ppt/ink/ink21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3:50.486"/>
    </inkml:context>
    <inkml:brush xml:id="br0">
      <inkml:brushProperty name="width" value="0.025" units="cm"/>
      <inkml:brushProperty name="height" value="0.025" units="cm"/>
    </inkml:brush>
  </inkml:definitions>
  <inkml:trace contextRef="#ctx0" brushRef="#br0">22 1 14542,'0'0'8707,"-3"8"-8681,-16 37 295</inkml:trace>
</inkml:ink>
</file>

<file path=ppt/ink/ink21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3:51.200"/>
    </inkml:context>
    <inkml:brush xml:id="br0">
      <inkml:brushProperty name="width" value="0.025" units="cm"/>
      <inkml:brushProperty name="height" value="0.025" units="cm"/>
    </inkml:brush>
  </inkml:definitions>
  <inkml:trace contextRef="#ctx0" brushRef="#br0">223 67 14894,'0'0'6673,"-1"-9"-4046,-5-30-850,5 38-1729,1 0-1,0 0 1,-1 0-1,1 0 1,-1 0-1,0 0 1,1 0-1,-1 0 1,0 0-1,0 1 1,1-1-1,-1 0 1,0 0-1,0 1 1,0-1-1,0 0 1,0 1-1,0-1 1,0 1-1,0-1 1,0 1-1,0 0 1,0-1-1,-1 1 1,1 0-1,0 0 1,0 0-1,0 0 1,0 0-1,-1 0 1,-1 0-1,1 0 19,-1 1 0,1-1 0,-1 1 0,0-1 0,1 1 0,-1 0 0,1 0 0,0 0 0,-1 1 0,1-1 0,-3 2 0,-2 5 46,0 0 0,0 1 0,1-1 1,0 1-1,1 0 0,0 1 0,0-1 1,1 1-1,1 0 0,-1 0 0,-1 12 0,-2 11 463,1 0-1,-2 40 0,6-48-432,1 0-1,1 0 1,1 1-1,1-1 1,1 0-1,1 0 1,1 0-1,2-1 1,10 29-1,-6-22-133,-23-47 0,-25-50-88,28 48-137,0 2-50,1 0-1,0 0 1,1-1 0,1 0 0,1 0 0,0 0 0,-4-34 0,10 50 279,0 0 1,1 0-1,-1 0 1,0 0-1,1 1 1,-1-1-1,1 0 1,-1 0-1,1 1 1,-1-1-1,1 1 0,-1-1 1,1 1-1,0 0 1,-1 0-1,1 0 1,-1 0-1,1 0 1,0 0-1,-1 0 1,1 0-1,2 1 1,45 3 153,-25 0-93,2 0-32,0-1 0,1-1 0,27-2 1,-46 0 42,-1-1 1,1 0 0,-1-1-1,0 1 1,1-1-1,-1-1 1,0 0 0,-1 0-1,1 0 1,0 0-1,-1-1 1,0 0 0,0-1-1,0 1 1,8-9-1,0 1 39,-7 14-18,-7 26 25,-2-12-114,2-15-16,0 0 0,-1 1 0,1-1 0,0 1 0,0-1 0,0 0 0,0 1 0,1-1 0,-1 1 0,0-1 0,0 0 0,1 1 0,-1-1 0,1 0 0,-1 1 0,1-1 0,0 0 0,0 0 0,-1 1 0,1-1 0,0 0 0,0 0 0,0 0 0,0 0 0,0 0 0,0 0 0,0-1 0,1 1 0,-1 0 0,0 0 0,0-1 0,1 1 0,0 0 0,5-1 0,-1 1 0,0-1 0,0 0 0,0 0 0,0 0 0,12-3 0,-2-1 0,0 0 0,0-2 0,29-13 0,-33 13 0,0 1 0,0 0 0,0 1 0,1 0 0,0 0 0,-1 2 0,23-3 0,-35 6 0,1-1 0,0 0 0,-1 1 0,1-1 0,0 0 0,-1 1 0,1-1 0,0 1 0,-1-1 0,1 1 0,-1 0 0,1-1 0,-1 1 0,1 0 0,-1-1 0,0 1 0,1 0 0,-1-1 0,0 1 0,1 0 0,-1 0 0,0-1 0,0 1 0,0 0 0,1 0 0,-1-1 0,0 1 0,0 0 0,0 0 0,-1 0 0,1-1 0,0 1 0,0 1 0,0-1 0,-1 0 0,1 0 0,0 0 0,0 1 0,0-1 0,0 0 0,0 0 0,0 0 0,0 1 0,1-1 0,-1 0 0,0 0 0,1 0 0,-1 0 0,1 0 0,-1 0 0,1 0 0,-1 0 0,1 0 0,0 0 0,-1 0 0,1 0 0,0 0 0,0 0 0,0-1 0,0 1 0,0 0 0,0-1 0,0 1 0,0 0 0,0-1 0,0 1 0,0-1 0,0 0 0,0 1 0,0-1 0,2 0 0,2 1-215,-3-1-179,-1 0 1,1 0 0,-1 0-1,1 0 1,-1 0 0,0 0-1,1-1 1,-1 1 0,0 0-1,1-1 1,-1 1 0,0 0-1,1-1 1,-1 0-1,0 1 1,0-1 0,1 0-1,-1 0 1,1-1 0,9-12-7796</inkml:trace>
</inkml:ink>
</file>

<file path=ppt/ink/ink21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3:51.537"/>
    </inkml:context>
    <inkml:brush xml:id="br0">
      <inkml:brushProperty name="width" value="0.025" units="cm"/>
      <inkml:brushProperty name="height" value="0.025" units="cm"/>
    </inkml:brush>
  </inkml:definitions>
  <inkml:trace contextRef="#ctx0" brushRef="#br0">0 1 17360,'0'0'15407,"59"33"-29532,-28-16-513</inkml:trace>
</inkml:ink>
</file>

<file path=ppt/ink/ink21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3:51.908"/>
    </inkml:context>
    <inkml:brush xml:id="br0">
      <inkml:brushProperty name="width" value="0.025" units="cm"/>
      <inkml:brushProperty name="height" value="0.025" units="cm"/>
    </inkml:brush>
  </inkml:definitions>
  <inkml:trace contextRef="#ctx0" brushRef="#br0">109 0 21332,'0'0'3417,"-11"5"-449,5-3-2524,-4 1 151,1 1 1,-1 0-1,1 1 0,-9 5 1,15-8-519,1 0 1,-1 0 0,1 0-1,-1 0 1,1 0-1,0 1 1,0-1-1,0 0 1,0 1 0,1 0-1,-1-1 1,0 1-1,1 0 1,0 0 0,0 0-1,0 0 1,0 0-1,0 0 1,1 0-1,-1 6 1,1-8-78,1 1 0,0-1 0,0 1 0,-1-1 0,1 0 0,0 1 0,0-1 0,0 0 0,1 0 0,-1 0 0,0 0 0,0 0 0,1 0 0,-1 0 0,0 0 0,1 0 0,-1 0 0,1-1 0,-1 1 0,1-1 0,-1 1 0,1-1 0,0 0 0,-1 1 0,1-1 0,-1 0 0,1 0 0,0 0 0,-1 0 0,2-1 0,56-2 0,-51 0 0,1 0 0,0 0 0,-1-1 0,1-1 0,-1 1 0,0-2 0,-1 1 0,1-1 0,-1 0 0,0 0 0,-1-1 0,0 0 0,9-11 0,-40 62 44,25-43-48,-1 0 0,1 0-1,-1 0 1,1 0 0,-1 0 0,1 0-1,0 0 1,0 0 0,0 0 0,-1 0-1,1 0 1,0 0 0,0 0 0,0 0 0,1 0-1,-1 0 1,0 0 0,0 0 0,0 0-1,1 0 1,-1 0 0,1 0 0,-1 0-1,1 0 1,-1 0 0,1 0 0,-1 0-1,1 0 1,0-1 0,-1 1 0,1 0 0,0-1-1,0 1 1,0 0 0,-1-1 0,1 1-1,0-1 1,0 1 0,0-1 0,0 1-1,0-1 1,0 0 0,0 1 0,0-1 0,0 0-1,0 0 1,0 0 0,0 0 0,0 0-1,0 0 1,2 0 0,41 0-3531,0-7-3628,-6-7 580</inkml:trace>
</inkml:ink>
</file>

<file path=ppt/ink/ink21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3:52.238"/>
    </inkml:context>
    <inkml:brush xml:id="br0">
      <inkml:brushProperty name="width" value="0.025" units="cm"/>
      <inkml:brushProperty name="height" value="0.025" units="cm"/>
    </inkml:brush>
  </inkml:definitions>
  <inkml:trace contextRef="#ctx0" brushRef="#br0">212 1 16432,'0'0'14493,"-7"-1"-14215,-4 1-204,1 1 0,-1 0 0,1 0 1,0 1-1,0 0 0,0 1 0,0 0 0,0 1 1,0 0-1,1 1 0,-12 6 0,14-7-15,1 1 0,0-1-1,-1 1 1,1 0 0,1 1 0,-1-1-1,-7 11 1,11-13-47,0 1 0,0-1 0,0 0 0,1 1 0,-1-1 0,1 1 0,0-1 0,0 1 0,0 0 0,0-1 0,1 1 0,-1 0 0,1 0 0,0-1 0,0 1 0,1 5 0,0-7-10,0 0-1,1 0 1,-1 0-1,0 0 1,0 0-1,1-1 1,-1 1 0,1-1-1,-1 1 1,1-1-1,0 1 1,0-1 0,0 0-1,0 0 1,-1 0-1,2 0 1,-1 0-1,0 0 1,0 0 0,0-1-1,0 1 1,0-1-1,0 0 1,1 0-1,-1 1 1,4-2 0,64 0-187,-67 1 156,5-1-600,0-1-1,0 1 0,0-1 1,0-1-1,0 0 1,12-6-1,-7 2-2355,-1 0 1,0-1-1,11-10 0,2-3-5610</inkml:trace>
  <inkml:trace contextRef="#ctx0" brushRef="#br0" timeOffset="1">423 1 7687,'0'0'21594,"-3"10"-20895,2-7-641,-8 23 259,2 1-1,1-1 1,-4 49-1,10-75-358,0 0 0,0 1 0,0-1 1,0 0-1,0 0 0,0 0 0,0 1 0,0-1 0,0 0 0,0 0 0,0 0 0,0 1 0,0-1 0,0 0 0,0 0 0,0 0 0,0 1 0,0-1 0,0 0 0,0 0 0,1 0 1,-1 1-1,0-1 0,0 0 0,0 0 0,0 0 0,1 0 0,-1 0 0,0 1 0,0-1 0,0 0 0,0 0 0,1 0 0,-1 0 0,0 0 0,0 0 0,0 0 0,1 0 1,-1 0-1,0 0 0,0 0 0,1 0 0,-1 0 0,12-5-2414,7-16-4080,-7-4-1663</inkml:trace>
</inkml:ink>
</file>

<file path=ppt/ink/ink21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3:52.610"/>
    </inkml:context>
    <inkml:brush xml:id="br0">
      <inkml:brushProperty name="width" value="0.025" units="cm"/>
      <inkml:brushProperty name="height" value="0.025" units="cm"/>
    </inkml:brush>
  </inkml:definitions>
  <inkml:trace contextRef="#ctx0" brushRef="#br0">17 18 15182,'0'0'17585,"-16"-17"-21204</inkml:trace>
</inkml:ink>
</file>

<file path=ppt/ink/ink21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3:53.358"/>
    </inkml:context>
    <inkml:brush xml:id="br0">
      <inkml:brushProperty name="width" value="0.025" units="cm"/>
      <inkml:brushProperty name="height" value="0.025" units="cm"/>
    </inkml:brush>
  </inkml:definitions>
  <inkml:trace contextRef="#ctx0" brushRef="#br0">62 352 11659,'10'-11'3187,"-1"2"-2371,42-50 4397,-47 54-4492,0 0 1,-1 0-1,0 0 1,0 0-1,0-1 0,0 0 1,-1 1-1,0-1 1,-1 0-1,1 0 1,1-11-1,-4 17-665,1-1-1,0 1 1,0-1-1,0 1 1,-1-1 0,1 1-1,0-1 1,-1 1-1,1 0 1,0-1 0,-1 1-1,1 0 1,0-1-1,-1 1 1,1 0 0,-1-1-1,1 1 1,-1 0-1,1 0 1,-1-1 0,1 1-1,-1 0 1,1 0-1,-1 0 1,1 0 0,-1 0-1,1-1 1,-1 1 0,1 0-1,-1 0 1,1 1-1,-1-1 1,1 0 0,-1 0-1,1 0 1,-1 0-1,1 0 1,-1 0 0,1 1-1,-1-1 1,-25 9 136,17-2-191,-1 0 1,1 1-1,0 0 1,0 1-1,1 0 1,0 0 0,1 1-1,0 0 1,0 0-1,1 0 1,0 1-1,1 0 1,1 0 0,-1 1-1,2-1 1,-5 23-1,8-33-1,0 0-1,-1 1 1,1-1 0,0 1-1,0-1 1,0 0-1,0 1 1,0-1 0,1 1-1,-1-1 1,0 0-1,1 1 1,-1-1-1,0 0 1,1 1 0,0-1-1,-1 0 1,1 0-1,0 0 1,0 1-1,-1-1 1,1 0 0,0 0-1,0 0 1,0 0-1,0-1 1,1 1-1,1 1 1,0-1 17,0 0-1,0-1 1,0 1 0,0-1-1,0 0 1,0 0-1,0 0 1,0 0 0,0 0-1,0-1 1,0 1 0,4-3-1,6-1 61,0-1 0,0 0-1,-1-1 1,22-14 0,-6-3-2,44-46 1,-46 43-115,-21 27-997,-4 10 512,-2 13 269,-5 3 251,4-20 4,0 0 0,1 0 1,-1 0-1,2 0 1,-1 0-1,1 0 0,0 1 1,0-1-1,2 7 1,-1-13 3,-1 0 1,1 0 0,0 0-1,0 0 1,0 0 0,-1 0-1,1 0 1,0 0 0,0 0-1,0-1 1,0 1-1,1 0 1,-1-1 0,0 1-1,0-1 1,0 1 0,0-1-1,1 0 1,-1 1 0,0-1-1,0 0 1,1 0 0,-1 0-1,0 0 1,0 0 0,2 0-1,35-6 463,-24 1-367,0-1 0,0-1 0,-1 0-1,0-1 1,0 0 0,-1-1 0,0-1 0,-1 0 0,16-17-1,-5 2-40,-1-1 0,-1-1 0,21-37-1,-31 48-54,-1-1-1,-1-1 0,0 1 1,-1-1-1,-1-1 0,-1 1 1,4-21-1,-10 39-3,1 1 0,0-1 0,0 0 0,-1 0 0,1 0 0,0 0 0,0 1 0,-1-1 0,1 0 0,0 0 0,-1 0 0,1 0 0,0 0 0,-1 0 0,1 0 0,0 0 0,0 0 0,-1 0 0,1 0 0,0 0 0,-1 0 0,1 0 0,0 0 0,-1 0 0,1 0 0,0 0 0,-1-1 0,1 1 0,0 0 0,0 0 0,-1 0 0,1 0 0,0-1 0,0 1 0,-1 0 0,1 0 0,0-1 0,0 1 0,0 0 0,0 0 0,-1-1 0,1 1 0,0 0 0,0-1 0,0 1 0,0 0 0,0 0 0,0-1 0,0 1 0,0 0 0,0-1 0,0 1 0,0 0 0,0-1 0,0 1 0,0 0 0,0-1 0,0 1 0,0 0 0,0 0 0,0-1 0,0 1 0,0 0 0,0-1 0,1 1 0,-1 0 0,0 0 0,0-1 0,1 1 0,-21 18 0,19-16 0,-33 37 0,-30 43 0,52-64 0,0 1 0,1 0 0,1 0 0,1 1 0,-8 25 0,16-42 0,0 0 0,0 0 0,1 1 0,-1-1 0,1 0 0,0 0 0,0 0 0,0 1 0,0-1 0,0 0 0,1 4 0,0-6 0,0 1 0,-1-1 0,1 1 0,0-1 0,-1 0 0,1 1 0,0-1 0,0 0 0,0 0 0,0 0 0,0 0 0,0 0 0,0 0 0,1 0 0,-1 0 0,0 0 0,3 0 0,3 2 0,1-1 0,-1-1 0,1 0 0,0 0 0,-1 0 0,1-1 0,11 0 0,-3-1 0,-1 1 1,13 1-1183,0-2 0,55-8 0,-42-1-6420</inkml:trace>
</inkml:ink>
</file>

<file path=ppt/ink/ink21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3:54.296"/>
    </inkml:context>
    <inkml:brush xml:id="br0">
      <inkml:brushProperty name="width" value="0.025" units="cm"/>
      <inkml:brushProperty name="height" value="0.025" units="cm"/>
    </inkml:brush>
  </inkml:definitions>
  <inkml:trace contextRef="#ctx0" brushRef="#br0">153 19 20115,'0'0'10896,"-11"-1"-10565,7 1-324,0 0 1,-1 0-1,1 0 1,-1 0-1,1 0 1,0 1-1,-1 0 1,1 0-1,0 0 1,0 1-1,-1-1 1,1 1-1,1 0 1,-1 0-1,0 1 1,0-1-1,1 1 1,-1 0-1,1 0 1,0 0-1,0 0 1,0 0-1,0 1 1,1-1-1,-1 1 1,-2 5 0,0-2-8,1 0 0,-1 0 1,1 0-1,1 1 1,-1-1-1,1 1 0,1 0 1,-1 0-1,2 0 1,-1 1-1,1-1 0,-1 13 1,3-20 0,-1 0-1,1 0 1,-1 0 0,1 0-1,-1 0 1,1 0 0,0 0-1,-1-1 1,1 1 0,0 0 0,0 0-1,0 0 1,0-1 0,-1 1-1,1 0 1,0-1 0,0 1 0,0-1-1,1 1 1,-1-1 0,0 0-1,0 1 1,0-1 0,0 0-1,0 0 1,0 0 0,0 0 0,3 0-1,35-2 129,-36 2-107,23-5 57,-1 0 0,1-2 0,34-15 0,-41 14-115,1 1 1,0 1 0,0 0 0,1 1 0,-1 2-1,34-3 1,-53 6 24,0 0 0,0 0 0,0 0-1,-1 0 1,1 1 0,0-1 0,0 0 0,0 0 0,-1 0-1,1 1 1,0-1 0,0 0 0,-1 1 0,1-1 0,0 1-1,-1-1 1,1 1 0,0-1 0,-1 1 0,1-1-1,-1 1 1,1 0 0,-1-1 0,1 1 0,-1 0 0,1-1-1,-1 1 1,0 0 0,1 1 0,-3 28 23,0-21 60,-2 0 0,1 0 0,-1-1 0,-9 14 0,10-17-23,-13 17 471,10-20-260,5-14-149,4-3-111,1 0 0,0 0 0,1 0 0,1 1 0,0 0 0,1 0 0,1 0 0,0 1 0,11-14 0,-18 27 0,0 0 0,0 0 0,0 0 0,0 0 0,0 0 0,0 1 0,-1-1 0,1 0 0,0 1 0,0-1 0,0 0 0,0 1 0,0-1 0,-1 1 0,1-1 0,0 1 0,0 0 0,-1-1 0,1 1 0,0 0 0,-1-1 0,1 1 0,-1 0 0,1 0 0,-1-1 0,1 1 0,-1 0 0,0 0 0,1 0 0,-1 2 0,20 18 0,-14-19 0,0-1 0,1 0 0,-1 0 0,0-1 0,1 0 0,-1 0 0,0 0 0,0-1 0,1 0 0,-1 0 0,0 0 0,0-1 0,0 0 0,0 0 0,0-1 0,0 1 0,-1-1 0,1-1 0,8-6 0,10-7 0,-1-2 0,36-36 0,-54 50 0,-6 21 0,-9 12 0,-17 22 0,17-33 0,0 0 0,2 1 0,0 0 0,-11 37 0,23-57-35,-1 1 1,0-1-1,0 1 0,0-1 1,0 0-1,0 0 0,0-1 0,0 1 1,3-4-1,8-20-2870,-3-3-3724,2-10-5335</inkml:trace>
</inkml:ink>
</file>

<file path=ppt/ink/ink21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3:54.622"/>
    </inkml:context>
    <inkml:brush xml:id="br0">
      <inkml:brushProperty name="width" value="0.025" units="cm"/>
      <inkml:brushProperty name="height" value="0.025" units="cm"/>
    </inkml:brush>
  </inkml:definitions>
  <inkml:trace contextRef="#ctx0" brushRef="#br0">1 0 19186,'0'0'10314,"52"46"-10154,-22-26-96,2-1-2306,-3 0-2915,-3-5-2882</inkml:trace>
</inkml:ink>
</file>

<file path=ppt/ink/ink21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3:54.983"/>
    </inkml:context>
    <inkml:brush xml:id="br0">
      <inkml:brushProperty name="width" value="0.025" units="cm"/>
      <inkml:brushProperty name="height" value="0.025" units="cm"/>
    </inkml:brush>
  </inkml:definitions>
  <inkml:trace contextRef="#ctx0" brushRef="#br0">119 1 19026,'0'0'6107,"-10"3"-3881,2 0-2011,0-1 291,-1 1-1,1 0 1,-1 0-1,1 1 0,0 0 1,0 0-1,1 1 0,-1 0 1,-11 12-1,18-17-506,1 0 0,0 0 0,0 0 0,0 1-1,0-1 1,0 0 0,0 0 0,0 0 0,0 1-1,-1-1 1,1 0 0,0 0 0,0 1 0,0-1 0,0 0-1,0 0 1,0 1 0,0-1 0,0 0 0,0 0-1,1 1 1,-1-1 0,0 0 0,0 0 0,0 1 0,0-1-1,0 0 1,0 0 0,0 0 0,1 1 0,-1-1 0,0 0-1,0 0 1,0 0 0,0 0 0,1 1 0,-1-1-1,0 0 1,0 0 0,0 0 0,1 0 0,-1 0 0,0 0-1,0 0 1,1 1 0,18 4-237,21-2-846,-40-3 1024,13 1-522,0 0-1,-1 1 1,1 0 0,-1 0-1,19 8 1,-30-10 588,1 1 0,0 0 0,0 0 0,-1-1 0,1 1 0,0 1-1,-1-1 1,1 0 0,-1 0 0,0 0 0,1 1 0,-1-1 0,0 1 0,0-1 0,0 1 0,0 0 0,0-1 0,1 4 0,-2-3 140,1 0 1,-1 0 0,-1 0-1,1 0 1,0 0 0,-1 1-1,1-1 1,-1 0 0,1 0-1,-1 0 1,0 0 0,0-1-1,0 1 1,0 0 0,0 0-1,0 0 1,-1-1 0,1 1-1,-1 0 1,1-1 0,-3 2-1,-62 57 1096,59-55-1188,1-1 0,-1 1 0,-1-1 1,1 0-1,0-1 0,-1 0 0,0 0 1,-14 3-1,21-6-139,0 1 0,0-1 1,0 0-1,0 0 0,0 0 1,0 0-1,0-1 0,0 1 0,0 0 1,0 0-1,0-1 0,0 1 0,0 0 1,1-1-1,-1 1 0,0-1 0,0 1 1,0-1-1,1 1 0,-1-1 0,0 1 1,0-1-1,1 0 0,-1 0 0,1 1 1,-1-1-1,1 0 0,-1 0 0,1 0 1,-1 0-1,1 1 0,0-1 0,-1 0 1,1 0-1,0 0 0,0 0 0,0 0 1,0 0-1,0 0 0,0 0 0,0 0 1,0 0-1,0-1 0,0-3-1260,1-1 0,-1 0 0,1 1 1,0-1-1,1 1 0,2-7 0,10-16-12225</inkml:trace>
</inkml:ink>
</file>

<file path=ppt/ink/ink21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3:55.326"/>
    </inkml:context>
    <inkml:brush xml:id="br0">
      <inkml:brushProperty name="width" value="0.025" units="cm"/>
      <inkml:brushProperty name="height" value="0.025" units="cm"/>
    </inkml:brush>
  </inkml:definitions>
  <inkml:trace contextRef="#ctx0" brushRef="#br0">28 63 19571,'0'0'9833,"12"2"-8968,-7-1-765,11 2 258,0-1 0,0-1-1,30-1 1,-42 0-290,1 0 0,-1-1 0,0 0 0,0 0-1,0 0 1,0-1 0,0 1 0,0-1 0,6-4 0,-8 5-54,0 0 0,-1-1-1,1 1 1,-1-1 0,0 1-1,1-1 1,-1 0 0,0 0 0,0 1-1,0-1 1,0 0 0,0 0-1,0 0 1,-1 0 0,1 0-1,-1 0 1,1 0 0,-1-1 0,0 1-1,0-4 1,0 5-14,0 1 0,-1-1 0,1 0 0,-1 0 0,1 0 0,0 1 0,-1-1 0,0 0 0,1 0 0,-1 1 0,1-1 0,-1 1 0,0-1 0,0 0 0,1 1 0,-1-1 0,0 1 0,0 0 0,0-1 0,1 1 0,-1 0 0,0-1 0,0 1 0,0 0 0,0 0 0,0 0 0,0 0 0,0 0 0,1 0 0,-1 0 0,0 0 0,0 0 0,0 0 0,0 0 0,-1 1 0,-37 8 0,29-4 0,-1 1 0,1 0 0,1 1 0,-1 0 0,1 0 0,0 1 0,-14 17 0,18-19 0,0 0 0,0 1 0,0 0 0,1 0 0,0 0 0,0 0 0,1 1 0,0-1 0,0 1 0,0 0 0,-2 16 0,5-23 0,0 1-1,0-1 1,0 1-1,0-1 1,1 1 0,-1-1-1,0 0 1,1 1-1,-1-1 1,0 1 0,1-1-1,0 0 1,-1 0 0,1 1-1,0-1 1,0 0-1,0 0 1,-1 0 0,1 0-1,0 0 1,0 0-1,1 0 1,1 2 0,0-1-28,1-1 1,0 1 0,0 0-1,0-1 1,-1 0 0,1 0-1,0 0 1,7 0 0,8 0-809,-1-1 1,35-4-1,-49 3 523,40-8-7086,2-7-2883</inkml:trace>
</inkml:ink>
</file>

<file path=ppt/ink/ink21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3:55.650"/>
    </inkml:context>
    <inkml:brush xml:id="br0">
      <inkml:brushProperty name="width" value="0.025" units="cm"/>
      <inkml:brushProperty name="height" value="0.025" units="cm"/>
    </inkml:brush>
  </inkml:definitions>
  <inkml:trace contextRef="#ctx0" brushRef="#br0">99 1 20403,'0'0'2141,"-11"2"534,7-1-2431,-45 14 2431,47-14-2559,0-1-1,0 1 1,0 0 0,0 1 0,0-1-1,0 0 1,0 0 0,0 1 0,1-1 0,-1 1-1,1 0 1,-1-1 0,1 1 0,0 0-1,-1 0 1,1 0 0,0 0 0,0 0-1,0 0 1,1 0 0,-1 0 0,0 0-1,1 0 1,-1 4 0,1-5-108,1-1 0,-1 1-1,1 0 1,-1 0 0,1-1 0,-1 1 0,1 0-1,-1-1 1,1 1 0,-1-1 0,1 1 0,0-1-1,-1 1 1,1-1 0,0 1 0,0-1 0,-1 0-1,1 1 1,0-1 0,0 0 0,-1 0 0,1 1 0,0-1-1,0 0 1,0 0 0,0 0 0,-1 0 0,2 0-1,32 1 138,-25-1-105,24 1 3,-16-2-192,1 2 0,-1 0 0,0 0 1,0 2-1,0 0 0,0 1 0,22 9 0,-37-13 154,-1 0 0,1 1-1,-1 0 1,1-1 0,-1 1-1,0 0 1,1 0 0,-1-1-1,0 1 1,0 0-1,0 0 1,0 0 0,0 0-1,0 1 1,0-1 0,0 0-1,0 0 1,0 1 0,0-1-1,-1 0 1,1 1 0,-1-1-1,1 1 1,-1-1-1,0 1 1,1-1 0,-1 3-1,-1-1 46,1-1 0,-1 1 0,0-1 0,0 0 0,0 1 0,-1-1 0,1 0 0,-1 0 0,1 0 0,-1 0 0,0 0 0,1 0 0,-1 0 0,-4 2 0,-4 4 15,-2 0 0,1-1 0,-1 0 0,0-1 1,-13 5-1,-10-3-2200,2-5-3497</inkml:trace>
</inkml:ink>
</file>

<file path=ppt/ink/ink21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3:56.787"/>
    </inkml:context>
    <inkml:brush xml:id="br0">
      <inkml:brushProperty name="width" value="0.025" units="cm"/>
      <inkml:brushProperty name="height" value="0.025" units="cm"/>
    </inkml:brush>
  </inkml:definitions>
  <inkml:trace contextRef="#ctx0" brushRef="#br0">1 799 14926,'0'0'518,"10"0"-470,139-1-280,237-31 0,427-110 847,410-63 611,1831-98-1146,-1109 211-94,3 69 183,-791 69 568,-4 56 196,-1053-93-702,999 136 4007,-1093-144-4199,0 0-1,0 1 1,0-1 0,0 1-1,0 0 1,0 1-1,5 3 1,-10-6-33,0 1 1,0 0-1,0 0 1,-1 0-1,1 0 1,0 0-1,-1 0 0,1 0 1,0 0-1,-1 0 1,0 1-1,1-1 1,-1 0-1,1 0 0,-1 0 1,0 1-1,0-1 1,0 0-1,0 0 1,0 1-1,0-1 0,0 0 1,0 0-1,0 0 1,-1 1-1,1-1 1,0 0-1,-1 0 0,1 0 1,-1 0-1,0 0 1,1 1-1,-1-1 1,0 0-1,1 0 1,-1-1-1,0 1 0,0 0 1,-1 1-1,-2 5 11,0 0-1,0 0 1,1 0-1,0 0 1,0 1 0,1-1-1,0 1 1,0 0-1,1 0 1,0-1-1,0 1 1,1 0-1,1 15 1,-1-8-410,0 0 0,-1 0 0,-3 15 0,1-14-906,-1-1 0,0 1-1,-2 0 1,-10 22-1,8-29-1198,-5-4-1239</inkml:trace>
</inkml:ink>
</file>

<file path=ppt/ink/ink21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3:57.176"/>
    </inkml:context>
    <inkml:brush xml:id="br0">
      <inkml:brushProperty name="width" value="0.025" units="cm"/>
      <inkml:brushProperty name="height" value="0.025" units="cm"/>
    </inkml:brush>
  </inkml:definitions>
  <inkml:trace contextRef="#ctx0" brushRef="#br0">5 50 13773,'0'0'566,"-1"9"555,-2 44 2208,6 99-1,-1-135-2475,0 1 0,1 0-1,1-1 1,1 0 0,0 0-1,1 0 1,1-1 0,0 1-1,2-2 1,10 17-1,-19-32-833,1 1-1,0 0 1,-1 0-1,1-1 0,0 1 1,0 0-1,0-1 1,0 1-1,-1-1 0,1 1 1,0-1-1,0 0 1,0 1-1,0-1 0,0 0 1,0 0-1,0 0 1,0 0-1,0 1 0,0-1 1,0 0-1,0-1 1,0 1-1,0 0 0,0 0 1,0 0-1,0-1 1,0 1-1,0 0 0,0-1 1,0 1-1,0-1 1,0 1-1,-1-1 0,1 1 1,0-1-1,0 0 1,0 0-1,32-32 520,-30 29-523,70-87-15,-4-3 0,78-139 0,-147 233-54,0 0 1,0 0-1,1 0 1,-1-1-1,0 1 1,0 0-1,0 0 1,1-1-1,-1 1 1,0 0-1,0 0 1,0-1-1,0 1 1,0 0-1,0-1 1,0 1-1,0 0 1,1 0-1,-1-1 0,0 1 1,0 0-1,0-1 1,0 1-1,0 0 1,-1 0-1,1-1 1,0 1-1,0 0 1,0-1-1,0 1 1,0 0-1,0 0 1,0-1-1,-1 1 1,1 0-1,0 0 0,0-1 1,0 1-1,0 0 1,-1 0-1,1 0 1,-1-1-1,-12 2-8756,-4 4-673</inkml:trace>
</inkml:ink>
</file>

<file path=ppt/ink/ink21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3:58.030"/>
    </inkml:context>
    <inkml:brush xml:id="br0">
      <inkml:brushProperty name="width" value="0.025" units="cm"/>
      <inkml:brushProperty name="height" value="0.025" units="cm"/>
    </inkml:brush>
  </inkml:definitions>
  <inkml:trace contextRef="#ctx0" brushRef="#br0">531 59 14189,'0'0'13085,"-9"-7"-12621,2 2-275,-1 0-1,1 0 0,-1 0 0,0 1 1,-1 0-1,1 1 0,-1 0 1,1 0-1,-1 1 0,-14-2 1,-26-1 546,0 2 0,0 2 1,-87 11-1,125-9-749,0 0 0,0 1 0,0 1 0,0 0 0,0 1 0,1 0-1,-1 0 1,1 1 0,0 1 0,-16 10 0,26-16-11,0 0-1,0 1 1,0-1-1,0 0 1,0 0-1,-1 0 1,1 0-1,0 0 1,0 0-1,0 0 1,0 1-1,0-1 1,0 0-1,0 0 1,0 0-1,0 0 1,0 0-1,0 1 1,0-1-1,-1 0 1,1 0-1,0 0 1,0 0 0,0 0-1,0 1 1,0-1-1,0 0 1,0 0-1,0 0 1,0 0-1,1 0 1,-1 1-1,0-1 1,0 0-1,0 0 1,0 0-1,0 0 1,0 0-1,0 1 1,0-1-1,0 0 1,0 0-1,0 0 1,1 0-1,-1 0 1,0 0-1,0 0 1,0 1-1,0-1 1,0 0-1,0 0 1,1 0-1,-1 0 1,0 0-1,0 0 1,15 2-1099,19-6-1466,-26 1 1253,0 0 1,0-1-1,-1 1 0,1-2 0,-1 1 0,8-6 0,15-13-6446</inkml:trace>
</inkml:ink>
</file>

<file path=ppt/ink/ink21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3:58.389"/>
    </inkml:context>
    <inkml:brush xml:id="br0">
      <inkml:brushProperty name="width" value="0.025" units="cm"/>
      <inkml:brushProperty name="height" value="0.025" units="cm"/>
    </inkml:brush>
  </inkml:definitions>
  <inkml:trace contextRef="#ctx0" brushRef="#br0">409 1 14318,'0'0'9192,"-8"5"-9026,-15 11 284,0 2 1,-32 33-1,27-25 927,-53 40 0,24-31 93,35-23-1058,1 1 0,1 1-1,0 0 1,-20 20 0,40-33-414,-1 0 1,0-1 0,0 1 0,0 0 0,1 0 0,-1 0 0,0 0 0,1 0-1,-1-1 1,1 1 0,-1 0 0,1 0 0,-1 0 0,1 1 0,0-1 0,-1 0-1,1 0 1,0 0 0,0 0 0,0 0 0,0 0 0,0 0 0,0 0 0,0 0-1,0 1 1,1 0 0,0-1-1,0 1 0,0-1 0,0 0 0,0 1 0,1-1 0,-1 0 0,0 0 0,1 0 0,-1 0 0,0 0 0,1 0 0,-1 0 0,1-1 0,0 1 0,1 0 0,10 3 15,1 0 0,-1-2 0,19 3 0,-25-5 19,276 12-1244,-154-10-1313,-46-1-1569,-6-1-3199</inkml:trace>
</inkml:ink>
</file>

<file path=ppt/ink/ink21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4:29.033"/>
    </inkml:context>
    <inkml:brush xml:id="br0">
      <inkml:brushProperty name="width" value="0.025" units="cm"/>
      <inkml:brushProperty name="height" value="0.025" units="cm"/>
    </inkml:brush>
  </inkml:definitions>
  <inkml:trace contextRef="#ctx0" brushRef="#br0">680 76 7271,'-67'-31'6902,"-7"8"-3559,48 16-3156,-2 2 1,1 1-1,0 1 1,-1 1-1,0 1 1,-34 4-1,45 0-144,1 1-1,0 0 0,0 1 0,0 0 0,0 2 0,1 0 0,0 0 0,1 1 0,0 1 0,0 1 0,-25 21 0,29-22 63,1 1 1,0-1-1,0 1 0,1 1 0,1 0 1,-1 0-1,2 0 0,-1 1 0,2 0 1,-1 0-1,2 0 0,0 1 0,0 0 1,1 0-1,-2 20 0,5-16-51,0 0 1,1 0-1,1 0 0,0 0 0,1 0 0,1-1 0,1 0 0,1 1 1,0-2-1,0 1 0,2-1 0,0 0 0,1 0 0,10 13 0,-10-17-41,0 0 0,0-1 0,1 0 0,0-1 0,1 0 0,0-1 0,0 0 0,1-1 1,0 0-1,0-1 0,1 0 0,-1-1 0,1 0 0,0-1 0,1 0 0,-1-1 0,27 2 0,-17-5 66,0-1 1,0-1 0,0-1 0,-1 0-1,1-2 1,-1-1 0,0-1 0,0 0 0,-1-2-1,0 0 1,22-15 0,25-19 580,116-94 0,-136 98 378,-20 17-26,47-39 342,-68 55-1239,-1-1 1,0 1-1,0-1 1,-1 0-1,0 0 1,0 0-1,0-1 1,3-9 0,-7 15-17,0 0-1,-1 0 1,1 0 0,-1 0 0,0 0 0,1 0 0,-1 0 0,0 0 0,0 0 0,0 0 0,-1-1 0,1 1 0,0 0 0,-1 0 0,1 0 0,-1 0 0,0 0 0,0 0 0,1 1 0,-3-4 0,0 2-9,0-1-1,1 1 1,-2 0 0,1 0 0,0 0 0,-1 1 0,1-1-1,-1 1 1,-5-3 0,-9-3 69,0 1-1,-1 1 1,-28-6 0,40 11-39,-46-9-59,0 2 0,-72-2 0,-109 11 3,153 1-60,63-2-32,4 0-405,1 0 0,-1 1-1,1 0 1,-21 6 0,32-7-697,-5 3-719</inkml:trace>
</inkml:ink>
</file>

<file path=ppt/ink/ink21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4:45.218"/>
    </inkml:context>
    <inkml:brush xml:id="br0">
      <inkml:brushProperty name="width" value="0.025" units="cm"/>
      <inkml:brushProperty name="height" value="0.025" units="cm"/>
    </inkml:brush>
  </inkml:definitions>
  <inkml:trace contextRef="#ctx0" brushRef="#br0">1175 133 5830,'0'0'10004,"-7"-8"-8237,0 0-1344,0 1 0,0 0 1,0 1-1,-1 0 0,0 0 1,0 1-1,-1-1 0,1 2 1,-15-6-1,-14-4 212,-2 3-1,1 1 1,-1 1 0,-1 3-1,0 1 1,0 2 0,0 1-1,-46 5 1,37 2-489,0 2 1,0 2-1,1 3 1,1 1-1,0 2 1,-57 28-1,83-33-48,-1 1 1,2 1-1,0 1 1,0 0-1,1 2 0,1 0 1,0 1-1,1 1 0,1 1 1,0 0-1,2 1 1,0 1-1,-21 41 0,33-58-79,0 0-1,0 0 0,1 1 0,0-1 0,0 1 0,0-1 0,0 1 1,0-1-1,0 1 0,1 0 0,0-1 0,0 1 0,0 0 1,0-1-1,1 1 0,-1 0 0,1-1 0,0 1 0,0-1 1,0 1-1,0-1 0,1 1 0,0-1 0,-1 0 0,1 0 1,0 0-1,1 0 0,-1 0 0,0 0 0,1-1 0,0 1 1,4 3-1,8 3 79,-1-1 1,1-1-1,0-1 0,0 0 1,1-1-1,16 4 1,-28-8-82,54 14 94,0-2 0,1-3 0,1-3 0,-1-2 0,73-4 0,-53-6 33,-1-4 0,0-3 1,112-32-1,-155 35-138,23-7 72,108-44 1,-151 53-68,0 0 0,-1-1 0,-1 0 0,1-1-1,-1-1 1,-1 0 0,1 0 0,-2-1 0,0-1 0,0 0-1,-1-1 1,11-17 0,-18 26-10,-1 1 0,0-1 0,-1 1 0,1-1 0,0 0 0,-1 0 0,0 0 0,0 0 0,0 0 0,-1 0 0,1 0 0,-1 0 0,0 0 0,0 0 0,0 0 0,-1 0 0,1 0 0,-1 0 0,-2-8 0,0 8 0,1 0 0,-1 0 0,0 1 0,0-1 0,0 1 0,0-1 0,-1 1 0,0 0 0,1 1 0,-1-1 0,0 0 0,0 1 0,0 0 0,-1 0 0,1 0 0,-9-2 0,-44-10 0,0 2 0,0 3 0,-1 2 0,-60 1 0,32 1 0,56 3-84,7-1-292,0 2 0,-28 2 0,46-1 217,0 0 0,-1 1 0,1 0 0,0 0 0,0 1 0,-1-1 0,1 1-1,1 0 1,-1 1 0,0-1 0,0 1 0,1 0 0,0 0 0,-8 7 0,-12 20-5400,9-9-1070,-1 3-7117</inkml:trace>
</inkml:ink>
</file>

<file path=ppt/ink/ink21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4:49.420"/>
    </inkml:context>
    <inkml:brush xml:id="br0">
      <inkml:brushProperty name="width" value="0.025" units="cm"/>
      <inkml:brushProperty name="height" value="0.025" units="cm"/>
    </inkml:brush>
  </inkml:definitions>
  <inkml:trace contextRef="#ctx0" brushRef="#br0">1 723 13421,'0'0'11755,"4"-11"-10341,3-1-1137,0-1 0,1 1 0,0 1 0,1-1 0,0 1-1,17-15 1,80-63 376,-69 58-585,96-76 3,249-225-1930,-373 323 1434,15-17-585,-17 7-2728,-25 18-1473,-12 3 1202,-8 9-1212</inkml:trace>
</inkml:ink>
</file>

<file path=ppt/ink/ink21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4:49.776"/>
    </inkml:context>
    <inkml:brush xml:id="br0">
      <inkml:brushProperty name="width" value="0.025" units="cm"/>
      <inkml:brushProperty name="height" value="0.025" units="cm"/>
    </inkml:brush>
  </inkml:definitions>
  <inkml:trace contextRef="#ctx0" brushRef="#br0">420 0 11147,'-14'8'1943,"-17"9"-701,0 2 0,1 1 1,1 1-1,1 2 0,2 0 1,-41 47-1,41-34-437,2 1 0,-32 63 1,45-75-752,1 0 1,1 0 0,1 1 0,1 0-1,-5 42 1,12-68-55,0 1 1,0 0-1,0 0 1,0 0-1,0 0 1,0 0-1,0-1 1,0 1-1,0 0 0,1 0 1,-1 0-1,0 0 1,1-1-1,-1 1 1,1 0-1,-1 0 1,1-1-1,-1 1 1,1 0-1,-1-1 0,1 1 1,0-1-1,-1 1 1,1 0-1,0-1 1,-1 0-1,1 1 1,0-1-1,1 1 1,34 4 18,38-15 7,48-24-971,140-58 0,-227 78 299,71-28-5258,-4-2-3423</inkml:trace>
</inkml:ink>
</file>

<file path=ppt/ink/ink21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4:50.551"/>
    </inkml:context>
    <inkml:brush xml:id="br0">
      <inkml:brushProperty name="width" value="0.025" units="cm"/>
      <inkml:brushProperty name="height" value="0.025" units="cm"/>
    </inkml:brush>
  </inkml:definitions>
  <inkml:trace contextRef="#ctx0" brushRef="#br0">0 1 18481,'0'0'4714,"2"14"-3481,20 192 2333,14 308-1179,-31-479-1650,0-22-126,-5-13-589,1 0 1,-1 0-1,0 0 1,0 0-1,1 0 1,-1 0-1,0 0 1,0 0-1,1 0 1,-1 0-1,0 0 1,0 0-1,1 0 1,-1-1-1,0 1 1,0 0-1,1 0 1,-1 0-1,0 0 1,0 0-1,0-1 1,1 1-1,-1 0 1,0 0-1,0 0 1,0-1-1,0 1 1,1 0-1,-1 0 1,0-1-1,0 1 1,0 0-1,0 0 1,0-1-1,0 1 1,0 0-1,0 0 1,0-1-1,0 1 1,0 0-1,0-1 1,0 1-1,0 0 1,9-33-10,-2-1 1,-1 1-1,1-42 1,0 15-20,1-14 6,3-26 0,29-120 0,-19 162 0,-21 56 0,1 0 0,0 0 0,0 0 0,0 0 0,1 0 0,-1 0 0,0 1 0,1-1 0,-1 0 0,1 1 0,0-1 0,-1 1 0,1 0 0,0-1 0,0 1 0,0 0 0,0 0 0,0 0 0,0 1 0,0-1 0,0 0 0,0 1 0,4-1 0,-5 1 0,0 0 0,0 0 0,0 1 0,-1-1 0,1 1 0,0-1 0,0 0 0,0 1 0,-1-1 0,1 1 0,0 0 0,0-1 0,-1 1 0,1-1 0,-1 1 0,1 0 0,0 0 0,-1-1 0,0 1 0,1 0 0,-1 0 0,1 0 0,-1 0 0,0-1 0,0 1 0,1 0 0,-1 0 0,0 0 0,0 0 0,0 0 0,0 0 0,0 0 0,0 1 0,-3 35 0,0-27 0,0-1 0,-1 0 0,0 1 0,-1-2 0,0 1 0,0 0 0,-1-1 0,0 0 0,-10 11 0,6-8 0,-1-1 0,0 0 0,-1 0 0,0-1 0,-23 13 0,9-13-1068,25-9 983,1 0 0,-1 0-1,1 0 1,0 0-1,-1 0 1,1 0 0,-1 0-1,1 0 1,-1-1 0,1 1-1,0 0 1,-1 0 0,1 0-1,-1 0 1,1-1-1,0 1 1,-1 0 0,1 0-1,0-1 1,-1 1 0,1 0-1,0 0 1,-1-1-1,1 1 1,0-1 0,0 1-1,-1 0 1,1-1 0,0 0-1,0-1-175,0 1-1,0-1 1,1 0 0,-1 0-1,1 0 1,-1 1-1,1-1 1,0 0 0,-1 0-1,1 1 1,0-1-1,0 1 1,0-1 0,1 1-1,-1-1 1,0 1-1,0 0 1,1-1 0,-1 1-1,1 0 1,1-1-1,23-18-4830,4 0-2088</inkml:trace>
</inkml:ink>
</file>

<file path=ppt/ink/ink21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4:51.020"/>
    </inkml:context>
    <inkml:brush xml:id="br0">
      <inkml:brushProperty name="width" value="0.025" units="cm"/>
      <inkml:brushProperty name="height" value="0.025" units="cm"/>
    </inkml:brush>
  </inkml:definitions>
  <inkml:trace contextRef="#ctx0" brushRef="#br0">133 229 7111,'0'0'9182,"-4"-8"-5013,2 2-3446,-1 0 0,0 0 0,-1 1 1,1 0-1,-1-1 0,0 1 0,-8-8 0,10 12-643,1 0-1,0 0 1,-1 0-1,1 0 1,0 0-1,-1 0 1,1 0-1,-1 0 0,0 1 1,1-1-1,-1 1 1,1-1-1,-1 1 1,0 0-1,1-1 1,-1 1-1,0 0 1,0 0-1,1 0 1,-1 0-1,0 1 1,1-1-1,-1 0 1,0 1-1,1-1 1,-1 1-1,0-1 1,1 1-1,-1 0 1,1 0-1,0 0 1,-1 0-1,1 0 0,-1 0 1,1 0-1,0 0 1,0 0-1,0 1 1,0-1-1,0 1 1,-1 1-1,-2 2-40,0 1 1,1 0-1,0 0 0,0 0 0,0 0 0,1 0 0,0 0 1,0 1-1,1-1 0,-1 1 0,2-1 0,-1 1 0,1-1 0,0 1 1,0 0-1,0-1 0,2 8 0,-1-12-27,-1-1 0,1 0 0,0 1 0,0-1 0,-1 0 0,1 0 0,0 0 1,0 0-1,0 0 0,0 0 0,0 0 0,1 0 0,-1 0 0,0 0 0,0 0 0,0-1 0,1 1 0,-1 0 0,0-1 0,1 1 0,-1-1 0,1 0 1,-1 1-1,1-1 0,-1 0 0,1 0 0,-1 0 0,0 0 0,1 0 0,-1 0 0,1 0 0,1-1 0,0 1 59,1-1-1,-1 0 1,1 0-1,-1 0 1,1 0-1,-1 0 0,0-1 1,0 0-1,1 1 1,-1-1-1,5-4 1,-2-2-7,0 1 0,0-1 0,0 0 0,-1 0 0,0 0 0,-1-1 0,0 1 0,0-1 0,-1 0 0,0-1 0,0 1 1,-1 0-1,-1-1 0,2-10 0,-3 19-102,0 28-261,-1-25 235,1-1-1,0 0 0,0 1 1,0-1-1,0 1 0,0-1 0,1 0 1,-1 1-1,0-1 0,1 1 0,-1-1 1,1 0-1,-1 1 0,1-1 0,0 0 1,-1 0-1,1 0 0,0 1 1,0-1-1,0 0 0,0 0 0,0 0 1,2 1-1,-1-1-51,-1-1 0,1 0 1,0 0-1,0 0 0,-1 0 0,1 0 1,0 0-1,-1 0 0,1 0 0,0-1 1,-1 1-1,1-1 0,0 1 1,-1-1-1,1 0 0,-1 1 0,1-1 1,-1 0-1,0 0 0,1 0 0,1-2 1,4-3-735,0 0 0,0 0 1,-1-1-1,0 0 1,0 0-1,-1 0 1,8-15-1,-3 3-2707,-1 0 0,8-28 0,0-7-4536</inkml:trace>
</inkml:ink>
</file>

<file path=ppt/ink/ink21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4:51.720"/>
    </inkml:context>
    <inkml:brush xml:id="br0">
      <inkml:brushProperty name="width" value="0.025" units="cm"/>
      <inkml:brushProperty name="height" value="0.025" units="cm"/>
    </inkml:brush>
  </inkml:definitions>
  <inkml:trace contextRef="#ctx0" brushRef="#br0">21 0 8360,'0'0'5776,"0"10"-3561,-10 146 3353,5-112-4254,1 0 1,3 1 0,7 82 0,-4-120-1226,-1 1 0,2-1 1,-1 0-1,1 0 1,6 11-1,-9-16-53,1-1-1,0 0 1,-1 1 0,1-1-1,0 1 1,0-1 0,0 0-1,0 0 1,0 0 0,0 0-1,0 1 1,0-1 0,1-1-1,-1 1 1,0 0 0,1 0-1,-1 0 1,0-1 0,1 1-1,-1-1 1,1 1 0,-1-1 0,1 1-1,-1-1 1,1 0 0,0 0-1,-1 0 1,1 0 0,-1 0-1,1 0 1,-1 0 0,4-1-1,-4 0-9,0-1 0,0 1 0,0 0 0,0-1 0,0 1-1,0-1 1,-1 1 0,1-1 0,0 0 0,-1 1 0,1-1 0,-1 1-1,0-1 1,1 0 0,-1 0 0,0 1 0,0-1 0,0 0 0,-1-2-1,-2-35-152,2 34 48,-1 0-1,0 1 1,0-1-1,0 1 1,0-1-1,-1 1 1,-4-7 0,5 9 28,1 1-1,-1-1 1,1 0 0,-1 0 0,0 1 0,0-1 0,1 1 0,-1-1-1,0 1 1,0 0 0,-1 0 0,1 0 0,0 0 0,0 0 0,0 1 0,-1-1-1,1 0 1,-3 1 0,5 0 46,-1 0 0,1 0-1,0 0 1,-1 0 0,1 0-1,-1 0 1,1 0 0,0 0-1,-1 0 1,1 1 0,-1-1 0,1 0-1,0 0 1,-1 0 0,1 1-1,0-1 1,-1 0 0,1 0 0,0 1-1,0-1 1,-1 0 0,1 1-1,0-1 1,0 0 0,-1 1-1,1-1 1,0 0 0,0 1 0,0-1-1,0 1 1,0-1 0,-1 0-1,1 1 1,0-1 0,0 1-1,0-1 1,0 0 0,0 1 0,0-1-1,0 1 1,1-1 0,-1 0-1,0 1 1,0-1 0,0 1-1,0-1 1,0 0 0,1 1 0,-1-1-1,0 0 1,0 1 0,1-1-1,-1 0 1,0 1 0,0-1-1,1 0 1,-1 0 0,1 1 0,0 1 19,0 0 0,0-1 0,0 1 0,1 0 1,-1-1-1,1 1 0,-1-1 0,1 0 0,0 1 0,-1-1 1,1 0-1,2 1 0,6 0 27,0-1 0,0 0 0,0-1 0,0 0 0,0 0 0,-1-1 0,1-1 0,0 1 0,0-2 0,-1 1 0,1-1 0,-1-1 0,0 0 0,0 0 0,15-10 0,-8 5 0,-1-1-1,0-1 1,-1 0 0,0-1 0,0-1 0,-2 0-1,20-25 1,-36 74 595,-3-14-18,4-14-351,0 0 1,0 0-1,1 1 1,0-1-1,0 0 1,1 1-1,0 0 1,1-1-1,0 1 1,1 12-1,0-21-265,-1 1 0,1 0 0,0 0 1,0-1-1,-1 1 0,1 0 0,0-1 0,0 1 0,0-1 0,0 1 0,0-1 0,0 0 0,-1 1 0,1-1 0,0 0 0,0 0 0,0 0 0,0 1 0,0-1 0,0 0 0,0 0 0,0 0 1,0-1-1,0 1 0,2 0 0,26-6-13,-12-2 11,0 0 0,-1-1 0,0-1 0,0-1 0,27-24 0,18-13 0,-61 48 0,1 0 0,-1-1 0,0 1 0,1-1 0,-1 1 0,1 0 0,-1-1 0,0 1 0,1 0 0,-1 0 0,1-1 0,-1 1 0,1 0 0,-1 0 0,1-1 0,-1 1 0,1 0 0,-1 0 0,1 0 0,-1 0 0,1 0 0,-1 0 0,1 0 0,-1 0 0,1 0 0,-1 0 0,1 0 0,-1 0 0,1 0 0,-1 1 0,1-1 0,-1 0 0,1 0 0,-1 0 0,0 1 0,1-1 0,-1 0 0,1 1 0,-1-1 0,0 0 0,1 1 0,-1-1 0,1 0 0,-1 1 0,0-1 0,1 1 0,2 32 0,2 7 0,-5-39 0,0 1 0,0-1 0,1 0 0,-1 0 0,1 0 0,-1 0 0,1 0 0,-1 0 0,1 0 0,0 0 0,-1 0 0,1 0 0,0 0 0,0 0 0,0 0 0,0 0 0,0 0 0,0-1 0,0 1 0,0 0 0,0-1 0,0 1 0,0-1 0,0 0 0,2 1 0,6 0 0,-1-1 0,0-1 0,1 1 0,-1-1 0,0-1 0,0 1 0,0-2 0,0 1 0,0-1 0,0 0 0,-1 0 0,0-1 0,1 0 0,6-6 0,-6 5 0,0 0 0,0 1 0,1 0 0,-1 0 0,1 1 0,0 0 0,0 0 0,1 1 0,15-2 0,-24 5 0,0-1 0,-1 1 0,1 0 0,0-1 0,0 1 0,-1 0 0,1-1 0,0 1 0,-1 0 0,1 0 0,0 0 0,-1 0 0,1 0 0,-1-1 0,0 1 0,1 0 0,-1 0 0,0 0 0,1 0 0,-1 0 0,0 0 0,0 0 0,0 0 0,0 0 0,0 0 0,0 1 0,0 0 0,-1 42 0,1-33 0,0-11 0,0 1 0,0-1 0,0 0 0,0 1 0,0-1 0,1 0 0,-1 0 0,0 1 0,0-1 0,0 0 0,1 1 0,-1-1 0,0 0 0,1 0 0,-1 0 0,0 1 0,0-1 0,1 0 0,-1 0 0,0 0 0,1 0 0,-1 1 0,0-1 0,1 0 0,-1 0 0,0 0 0,1 0 0,-1 0 0,1 0 0,-1 0 0,0 0 0,1 0 0,-1 0 0,0 0 0,1 0 0,-1 0 0,0-1 0,1 1 0,-1 0 0,0 0 0,1 0 0,-1 0 0,0-1 0,1 1 0,-1 0 0,0 0 0,0 0 0,1-1 0,-1 1 0,0 0 0,0-1 0,0 1 0,1-1 0,15-10 0,5-18-2967,-18 23 1304,0-1 0,0 1 0,0-1 0,-1 0-1,3-10 1,-1-12-7780</inkml:trace>
</inkml:ink>
</file>

<file path=ppt/ink/ink21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4:52.110"/>
    </inkml:context>
    <inkml:brush xml:id="br0">
      <inkml:brushProperty name="width" value="0.025" units="cm"/>
      <inkml:brushProperty name="height" value="0.025" units="cm"/>
    </inkml:brush>
  </inkml:definitions>
  <inkml:trace contextRef="#ctx0" brushRef="#br0">0 0 16976,'0'0'15439</inkml:trace>
</inkml:ink>
</file>

<file path=ppt/ink/ink21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4:52.452"/>
    </inkml:context>
    <inkml:brush xml:id="br0">
      <inkml:brushProperty name="width" value="0.025" units="cm"/>
      <inkml:brushProperty name="height" value="0.025" units="cm"/>
    </inkml:brush>
  </inkml:definitions>
  <inkml:trace contextRef="#ctx0" brushRef="#br0">37 82 7976,'0'0'10820,"2"-8"-8775,6-24 94,-7 30-1991,-1 0 0,1 0-1,-1 0 1,0 0 0,1 0-1,-1 0 1,0 0 0,0 0-1,0 0 1,-1 0 0,1 0-1,0 0 1,-1 0 0,1 1-1,-1-1 1,0 0 0,1 0 0,-1 0-1,-2-2 1,-2 12-2607,-8 34 5163,7-18-1762,0 0-1,2 0 0,0 1 0,2-1 0,0 1 0,4 43 0,-2-67-942,1-1 0,-1 1 0,0 0 1,0-1-1,0 1 0,0 0 0,0-1 0,1 1 0,-1-1 0,0 1 1,1 0-1,-1-1 0,0 1 0,1-1 0,-1 1 0,1-1 0,-1 1 1,0-1-1,1 0 0,-1 1 0,1-1 0,0 1 0,-1-1 0,1 0 1,-1 0-1,1 1 0,-1-1 0,1 0 0,0 0 0,-1 0 0,1 1 1,0-1-1,-1 0 0,1 0 0,0 0 0,-1 0 0,1 0 0,-1 0 1,1 0-1,0-1 0,1 1 0,-1-1-64,0 1 1,0-1-1,0 1 0,0-1 1,0 1-1,0-1 1,1 0-1,-1 0 0,-1 1 1,1-1-1,0 0 0,0 0 1,0 0-1,0 0 0,-1 0 1,1 0-1,0 0 1,-1-1-1,1 1 0,0-2 1,2-49-12460,-3 17-657</inkml:trace>
</inkml:ink>
</file>

<file path=ppt/ink/ink21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4:52.796"/>
    </inkml:context>
    <inkml:brush xml:id="br0">
      <inkml:brushProperty name="width" value="0.025" units="cm"/>
      <inkml:brushProperty name="height" value="0.025" units="cm"/>
    </inkml:brush>
  </inkml:definitions>
  <inkml:trace contextRef="#ctx0" brushRef="#br0">1 0 21685,'0'0'9288,"53"57"-10473,-28-42-2562,3 0-2275,-1 1-1217,-2-2 1025</inkml:trace>
</inkml:ink>
</file>

<file path=ppt/ink/ink21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4:53.139"/>
    </inkml:context>
    <inkml:brush xml:id="br0">
      <inkml:brushProperty name="width" value="0.025" units="cm"/>
      <inkml:brushProperty name="height" value="0.025" units="cm"/>
    </inkml:brush>
  </inkml:definitions>
  <inkml:trace contextRef="#ctx0" brushRef="#br0">60 35 5029,'0'0'19378,"-1"11"-17328,-22 59 581,16-51-2017,0-1-1,1 1 0,1 0 0,1 1 0,-2 21 0,6-40-613,0 0 0,0-1 0,0 1 0,0 0 0,1 0 0,-1 0 0,0-1 0,0 1 0,1 0 0,-1 0 0,0-1 0,1 1 0,-1 0 0,1-1 0,-1 1 0,1 0 0,-1-1 0,1 1 0,0-1 0,-1 1 0,1-1 0,0 1 0,-1-1 0,1 1 0,0-1 0,0 0 0,-1 1 0,1-1 0,0 0 0,0 1 0,-1-1 0,1 0 0,0 0 0,0 0 0,0 0 0,0 0 0,-1 0 0,1 0 0,0 0 0,0 0 0,0-1 0,-1 1 0,1 0 0,0 0 0,1-1 0,3-1 0,1 1 0,-1-1 0,0 0 0,0-1 0,0 1 0,6-5 0,17-16 0,0-1 0,-2-2 0,-1-1 0,-1 0 0,-1-2 0,-2-1 0,19-34 0,-47 81 0,0 1 0,1 0 0,1 0 0,1 0 0,-2 22 0,5-36 6,0 1 0,1-1 1,-1 0-1,1 1 0,0-1 0,1 1 0,-1-1 0,1 1 1,-1-1-1,2 0 0,-1 1 0,0-1 0,1 0 1,-1 0-1,1 0 0,1 0 0,-1 0 0,4 4 0,-3-5-36,1 0-1,0-1 0,0 1 0,0-1 0,0 0 0,0 0 0,0-1 0,1 1 0,-1-1 0,1 0 0,-1 0 1,1 0-1,-1-1 0,1 1 0,-1-1 0,1 0 0,-1-1 0,6 0 0,25-6-3428,-2-11-4912</inkml:trace>
</inkml:ink>
</file>

<file path=ppt/ink/ink21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4:53.636"/>
    </inkml:context>
    <inkml:brush xml:id="br0">
      <inkml:brushProperty name="width" value="0.025" units="cm"/>
      <inkml:brushProperty name="height" value="0.025" units="cm"/>
    </inkml:brush>
  </inkml:definitions>
  <inkml:trace contextRef="#ctx0" brushRef="#br0">1 1 18802,'0'0'4313,"1"9"-3085,-2 199 4861,0 1-4379,2-200-1642,0 0-1,1-1 1,0 1-1,0-1 1,1 1-1,5 10 1,-6-16-200,-1-1 0,0 0 0,1 1 0,-1-1 0,1 0 0,-1 0 0,1 0 0,0-1 0,0 1 0,0 0 0,4 2 0,-5-3-153,1-1 1,-1 1-1,1-1 1,-1 0-1,1 1 1,-1-1-1,1 0 1,-1 0-1,1 0 1,-1 0-1,1 0 1,-1 0-1,1 0 1,-1 0-1,1-1 1,-1 1-1,0-1 1,1 1-1,-1-1 1,1 1-1,-1-1 1,2-1-1,12-14-7546,-2-7-7223</inkml:trace>
</inkml:ink>
</file>

<file path=ppt/ink/ink21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4:54.368"/>
    </inkml:context>
    <inkml:brush xml:id="br0">
      <inkml:brushProperty name="width" value="0.025" units="cm"/>
      <inkml:brushProperty name="height" value="0.025" units="cm"/>
    </inkml:brush>
  </inkml:definitions>
  <inkml:trace contextRef="#ctx0" brushRef="#br0">141 133 9993,'0'0'3225,"3"-11"448,-2 4-3099,9-46 2849,-9 10 2029,-1 43-5339,0-1 1,0 0-1,0 0 1,0 1-1,0-1 1,0 0-1,0 1 1,-1-1-1,1 0 1,0 0-1,0 1 1,0-1-1,-1 0 1,1 1-1,0-1 1,-1 1-1,1-1 1,-1 0 0,1 1-1,-1-1 1,1 1-1,-1-1 1,1 1-1,-1-1 1,1 1-1,-1 0 1,0-1-1,1 1 1,-1 0-1,0-1 1,1 1-1,-1 0 1,0 0-1,1-1 1,-1 1-1,0 0 1,0 0-1,1 0 1,-1 0 0,0 0-1,1 0 1,-2 0-1,0 1-37,0 0-1,0-1 1,1 1 0,-1 0-1,0 0 1,0 0 0,1 0-1,-1 0 1,1 1 0,-1-1-1,1 0 1,-1 1 0,1-1-1,-2 4 1,-6 11-48,0 0 0,1 1 0,1 0 1,1 0-1,0 1 0,1 0 0,1 0 0,1 0 0,-2 34 1,4-23-8,2 0 1,1 0-1,1 0 1,1-1-1,13 45 1,-8-42-22,0 1 0,-2 0 0,-2 0 0,-1 1 0,1 43 0,-6-72 0,1-1 0,-1 1 0,0-1 0,0 1 0,0-1 0,-1 1 0,1-1 0,-1 0 0,0 0 0,0 0 0,0 0 0,0 0 0,0 0 0,0-1 0,-5 5 0,6-6 0,0-1 0,0 1 0,0 0 0,-1 0 0,1 0 0,0-1 0,0 1 0,-1 0 0,1-1 0,0 1 0,-1-1 0,1 1 0,0-1 0,-1 0 0,1 0 0,-1 0 0,1 0 0,0 0 0,-1 0 0,1 0 0,-1 0 0,1 0 0,0-1 0,-1 1 0,1 0 0,-1-1 0,1 0 0,0 1 0,0-1 0,-1 0 0,1 1 0,0-1 0,0 0 0,0 0 0,0 0 0,0 0 0,0 0 0,0 0 0,0 0 0,0 0 0,-1-3 0,-3-5-10,1 1 0,0-2 0,0 1 0,1 0 0,0-1 0,1 1 0,0-1 0,0 0 0,1 0 0,0 0 0,1 0 0,0 0 0,3-16 0,0 2-55,1 1 0,1 0 0,1 0 0,16-38 1,-12 37 26,2 0 0,0 1 0,2 0 0,0 1 0,2 1 1,0 0-1,2 1 0,0 1 0,1 1 0,0 0 1,38-25-1,-54 41 32,0 0 1,0 0 0,0 1-1,1-1 1,-1 1 0,0 0-1,1 0 1,-1 0 0,0 0-1,1 0 1,3 1 0,-6 0 8,0 0-1,0 0 1,1 1 0,-1-1 0,0 0 0,0 1-1,0-1 1,0 1 0,0-1 0,0 1 0,-1 0 0,1-1-1,0 1 1,0 0 0,0 0 0,0-1 0,-1 1-1,1 0 1,0 0 0,-1 0 0,1 0 0,-1 0 0,1 0-1,-1 0 1,0 0 0,1 0 0,-1 0 0,0 0-1,0 0 1,1 1 0,-1-1 0,0 0 0,0 0 0,0 0-1,-1 2 1,0 55 380,3 26 115,-2-84-498,0 0 0,0 0 0,0 1 0,0-1 0,0 0 0,0 0 0,0 0 0,1 1 0,-1-1 0,0 0 0,0 0 0,0 0 0,0 1 0,1-1 0,-1 0 0,0 0 0,0 0 0,0 0 0,1 0 0,-1 1 0,0-1 0,0 0 0,1 0 0,-1 0 0,0 0 0,0 0 0,0 0 0,1 0 0,-1 0 0,0 0 0,0 0 0,1 0 0,-1 0 0,0 0 0,0 0 0,1 0 0,-1 0 0,0 0 0,0 0 0,1 0 0,-1-1 0,0 1 0,0 0 0,0 0 0,1 0 0,-1 0 0,0 0 0,0-1 0,0 1 0,1 0 0,-1 0 0,0 0 0,0-1 0,12-9 0,-6 0 0,0 0 0,0-1 0,-1 0 0,0 0 0,-1 0 0,0-1 0,-1 0 0,0 0 0,-1 1 0,0-1 0,-1-1 0,0 1 0,-1 0 0,0 0 0,-3-15 0,3 26 0,-1-1 0,1 0 0,-1 0 0,0 0 0,0 0 0,0 1 0,0-1 0,0 0 0,0 1 0,0-1 0,0 1 0,0-1 0,-1 1 0,1 0 0,-1-1 0,1 1 0,-1 0 0,1 0 0,-1 0 0,-2-1 0,3 2 0,0-1 0,0 1 0,0 0 0,1 0 0,-1 0 0,0 0 0,0 0 0,0 0 0,1 0 0,-1 0 0,0 0 0,0 1 0,1-1 0,-1 0 0,0 0 0,0 1 0,1-1 0,-1 0 0,0 1 0,1-1 0,-1 1 0,0-1 0,1 1 0,-1-1 0,1 1 0,-1 0 0,1-1 0,-1 1 0,1 0 0,-1-1 0,1 1 0,0 0 0,-1-1 0,1 1 0,0 0 0,0 0 0,-1-1 0,1 1 0,0 0 0,0 0 0,0 0 0,0-1 0,0 1 0,0 0 0,0 0 0,0 0 0,0-1 0,1 1 0,-1 1 0,1-1-188,1 0 0,-1 0 0,0 0 0,0 0 1,1 0-1,-1-1 0,0 1 0,1 0 0,-1-1 0,0 1 0,1-1 0,-1 0 0,1 1 1,-1-1-1,1 0 0,-1 0 0,1 0 0,-1 0 0,1 0 0,-1 0 0,1 0 0,2-1 1,40-4-7802,-24-1 72,-2-2 886</inkml:trace>
</inkml:ink>
</file>

<file path=ppt/ink/ink21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4:55.004"/>
    </inkml:context>
    <inkml:brush xml:id="br0">
      <inkml:brushProperty name="width" value="0.025" units="cm"/>
      <inkml:brushProperty name="height" value="0.025" units="cm"/>
    </inkml:brush>
  </inkml:definitions>
  <inkml:trace contextRef="#ctx0" brushRef="#br0">1 45 2947,'0'0'20771,"9"-6"-19089,-7 5-1591,8-5 423,0 0 0,0 0 0,1 2 0,18-8 0,-28 12-467,1-1 0,0 1 1,-1-1-1,1 1 0,-1-1 1,1 1-1,0 0 0,-1 0 1,1 0-1,0 0 0,-1 0 1,1 0-1,0 0 0,-1 0 1,1 1-1,0-1 0,-1 1 1,1-1-1,-1 1 0,1 0 1,-1-1-1,1 1 0,-1 0 1,1 0-1,-1 0 0,0 0 1,1 0-1,-1 1 0,0-1 1,0 0-1,0 0 0,0 1 1,0-1-1,0 1 0,-1-1 1,1 1-1,0-1 0,-1 1 1,1-1-1,-1 1 0,1 0 1,-1-1-1,0 1 0,0 0 1,0-1-1,0 1 0,0 2 1,0 5 198,0 1 1,-1 0 0,0-1 0,-1 1 0,0-1-1,0 1 1,-1-1 0,-7 16 0,1 1-34,13-24-213,8-9 0,11-8 0,6-8 0,2-2 0,43-27 0,-74 52 0,1-1 0,-1 1 0,1-1 0,-1 1 0,1 0 0,-1-1 0,1 1 0,0 0 0,-1 0 0,1 0 0,-1-1 0,1 1 0,0 0 0,-1 0 0,1 0 0,-1 0 0,1 0 0,0 0 0,-1 0 0,1 0 0,0 1 0,-1-1 0,1 0 0,-1 0 0,1 0 0,0 1 0,-1-1 0,1 0 0,-1 0 0,2 1 0,6 22 0,-10 47 0,1-42 0,1-27 0,0 1 0,0-1 0,0 1 0,0-1 0,0 0 0,1 1 0,-1-1 0,1 0 0,-1 0 0,1 1 0,-1-1 0,1 0 0,0 0 0,-1 0 0,1 0 0,0 1 0,0-1 0,0 0 0,0-1 0,0 1 0,0 0 0,0 0 0,0 0 0,0-1 0,1 1 0,-1 0 0,0-1 0,0 1 0,1-1 0,-1 1 0,0-1 0,1 0 0,-1 0 0,0 0 0,1 1 0,-1-1 0,1 0 0,-1-1 0,0 1 0,1 0 0,-1 0 0,0-1 0,1 1 0,-1 0 0,2-2 0,4 0 0,0 0 0,-1 0 0,1-1 0,0 0 0,-1 0 0,0 0 0,10-8 0,-3 1 0,-1-1 0,-1 0 0,0-1 0,0 0 0,-1 0 0,13-23 0,-24 41 0,-1 0 0,1-1 0,0 1 0,0 0 0,1 0 0,0-1 0,0 11 0,0-14 0,0 0 0,0 0 0,0 0 0,0 0 0,1 1 0,-1-1 0,0 0 0,1 0 0,0 0 0,-1 0 0,1 0 0,0 0 0,0 0 0,0-1 0,0 1 0,1 0 0,-1 0 0,0-1 0,1 1 0,-1-1 0,1 1 0,-1-1 0,1 0 0,0 1 0,0-1 0,-1 0 0,1 0 0,2 0 0,5 0 0,0-1 0,0-1 0,0 1 0,0-2 0,0 1 0,0-1 0,0 0 0,-1-1 0,1 0 0,-1-1 0,0 0 0,0 0 0,0 0 0,0-1 0,-1 0 0,0-1 0,0 0 0,0 0 0,-1 0 0,9-11 0,-14 16 1,0 0-1,-1 0 1,1 0 0,0 0 0,-1 0-1,1 0 1,-1 0 0,1 0-1,-1 0 1,1 0 0,-1 0-1,0-1 1,0 1 0,1 0 0,-1 0-1,0 0 1,0 0 0,0-1-1,0 1 1,0 0 0,-1 0 0,1 0-1,0 0 1,0 0 0,-1-1-1,1 1 1,-1 0 0,1 0 0,-1 0-1,1 0 1,-1 0 0,0 0-1,0 0 1,1 1 0,-3-3-1,-2-1-10,-1 0-1,0 0 1,0 0-1,0 1 1,-8-3-1,-1-1-58,44 6-12972,-7-2 3319</inkml:trace>
</inkml:ink>
</file>

<file path=ppt/ink/ink21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4:55.641"/>
    </inkml:context>
    <inkml:brush xml:id="br0">
      <inkml:brushProperty name="width" value="0.025" units="cm"/>
      <inkml:brushProperty name="height" value="0.025" units="cm"/>
    </inkml:brush>
  </inkml:definitions>
  <inkml:trace contextRef="#ctx0" brushRef="#br0">6 1 16400,'0'0'6785,"0"12"-4148,-6 403 4308,11-389-6945,-5-25 0,0-1 0,0 0 0,1 1 0,-1-1 0,0 1 0,0-1 0,1 0 0,-1 1 0,0-1 0,1 1 0,-1-1 0,1 0 0,-1 0 0,0 1 0,1-1 0,-1 0 0,1 0 0,-1 1 0,1-1 0,-1 0 0,1 0 0,-1 0 0,1 0 0,-1 0 0,0 0 0,2 0 0,0 0 0,-1-1 0,1 0 0,-1 0 0,1 0 0,-1 0 0,1 0 0,-1 0 0,1-1 0,-1 1 0,0 0 0,0-1 0,0 1 0,0-1 0,0 1 0,0-1 0,0 0 0,0 1 0,0-1 0,-1 0 0,1 1 0,-1-3 0,7-19 0,-2 0 0,0-1 0,-2 0 0,0 1 0,-2-35 0,-1 58 0,0 0 0,0-1 0,0 1 0,0-1 0,0 1 0,1 0 0,-1-1 0,0 1 0,0 0 0,0-1 0,0 1 0,1 0 0,-1-1 0,0 1 0,0 0 0,0-1 0,1 1 0,-1 0 0,0 0 0,1-1 0,-1 1 0,0 0 0,0 0 0,1 0 0,-1-1 0,0 1 0,1 0 0,-1 0 0,1 0 0,-1 0 0,0 0 0,1 0 0,-1 0 0,0 0 0,1 0 0,-1 0 0,1 0 0,-1 0 0,0 0 0,1 0 0,-1 0 0,0 0 0,1 0 0,17 6 0,-17-6 0,6 2 0,-1-1 0,0-1 0,1 1 0,-1-1 0,0 0 0,1-1 0,-1 1 0,0-1 0,1-1 0,-1 1 0,0-1 0,0 0 0,0 0 0,0-1 0,-1 1 0,1-2 0,-1 1 0,1 0 0,-1-1 0,0 0 0,0 0 0,-1-1 0,1 1 0,5-9 0,-3 5 0,-1 0 0,-1-1 0,1 0 0,-1 0 0,-1 0 0,0-1 0,0 1 0,-1-1 0,0 0 0,0 0 0,-1 0 0,-1 0 0,0-1 0,0-16 0,-1 26 0,0 0 0,0-1 0,0 1 0,0 0 0,0 0 0,0 0 0,0 0 0,0 0 0,-1 0 0,1 0 0,0-1 0,-1 1 0,1 0 0,-1 0 0,0 0 0,1 0 0,-1 1 0,0-1 0,1 0 0,-1 0 0,0 0 0,0 0 0,0 1 0,0-1 0,0 0 0,0 1 0,0-1 0,0 1 0,0-1 0,0 1 0,0-1 0,0 1 0,0 0 0,0 0 0,0-1 0,0 1 0,0 0 0,-1 0 0,1 0 0,0 0 0,0 0 0,0 1 0,0-1 0,0 0 0,0 0 0,-1 1 0,1-1 0,0 1 0,0-1 0,0 1 0,0-1 0,-1 2 0,-5 1 0,1 0 0,0 1 0,0 0 0,0 0 0,0 1 0,-9 9 0,5-2 0,0 0 0,2 0 0,-1 0 0,2 1 0,0 0 0,0 1 0,1 0 0,1 0 0,0 0 0,1 0 0,1 1 0,-4 25 0,7-39 0,0 1 0,0-1 0,0 0 0,0 1 0,0-1 0,0 0 0,0 1 0,1-1 0,-1 0 0,0 1 0,1-1 0,-1 0 0,1 0 0,-1 1 0,1-1 0,0 0 0,0 0 0,-1 0 0,1 0 0,0 0 0,0 0 0,0 0 0,0 0 0,0 0 0,0 0 0,2 0 0,-1 0 0,1 0 0,0 0 0,0 0 0,0-1 0,0 1 0,0-1 0,0 0 0,0 0 0,0 0 0,0 0 0,4-1 0,11-3 0,0-1 0,-1 0 0,20-9 0,-28 10 0,-7 4 0,10-6-97,0 1 0,1 0 1,0 1-1,0 1 0,0 0 1,1 1-1,-1 0 0,18 1 1,-29 1 102,-1 1 1,0-1-1,1 1 1,-1 0-1,0 0 1,0-1 0,1 1-1,-1 0 1,0 0-1,0 0 1,0 1-1,0-1 1,0 0-1,0 0 1,-1 0-1,1 1 1,0-1-1,-1 0 1,1 1-1,-1-1 1,1 0-1,-1 1 1,1-1-1,-1 1 1,0-1 0,0 1-1,0-1 1,0 1-1,0-1 1,0 1-1,0-1 1,0 1-1,-1-1 1,0 3-1,-13 53 609,10-45-915,-5 11 87,0-10-6731</inkml:trace>
</inkml:ink>
</file>

<file path=ppt/ink/ink21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4:56.219"/>
    </inkml:context>
    <inkml:brush xml:id="br0">
      <inkml:brushProperty name="width" value="0.025" units="cm"/>
      <inkml:brushProperty name="height" value="0.025" units="cm"/>
    </inkml:brush>
  </inkml:definitions>
  <inkml:trace contextRef="#ctx0" brushRef="#br0">42 37 13421,'0'0'8696,"-8"-1"-4895,5 0-3926,-24-3 3895,24 2-1443,22 1-1509,-14 1-816,1 1 1,-1-1-1,1 1 0,-1 0 0,0 0 0,1 1 1,-1-1-1,0 1 0,0 0 0,0 1 0,0-1 0,-1 1 1,1 0-1,0 0 0,-1 0 0,0 1 0,0 0 0,0 0 1,0 0-1,-1 0 0,0 0 0,1 1 0,-2-1 0,1 1 1,0 0-1,1 5 0,-1-3-2,0-1 0,1 0 0,0 0 0,0-1 0,0 1 0,1-1 0,-1 0 0,1 0 0,8 6 0,-9-9 0,0-1 0,0 1 0,0-1 0,0 1 0,0-1 0,0 0 0,0-1 0,0 1 0,0-1 0,1 0 0,-1 0 0,0 0 0,0 0 0,0-1 0,0 0 0,1 0 0,4-2 0,11-4 0,0-1 0,0-1 0,-1-1 0,-1 0 0,0-2 0,0 0 0,-1-1 0,-1-1 0,0 0 0,17-20 0,-32 33-26,-1 0 0,1 0-1,0 0 1,0 0 0,0 0 0,-1 0 0,1 0 0,-1 0-1,1 0 1,-1 0 0,1 0 0,-1 0 0,0 0-1,1-1 1,-1 1 0,0 0 0,0 0 0,0-2 0,0 2-39,0 0 0,-1 1 1,1-1-1,0 0 1,-1 1-1,1-1 1,-1 1-1,1-1 0,-1 1 1,0-1-1,1 1 1,-1-1-1,1 1 0,-1 0 1,0-1-1,1 1 1,-1 0-1,0-1 1,1 1-1,-1 0 0,0 0 1,-1 0-1,-53-1-5828,38 2 2414</inkml:trace>
</inkml:ink>
</file>

<file path=ppt/ink/ink21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4:56.919"/>
    </inkml:context>
    <inkml:brush xml:id="br0">
      <inkml:brushProperty name="width" value="0.025" units="cm"/>
      <inkml:brushProperty name="height" value="0.025" units="cm"/>
    </inkml:brush>
  </inkml:definitions>
  <inkml:trace contextRef="#ctx0" brushRef="#br0">233 61 13485,'0'0'3406,"1"-8"-219,-1 5-2922,1 1 1,-1 0 0,0-1 0,0 1 0,0 0 0,0-1-1,0 1 1,0 0 0,-1-1 0,1 1 0,-1 0-1,1-1 1,-1 1 0,-2-4 0,2 4-75,-1 1 0,0 0-1,0 0 1,0-1 0,0 1 0,0 0 0,0 0-1,0 1 1,0-1 0,0 0 0,0 1 0,0-1-1,-1 1 1,1 0 0,0 0 0,0 0 0,0 0 0,-1 0-1,1 0 1,0 0 0,0 1 0,-3 0 0,-1 1-91,0-1 1,0 1 0,1 0 0,-1 1-1,0 0 1,1 0 0,0 0 0,0 0 0,0 1-1,0 0 1,0 0 0,1 0 0,-1 1-1,1-1 1,-6 10 0,-1 2 48,0 0 1,1 1-1,-13 33 1,16-36-12,1 0-1,1 1 1,1 0 0,0 0 0,1 0 0,0 1 0,1-1 0,1 1 0,1-1 0,0 1 0,3 19 0,-2-32-128,0-1 0,0 1 0,0 0 1,0 0-1,1-1 0,-1 1 0,1 0 1,0-1-1,0 0 0,0 1 0,0-1 1,0 0-1,0 0 0,1 0 0,-1-1 1,1 1-1,-1 0 0,1-1 1,0 0-1,0 1 0,-1-1 0,1 0 1,0 0-1,0-1 0,0 1 0,0-1 1,0 1-1,0-1 0,0 0 0,0 0 1,5-1-1,1 0 2,-1 0 0,1 0 0,-1-1 0,1 0 0,-1 0 0,0-1 0,1 0 0,-1-1 0,14-8 0,-7 1-12,0 0 0,-1-2 0,-1 1 0,0-2 0,0 1 0,-2-2 0,15-21 0,-21 28 0,0-1 0,0 1 0,-1-1 0,0 1 0,-1-1 0,0 0 0,0-1 0,-1 1 0,0 0 0,-1-1 0,0 1 0,-1-1 0,1 1 0,-2-1 0,1 0 0,-4-11 0,3 18-31,0-1 1,-1 0-1,0 1 0,0-1 1,0 1-1,0-1 0,-1 1 0,1 0 1,-1 0-1,0 0 0,0 1 1,0-1-1,0 0 0,0 1 1,-1 0-1,1 0 0,-1 0 0,0 0 1,1 1-1,-1-1 0,0 1 1,0 0-1,0 0 0,0 0 1,0 1-1,0-1 0,0 1 1,0 0-1,0 0 0,0 1 0,-8 1 1,11-2-309,0 1 1,0-1 0,0 1-1,0-1 1,0 1 0,0 0 0,0-1-1,0 1 1,0 0 0,0 0-1,0 0 1,0 0 0,1 0-1,-1 0 1,0 0 0,1 0-1,-1 0 1,0 0 0,1 0-1,0 1 1,-1-1 0,1 0-1,-1 2 1,0 13-6863</inkml:trace>
</inkml:ink>
</file>

<file path=ppt/ink/ink21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4:57.264"/>
    </inkml:context>
    <inkml:brush xml:id="br0">
      <inkml:brushProperty name="width" value="0.025" units="cm"/>
      <inkml:brushProperty name="height" value="0.025" units="cm"/>
    </inkml:brush>
  </inkml:definitions>
  <inkml:trace contextRef="#ctx0" brushRef="#br0">20 1 20628,'0'0'12139,"-13"55"-12139,8-22 0,4 5 0,1-1 0,0-5 0,9-5 0,5-7-1986,0-8-2370,-4-8-1826,-4-4-2946</inkml:trace>
</inkml:ink>
</file>

<file path=ppt/ink/ink21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4:57.622"/>
    </inkml:context>
    <inkml:brush xml:id="br0">
      <inkml:brushProperty name="width" value="0.025" units="cm"/>
      <inkml:brushProperty name="height" value="0.025" units="cm"/>
    </inkml:brush>
  </inkml:definitions>
  <inkml:trace contextRef="#ctx0" brushRef="#br0">1 37 18001,'0'0'3150,"12"-6"314,-9 4-3078,7-3 583,1 0 0,0 1 0,0 0 0,21-4 0,-31 7-903,1 1 0,0-1 1,0 1-1,0 0 1,0 0-1,0 0 0,0 0 1,-1 0-1,1 0 1,0 0-1,0 0 0,0 1 1,0-1-1,0 1 1,-1 0-1,1-1 0,0 1 1,0 0-1,-1 0 1,1 0-1,-1 0 0,1 0 1,-1 0-1,1 1 0,-1-1 1,0 0-1,1 1 1,-1-1-1,0 1 0,0 0 1,0-1-1,0 1 1,0 0-1,-1-1 0,1 1 1,0 0-1,-1 0 1,1 0-1,-1 0 0,0-1 1,0 1-1,0 0 1,0 3-1,0 0-66,0 1 0,0-1 0,0 1 0,-1-1 0,0 1 0,0-1 0,-1 0 0,1 1 0,-1-1 0,-1 0 0,1 0 0,0 0 0,-1-1 0,-4 6 0,-5 10 0,13-19 0,-1 0 0,0 0 0,1-1 0,-1 1 0,1 0 0,-1 0 0,0 0 0,1-1 0,0 1 0,-1 0 0,1-1 0,-1 1 0,1-1 0,0 1 0,-1 0 0,1-1 0,0 0 0,0 1 0,0-1 0,-1 1 0,1-1 0,0 0 0,0 0 0,0 1 0,0-1 0,-1 0 0,1 0 0,0 0 0,0 0 0,0 0 0,1 0 0,48 9 0,-33-6 0,-6-1 0,1 1 0,-1 0 0,1 1 0,-1 0 0,0 1 0,-1 0 0,19 12 0,-27-16 0,0 1 0,0 0 0,0 0 0,0 0 0,0 0 0,-1 0 0,1 0 0,0 0 0,-1 0 0,0 1 0,0-1 0,1 1 0,-2-1 0,1 1 0,0-1 0,0 5 0,-1-4 0,0 0 0,0 0 0,0 1 0,-1-1 0,0 0 0,0 0 0,0 0 0,0 0 0,0 0 0,0 0 0,-1 0 0,0 0 0,1 0 0,-1 0 0,0-1 0,-5 5 0,-3 5 0,-2-1 0,1 0 0,-2-1 0,-25 17 0,30-22 0,1 0 0,-1-1 0,-1-1 0,1 1 0,0-1 0,-1-1 0,0 1 0,1-2 0,-1 1 0,-11 0 0,19-2-29,0 0 1,0 0-1,0 0 0,0-1 1,0 1-1,0 0 0,0 0 1,0 0-1,0-1 0,0 1 1,1-1-1,-1 1 0,0-1 1,0 1-1,0-1 0,0 1 1,1-1-1,-1 0 0,0 1 1,1-1-1,-1 0 0,0 0 1,1 1-1,-1-1 0,1 0 1,-1 0-1,1 0 0,0 0 1,-1 0-1,1 0 1,0 0-1,0 0 0,-1 1 1,1-1-1,0 0 0,0 0 1,0 0-1,0 0 0,0 0 1,1 0-1,-1-2 0,1-3-751,0 0 0,1-1 1,-1 1-1,1 0 0,5-9 0,12-24-7238</inkml:trace>
</inkml:ink>
</file>

<file path=ppt/ink/ink21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4:57.963"/>
    </inkml:context>
    <inkml:brush xml:id="br0">
      <inkml:brushProperty name="width" value="0.025" units="cm"/>
      <inkml:brushProperty name="height" value="0.025" units="cm"/>
    </inkml:brush>
  </inkml:definitions>
  <inkml:trace contextRef="#ctx0" brushRef="#br0">77 0 20467,'0'0'9641,"-10"7"-8178,2-1-1310,-1 0 0,2 1 0,-1 1 0,1-1 0,-7 10 0,13-16-147,-1 0-1,1 0 1,0 0-1,0 1 1,0-1-1,0 0 1,1 1-1,-1-1 0,0 1 1,0-1-1,1 1 1,-1-1-1,1 1 1,0 0-1,-1-1 0,1 1 1,0 0-1,0-1 1,0 1-1,0-1 1,0 1-1,0 0 1,0-1-1,1 1 0,-1 0 1,1-1-1,-1 1 1,1-1-1,0 1 1,-1-1-1,1 1 1,0-1-1,0 0 0,0 1 1,0-1-1,0 0 1,0 0-1,0 1 1,1-1-1,-1 0 1,0 0-1,1 0 0,-1-1 1,1 1-1,-1 0 1,1 0-1,-1-1 1,1 1-1,-1-1 1,4 1-1,64 16-86,-57-16 59,0 1 0,0 1-1,-1 0 1,0 0 0,1 1 0,-1 0-1,-1 1 1,1 1 0,-1-1 0,16 13-1,-24-17 26,0 1-1,-1 0 0,0 0 0,1-1 0,-1 1 1,0 0-1,0 0 0,0 0 0,0 0 0,0 0 1,0 0-1,-1 1 0,1-1 0,-1 0 0,0 0 1,1 0-1,-1 1 0,0-1 0,0 0 1,-1 4-1,0 0 10,-1-1 1,1 0-1,-1 0 1,0 0-1,-1 0 1,1-1-1,-1 1 1,-5 6-1,-5 5 30,0-1 0,-1-1-1,-25 20 1,37-32-42,-52 35-425,53-36 356,-1 0 0,1 0 0,0 0 0,-1-1 0,1 1-1,-1 0 1,1-1 0,0 1 0,-1-1 0,1 1-1,-1-1 1,0 0 0,1 1 0,-1-1 0,1 0 0,-1 0-1,1 0 1,-1 0 0,0-1 0,1 1 0,-1 0 0,1-1-1,-1 1 1,1-1 0,-1 1 0,1-1 0,0 0-1,-1 0 1,1 1 0,0-1 0,-1 0 0,1 0 0,0 0-1,0 0 1,0-1 0,-2-1 0,-6-26-6535,1-9-3827</inkml:trace>
</inkml:ink>
</file>

<file path=ppt/ink/ink21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4:58.339"/>
    </inkml:context>
    <inkml:brush xml:id="br0">
      <inkml:brushProperty name="width" value="0.025" units="cm"/>
      <inkml:brushProperty name="height" value="0.025" units="cm"/>
    </inkml:brush>
  </inkml:definitions>
  <inkml:trace contextRef="#ctx0" brushRef="#br0">1 3 6598,'0'0'16240,"65"-3"-12813,-35 3-1858,3 0-832,0 0-513,2 0-192,6 0-1249,2 2-3363,-2-2-3011,2 0 2081</inkml:trace>
  <inkml:trace contextRef="#ctx0" brushRef="#br0" timeOffset="1">724 12 20820,'0'0'8776,"-23"49"-7943,2-20 32,-3 12-321,-8 2-256,-1 2-192,5-2-63,2-3-162,8-5-735,8-11-354,4-10-896,6-11-1249,4-20-8136</inkml:trace>
</inkml:ink>
</file>

<file path=ppt/ink/ink21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4:58.865"/>
    </inkml:context>
    <inkml:brush xml:id="br0">
      <inkml:brushProperty name="width" value="0.025" units="cm"/>
      <inkml:brushProperty name="height" value="0.025" units="cm"/>
    </inkml:brush>
  </inkml:definitions>
  <inkml:trace contextRef="#ctx0" brushRef="#br0">270 0 13645,'-16'1'4810,"4"0"-4126,-1 0-1,0 1 1,1 0 0,0 1-1,-1 0 1,1 1 0,0 1 0,1 0-1,-1 0 1,1 1 0,0 1-1,-19 13 1,24-14-446,-1-1 0,1 1 0,0 0 1,0 1-1,0-1 0,1 1 0,0 0 0,0 0 0,1 1 0,0-1 0,1 1 0,-1 0 0,1 0 0,1 0 1,0 1-1,0-1 0,0 1 0,1-1 0,0 11 0,2-16-217,0 0 0,-1 0 0,2-1 0,-1 1 0,0 0 0,0 0 0,1-1 0,0 1 0,-1-1 0,1 0-1,0 1 1,0-1 0,0 0 0,1 0 0,-1 0 0,0 0 0,1-1 0,-1 1 0,1 0 0,0-1 0,-1 0 0,1 0 0,0 0 0,0 0 0,0 0 0,0 0 0,0-1 0,-1 0 0,5 1 0,13 1-107,0 0 0,0-2 1,24-2-1,-30 2-147,3-2-734,1 0-1,-1-1 1,1 0-1,-1-2 1,0 0-1,16-8 1,-21 8-1002,-1 0 1,0-2-1,18-12 1,-23 15 500,-1-1 1,1 0-1,-1 0 0,0-1 1,0 0-1,-1 1 0,5-9 1,-8 13 2604,-53 61 6521,37-39-6220,0 0 0,2 1 0,0 0 1,2 1-1,-13 36 0,22-53-1307,0 0 0,1 0 0,-1 0 0,1 0 0,1 0-1,-1 0 1,1 1 0,0-1 0,0 0 0,1 0 0,0 0 0,1 8-1,0-11-108,0 1 0,-1-1-1,1 1 1,0-1 0,1 0 0,-1 0-1,1 0 1,-1 0 0,1 0-1,0 0 1,0-1 0,0 1-1,0-1 1,0 0 0,1 0 0,-1 0-1,1-1 1,0 1 0,-1-1-1,5 2 1,6 1 31,0-1-1,1 0 1,-1-1 0,1-1 0,-1 0-1,1-1 1,18-2 0,-29 1 147,0 0 0,0-1 0,-1 1 0,1-1 0,-1 0 0,1 0 0,-1 0 0,0 0 0,1-1 0,-1 1 0,0-1 0,-1 0 0,1 0 0,0 0 0,-1 0 0,0 0 0,4-7 0,-3 5 83,-1 0 0,1 0 0,-1 0-1,0 0 1,0 0 0,0-1-1,-1 1 1,1-1 0,-2 1 0,1-1-1,0-9 1,-2 12-283,0 1 0,1-1 0,-1 1 0,0 0 0,-1 0 0,1 0 0,0-1 0,-1 1 0,1 0 0,-1 1 0,1-1 0,-1 0 0,0 0 0,0 1 0,0-1 0,0 1 0,0-1 0,0 1 0,0 0 0,-1 0 0,1 0 0,0 0 0,-1 0 0,1 1 0,-1-1 0,1 1 0,-3-1 0,-10-1 0,0 0 0,-1 1 0,-15 0 0,25 1 0,-1 1 0,0-1 0,-1 1 0,1 1 0,0-1 0,0 1 0,0 0 0,-8 4 0,13-5 0,0-1 0,1 1 0,-1 0 0,1-1 0,-1 1 0,1 0 0,-1 0 0,1 0 0,0 0 0,-1 0 0,1 0 0,0 1 0,0-1 0,0 0 0,0 0 0,0 1 0,0-1 0,0 1 0,0-1 0,1 1 0,-1-1 0,1 1 0,-1 0 0,1-1 0,-1 1 0,1 0 0,0-1 0,0 1 0,0 0 0,0-1 0,0 1 0,0 0 0,0 0 0,1-1 0,-1 1 0,1-1 0,0 4 0,1-2-120,0-1 0,0 0 0,0 1 0,0-1 0,0 0 0,0 0-1,1 0 1,-1 0 0,1 0 0,-1-1 0,1 1 0,0-1 0,0 0 0,0 1 0,0-1 0,0-1 0,0 1 0,0 0 0,4 0 0,65 4-7819,-66-5 6652,46 0-14408</inkml:trace>
</inkml:ink>
</file>

<file path=ppt/ink/ink21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4:59.398"/>
    </inkml:context>
    <inkml:brush xml:id="br0">
      <inkml:brushProperty name="width" value="0.025" units="cm"/>
      <inkml:brushProperty name="height" value="0.025" units="cm"/>
    </inkml:brush>
  </inkml:definitions>
  <inkml:trace contextRef="#ctx0" brushRef="#br0">1 353 14830,'0'0'7084,"6"-8"-5926,6-6-890,1 0-1,1 1 0,0 1 0,1 0 0,0 1 0,0 1 0,1 0 0,1 1 0,18-7 0,172-61 1553,-196 73-1725,86-26 677,145-25 0,-183 45-722,-1 4 1,1 2-1,114 7 1,-158-1-49,-1 1 1,0 1-1,0 0 0,0 1 1,0 0-1,-1 1 0,0 1 1,0 0-1,0 1 1,-1 0-1,21 19 0,34 21 482,-54-41-324,0 0 0,1-2 0,0 1 0,0-2 0,1 0 0,-1 0 0,1-1 0,0-1 0,-1-1 0,1 0-1,0-1 1,0 0 0,0-1 0,0-1 0,21-5 0,-1-1-351,0-2 1,-1-2-1,0-1 0,-1-1 1,38-23-1,-66 35 60,5-3-299,0 0 1,0-1-1,-1 0 0,0 0 0,0-1 1,0-1-1,-1 1 0,0-1 1,-1 0-1,9-12 0,-16 20 252,1-1 0,-1 0 0,0 1 0,1-1 0,-1 1 0,0-1 0,0 1 0,1-1 0,-1 0 0,0 1 0,0-1 0,0 0 0,0 1 0,0-1 0,0 0 0,0 1 0,0-1 0,0 0-1,0 1 1,0-1 0,0 0 0,0 1 0,0-1 0,-1 1 0,1-1 0,0 0 0,0 1 0,-1-1 0,1 1 0,0-1 0,-1 1 0,1-1 0,-1 1 0,1-1 0,-1 1 0,1-1 0,-1 1 0,1 0 0,-1-1 0,1 1 0,-1 0 0,0-1 0,-23-2-7590</inkml:trace>
</inkml:ink>
</file>

<file path=ppt/ink/ink21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4:59.800"/>
    </inkml:context>
    <inkml:brush xml:id="br0">
      <inkml:brushProperty name="width" value="0.025" units="cm"/>
      <inkml:brushProperty name="height" value="0.025" units="cm"/>
    </inkml:brush>
  </inkml:definitions>
  <inkml:trace contextRef="#ctx0" brushRef="#br0">0 266 11627,'0'0'7383,"8"-2"-6630,735-132 9669,-527 109-9582,328 2 0,-512 25-769,-1 0 1,1 3-1,0 0 0,-1 2 1,0 2-1,-1 0 1,45 21-1,-61-24-52,1-1 0,0 0 0,0-1 0,0-1 0,1 0 0,-1-2 0,1 1 0,-1-2-1,1 0 1,-1-1 0,1 0 0,-1-2 0,1 1 0,-1-2 0,0 0 0,0-1 0,-1-1 0,18-8 0,-15 5-712,-1-1 1,0 0-1,-1-1 1,0 0-1,17-18 0,21-30-8280</inkml:trace>
</inkml:ink>
</file>

<file path=ppt/ink/ink21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5:09.619"/>
    </inkml:context>
    <inkml:brush xml:id="br0">
      <inkml:brushProperty name="width" value="0.025" units="cm"/>
      <inkml:brushProperty name="height" value="0.025" units="cm"/>
    </inkml:brush>
  </inkml:definitions>
  <inkml:trace contextRef="#ctx0" brushRef="#br0">216 28 6662,'0'0'12183,"-9"-5"-9509,6 2-2427,-1 1 0,1 0 0,-1-1-1,0 1 1,0 0 0,0 1 0,0-1 0,0 1 0,0 0 0,0 0-1,-1 0 1,1 0 0,0 1 0,0 0 0,-1 0 0,1 0 0,0 0-1,-1 1 1,1 0 0,0-1 0,0 2 0,0-1 0,0 0 0,0 1-1,0 0 1,0 0 0,0 0 0,-6 5 0,2 0-117,1 0 0,0 0 1,0 1-1,1 0 0,-1 1 0,2-1 1,0 1-1,0 0 0,0 1 0,1-1 1,0 1-1,1-1 0,0 1 0,1 0 1,0 1-1,1-1 0,0 0 0,0 0 1,1 13-1,1-22-115,-1 1 1,1-1-1,-1 1 1,1-1-1,-1 1 0,1-1 1,0 1-1,0-1 1,0 0-1,0 0 1,0 1-1,0-1 0,0 0 1,0 0-1,1 0 1,-1 0-1,0 0 0,1 0 1,-1-1-1,0 1 1,1 0-1,-1-1 1,1 1-1,-1-1 0,1 1 1,-1-1-1,1 0 1,0 0-1,-1 0 1,1 1-1,-1-2 0,1 1 1,2 0-1,5-1 43,-1 0-1,1 0 1,-1-1 0,0 0-1,10-5 1,70-36 178,-72 34-236,-1 0-1,2 1 1,-1 1 0,1 0 0,0 1 0,0 1 0,33-6 0,-49 11 2,1 0-1,-1 0 1,0 0-1,0 0 1,0 0 0,0 0-1,0 0 1,0 0 0,0 0-1,0 1 1,0-1 0,0 1-1,0-1 1,0 0-1,0 1 1,0-1 0,0 1-1,0 0 1,-1-1 0,1 1-1,0 0 1,0 0-1,-1-1 1,1 1 0,0 0-1,-1 0 1,1 0 0,-1 0-1,1 0 1,-1 0-1,1 0 1,-1 0 0,0 0-1,1 1 1,0 46 150,-2-8-34,1-38-116,1-1 1,-1 0-1,0 0 0,0 1 1,0-1-1,1 0 1,-1 0-1,1 1 0,-1-1 1,1 0-1,-1 0 0,1 0 1,0 0-1,0 0 0,-1 0 1,1 0-1,0 0 1,0 0-1,0 0 0,0 0 1,1 0-1,6 2-2,-1-2 0,0 1 0,1-1 0,-1 0 0,0-1 0,1 0 0,-1 0 0,1-1 0,-1 1 0,0-2 0,1 1 0,13-5 0,25-3 0,-39 8-7,1 0 1,0 1-1,-1 0 1,1 1-1,0-1 1,-1 1-1,1 1 1,11 3-1,-18-5-273,0 0 0,1 0-1,-1 0 1,0 0 0,0 0 0,0 0-1,0 0 1,0 0 0,0 0-1,0-1 1,0 1 0,0-1-1,0 1 1,0 0 0,0-1 0,0 0-1,0 1 1,0-1 0,0 1-1,-1-1 1,1 0 0,0 0-1,0 1 1,-1-1 0,1 0 0,-1 0-1,2-2 1,17-32-6848,-14 24 3964,18-36-10219</inkml:trace>
</inkml:ink>
</file>

<file path=ppt/ink/ink21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5:10.131"/>
    </inkml:context>
    <inkml:brush xml:id="br0">
      <inkml:brushProperty name="width" value="0.025" units="cm"/>
      <inkml:brushProperty name="height" value="0.025" units="cm"/>
    </inkml:brush>
  </inkml:definitions>
  <inkml:trace contextRef="#ctx0" brushRef="#br0">15 0 14286,'0'0'8375,"-1"11"-6079,-3 26-369,0-8-1024,0 0 0,3-1 0,0 1 0,2 0 0,4 30 1,-4-56-909,-1 0 1,1-1-1,-1 1 1,1 0 0,0-1-1,0 1 1,1 0-1,-1-1 1,1 1-1,-1-1 1,1 0 0,0 1-1,-1-1 1,1 0-1,0 0 1,0 0 0,1 0-1,-1-1 1,0 1-1,1-1 1,-1 1 0,1-1-1,-1 0 1,1 0-1,0 0 1,-1 0 0,1 0-1,0-1 1,0 1-1,0-1 1,-1 0 0,1 0-1,0 0 1,0 0-1,0 0 1,0 0-1,0-1 1,-1 0 0,6-1-1,2-1-187,-1-1-1,1 0 0,-1 0 0,0-1 1,0 0-1,-1-1 0,0 0 1,1 0-1,11-13 0,-20 19 200,0 0 1,0 1-1,0-1 0,0 0 0,0 0 0,0 0 1,0 0-1,0 0 0,0 0 0,0 0 0,0 0 1,0 0-1,0 0 0,0 1 0,0-1 0,0 0 1,0 0-1,0 0 0,0 0 0,1 0 1,-1 0-1,0 0 0,0 0 0,0 0 0,0 0 1,0 0-1,0 0 0,0 0 0,0 0 0,0 0 1,0 0-1,0 0 0,1 0 0,-1 0 0,0 0 1,0 0-1,0 0 0,0 0 0,0 0 0,0 0 1,0 0-1,0 0 0,0 0 0,1 0 0,-1 0 1,0 0-1,0 0 0,0 0 0,0 0 0,0 0 1,0 0-1,0 0 0,0 0 0,0 0 0,0 0 1,0-1-1,0 1 0,0 0 0,0 0 0,1 0 1,-1 0-1,0 0 0,0 0 0,0 0 0,0 0 1,0 0-1,-2 13 415,-11 37 265,-1 2-111,12-42-546,1 0 1,0 0 0,0 0 0,1 0 0,0 0 0,1 0-1,0 0 1,0 0 0,4 10 0,-4-16-28,1 0 1,-1-1 0,1 1-1,0-1 1,1 1-1,-1-1 1,0 0-1,1 0 1,0 0-1,0 0 1,-1 0-1,2 0 1,-1-1-1,0 0 1,1 0 0,-1 0-1,1 0 1,-1 0-1,1 0 1,0-1-1,0 0 1,0 0-1,0 0 1,-1 0-1,6 0 1,39-1-262,-41-1 192,-1 0 1,1 0-1,-1 1 0,1 0 0,-1 0 0,0 1 0,1 0 0,-1 0 1,1 0-1,-1 1 0,0 0 0,0 0 0,10 5 0,-14-5 49,-1 1 0,1-1 0,-1 1 0,0-1 0,1 1 1,-1-1-1,0 1 0,0 0 0,-1-1 0,1 1 0,-1 0 0,1 0 0,-1-1 0,0 1 0,0 0 0,-1 5 0,-7 48 754,-3-15-494,-1-1 1,-33 72 0,44-110-244,1 0 0,-1-1 0,0 1 0,0 0 0,0 0 0,0 0 0,0 0 0,0-1 0,0 1 0,-1 0 0,1-1 0,-1 1 0,1-1 0,-1 0 0,1 1 0,-1-1 0,0 0 0,0 0 0,0 0 0,1 0 0,-1 0 0,0-1 0,0 1 0,0-1 0,0 1 0,0-1 0,0 0 0,-3 1 0,3-2 0,-1 0 0,1-1 0,-1 1 0,1 0 0,-1-1 0,1 1 0,0-1 0,0 0 0,0 0 0,0 0 0,0 0 0,0 0 0,0 0 0,1 0 0,-1-1 0,1 1 0,0-1 0,0 1 0,0-1 0,-1-2 0,-5-12 0,1 1 0,1-1 0,1 0 0,1 0 0,0 0 0,1 0 0,1-1 0,1-31 0,1 39 0,0-1 0,1 0 0,0 1 0,1-1 0,0 1 0,0 0 0,1 0 0,1 0 0,0 1 0,0-1 0,1 1 0,0 0 0,0 0 0,1 1 0,11-10 0,6-3-689,44-26 0,-27 19-1867,7-6-4945</inkml:trace>
</inkml:ink>
</file>

<file path=ppt/ink/ink21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5:10.756"/>
    </inkml:context>
    <inkml:brush xml:id="br0">
      <inkml:brushProperty name="width" value="0.025" units="cm"/>
      <inkml:brushProperty name="height" value="0.025" units="cm"/>
    </inkml:brush>
  </inkml:definitions>
  <inkml:trace contextRef="#ctx0" brushRef="#br0">181 1 18898,'0'0'5899,"1"12"-2936,-1 6-2347,0 0 1,-1-1-1,-1 1 1,-1 0 0,-1-1-1,0 0 1,-13 31-1,-43 89-524,-22 55-109,82-189 17,-8 35 0,8-38 0,0 1 0,0 0 0,0 0 0,0 0 0,0-1 0,1 1 0,-1 0 0,0 0 0,1-1 0,-1 1 0,0 0 0,1 0 0,-1-1 0,1 1 0,-1-1 0,1 1 0,-1 0 0,1-1 0,0 1 0,-1-1 0,1 1 0,0-1 0,-1 0 0,1 1 0,0-1 0,0 0 0,-1 1 0,1-1 0,0 0 0,0 0 0,0 0 0,-1 1 0,1-1 0,0 0 0,0 0 0,0 0 0,-1-1 0,2 1 0,9-1 0,-1 0 0,0-1 0,0 0 0,-1-1 0,1 0 0,0 0 0,-1-1 0,16-9 0,70-47 0,-92 58 0,47-37-4032,-45 33 2240,1 0 1,-1 0-1,0 0 0,0-1 1,6-11-1,1-11-15008</inkml:trace>
</inkml:ink>
</file>

<file path=ppt/ink/ink21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5:11.100"/>
    </inkml:context>
    <inkml:brush xml:id="br0">
      <inkml:brushProperty name="width" value="0.025" units="cm"/>
      <inkml:brushProperty name="height" value="0.025" units="cm"/>
    </inkml:brush>
  </inkml:definitions>
  <inkml:trace contextRef="#ctx0" brushRef="#br0">61 0 12588,'0'0'10121,"-32"69"-5957,22-37-1185,1 3-641,2 0-1761,5 4-577,2-5 0,2-4 0,18-6 0,10-6 0,3-14-2626,2-4-4870,1-6-255</inkml:trace>
</inkml:ink>
</file>

<file path=ppt/ink/ink21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5:11.519"/>
    </inkml:context>
    <inkml:brush xml:id="br0">
      <inkml:brushProperty name="width" value="0.025" units="cm"/>
      <inkml:brushProperty name="height" value="0.025" units="cm"/>
    </inkml:brush>
  </inkml:definitions>
  <inkml:trace contextRef="#ctx0" brushRef="#br0">236 256 16944,'0'0'3934,"-4"-10"-303,2 5-3276,1 2-115,0 0 1,0 0-1,0 0 1,0 0-1,-1 0 1,1 0-1,-1 1 1,0-1-1,0 0 1,0 1-1,0-1 1,-1 1-1,1 0 1,0 0-1,-1 0 1,0 0-1,1 0 1,-1 0-1,0 1 1,0-1-1,0 1 1,0 0-1,0 0 1,0 0-1,-1 0 1,1 1-1,-6-1 1,3 1-198,0 0-1,-1 1 1,1 0-1,0 0 1,0 1 0,0 0-1,1 0 1,-1 0 0,0 1-1,1 0 1,-1 0 0,1 0-1,0 0 1,0 1 0,0 0-1,1 0 1,-1 1-1,1-1 1,-4 6 0,2-2-19,1 0 0,0 0 1,0 0-1,1 0 0,0 1 1,0 0-1,1-1 0,0 1 1,1 1-1,0-1 0,0 0 1,0 10-1,2-17-24,0-1 0,-1 1 0,1 0 0,0-1 0,0 1 0,0 0 0,1 0 0,-1-1 0,0 1 0,1 0 0,-1-1 0,1 1 0,-1-1 0,1 1 0,0-1 0,0 1 0,-1-1 0,1 1 0,0-1 0,0 0 0,1 1 0,-1-1 0,0 0 0,0 0 0,1 0 0,-1 0 0,0 0 0,1 0 0,-1 0 0,1 0 0,-1-1 0,1 1 0,0 0 0,-1-1 0,1 0 0,-1 1 0,1-1 0,0 0 0,-1 0 0,1 0 0,0 0 0,0 0 0,2 0 0,4-2 0,-1 1 0,1-1 0,-1 0 0,0 0 0,0-1 0,0 1 0,0-2 0,12-7 0,14-14 0,-2 0 0,-1-3 0,-1 0 0,-2-2 0,-1-1 0,-1-1 0,-1-1 0,-2-1 0,-2-1 0,19-45 0,-63 136 0,-43 114 0,61-152 0,1 1 0,1 0 0,1 0 0,0 0 0,2 0 0,0 0 0,3 33 0,-2-50-75,0 0-1,0 0 1,1-1-1,-1 1 1,1 0-1,-1 0 1,1 0-1,0-1 1,0 1-1,0 0 1,0-1 0,0 1-1,0-1 1,0 1-1,0-1 1,0 0-1,1 1 1,-1-1-1,1 0 1,-1 0-1,1 0 1,-1 0-1,1 0 1,0 0 0,-1-1-1,1 1 1,0 0-1,0-1 1,-1 1-1,1-1 1,0 0-1,0 0 1,0 0-1,0 0 1,0 0 0,-1 0-1,1 0 1,3-1-1,1 0-608,0 0 0,0-1-1,0 1 1,0-1 0,0-1 0,-1 1-1,1-1 1,-1 0 0,11-8 0,17-18-8237</inkml:trace>
</inkml:ink>
</file>

<file path=ppt/ink/ink22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5:12.125"/>
    </inkml:context>
    <inkml:brush xml:id="br0">
      <inkml:brushProperty name="width" value="0.025" units="cm"/>
      <inkml:brushProperty name="height" value="0.025" units="cm"/>
    </inkml:brush>
  </inkml:definitions>
  <inkml:trace contextRef="#ctx0" brushRef="#br0">131 304 15855,'0'0'9396,"-11"6"-7021,0 0-1854,0 1-1,1 0 1,-1 1-1,1 0 1,-11 13-1,16-16-380,1 0 1,0 0-1,-1 1 0,2-1 1,-1 1-1,1 0 0,0 0 1,0 1-1,0-1 0,1 0 1,0 1-1,0 0 0,-1 11 1,3-16-146,0-1 0,0 1 0,0-1 0,1 0 0,-1 1 0,0-1 0,1 1 0,-1-1 0,1 0 0,-1 1 0,1-1 0,0 0 0,-1 0 0,1 1 0,0-1 0,0 0 0,0 0 1,0 0-1,0 0 0,0 0 0,0 0 0,0 0 0,0 0 0,1-1 0,-1 1 0,0 0 0,0-1 0,1 1 0,-1-1 0,1 1 0,-1-1 0,0 0 0,1 0 0,-1 1 0,1-1 0,-1 0 1,0 0-1,1 0 0,-1-1 0,1 1 0,-1 0 0,2-1 0,4 1-179,0-1-1,1-1 1,-1 1 0,-1-1-1,1 0 1,0-1 0,10-5 0,-4 0-689,-1-1 0,0 0-1,-1 0 1,0-1 0,-1-1 0,0 0 0,0 0 0,-1-1 0,-1 0 0,9-18 0,-38 93 3990,20-60-3030,0 1 0,0-1 0,0 1 0,0-1 0,1 1 0,0 0 0,-1-1 0,2 1 0,-1 0-1,0-1 1,1 1 0,-1 0 0,1-1 0,0 1 0,0-1 0,1 0 0,1 5 0,-2-7-64,1 0 1,0 0 0,-1 0-1,1 0 1,0 0 0,-1 0-1,1 0 1,0 0 0,0-1-1,0 1 1,0-1 0,0 1-1,-1-1 1,1 0-1,0 0 1,0 0 0,0 0-1,0 0 1,0 0 0,0-1-1,0 1 1,0 0 0,0-1-1,0 0 1,0 1 0,2-2-1,2-1 24,1 0-1,0-1 1,-1 0 0,0 0-1,11-9 1,11-15-127,-1-1 1,-1-1-1,-1-2 1,-2 0-1,-2-2 0,-1 0 1,-1-1-1,-2-1 1,-2-1-1,15-51 0,-26 63 522,-5 16 520,-25 59-6,3 1 0,-26 86 0,40-108-620,2 0-1,1 0 1,2 1-1,0 0 0,2 0 1,4 52-1,-2-81-335,0 1 0,0-1 0,0 1 0,1-1 0,-1 0 0,0 1 0,1-1 0,-1 1 0,1-1 0,0 0 0,-1 1 0,1-1 0,0 0 0,0 0 0,1 2 0,-1-3 0,-1 1 0,1-1 0,-1 0 0,1 1 0,0-1 0,-1 0 0,1 0 0,-1 1 0,1-1 0,0 0 0,-1 0 0,1 0 0,0 0 0,0 0 0,-1 0 0,1 0 0,0 0 0,-1 0 0,1 0 0,0 0 0,-1-1 0,1 1 0,0 0 0,1-1 0,0 0 0,0-1 0,0 1 0,-1 0 0,1-1 0,0 1 0,-1-1 0,1 1 0,-1-1 0,1 1 0,-1-1 0,0 0 0,0 0 0,0 0 0,0 0 0,0 0 0,0 0 0,0-2 0,2-10-26,-1 1 0,0 0 0,0-1 0,-2 1 0,0-1 0,-2-14 0,2 24 18,0 0 0,-1 0 0,1 0 0,-1 0-1,0 1 1,0-1 0,0 0 0,-1 0 0,0 1-1,1-1 1,-1 1 0,0 0 0,-1-1 0,1 1-1,0 0 1,-1 0 0,0 1 0,0-1-1,0 0 1,0 1 0,0 0 0,0-1 0,-1 1-1,1 1 1,-6-3 0,-4 4-229,12 8 2,2-7 191,0 0 1,0 1-1,0-1 0,0 0 1,0 1-1,0-1 1,0 0-1,0 0 0,0 0 1,1 0-1,-1 0 0,0 0 1,1 0-1,1 1 1,7 1-699,0 0 1,0-1 0,0 0-1,20 1 1,-10-3-1419,-1-1 0,1 0-1,-1-2 1,0 0 0,0-1-1,35-12 1,-17 0-4684</inkml:trace>
</inkml:ink>
</file>

<file path=ppt/ink/ink22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5:12.465"/>
    </inkml:context>
    <inkml:brush xml:id="br0">
      <inkml:brushProperty name="width" value="0.025" units="cm"/>
      <inkml:brushProperty name="height" value="0.025" units="cm"/>
    </inkml:brush>
  </inkml:definitions>
  <inkml:trace contextRef="#ctx0" brushRef="#br0">109 6 7271,'-1'-5'15715,"-10"9"-11231,-15 13-2838,16-6-1185,1-1 0,1 1 0,0 1 1,-11 20-1,16-27-372,1 0 1,0 0 0,0 0-1,0 1 1,0-1 0,1 1 0,0-1-1,0 1 1,1 0 0,-1 0-1,1-1 1,1 1 0,-1 0-1,2 6 1,-2-11-90,1 0 0,-1 0 0,1 0 0,0 0 0,0 0 0,0 1 0,-1-1 0,1 0 0,0-1 0,0 1 0,0 0 0,0 0 0,0 0 0,1-1 0,-1 1 0,0 0 0,0-1 0,0 1 0,1-1 0,-1 0 0,0 1 0,1-1 0,-1 0 0,0 0 0,1 1 0,-1-1 0,0 0 0,1-1 0,-1 1 0,2 0 0,2-1 0,0 1 0,-1-1 0,1 0 0,-1 0 0,1 0 0,-1-1 0,8-4 0,-3 1 0,-1-1 0,1 0 0,-2 0 0,1-1 0,-1 0 0,0-1 0,0 0 0,-1 0 0,0 0 0,-1-1 0,0 1 0,0-1 0,-1 0 0,0-1 0,0 1 0,2-14 0,-6 23 0,1-1 0,-1 1 0,0-1 0,0 1 0,0-1 0,0 1 0,0-1 0,0 1 0,0 0 0,0-1 0,0 1 0,0-1 0,0 1 0,0-1 0,0 1 0,0-1 0,0 1 0,-1 0 0,1-1 0,0 1 0,0-1 0,0 1 0,-1 0 0,1-1 0,0 1 0,-1 0 0,1-1 0,0 1 0,-1 0 0,1-1 0,0 1 0,-1 0 0,1 0 0,0-1 0,-1 1 0,-15 7 0,-13 23 0,26-27-50,1 1 0,1-1 0,-1 1-1,1-1 1,-1 1 0,1-1 0,0 1 0,0 0 0,0 0-1,1-1 1,0 1 0,-1 0 0,1 0 0,0 0 0,1 0 0,-1 0-1,1-1 1,1 6 0,-1-7-98,1 1 0,-1-1 0,1 0 0,0 0-1,0 0 1,-1 0 0,1 0 0,1 0 0,-1 0 0,0-1 0,0 1-1,1-1 1,-1 0 0,1 1 0,-1-1 0,1 0 0,-1-1 0,1 1-1,0 0 1,-1-1 0,1 1 0,0-1 0,0 0 0,-1 0 0,6 0-1,29 0-7057</inkml:trace>
</inkml:ink>
</file>

<file path=ppt/ink/ink22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5:13.054"/>
    </inkml:context>
    <inkml:brush xml:id="br0">
      <inkml:brushProperty name="width" value="0.025" units="cm"/>
      <inkml:brushProperty name="height" value="0.025" units="cm"/>
    </inkml:brush>
  </inkml:definitions>
  <inkml:trace contextRef="#ctx0" brushRef="#br0">21 29 13293,'0'0'14488,"0"14"-13207,-14 540 2423,14-550-3703,33-111-1,5-85 0,11-40 0,-46 224 0,0 0 0,0 1 0,0-1 0,1 1 0,7-10 0,-11 16 0,0 1 0,1-1 0,-1 0 0,1 0 0,-1 0 0,1 0 0,-1 1 0,1-1 0,0 0 0,-1 0 0,1 1 0,0-1 0,0 1 0,-1-1 0,1 1 0,0-1 0,0 1 0,0-1 0,0 1 0,0 0 0,0-1 0,0 1 0,0 0 0,0 0 0,0 0 0,-1 0 0,1 0 0,0 0 0,0 0 0,0 0 0,0 0 0,0 0 0,0 0 0,0 1 0,0-1 0,0 0 0,0 1 0,0-1 0,0 0 0,0 1 0,-1-1 0,1 1 0,0 0 0,0-1 0,-1 1 0,1 0 0,0-1 0,-1 1 0,1 0 0,-1 0 0,1 0 0,-1-1 0,1 1 0,-1 0 0,1 0 0,-1 1 0,3 4 0,-1 0 0,0 0 0,0 0 0,0 1 0,-1-1 0,0 0 0,0 1 0,-1-1 0,0 1 0,0-1 0,0 1 0,-1-1 0,0 0 0,0 1 0,-1-1 0,1 0 0,-1 0 0,-1 0 0,1 0 0,-1 0 0,0 0 0,-1-1 0,1 1 0,-7 6 0,5-5 0,0 0 0,0-1 0,-1 0 0,0 0 0,0 0 0,-1-1 0,1 1 0,-1-2 0,0 1 0,-1-1 0,1 0 0,-1-1 0,0 1 0,0-2 0,0 1 0,0-1 0,0 0 0,-12 1 0,19-3-41,0 0 1,0-1-1,-1 1 0,1 0 1,0 0-1,-1-1 0,1 1 0,0 0 1,0-1-1,0 1 0,-1-1 1,1 0-1,0 1 0,0-1 1,0 0-1,0 0 0,0 0 1,0 1-1,0-1 0,1 0 1,-1 0-1,0-1 0,0 1 0,1 0 1,-1 0-1,0 0 0,1 0 1,-1 0-1,1-1 0,0 1 1,-1 0-1,1-1 0,0 1 1,0 0-1,0 0 0,0-1 1,0 1-1,0 0 0,0-1 0,1-1 1,-1-1-321,1 0-1,-1 0 1,1 0 0,0 0 0,1 0 0,-1 0 0,1 0-1,0 0 1,0 1 0,0-1 0,0 0 0,3-3 0,22-16-6985,4 5-2776</inkml:trace>
</inkml:ink>
</file>

<file path=ppt/ink/ink22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5:13.663"/>
    </inkml:context>
    <inkml:brush xml:id="br0">
      <inkml:brushProperty name="width" value="0.025" units="cm"/>
      <inkml:brushProperty name="height" value="0.025" units="cm"/>
    </inkml:brush>
  </inkml:definitions>
  <inkml:trace contextRef="#ctx0" brushRef="#br0">242 63 6887,'0'0'23536,"-10"2"-21544,-18 3-1846,0 2 1,-43 16 0,65-20-152,-1-1 1,1 1-1,-1 0 1,1 0-1,0 0 0,0 1 1,1 0-1,-1 0 0,1 1 1,0 0-1,0 0 0,0 0 1,1 0-1,-1 1 1,1-1-1,1 1 0,-1 0 1,-3 10-1,6-15 5,1 0 0,0 0 0,-1 0 0,1 0 0,0 0 0,0-1 0,0 1 0,0 0 0,0 0 0,0 0 0,0 0 0,0 0 0,0 0 0,0 0 0,0-1 0,0 1 0,1 0 0,-1 0 0,0 0 0,1 0 0,-1-1 0,1 1 0,-1 0 0,1 0 0,-1-1 0,1 1 0,-1 0 0,1-1 0,0 1 0,-1-1 0,1 1 0,0 0 0,1 0 0,1 0 0,0-1 0,0 1 0,0-1 0,0 1 0,0-1 0,0 0 0,-1 0 0,1 0 0,0-1 0,5 0 0,3-1 0,-1-1 0,1 0 0,-1-1 0,0 0 0,14-8 0,-13 5 0,-1-1 0,0-1 0,0 0 0,-1 0 0,16-21 0,-21 24 0,0 0 0,0 0 0,-1 0 0,0-1 0,0 1 0,0-1 0,-1 0 0,0 0 0,0 0 0,-1 0 0,1 0 0,-1-9 0,-1 15 0,0 1 0,0-1 0,0 1 0,1-1 0,-1 1 0,0-1 0,0 1 0,0-1 0,0 1 0,0-1 0,0 1 0,0-1 0,0 1 0,-1-1 0,1 1 0,0-1 0,0 1 0,0-1 0,0 1 0,-1-1 0,1 1 0,0-1 0,-1 1 0,1-1 0,0 1 0,-1 0 0,1-1 0,0 1 0,-1-1 0,1 1 0,-1 0 0,1 0 0,-1-1 0,1 1 0,-1 0 0,1 0 0,-1-1 0,1 1 0,-1 0 0,1 0 0,-1 0 0,1 0 0,-1 0 0,1 0 0,-1 0 0,1 0 0,-1 0 0,1 0 0,-1 0 0,1 0 0,-1 0 0,1 1 0,-1-1 0,1 0 0,-1 0 0,1 0 0,-1 1 0,1-1 0,-1 0 0,1 1 0,0-1 0,-1 0 0,0 1 0,-1 1 0,-1 0 0,0 0 0,1 0 0,0 1 0,-1-1 0,1 1 0,0-1 0,0 1 0,-2 4 0,1-1 0,1 1 0,0-1 0,0 1 0,1-1 0,0 1 0,0-1 0,0 10 0,1-14 0,0-1 0,0 1 0,0 0 0,1-1 0,-1 1 0,0 0 0,1-1 0,-1 1 0,1-1 0,-1 1 0,1-1 0,0 1 0,0-1 0,-1 1 0,1-1 0,0 0 0,1 1 0,-1-1 0,0 0 0,0 0 0,0 0 0,1 0 0,-1 0 0,0 0 0,1 0 0,-1 0 0,1-1 0,-1 1 0,1 0 0,-1-1 0,1 0 0,0 1 0,-1-1 0,3 1 0,7-1 0,-1-1 0,1 0 0,-1 0 0,0-1 0,1 0 0,-1-1 0,0 0 0,0-1 0,-1 0 0,1 0 0,-1-1 0,11-7 0,-10 6 0,0 0 0,0 1 0,0 0 0,1 1 0,0 0 0,0 0 0,0 1 0,0 1 0,18-2 0,-28 4 0,1 0 0,-1 0 0,0 0 0,1 0 0,-1 1 0,0-1 0,0 0 0,1 1 0,-1-1 0,0 1 0,0-1 0,1 1 0,-1 0 0,0-1 0,0 1 0,0 0 0,0 0 0,0 0 0,0 0 0,0 0 0,0 0 0,0 0 0,-1 0 0,1 0 0,0 0 0,-1 0 0,2 3 0,6 40 0,-8-39 0,0 0 0,1 0 0,-1 0 0,1 0 0,0-1 0,1 1 0,2 6 0,-3-10 0,0 0 0,1 0 0,-1 0 0,1 0 0,-1 0 0,1 0 0,-1 0 0,1 0 0,0-1 0,-1 1 0,1 0 0,0-1 0,-1 0 0,1 1 0,0-1 0,0 0 0,0 0 0,-1 0 0,4 0 0,36-5 0,30-17 0,-59 16 0,1 2 0,-1-1 0,1 2 0,-1-1 0,1 2 0,0 0 0,0 0 0,0 1 0,1 1 0,23 2 0,-34-1-194,0 0 0,0 0 0,0 0 0,0 0 0,0-1 0,0 1 0,0-1 0,1 0 0,-1 0 0,0 0 0,0 0 0,0-1 1,1 1-1,-1-1 0,0 0 0,0 0 0,0 0 0,0 0 0,0-1 0,-1 1 0,1-1 0,0 0 0,0 0 0,-1 1 0,0-2 0,4-2 0,5-7-4135,0-1-1,17-27 1,-2-4-6594</inkml:trace>
</inkml:ink>
</file>

<file path=ppt/ink/ink22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5:14.039"/>
    </inkml:context>
    <inkml:brush xml:id="br0">
      <inkml:brushProperty name="width" value="0.025" units="cm"/>
      <inkml:brushProperty name="height" value="0.025" units="cm"/>
    </inkml:brush>
  </inkml:definitions>
  <inkml:trace contextRef="#ctx0" brushRef="#br0">164 0 17809,'0'0'4794,"-4"14"-598,-6 17-3622,-47 177 3032,48-167-3159,2 0 0,2 0 0,0 61 0,7-81-1957,1-30-1861,0-35-1982,-5 26 5244,-1 1 0,-1-1-1,0 1 1,-14-32-1,-21-23 3134,35 66 1524,17 18-3747,-7-9-1090,1 0-1,-1 0 1,0 0-1,1-1 0,-1 0 1,1-1-1,12 2 0,51-1-10479,-67-2 10168,48-2-14373</inkml:trace>
</inkml:ink>
</file>

<file path=ppt/ink/ink22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5:14.379"/>
    </inkml:context>
    <inkml:brush xml:id="br0">
      <inkml:brushProperty name="width" value="0.025" units="cm"/>
      <inkml:brushProperty name="height" value="0.025" units="cm"/>
    </inkml:brush>
  </inkml:definitions>
  <inkml:trace contextRef="#ctx0" brushRef="#br0">287 1 16976,'0'0'9865,"-10"2"-6827,6-1-2948,0-1 0,0 1 1,1 0-1,-1 0 0,0 0 0,1 1 1,-1-1-1,1 1 0,-1 0 0,1 0 1,0 0-1,0 0 0,0 1 0,0-1 1,0 1-1,0 0 0,1 0 0,-1 0 1,1 0-1,0 0 0,0 0 0,0 1 1,0-1-1,1 1 0,-1-1 0,1 1 1,0 0-1,0-1 0,1 1 0,-1 0 1,0 6-1,1-8-97,1-1 0,-1 0 0,0 0 1,1 0-1,-1 1 0,1-1 0,-1 0 0,1 0 0,-1 0 0,1 0 1,0 0-1,0 0 0,-1 0 0,1 0 0,0 0 0,0 0 0,0-1 1,0 1-1,0 0 0,0 0 0,0-1 0,0 1 0,0-1 0,1 1 1,-1-1-1,0 1 0,0-1 0,0 0 0,1 0 0,-1 0 0,0 1 1,0-1-1,2-1 0,53 2-711,-40-2 292,5 0-822,-10 1 303,1-1 0,0 1 1,-1 1-1,18 3 0,-28-4 991,1 0 1,0 0-1,-1 1 0,1-1 0,-1 1 0,1-1 0,-1 1 0,1 0 0,-1 0 0,0-1 0,1 1 0,-1 0 0,0 0 0,0 0 0,1 1 0,-1-1 1,0 0-1,0 0 0,0 1 0,0-1 0,-1 0 0,1 1 0,0-1 0,-1 1 0,1-1 0,0 1 0,-1-1 0,0 1 0,1-1 0,-1 1 1,0 0-1,0-1 0,0 1 0,0-1 0,0 1 0,0 0 0,-1-1 0,0 3 0,0 0 165,-1 0 1,1 0-1,-1-1 1,0 1-1,0-1 0,-1 1 1,1-1-1,-1 0 0,0 0 1,0 0-1,0 0 1,0 0-1,0-1 0,-7 4 1,-56 30 2119,58-32-2281,-13 6-169,-1 0 1,0-2-1,0-1 0,-1-1 1,0 0-1,0-2 1,0-1-1,-46 1 0,36-8-6399,5-11-5787</inkml:trace>
</inkml:ink>
</file>

<file path=ppt/ink/ink22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5:14.738"/>
    </inkml:context>
    <inkml:brush xml:id="br0">
      <inkml:brushProperty name="width" value="0.025" units="cm"/>
      <inkml:brushProperty name="height" value="0.025" units="cm"/>
    </inkml:brush>
  </inkml:definitions>
  <inkml:trace contextRef="#ctx0" brushRef="#br0">1 298 7944,'13'2'10100,"16"1"-8823,0-1 1,1-1-1,-1-2 1,49-7-1,132-33 1175,-171 33-1970,-24 5-337,746-151 3539,-540 120-3517,331-8 1,-136 48 640,-142 1-378,-237-5-500,-27-1-348,1 0-1,0-1 0,0 0 1,-1 0-1,1-1 0,17-4 1,-19-5-7435,-6-5-8039</inkml:trace>
</inkml:ink>
</file>

<file path=ppt/ink/ink22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5:52.436"/>
    </inkml:context>
    <inkml:brush xml:id="br0">
      <inkml:brushProperty name="width" value="0.025" units="cm"/>
      <inkml:brushProperty name="height" value="0.025" units="cm"/>
    </inkml:brush>
  </inkml:definitions>
  <inkml:trace contextRef="#ctx0" brushRef="#br0">2725 203 5637,'-17'-7'5104,"-297"-86"-903,-211 5-3147,408 78-322,-1 6 1,-179 15-1,222-1-321,0 3 0,1 4 0,1 3 0,-113 46-1,95-26-170,2 5-1,2 3 0,-82 59 0,127-77-179,0 2 1,2 1-1,2 2 0,1 2 0,2 1 0,-39 56 1,59-72-9,1 0 0,2 0 1,0 2-1,2-1 0,0 1 1,2 1-1,1 0 0,0 0 1,2 0-1,1 1 0,1 0 1,1-1-1,2 1 0,3 40 1,0-44-48,1-1 1,1 0 0,1 0 0,0-1 0,2 0-1,0 0 1,16 26 0,-6-17 7,1-1 0,1-1 0,1-1 1,30 28-1,3-5 27,3-2 0,2-3 0,106 61 0,-87-62-22,2-3 0,2-4-1,1-4 1,144 37 0,-108-44 4,0-5 0,234 8 0,-198-26-19,274-32 0,-336 16 3,-1-5 1,-1-3-1,-1-5 0,107-46 0,-116 36 92,-1-4 1,-2-3-1,-2-4 0,95-78 0,-127 90 234,-2-3 0,-1-1-1,-2-2 1,-2-2-1,-3-1 1,-1-2 0,52-98-1,-71 114-263,-1-1-1,-2 0 0,-1 0 1,-1-1-1,-2 0 0,-1-1 1,-2 0-1,-1 0 0,-2-40 1,-3 47-61,-1 0 1,-1 0 0,-1 0 0,-2 1 0,0 0 0,-2 0 0,-1 1 0,-1 0 0,-1 1 0,-1 0 0,-30-42 0,22 41 20,-1 0 0,-1 1 0,-1 1 0,-1 1 0,0 2-1,-2 0 1,-1 2 0,0 1 0,-1 1 0,-1 1 0,0 2 0,-1 1 0,-61-15 0,42 17-27,0 2 1,0 3 0,0 1-1,-1 3 1,0 2 0,1 2-1,-1 3 1,-76 17 0,-25 21-2476,-209 88 1,343-125 2087,-300 122-7574</inkml:trace>
</inkml:ink>
</file>

<file path=ppt/ink/ink22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6:15.425"/>
    </inkml:context>
    <inkml:brush xml:id="br0">
      <inkml:brushProperty name="width" value="0.025" units="cm"/>
      <inkml:brushProperty name="height" value="0.025" units="cm"/>
    </inkml:brush>
  </inkml:definitions>
  <inkml:trace contextRef="#ctx0" brushRef="#br0">1183 126 929,'0'0'801,"4"-12"-374,0-1-322,-1 1 126,1 0-1,0 0 1,0 1-1,1 0 1,1 0-1,6-11 1,-9 21-54,-8 7-71,4-5 14,0 1 0,0-1 0,-1 0 0,1 0 0,0 0 0,-1 0 0,1-1 0,0 1-1,-1 0 1,1 0 0,-1-1 0,1 1 0,-1-1 0,1 0 0,-1 1 0,-2-1 0,-3 1 139,-1 0 1,1 0-1,0 1 0,-1 0 1,1 0-1,0 1 1,0 0-1,0 0 1,1 1-1,-1-1 0,1 2 1,0-1-1,-10 9 1,11-8-204,-1 0 1,0 0 0,0-1-1,0 0 1,-1-1 0,1 1-1,-1-1 1,0 0 0,0-1 0,0 1-1,0-1 1,-1-1 0,-12 2-1,5-4-4,0-1-1,0 0 0,0-2 0,1 1 0,-22-9 0,20 6 121,0 1-1,-1 0 1,-33-3-1,-266 8 1821,297 2-1965,0 1 1,0 1-1,1 1 1,-1 1 0,1 0-1,0 1 1,1 1 0,0 1-1,0 0 1,1 2 0,0-1-1,1 2 1,0 0 0,1 1-1,-23 25 1,16-12 2,0 0-1,2 1 1,1 2 0,1-1 0,1 2-1,2 0 1,1 1 0,-12 42 0,24-69-30,0 0 1,0 0-1,0 1 1,0-1-1,0 0 1,1 0-1,0 0 1,0 1-1,0-1 1,0 0-1,1 1 1,0-1-1,0 0 1,0 0-1,0 0 1,1 0-1,-1 0 1,1 0-1,0 0 1,5 6 0,1-2-1,0 0 1,0 0 0,1-1-1,1 0 1,-1-1 0,15 7-1,-4-1 11,26 16 60,155 86 313,-175-102-351,1-1-1,1-1 1,0-1 0,0-2 0,55 8 0,-23-11 56,-1-3 0,1-3 0,-1-2 0,1-3 0,-2-3 0,1-2 0,89-31 0,-73 16 67,0-4 1,-3-3-1,0-3 0,-3-3 0,73-56 0,-105 69-154,-2-2 0,-1-1 0,44-49 0,-69 69 4,-1-1 0,0 0 1,0 0-1,-1-1 0,0 1 0,-1-2 0,-1 1 0,0-1 1,0 1-1,-1-1 0,-1-1 0,0 1 0,-1 0 0,0-1 1,-1-25-1,-2 32 5,0 0 1,-1 0-1,0 0 1,0 0-1,0 1 1,-1-1-1,0 1 1,-1-1 0,1 1-1,-1 0 1,0 1-1,0-1 1,-1 0-1,0 1 1,0 0-1,0 0 1,-1 1-1,1 0 1,-1 0-1,0 0 1,0 0-1,-1 1 1,1 0-1,-13-4 1,-5-1 40,0 1 1,0 2-1,-1 0 1,0 1 0,-47 0-1,11 5-49,0 2-1,0 3 1,-109 26-1,-175 70 273,-69 15-3880,244-88-1910</inkml:trace>
</inkml:ink>
</file>

<file path=ppt/ink/ink22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1:18.890"/>
    </inkml:context>
    <inkml:brush xml:id="br0">
      <inkml:brushProperty name="width" value="0.025" units="cm"/>
      <inkml:brushProperty name="height" value="0.025" units="cm"/>
    </inkml:brush>
  </inkml:definitions>
  <inkml:trace contextRef="#ctx0" brushRef="#br0">0 47 10410,'0'0'4714,"12"5"-3898,17 4-248,0 0 0,1-2 0,0-1 0,53 4 0,139-4 1192,-156-6-1523,1543-48 3642,-580 6-3172,-925 39-722,1401-2 2448,-1444 7-2333,31 1-2,-1 3 1,98 21-1,-188-27-105,-1 0 0,1 0 0,0 0 0,0 0-1,0 0 1,-1 0 0,1 0 0,0 0 0,0 1 0,0-1 0,-1 0 0,1 0-1,0 1 1,-1-1 0,1 0 0,0 1 0,0-1 0,-1 1 0,1-1 0,-1 1 0,1 0-1,-1-1 1,1 1 0,0 0 0,-19 4 34,-34-1-1253,46-4 785,-3 1-858,1-1-1,0-1 1,0 1-1,0-2 1,-10-1 0,-8-11-8359</inkml:trace>
</inkml:ink>
</file>

<file path=ppt/ink/ink22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1:20.030"/>
    </inkml:context>
    <inkml:brush xml:id="br0">
      <inkml:brushProperty name="width" value="0.025" units="cm"/>
      <inkml:brushProperty name="height" value="0.025" units="cm"/>
    </inkml:brush>
  </inkml:definitions>
  <inkml:trace contextRef="#ctx0" brushRef="#br0">0 1 14894,'0'0'678,"11"8"-491,-3-2-72,0-1-1,0 0 1,0 0 0,1 0 0,0-1 0,0-1-1,0 0 1,0 0 0,0 0 0,1-1-1,11 1 1,437 7 2865,-227-9-2148,2909 15 3819,-2986-16-4407,2872 98 1374,-2676-68-762,471 23-41,-694-53-698,-127 0-115,0 0 0,0 0 0,0-1 1,-1 1-1,1 0 0,0 0 0,0 0 0,0 0 0,0-1 0,0 1 0,0 0 1,0 0-1,0 0 0,-1 0 0,1-1 0,0 1 0,0 0 0,0 0 1,0 0-1,0-1 0,0 1 0,0 0 0,0 0 0,0 0 0,0-1 0,0 1 1,0 0-1,1 0 0,-1 0 0,0-1 0,0 1 0,0 0 0,0 0 1,0 0-1,0 0 0,0-1 0,0 1 0,1 0 0,-1 0 0,0 0 0,0 0 1,0 0-1,0 0 0,1-1 0,-1 1 0,0 0 0,0 0 0,0 0 1,0 0-1,1 0 0,-1 0 0,-18-10-257,-16 2-2114,1 1 1,-58-5-1,13 3-5216,25 0-3242</inkml:trace>
</inkml:ink>
</file>

<file path=ppt/ink/ink22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1:32.721"/>
    </inkml:context>
    <inkml:brush xml:id="br0">
      <inkml:brushProperty name="width" value="0.025" units="cm"/>
      <inkml:brushProperty name="height" value="0.025" units="cm"/>
    </inkml:brush>
  </inkml:definitions>
  <inkml:trace contextRef="#ctx0" brushRef="#br0">32 6 5669,'0'0'4218,"-6"0"-4336,-14 0 81,19 1 47,1-1 0,-1 0 0,1 1-1,0-1 1,-1 0 0,1 1 0,0-1 0,-1 1 0,1-1 0,0 1 0,-1-1-1,1 1 1,0-1 0,0 1 0,0-1 0,-1 1 0,1-1 0,0 1 0,0-1-1,0 1 1,0 0 0,0-1 0,0 1 0,0-1 0,0 1 0,0-1 0,0 1-1,1-1 1,-1 1 0,0 0 0,0-1 0,0 1 0,1-1 0,-1 0 0,0 1 0,1-1-1,0 2 1,7 18 58,-3-16 152,-1 0-1,1 0 1,-1 0-1,1 0 1,0-1-1,1 0 1,-1 0 0,0-1-1,1 1 1,0-1-1,-1 0 1,1-1 0,0 1-1,0-1 1,8 0-1,9 0 259,1 0-1,40-7 0,6 1 690,421-15 43,-278 8-887,35 11 49,-155 4-306,-1-4 1,121-16-1,-93 3-5,1 6 0,159 9 1,-98 2-27,83-10-17,-107 0 2,187 17 0,140 11 45,-211-15 30,-102 1-30,276-24-1,-346 7 723,204 7 0,-285 4-1027,0 1 0,1 1 0,-1 0 0,0 2-1,30 11 1,-48-15 24,-1 0 0,1 0-1,-1 0 1,0 0 0,1 1 0,-1-1 0,0 1-1,0 0 1,0-1 0,0 1 0,0 0 0,-1 0-1,1 0 1,0 0 0,-1 1 0,0-1 0,1 0-1,-1 1 1,0-1 0,0 1 0,1 3 0,-6 7-6687</inkml:trace>
</inkml:ink>
</file>

<file path=ppt/ink/ink22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1:38.537"/>
    </inkml:context>
    <inkml:brush xml:id="br0">
      <inkml:brushProperty name="width" value="0.025" units="cm"/>
      <inkml:brushProperty name="height" value="0.025" units="cm"/>
    </inkml:brush>
  </inkml:definitions>
  <inkml:trace contextRef="#ctx0" brushRef="#br0">0 261 12139,'0'0'1127,"9"1"-1122,32 0 217,0-1-1,-1-1 1,54-10-1,184-13 929,-46 7-992,-92-2-11,57-8 370,224-1-1,-144 40-328,-157-4-84,178-9-1,-249-7-62,0-1 0,-1-3 0,0-1 0,49-23 0,-31 13 313,72-17 0,-119 36-87,-1 2 1,30-1-1,-11 2 3410,-52 0-136,-7-2-4904,31 6 231,0-1 0,-1 1 1,1 1-1,0 0 0,-1 0 1,0 1-1,15 10 0,7 8-4687</inkml:trace>
</inkml:ink>
</file>

<file path=ppt/ink/ink22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1:44.554"/>
    </inkml:context>
    <inkml:brush xml:id="br0">
      <inkml:brushProperty name="width" value="0.025" units="cm"/>
      <inkml:brushProperty name="height" value="0.025" units="cm"/>
    </inkml:brush>
  </inkml:definitions>
  <inkml:trace contextRef="#ctx0" brushRef="#br0">1 252 7687,'0'0'8707,"3"-2"-8210,5-3-298,-1 1 0,1 0 0,0 1 0,1 0 0,-1 0 0,1 1 0,-1 0 0,11-2 0,84-6 2006,-60 6-1947,100-9-3,301-40 990,-378 46-806,0 2-1,106 6 0,-56 2-98,373-11 1006,10-4-813,323-11 135,-345 15-344,-144 7-269,141-14 810,-9 11-653,-135 5-131,-149-2-34,105-4-94,-217 0 309,0-2-1,77-20 1,-131 23-904,20-4 3160,-33 5-1143,-21 1-1188,22 4-1000,-1 0 1,1 0 0,-1 1-1,1-1 1,-1 0-1,0 1 1,0 0-1,0-1 1,0 1-1,-1 0 1,1 0 0,-1 0-1,0 0 1,0 0-1,2 6 1,-1 17-8418</inkml:trace>
</inkml:ink>
</file>

<file path=ppt/ink/ink22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1:49.273"/>
    </inkml:context>
    <inkml:brush xml:id="br0">
      <inkml:brushProperty name="width" value="0.025" units="cm"/>
      <inkml:brushProperty name="height" value="0.025" units="cm"/>
    </inkml:brush>
  </inkml:definitions>
  <inkml:trace contextRef="#ctx0" brushRef="#br0">0 47 11179,'0'0'5765,"4"-3"-5055,8-4-458,0 1-1,1 1 1,0 0 0,0 0-1,0 1 1,0 1 0,1 0-1,-1 1 1,19-1 0,135 3 760,-126 2-735,67 8-145,0 4-1,149 39 1,-54-9-116,-106-31 25,0-5 0,1-3-1,107-10 1,-96 1 45,0 4 1,124 17-1,-128-4-28,1-4-1,0-5 1,0-5 0,137-17-1,-146 7-39,0 5-1,1 3 0,139 16 1,-84-3-5,218-13 0,102 6 238,-291 5-48,0-7 0,340-45 0,-386 31-148,198 5-1,135 38 72,10-17 71,-10 0-74,-369-5 272,0-4 0,121-12 0,-208 4 1234,-28 0-386,-11-4-2310,49 8-9840,-21 9 3316</inkml:trace>
</inkml:ink>
</file>

<file path=ppt/ink/ink22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2:21.358"/>
    </inkml:context>
    <inkml:brush xml:id="br0">
      <inkml:brushProperty name="width" value="0.025" units="cm"/>
      <inkml:brushProperty name="height" value="0.025" units="cm"/>
    </inkml:brush>
  </inkml:definitions>
  <inkml:trace contextRef="#ctx0" brushRef="#br0">87 1 2018,'0'0'3123,"-10"5"-2253,-5 1-721,-35 19 1667,49-24-1612,0-1 0,1 0 0,-1 0 1,1 1-1,-1-1 0,1 0 1,-1 1-1,0-1 0,1 0 1,-1 1-1,1-1 0,0 1 0,-1-1 1,1 1-1,-1-1 0,1 1 1,0-1-1,-1 1 0,1-1 0,0 1 1,0 0-1,-1-1 0,1 1 1,0-1-1,0 1 0,0 0 1,0 0-1,14 6 3038,36-6-691,-44-1-2138,518-1 525,1030 7 2309,-174-5-1053,-1220-5-1476,153 2 1014,-237 12-1569,-46-3 12,-26-5-42,-12-1 37,-4-1-1166,-18 0-4165,13-7-3459,5-4-2868</inkml:trace>
</inkml:ink>
</file>

<file path=ppt/ink/ink22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2:25.360"/>
    </inkml:context>
    <inkml:brush xml:id="br0">
      <inkml:brushProperty name="width" value="0.025" units="cm"/>
      <inkml:brushProperty name="height" value="0.025" units="cm"/>
    </inkml:brush>
  </inkml:definitions>
  <inkml:trace contextRef="#ctx0" brushRef="#br0">1 45 9033,'0'0'9790,"12"-6"-5450,-12 6-4371,0 1 0,0-1 0,0 0 0,0 0 0,0 1-1,0-1 1,0 0 0,0 1 0,0-1 0,0 0 0,1 0 0,-1 1-1,0-1 1,0 0 0,0 0 0,0 1 0,0-1 0,1 0 0,-1 0 0,0 1-1,0-1 1,0 0 0,1 0 0,-1 0 0,0 0 0,0 1 0,1-1-1,-1 0 1,0 0 0,0 0 0,1 0 0,-1 0 0,0 0 0,1 0-1,-1 0 1,0 0 0,0 0 0,1 0 0,-1 0 0,1 0 0,16-4-2107,15-14-3528,-18 7 2313,-1-2-1740</inkml:trace>
</inkml:ink>
</file>

<file path=ppt/ink/ink22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2:27.522"/>
    </inkml:context>
    <inkml:brush xml:id="br0">
      <inkml:brushProperty name="width" value="0.025" units="cm"/>
      <inkml:brushProperty name="height" value="0.025" units="cm"/>
    </inkml:brush>
  </inkml:definitions>
  <inkml:trace contextRef="#ctx0" brushRef="#br0">37 54 14574,'0'0'1436,"-31"-14"1532,25 22-816,7-5-1832,-1-3-331,0 0 27,0 0-5,1 0 5,0 1-27,0-1 22,-1 0-27,0 1 16,-2-17 185,1-4-6803,1 4 361</inkml:trace>
</inkml:ink>
</file>

<file path=ppt/ink/ink22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2:28.331"/>
    </inkml:context>
    <inkml:brush xml:id="br0">
      <inkml:brushProperty name="width" value="0.025" units="cm"/>
      <inkml:brushProperty name="height" value="0.025" units="cm"/>
    </inkml:brush>
  </inkml:definitions>
  <inkml:trace contextRef="#ctx0" brushRef="#br0">31 0 17713,'-17'3'49,"29"16"163,-10-17-228,4 13-428,-7-15 233,1 1 0,0 0 0,-1 0 0,1 0-1,-1-1 1,1 1 0,-1 0 0,0-1 0,1 1 0,-1 0 0,1-1 0,-1 1-1,0-1 1,0 1 0,1-1 0,-1 1 0,0-1 0,0 0 0,1 1 0,-1-1 0,0 0-1,0 0 1,0 0 0,0 1 0,0-1 0,-1 0 0,-11 1-4428</inkml:trace>
</inkml:ink>
</file>

<file path=ppt/ink/ink22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2:31.816"/>
    </inkml:context>
    <inkml:brush xml:id="br0">
      <inkml:brushProperty name="width" value="0.025" units="cm"/>
      <inkml:brushProperty name="height" value="0.025" units="cm"/>
    </inkml:brush>
  </inkml:definitions>
  <inkml:trace contextRef="#ctx0" brushRef="#br0">2814 293 5830,'-249'-85'3722,"107"33"-2192,-3 7-1,-191-35 1,-35 50-419,-5 31 159,329 2-1232,-1 2-1,1 3 1,0 1 0,0 2-1,1 3 1,-44 18-1,12 2-28,2 2-1,-111 72 1,147-81 18,1 2-1,1 1 1,1 2 0,2 2 0,2 1 0,1 1 0,-50 75 0,61-77-5,2 1 0,1 1-1,2 0 1,1 1 0,2 0-1,2 2 1,2-1 0,1 1-1,-6 79 1,13-87-19,1 0 0,1 0 0,1 0 0,2-1 0,2 1 0,15 51 0,-15-64-8,2 0 0,0 0 0,1-1 1,1 0-1,0-1 0,2 0 0,0-1 0,0 0 0,1-1 0,1 0 0,30 22 1,-17-18 42,1-1 0,0-1 0,1-2 0,1-1 0,1-1 0,0-2 1,0 0-1,1-3 0,50 6 0,30-2 406,160-7 0,-171-5-261,359 15-190,-368-6-14,-1 5 0,177 48 0,-164-28 29,-21-5 29,118 23-1,-174-46-27,1-1 0,-1-2-1,1-1 1,0-1 0,0-1 0,-1-1 0,1-2 0,41-10-1,20-15 740,-2-4-1,-1-3 1,-2-4-1,109-70 0,-153 84-515,-1-3 0,-1 0 0,-2-3 0,0-1 0,-3-1 0,-1-2 0,-1-2 0,-3 0 0,-1-2 0,31-60 0,-52 87-144,0 1 1,-1-1-1,-1 0 0,-1-1 0,1 1 1,-2-1-1,0 1 0,-1-1 1,0 0-1,-1 0 0,0 1 0,-4-23 1,0 21-41,0-1 0,-1 1 0,-1 0 0,0 0 0,-1 0 0,-1 1 0,0 0 0,-1 1 0,0-1 0,-16-16 0,-11-8 45,-2 0 0,-2 3 0,-67-47 0,30 31-52,-101-48 0,132 76-360,-1 3 0,-1 2 0,-1 1 1,-1 3-1,0 2 0,-93-9 0,86 17-1579,1 3 1,0 3-1,-78 11 0,14 7-4524</inkml:trace>
</inkml:ink>
</file>

<file path=ppt/ink/ink22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2:36.544"/>
    </inkml:context>
    <inkml:brush xml:id="br0">
      <inkml:brushProperty name="width" value="0.025" units="cm"/>
      <inkml:brushProperty name="height" value="0.025" units="cm"/>
    </inkml:brush>
  </inkml:definitions>
  <inkml:trace contextRef="#ctx0" brushRef="#br0">1 676 17649,'0'0'827,"9"-7"321,446-321 5736,-209 155-6401,-223 157-670,54-42 590,-73 55-766,0-1-1,0 0 0,0 0 1,0 0-1,-1 0 1,1-1-1,-1 1 0,-1-1 1,1 0-1,0 0 1,-1 0-1,0 0 1,2-8-1,-4 12 179,0 1 0,0-1-1,0 0 1,0 1 0,0-1 0,0 0 0,0 0 0,0 1 0,0-1-1,0 0 1,0 1 0,0-1 0,-1 0 0,1 1 0,0-1 0,0 0-1,-1 1 1,1-1 0,-1 1 0,1-1 0,0 1 0,-1-1-1,1 1 1,-1-1 0,1 1 0,-1-1 0,1 1 0,-1-1 0,0 1-1,1 0 1,-1-1 0,1 1 0,-1 0 0,0 0 0,1-1 0,-1 1-1,0 0 1,1 0 0,-1 0 0,-1 0 0,-26-4-5661</inkml:trace>
</inkml:ink>
</file>

<file path=ppt/ink/ink22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2:36.902"/>
    </inkml:context>
    <inkml:brush xml:id="br0">
      <inkml:brushProperty name="width" value="0.025" units="cm"/>
      <inkml:brushProperty name="height" value="0.025" units="cm"/>
    </inkml:brush>
  </inkml:definitions>
  <inkml:trace contextRef="#ctx0" brushRef="#br0">629 1 8456,'-12'2'6225,"-1"1"-5517,1 0 0,-1 1 0,1 0 0,0 0 0,0 2 0,1-1 0,-1 1 0,1 1 0,0 0 0,-10 10 0,-27 36 161,3 2 0,2 2-1,-56 99 1,-2 2-799,47-88-34,33-45 14,2 1 0,-25 42 1,44-68-52,0 0-1,0 1 1,-1-1 0,1 0 0,0 1 0,0-1 0,0 0-1,-1 1 1,1-1 0,0 0 0,0 1 0,0-1 0,0 1 0,0-1-1,0 0 1,0 1 0,0-1 0,0 1 0,0-1 0,0 0-1,0 1 1,0-1 0,0 1 0,0-1 0,0 0 0,0 1-1,0-1 1,0 0 0,1 1 0,-1-1 0,0 0 0,0 1-1,1-1 1,-1 0 0,0 1 0,0-1 0,1 0 0,-1 0-1,1 1 1,18-1-11,24-13 140,149-70 801,21-10-585,-170 79-1597,65-15 0,-58 20-2847,-8 2-1527</inkml:trace>
</inkml:ink>
</file>

<file path=ppt/ink/ink22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2:37.307"/>
    </inkml:context>
    <inkml:brush xml:id="br0">
      <inkml:brushProperty name="width" value="0.025" units="cm"/>
      <inkml:brushProperty name="height" value="0.025" units="cm"/>
    </inkml:brush>
  </inkml:definitions>
  <inkml:trace contextRef="#ctx0" brushRef="#br0">67 0 17392,'0'0'5285,"11"84"-4452,-19-38-512,-5 4-193,3 0-96,-1 0-64,5-3-1057,-1-9-577,2-4-992,-2-10-513,-3-6-897</inkml:trace>
</inkml:ink>
</file>

<file path=ppt/ink/ink22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2:37.651"/>
    </inkml:context>
    <inkml:brush xml:id="br0">
      <inkml:brushProperty name="width" value="0.025" units="cm"/>
      <inkml:brushProperty name="height" value="0.025" units="cm"/>
    </inkml:brush>
  </inkml:definitions>
  <inkml:trace contextRef="#ctx0" brushRef="#br0">1 129 13677,'0'0'6086,"78"-6"-4709,-40 1-224,6-3-320,1-2-481,-3-3-224,-4-1-96,-8 0-576,-11 1-898,-7-2-511,-12-1-482,-12 1-3298</inkml:trace>
</inkml:ink>
</file>

<file path=ppt/ink/ink22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2:38.042"/>
    </inkml:context>
    <inkml:brush xml:id="br0">
      <inkml:brushProperty name="width" value="0.025" units="cm"/>
      <inkml:brushProperty name="height" value="0.025" units="cm"/>
    </inkml:brush>
  </inkml:definitions>
  <inkml:trace contextRef="#ctx0" brushRef="#br0">0 53 10602,'0'0'11787,"61"-39"-10377,-22 32-353,5 2-609,2 4-384,0 1-32,-5 0-352,-7 4-1826,-7 7-1826,-7 1-2658</inkml:trace>
  <inkml:trace contextRef="#ctx0" brushRef="#br0" timeOffset="1">368 251 13869,'0'0'1682,"-1"8"442,-4 30-426,5-37-1581,0 1 0,0-1 0,0 0 0,0 1 0,1-1 0,-1 1-1,0-1 1,1 0 0,-1 1 0,1-1 0,-1 0 0,1 1 0,-1-1 0,1 0 0,0 0 0,0 0 0,0 0 0,0 1 0,0-1-1,0 0 1,0-1 0,0 1 0,0 0 0,0 0 0,0 0 0,1-1 0,-1 1 0,0 0 0,1-1 0,-1 1 0,0-1 0,1 0-1,-1 1 1,1-1 0,-1 0 0,2 0 0,58 1 991,-49-2-915,22-5 657,8 1 944,-41 5-1753,1 0 0,-1 0 1,0 0-1,1 1 0,-1-1 0,0 1 1,0-1-1,1 1 0,-1 0 1,0-1-1,0 1 0,0 0 1,0 0-1,0 0 0,0 0 1,0 0-1,0 0 0,0 0 1,0 0-1,-1 0 0,1 0 1,0 0-1,-1 0 0,1 1 1,-1-1-1,1 0 0,-1 2 1,4 10-717,10 22 2647,0-26-3956,7-5-5935</inkml:trace>
</inkml:ink>
</file>

<file path=ppt/ink/ink22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2:38.666"/>
    </inkml:context>
    <inkml:brush xml:id="br0">
      <inkml:brushProperty name="width" value="0.025" units="cm"/>
      <inkml:brushProperty name="height" value="0.025" units="cm"/>
    </inkml:brush>
  </inkml:definitions>
  <inkml:trace contextRef="#ctx0" brushRef="#br0">245 1 15214,'0'0'10725,"-10"9"-9988,1-2-593,1 0 0,0 1 0,1 1 0,0-1 1,0 1-1,0 1 0,1-1 0,1 1 0,-6 11 0,-3 20 48,1-1 0,1 2-1,-9 76 1,8 131-51,13-237-228,0 13 487,0-42 515,-1-4-850,0 0 1,-2 1-1,0-1 1,-1 1 0,-8-23-1,-42-93-626,46 118 526,13 17-52,1 1 0,-1-1 1,1 1-1,-1 1 0,0-1 0,1 1 1,5 1-1,-10-2 76,10 2-327,0-1 0,0 0 0,0-1 0,1-1 0,-1 1 0,0-1 0,0-1 0,0 0 1,0-1-1,0 0 0,-1-1 0,1 0 0,11-6 0,-10 2-585,1-1 0,-1 0 0,-1 0 0,0-1 0,0 0 1,-1-1-1,0-1 0,-1 1 0,12-20 0,-10 14-400,-1-1 0,0-1 1,9-26-1,-10-1 9308,-16 55-6377,-8 13-897,-1 9-28,1 2 1,2 0-1,1 0 0,2 1 1,1 1-1,2-1 0,-6 66 0,13-98-712,0-1-1,0 1 0,0 0 0,0-1 0,0 1 0,0-1 0,1 1 0,-1-1 0,1 0 0,-1 1 1,1-1-1,-1 1 0,1-1 0,0 0 0,-1 1 0,1-1 0,0 0 0,0 0 0,0 1 0,0-1 1,0 0-1,1 0 0,-1 0 0,0-1 0,0 1 0,3 1 0,17 3-3153,3-6-3770,-3-3-3484</inkml:trace>
</inkml:ink>
</file>

<file path=ppt/ink/ink22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2:39.042"/>
    </inkml:context>
    <inkml:brush xml:id="br0">
      <inkml:brushProperty name="width" value="0.025" units="cm"/>
      <inkml:brushProperty name="height" value="0.025" units="cm"/>
    </inkml:brush>
  </inkml:definitions>
  <inkml:trace contextRef="#ctx0" brushRef="#br0">118 22 8392,'0'0'7783,"-9"5"-4793,-7 6-1556,0 1 0,-20 18 0,33-27-1245,-1 0-1,1-1 0,0 1 0,0 0 0,1 1 0,-1-1 0,0 0 0,1 1 0,0 0 0,0-1 0,0 1 0,1 0 0,-1 0 0,1 0 0,0 0 0,0 0 0,0 0 1,0 0-1,1 1 0,0-1 0,0 5 0,1-8-180,-1-1 0,1 1 0,0 0-1,-1-1 1,1 1 0,0 0 0,0-1 0,0 1 0,-1-1 0,1 1 0,0-1 0,0 1 0,0-1 0,0 0 0,0 1 0,0-1-1,0 0 1,0 0 0,0 0 0,0 0 0,0 0 0,0 0 0,0 0 0,2 0 0,27-4 157,-22 0-183,-1 1 0,1-1 1,-1-1-1,1 1 0,-1-1 1,-1 0-1,1-1 0,-1 0 1,0 0-1,0 0 0,6-9 0,-5 6-14,0 0-1,-1-1 0,0 0 0,-1 0 0,0-1 0,0 1 1,5-22-1,-19 45 266,1 1 1,0-1-1,-7 17 1,1 25-43,13-54-189,1 1 0,-1-1 0,1 1 1,0-1-1,0 1 0,-1-1 0,1 1 1,0-1-1,1 1 0,-1-1 0,0 1 1,0-1-1,1 0 0,-1 1 0,0-1 0,1 1 1,0-1-1,-1 0 0,1 1 0,0-1 1,0 0-1,0 1 0,-1-1 0,1 0 1,0 0-1,1 0 0,-1 0 0,0 0 1,0 0-1,0 0 0,1-1 0,-1 1 1,2 0-1,3 1-142,0-2-1,0 1 1,0-1 0,1 0-1,-1 0 1,0 0 0,0-1 0,0 0-1,1-1 1,-1 1 0,-1-1-1,1 0 1,0 0 0,8-6-1,-5 3-882,0 0-1,-1-1 0,0-1 1,0 1-1,0-1 0,-1-1 1,0 1-1,7-11 0,11-21-5942</inkml:trace>
</inkml:ink>
</file>

<file path=ppt/ink/ink22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2:39.491"/>
    </inkml:context>
    <inkml:brush xml:id="br0">
      <inkml:brushProperty name="width" value="0.025" units="cm"/>
      <inkml:brushProperty name="height" value="0.025" units="cm"/>
    </inkml:brush>
  </inkml:definitions>
  <inkml:trace contextRef="#ctx0" brushRef="#br0">74 0 13805,'0'0'7751,"-5"12"-6523,-9 28-411,2 1 0,2 0 0,2 1-1,-3 43 1,-2 125 1495,23-248-1268,-2 15-925,4-38-476,3-64-1,-14 129 347,-1 0 0,0 0 0,1 0 0,0-1 0,-1 1 0,2 0 1,-1-1-1,0 1 0,1-1 0,-1 1 0,1-1 0,0 0 0,0 1 0,1-1 0,-1 0 0,0 0 0,1-1 0,0 1 0,5 4 0,-3-4 5,1 0 0,-1-1 0,1 1 0,0-1 0,0 0 0,0 0-1,0-1 1,0 0 0,0 0 0,0 0 0,8-1 0,0 0 21,-1 0 0,0-2-1,1 0 1,-1 0 0,0-1 0,0-1 0,-1 0 0,1 0 0,-1-2 0,22-12 0,-29 15-3,1 0 1,-1-1 0,-1 0-1,1 0 1,0 0-1,-1 0 1,0-1 0,0 0-1,0 0 1,-1 0-1,1 0 1,-1-1-1,3-6 1,-11 10 393,-7 10-142,-10 11 118,16-13-290,1 1 1,-1-1 0,1 1-1,0 1 1,1-1 0,0 0-1,0 1 1,0 0-1,1 0 1,0 0 0,1 0-1,0 1 1,0-1 0,1 1-1,0-1 1,0 10 0,1-17-138,0 0 1,0-1 0,1 1 0,-1 0 0,0-1 0,0 1 0,1 0 0,-1-1 0,1 1 0,-1 0-1,1-1 1,-1 1 0,1-1 0,-1 1 0,1-1 0,-1 1 0,1-1 0,0 1 0,-1-1 0,1 0 0,0 1-1,-1-1 1,1 0 0,0 0 0,-1 1 0,1-1 0,0 0 0,0 0 0,-1 0 0,1 0 0,0 0-1,0 0 1,-1 0 0,1 0 0,0 0 0,0 0 0,-1 0 0,1-1 0,0 1 0,-1 0 0,1 0-1,0-1 1,-1 1 0,1-1 0,0 1 0,0-1 0,3-1-702,-1 1 1,1-1 0,-1 0-1,0 0 1,0-1-1,0 1 1,0 0-1,4-6 1,8-19-6857,-5-9-5114</inkml:trace>
</inkml:ink>
</file>

<file path=ppt/ink/ink22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2:39.817"/>
    </inkml:context>
    <inkml:brush xml:id="br0">
      <inkml:brushProperty name="width" value="0.025" units="cm"/>
      <inkml:brushProperty name="height" value="0.025" units="cm"/>
    </inkml:brush>
  </inkml:definitions>
  <inkml:trace contextRef="#ctx0" brushRef="#br0">23 0 17617,'0'0'2178,"-23"57"-1057,23-35-993,2 1-96,12-5-1185,2-1-2531,5-3-5412</inkml:trace>
</inkml:ink>
</file>

<file path=ppt/ink/ink22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2:40.175"/>
    </inkml:context>
    <inkml:brush xml:id="br0">
      <inkml:brushProperty name="width" value="0.025" units="cm"/>
      <inkml:brushProperty name="height" value="0.025" units="cm"/>
    </inkml:brush>
  </inkml:definitions>
  <inkml:trace contextRef="#ctx0" brushRef="#br0">32 0 11883,'0'0'6289,"-5"9"-4298,-1-2-1498,4-4-360,0-1-1,0 1 0,0-1 0,0 1 1,1 0-1,-1 0 0,1 0 0,0 0 1,0 0-1,0 0 0,0 0 0,0 0 1,1 0-1,-1 4 0,1-6-91,0 0 0,0 0 1,1-1-1,-1 1 0,0 0 0,1-1 0,-1 1 0,1-1 1,-1 1-1,0-1 0,1 1 0,-1-1 0,1 1 0,0-1 0,-1 1 1,1-1-1,-1 1 0,1-1 0,0 0 0,-1 1 0,1-1 1,0 0-1,-1 0 0,1 1 0,0-1 0,-1 0 0,1 0 0,0 0 1,0 0-1,-1 0 0,1 0 0,1 0 0,30-1 4,-25 1 84,60-13-57,-56 10-56,-1 0 1,0 1-1,1 0 1,-1 1-1,1 0 0,-1 1 1,14 1-1,-23-1 77,-1 1 0,1 0-1,0-1 1,0 1 0,-1 0-1,1 0 1,0 0 0,-1 0 0,1-1-1,-1 1 1,1 0 0,-1 0-1,1 0 1,-1 0 0,0 0 0,1 0-1,-1 1 1,0-1 0,0 0 0,0 0-1,0 0 1,0 0 0,0 0-1,0 1 1,-1 38 2350,1-29-1866,-1-10-522,1 1 0,0 0-1,0 0 1,0 0-1,0-1 1,0 1 0,1 0-1,-1 0 1,1 0-1,-1-1 1,1 1-1,-1 0 1,1-1 0,0 1-1,0 0 1,0-1-1,0 1 1,0-1 0,0 1-1,0-1 1,1 0-1,-1 1 1,2 0-1,1 0-5,1-1 0,-1 0 0,0 1 0,0-2 0,0 1 0,1 0 0,-1-1 0,0 0 0,6-1-1,133-15-1249,-142 16 1082,0 0 0,0 0-1,-1 0 1,1 0 0,0 0-1,0 0 1,-1 1-1,1-1 1,0 0 0,0 0-1,-1 1 1,1-1 0,0 1-1,-1-1 1,1 0 0,0 1-1,-1-1 1,1 1-1,-1 0 1,1-1 0,-1 1-1,1-1 1,0 2 0,3 12-7475</inkml:trace>
</inkml:ink>
</file>

<file path=ppt/ink/ink22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2:40.926"/>
    </inkml:context>
    <inkml:brush xml:id="br0">
      <inkml:brushProperty name="width" value="0.025" units="cm"/>
      <inkml:brushProperty name="height" value="0.025" units="cm"/>
    </inkml:brush>
  </inkml:definitions>
  <inkml:trace contextRef="#ctx0" brushRef="#br0">281 143 11979,'0'0'2595,"6"-9"432,-5 8-3009,1-2 318,1 1 0,-1-1 0,0 0 0,0 0 0,0 0 0,0 0-1,-1 0 1,1-1 0,-1 1 0,0-1 0,0 1 0,0-1 0,0 1 0,0-1 0,-1 1-1,0-1 1,0 1 0,0-1 0,0 0 0,0 1 0,-1-1 0,0 1 0,1-1 0,-1 1-1,-1-1 1,1 1 0,0 0 0,-1-1 0,0 1 0,-3-5 0,3 6-318,1 0 1,-1 0-1,1 0 0,-1 0 1,0 1-1,1-1 1,-1 1-1,0-1 0,0 1 1,0 0-1,0 0 0,-1 0 1,1 0-1,0 0 1,0 0-1,-1 1 0,1-1 1,0 1-1,-1-1 1,1 1-1,-1 0 0,1 0 1,-4 1-1,2 0 12,0 0 0,0 1 0,0-1 0,0 1 0,1 0 0,-1 0 0,0 1 0,1-1 0,0 1 0,-1-1 0,1 1 0,-3 4 0,-8 10 129,1 0-1,1 0 0,1 1 0,-12 25 1,13-20 26,1 0 0,0 1 1,2 0-1,1 1 0,1-1 0,-3 36 1,5-14 4,2-1 1,8 77-1,-6-112-182,-1-2 7,1 0 0,0 0 0,1 0 0,-1 0 0,2 0 0,-1 0 0,4 7 0,-3-60 578,-5 24-960,-1-1-1,-1 1 1,-1-1 0,0 1-1,-2 0 1,-1 1 0,-10-21-1,-19-56-1338,37 97 1693,0 0 0,0 0 0,1-1 0,-1 1 0,0 0 0,0-1 0,0 1 0,0 0 0,0 0 0,0-1 0,1 1 0,-1 0 0,0-1 0,0 1 0,0 0 0,1 0 0,-1 0 0,0-1 0,0 1 0,1 0 0,-1 0 0,0 0 0,0 0 0,1-1 0,-1 1 0,0 0 0,1 0 0,-1 0 0,0 0 0,1 0 0,-1 0 0,0 0 0,0 0 0,1 0 0,-1 0 0,0 0 0,1 0 0,-1 0 0,0 0 0,1 0 0,-1 0 0,0 1 0,1-1 0,-1 0 0,0 0 0,0 0 0,1 0 0,-1 0 0,0 1 0,0-1 0,1 0 0,19 7-146,-20-7 146,62 22-3220,4-12-7051,-28-10-1861</inkml:trace>
</inkml:ink>
</file>

<file path=ppt/ink/ink22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2:41.268"/>
    </inkml:context>
    <inkml:brush xml:id="br0">
      <inkml:brushProperty name="width" value="0.025" units="cm"/>
      <inkml:brushProperty name="height" value="0.025" units="cm"/>
    </inkml:brush>
  </inkml:definitions>
  <inkml:trace contextRef="#ctx0" brushRef="#br0">109 1 18225,'0'0'5675,"-10"2"-3983,4 0-1420,-1 0 1,0 0-1,1 1 0,-1 0 0,1 0 0,0 0 0,0 1 1,-7 6-1,10-7-162,0-1 0,0 1 0,0-1 0,1 1 0,0 0 0,-1 0 0,1 0 1,0 1-1,0-1 0,1 0 0,-1 1 0,1-1 0,-1 1 0,1 0 0,0-1 0,1 1 1,-1 0-1,1 0 0,-1-1 0,1 6 0,1-8-107,0 1 0,-1-1 0,1-1 0,0 1 0,0 0 0,0 0 0,-1 0 0,1 0 0,0 0 0,0-1-1,0 1 1,0 0 0,1-1 0,-1 1 0,0-1 0,0 1 0,0-1 0,0 0 0,0 1 0,1-1 0,-1 0 0,0 0 0,0 0 0,1 0 0,-1 0 0,0 0 0,0 0 0,0 0 0,1-1-1,0 1 1,43-8 141,-35 4-165,1-1 1,-1 0-1,-1-1 1,1 0-1,-1 0 0,0-1 1,0 0-1,0 0 1,-1-1-1,-1-1 0,1 1 1,-1-1-1,7-13 1,-30 35-103,10-5 15,1 0 0,0 1 0,1-1 0,0 1 0,0 0 0,1 0 0,0 1 0,0-1 0,1 0 0,1 1 0,-1-1 0,1 12 0,2-20-211,-1-1 0,1 1 0,0 0 1,0 0-1,-1-1 0,1 1 0,0-1 0,0 1 1,0-1-1,0 1 0,0-1 0,-1 1 0,1-1 1,0 0-1,0 1 0,0-1 0,0 0 0,0 0 1,0 0-1,0 0 0,0 0 0,0 0 0,0 0 1,0 0-1,0 0 0,0 0 0,0-1 0,0 1 1,0 0-1,0-1 0,1 0 0,13-5-7523</inkml:trace>
</inkml:ink>
</file>

<file path=ppt/ink/ink22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2:41.583"/>
    </inkml:context>
    <inkml:brush xml:id="br0">
      <inkml:brushProperty name="width" value="0.025" units="cm"/>
      <inkml:brushProperty name="height" value="0.025" units="cm"/>
    </inkml:brush>
  </inkml:definitions>
  <inkml:trace contextRef="#ctx0" brushRef="#br0">145 18 13613,'0'0'16100,"-11"-5"-15512,4 3-519,5 0-61,-1 1 0,1 0 1,0-1-1,-1 1 0,1 1 0,-1-1 1,1 0-1,-1 1 0,1-1 1,-1 1-1,0-1 0,1 1 1,-1 0-1,1 0 0,-1 1 1,0-1-1,1 0 0,-1 1 1,1 0-1,-1-1 0,1 1 1,-1 0-1,1 0 0,0 1 1,-1-1-1,-2 3 0,-3 3 16,0 1-1,1 0 0,-11 16 0,16-21-11,0 0-1,0 1 1,0-1-1,1 0 1,0 0 0,-1 1-1,1-1 1,1 1-1,-1-1 1,0 1-1,1-1 1,0 1-1,-1-1 1,1 1-1,1 6 1,0-9-13,0 0 0,-1 1 1,1-1-1,0 0 0,0 1 0,0-1 1,0 0-1,0 0 0,0 0 0,0 0 1,0 0-1,0 0 0,0 0 0,1 0 1,-1 0-1,0-1 0,1 1 0,-1 0 1,0-1-1,1 1 0,-1-1 1,1 0-1,-1 1 0,1-1 0,-1 0 1,2 0-1,49 1-588,-38-1 45,-1 0-733,0-1 0,0-1 0,0 0 1,0 0-1,23-9 0,27-20-10505,-29 8 3075</inkml:trace>
</inkml:ink>
</file>

<file path=ppt/ink/ink22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2:41.954"/>
    </inkml:context>
    <inkml:brush xml:id="br0">
      <inkml:brushProperty name="width" value="0.025" units="cm"/>
      <inkml:brushProperty name="height" value="0.025" units="cm"/>
    </inkml:brush>
  </inkml:definitions>
  <inkml:trace contextRef="#ctx0" brushRef="#br0">147 1 16271,'0'0'6593,"-9"5"-4185,3-1-2194,1 1 0,-1 0 1,1 0-1,0 0 0,0 0 0,1 1 0,-1 0 1,1 0-1,0 0 0,1 0 0,0 1 0,0 0 1,0-1-1,1 1 0,-2 7 0,-6 40 701,3 0 0,3 0 0,2 58 0,2-106-550,0-17-426,0 0 0,0 0-1,-1-1 1,-1 1-1,0 0 1,0 0 0,-1 0-1,-1 1 1,0-1-1,0 1 1,-1 0 0,0 0-1,-8-11 1,10 18-256,9 10 169,18 12 47,-10-14-440,0 0 1,1-1-1,-1-1 1,30 4-1,-22-5-2280,-1-1 0,1-1 0,-1-1 0,1-1 0,32-7 0,-30 2-1130</inkml:trace>
</inkml:ink>
</file>

<file path=ppt/ink/ink22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2:42.344"/>
    </inkml:context>
    <inkml:brush xml:id="br0">
      <inkml:brushProperty name="width" value="0.025" units="cm"/>
      <inkml:brushProperty name="height" value="0.025" units="cm"/>
    </inkml:brush>
  </inkml:definitions>
  <inkml:trace contextRef="#ctx0" brushRef="#br0">133 103 5189,'0'0'12764,"-11"1"-10404,-48 10 1295,54-9-3230,0-1 1,0 1-1,1-1 1,-1 1-1,1 1 1,-1-1 0,1 1-1,0-1 1,0 1-1,0 0 1,0 1-1,-5 5 1,9-9-419,0 1 1,0-1-1,0 0 1,0 0 0,0 1-1,0-1 1,0 0-1,0 1 1,0-1-1,0 0 1,0 0-1,0 1 1,0-1-1,0 0 1,0 1-1,1-1 1,-1 0-1,0 0 1,0 1-1,0-1 1,0 0-1,1 0 1,-1 0-1,0 1 1,0-1 0,1 0-1,-1 0 1,0 0-1,0 0 1,1 1-1,-1-1 1,0 0-1,0 0 1,1 0-1,-1 0 1,0 0-1,1 0 1,-1 0-1,0 0 1,1 0-1,-1 0 1,0 0-1,0 0 1,1 0-1,-1 0 1,0 0-1,1 0 1,-1 0 0,0 0-1,1-1 1,23 2 57,-20-1-12,48-2 104,-36 0-24,0 1 0,0 0 0,0 1 0,0 1 1,0 1-1,0 0 0,0 1 0,16 6 1,-10 6 362,4 1 126,-25-15-613,0-1 1,0 0-1,0 0 1,0 0-1,0-1 0,-1 1 1,1 0-1,0 0 1,0 0-1,0-1 0,0 1 1,0 0-1,0-1 0,0 1 1,0-1-1,-1 1 1,1-1-1,0 1 0,0-1 1,-1 0-1,1 1 1,0-1-1,-1 0 0,1 0 1,-1 0-1,1 1 0,-1-1 1,1 0-1,-1 0 1,1-1-1,6-12-9,-1-1 0,0 0 0,-1 0 0,0-1 0,-2 1 0,0-1 0,0 0 0,-2 1 0,0-22 0,0 36 1,-1 0 0,0 1-1,0-1 1,0 1 0,0-1 0,1 1 0,-1-1 0,0 1-1,1-1 1,-1 0 0,0 1 0,1 0 0,-1-1-1,1 1 1,-1-1 0,0 1 0,1-1 0,-1 1-1,1 0 1,-1 0 0,1-1 0,0 1 0,-1 0 0,1 0-1,-1-1 1,1 1 0,-1 0 0,1 0 0,0 0-1,-1 0 1,1 0 0,-1 0 0,1 0 0,0 0-1,-1 0 1,1 0 0,-1 0 0,1 0 0,0 1 0,0-1-1,32 8-428,-26-6 108,6 1-1673,1-1 1,0 0-1,27 0 0,12-2-5624</inkml:trace>
</inkml:ink>
</file>

<file path=ppt/ink/ink22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3:32.144"/>
    </inkml:context>
    <inkml:brush xml:id="br0">
      <inkml:brushProperty name="width" value="0.025" units="cm"/>
      <inkml:brushProperty name="height" value="0.025" units="cm"/>
    </inkml:brush>
  </inkml:definitions>
  <inkml:trace contextRef="#ctx0" brushRef="#br0">51 80 8104,'0'0'6048,"10"-5"-5220,4-2-417,1 2 1,-1 0 0,1 1 0,0 0 0,30-3 0,29 3 299,233-23 884,-277 21-1585,-20 2 176,-18 2 595,-103 7-565,-124 23-1,74-7-107,148-20-185,-50 6 670,54-4-213,41-1-245,82-8 23,0-4 1,157-34-1,-421 49 194,-131 36 353,392-47-524,262-40-3576,-506 68 3510,-140 42-1,103-12-3316</inkml:trace>
</inkml:ink>
</file>

<file path=ppt/ink/ink22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3:36.376"/>
    </inkml:context>
    <inkml:brush xml:id="br0">
      <inkml:brushProperty name="width" value="0.025" units="cm"/>
      <inkml:brushProperty name="height" value="0.025" units="cm"/>
    </inkml:brush>
  </inkml:definitions>
  <inkml:trace contextRef="#ctx0" brushRef="#br0">76 10 9801,'-8'0'1789,"-12"-2"-1284,-18-3 4849,29 2-481,47 5-3311,146 15 1137,179 8-2179,-319-24-406,228-3-116,-218-2 402,-1-2 1,1-2-1,54-16 1,-150 31-1395,-14-2-6298,28-7-1580</inkml:trace>
</inkml:ink>
</file>

<file path=ppt/ink/ink22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3:37.045"/>
    </inkml:context>
    <inkml:brush xml:id="br0">
      <inkml:brushProperty name="width" value="0.025" units="cm"/>
      <inkml:brushProperty name="height" value="0.025" units="cm"/>
    </inkml:brush>
  </inkml:definitions>
  <inkml:trace contextRef="#ctx0" brushRef="#br0">97 4 11851,'-8'1'1821,"-5"-1"-1038,0-1 668,-1 2 0,0 0 0,-20 4 0,34-2 1977,11 1-2700,15 1-715,338 2 2860,-255-9-2708,151-12 197,19 0 274,-275 18-889,-12 3-287,-16 4-1619,-3-10-2752,-1-7-4127</inkml:trace>
</inkml:ink>
</file>

<file path=ppt/ink/ink22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3:57.636"/>
    </inkml:context>
    <inkml:brush xml:id="br0">
      <inkml:brushProperty name="width" value="0.025" units="cm"/>
      <inkml:brushProperty name="height" value="0.025" units="cm"/>
    </inkml:brush>
  </inkml:definitions>
  <inkml:trace contextRef="#ctx0" brushRef="#br0">1 594 9097,'0'0'8781,"8"-2"-7959,49-19 393,0-3 0,100-59 0,-47 24-1085,116-59-38,221-110-19,-427 218-68,0 0-1,0 2 1,1 0-1,0 1 1,1 1 0,28-4-1,-48 10 44,1 0 0,-1 0 0,0 1-1,0-1 1,0 0 0,0 1 0,0 0 0,1-1 0,-1 1-1,0 0 1,-1 0 0,1 0 0,0 0 0,0 0-1,0 1 1,0-1 0,-1 1 0,1-1 0,-1 1 0,1-1-1,-1 1 1,0 0 0,1 0 0,-1 0 0,0 0 0,0-1-1,0 1 1,-1 1 0,1-1 0,0 0 0,-1 0 0,1 0-1,-1 0 1,0 4 0,2 12 468,0-1-1,-1 1 1,-3 25 0,1-15-30,-1 38 562,-1-44-772,2 0 1,1-1 0,0 1 0,2 0-1,1 0 1,0-1 0,9 30 0,-11-49-255,-1 0 1,1-1-1,-1 1 1,1 0 0,0 0-1,0-1 1,-1 1 0,1 0-1,0-1 1,1 1 0,-1-1-1,0 0 1,0 1-1,1-1 1,-1 0 0,1 0-1,-1 1 1,1-1 0,-1 0-1,1-1 1,0 1 0,-1 0-1,1 0 1,3 0-1,-4-2-209,-1 0 0,1 0 0,-1 0 0,1 0 0,-1-1 0,0 1 0,1 0 0,-1 0-1,0 0 1,0-1 0,0 1 0,0 0 0,0 0 0,0-1 0,0 1 0,0 0 0,0 0-1,-1 0 1,0-2 0,-5-20-6005</inkml:trace>
</inkml:ink>
</file>

<file path=ppt/ink/ink22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3:58.336"/>
    </inkml:context>
    <inkml:brush xml:id="br0">
      <inkml:brushProperty name="width" value="0.025" units="cm"/>
      <inkml:brushProperty name="height" value="0.025" units="cm"/>
    </inkml:brush>
  </inkml:definitions>
  <inkml:trace contextRef="#ctx0" brushRef="#br0">38 108 13132,'0'0'14019,"15"8"-13496,-6-4-440,-4-1-36,0 0-1,1 0 1,0 0 0,0-1-1,0 0 1,0 0 0,0-1 0,0 0-1,0 0 1,0 0 0,1-1-1,-1 1 1,0-1 0,0-1 0,1 0-1,-1 1 1,10-4 0,83-35 288,-91 35-309,0 0 0,-1-1-1,1 1 1,-1-1 0,0-1 0,0 1-1,0-1 1,-1 0 0,11-14-1,-17 20-14,1-1 0,-1 0 1,1 1-1,-1-1 0,1 0 0,-1 0 0,1 1 0,-1-1 0,0 0 0,1 0 0,-1 0 0,0 1 0,0-1 1,1 0-1,-1 0 0,0 0 0,0 0 0,0 1 0,0-1 0,0 0 0,0 0 0,-1 0 0,1 0 0,0 0 1,0 1-1,0-1 0,-1 0 0,1 0 0,-1-1 0,-1 1-1,1 0-1,-1 0 1,1 1 0,0-1 0,-1 0-1,1 1 1,-1-1 0,0 1 0,1-1-1,-1 1 1,1 0 0,-1-1 0,0 1-1,-2 0 1,-6 1 9,0-1-1,-1 2 1,1-1-1,-11 4 0,0 3 86,0 0 0,1 1 0,1 1-1,0 1 1,0 1 0,1 0 0,1 2-1,0 0 1,0 1 0,2 0-1,0 1 1,1 1 0,-16 24 0,28-38-94,0 0 1,1 0-1,-1 1 1,1-1 0,0 0-1,0 1 1,0-1 0,0 1-1,1-1 1,-1 1 0,1-1-1,0 6 1,0-7-16,1-1 1,-1 1-1,1-1 0,-1 0 1,1 1-1,0-1 0,0 0 1,0 1-1,-1-1 1,1 0-1,0 0 0,0 0 1,1 0-1,-1 0 0,0 0 1,0 0-1,0 0 0,1 0 1,-1 0-1,0-1 1,1 1-1,-1 0 0,1-1 1,-1 1-1,1-1 0,-1 0 1,1 0-1,-1 1 0,1-1 1,2 0-1,17 1-342,0-1-1,1 0 1,-1-2-1,30-5 1,39-14-5416,-28 2-1161</inkml:trace>
</inkml:ink>
</file>

<file path=ppt/ink/ink22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3:58.724"/>
    </inkml:context>
    <inkml:brush xml:id="br0">
      <inkml:brushProperty name="width" value="0.025" units="cm"/>
      <inkml:brushProperty name="height" value="0.025" units="cm"/>
    </inkml:brush>
  </inkml:definitions>
  <inkml:trace contextRef="#ctx0" brushRef="#br0">197 1 15471,'0'0'15929,"-12"0"-15491,4 0-413,0 0 1,0 1-1,0 0 0,0 0 0,0 1 1,0 0-1,1 0 0,-1 1 1,1 0-1,-1 1 0,1-1 0,0 1 1,1 1-1,-9 6 0,9-8-22,1 1 0,1 0 0,-1 1 1,1-1-1,-1 1 0,1-1 0,1 1 0,-1 1 0,1-1 0,-1 0 0,2 1 0,-1-1 0,0 1 0,1 0 0,0 0 1,1 0-1,-1 0 0,0 11 0,2-16-7,1 0 0,-1 0 0,0 1 0,1-1 0,-1 0 0,1 0 1,-1 0-1,1 1 0,0-1 0,-1 0 0,1 0 0,0 0 0,0 0 0,0 0 0,0 0 1,0-1-1,0 1 0,0 0 0,0 0 0,0-1 0,0 1 0,0 0 0,1-1 0,-1 0 0,0 1 1,0-1-1,1 1 0,-1-1 0,0 0 0,3 0 0,47 3-344,-40-4 86,69-4-3747,-28-10-5275,-13-7-8103</inkml:trace>
</inkml:ink>
</file>

<file path=ppt/ink/ink22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3:59.891"/>
    </inkml:context>
    <inkml:brush xml:id="br0">
      <inkml:brushProperty name="width" value="0.025" units="cm"/>
      <inkml:brushProperty name="height" value="0.025" units="cm"/>
    </inkml:brush>
  </inkml:definitions>
  <inkml:trace contextRef="#ctx0" brushRef="#br0">330 21 15086,'9'-14'1987,"-5"7"80,-6 12 2303,-28 42-3995,-2-1 1,-2-1-1,-52 51 0,23-24 425,40-46-498,9-11-295,0 1 1,2 0-1,-21 34 0,35-80-10193,3-2 4800</inkml:trace>
</inkml:ink>
</file>

<file path=ppt/ink/ink22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4:00.236"/>
    </inkml:context>
    <inkml:brush xml:id="br0">
      <inkml:brushProperty name="width" value="0.025" units="cm"/>
      <inkml:brushProperty name="height" value="0.025" units="cm"/>
    </inkml:brush>
  </inkml:definitions>
  <inkml:trace contextRef="#ctx0" brushRef="#br0">0 1 10698,'0'0'9641,"31"52"-8744,-16-24-320,4 2-257,4-2-64,5-4-160,2-3-64,3-3-672,1-4-1314,-3-5-929,-6-3-3139</inkml:trace>
</inkml:ink>
</file>

<file path=ppt/ink/ink22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4:00.624"/>
    </inkml:context>
    <inkml:brush xml:id="br0">
      <inkml:brushProperty name="width" value="0.025" units="cm"/>
      <inkml:brushProperty name="height" value="0.025" units="cm"/>
    </inkml:brush>
  </inkml:definitions>
  <inkml:trace contextRef="#ctx0" brushRef="#br0">78 42 15407,'0'0'9091,"-2"12"-7975,-70 419 3314,69-412-3812,2-27 161,5-35-104,4-1-746,2 0 0,3 1 1,1 0-1,2 1 0,2 1 0,1 1 1,36-54-1,-51 88 56,0 0 1,1 0 0,-1 1-1,1 0 1,1 0 0,-1 0-1,1 1 1,0 0 0,8-5-1,-12 8 6,0 0 0,0 0-1,0 0 1,0 1 0,0-1-1,0 1 1,0-1-1,0 1 1,0 0 0,0 0-1,1 0 1,-1 0 0,0 0-1,0 1 1,0-1 0,0 0-1,0 1 1,0 0-1,0-1 1,0 1 0,0 0-1,0 0 1,0 0 0,0 0-1,0 1 1,-1-1 0,1 0-1,-1 1 1,1-1 0,-1 1-1,1 0 1,-1-1-1,0 1 1,0 0 0,2 2-1,2 6 63,-1-1-1,1 1 1,-1-1 0,-1 1-1,0 0 1,-1 0-1,1 1 1,-2-1-1,0 0 1,0 1-1,-1-1 1,0 1 0,0-1-1,-2 1 1,-2 14-1,3-20-26,0 0 0,-1 0 0,1 0 0,-1 0 0,0 0 0,0 0 0,-1 0 0,1-1 0,-1 1 0,0-1 0,-1 0 0,1 0 0,-1 0 0,1 0 0,-1-1 0,0 1 0,0-1 0,-1 0-1,1 0 1,-1-1 0,0 1 0,1-1 0,-1 0 0,0 0 0,0-1 0,0 1 0,-1-1 0,1 0 0,0-1 0,0 1 0,-1-1 0,-4 0 0,7-1-332,0 1 1,0-1-1,1 0 0,-1 0 1,0 0-1,1 0 0,-1 0 1,1 0-1,-1-1 0,1 1 1,0-1-1,-1 0 0,1 0 1,0 0-1,0 0 0,0 0 1,1 0-1,-1 0 0,0-1 0,1 1 1,0 0-1,-1-1 0,1 0 1,-1-3-1,1 4-19,0 0 0,1 0 0,-1 0 0,1 0 0,-1 0 0,1 0-1,0 0 1,0 0 0,0 0 0,0 0 0,0 0 0,0 0 0,0 0 0,1 0 0,-1 0 0,1 0 0,0 0-1,-1 0 1,1 0 0,0 0 0,0 0 0,0 1 0,0-1 0,1 0 0,-1 1 0,0-1 0,1 1 0,-1-1-1,1 1 1,-1 0 0,1-1 0,0 1 0,3-1 0,15-7-7373</inkml:trace>
</inkml:ink>
</file>

<file path=ppt/ink/ink22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4:00.952"/>
    </inkml:context>
    <inkml:brush xml:id="br0">
      <inkml:brushProperty name="width" value="0.025" units="cm"/>
      <inkml:brushProperty name="height" value="0.025" units="cm"/>
    </inkml:brush>
  </inkml:definitions>
  <inkml:trace contextRef="#ctx0" brushRef="#br0">79 136 14638,'0'0'3299,"8"-3"69,1-1-2602,85-37 4388,-87 37-5042,0 1 1,-1-1 0,1-1-1,-1 1 1,0-1 0,0 0-1,0 0 1,-1-1-1,1 0 1,-2 0 0,9-11-1,-13 16-103,0 1 0,1-1 0,-1 1 0,0 0-1,0-1 1,1 1 0,-1-1 0,0 1-1,0-1 1,0 1 0,0-1 0,0 1 0,0-1-1,0 1 1,0-1 0,0 1 0,0-1-1,0 1 1,0-1 0,0 1 0,0-1 0,0 1-1,0-1 1,0 1 0,-1 0 0,1-1 0,0 1-1,0-1 1,-1 1 0,1-1 0,0 1-1,0 0 1,-1-1 0,1 1 0,-1-1 0,-19 1 349,-24 15 131,24-4-233,1 1 0,0 0-1,0 2 1,1 0 0,1 1-1,1 1 1,0 1 0,1 0 0,-18 26-1,32-41-227,0 0 0,-1 0 0,1 1 0,0-1 0,0 0 0,1 1 0,-1-1 0,0 1-1,1-1 1,-1 1 0,1 4 0,0-6-22,0 0 0,0 0 1,0-1-1,1 1 0,-1 0 0,0 0 0,1-1 0,-1 1 0,0 0 0,1 0 1,-1-1-1,1 1 0,-1 0 0,1-1 0,0 1 0,-1-1 0,1 1 0,0-1 1,-1 1-1,1-1 0,0 1 0,-1-1 0,3 1 0,3 1-39,0-1 1,1 0-1,-1-1 0,1 1 1,0-1-1,-1 0 0,8-2 0,-9 2-21,77-12-3333,-29-2-2269,-17 5-948,3 0-4447</inkml:trace>
</inkml:ink>
</file>

<file path=ppt/ink/ink22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4:01.282"/>
    </inkml:context>
    <inkml:brush xml:id="br0">
      <inkml:brushProperty name="width" value="0.025" units="cm"/>
      <inkml:brushProperty name="height" value="0.025" units="cm"/>
    </inkml:brush>
  </inkml:definitions>
  <inkml:trace contextRef="#ctx0" brushRef="#br0">189 15 15086,'0'0'9882,"-10"-4"-8131,6 2-1624,-1 1 1,1-1-1,-1 1 1,0-1 0,1 1-1,-1 1 1,0-1 0,0 1-1,1 0 1,-1 0-1,0 0 1,0 0 0,1 1-1,-1 0 1,0 0-1,1 0 1,-1 1 0,1 0-1,-1 0 1,-6 4-1,2 0 16,0 1 0,1 0-1,-1 0 1,-12 16 0,19-21-125,1 0 0,-1 1 1,0-1-1,0 0 0,1 1 1,0-1-1,-1 1 0,1-1 1,0 1-1,0 0 0,0 0 1,1-1-1,-1 1 0,1 0 1,-1 0-1,1 0 0,0 0 1,0-1-1,0 1 0,1 0 1,-1 0-1,1 0 0,1 5 1,-1-6-20,1-1 0,-1 1 0,1-1 0,-1 1 0,1-1 1,-1 1-1,1-1 0,0 0 0,0 0 0,0 0 0,-1 0 0,1 0 1,0 0-1,0-1 0,0 1 0,1 0 0,-1-1 0,0 0 1,3 1-1,48 0-685,-40-1 193,-1 0-485,-1-1 1,0 0 0,1-1-1,13-3 1,20-11-6377,-6 0-3611</inkml:trace>
</inkml:ink>
</file>

<file path=ppt/ink/ink22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4:01.686"/>
    </inkml:context>
    <inkml:brush xml:id="br0">
      <inkml:brushProperty name="width" value="0.025" units="cm"/>
      <inkml:brushProperty name="height" value="0.025" units="cm"/>
    </inkml:brush>
  </inkml:definitions>
  <inkml:trace contextRef="#ctx0" brushRef="#br0">166 1 11691,'0'0'15006,"-9"13"-14114,-7 14-365,1 2 0,1 0 0,-16 49 0,2 0 182,16-48-255,1 1 0,2 0 0,1 1 0,-6 42 0,15-74-452,-1 0 0,0 0 0,0 0-1,0 0 1,0 0 0,0-1 0,1 1 0,-1 0-1,0 0 1,0 0 0,0 0 0,1 0 0,-1 0-1,0 0 1,0 0 0,0 0 0,1 0 0,-1 0-1,0 0 1,0 0 0,0 0 0,1 0 0,-1 0-1,0 0 1,0 0 0,0 0 0,1 0 0,-1 0-1,0 0 1,0 0 0,0 0 0,0 0 0,1 0-1,-1 1 1,0-1 0,0 0 0,0 0 0,0 0-1,1 0 1,-1 0 0,0 1 0,0-1 0,0 0-1,0 0 1,0 0 0,0 0 0,0 1 0,0-1-1,1 0 1,-1 0 0,0 0 0,0 1 0,0-1-1,0 0 1,0 0 0,0 0 0,0 1 0,0-1-1,0 0 1,0 0 0,0 0 0,-1 1 0,11-12-25,-1-5-23,-1-1 0,-1-1 0,0 0 0,-1 0 0,-1 0 0,4-31 0,2-1-16,-9 50 36,-1 0-1,1 0 1,0 0 0,0 0 0,0 0 0,-1 1 0,1-1 0,0 1 0,0-1 0,-1 1 0,1 0-1,0 0 1,-1 0 0,1-1 0,-1 2 0,1-1 0,-1 0 0,2 2 0,6 2-23,0-2 45,0-1 0,0 1-1,0-1 1,0-1 0,1 0-1,-1 0 1,0-1 0,1 0 0,-1-1-1,1 0 1,-1 0 0,11-4-1,-16 4 30,0 0 0,0 0 0,0 0 0,0 0 0,0-1-1,0 0 1,-1 0 0,1 0 0,-1 0 0,1 0-1,-1-1 1,0 1 0,0-1 0,0 0 0,0 0-1,0 0 1,-1-1 0,1 1 0,-1 0 0,0-1-1,0 0 1,0 1 0,-1-1 0,1 0 0,-1 0 0,0 0-1,0 0 1,0 0 0,0-6 0,-1 9-22,0 1-1,0 0 1,0-1 0,0 1 0,0-1 0,0 1 0,0 0 0,0-1-1,0 1 1,0 0 0,0-1 0,-1 1 0,1 0 0,0-1 0,0 1-1,0 0 1,0-1 0,-1 1 0,1 0 0,0-1 0,0 1 0,0 0-1,-1-1 1,1 1 0,0 0 0,-1 0 0,1 0 0,0-1 0,-1 1-1,1 0 1,0 0 0,-1 0 0,1 0 0,0-1 0,-1 1 0,1 0-1,0 0 1,-1 0 0,0 0 0,-18 7 71,-15 19-22,28-19-52,1-1 0,0 1 0,0 0 0,1 0 0,-1 0 0,2 1 0,-1 0 0,1-1 0,0 1 0,1 1 0,-1-1 0,2 0 0,-2 16 0,3-23-24,0 0 1,0 0-1,0 0 0,0 0 1,0 0-1,1-1 0,-1 1 0,0 0 1,1 0-1,-1 0 0,1 0 1,-1 0-1,1 0 0,-1 0 1,1-1-1,-1 1 0,1 0 1,0 0-1,0-1 0,-1 1 1,1 0-1,0-1 0,0 1 0,1 0 1,30 6-1496,-21-7 450,0-1 1,1 0 0,20-5-1,-13 0-1334,0-1-1,-1 0 0,20-12 1,11-9-9272</inkml:trace>
</inkml:ink>
</file>

<file path=ppt/ink/ink22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4:02.031"/>
    </inkml:context>
    <inkml:brush xml:id="br0">
      <inkml:brushProperty name="width" value="0.025" units="cm"/>
      <inkml:brushProperty name="height" value="0.025" units="cm"/>
    </inkml:brush>
  </inkml:definitions>
  <inkml:trace contextRef="#ctx0" brushRef="#br0">225 126 17521,'-9'2'3523,"-5"2"-2804,-1 2 0,1 0 1,0 0-1,0 1 0,0 1 0,1 0 1,1 1-1,-1 1 0,1 0 1,1 0-1,0 1 0,0 1 0,1 0 1,-13 20-1,21-29-664,0 1 0,0 0 0,1-1 0,-1 1 1,1 0-1,0 0 0,0-1 0,-1 8 0,2-10-54,0 0-1,0 0 1,0 0 0,0 0-1,0 0 1,0 0-1,0 0 1,1 0-1,-1 0 1,0 0-1,0 0 1,1 0-1,-1-1 1,1 1 0,-1 0-1,1 0 1,-1 0-1,1-1 1,0 1-1,-1 0 1,1 0-1,0-1 1,-1 1-1,1-1 1,0 1 0,0-1-1,0 1 1,-1-1-1,1 1 1,0-1-1,0 0 1,0 1-1,0-1 1,0 0-1,0 0 1,0 0-1,0 0 1,1 0 0,10 0 11,1 0 0,-1-1 0,0-1 0,1 0 0,-1 0 0,0-1 0,0-1 0,-1 0 0,1-1 0,-1 0 0,0-1 0,0 0 0,-1 0 0,0-1 0,0-1 0,0 0 0,13-14 0,1-3 21,-1-1 1,-1-1-1,-2-1 0,0-1 1,16-34-1,-11 9-33,-71 113 0,26-28 0,-27 61 0,43-84 0,1 1 0,0-1 0,0 1 0,1 0 0,0 0 0,0 0 0,1 0 0,0 0 0,1 0 0,0 1 0,0-1 0,1 0 0,2 11 0,-2-18-59,0 0 1,-1 0-1,1 0 1,0 0-1,0-1 0,0 1 1,1 0-1,-1 0 1,0-1-1,1 1 1,-1 0-1,1-1 0,-1 0 1,1 1-1,0-1 1,0 0-1,-1 0 0,1 0 1,3 1-1,0 0-563,1 0-1,-1-1 0,0 0 0,1 0 1,0 0-1,8-1 0,28 0-7331</inkml:trace>
</inkml:ink>
</file>

<file path=ppt/ink/ink22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4:09.690"/>
    </inkml:context>
    <inkml:brush xml:id="br0">
      <inkml:brushProperty name="width" value="0.025" units="cm"/>
      <inkml:brushProperty name="height" value="0.025" units="cm"/>
    </inkml:brush>
  </inkml:definitions>
  <inkml:trace contextRef="#ctx0" brushRef="#br0">1 45 8296,'222'6'10979,"117"16"-8246,27 1-2288,1836-2 2249,-786-21-1405,52-23-1065,-307-21 1169,-1223 36-3870,54 5 773,1 1-1,-1-1 0,1 0 0,-1 0 1,-9-7-1,-3-7-9095</inkml:trace>
</inkml:ink>
</file>

<file path=ppt/ink/ink22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4:23.923"/>
    </inkml:context>
    <inkml:brush xml:id="br0">
      <inkml:brushProperty name="width" value="0.025" units="cm"/>
      <inkml:brushProperty name="height" value="0.025" units="cm"/>
    </inkml:brush>
  </inkml:definitions>
  <inkml:trace contextRef="#ctx0" brushRef="#br0">887 144 6278,'1'-5'688,"0"-1"0,0 1 0,0-1-1,-1 0 1,0 1 0,0-1 0,0 0 0,-1 0 0,0 1-1,0-1 1,0 1 0,-1-1 0,0 1 0,-3-8 0,2 9-561,0 1 0,0-1 0,0 1 0,0 0 0,-1 0 0,1 0 0,-1 0 0,0 0 0,0 1 0,0 0 0,0 0 1,0 0-1,0 0 0,-1 1 0,1-1 0,-1 1 0,1 0 0,-7 0 0,-21-3 124,-1 1 1,0 2-1,0 1 1,0 2-1,0 1 0,1 2 1,-62 16-1,48-7 233,0 2 0,1 2 0,1 2 0,-73 45 0,105-57-414,-1 1 1,2 0 0,-1 1-1,2 1 1,-1-1 0,1 2-1,1-1 1,0 1 0,1 1-1,0 0 1,0 0-1,2 0 1,-6 15 0,3 0 110,1 0 0,2 1 1,0 0-1,2 0 0,0 51 0,2-34-75,3 0 0,2 0-1,1-1 1,13 50 0,-13-76-70,1-1 1,1 0-1,1 0 1,1-1 0,0 0-1,1 0 1,1-1-1,0 0 1,1-1-1,1 0 1,1-1 0,25 23-1,-26-28 1,1-1 0,0 0 0,0-1 1,1 0-1,0-1 0,0 0 0,0-2 0,1 1 0,0-2 0,27 4 0,16-3 68,86-2 0,-80-3-82,-54 1-15,0 0 0,-1 0 0,1-1 1,0 0-1,0-1 0,-1 0 0,1 0 1,-1-1-1,1 0 0,-1-1 0,0 0 0,0 0 1,-1-1-1,1-1 0,-1 1 0,0-1 1,-1 0-1,0-1 0,1 0 0,-2 0 1,1-1-1,-1 1 0,10-18 0,8-19 133,-2-2 0,-1-1 0,-3 0 0,17-69 0,8-16 473,-43 131-606,17-45 297,-2 0 0,-2 0 1,10-67-1,-21 101-285,-1 0-1,0 1 1,-1-1-1,0 0 0,-1 1 1,0-1-1,-1 1 1,0-1-1,-1 1 0,0 0 1,-1 0-1,0 0 1,-1 0-1,0 1 0,0-1 1,-1 1-1,-1 1 1,1-1-1,-17-16 0,17 21-100,0 0-1,0 1 0,0 0 1,0 0-1,-1 1 0,0-1 1,1 1-1,-1 1 0,0-1 0,-1 1 1,1 0-1,0 1 0,-1 0 1,1 0-1,-1 1 0,1 0 1,0 0-1,-11 2 0,-56 14-3571,3 9-4029,28-8-3320</inkml:trace>
</inkml:ink>
</file>

<file path=ppt/ink/ink22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5:16.261"/>
    </inkml:context>
    <inkml:brush xml:id="br0">
      <inkml:brushProperty name="width" value="0.025" units="cm"/>
      <inkml:brushProperty name="height" value="0.025" units="cm"/>
    </inkml:brush>
  </inkml:definitions>
  <inkml:trace contextRef="#ctx0" brushRef="#br0">78 77 4676,'0'0'2499,"-58"-37"-1923,50 31-191,1 0-257,3 1-128,4 0-128,0 2-897,0-4-1666,9 0 1026</inkml:trace>
</inkml:ink>
</file>

<file path=ppt/ink/ink22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5:16.759"/>
    </inkml:context>
    <inkml:brush xml:id="br0">
      <inkml:brushProperty name="width" value="0.025" units="cm"/>
      <inkml:brushProperty name="height" value="0.025" units="cm"/>
    </inkml:brush>
  </inkml:definitions>
  <inkml:trace contextRef="#ctx0" brushRef="#br0">474 82 9641,'0'0'2749,"0"-9"-63,0 5-2353,0-1 0,0 1 0,0-1 0,-1 1 1,1-1-1,-1 1 0,0 0 0,0-1 0,-3-4 1,3 7-186,-1 0-1,1 0 1,-1 1 0,0-1 0,1 0 0,-1 1 0,0-1 0,0 1 0,0 0-1,0-1 1,0 1 0,-1 0 0,1 1 0,0-1 0,0 0 0,-1 0 0,1 1-1,0 0 1,-1-1 0,1 1 0,-1 0 0,1 0 0,-4 1 0,-6-1-89,0 2 0,0-1-1,0 2 1,0 0 0,0 0 0,0 1 0,1 0 0,-1 1 0,1 1 0,0 0 0,1 0 0,-17 14 0,-1 1 267,2 2 0,1 1 1,-29 36-1,40-43-179,1 1 0,1 0 0,1 1 1,0 1-1,2-1 0,0 2 0,1-1 0,1 1 0,1 0 0,-5 32 0,10-42-98,0-1-1,1 1 0,0 0 0,0-1 0,1 1 0,1 0 0,0-1 0,0 1 0,1-1 0,5 13 1,-4-16-9,-1 1 1,2-1 0,-1-1 0,1 1 0,0-1 0,0 1-1,1-1 1,0-1 0,0 1 0,0-1 0,1 0 0,-1-1-1,1 1 1,14 5 0,-7-4 85,0-2 0,0 0 0,0 0 0,1-1 0,-1-1 0,1-1 0,0 0 0,-1 0 0,1-2 0,0 0 0,-1 0 0,1-2 0,-1 1 0,0-2 0,1 0 0,-2-1 0,1 0 0,0-1 0,-1-1 0,0 0 0,-1 0 0,17-14 0,-15 11 34,0-1 0,-1 0 0,0-1 0,0-1 1,-1 0-1,-1 0 0,-1-1 0,0-1 0,0 0 1,-1 0-1,-1-1 0,-1 0 0,0 0 1,-1-1-1,-1 1 0,-1-1 0,0-1 0,2-22 1,-6 28-160,0 1 0,0-1 0,-1 1 0,-1-1 0,0 1 1,0 0-1,-1 0 0,0 0 0,-1 0 0,-1 1 0,0-1 1,0 1-1,-1 0 0,0 1 0,0-1 0,-1 1 0,-1 0 1,1 1-1,-1 0 0,-1 0 0,1 1 0,-2 0 0,1 0 1,-1 1-1,1 0 0,-2 1 0,1 0 0,-1 0 1,1 2-1,-1-1 0,-21-3 0,23 5-45,-1 1 1,1 0-1,-1 1 0,0 0 0,1 0 1,-1 1-1,-17 4 0,23-4-28,0 1 0,0-1-1,0 1 1,0 0 0,1 0-1,-1 1 1,1-1 0,-1 1-1,1-1 1,0 1 0,0 0-1,0 1 1,1-1 0,-1 0 0,1 1-1,-1-1 1,1 1 0,0 0-1,1 0 1,-2 4 0,-4 14-2665,1 0 0,-5 29 0,3 2-4288</inkml:trace>
</inkml:ink>
</file>

<file path=ppt/ink/ink22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5:18.490"/>
    </inkml:context>
    <inkml:brush xml:id="br0">
      <inkml:brushProperty name="width" value="0.025" units="cm"/>
      <inkml:brushProperty name="height" value="0.025" units="cm"/>
    </inkml:brush>
  </inkml:definitions>
  <inkml:trace contextRef="#ctx0" brushRef="#br0">69 1143 7399,'0'0'1521,"-10"-1"134,-28-7-315,37 8-1288,0 0-1,0-1 1,0 1-1,0-1 0,0 1 1,0-1-1,0 1 1,0-1-1,0 1 1,0-1-1,0 0 0,0 1 1,1-1-1,-1 0 1,0 0-1,0 0 1,1 0-1,-1 0 0,1 0 1,-1 0-1,1 0 1,-1 0-1,1 0 1,-1 0-1,1 0 0,0 0 1,0 0-1,0 0 1,-1 0-1,1 0 1,0-1-1,0 1 0,1 0 1,-1 0-1,0 0 1,0 0-1,1-2 1,0 0 27,0-1 1,0 1-1,1-1 0,0 1 1,-1 0-1,1 0 1,0 0-1,4-5 0,12-9 122,0 1-1,1 1 1,0 0-1,2 2 0,-1 0 1,27-11-1,141-53 206,-151 63-346,363-126 16,6 17 1,435-72-1,1263-85 276,16 164-63,-2093 115-287,1382-6 71,-1169 22-56,-195-10 12,0 2 0,-1 2 0,57 20 0,-92-26 9,0 0 1,-1 1-1,1 0 0,-1 1 0,0-1 0,0 2 1,0-1-1,-1 1 0,13 13 0,-16-14 48,0 1 0,0 0 0,0 0 0,-1 0 0,0 0 0,0 1 0,-1-1 0,1 1 0,-1 0 0,-1-1 0,1 1 0,-1 0 0,0 13 0,-2-1 24,0 0 0,-1-1 0,-1 1 1,0-1-1,-2 0 0,0 0 0,-1-1 1,-1 1-1,-13 24 0,1 2 186,16-38-232,1 1-1,-1-1 1,1 1 0,1 0-1,0 0 1,0 0-1,0 0 1,0 0-1,2 10 1,-1-17-65,0 1 0,0-1 1,0 0-1,0 1 0,1-1 0,-1 0 1,0 1-1,0-1 0,1 0 1,-1 1-1,0-1 0,0 0 0,1 1 1,-1-1-1,0 0 0,1 0 1,-1 0-1,0 1 0,1-1 0,-1 0 1,0 0-1,1 0 0,-1 0 1,0 1-1,1-1 0,-1 0 0,1 0 1,-1 0-1,0 0 0,1 0 1,-1 0-1,1 0 0,-1 0 1,0 0-1,1 0 0,-1-1 0,0 1 1,1 0-1,-1 0 0,1 0 1,-1 0-1,1-1 0,-1 1-87,1 0 0,0 0 0,0-1 0,-1 1 1,1 0-1,0-1 0,0 1 0,-1-1 0,1 1 0,0-1 0,-1 1 0,1-1 0,-1 1 0,1-1 0,-1 0 0,1 1 0,-1-1 1,1 0-1,-1 0 0,0 1 0,1-1 0,-1 0 0,1-1 0,-2-29-6889,-5 13-27</inkml:trace>
</inkml:ink>
</file>

<file path=ppt/ink/ink22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5:18.860"/>
    </inkml:context>
    <inkml:brush xml:id="br0">
      <inkml:brushProperty name="width" value="0.025" units="cm"/>
      <inkml:brushProperty name="height" value="0.025" units="cm"/>
    </inkml:brush>
  </inkml:definitions>
  <inkml:trace contextRef="#ctx0" brushRef="#br0">19 16 7495,'0'0'11729,"0"15"-11265,-8 132 285,-3 118-388,11-263-327,0 1-1,0 0 0,0 0 1,1 0-1,-1 0 0,1-1 1,-1 1-1,1 0 0,0 0 1,0-1-1,0 1 0,0-1 1,1 1-1,-1-1 0,1 1 1,-1-1-1,1 0 0,3 3 1,-3-4 55,-1 0 1,1 0 0,0 0 0,0 0 0,1 0-1,-1-1 1,0 1 0,0-1 0,0 1-1,0-1 1,1 0 0,-1 0 0,0 0-1,0 0 1,0 0 0,1-1 0,-1 1-1,0-1 1,0 1 0,0-1 0,0 0-1,0 1 1,0-1 0,3-2 0,4-3 121,1 1 0,-1-2 0,-1 1 1,0-1-1,1-1 0,12-15 0,41-58 272,-50 64-314,182-273 322,-192 286-711,0 1 0,1 0 0,-1 0 0,1 1 1,0-1-1,0 0 0,6-3 0,14-5-6755,-9 5 655</inkml:trace>
</inkml:ink>
</file>

<file path=ppt/ink/ink22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6:22.924"/>
    </inkml:context>
    <inkml:brush xml:id="br0">
      <inkml:brushProperty name="width" value="0.025" units="cm"/>
      <inkml:brushProperty name="height" value="0.025" units="cm"/>
    </inkml:brush>
  </inkml:definitions>
  <inkml:trace contextRef="#ctx0" brushRef="#br0">1 71 4773,'19'-5'11752,"9"-4"-7388,80-21-4284,-14 18 740,133 0-1,-256 13-711,0 2-1,-55 14 1,56-11 1,-1 0 0,1-2-1,-30 1 1,57-5-56,24 0-106,7 0 81,6 1 16,1-1 0,-1-1 1,0-3-1,0 0 0,70-20 1,-106 24-35,0 0 0,0 0 0,0 0 0,0 0 0,0 0 0,1 0 0,-1 0 0,0 0 1,0 0-1,0 0 0,0 0 0,0 0 0,1 0 0,-1 0 0,0 0 0,0 0 0,0 0 0,0 0 0,0 0 1,1 0-1,-1 0 0,0 0 0,0 0 0,0 0 0,0 0 0,0 0 0,0 0 0,1-1 0,-1 1 0,0 0 0,0 0 1,0 0-1,0 0 0,0 0 0,0 0 0,0 0 0,0-1 0,0 1 0,0 0 0,0 0 0,0 0 0,0 0 1,0 0-1,1-1 0,-1 1 0,0 0 0,0 0 0,0 0 0,0 0 0,-1 0 0,1-1 0,0 1 0,0 0 1,0 0-1,0 0 0,0 0 0,0 0 0,0 0 0,0-1 0,0 1 0,0 0 0,0 0 0,0 0 0,0 0 1,-14-4 274,-22 1-137,-278 3 343,303 2-499,12 4-1373,17 2-3108,0-8-1970,0-3-5323</inkml:trace>
</inkml:ink>
</file>

<file path=ppt/ink/ink22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6:30.931"/>
    </inkml:context>
    <inkml:brush xml:id="br0">
      <inkml:brushProperty name="width" value="0.025" units="cm"/>
      <inkml:brushProperty name="height" value="0.025" units="cm"/>
    </inkml:brush>
  </inkml:definitions>
  <inkml:trace contextRef="#ctx0" brushRef="#br0">88 170 7719,'0'0'8253,"9"-1"-7126,23-4-94,1-2 0,-2 0 0,60-24 1,-64 20-711,2 1-1,-1 1 1,1 2 0,0 0 0,43-2 0,-92 10 101,1 2 0,-1 0 0,-25 7 1,-27 6 50,-249 6 2872,385-26-3337,-1-4-1,1-2 0,78-23 1,-83 18-32,-13 2 53,-31 9 4,-31 7 70,-34 12-51,2 2 0,-52 25-1,2 0 325,3-6 327,152-49-939,87-35-1,-34 11-801,137-41-2301,-230 69 3432,-26 6 38,-33 5 8,-23 12 56,0 2 1,1 4-1,-84 36 1,138-51-410,-2 0-261,2-4-3439</inkml:trace>
</inkml:ink>
</file>

<file path=ppt/ink/ink22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7:20.453"/>
    </inkml:context>
    <inkml:brush xml:id="br0">
      <inkml:brushProperty name="width" value="0.025" units="cm"/>
      <inkml:brushProperty name="height" value="0.025" units="cm"/>
    </inkml:brush>
  </inkml:definitions>
  <inkml:trace contextRef="#ctx0" brushRef="#br0">24 78 7399,'0'0'4548,"2"-9"-3976,-1 6-527,0-1 1,0 1 0,0-1 0,0 1 0,0 0-1,1-1 1,0 1 0,0 0 0,0 0 0,0 0-1,0 0 1,0 1 0,1-1 0,0 0 0,-1 1-1,1 0 1,0-1 0,0 1 0,0 1 0,0-1-1,1 0 1,-1 1 0,0-1 0,1 1 0,-1 0-1,1 0 1,-1 1 0,1-1 0,-1 1 0,8-1 0,3 2 12,1 1 0,-1 0 0,0 1 0,0 1 0,0 0 0,0 1 0,0 0 1,21 12-1,-14-7 11,0-1 0,37 11 1,-26-14-37,0-1 1,0-1-1,1-2 0,-1-1 1,0-2-1,46-6 0,3-7 88,103-32 0,-59 19 664,-189 45-782,0-4 0,-125 12 0,75-12-18,-414 65 320,484-77-175,28-1-5,28-1-76,71-4-84,110-20 0,-48 5 36,259-12 27,-33 4-24,-347 26 9,-17 1 52,1 0-1,-1-1 1,0 1 0,0-1 0,0-1 0,0 1 0,0-1 0,-1 0 0,11-5 0,-18 6 10,1 1 1,-1-1 0,1 1 0,-1-1 0,0 1 0,1 0 0,-1-1 0,0 1 0,0 0 0,1 0-1,-1-1 1,0 1 0,0 0 0,1 0 0,-1 0 0,0 0 0,0 0 0,0 0 0,1 0 0,-1 0-1,0 0 1,-1 1 0,-64 3 8,1 3-1,-1 3 1,-82 24-1,57-13-64,-42 7-46,-271 71-934,348-76 229,30-12-1167,-1-1-3664,22-9-2557</inkml:trace>
</inkml:ink>
</file>

<file path=ppt/ink/ink22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7:41.450"/>
    </inkml:context>
    <inkml:brush xml:id="br0">
      <inkml:brushProperty name="width" value="0.025" units="cm"/>
      <inkml:brushProperty name="height" value="0.025" units="cm"/>
    </inkml:brush>
  </inkml:definitions>
  <inkml:trace contextRef="#ctx0" brushRef="#br0">2017 281 5990,'-11'-5'3977,"-150"-50"189,103 38-2551,1-3 0,-73-35 0,91 34-1211,0 3 0,-1 1 0,-1 2 0,0 2 0,-1 1 0,0 3 0,-1 1-1,-61-3 1,40 8-383,0 2 0,-1 2 0,1 4 0,-75 15 0,108-13 23,1 1 0,0 1 0,0 2 0,1 1 0,1 1-1,0 2 1,1 0 0,0 2 0,1 1 0,-37 34 0,-89 108 32,56-55 2,79-89-32,1 1-1,1 0 1,1 1-1,1 0 0,0 1 1,1 1-1,1 0 0,1 0 1,1 1-1,1 0 1,1 1-1,0 0 0,-6 45 1,8-32-37,2 1 0,1 0-1,4 55 1,-1-80-14,1-1 0,0 0 1,0 0-1,1 0 0,0 0 0,1 0 0,0-1 0,1 0 0,0 1 0,0-2 0,1 1 0,0-1 0,0 1 0,1-2 0,0 1 0,1-1 0,9 7 0,5 2 21,1-2-1,1 0 1,1-2-1,30 12 1,110 30 147,-62-22-99,102 43-82,78 25-60,-234-86 58,1-2 0,0-2-1,95 5 1,-40-14 297,0-4 0,0-5 0,131-27 0,-160 19 56,-2-4 0,0-2 1,-2-4-1,-1-3 0,82-46 0,-112 50-55,-1-1 0,-2-1-1,0-3 1,43-44 0,-61 54-170,-1-2-1,0-1 1,-2 0 0,0-1 0,-2-1 0,-1 0 0,-1-1 0,13-34 0,-23 52-55,-1-1 0,1 0 0,-1 1 0,-1-1 0,1 0 0,-2 0 0,1 0 0,-1 0 0,0 0-1,-1 0 1,0 0 0,-1 0 0,0 0 0,0 1 0,-5-12 0,3 12-32,0 0-1,-1 0 0,-1 1 1,1-1-1,-1 1 1,-1 0-1,1 1 0,-1-1 1,0 1-1,-1 1 0,1-1 1,-1 1-1,0 0 1,-15-5-1,-9-4-60,-2 2-1,1 1 1,-2 2 0,1 2 0,-58-6-1,38 9-1143,-1 2-1,-107 11 0,97 2-2577,32-5-1076,5-1-4354</inkml:trace>
</inkml:ink>
</file>

<file path=ppt/ink/ink22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7:48.043"/>
    </inkml:context>
    <inkml:brush xml:id="br0">
      <inkml:brushProperty name="width" value="0.025" units="cm"/>
      <inkml:brushProperty name="height" value="0.025" units="cm"/>
    </inkml:brush>
  </inkml:definitions>
  <inkml:trace contextRef="#ctx0" brushRef="#br0">94 92 14606,'0'0'4724,"13"0"-3822,429-13 3332,-365 10-3492,-69 1 1393,-23-2-1474,-27-1-671,-328-2 379,312 7-86,177-5-145,122-22 0,-18 1 13,-345 38 74,1 6 1,1 5-1,-168 54 1,252-62-296,9-4-1939,9-6-2804</inkml:trace>
</inkml:ink>
</file>

<file path=ppt/ink/ink22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8:00.218"/>
    </inkml:context>
    <inkml:brush xml:id="br0">
      <inkml:brushProperty name="width" value="0.025" units="cm"/>
      <inkml:brushProperty name="height" value="0.025" units="cm"/>
    </inkml:brush>
  </inkml:definitions>
  <inkml:trace contextRef="#ctx0" brushRef="#br0">617 270 6502,'0'0'4009,"3"11"-2968,1 7-659,0 0 0,-2 0-1,0 0 1,-1 0 0,-1 1-1,-1-1 1,-1 0 0,0 0 0,-5 19-1,-10 18 472,-35 78 0,-6 21 4,53-139-737,1 0 0,1 1 0,0-1 0,1 1 0,1 0 0,1-1 0,0 1 1,1 0-1,4 20 0,-3-31-41,0 0 0,0-1 1,1 1-1,0-1 0,0 1 1,0-1-1,1 0 0,-1 0 0,1-1 1,0 1-1,0-1 0,0 0 1,0 0-1,1 0 0,-1 0 0,1-1 1,5 3-1,13 4 277,0 0 1,31 7-1,-40-13-322,-9-1-11,218 60 1062,342 51 1,286 24-1006,120-22 29,-557-79-79,1158 35 72,-710-87-112,307 4 30,-899 23-6,95 1 4,790-47 73,-970 18-88,371-17 21,-545 33 7,0-1 1,0 0 0,0 0-1,0-1 1,-1 0 0,1-1-1,-1 0 1,0-1-1,0 0 1,11-8 0,13-9 7,43-38 1,314-285 24,-373 327-11,-2 0-1,0-1 1,0-1 0,-2 0 0,-1-1 0,0-1-1,-2 0 1,0 0 0,-2-1 0,0-1 0,-2 1-1,0-1 1,-2-1 0,-1 1 0,0-1-1,-2 0 1,-1-34 0,-1 47-52,-1 0 0,1 0-1,-2 0 1,0 0 0,0 0-1,-1 0 1,-1 1 0,-8-20 0,8 24-17,0 0-1,0 0 1,-1 1 0,0 0 0,0 0 0,0 0 0,-1 1 0,0 0 0,0 0 0,0 0 0,-1 1-1,1 0 1,-1 0 0,-12-5 0,-36-12 23,-1 3 0,-1 2 0,-62-9 0,-180-14-74,237 32 117,-1818-133-751,1335 108 169,37 0 436,-1416-71-214,-83 116 319,1216 5-18,-531-15-29,705-5 364,601 2-475,-22 0 337,-49 6-1,77-5-498,0 1 0,0 0 1,1 1-1,-1 0 0,1 0 0,0 1 0,0 0 0,0 0 0,-16 12 1,9 1-4682,14-6-3939</inkml:trace>
</inkml:ink>
</file>

<file path=ppt/ink/ink22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8:29.141"/>
    </inkml:context>
    <inkml:brush xml:id="br0">
      <inkml:brushProperty name="width" value="0.025" units="cm"/>
      <inkml:brushProperty name="height" value="0.025" units="cm"/>
    </inkml:brush>
  </inkml:definitions>
  <inkml:trace contextRef="#ctx0" brushRef="#br0">292 302 9353,'0'0'1996,"2"-9"-1286,11-28-321,1 0 0,33-56 0,-44 88-386,0-1-104,0 0 0,0 0 0,0 0 0,-1-1 0,0 1 1,0-1-1,0 0 0,0-13 0,-3 19 71,1 0 0,-1 0 1,0 0-1,0 0 0,0 1 0,0-1 0,0 0 0,0 0 1,-1 1-1,1-1 0,0 1 0,0-1 0,0 1 0,-1-1 1,1 1-1,0 0 0,0 0 0,-1 0 0,1-1 1,0 1-1,0 0 0,-1 0 0,1 1 0,0-1 0,-2 0 1,-38 3 2203,31 0-1719,-1 0-1,1 1 1,0 0 0,0 0 0,0 1 0,1 0 0,0 1 0,0 0-1,0 1 1,-15 15 0,2-1 260,1 2 0,-29 41 0,35-41-457,2 1 0,0 1 0,1 0 0,2 0 0,0 1 0,2 0 0,1 1 0,1 0 0,1 0 1,2 0-1,-1 42 0,4-29-142,2-1 0,1 1 0,2 0 0,2-1 0,2 0 0,1-1 0,21 50 0,-24-70-124,2-1-1,-1-1 1,2 1 0,0-2 0,1 1 0,1-1-1,0-1 1,26 23 0,-34-33 4,1 0 1,0 0-1,-1-1 0,1 1 1,1-1-1,-1-1 0,0 1 0,1-1 1,-1 0-1,1 0 0,0 0 1,0-1-1,-1 0 0,1 0 1,0-1-1,0 1 0,0-1 0,0-1 1,0 1-1,0-1 0,0 0 1,0 0-1,-1-1 0,1 1 1,0-1-1,-1-1 0,1 1 0,-1-1 1,0 0-1,0 0 0,7-6 1,5-6 195,-1 0 0,0-1 0,-1-1 0,-1 0 0,-1-1 0,0-1 0,19-39 0,-4-3 607,29-87-1,-33 73-339,19-101-1,-35 133-248,-3 1-1,-1-1 1,-2 0-1,-5-45 1,2 77-145,0 0 1,-1-1-1,-1 1 1,0 0-1,0 0 0,-1 1 1,-1-1-1,1 1 1,-2 0-1,1 0 0,-2 0 1,1 1-1,-14-15 1,15 20-64,0-1 0,0 0 1,-1 1-1,1 0 0,-1 0 1,0 1-1,0 0 0,-1 0 1,1 0-1,0 1 0,-1-1 1,0 2-1,1-1 0,-1 1 1,0 0-1,0 0 0,0 1 0,0 0 1,0 0-1,0 1 0,0 0 1,0 0-1,-11 3 0,7 1-41,0-1 0,0 2 0,0-1 0,1 2 0,0-1 0,0 1-1,0 1 1,1 0 0,0 0 0,1 1 0,-13 16 0,-28 47-2284,13 0-4494,26-43-603</inkml:trace>
</inkml:ink>
</file>

<file path=ppt/ink/ink22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8:39.526"/>
    </inkml:context>
    <inkml:brush xml:id="br0">
      <inkml:brushProperty name="width" value="0.025" units="cm"/>
      <inkml:brushProperty name="height" value="0.025" units="cm"/>
    </inkml:brush>
  </inkml:definitions>
  <inkml:trace contextRef="#ctx0" brushRef="#br0">1233 164 9865,'0'0'2691,"-5"-12"-118,2 5-2314,0-1-1,-1 1 1,0 0 0,-1 0 0,1 1-1,-1-1 1,-1 1 0,1 0 0,-1 1-1,0-1 1,0 1 0,-1 0 0,1 0-1,-12-5 1,-4 0 163,-1 2 0,0 0-1,0 2 1,-1 0 0,-45-4 0,-123 4 435,151 6-663,7 1-81,0 1 0,0 1-1,1 3 1,-1 0 0,1 2 0,0 2-1,1 0 1,0 3 0,1 0 0,1 2-1,-45 29 1,53-29-90,1 1 1,0 1-1,1 1 0,1 1 0,1 1 0,1 0 1,0 1-1,2 1 0,0 1 0,2 0 0,0 0 1,2 2-1,0-1 0,2 1 0,-7 31 0,4 10 15,3-1-1,3 1 0,3 0 1,10 113-1,-6-156-42,1 1-1,2-1 0,0 0 1,2 0-1,0-1 1,2 0-1,15 33 0,-18-46 28,0 0-1,0-1 1,1 0-1,0 0 1,1 0-1,0-1 1,0 0-1,0 0 1,1-1-1,0 0 0,0 0 1,1-1-1,0 0 1,0-1-1,0 0 1,0 0-1,1-1 1,-1 0-1,20 3 1,6-2 278,0-2 0,-1-1 0,1-2 1,0-2-1,0-1 0,-1-1 1,0-2-1,64-22 0,8-11 396,139-75 0,117-87 168,-320 174-701,-2-1 0,-2-2 1,0-1-1,-2-2 1,-2-2-1,41-54 0,-65 77-123,-1-2-1,0 1 0,0-1 0,-2 0 1,0-1-1,0 1 0,-2-2 1,0 1-1,-1 0 0,0-1 0,-1 0 1,-1 0-1,-1-22 0,-1 36-36,0-1 1,-1 0-1,1 0 0,-1 1 1,0-1-1,0 1 0,0-1 1,-1 1-1,1-1 0,-1 1 1,0 0-1,0-1 0,0 1 0,0 0 1,-1 0-1,1 1 0,-5-4 1,2 2-14,0 0 1,-1 0 0,0 1-1,0 0 1,0 0-1,0 1 1,0 0 0,-1 0-1,-6-2 1,-13 0-212,0 2 0,0 0 0,-50 3 0,11 7-1761,0 2 1,1 3-1,-118 41 0,100-28-2209,-32 8-4126</inkml:trace>
</inkml:ink>
</file>

<file path=ppt/ink/ink22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8:44.347"/>
    </inkml:context>
    <inkml:brush xml:id="br0">
      <inkml:brushProperty name="width" value="0.025" units="cm"/>
      <inkml:brushProperty name="height" value="0.025" units="cm"/>
    </inkml:brush>
  </inkml:definitions>
  <inkml:trace contextRef="#ctx0" brushRef="#br0">243 2932 9673,'-66'21'1578,"31"-11"-219,1 2 0,0 1 1,-39 22-1,148-70-980,384-280 959,-122 77-1235,1128-592-2828,64 117 1453,-986 468 2947,-68 20-772,-21-35 1178,-439 250-1895,4-1 200,-1-1 1,0-1 0,-1-1 0,0 0 0,-1-2 0,21-24 0,-36 39-345,0 1 1,-1-1 0,1 0 0,-1 1 0,1-1 0,0 0 0,-1 0 0,1 1 0,-1-1 0,0 0 0,1 0 0,-1 0 0,0 0 0,1 0 0,-1 1 0,0-1 0,0 0 0,0 0 0,0 0-1,0 0 1,0 0 0,0 0 0,0 0 0,0 0 0,0 0 0,0 0 0,-1 1 0,1-1 0,-1-2 0,0 2-33,-1 1 0,1-1 1,0 1-1,-1-1 0,1 1 0,-1-1 0,1 1 1,-1 0-1,1 0 0,-1 0 0,1 0 0,-1 0 1,1 0-1,-1 0 0,1 0 0,-2 1 0,-7 0-132,0 2-1,0-1 1,0 1-1,-12 6 0,-89 61-6763,76-49 2167</inkml:trace>
</inkml:ink>
</file>

<file path=ppt/ink/ink22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8:58.632"/>
    </inkml:context>
    <inkml:brush xml:id="br0">
      <inkml:brushProperty name="width" value="0.025" units="cm"/>
      <inkml:brushProperty name="height" value="0.025" units="cm"/>
    </inkml:brush>
  </inkml:definitions>
  <inkml:trace contextRef="#ctx0" brushRef="#br0">400 1239 2018,'0'0'1158,"-11"-2"-53,-280-46 2419,210 44-2567,64 4 1214,38-10 183,88-10-1350,1 4-1,184-1 1,-266 17-984,38-2 50,0 4 0,106 15 0,-87-6 449,1-3 0,100-4 0,82 6-58,-54 17-355,196 13 135,151-22 315,81 0-141,218 11 64,-261-5-317,23 7 190,223 2-229,340-11 305,-6 69-376,-1048-77 119,199-6 0,-315-8-70,-1-1 0,0 0 0,0-1 1,0-1-1,0 0 0,-1-1 0,1 0 0,-1-1 1,0 0-1,0-2 0,-1 1 0,1-1 0,-2-1 0,1 0 1,-1-1-1,0 0 0,-1-1 0,0 0 0,0-1 0,11-16 1,295-400 891,-259 351-961,-3-2 1,-3-2 0,-4-3 0,-4-1 0,-3-2-1,41-132 1,-80 214-36,0 1-1,0-1 1,0 0 0,0 0-1,0 0 1,-1 0 0,0 0-1,1 0 1,-2 0 0,1 0-1,-1-7 1,-1 8-6,1 1 1,-1-1-1,1 1 0,-1 0 1,0 0-1,0 0 1,1 0-1,-2 0 0,1 0 1,0 0-1,0 1 0,0-1 1,-1 1-1,1 0 1,-1-1-1,-5 0 0,-21-10-1,0 2-1,-1 0 1,-1 3 0,-37-6-1,-129-5 36,112 12-3,-1355-64-413,-5 50-357,1248 18 734,-2458 36 9,933 1 8,410-12 15,1278-22 16,-64 3 129,-1-4 0,-176-25 0,270 25-201,0-1-1,0 1 1,0-1-1,-1 1 1,1 1-1,0-1 1,0 1 0,0 0-1,0 0 1,0 0-1,0 1 1,-7 3-1,-1 1-598,1 1-1,0 1 0,-12 10 0,-35 21-3267,13-20-606</inkml:trace>
</inkml:ink>
</file>

<file path=ppt/ink/ink22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9:26.073"/>
    </inkml:context>
    <inkml:brush xml:id="br0">
      <inkml:brushProperty name="width" value="0.025" units="cm"/>
      <inkml:brushProperty name="height" value="0.025" units="cm"/>
    </inkml:brush>
  </inkml:definitions>
  <inkml:trace contextRef="#ctx0" brushRef="#br0">1979 366 2947,'-1'-8'715,"-1"-1"1,0 1-1,-1 0 1,0-1-1,0 1 0,-1 0 1,0 1-1,-1-1 1,-6-8-1,-51-62 2946,54 70-3523,-1-1 0,0 2-1,-1-1 1,0 1-1,0 1 1,-1 0-1,0 0 1,0 1 0,-22-7-1,-9 0-132,-62-9 0,54 12 88,-46-11-108,-4-1 696,0 4 0,-171-8 1,190 26-200,0 2 0,-109 20 1,153-16-437,1 2 0,0 2 0,0 1 0,1 2 0,1 1 0,0 2 0,-45 30 0,28-11 130,-53 48 1,84-66-1,1 1 0,1 1 0,0 0 0,2 1 0,-18 30 0,28-40-143,1-1-1,1 1 1,0 0 0,0 0-1,1 0 1,0 1-1,1-1 1,1 1 0,0-1-1,0 1 1,2 17 0,1-10-5,1 0 0,1 0 0,0 0 1,2-1-1,0 1 0,12 22 1,9 9 71,2-1 1,3-2 0,61 73 0,-47-61-29,-26-31-49,42 43 0,-53-63 3,1 1-1,0-1 0,0-1 1,1 0-1,0 0 1,0-1-1,1 0 1,15 5-1,21 3 41,1-2 0,0-1 0,1-3 0,56 1 0,205-6 306,-243-4-295,45-2 47,-1-5 0,165-33 0,-221 29-2,-1-3-1,0-2 1,-2-2-1,0-3 1,-1-2-1,89-57 1,-129 73-93,0-1 1,-1 0-1,1-1 0,-2 0 1,1-1-1,-2 0 0,1 0 1,-2-1-1,1-1 0,9-19 1,-15 23 19,1 1 0,-1-1 0,-1 0 0,0-1 0,0 1 0,-1 0 0,0-1 1,0 1-1,-1 0 0,-1-1 0,1 1 0,-1-1 0,-1 1 0,0 0 0,0 0 0,-1 0 0,-6-14 0,-8-13 11,-2 2-1,-1 0 0,-2 2 1,-1 0-1,-1 1 0,-35-33 0,-183-151 268,227 203-747,0 0-1,-1 1 1,-1 0-1,1 1 1,-1 1 0,-1 1-1,0 0 1,0 2-1,-1 0 1,1 1-1,-1 0 1,0 2-1,-1 0 1,1 1-1,0 1 1,-24 2-1,-20 6-3235,1 4-1234</inkml:trace>
</inkml:ink>
</file>

<file path=ppt/ink/ink22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9:46.964"/>
    </inkml:context>
    <inkml:brush xml:id="br0">
      <inkml:brushProperty name="width" value="0.025" units="cm"/>
      <inkml:brushProperty name="height" value="0.025" units="cm"/>
    </inkml:brush>
  </inkml:definitions>
  <inkml:trace contextRef="#ctx0" brushRef="#br0">164 65 4933,'-8'-14'6043,"2"13"-2181,2 29-779,7 46-2165,2-3 9,-2 0 0,-4 1-1,-3-1 1,-25 139 0,19-143-416,4 1 1,2 0-1,3-1 1,12 94-1,-11-160-480,0-1 0,0 1 0,0 0 0,0-1 0,0 1 0,0 0 0,1-1 0,-1 1 0,0 0 0,1-1 0,-1 1 0,0-1 0,1 1 0,-1 0 0,0-1 0,1 1 0,-1-1 0,1 1 0,-1-1 0,1 0 0,0 1 0,-1-1 0,1 1 0,-1-1 0,1 0 0,0 0 0,-1 1 0,2-1 0,24-2 629,38-26-23,-40 17-650,13-2 37,0 3 1,0 1-1,0 2 0,68-5 0,154 14-6,-137 7 30,235 48 0,-146-18 0,9 1-5,-110-17 86,1-5 1,1-5-1,152-2 1,16-7 124,376-17 111,231-49 9,-840 61-343,-25 1 65,1-1 0,0 0 1,41-9-1,-64 9-43,1 1 0,-1-1 0,1 1 0,-1-1 0,0 1-1,1-1 1,-1 0 0,0 1 0,1-1 0,-1 1 0,0-1 0,0 0 0,0 1 0,0-1-1,0 0 1,1 1 0,-1-1 0,0 0 0,-1 1 0,1-1 0,0 0 0,0 1 0,0-1-1,0 0 1,0 1 0,-1-1 0,1 1 0,0-1 0,-1 0 0,1 1 0,0-1-1,-1 1 1,1-1 0,-14-26-231,12 24 293,-5-13-97,0 1-1,1-1 1,1 0-1,1 0 1,0-1-1,-2-27 1,0-108-33,5 77 30,1-71-64,3 92 20,-4 0 0,-1 0 0,-13-70-1,14 119 24,-1-1 0,0 1-1,0 0 1,-1 0-1,0 0 1,0 0-1,0 0 1,0 0 0,-1 1-1,1 0 1,-1 0-1,0 0 1,-1 0-1,1 0 1,-1 1 0,1 0-1,-1 0 1,0 0-1,0 1 1,-1-1-1,1 1 1,-7-1 0,-14-5-38,0 2 0,0 1 1,-39-3-1,53 7 41,-390-13-119,136 10 121,-895-74 1,34 48-104,596 28 112,213-18 41,197 10 25,121 10-168,-1 0 0,1 0 0,-1 0 0,1 1 0,-1-1 0,1 0 0,-1 0 0,1 1 0,-1-1 0,1 0 0,0 1 0,-1-1 0,1 0 0,-1 1 0,1-1 0,0 1 0,0-1 0,-1 0 0,1 1 0,0-1 0,0 1 0,-1-1 0,1 1 0,0-1 0,0 1 0,0-1 0,0 1 0,0-1 0,0 1 0,0-1 0,0 1 0,0-1 0,0 1 0,0 0 0,0-1 0,0 1 0,0-1 0,0 1 0,1-1 0,-1 1 0,0-1 0,0 0 0,1 1 0,-1 1-279,1 0 0,-1-1 1,1 1-1,-1 0 0,1-1 0,-1 1 1,1-1-1,0 1 0,0-1 1,0 1-1,0-1 0,0 0 1,0 0-1,2 2 0,12 0-6449,5-4-6764</inkml:trace>
</inkml:ink>
</file>

<file path=ppt/ink/ink22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9:50.682"/>
    </inkml:context>
    <inkml:brush xml:id="br0">
      <inkml:brushProperty name="width" value="0.025" units="cm"/>
      <inkml:brushProperty name="height" value="0.025" units="cm"/>
    </inkml:brush>
  </inkml:definitions>
  <inkml:trace contextRef="#ctx0" brushRef="#br0">1 102 6694,'0'0'6727,"8"-1"-6199,242 0 2278,283-12-1128,-362 1-1266,-41 5 274,0-6 1,180-42 0,-354 58-13,-44 1-457,80-3-222,0 0 0,-1 1-1,1 0 1,0 0 0,0 1-1,0 0 1,0 0 0,-7 5 0,14-8-70,1 1 1,-1-1 0,1 0-1,0 1 1,-1-1 0,1 0-1,0 1 1,-1-1 0,1 0-1,0 1 1,-1-1 0,1 1-1,0-1 1,0 1 0,-1-1-1,1 1 1,0-1 0,0 1-1,0-1 1,0 1 0,0-1-1,0 1 1,0-1 0,0 1-1,0-1 1,0 1 0,0 0-1,0 0-45,0-1-1,0 0 0,0 1 1,0-1-1,0 0 0,0 1 1,0-1-1,0 1 0,0-1 1,0 0-1,0 1 1,0-1-1,0 0 0,0 1 1,-1-1-1,1 0 0,0 1 1,0-1-1,0 0 0,-1 1 1,1-1-1,0 0 1,0 0-1,-1 1 0,1-1 1,0 0-1,-1 0 0,1 1 1,0-1-1,-1 0 0,1 0 1,0 0-1,-1 0 0,1 0 1,0 1-1,-1-1 1,1 0-1,0 0 0,-1 0 1,1 0-1,-1 0 0,1 0 1,0 0-1,-1 0 0,1 0 1,0 0-1,-1-1 1,1 1-1,0 0 0,-1 0 1,0 0-1,-12 0-4016</inkml:trace>
</inkml:ink>
</file>

<file path=ppt/ink/ink22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9:59.956"/>
    </inkml:context>
    <inkml:brush xml:id="br0">
      <inkml:brushProperty name="width" value="0.025" units="cm"/>
      <inkml:brushProperty name="height" value="0.025" units="cm"/>
    </inkml:brush>
  </inkml:definitions>
  <inkml:trace contextRef="#ctx0" brushRef="#br0">2035 131 4324,'-11'-4'806,"-54"-22"1287,-1 3-1,-104-21 1,99 31-1328,-1 4 0,-113-2 1,51 16-212,0 7 0,1 5 1,1 6-1,0 5 0,-155 57 0,248-73-288,1 3-1,0 0 1,1 3-1,1 1 0,-65 47 1,88-56-231,1 0 0,0 2 0,0-1 1,1 2-1,0-1 0,1 1 0,1 1 0,0 0 1,1 0-1,1 1 0,0 0 0,0 0 1,2 1-1,0-1 0,1 1 0,0 1 0,-1 23 1,3-20 25,2 1 0,0-1 1,1 0-1,1 0 0,1 1 1,1-2-1,1 1 1,0 0-1,2-1 0,0 0 1,1 0-1,1-1 1,1 0-1,0-1 0,1 0 1,1 0-1,1-1 1,0-1-1,17 15 0,-2-4 82,0-2-1,1-1 1,2-2-1,0 0 0,1-2 1,60 25-1,218 62 205,-159-60-233,166 50 63,-239-76-129,2-5-1,87 7 1,-54-15 200,189-12-1,-248 0 145,1-2 0,-2-3-1,1-2 1,-2-3 0,81-32-1,-120 41-258,-1 0 0,1 0 1,-1-1-1,-1-1 0,1 0 0,-1 0 0,0-1 0,-1 0 0,0-1 0,-1-1 0,0 1 0,-1-1 0,0-1 0,0 0 0,-1 0 0,-1 0 0,0-1 0,-1 1 0,0-2 0,-1 1 0,0 0 0,-1-1 0,-1 0 0,2-26 0,-3 9-98,-1 1-1,-2-1 1,-1 0-1,-1 1 1,-2-1-1,-1 2 0,-1-1 1,-1 1-1,-2 0 1,-15-30-1,-15-25 25,-16-35 160,-77-119 0,126 225-244,-1 1 0,0 1 0,-1 0 0,0 0 0,0 1 1,-1 0-1,0 1 0,-1 0 0,0 1 0,-26-13 0,20 13-64,0 2 0,-1 0-1,0 1 1,-1 0 0,1 2 0,-1 1-1,-30-1 1,19 3-897,0 1 1,0 1-1,-45 10 0,48-5-2690,-52 20-1,36-9-3930</inkml:trace>
</inkml:ink>
</file>

<file path=ppt/ink/ink22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0:15.056"/>
    </inkml:context>
    <inkml:brush xml:id="br0">
      <inkml:brushProperty name="width" value="0.025" units="cm"/>
      <inkml:brushProperty name="height" value="0.025" units="cm"/>
    </inkml:brush>
  </inkml:definitions>
  <inkml:trace contextRef="#ctx0" brushRef="#br0">199 122 5926,'0'-1'492,"0"-1"1,0 1 0,0 0 0,0 0-1,-1 0 1,1-1 0,0 1 0,-1 0-1,1 0 1,-1 0 0,1 0 0,-1-1-1,0 1 1,1 0 0,-1 0 0,0 0-1,0 1 1,0-1 0,0 0 0,0 0-1,0 0 1,0 1 0,0-1 0,-2-1-1,0 1 29,0 0-1,-1 0 1,1 0-1,-1 0 1,1 0-1,-1 1 0,1-1 1,-1 1-1,-3 0 1,2 0-308,0 0 1,1 1-1,-1-1 0,1 1 1,-1 0-1,1 0 0,-1 0 1,1 1-1,0 0 0,-1 0 1,1 0-1,0 0 0,0 0 1,-5 5-1,0 6-33,0-1 0,1 1 0,1 0 0,0 0 0,1 1 0,1 0 0,0 0 0,1 0 0,0 1 0,1 0 0,1-1 0,-1 28 0,3-7-27,3 0 1,0 0-1,3 0 1,13 46-1,47 158 584,-50-194-634,2 0 0,2-1-1,28 47 1,-47-90-103,9 17 11,2 0 0,0-1 0,25 28 0,-32-40 4,0-1 0,0 0 0,0 0 0,1 0 0,-1-1 0,1 1 0,0-1 0,0-1 0,0 1 0,0-1 0,0 0 0,0-1 0,1 1 0,-1-1 0,1-1 0,9 1 0,-10-1 9,1-1 0,-1 0 0,1 0-1,-1 0 1,0-1 0,1 0 0,-1-1 0,0 1 0,0-1 0,-1 0 0,1 0 0,-1-1-1,1 0 1,-1 0 0,0 0 0,-1 0 0,1-1 0,-1 0 0,0 0 0,0 0 0,0-1-1,-1 1 1,1-1 0,2-6 0,1-4 74,-1 0 0,0 0 0,-1-1 0,0 1 0,-2-1 0,0 0 0,0 0 0,-1-17 0,0-55-77,-4 0 0,-4 1 1,-19-98-1,13 112-21,6 35 0,-17-62 0,20 90 0,-1 0 0,0 1 0,-1-1 0,0 1 0,-1 0 0,0 1 0,0-1 0,-1 1 0,0 0 0,-11-9 0,6 7 0,-1 0 0,0 1 0,-1 0 0,0 2 0,0-1 0,-1 2 0,0 0 0,0 0 0,-1 1 0,1 1 0,-2 1 0,1 1 0,0 0 0,0 1 0,-1 0 0,-24 2 0,39 0-139,1 0 0,-1 0 0,1 0 0,-1 0 0,1 1-1,0-1 1,-1 1 0,1-1 0,0 1 0,-1-1 0,1 1 0,0 0 0,0-1 0,-1 1 0,1 0 0,0 0 0,0 0-1,0 0 1,0 0 0,0 0 0,1 0 0,-1 1 0,0-1 0,0 0 0,1 0 0,-1 1 0,0 2 0,1-3-42,0 0 1,0 0 0,0-1-1,0 1 1,0 0 0,0 0-1,0 0 1,1 0 0,-1 0-1,0 0 1,1 0 0,-1 0-1,1 0 1,-1-1 0,1 1-1,-1 0 1,1 0 0,0-1-1,-1 1 1,1 0 0,0-1 0,0 1-1,-1-1 1,1 1 0,0-1-1,0 1 1,0-1 0,0 1-1,0-1 1,0 0 0,-1 0-1,1 1 1,0-1 0,0 0-1,0 0 1,0 0 0,0 0-1,0 0 1,0 0 0,0 0-1,0 0 1,1-1 0,15 1-8479</inkml:trace>
</inkml:ink>
</file>

<file path=ppt/ink/ink22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0:46.914"/>
    </inkml:context>
    <inkml:brush xml:id="br0">
      <inkml:brushProperty name="width" value="0.025" units="cm"/>
      <inkml:brushProperty name="height" value="0.025" units="cm"/>
    </inkml:brush>
  </inkml:definitions>
  <inkml:trace contextRef="#ctx0" brushRef="#br0">75 158 3748,'0'0'2685,"2"-8"-1714,-2-1-603,4-11-478,5 2 7812,-34 157-3995,10 74-2262,1-22-837,-1-81-439,7-65 16,2 1 0,1-1 0,3 1 0,5 59 0,-2-100-146,0 0 0,1 0-1,0 0 1,0 0-1,0 0 1,1-1 0,-1 1-1,1-1 1,0 1 0,0-1-1,1 0 1,0 0-1,-1 0 1,1-1 0,0 1-1,0-1 1,1 0-1,-1 0 1,1-1 0,8 4-1,10 4 127,1 0-1,0-2 0,26 5 1,-34-9-160,88 20 352,1-5 1,167 8-1,218-20 424,-322-8-873,856 33 194,-951-25-93,439 27 101,-399-32 35,0-6 1,172-27-1,-250 25-118,59-9 663,0-4 1,152-53-1,-236 67-675,-1 0 0,0 0 0,0-1 0,0 0-1,0-1 1,-1 0 0,-1 0 0,1-1 0,-1 0 0,0 0 0,-1 0 0,0-1-1,0 0 1,-1 0 0,0-1 0,6-17 0,3-14 85,-1 0 0,11-80 0,-11 52-66,5-11-43,14-62-59,-6-1 0,6-149 0,-31 290 43,-1 1 0,0-1 1,0 1-1,0 0 0,0-1 1,0 1-1,0-1 0,0 1 1,0-1-1,-1 1 0,1 0 1,-1-1-1,1 1 0,-1 0 1,1-1-1,-1 1 1,0 0-1,0 0 0,1-1 1,-3 0-1,-25-3-770,8 4 650,-295-25-1442,-165-10 147,-763 27 1109,297 46 369,271-6 159,592-29-182,20-2 0,-1 2 0,1 4 0,-100 21 0,133-16-856,29-11 768,0 1 0,0-1 1,0 0-1,0 1 0,0-1 0,0 1 0,1-1 0,-1 1 0,0 0 0,0-1 0,1 1 0,-1 0 0,0-1 0,1 1 0,-1 0 1,1 0-1,-1 0 0,1 0 0,-1-1 0,1 1 0,-1 0 0,1 0 0,0 0 0,0 0 0,-1 0 0,1 0 0,0 1 0,1-1-114,-1 0-1,1-1 1,-1 1-1,1-1 1,-1 1-1,1-1 1,0 0-1,-1 1 1,1-1-1,0 0 0,-1 1 1,1-1-1,0 0 1,-1 0-1,1 1 1,0-1-1,0 0 1,-1 0-1,1 0 1,0 0-1,0 0 1,-1 0-1,1 0 1,0 0-1,0-1 0,-1 1 1,1 0-1,1-1 1,0 1-791,24-4-5343</inkml:trace>
</inkml:ink>
</file>

<file path=ppt/ink/ink22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0:50.036"/>
    </inkml:context>
    <inkml:brush xml:id="br0">
      <inkml:brushProperty name="width" value="0.025" units="cm"/>
      <inkml:brushProperty name="height" value="0.025" units="cm"/>
    </inkml:brush>
  </inkml:definitions>
  <inkml:trace contextRef="#ctx0" brushRef="#br0">774 189 1569,'0'0'5947,"0"-10"-5461,0-1-92,-1 1-1,0-1 1,0 0-1,-1 1 1,-1 0-1,-6-17 1,7 22-183,0 0 0,0 0-1,-1 0 1,0 1 0,0-1 0,0 1 0,0 0 0,-1 0 0,1 0 0,-1 0-1,0 0 1,-1 1 0,1 0 0,0 0 0,-1 0 0,0 0 0,-9-3-1,0 2-57,-1 1-1,1 0 1,-1 1-1,0 0 0,1 2 1,-1-1-1,-24 4 1,13 0-149,0 2 1,0 0 0,-35 13 0,40-10 108,0 1 0,1 0 0,0 2 0,1 0 0,0 1 0,1 1 0,0 0 0,1 2 0,1 0 0,0 1 0,1 0 0,0 1 0,2 1 0,0 0 0,1 1 0,1 1 1,0-1-1,2 2 0,1-1 0,0 1 0,1 1 0,-6 36 0,-43 239 1296,54-289-1322,0 1-1,1-1 1,0 1-1,0-1 1,1 1-1,0 0 1,0-1 0,1 1-1,0-1 1,1 1-1,0-1 1,0 0-1,1 1 1,0-1-1,7 14 1,-4-14-4,0 0-1,0 0 1,1-1-1,0 0 1,0 0-1,1-1 1,0 1 0,0-2-1,0 1 1,1-1-1,0-1 1,0 1 0,13 3-1,139 38 482,-5-2-466,-109-27 74,2-2 1,0-2-1,0-3 1,1-1-1,1-3 0,73 0 1,-98-6-89,-4 1 111,0-2-1,37-5 1,-51 5-110,-1-1 0,1-1 1,0 1-1,0-1 0,-1-1 1,0 1-1,1-1 0,-1 0 1,-1-1-1,12-10 0,-6 4 96,-1-1-1,0-1 0,-1 0 1,0 0-1,-1-1 0,-1-1 0,0 1 1,-1-1-1,0 0 0,6-27 0,-6 18 34,-2 0 0,-1 0 0,-1-1 0,-1 0 0,-1 1 0,-3-39 0,-1 45-166,-1 1 0,0-1-1,-2 0 1,0 1 0,0 0 0,-2 1-1,0-1 1,-1 1 0,-19-26 0,-7-3 86,-72-73 1,82 93 5,-1 1-1,-1 0 1,-41-26-1,59 45-307,0 0 0,0 0 0,-1 1 0,0 0-1,1 1 1,-1 0 0,-12-2 0,17 4-298,0 1-1,-1-1 1,1 1-1,-1 0 1,1 1 0,-1 0-1,1 0 1,-1 0-1,1 0 1,0 1 0,-1-1-1,1 2 1,0-1-1,-6 4 1,-16 11-4990,1-2-3438</inkml:trace>
</inkml:ink>
</file>

<file path=ppt/ink/ink22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1:35.526"/>
    </inkml:context>
    <inkml:brush xml:id="br0">
      <inkml:brushProperty name="width" value="0.025" units="cm"/>
      <inkml:brushProperty name="height" value="0.025" units="cm"/>
    </inkml:brush>
  </inkml:definitions>
  <inkml:trace contextRef="#ctx0" brushRef="#br0">768 111 4484,'0'0'3406,"0"-10"-1644,1 5-1627,-1 2 57,0 0-1,1 0 1,-1 1-1,0-1 1,0 0-1,0 0 1,-1 0-1,1 1 1,-1-1-1,1 0 1,-1 1-1,0-1 1,0 0-1,0 1 1,-1-1-1,1 1 1,0 0 0,-1-1-1,0 1 1,0 0-1,1 0 1,-1 0-1,0 0 1,-1 0-1,1 0 1,-3-1-1,-16-3 341,1 0 0,-1 2-1,0 1 1,0 0 0,0 2-1,-1 0 1,1 2 0,0 0-1,-33 6 1,7 5-175,2 2-1,0 2 1,0 1-1,-61 36 0,66-34 88,30-15-353,0 1 0,1 0 0,-1 0 0,1 1 0,0 0 0,1 1 0,-1 0 0,1 0 0,0 0 0,1 1 0,0 1 1,0-1-1,1 1 0,0 0 0,1 1 0,0-1 0,0 1 0,1 0 0,-6 19 0,5-5 151,1 0 0,1 0 0,1 1 0,1 0 0,1-1 0,1 1 0,1 0 1,7 30-1,10 27 381,30 84 0,-39-138-594,-4-12 49,1-1 1,0 1-1,1-2 1,1 1 0,1-1-1,0-1 1,0 1-1,17 14 1,107 89 113,-121-106-200,2 0 39,-1-2 0,1 0 0,0 0 0,1-1 0,0-1-1,0-1 1,1 0 0,-1-1 0,1-1 0,19 2 0,19 0 88,102-2-1,-109-4-113,-41-1 9,1 0-1,0-1 1,-1 0 0,1 0-1,-1-1 1,0 0 0,0 0-1,0-1 1,0 1 0,0-2-1,-1 1 1,9-8 0,4-4 42,-1-1 1,26-29-1,-37 35 12,1 1 1,-2-2-1,0 1 0,0-1 1,-1 0-1,0 0 0,-1 0 0,-1-1 1,0 1-1,2-18 0,0-11 344,-2-79 0,-5 101-226,0 1 1,-2 0-1,0 0 1,-7-20-1,-8-33 83,4-73-41,1 5-61,11 125-167,-1-1 0,-1 1 0,0 1 0,-1-1 0,-1 1 0,0 0 0,0 0 0,-1 1 0,-14-15 0,6 8 0,-1 1 0,0 1 0,-1 0 0,-38-25 0,42 34-173,0 2 1,-1 0-1,0 0 1,0 1-1,-1 1 0,0 0 1,1 2-1,-1 0 1,0 0-1,0 1 0,0 1 1,0 1-1,0 0 0,0 1 1,0 1-1,0 1 1,1 0-1,0 0 0,0 2 1,-20 9-1,-6 3-7898,30-17 1253</inkml:trace>
</inkml:ink>
</file>

<file path=ppt/ink/ink22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1:45.563"/>
    </inkml:context>
    <inkml:brush xml:id="br0">
      <inkml:brushProperty name="width" value="0.025" units="cm"/>
      <inkml:brushProperty name="height" value="0.025" units="cm"/>
    </inkml:brush>
  </inkml:definitions>
  <inkml:trace contextRef="#ctx0" brushRef="#br0">0 113 8136,'0'0'13687,"7"2"-12934,-4-1-662,0 0 0,-1 1 0,1-1 0,0 1 1,0-1-1,-1 1 0,1 0 0,-1 0 0,1 0 0,-1 0 0,0 0 0,0 1 0,0-1 0,0 1 0,0-1 1,0 1-1,-1 0 0,1 0 0,-1 0 0,0 0 0,0 0 0,0 0 0,0 0 0,-1 0 0,1 0 1,-1 0-1,0 0 0,0 0 0,0 1 0,-1 3 0,-5 234 4100,6-239-4163,0 0 0,1 0 0,-1 0 0,1 0 0,-1 0 1,1 0-1,0 0 0,0 0 0,0 0 0,0-1 0,0 1 0,0 0 1,0-1-1,1 1 0,-1-1 0,0 1 0,1-1 0,0 0 1,-1 1-1,1-1 0,0 0 0,-1 0 0,1 0 0,0 0 0,0-1 1,0 1-1,0 0 0,0-1 0,0 1 0,3-1 0,9 3 67,-1-1-1,1-1 1,19-1 0,-22 0-33,425-24 304,-34 0-305,-251 24-29,165 23 0,-135-3 21,1-8 1,344-22-1,282-45 102,-727 55-167,-45 1 165,47-5 0,-68-28 610,-10 18-763,0-1 0,-1 1 0,-1-1 0,-1 0 0,2-29 0,-7-82 0,-1 52 0,4 64 0,0-27 0,0 35 0,0 1 0,0-1 0,0 1 0,0-1 0,-1 1 0,1-1 0,0 1 0,-1-1 0,1 1 0,-1 0 0,0-1 0,1 1 0,-1 0 0,0-1 0,0 1 0,0 0 0,-1-2 0,1 3 2,0 0 0,1 0 0,-1 1 0,1-1 0,-1 0 1,0 0-1,1 1 0,-1-1 0,1 1 0,-1-1 0,1 0 0,-1 1 0,1-1 0,-1 1 0,1-1 0,-1 1 0,1-1 1,0 1-1,-1-1 0,1 1 0,0 0 0,0-1 0,-1 1 0,1-1 0,0 1 0,0 0 0,0-1 0,0 1 0,-1 0 1,1-1-1,0 1 0,0 0 0,0-1 0,1 1 0,-1 0 0,0-1 0,0 1 0,0 0 0,1 29-409,-1-29 181,0 0 0,0 0 1,1-1-1,-1 1 0,0 0 0,1-1 0,-1 1 0,1 0 0,-1-1 0,1 1 0,-1 0 0,1-1 0,-1 1 0,1-1 0,0 1 0,-1-1 0,1 1 1,0-1-1,-1 1 0,1-1 0,0 0 0,-1 0 0,1 1 0,0-1 0,0 0 0,0 0 0,-1 0 0,1 1 0,0-1 0,1 0 0,12 0-7562</inkml:trace>
</inkml:ink>
</file>

<file path=ppt/ink/ink22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1:56.441"/>
    </inkml:context>
    <inkml:brush xml:id="br0">
      <inkml:brushProperty name="width" value="0.025" units="cm"/>
      <inkml:brushProperty name="height" value="0.025" units="cm"/>
    </inkml:brush>
  </inkml:definitions>
  <inkml:trace contextRef="#ctx0" brushRef="#br0">1744 89 7175,'0'0'7890,"-9"-3"-6363,-36-11-477,0 2 0,-1 2 1,-65-6-1,-152 5 1395,-5-10-1281,225 21-998,6-2-113,0 3 0,1 0 1,-1 3-1,1 1 0,-55 14 1,4 7 162,32-11-55,0 3 0,2 1-1,-83 44 1,87-38-70,31-17-4,1 2 0,-28 18 0,40-24-82,0 0 0,1 0 0,0 0 0,-1 1 0,2-1 0,-1 1 0,0 0 0,1 0 0,0 0 0,0 1 0,1-1 0,-1 1 0,0 6 0,-3 5 46,-1 1 0,-14 26-1,15-34-33,1 1-1,0-1 0,0 1 0,1 0 1,0 1-1,1-1 0,1 0 0,0 1 0,-1 17 1,3-15 4,1-1 0,1 1 0,0-1 0,0 1 0,2-1 0,0 0 0,0 0 0,1 0-1,1-1 1,0 0 0,0 0 0,1 0 0,12 14 0,13 22-21,-5-8 236,50 58-1,-65-85-94,1-1 0,0 0-1,1-1 1,1 0 0,-1-1-1,1-1 1,33 15 0,103 53 33,-140-71-172,-1-1 12,1 0 1,0-1 0,0 0-1,1 0 1,-1-1-1,1-1 1,-1 0 0,1 0-1,14-1 1,12-2 118,59-9 0,21 0-6,-97 10-122,24 1 38,-1-2-1,1-1 1,0-3 0,45-11 0,-3-6-27,-6 3 40,133-51 0,-157 47-34,-37 16 10,0 0 1,0-2 0,-1 0 0,0-2-1,0 0 1,31-25 0,-33 21-4,-1-1-1,0-1 1,-1 0 0,19-30 0,-28 37 70,-1 0 1,0 0-1,0-1 1,-1 1-1,-1-1 1,1 0-1,-2 0 1,0-1-1,0 1 1,0-23-1,-2-3 106,-1-1 0,-3 1-1,0 0 1,-3 0-1,-1 0 1,-1 1 0,-3 0-1,-21-48 1,26 73-205,0 0 0,0 1 0,-1 0 0,-1 0 0,0 1 0,0 0 0,-1 1 0,0 0 0,0 1 0,-1-1 0,1 2 0,-2 0 0,1 0 0,-23-7 0,0 1 0,0 3 0,0 0 0,-1 2 0,-40-3 0,46 9-712,1 1 1,-1 1-1,0 1 1,0 2-1,1 1 1,-34 10-1,14-6-6826,-4-3-6528</inkml:trace>
</inkml:ink>
</file>

<file path=ppt/ink/ink22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2:09.860"/>
    </inkml:context>
    <inkml:brush xml:id="br0">
      <inkml:brushProperty name="width" value="0.025" units="cm"/>
      <inkml:brushProperty name="height" value="0.025" units="cm"/>
    </inkml:brush>
  </inkml:definitions>
  <inkml:trace contextRef="#ctx0" brushRef="#br0">477 3 4516,'-69'-1'1040,"19"0"2974,-77 7-1,111-4-3436,1 1 0,0 0 0,0 1-1,1 0 1,-1 1 0,1 1 0,0 0 0,0 1 0,-17 13 0,25-15-488,0 1 1,0 0-1,0 0 1,1 1-1,0 0 1,1 0-1,-1 0 1,1 0-1,1 1 1,-1 0-1,1-1 1,1 1 0,0 0-1,0 1 1,0-1-1,1 0 1,0 0-1,1 1 1,0 16-1,2 11 182,2 1-1,1 0 0,11 37 1,3 16 207,52 189 2017,-60-247-2172,1-1-1,1 0 1,2-1-1,1-1 1,1 0 0,30 38-1,-24-40-23,0-2-1,2 0 0,36 28 1,-52-45-274,1-1 1,1 0 0,-1-1-1,1 0 1,1-1 0,-1 0-1,1-1 1,-1 0 0,1 0-1,0-2 1,1 1-1,21 0 1,11-3 110,1-2-1,50-10 1,-80 9-117,1 0 1,-1-1 0,0-2-1,0 1 1,0-2 0,-1 0-1,1-1 1,-2 0 0,15-11-1,-19 10 62,-1 0 0,0-1 0,-1 0 0,0 0 0,0-1 0,-2 0 0,1-1 0,8-19-1,-8 14 73,-1 0 0,0-1-1,-1 1 1,-1-1 0,3-30 0,-6-13 231,-2 0 0,-2 1 1,-16-80-1,12 111-384,0-1 0,-2 1 0,-1 0 0,-2 1 0,-1 0 0,0 1 0,-2 1 0,-2 0 0,0 1 0,-1 1 0,-2 0 0,0 1 0,-1 2 0,-2 0 0,0 1 0,-1 1 0,-31-17 0,45 30-90,0 1 1,-1 0-1,0 1 1,0 0-1,-1 1 0,1 0 1,0 1-1,-1 0 0,0 1 1,1 0-1,-1 1 1,-18 2-1,21-1-74,1 1 0,0 0 0,0 0 0,0 0 0,0 1 0,0 1 0,0-1 0,1 1 1,-1 1-1,1-1 0,0 1 0,1 0 0,-1 1 0,1 0 0,0 0 0,0 0 0,-7 12 0,9-12-1251,-5 7-2592,2-7-1958,-1-5-6366</inkml:trace>
</inkml:ink>
</file>

<file path=ppt/ink/ink22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2:28.358"/>
    </inkml:context>
    <inkml:brush xml:id="br0">
      <inkml:brushProperty name="width" value="0.025" units="cm"/>
      <inkml:brushProperty name="height" value="0.025" units="cm"/>
    </inkml:brush>
  </inkml:definitions>
  <inkml:trace contextRef="#ctx0" brushRef="#br0">278 2 15503,'0'0'1510,"-9"0"-949,9 0-573,-7-1 296,-1 0 0,1 1 0,-1 0 0,1 1 1,-1-1-1,1 2 0,-1-1 0,1 1 0,0 0 0,0 0 0,0 1 0,0 0 0,0 0 0,-10 8 0,6-1 81,0 1 0,1 0 0,1 0 0,0 1 0,0 0 0,1 1 0,1 0 0,0 0 0,1 1 0,0 0 0,1 0 0,-3 18 0,-5 23-335,-9 105 0,19-132 114,3-27-141,-3 20 132,1 1 0,1 0 0,1 0 0,6 40 1,-6-57-87,1 0 1,0-1 0,0 1 0,1-1 0,-1 0-1,1 0 1,0 1 0,0-1 0,1 0 0,-1 0-1,1-1 1,0 1 0,0-1 0,0 1 0,0-1-1,1 0 1,-1 0 0,1 0 0,0-1 0,-1 1-1,2-1 1,-1 0 0,0 0 0,0 0 0,0-1 0,1 1-1,-1-1 1,1 0 0,7 1 0,-7-2 88,1 1 0,0-1 0,-1 0 0,1-1 0,-1 1 0,1-1 0,-1 0 0,1 0 0,-1-1 0,1 0 1,-1 0-1,0 0 0,6-4 0,-1-1 132,0 0 1,0-1-1,-1 0 0,0-1 1,9-9-1,11-15-215,-1 0 1,-2-2-1,29-51 1,-45 68-52,-1 0 1,-1 0-1,0-1 1,-2-1-1,0 1 1,-2-1-1,0 0 1,-1 0-1,1-29 1,-4 39-5,1-7 0,-1 1 0,-1 0 0,0 0 0,-1-1 0,-5-16 0,6 28 0,-1 1 0,1 0 0,-1 0 0,0 0 0,0 0 0,-1 0 0,1 0 0,-1 0 0,0 1 0,0 0 0,0-1 0,-1 1 0,1 0 0,-1 0 0,1 1 0,-1-1 0,0 1 0,0 0 0,0 0 0,0 0 0,0 1 0,-1-1 0,-5 0 0,-4-2 0,-1 2 0,1 0 0,0 1 0,-1 0 0,1 1 0,-25 3 0,31-2 0,1 0 0,0 1 0,0 0 0,0 0 0,0 0 0,0 1 0,1 0 0,-1 0 0,1 1 0,0 0 0,0 0 0,0 0 0,0 1 0,1 0 0,-6 7 0,4 0-1687,6-11 1300,1 0 1,0 0 0,-1 0 0,1 0 0,-1 0 0,1 0 0,0 0 0,0 0 0,0 0-1,0 0 1,0 0 0,0 0 0,0 1 0,0-1 0,0 0 0,0 0 0,1 2-1</inkml:trace>
</inkml:ink>
</file>

<file path=ppt/ink/ink22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3:31.715"/>
    </inkml:context>
    <inkml:brush xml:id="br0">
      <inkml:brushProperty name="width" value="0.025" units="cm"/>
      <inkml:brushProperty name="height" value="0.025" units="cm"/>
    </inkml:brush>
  </inkml:definitions>
  <inkml:trace contextRef="#ctx0" brushRef="#br0">115 23 7431,'0'0'3518,"10"0"2954,20-2-3488,-24 1 773,-5 1-3738,-1-1 1,1 0 0,-1 1-1,1-1 1,-1 0 0,1 1-1,0-1 1,-1 1 0,1-1 0,0 1-1,0-1 1,0 1 0,-1 0-1,1-1 1,0 1 0,0 0 0,0 0-1,-1 0 1,1-1 0,0 1-1,0 0 1,1 0 0,-20-1 386,7-1-1181,0 1 1,0 0-1,0 0 1,-21 2-1,-19-1-6990,18-5 372</inkml:trace>
</inkml:ink>
</file>

<file path=ppt/ink/ink22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3:42.324"/>
    </inkml:context>
    <inkml:brush xml:id="br0">
      <inkml:brushProperty name="width" value="0.025" units="cm"/>
      <inkml:brushProperty name="height" value="0.025" units="cm"/>
    </inkml:brush>
  </inkml:definitions>
  <inkml:trace contextRef="#ctx0" brushRef="#br0">894 55 9385,'-12'-6'2365,"-13"-4"-1514,-1 1 0,0 2 0,-1 0 0,0 1 0,0 2 0,-32-1 0,35 4-489,1 1 0,-1 2 0,0 0-1,0 1 1,1 2 0,0 0 0,0 2-1,0 0 1,1 1 0,0 2 0,0 0-1,1 1 1,1 1 0,0 1 0,1 1-1,-26 24 1,20-14-293,2 1-1,1 1 0,1 1 1,1 1-1,1 1 0,2 1 1,1 0-1,-18 47 0,19-36 58,3 0 0,1 1-1,2 1 1,1-1 0,3 1-1,0 55 1,5-83-98,0-1-1,1 1 1,1-1 0,0 0-1,1 0 1,0 0 0,1 0-1,1-1 1,9 20 0,-9-25-24,-1-1 1,1 1-1,1-1 1,-1-1-1,1 1 0,0-1 1,1 0-1,0 0 1,0-1-1,0 0 1,0 0-1,1-1 1,-1 0-1,1 0 0,0-1 1,16 5-1,-2-3 210,0-1-1,1-2 1,-1 0-1,1-1 1,-1-1-1,0-1 1,1-1-1,-1-1 1,0-1-1,0-1 0,0-1 1,-1-1-1,0-1 1,0-1-1,34-20 1,-16 6 196,-1-1-1,-1-3 1,-1-1 0,-2-1-1,0-2 1,53-65 0,-67 69-324,-1 0 0,-1-1 1,-1-1-1,-1-1 0,17-49 0,-26 61-62,-1-1 0,-1 0 0,-1 0 0,0-1-1,-2 1 1,0-1 0,-1 1 0,-1-1-1,-1 0 1,-6-34 0,6 46-25,-1 1 1,-1 0-1,1-1 1,-1 1-1,0 0 1,-1 0-1,0 1 1,0-1-1,0 1 1,-1 0-1,0 0 1,0 0-1,-1 0 1,1 1-1,-13-9 1,8 9-6,1-1 0,-1 2-1,0-1 1,-1 2 0,1-1 0,-1 1 0,1 1 0,-1 0-1,0 0 1,-14 0 0,4 2-42,0 1-1,0 0 1,1 2-1,-1 0 1,1 2 0,0 0-1,0 1 1,0 1 0,1 1-1,0 0 1,-24 16-1,27-13-608,0 1 0,1 0 0,-13 15 0,-14 21-6649,28-31-2186</inkml:trace>
</inkml:ink>
</file>

<file path=ppt/ink/ink22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6:02.366"/>
    </inkml:context>
    <inkml:brush xml:id="br0">
      <inkml:brushProperty name="width" value="0.025" units="cm"/>
      <inkml:brushProperty name="height" value="0.025" units="cm"/>
    </inkml:brush>
  </inkml:definitions>
  <inkml:trace contextRef="#ctx0" brushRef="#br0">40 1 12524,'-12'60'1445,"1"-7"-78,-5 74 1,30 689 2866,7-348-2174,-5 962 2292,-6-492-2336,-10-894-2056,8 192 173,-4-190-277,2 0-1,1 0 0,15 44 1,-20-83-121,10 24-813,3-18-2389,-15-12 3305,0-1 0,0 0 0,1 0-1,-1 0 1,0 0 0,0 0 0,1 0 0,-1 0 0,0 1 0,0-1 0,1 0 0,-1 0 0,0 0-1,0 0 1,1 0 0,-1 0 0,0 0 0,1-1 0,-1 1 0,0 0 0,0 0 0,1 0 0,-1 0 0,0 0-1,0 0 1,1 0 0,-1 0 0,0-1 0,0 1 0,0 0 0,1 0 0,-1 0 0,0-1 0,0 1 0,0 0-1,1 0 1,-1 0 0,0-1 0,0 1 0,0 0 0,0 0 0,0-1 0,0 1 0,7-28-13158</inkml:trace>
</inkml:ink>
</file>

<file path=ppt/ink/ink22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6:03.080"/>
    </inkml:context>
    <inkml:brush xml:id="br0">
      <inkml:brushProperty name="width" value="0.025" units="cm"/>
      <inkml:brushProperty name="height" value="0.025" units="cm"/>
    </inkml:brush>
  </inkml:definitions>
  <inkml:trace contextRef="#ctx0" brushRef="#br0">1 21 7399,'0'0'6315,"13"7"-5813,18 5-108,-1-1 0,1-2 1,1-1-1,-1-1 0,49 3 0,747 8 953,-711-19-1279,1271-55 560,-433 11 174,2578 105 4227,-2127 52-3787,-12 80 1803,-1351-185-3159,77 14-673,178 56 1,-319-78-5339,-41-5 2929,-42-22-4630,51 10 3203</inkml:trace>
</inkml:ink>
</file>

<file path=ppt/ink/ink22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6:03.416"/>
    </inkml:context>
    <inkml:brush xml:id="br0">
      <inkml:brushProperty name="width" value="0.025" units="cm"/>
      <inkml:brushProperty name="height" value="0.025" units="cm"/>
    </inkml:brush>
  </inkml:definitions>
  <inkml:trace contextRef="#ctx0" brushRef="#br0">114 23 12011,'11'-3'1917,"20"-3"-883,0 0 0,1 2 0,0 2 0,0 1 0,-1 1 0,50 7 0,-53-4-636,0 2 1,0 2-1,0 0 1,-1 2-1,0 1 1,-1 1-1,48 27 1,-69-34-353,0-1 0,1 1 1,-2 1-1,1-1 0,0 1 0,-1-1 1,0 1-1,7 11 0,-10-14-23,1 1-1,-1-1 1,0 1-1,0 0 1,0 0 0,0 0-1,-1-1 1,1 1-1,-1 0 1,1 0-1,-1 0 1,0 0-1,0 0 1,-1 0 0,1 0-1,-1 0 1,1 0-1,-1 0 1,0-1-1,0 1 1,-3 5 0,-4 3 164,-1 0 1,-1 0-1,0-1 1,0 0-1,-1-1 1,0 0-1,-1-1 1,0 0 0,-15 6-1,4 0-2,-419 223 1560,418-226-1878,23-10 110,-47 21-2152,17-14-2967,9-6-4157</inkml:trace>
</inkml:ink>
</file>

<file path=ppt/ink/ink22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6:04.112"/>
    </inkml:context>
    <inkml:brush xml:id="br0">
      <inkml:brushProperty name="width" value="0.025" units="cm"/>
      <inkml:brushProperty name="height" value="0.025" units="cm"/>
    </inkml:brush>
  </inkml:definitions>
  <inkml:trace contextRef="#ctx0" brushRef="#br0">117 816 6822,'0'0'4421,"-10"7"-3391,-1 3-950,-37 31 1606,11-17 2767,36-24-4328,1 0-1,0 0 0,0 0 1,0 1-1,-1-1 0,1 0 1,0 0-1,0 0 1,-1 0-1,1 0 0,0 1 1,0-1-1,-1 0 0,1 0 1,0 0-1,0 0 1,-1 0-1,1 0 0,0 0 1,0 0-1,-1 0 0,1 0 1,0 0-1,0 0 1,-1 0-1,1 0 0,0 0 1,0-1-1,-1 1 0,1 0 1,0 0-1,0 0 1,-1 0-1,1 0 0,0-1 1,0 1-1,0 0 0,0 0 1,-1 0-1,1 0 1,0-1-1,2-12 1577,12-17-1045,53-76 96,95-116 1,-91 129-401,241-330 577,-300 413-887,-8 17-69,-6 26-77,1-25 97,-11 101-1,-7 91 117,19-174-211,0 1 0,2-1 0,1 0-1,1 0 1,10 36 0,-11-52-585,0-1-1,0 0 1,1 0 0,0-1 0,0 1 0,1-1-1,1 0 1,-1 0 0,1-1 0,13 14 0,18 1-7866</inkml:trace>
</inkml:ink>
</file>

<file path=ppt/ink/ink22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6:06.445"/>
    </inkml:context>
    <inkml:brush xml:id="br0">
      <inkml:brushProperty name="width" value="0.025" units="cm"/>
      <inkml:brushProperty name="height" value="0.025" units="cm"/>
    </inkml:brush>
  </inkml:definitions>
  <inkml:trace contextRef="#ctx0" brushRef="#br0">70 131 7399,'0'-1'634,"0"0"-1,1 0 1,-1 1-1,1-1 1,-1 0 0,0 0-1,1 1 1,0-1-1,-1 0 1,1 1 0,-1-1-1,1 0 1,0 1-1,-1-1 1,1 1 0,0-1-1,0 1 1,-1 0-1,1-1 1,0 1-1,0 0 1,0-1 0,0 1-1,1 0 1,-2 0-408,1 1 0,0 0 0,-1-1 0,1 1 0,0 0 0,-1-1 0,1 1 0,-1 0 1,1-1-1,-1 1 0,0 0 0,1 0 0,-1 0 0,0 0 0,1-1 0,-1 1 0,0 0 0,0 0 0,0 1 0,3 62-1829,-3-51 3110,0 95-1216,-4 0 1,-36 208 0,30-286-277,2-23 15,-1-20 26,1-16-59,2-1-1,1 0 1,1-1-1,1 1 0,2-1 1,3-34-1,-1 15-83,0-12-592,11-84 0,-9 123 583,1-1-1,2 2 1,0-1-1,1 1 1,2 0-1,19-39 0,-25 56 151,1 1 0,-1-1-1,1 0 1,0 1 0,0 0-1,0 0 1,1 0 0,-1 1-1,1-1 1,0 1 0,0 0 0,0 1-1,0-1 1,1 1 0,-1 0-1,1 0 1,-1 1 0,1-1-1,0 1 1,-1 0 0,1 1-1,0 0 1,0 0 0,0 0-1,-1 0 1,1 1 0,0 0-1,6 2 1,1 0 21,0 1 0,-1 0 0,1 1 0,-1 1 0,0 0-1,0 0 1,-1 1 0,1 1 0,-2 0 0,1 0 0,10 12 0,-18-18-36,-1 1-1,1 0 1,0 0-1,-1-1 1,0 2-1,0-1 1,0 0 0,0 0-1,0 1 1,-1-1-1,1 0 1,-1 1-1,0 0 1,0-1 0,0 1-1,-1 0 1,1-1-1,-1 1 1,0 0-1,0 0 1,0 0 0,-1-1-1,1 1 1,-1 0-1,0-1 1,0 1-1,0 0 1,0-1 0,-1 1-1,1-1 1,-1 0-1,0 1 1,0-1-1,0 0 1,-1 0 0,1 0-1,-1-1 1,1 1-1,-5 2 1,-4 5 191,-2 0 0,1-1 0,-1-1 0,-1 0 1,1-1-1,-1 0 0,-1-1 0,-18 5 0,17-6-238,0 0 0,-1-1 0,0-1 0,0-1 0,-32 0 0,48-2-102,0 0-1,0 1 1,0-1 0,0 0-1,0 0 1,0 0 0,0-1-1,0 1 1,0 0-1,0 0 1,0 0 0,0-1-1,1 1 1,-1-1 0,0 1-1,0 0 1,0-1-1,0 0 1,1 1 0,-1-1-1,0 1 1,0-1 0,1 0-1,-1 1 1,1-1 0,-1 0-1,0 0 1,1 0-1,-1 0 1,1 1 0,0-1-1,-1 0 1,1 0 0,0 0-1,0 0 1,-1 0-1,1 0 1,0 0 0,0 0-1,0 0 1,0 0 0,0-1-1,0-25-6711</inkml:trace>
</inkml:ink>
</file>

<file path=ppt/ink/ink22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6:07.879"/>
    </inkml:context>
    <inkml:brush xml:id="br0">
      <inkml:brushProperty name="width" value="0.025" units="cm"/>
      <inkml:brushProperty name="height" value="0.025" units="cm"/>
    </inkml:brush>
  </inkml:definitions>
  <inkml:trace contextRef="#ctx0" brushRef="#br0">0 1 20692,'0'0'4164,"54"62"-1090,-19-32-1152,1 1-801,9-1-512,-3-1-449,2-4-64,-5-4-96,-3-4-993,0-7-993,-4-5-1249,-5-5-737,-3-4-320,-6-11-2018</inkml:trace>
</inkml:ink>
</file>

<file path=ppt/ink/ink22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6:08.220"/>
    </inkml:context>
    <inkml:brush xml:id="br0">
      <inkml:brushProperty name="width" value="0.025" units="cm"/>
      <inkml:brushProperty name="height" value="0.025" units="cm"/>
    </inkml:brush>
  </inkml:definitions>
  <inkml:trace contextRef="#ctx0" brushRef="#br0">404 1 12524,'0'0'13965,"-37"53"-12524,6-2-384,-5 12-192,-10 9 32,-2 3-160,-4 3-449,1 4-160,9-4-672,6-9-2852,11-14-6245</inkml:trace>
</inkml:ink>
</file>

<file path=ppt/ink/ink22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6:09.077"/>
    </inkml:context>
    <inkml:brush xml:id="br0">
      <inkml:brushProperty name="width" value="0.025" units="cm"/>
      <inkml:brushProperty name="height" value="0.025" units="cm"/>
    </inkml:brush>
  </inkml:definitions>
  <inkml:trace contextRef="#ctx0" brushRef="#br0">12 3447 13036,'0'0'3604,"-2"9"-2104,-6 24-379,7-32-1084,1-1 0,0 1 0,0-1 0,0 1 0,0-1 0,0 1 0,0-1 0,0 0 0,0 1 0,0-1 0,0 1 0,0-1 0,0 1 0,0-1 0,0 1 0,0-1 0,0 0 0,1 1 0,-1-1 0,0 1 1,0-1-1,0 0 0,1 1 0,-1-1 0,0 1 0,1-1 0,-1 0 0,0 0 0,1 1 0,-1-1 0,0 0 0,1 1 0,-1-1 0,0 0 0,1 0 0,-1 0 0,1 1 0,-1-1 0,1 0 0,-1 0 0,1 0 0,19-1 401,-16 0-280,8-1 66,1-2-1,-1 0 0,0 0 1,-1-1-1,1 0 0,-1-1 1,0-1-1,14-10 0,4-1 132,356-224 525,121-73-169,3476-1754 1248,-3557 1883-1908,590-281 640,-979 449-642,-21 11-26,0 0 1,0-1-1,0-1 1,-2 0 0,1-1-1,13-13 1,-27 23-66,1 0-1,0-1 1,-1 1 0,1-1 0,-1 1-1,1-1 1,-1 1 0,1-1 0,-1 0-1,1 1 1,-1-1 0,1 0 0,-1 1-1,1-1 1,-1 0 0,0 1 0,0-1-1,1 0 1,-1 0 0,0 1 0,0-1-1,0 0 1,0 0 0,0 0 0,0 1-1,0-1 1,0 0 0,0 0 0,0 1-1,0-1 1,-1 0 0,1 0 0,0 1 0,0-1-1,-1 0 1,1 1 0,-1-1 0,1 0-1,0 1 1,-2-2 0,-29-12-5377,18 10 2736,-22-10-8495</inkml:trace>
</inkml:ink>
</file>

<file path=ppt/ink/ink22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5:53.352"/>
    </inkml:context>
    <inkml:brush xml:id="br0">
      <inkml:brushProperty name="width" value="0.025" units="cm"/>
      <inkml:brushProperty name="height" value="0.025" units="cm"/>
    </inkml:brush>
  </inkml:definitions>
  <inkml:trace contextRef="#ctx0" brushRef="#br0">134 190 8584,'38'-64'3302,"-17"28"2112,40-53 1,-63 104-2631,-1 4-2766,-25 48 525,-2-1 1,-49 78-1,-27 58 347,100-188-1176,9-10-485,16-22-1687,28-39-2387,6-20-2495,52-97 0,-58 87 8329,-2-1 8496,-55 111-4740,-4 22-4147,-1 2-416,-2 2 175,2 1-1,2 0 1,2 1 0,2 1 0,-2 76 0,12-145-582,-1 0 1,-1-1 0,0 1 0,-1 0-1,-1-1 1,-1 1 0,0 1 0,-1-1 0,-1 0-1,0 1 1,-12-20 0,10 22 533,5 8 190,0 0 0,0 1 0,-1-1 0,0 1-1,0-1 1,-10-8 0,13 13 296,3 3-773,0 0-1,0 0 0,1 0 1,-1-1-1,0 1 0,1-1 1,-1 1-1,1-1 1,-1 0-1,5 1 0,8 3-192,0-2 0,1 0-1,-1 0 1,0-2 0,1 0 0,26-1-1,-22-2-2327,0 0 0,27-7 0,-1-5-7932</inkml:trace>
</inkml:ink>
</file>

<file path=ppt/ink/ink22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5:53.834"/>
    </inkml:context>
    <inkml:brush xml:id="br0">
      <inkml:brushProperty name="width" value="0.025" units="cm"/>
      <inkml:brushProperty name="height" value="0.025" units="cm"/>
    </inkml:brush>
  </inkml:definitions>
  <inkml:trace contextRef="#ctx0" brushRef="#br0">108 9 18161,'0'0'9273,"-8"-3"-8408,5 2-818,0 0 0,0 0 0,-1 0 0,1 0 0,0 1 0,-1 0 0,1-1 0,-1 1 0,-3 1 0,5-1-44,1 0 1,0 1-1,-1-1 1,1 1-1,0 0 1,0 0-1,-1-1 1,1 1-1,0 0 0,0 0 1,0 0-1,0 0 1,0 0-1,0 0 1,0 0-1,1 0 0,-1 1 1,0-1-1,1 0 1,-1 1-1,0-1 1,1 0-1,0 1 1,-1-1-1,1 0 0,0 1 1,0-1-1,0 1 1,0-1-1,0 0 1,0 1-1,0-1 1,0 2-1,1-2-11,-1 0-1,0-1 1,1 1-1,-1 0 1,0-1-1,1 1 1,-1-1-1,1 1 1,-1-1-1,1 1 1,-1-1-1,1 1 1,-1-1-1,1 1 1,0-1-1,-1 0 1,1 1-1,0-1 1,-1 0 0,1 0-1,0 1 1,-1-1-1,1 0 1,0 0-1,-1 0 1,1 0-1,0 0 1,0 0-1,-1 0 1,1 0-1,0 0 1,-1 0-1,1 0 1,0-1-1,-1 1 1,1 0-1,0 0 1,-1-1-1,1 1 1,0-1 0,30-10-195,-20 3 127,19-9-250,-30 17 312,1 0 1,0 0 0,0 0 0,-1 1-1,1-1 1,0 0 0,-1 0-1,1 0 1,0 0 0,0 1-1,-1-1 1,1 0 0,0 1 0,-1-1-1,1 0 1,-1 1 0,1-1-1,-1 1 1,1-1 0,0 1-1,-1-1 1,0 1 0,1 0 0,-1-1-1,1 1 1,-1-1 0,0 1-1,1 0 1,-1-1 0,0 1 0,0 0-1,0 0 1,1-1 0,-1 1-1,0 0 1,0-1 0,0 1-1,0 0 1,0 0 0,0-1 0,-1 2-1,5 28 196,-2 0-1,-1 0 1,-1 0-1,-2 0 1,-1 0-1,-1 0 1,-2 0-1,-1-1 1,-1 0-1,-13 31 1,20-58-113,1 0 0,-1 0 0,0 0 1,0 0-1,0 0 0,0 0 0,0 0 0,0 0 1,0 0-1,-1 0 0,1-1 0,-1 1 1,1-1-1,-1 1 0,0-1 0,0 1 0,0-1 1,1 0-1,-1 0 0,0 0 0,0 0 0,-1 0 1,1-1-1,0 1 0,0-1 0,0 1 0,-3 0 1,3-2-1,-1 0 0,0-1 1,1 1-1,-1 0 1,1-1-1,-1 1 0,1-1 1,0 0-1,0 0 1,-1 0-1,1 0 0,1 0 1,-1-1-1,0 1 1,0 0-1,1-1 0,0 1 1,-1-1-1,1 0 1,-1-3-1,-2-1-95,1-1 1,1 0-1,-1 1 1,1-1-1,0 0 1,1 0-1,-1-12 1,2 17-15,0-1 0,0 1 0,1 0 0,-1 0 1,1-1-1,-1 1 0,1 0 0,0 0 0,1 0 0,-1 0 0,0 0 1,1 0-1,0 0 0,-1 0 0,1 1 0,0-1 0,1 0 1,-1 1-1,0 0 0,5-4 0,58-37-6636,-27 18-1211,-7 4-2165</inkml:trace>
</inkml:ink>
</file>

<file path=ppt/ink/ink22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5:54.644"/>
    </inkml:context>
    <inkml:brush xml:id="br0">
      <inkml:brushProperty name="width" value="0.025" units="cm"/>
      <inkml:brushProperty name="height" value="0.025" units="cm"/>
    </inkml:brush>
  </inkml:definitions>
  <inkml:trace contextRef="#ctx0" brushRef="#br0">144 14 15855,'0'0'8942,"-10"-1"-7917,5 0-976,1 1-1,0 0 1,-1 0 0,1 0 0,-1 0 0,1 1 0,-1 0 0,1 0 0,0 0-1,-1 0 1,1 1 0,0-1 0,0 1 0,0 0 0,0 1 0,0-1-1,1 1 1,-1-1 0,1 1 0,-1 0 0,1 0 0,0 1 0,0-1 0,1 1-1,-5 5 1,4-4-17,0-1-1,0 0 1,0 1 0,0 0-1,1-1 1,-1 1-1,1 0 1,1 0 0,-1 1-1,1-1 1,-2 8-1,4-12-31,-1-1 0,1 1 0,-1 0 0,1-1 0,0 1 0,-1-1 0,1 1 0,0-1 0,-1 1 0,1-1-1,0 1 1,-1-1 0,1 0 0,0 0 0,0 1 0,0-1 0,-1 0 0,1 0 0,0 0 0,0 0 0,0 0 0,-1 0 0,1 0 0,0 0-1,0 0 1,0 0 0,0 0 0,28-3 232,14-6-149,-31 6-307,1 0 0,-1 1 0,0 0 1,1 1-1,15 1 0,-26 0 205,-1 0-1,0 0 1,1 1-1,-1-1 1,0 0 0,1 1-1,-1-1 1,0 1-1,0 0 1,0-1 0,0 1-1,1 0 1,-1-1-1,0 1 1,0 0 0,0 0-1,0 0 1,-1 0 0,1 0-1,0 0 1,0 0-1,-1 1 1,2 1 0,-1 1-2,1 0 1,-1 0-1,0 0 1,0 0-1,-1 1 1,1-1-1,-1 7 1,-1 3 66,0-1 1,-1 1 0,0-1 0,-5 13 0,1-4 615,-1-1 0,-1 0 0,-2-1 0,0 0 0,0 0 0,-2-1 0,-1-1 0,-22 27 0,35-45-651,-1 1 0,1-1 0,0 1 1,0-1-1,-1 1 0,1-1 1,0 1-1,-1-1 0,1 0 0,0 1 1,-1-1-1,1 1 0,-1-1 1,1 0-1,-1 0 0,1 1 0,-1-1 1,1 0-1,-1 0 0,1 1 0,-1-1 1,1 0-1,-1 0 0,1 0 1,-1 0-1,1 0 0,-1 0 0,1 0 1,-1 0-1,0 0 0,1 0 1,-1 0-1,1 0 0,-1-1 0,1 1 1,-1 0-1,1 0 0,-1 0 0,1-1 1,-1 1-1,0-1 0,-3-25-802,13-37-1112,-1 44 1725,0-1 0,2 1 0,0 0 1,1 1-1,1 1 0,0 0 0,1 0 0,1 1 1,1 1-1,0 0 0,1 1 0,33-22 0,-49 36 188,1 0-1,-1-1 0,0 1 0,1 0 1,-1 0-1,0 0 0,1 0 1,-1 0-1,0 0 0,1-1 0,-1 1 1,0 0-1,1 0 0,-1 0 1,0 0-1,1 0 0,-1 0 1,0 1-1,1-1 0,-1 0 0,0 0 1,1 0-1,-1 0 0,0 0 1,1 0-1,-1 1 0,0-1 0,1 0 1,-1 0-1,0 0 0,0 1 1,1-1-1,-1 0 0,0 0 0,0 1 1,1-1-1,-1 0 0,0 0 1,0 1-1,0-1 0,0 0 0,0 1 1,1-1-1,-1 0 0,0 1 1,0-1-1,0 0 0,0 1 0,0-1 1,0 1-1,0-1 0,0 0 1,0 1-1,0-1 0,0 1 12,0 0 0,0-1 1,0 1-1,0 0 0,0-1 0,0 1 0,1 0 0,-1-1 0,0 1 1,0 0-1,1-1 0,-1 1 0,0-1 0,1 1 0,-1 0 0,1-1 1,-1 1-1,1-1 0,-1 1 0,1-1 0,-1 0 0,1 1 0,-1-1 1,1 0-1,0 1 0,-1-1 0,1 0 0,0 1 0,-1-1 0,1 0 1,0 0-1,-1 0 0,1 0 0,0 0 0,-1 0 0,1 0 0,0 0 0,-1 0 1,1 0-1,0 0 0,1 0 0,1-2 36,1 1 0,-1-1 0,0 1 0,1-1 0,-1 0 0,0 0 0,0-1 0,0 1 0,0-1 0,-1 1 0,5-7 0,28-38 12,-22 27-32,-8 17-150,-4 13 145,-1-8-20,0-1 1,0 0-1,0 0 0,0 1 1,0-1-1,0 0 0,0 1 0,0-1 1,0 0-1,1 0 0,-1 1 1,1-1-1,-1 0 0,1 0 0,-1 1 1,1-1-1,-1 0 0,1 0 1,0 0-1,0 0 0,0 0 1,0 0-1,-1 0 0,1 0 0,0-1 1,2 2-1,4-1 64,0 0 1,0-1-1,0 0 1,-1-1-1,1 1 1,0-1-1,0-1 1,-1 1-1,1-1 0,0 0 1,-1-1-1,0 1 1,0-1-1,8-5 1,-3 1-19,0 0 0,-1-1 0,0 0 0,0 0 0,-1-1 0,15-18 0,-59 54 135,-3 26-39,35-49-177,1-1 1,0 1-1,0 0 1,1 0-1,-1 0 1,1 0 0,-1 0-1,1 0 1,1 0-1,-1 0 1,1 0-1,-1 0 1,1 6-1,1-9-101,-1-1-1,1 1 0,-1 0 0,1-1 0,0 1 0,-1-1 0,1 1 0,0-1 1,-1 0-1,1 1 0,0-1 0,0 0 0,-1 1 0,1-1 0,0 0 1,0 0-1,-1 0 0,1 0 0,0 0 0,0 0 0,0 0 0,-1 0 0,1 0 1,0 0-1,1 0 0,22-3-3723,3-7-2137</inkml:trace>
</inkml:ink>
</file>

<file path=ppt/ink/ink22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5:55.001"/>
    </inkml:context>
    <inkml:brush xml:id="br0">
      <inkml:brushProperty name="width" value="0.025" units="cm"/>
      <inkml:brushProperty name="height" value="0.025" units="cm"/>
    </inkml:brush>
  </inkml:definitions>
  <inkml:trace contextRef="#ctx0" brushRef="#br0">146 1 5862,'0'0'13650,"-13"7"-9129,1 0-4013,-55 34 2807,62-37-2982,0-1-1,0 1 1,0 0 0,1 0 0,0 1-1,-1-1 1,2 1 0,-1 0 0,0 0-1,1 0 1,-3 7 0,6-12-336,0 1-1,0-1 1,0 0 0,0 1-1,0-1 1,0 1 0,0-1 0,0 0-1,0 1 1,1-1 0,-1 0-1,0 1 1,0-1 0,0 0 0,1 1-1,-1-1 1,0 0 0,0 0 0,1 1-1,-1-1 1,0 0 0,0 0-1,1 0 1,-1 1 0,0-1 0,1 0-1,-1 0 1,0 0 0,1 0 0,-1 0-1,1 1 1,-1-1 0,0 0-1,1 0 1,-1 0 0,0 0 0,1 0-1,-1 0 1,0 0 0,1 0 0,-1-1-1,1 1 1,-1 0 0,1 0-1,19-3-62,-7-1-71,0-2 0,0 0 0,-1 0 0,0-1 0,-1 0 0,1-1 0,-1-1 0,-1 0 0,15-16 0,0 3 162,-21 23-29,-3 9 82,-3 9 206,0-10-675,-5 25 1481,9-20-2722,9-10-3825,8-7-2017</inkml:trace>
</inkml:ink>
</file>

<file path=ppt/ink/ink22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5:55.608"/>
    </inkml:context>
    <inkml:brush xml:id="br0">
      <inkml:brushProperty name="width" value="0.025" units="cm"/>
      <inkml:brushProperty name="height" value="0.025" units="cm"/>
    </inkml:brush>
  </inkml:definitions>
  <inkml:trace contextRef="#ctx0" brushRef="#br0">126 1 17745,'0'0'11878,"-8"10"-11643,-23 32-155,30-41-85,1-1 1,-1 1 0,0-1-1,1 1 1,-1 0 0,1-1-1,-1 1 1,1 0 0,-1 0 0,1-1-1,0 1 1,-1 0 0,1 0-1,0 0 1,0 0 0,-1-1-1,1 1 1,0 0 0,0 0-1,0 0 1,0 0 0,0 0-1,0-1 1,0 1 0,0 0 0,1 0-1,-1 0 1,0 0 0,0 0-1,1-1 1,-1 1 0,1 0-1,-1 0 1,1-1 0,-1 1-1,1 0 1,-1 0 0,1-1-1,-1 1 1,1-1 0,0 1 0,-1-1-1,1 1 1,0-1 0,0 1-1,-1-1 1,1 1 0,0-1-1,0 0 1,0 0 0,0 1-1,-1-1 1,1 0 0,0 0-1,0 0 1,1 0 0,8 1-171,0-1-1,0 0 1,0-1 0,11-1 0,-6 0-230,-14 2 386,0 0 0,0 1 0,0-1 0,-1 0 0,1 1 0,0-1 0,0 1 0,-1-1 0,1 1 0,0-1 1,-1 1-1,1-1 0,-1 1 0,1 0 0,-1-1 0,1 1 0,-1 0 0,1 0 0,-1-1 0,0 1 0,1 0 0,-1 0 0,0 0 0,0-1 0,1 1 0,-1 0 0,0 0 1,0 0-1,0 0 0,0-1 0,0 2 0,0 37-91,0-27 95,-1 10 21,0 1 0,-1 0-1,-10 39 1,10-53 101,-1 1 0,0-1-1,-1 0 1,0 0-1,0 0 1,-1 0-1,0-1 1,0 0-1,-1 0 1,0 0 0,-10 9-1,14-15 35,0 0 1,0 0-1,0-1 0,0 1 0,-1-1 1,1 1-1,0-1 0,-1 0 1,1 1-1,-1-1 0,1-1 0,-1 1 1,1 0-1,-1-1 0,0 1 0,0-1 1,1 0-1,-5 0 0,5 0-81,-1-1-1,1 0 0,0 0 1,0 0-1,0 0 1,0 0-1,0 0 0,0 0 1,1-1-1,-1 1 0,0-1 1,1 0-1,-1 1 0,1-1 1,-1 0-1,1 0 1,-2-3-1,-2-4-106,1 0-1,0-1 1,1 0-1,0 0 1,1 0-1,0 0 1,0 0-1,0-13 1,1 15-426,1 0 1,0-1-1,1 1 1,-1-1-1,1 1 1,1 0-1,0-1 1,0 1-1,1 0 1,0 0-1,0 0 1,8-12-1,-7 14-373,1 0 1,0 0-1,0 1 0,1 0 1,0 0-1,0 0 0,0 1 0,0-1 1,0 2-1,1-1 0,0 1 1,0 0-1,0 0 0,13-3 0,23-4-5330</inkml:trace>
</inkml:ink>
</file>

<file path=ppt/ink/ink22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5:56.311"/>
    </inkml:context>
    <inkml:brush xml:id="br0">
      <inkml:brushProperty name="width" value="0.025" units="cm"/>
      <inkml:brushProperty name="height" value="0.025" units="cm"/>
    </inkml:brush>
  </inkml:definitions>
  <inkml:trace contextRef="#ctx0" brushRef="#br0">79 311 6118,'0'0'20862,"-9"0"-20670,4 0-189,1 0-1,-1 0 0,1 0 0,-1 1 1,1-1-1,-1 1 0,1 0 0,-6 2 1,8-2-11,1 0 0,-1 0 0,1 0 0,-1 0 0,1 0 0,0 1 0,-1-1 1,1 0-1,0 1 0,0-1 0,0 1 0,0-1 0,0 1 0,0-1 0,0 1 0,0 0 1,1-1-1,-1 1 0,1 0 0,-1 0 0,1 0 0,0-1 0,0 1 0,0 0 0,0 0 1,0 0-1,0-1 0,0 1 0,0 0 0,2 3 0,-2-4 5,0-1 0,1 1-1,-1-1 1,1 1 0,-1-1 0,1 1-1,-1-1 1,1 0 0,-1 1 0,1-1 0,-1 0-1,1 1 1,-1-1 0,1 0 0,0 1-1,-1-1 1,1 0 0,0 0 0,-1 0-1,1 0 1,0 0 0,-1 0 0,1 0-1,0 0 1,-1 0 0,1 0 0,-1 0-1,1 0 1,0 0 0,21-4 106,-4-4-29,0-1 0,-1 0 0,-1-1 0,16-13 1,-11 8-984,40-21 0,-52 31 434,-1-1 0,0 0 0,0 0 0,-1-1 0,0 1 1,0-2-1,0 1 0,-1-1 0,0 0 0,-1 0 0,1-1 0,6-16 0,1-4 832,-1 0 0,13-51-1,-22 67 1864,-3 14-857,-9 32-380,-15 55-210,20-73-817,-8 31 1219,1 1 0,3 0-1,-4 69 1,15-115-643,4-10-158,5-13 38,0-10-278,14-66-1,-18 106-1723,-5-3 1548,1 0 0,0 0 1,0-1-1,0 0 1,1 1-1,0-2 1,0 1-1,6 3 1,-3-5 33,1-1 1,-1 1 0,1-2-1,-1 1 1,1-1-1,0-1 1,-1 0 0,1 0-1,-1 0 1,1-1-1,-1 0 1,0-1 0,0 0-1,0 0 1,0-1-1,0 0 1,-1 0 0,0-1-1,0 0 1,0 0-1,0-1 1,-1 0 0,0 0-1,0 0 1,7-12 0,-8 7 310,-14 12 61,-13 14-199,13-6-114,1 0 0,0 0-1,0 1 1,1 0 0,1 0 0,-1 1-1,2 0 1,-1 0 0,2 0-1,-1 0 1,1 1 0,1 0 0,-3 20-1,6-30-69,0-1-1,0 0 1,1 1-1,-1-1 0,0 1 1,1-1-1,-1 0 1,1 1-1,-1-1 0,1 0 1,0 1-1,-1-1 1,1 0-1,0 0 0,0 0 1,0 0-1,0 0 1,0 0-1,0 0 0,0 0 1,0 0-1,0 0 1,1 0-1,-1-1 0,0 1 1,1-1-1,-1 1 1,0-1-1,1 1 0,-1-1 1,0 0-1,1 1 1,-1-1-1,1 0 0,-1 0 1,1 0-1,-1 0 1,0-1-1,1 1 0,2-1 1,5 1-360,1-1 1,-1-1-1,1 0 1,-1 0-1,10-4 0,24-15-2947,-1-7-4040,2-7-5366</inkml:trace>
</inkml:ink>
</file>

<file path=ppt/ink/ink22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5:56.689"/>
    </inkml:context>
    <inkml:brush xml:id="br0">
      <inkml:brushProperty name="width" value="0.025" units="cm"/>
      <inkml:brushProperty name="height" value="0.025" units="cm"/>
    </inkml:brush>
  </inkml:definitions>
  <inkml:trace contextRef="#ctx0" brushRef="#br0">161 118 19410,'-13'12'2232,"-2"1"-1548,-64 61 3329,73-69-3738,1 1 0,0 0 0,0 1 0,0-1 0,1 1 0,0 0 0,0 0 0,1 0 0,0 1 0,0-1 0,-3 16 0,6-22-272,0-1 1,0 1-1,0-1 0,0 1 1,0 0-1,0-1 1,0 1-1,0-1 1,0 1-1,1-1 1,-1 1-1,0 0 1,0-1-1,1 1 0,-1-1 1,0 0-1,1 1 1,-1-1-1,0 1 1,1-1-1,-1 1 1,1-1-1,-1 0 0,1 1 1,-1-1-1,1 0 1,-1 1-1,1-1 1,0 0-1,24 3 93,25-12 148,-35 3-206,0-1 1,-1-1-1,0 0 1,-1-1 0,0-1-1,0 0 1,-1 0-1,0-1 1,-1-1-1,11-14 1,14-21 312,40-70 0,-67 101-169,8-7 130,-20 38-124,-21 43 32,14-36-249,1 1 0,1-1-1,-8 45 1,12-7-4850,8-45-4389,10-10-6144</inkml:trace>
</inkml:ink>
</file>

<file path=ppt/ink/ink22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5:57.237"/>
    </inkml:context>
    <inkml:brush xml:id="br0">
      <inkml:brushProperty name="width" value="0.025" units="cm"/>
      <inkml:brushProperty name="height" value="0.025" units="cm"/>
    </inkml:brush>
  </inkml:definitions>
  <inkml:trace contextRef="#ctx0" brushRef="#br0">217 58 17489,'0'0'7137,"1"-9"-3923,4-27-1079,-6 35-2074,1 1 0,0-1-1,0 1 1,0-1 0,-1 0 0,1 1 0,0-1-1,-1 1 1,1-1 0,0 1 0,-1-1 0,1 1-1,-1-1 1,1 1 0,-1-1 0,1 1 0,-1-1-1,1 1 1,-1 0 0,1-1 0,-1 1 0,0 0-1,1 0 1,-1 0 0,0-1 0,1 1 0,-1 0-1,1 0 1,-1 0 0,0 0 0,1 0 0,-1 0-1,0 0 1,1 0 0,-2 0 0,-21 3 243,16 0-305,1 0 1,0 0-1,-1 0 0,1 0 0,0 1 1,1 0-1,-1 1 0,1-1 0,0 1 1,-8 9-1,-42 57-55,51-65 46,-28 45-438,31-48 405,0 0 0,-1 0 1,1-1-1,0 1 0,0 0 0,0 0 1,1 0-1,-1 1 0,1-1 0,0 0 0,0 0 1,0 0-1,0 0 0,0 0 0,0 0 1,2 4-1,-1-6-17,0 0 0,0 0 0,0 0 1,0 0-1,0 0 0,0 0 0,0 0 0,0-1 1,0 1-1,0 0 0,1-1 0,-1 1 0,0-1 1,1 1-1,-1-1 0,0 0 0,1 1 1,-1-1-1,0 0 0,3 0 0,37 0-370,-28 0 135,-2 0 109,1 1 0,-1 0 0,0 0 0,0 1 0,13 5 0,-22-7 176,0 0 1,0 1-1,-1 0 0,1-1 0,0 1 0,0 0 0,-1 0 0,1 0 0,0 0 0,-1 0 1,1 0-1,-1 0 0,0 1 0,1-1 0,-1 1 0,0-1 0,0 1 0,0-1 0,0 1 1,0-1-1,0 1 0,0 0 0,0 0 0,-1 0 0,1-1 0,-1 1 0,1 0 0,-1 0 1,0 0-1,0 0 0,0 0 0,0 0 0,0-1 0,0 1 0,0 0 0,-1 0 0,1 0 1,-1 0-1,1 0 0,-2 1 0,-1 3 167,0-1 1,-1 1-1,1-1 1,-1 0-1,-1 0 1,1-1-1,0 1 1,-1-1-1,0 0 0,0 0 1,0-1-1,-12 6 1,6-3 22,-1 0 0,1-1 0,-1 0 1,-1-1-1,-18 3 0,29-6-211,-1 0 0,1-1-1,0 0 1,-1 1 0,1-1-1,0 0 1,-1 0 0,1-1-1,0 1 1,-1 0 0,1-1-1,0 1 1,0-1 0,-1 0-1,1 0 1,-3-1 0,4 0-220,0 1 0,1 0 0,-1 0 0,1-1 1,0 1-1,-1 0 0,1-1 0,0 1 1,0 0-1,0-1 0,-1 1 0,2 0 0,-1-1 1,0 1-1,0 0 0,0-1 0,0 1 1,1 0-1,-1-1 0,1 1 0,-1 0 1,1 0-1,0-1 0,-1 1 0,1 0 0,0 0 1,0 0-1,0 0 0,-1 0 0,1 0 1,2-1-1,21-25-7629,8-3-4318</inkml:trace>
</inkml:ink>
</file>

<file path=ppt/ink/ink22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5:57.585"/>
    </inkml:context>
    <inkml:brush xml:id="br0">
      <inkml:brushProperty name="width" value="0.025" units="cm"/>
      <inkml:brushProperty name="height" value="0.025" units="cm"/>
    </inkml:brush>
  </inkml:definitions>
  <inkml:trace contextRef="#ctx0" brushRef="#br0">59 0 14990,'0'0'4004,"-5"9"-1442,-4 7-1539,2-6-98,1 1-1,0 0 1,0 1-1,2-1 1,-1 1-1,1 0 1,-2 14-1,6-25-919,0 0 1,1-1-1,-1 1 1,0 0-1,1-1 0,-1 1 1,0 0-1,1-1 1,-1 1-1,1 0 0,-1-1 1,1 1-1,-1-1 0,1 1 1,0-1-1,-1 1 1,1-1-1,0 1 0,-1-1 1,1 0-1,0 0 1,0 1-1,-1-1 0,1 0 1,0 0-1,0 0 1,-1 1-1,1-1 0,0 0 1,0 0-1,0 0 1,-1 0-1,1-1 0,0 1 1,0 0-1,-1 0 0,1 0 1,1-1-1,34-7 169,-19 0-98,0-1-1,-1 0 0,-1-2 0,24-19 0,22-14 57,-61 44-136,1 0 0,-1-1 0,0 1 1,0 0-1,1 0 0,-1 0 1,0 0-1,0 0 0,1 0 1,-1-1-1,0 1 0,0 0 0,1 0 1,-1 0-1,0 0 0,1 0 1,-1 0-1,0 0 0,0 0 1,1 0-1,-1 0 0,0 0 0,1 0 1,-1 0-1,0 0 0,0 1 1,1-1-1,-1 0 0,0 0 1,0 0-1,1 0 0,-1 0 0,0 1 1,0-1-1,0 0 0,1 0 1,-1 0-1,0 1 0,0-1 1,0 0-1,1 0 0,-1 1 0,0-1 1,0 0-1,0 0 0,0 1 1,0-1-1,0 0 0,0 0 1,0 1-1,1 23 105,-9 25 280,0-26-361,5-17-62,1 0 0,-1 1 0,1-1 0,1 0-1,-1 1 1,1-1 0,0 1 0,1 0 0,-1-1 0,2 14 0,0-20-16,-1 0-1,1 1 1,-1-1 0,1 0-1,-1 0 1,1 1-1,-1-1 1,1 0 0,-1 0-1,1 0 1,-1 0-1,1 1 1,0-1 0,-1 0-1,1 0 1,-1 0-1,1 0 1,0 0 0,-1 0-1,1-1 1,-1 1-1,1 0 1,-1 0 0,1 0-1,-1-1 1,1 1 0,-1 0-1,1 0 1,-1-1-1,1 1 1,-1 0 0,1-1-1,-1 1 1,1-1-1,-1 1 1,1-1 0,18-14-1231,0-5-2269,-1-2 0,-1 0 0,20-35 0,-17 24-2047</inkml:trace>
</inkml:ink>
</file>

<file path=ppt/ink/ink22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5:57.960"/>
    </inkml:context>
    <inkml:brush xml:id="br0">
      <inkml:brushProperty name="width" value="0.025" units="cm"/>
      <inkml:brushProperty name="height" value="0.025" units="cm"/>
    </inkml:brush>
  </inkml:definitions>
  <inkml:trace contextRef="#ctx0" brushRef="#br0">135 1 3523,'0'0'5867,"-4"8"-1836,-32 62 138,19-40-814,-23 59 1,36-77-3104,0 1-1,1 0 1,0 0 0,-1 24 0,3 9-84,1-21 436,-1-1 0,-1 0 0,-1 0-1,-10 40 1,14-119 2108,6 25-2786,0 1 0,2 0-1,2 0 1,0 0 0,2 2 0,1-1 0,2 2-1,0 0 1,29-35 0,-40 55 6,1 0 0,0 1 0,0-1 0,0 1 0,8-4 0,-12 8 31,0-1-1,0 1 1,0 0 0,0 0 0,0 0-1,0 0 1,0 0 0,1 1 0,-1-1-1,0 1 1,1-1 0,-1 1 0,0 0-1,1 0 1,-1 0 0,1 0 0,-1 0-1,0 1 1,1-1 0,3 2 0,-5-1 33,-1-1 0,1 1 0,-1 0 0,1-1 0,-1 1 0,0 0 1,1 0-1,-1-1 0,0 1 0,1 0 0,-1 0 0,0-1 0,0 1 1,0 0-1,0 0 0,0 0 0,0-1 0,0 1 0,0 0 0,0 0 1,0 0-1,0-1 0,-1 1 0,1 0 0,0 0 0,0-1 0,-1 1 1,1 0-1,-1 0 0,1-1 0,0 1 0,-1 0 0,1-1 0,-1 1 1,0-1-1,1 1 0,-1-1 0,1 1 0,-2 0 0,-22 24 127,-11-1 341,-1-1 0,-55 25 1,121-65-4903,0 0 0,32-27 0,-18 10-3623</inkml:trace>
</inkml:ink>
</file>

<file path=ppt/ink/ink22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5:58.335"/>
    </inkml:context>
    <inkml:brush xml:id="br0">
      <inkml:brushProperty name="width" value="0.025" units="cm"/>
      <inkml:brushProperty name="height" value="0.025" units="cm"/>
    </inkml:brush>
  </inkml:definitions>
  <inkml:trace contextRef="#ctx0" brushRef="#br0">219 0 9417,'0'0'5792,"-3"9"-2418,-27 66 1209,-44 80-1,35-79-2542,-34 94-1,73-170-2032,0 0-1,0 0 0,1 0 0,-1 0 0,0 0 0,0 0 0,0 0 1,0 0-1,1 0 0,-1 0 0,0 0 0,0 0 0,0 0 0,0 0 1,0 0-1,1 1 0,-1-1 0,0 0 0,0 0 0,0 0 1,0 0-1,0 0 0,0 0 0,0 0 0,1 0 0,-1 1 0,0-1 1,0 0-1,0 0 0,0 0 0,0 0 0,0 0 0,0 1 0,0-1 1,0 0-1,0 0 0,0 0 0,0 0 0,0 0 0,0 1 0,0-1 1,0 0-1,0 0 0,0 0 0,0 0 0,0 1 0,0-1 0,0 0 1,20-21 138,24-34-186,59-86-1154,61-79-1304,-152 207 2223,-14 20 128,-18 22 348,-5 1 582,-1-1 1,-2-2 0,0 0-1,-62 42 1,132-117-13601,-12 14 5900</inkml:trace>
</inkml:ink>
</file>

<file path=ppt/ink/ink22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5:58.926"/>
    </inkml:context>
    <inkml:brush xml:id="br0">
      <inkml:brushProperty name="width" value="0.025" units="cm"/>
      <inkml:brushProperty name="height" value="0.025" units="cm"/>
    </inkml:brush>
  </inkml:definitions>
  <inkml:trace contextRef="#ctx0" brushRef="#br0">126 0 18193,'0'0'5397,"-8"9"-3854,-11 15-321,1 1 1,-19 36-1,30-49-959,1 0 0,0 0-1,1 1 1,1-1 0,0 1 0,0 0 0,1 0 0,-1 26-1,3-38-262,1-1-1,0 1 1,0 0-1,0-1 1,1 1-1,-1-1 1,0 1-1,0 0 0,0-1 1,0 1-1,0-1 1,1 1-1,-1 0 1,0-1-1,1 1 1,-1-1-1,0 1 1,1-1-1,-1 1 0,1-1 1,-1 1-1,1-1 1,-1 0-1,1 1 1,-1-1-1,1 1 1,-1-1-1,1 0 0,-1 0 1,1 1-1,-1-1 1,1 0-1,0 0 1,27-3 171,22-22-30,-7-11-833,-34 27 479,0 2-1,0-1 0,0 1 0,1 0 0,14-7 0,-24 14 187,1 0 0,-1 0 1,0 0-1,0-1 0,0 1 1,1 0-1,-1 0 0,0 0 1,0 0-1,1 0 0,-1 0 0,0 0 1,0 0-1,1 0 0,-1 0 1,0 0-1,0 0 0,0 0 1,1 0-1,-1 0 0,0 0 0,0 0 1,1 0-1,-1 0 0,0 0 1,0 0-1,1 1 0,-1-1 1,0 0-1,0 0 0,0 0 0,0 0 1,1 0-1,-1 1 0,0-1 1,0 0-1,0 0 0,0 0 1,0 1-1,1-1 0,-1 0 0,0 0 1,0 0-1,0 1 0,0-1 1,0 0-1,-1 17-225,-10 17 360,2-15-110,6-13 68,-1 0 0,1 0 0,1 1 0,-1-1 0,1 1-1,0 0 1,1 0 0,-1 0 0,0 12 0,7-19 0,-1 1 0,0 0 0,0-1 1,0 0-1,1 0 0,-1 0 0,0-1 0,0 0 1,6-1-1,60-23 99,-58 19-564,0 0 0,0 2-1,1-1 1,0 2 0,0 0 0,0 0 0,0 1 0,18 0 0,-30 2 365,0 0 0,0 1 0,1-1 0,-1 0 0,0 1 1,0 0-1,0-1 0,0 1 0,0-1 0,0 1 1,0 0-1,-1 0 0,1 0 0,0-1 0,0 1 0,-1 0 1,1 0-1,0 0 0,-1 0 0,1 0 0,-1 0 0,1 1 1,-1-1-1,1 0 0,-1 0 0,0 0 0,0 0 1,0 0-1,0 1 0,1-1 0,-1 0 0,-1 0 0,1 2 1,-4 44 206,-7-4 396,-1-1 0,-27 61 0,7-19 1247,25-62-1191,4-13-316,0 1-1,0-2 1,-1 1 0,0 0-1,-6 9 1,10-18-290,-1 0 1,1 1-1,-1-1 1,1 0-1,-1 0 1,1 1-1,-1-1 1,1 0-1,-1 0 1,0 0-1,1 0 1,-1 0-1,1 0 0,-1 0 1,1 0-1,-1 0 1,0 0-1,1 0 1,-1 0-1,1 0 1,-1 0-1,1 0 1,-1-1-1,0 1 1,1 0-1,-1 0 0,1-1 1,-1 1-1,1 0 1,-1-1-1,1 1 1,0-1-1,-1 1 1,1 0-1,-1-1 1,1 1-1,0-1 1,0 1-1,-1-1 0,1 1 1,0-1-1,0 0 1,-1 1-1,1-1 1,0 1-1,0-1 1,0 0-1,-15-30 813,15 31-831,-8-21-1,0 0 0,1-1 0,1 0 0,2 0 0,0-1 0,1 1 0,0-35 0,4 52-225,0 0 0,0 1 0,0-1 1,1 1-1,-1 0 0,1-1 0,0 1 0,0 0 0,1 0 0,-1 0 1,1 0-1,0 1 0,0-1 0,0 1 0,0 0 0,1 0 1,-1 0-1,1 0 0,0 0 0,0 1 0,0 0 0,0-1 0,7-1 1,12-5-2408,1 0 1,0 2 0,28-5 0,-36 8 1074,22-5-12066</inkml:trace>
</inkml:ink>
</file>

<file path=ppt/ink/ink22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5:59.268"/>
    </inkml:context>
    <inkml:brush xml:id="br0">
      <inkml:brushProperty name="width" value="0.025" units="cm"/>
      <inkml:brushProperty name="height" value="0.025" units="cm"/>
    </inkml:brush>
  </inkml:definitions>
  <inkml:trace contextRef="#ctx0" brushRef="#br0">209 25 19635,'0'0'10281,"-50"-25"-10345,23 40 128,-4 9-32,1 5-32,4 0 32,4 2 0,7-5 32,8-2-32,7-5-32,6-7-32,18-6-256,8-6-673,5 0-2466,5-20-4773</inkml:trace>
</inkml:ink>
</file>

<file path=ppt/ink/ink22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6:00.480"/>
    </inkml:context>
    <inkml:brush xml:id="br0">
      <inkml:brushProperty name="width" value="0.025" units="cm"/>
      <inkml:brushProperty name="height" value="0.025" units="cm"/>
    </inkml:brush>
  </inkml:definitions>
  <inkml:trace contextRef="#ctx0" brushRef="#br0">56 102 14670,'0'0'11782,"-8"12"-11361,5-7-372,-3 3 33,1 1-1,0-1 1,0 1-1,1 0 0,0 0 1,1 1-1,-1-1 1,2 1-1,0 0 1,-2 13-1,4-21-60,0 1 0,0 0-1,0-1 1,0 1 0,0 0 0,1 0-1,-1-1 1,1 1 0,0 0 0,-1-1-1,1 1 1,0-1 0,1 1-1,2 3 1,-3-5 5,1 0-1,-1 0 1,1 0-1,-1 0 1,1 0 0,0-1-1,-1 1 1,1 0-1,0-1 1,0 0 0,0 1-1,-1-1 1,1 0-1,0 0 1,0 0-1,0 0 1,-1 0 0,1 0-1,0-1 1,0 1-1,0-1 1,-1 1-1,1-1 1,2 0 0,6-5 95,1 1 0,-1-1 0,0-1 0,0 0 0,-1 0 0,0-1 0,0 0 0,-1-1 0,0 1 0,11-17 0,19-18 10,-35 52-474,-6 8 8,-7 11 370,8-23-20,-1 0 1,1 0-1,0 0 0,0 1 1,1-1-1,-1 1 1,1-1-1,0 1 1,1 0-1,0-1 0,-1 1 1,3 10-1,-1-15 3,0 0-1,0 0 0,0-1 1,1 1-1,-1-1 1,0 1-1,1-1 0,-1 0 1,0 1-1,1-1 1,-1 0-1,0 0 0,1 0 1,-1 0-1,1 0 1,-1 0-1,0 0 1,3-1-1,27-4 271,4-5-87,-1-1-1,0-1 0,62-33 0,-97 43-126,1 0 0,-1 0-1,0 0 1,0 0 0,1 0 0,-2 1 0,1-1-1,0 0 1,0 1 0,0-1 0,-1 1-1,1-1 1,-1 1 0,1 0 0,-1-1-1,-3-1 1,-7-9 231,11 11-392,1 1 0,-1-1-1,1 1 1,-1 0 0,1-1 0,-1 1-1,1-1 1,0 1 0,-1-1 0,1 1 0,0-1-1,-1 0 1,1 1 0,0-1 0,0 1-1,-1-1 1,1 0 0,0 1 0,0-1 0,0 0-1,0 1 1,0-1 0,0 1 0,0-1-1,0 0 1,0 1 0,0-1 0,0 0 0,0 1-1,1-1 1,-1 1 0,0-1 0,0 0-1,1 1 1,-1-1 0,0 1 0,1-1 0,-1 1-1,1-1 1,-1 1 0,0-1 0,1 1-1,-1-1 1,1 1 0,-1 0 0,1-1 0,0 1-1,-1 0 1,1-1 0,-1 1 0,1 0-1,0 0 1,-1 0 0,1 0 0,-1-1 0,1 1-1,0 0 1,-1 0 0,1 0 0,0 0-1,-1 0 1,2 1 0,59 4-9747,-27-1 5838,-4-8-2642,0-4 5591,2 0 4531,-27 7-2152,0 0 1,0 1-1,0-1 1,0 1 0,0 0-1,-1 0 1,10 2 0,-13-1-1084,0-1 0,0 1 0,0 0 0,0 0 0,0 0 0,-1-1 0,1 1 0,0 0 0,0 0 0,-1 0 0,1 0 0,0 0 0,-1 1 0,1-1 0,-1 0 0,0 0 0,1 0 0,-1 0 0,0 1 0,0-1 0,0 0 0,1 0 0,-1 0 0,-1 3 0,1 39 740,-1-30-826,0 68-29,2-80-129,-1 0 1,1-1 0,-1 1-1,1 0 1,-1 0 0,1 0 0,-1-1-1,1 1 1,0 0 0,0 0-1,-1-1 1,1 1 0,0-1 0,0 1-1,-1-1 1,1 1 0,0-1-1,0 1 1,0-1 0,0 0 0,0 0-1,0 1 1,0-1 0,0 0-1,0 0 1,0 0 0,0 0 0,0 0-1,0 0 1,0 0 0,0 0-1,-1 0 1,1-1 0,0 1 0,0 0-1,1-1 1,40-9 509,-28 4-464,0-1 0,0 0-1,-1-1 1,0 0 0,0-1 0,-1-1 0,0 0 0,0 0 0,-1-1 0,17-23 0,-25 27 33,-5 7-117,-4 14-45,6-13 91,0 0-1,-1 0 1,1 0-1,0 0 0,0 0 1,0 0-1,1 0 0,-1 0 1,0 0-1,0 0 0,0 0 1,1 0-1,-1 0 1,0 0-1,1 0 0,-1 0 1,1-1-1,-1 1 0,1 0 1,0 0-1,-1 0 0,1-1 1,0 1-1,-1 0 0,1-1 1,0 1-1,0-1 1,0 1-1,0-1 0,-1 1 1,1-1-1,2 1 0,0 0 66,0-1-1,0 0 1,0 0 0,0 0-1,1 0 1,-1-1-1,0 1 1,0-1-1,0 0 1,5-1-1,7-4 288,0-1-1,-1 0 0,17-11 0,-7 2-89,0-1 1,-1-1-1,0-1 1,35-39-1,-46 35-275,-12 23 0,0-1 0,0 1 0,0 0 0,0-1 0,-1 1 0,1 0 0,0 0 0,0-1 0,0 1 0,-1 0 0,1 0 0,0-1 0,0 1 0,-1 0 0,1 0 0,0 0 0,-1-1 0,1 1 0,0 0 0,-1 0 0,1 0 0,0 0 0,-1 0 0,1 0 0,0 0 0,-1 0 0,1 0 0,0 0 0,-1 0 0,1 0 0,0 0 0,-1 0 0,1 0 0,0 0 0,-1 0 0,1 0 0,-1 0 0,-2 1 0,-1 0 0,0 1 0,0-1 0,1 1 0,-1-1 0,1 1 0,0 0 0,-1 0 0,1 1 0,-4 3 0,2 0-92,0 0 0,0 1 1,0 0-1,1-1 0,0 1 0,1 1 0,0-1 1,-3 10-1,4-14-120,1 0 1,0 0 0,1 0-1,-1 0 1,1 0-1,-1 0 1,1 0-1,0 0 1,0 0-1,0 0 1,0 0-1,1 0 1,-1 0 0,1 0-1,0 0 1,0 0-1,0 0 1,0 0-1,0 0 1,1-1-1,-1 1 1,1-1-1,0 1 1,3 4 0,25 9-11518</inkml:trace>
</inkml:ink>
</file>

<file path=ppt/ink/ink23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6:01.492"/>
    </inkml:context>
    <inkml:brush xml:id="br0">
      <inkml:brushProperty name="width" value="0.025" units="cm"/>
      <inkml:brushProperty name="height" value="0.025" units="cm"/>
    </inkml:brush>
  </inkml:definitions>
  <inkml:trace contextRef="#ctx0" brushRef="#br0">1 96 16688,'0'0'2397,"13"-9"-2995,-6 6 586,1-3 13,1 1-1,0 0 1,1 1 0,-1 0-1,1 1 1,0 0-1,0 0 1,0 1-1,0 0 1,10 0-1,1151-30 235,-762 25-181,1807 2-983,-726 52 1908,1681 271 1,-1968-103-241,-864-134-681,488 186-1,-709-219-292,198 112 0,-244-115 463,-3 2 1,-1 4-1,102 99 0,144 142 3583,-241-233-3497,2-3-1,130 72 0,-121-84-49,145 55 0,-187-85-950,1-1 0,1-2 0,0-2 1,0-1-1,74 1 0,-113-9-226,8-1-1008,-8-4-3464,-4-6-4497</inkml:trace>
</inkml:ink>
</file>

<file path=ppt/ink/ink23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5:50.775"/>
    </inkml:context>
    <inkml:brush xml:id="br0">
      <inkml:brushProperty name="width" value="0.025" units="cm"/>
      <inkml:brushProperty name="height" value="0.025" units="cm"/>
    </inkml:brush>
  </inkml:definitions>
  <inkml:trace contextRef="#ctx0" brushRef="#br0">1 90 11627,'9'0'1484,"170"5"769,0-8 0,198-28-1,-367 29-1158,-15 0-439,-34 0-254,-62 2-383,-350 8 2357,424-11-1392,27 3-969,0 0-1,0-1 1,-1 1 0,1 0 0,0 0 0,0 0-1,0 0 1,0 0 0,0 0 0,0-1-1,0 1 1,0 0 0,-1 0 0,1 0 0,0 0-1,0 0 1,0-1 0,0 1 0,0 0 0,0 0-1,0 0 1,0 0 0,0 0 0,0-1 0,0 1-1,0 0 1,0 0 0,0 0 0,0 0 0,0-1-1,0 1 1,0 0 0,0 0 0,1 0-1,-1 0 1,0 0 0,0-1 0,0 1 0,0 0-1,0 0 1,0 0 0,0 0 0,0 0 0,1 0-1,-1-1 1,0 1 0,0 0 0,0 0 0,0 0-1,0 0 1,1 0 0,-1 0 0,0 0 0,0 0-1,0 0 1,0 0 0,0 0 0,1 0 0,-1 0-1,46-14 297,124-3-370,268 7 1,-319 10-143,-260 7 425,-198 36 0,244-28 25,34-5-43,23-3-101,36-7-52,4 0 17,18-4 137,217-51-4680,-171 40 1346,-7-4-1084</inkml:trace>
</inkml:ink>
</file>

<file path=ppt/ink/ink23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5:51.978"/>
    </inkml:context>
    <inkml:brush xml:id="br0">
      <inkml:brushProperty name="width" value="0.025" units="cm"/>
      <inkml:brushProperty name="height" value="0.025" units="cm"/>
    </inkml:brush>
  </inkml:definitions>
  <inkml:trace contextRef="#ctx0" brushRef="#br0">0 419 17168,'0'0'5862,"6"-63"-4453,15 33-416,5-6-160,5-6-513,7-5-224,1 0-64,-3 2 0,-3 4-608,-7 13-513,-11 8-513,-10 7-1281,-5 8-31,-11 4-2307</inkml:trace>
</inkml:ink>
</file>

<file path=ppt/ink/ink23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5:52.337"/>
    </inkml:context>
    <inkml:brush xml:id="br0">
      <inkml:brushProperty name="width" value="0.025" units="cm"/>
      <inkml:brushProperty name="height" value="0.025" units="cm"/>
    </inkml:brush>
  </inkml:definitions>
  <inkml:trace contextRef="#ctx0" brushRef="#br0">242 0 11018,'0'0'4591,"-9"14"-2808,-29 46 31,3 2-1,-44 110 0,62-130-1546,1 1 0,3 0 0,2 1 0,-11 82 0,22-125-269,-1 1 0,1-1 1,0 0-1,0 1 0,0-1 0,0 0 0,0 1 1,0-1-1,1 0 0,-1 0 0,0 1 1,1-1-1,-1 0 0,1 0 0,-1 1 0,1-1 1,-1 0-1,1 0 0,0 0 0,0 0 0,0 0 1,1 1-1,-1-1 3,0-1 1,0 1 0,0-1-1,1 0 1,-1 0-1,0 1 1,0-1-1,1 0 1,-1 0-1,0 0 1,0 0-1,1-1 1,-1 1-1,0 0 1,0 0-1,1-1 1,-1 1-1,2-2 1,7-3 73,0-1 0,0 0 0,16-14 0,-25 20-70,43-35-300,176-134 1519,-66 66-8623,-105 71-4313</inkml:trace>
</inkml:ink>
</file>

<file path=ppt/ink/ink23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0:22.304"/>
    </inkml:context>
    <inkml:brush xml:id="br0">
      <inkml:brushProperty name="width" value="0.025" units="cm"/>
      <inkml:brushProperty name="height" value="0.025" units="cm"/>
    </inkml:brush>
  </inkml:definitions>
  <inkml:trace contextRef="#ctx0" brushRef="#br0">0 9 2210,'0'-4'4933,"0"1"-4036,0 2 1473,0 2-2050,0 4 0,0 1-127,0-1-65,0 3 32,0-2-32,6 3-416,0-5-1570,2 1-4740</inkml:trace>
</inkml:ink>
</file>

<file path=ppt/ink/ink23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0:23.719"/>
    </inkml:context>
    <inkml:brush xml:id="br0">
      <inkml:brushProperty name="width" value="0.025" units="cm"/>
      <inkml:brushProperty name="height" value="0.025" units="cm"/>
    </inkml:brush>
  </inkml:definitions>
  <inkml:trace contextRef="#ctx0" brushRef="#br0">540 43 2114,'0'0'3764,"-8"-5"-2601,0 0-1101,0 0 0,-1 1-1,1 0 1,-1 0-1,0 1 1,0 0 0,0 1-1,0 0 1,0 0 0,-15 0-1,-1 1 329,12 0 36,-1 1 1,1 0 0,0 1-1,-14 3 1,21-3-392,0 1 1,0 1-1,0-1 0,0 1 1,0 0-1,1 0 0,-1 1 1,1-1-1,0 1 0,0 0 1,-5 7-1,-23 24 998,2 2-1,2 1 1,2 1-1,1 2 1,2 0 0,-25 60-1,43-83-851,1 1 1,0-1-1,2 1 0,0 0 0,2 0 1,0 0-1,1 0 0,0 0 0,2 0 0,0-1 1,1 1-1,1 0 0,1-1 0,1 0 0,0 0 1,1 0-1,10 16 0,8 0 59,1-1 0,2-1 1,2-2-1,59 49 0,-74-68-205,0 0 0,1-1 0,0-1 0,1-1 0,-1 0 0,2-1 0,-1-1 0,1 0 0,0-2 0,26 4 0,9-2 105,-1-2 1,75-6-1,-115 1-32,1-1 0,-1 0-1,0-2 1,0 1 0,0-1-1,0-1 1,-1 0 0,0-1-1,0 0 1,0 0 0,15-13-1,-3 0 334,0-1-1,-1 0 0,31-40 1,-45 50-310,0-1 1,-1 0-1,-1-1 0,0 0 1,0 0-1,-1 0 1,0-1-1,-2 1 0,1-1 1,-1 0-1,-1 0 1,0-1-1,-1 1 1,-1 0-1,0 0 0,0-1 1,-2 1-1,1 0 1,-2 0-1,-6-20 0,-1 1-96,-2 1-1,-1 1 0,-1 0 0,-2 1 0,-1 0 0,-1 1 0,-25-28 0,33 45-26,0 0 0,0 1 0,-1 0 0,-1 1 0,1 0 0,-1 1 0,-1 0 0,0 1 0,0 1 0,0 0 0,-1 0 0,-18-4 0,10 5-77,-1 0 0,-1 1 0,1 2 0,0 0 0,-1 2 0,-44 4 0,61-3-292,0 0 0,0 1 1,0 0-1,1 0 0,-1 1 0,1 0 0,-1 0 0,1 1 1,0-1-1,1 1 0,-1 1 0,0-1 0,-6 8 0,5-5-919,1 1 0,-1 0 0,1 0 0,1 0 0,-6 11 0,-1 8-5025</inkml:trace>
</inkml:ink>
</file>

<file path=ppt/ink/ink23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0:27.289"/>
    </inkml:context>
    <inkml:brush xml:id="br0">
      <inkml:brushProperty name="width" value="0.025" units="cm"/>
      <inkml:brushProperty name="height" value="0.025" units="cm"/>
    </inkml:brush>
  </inkml:definitions>
  <inkml:trace contextRef="#ctx0" brushRef="#br0">0 481 6278,'0'0'5552,"3"8"-3999,-2-5-1345,0 1-1,0-1 1,0 0-1,1 0 1,-1 0 0,1 0-1,0 0 1,0 0-1,0 0 1,0-1-1,0 1 1,1-1-1,-1 0 1,1 1-1,0-1 1,0 0-1,-1-1 1,1 1-1,0 0 1,1-1-1,-1 1 1,0-1 0,7 1-1,70 33 1368,-54-22-1283,0-2 0,1 0 1,44 10-1,0-7 6,386 70 741,-323-65 6,196 1 0,-256-22-662,1-2-1,-1-4 1,0-2 0,0-5-1,100-32 1,-93 19 226,119-58 1,-166 69-305,-1-2 0,0-2-1,-2-1 1,0-1 0,51-52 0,-75 67-252,0-1-1,-1 0 1,0 0-1,-1 0 1,0-1-1,0 1 1,-1-1 0,0 0-1,-1-1 1,0 1-1,-1-1 1,0 1-1,0-1 1,-1 0 0,-1 0-1,0 1 1,0-1-1,-1 0 1,0 0-1,-1 1 1,-1-1 0,1 1-1,-2-1 1,1 1-1,-1 0 1,-1 0-1,0 1 1,0-1 0,-1 1-1,0 0 1,-1 1-1,-11-13 1,13 16-33,1 0-20,0 1 1,0-1-1,-1 1 1,0-1-1,0 1 1,0 1-1,0-1 0,-1 1 1,1 0-1,-1 0 1,0 0-1,0 1 1,0 0-1,-8-2 1,13 4-514,7 22-13313,-1-21 7414</inkml:trace>
</inkml:ink>
</file>

<file path=ppt/ink/ink23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0:27.802"/>
    </inkml:context>
    <inkml:brush xml:id="br0">
      <inkml:brushProperty name="width" value="0.025" units="cm"/>
      <inkml:brushProperty name="height" value="0.025" units="cm"/>
    </inkml:brush>
  </inkml:definitions>
  <inkml:trace contextRef="#ctx0" brushRef="#br0">206 2 5509,'0'0'16133,"5"0"-15541,-5-1-576,0 1 1,0 0-1,1 0 0,-1 0 0,0 0 0,1 0 0,-1 0 0,0 0 0,0 0 0,1 0 0,-1 0 0,0 0 0,1 0 0,-1 0 0,0 0 0,1 0 1,-1 0-1,0 0 0,0 0 0,1 0 0,-1 1 0,0-1 0,0 0 0,1 0 0,-1 0 0,0 0 0,0 1 0,1-1 0,-1 0 0,0 0 0,0 0 1,0 1-1,1-1 0,-1 0 0,0 0 0,0 1 0,0-1 0,0 0 0,0 1 0,0-1 0,0 0 0,0 0 0,1 1 0,-1-1 0,0 0 0,0 1 1,0-1-1,0 0 0,0 1 0,-1-1 0,1 0 0,0 0 0,0 1 0,0-1 0,0 0 0,0 1 0,0-1 0,0 0 0,0 0 0,-1 1 1,1-1-1,0 0 0,0 0 0,0 0 0,-1 1 0,1-1 0,0 0 0,0 0 0,-1 1 0,-31 27 636,-52 26 32,56-41-456,21-10-143,0 0 0,0 0 0,0 1 0,0 0 0,1 0 0,0 1 0,-1 0 1,1 0-1,-6 7 0,12-12-80,0 1 0,0-1 0,-1 1 0,1-1 0,0 1 0,0-1-1,0 1 1,0-1 0,0 1 0,0-1 0,0 1 0,0-1 0,0 1 0,0-1 0,0 1 0,1-1 0,-1 1 0,0-1 0,0 1 0,0-1 0,1 1 0,-1-1 0,0 1 0,1-1 0,-1 0 0,0 1 0,1-1 0,-1 0 0,0 1 0,1-1 0,-1 0 0,1 1 0,-1-1 0,1 0 0,-1 0 0,0 1-1,1-1 1,-1 0 0,1 0 0,-1 0 0,1 0 0,0 1 0,28 8 239,-22-8-205,24 8 13,82 26 5,-104-31-57,0-1-1,0 2 0,0-1 0,-1 1 1,1 1-1,-1 0 0,0 0 0,-1 0 0,9 10 1,-4 13-1968,-7-15-1696,-1-6-1509</inkml:trace>
</inkml:ink>
</file>

<file path=ppt/ink/ink23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1:05.290"/>
    </inkml:context>
    <inkml:brush xml:id="br0">
      <inkml:brushProperty name="width" value="0.025" units="cm"/>
      <inkml:brushProperty name="height" value="0.025" units="cm"/>
    </inkml:brush>
  </inkml:definitions>
  <inkml:trace contextRef="#ctx0" brushRef="#br0">535 57 9001,'0'0'2204,"-4"10"-1964,-16 58 1394,2 1 0,-15 121-1,4 157 40,14-147-495,12-163-1011,-9 160 241,12-164-373,1 1 0,1-1 0,13 59 0,-13-85-21,-1 1 0,1-1 1,0 1-1,1-1 0,0 0 0,0 0 0,0 0 0,1-1 0,0 1 0,1-1 0,-1 0 0,1 0 1,0 0-1,0-1 0,1 1 0,0-1 0,0-1 0,0 1 0,0-1 0,1 0 0,0-1 1,0 1-1,0-1 0,0 0 0,0-1 0,0 0 0,12 2 0,204 24 1245,-31-5-1018,-13-3-54,352-6 1,-194-13-40,514 9 742,534 26 463,-1287-29-1349,397 33 47,-6 32-16,-322-38 12,1-7-1,291 8 0,-414-36 155,0-1 0,0-2 0,-1-2 0,1-2-1,-2-2 1,1-2 0,82-34 0,-62 17-68,119-71 0,-159 85-113,-1-2 0,-1-1 1,-1-1-1,-1 0 0,0-2 0,-1 0 0,28-44 0,-17 16 10,-3-2 0,-1 0 0,-3-2-1,28-95 1,-40 104-18,-2 0-1,-1-1 1,-3 1-1,-1-1 1,-2 0-1,-7-71 1,2 94-20,-1 0 1,-1 0 0,-1 1 0,-1-1 0,-1 1-1,-1 1 1,0 0 0,-2 0 0,0 1 0,-1 0-1,-1 1 1,-1 0 0,0 1 0,-2 1 0,0 0-1,0 1 1,-1 1 0,-1 1 0,-1 0 0,0 1 0,0 1-1,-31-13 1,-22-2 6,-1 4 0,-1 2 0,-109-14 0,-233-6-64,321 33 33,-2503-144-1399,1036 199 1169,111 65 300,1407-110-84,6-1-272,0 1 0,0 2 0,1 2 0,0 1 0,-40 15 0,73-22 30,0 0-1,1 1 1,-1-1 0,1 1 0,-1 0-1,1 0 1,0 1 0,0-1-1,0 1 1,0-1 0,0 1 0,1 0-1,-1 0 1,1 0 0,0 0 0,0 1-1,0-1 1,0 1 0,0-1-1,1 1 1,0-1 0,-1 1 0,0 8-1,2-12 24,0 1 0,0 0 0,-1-1 0,1 1 0,0 0 0,0 0-1,0-1 1,0 1 0,1 0 0,-1 0 0,0-1 0,0 1 0,0 0-1,1-1 1,-1 1 0,0 0 0,0-1 0,1 1 0,-1 0 0,2 0-1,18 4-9380</inkml:trace>
</inkml:ink>
</file>

<file path=ppt/ink/ink23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0:57.828"/>
    </inkml:context>
    <inkml:brush xml:id="br0">
      <inkml:brushProperty name="width" value="0.025" units="cm"/>
      <inkml:brushProperty name="height" value="0.025" units="cm"/>
    </inkml:brush>
  </inkml:definitions>
  <inkml:trace contextRef="#ctx0" brushRef="#br0">2821 312 3876,'0'0'8157,"-2"-7"-6465,0-3-1142,1 4-242,0 1 0,0-1-1,0 0 1,-1 1 0,0-1 0,0 1 0,0 0 0,-1 0-1,0 0 1,0 0 0,0 0 0,0 0 0,-1 1 0,0-1 0,0 1-1,0 0 1,-5-3 0,-28-13 269,-1 2 1,-1 1-1,-77-21 0,43 15 605,23 8-501,-1 2 0,0 3 0,-73-6 0,-159 5-827,0 0 1503,-125 2-898,277 9-411,46 5-32,0 3 0,1 4 0,0 4 0,1 3 0,-87 33 0,138-42-3,0 2 0,1 1 0,1 2 0,-38 24 0,52-28-4,1 1 0,0 0 0,1 1 0,0 1 0,1 0 0,1 1 0,0 0 0,1 1 0,-9 18 0,-36 54 156,37-62-73,2 1 0,0 1 0,-12 31 1,25-48-67,1 1 0,0 0-1,1 0 1,0 0 0,1 0 0,0 0 0,0 0 0,2 0 0,0 0 0,4 24 0,0-13 78,2 0 0,0 0 0,1-1 1,19 34-1,-17-37-31,1-1 1,1 0-1,1 0 0,1-1 1,0-1-1,1-1 1,1 0-1,0 0 1,36 23-1,-21-20-1,0-1 1,1-2-1,1-1 1,1-1-1,41 9 1,82 22 25,-65-15 34,2-4-1,1-5 1,142 13-1,-69-23-78,212 6 280,-270-17-219,158-20 0,159-53 73,-371 64-149,1-4 155,-1-2 1,0-3-1,69-33 1,-105 42-191,0 0 1,-1 0 0,-1-2 0,0-1 0,0 0 0,29-29-1,-40 34-3,1-1 0,-2 1-1,1-1 1,-1-1 0,-1 1-1,1-1 1,-2 0 0,1 0-1,-1 0 1,-1-1 0,0 1-1,-1-1 1,0 0 0,0 0-1,0-17 1,-2 6 0,0 1 0,-1-1 0,-1 0 0,-1 1 0,-2-1 0,0 1 0,0 0 0,-2 0 0,-1 1 0,-1 0 0,0 0 0,-19-28 0,14 27-10,-2 1 0,0 0 1,-1 1-1,-1 1 0,-24-19 0,35 31-62,0 0-1,-1 1 0,0-1 1,0 2-1,0-1 0,-1 1 1,1 1-1,-1-1 0,0 1 1,0 1-1,-1 0 0,1 0 1,0 1-1,-1 0 0,1 1 1,0-1-1,-13 3 0,16 0-2347</inkml:trace>
</inkml:ink>
</file>

<file path=ppt/ink/ink23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0:58.607"/>
    </inkml:context>
    <inkml:brush xml:id="br0">
      <inkml:brushProperty name="width" value="0.025" units="cm"/>
      <inkml:brushProperty name="height" value="0.025" units="cm"/>
    </inkml:brush>
  </inkml:definitions>
  <inkml:trace contextRef="#ctx0" brushRef="#br0">0 343 8168,'0'0'16325,"12"-6"-15167,225-107 2394,48-25-3271,-267 130-469,31-19-62,-47 26-38,-1 0-1,1-1 1,0 0 0,0 1 0,-1-1-1,1 0 1,-1 0 0,0 0 0,1 0-1,-1 0 1,1-3 0,-1 4 2,-1 1 1,0-1-1,0 0 1,0 1-1,0-1 1,0 0-1,0 1 1,0-1-1,0 1 1,0-1-1,0 0 1,-1 1-1,1-1 1,0 0-1,0 1 1,0-1-1,-1 1 1,1-1-1,0 0 1,-1 1-1,1-1 1,-1 1-1,1-1 1,-1 1-1,1 0 1,0-1-1,-1 1 1,0-1-1,-16-9-7508</inkml:trace>
</inkml:ink>
</file>

<file path=ppt/ink/ink23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0:58.948"/>
    </inkml:context>
    <inkml:brush xml:id="br0">
      <inkml:brushProperty name="width" value="0.025" units="cm"/>
      <inkml:brushProperty name="height" value="0.025" units="cm"/>
    </inkml:brush>
  </inkml:definitions>
  <inkml:trace contextRef="#ctx0" brushRef="#br0">420 1 15887,'0'0'2584,"-9"4"149,-14 10-1991,2 1 0,0 1 0,0 2 0,2 0 0,-23 26 0,-46 44-177,49-52 313,3 2-1,-53 69 1,88-106-876,0 0-1,0 1 1,0-1 0,0 1-1,0-1 1,0 1-1,0-1 1,1 1 0,-1 0-1,0-1 1,1 1 0,0 0-1,-1 0 1,1-1-1,0 1 1,0 0 0,0 0-1,0-1 1,0 1 0,0 0-1,1 0 1,-1-1 0,1 1-1,0 2 1,1-2 10,-1 0-1,1 0 1,0 0 0,0 0 0,0 0-1,0-1 1,0 1 0,0-1 0,0 0-1,1 1 1,-1-1 0,0 0 0,1 0-1,3 1 1,11 1 75,-1 1 0,0-2 1,33 1-1,-3-3-783,0-2 0,67-11 0,23-17-7188,-59 8 287</inkml:trace>
</inkml:ink>
</file>

<file path=ppt/ink/ink23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0:59.280"/>
    </inkml:context>
    <inkml:brush xml:id="br0">
      <inkml:brushProperty name="width" value="0.025" units="cm"/>
      <inkml:brushProperty name="height" value="0.025" units="cm"/>
    </inkml:brush>
  </inkml:definitions>
  <inkml:trace contextRef="#ctx0" brushRef="#br0">23 0 18065,'0'0'8520,"-8"66"-7078,2-30-642,1 6-511,3 3-193,1 0-32,1-2-32,0-3-417,3-5-608,5-8-608,-3-9-33,1-5-864,-4-8-673</inkml:trace>
</inkml:ink>
</file>

<file path=ppt/ink/ink23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0:59.636"/>
    </inkml:context>
    <inkml:brush xml:id="br0">
      <inkml:brushProperty name="width" value="0.025" units="cm"/>
      <inkml:brushProperty name="height" value="0.025" units="cm"/>
    </inkml:brush>
  </inkml:definitions>
  <inkml:trace contextRef="#ctx0" brushRef="#br0">1 88 16143,'0'0'5381,"4"-9"-3352,-2 5-1865,-1 1-69,0 0 1,0 0 0,0 0-1,1 0 1,0 0 0,-1 0 0,1 1-1,0-1 1,0 1 0,1-1-1,-1 1 1,0 0 0,1 0-1,-1 0 1,1 0 0,0 0-1,0 0 1,0 1 0,0 0-1,0-1 1,5 0 0,40-7 573,0 2 1,0 2-1,1 3 0,67 4 1,-107-1-626,0 0 0,0 1-1,0 0 1,0 0 0,0 0 0,10 6 0,-17-7 10,-1-1 1,1 1-1,-1 0 1,0 0-1,1-1 1,-1 1-1,0 0 0,0 1 1,1-1-1,-1 0 1,0 0-1,0 0 1,0 1-1,-1-1 1,1 0-1,0 1 1,1 2-1,-2-3 27,0 1 0,0 0-1,0-1 1,-1 1 0,1-1 0,0 1-1,-1-1 1,1 1 0,-1-1 0,1 0-1,-1 1 1,0-1 0,1 1 0,-1-1-1,0 0 1,0 0 0,0 1-1,0-1 1,0 0 0,0 0 0,-1 0-1,-1 1 1,-21 15 28,0-1 0,-1-1 0,0-1 0,-36 13 0,9-6-2922,50-20 2487,56-26-13084,-22 11-1906</inkml:trace>
</inkml:ink>
</file>

<file path=ppt/ink/ink23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1:00.491"/>
    </inkml:context>
    <inkml:brush xml:id="br0">
      <inkml:brushProperty name="width" value="0.025" units="cm"/>
      <inkml:brushProperty name="height" value="0.025" units="cm"/>
    </inkml:brush>
  </inkml:definitions>
  <inkml:trace contextRef="#ctx0" brushRef="#br0">37 153 14414,'0'0'10041,"11"2"-8621,2 1-1174,0-1 1,0-1-1,1 0 0,-1 0 1,0-1-1,1-1 0,-1 0 1,0-1-1,0 0 0,0-1 1,0-1-1,0 0 0,16-8 1,-22 8-146,-1 0-1,0 0 1,0-1 0,-1 0 0,1 0 0,-1 0 0,0-1 0,-1 1-1,1-1 1,-1-1 0,4-6 0,-7 11-65,-1 1 0,1-1 0,0 0 0,-1 0 0,1 1 0,-1-1 1,0 0-1,1 0 0,-1 1 0,0-1 0,0 0 0,0 0 0,0 0 0,-1 1 0,1-1 0,0 0 0,-1 0 0,1 1 0,-2-4 0,0 3-11,1 0-1,-1 0 1,0 1-1,0-1 1,0 0-1,0 1 1,0-1-1,0 1 1,0 0-1,-1-1 1,1 1-1,0 0 1,-1 1-1,1-1 1,-1 0-1,1 1 1,-1-1-1,-2 1 1,-6-2 1,-1 1 0,1 0 0,-1 1 0,1 1 0,-1 0 0,1 0 0,0 1 0,-1 0 0,1 1 0,0 1 0,1-1 0,-1 2 0,0-1 0,1 2 0,0-1 0,0 1 1,1 1-1,0 0 0,0 0 0,0 1 0,1 0 0,0 0 0,1 1 0,-7 10 0,12-17-12,1 0 0,0 0-1,0 1 1,-1-1 0,1 1 0,0-1 0,1 0 0,-1 1 0,0 0-1,1-1 1,0 1 0,-1-1 0,1 1 0,0-1 0,0 1-1,1 0 1,-1-1 0,0 1 0,1-1 0,0 1 0,0 2-1,1-2 4,0 0-1,0 0 0,0 0 0,0-1 0,1 1 0,-1 0 0,1-1 0,0 0 0,0 1 0,0-1 0,0-1 0,0 1 0,5 2 0,6 2-235,1-1 0,-1 0 0,1-2 0,1 1 0,28 1 0,18-2-3577,-20-5-2513,-14-2-663</inkml:trace>
</inkml:ink>
</file>

<file path=ppt/ink/ink23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1:01.022"/>
    </inkml:context>
    <inkml:brush xml:id="br0">
      <inkml:brushProperty name="width" value="0.025" units="cm"/>
      <inkml:brushProperty name="height" value="0.025" units="cm"/>
    </inkml:brush>
  </inkml:definitions>
  <inkml:trace contextRef="#ctx0" brushRef="#br0">113 0 18866,'0'0'9481,"-4"10"-8301,-28 55-12,-39 93 904,70-157-2072,1 0 0,-1 0 0,1 0 0,-1 0 0,1 0 0,-1 0 0,1 1 0,0-1 0,-1 0 0,1 0 0,0 1 0,0-1 0,0 0 0,0 0 0,0 1 0,0-1 0,0 0 0,1 0 0,-1 0 0,0 1 0,1-1 0,-1 0 0,0 0 0,1 0 0,0 0 0,-1 0 0,1 0 0,0 0 0,-1 0 0,1 0 0,0 0 0,2 1 0,0 0 0,1-1 0,0-1 0,0 1 0,0-1 0,0 1 0,0-1 0,0 0 0,7-1 0,1 0 0,0 1-34,0-2 0,0 0 1,-1 0-1,1-1 0,0 0 0,-1-1 0,0 0 1,0-1-1,0-1 0,-1 1 0,15-11 0,-13-1-3053,-11 16 2535,-1 0 0,0-1-1,0 1 1,0 0 0,-1 0-1,1 0 1,0-1-1,0 1 1,-1 0 0,1 0-1,-1 0 1,1-1-1,-1 1 1,1 0 0,-1 0-1,0 0 1,0 0-1,1 0 1,-1 0 0,0 0-1,0 1 1,0-1-1,0 0 1,0 0 0,0 1-1,0-1 1,0 0-1,0 1 1,0-1 0,-3 0-1,-23-11-9931</inkml:trace>
</inkml:ink>
</file>

<file path=ppt/ink/ink23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1:01.366"/>
    </inkml:context>
    <inkml:brush xml:id="br0">
      <inkml:brushProperty name="width" value="0.025" units="cm"/>
      <inkml:brushProperty name="height" value="0.025" units="cm"/>
    </inkml:brush>
  </inkml:definitions>
  <inkml:trace contextRef="#ctx0" brushRef="#br0">0 54 11851,'0'0'13133,"73"-2"-11372,-25-1-800,5-1-673,4-1-159,-6 0-97,-5-3-1153,-12-4-4004,-7-2-10858</inkml:trace>
</inkml:ink>
</file>

<file path=ppt/ink/ink23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1:03.280"/>
    </inkml:context>
    <inkml:brush xml:id="br0">
      <inkml:brushProperty name="width" value="0.025" units="cm"/>
      <inkml:brushProperty name="height" value="0.025" units="cm"/>
    </inkml:brush>
  </inkml:definitions>
  <inkml:trace contextRef="#ctx0" brushRef="#br0">1 0 6726,'0'0'0</inkml:trace>
</inkml:ink>
</file>

<file path=ppt/ink/ink23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0:36.734"/>
    </inkml:context>
    <inkml:brush xml:id="br0">
      <inkml:brushProperty name="width" value="0.025" units="cm"/>
      <inkml:brushProperty name="height" value="0.025" units="cm"/>
    </inkml:brush>
  </inkml:definitions>
  <inkml:trace contextRef="#ctx0" brushRef="#br0">2281 281 7623,'0'0'9348,"-4"-9"-8030,1 3-939,0-1 0,0 1-1,-1 0 1,0 0 0,0 0 0,0 1-1,-1-1 1,0 1 0,0 0-1,0 1 1,-1-1 0,0 1 0,1 0-1,-1 0 1,-1 1 0,-9-5-1,-79-29 2006,41 15-888,-93-24 0,54 23-1126,-2 4 0,0 4-1,-122-3 1,118 16-151,-118 5 272,169 5-475,0 1 0,-86 30 1,76-20 36,-67 12 0,104-27-53,-4-1-2,0 1 1,1 1 0,-1 2-1,1 0 1,1 1 0,0 2-1,-43 23 1,-6 12 38,32-22 43,-49 40-1,79-55-68,1 0 0,0 0-1,1 1 1,0 0 0,0 0 0,1 1 0,0 0 0,0 1-1,2-1 1,-6 14 0,6-14-8,-1 1 1,0-1-1,0 0 0,0-1 1,-16 17-1,15-18-4,0 0 1,0 1-1,1 0 1,0 0-1,0 1 1,-7 19-1,9-16 1,1 1 0,1 0 0,1-1 0,0 1 0,0 0 0,1 0 0,1-1 0,0 1 0,1 0 0,1-1 0,0 1 0,1-1 0,0 0 0,11 23 0,8 10 0,3 0 0,47 65 0,-57-89 0,-5-5 0,1 0 0,1-2 0,1 1 0,16 13 0,-21-21 0,1-1 0,0-1 0,0 1 0,0-2 0,1 0 0,0 0 0,0 0 0,17 3 0,25 3 0,0-2 0,80 3 0,41 5 0,-147-11 0,0 2 0,0 1 0,45 21 0,-46-18 0,0-1 0,0-1 0,1-2 0,31 6 0,155 18 0,326 5 0,-392-35 0,158-5 0,-279 2 0,-1-2 0,0-1 0,0-1 0,0-1 0,0-2 0,-1 0 0,0-1 0,-1-1 0,0-2 0,-1 0 0,0-1 0,-1-2 0,0 0 0,-1-1 0,-1-1 0,22-24 0,36-39 0,23-25 0,-98 102 0,0 0 0,0 0 0,0 0 0,-1-1 0,1 1 0,-1 0 0,0-1 0,1 1 0,-2-1 0,1 0 0,0 1 0,-1-1 0,0 0 0,1 1 0,-1-1 0,-1 0 0,1 1 0,-2-7 0,-2-5 0,-1 0 0,0 0 0,-10-18 0,9 20 0,0 0 0,1 0 0,-6-25 0,4-23 0,7 47 0,-1 1 0,0 0 0,-1 0 0,-1 1 0,0-1 0,-1 0 0,0 1 0,0 0 0,-2 0 0,1 0 0,-2 1 0,-8-13 0,-27-30 0,-90-106 0,108 138 0,-1 2 0,-1 0 0,0 2 0,-2 1 0,-47-22 0,-11-8 0,63 34 0,-2-3 0,-43-19 0,61 32 0,0 0 0,0 1 0,-1 0 0,1 0 0,-1 0 0,1 1 0,-1 0 0,1 1 0,-1 0 0,1 0 0,-11 1 0,13 1-424,1 0 0,0 0 0,-1 0 0,1 0 0,0 1 0,0-1 0,1 1 0,-1 0 0,1 0-1,-1 0 1,1 1 0,0-1 0,-4 7 0,-5 4-2255,-11 12-5072</inkml:trace>
</inkml:ink>
</file>

<file path=ppt/ink/ink23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0:38.258"/>
    </inkml:context>
    <inkml:brush xml:id="br0">
      <inkml:brushProperty name="width" value="0.025" units="cm"/>
      <inkml:brushProperty name="height" value="0.025" units="cm"/>
    </inkml:brush>
  </inkml:definitions>
  <inkml:trace contextRef="#ctx0" brushRef="#br0">0 134 7687,'4'-10'4218,"4"-13"-2342,13-39 3471,-2 24 2276,-20 45-4466,2 15-2525,0 2-620,-12 133 287,11-156-330,-1 0 1,1-1-1,0 1 1,0 0-1,0 0 1,0-1-1,0 1 1,0 0-1,0 0 1,0-1-1,0 1 1,0 0-1,1 0 1,-1-1-1,0 1 1,0 0 0,1 0-1,-1-1 1,0 1-1,1 0 1,-1-1-1,1 1 1,-1-1-1,1 1 1,-1 0-1,1-1 1,-1 1-1,1-1 1,0 1-1,-1-1 1,1 0-1,0 1 1,-1-1-1,1 0 1,0 1 0,0-1-1,-1 0 1,1 0-1,0 0 1,0 0-1,-1 1 1,1-1-1,0 0 1,0 0-1,0-1 1,-1 1-1,1 0 1,0 0-1,0 0 1,-1 0-1,1-1 1,0 1 0,-1 0-1,2-1 1,3-1-164,-1-1 0,0 1 0,0-1 0,0 1 0,0-1 0,-1 0 0,1-1 0,2-3 0,10-12-1531,-1-1 0,-1-1 0,12-26 0,-3-3 1226,-22 48 1476,-7 68 3010,4-52-3927,1 1 0,0-1 0,0 1-1,3 23 1,4-30-2227,7-6-2990</inkml:trace>
</inkml:ink>
</file>

<file path=ppt/ink/ink23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0:40.425"/>
    </inkml:context>
    <inkml:brush xml:id="br0">
      <inkml:brushProperty name="width" value="0.025" units="cm"/>
      <inkml:brushProperty name="height" value="0.025" units="cm"/>
    </inkml:brush>
  </inkml:definitions>
  <inkml:trace contextRef="#ctx0" brushRef="#br0">61 1 10090,'0'0'13698,"-1"12"-12598,-5 68 707,-10 183 608,17-220-2042,0 0-4531,-6-44-2294,-11-11 1181,-2-5-3558</inkml:trace>
</inkml:ink>
</file>

<file path=ppt/ink/ink23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0:40.771"/>
    </inkml:context>
    <inkml:brush xml:id="br0">
      <inkml:brushProperty name="width" value="0.025" units="cm"/>
      <inkml:brushProperty name="height" value="0.025" units="cm"/>
    </inkml:brush>
  </inkml:definitions>
  <inkml:trace contextRef="#ctx0" brushRef="#br0">1 154 8808,'0'0'5317,"4"-11"-2514,-2 4-2549,1 0-1,0 1 1,1-1 0,-1 1 0,1 0-1,0 0 1,0 0 0,1 1 0,0-1-1,0 1 1,0 1 0,1-1 0,-1 0-1,1 1 1,0 0 0,10-4-1,7-1 35,0 1 0,0 0 0,1 2-1,0 1 1,0 1 0,0 1 0,0 2-1,0 0 1,32 3 0,-52-2-180,-1 0-1,0 1 1,1-1 0,-1 1-1,0 0 1,0 0 0,0 0 0,1 0-1,-1 1 1,0-1 0,-1 1 0,1 0-1,0 0 1,0 0 0,-1 0-1,1 0 1,-1 1 0,0-1 0,0 1-1,1-1 1,-2 1 0,1 0 0,0 0-1,-1 0 1,1 0 0,-1 0-1,0 0 1,0 0 0,0 0 0,1 5-1,-2-3 127,1 0 0,-1-1 0,0 1 0,0 0 0,-1 0 0,1 0 1,-1-1-1,0 1 0,0 0 0,-1-1 0,1 1 0,-1-1 0,0 0 0,0 1 0,-1-1 0,1 0 0,-1 0 0,0-1 0,0 1 0,0 0 0,-4 2 0,-2 1-242,0 0 1,0-1-1,0 0 1,-1 0-1,0-1 1,0-1-1,0 1 1,-1-2-1,1 0 0,-1 0 1,0 0-1,0-2 1,0 1-1,0-1 1,0-1-1,-20-2 1,31 2-300,0 0 1,0 0 0,0-1-1,0 1 1,0 0 0,0-1-1,0 1 1,0 0 0,0 0-1,0-1 1,0 1 0,0 0-1,0 0 1,0-1 0,1 1-1,-1 0 1,0 0 0,0-1-1,0 1 1,0 0 0,1 0-1,-1 0 1,0-1 0,0 1-1,1 0 1,-1 0 0,0 0-1,0 0 1,1 0 0,-1-1-1,0 1 1,0 0-1,1 0 1,-1 0 0,0 0-1,0 0 1,1 0 0,-1 0-1,13-4-8789</inkml:trace>
</inkml:ink>
</file>

<file path=ppt/ink/ink23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0:41.533"/>
    </inkml:context>
    <inkml:brush xml:id="br0">
      <inkml:brushProperty name="width" value="0.025" units="cm"/>
      <inkml:brushProperty name="height" value="0.025" units="cm"/>
    </inkml:brush>
  </inkml:definitions>
  <inkml:trace contextRef="#ctx0" brushRef="#br0">22 1 12236,'0'0'18081,"4"9"-17473,-2-2-533,0-1 0,0 1 1,-1 0-1,1 0 0,-2-1 0,1 1 0,-1 0 0,0 0 0,0 0 0,-1 0 1,0 0-1,0 0 0,-3 10 0,-3 5 43,2-7 17,0 0-1,2 0 0,-1 1 1,-1 27-1,6-42-134,-1 0 0,0 0 0,1 0 0,-1 0 0,1 1 0,-1-1 0,1 0 0,0 0 0,-1 0 0,1 0 0,0 0 0,0-1 0,0 1 0,0 0 0,0 0 0,0 0 0,0-1 0,0 1 0,0 0 0,0-1 0,0 1 0,0-1 0,0 1 0,0-1 0,0 0 0,1 0 0,-1 1 0,0-1 0,0 0 0,2 0 0,44 2 0,-40-2 0,-1 1-837,1-1-1,0-1 1,-1 1-1,1-1 1,-1 0-1,1-1 1,11-4-1,-16 5 564,-1 1-1,0-1 1,1 0-1,-1-1 1,1 1-1,-1 0 0,0 0 1,0 0-1,0-1 1,0 1-1,0-1 1,0 1-1,0-1 0,0 1 1,0-1-1,-1 1 1,1-1-1,-1 0 1,1 1-1,-1-1 0,0 0 1,0 1-1,1-1 1,-1 0-1,0 0 1,0 1-1,-1-1 0,1 0 1,0 1-1,-1-1 1,1 0-1,-1 1 1,1-1-1,-1 0 1,0 1-1,-1-3 0,-10-15-7625</inkml:trace>
</inkml:ink>
</file>

<file path=ppt/ink/ink23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0:41.863"/>
    </inkml:context>
    <inkml:brush xml:id="br0">
      <inkml:brushProperty name="width" value="0.025" units="cm"/>
      <inkml:brushProperty name="height" value="0.025" units="cm"/>
    </inkml:brush>
  </inkml:definitions>
  <inkml:trace contextRef="#ctx0" brushRef="#br0">0 25 12011,'0'0'13998,"60"19"-13166,-17-18-287,6-1-289,7 0-192,-3-9-897,-4-6-3843,-7-6-7399</inkml:trace>
</inkml:ink>
</file>

<file path=ppt/ink/ink23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1:21.668"/>
    </inkml:context>
    <inkml:brush xml:id="br0">
      <inkml:brushProperty name="width" value="0.025" units="cm"/>
      <inkml:brushProperty name="height" value="0.025" units="cm"/>
    </inkml:brush>
  </inkml:definitions>
  <inkml:trace contextRef="#ctx0" brushRef="#br0">50 135 2402,'6'-13'1570,"-4"-3"-641,0 2 0,-2 0-673,0 1 1089,0-1-512,0 2-321,0 2-191,0 1-129,-2 0-128,-1 5-32,-5-1-128,0 3-64,-2 2 32,1 0-609,-3 0-1601,5 0-2051</inkml:trace>
</inkml:ink>
</file>

<file path=ppt/ink/ink23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1:22.950"/>
    </inkml:context>
    <inkml:brush xml:id="br0">
      <inkml:brushProperty name="width" value="0.025" units="cm"/>
      <inkml:brushProperty name="height" value="0.025" units="cm"/>
    </inkml:brush>
  </inkml:definitions>
  <inkml:trace contextRef="#ctx0" brushRef="#br0">424 171 1954,'0'0'4164,"-1"-9"-3337,1-21-97,-3-47 6558,2 75-7125,0 0 0,0-1 0,-1 1 0,1 0-1,-1 0 1,1-1 0,-1 1 0,0 0 0,0 1-1,0-1 1,0 0 0,0 1 0,0-1 0,0 1-1,0-1 1,-1 1 0,1 0 0,-1 0 0,1 0-1,-5-1 1,-54-13 1148,52 14-1232,0 0 0,0 1 0,0 0 0,0 0 0,0 1 0,0 0 0,0 1 0,0 0 0,0 1 0,0-1 0,1 2 0,-1-1 0,1 1 0,0 0 0,0 1 0,1 0 0,-1 0 0,1 1 0,0 0 0,0 0 0,1 1 0,-10 11 0,5-2 89,0 0 0,1 0 0,1 1 0,1 0 0,0 1 0,1 0 0,1 0 0,0 0 0,-5 35 0,2 33 644,-5 29 170,12-106-940,0 0 0,1 0 0,0 0 0,1 0 0,0 1 0,0-1 0,1 0 0,1 0 0,-1 1 0,1-1 0,1 0 0,-1-1 0,2 1 0,-1 0 0,8 12 0,29 75 137,-33-76-139,0 0-1,1 0 0,2-1 0,0 0 1,0-1-1,18 23 0,-18-32 51,1 0 0,0 0 0,0-1 0,1 0 0,0-1 0,0 0-1,20 7 1,-16-7-32,0 1 0,0 1 0,-1 0 0,17 13 0,-23-14-37,-1 0 0,1-1 0,0-1 0,1 1 0,0-1 0,0-1 0,0 0 0,0-1 0,1 0 0,0 0 0,-1-1 0,2 0 1,-1-1-1,0 0 0,0-1 0,15 0 0,253 2 176,-274-4-166,-1 0-1,1 0 1,-1-1-1,1 0 1,-1 0 0,0 0-1,0 0 1,0-1-1,0 1 1,0-1-1,0 0 1,-1 0 0,1-1-1,-1 1 1,0-1-1,0 1 1,-1-1 0,1 0-1,4-9 1,0 0 68,0 0 0,-1 0 0,0-1 0,-1 0 0,5-18 1,-8 8-8,0 0 0,-1 0 0,-1 0 0,-2 0 1,0 0-1,-2 0 0,-9-36 0,4 21-7,-4-59 0,12 73-63,-2 0-1,0 1 1,-12-43-1,12 57-12,-1-1 1,0 1-1,-1 0 0,0 1 0,-1-1 0,0 1 0,-1 0 1,1 0-1,-2 1 0,-15-15 0,-18-8 4,-2 2 1,-1 2-1,-1 1 1,-63-24-1,22 9 64,76 35-32,-1 1 0,1 1 0,-1 0 0,-19-5 0,27 9-137,0-1 0,0 1 0,0 0 0,0 0 0,0 0 0,0 0 0,0 0 1,0 1-1,0-1 0,0 1 0,0 0 0,0 0 0,0 0 0,0 0 0,1 1 0,-1-1 0,1 1 0,-1-1 0,1 1 0,-1 0 0,1 0 0,-4 4 0,-50 67-7977,35-44 2776,-4 4-4930</inkml:trace>
</inkml:ink>
</file>

<file path=ppt/ink/ink23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1:25.151"/>
    </inkml:context>
    <inkml:brush xml:id="br0">
      <inkml:brushProperty name="width" value="0.025" units="cm"/>
      <inkml:brushProperty name="height" value="0.025" units="cm"/>
    </inkml:brush>
  </inkml:definitions>
  <inkml:trace contextRef="#ctx0" brushRef="#br0">470 4 4260,'-8'-1'1602,"-17"-1"-549,0 1 0,1 1 0,-1 1 0,0 1 0,1 2 0,0 0 0,-26 8 0,34-7-414,0 0 236,0 0 0,0 1 0,-18 11 0,28-14-799,1 0 1,0 1-1,0 0 0,1 0 0,-1 0 0,1 1 1,0-1-1,0 1 0,0 0 0,1 0 0,0 1 1,-4 8-1,-11 26 534,1 1 1,-17 68 0,30-90-429,0 0 1,2 0-1,0 0 1,1 0 0,0 0-1,2 1 1,0-1-1,7 29 1,-5-37-106,0 0 0,1-1 0,0 1 0,1-1 0,1 0 0,-1 0 0,2-1 0,-1 1 0,1-1 0,0-1 0,1 1 0,16 13 0,7 1 116,0-2 0,53 28 0,-56-34-169,-1 1 1,-1 0 0,0 2-1,31 29 1,-18-5 10,-27-27-2,1-1-1,0-1 1,19 14 0,-26-23-14,0 0 0,0 0 0,1-1 0,-1 0 1,1 0-1,0 0 0,0-1 0,0 0 0,0 0 0,1-1 0,13 1 0,-7-3 59,0 0 0,0-1 1,0 0-1,-1-1 0,1 0 0,-1-1 1,1-1-1,-2 0 0,1-1 0,0-1 1,14-9-1,-2-1 66,0-1 0,-2 0 1,0-2-1,26-29 0,-40 37-65,0 0-1,0 0 0,-1-1 1,0 0-1,-2-1 0,1 1 0,-2-1 1,1 0-1,-2-1 0,0 1 1,-1-1-1,0 0 0,-1 0 1,-1 0-1,-1 0 0,0 0 1,0 0-1,-2 0 0,0 0 1,0 0-1,-9-26 0,3 18 12,0 1 0,-1-1-1,-1 1 1,-2 1 0,0 0 0,-1 0-1,-1 2 1,0-1 0,-2 2-1,0 0 1,-2 1 0,1 0-1,-21-13 1,-97-58-39,114 76-44,-1 1 0,0 1 0,0 1 0,-38-10-1,57 18-172,-1 0 0,1 0-1,-1 1 1,0-1-1,1 1 1,-1 0-1,0 0 1,1 0 0,-1 1-1,1-1 1,-1 1-1,1 0 1,-1 0-1,1 0 1,-1 0-1,1 1 1,0-1 0,0 1-1,-1 0 1,1 0-1,1 0 1,-1 0-1,-5 6 1,1 1-888,0 1 0,0 0 0,1 1 0,1-1-1,-9 23 1,0 5-5229,3-4-4586</inkml:trace>
</inkml:ink>
</file>

<file path=ppt/ink/ink23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1:38.662"/>
    </inkml:context>
    <inkml:brush xml:id="br0">
      <inkml:brushProperty name="width" value="0.025" units="cm"/>
      <inkml:brushProperty name="height" value="0.025" units="cm"/>
    </inkml:brush>
  </inkml:definitions>
  <inkml:trace contextRef="#ctx0" brushRef="#br0">134 56 7335,'0'0'14467,"-7"-3"-14200,-12-4-253,19 7-13,0 0 1,0 0-1,1 0 0,-1 0 1,0 0-1,0 0 0,0 0 1,0 0-1,0 0 1,0 0-1,0 0 0,0 0 1,0 0-1,1 0 1,-1 0-1,0 0 0,0 0 1,0 0-1,0 0 0,0 0 1,0 0-1,0-1 1,0 1-1,0 0 0,0 0 1,0 0-1,0 0 0,1 0 1,-1 0-1,0 0 1,0 0-1,0 0 0,0 0 1,0 0-1,0 0 1,0-1-1,0 1 0,0 0 1,0 0-1,0 0 0,0 0 1,0 0-1,0 0 1,0 0-1,0 0 0,0 0 1,0-1-1,0 1 1,0 0-1,0 0 0,0 0 1,0 0-1,0 0 0,0 0 1,0 0-1,0 0 1,-1 0-1,1 0 0,0 0 1,0-1-1,0 1 1,0 0-1,0 0 0,0 0 1,0 0-1,0 0 0,40-1 313,4 1-45,-28-1-202,45-3 417,103-18 0,-247 21 545,32-1-1022,-107 3 206,239 5-52,-48-7-110,-1-1 1,62-13-1,-195 22 248,33 3 299,-90 1 0,157-11-561,44 0-175,0 1 178,-25 0-5,-1-1-1,1 0 0,0-1 0,0-1 0,23-5 0,-41 7-27,0 0-1,0 0 0,0 0 1,0 0-1,-1 0 1,1 0-1,0 0 0,0 0 1,0 0-1,0 0 1,0-1-1,0 1 1,0 0-1,0 0 0,0 0 1,0 0-1,0 0 1,0 0-1,0 0 0,0 0 1,0 0-1,0 0 1,0 0-1,0 0 0,0 0 1,0 0-1,0 0 1,1 0-1,-1-1 0,0 1 1,0 0-1,0 0 1,0 0-1,0 0 0,0 0 1,0 0-1,-13 0 55,-22 4-76,-38 24-762,19-7-1632,-1-5-3848,15-13-5397</inkml:trace>
</inkml:ink>
</file>

<file path=ppt/ink/ink23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1:40.611"/>
    </inkml:context>
    <inkml:brush xml:id="br0">
      <inkml:brushProperty name="width" value="0.025" units="cm"/>
      <inkml:brushProperty name="height" value="0.025" units="cm"/>
    </inkml:brush>
  </inkml:definitions>
  <inkml:trace contextRef="#ctx0" brushRef="#br0">102 37 7143,'0'0'13287,"10"-2"-11792,291-24 2011,-243 22-3307,-38 1 160,-50 3-67,14 0-281,-49-1 127,4 0 190,0 2-1,-103 16 1,164-17-330,0 0 0,0 0 0,0 0 0,0 0 1,0 0-1,0 0 0,0 0 0,0 1 0,0-1 1,0 0-1,0 0 0,0 0 0,0 0 0,0 0 0,0 0 1,0 0-1,0 0 0,0 0 0,0 0 0,0 0 1,0 1-1,0-1 0,0 0 0,0 0 0,0 0 1,0 0-1,0 0 0,0 0 0,0 0 0,0 0 0,0 0 1,0 0-1,0 0 0,0 0 0,-1 0 0,1 0 1,0 1-1,17 1 40,24 0 89,15-1-40,1-3 0,109-19 0,-277 19 629,61 6-693,1 2 1,-1 3-1,1 2 1,-55 19-1,104-30-102,-1 0 1,0 0-1,1 0 1,-1 0-1,0 0 0,0 0 1,1 1-1,-1-1 0,0 0 1,1 1-1,-1-1 1,0 0-1,1 1 0,-1-1 1,0 1-1,1-1 0,-1 1 1,1-1-1,-1 1 1,1-1-1,-1 1 0,1-1 1,0 1-1,-1 0 0,1-1 1,0 1-1,-1 0 1,1-1-1,0 1 0,0 0 1,0 0-1,-1-1 1,1 2-1,1-1-177,0-1 0,0 1 1,0 0-1,0 0 0,0-1 0,0 1 0,0-1 1,0 1-1,0-1 0,1 1 0,-1-1 1,0 0-1,0 0 0,0 1 0,1-1 0,-1 0 1,0 0-1,0 0 0,2-1 0,24 1-5472</inkml:trace>
</inkml:ink>
</file>

<file path=ppt/ink/ink23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2:01.518"/>
    </inkml:context>
    <inkml:brush xml:id="br0">
      <inkml:brushProperty name="width" value="0.025" units="cm"/>
      <inkml:brushProperty name="height" value="0.025" units="cm"/>
    </inkml:brush>
  </inkml:definitions>
  <inkml:trace contextRef="#ctx0" brushRef="#br0">122 0 2402,'0'0'385,"-24"93"127,12-43-160,1 1-63,4-5-193,1-4 0,0-9 320,1-6-31,-2-7 31,0-3-64,-6-1-95,-10-5-642</inkml:trace>
</inkml:ink>
</file>

<file path=ppt/ink/ink23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2:02.270"/>
    </inkml:context>
    <inkml:brush xml:id="br0">
      <inkml:brushProperty name="width" value="0.025" units="cm"/>
      <inkml:brushProperty name="height" value="0.025" units="cm"/>
    </inkml:brush>
  </inkml:definitions>
  <inkml:trace contextRef="#ctx0" brushRef="#br0">0 15 8520,'0'0'53,"8"-1"70,13-2 139,-1 1 0,1 1 1,0 1-1,-1 1 0,1 1 0,-1 0 0,0 2 0,1 0 0,33 13 0,13 7 453,1-2-1,0-3 0,2-3 0,134 12 1,473-24 1838,30 1-1738,-163 7-732,-387-18-28,226-37-1,123-37 35,7 42-17,452 83-8,-660-15-69,906 57-28,-386-69 101,866-2-1460,-934-22-180,-624 6-1116,-14 0-2388</inkml:trace>
</inkml:ink>
</file>

<file path=ppt/ink/ink23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3:54.493"/>
    </inkml:context>
    <inkml:brush xml:id="br0">
      <inkml:brushProperty name="width" value="0.025" units="cm"/>
      <inkml:brushProperty name="height" value="0.025" units="cm"/>
    </inkml:brush>
  </inkml:definitions>
  <inkml:trace contextRef="#ctx0" brushRef="#br0">10057 648 11819,'0'-9'1500,"3"-24"-1173,0-2-538,-1-43-1,-3 74 170,0 1-1,0-1 0,-1 1 1,1-1-1,-1 1 1,1-1-1,-1 1 1,0 0-1,-1 0 0,1 0 1,0 0-1,-1 0 1,0 0-1,0 1 1,1-1-1,-1 1 0,-1 0 1,1 0-1,0 0 1,0 0-1,-1 1 1,-4-2-1,-12-6-101,-1 2 1,-33-8-1,47 13 43,-342-63 77,104 23 1116,-1112-156 931,-1253 108 300,2205 101-2092,2 18 1,0 17 0,4 17-1,-495 146 1,672-140-126,3 9 0,4 10 0,4 9 0,4 10 0,6 8 0,-221 166 0,319-202-14,3 4-1,-171 186 1,207-193-60,4 1 1,3 4 0,3 2-1,-63 135 1,64-96-29,-70 243 0,16 141-12,91-397-10,5 1 0,6 188 0,10-220 56,3 0 1,3-1-1,4 0 1,40 120 0,-14-89-6,4-2 0,5-2 0,5-2 1,4-3-1,4-2 0,4-3 0,5-4 1,127 127-1,-100-125-12,3-5 0,4-5 1,3-4-1,3-4 0,4-6 1,3-5-1,137 51 0,27-10-34,357 80-1,310 7 89,499 2-52,11-134-8,-1197-68-36,0-11 0,-1-11 1,471-121-1,-532 93 15,-3-8 0,-3-9 1,-4-8-1,-3-9 0,234-156 0,-306 169 289,-3-5 0,-4-5 0,-5-5 0,-4-4 0,-4-5 0,-4-4 0,-6-3 0,82-139 0,-77 96-80,-8-4 1,-6-4 0,-8-2-1,-7-4 1,67-285 0,-106 333 16,-6 0 1,-5-1-1,-5-190 1,-13 210 91,-4 1 1,-5 0 0,-4 0-1,-56-169 1,34 159-259,-4 2-1,-6 3 0,-3 2 1,-6 2-1,-3 3 0,-5 3 1,-4 3-1,-4 3 1,-4 3-1,-3 4 0,-4 4 1,-3 4-1,-180-114 1,-35 24-2397,41 24-3450,114 47-2823</inkml:trace>
</inkml:ink>
</file>

<file path=ppt/ink/ink23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3:55.283"/>
    </inkml:context>
    <inkml:brush xml:id="br0">
      <inkml:brushProperty name="width" value="0.025" units="cm"/>
      <inkml:brushProperty name="height" value="0.025" units="cm"/>
    </inkml:brush>
  </inkml:definitions>
  <inkml:trace contextRef="#ctx0" brushRef="#br0">383 0 13485,'0'0'7431,"-55"104"-6662,5-25-449,-2 8-128,-1 0-160,5-4 0,7-10-64,8-13-288,9-16-321,7-16-160,10-19-1088,5-26-12429</inkml:trace>
</inkml:ink>
</file>

<file path=ppt/ink/ink23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3:55.625"/>
    </inkml:context>
    <inkml:brush xml:id="br0">
      <inkml:brushProperty name="width" value="0.025" units="cm"/>
      <inkml:brushProperty name="height" value="0.025" units="cm"/>
    </inkml:brush>
  </inkml:definitions>
  <inkml:trace contextRef="#ctx0" brushRef="#br0">131 0 15407,'0'0'320,"-23"73"641,5-23 256,2 2 32,1 3-512,2-1-449,6-3-224,4-4 0,3-5-64,0-9-160,0-3 128,0-7 32,0-6-705,0-4-928,-7-8-2243,-5-5-1953,-5-3-417</inkml:trace>
</inkml:ink>
</file>

<file path=ppt/ink/ink23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3:55.971"/>
    </inkml:context>
    <inkml:brush xml:id="br0">
      <inkml:brushProperty name="width" value="0.025" units="cm"/>
      <inkml:brushProperty name="height" value="0.025" units="cm"/>
    </inkml:brush>
  </inkml:definitions>
  <inkml:trace contextRef="#ctx0" brushRef="#br0">97 612 3940,'-25'-39'4548,"3"-4"-1409,3 1 32,2 1-224,5 9-705,11 5-288,1 9-641,13 4-640,16 4-545,11 2-128,10 1-32,13 3 32,7-1-897,2-5-2530,-2-4-3332</inkml:trace>
  <inkml:trace contextRef="#ctx0" brushRef="#br0" timeOffset="1">729 1 18001,'0'0'3582,"-8"5"-2440,4-2-990,-1-1-1,1 1 0,0 0 0,1 0 0,-1 1 0,1-1 0,-1 1 0,1-1 0,0 1 0,0 0 1,1 1-1,-1-1 0,1 0 0,0 1 0,0-1 0,0 1 0,1 0 0,-1-1 0,1 1 0,0 0 1,1 0-1,-1 9 0,2-1-134,1-1 0,1 0 0,0 1 0,0-1-1,1-1 1,1 1 0,0 0 0,10 15 0,-6-9 10,0 1 0,7 24 0,-14-37 7,-1 0 1,0 0-1,0 0 0,0 0 1,0 0-1,-1 0 1,0 0-1,-1 1 0,1-1 1,-1 0-1,-3 10 1,1-10 86,0-1 0,0 1 0,0-1 0,-1 0 1,0 0-1,0 0 0,0 0 0,-1-1 0,1 0 0,-1 0 0,0 0 1,0 0-1,-1-1 0,-7 4 0,-14 7 246,-45 17 0,62-27-324,-254 88-1827,214-76-975,7-2-5056,7-5-8147</inkml:trace>
</inkml:ink>
</file>

<file path=ppt/ink/ink23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3:25.967"/>
    </inkml:context>
    <inkml:brush xml:id="br0">
      <inkml:brushProperty name="width" value="0.025" units="cm"/>
      <inkml:brushProperty name="height" value="0.025" units="cm"/>
    </inkml:brush>
  </inkml:definitions>
  <inkml:trace contextRef="#ctx0" brushRef="#br0">150 32 6150,'-1'0'271,"0"0"0,0 0 1,0-1-1,0 1 0,0 0 0,0-1 1,0 1-1,0 0 0,0-1 0,0 1 1,0-1-1,0 0 0,1 1 0,-1-1 1,0 0-1,0 1 0,1-1 0,-1 0 1,0 0-1,1 0 0,-1 0 0,1 0 1,-1 0-1,1 0 0,-1-1 0,-5-11 4517,0 11-1050,0 12-2534,-4 21-1587,8-23 976,-17 59 142,3 1 0,3 1-1,-6 110 1,8-72-231,-4 75 1084,10 195 0,9-336-1155,-4-39-402,0-1 0,0 0 1,0 1-1,0-1 0,0 1 1,1-1-1,-1 1 1,0-1-1,1 0 0,-1 1 1,1-1-1,0 0 0,0 1 1,-1-1-1,1 0 1,0 0-1,0 0 0,0 0 1,0 0-1,0 0 0,0 0 1,0 0-1,3 2 1,31 20 512,-16-14-517,0-1 1,32 9-1,-44-15-284,1 0 1,-1-1 0,1 1-1,0-2 1,-1 1-1,1-1 1,0 0 0,0-1-1,0 1 1,7-3 0,9-11-3236,-5-10-2166</inkml:trace>
</inkml:ink>
</file>

<file path=ppt/ink/ink23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3:27.725"/>
    </inkml:context>
    <inkml:brush xml:id="br0">
      <inkml:brushProperty name="width" value="0.025" units="cm"/>
      <inkml:brushProperty name="height" value="0.025" units="cm"/>
    </inkml:brush>
  </inkml:definitions>
  <inkml:trace contextRef="#ctx0" brushRef="#br0">0 1399 8712,'0'0'9140,"12"6"-8404,-3-2-589,-2-1-6,1 1-1,0-1 0,0 0 0,0-1 1,1 0-1,-1 0 0,1-1 0,15 1 1,552-28 1946,-382 9-1852,209 8 0,-334 15-35,108 24 0,-107-15 62,104 7-1,-146-20-215,142 1 115,-149-4 72,0-1 0,0-1 1,0 0-1,0-2 1,36-12-1,-56 16-179,0 1-1,0 0 1,0 0 0,1 0-1,-1-1 1,0 1 0,0-1-1,0 1 1,0-1 0,0 1-1,0-1 1,0 0 0,-1 1-1,1-1 1,0 0 0,0 0-1,0 1 1,-1-1 0,1 0-1,0 0 1,-1 0 0,1 0-1,-1 0 1,1 0 0,-1 0-1,0 0 1,1 0 0,-1 0-1,0-1 1,0 1-1,1 0 1,-1 0 0,0 0-1,0 0 1,0 0 0,0 0-1,-1 0 1,1-3 0,-2 2 35,1 0 0,-1 0 0,0 0 0,0 0 0,0 0 0,0 0 0,0 0 0,0 0-1,0 1 1,0-1 0,-1 1 0,1-1 0,-1 1 0,-4-1 0,3 0-39,0-1-1,-1 1 1,1-1-1,1 1 0,-1-1 1,0 0-1,1-1 1,-1 1-1,1 0 0,0-1 1,0 0-1,0 0 1,1 0-1,-1 0 0,1 0 1,0 0-1,0-1 1,1 1-1,-1-1 0,0-5 1,-3-13-41,1-1 1,-2-45-1,2 20 41,-10-94 561,8-231 1,8 350-538,-2 1 0,0-1 0,-2 0 0,0 0 1,-2 1-1,-1-1 0,0 1 0,-2 0 0,-11-27 1,-4-21 42,-17 60-16,-49-18-45,-111-22 1,72 31 11,-185-4 1,-131 25-25,180 2 111,224-3-159,-10 1 51,-76-9 1,111 6-77,0 0 0,0-1 0,0-1 0,1-1 1,-1 1-1,1-2 0,0 0 0,0-1 0,-22-15 0,33 20-411,-1 0-1,1-1 1,0 1 0,-1 0-1,1-1 1,0 0-1,1 0 1,-1 1 0,-1-5-1,-6-16-9947,4 5-3423</inkml:trace>
</inkml:ink>
</file>

<file path=ppt/ink/ink23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3:58.334"/>
    </inkml:context>
    <inkml:brush xml:id="br0">
      <inkml:brushProperty name="width" value="0.025" units="cm"/>
      <inkml:brushProperty name="height" value="0.025" units="cm"/>
    </inkml:brush>
  </inkml:definitions>
  <inkml:trace contextRef="#ctx0" brushRef="#br0">10123 717 14798,'-62'-14'1222,"-1"2"0,-110-5 0,-130 15-1817,158 4-138,-387 6-1161,-498-14 3633,-104-94-810,-1217-269 0,1511 225-904,-11 82 132,709 61 71,-1 7 0,1 6 0,-199 41 1,184-15-164,2 7 1,2 6-1,3 7 1,-208 112 0,274-121-83,3 4 1,2 3 0,-97 89 0,123-94 4,2 2 0,2 2 1,3 3-1,3 1 0,-38 68 0,57-82-13,3 1 1,1 1-1,3 1 1,1 1-1,3 0 1,-12 86-1,13-18-4,6 208 0,22-94 8,60 293 0,-60-427 52,41 205-17,174 534 0,-150-614 0,10-3 0,234 403 0,-260-522 58,3-4 1,5-2-1,4-3 1,4-4-1,4-4 1,97 74-1,-39-49-43,5-7 1,4-6-1,4-7 0,4-7 1,228 81-1,-132-73 471,3-11 0,269 43 0,744 137-83,-475-141-362,7-86 28,-382-29 386,381-3-30,-107-69-186,-460 36 26,285-3 0,-309 39-234,254-6 1,-421 1-49,-1-2-1,1-2 0,-1-1 1,-1-3-1,1-2 0,48-21 1,-67 23 137,1-2-1,-2-1 1,0-1 0,-1-1 0,0-1 0,-1-1 0,-1-1-1,-1-1 1,-1-1 0,33-45 0,-22 17 6,-3 0 1,-2-2 0,-2-1-1,-2-1 1,-3-1-1,-2 0 1,-3-1-1,9-71 1,-7-20-77,-7-289 0,-21 253-31,-44-212-1,23 185-22,-306-1712-293,193 1355 297,105 441 3,-5 2-1,-91-167 1,106 233 37,-3 1 1,-2 3-1,-3 0 1,-2 3-1,-2 1 0,-2 3 1,-2 1-1,-2 3 1,-2 1-1,-1 3 0,-2 3 1,-2 2-1,-1 2 1,-1 3-1,-2 3 0,0 2 1,-2 3-1,0 2 1,-1 4-1,-79-8 0,-287 13-3610,327 10 696,18-5-2831,76 2 3392,0-1 1,-1 0-1,1 0 0,-13-8 0</inkml:trace>
</inkml:ink>
</file>

<file path=ppt/ink/ink23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3:58.830"/>
    </inkml:context>
    <inkml:brush xml:id="br0">
      <inkml:brushProperty name="width" value="0.025" units="cm"/>
      <inkml:brushProperty name="height" value="0.025" units="cm"/>
    </inkml:brush>
  </inkml:definitions>
  <inkml:trace contextRef="#ctx0" brushRef="#br0">0 1310 15150,'1'-4'267,"1"1"-1,-1-1 0,0 0 1,1 1-1,0-1 0,0 1 1,0-1-1,1 1 0,-1 0 1,1 0-1,-1 0 0,1 0 0,0 0 1,0 1-1,0-1 0,6-2 1,-2-1 21,573-453 4134,313-200-4104,-829 615-282,-32 23-892,50-42 0,-120 73-5145,-20 13 375</inkml:trace>
</inkml:ink>
</file>

<file path=ppt/ink/ink23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3:59.204"/>
    </inkml:context>
    <inkml:brush xml:id="br0">
      <inkml:brushProperty name="width" value="0.025" units="cm"/>
      <inkml:brushProperty name="height" value="0.025" units="cm"/>
    </inkml:brush>
  </inkml:definitions>
  <inkml:trace contextRef="#ctx0" brushRef="#br0">469 120 11563,'0'0'251,"-6"-12"240,4 8-461,-1 0 97,1 0 0,0 0 1,0-1-1,0 1 0,1-1 0,0 0 1,-2-8-1,3 10 3,0 1 0,0 0 0,1 0 0,-1-1 0,1 1 0,-1 0 0,1 0 0,0 0 0,-1-1 0,1 1 0,1 0 0,-1 0 0,0 0 0,0 0 0,1 1 0,-1-1 0,1 0 0,-1 1-1,1-1 1,0 0 0,0 1 0,-1 0 0,1 0 0,3-2 0,-4 2-53,0 0-1,0 0 1,1 0 0,-1 0-1,0 1 1,1-1-1,-1 0 1,0 1-1,1-1 1,-1 0-1,1 1 1,-1 0-1,1-1 1,-1 1-1,1 0 1,-1 0-1,1 0 1,-1 0-1,1 0 1,-1 0 0,1 0-1,-1 1 1,1-1-1,-1 1 1,1-1-1,-1 1 1,2 0-1,-2 1-31,1 0-1,-1-1 1,0 1-1,0 0 1,0 0-1,0 0 1,0 0 0,0 0-1,0 0 1,-1 1-1,1-1 1,-1 0-1,0 0 1,0 0-1,0 1 1,0 1-1,0 12 41,-1 0 1,-1-1-1,0 0 0,-7 20 0,-4 4-37,-2 0-1,-2-2 1,-1 0-1,-2-1 1,-42 58-1,4-18 638,-90 91 0,83-105 263,38-38-31,-44 52-1,74-76-923,0 1 0,-1-1 0,1 0-1,0 0 1,0 0 0,-1 0-1,1 0 1,0-1 0,0 1 0,4-2-1,58-23 130,93-51-1,-20 8-118,288-89-2219,-308 117-1163,4-3-3449</inkml:trace>
</inkml:ink>
</file>

<file path=ppt/ink/ink23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4:00.134"/>
    </inkml:context>
    <inkml:brush xml:id="br0">
      <inkml:brushProperty name="width" value="0.025" units="cm"/>
      <inkml:brushProperty name="height" value="0.025" units="cm"/>
    </inkml:brush>
  </inkml:definitions>
  <inkml:trace contextRef="#ctx0" brushRef="#br0">138 113 14638,'0'0'10479,"-1"13"-9790,-3 18-458,-1 1 0,-1-1 1,-17 48-1,-45 103 123,45-121-37,16-47 463,6-15 453,10-26-96,31-65-940,46-123-51,-74 179-150,-1 1 1,-3-1-1,0-1 1,1-40-1,-20 99-227,-6 25-24,11-20 283,0 1 0,2 0 1,0 50-1,4-75-17,0 0 1,0 0 0,0-1 0,0 1 0,0 0-1,1-1 1,-1 1 0,1 0 0,0-1 0,0 1 0,0-1-1,0 1 1,0-1 0,1 0 0,-1 1 0,1-1 0,0 0-1,-1 0 1,1 0 0,0 0 0,0 0 0,0 0 0,0-1-1,4 2 1,-3-1 14,1-1 0,1 1 0,-1-1 0,0 0 0,0-1 0,0 1-1,0-1 1,1 0 0,-1 0 0,0 0 0,0 0 0,0-1 0,1 0 0,-1 0 0,6-2 0,4-2 31,-1-1 1,0 0-1,0-1 1,-1 0-1,0-1 1,18-14-1,63-64 52,-76 69-92,15-15 47,43-54 0,-75 86-68,0 0 0,0 0-1,0 0 1,0 0 0,0 1 0,0-1 0,0 0-1,0 0 1,0 0 0,0 0 0,0 0-1,0 0 1,0 0 0,0 0 0,0 0-1,0 0 1,0 0 0,0 0 0,0 1-1,0-1 1,1 0 0,-1 0 0,0 0-1,0 0 1,0 0 0,0 0 0,0 0 0,0 0-1,0 0 1,0 0 0,0 0 0,0 0-1,1 0 1,-1 0 0,0 0 0,-7 20-55,-12 28 57,17-44 5,-80 193 73,72-167-74,1 0 1,1 0-1,1 1 0,-4 56 0,11-86-95,0 1 0,0-1 0,0 0 0,0 0 0,0 0 0,0 0-1,0 0 1,0 1 0,1-1 0,-1 0 0,0 0 0,1 0 0,-1 0-1,1 0 1,-1 0 0,1 0 0,-1 0 0,1 0 0,0 0 0,0 0-1,-1 0 1,1 0 0,0-1 0,0 1 0,0 0 0,0-1 0,2 2-1,-1-1-309,-1-1 0,1 0-1,0 0 1,0 0 0,0 0-1,-1 0 1,1 0 0,0 0-1,0 0 1,0-1 0,-1 1 0,1-1-1,0 1 1,0-1 0,-1 0-1,1 0 1,-1 1 0,3-3-1,20-16-7075</inkml:trace>
</inkml:ink>
</file>

<file path=ppt/ink/ink23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4:00.478"/>
    </inkml:context>
    <inkml:brush xml:id="br0">
      <inkml:brushProperty name="width" value="0.025" units="cm"/>
      <inkml:brushProperty name="height" value="0.025" units="cm"/>
    </inkml:brush>
  </inkml:definitions>
  <inkml:trace contextRef="#ctx0" brushRef="#br0">184 10 16560,'-9'4'3048,"-12"5"-1146,0 1 1,-32 20-1,46-26-1603,1 1 0,-1-1 0,1 1 0,0 0 0,0 1 0,1-1-1,0 1 1,0 0 0,0 1 0,1-1 0,-1 1 0,2 0 0,-5 8 0,8-14-288,0 0 1,0 0-1,-1 0 0,1 0 1,0-1-1,0 1 1,0 0-1,0 0 0,0 0 1,0 0-1,0 0 1,0 0-1,0 0 0,0 0 1,1-1-1,-1 1 1,0 0-1,1 0 0,-1 0 1,0 0-1,1-1 1,-1 1-1,1 0 0,0 0 1,-1-1-1,1 1 1,0 0-1,1 0-3,0 0-1,0 0 1,0 0 0,0 0 0,0 0-1,0-1 1,0 1 0,0-1 0,0 1-1,0-1 1,3 0 0,4 0 9,0 0-1,-1-1 1,1 0 0,0 0 0,9-4-1,-3-1-23,-1-1 0,0 0 0,-1-1 0,1-1 0,-2 0 0,1-1 0,-1 0-1,-1-1 1,1 0 0,-2-1 0,0 0 0,0-1 0,-1 0 0,12-23 0,-39 91-60,10-24 80,4-20 10,0 1-1,1 1 1,0-1-1,1 0 1,0 1-1,1-1 1,0 1 0,2 19-1,0-31-39,-1 1 0,1-1 0,0 0 0,-1 0-1,1 0 1,0 0 0,0 0 0,0 0 0,-1 0 0,1 0 0,0 0-1,0 0 1,1-1 0,-1 1 0,0 0 0,0-1 0,0 1 0,0-1 0,1 1-1,-1-1 1,0 1 0,0-1 0,1 0 0,-1 0 0,0 1 0,1-1-1,-1 0 1,0 0 0,1-1 0,-1 1 0,0 0 0,1 0 0,-1-1 0,0 1-1,0 0 1,2-2 0,4 1-245,-1-1 1,1-1-1,-1 1 0,1-1 0,9-6 0,-2-1-958,-1-1-1,0 0 1,-1-1-1,0-1 1,-1 1-1,-1-2 1,11-17-1,9-23-5622</inkml:trace>
</inkml:ink>
</file>

<file path=ppt/ink/ink23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4:00.821"/>
    </inkml:context>
    <inkml:brush xml:id="br0">
      <inkml:brushProperty name="width" value="0.025" units="cm"/>
      <inkml:brushProperty name="height" value="0.025" units="cm"/>
    </inkml:brush>
  </inkml:definitions>
  <inkml:trace contextRef="#ctx0" brushRef="#br0">164 0 13485,'0'0'4286,"-6"9"-1296,-16 22-1689,2 0 1,2 1-1,0 1 0,2 1 1,-16 53-1,24-61-961,1 1 0,1 0 0,2 0 0,-3 54 0,7-78-334,0-1 1,0 1 0,1 0 0,-1 0-1,0 0 1,1 0 0,0 0 0,0-1-1,0 1 1,0 0 0,0-1-1,0 1 1,1 0 0,-1-1 0,1 0-1,0 1 1,0-1 0,2 3 0,-2-4 5,0 0 1,0 0 0,0 0-1,0 0 1,0-1 0,0 1-1,0 0 1,0-1 0,0 0-1,0 1 1,0-1 0,0 0-1,0 0 1,0 0 0,0 0-1,0 0 1,1-1 0,-1 1-1,0-1 1,0 1-1,0-1 1,0 0 0,0 0-1,-1 0 1,1 0 0,3-2-1,7-5 20,-1 0 0,1-1-1,-1 0 1,-1-1 0,0-1-1,9-11 1,52-75 20,-59 79-27,144-230 531,-155 245-458,-16 17-14300</inkml:trace>
</inkml:ink>
</file>

<file path=ppt/ink/ink23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4:01.198"/>
    </inkml:context>
    <inkml:brush xml:id="br0">
      <inkml:brushProperty name="width" value="0.025" units="cm"/>
      <inkml:brushProperty name="height" value="0.025" units="cm"/>
    </inkml:brush>
  </inkml:definitions>
  <inkml:trace contextRef="#ctx0" brushRef="#br0">0 179 13036,'0'0'11371,"12"-7"-10357,3-4-895,0 0-1,-1-1 0,0-1 1,-1 0-1,20-27 0,-22 25-114,-7 9-25,-1 0 1,1 0-1,1 1 0,-1-1 1,1 1-1,0 0 0,0 1 1,0-1-1,7-3 1,-12 8 15,1 0 1,-1 0-1,1 0 1,-1 0 0,1 0-1,0 0 1,-1 0 0,1 0-1,-1 0 1,1 1-1,-1-1 1,1 0 0,-1 0-1,1 1 1,-1-1 0,0 0-1,1 1 1,-1-1-1,1 0 1,-1 1 0,0-1-1,1 1 1,-1-1-1,0 1 1,1-1 0,-1 0-1,0 1 1,0-1 0,1 1-1,-1 0 1,0-1-1,0 1 1,0-1 0,0 1-1,0-1 1,0 1 0,0-1-1,0 1 1,0 0-1,4 30 226,-3-25-133,1 21 143,-1-15 44,0-1 1,0 1 0,1-1 0,0 0-1,1 0 1,1 0 0,-1 0-1,10 19 1,-12-29-259,0 0 0,0 0 0,-1 0 0,1 0 0,0 0 0,0 0 0,0-1 0,0 1 0,0 0 0,0 0 1,0-1-1,0 1 0,0 0 0,0-1 0,1 1 0,-1-1 0,0 0 0,0 1 0,0-1 0,1 0 0,-1 0 0,0 0 0,0 0 0,1 0 0,-1 0 0,0 0 0,0 0 1,1 0-1,-1-1 0,0 1 0,0 0 0,1-1 0,-1 1 0,0-1 0,0 1 0,0-1 0,0 0 0,0 1 0,0-1 0,0 0 0,0 0 0,0 0 0,0 0 1,0 0-1,-1 0 0,1 0 0,0-1 0,3-2 8,-1 0 0,0 0 0,0 0 0,-1 0 0,1-1 0,-1 1 0,0-1 0,0 1 0,0-1 0,1-9 0,-2 11-18,-1 0-1,0 0 1,1 0-1,-1 0 1,0 0-1,-1-1 1,1 1-1,0 0 1,-1 0-1,0 0 1,1 0-1,-1 1 1,-1-1-1,1 0 0,0 0 1,-1 0-1,1 1 1,-1-1-1,0 1 1,0-1-1,0 1 1,0 0-1,0 0 1,0 0-1,-1 0 1,1 0-1,-1 0 1,1 1-1,-1-1 1,0 1-1,0 0 1,0-1-1,1 1 1,-1 1-1,0-1 1,0 0-1,0 1 1,-1-1-1,1 1 1,0 0-1,-5 1 1,51-3-737,68-11 1,-7-5-9443,-91 15 8040,29-4-6751</inkml:trace>
</inkml:ink>
</file>

<file path=ppt/ink/ink23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4:01.558"/>
    </inkml:context>
    <inkml:brush xml:id="br0">
      <inkml:brushProperty name="width" value="0.025" units="cm"/>
      <inkml:brushProperty name="height" value="0.025" units="cm"/>
    </inkml:brush>
  </inkml:definitions>
  <inkml:trace contextRef="#ctx0" brushRef="#br0">169 12 9161,'0'0'5835,"-10"4"-1981,-7 3-2561,0 0 0,0 1-1,1 1 1,-21 14 0,32-19-933,-1 0 0,1 1 0,0 0 0,0 0-1,1 0 1,0 0 0,-7 11 0,9-13-261,1 0 1,0 0-1,0 0 0,0 0 0,0 0 1,0 0-1,0 0 0,1 1 1,-1-1-1,1 0 0,0 0 1,0 0-1,0 1 0,1-1 0,-1 0 1,1 0-1,1 6 0,-1-8-64,1 1 0,-1 0 0,0-1 0,0 1 0,1-1 0,-1 1 0,1-1 0,0 1 0,-1-1 0,1 0 0,0 0 0,0 0-1,-1 0 1,1 0 0,0 0 0,0-1 0,0 1 0,0-1 0,0 1 0,0-1 0,0 0 0,0 1 0,5-2 0,49-2 584,-45 1-544,0-1 1,-1 0 0,1-1-1,-1-1 1,0 1 0,0-2-1,-1 1 1,0-1 0,13-11-1,-16 12-34,1 0 0,-1 0 0,0-1 0,-1 0 0,0-1 0,0 1 0,0-1 0,0 0 0,-1 0-1,0 0 1,-1-1 0,0 1 0,3-12 0,-5 18-41,-1 0 0,0-1 0,0 1 0,0 0 0,0 0 0,0-1 0,0 1 0,0 0 0,0 0 0,-1 0 0,1-1 0,0 1 0,-1 0 0,1 0 0,-1 0 0,1 0 0,-1 0 0,0 0 0,1 0 0,-1 0 0,0 0 0,0 0 0,1 0 0,-1 0 0,-2-1 0,0 0 0,0 1 0,0-1 0,-1 1 0,1-1 0,0 1 0,-1 0 0,1 0 0,-1 1 0,-3-1 0,-5 0 0,0 0 0,0 1 0,0 1 0,-19 3 0,27-3-325,0 1 0,0-1 0,0 1 0,0 0 0,1 0 0,-1 0-1,1 0 1,-1 1 0,-5 4 0,-15 11-5729</inkml:trace>
</inkml:ink>
</file>

<file path=ppt/ink/ink23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4:10.581"/>
    </inkml:context>
    <inkml:brush xml:id="br0">
      <inkml:brushProperty name="width" value="0.025" units="cm"/>
      <inkml:brushProperty name="height" value="0.025" units="cm"/>
    </inkml:brush>
  </inkml:definitions>
  <inkml:trace contextRef="#ctx0" brushRef="#br0">681 34 8200,'0'0'3155,"-12"-5"-934,-2 0-1823,0 1 1,-1 0 0,1 0-1,-1 2 1,1 0 0,-1 0 0,0 2-1,0-1 1,0 2 0,0 0 0,1 1-1,-24 6 1,13 3-103,1 1 0,0 0 0,0 2 0,2 2 0,-1-1 0,2 2 0,1 1 0,0 1-1,1 1 1,1 0 0,1 1 0,0 1 0,-25 47 0,20-28-60,1 1-1,3 0 1,1 2-1,3 0 1,1 0-1,2 1 1,-7 67-1,15-74-139,1 1 0,2-1 0,2 1 0,1-1 0,2 0 0,1 0 0,15 46 0,-15-65-87,1 0 0,2-1 0,-1 1 0,2-2 0,0 1 0,22 26 0,-23-33-16,1-1-1,0 0 0,1 0 1,0-1-1,1 0 1,0-1-1,0-1 0,1 1 1,0-2-1,16 7 0,-17-10 77,-1 1 0,1-1-1,0-1 1,0 0 0,0-1-1,0 0 1,0 0 0,0-2-1,0 1 1,0-2 0,0 1-1,15-6 1,-9 2 58,0-2-1,0 0 1,-1-1 0,-1-1-1,1 0 1,-1-1 0,18-16-1,-3 0 150,-2-2-1,-1-1 0,-1-2 0,-2 0 1,-1-2-1,35-61 0,-38 52 9,-2-1-1,-1-2 1,-3 1-1,-1-2 0,-3 0 1,-1 0-1,-3-1 0,-2 0 1,-1-1-1,-3 1 1,-8-85-1,4 107-283,-1 0 0,-2 0 0,0 0 0,-1 1 0,-2 0 0,0 0 0,-23-40 0,27 56 0,1 1 0,-1-1 0,0 1 0,0 1 0,-1-1 0,0 1 0,0 0 0,-1 0 0,1 1 0,-1-1 0,-1 2 0,1-1 0,-1 1 0,1 0 0,-1 1 0,0-1 0,-1 2 0,1-1 0,0 1 0,-1 0 0,1 1 0,-1 0 0,0 0 0,1 1 0,-18 2 0,17 0-368,-1 0 0,1 0 1,0 1-1,0 1 0,0 0 0,1 0 0,-1 1 0,1-1 1,0 2-1,0-1 0,1 1 0,-10 10 0,-6 8-2850,1 2 0,-23 32 0,32-40 1660,-7 11-10699</inkml:trace>
</inkml:ink>
</file>

<file path=ppt/ink/ink23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4:12.491"/>
    </inkml:context>
    <inkml:brush xml:id="br0">
      <inkml:brushProperty name="width" value="0.025" units="cm"/>
      <inkml:brushProperty name="height" value="0.025" units="cm"/>
    </inkml:brush>
  </inkml:definitions>
  <inkml:trace contextRef="#ctx0" brushRef="#br0">516 42 3395,'-15'0'7944,"-4"0"-7503,1 1 0,0 0 1,-1 1-1,1 1 0,0 1 1,1 1-1,-1 0 0,-19 9 0,16-2 5,1 1-1,1 0 0,0 1 1,1 2-1,0 0 0,1 0 0,1 2 1,1 0-1,0 1 0,1 0 0,2 1 1,0 1-1,1 0 0,1 0 0,-14 43 1,9-12 80,2 1 0,2 0 0,3 0 1,2 1-1,2 101 0,6-114-485,1 0-1,2 0 1,2-1 0,2 0-1,1 0 1,20 48 0,-20-64-39,0-1 0,2 0 0,0-1 0,2 0 0,0-1 0,2 0 0,0-1 0,1-1 1,1-1-1,0 0 0,26 17 0,-35-28 2,0-1 0,0-1 1,1 0-1,0 0 0,0-1 1,0 0-1,1-1 0,-1 0 1,1 0-1,0-1 0,-1-1 1,1 0-1,0 0 0,0-1 1,0 0-1,0-1 0,11-3 0,-7 1 119,-1-2-1,0 0 0,0 0 0,0-2 0,-1 0 0,0 0 0,0-1 0,-1-1 0,0 0 0,-1 0 1,21-23-1,0-5 199,-2-1 0,-1-2 0,-2-1 0,-2-1 0,-2-2 0,-2 0 0,-2-1 0,21-70 0,-17 28 287,-3-1 1,-4 0-1,8-157 0,-22 206-608,1-16 0,-4-57 0,0 99 0,0 0 0,-1 0 0,-1 0 0,0 0 0,0 0 0,-1 1 0,-1 0 0,0 0 0,-13-22 0,15 31-8,0-1 0,0 0 0,0 1 0,0 0 0,-1 0 0,0 0 0,1 0 0,-1 0 0,0 1 0,0 0 0,-1 0 0,1 0 0,0 0 0,-1 1 0,1-1 0,-1 1 0,1 0 0,-1 1 0,1-1 0,-1 1 0,0 0 0,1 0 0,-1 0 0,0 1 0,1 0 0,-1-1 0,-5 3 0,-6 2-125,0 0 0,1 1 1,0 1-1,0 0 0,1 1 1,-18 13-1,-92 78-5054,66-51-863,1-4-4782</inkml:trace>
</inkml:ink>
</file>

<file path=ppt/ink/ink23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2:47.232"/>
    </inkml:context>
    <inkml:brush xml:id="br0">
      <inkml:brushProperty name="width" value="0.025" units="cm"/>
      <inkml:brushProperty name="height" value="0.025" units="cm"/>
    </inkml:brush>
  </inkml:definitions>
  <inkml:trace contextRef="#ctx0" brushRef="#br0">618 82 5862,'0'0'5418,"-8"-6"-3704,-5-4-1379,0 1 0,0 1 0,-1 0 1,0 1-1,0 1 0,0 0 0,-1 1 1,0 0-1,-16-2 0,11 5-175,1 0 0,0 2 1,0 0-1,-1 1 0,1 1 0,0 1 0,0 0 0,0 2 1,-29 10-1,37-10-125,0 0 1,0 1-1,1 0 1,0 1-1,0 0 1,0 0-1,1 1 1,0 1-1,1-1 1,0 1-1,0 1 0,1 0 1,0 0-1,1 0 1,0 1-1,-7 16 1,-1 17 5,1 1-1,3 0 1,2 0 0,-5 75-1,7-59-30,6-58-10,-8 71 57,1 138 0,8-193-43,0 1-1,2-1 0,0 0 1,0 0-1,2-1 1,1 1-1,0-1 1,1 0-1,1 0 0,1-1 1,0 0-1,19 25 1,-17-30 5,1 0 0,1-1-1,-1 0 1,2-1 0,-1-1 0,25 13 0,97 38 112,-51-25-74,-72-29-75,15 6 147,-1 0 0,1-2 0,31 7 0,-48-15 20,-1 0 0,1-1 1,-1 0-1,1-1 1,-1 0-1,1 0 0,-1-1 1,1-1-1,-1 0 1,0 0-1,0 0 0,0-1 1,13-6-1,27-15 133,-1-3-1,-1-1 1,-2-3 0,-1-1-1,-1-2 1,-3-3-1,64-70 1,-101 102-208,0-1 0,0 1 0,-1-1 0,1 0 0,-1 0 0,-1 0 0,1 0 0,-1 0 0,0 0 0,0 0 0,-1-1 0,0-9 0,6-42 266,1 35-520,1 0 0,0 0 0,2 1 0,0 0 0,2 1-1,0 0 1,17-21 0,-22 24-10310,-2 5-3000</inkml:trace>
</inkml:ink>
</file>

<file path=ppt/ink/ink23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2:48.808"/>
    </inkml:context>
    <inkml:brush xml:id="br0">
      <inkml:brushProperty name="width" value="0.025" units="cm"/>
      <inkml:brushProperty name="height" value="0.025" units="cm"/>
    </inkml:brush>
  </inkml:definitions>
  <inkml:trace contextRef="#ctx0" brushRef="#br0">1019 136 5445,'-7'-5'989,"-23"-19"4003,-45-27-1,62 44-4601,0 0 1,0 1-1,-1 1 0,0 0 0,0 1 1,-27-5-1,-8 3-51,0 1 1,0 3-1,0 2 1,-77 9-1,101-5-216,0 0-1,1 2 0,0 0 1,0 2-1,0 0 0,1 2 0,1 1 1,0 0-1,0 2 0,-38 29 1,45-28-21,1 2 0,0 0 0,1 0 0,1 1 1,0 0-1,1 1 0,1 1 0,1 0 0,1 0 0,0 1 1,-9 40-1,9-21 88,1 0-1,2 0 1,2 1 0,1 0 0,5 55 0,0-70-78,2-1 1,0 1 0,1-1 0,1 0 0,2-1-1,0 1 1,1-2 0,2 1 0,19 28 0,-15-27-33,2-1 1,1 0-1,0-2 1,2 0-1,0-1 1,1-1-1,42 27 1,129 56 111,-72-41-155,-98-48-6,1-1 0,0-1 0,1-1 0,0-1-1,0-2 1,1 0 0,0-1 0,0-2-1,1-1 1,-1-1 0,1-1 0,-1-1 0,1-1-1,-1-2 1,1-1 0,46-12 0,19-8 189,-43 12 14,76-29 0,-117 37-116,-1-1 0,1 0 0,-1 0 0,1 0 0,-1-1 0,-1 0 0,1 0 0,-1-1 0,0 1 0,-1-1 0,0-1 0,0 1 0,0-1 0,-1 0 0,0 0 0,4-13 0,4-15 158,-2-1 0,10-62 0,-7 31-62,-5 23-90,-3 0-1,-1 0 1,-2 0-1,-2 0 1,-2-1-1,-2 1 1,-12-55-1,13 87-107,0 1-1,-1 1 1,0-1-1,-1 0 1,0 1-1,-1 0 1,0 0-1,-1 1 1,0 0-1,0 0 1,-1 0 0,-1 1-1,-9-8 1,-2 1 21,-1 0 1,-1 2-1,0 1 1,-1 0 0,-30-11-1,17 8-240,-1 2-1,-1 1 1,0 2-1,-1 2 1,1 1-1,-2 2 1,1 2 0,-62 1-1,96 4-488,1-1 1,0 1-1,-1 0 1,1 0-1,0 0 0,0 1 1,-6 2-1,0 0-2957,1-1-3334</inkml:trace>
</inkml:ink>
</file>

<file path=ppt/ink/ink23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4:17.731"/>
    </inkml:context>
    <inkml:brush xml:id="br0">
      <inkml:brushProperty name="width" value="0.025" units="cm"/>
      <inkml:brushProperty name="height" value="0.025" units="cm"/>
    </inkml:brush>
  </inkml:definitions>
  <inkml:trace contextRef="#ctx0" brushRef="#br0">97 192 4869,'0'0'715,"5"10"192,1 4-220,-1 0 0,0 0-1,-1 1 1,-1-1 0,0 1-1,-1 0 1,1 16 0,-8 218 2953,0-204-3251,-1 0-1,-3-1 0,-21 66 1,14-64-61,3-14-157,2 1 0,1 0 1,1 1-1,3 0 0,0 0 0,0 36 1,6-68-156,0 0 0,1 0 0,-1 0 0,1 0 0,-1 0 0,1 1 0,0-1 0,0 0 0,0 0 0,0 0 0,0-1 0,0 1 0,0 0 1,1 0-1,-1-1 0,1 1 0,-1-1 0,1 1 0,0-1 0,-1 1 0,1-1 0,0 0 0,0 0 0,0 0 0,0 0 0,0 0 0,0-1 0,0 1 0,0-1 0,0 1 0,1-1 1,2 1-1,11 1 283,1-1 1,-1 0-1,25-3 0,-15 1 29,760 35 462,-325 47-755,127 14 480,-411-83-56,27 1 16,208 42 0,-293-34-181,1-5-1,190 0 1,-195-15 229,214 27 0,-246-19-190,0-3-1,0-4 0,133-14 1,-30 9 553,-185 2-866,0 0 0,1 0 0,-1 0-1,0-1 1,1 1 0,-1 0 0,0-1 0,0 1 0,0-1 0,0 1 0,0-1 0,0 1-1,-1-1 1,1 0 0,-1 0 0,1 1 0,-1-1 0,1 0 0,-1 0 0,0 1 0,0-1 0,0-3-1,3-43 143,-4 1-126,-1 0-1,-11-57 1,-15-91 4,-17-77-160,32 209 98,5 21 3,-1 2 0,-2-1 0,-2 1 0,-35-73-1,40 101-29,0 1 1,-1 0-1,0 1 0,-1-1 0,0 2 0,-1 0 0,0 0 0,0 1 0,-1 0 0,0 1 1,0 0-1,0 1 0,-1 0 0,-18-4 0,-21-6 35,0 3 0,-71-9 0,114 21-6,-595-56-73,316 36 68,-655-67-665,-131-11-141,382 81 855,590 19-5,127-3-5358,13-4-1051</inkml:trace>
</inkml:ink>
</file>

<file path=ppt/ink/ink23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4:22.147"/>
    </inkml:context>
    <inkml:brush xml:id="br0">
      <inkml:brushProperty name="width" value="0.025" units="cm"/>
      <inkml:brushProperty name="height" value="0.025" units="cm"/>
    </inkml:brush>
  </inkml:definitions>
  <inkml:trace contextRef="#ctx0" brushRef="#br0">0 0 10666,'0'0'705</inkml:trace>
</inkml:ink>
</file>

<file path=ppt/ink/ink23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4:23.930"/>
    </inkml:context>
    <inkml:brush xml:id="br0">
      <inkml:brushProperty name="width" value="0.025" units="cm"/>
      <inkml:brushProperty name="height" value="0.025" units="cm"/>
    </inkml:brush>
  </inkml:definitions>
  <inkml:trace contextRef="#ctx0" brushRef="#br0">336 22 12524,'0'0'3662,"-4"13"-3187,-130 504 2356,115-410-2260,6 1 0,3 0-1,6 116 1,4-217-531,1 0 0,-1-1 0,1 1-1,1 0 1,-1 0 0,1 0 0,0-1 0,1 1-1,-1-1 1,1 0 0,1 0 0,-1 0 0,1 0-1,4 6 1,-3-8-40,-1 0 0,1 0 0,0 0 0,0-1 0,0 0 0,0 0 1,1 0-1,-1 0 0,1-1 0,0 0 0,0 0 0,0-1 0,0 1 0,0-1 0,0-1 0,8 1 0,62 1 111,-53-3-79,0 1-1,0 1 1,0 1 0,0 2-1,0 0 1,-1 1-1,0 1 1,0 1 0,24 11-1,-9 3 11,58 44 0,-73-47-32,1-1 0,1-1 0,1-1 1,0-1-1,0-2 0,44 15 0,-35-19 10,0-1 0,1-2 0,0-2 0,39-1 0,144-15 449,-5 1-349,212 35 3,-9-1-65,149-49-32,-487 21-25,153-3 24,0 10 0,345 44 0,346 24-52,-799-70 106,192 7 75,-250-2-64,-1 4-1,117 29 1,-149-28 193,11 5-138,0-3 0,1-1 0,0-3 0,62 4 1,-99-13-75,0 1 0,-1-1 0,1 0 1,0-1-1,-1 1 0,0-1 0,0 0 1,0-1-1,0 0 0,10-8 0,26-14 187,10 10-215,-47 16-33,-1-1 0,1 0 0,0 0 0,0 0 0,-1-1 0,1 1 0,0-1 0,-1 0 0,0 0 0,1-1 0,-1 1 0,0-1-1,0 0 1,-1 0 0,1 0 0,-1-1 0,1 1 0,-1-1 0,0 0 0,0 0 0,-1 0 0,3-6 0,4-14 66,-1-1 0,-1 0 0,-2-1 0,5-42 0,-2-110-3,-8 149-30,1-7-29,-2-219-33,0 245-29,0 0-1,-1 1 0,1 0 1,-2-1-1,0 1 1,0 0-1,0 0 1,-1 0-1,-6-8 0,-3-3-193,0 1 0,-22-22 0,-7-10 55,31 35 180,1-1 1,1-1-1,1 0 0,1 0 0,0 0 0,-8-39 0,9 30 2,-2 1 0,-19-42-1,13 40 233,-1 2 0,-1-1 0,-1 2 0,-1 0 0,-1 1 1,-38-35-1,42 46-152,0 1 0,-1 1 1,0 1-1,0 0 0,-1 1 0,-1 1 1,1 0-1,-1 1 0,-1 1 1,1 1-1,-37-5 0,-248-12 25,114 13-55,156 6-47,-957-46-488,-195 123-508,54 18 753,677-68 495,-455 84 1,700-67-167,-128 19-2906,336-59 2692,-19 0-3395,8-4-2333,3-9-6773</inkml:trace>
</inkml:ink>
</file>

<file path=ppt/ink/ink23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4:45.012"/>
    </inkml:context>
    <inkml:brush xml:id="br0">
      <inkml:brushProperty name="width" value="0.025" units="cm"/>
      <inkml:brushProperty name="height" value="0.025" units="cm"/>
    </inkml:brush>
  </inkml:definitions>
  <inkml:trace contextRef="#ctx0" brushRef="#br0">1400 163 8872,'0'0'2573,"2"-9"-960,-1 3-1534,0 3 6,0 1 0,0-1 0,0 0 0,0 1 0,-1-1 0,1 0 0,-1 0-1,0 0 1,0 1 0,0-1 0,0 0 0,0 0 0,0 0 0,-1 0 0,0 1 0,1-1 0,-1 0 0,0 1 0,-1-1 0,1 0 0,0 1 0,-1 0 0,1-1 0,-1 1 0,0 0 0,0-1 0,1 1 0,-2 0 0,1 1 0,0-1 0,0 0-1,-5-2 1,-12-6 335,-1 1 0,0 0 0,0 2 0,0 0 0,-1 1 0,0 2 0,0 0-1,0 1 1,-1 1 0,1 1 0,-40 3 0,-16 6-184,-146 36 0,161-29-152,12-4 280,0 2-1,0 3 1,2 2-1,0 2 1,1 2-1,-56 36 1,79-43-306,2 2 0,0 0 0,1 2 0,1 0 0,1 1 0,0 1 0,2 1 0,0 1 1,2 0-1,0 1 0,2 0 0,0 1 0,-11 34 0,7 1-27,2 1 0,2 0 0,3 1 0,3 0 1,1 94-1,6-149-16,0-1 1,0 1-1,0 0 0,1-1 1,0 1-1,1 0 1,-1-1-1,1 1 0,0-1 1,1 0-1,-1 0 1,1 0-1,1 0 0,-1 0 1,1 0-1,0-1 1,0 0-1,0 0 0,1 0 1,0 0-1,0-1 1,0 0-1,1 0 0,-1 0 1,1 0-1,0-1 1,0 0-1,0-1 0,0 1 1,1-1-1,-1 0 1,1 0-1,-1-1 1,10 1-1,28 3 383,1-1 0,0-2 0,0-3 0,0-1-1,-1-2 1,1-2 0,85-24 0,-46 4-270,0-4 0,-3-3-1,85-48 1,-97 43 18,-2-3 1,-2-3-1,116-102 0,-145 112-8,-2-2 0,-1-1 0,-1-2-1,-3-1 1,-1-1 0,-2-1-1,28-64 1,-45 87-86,-2-1 1,0 0-1,-1 0 1,-1 0-1,-1-1 1,2-25-1,-6 41-43,1 0 1,-1-1-1,0 1 0,-1 0 1,1-1-1,-1 1 0,0 0 0,0 0 1,-1-1-1,1 1 0,-1 0 1,0 0-1,-1 1 0,1-1 1,-1 0-1,0 1 0,0 0 0,-1 0 1,1 0-1,-1 0 0,0 0 1,0 0-1,0 1 0,0 0 0,0 0 1,-1 0-1,0 1 0,1-1 1,-7-1-1,-4-1-109,0 1 0,0 0 1,-1 1-1,1 1 0,-1 0 1,0 1-1,0 1 0,1 0 0,-21 4 1,-11 4-2222,-78 25 0,23-4-6256,51-20-2703</inkml:trace>
</inkml:ink>
</file>

<file path=ppt/ink/ink23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4:52.196"/>
    </inkml:context>
    <inkml:brush xml:id="br0">
      <inkml:brushProperty name="width" value="0.025" units="cm"/>
      <inkml:brushProperty name="height" value="0.025" units="cm"/>
    </inkml:brush>
  </inkml:definitions>
  <inkml:trace contextRef="#ctx0" brushRef="#br0">541 1 7751,'-13'1'4992,"-2"2"-4442,-1 0-1,1 1 1,0 1 0,1 0 0,-1 1 0,1 1 0,0 0 0,0 1-1,-15 12 1,-2 5-208,1 2-1,2 1 0,0 1 1,3 2-1,0 0 0,2 2 1,1 1-1,2 0 0,1 1 1,2 2-1,-18 53 0,19-41-225,3 1-1,2 0 1,2 0-1,2 1 1,2 0-1,3 0 1,2 1-1,9 74 1,-4-97-90,0-2 0,2 1 1,1-1-1,2 0 0,0 0 1,2-1-1,1-1 0,0 0 1,2-1-1,1 0 0,1-1 1,1-1-1,1-1 0,31 27 1,-33-33-10,0-1 0,1-1 0,1-1 0,0-1 1,1 0-1,0-1 0,0-2 0,1 0 0,0-1 0,0-1 0,1-1 1,0 0-1,0-2 0,0-1 0,0-1 0,1 0 0,-1-2 0,43-7 0,-42 3 113,-2-2-1,1-1 1,-1 0-1,0-2 1,0 0-1,-1-2 0,-1 0 1,0-1-1,0-1 1,-2 0-1,0-2 1,0 0-1,-1-1 0,24-34 1,-15 16 125,-2-1 0,-2-1 0,-1-1 0,-1 0 1,-3-2-1,-1 0 0,11-47 0,-16 39-86,-1 0 0,-3-1 0,-1 0 0,-3 0 0,-2 0 1,-9-74-1,3 86-137,-1 1 1,-1-1 0,-2 1-1,-2 1 1,-1 0 0,-2 1 0,-1 0-1,-2 2 1,-24-36 0,31 53 2,0 1 0,-1 0 0,0 1 0,-2 0 0,1 1 0,-1 0 1,-22-13-1,29 21-18,0 0 0,0 1-1,0 0 1,0 0 0,0 0 0,-1 1 0,1 0 0,-1 1 0,1-1 0,-1 1 0,0 1 0,0 0 0,1 0-1,-1 0 1,0 1 0,0 0 0,1 1 0,-1-1 0,-13 7 0,9-2-24,0 0 0,0 1 0,1 1 0,0 0 0,1 1 0,0 0 0,0 0-1,1 1 1,-13 18 0,-7 12-32,-29 56-1,25-33-605,3 1-1,-31 94 1,0 39-4983,28-88-1184,8-34-6726</inkml:trace>
</inkml:ink>
</file>

<file path=ppt/ink/ink23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5:05.541"/>
    </inkml:context>
    <inkml:brush xml:id="br0">
      <inkml:brushProperty name="width" value="0.025" units="cm"/>
      <inkml:brushProperty name="height" value="0.025" units="cm"/>
    </inkml:brush>
  </inkml:definitions>
  <inkml:trace contextRef="#ctx0" brushRef="#br0">1 141 7495,'0'0'5306,"9"1"-4291,167 10 3907,106-20-2538,-153 4-1458,839-16 1342,-660 18-926,370 10 338,65 12-814,-325-13-664,496-37 150,402-46-188,-1110 69-104,-168 7-31,-24 2 49,0-1 1,0-1 0,0 0 0,0-1 0,25-6 0,-39 8-59,0 0 1,1 0-1,-1-1 1,0 1-1,1 0 1,-1 0-1,0 0 1,1 0-1,-1-1 1,0 1-1,1 0 1,-1 0-1,0-1 1,0 1-1,0 0 1,1-1 0,-1 1-1,0 0 1,0-1-1,0 1 1,0 0-1,1-1 1,-1 1-1,0 0 1,0-1-1,0 1 1,0 0-1,0-1 1,0 1-1,0 0 1,0-1-1,0 1 1,0-1-1,0 1 1,0 0-1,0-1 1,0 1-1,-1 0 1,1-1-1,0 1 1,0 0-1,0-1 1,0 1-1,-1 0 1,1-1-1,0 1 1,0 0-1,-1 0 1,1-1-1,0 1 1,-1 0-1,1 0 1,0 0-1,0-1 1,-1 1-1,1 0 1,0 0-1,-1 0 1,1 0-1,-1 0 1,0-1-78,1 1 0,-1 0 1,1-1-1,-1 1 0,0 0 1,1 0-1,-1 0 0,1 0 0,-1-1 1,0 1-1,1 0 0,-1 0 1,0 0-1,1 0 0,-1 1 1,0-1-1,1 0 0,-1 0 1,1 0-1,-1 0 0,0 1 0,1-1 1,-1 0-1,1 1 0,-1-1 1,1 0-1,-1 1 0,1-1 1,-1 1-1,1-1 0,-1 0 0,1 1 1,-1-1-1,1 1 0,0 0 1,-1-1-1,1 1 0,0-1 1,0 1-1,-1-1 0,1 1 0,0 0 1,0 1-1,-2 20-5885,9-19 588</inkml:trace>
</inkml:ink>
</file>

<file path=ppt/ink/ink23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5:11.325"/>
    </inkml:context>
    <inkml:brush xml:id="br0">
      <inkml:brushProperty name="width" value="0.025" units="cm"/>
      <inkml:brushProperty name="height" value="0.025" units="cm"/>
    </inkml:brush>
  </inkml:definitions>
  <inkml:trace contextRef="#ctx0" brushRef="#br0">168 81 6470,'0'0'13955,"-3"-9"-13779,-7-36 153,8 18 3815,-10 36-2809,11-8-1267,-1-1 1,1 1-1,-1 0 1,1-1-1,-1 1 1,1 0-1,-1 0 0,1 0 1,0 0-1,-1 0 1,1 0-1,0 0 0,0 0 1,0 1-1,0-1 1,0 0-1,-1 3 1,-18 29 165,15-24-50,-9 18 66,1 0 1,2 0-1,0 1 1,2 0 0,2 1-1,0 0 1,-4 43 0,4 22 254,6 95 0,1-101-349,0-77-124,1 1 0,0-1 1,1 0-1,0 0 1,0 0-1,1 0 1,1 0-1,0-1 1,0 1-1,1-1 0,0 0 1,1 0-1,0-1 1,11 13-1,-10-15-11,-1 0 0,1-1-1,0 0 1,0 0 0,1-1-1,0 0 1,0 0 0,0-1 0,0 0-1,1-1 1,0 1 0,-1-2-1,1 1 1,0-1 0,1 0 0,-1-1-1,17 0 1,-19-2-4,1 0-1,0-1 1,0 0 0,0 0 0,-1-1-1,1 1 1,-1-2 0,0 1-1,0-1 1,0 0 0,0-1 0,-1 0-1,1 0 1,-1 0 0,-1-1-1,1 1 1,-1-1 0,0-1 0,0 1-1,5-11 1,10-14 65,-3-1 0,-1-1-1,14-38 1,-12 22-82,-1-1 0,9-52 0,-21 74 0,-1 0 0,-1 0 0,-1 0 0,-1-1 0,-5-40 0,1 54 0,-1 0 0,-1 0 0,0 0 0,-1 1 0,0 0 0,-1 0 0,-1 1 0,0 0 0,0 0 0,-2 1 0,1 0 0,-2 0 0,0 1 0,0 1 0,-1 0 0,0 0 0,0 1 0,-1 1 0,-21-10 0,29 15-34,-1 1 0,1 1 0,-1-1 0,0 1 0,1 0 0,-1 0 0,0 1 0,0 0 0,0 0 0,0 0 0,0 1 0,0-1 0,1 1 0,-1 1 0,0-1 0,-8 5 0,1 1-387,0 0 0,0 1 1,1 1-1,1 0 1,-11 11-1,-11 8-1346,13-15-7484,3-6-7442</inkml:trace>
</inkml:ink>
</file>

<file path=ppt/ink/ink23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5:17.304"/>
    </inkml:context>
    <inkml:brush xml:id="br0">
      <inkml:brushProperty name="width" value="0.025" units="cm"/>
      <inkml:brushProperty name="height" value="0.025" units="cm"/>
    </inkml:brush>
  </inkml:definitions>
  <inkml:trace contextRef="#ctx0" brushRef="#br0">452 98 8904,'0'0'6316,"-9"-7"-5152,1-1-741,5 6-258,1-1 0,-1 0 0,0 1 0,1 0 0,-1 0 0,-1 0 0,1 0 0,0 0 0,0 0 0,-1 1 0,1 0 0,0 0 0,-5-1 0,-72-10 6028,44 10-4757,-53 5-1,82-1-1305,-1 0 1,1 1-1,-1 0 0,1 0 0,0 1 0,0-1 0,0 2 0,1-1 0,0 1 0,0 0 0,0 0 0,0 1 0,1 0 1,0 0-1,0 0 0,0 1 0,1-1 0,-4 9 0,-3 15 74,2 1 0,1 0 0,-5 41 1,11-63-163,-6 42 209,2 1 0,2 0 0,2 0 0,8 69 0,-1-81-251,3-1 0,1 1 0,2-2 0,30 70 0,-11-45 0,74 115 0,-99-171 0,-1-1 0,2 1 0,-1-1 0,1 1 0,0-2 0,0 1 0,0-1 0,1 0 0,0 0 0,0 0 0,0-1 0,1 0 0,-1-1 0,1 0 0,0 0 0,0-1 0,0 1 0,0-2 0,0 1 0,1-1 0,-1-1 0,0 1 0,1-1 0,-1-1 0,1 1 0,-1-2 0,0 1 0,0-1 0,0 0 0,0-1 0,0 0 0,0 0 0,-1-1 0,1 1 0,-1-2 0,0 1 0,0-1 0,-1 0 0,11-10 0,3-6 0,-1-1 0,-1 0 0,-1-2 0,0 0 0,-2 0 0,-1-2 0,-2 0 0,0 0 0,12-42 0,4-28 0,19-135 0,-43 211 0,3-30 0,-1-1 0,-3 0 0,-5-84 0,0 126 0,0-1 0,0 1 0,-1 0 0,-1 0 0,1 0 0,-1 0 0,-1 1 0,0 0 0,0-1 0,-1 2 0,1-1 0,-2 1 0,1 0 0,-1 0 0,0 0 0,-15-9 0,-2-2 0,-1 2 0,-1 0 0,-1 2 0,-31-12 0,45 20-121,-1 2 0,-1 0 0,1 0 0,-1 1 0,1 1 0,-1 1 0,0 0 0,-21 2 0,9 1-728,0 2 0,0 1 1,-42 14-1,53-15-5360,5-3-3245</inkml:trace>
</inkml:ink>
</file>

<file path=ppt/ink/ink23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6:03.034"/>
    </inkml:context>
    <inkml:brush xml:id="br0">
      <inkml:brushProperty name="width" value="0.025" units="cm"/>
      <inkml:brushProperty name="height" value="0.025" units="cm"/>
    </inkml:brush>
  </inkml:definitions>
  <inkml:trace contextRef="#ctx0" brushRef="#br0">516 49 4324,'0'0'2621,"-9"-7"-1041,4 3-1231,-1-1 0,0 1 0,0 0-1,-1 0 1,1 1 0,-1 0 0,0 0 0,0 1-1,0 0 1,0 0 0,0 0 0,-1 1-1,1 0 1,-10 0 0,5 1-188,1 0-1,-1 1 1,0 0 0,1 0-1,-1 2 1,1-1 0,0 2-1,0-1 1,0 1 0,0 1 0,1 0-1,0 1 1,0 0 0,0 0-1,0 1 1,1 0 0,0 1-1,1 0 1,-14 16 0,1 6-133,1 1 1,1 0 0,2 2-1,1 0 1,1 1 0,2 0 0,-14 61-1,18-49-4,2-1 0,2 2-1,1-1 1,3 0-1,2 1 1,8 50 0,-6-77 37,1 0 1,0-1 0,2 1-1,0-1 1,1-1-1,1 1 1,1-1-1,1-1 1,17 25 0,-20-33-32,0-1 0,0 0-1,1 0 1,0-1 0,0 0 0,0 0 0,1-1 0,0 0 0,1 0 0,-1-1 0,1-1 0,0 1 0,1-2 0,-1 1 0,0-1 0,1-1 0,0 0 0,19 1 0,-15-3-6,0 0 0,-1-1-1,1-1 1,-1 0 0,1-1 0,-1-1 0,0 0 0,0-1 0,0 0-1,-1-1 1,0-1 0,0 0 0,0-1 0,12-10 0,-9 5 0,-2-1 0,0 0 0,0-1 1,-1 0-1,-1-1 0,-1 0 0,0-1 1,-1 0-1,-1-1 0,8-20 0,5-17 2,-2-1 1,-3-1-1,-2 0 0,-2-1 0,-3-1 0,-3 0 0,0-61 0,-7 108-16,-2 0 0,0 0 0,0 0 0,-1 1 1,0-1-1,-1 1 0,0 0 0,-1 0 0,0 0 1,-1 1-1,0 0 0,-1 0 0,-13-15 0,16 20-12,0 0 0,-1 0 0,0 1 0,0-1 0,0 1 0,0 1 0,-1-1-1,0 1 1,1 0 0,-1 0 0,0 0 0,-1 1 0,1 0 0,0 0 0,-1 1-1,1 0 1,-1 0 0,1 0 0,-1 1 0,1 0 0,-1 0 0,1 1 0,-1 0-1,1 0 1,-1 0 0,-7 4 0,12-5-87,0 2 1,-1-1-1,1 0 1,0 0-1,1 1 1,-1-1-1,0 1 0,0-1 1,1 1-1,-1 0 1,0 0-1,1 0 0,0 0 1,-2 3-1,-8 18-3703,11-22 3633,-6 12-4997</inkml:trace>
</inkml:ink>
</file>

<file path=ppt/ink/ink23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6:06.325"/>
    </inkml:context>
    <inkml:brush xml:id="br0">
      <inkml:brushProperty name="width" value="0.025" units="cm"/>
      <inkml:brushProperty name="height" value="0.025" units="cm"/>
    </inkml:brush>
  </inkml:definitions>
  <inkml:trace contextRef="#ctx0" brushRef="#br0">751 64 8072,'0'0'3614,"-11"-6"-2189,-2-1-608,0 1 0,0 1-1,-1-1 1,0 2 0,0 0 0,0 1-1,-1 0 1,-20-1 0,12 5-344,0 1-1,0 1 1,0 1 0,0 1-1,1 1 1,0 1 0,0 1 0,1 0-1,0 2 1,-28 17 0,15-7-64,0 1 0,1 1 1,1 2-1,-48 47 0,69-60-358,0 1 0,1 1 0,0 0-1,1 0 1,1 1 0,0 0 0,1 1-1,0-1 1,1 2 0,1-1 0,0 0-1,1 1 1,1 0 0,-2 22 0,4-11-20,2 1 0,0 0 1,2 0-1,1-1 1,1 1-1,1-1 1,2-1-1,1 1 1,0-1-1,28 49 0,-26-55-18,2 0 0,0-1 1,1 0-1,1-1 0,1 0 0,1-2 0,0 0 0,1-1 0,0 0 0,2-2 0,-1 0 0,2-1 0,30 13 0,-39-20 34,1-1-1,0 0 1,0-1 0,0 0 0,0-1-1,1-1 1,-1 0 0,0 0-1,1-1 1,-1-1 0,1-1-1,23-5 1,-18 1 97,-1 0-1,0-1 1,0-1 0,-1-1 0,0 0-1,-1-2 1,0 0 0,16-14 0,5-9 122,-2-2 1,-2-1 0,-2-1 0,-1-2 0,-2-1 0,25-48 0,-23 35-267,-2-2 0,23-68 0,-42 96 0,-1 0 0,-1-1 0,-1 0 0,-2 0 0,-1-1 0,-1-49 0,-2 72 0,-1-1 0,1 0 0,-2 1 0,1-1 0,-1 1 0,-1 0 0,1 0 0,-1-1 0,0 1 0,-1 1 0,1-1 0,-2 1 0,1-1 0,-1 1 0,1 0 0,-9-7 0,4 6 0,0 0 0,-1 0 0,1 1 0,-1 0 0,-1 1 0,1 0 0,-1 1 0,0 0 0,-22-4 0,5 3 0,0 1 0,-1 2 0,1 1 0,-1 1 0,0 1 0,1 2 0,-54 11 0,53-5-1043,0 1 0,0 1-1,-39 23 1,36-18-1350</inkml:trace>
</inkml:ink>
</file>

<file path=ppt/ink/ink23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6:12.256"/>
    </inkml:context>
    <inkml:brush xml:id="br0">
      <inkml:brushProperty name="width" value="0.025" units="cm"/>
      <inkml:brushProperty name="height" value="0.025" units="cm"/>
    </inkml:brush>
  </inkml:definitions>
  <inkml:trace contextRef="#ctx0" brushRef="#br0">6931 448 7495,'-91'-6'5955,"63"2"-5365,0-2 0,-46-15 0,41 12-521,-2 3 0,1 0 0,-1 3 0,0 0 0,1 3 0,-44 4 0,-10-2-195,-831-35 202,2-39 141,773 59-243,-812-51-41,-617-67-15,1263 92 1072,-317 2 0,558 37-885,-1 2 0,1 3 0,-119 26 0,165-26 23,1 2 0,-1 0 1,1 2-1,1 0 0,-1 2 1,2 0-1,-1 1 0,2 1 0,0 1 1,0 1-1,2 0 0,-1 2 0,2 0 1,-25 33-1,25-25-103,2 0-1,0 1 1,2 1 0,0 0 0,2 1-1,1 0 1,-6 35 0,-18 209 262,17-103-260,11-133-11,-2 3 76,2 1 0,2 0 0,2 0 0,6 78 0,-1-102-78,1 0 1,0 0 0,1 0 0,0-1 0,2 0 0,-1 0-1,2 0 1,0-1 0,1-1 0,0 0 0,1 0 0,0-1-1,24 20 1,-11-13 27,1-1 0,1-1 0,0-1 0,1-2 0,0 0 0,47 15 0,24 0 24,1-3 0,117 13-1,209 6 88,-289-33-97,607 43 159,-345-29 419,155 4-359,631-48 0,-238-56-178,-9-66 185,-776 103 440,-3-7 1,160-68-1,-290 100-576,0-1 0,0-1 0,-2-2 0,0 0-1,0-2 1,-2-1 0,0-1 0,36-39 0,-48 44-11,0 1 0,-1-2 0,0 1 1,-2-2-1,0 1 0,0-1 0,-2-1 0,0 1 0,-1-1 1,-1-1-1,0 1 0,-2-1 0,0 1 0,-1-1 0,-1-27 0,-2 37-128,0 0 0,-1-1 0,0 1-1,0 0 1,-1 0 0,-1 0-1,1 0 1,-1 1 0,-1-1 0,1 1-1,-2 0 1,1 0 0,-1 1-1,0 0 1,-12-11 0,-10-7-1247,0 2 0,-55-33 0,48 33-769,34 22 1876,-1 1 1,1-1-1,-1 0 0,1 0 1,0 0-1,0 0 0,-1 0 1,1 0-1,0-1 0,0 1 0,0 0 1,0-1-1,0 1 0,0 0 1,1-1-1,-1 1 0,0-1 1,1 1-1,-1-1 0,0-2 0,2-13-5322</inkml:trace>
</inkml:ink>
</file>

<file path=ppt/ink/ink23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6:13.133"/>
    </inkml:context>
    <inkml:brush xml:id="br0">
      <inkml:brushProperty name="width" value="0.025" units="cm"/>
      <inkml:brushProperty name="height" value="0.025" units="cm"/>
    </inkml:brush>
  </inkml:definitions>
  <inkml:trace contextRef="#ctx0" brushRef="#br0">0 707 7751,'42'-7'7197,"25"-19"-5542,-26 8-673,957-315 1496,25 91-1625,-729 202-488,1 12-1,483 16 1,-55 61 99,-3 35 757,-507-57-616,29 3-176,568 63 4438,-899-92-5380,6 1-7846,58-5 223</inkml:trace>
</inkml:ink>
</file>

<file path=ppt/ink/ink23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6:20.568"/>
    </inkml:context>
    <inkml:brush xml:id="br0">
      <inkml:brushProperty name="width" value="0.025" units="cm"/>
      <inkml:brushProperty name="height" value="0.025" units="cm"/>
    </inkml:brush>
  </inkml:definitions>
  <inkml:trace contextRef="#ctx0" brushRef="#br0">11 63 17809,'-11'1'3238,"15"-1"1804,19-1 1636,75-18-6678,-71 13 0,1 0 0,0 2 0,32-1 0,-36 6 0,29-2 0,-46-10-7884,-6 8 4643,3-5-5845</inkml:trace>
</inkml:ink>
</file>

<file path=ppt/ink/ink23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6:21.239"/>
    </inkml:context>
    <inkml:brush xml:id="br0">
      <inkml:brushProperty name="width" value="0.025" units="cm"/>
      <inkml:brushProperty name="height" value="0.025" units="cm"/>
    </inkml:brush>
  </inkml:definitions>
  <inkml:trace contextRef="#ctx0" brushRef="#br0">0 526 15439,'0'0'15358,"9"-7"-14162,81-83-824,153-196-1,-134 150-340,-109 136-31,0-1 0,0 1 0,0 0 0,0-1 0,0 1 0,0 0 0,0 0 0,1-1 0,-1 1 0,0 0 0,0-1 0,0 1 0,0 0 0,1 0 0,-1-1 0,0 1 0,0 0 0,0 0 0,1 0 0,-1-1 0,0 1 0,1 0 0,-1 0 0,0 0 0,0 0 0,1 0 0,-1-1 0,0 1 0,1 0 0,-1 0 0,0 0 0,1 0 0,-1 0 0,0 0 0,0 0 0,1 0 0,-1 0 0,0 0 0,1 0 0,-1 0 0,0 1 0,1-1 0,-1 0 0,0 0 0,0 0 0,1 0 0,-1 0 0,0 1 0,1-1 0,-1 0 0,0 0 0,0 0 0,1 1 0,0 23 0,-9 31 0,-23 57 0,16-64 0,2 1 0,2 0 0,2 1 0,-4 77 0,13-126-11,0-1 0,-1 1 1,1 0-1,0-1 0,0 1 0,0 0 0,0 0 1,0-1-1,0 1 0,1 0 0,-1-1 0,0 1 1,0-1-1,0 1 0,1 0 0,-1-1 0,0 1 0,0 0 1,1-1-1,-1 1 0,1-1 0,-1 1 0,0-1 1,1 1-1,-1-1 0,1 1 0,-1-1 0,1 0 1,0 1-1,-1-1 0,1 0 0,-1 1 0,1-1 1,0 0-1,-1 0 0,1 1 0,0-1 0,-1 0 1,1 0-1,1 0 0,-2 0-39,1-1-1,0 1 1,-1-1 0,1 1-1,-1-1 1,1 1 0,-1-1-1,1 1 1,-1-1 0,1 0-1,-1 1 1,0-1 0,1 0 0,-1 1-1,0-1 1,1 0 0,-1 1-1,0-1 1,0 0 0,0 0-1,0 1 1,0-1 0,0 0-1,0 0 1,0 1 0,0-1-1,0 0 1,0 0 0,0 1-1,0-1 1,-1 0 0,1 1 0,0-1-1,-1 0 1,1 0 0,0 1-1,-1-1 1,1 1 0,-1-2-1,-3-4-1592,-1-1 0,1 1-1,-1 0 1,-1 0-1,1 0 1,-1 0 0,0 1-1,-9-6 1,-35-24-3370,12 9 6233,29 19-980,-14-11 11216,23 18-11262,0 0 0,0 0 0,-1-1 0,1 1 0,0 0 1,0-1-1,0 1 0,0 0 0,0 0 0,-1-1 0,1 1 1,0 0-1,0-1 0,0 1 0,0 0 0,0-1 0,0 1 1,0 0-1,0-1 0,0 1 0,0 0 0,0-1 0,1 1 1,-1 0-1,0-1 0,0 1 0,0 0 0,0 0 0,0-1 0,1 1 1,-1 0-1,0-1 0,0 1 0,12-6 984,21-2-102,49-7-1,-39 9-3268,0-3-4433,-14 1-4072</inkml:trace>
</inkml:ink>
</file>

<file path=ppt/ink/ink23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6:21.955"/>
    </inkml:context>
    <inkml:brush xml:id="br0">
      <inkml:brushProperty name="width" value="0.025" units="cm"/>
      <inkml:brushProperty name="height" value="0.025" units="cm"/>
    </inkml:brush>
  </inkml:definitions>
  <inkml:trace contextRef="#ctx0" brushRef="#br0">0 65 17040,'0'0'15124,"3"9"-14622,-2-6-495,0 0 1,0 0 0,0 0 0,0 0 0,1 0 0,-1 0 0,1-1 0,0 1 0,0 0 0,0-1 0,0 1 0,0-1 0,1 0 0,-1 0-1,5 3 1,-2-3-10,0 0 0,0 0-1,0 0 1,1 0 0,-1-1 0,1 0-1,-1 0 1,1 0 0,0-1-1,7 0 1,4-1-941,-1 0 0,1-1 0,-1-1 0,1-1 0,-1 0 0,-1-1 0,1-1 0,15-7 0,-1-3-1920,0 0-1,51-40 1,-81 55 2963,0 1 0,1 0 1,-1-1-1,0 1 1,0 0-1,1-1 1,-1 1-1,0 0 1,0 0-1,1-1 1,-1 1-1,0 0 1,1 0-1,-1-1 1,0 1-1,1 0 1,-1 0-1,0 0 1,1 0-1,-1 0 1,1 0-1,-1-1 1,0 1-1,1 0 1,-1 0-1,1 0 1,-1 0-1,0 0 0,1 0 1,-1 1-1,0-1 1,1 0-1,-1 0 1,1 0-1,-1 0 1,0 0-1,1 0 1,-1 1-1,0-1 1,1 0-1,-1 0 1,1 1-1,-3 20 3082,-16 27 857,-49 82-1739,35-71-682,-47 120 0,77-174-1939,0 1 0,0-1 1,1 0-1,-1 0 0,2 1 0,-1-1 0,0 1 1,1-1-1,0 1 0,1 10 0,5-11-5012,5-4-2044</inkml:trace>
</inkml:ink>
</file>

<file path=ppt/ink/ink23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6:23.013"/>
    </inkml:context>
    <inkml:brush xml:id="br0">
      <inkml:brushProperty name="width" value="0.025" units="cm"/>
      <inkml:brushProperty name="height" value="0.025" units="cm"/>
    </inkml:brush>
  </inkml:definitions>
  <inkml:trace contextRef="#ctx0" brushRef="#br0">221 78 12011,'0'0'4383,"11"-11"-1089,2-3-2127,-6 6-243,0 0 0,1 0 0,0 1 0,15-10 0,-23 16-841,0 1 1,0 0-1,0 0 0,0-1 1,0 1-1,1 0 0,-1 0 1,0 0-1,0-1 1,0 1-1,1 0 0,-1 0 1,0 0-1,0-1 0,1 1 1,-1 0-1,0 0 1,0 0-1,1 0 0,-1 0 1,0 0-1,0 0 0,1 0 1,-1-1-1,0 1 1,1 0-1,-1 0 0,0 0 1,0 0-1,1 0 0,-1 1 1,0-1-1,1 0 1,-1 0-1,0 0 0,0 0 1,1 0-1,-1 0 0,0 0 1,0 1-1,1-1 1,-1 0-1,0 0 0,0 0 1,1 0-1,-1 1 0,0-1 1,0 0-1,0 0 1,1 1-1,-5 20 1055,-16 25-517,-15 0-365,-1-1 0,-3-2 1,-1-2-1,-80 63 0,120-103-256,0-1 0,0 0 0,-1 0 0,1 1 0,0-1 0,0 0 0,0 1 0,0-1 0,-1 0 0,1 0 0,0 1 0,0-1 0,-1 0 0,1 0 0,0 1 0,0-1 0,-1 0 0,1 0 0,0 0 0,-1 0 0,1 0 0,0 1 0,0-1 0,-1 0 0,1 0 0,0 0 0,-1 0 0,1 0 0,0 0 0,-1 0 0,1 0 0,0 0 0,-1 0 0,1 0 0,0 0 0,-1 0 0,1 0 0,0-1 0,-1 1 0,1 0 0,-1 0 0,7-16 0,17-22 0,91-113 0,-114 197 0,-4-22 0,0-5 0,1-1 0,1 0 0,1 1 0,0-1 0,1 1 0,5 28 0,-5-44 0,1-1 0,1 1 0,-1-1 0,0 0 0,0 1 0,1-1 0,0 0 0,-1 0 0,1 0 0,0 0 0,0 0 0,0 0 0,0 0 0,0-1 0,1 1 0,1 1 0,0-34 0,-6 19 0,0 1 0,-1-1 0,0 1 0,-1-1 0,0 1 0,-1 1 0,0-1 0,-1 0 0,-11-16 0,7 13 0,-1 1 0,0 0 0,-1 0 0,0 1 0,0 0 0,-17-11 0,28 23 0,1-1 0,-1 1 0,1-1 0,-1 1 0,0-1 0,1 1 0,-1-1 0,0 1 0,1 0 0,-1-1 0,0 1 0,0 0 0,1-1 0,-1 1 0,0 0 0,0 0 0,1 0 0,-1 0 0,0 0 0,0 0 0,0 0 0,1 0 0,-1 0 0,0 0 0,0 0 0,1 0 0,-1 1 0,-1-1 0,2 1 0,0 0 0,0 0 0,0 0 0,0 0 0,1 0 0,-1-1 0,0 1 0,1 0 0,-1 0 0,0 0 0,1 0 0,-1-1 0,1 1 0,-1 0 0,1 0 0,-1-1 0,1 1 0,0-1 0,-1 1 0,1 0 0,0-1 0,-1 1 0,1-1 0,0 1 0,0-1 0,1 1 0,9 6 0,1-1 0,0 0 0,0-1 0,0 0 0,1 0 0,0-2 0,13 3 0,98 12 0,-86-14 0,60 9-2852,-3 5-4572,-72-13-3760</inkml:trace>
</inkml:ink>
</file>

<file path=ppt/ink/ink23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6:25.470"/>
    </inkml:context>
    <inkml:brush xml:id="br0">
      <inkml:brushProperty name="width" value="0.025" units="cm"/>
      <inkml:brushProperty name="height" value="0.025" units="cm"/>
    </inkml:brush>
  </inkml:definitions>
  <inkml:trace contextRef="#ctx0" brushRef="#br0">323 56 14798,'0'0'4879,"4"-9"-2215,1 3-1861,-3 3-513,-1 1 1,1-1-1,0 1 1,-1-1 0,1 1-1,-1-1 1,0 0-1,0 0 1,0 1 0,0-1-1,-1 0 1,2-5 1548,-32 45-30,-15 20-1453,3 3-1,2 0 0,2 3 1,4 1-1,2 2 1,-36 106-1,63-156-355,1 0 0,1 0 0,0 0 0,1 1 0,0 28 0,2-41 0,0 1 0,0-1 0,1 0 0,-1 0 0,1 0 0,0 0 0,0 0 0,1 0 0,-1 0 0,1-1 0,0 1 0,-1 0 0,2-1 0,-1 1 0,0-1 0,1 0 0,0 0 0,-1 0 0,1 0 0,1 0 0,-1-1 0,0 1 0,0-1 0,1 0 0,0 0 0,-1 0 0,7 2 0,1-1-355,1 0 0,-1-1 0,1-1-1,-1 1 1,1-2 0,17-1 0,-11 0-999,-1-2 0,0 0 0,1-1 0,-2-1 0,1-1 1,24-11-1,1-5-9457</inkml:trace>
</inkml:ink>
</file>

<file path=ppt/ink/ink23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6:26.017"/>
    </inkml:context>
    <inkml:brush xml:id="br0">
      <inkml:brushProperty name="width" value="0.025" units="cm"/>
      <inkml:brushProperty name="height" value="0.025" units="cm"/>
    </inkml:brush>
  </inkml:definitions>
  <inkml:trace contextRef="#ctx0" brushRef="#br0">52 3 17649,'0'0'12454,"-8"12"-12144,2-4-252,1 0 0,0 1 0,0-1 0,1 1 0,0 0 0,1 0-1,0 0 1,1 1 0,-1-1 0,2 1 0,-1 0 0,2-1 0,-1 18 0,1-25-46,0-1 0,1 1 0,-1-1-1,0 1 1,1-1 0,-1 1 0,0-1 0,1 0-1,0 1 1,-1-1 0,1 0 0,0 1 0,-1-1-1,1 0 1,0 0 0,0 0 0,0 0 0,0 0-1,1 0 1,-1 0 0,0 0 0,0 0 0,0 0-1,1 0 1,-1-1 0,2 1 0,1 0 27,-1 0 0,1 0 1,0-1-1,0 1 0,0-1 1,0 0-1,-1 0 0,1-1 0,0 1 1,4-2-1,4-1 84,0 0 0,-1-1 0,0-1 0,0 0 1,18-10-1,-14 5-118,0-1 0,-1 0 1,0-1-1,0 0 0,-2-2 1,1 1-1,-2-1 0,0-1 1,17-30-1,-45 80-5,7-17 0,2 0 0,-1 0 0,2 1 0,1-1 0,0 2 0,1-1 0,-3 28 0,8-46 0,1 0 0,-1 0 0,1 0-1,0 0 1,-1 0 0,1 0 0,0 0 0,0 0 0,-1 0 0,1 0-1,0 0 1,0 0 0,0-1 0,0 1 0,0 0 0,0-1 0,1 1-1,-1-1 1,0 1 0,0-1 0,0 0 0,0 1 0,1-1 0,-1 0-1,0 0 1,0 0 0,0 0 0,1 0 0,-1 0 0,2 0 0,51-1-541,-40 1 34,-5-1-1444,0 1-1,0-1 0,0-1 0,16-4 1,1-3-7867</inkml:trace>
</inkml:ink>
</file>

<file path=ppt/ink/ink23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6:26.377"/>
    </inkml:context>
    <inkml:brush xml:id="br0">
      <inkml:brushProperty name="width" value="0.025" units="cm"/>
      <inkml:brushProperty name="height" value="0.025" units="cm"/>
    </inkml:brush>
  </inkml:definitions>
  <inkml:trace contextRef="#ctx0" brushRef="#br0">87 1 12716,'0'0'19261,"-6"11"-18578,-10 16-582,-25 45-72,37-65-32,0 1 0,1-1 1,0 0-1,1 1 0,0 0 0,0-1 0,-1 14 0,3-20 3,1 0 0,0 0 1,0-1-1,0 1 0,0-1 0,0 1 0,0-1 1,1 1-1,-1-1 0,0 0 0,0 1 0,0-1 0,0 0 1,0 0-1,0 0 0,1 0 0,-1 0 0,0 0 1,0 0-1,2-1 0,28 0-20,32-10-4194,-24-5-7587,-22 4-3141</inkml:trace>
</inkml:ink>
</file>

<file path=ppt/ink/ink23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6:26.793"/>
    </inkml:context>
    <inkml:brush xml:id="br0">
      <inkml:brushProperty name="width" value="0.025" units="cm"/>
      <inkml:brushProperty name="height" value="0.025" units="cm"/>
    </inkml:brush>
  </inkml:definitions>
  <inkml:trace contextRef="#ctx0" brushRef="#br0">1 0 17296,'0'0'12204,"3"5"-12076,15 0-64,4 1-32,-1-2-1185,4-4-1666,0 0-2305,-2-6-4678</inkml:trace>
</inkml:ink>
</file>

<file path=ppt/ink/ink23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6:27.169"/>
    </inkml:context>
    <inkml:brush xml:id="br0">
      <inkml:brushProperty name="width" value="0.025" units="cm"/>
      <inkml:brushProperty name="height" value="0.025" units="cm"/>
    </inkml:brush>
  </inkml:definitions>
  <inkml:trace contextRef="#ctx0" brushRef="#br0">1 14 17489,'0'0'9448,"67"0"-8903,-27-1-481,4-2-673,5 1-2209,-7-2-1218,-3 0-2210</inkml:trace>
</inkml:ink>
</file>

<file path=ppt/ink/ink23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6:27.587"/>
    </inkml:context>
    <inkml:brush xml:id="br0">
      <inkml:brushProperty name="width" value="0.025" units="cm"/>
      <inkml:brushProperty name="height" value="0.025" units="cm"/>
    </inkml:brush>
  </inkml:definitions>
  <inkml:trace contextRef="#ctx0" brushRef="#br0">126 7 18065,'0'0'4554,"-10"3"-2654,5-2-1725,0 0-1,0 1 1,0 0-1,0 0 1,1 0-1,-1 0 1,1 1-1,-1 0 1,1 0-1,0 0 0,0 1 1,0-1-1,1 1 1,-1 0-1,1 0 1,0 0-1,0 0 1,-4 8-1,1-1 41,1 0 0,1 0 0,0 0 0,0 0 0,1 1 0,0 0 0,1-1 0,1 1 0,0 0 0,0 14 0,2-25-203,-1 1 0,0 0 0,1-1 0,0 1 0,-1-1 0,1 1 0,0-1 0,0 0 0,-1 1 0,1-1 0,0 0 0,0 1 0,1-1 0,-1 0 0,0 0 0,0 0 0,1 0 0,-1 0 0,0 0 0,1-1 0,-1 1 0,1 0 0,-1-1 0,1 1 0,-1-1 0,1 1 0,-1-1 0,1 0 0,0 0 0,-1 1 0,1-1 0,0 0 0,-1-1 0,1 1 0,-1 0 0,4-1 0,2 0 86,1 0 0,-1 0 0,1-1 0,-1 0 0,0 0 0,0-1 0,7-3 0,11-10-13,-2-2 1,0 0-1,-1-1 1,0-1-1,-2-2 1,-1 0-1,0 0 0,25-44 1,-67 106 104,2 0 1,-23 62-1,42-98-190,0 0 0,1 0 0,0 1 0,-1-1 0,2 0 0,-1 0 0,0 1 0,1-1 0,0 0 0,0 1 0,0-1 0,1 6 0,0-8 0,0-1 0,0 1 0,0-1 0,0 1 0,0-1 0,1 1 0,-1-1 0,0 0 0,1 1 0,-1-1 0,1 0 0,0 0 0,-1 0 0,1 0 0,0-1 0,-1 1 0,1 0 0,0-1 0,0 1 0,0-1 0,0 1 0,-1-1 0,1 0 0,0 0 0,0 0 0,0 0 0,0 0 0,3-1 0,3 1-228,0-1 0,0 0 0,0 0 0,0-1 0,0 0 0,0 0 0,0-1 0,8-3 0,-7 1-518,1 0 1,-1-1-1,0 0 1,-1-1-1,1 0 1,-1 0-1,-1 0 0,1-1 1,10-15-1,9-18-6946</inkml:trace>
</inkml:ink>
</file>

<file path=ppt/ink/ink23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6:28.134"/>
    </inkml:context>
    <inkml:brush xml:id="br0">
      <inkml:brushProperty name="width" value="0.025" units="cm"/>
      <inkml:brushProperty name="height" value="0.025" units="cm"/>
    </inkml:brush>
  </inkml:definitions>
  <inkml:trace contextRef="#ctx0" brushRef="#br0">270 0 21428,'0'0'6604,"-8"12"-5531,-232 292 2391,239-303-3333,2-5-69,9-15-140,15-27-848,2 8-485,-19 29 1063,0-1-1,-1 0 1,0 0-1,-1-1 1,9-21-1,-36 71-80,17-34 586,0 1 0,0-1 1,0 1-1,1 0 0,0 0 0,1 0 0,-1 0 0,1 1 0,0-1 0,1 0 0,-1 1 0,1-1 0,1 1 0,-1 9 0,1-15-141,0-1 0,0 1 0,1-1 1,-1 1-1,0-1 0,0 1 0,1-1 0,-1 1 0,0-1 0,1 0 0,-1 1 0,1-1 0,-1 0 0,0 1 1,1-1-1,-1 0 0,1 1 0,-1-1 0,1 0 0,-1 0 0,1 1 0,-1-1 0,1 0 0,-1 0 0,1 0 1,-1 0-1,1 0 0,-1 0 0,1 0 0,-1 0 0,1 0 0,-1 0 0,1 0 0,-1 0 0,1 0 0,-1 0 1,1 0-1,-1-1 0,1 1 0,-1 0 0,1 0 0,-1-1 0,1 1 0,0-1 6,1 1 0,-1-1-1,0 1 1,0-1 0,0 0-1,0 1 1,0-1 0,0 0 0,0 0-1,0 0 1,-1 0 0,1 1 0,0-1-1,0-1 1,-1 1 0,1 0-1,0 0 1,-1 0 0,1-2 0,1-7 14,-2 0 0,1 0 0,-2 1 0,1-1 0,-1 0 0,-1 0 1,1 1-1,-2-1 0,1 1 0,-1-1 0,-1 1 0,0 0 0,0 0 1,-1 1-1,0-1 0,0 1 0,-1 0 0,0 0 0,0 1 0,-1 0 1,0 0-1,-1 0 0,1 1 0,-1 0 0,-13-7 0,19 12 156,12 15-469,-3-8 164,1 1 0,0-2 0,0 1 0,0-1 1,0-1-1,1 1 0,0-1 0,0-1 0,0 0 0,18 4 1,0-1-2080,0-2 1,43 1-1,-30-6-3685,-6-5-2873</inkml:trace>
</inkml:ink>
</file>

<file path=ppt/ink/ink23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6:28.508"/>
    </inkml:context>
    <inkml:brush xml:id="br0">
      <inkml:brushProperty name="width" value="0.025" units="cm"/>
      <inkml:brushProperty name="height" value="0.025" units="cm"/>
    </inkml:brush>
  </inkml:definitions>
  <inkml:trace contextRef="#ctx0" brushRef="#br0">295 1 16400,'0'0'2268,"3"10"455,5 18-754,7 27 565,-1 1 0,5 62 1,-17-100-2388,-1-1 0,-1 1 0,0 0 1,-1-1-1,-1 1 0,-1-1 0,-1 1 1,0-1-1,-1 0 0,-1 0 0,-12 24 1,4-15-287,-2-1 0,-1 0 0,-1-1 0,-1-1 1,-1-1-1,-1-1 0,-1-1 0,0 0 0,-50 31 1,32-36-5724,8-13-5973</inkml:trace>
</inkml:ink>
</file>

<file path=ppt/ink/ink23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6:28.927"/>
    </inkml:context>
    <inkml:brush xml:id="br0">
      <inkml:brushProperty name="width" value="0.025" units="cm"/>
      <inkml:brushProperty name="height" value="0.025" units="cm"/>
    </inkml:brush>
  </inkml:definitions>
  <inkml:trace contextRef="#ctx0" brushRef="#br0">0 15 22197,'0'0'8520,"75"-14"-7975,-35 17-97,6 4-192,4-1-160,-1 0-32,-7-2-736,-5 2-1250,-21 1-993,-14-2-2402,-5 1-3811</inkml:trace>
</inkml:ink>
</file>

<file path=ppt/ink/ink23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6:29.283"/>
    </inkml:context>
    <inkml:brush xml:id="br0">
      <inkml:brushProperty name="width" value="0.025" units="cm"/>
      <inkml:brushProperty name="height" value="0.025" units="cm"/>
    </inkml:brush>
  </inkml:definitions>
  <inkml:trace contextRef="#ctx0" brushRef="#br0">1 0 8712,'0'0'12556,"83"25"-10090,-20-25-608,9 0-609,7-2-896,-4-4-289,-8-2-3011,-11-1-5349</inkml:trace>
</inkml:ink>
</file>

<file path=ppt/ink/ink23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6:29.643"/>
    </inkml:context>
    <inkml:brush xml:id="br0">
      <inkml:brushProperty name="width" value="0.025" units="cm"/>
      <inkml:brushProperty name="height" value="0.025" units="cm"/>
    </inkml:brush>
  </inkml:definitions>
  <inkml:trace contextRef="#ctx0" brushRef="#br0">263 1 17713,'0'0'7788,"-11"11"-6811,-19 22-434,2 1-1,1 1 0,2 1 0,1 1 1,-23 51-1,35-64-395,1 2 0,1-1 1,1 1-1,1 1 0,2-1 1,1 1-1,0 0 0,2 1 1,2-1-1,1 33 0,0-55-140,1-1-1,0 1 0,1 0 1,-1-1-1,1 1 0,0-1 1,0 0-1,0 0 0,0 1 1,1-1-1,-1-1 0,1 1 1,0 0-1,1-1 0,-1 1 1,1-1-1,-1 0 0,1 0 1,0 0-1,0-1 0,0 0 1,0 1-1,1-1 0,-1-1 1,1 1-1,-1-1 0,1 1 1,5-1-1,7 3-625,1-2-1,-1 0 0,1-1 1,-1-1-1,1 0 1,24-5-1,26-11-5183</inkml:trace>
</inkml:ink>
</file>

<file path=ppt/ink/ink23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6:30.203"/>
    </inkml:context>
    <inkml:brush xml:id="br0">
      <inkml:brushProperty name="width" value="0.025" units="cm"/>
      <inkml:brushProperty name="height" value="0.025" units="cm"/>
    </inkml:brush>
  </inkml:definitions>
  <inkml:trace contextRef="#ctx0" brushRef="#br0">1 1 19699,'0'0'4254,"0"9"-2396,0 3-1175,-1 3 107,1 1 1,1-1-1,1 1 1,6 25-1,-7-37-750,0 0 0,0 0-1,0 0 1,1 0 0,0-1 0,0 1-1,0-1 1,0 1 0,1-1 0,-1 0 0,1 0-1,0 0 1,-1 0 0,1 0 0,1-1 0,-1 1-1,0-1 1,1 0 0,-1 0 0,1 0-1,0 0 1,-1-1 0,1 0 0,0 1 0,5 0-1,5-1-389,0 0-1,1-1 0,-1 0 0,0-1 1,0-1-1,0 0 0,0-1 0,0 0 1,0-1-1,-1-1 0,0 0 0,13-8 0,-5 3-2295,-1-2-1,28-19 0,-30 16-2622,-1 1-1,20-22 0,-74 79 17024,-1 8-5108,-126 222 370,158-262-7062,1-1 0,0 1 0,1 0 0,-5 18 0,9-29-177,1 0 0,-1 0 0,1 1 0,0-1 0,-1 0 0,1 0 0,-1 0 0,1 0 0,0 0-1,-1 0 1,1 0 0,-1 0 0,1 0 0,0 0 0,-1 0 0,1 0 0,-1 0 0,1-1 0,0 1-1,-1 0 1,1 0 0,-1-1 0,1 0 0,18-17-6429,-1-10-6944</inkml:trace>
</inkml:ink>
</file>

<file path=ppt/ink/ink23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6:31.283"/>
    </inkml:context>
    <inkml:brush xml:id="br0">
      <inkml:brushProperty name="width" value="0.025" units="cm"/>
      <inkml:brushProperty name="height" value="0.025" units="cm"/>
    </inkml:brush>
  </inkml:definitions>
  <inkml:trace contextRef="#ctx0" brushRef="#br0">99 7 18385,'3'-7'8082,"-8"26"-6136,-12 33-1729,-11 1 57,21-42-240,0 0 1,1 0-1,0 1 1,1 0-1,0 0 1,1 0-1,1 1 1,-1-1-1,-1 21 1,6-31-1,-1-1 0,1 0 1,-1 1-1,1-1 0,0 0 0,0 0 0,0 1 0,0-1 1,0 0-1,0 0 0,0 0 0,0 0 0,0 0 0,0 0 1,0-1-1,1 1 0,-1 0 0,0-1 0,1 1 0,-1-1 1,0 1-1,1-1 0,-1 1 0,1-1 0,-1 0 0,1 0 1,-1 0-1,3 0 0,53 2 489,-47-3-526,3 2-195,24-2-572,-35 1 452,-1 0 0,0 0 1,1 0-1,-1 0 0,0-1 0,1 1 0,-1-1 1,0 1-1,1-1 0,-1 1 0,0-1 0,0 0 1,0 1-1,0-1 0,0 0 0,0 0 0,0 0 0,0 0 1,0 0-1,0 0 0,1-2 0,-1-5-5730</inkml:trace>
</inkml:ink>
</file>

<file path=ppt/ink/ink23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6:31.619"/>
    </inkml:context>
    <inkml:brush xml:id="br0">
      <inkml:brushProperty name="width" value="0.025" units="cm"/>
      <inkml:brushProperty name="height" value="0.025" units="cm"/>
    </inkml:brush>
  </inkml:definitions>
  <inkml:trace contextRef="#ctx0" brushRef="#br0">0 49 14862,'0'0'9833,"60"-13"-9544,-16 8-225,7-1-128,4-2-2114,-2 0-1922,-1-1-3876</inkml:trace>
</inkml:ink>
</file>

<file path=ppt/ink/ink23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6:31.987"/>
    </inkml:context>
    <inkml:brush xml:id="br0">
      <inkml:brushProperty name="width" value="0.025" units="cm"/>
      <inkml:brushProperty name="height" value="0.025" units="cm"/>
    </inkml:brush>
  </inkml:definitions>
  <inkml:trace contextRef="#ctx0" brushRef="#br0">0 1 20179,'0'0'9673,"68"0"-8808,-28 0-609,4 0-224,1 0-800,-3 0-2403,-5 0-2018,-6 0-1506</inkml:trace>
</inkml:ink>
</file>

<file path=ppt/ink/ink23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6:32.344"/>
    </inkml:context>
    <inkml:brush xml:id="br0">
      <inkml:brushProperty name="width" value="0.025" units="cm"/>
      <inkml:brushProperty name="height" value="0.025" units="cm"/>
    </inkml:brush>
  </inkml:definitions>
  <inkml:trace contextRef="#ctx0" brushRef="#br0">23 37 20467,'0'0'5974,"-4"8"-4340,-13 28-476,17-34-1120,-1 0-1,1 0 1,0 0 0,0 0-1,0-1 1,0 1 0,0 0-1,0 0 1,0 0 0,0 0-1,1 0 1,-1-1 0,1 1-1,-1 0 1,1 0-1,0-1 1,0 1 0,0 0-1,0-1 1,0 1 0,0-1-1,0 0 1,1 1 0,-1-1-1,0 0 1,1 1 0,-1-1-1,1 0 1,-1 0 0,1 0-1,0 0 1,-1-1 0,4 2-1,3 2-32,-1-1-1,1 0 1,0-1 0,0 1-1,16 1 1,-15-3-309,1 0 1,0-1-1,-1 0 0,1-1 1,-1 0-1,1-1 1,-1 0-1,0 0 0,1-1 1,-1 0-1,-1 0 0,13-7 1,-3-1-1548,-1-1 0,0-1 0,-1-1 0,21-22 0,0-4 805,-36 39 2866,-3 3 262,-30 32 453,2 2 1,2 0-1,-25 43 0,43-61-2339,0 0-1,1 1 1,0 0-1,2 1 1,1 0 0,0 0-1,1 0 1,1 1-1,-1 26 1,0 2-3757,-8-19-3672,3-19 53</inkml:trace>
</inkml:ink>
</file>

<file path=ppt/ink/ink23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6:33.090"/>
    </inkml:context>
    <inkml:brush xml:id="br0">
      <inkml:brushProperty name="width" value="0.025" units="cm"/>
      <inkml:brushProperty name="height" value="0.025" units="cm"/>
    </inkml:brush>
  </inkml:definitions>
  <inkml:trace contextRef="#ctx0" brushRef="#br0">289 1 14606,'0'0'12700,"-11"13"-11590,-223 255 2414,215-252-3143,21-21-265,26-33-583,-22 30 191,83-113-2772,-122 193 3480,17-44-256,9-17 153,0 0 0,1 0 1,0 1-1,1 0 0,0 0 0,1 0 1,1 0-1,-4 23 0,7-35-324,0 1 0,0-1 0,0 0 0,0 1 0,0-1 0,0 0 0,0 1 0,0-1 0,0 1 0,0-1 0,0 0 0,0 1 0,1-1 0,-1 0 0,0 1 0,0-1 0,1 0 0,-1 1 0,0-1 0,0 0 0,1 0 0,-1 1 0,0-1 0,1 0 0,-1 0 0,0 1 0,1-1 0,-1 0 0,0 0 0,1 0 0,-1 0 0,0 0 0,1 0 0,-1 1 0,1-1 0,-1 0 0,1 0 0,20-5 172,17-17 6,-37 20-183,0 1 0,0 0 0,0-1 0,0 1 0,-1-1 0,1 0 0,0 1 0,-1-1 0,1 0 0,-1 1 0,1-1 0,-1 0 0,0 1 0,0-1 0,0 0 0,0 0 0,0 1 0,0-1 0,0 0 0,0 0 0,-1 1 0,1-1 0,-1 0 0,1 1 0,-1-1 0,0 0 0,0 1 0,0-1 0,0 1 0,0-1 0,0 1 0,-2-2 0,-5-7 0,0 1 0,-1 0 0,-17-12 0,7 5 0,10 7 0,-22-19 0,26 21 0,16 13 0,23 12-257,1 0 1,1-3-1,0-1 1,61 15-1,-60-18-376,-8-4-3559,-10-6-2069,-1-1-4624</inkml:trace>
</inkml:ink>
</file>

<file path=ppt/ink/ink23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6:33.450"/>
    </inkml:context>
    <inkml:brush xml:id="br0">
      <inkml:brushProperty name="width" value="0.025" units="cm"/>
      <inkml:brushProperty name="height" value="0.025" units="cm"/>
    </inkml:brush>
  </inkml:definitions>
  <inkml:trace contextRef="#ctx0" brushRef="#br0">478 1 20692,'0'0'3293,"6"12"-431,10 19-1876,-1 1 1,-2 0 0,-1 1 0,-1 0-1,9 50 1,-19-63-987,0-1 0,-1 1 0,-1-1 0,-1 0 0,-1 1 0,0-1 0,-1 0 0,-2 0 0,0-1 0,0 1 0,-2-1 0,0-1 0,-1 0 0,-1 0 0,-1 0 0,0-2 0,-18 21 0,-10 9-439,-2-2-1,-2-1 1,-51 37 0,45-42-2046,-68 37 1,45-36-8983</inkml:trace>
</inkml:ink>
</file>

<file path=ppt/ink/ink23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6:49.331"/>
    </inkml:context>
    <inkml:brush xml:id="br0">
      <inkml:brushProperty name="width" value="0.025" units="cm"/>
      <inkml:brushProperty name="height" value="0.025" units="cm"/>
    </inkml:brush>
  </inkml:definitions>
  <inkml:trace contextRef="#ctx0" brushRef="#br0">0 409 14926,'0'0'2595,"71"-34"-962,-26-2-288,12-9-288,6-6-224,5-5-480,-1 3-289,-8 8 0,-6 6-32,-17 13-32,-12 8-353,-11 12-479,-16 10-4325,-17 11 1537,-13 6-4772</inkml:trace>
</inkml:ink>
</file>

<file path=ppt/ink/ink23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6:49.668"/>
    </inkml:context>
    <inkml:brush xml:id="br0">
      <inkml:brushProperty name="width" value="0.025" units="cm"/>
      <inkml:brushProperty name="height" value="0.025" units="cm"/>
    </inkml:brush>
  </inkml:definitions>
  <inkml:trace contextRef="#ctx0" brushRef="#br0">264 90 12139,'0'0'1266,"7"-10"234,-4 4-1112,25-37 855,-26 41-996,-1-1 0,1 1 0,0 0 0,1-1 0,-1 1 0,0 0 0,1 0 0,-1 0 0,1 1 0,-1-1 0,1 0 1,0 1-1,0 0 0,0 0 0,3-1 0,-5 2-204,-1 1 1,1 0 0,-1-1-1,1 1 1,-1 0 0,1 0-1,-1 0 1,0-1 0,0 1-1,1 0 1,-1 0 0,0 0-1,0 0 1,0 0 0,0-1 0,0 1-1,0 0 1,0 0 0,0 0-1,0 0 1,0 0 0,-1-1-1,1 2 1,-5 25 216,-5 1 35,0-1 0,-2 0 0,-1-1 0,-1 0 0,-18 24 0,-94 114 614,73-107-279,32-36 77,-30 40 1,50-54-686,10-10-108,132-83 341,8-4-1225,6 22-4395,-86 44-759</inkml:trace>
</inkml:ink>
</file>

<file path=ppt/ink/ink23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6:50.539"/>
    </inkml:context>
    <inkml:brush xml:id="br0">
      <inkml:brushProperty name="width" value="0.025" units="cm"/>
      <inkml:brushProperty name="height" value="0.025" units="cm"/>
    </inkml:brush>
  </inkml:definitions>
  <inkml:trace contextRef="#ctx0" brushRef="#br0">89 268 9769,'7'-10'2050,"6"-7"-896,33-45 2700,-43 56-3032,1 1 1,-1 0 0,0-1-1,-1 0 1,1 1 0,-1-1-1,0 0 1,-1 0-1,2-11 1,-3 16-770,0 1 0,0 0 0,0-1 0,-1 1-1,1 0 1,0 0 0,0-1 0,-1 1 0,1 0 0,0 0 0,0 0 0,-1-1 0,1 1-1,0 0 1,-1 0 0,1 0 0,0 0 0,-1 0 0,1 0 0,0 0 0,-1-1 0,1 1-1,0 0 1,-1 0 0,1 0 0,0 0 0,-1 0 0,1 1 0,0-1 0,-1 0-1,1 0 1,0 0 0,-1 0 0,1 0 0,0 0 0,-1 1 0,1-1 0,0 0 0,0 0-1,-1 0 1,1 1 0,0-1 0,0 0 0,-1 0 0,1 1 0,0-1 0,-18 11 61,1 6-126,1 0 0,1 1 1,0 1-1,2 0 0,0 1 0,1 0 1,0 1-1,2 1 0,-13 38 0,23-59 14,-1 1-1,0 0 1,1-1-1,-1 1 1,1 0-1,0-1 1,-1 1 0,1 0-1,0 0 1,0-1-1,0 1 1,0 0-1,1-1 1,-1 1-1,0 0 1,1 0-1,-1-1 1,1 1-1,1 2 1,-2-4 1,1 1 0,0-1 0,0 0 1,0 1-1,0-1 0,0 0 0,0 1 0,0-1 1,0 0-1,-1 0 0,1 0 0,0 0 1,0 0-1,0 0 0,0 0 0,0 0 0,0-1 1,0 1-1,0 0 0,0-1 0,0 1 1,0 0-1,-1-1 0,2 0 0,10-5 59,-1-1 0,-1 0-1,18-15 1,10-11 22,-2-2 0,-2-1 0,-1-2 0,-2-1 0,-1-1-1,45-85 1,-104 181-25,3-7 16,2 1 0,-21 61-1,44-107-153,0-1 0,0 1 1,0 0-1,0 0 0,1 0 0,-1 0 0,1 0 0,0 0 0,1 4 0,-1-7 30,1 0-1,-1 0 0,1 0 0,-1 0 0,1 0 0,-1 0 0,1 0 0,0 0 0,-1 0 0,1-1 0,0 1 0,0 0 0,0 0 1,0-1-1,0 1 0,0 0 0,0-1 0,0 1 0,0-1 0,0 1 0,0-1 0,0 0 0,0 0 0,0 1 0,0-1 0,1 0 1,-1 0-1,0 0 0,0 0 0,0 0 0,2-1 0,6 1-754,0-2 0,-1 1 0,1-1 0,-1 0 1,1-1-1,-1 0 0,0-1 0,0 1 0,0-1 0,12-9 0,-18 12 625,40-25-6254</inkml:trace>
</inkml:ink>
</file>

<file path=ppt/ink/ink23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6:50.868"/>
    </inkml:context>
    <inkml:brush xml:id="br0">
      <inkml:brushProperty name="width" value="0.025" units="cm"/>
      <inkml:brushProperty name="height" value="0.025" units="cm"/>
    </inkml:brush>
  </inkml:definitions>
  <inkml:trace contextRef="#ctx0" brushRef="#br0">153 1 12172,'0'0'4388,"-11"7"-2114,-62 47 733,65-48-2543,1 1 1,-1 0-1,1 1 0,1-1 0,-1 1 1,2 1-1,-1-1 0,-6 13 0,12-20-462,0-1 1,-1 1-1,1-1 0,0 1 0,-1-1 0,1 1 0,0-1 0,0 1 0,0 0 1,-1-1-1,1 1 0,0-1 0,0 1 0,0 0 0,0-1 0,0 1 0,0-1 0,0 1 1,0 0-1,0-1 0,1 1 0,-1-1 0,0 1 0,0-1 0,0 1 0,1-1 1,-1 1-1,0 0 0,0-1 0,1 1 0,-1-1 0,1 0 0,-1 1 0,0-1 1,1 1-1,-1-1 0,1 0 0,-1 1 0,1-1 0,-1 0 0,1 1 0,-1-1 1,1 0-1,0 0 0,-1 0 0,1 1 0,-1-1 0,1 0 0,-1 0 0,1 0 1,0 0-1,-1 0 0,1 0 0,-1 0 0,1 0 0,0 0 0,-1 0 0,1-1 1,-1 1-1,1 0 0,-1 0 0,1-1 0,0 1 0,-1 0 0,1-1 0,41-17 264,15-29 88,-53 43-319,0-1-1,0 1 1,-1-1 0,1 1 0,-1-1 0,0 0-1,0 0 1,-1-1 0,0 1 0,3-9 0,-8 8 101,-7 10-226,-8 8-132,15-10 27,0 1 0,0-1 0,1 1 1,0 0-1,-1 0 0,1 0 1,0 0-1,0 0 0,0 0 1,1 1-1,-1-1 0,1 1 1,0-1-1,0 1 0,0-1 0,0 7 1,2-9-248,1 0 0,0 0 0,0 0 1,0 0-1,0-1 0,0 1 0,-1-1 1,1 1-1,0-1 0,0 0 0,0 0 1,0 0-1,0 0 0,0 0 0,0 0 1,0-1-1,0 1 0,0 0 0,2-2 1,17-7-4855</inkml:trace>
</inkml:ink>
</file>

<file path=ppt/ink/ink23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6:51.287"/>
    </inkml:context>
    <inkml:brush xml:id="br0">
      <inkml:brushProperty name="width" value="0.025" units="cm"/>
      <inkml:brushProperty name="height" value="0.025" units="cm"/>
    </inkml:brush>
  </inkml:definitions>
  <inkml:trace contextRef="#ctx0" brushRef="#br0">52 143 12172,'0'0'14904,"9"-6"-14381,-2 2-433,60-46 285,-63 47-344,1-1-1,-1 0 1,0 0-1,0-1 1,-1 1-1,1-1 1,-1 0-1,0 0 1,0 0-1,-1 0 0,1 0 1,-1 0-1,2-9 1,-4 14-19,0 0 1,0-1-1,0 1 0,0 0 1,0-1-1,1 1 0,-1 0 1,0-1-1,0 1 1,0 0-1,0-1 0,-1 1 1,1 0-1,0 0 0,0-1 1,0 1-1,0 0 0,0-1 1,0 1-1,0 0 0,-1 0 1,1-1-1,0 1 1,0 0-1,0-1 0,0 1 1,-1 0-1,1 0 0,0 0 1,0-1-1,-1 1 0,1 0 1,0 0-1,-1 0 1,1 0-1,0 0 0,-1-1 1,-13 5 182,-14 15-129,8 1 3,0 2 0,-24 35-1,37-47-52,1 1 0,-1-1-1,2 1 1,-1 0 0,2 0-1,-1 1 1,2-1 0,-5 21-1,8-31-18,0 0-1,0 0 1,0 0-1,0-1 1,0 1-1,0 0 1,0 0 0,0-1-1,0 1 1,1 0-1,-1 0 1,0 0-1,0-1 1,1 1-1,-1 0 1,0-1-1,1 1 1,-1 0-1,1-1 1,-1 1-1,1 0 1,-1-1-1,1 1 1,-1-1-1,1 1 1,0-1-1,-1 1 1,1-1 0,0 0-1,-1 1 1,1-1-1,1 1 1,2-1-131,-1 1 0,0-1 0,0 1 0,1-1 0,-1 0 0,0 0 0,1-1-1,4 0 1,2-1-1405,0-1 0,0 0 0,0 0 0,18-9 0,2-8-5946</inkml:trace>
</inkml:ink>
</file>

<file path=ppt/ink/ink23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6:52.189"/>
    </inkml:context>
    <inkml:brush xml:id="br0">
      <inkml:brushProperty name="width" value="0.025" units="cm"/>
      <inkml:brushProperty name="height" value="0.025" units="cm"/>
    </inkml:brush>
  </inkml:definitions>
  <inkml:trace contextRef="#ctx0" brushRef="#br0">99 2 10122,'0'0'16634,"-9"12"-15694,-7 10-569,-58 89 1852,76-107-2264,9-7 68,10-7 19,-6 0-261,-10 6 48,-1 0 0,1 1 1,0 0-1,0 0 0,0 0 0,1 0 0,-1 1 1,1 0-1,-1 0 0,8-2 0,-11 17-14,0 1 415,-1-12 796,-1-5 989,-6 5-2497,0 1-1440,10-15 230,15-17-588,-14 23 2165,0 0 0,-1 0 0,0 0 0,0-1 0,-1 0 0,1 0 0,-1 0 0,-1 0 0,0-1 0,2-8 0,-4 15 997,-2 2-733,0 1-1,0-1 0,0 1 0,0 0 0,0 0 0,0 0 1,1-1-1,-1 2 0,1-1 0,-1 0 0,-1 4 0,1-3 35,-125 186 5237,126-188-5415,1-1-1,0 0 1,-1 1 0,1-1 0,0 0 0,-1 1-1,1-1 1,0 0 0,0 1 0,-1-1 0,1 0-1,0 1 1,0-1 0,0 1 0,0-1 0,0 1-1,-1-1 1,1 0 0,0 1 0,0-1 0,0 1 0,0-1-1,0 1 1,0-1 0,0 1 0,1-1 0,-1 0-1,0 1 1,0-1 0,0 1 0,1 0 0,12-2 195,16-10-39,52-46-165,-59 39 0,39-22 0,-61 39 0,1 1-1,-1 0 1,1-1-1,-1 1 1,1 0 0,-1-1-1,1 1 1,-1 0-1,1 0 1,-1 0 0,1-1-1,-1 1 1,1 0-1,0 0 1,-1 0 0,1 0-1,-1 0 1,1 0-1,-1 0 1,1 0 0,0 0-1,-1 1 1,1-1-1,-1 0 1,1 0 0,-1 0-1,1 1 1,-1-1-1,1 0 1,0 1 0,4 18-52,-14 40-257,5-39-12,4-19 125,1-1 1,-1 1-1,0-1 1,1 0-1,-1 1 0,1-1 1,-1 1-1,1-1 0,-1 0 1,1 0-1,-1 1 1,1-1-1,-1 0 0,1 0 1,-1 1-1,1-1 1,-1 0-1,1 0 0,0 0 1,-1 0-1,1 0 1,-1 0-1,1 0 0,-1 0 1,1 0-1,0 0 0,-1 0 1,1 0-1,-1-1 1,1 1-1,-1 0 0,1 0 1,0 0-1,-1-1 1,1 1-1,-1 0 0,0-1 1,2 0-1,24-10-3733,4-7-3438,3-5-3251</inkml:trace>
</inkml:ink>
</file>

<file path=ppt/ink/ink23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6:52.748"/>
    </inkml:context>
    <inkml:brush xml:id="br0">
      <inkml:brushProperty name="width" value="0.025" units="cm"/>
      <inkml:brushProperty name="height" value="0.025" units="cm"/>
    </inkml:brush>
  </inkml:definitions>
  <inkml:trace contextRef="#ctx0" brushRef="#br0">109 210 18001,'-8'6'1110,"-6"4"-638,4-4 67,1 1 0,0-1 0,0 2 0,0-1 0,1 1 0,0 1 0,0-1 0,-8 14 0,18-21-542,0 0 1,0-1-1,0 0 1,0 1-1,0-1 1,0 0 0,0 0-1,1 0 1,-1 0-1,0-1 1,0 1-1,2-1 1,10-5-402,-1 0 1,1 0-1,-1-2 0,-1 1 1,1-2-1,15-13 1,15-10-1027,-41 32 3561,0 1-1994,0-1 0,0 0 0,0 0 0,1 0 0,-1 0 0,0 0-1,0-1 1,0 1 0,0-1 0,0 1 0,3-2 0,12-12 192,0-1 0,-1 0 0,-1-1 0,0-1 0,18-26 0,4-5 484,-27 35-674,16-14 395,-27 47-839,-36 108 1260,27-100-580,1 0 0,2 0-1,0 1 1,2 0 0,-2 43-1,7-72-372,0 1 0,0-1 1,0 1-1,-1-1 0,1 0 0,0 1 0,0-1 0,0 0 0,0 1 0,1-1 0,-1 1 0,0-1 0,0 0 1,0 1-1,0-1 0,0 0 0,0 1 0,0-1 0,1 0 0,-1 1 0,0-1 0,0 0 0,1 0 1,-1 1-1,0-1 0,0 0 0,1 0 0,-1 1 0,0-1 0,0 0 0,1 0 0,-1 0 0,0 1 0,1-1 1,0 0-1,12-7 198,10-19-310,-19 17-192,-1-1 1,0 1-1,0 0 1,-1-1-1,0 1 1,-1-1 0,0 0-1,-1-15 1,0 20 227,0 1 0,0 0 0,-1 0 0,0 0 0,1-1 0,-1 1 0,-1 0 0,1 0 0,-1 0 0,1 0 0,-1 1 0,0-1 0,-1 0 0,1 1 0,0-1 0,-1 1 0,0 0 0,0 0 0,0 0 0,0 0 0,0 1 0,-5-3 0,7 4 144,0 0 0,-1 1 1,1-1-1,0 1 0,-1 0 0,1-1 1,0 1-1,-1 0 0,1 0 0,-1 0 1,1 0-1,0 0 0,-1 0 0,1 0 1,0 1-1,-1-1 0,1 0 0,0 1 1,-1-1-1,0 2 0,-2 5 1024,17-1-866,5-3-325,0-1-1,0 0 1,33-3-1,19-8-6073,-28-3-1713</inkml:trace>
</inkml:ink>
</file>

<file path=ppt/ink/ink23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6:53.123"/>
    </inkml:context>
    <inkml:brush xml:id="br0">
      <inkml:brushProperty name="width" value="0.025" units="cm"/>
      <inkml:brushProperty name="height" value="0.025" units="cm"/>
    </inkml:brush>
  </inkml:definitions>
  <inkml:trace contextRef="#ctx0" brushRef="#br0">146 159 18289,'0'0'5691,"-9"-7"-4725,-32-21-491,39 28-472,1-1 0,-1 1-1,1 0 1,-1 0-1,1 0 1,-1 0 0,1 0-1,-1 0 1,1 0 0,-1 0-1,1 0 1,-1 1-1,1-1 1,-1 1 0,1-1-1,-1 1 1,1-1 0,0 1-1,-1 0 1,1 0-1,0 0 1,0 0 0,0 0-1,-1 0 1,0 1-1,-24 31 63,24-29-21,-3 3 144,1 0 0,0 1 1,0-1-1,1 1 0,-3 8 1,5-14-154,1-1-1,-1 0 1,1 0 0,-1 0 0,1 1 0,0-1-1,0 0 1,-1 1 0,1-1 0,0 0 0,0 1-1,0-1 1,0 0 0,0 1 0,1-1 0,-1 0-1,0 0 1,0 1 0,1-1 0,-1 0 0,1 0-1,0 1 1,-1-1 0,1 0 0,0 0 0,-1 0-1,1 0 1,0 0 0,0 0 0,0 0 0,0 0-1,0 0 1,0-1 0,0 1 0,0 0 0,0-1-1,1 1 1,-1-1 0,0 1 0,2 0 0,9 0-136,-1-1 1,1 0 0,0 0-1,-1-1 1,1-1 0,-1 0-1,0 0 1,1-1-1,-1-1 1,0 0 0,-1 0-1,1-1 1,-1-1 0,0 0-1,0 0 1,14-12 0,-3 2-1767,-2-1 1,27-28-1,-29 25-2965,29-43-1,-18 17-3564</inkml:trace>
</inkml:ink>
</file>

<file path=ppt/ink/ink23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6:53.451"/>
    </inkml:context>
    <inkml:brush xml:id="br0">
      <inkml:brushProperty name="width" value="0.025" units="cm"/>
      <inkml:brushProperty name="height" value="0.025" units="cm"/>
    </inkml:brush>
  </inkml:definitions>
  <inkml:trace contextRef="#ctx0" brushRef="#br0">216 1 10474,'-8'2'5643,"-4"2"-4913,1 1 0,0 1 0,1-1 1,-1 2-1,1 0 0,0 0 0,1 0 1,0 1-1,0 1 0,-13 15 0,11-11-210,1 0-1,0 0 0,1 1 1,1 0-1,0 1 0,1 0 1,-11 30-1,18-43-499,-1-1 0,1 1-1,-1-1 1,1 1 0,0 0-1,-1-1 1,1 1 0,0-1-1,0 1 1,0 0 0,0-1 0,0 1-1,1-1 1,-1 1 0,0 0-1,1-1 1,-1 1 0,1-1 0,0 1-1,-1-1 1,1 1 0,0-1-1,0 0 1,0 1 0,0-1 0,1 1-1,1 0 3,-1-1 0,0 0 0,1 0 0,-1 0 0,1 0 0,0-1 0,-1 1 0,1 0 0,0-1 0,-1 0 0,1 0 0,0 0 0,-1 0 0,4-1 0,10-1-105,0-1 0,0-1 1,0 0-1,16-8 1,45-23-3038,-50 21 2055,0 2-1,38-12 1,-65 24 1112,0 0 0,1 0 0,-1 0 0,0 0 0,0 0 0,1 0 0,-1-1 0,0 1-1,0 0 1,1 0 0,-1 0 0,0 0 0,1 0 0,-1 0 0,0 0 0,0 0 0,1 0 0,-1 0 0,0 1-1,0-1 1,1 0 0,-1 0 0,0 0 0,1 0 0,-1 0 0,0 0 0,0 1 0,0-1 0,1 0 0,-1 0-1,0 0 1,0 1 0,0-1 0,1 0 0,-1 0 0,0 0 0,0 1 0,0-1 0,0 0 0,0 0-1,1 1 1,-1-1 0,0 0 0,0 1 0,-4 17 1679,-13 16 557,17-33-2248,-8 12 595,5-10-470,1 0 0,-1 1 0,1 0 1,0-1-1,1 1 0,-1 0 0,1 0 0,-1 0 1,1 0-1,-1 5 0,3-8-147,0 0-1,-1-1 1,1 1 0,-1-1 0,1 1-1,0-1 1,-1 0 0,1 1-1,0-1 1,0 0 0,-1 1 0,1-1-1,0 0 1,0 0 0,0 1-1,-1-1 1,1 0 0,0 0-1,0 0 1,0 0 0,0 0 0,-1-1-1,1 1 1,0 0 0,0 0-1,0 0 1,-1-1 0,1 1 0,0 0-1,1-1 1,28-9 4,5-12-1395,5-3-1561,-36 23 2166,-1 1 0,1-1 0,-1 1 0,1-1 0,-1 1 0,1 0 0,0 1-1,6-2 1,-15 20-1650,-4-8-1309</inkml:trace>
</inkml:ink>
</file>

<file path=ppt/ink/ink23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6:54.446"/>
    </inkml:context>
    <inkml:brush xml:id="br0">
      <inkml:brushProperty name="width" value="0.025" units="cm"/>
      <inkml:brushProperty name="height" value="0.025" units="cm"/>
    </inkml:brush>
  </inkml:definitions>
  <inkml:trace contextRef="#ctx0" brushRef="#br0">99 41 10570,'0'0'9732,"-9"0"-8195,5 0-1295,-40 0 462,42 0-575,0 0 1,-1 0-1,1 0 0,0 1 1,0-1-1,0 1 1,0-1-1,0 1 1,0 0-1,0 0 0,0 0 1,0 0-1,0 0 1,0 0-1,0 1 1,0-1-1,1 1 0,-1-1 1,-2 4-1,5-5-157,-1 1 0,0-1 0,0 1 0,0-1 0,1 0 0,-1 1 0,0-1 0,1 1 0,-1-1 0,0 0 0,1 1 0,-1-1 0,1 0-1,-1 1 1,0-1 0,1 0 0,-1 1 0,1-1 0,-1 0 0,1 0 0,-1 0 0,1 0 0,-1 1 0,1-1 0,-1 0 0,1 0 0,-1 0 0,1 0 0,-1 0 0,1 0-1,-1 0 1,1 0 0,0-1 0,26 3 160,-24-2-153,4 0 16,1 1 1,-1 0 0,0 0-1,0 0 1,0 0-1,0 1 1,0 1 0,0-1-1,-1 1 1,11 6-1,-15-7 31,1 0 0,-1 0 1,1 1-1,-1-1 0,0 1 0,0-1 0,0 1 0,0 0 0,-1 0 0,1 0 0,-1 0 0,0 0 0,0 1 0,0-1 0,0 0 0,0 0 1,-1 1-1,1-1 0,-1 0 0,0 1 0,0-1 0,0 0 0,-1 1 0,0 4 0,0-3 147,-1 0 1,1-1-1,-1 0 0,0 1 0,0-1 0,-1 0 1,1 0-1,-1 0 0,0 0 0,0 0 1,-6 5-1,8-7-1,-1-1 0,1 1 0,-1 0 0,0-1 0,0 1 0,0-1 0,0 1 0,0-1 1,-1 0-1,1 0 0,0 0 0,0 0 0,-1 0 0,1 0 0,0-1 0,-1 1 0,1-1 0,-1 0 0,1 0 0,-1 0 0,1 0 1,-1 0-1,-4-1 0,6 0-157,0 0 1,0 0 0,0-1 0,0 1 0,0 0-1,1 0 1,-1-1 0,0 1 0,1 0 0,-1-1-1,0 1 1,1 0 0,0-1 0,-1 1 0,1-1-1,0 1 1,0-1 0,0 1 0,0-1 0,0 1-1,0-1 1,0 1 0,1-3 0,7-36-523,-3 30 173,0 0 1,1 0 0,1 0 0,0 1 0,0 0-1,0 0 1,11-9 0,-13 13 255,0 1 0,0 0-1,0 0 1,0 0 0,0 1 0,1 0 0,0 0 0,0 0-1,0 0 1,0 1 0,0 0 0,0 1 0,0-1-1,10 0 1,-14 2 95,-1 1 0,1-1 0,-1 1-1,0-1 1,1 1 0,-1-1 0,0 1 0,0 0 0,0-1-1,1 1 1,-1 0 0,0 0 0,0 0 0,0 0-1,0 0 1,0 0 0,-1 0 0,1 0 0,0 1 0,0-1-1,-1 0 1,1 0 0,-1 1 0,1-1 0,-1 0-1,1 1 1,-1-1 0,0 1 0,0-1 0,0 0-1,0 1 1,0 2 0,0 55 1009,-1-47-968,0 3 23,-1 0-1,-1 0 0,0 0 1,-1 0-1,0 0 1,-1-1-1,-1 1 0,0-2 1,-1 1-1,-1 0 1,0-1-1,-1-1 0,0 0 1,-1 0-1,-15 15 1,24-26-23,0 0 1,0 0 0,0-1-1,0 1 1,0 0 0,0 0-1,0-1 1,0 1 0,-1 0-1,1-1 1,0 1 0,0-1 0,-1 0-1,1 1 1,0-1 0,-1 0-1,1 0 1,0 0 0,-1 0-1,1 0 1,-2 0 0,2-1-18,0 0 1,0 1 0,0-1-1,0 0 1,1 1 0,-1-1-1,0 0 1,1 0 0,-1 0-1,0 0 1,1 0 0,-1 1-1,1-1 1,0 0 0,-1 0-1,1 0 1,0 0 0,-1-1-1,1 1 1,0-1 0,-1-6-13,1 1 0,0-1 0,0 1 0,1-1 1,0 1-1,3-11 0,1 2-120,1 0-1,1 1 1,1 0 0,0 0 0,1 0 0,0 1-1,1 1 1,1 0 0,0 0 0,15-13-1,7-3 176,0 2 0,68-43-1,-102 70-52,1-1 0,0 0 0,0 1 0,0-1 0,0 0 0,-1 1 0,1-1 0,0 0 0,-1 1 0,1-1 0,0 1 0,-1-1 0,1 0 0,-1 1 0,1-1 0,-1 1 0,1 0 0,-1-1 0,0 1 0,1-1 0,-1 1 0,1 0 0,-1-1 0,0 1 0,1 0 0,-1 0 0,0-1 0,0 1 0,0 0-38,1-1-1,-1 1 1,1 0 0,-1 0-1,1-1 1,-1 1-1,1 0 1,-1 0 0,1 0-1,-1 0 1,1 0-1,-1 0 1,1 0-1,-1 0 1,0 0 0,1 0-1,-1 0 1,1 0-1,-1 0 1,1 0 0,-1 0-1,1 0 1,-1 1-1,1-1 1,-1 0-1,1 0 1,-1 1 0,1-1-1,-1 0 1,1 1-1,0-1 1,-1 0 0,1 1-1,0-1 1,-1 1-1,1-1 1,0 1-1,-1-1 1,1 1 0,0-1-1,0 1 1,0-1-1,-1 1 1,1-1 0,0 1-1,0-1 1,0 1-1,0-1 1,0 1-1,0-1 1,0 1 0,0-1-1,0 1 1,0 0-1,0 1-41,0-1-1,0 1 1,0-1 0,1 1-1,-1 0 1,0-1-1,1 1 1,-1-1-1,1 1 1,-1-1-1,1 1 1,0-1 0,0 1-1,-1-1 1,1 0-1,0 1 1,0-1-1,1 0 1,-1 0 0,0 0-1,0 0 1,0 0-1,1 0 1,-1 0-1,0 0 1,1-1-1,1 2 1,3 0-1166,0-1-1,0 1 1,0-1-1,0 0 1,0-1 0,7 1-1,19-1-9898</inkml:trace>
</inkml:ink>
</file>

<file path=ppt/ink/ink23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6:55.882"/>
    </inkml:context>
    <inkml:brush xml:id="br0">
      <inkml:brushProperty name="width" value="0.025" units="cm"/>
      <inkml:brushProperty name="height" value="0.025" units="cm"/>
    </inkml:brush>
  </inkml:definitions>
  <inkml:trace contextRef="#ctx0" brushRef="#br0">54 29 11339,'9'-28'9555,"-18"38"-4083,-22 42-3603,28-46-1815,0-1 1,0 1 0,0 0-1,1 0 1,0 0-1,0 0 1,1 0 0,-1 1-1,1-1 1,1 0-1,-1 1 1,1 10 0,1-16-41,0 0 1,0 0-1,0 0 0,0 0 1,0 0-1,0 0 1,0 0-1,0 0 0,0-1 1,0 1-1,0 0 1,1-1-1,-1 1 1,0-1-1,1 1 0,-1-1 1,0 0-1,1 1 1,-1-1-1,0 0 0,1 0 1,-1 0-1,0 0 1,1 0-1,-1 0 0,0-1 1,1 1-1,-1 0 1,0-1-1,3 0 1,43-13 456,-24 1-382,0-1-1,-1 0 1,35-32 0,-17 13 58,-40 33-151,0 0 1,0-1 0,0 1 0,0 0-1,0 0 1,0 0 0,0 0 0,0 0-1,0 0 1,0 0 0,1 0 0,-1 0-1,0-1 1,0 1 0,0 0 0,0 0-1,0 0 1,0 0 0,0 0 0,0 0-1,1 0 1,-1 0 0,0 0 0,0 0-1,0 0 1,0 0 0,0 0 0,0 0-1,1 0 1,-1 0 0,0 0 0,0 0-1,0 0 1,0 0 0,0 0 0,0 0-1,0 0 1,1 0 0,-1 0 0,0 0-1,0 0 1,0 0 0,0 0 0,0 1-1,0-1 1,0 0 0,0 0 0,1 0-1,-1 0 1,0 0 0,0 0 0,0 0-1,0 0 1,0 0 0,0 1 0,0-1-1,0 0 1,0 0 0,0 0 0,0 0-1,0 0 1,-1 13-99,-6 9 96,3-12 45,0 1 0,1 0-1,0 0 1,1 0 0,0 0-1,1 0 1,0 21 0,2-32-21,-1 1-1,0 0 1,1-1 0,-1 1 0,0 0 0,1-1 0,-1 1 0,1-1-1,-1 1 1,1-1 0,-1 1 0,1-1 0,-1 1 0,1-1-1,0 0 1,-1 1 0,1-1 0,-1 0 0,1 1 0,0-1 0,-1 0-1,1 0 1,0 0 0,0 0 0,-1 1 0,1-1 0,0 0 0,-1 0-1,1 0 1,0 0 0,0-1 0,-1 1 0,1 0 0,0 0 0,-1 0-1,1-1 1,1 1 0,29-11 932,-23 6-916,-1 1 1,0-1-1,0 0 1,0-1-1,-1 0 1,0 0-1,0 0 1,0-1-1,-1 1 1,0-1-1,0-1 0,-1 1 1,0-1-1,0 0 1,-1 1-1,0-2 1,0 1-1,-1 0 1,0 0-1,-1-1 1,2-14-1,1 47-38,-3-24 4,-1 1 1,1-1-1,-1 0 1,1 1-1,0-1 1,-1 1-1,1-1 1,-1 0-1,1 0 1,0 1-1,-1-1 1,1 0-1,0 0 1,-1 0-1,1 0 1,0 0-1,-1 0 1,1 0-1,0 0 1,-1 0-1,1 0 0,0 0 1,-1 0-1,1 0 1,0 0-1,-1-1 1,1 1-1,0 0 1,-1-1-1,1 1 1,-1 0-1,1-1 1,-1 1-1,1-1 1,-1 1-1,1-1 1,-1 1-1,1-1 1,-1 1-1,1-1 1,0 0-1,10-10 0,-15 13 0,-22 22 0,13-10-26,-11 18-125,23-31 147,1 0 1,0 0 0,0 1-1,-1-1 1,1 0-1,0 0 1,0 0 0,0 0-1,0 1 1,0-1-1,1 0 1,-1 0-1,0 0 1,0 0 0,1 0-1,-1 0 1,1 1-1,-1-1 1,1 0 0,-1 0-1,1 0 1,0 0-1,-1-1 1,1 1 0,0 0-1,0 0 1,0 0-1,0-1 1,0 1-1,1 1 1,7 5 3,0-1 0,0 1 0,0-2 0,1 1 0,0-1 0,0-1 0,18 6 0,-23-9-4,0 0-1,1 0 0,-1-1 0,0 0 0,0 0 1,0 0-1,1 0 0,-1-1 0,0 0 0,0 0 1,0-1-1,0 1 0,0-1 0,0 0 0,-1 0 1,1-1-1,-1 1 0,7-6 0,-1 1-59,-1 0-1,0-1 0,0-1 0,0 1 1,7-11-1,-13 14 54,0 1 0,0-1-1,0 0 1,0 0 0,-1 0 0,0 0 0,0 0-1,0-1 1,-1 1 0,1-1 0,-2 1 0,2-11-1,-2 16 1,-1-1-1,1 1 1,-1-1-1,1 1 0,0-1 1,-1 1-1,1-1 1,-1 1-1,1 0 0,-1-1 1,1 1-1,-1-1 1,0 1-1,1 0 0,-1 0 1,1-1-1,-1 1 1,0 0-1,1 0 0,-1 0 1,0 0-1,1 0 1,-1 0-1,1 0 0,-1 0 1,0 0-1,1 0 1,-1 0-1,0 0 0,1 0 1,-1 0-1,0 1 1,1-1-1,-1 0 0,1 1 1,-1-1-1,0 1 1,-25 10-205,26-10 206,-1-1-1,1 1 1,-1-1 0,1 1 0,0-1-1,-1 1 1,1 0 0,-1-1-1,1 1 1,0-1 0,-1 1 0,1 0-1,0-1 1,0 1 0,0 0 0,0-1-1,-1 1 1,1 0 0,0 0 0,0-1-1,0 1 1,0 0 0,0-1 0,1 1-1,-1 0 1,0-1 0,0 1-1,0 0 1,1-1 0,-1 1 0,0 0-1,1-1 1,-1 1 0,0-1 0,1 1-1,-1 0 1,1 0 0,1 0 1,1 0-1,-1 0 1,0 0 0,1 0 0,-1 0 0,1 0 0,-1-1-1,1 1 1,0-1 0,3 1 0,66-4 169,-59 0-143,-1 0 0,1 0 0,20-10 0,33-7 64,-65 20-98,-1 1 0,1 0 0,-1-1-1,1 1 1,-1 0 0,1 0 0,-1-1-1,0 1 1,0 0 0,1 0 0,-1 0-1,0-1 1,0 1 0,0 0 0,0 0-1,0 0 1,0 0 0,0 0 0,0-1-1,0 1 1,0 0 0,-1 0 0,1 0-1,0-1 1,-1 2 0,-4 26 86,0-13-49,2 0-1,0 0 1,0 0 0,1 1-1,1-1 1,1 0-1,0 1 1,1-1-1,1 0 1,0 0 0,8 29-1,-9-42 13,0-1 0,0 1 0,-1 0 0,1 0 0,-1-1 0,1 1 0,-1 0 0,1 0 0,-1 0 1,0-1-1,0 1 0,0 0 0,0 0 0,0 0 0,-1-1 0,1 1 0,0 0 0,-1 0 0,1 0 0,-1-1 0,0 1 0,0 0 0,1-1 0,-1 1 0,0-1 0,0 1 0,-1-1 0,1 1 0,0-1 0,0 0 0,-1 0 0,1 1 0,-1-1 0,1 0 0,-1 0 0,1 0 0,-1-1 0,0 1 0,1 0 0,-1-1 0,0 1 0,0-1 1,1 1-1,-1-1 0,0 0 0,0 0 0,0 1 0,1-2 0,-1 1 0,0 0 0,0 0 0,0 0 0,1-1 0,-1 1 0,0-1 0,0 0 0,1 1 0,-4-3 0,3 2-32,0-1 0,0 1 0,0-1 0,0 0 0,0 1 0,1-1 0,-1 0 0,1 0 0,-1 0 0,1 0 0,0-1 0,0 1 0,0 0 0,0-1 0,0 1 0,0 0 0,1-1 0,-1 1 0,1-1 0,0 1 0,-1-1 0,1 1 0,0-1 0,1 1 0,-1-1 0,1-3 0,0 0 0,0 0 0,0 1 0,1-1 0,0 1 0,0-1 0,0 1 0,0 0 0,1 0 0,0 0 0,6-8 0,2 2-350,1 1 0,1 0 0,0 0 0,0 2 0,1-1 0,27-11 0,13-8-2346,-15 3-3945</inkml:trace>
</inkml:ink>
</file>

<file path=ppt/ink/ink23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6:56.767"/>
    </inkml:context>
    <inkml:brush xml:id="br0">
      <inkml:brushProperty name="width" value="0.025" units="cm"/>
      <inkml:brushProperty name="height" value="0.025" units="cm"/>
    </inkml:brush>
  </inkml:definitions>
  <inkml:trace contextRef="#ctx0" brushRef="#br0">43 11 8296,'16'-11'14048,"-29"31"-5453,-3 3-9372,12-16 806,0-1-1,1 1 1,0 0-1,0 0 1,0 0 0,1 0-1,0 0 1,0 1 0,1-1-1,-1 10 1,2-16-30,0 0 1,0-1-1,0 1 0,0 0 1,0-1-1,0 1 1,0 0-1,0-1 0,1 1 1,-1-1-1,0 1 0,1 0 1,-1-1-1,0 1 1,1-1-1,-1 1 0,0-1 1,1 1-1,-1-1 0,1 0 1,-1 1-1,1-1 1,-1 1-1,1-1 0,-1 0 1,1 1-1,0-1 1,-1 0-1,1 0 0,-1 0 1,2 1-1,27-2 123,25-18 134,41-46-113,-62 40-110,-33 25-38,0-1 0,0 1 0,0 0 0,1 0 0,-1 0 0,0-1 0,0 1 0,0 0 0,0 0 0,1 0 1,-1 0-1,0 0 0,0-1 0,0 1 0,0 0 0,1 0 0,-1 0 0,0 0 0,0 0 0,1 0 0,-1 0 0,0 0 0,0 0 1,0 0-1,1 0 0,-1 0 0,0 0 0,0 0 0,1 0 0,-1 0 0,0 0 0,0 0 0,1 0 0,-1 0 0,0 0 1,0 0-1,0 0 0,1 1 0,-1-1 0,0 0 0,0 0 0,0 0 0,0 0 0,1 0 0,-1 1 0,0-1 0,-1 16-38,-13 28 199,11-34-117,1-6 0,1 1 1,0-1-1,0 0 1,0 1-1,0-1 1,1 1-1,0 7 0,0-11-20,0-1 0,0 1 0,1-1-1,-1 1 1,0 0 0,0-1 0,1 1-1,-1-1 1,0 1 0,1-1-1,-1 1 1,0-1 0,1 1 0,-1-1-1,1 0 1,-1 1 0,1-1-1,-1 1 1,1-1 0,-1 0 0,1 1-1,-1-1 1,2 0 0,23-1 385,-14-4-344,1 0 0,-1 0 0,0-1 1,0 0-1,-1-1 0,1-1 0,16-15 0,29-21-104,-77 86-435,17-35 441,3-5 42,0-1 1,0 1 0,1 0-1,-1-1 1,0 1 0,0 0-1,1 0 1,-1 0 0,1 0 0,0-1-1,-1 1 1,1 0 0,0 0-1,0 0 1,0 0 0,0 0-1,1 0 1,-1 0 0,0 0-1,2 2 1,-2-4 4,1 1 1,0-1-1,0 1 1,0 0-1,1-1 0,-1 0 1,0 1-1,0-1 0,0 0 1,0 0-1,0 1 1,0-1-1,1 0 0,-1 0 1,0 0-1,0 0 0,0 0 1,0-1-1,0 1 1,1 0-1,-1-1 0,0 1 1,2-1-1,14-6 127,0-1-1,31-19 1,-38 21-119,37-25-17,19-10 0,-66 44 0,-1 0 0,1 0 0,0-1 0,-1 1 0,0 0 0,0-1 0,0 1 0,0 0 0,-2 3 0,3-5 0,-6 8 0,1-1 0,1 1 0,0 0 0,0 0 0,1 1 0,0-1 0,0 1 0,1 0 0,-1 13 0,4-22-8,-1-1 1,1 1-1,0-1 1,-1 1-1,1-1 0,-1 1 1,1-1-1,0 0 1,-1 1-1,1-1 0,0 0 1,0 0-1,-1 1 1,1-1-1,0 0 1,0 0-1,-1 0 0,1 0 1,0 0-1,0 0 1,0 0-1,-1 0 0,1 0 1,0 0-1,0 0 1,-1-1-1,1 1 0,1-1 1,26-6-1326,28-26-8245,-24 12 17</inkml:trace>
</inkml:ink>
</file>

<file path=ppt/ink/ink23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6:57.235"/>
    </inkml:context>
    <inkml:brush xml:id="br0">
      <inkml:brushProperty name="width" value="0.025" units="cm"/>
      <inkml:brushProperty name="height" value="0.025" units="cm"/>
    </inkml:brush>
  </inkml:definitions>
  <inkml:trace contextRef="#ctx0" brushRef="#br0">103 203 13100,'0'0'5995,"-11"4"-2941,-3 0-2123,4-2-38,0 1 0,0 1 0,0-1 0,1 2 0,-11 5 0,19-9-882,1-1 0,-1 0 0,1 0 0,0 0 0,-1 1 1,1-1-1,-1 0 0,1 0 0,-1 1 0,1-1 1,0 0-1,-1 1 0,1-1 0,0 0 0,-1 1 0,1-1 1,0 1-1,0-1 0,-1 1 0,1-1 0,0 1 0,0-1 1,0 0-1,0 1 0,-1-1 0,1 1 0,0-1 0,0 1 1,0-1-1,0 1 0,0-1 0,0 1 0,0-1 1,1 1-1,-1-1 0,0 1 0,0-1 0,0 1 0,0-1 1,1 1-1,-1-1 0,0 1 0,0-1 0,1 0 0,-1 1 1,0-1-1,1 1 0,-1-1 0,0 0 0,1 1 1,-1-1-1,1 0 0,-1 0 0,0 1 0,1-1 0,-1 0 1,1 0-1,-1 0 0,1 1 0,-1-1 0,1 0 0,-1 0 1,1 0-1,-1 0 0,1 0 0,0 0 0,35 8 121,-17-8-92,-1 0-1,1-1 1,-1-1-1,1 0 0,-1-2 1,0 0-1,0-1 0,-1-1 1,27-12-1,-32 13-8,0-2 0,0 0 0,-1 0 0,0-1 0,0 0 0,-1-1 0,0 0 0,-1-1 0,0 0 0,0 0 0,-1-1 0,0 0 0,10-23 0,-16 31-2,0 0 0,-1 0 0,0 0 0,0-1 0,0 1 0,0 0 0,0-1 0,-1 1 1,1-1-1,-1 1 0,0 0 0,0-1 0,0 1 0,-1-1 0,0-4 0,0 6-21,0 0 0,0 1 0,0-1 0,-1 1 0,1 0 0,0-1 0,0 1 0,-1 0 0,1 0 0,-1 0 0,1 0 0,-1 0 0,0 0 0,1 0 0,-1 0 0,0 1 0,0-1 0,1 1 0,-1-1 0,0 1 0,0 0 0,0 0 0,0 0 0,1 0 0,-1 0 0,0 0 0,0 0 0,0 0 0,-2 1 0,-7 2-5,1-1 0,0 1 0,0 1 0,1-1 1,-1 2-1,1-1 0,0 1 0,0 1 0,-14 11 1,11-8 131,0 1 1,1 0 0,0 1 0,1 0-1,0 1 1,-9 13 0,19-24-127,-1 0 1,0-1 0,1 1-1,-1-1 1,1 1 0,-1 0-1,1-1 1,-1 1-1,1 0 1,-1 0 0,1-1-1,0 1 1,-1 0 0,1 0-1,0-1 1,0 1-1,0 0 1,-1 0 0,1 0-1,0 0 1,0 0 0,0-1-1,0 1 1,1 0-1,-1 0 1,0 0 0,0 0-1,0-1 1,1 1 0,-1 0-1,0 0 1,1-1-1,-1 1 1,1 0 0,-1 0-1,1-1 1,-1 1 0,1 0-1,-1-1 1,1 1-1,0-1 1,-1 1 0,1-1-1,0 1 1,-1-1 0,1 0-1,0 1 1,0-1-1,0 0 1,-1 1 0,1-1-1,0 0 1,0 0 0,1 0-1,7 1 4,0 0 0,-1-1-1,1-1 1,12-1 0,-12 1 61,22-4-572,-1-2-1,56-18 1,28-7-1311,-114 31 1820,1 1 1,-1 0-1,0 0 0,1 0 1,-1-1-1,1 1 1,-1 0-1,0 0 1,1 0-1,-1 0 1,1 0-1,-1 0 1,1 0-1,-1 0 1,1 0-1,-1 0 0,0 0 1,1 0-1,-1 0 1,1 0-1,-1 1 1,1-1-1,-1 0 1,0 0-1,1 0 1,-1 1-1,1-1 1,-1 0-1,0 0 0,1 1 1,-1-1-1,0 0 1,0 1-1,1-1 1,-1 1-1,-7 15 662,-32 25 402,30-33-1095,-5 13 10,14-21-58,0 0 0,0 1-1,0-1 1,-1 0 0,1 0-1,0 1 1,0-1 0,0 0-1,0 1 1,0-1 0,0 0-1,0 1 1,0-1 0,1 0-1,-1 0 1,0 1 0,0-1-1,0 0 1,0 1 0,0-1-1,0 0 1,1 0 0,-1 1-1,0-1 1,0 0 0,0 0-1,0 0 1,1 1 0,-1-1-1,0 0 1,0 0 0,1 0-1,-1 0 1,0 1 0,0-1-1,1 0 1,1 0-412,1 0 0,-1 0 0,0 0 0,1 0 0,-1-1 0,0 1 0,0-1 0,1 1 0,-1-1 0,0 0 0,0 0 1,0 0-1,0 0 0,0 0 0,3-2 0,20-18-6802</inkml:trace>
</inkml:ink>
</file>

<file path=ppt/ink/ink23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6:57.563"/>
    </inkml:context>
    <inkml:brush xml:id="br0">
      <inkml:brushProperty name="width" value="0.025" units="cm"/>
      <inkml:brushProperty name="height" value="0.025" units="cm"/>
    </inkml:brush>
  </inkml:definitions>
  <inkml:trace contextRef="#ctx0" brushRef="#br0">77 1 22421,'0'0'3043,"-45"54"-1345,32-27-321,2 2-929,5 5-448,5-5-1089,1-7-3267,0-7-7815</inkml:trace>
  <inkml:trace contextRef="#ctx0" brushRef="#br0" timeOffset="1">34 345 24952,'0'0'5541</inkml:trace>
</inkml:ink>
</file>

<file path=ppt/ink/ink23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6:59.874"/>
    </inkml:context>
    <inkml:brush xml:id="br0">
      <inkml:brushProperty name="width" value="0.025" units="cm"/>
      <inkml:brushProperty name="height" value="0.025" units="cm"/>
    </inkml:brush>
  </inkml:definitions>
  <inkml:trace contextRef="#ctx0" brushRef="#br0">0 17 9801,'0'0'13901,"11"-2"-13004,23-4-406,1 1-1,1 2 1,-1 2-1,48 4 0,156 23 280,-169-17-751,0 4 441,-27-4-1740,-24-7-3543,-33-4-211,-3-7-4474</inkml:trace>
</inkml:ink>
</file>

<file path=ppt/ink/ink23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7:03.802"/>
    </inkml:context>
    <inkml:brush xml:id="br0">
      <inkml:brushProperty name="width" value="0.025" units="cm"/>
      <inkml:brushProperty name="height" value="0.025" units="cm"/>
    </inkml:brush>
  </inkml:definitions>
  <inkml:trace contextRef="#ctx0" brushRef="#br0">2342 319 5285,'-14'-7'859,"-44"-22"1051,-1 3-1,-99-28 1,79 33-1814,-361-103 4687,387 108-4680,0 3 0,-1 3 0,-1 2 0,1 2 0,-1 2 0,0 3 1,-65 7-1,24 5 43,0 4 0,1 4 0,-110 37 0,169-44 35,1 1-1,0 1 0,2 2 1,-1 2-1,-30 22 1,45-27-56,1 2 0,0 0 0,1 1 0,1 1 0,1 0 0,0 1 0,1 1 0,1 0 0,-13 27 0,2 4 23,3 2 1,1 1-1,3 0 0,3 1 1,1 1-1,3 0 0,3 1 0,-1 98 1,8-142-78,1 0 1,0 1-1,0-1 1,2 0-1,-1 0 1,2 0 0,-1-1-1,2 1 1,-1-1-1,2 0 1,0 0-1,0 0 1,0-1-1,2 0 1,-1 0 0,1-1-1,0 0 1,1 0-1,0-1 1,1 0-1,0-1 1,0 0-1,0 0 1,13 5-1,9 3 216,0-2-1,1-1 0,0-2 0,0-1 1,1-1-1,1-2 0,50 2 0,73-2 657,217-18 1,159-45 44,-391 40-665,451-80 861,-522 80-1064,-1-4 0,0-2 0,-2-4 0,-1-3-1,-1-2 1,64-44 0,-109 61-105,-1-1 0,0-1-1,-1-1 1,0-1 0,-2 0-1,-1-2 1,23-33 0,-34 45-17,-1 0 0,0-1 1,-1 0-1,0 0 1,0-1-1,-1 1 0,0-1 1,-1 1-1,1-15 0,-3 17-3,0 1 0,-1-1 0,1 1 0,-1-1 0,-1 0 1,0 1-1,0 0 0,0-1 0,-1 1 0,0 0 0,-1 0 0,1 1 0,-1-1 0,-7-8 0,-4-3-136,-1 1 0,-1 0 0,0 2 0,-1 0 0,-1 1 0,0 1 0,-1 0 0,-1 2 1,1 0-1,-2 1 0,1 2 0,-1 0 0,-1 1 0,-23-4 0,-26-2-1481,0 3 1,-1 4-1,-86 2 1,-10 5-3034,-12 2-2419</inkml:trace>
</inkml:ink>
</file>

<file path=ppt/ink/ink23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8:10.487"/>
    </inkml:context>
    <inkml:brush xml:id="br0">
      <inkml:brushProperty name="width" value="0.025" units="cm"/>
      <inkml:brushProperty name="height" value="0.025" units="cm"/>
    </inkml:brush>
  </inkml:definitions>
  <inkml:trace contextRef="#ctx0" brushRef="#br0">0 0 18353,'0'0'7015</inkml:trace>
</inkml:ink>
</file>

<file path=ppt/ink/ink24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8:11.434"/>
    </inkml:context>
    <inkml:brush xml:id="br0">
      <inkml:brushProperty name="width" value="0.025" units="cm"/>
      <inkml:brushProperty name="height" value="0.025" units="cm"/>
    </inkml:brush>
  </inkml:definitions>
  <inkml:trace contextRef="#ctx0" brushRef="#br0">475 0 15695,'0'0'11301,"-9"13"-10110,-42 50-373,-3-1 0,-66 57 0,51-53-414,-88 110-1,143-152-762,27-34-1508,32-33-1752,46-66-5915,-41 44 1761</inkml:trace>
</inkml:ink>
</file>

<file path=ppt/ink/ink24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8:11.776"/>
    </inkml:context>
    <inkml:brush xml:id="br0">
      <inkml:brushProperty name="width" value="0.025" units="cm"/>
      <inkml:brushProperty name="height" value="0.025" units="cm"/>
    </inkml:brush>
  </inkml:definitions>
  <inkml:trace contextRef="#ctx0" brushRef="#br0">241 1 11787,'0'0'12823,"1"10"-11585,1 17-735,-2-1-1,0 1 1,-2-1-1,-7 34 0,-4 62 259,12-89-835,-1-15-103,1-1 0,1 1 0,1-1 1,0 0-1,1 1 0,1-1 0,0 0 1,1 0-1,8 20 0,-37-76-11755,-9 3 4318,-5 1 3985,-2 2 3651,-9-7 4464,6-1 4332,43 40-8571,0 1 1,1-1 0,-1 0-1,0 1 1,1-1 0,-1 0-1,1 0 1,-1 0-1,1 1 1,0-1 0,-1 0-1,1 0 1,0 0-1,-1 0 1,1 0 0,0 0-1,0 0 1,0 0-1,0 1 1,0-1 0,0 0-1,0-1 1,14-13 2138,36-1-1722,-39 14-211,172-35 207,-59 18-3689,-19 3-4628,-38 7-649</inkml:trace>
</inkml:ink>
</file>

<file path=ppt/ink/ink24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8:12.115"/>
    </inkml:context>
    <inkml:brush xml:id="br0">
      <inkml:brushProperty name="width" value="0.025" units="cm"/>
      <inkml:brushProperty name="height" value="0.025" units="cm"/>
    </inkml:brush>
  </inkml:definitions>
  <inkml:trace contextRef="#ctx0" brushRef="#br0">294 0 16464,'0'0'2877,"-11"0"-122,3 0-2419,1 0 0,-1 1 1,1 0-1,-1 0 0,1 1 0,0 0 1,-1 0-1,1 1 0,0 0 1,0 0-1,1 0 0,-1 1 1,1 0-1,-10 8 0,4-2 141,1 0-1,0 0 0,1 1 1,-10 14-1,17-21-430,0 1-1,0-1 1,0 1-1,1 0 1,0 0-1,0 0 1,0 0-1,0 0 1,1 0-1,0 0 1,0 1-1,0-1 1,1 0-1,0 11 1,1-13-44,0 0 0,0 0 1,0-1-1,1 1 1,-1 0-1,1-1 1,-1 1-1,1-1 0,0 0 1,0 1-1,0-1 1,0 0-1,0 0 1,0 0-1,1-1 0,-1 1 1,1 0-1,-1-1 1,1 0-1,0 0 1,5 2-1,66 19-144,-63-20 28,25 5-74,-23-5 119,0 0-1,0 0 1,-1 1 0,1 1 0,-1 0-1,0 1 1,0 1 0,19 11-1,-29-16 91,-1 0-1,1 0 0,-1 0 1,0 0-1,0 0 0,1 1 1,-1-1-1,0 1 1,0-1-1,-1 0 0,1 1 1,0 0-1,0-1 0,-1 1 1,1-1-1,-1 1 1,1 0-1,-1 0 0,0-1 1,1 1-1,-1 0 0,0-1 1,0 3-1,-1-1 59,0-1-1,0 1 1,0-1-1,0 1 1,0-1-1,-1 0 1,1 1-1,-1-1 1,0 0-1,1 0 1,-1 0-1,0 0 1,-3 2-1,-6 5 288,-1-1 0,0-1-1,-1 0 1,-17 8 0,7-6-348,1 0-1,-2-2 1,1 0 0,-1-2 0,0 0 0,0-2-1,0 0 1,-46-3 0,69 0-59,-1 0 1,1 0-1,-1 0 0,1 0 0,-1 0 1,1 0-1,-1-1 0,1 1 0,-1-1 1,1 1-1,0-1 0,-1 0 0,1 0 1,0 1-1,-1-1 0,1 0 0,0 0 1,0 0-1,0 0 0,0 0 0,0-1 1,0 1-1,0 0 0,0 0 0,0-1 1,1 1-1,-1 0 0,0-1 0,1 1 1,-1-1-1,0-2 0,1 1-363,0-1 1,1 1-1,-1-1 0,0 1 1,1-1-1,0 1 0,0-1 0,0 1 1,0-1-1,0 1 0,1 0 1,-1 0-1,4-5 0,23-28-10289</inkml:trace>
</inkml:ink>
</file>

<file path=ppt/ink/ink24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8:12.898"/>
    </inkml:context>
    <inkml:brush xml:id="br0">
      <inkml:brushProperty name="width" value="0.025" units="cm"/>
      <inkml:brushProperty name="height" value="0.025" units="cm"/>
    </inkml:brush>
  </inkml:definitions>
  <inkml:trace contextRef="#ctx0" brushRef="#br0">105 0 21909,'0'0'4676,"-41"66"-3587,19-22-224,1 9-417,6-1-319,10-3-97,5-11-417,10-17-2305,16-18-3044,2-9-4868</inkml:trace>
</inkml:ink>
</file>

<file path=ppt/ink/ink24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8:13.554"/>
    </inkml:context>
    <inkml:brush xml:id="br0">
      <inkml:brushProperty name="width" value="0.025" units="cm"/>
      <inkml:brushProperty name="height" value="0.025" units="cm"/>
    </inkml:brush>
  </inkml:definitions>
  <inkml:trace contextRef="#ctx0" brushRef="#br0">360 0 14638,'0'0'6940,"-8"4"-4186,-11 6-2380,0 2-1,0 0 0,1 1 0,1 1 0,0 1 1,1 0-1,1 1 0,0 1 0,-17 25 0,8-7-246,1 1 0,2 1 0,2 1 0,-18 46 0,29-63-76,1-1 0,0 2-1,2-1 1,0 0 0,2 1-1,0 0 1,2 0 0,0 0 0,4 41-1,-1-59-38,-1 0-1,1 1 1,0-1-1,0 0 1,0 0 0,1-1-1,-1 1 1,1 0-1,0-1 1,0 0-1,0 1 1,1-1-1,-1-1 1,1 1-1,0 0 1,-1-1-1,1 0 1,0 0-1,0 0 1,1 0 0,-1 0-1,0-1 1,1 0-1,-1 0 1,0 0-1,7 0 1,11 2-366,1-2-1,-1 0 1,41-4 0,-44 1-998,1-1 0,26-8-1,9-7-4626,13-9-7313</inkml:trace>
</inkml:ink>
</file>

<file path=ppt/ink/ink24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8:13.917"/>
    </inkml:context>
    <inkml:brush xml:id="br0">
      <inkml:brushProperty name="width" value="0.025" units="cm"/>
      <inkml:brushProperty name="height" value="0.025" units="cm"/>
    </inkml:brush>
  </inkml:definitions>
  <inkml:trace contextRef="#ctx0" brushRef="#br0">71 1 17360,'0'0'10154,"-15"70"-8809,1-34-448,-1 4-480,3 0-321,3-5-64,4-5 0,5-9-737,0-9-800,13-12-641,8 0-97,1-26-671,7-9-2179,-1-10-4516</inkml:trace>
</inkml:ink>
</file>

<file path=ppt/ink/ink24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8:14.254"/>
    </inkml:context>
    <inkml:brush xml:id="br0">
      <inkml:brushProperty name="width" value="0.025" units="cm"/>
      <inkml:brushProperty name="height" value="0.025" units="cm"/>
    </inkml:brush>
  </inkml:definitions>
  <inkml:trace contextRef="#ctx0" brushRef="#br0">335 138 10762,'0'0'10826,"-33"57"-8904,9-17-288,-3 5-801,2 4-225,4-3-95,6-6-129,7-8-224,5-7-160,3-11-544,0-12-706,0-16-3266,0-9 192,-15-14-2819</inkml:trace>
  <inkml:trace contextRef="#ctx0" brushRef="#br0" timeOffset="1">0 0 11979,'0'0'12492,"81"9"-10762,-26-4-385,6 2-800,8-4-417,1-3-128,-2 0-2371,-8 0-3810,-3-10-7849</inkml:trace>
</inkml:ink>
</file>

<file path=ppt/ink/ink24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8:15.014"/>
    </inkml:context>
    <inkml:brush xml:id="br0">
      <inkml:brushProperty name="width" value="0.025" units="cm"/>
      <inkml:brushProperty name="height" value="0.025" units="cm"/>
    </inkml:brush>
  </inkml:definitions>
  <inkml:trace contextRef="#ctx0" brushRef="#br0">16 0 15855,'0'0'15850,"3"13"-15637,-2-11-204,1 5 8,0 1-1,0-1 0,-1 0 0,0 1 0,0-1 0,-1 0 0,0 1 0,0-1 1,-1 1-1,0-1 0,-3 14 0,-2-4 2,2 1 0,0-1-1,0 1 1,2 0 0,0 25 0,2-41-15,0-1-1,0 1 1,0-1 0,0 0 0,0 1-1,0-1 1,1 1 0,-1-1 0,1 0-1,-1 1 1,1-1 0,0 0 0,-1 1 0,1-1-1,0 0 1,0 0 0,0 0 0,0 1-1,0-1 1,0 0 0,0 0 0,0-1-1,0 1 1,3 1 0,-1 0-2,0-1 1,0 0 0,0-1-1,0 1 1,0 0-1,0-1 1,0 0-1,0 0 1,1 0-1,-1 0 1,4-1-1,39-12-2038,-43 11 1427,0 1 0,0-1 0,0 0 0,-1 0 0,1 0 0,0 0 0,-1 0 0,0 0 0,5-6 0,5-19-6432</inkml:trace>
</inkml:ink>
</file>

<file path=ppt/ink/ink24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8:15.372"/>
    </inkml:context>
    <inkml:brush xml:id="br0">
      <inkml:brushProperty name="width" value="0.025" units="cm"/>
      <inkml:brushProperty name="height" value="0.025" units="cm"/>
    </inkml:brush>
  </inkml:definitions>
  <inkml:trace contextRef="#ctx0" brushRef="#br0">1 14 16335,'0'0'8424,"55"18"-7270,-3-14-290,13-4-575,8 0-225,-1-1-1153,-5-13-3332,-10-6-4099</inkml:trace>
</inkml:ink>
</file>

<file path=ppt/ink/ink24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8:15.718"/>
    </inkml:context>
    <inkml:brush xml:id="br0">
      <inkml:brushProperty name="width" value="0.025" units="cm"/>
      <inkml:brushProperty name="height" value="0.025" units="cm"/>
    </inkml:brush>
  </inkml:definitions>
  <inkml:trace contextRef="#ctx0" brushRef="#br0">310 1 19090,'0'0'5093,"58"19"-1666,-29 2-1441,2 6-192,-6 9-513,-7 10-1185,-13 7-96,-5 8 0,-13 6 0,-20 10 0,-14 6 0,-16 7 0,-9-1 0,-10-2-769,-2-10-5797,3-14-7623</inkml:trace>
</inkml:ink>
</file>

<file path=ppt/ink/ink24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7:29.124"/>
    </inkml:context>
    <inkml:brush xml:id="br0">
      <inkml:brushProperty name="width" value="0.025" units="cm"/>
      <inkml:brushProperty name="height" value="0.025" units="cm"/>
    </inkml:brush>
  </inkml:definitions>
  <inkml:trace contextRef="#ctx0" brushRef="#br0">90 11 3876,'0'0'113,"0"0"-1,0-1 1,0 1 0,0-1 0,0 1 0,0 0 0,0-1 0,0 1-1,0-1 1,0 1 0,0 0 0,0-1 0,0 1 0,-1-1 0,1 1 0,0 0-1,0-1 1,0 1 0,-1 0 0,1-1 0,0 1 0,0 0 0,-1 0 0,1-1-1,0 1 1,-1 0 0,1 0 0,0-1 0,-1 1 0,1 0 0,-1 0-1,1 0 1,0 0 0,-1-1 0,-16 5 770,-13 17-2022,20-13-817,2-3 5915,-6 7 8390,12-5-11588,1 4-3772,0 1 3270,1-1 1,0 0-1,1 0 1,1 0-1,-1 0 1,2 0-1,0 0 1,0 0-1,1 0 1,8 15-1,-9-19-193,1-1-1,1 0 0,-1 0 1,1 0-1,1-1 1,-1 0-1,0 0 1,1 0-1,0 0 0,0-1 1,1 0-1,-1-1 1,1 1-1,0-1 1,0 0-1,13 3 0,62 10 178,-1-4-1,1-3 1,114-2-1,-110-5-219,420 10 311,365 16 918,233-4-478,-349-14-299,1084 1-241,-1341-13-196,222-27-11,323 9 608,-1028 21-634,268 9 196,-282-10-214,0 0 0,0 0 0,0 0 0,0 0 1,0 0-1,0 0 0,0 0 0,0-1 0,0 1 0,-1 0 1,1-1-1,0 1 0,0 0 0,0-1 0,0 1 1,0-1-1,-1 0 0,1 1 0,0-1 0,0 0 0,-1 1 1,1-1-1,-1 0 0,1 0 0,0 1 0,-1-1 1,1 0-1,-1 0 0,0 0 0,1 0 0,-1 0 0,0 0 1,0 0-1,1 0 0,-1 0 0,0 0 0,0 0 0,0 0 1,0 0-1,0 0 0,0 0 0,-1 0 0,1 0 1,0 0-1,0 1 0,-1-1 0,1 0 0,0 0 0,-1 0 1,0-1-1,-1-4-462,0 1 0,-1-1-1,0 0 1,0 1 0,0 0 0,-8-9 0,-19-8-2656,15 13-376,2-1-4604,9 5 860</inkml:trace>
</inkml:ink>
</file>

<file path=ppt/ink/ink24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7:29.577"/>
    </inkml:context>
    <inkml:brush xml:id="br0">
      <inkml:brushProperty name="width" value="0.025" units="cm"/>
      <inkml:brushProperty name="height" value="0.025" units="cm"/>
    </inkml:brush>
  </inkml:definitions>
  <inkml:trace contextRef="#ctx0" brushRef="#br0">287 31 13132,'-11'-29'3481,"9"28"-1055,6 18-555,-3-15-1743,0 0 0,0 0 0,0 0 0,1 0 0,-1 0 0,0 0 0,1 0 0,0 0 0,-1-1 0,1 1 0,0-1 0,0 1 0,0-1 0,0 0 0,0 0 0,0 1 0,1-2 0,-1 1 0,4 1-1,53 11 1029,-40-10-968,7 1-84,0 2 0,0 1 1,-1 1-1,0 1 0,30 14 0,-50-20-99,-1-1 0,1 1 0,-1 0 0,1 0 0,-1 0 0,0 1 0,0-1 0,0 1 0,-1 0 0,0 0 0,1 0 0,-1 1 0,0-1 0,-1 1 0,1 0 0,-1-1 0,0 1 0,0 0 0,-1 1 0,1-1 0,-1 0 0,0 0 0,-1 0 0,1 1 0,-1-1 0,0 0 0,0 1 0,-1-1 0,0 0 0,0 1 0,0-1 0,0 0 0,-4 7 0,1-3 23,0 0 0,-1 0 0,0 0 0,-1-1 0,0 1 0,0-1 0,-1-1 0,0 1 0,0-1 0,-1 0 0,1-1 0,-2 0 0,1 0 0,-12 5 0,-5 2 377,0-1 0,-1-1 0,0-1 0,-28 6 0,-39 9 1023,-187 23 0,365-47-13733,-41-1 5680</inkml:trace>
</inkml:ink>
</file>

<file path=ppt/ink/ink24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8:22.842"/>
    </inkml:context>
    <inkml:brush xml:id="br0">
      <inkml:brushProperty name="width" value="0.025" units="cm"/>
      <inkml:brushProperty name="height" value="0.025" units="cm"/>
    </inkml:brush>
  </inkml:definitions>
  <inkml:trace contextRef="#ctx0" brushRef="#br0">8071 1020 7495,'0'0'4847,"-9"3"-4404,-31 18 1095,0 1 0,1 1 0,-51 42 0,41-28-613,-85 47 1,77-58-700,-1-2 0,0-2 1,-2-4-1,0-2 1,-1-2-1,-89 7 0,-377-5 916,385-16-1060,-919-77 825,837 45-850,-248-70 0,-212-96-32,-107-26 34,-815-220 507,1007 266 70,440 142-354,-296-30 1,361 61 108,45 4 185,-1-2 0,1-3 1,0-1-1,-79-24 0,127 31-534,-1 0-1,0-1 0,1 1 1,-1 0-1,1-1 1,-1 0-1,0 1 0,1-1 1,0 0-1,-1 0 1,1 0-1,-1 0 0,1 0 1,0 0-1,0 0 1,-1-1-1,0-1 0,3 3-119,0-1-1,0 1 1,0-1-1,0 0 0,0 1 1,0 0-1,0-1 0,0 1 1,0 0-1,0-1 1,0 1-1,0 0 0,0 0 1,0 0-1,0 0 0,1 0 1,-1 0-1,1 0 0,8 0-1228,0 1-1,-1-1 0,1 1 1,0 1-1,12 3 0,15 23-7868,-22-13 2588</inkml:trace>
</inkml:ink>
</file>

<file path=ppt/ink/ink24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8:23.279"/>
    </inkml:context>
    <inkml:brush xml:id="br0">
      <inkml:brushProperty name="width" value="0.025" units="cm"/>
      <inkml:brushProperty name="height" value="0.025" units="cm"/>
    </inkml:brush>
  </inkml:definitions>
  <inkml:trace contextRef="#ctx0" brushRef="#br0">16 403 11691,'-16'0'4284,"24"0"-219,27-3-1139,-27 0-2756,0 0-1,0 0 1,0-1 0,-1 0 0,1 0 0,-1-1 0,0 0-1,0 0 1,0-1 0,-1 0 0,0 0 0,0 0 0,-1-1 0,0 0-1,0 0 1,0 0 0,-1-1 0,0 1 0,0-1 0,-1 0-1,0 0 1,-1-1 0,1 1 0,-2-1 0,2-10 0,-1 8-32,-1-1 0,0 0 0,-1 1 0,0-1 1,-1 1-1,0-1 0,-1 1 0,0-1 0,-1 1 0,0 0 1,-1 0-1,0 0 0,-1 0 0,0 1 0,-1 0 1,0 0-1,-1 0 0,-10-12 0,9 16 208,8 11-271,12 16-186,-5-13 109,1-1 0,0 0-1,0-1 1,1 0 0,-1 0 0,1-1 0,1 0 0,-1 0 0,1-1 0,0 0 0,0-1 0,0 0 0,0-1 0,0 0 0,0 0 0,1-1 0,16 0 0,9-4 75,0-1 0,0-1 0,62-19 1,-64 14-535,0 2 1,1 1 0,48-2-1,-46 9-4055,-11 0-3716</inkml:trace>
</inkml:ink>
</file>

<file path=ppt/ink/ink24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8:31.179"/>
    </inkml:context>
    <inkml:brush xml:id="br0">
      <inkml:brushProperty name="width" value="0.025" units="cm"/>
      <inkml:brushProperty name="height" value="0.025" units="cm"/>
    </inkml:brush>
  </inkml:definitions>
  <inkml:trace contextRef="#ctx0" brushRef="#br0">1 96 10378,'0'0'7361,"2"-8"-7366,-1 5-1,-1 0 0,1 0-1,0 1 1,0-1 0,0 1 0,1-1-1,-1 1 1,1-1 0,-1 1-1,1 0 1,0 0 0,0 0 0,3-3-1,-1 2 10,0 1 0,1 0 0,-1 0 0,1 0 0,-1 1 0,1-1 0,0 1 0,0 0-1,7 0 1,69-6 432,135 7-1,-172 1-368,205 23 1212,-151-11-805,-25-1-99,-1 4 1,107 37-1,14 4-13,-68-29-148,1-5 1,2-5-1,206 1 1,-92-17-150,488-23 496,59-23-143,-667 44-351,1262-33 1074,-690 4-379,-425 22-491,106-16-51,120-3-43,-346 27-137,707-10 178,-379-1 483,440-26-487,-458 10-32,-165 12-101,-253 9 126,-39 3-214,-24 0-307,-89 1-7095,29-4-1718</inkml:trace>
</inkml:ink>
</file>

<file path=ppt/ink/ink24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8:42.082"/>
    </inkml:context>
    <inkml:brush xml:id="br0">
      <inkml:brushProperty name="width" value="0.025" units="cm"/>
      <inkml:brushProperty name="height" value="0.025" units="cm"/>
    </inkml:brush>
  </inkml:definitions>
  <inkml:trace contextRef="#ctx0" brushRef="#br0">164 266 6566,'0'0'12209,"-8"4"-11728,5-3-424,-1 1 1,1 0 0,0-1 0,0 1 0,1 0 0,-1 0-1,0 1 1,1-1 0,-1 1 0,1-1 0,-3 4 0,1 1 57,1-1 1,0 0 0,0 1 0,1-1 0,0 1 0,-2 10 0,-24 137 547,-8 168 1,15-103-464,20-214-197,-6 46 25,3 1-1,3 76 0,1-125-20,1 0-1,0-1 0,-1 1 1,1 0-1,0-1 1,0 1-1,1-1 0,-1 1 1,0-1-1,1 0 1,0 1-1,-1-1 0,1 0 1,0 0-1,0 0 1,0 0-1,0-1 0,0 1 1,1 0-1,-1-1 1,1 0-1,-1 1 0,1-1 1,-1 0-1,1 0 1,-1-1-1,1 1 0,0-1 1,3 1-1,11 2 157,-1-1-1,2-1 1,27-2 0,-23 1-13,16 0-62,233 5 186,-210 0-252,0 3 0,85 20-1,-75-10 37,0-3 0,1-4 0,1-2 0,0-4 0,0-3 0,107-11 0,-48-3 239,143 5 1,-193 10-268,-1 4 0,-1 4 0,81 21 0,452 86 707,-387-84-155,314 7 0,-466-41 106,0-2 1,105-17 0,-178 18-666,1 1 0,-1 0 1,1-1-1,-1 1 0,1-1 1,-1 1-1,1-1 0,-1 0 1,0 0-1,1 1 0,-1-1 1,0 0-1,0 0 0,0 0 1,0 0-1,1-1 0,-2 1 1,1 0-1,0 0 0,0-1 1,0 1-1,0 0 0,-1-1 1,1 1-1,-1-1 0,1 1 1,-1-1-1,0 1 0,1-1 1,-1 1-1,0-4 0,5-14 31,6-10-39,2 0-1,1 0 0,2 2 0,21-31 1,-16 26-4,-1-1 1,22-49 0,1-28 10,33-140-1,-72 234-2,-1-1 0,0 0 0,-2 0 0,0 0 0,-1 0 0,-3-31 0,-4 13 2,0 0 1,-16-39-1,8 22 40,9 30-98,-1-1 0,-20-41 0,23 57 19,-1-1-1,1 1 1,-2 0-1,1 0 1,-1 1-1,0-1 1,-1 1-1,1 0 1,-1 1-1,0 0 1,-13-7-1,-50-23-58,-2 3 0,-2 3 0,0 3 0,-2 4 0,-154-25-1,21 22-192,-212 4 0,-115 19-404,-127-4 659,452-5 42,-236-44-1,324 28-25,84 16-51,0 2 0,-1 2 0,1 2 0,-1 1 0,-61 2 0,93 3 8,1 0 1,-1 1-1,1 0 0,0 0 0,-1 1 0,1 0 0,0 0 0,1 1 0,-12 6 0,-49 48-2283,50-42 38,0-1 1,-22 16 0,-12-3-6640</inkml:trace>
</inkml:ink>
</file>

<file path=ppt/ink/ink24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8:46.040"/>
    </inkml:context>
    <inkml:brush xml:id="br0">
      <inkml:brushProperty name="width" value="0.025" units="cm"/>
      <inkml:brushProperty name="height" value="0.025" units="cm"/>
    </inkml:brush>
  </inkml:definitions>
  <inkml:trace contextRef="#ctx0" brushRef="#br0">260 132 10922,'0'0'11366,"-4"13"-10790,-2 16 63,1 0-1,0 0 0,1 39 1,5 107 737,1-67-1104,-19 310 619,2-144 1010,14-255-1750,2 79 162,-1-97-313,0-1 0,0 1 0,0-1-1,0 1 1,0-1 0,0 1 0,1-1 0,-1 0 0,0 1 0,0-1-1,1 1 1,-1-1 0,0 1 0,0-1 0,1 0 0,-1 1 0,0-1-1,1 0 1,-1 1 0,1-1 0,-1 0 0,0 0 0,1 1 0,-1-1-1,1 0 1,-1 0 0,1 0 0,-1 0 0,1 0 0,-1 1 0,1-1 0,-1 0-1,1 0 1,-1 0 0,1 0 0,-1 0 0,1-1 0,0 1 0,25-7 280,-7 2-352,75 6 73,-14 0 30,126-13 1,-8-9 0,231 6 0,-398 17-15,0 2 0,-1 1 0,1 1 0,43 16 0,36 7 400,254 23 511,-97-17-500,-164-19-377,1-3 0,1-5 1,0-5-1,198-20 0,379-53-51,-552 55 0,0-5 0,150-44 0,-275 62 0,1 0 0,0 1 0,0-1 0,0 1 0,0 0 0,0 0 0,0 1 0,0 0 0,1 0 0,-1 0 0,7 2 0,-7 4 0,-6-6 0,0 1 0,0-1 0,1 0 0,-1 1 0,0-1 0,0 1 0,1-1 0,-1 0 0,0 0 0,1 1 0,-1-1 0,0 0 0,1 1 0,-1-1 0,0 0 0,1 0 0,-1 0 0,1 1 0,-1-1 0,0 0 0,1 0 0,-1 0 0,1 0 0,-1 0 0,1 0 0,-1 0 0,0 0 0,1 0 0,-1 0 0,1 0 0,-1 0 0,1 0 0,-1 0 0,0 0 0,1-1 0,0 1 0,7-5 0,0 1 0,0-1 0,-1-1 0,0 0 0,0 0 0,0 0 0,-1-1 0,0 0 0,0 0 0,5-9 0,4-3 0,150-198 0,-145 184 0,-1 0 0,-1-2 0,-2 0 0,-1-1 0,9-38 0,-13 28 0,-3-1 0,-1 0 0,-3 0 0,-1-1 0,-5-50 0,1 86 0,-1 1 0,0 0 0,-1 0 0,0 0 0,-1 0 0,0 0 0,-1 0 0,0 1 0,0 0 0,-1 0 0,-1 1 0,0-1 0,0 1 0,-1 1 0,1 0 0,-2 0 0,1 0 0,-1 1 0,-20-12 0,6 5 0,0 1 0,-1 2 0,0 0 0,0 1 0,-1 2 0,-1 0 0,-43-6 0,-713-66 0,-682 16 0,586 36 0,2 78 0,857-48-36,-16 3-1198,-1-2 1,1-1 0,-1-2-1,-38-4 1,23-8-6689</inkml:trace>
</inkml:ink>
</file>

<file path=ppt/ink/ink24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9:03.172"/>
    </inkml:context>
    <inkml:brush xml:id="br0">
      <inkml:brushProperty name="width" value="0.025" units="cm"/>
      <inkml:brushProperty name="height" value="0.025" units="cm"/>
    </inkml:brush>
  </inkml:definitions>
  <inkml:trace contextRef="#ctx0" brushRef="#br0">245 58 7207,'0'0'9390,"-6"-8"-8280,-19-27-181,24 34-856,1 0-1,-1 1 1,1-1-1,-1 0 1,0 0-1,1 0 1,-1 0 0,0 0-1,0 1 1,1-1-1,-1 0 1,0 1-1,0-1 1,0 1-1,0-1 1,0 1-1,0-1 1,0 1-1,0-1 1,0 1-1,0 0 1,0 0 0,0 0-1,0 0 1,-1-1-1,1 1 1,0 1-1,0-1 1,0 0-1,0 0 1,0 0-1,0 0 1,0 1-1,0-1 1,0 1-1,0-1 1,0 1 0,0-1-1,0 1 1,0-1-1,0 1 1,-1 1-1,-2 2-45,1 0 0,-1 0-1,1 1 1,0 0 0,0-1-1,-2 7 1,3-7 95,-17 33-1,3 2 1,0 0 0,3 1 0,-14 71 0,-12 170-3,35-247-111,-2 14-2,2 1-1,2 0 0,3-1 1,1 1-1,13 66 0,-14-110-6,0 0 0,0 0 0,0-1 1,1 1-1,0-1 0,-1 1 0,2-1 0,-1 0 0,0 0 0,1 0 0,0 0 0,0 0 0,0 0 0,0-1 0,6 5 0,-3-5 53,-1-1-1,1 0 1,0 1-1,0-2 1,0 1-1,0-1 1,0 0-1,0 0 1,0-1-1,0 1 1,8-2 0,-6 1-7,0 0 1,-1-1 0,1 0 0,0 0 0,-1-1 0,0 0 0,1 0 0,-1-1 0,0 0 0,0 0 0,0 0 0,-1-1 0,1 0 0,6-6 0,-5 2 9,0 1-1,0-2 1,-1 1-1,0-1 1,-1 0-1,0 0 1,0-1 0,7-18-1,1-10 183,-2-1 0,-2 0-1,-1-1 1,3-48 0,-12 88-237,9-64 646,2-2-86,-3 0-1,-3 0 0,-6-120 0,0 179-579,0-1-1,0 1 1,-1-1-1,0 1 1,-1 0-1,0-1 1,0 1-1,0 1 1,-1-1-1,0 0 1,0 1 0,-1 0-1,1 0 1,-1 0-1,-1 1 1,1-1-1,-1 1 1,0 1-1,0-1 1,-1 1-1,1 0 1,-1 0-1,0 1 1,0 0 0,0 0-1,0 1 1,-1-1-1,1 2 1,-15-3-1,-60 3-8217,63 1 4080,-17 0-9689</inkml:trace>
</inkml:ink>
</file>

<file path=ppt/ink/ink24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9:14.077"/>
    </inkml:context>
    <inkml:brush xml:id="br0">
      <inkml:brushProperty name="width" value="0.025" units="cm"/>
      <inkml:brushProperty name="height" value="0.025" units="cm"/>
    </inkml:brush>
  </inkml:definitions>
  <inkml:trace contextRef="#ctx0" brushRef="#br0">395 1 6919,'-4'0'178,"-15"-1"671,0 1 0,0 2 0,0 0 0,-22 5 1,35-5-782,-1 0 1,1 0 0,0 1 0,0 0 0,1 0 0,-1 0 0,1 1-1,-1 0 1,1 0 0,0 0 0,1 1 0,-1-1 0,1 1 0,0 0-1,0 1 1,-4 6 0,-18 40 210,2 2-1,2 0 1,3 2-1,-16 74 1,6-21-188,22-90 24,2 1 0,0 1 0,1-1 0,2 1 0,-2 30 0,5-45-81,-1 0 0,1 0 0,0 0 0,0-1 0,0 1 0,1 0 0,0 0 0,0-1 0,1 1 0,-1-1 0,1 0 0,1 0 0,-1 0 0,1 0 0,-1 0 0,1-1 0,1 1 0,-1-1 0,0 0 0,1-1 0,0 1 0,0-1 0,7 4 0,13 4 118,1-2 1,0 0 0,1-1-1,-1-2 1,1-1 0,1-1-1,-1-1 1,0-1 0,36-3-1,-54 0 52,-1 0 0,0-1-1,0 0 1,0-1 0,0 0-1,-1 0 1,1 0 0,-1-1-1,0 0 1,0-1 0,0 1-1,0-1 1,-1-1 0,0 1-1,0-1 1,0 0 0,-1-1-1,0 1 1,0-1 0,4-8-1,4-6 111,-1-2 0,-1 0 0,-1 0 0,-1-1 0,7-32 0,-7 18-157,-1-1-1,-1 0 1,-3 0-1,-1 0 1,-2 0 0,-2-1-1,-1 1 1,-10-48-1,8 72-103,0-1-1,-1 1 0,-1 0 1,-1 0-1,0 0 1,-18-25-1,23 36-60,-1 0 0,1 0 1,-1 1-1,0-1 0,-1 1 0,1 0 1,0 0-1,-1 0 0,0 1 0,1-1 0,-1 1 1,0 0-1,0 0 0,-1 0 0,1 0 1,0 1-1,-1 0 0,1 0 0,0 0 0,-1 0 1,0 1-1,1 0 0,-1-1 0,1 2 1,-1-1-1,1 0 0,-1 1 0,1 0 1,-6 2-1,2 1-418,1 0 1,0 1 0,0 0-1,0 1 1,0-1-1,1 1 1,0 1 0,0-1-1,-9 13 1,-4 4-1898,-17 16-2669</inkml:trace>
</inkml:ink>
</file>

<file path=ppt/ink/ink24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9:19.670"/>
    </inkml:context>
    <inkml:brush xml:id="br0">
      <inkml:brushProperty name="width" value="0.025" units="cm"/>
      <inkml:brushProperty name="height" value="0.025" units="cm"/>
    </inkml:brush>
  </inkml:definitions>
  <inkml:trace contextRef="#ctx0" brushRef="#br0">1379 244 7015,'0'0'5637,"-8"-10"-4041,-123-157 4693,125 161-6097,-1 0 0,0 0 1,0 1-1,0-1 0,-1 2 0,0-1 1,0 1-1,0 0 0,0 1 1,0 0-1,-1 0 0,0 1 1,-14-2-1,-9 0 251,0 2 0,-48 3 0,25 0-135,-16 0 141,0 3-1,0 2 0,-89 22 1,138-22-434,1 1 0,0 1 0,1 1 0,-1 1 0,-23 17 0,2 1-4,-47 42 0,70-52-28,0 1 1,2 1-1,0 1 0,2 0 1,0 1-1,1 1 0,1 0 1,2 0-1,-12 33 0,-7 31 66,-23 116 0,53-201-49,-7 28 15,2 1 0,2 0 0,1-1 0,1 1 0,1 0 1,2 0-1,1 0 0,2 0 0,1-1 0,1 0 1,13 37-1,-13-49-5,0 0-1,2-1 1,0 0 0,0 0 0,2 0 0,0-2-1,0 1 1,2-1 0,0-1 0,1 0 0,0-1-1,1-1 1,0 0 0,1-1 0,0 0 0,1-2-1,0 0 1,36 13 0,9-4 32,1-2 0,1-4-1,0-2 1,1-3 0,96-2 0,-147-6-34,1 0 0,-1-2 0,0 0 0,0 0 0,0-1 0,-1-1 0,1-1 0,-1 0 0,14-8 0,18-13 53,48-40 0,-32 22-39,1 2-12,75-57 64,-118 84-62,-2 0 0,0-2-1,-1 0 1,-1-1 0,16-24 0,-7 5 27,14-23 11,39-82 0,-72 129 58,0 0 0,-1-1 1,-1 1-1,0-1 0,-1 0 1,-1 0-1,0 0 0,-1 0 1,-1 0-1,0 0 0,-6-23 1,-2-6 151,-3 1 1,-26-64 0,25 75-47,-1 1 0,-1 1 0,-1 0 0,-36-48 0,44 68-207,-1 0 1,1 0-1,-2 1 0,1 0 0,-2 0 0,1 1 0,-1 0 1,0 1-1,0 1 0,-1 0 0,0 0 0,0 1 0,0 0 0,-1 1 1,-15-3-1,-4 4-662,0 0 0,0 2 0,0 1 1,-36 5-1,-61 18-4314,57-6 426</inkml:trace>
</inkml:ink>
</file>

<file path=ppt/ink/ink24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9:24.509"/>
    </inkml:context>
    <inkml:brush xml:id="br0">
      <inkml:brushProperty name="width" value="0.025" units="cm"/>
      <inkml:brushProperty name="height" value="0.025" units="cm"/>
    </inkml:brush>
  </inkml:definitions>
  <inkml:trace contextRef="#ctx0" brushRef="#br0">0 126 12204,'0'0'2701,"8"1"-1815,57-1 583,1-2 1,66-11-1,-40 3-827,236-34 1719,-190 21-1761,229-8 0,-299 30-558,-33-1 33,1 2 0,58 7 0,-153-3 2997,-29 2-3085,-862 6 125,922-11-29,0-1 0,0-2 1,0-1-1,-43-10 0,80 14-149,0 0 0,0-1-1,0 0 1,17-2 0,11 0 45,1002 18 341,-1039-16-208,-19 0 353,-833 18 122,830-17-915,-7 0 482,-1 1-1,-50 10 1,70-9-556,1 0 0,0 0 0,-1 1 0,-15 9 0,19-10-424,1 1 0,-1 1 1,1-1-1,-1 1 0,1 0 1,1 0-1,-8 10 0,-2 3-5180,2-7-5081</inkml:trace>
</inkml:ink>
</file>

<file path=ppt/ink/ink24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9:32.076"/>
    </inkml:context>
    <inkml:brush xml:id="br0">
      <inkml:brushProperty name="width" value="0.025" units="cm"/>
      <inkml:brushProperty name="height" value="0.025" units="cm"/>
    </inkml:brush>
  </inkml:definitions>
  <inkml:trace contextRef="#ctx0" brushRef="#br0">0 45 7815,'0'0'10266,"12"0"-8915,145-4 2969,-90 0-2517,72 5 1,-25 9-985,338 18 610,-344-27-957,0-5-1,129-21 0,-206 20-280,-1 1 61,-1-1 1,0-2 0,40-14-1,-91 17 45,-17 2-49,-29 8-248,-120 26 0,109-16 0,-226 56-207,-46 8-40,302-72 262,-64 1 0,100-8-8,0-1-1,-1-1 1,1 0-1,0-1 1,0 0 0,-1-1-1,2 0 1,-1-1 0,-23-11-1,32 13-10,0 0-1,0 0 1,0-1-1,1 0 0,-1 0 1,1 0-1,-1 0 0,1 0 1,0-1-1,0 1 1,0-1-1,1 0 0,-1 0 1,1 0-1,0 0 1,0 0-1,1 0 0,-1-1 1,1 1-1,0 0 1,-1-9-1,2 13-5,0-1 1,0 1-1,0-1 0,1 1 1,-1-1-1,0 1 0,0-1 0,1 1 1,-1-1-1,0 1 0,1 0 1,-1-1-1,1 1 0,-1-1 1,0 1-1,1 0 0,-1-1 1,1 1-1,-1 0 0,1 0 1,-1-1-1,1 1 0,-1 0 1,1 0-1,0 0 0,-1-1 1,1 1-1,-1 0 0,1 0 1,-1 0-1,2 0 0,23 0-196,-18 0 140,264 4-160,102 0-1713,-3-33 442,-352 27 1479,-5 0 15,-1 1 1,1-2 0,-1 1 0,0-2-1,18-7 1,-30 11 9,0 0-1,0 0 1,0 0 0,0 0 0,0 0-1,0 0 1,-1 0 0,1 0 0,0 0-1,0 0 1,0 0 0,0 0-1,0 0 1,0 0 0,0-1 0,0 1-1,0 0 1,0 0 0,-1 0 0,1 0-1,0 0 1,0 0 0,0 0 0,0 0-1,0-1 1,0 1 0,0 0 0,0 0-1,0 0 1,0 0 0,0 0 0,0 0-1,0 0 1,0-1 0,0 1-1,0 0 1,0 0 0,0 0 0,0 0-1,0 0 1,0 0 0,0 0 0,0-1-1,0 1 1,0 0 0,1 0 0,-1 0-1,0 0 1,0 0 0,0 0 0,0 0-1,0 0 1,0 0 0,0 0 0,0-1-1,0 1 1,0 0 0,1 0 0,-1 0-1,0 0 1,0 0 0,0 0-1,0 0 1,0 0 0,0 0 0,0 0-1,1 0 1,-1 0 0,0 0 0,-15-3 245,-20 2-69,-220 21 100,88-3-464,-123-4-6457,267-13 5546,-91 3-5325</inkml:trace>
</inkml:ink>
</file>

<file path=ppt/ink/ink24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9:44.990"/>
    </inkml:context>
    <inkml:brush xml:id="br0">
      <inkml:brushProperty name="width" value="0.025" units="cm"/>
      <inkml:brushProperty name="height" value="0.025" units="cm"/>
    </inkml:brush>
  </inkml:definitions>
  <inkml:trace contextRef="#ctx0" brushRef="#br0">1376 185 5926,'0'0'3389,"0"-9"-2657,0-46 1809,0 54-2306,0 0 0,-1-1 1,1 1-1,-1-1 0,1 1 0,-1-1 0,1 1 1,-1 0-1,0-1 0,0 1 0,0 0 0,0 0 0,0 0 1,0 0-1,0 0 0,0 0 0,0 0 0,-1 0 1,1 0-1,0 0 0,-1 1 0,0-2 0,-41-15 546,20 8-335,-2-3-27,0 1 0,-1 2 0,0 0 0,-1 2 0,1 1 0,-1 1 0,-1 1 0,1 1 0,-33 2 0,3 1-134,-1 4 0,1 2 0,0 2 0,-111 32 1,147-32-247,1 0 1,0 2 0,0 0 0,1 1 0,1 1 0,-25 21 0,-94 97-68,12-10 492,113-110-438,-1 0 0,2 0 0,-1 2 0,1-1 0,1 1 0,0 1 0,1 0 0,0 0 0,1 1 0,1 0 0,0 1 0,1-1 0,0 1 0,-5 26 0,-2 31 28,4 1 1,2 0 0,6 125-1,3-180-55,1 0-1,0 1 1,1-1-1,2 0 0,-1-1 1,2 1-1,0-1 1,1-1-1,20 31 1,-1-9 31,1-1 0,59 58 0,-77-86-14,2 1-1,-1-2 1,1 1 0,0-2-1,1 1 1,0-2 0,0 0-1,1 0 1,0-1 0,-1-1-1,2 0 1,-1-1 0,0-1-1,1 0 1,-1-1 0,1-1-1,-1 0 1,23-3-1,17-4 54,0-3-1,-1-2 1,81-30-1,-112 35-46,85-29 34,114-55 0,-194 76 6,-1 0-1,-1-2 1,-1-1 0,0-1 0,-2-2-1,0 0 1,34-42 0,-20 14 150,-1-1 1,52-103 0,-73 125 21,-2 0 0,-1-2 1,-1 1-1,-1-1 1,-2 0-1,-1-1 0,-2 0 1,-1 0-1,-1 0 1,-4-55-1,1 74-97,-1 1 1,-1-1-1,0 1 1,-1 0-1,0 0 1,-1 0-1,0 1 1,0 0-1,-1-1 1,0 2-1,-1-1 1,0 1-1,-1 0 1,0 1-1,0 0 1,-18-14-1,13 13-467,1 1 1,-1 0-1,-1 0 0,1 2 0,-20-7 1,-20-1-4431,-1 9-3651,49 5 2101</inkml:trace>
</inkml:ink>
</file>

<file path=ppt/ink/ink24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0:34.602"/>
    </inkml:context>
    <inkml:brush xml:id="br0">
      <inkml:brushProperty name="width" value="0.025" units="cm"/>
      <inkml:brushProperty name="height" value="0.025" units="cm"/>
    </inkml:brush>
  </inkml:definitions>
  <inkml:trace contextRef="#ctx0" brushRef="#br0">389 302 9993,'-3'1'4662,"-9"19"-2834,-8 22-1303,-151 352 4456,156-361-4799,-43 111 312,51-124-470,1-1 1,2 2-1,0-1 0,1 0 1,-1 29-1,4-47-12,0 1 0,0-1 0,1 1 0,-1-1 0,1 1 0,0-1 0,-1 1 0,1-1 0,0 0 0,0 1 0,1-1 0,-1 0 0,0 0 0,1 0 0,0 0 0,-1 0 0,4 3 0,0-1 32,0 0 0,1-1 0,-1 0 0,0 0 0,1 0 0,0-1 1,6 3-1,12 2 172,1-2 1,43 5-1,-56-9-174,897 28 902,-533-30-169,-262 6-734,136 23 0,112 40 117,63 8 2,242-3-26,-198-24-124,582 17 81,331-124 341,-1133 39-304,528-36 273,-132 59-316,-587 0-70,0-3-1,0-2 1,1-3-1,-1-2 1,-1-3-1,96-28 1,102-22-9,-39 12-7,-177 34 15,-1-1 0,-1-3 0,0 0-1,-1-3 1,-1-1 0,-1-1 0,43-37 0,11-19 45,98-112 1,-163 165-52,-1-1 1,-1-1-1,31-55 1,-44 67 23,0-2-1,-2 1 1,1-1 0,-2 0 0,0 0 0,-2 0 0,1-1-1,-2 0 1,0-18 0,-1 26 81,-1 0 0,0 0 0,-1 0-1,0 0 1,-1 1 0,0-1 0,-1 0 0,-4-10 0,5 16-103,0 0-1,0 0 1,-1 0 0,0 1 0,0-1 0,0 1 0,0-1-1,-1 1 1,1 1 0,-1-1 0,1 0 0,-1 1 0,0-1 0,0 1-1,0 0 1,-1 1 0,1-1 0,0 1 0,-1 0 0,-4-1-1,-116-22 9,-200-12 0,-131 22-74,182 9-20,-330-16-319,-909-17 401,1231 38 22,-700-4-444,1-40 393,-494-34 418,144 31-331,1221 41-56,-227-8 73,230 15-48,-119 15 0,149-3-836,-110 35 1,34-8-5900,88-28 162</inkml:trace>
</inkml:ink>
</file>

<file path=ppt/ink/ink24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1:01.417"/>
    </inkml:context>
    <inkml:brush xml:id="br0">
      <inkml:brushProperty name="width" value="0.025" units="cm"/>
      <inkml:brushProperty name="height" value="0.025" units="cm"/>
    </inkml:brush>
  </inkml:definitions>
  <inkml:trace contextRef="#ctx0" brushRef="#br0">4001 283 1602,'-14'-4'277,"-358"-118"4581,280 91-3430,-193-37 1,-104 18-1355,312 45 309,0 2 1,0 4-1,0 3 1,0 4-1,-123 28 1,84-7-315,-331 65 721,-358 7 1901,757-94-2544,1 2 1,1 2 0,0 3-1,-51 21 1,-168 90 129,173-78-251,49-27 243,19-9 31,-42 26 0,57-31-301,1 0 0,1 1 0,-1 0 0,1 0 0,0 0 0,1 1-1,0 0 1,-8 13 0,7-7-14,0 0 0,0 0 1,1 0-1,1 1 0,1 0 0,0 0 0,0 0 0,-1 30 1,4-36 10,1 0 1,1 0 0,0 0 0,0 0 0,0 0 0,1 0 0,1-1-1,-1 1 1,1-1 0,1 1 0,0-1 0,0 0 0,0 0 0,1-1 0,0 1-1,10 9 1,37 38 225,70 56-1,-105-98-213,1-1 0,1 0 0,0-2-1,0 0 1,1-1 0,0-1-1,1-1 1,0-1 0,0-1 0,0-1-1,1 0 1,0-2 0,30 0 0,24-5 140,1-2 0,113-25 1,-2 1-25,421 0 41,-146 12-36,-457 17-128,906-39 89,-851 43-87,0 2 1,111 28 0,-118-20-80,-1-3 0,1-3-1,107 3 1,-142-13 117,1 0 0,-1-2 0,0 0 0,0-2 0,-1 0 0,1 0 0,-1-2 0,-1-1 0,1 0 0,-2-1 0,22-16 0,3-6 695,0-2 1,69-78-1,-92 92-378,0-1-1,-2-1 0,0-1 0,-1 0 1,-2-1-1,0-1 0,-2 0 0,0-1 1,-2 0-1,-1 0 0,-1-1 0,5-38 1,-12 59-327,0-1 0,-1 1 1,0 0-1,0-1 0,0 1 1,-1 0-1,0 0 0,0 0 1,-1 0-1,1 0 0,-1 1 1,-1-1-1,1 1 0,-1 0 1,0 0-1,0 0 0,0 0 1,-1 1-1,1 0 1,-1 0-1,0 0 0,-10-6 1,-9-4-337,0 0 1,-1 2 0,-50-17-1,15 8-1237,-101-40-5628,82 21-90</inkml:trace>
</inkml:ink>
</file>

<file path=ppt/ink/ink24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1:04.421"/>
    </inkml:context>
    <inkml:brush xml:id="br0">
      <inkml:brushProperty name="width" value="0.025" units="cm"/>
      <inkml:brushProperty name="height" value="0.025" units="cm"/>
    </inkml:brush>
  </inkml:definitions>
  <inkml:trace contextRef="#ctx0" brushRef="#br0">782 76 3459,'-16'-10'321,"0"0"-1,0 2 0,-1-1 0,-1 2 0,1 0 1,-1 2-1,0-1 0,0 2 0,-1 1 1,1 0-1,-31 0 0,35 3-190,0 0 1,1 1-1,-1 1 0,0 0 1,1 1-1,0 1 1,0 0-1,0 0 0,0 1 1,0 1-1,1 0 0,0 1 1,0 0-1,1 1 1,0 0-1,-13 13 0,0 6 178,1 1-1,1 1 0,1 1 1,-26 50-1,-50 137 607,80-174-814,2 1 0,3 1 0,1 1 1,2-1-1,2 1 0,2 1 0,3-1 1,6 92-1,-2-123-74,1-1 1,0 0 0,2 1-1,-1-1 1,2-1 0,0 1-1,0-1 1,2 0-1,-1 0 1,2-1 0,-1 0-1,2-1 1,-1 0 0,2 0-1,-1-1 1,2 0-1,-1-1 1,1 0 0,0-1-1,1 0 1,23 10 0,-18-10 30,1-1 0,0 0 0,0-2 0,0 0 0,0-1 0,1-1 1,0 0-1,-1-2 0,1 0 0,0-2 0,0 0 0,-1-1 0,1-1 1,0 0-1,32-12 0,-18 1 66,-2-2 0,1-2 0,-2 0 0,0-2 0,-2-2 0,0 0 0,36-38 0,-14 7 688,-2-2 0,70-104 0,-96 123-628,-1-1 0,-1-1 1,-2-1-1,-2 0 1,-2-2-1,-2 0 0,10-48 1,-20 71-119,0-1 0,-2 1 1,0-1-1,-1 0 0,-1 1 0,0-1 0,-2 1 1,-6-25-1,5 31-57,0 0-1,-1 0 1,0 1 0,-1-1-1,0 1 1,-1 1 0,0-1-1,-1 1 1,0 0 0,-1 1-1,0 0 1,0 0 0,-14-10 0,11 12-105,0 0 1,0 0-1,0 1 1,-1 1-1,0 0 1,0 1-1,0 0 1,-1 1-1,1 1 1,-16-2-1,-10 2-1519,-1 1 0,-49 6 0,4 6-1950</inkml:trace>
</inkml:ink>
</file>

<file path=ppt/ink/ink24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1:24.725"/>
    </inkml:context>
    <inkml:brush xml:id="br0">
      <inkml:brushProperty name="width" value="0.025" units="cm"/>
      <inkml:brushProperty name="height" value="0.025" units="cm"/>
    </inkml:brush>
  </inkml:definitions>
  <inkml:trace contextRef="#ctx0" brushRef="#br0">3967 479 5765,'0'0'3849,"0"-9"-2114,2-7-650,1 0 0,0 1 0,1 0-1,7-18 1,-9 28-728,0 0 0,0 0 0,0 0 0,-1 0 0,0 0 0,0 0 0,0 0 0,-1 0 0,0-9 0,-1 13-316,1-1 0,-1 1 0,0-1 0,0 1-1,0-1 1,0 1 0,0 0 0,0 0 0,0-1 0,-1 1 0,1 0 0,0 0 0,-1 0 0,1 0 0,-1 0 0,1 1 0,-1-1 0,1 0-1,-1 1 1,1-1 0,-1 1 0,0 0 0,1-1 0,-1 1 0,0 0 0,1 0 0,-1 0 0,0 0 0,0 0 0,1 0 0,-3 1-1,-57 0 30,9 0 23,0-1 0,1-3 0,-1-2 0,-73-16-1,-22-23 363,41 12-269,-127-22 1,-238 2-282,201 26-45,-332-11-95,466 40 164,0 5 0,-191 37-1,38 16 0,-337 118 0,605-172 88,0 1-1,0 1 1,1 1-1,0 1 1,-18 12-1,32-18-22,-1 0-1,2 0 1,-1 1-1,0 0 1,1 0-1,0 0 1,0 0-1,1 1 1,0 0-1,0 0 0,1 0 1,-1 0-1,2 1 1,-1-1-1,1 1 1,0 0-1,-1 9 1,1 2 18,1 0 1,1 1 0,1-1-1,0 0 1,2-1-1,0 1 1,1 0 0,1-1-1,10 27 1,-3-19 10,0 0 1,2-1-1,1-1 1,0 0-1,36 40 0,-17-29 7,1 0-1,3-3 0,0-1 0,2-1 0,1-3 0,1-1 0,50 22 0,-10-13 47,2-4 1,0-3-1,123 22 1,268 23 134,-467-72-210,494 44 206,-367-42-79,231-24-1,-260 4 230,-1-5 0,-1-4 1,-2-4-1,-1-5 0,-1-4 0,-2-5 0,-2-4 0,-3-4 0,149-109 0,-217 143-156,-1-1 1,-1-1-1,0-2 1,-2 0-1,-1-1 1,21-30-1,-36 45-115,1-1 1,-2 1-1,1-1 0,-1-1 0,-1 1 1,1 0-1,-2-1 0,1 0 0,-1 1 0,-1-1 1,0 0-1,0 0 0,-1 0 0,0 0 0,-1 0 1,0 0-1,0 0 0,-1 0 0,-1 0 1,0 1-1,0-1 0,-7-14 0,-22-33-24,-3 2 0,-1 2 0,-3 1 0,-48-49-1,68 81-179,0 0 0,-1 1-1,-1 1 1,0 1-1,-1 1 1,-1 0-1,-1 2 1,0 1-1,-1 1 1,0 1 0,-1 1-1,0 1 1,-1 2-1,1 1 1,-1 0-1,-1 2 1,1 1-1,-1 2 1,1 0 0,-1 2-1,1 1 1,0 1-1,-33 8 1,12 2-941,1 2 0,0 2 1,-63 33-1,-129 85-5634,236-133 6571,-171 105-7965</inkml:trace>
</inkml:ink>
</file>

<file path=ppt/ink/ink24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1:25.929"/>
    </inkml:context>
    <inkml:brush xml:id="br0">
      <inkml:brushProperty name="width" value="0.025" units="cm"/>
      <inkml:brushProperty name="height" value="0.025" units="cm"/>
    </inkml:brush>
  </inkml:definitions>
  <inkml:trace contextRef="#ctx0" brushRef="#br0">2601 188 8168,'1'-3'227,"0"0"-1,0 1 1,-1-1 0,1 0 0,-1 0-1,1 0 1,-1 0 0,0 0 0,0 0 0,-1 0-1,1 0 1,-1 0 0,1 0 0,-1 1 0,0-1-1,0 0 1,0 0 0,0 1 0,0-1 0,-1 0-1,0 1 1,1-1 0,-1 1 0,0 0 0,0 0-1,0-1 1,0 1 0,0 1 0,-1-1-1,1 0 1,-1 0 0,1 1 0,-1 0 0,-3-2-1,-9-3 109,-1 1 0,0 0 0,0 1 0,0 1 0,-18-1-1,17 2-132,-513-46 1693,376 38-1729,-340-3 91,402 18-228,1 4 0,0 3 0,-123 34 0,113-16 92,-150 65 0,206-74-65,1 2 1,1 2 0,0 2 0,2 1-1,-52 49 1,82-67-45,0 1-1,1 1 1,1 0 0,0 0-1,0 0 1,2 1 0,-1 1-1,2-1 1,-7 19 0,10-24-7,1 0 0,0 0 1,0 0-1,1 0 1,0 0-1,1 0 0,0 0 1,0 0-1,1 0 0,-1 0 1,2 0-1,-1 0 1,1 0-1,1 0 0,-1 0 1,1-1-1,1 1 1,6 11-1,4 0 22,1-1-1,0-1 1,1 0 0,1-1-1,1 0 1,0-2 0,1 0-1,0-1 1,1-1 0,1-1-1,23 10 1,26 7 55,1-3 0,83 18 0,10-7 59,2-7-1,1-8 1,0-6-1,1-8 1,205-18-1,-211-7 245,-1-7-1,-1-7 0,298-102 1,-230 43 520,-197 77-684,-1-3-1,-1 0 0,0-2 0,-2 0 0,28-27 0,-47 39-136,0-1 0,-1 0 1,0 0-1,-1-1 0,0 0 0,0-1 1,-1 1-1,0-1 0,6-18 0,-9 21-46,-1 1-1,1 0 0,-1-1 0,-1 1 0,1-1 0,-1 1 0,0-1 0,0 1 1,-1-1-1,0 1 0,0 0 0,-1-1 0,0 1 0,0 0 0,0 0 0,-1 0 1,-6-11-1,1 6-27,-1 0 0,0 0 1,0 1-1,-1 0 0,-1 0 1,0 1-1,0 1 0,-18-11 0,-7-1-32,-66-27 0,26 20-172,-1 3 1,-1 3 0,-1 4 0,0 3-1,-1 4 1,-1 3 0,1 4-1,-144 13 1,32 14-3622,2 8-1,-283 85 1,264-56-2826</inkml:trace>
</inkml:ink>
</file>

<file path=ppt/ink/ink24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1:41.221"/>
    </inkml:context>
    <inkml:brush xml:id="br0">
      <inkml:brushProperty name="width" value="0.025" units="cm"/>
      <inkml:brushProperty name="height" value="0.025" units="cm"/>
    </inkml:brush>
  </inkml:definitions>
  <inkml:trace contextRef="#ctx0" brushRef="#br0">0 0 1313,'0'0'2627</inkml:trace>
</inkml:ink>
</file>

<file path=ppt/ink/ink24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1:41.955"/>
    </inkml:context>
    <inkml:brush xml:id="br0">
      <inkml:brushProperty name="width" value="0.025" units="cm"/>
      <inkml:brushProperty name="height" value="0.025" units="cm"/>
    </inkml:brush>
  </inkml:definitions>
  <inkml:trace contextRef="#ctx0" brushRef="#br0">37 17 2915,'0'0'7724,"-7"4"-5871,-22 12-1218,89-6 1020,168 32 920,3 0-1194,90-19-310,0-15 1,1-13 0,395-58-1,321-13-926,-941 77-117,-32 1 35,0-2 1,107-16-1,-196 15-5497,-4-2 69</inkml:trace>
</inkml:ink>
</file>

<file path=ppt/ink/ink24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1:44.975"/>
    </inkml:context>
    <inkml:brush xml:id="br0">
      <inkml:brushProperty name="width" value="0.025" units="cm"/>
      <inkml:brushProperty name="height" value="0.025" units="cm"/>
    </inkml:brush>
  </inkml:definitions>
  <inkml:trace contextRef="#ctx0" brushRef="#br0">5348 309 13581,'-11'-9'528,"6"5"-488,-5-4-134,-1 0 1,0 0-1,0 1 0,0 1 1,-1-1-1,0 2 0,-17-6 0,-148-29-4555,-6 8 3417,45 8 3537,-250-36-106,-605-15 0,-164 70-1526,899 15 7,-292 51-1,377-31-548,1 9 0,-265 95-1,381-113 115,0 2 0,2 3 0,1 2 0,2 2 0,-74 56 0,107-71-229,1 0 0,1 0 1,0 1-1,1 1 0,1 1 0,1 0 0,0 1 1,1 0-1,1 1 0,1 0 0,1 1 0,1 0 1,1 1-1,0-1 0,2 1 0,0 0 1,-2 38-1,7-47-75,0 0 0,0 0 1,1-1-1,1 1 0,0 0 1,1-1-1,0 0 0,1 1 0,1-1 1,0-1-1,0 1 0,1-1 1,10 15-1,-5-12 29,0-1-1,1 0 1,0-1-1,2 0 1,-1-1-1,1 0 1,1-1-1,-1-1 1,23 11-1,7 0 116,1-2 0,1-2 1,0-2-1,83 14 0,199 6 199,912-39-226,-3-104-115,-1122 97 72,2103-276 1672,-2139 276-1608,-26 5-41,0-2-1,-1-2 1,59-22 0,-107 32-31,0-1 0,1 0 0,-1 0 0,0 0 0,0-1 1,-1 1-1,1-1 0,0 0 0,-1 0 0,0 0 0,6-7 0,-9 9 2,1-1-1,0 1 0,-1-1 0,1 0 1,-1 1-1,1-1 0,-1 0 1,0 1-1,0-1 0,0 0 1,0 1-1,0-1 0,0 0 0,0 1 1,0-1-1,-1 0 0,1 1 1,-1-1-1,1 1 0,-1-1 1,0 1-1,0-1 0,1 1 1,-1-1-1,0 1 0,0-1 0,0 1 1,-1 0-1,1 0 0,0 0 1,0 0-1,-1 0 0,1 0 1,-1 0-1,-1-1 0,-13-9 5,0 1 1,-1 0-1,0 1 0,0 1 0,-30-9 0,-103-24-45,114 32 44,-133-27 24,-213-17 0,-177 15-367,87 8-1844,266 5-2336,21-8-5387</inkml:trace>
</inkml:ink>
</file>

<file path=ppt/ink/ink24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1:50.931"/>
    </inkml:context>
    <inkml:brush xml:id="br0">
      <inkml:brushProperty name="width" value="0.025" units="cm"/>
      <inkml:brushProperty name="height" value="0.025" units="cm"/>
    </inkml:brush>
  </inkml:definitions>
  <inkml:trace contextRef="#ctx0" brushRef="#br0">521 1 10858,'-11'2'566,"2"0"-533,-27 4 1417,-62 20 1,84-21-1197,2 0 0,-1 1 0,1 0 0,-1 1 0,2 1 1,-1 0-1,1 0 0,-19 19 0,4 4-81,1 1-1,1 1 1,2 1 0,1 0-1,2 2 1,1 1-1,3 0 1,0 1 0,3 0-1,1 1 1,1 1-1,3-1 1,1 1 0,0 61-1,5-93-145,0 43 61,2 0 0,8 54 0,-7-92 4,0 0 0,1 0 0,0 0 0,1-1 0,1 1 0,0-1 1,1 0-1,0 0 0,0 0 0,1-1 0,1 0 0,0-1 0,13 14 0,-14-19-45,0 1 0,1-1 0,0-1 0,0 1 0,0-1 0,0-1 0,1 1 0,-1-1-1,1-1 1,0 0 0,0 0 0,0-1 0,0 0 0,0 0 0,0-1 0,0 0 0,1-1 0,-1 0-1,0 0 1,16-5 0,9-4 118,0-2 0,-1-1 0,62-33 0,-35 13-21,-1-3 0,-2-3 0,-2-1 0,-2-4 1,74-75-1,-95 83 179,-1 0-1,-2-2 1,-1-1-1,-2-2 1,-2 0 0,-2-2-1,-1 0 1,25-82-1,-41 110-143,-2 1-1,1-1 0,-2 0 0,0 1 0,-1-1 0,0 0 1,-1 0-1,-1 0 0,-3-18 0,2 26-123,0 1 0,0-1 0,0 0 0,-1 1 0,0 0-1,-1 0 1,1-1 0,-1 2 0,0-1 0,0 0 0,-1 1 0,0 0 0,0 0 0,0 1 0,0-1 0,-1 1-1,0 0 1,0 0 0,0 1 0,0 0 0,-10-4 0,3 2-62,-1 0 0,0 1 0,0 1 0,-1 0 0,1 1 0,0 1 0,-1 0 0,0 1 0,1 0 0,-1 1 0,1 1 0,0 0 0,-1 1 0,1 1 0,0 0 0,1 1 1,-1 0-1,1 1 0,-17 10 0,4 0-522,1 0 1,0 2 0,-24 23-1,-61 68-5525,66-63 294</inkml:trace>
</inkml:ink>
</file>

<file path=ppt/ink/ink24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2:10.741"/>
    </inkml:context>
    <inkml:brush xml:id="br0">
      <inkml:brushProperty name="width" value="0.025" units="cm"/>
      <inkml:brushProperty name="height" value="0.025" units="cm"/>
    </inkml:brush>
  </inkml:definitions>
  <inkml:trace contextRef="#ctx0" brushRef="#br0">272 344 5317,'0'0'4837,"-8"2"-2200,2-1-2365,-1 1 1,1-1 0,0 2 0,0-1-1,1 0 1,-1 1 0,0 0 0,1 1-1,0-1 1,0 1 0,0 0-1,0 0 1,0 1 0,1-1 0,0 1-1,0 0 1,0 0 0,1 1-1,-1-1 1,1 1 0,1-1 0,-5 11-1,0 14 346,0 0 0,2 1-1,1-1 1,0 44-1,-2 17 102,-42 210 171,27-200-752,5 1-1,5 0 1,1 124 0,10-212-88,1 0 1,1 0-1,0 0 0,1 0 1,0-1-1,1 1 0,0-1 1,1 0-1,1 0 0,0 0 1,1-1-1,0 0 0,1 0 1,0-1-1,1 0 0,1 0 1,-1-1-1,1-1 0,1 1 1,0-2-1,0 1 0,1-1 1,0-1-1,0 0 0,1-1 1,0 0-1,24 6 0,18 4 147,1-3 0,85 9 0,119-4-50,-106-9-111,385 14 138,594-50-1,395-28-105,-651 32-45,521-57 42,-1213 67-66,989-86 48,-335 24-24,-334 27 179,521-25 508,-123 112-400,-26-10-70,-866-29-210,0-1-1,0 0 0,0 0 1,0-1-1,20-6 0,-28 7 6,0-1-1,0 1 1,-1-1 0,1 1-1,0-1 1,-1 0-1,1 0 1,-1-1 0,0 1-1,0 0 1,1-1-1,-2 0 1,1 1 0,0-1-1,0 0 1,-1 0 0,0 0-1,1 0 1,-1 0-1,0 0 1,-1 0 0,1 0-1,0 0 1,-1-4-1,5-63 54,-7-120 0,1 175-82,-2-25-11,-2 0 0,-2 1-1,-1-1 1,-3 2 0,-15-40 0,5 25-175,-2 1 0,-59-95 0,62 119 57,0 0 1,-2 2 0,0 1 0,-2 0-1,-54-41 1,38 37 75,-2 2 0,-1 2 0,-71-30 0,15 17 54,-1 5 1,-2 4-1,-128-19 1,-511-48-121,-7 44 130,-461 15 48,-4 36-216,591 3-153,-1025 19 20,3 80 280,226 73 194,149-15-439,1075-143-1724,66-13-3992,72-4-1637</inkml:trace>
</inkml:ink>
</file>

<file path=ppt/ink/ink24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2:15.571"/>
    </inkml:context>
    <inkml:brush xml:id="br0">
      <inkml:brushProperty name="width" value="0.025" units="cm"/>
      <inkml:brushProperty name="height" value="0.025" units="cm"/>
    </inkml:brush>
  </inkml:definitions>
  <inkml:trace contextRef="#ctx0" brushRef="#br0">14 0 7399,'0'0'2530,"-13"53"-5637,31-39-128</inkml:trace>
</inkml:ink>
</file>

<file path=ppt/ink/ink24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2:18.799"/>
    </inkml:context>
    <inkml:brush xml:id="br0">
      <inkml:brushProperty name="width" value="0.025" units="cm"/>
      <inkml:brushProperty name="height" value="0.025" units="cm"/>
    </inkml:brush>
  </inkml:definitions>
  <inkml:trace contextRef="#ctx0" brushRef="#br0">1 86 2242,'0'0'833,"9"3"-1634,7 2 896,0-2 0,1 0 0,-1-1 0,19 0 0,-14 0-133,-19-2 68,0 1 1,0-1 0,0 0 0,0 1-1,0-1 1,0 0 0,0-1 0,0 1-1,0 0 1,0 0 0,0-1 0,0 1-1,-1-1 1,1 0 0,0 1 0,0-1 0,0 0-1,-1 0 1,3-2 0,-9 1 858,13 3-470,-8-4-139,0 2-261,-1 0 0,1 0 0,0-1 0,0 1 0,0 0 0,0 0 0,0 0 0,0-1 0,1 1 0,-1 0 0,0 0 0,0 0 0,1-1-1,-1 1 1,1 0 0,-1 0 0,1 0 0,1-2 0,9 3-136,1-2 435,-16-7 319,2 6-590,0 0-1,1-1 1,0 1 0,0 0-1,-1-1 1,2 1-1,-1-1 1,0 1-1,1-1 1,0 0-1,0 1 1,0-1-1,0-3 1,-2 6-46,0 0 0,0 0 0,0 0 0,0 1 0,0-1 1,0 0-1,0 1 0,-1 0 0,1 0 0,0-1 0,0 1 0,-1 0 1,-2 1-1,4-1-55,-2 2-200,1-1 0,-1 1 0,0-1 0,-1 0 0,1 0 0,0 0 0,0-1 0,0 1 0,0-1 0,-1 0 0,-4 0 0,-8 1-2436,14-1 1702</inkml:trace>
</inkml:ink>
</file>

<file path=ppt/ink/ink24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2:22.113"/>
    </inkml:context>
    <inkml:brush xml:id="br0">
      <inkml:brushProperty name="width" value="0.025" units="cm"/>
      <inkml:brushProperty name="height" value="0.025" units="cm"/>
    </inkml:brush>
  </inkml:definitions>
  <inkml:trace contextRef="#ctx0" brushRef="#br0">1004 88 865,'-13'-2'322,"0"-1"1,0-1-1,0 0 1,1-1-1,0-1 1,0 1-1,0-2 1,1 0-1,-17-13 0,27 20-322,-5-4 15,-1 1 0,0-1 0,-1 2 0,1-1 1,0 1-1,-1 0 0,0 0 0,1 1 0,-15-1 0,-78 4 148,61 1 228,15-2-348,0 2 1,1 0-1,-1 2 0,1 1 1,0 0-1,1 2 0,-1 1 1,2 0-1,-1 2 1,1 0-1,1 2 0,0 0 1,1 1-1,0 1 0,-29 30 1,27-23 26,0 1 1,1 0-1,1 1 1,2 1-1,0 1 1,2 1-1,0 0 1,2 1-1,-14 44 1,9-19 10,3 0 1,2 2 0,2-1 0,3 2 0,-3 104 0,11-154-54,1 0 0,0 0 0,0 0 0,0 0 0,1 0 1,0 0-1,0 0 0,0-1 0,1 1 0,0-1 0,0 0 1,0 1-1,1-1 0,4 5 0,0-3 91,-1 0 0,1 0 0,0-1 0,1 0-1,0 0 1,-1-1 0,18 7 0,9 1 279,0-2-1,0-2 1,62 8 0,-87-15-378,107 16 282,-1-5 0,2-5 0,-1-6 0,1-4 0,-1-6 0,179-35 0,232-91 584,-516 130-818,0-1 1,1 0-1,-1 0 1,-1-1-1,1-1 1,-1 0-1,0-1 1,-1 0-1,0 0 1,0-1-1,9-11 1,-16 16-42,1-1 0,-1-1 0,0 1 0,0 0 0,0-1 0,-1 0 0,1 1 1,-1-1-1,-1 0 0,1 0 0,-1 0 0,0 0 0,-1-1 0,1 1 0,-1 0 1,-1 0-1,1 0 0,-1 0 0,0 0 0,0 0 0,-1 0 0,1 0 0,-2 0 1,1 0-1,-6-9 0,0 0-19,-2 1 1,0 0-1,0 0 0,-2 1 1,1 1-1,-2 0 1,1 0-1,-2 2 0,-26-18 1,3 6 11,-2 1 0,-69-27 0,47 25-597,0 3 0,-117-21 0,139 35 71,-2 2 0,1 2 0,0 1 0,0 2 0,-71 11 0,27 4-2617,-5-2-667</inkml:trace>
</inkml:ink>
</file>

<file path=ppt/ink/ink24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6:11.825"/>
    </inkml:context>
    <inkml:brush xml:id="br0">
      <inkml:brushProperty name="width" value="0.025" units="cm"/>
      <inkml:brushProperty name="height" value="0.025" units="cm"/>
    </inkml:brush>
  </inkml:definitions>
  <inkml:trace contextRef="#ctx0" brushRef="#br0">954 189 6118,'-8'-1'3507,"-3"-1"-2868,-59-13 3335,-1 4 1,-90-3-1,138 14-3701,0 1 0,-1 0-1,1 2 1,0 1 0,0 0-1,1 2 1,-1 1-1,1 0 1,1 2 0,-1 0-1,-28 18 1,25-9-126,1 0 0,1 1 0,0 2 0,1 0 0,2 1 0,0 1 0,1 1 0,2 1 0,0 1-1,-15 30 1,17-23 40,0 1-1,2 1 0,2 0 1,1 0-1,1 1 1,3 0-1,0 0 0,1 40 1,4-35-164,1 1 1,3-1 0,1 0-1,3 0 1,14 53 0,-14-72-22,1 0 0,0 0-1,2-1 1,1 0 0,0-1 0,2 0 0,0-1 0,1 0 0,1-1 0,0-1 0,20 16 0,-26-25-3,1 0-1,-1-1 1,1-1-1,1 1 1,-1-2-1,1 1 1,0-2 0,0 1-1,1-2 1,-1 1-1,1-2 1,0 1-1,0-2 1,0 1 0,0-2-1,0 0 1,0 0-1,0-1 1,17-3-1,-8-1 12,0-1 0,-1-1 0,0-1 0,0-1-1,0 0 1,-1-2 0,-1 0 0,0-1 0,32-28-1,5-11 165,-1-2-1,-4-3 1,-1-2-1,-4-1 1,-2-3-1,-2-1 1,48-105-1,-66 112 90,-2-1 0,-2 0 0,-3-2-1,-3 0 1,-2 0 0,-3-1 0,-2-1 0,-4-82-1,-2 136-260,0 0 0,-1 0 0,0 0 0,0 1 0,0-1-1,-1 0 1,0 1 0,-1-1 0,1 1 0,-1 0 0,0 0 0,-1 0-1,0 0 1,0 1 0,0-1 0,0 1 0,-10-9 0,6 8-3,-1 0 1,1 1-1,-1 1 0,0-1 1,0 1-1,0 1 1,0 0-1,-1 0 1,0 0-1,1 2 1,-19-3-1,-18 1 1,1 1 0,-1 2 0,1 2 0,-1 2 0,1 2 0,0 2 0,1 2 0,0 2 0,-51 21 0,75-25 0,1 2 0,-1 1 0,2 0 0,-1 1 0,2 1 0,0 1 0,0 1 0,2 0 0,-17 20 0,21-21 0,2 0 0,-1 1 0,2 1 0,0 0 0,0 0 0,2 0 0,0 1 0,1 0 0,1 0 0,0 0 0,1 1 0,0 27 0,3 28-2704,1-66 1968,-1-1-1,1 0 1,1 0-1,0 0 1,-1 0 0,2 0-1,-1 0 1,1 0-1,4 7 1,1-4-10784</inkml:trace>
</inkml:ink>
</file>

<file path=ppt/ink/ink24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8:50.559"/>
    </inkml:context>
    <inkml:brush xml:id="br0">
      <inkml:brushProperty name="width" value="0.025" units="cm"/>
      <inkml:brushProperty name="height" value="0.025" units="cm"/>
    </inkml:brush>
  </inkml:definitions>
  <inkml:trace contextRef="#ctx0" brushRef="#br0">946 1 8392,'-31'1'1436,"-59"8"0,48 0-1388,-1 1 0,-50 20 0,19 0 521,-129 74-1,177-89-239,1 0-1,1 2 0,0 0 0,1 2 1,1 0-1,1 2 0,0 0 1,2 2-1,1 0 0,0 1 1,2 0-1,1 2 0,1-1 1,1 2-1,1 0 0,1 1 0,-13 56 1,16-41-252,1 1 0,2 0 0,2 0 1,3 0-1,1 0 0,2 0 0,2 0 0,10 44 0,-8-62-57,1 0-1,1-1 0,1 0 0,1-1 0,1 0 1,18 27-1,-19-35-24,1-1 0,0 0 0,1-1 0,1 0 0,0-1 0,1-1 0,1 0 0,0-1 0,23 12 0,-24-15 30,1-1 0,1 0 0,-1-1 0,1-1 0,0-1 0,0-1 0,0 0 0,1-1-1,-1 0 1,24-2 0,-17-3 173,1 0 1,-2-1-1,1-1 0,0-1 0,-1-2 0,39-17 0,-14 0 329,-1-3-1,-1-1 1,-2-3 0,0-1-1,74-77 1,-64 55 54,-3-3 0,82-118 0,-115 148-391,-1 0 0,-2-2 1,0 0-1,-2-1 0,-1 0 1,-2-1-1,-1 0 0,-2 0 1,5-39-1,-11 54-119,0 0 0,-1 0 1,-1 0-1,-1 0 0,0 0 0,-2 1 0,1-1 1,-2 1-1,0 0 0,-15-31 0,13 35-101,0 1-1,-1-1 1,0 1 0,-1 1-1,0 0 1,-1 0-1,0 0 1,0 1 0,-1 1-1,0 0 1,-1 0-1,0 2 1,-25-12 0,19 11-388,-1 1 1,0 1 0,0 1-1,0 0 1,-1 1-1,1 2 1,-1 0 0,0 1-1,1 0 1,-31 6 0,9 2-967,1 2 0,0 1 0,0 2 1,-38 18-1,-72 40-5396</inkml:trace>
</inkml:ink>
</file>

<file path=ppt/ink/ink24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8:56.200"/>
    </inkml:context>
    <inkml:brush xml:id="br0">
      <inkml:brushProperty name="width" value="0.025" units="cm"/>
      <inkml:brushProperty name="height" value="0.025" units="cm"/>
    </inkml:brush>
  </inkml:definitions>
  <inkml:trace contextRef="#ctx0" brushRef="#br0">1 0 14286,'0'0'512,"1"54"-128,28 1-191,19 22 319,20 21 225,17 20-1,15 16-351,12 11-161,15 7-160,3-6-192,-7-6-1506,-11-10-1857,-11-11-7015</inkml:trace>
</inkml:ink>
</file>

<file path=ppt/ink/ink24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8:52.868"/>
    </inkml:context>
    <inkml:brush xml:id="br0">
      <inkml:brushProperty name="width" value="0.025" units="cm"/>
      <inkml:brushProperty name="height" value="0.025" units="cm"/>
    </inkml:brush>
  </inkml:definitions>
  <inkml:trace contextRef="#ctx0" brushRef="#br0">621 56 6534,'0'0'2936,"-7"-9"-26,3 5-2685,0 0 1,0 0-1,0 0 1,0 1-1,-1-1 1,1 1-1,-1 0 1,0 0-1,0 1 1,0 0-1,0-1 1,-1 2-1,1-1 0,-1 1 1,1-1-1,-1 1 1,1 1-1,-1-1 1,0 1-1,-9 1 1,1 0-168,0 0 1,0 1-1,0 1 0,0 0 1,0 1-1,0 0 0,1 1 1,0 1-1,0 0 0,0 1 1,1 0-1,0 1 1,0 0-1,1 1 0,0 0 1,1 1-1,0 0 0,0 1 1,1 0-1,1 0 0,-14 24 1,4-1-56,0 1 1,3 0-1,1 2 1,1 0-1,2 0 0,-11 74 1,3 44 65,7 0 1,11 239-1,4-341-96,14 76 1,-13-110 23,1 0 0,0-1 1,1 1-1,1-1 0,1 0 1,0-1-1,14 20 0,-19-32 60,1 1 0,1-1 0,-1 0 0,1 0 0,-1-1 0,1 1 0,1-1 0,-1 0 0,0 0 0,1-1 0,0 0 0,0 0 0,0 0 0,0-1 0,0 1 0,1-2 0,-1 1 0,1-1 0,-1 0 0,1 0 0,0 0 0,-1-1 0,1 0 0,0-1 0,-1 0 0,1 1 0,-1-2 0,1 1 0,-1-1 0,1 0 0,9-5 0,6-4 281,-1 0 0,0-1 0,-1-1 0,0-1 0,-1 0-1,0-2 1,24-26 0,-3-5-101,-1-1 0,-3-2-1,-2-1 1,-2-2 0,-3-1 0,-2-2 0,-2-1-1,-3 0 1,-2-2 0,-3 0 0,-3-1-1,-2 0 1,-3-2 0,-2 1 0,-4 0 0,-5-100-1,-1 136-204,-1-1-1,-1 1 0,-1 0 0,-1 1 0,-1-1 1,-1 1-1,-14-25 0,17 38-58,-1-1 0,0 1 0,-1 0 0,0 1 0,-1-1 0,0 2 0,0-1 1,-1 1-1,0 1 0,-1 0 0,0 0 0,0 1 0,-1 0 0,0 1 0,-16-6 0,12 7-230,-1 1 0,1 1 1,0 1-1,-1 0 0,0 1 1,1 0-1,-1 2 0,0 0 0,1 0 1,-1 2-1,1 0 0,-1 1 1,1 1-1,1 0 0,-1 1 1,-20 11-1,-16 13-1376,2 1 0,1 3 0,-56 48 1,98-75 1343,-110 88-3186</inkml:trace>
</inkml:ink>
</file>

<file path=ppt/ink/ink24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8:55.513"/>
    </inkml:context>
    <inkml:brush xml:id="br0">
      <inkml:brushProperty name="width" value="0.025" units="cm"/>
      <inkml:brushProperty name="height" value="0.025" units="cm"/>
    </inkml:brush>
  </inkml:definitions>
  <inkml:trace contextRef="#ctx0" brushRef="#br0">1 1 14830,'0'0'5226,"7"15"-4879,131 239 841,273 380 0,-228-405-1886,-45-93-3638,-100-103 44</inkml:trace>
</inkml:ink>
</file>

<file path=ppt/ink/ink24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0:15.497"/>
    </inkml:context>
    <inkml:brush xml:id="br0">
      <inkml:brushProperty name="width" value="0.025" units="cm"/>
      <inkml:brushProperty name="height" value="0.025" units="cm"/>
    </inkml:brush>
  </inkml:definitions>
  <inkml:trace contextRef="#ctx0" brushRef="#br0">49 1025 7527,'0'0'7944,"-9"4"-6145,-27 14-321,33-14 1454,14-2-2113,18-4-235,0-10-129,-1 0 0,0-1-1,-1-2 1,48-35 0,-26 17-284,1150-748 1575,-992 651-33,-202 125-1426,-21 10-872,-26 13-2122,-43 20-5402,32-18 550</inkml:trace>
</inkml:ink>
</file>

<file path=ppt/ink/ink24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0:15.903"/>
    </inkml:context>
    <inkml:brush xml:id="br0">
      <inkml:brushProperty name="width" value="0.025" units="cm"/>
      <inkml:brushProperty name="height" value="0.025" units="cm"/>
    </inkml:brush>
  </inkml:definitions>
  <inkml:trace contextRef="#ctx0" brushRef="#br0">532 0 6822,'-11'2'289,"3"-1"-122,0 2 253,1-2 1,-1 1-1,0-1 0,1 0 1,-1-1-1,0 1 0,0-2 1,-13-1-1,19-5 5372,-19 48-4257,-1-1 0,-2-1 0,-47 60-1,-101 95-55,90-105 85,78-85-1520,0 0 0,1 0-1,-1 0 1,1 0 0,0 1-1,0-1 1,1 1 0,0 0-1,-1-1 1,-1 10 0,4-13-40,0-1 0,1 1 0,-1-1 1,0 1-1,1-1 0,-1 1 0,0-1 0,1 0 1,-1 1-1,1-1 0,-1 0 0,1 1 0,-1-1 1,1 0-1,-1 0 0,1 1 0,-1-1 0,1 0 1,-1 0-1,1 0 0,0 0 0,-1 0 0,1 0 1,-1 0-1,1 0 0,-1 0 0,1 0 0,0 0 1,-1 0-1,2 0 0,23-1 126,-23 0-91,30-4 265,-2-1 1,1-2-1,-1-2 1,57-25-1,0 0-102,93-18-7,-39 14-1834,-50 6-2997,-17-1-2993</inkml:trace>
</inkml:ink>
</file>

<file path=ppt/ink/ink24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0:18.725"/>
    </inkml:context>
    <inkml:brush xml:id="br0">
      <inkml:brushProperty name="width" value="0.025" units="cm"/>
      <inkml:brushProperty name="height" value="0.025" units="cm"/>
    </inkml:brush>
  </inkml:definitions>
  <inkml:trace contextRef="#ctx0" brushRef="#br0">0 678 11179,'0'0'14168,"11"-14"-12471,334-506 1998,-259 381-2281,-86 139-1409,0 0 0,0-1 0,0 1 0,0 0 0,0 0 0,0 0 0,0 0 1,0-1-1,0 1 0,0 0 0,0 0 0,1 0 0,-1 0 0,0-1 0,0 1 0,0 0 0,0 0 0,0 0 0,0 0 0,0 0 0,0-1 0,0 1 0,1 0 0,-1 0 0,0 0 1,0 0-1,0 0 0,0 0 0,0 0 0,1 0 0,-1-1 0,0 1 0,0 0 0,0 0 0,0 0 0,1 0 0,-1 0 0,0 0 0,0 0 0,0 0 0,0 0 0,1 0 0,-1 0 0,0 0 1,0 0-1,0 0 0,0 0 0,1 0 0,-1 0 0,0 1 0,0-1 0,0 0 0,0 0 0,1 0 0,-1 0 0,0 0 0,0 0 0,0 0 0,0 0 0,0 1 0,0-1 0,0 0 1,1 0-1,-1 0 0,0 0 0,0 0 0,0 1 0,2 19 178,-8 32-96,-26 80-87,18-81 0,1 1 0,3-1 0,-6 101 0,17-146 0,-1 0 0,1 0 0,0 0 0,1-1 0,0 1 0,-1 0 0,2-1 0,-1 1 0,1-1 0,5 9 0,-6-12 0,-1 1 0,0-1 0,1 0 0,-1 0 0,1-1 0,0 1 0,0 0 0,-1-1 0,1 1 0,0-1 0,1 1 0,-1-1 0,0 0 0,0 0 0,0 0 0,1 0 0,-1 0 0,0 0 0,1-1 0,-1 1 0,1-1 0,-1 0 0,1 0 0,-1 0 0,1 0 0,-1 0 0,1 0 0,2-1 0,-4 0-296,-1-1 0,1 1 0,0 0 0,-1 0 0,1-1 0,-1 1 0,0 0 0,1-1-1,-1 1 1,0-1 0,0 1 0,0 0 0,0-1 0,0 1 0,0-1 0,0 1 0,0 0 0,-1-1 0,1 1 0,-1-1 0,1 1 0,-1 0 0,0-2 0,-19-17-6078,-7 0-1607</inkml:trace>
</inkml:ink>
</file>

<file path=ppt/ink/ink24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0:19.070"/>
    </inkml:context>
    <inkml:brush xml:id="br0">
      <inkml:brushProperty name="width" value="0.025" units="cm"/>
      <inkml:brushProperty name="height" value="0.025" units="cm"/>
    </inkml:brush>
  </inkml:definitions>
  <inkml:trace contextRef="#ctx0" brushRef="#br0">1 152 6470,'0'0'20692,"69"-52"-19091,-18 33-384,8-2-544,0 5-577,-4 2-416,-8 2-2403,-14 3-3427,-9 1-7110</inkml:trace>
</inkml:ink>
</file>

<file path=ppt/ink/ink24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0:19.522"/>
    </inkml:context>
    <inkml:brush xml:id="br0">
      <inkml:brushProperty name="width" value="0.025" units="cm"/>
      <inkml:brushProperty name="height" value="0.025" units="cm"/>
    </inkml:brush>
  </inkml:definitions>
  <inkml:trace contextRef="#ctx0" brushRef="#br0">47 175 16944,'0'0'4933,"-8"-10"-2654,-24-34-795,31 42-1405,0 0-1,1 1 0,-1-1 1,0 0-1,1 1 0,-1-1 0,1 0 1,-1 0-1,1 0 0,0 0 1,0 1-1,0-1 0,0 0 1,0 0-1,0 0 0,1 0 1,-1 1-1,0-1 0,1 0 1,0 0-1,-1 1 0,1-1 0,0 0 1,0 1-1,0-1 0,0 0 1,0 1-1,0 0 0,0-1 1,1 1-1,-1 0 0,0-1 1,1 1-1,-1 0 0,4-1 1,2-3 125,1 0 1,0 1-1,0 0 1,0 1-1,11-4 1,-14 5-138,0 0-1,0 1 1,0 0 0,1 0 0,-1 0 0,1 1 0,-1-1 0,0 1-1,1 1 1,-1-1 0,0 1 0,1 0 0,-1 0 0,0 0 0,0 1-1,1 0 1,6 3 0,-6 0-20,1-1-1,-1 1 1,0 1-1,-1-1 1,1 1-1,-1 0 1,0 1-1,-1-1 1,1 1-1,-1 0 1,4 8-1,-6-10 0,0-1-1,0 0 0,1 0 0,0 0 0,-1 0 0,2 0 1,-1 0-1,0-1 0,1 0 0,0 0 0,-1 0 0,8 4 1,-9-6-13,1 0 1,0 0 0,0 0 0,0 0 0,0-1 0,0 1-1,0-1 1,0 0 0,1 0 0,-1 0 0,0-1-1,0 1 1,0 0 0,0-1 0,0 0 0,0 0-1,-1 0 1,1 0 0,0-1 0,5-2 0,7-6-31,0-1 1,-1 0-1,0-1 1,-1-1 0,-1 0-1,17-23 1,22-20-8,-51 56-41,0 0 0,0 0 0,0 0 0,0 0 0,0 0 0,0 1 0,0-1 0,0 0-1,0 0 1,0 0 0,0 0 0,0 0 0,0 1 0,1-1 0,-1 0 0,0 0 0,0 0 0,0 0 0,0 0 0,0 0 0,0 1 0,0-1 0,1 0 0,-1 0-1,0 0 1,0 0 0,0 0 0,0 0 0,0 0 0,1 0 0,-1 0 0,0 0 0,0 0 0,0 0 0,0 0 0,0 0 0,1 0 0,-1 0 0,0 0 0,0 0 0,0 0-1,0 0 1,1 0 0,-1 0 0,0 0 0,0 0 0,0 0 0,0 0 0,0 0 0,1 0 0,-1 0 0,0-1 0,0 1 0,0 0 0,0 0 0,0 0 0,0 0-1,0 0 1,0 0 0,1 0 0,-1-1 0,0 1 0,0 0 0,0 0 0,0 0 0,0 0 0,0 0 0,0-1 0,0 1 0,-1 13-6919,1-12 5402,-3 14-8410</inkml:trace>
</inkml:ink>
</file>

<file path=ppt/ink/ink24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0:19.974"/>
    </inkml:context>
    <inkml:brush xml:id="br0">
      <inkml:brushProperty name="width" value="0.025" units="cm"/>
      <inkml:brushProperty name="height" value="0.025" units="cm"/>
    </inkml:brush>
  </inkml:definitions>
  <inkml:trace contextRef="#ctx0" brushRef="#br0">1 146 18257,'0'0'7864,"10"1"-6396,34 3-362,0-2 0,0-2 0,63-9 0,141-31-665,-127 18-619,-107 20-166,19-3-1363,52-16 0,-75 18-159,0-1 0,-1 0 0,0 0 1,0-1-1,14-10 0,-2-3-7866</inkml:trace>
</inkml:ink>
</file>

<file path=ppt/ink/ink24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0:21.124"/>
    </inkml:context>
    <inkml:brush xml:id="br0">
      <inkml:brushProperty name="width" value="0.025" units="cm"/>
      <inkml:brushProperty name="height" value="0.025" units="cm"/>
    </inkml:brush>
  </inkml:definitions>
  <inkml:trace contextRef="#ctx0" brushRef="#br0">188 106 12524,'0'0'2733,"5"-10"353,-2 5-3082,0-1 770,1 0 0,-1 0 0,0 0 0,-1 0 0,0-1 0,2-6 0,-4 11-615,0 1 1,1 0-1,-1-1 0,0 1 0,0 0 0,0-1 1,0 1-1,-1-1 0,1 1 0,0 0 0,-1-1 0,1 1 1,0 0-1,-1-1 0,0 1 0,1 0 0,-1 0 1,0-1-1,1 1 0,-1 0 0,0 0 0,0 0 1,0 0-1,0 0 0,0 0 0,0 0 0,0 1 0,-1-1 1,1 0-1,0 1 0,0-1 0,-1 0 0,1 1 1,0 0-1,-1-1 0,1 1 0,0 0 0,-1 0 1,1-1-1,0 1 0,-1 0 0,-1 1 0,-4-2-96,1 1-1,0 0 1,-1 0-1,1 1 0,-1 0 1,1 0-1,0 1 1,0-1-1,0 1 0,0 1 1,0-1-1,0 1 1,0 0-1,1 0 0,0 1 1,-1-1-1,1 1 1,0 0-1,1 1 0,-6 5 1,4-2 2,0 0 0,1 0 0,-1 0 0,2 1 0,-1 0 0,1 0 0,1 0 1,-1 0-1,2 1 0,-1-1 0,1 1 0,-1 18 0,3-26-65,-1 1 0,1-1 0,0 1 0,0-1 0,0 1 0,0 0 0,1-1 0,-1 1 0,1-1 0,-1 1 0,1-1 0,0 1 0,0-1 0,0 1 0,0-1 0,1 0 0,-1 0 0,0 1 0,1-1 0,0 0 0,-1 0 0,1-1 0,0 1 0,0 0 0,0-1 0,0 1 0,1-1 0,2 2 0,0-1 0,1-1 0,-1 1 0,1-1 0,-1-1 0,1 1 0,0-1 0,-1 0 0,1 0 0,0-1 0,-1 0 0,1 0 0,10-3 0,-1-2 0,-1 0 0,0-1 0,0 0 0,0-2 0,-1 1 0,0-2 0,0 0 0,-1 0 0,-1-1 0,0 0 0,0-1 0,-1 0 0,-1-1 0,0 0 0,0-1 0,-2 0 0,9-20 0,-45 78 0,1 41 0,26-78 0,1-1 0,-1 0 0,1 1 0,1-1 0,-1 1 0,1-1 0,1 0 0,-1 1 0,1-1 0,0 1 0,3 11 0,-3-16-178,1 0 1,-1-1-1,0 1 0,0 0 1,1-1-1,-1 1 1,1-1-1,-1 1 0,1-1 1,0 0-1,-1 0 0,1 1 1,0-1-1,3 1 1,-2-1-415,-1 0 1,1 0 0,0 0-1,0 0 1,-1-1 0,1 1-1,0-1 1,0 0 0,0 0-1,0 0 1,0 0-1,0 0 1,0 0 0,0-1-1,-1 0 1,1 1 0,4-3-1,10-13-12076</inkml:trace>
</inkml:ink>
</file>

<file path=ppt/ink/ink24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0:21.525"/>
    </inkml:context>
    <inkml:brush xml:id="br0">
      <inkml:brushProperty name="width" value="0.025" units="cm"/>
      <inkml:brushProperty name="height" value="0.025" units="cm"/>
    </inkml:brush>
  </inkml:definitions>
  <inkml:trace contextRef="#ctx0" brushRef="#br0">6 151 14029,'0'0'6583,"-2"-9"-3695,1 6-2721,1 1 1,-1-1 0,0 0-1,1 0 1,0 1 0,-1-1-1,1 0 1,0 0 0,1 0-1,-1 1 1,0-1 0,1 0 0,0 0-1,-1 1 1,1-1 0,0 0-1,0 1 1,1-1 0,-1 1-1,0-1 1,1 1 0,0 0-1,-1 0 1,1-1 0,0 1-1,0 0 1,0 1 0,0-1 0,1 0-1,-1 1 1,0-1 0,1 1-1,4-2 1,4-4 102,1 1 0,0 0 0,0 1 0,1 1 0,0 0-1,-1 1 1,15-3 0,-22 6-199,1-1-1,-1 1 0,1 0 1,-1 0-1,0 1 0,1-1 1,-1 1-1,0 0 0,1 1 1,-1-1-1,0 1 0,0 0 1,0 1-1,0-1 0,-1 1 1,1 0-1,-1 0 0,1 0 1,5 7-1,-6-6-70,0 0 0,1 0 0,-1 0 0,1 0 0,-1-1 0,1 0 0,0 1 0,10 3 0,-12-6 0,1-1 0,-1 1 0,1-1 0,-1 1 0,0-1 0,1 0 0,-1-1 0,1 1 0,-1 0 0,0-1 0,1 0 0,-1 0 0,0 0 0,0 0 0,0 0 0,5-4 0,-1 2 0,1-2 0,1 1 0,0 0 0,0 0 0,0 1 0,0 0 0,0 1 0,1 0 0,10-1 0,-19 3 0,0 0 0,0 0 0,0 1 0,0-1 0,-1 0 0,1 1 0,0-1 0,0 1 0,0-1 0,0 1 0,-1-1 0,1 1 0,0-1 0,-1 1 0,1 0 0,0-1 0,-1 1 0,1 0 0,-1 0 0,1 0 0,-1-1 0,1 1 0,-1 0 0,0 0 0,1 1 0,-1-1 0,1 1 0,-1-1 0,1 0 0,0 0 0,-1 0 0,1 0 0,0 0 0,-1 0 0,1 0 0,0 0 0,0 0 0,0 0 0,0-1 0,0 1 0,0 0 0,0-1 0,0 1 0,0 0 0,2 0 0,0-1-95,-1 1 1,1-1-1,0 0 0,0 0 0,0 0 1,0 0-1,0-1 0,0 1 0,0-1 1,0 1-1,0-1 0,0 0 1,-1 0-1,1 0 0,0-1 0,-1 1 1,1-1-1,-1 1 0,3-3 0,26-27-5425,-3-8-7436</inkml:trace>
</inkml:ink>
</file>

<file path=ppt/ink/ink24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0:23.460"/>
    </inkml:context>
    <inkml:brush xml:id="br0">
      <inkml:brushProperty name="width" value="0.025" units="cm"/>
      <inkml:brushProperty name="height" value="0.025" units="cm"/>
    </inkml:brush>
  </inkml:definitions>
  <inkml:trace contextRef="#ctx0" brushRef="#br0">1 0 16656,'0'0'13805,"67"22"-28379</inkml:trace>
</inkml:ink>
</file>

<file path=ppt/ink/ink24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0:23.805"/>
    </inkml:context>
    <inkml:brush xml:id="br0">
      <inkml:brushProperty name="width" value="0.025" units="cm"/>
      <inkml:brushProperty name="height" value="0.025" units="cm"/>
    </inkml:brush>
  </inkml:definitions>
  <inkml:trace contextRef="#ctx0" brushRef="#br0">27 0 19090,'0'0'7239,"-26"48"-7015,42-45-192,7-3-1345,4-4-2371,2-11-1248,-1-5-6695</inkml:trace>
</inkml:ink>
</file>

<file path=ppt/ink/ink24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0:24.133"/>
    </inkml:context>
    <inkml:brush xml:id="br0">
      <inkml:brushProperty name="width" value="0.025" units="cm"/>
      <inkml:brushProperty name="height" value="0.025" units="cm"/>
    </inkml:brush>
  </inkml:definitions>
  <inkml:trace contextRef="#ctx0" brushRef="#br0">46 90 16464,'0'0'2162,"-8"4"619,-25 13-336,32-17-2401,1 0 1,0 0-1,0 0 1,0 0-1,0 0 1,0 0-1,-1 0 1,1 0-1,0 0 1,0 0-1,0 0 1,0 0 0,0 0-1,-1 0 1,1 0-1,0 0 1,0 0-1,0 1 1,0-1-1,0 0 1,0 0-1,0 0 1,-1 0-1,1 0 1,0 0-1,0 0 1,0 1-1,0-1 1,0 0-1,0 0 1,0 0-1,0 0 1,0 0-1,0 1 1,0-1-1,0 0 1,0 0-1,0 0 1,0 0-1,0 0 1,0 1-1,0-1 1,0 0-1,0 0 1,0 0-1,0 0 1,0 0-1,0 1 1,0-1-1,0 0 1,0 0-1,1 0 1,-1 0-1,0 0 1,0 1-1,12 2 991,16-1-67,19-5-412,-1-3 0,1-2 1,86-25-1,-38 8-539,-49 13-411,103-19-1107,-131 29 263,0 1 1,1 0 0,24 3 0,-43-2 1143,1 0 0,-1 0 0,0 0-1,1 0 1,-1 0 0,1 0 0,-1 0 0,1 0-1,-1 0 1,0 0 0,1 0 0,-1 0 0,1 1-1,-1-1 1,0 0 0,1 0 0,-1 0 0,1 1-1,-1-1 1,0 0 0,1 0 0,-1 1 0,0-1 0,0 0-1,1 1 1,-1-1 0,0 0 0,0 1 0,1-1-1,-1 1 1,0-1 0,0 0 0,0 1 0,0-1-1,1 1 1,-1-1 0,0 1 0,0-1 0,0 0-1,0 1 1,0-1 0,0 1 0,0-1 0,0 1-1,-1-1 1,1 0 0,0 1 0,0-1 0,0 1 0,0-1-1,0 0 1,-1 1 0,1-1 0,0 0 0,0 1-1,-1-1 1,1 0 0,0 1 0,-1-1 0,1 0-1,0 1 1,-1-1 0,-20 20-2657,-13 0-794,-10 1-1884</inkml:trace>
  <inkml:trace contextRef="#ctx0" brushRef="#br0" timeOffset="1">192 234 12780,'0'0'12076,"95"-7"-9802,-20-15-961,7-4-705,3 1-383,-7 6-161,-10 4-1025,-12 4-2434,-7 5-2947,-5 3-6342</inkml:trace>
</inkml:ink>
</file>

<file path=ppt/ink/ink24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0:24.772"/>
    </inkml:context>
    <inkml:brush xml:id="br0">
      <inkml:brushProperty name="width" value="0.025" units="cm"/>
      <inkml:brushProperty name="height" value="0.025" units="cm"/>
    </inkml:brush>
  </inkml:definitions>
  <inkml:trace contextRef="#ctx0" brushRef="#br0">10 994 5061,'0'0'23430,"-3"-12"-21951,1 3-1362,0 0 1,1 0-1,0 0 0,0 0 1,1 0-1,1-1 1,0 1-1,0 0 1,0 0-1,1 0 1,6-16-1,81-238 586,64-165-563,-147 413-146,0 1-1,2 0 0,-1 0 1,2 0-1,0 1 0,0 1 1,22-23-1,-27 31-4,0 1 0,0 0-1,1 0 1,-1 0 0,1 0 0,-1 1-1,1-1 1,0 1 0,0 0-1,0 1 1,0-1 0,1 1 0,-1 0-1,0 0 1,0 1 0,1 0 0,-1 0-1,0 0 1,1 0 0,-1 1-1,0 0 1,0 0 0,1 0 0,-1 1-1,0 0 1,9 4 0,-9-4 11,-1 1 1,1-1 0,-1 1-1,1 0 1,-1 0-1,0 0 1,0 0-1,-1 1 1,1 0-1,-1 0 1,0 0 0,1 0-1,-2 0 1,1 0-1,-1 1 1,1 0-1,-1-1 1,0 1 0,-1 0-1,1 0 1,-1 0-1,0 0 1,0 0-1,-1 0 1,1 0-1,-1 0 1,0 1 0,-1-1-1,1 0 1,-1 0-1,0 0 1,0 0-1,-1 0 1,1 0 0,-1 0-1,0-1 1,-4 7-1,-36 42 285,34-46-231,1 1 0,0 0 0,0 0 1,1 1-1,0 0 0,0 0 0,1 0 0,1 0 1,-1 1-1,-3 15 0,8-24-54,0 0 0,1 0 0,-1-1 0,0 1 0,1 0 0,-1-1 0,1 1 0,-1-1 0,1 1 0,0-1 0,-1 1 0,1-1 0,0 1 0,-1-1 0,1 1 0,0-1 0,-1 0 0,1 1 0,0-1 0,0 0 0,-1 0 0,1 0 0,0 1 0,0-1 0,0 0 0,-1 0 0,1 0 0,0 0 0,0 0 0,1-1 0,37 1 0,-29 0 0,8-1-22,-6 1-32,-1 0-1,1 0 1,-1 1-1,0 0 1,17 4-1,-26-4 52,0 0 1,0-1-1,0 1 0,0 0 0,0 0 1,0 0-1,0 0 0,0 1 0,-1-1 1,1 0-1,0 1 0,-1-1 0,1 1 0,-1 0 1,0-1-1,0 1 0,1 0 0,-1 0 1,0 0-1,-1 0 0,1 0 0,0 0 1,0 0-1,-1 0 0,1 0 0,-1 0 1,0 0-1,0 0 0,0 1 0,0-1 0,0 0 1,0 0-1,0 0 0,-1 0 0,0 4 1,-1-1 21,1-1 1,-1 1-1,-1 0 1,1-1-1,-1 0 1,1 1 0,-1-1-1,0 0 1,-1 0-1,1-1 1,-1 1-1,0-1 1,0 0-1,-7 5 1,-65 36 134,71-41-153,-11 6-1,0-1 0,-1 0 0,0-1 0,0-1 0,0 0 0,-1-1 0,0-2 0,0 1 0,0-2 0,-32 0 0,48-2-30,0 0-1,0-1 1,0 1 0,0 0 0,0-1-1,0 0 1,0 0 0,0 1-1,0-1 1,1 0 0,-1-1-1,0 1 1,0 0 0,1 0 0,-1-1-1,1 1 1,0-1 0,-1 1-1,1-1 1,0 0 0,0 1 0,0-1-1,0 0 1,0 0 0,0 0-1,0 0 1,1 0 0,-1 0 0,1 0-1,-1 0 1,1 0 0,0 0-1,0 0 1,0 0 0,0 0-1,0-3 1,1 3-150,-1-1 0,1 1 0,-1-1 1,1 1-1,0 0 0,0-1 0,0 1 0,0 0 0,0 0 0,1 0 0,-1-1 0,1 1 0,-1 1 0,1-1 0,0 0 1,0 0-1,0 1 0,0-1 0,2-1 0,17-8-8554</inkml:trace>
</inkml:ink>
</file>

<file path=ppt/ink/ink24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0:53.233"/>
    </inkml:context>
    <inkml:brush xml:id="br0">
      <inkml:brushProperty name="width" value="0.025" units="cm"/>
      <inkml:brushProperty name="height" value="0.025" units="cm"/>
    </inkml:brush>
  </inkml:definitions>
  <inkml:trace contextRef="#ctx0" brushRef="#br0">1155 96 8296,'-11'-6'891,"-25"-11"1528,-1 2-1,-50-14 0,56 21-1574,0 1-1,0 2 1,-62-3-1,66 8-645,0 0 0,0 2 0,-1 1 0,2 1 0,-1 1 0,0 2 0,1 0 0,0 2 0,1 1 0,-35 18 0,27-8-91,0 2 1,1 0-1,2 2 0,0 2 0,2 1 0,1 0 1,1 3-1,1 0 0,2 1 0,1 1 1,-33 66-1,36-55 33,1 0-1,2 2 1,2 0 0,2 0 0,2 1 0,2 1 0,2 0 0,2 0-1,3 69 1,3-95-103,0-1-1,1 1 0,1-1 0,1 0 0,0 0 0,2-1 0,0 0 1,1 0-1,1 0 0,1-1 0,20 27 0,-20-31 56,1-1 0,1 0 0,0-1 1,1-1-1,0 0 0,0 0 0,2-1 0,-1-1 0,1-1 0,0 0 0,1 0 0,0-2 0,0 0 0,22 5 0,-6-5 157,1-2 0,0-1-1,1-1 1,-1-2-1,0-2 1,0 0-1,0-3 1,0 0-1,-1-2 1,45-16 0,-16 1 6,-2-3 0,-1-3 0,-1-2 0,75-52 0,-95 56-136,-1-2 1,-2-1 0,-1-1-1,-1-2 1,-1-1 0,-3-2 0,46-69-1,-61 81-81,0-1-1,-1 0 1,-1 0 0,-2-1-1,0-1 1,-2 0-1,-1 0 1,0 0-1,-3-1 1,0 1 0,-1-1-1,-2 0 1,0 0-1,-7-37 1,5 51-40,-2 0 0,1 0 0,-2 1 0,0 0 0,0 0 0,-1 0-1,0 0 1,-1 1 0,-1 0 0,0 0 0,0 1 0,-1 0 0,0 1 0,-1 0 0,0 0 0,0 1 0,-1 0 0,0 1 0,0 0 0,-1 1-1,0 0 1,0 1 0,-21-7 0,2 3-56,-1 2-1,0 0 1,0 3-1,0 0 1,0 2-1,-1 1 0,1 2 1,-52 8-1,62-5-383,1 1-1,0 1 0,0 1 0,0 1 1,1 0-1,0 2 0,-23 14 0,7 1-3230,0 0-1,-52 52 0,34-26-5620</inkml:trace>
</inkml:ink>
</file>

<file path=ppt/ink/ink24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0:55.450"/>
    </inkml:context>
    <inkml:brush xml:id="br0">
      <inkml:brushProperty name="width" value="0.025" units="cm"/>
      <inkml:brushProperty name="height" value="0.025" units="cm"/>
    </inkml:brush>
  </inkml:definitions>
  <inkml:trace contextRef="#ctx0" brushRef="#br0">81 72 9321,'0'0'400,"1"10"225,0 2-935,1 38 2882,-2-45-1860,-1 1 0,1-1 0,-1 0 0,0 0 0,0 0 0,-1 0-1,1 1 1,-4 5 0,-7 9-223,2 1 0,0 0 0,1 1 0,1 0-1,1 1 1,-7 42 0,13-58-428,0 1 0,1-1 0,0 0 0,0 0 0,1 1 1,0-1-1,0 0 0,1 0 0,0 0 0,0 0 0,0 0 0,1 0 0,0-1 0,1 1 1,0-1-1,-1 0 0,2 0 0,-1 0 0,1-1 0,0 1 0,0-1 0,0 0 0,1-1 0,0 1 1,0-1-1,9 5 0,3 0 150,0-1 1,1 0-1,1-2 1,-1 0-1,1-1 1,35 5 0,126 1 634,-166-10-846,377 3 220,275 14 83,-329 10-146,375 23 354,1101 31-282,-520-100-15,-752-2-59,-121 6 10,-365 12-32,1-3 0,-1-2-1,0-2 1,-1-3 0,0-2-1,99-40 1,-154 54-122,1 0-1,-1-1 0,1 1 1,-1 0-1,1 0 1,-1 0-1,1-1 1,-1 1-1,0 0 1,1-1-1,-1 1 0,1 0 1,-1-1-1,0 1 1,1 0-1,-1-1 1,0 1-1,0-1 1,1 1-1,-1 0 1,0-1-1,0 1 0,1-1 1,-1 1-1,0-1 1,0 1-1,0-1 1,0 1-1,0-1 1,0 1-1,0-1 1,0 1-1,0-1 0,0 1 1,0-1-1,0 1 1,0-1-1,-1 1 1,1-1-1,-16-19 85,1 1-21,0-18 44,-13-48-1,-2-8-37,4 27-63,11 35 5,3 0 0,0-1 0,2 0 0,1 0 0,2-1 0,1-1-1,-1-40 1,7 54-116,-2 30-1459,-5 35-2149,-12-1-2070,4-17-1898,3-10-2937</inkml:trace>
</inkml:ink>
</file>

<file path=ppt/ink/ink24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0:55.805"/>
    </inkml:context>
    <inkml:brush xml:id="br0">
      <inkml:brushProperty name="width" value="0.025" units="cm"/>
      <inkml:brushProperty name="height" value="0.025" units="cm"/>
    </inkml:brush>
  </inkml:definitions>
  <inkml:trace contextRef="#ctx0" brushRef="#br0">58 276 11307,'0'0'3438,"-8"-10"-1751,-2 1-1170,7 6-317,-1 0 0,1 0 0,0 0 0,0 0 0,0-1 0,0 1 0,1-1 0,-1 0 0,1 0 0,0 0 0,0 0 0,-1-6 0,2 8 66,1 1 0,-1 0 0,1-1 0,-1 1-1,1-1 1,0 1 0,0-1 0,0 1 0,0-1 0,0 1-1,0-1 1,0 1 0,1-1 0,-1 1 0,1-3 0,0 4-174,-1-1 0,0 1 0,1-1 1,-1 0-1,1 1 0,0-1 0,-1 1 0,1-1 0,-1 1 1,1 0-1,0-1 0,-1 1 0,1 0 0,0-1 1,-1 1-1,1 0 0,0 0 0,0-1 0,-1 1 1,1 0-1,1 0 0,4 0 84,1 1 1,-1 0-1,0 0 1,0 0-1,12 5 0,-12-4-46,0 0 0,0 0 0,1-1 0,-1 1 0,1-2-1,-1 1 1,1-1 0,-1 1 0,13-3 0,-16 1-53,1 0 1,-1 0 0,0-1-1,0 1 1,0-1-1,0 0 1,0 0 0,0 0-1,0 0 1,-1-1 0,1 1-1,-1-1 1,0 0-1,1 1 1,-1-1 0,0 0-1,-1 0 1,1 0 0,1-5-1,18-48 210,-17 43-265,1 1-1,0-1 1,0 1 0,8-11-1,-13 22-24,1 0 0,0 0 0,0 0 0,-1 0 0,1 0-1,0 1 1,0-1 0,0 0 0,0 1 0,0-1 0,0 1 0,0-1 0,0 1-1,1 0 1,-1-1 0,0 1 0,0 0 0,0 0 0,0 0 0,0-1 0,1 1 0,-1 0-1,0 1 1,0-1 0,0 0 0,0 0 0,0 0 0,1 1 0,-1-1 0,0 1-1,0-1 1,0 1 0,0-1 0,0 1 0,0-1 0,0 1 0,0 0 0,1 1-1,39 36-140,-36-32 138,5 5-33,100 97-4268,-93-93 2533,0-1-1,2-1 1,-1-1 0,41 19-1,11-4-11539</inkml:trace>
</inkml:ink>
</file>

<file path=ppt/ink/ink24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6:24.475"/>
    </inkml:context>
    <inkml:brush xml:id="br0">
      <inkml:brushProperty name="width" value="0.025" units="cm"/>
      <inkml:brushProperty name="height" value="0.025" units="cm"/>
    </inkml:brush>
  </inkml:definitions>
  <inkml:trace contextRef="#ctx0" brushRef="#br0">50 18 3748,'0'0'8375,"-8"-3"-7195,0-1-799,6 3-189,-1-1 1,1 1-1,-1 0 1,1 0-1,-1 0 1,0 0 0,0 0-1,1 0 1,-1 1-1,-4-1 1,7 1 266,4 30-176,-2-27-261,0 0 0,0-1 0,1 1 0,0-1 0,-1 1 1,1-1-1,0 0 0,0 0 0,0 0 0,0-1 0,1 1 0,-1-1 1,0 0-1,1 0 0,-1 0 0,0 0 0,1 0 0,0-1 1,-1 1-1,1-1 0,4 0 0,16 0 540,45-4-1,-61 3-495,124-15 642,144-9-386,-56 22 356,1038 8 721,-132 36-880,-583-23-462,1294 21 9,-1690-37-57,865-1 44,192 4 6,-923 13-2117,34 0-4350,-278-18-2956</inkml:trace>
</inkml:ink>
</file>

<file path=ppt/ink/ink24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6:25.551"/>
    </inkml:context>
    <inkml:brush xml:id="br0">
      <inkml:brushProperty name="width" value="0.025" units="cm"/>
      <inkml:brushProperty name="height" value="0.025" units="cm"/>
    </inkml:brush>
  </inkml:definitions>
  <inkml:trace contextRef="#ctx0" brushRef="#br0">847 329 9321,'-6'-21'833,"2"-1"1,-3-34-1,6 41-611,0-1 1,-1 1-1,-1-1 1,-1 1-1,0 0 1,-11-25-1,12 36-14,0 0 1,0 0-1,0 0 0,-1 1 0,1-1 1,-1 1-1,0 0 0,0 0 0,0 0 1,-1 1-1,1-1 0,-1 1 0,1 0 1,-1 0-1,0 1 0,0-1 0,0 1 1,0 0-1,-9 0 0,-10-1 25,0 1 1,-42 4-1,60-3-171,-20 3 82,-1 1 0,1 1 0,0 1 0,0 1 0,1 1 0,0 2 0,1 0 1,0 2-1,0 1 0,1 0 0,1 2 0,0 0 0,1 2 0,-19 19 0,19-15-62,2 1-1,0 0 1,1 2 0,1 0 0,2 1 0,0 1 0,2 0-1,1 1 1,1 0 0,1 1 0,1 0 0,-7 43 0,11-34 4,1 1 1,2-1-1,1 1 1,3 0-1,0-1 1,3 1-1,1-1 1,2 0-1,22 65 1,-22-79-63,1-1 0,2-1 0,0 1 0,0-2 0,2 0 1,1 0-1,1-1 0,0-1 0,1 0 0,1-1 1,1-1-1,0 0 0,1-2 0,0 0 0,2-1 0,34 16 1,-36-22 82,0-1 1,1 0-1,0-2 1,-1-1-1,1 0 1,0-1 0,0-1-1,1-1 1,-1-1-1,0-1 1,0 0-1,0-2 1,-1 0 0,1-2-1,-1 0 1,27-12-1,1-4 228,0-2 0,-2-2 0,-1-2 0,-1-2 0,45-40 0,-41 29 62,-3-2 1,-1-1 0,-3-3-1,-1-1 1,-3-2-1,45-80 1,-61 93-145,-2-1 0,-2 0 0,-1-1 1,-2-1-1,-2 0 0,-2-1 0,-1 0 0,-2 0 0,-2 0 1,-2-64-1,-2 95-228,-1 1 0,0-1-1,-1 1 1,0-1 0,0 1 0,-1 0 0,0 0 0,-1 0 0,0 0-1,0 1 1,-1-1 0,0 1 0,-1 0 0,1 1 0,-13-13 0,8 12-12,0 0 0,0 1 0,-1 0 0,1 1 0,-2 0 0,1 0 0,-1 1 1,1 1-1,-1 0 0,0 1 0,-21-4 0,-19 1-24,0 2 0,-1 2 0,1 2 0,-1 3 0,1 2-1,0 2 1,0 3 0,1 1 0,0 3 0,1 2 0,1 3 0,-49 25 0,83-37-424,0 2-1,0 0 1,1 0-1,0 2 1,-22 21 0,25-20-640,0 1 0,1 0 0,1 1 0,0 0-1,1 0 1,-8 17 0,-4 12-3313,1-4-2018</inkml:trace>
</inkml:ink>
</file>

<file path=ppt/ink/ink24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6:27.802"/>
    </inkml:context>
    <inkml:brush xml:id="br0">
      <inkml:brushProperty name="width" value="0.025" units="cm"/>
      <inkml:brushProperty name="height" value="0.025" units="cm"/>
    </inkml:brush>
  </inkml:definitions>
  <inkml:trace contextRef="#ctx0" brushRef="#br0">1 1812 9961,'0'0'1276,"14"-1"-859,42-4 862,110-25 0,67-34 1603,-64 17-2012,820-184 2334,1351-142-2330,-689 200-738,357-42 1116,-838 65-430,609-71 1045,4 56-306,-629 98-1444,-1127 65-599,0-1 0,39-9 0,-53 9-1353,0-2 0,0 0-1,22-11 1,5-8-5740</inkml:trace>
</inkml:ink>
</file>

<file path=ppt/ink/ink24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6:28.132"/>
    </inkml:context>
    <inkml:brush xml:id="br0">
      <inkml:brushProperty name="width" value="0.025" units="cm"/>
      <inkml:brushProperty name="height" value="0.025" units="cm"/>
    </inkml:brush>
  </inkml:definitions>
  <inkml:trace contextRef="#ctx0" brushRef="#br0">103 0 9129,'0'0'11616,"-2"9"-10041,-29 95 1290,-20 86-1297,44-160-1555,2 0 1,2 1-1,0-1 1,3 41-1,0-69-74,0 0-1,0 0 1,0-1 0,0 1-1,0 0 1,1 0-1,-1 0 1,1-1 0,-1 1-1,1 0 1,0 0 0,-1-1-1,1 1 1,0-1-1,0 1 1,0-1 0,0 1-1,1-1 1,-1 1 0,2 1-1,-1-3-47,-1 1 0,1-1 0,-1 0 0,0 1 0,1-1 0,-1 0 0,1 0 0,-1 0 0,1 0 0,-1 0 0,1 0 0,-1 0 0,0-1 0,1 1 0,-1 0 0,1-1 0,-1 1 0,0-1 0,3-1 0,3-2-577,-1 0 0,0-1-1,0 0 1,0 0-1,0 0 1,-1-1-1,0 0 1,7-8 0,19-39-6398</inkml:trace>
</inkml:ink>
</file>

<file path=ppt/ink/ink24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6:28.467"/>
    </inkml:context>
    <inkml:brush xml:id="br0">
      <inkml:brushProperty name="width" value="0.025" units="cm"/>
      <inkml:brushProperty name="height" value="0.025" units="cm"/>
    </inkml:brush>
  </inkml:definitions>
  <inkml:trace contextRef="#ctx0" brushRef="#br0">165 0 16816,'0'0'1922,"-33"51"-97,9-14-287,5 4 127,0 4-415,3 2-1,10-4-512,6-7-417,0-6-288,11-7 96,4-13-288,-2-7-545,-2-3-544,-11-11-545,0-11-800,-18-8-833,-15-9-1858,-13-6-1890</inkml:trace>
</inkml:ink>
</file>

<file path=ppt/ink/ink24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6:28.840"/>
    </inkml:context>
    <inkml:brush xml:id="br0">
      <inkml:brushProperty name="width" value="0.025" units="cm"/>
      <inkml:brushProperty name="height" value="0.025" units="cm"/>
    </inkml:brush>
  </inkml:definitions>
  <inkml:trace contextRef="#ctx0" brushRef="#br0">0 29 12460,'0'0'9032,"69"-29"-7206,-11 29-449,17 0-288,11 4-320,11-1-481,0 3-159,-5 0-33,-11 0-1282,-15-6-2369,-18 0-3812</inkml:trace>
</inkml:ink>
</file>

<file path=ppt/ink/ink24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6:29.168"/>
    </inkml:context>
    <inkml:brush xml:id="br0">
      <inkml:brushProperty name="width" value="0.025" units="cm"/>
      <inkml:brushProperty name="height" value="0.025" units="cm"/>
    </inkml:brush>
  </inkml:definitions>
  <inkml:trace contextRef="#ctx0" brushRef="#br0">97 0 9129,'0'0'14024,"-3"10"-12631,-29 53 442,23-49-1575,0 1-1,2 0 1,-1 1 0,2 0 0,0 0-1,1 0 1,-7 34 0,13-49-230,0 0-1,-1 1 1,1-1 0,0 0-1,-1 0 1,1 0 0,0 0-1,0 0 1,0 0 0,0-1 0,0 1-1,0 0 1,0 0 0,0-1-1,0 1 1,1-1 0,-1 1-1,0-1 1,0 1 0,1-1 0,-1 0-1,0 1 1,0-1 0,1 0-1,-1 0 1,0 0 0,1 0-1,-1 0 1,0 0 0,0-1-1,3 1 1,48-6 643,-15-3-562,55-20 1,-10-6-3175,-80 34 2819,14-9-2265,-12-1-2303,-4 2-1765</inkml:trace>
</inkml:ink>
</file>

<file path=ppt/ink/ink24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6:29.499"/>
    </inkml:context>
    <inkml:brush xml:id="br0">
      <inkml:brushProperty name="width" value="0.025" units="cm"/>
      <inkml:brushProperty name="height" value="0.025" units="cm"/>
    </inkml:brush>
  </inkml:definitions>
  <inkml:trace contextRef="#ctx0" brushRef="#br0">1 719 14606,'0'0'8552,"62"-25"-6983,-4 12-159,14 0-161,12 0-705,6 5-447,-3 0-450,-13-2-3074,-11-1-4613</inkml:trace>
  <inkml:trace contextRef="#ctx0" brushRef="#br0" timeOffset="1">1032 0 17457,'0'0'8231,"-13"15"-6325,-25 29-1343,-7 7 880,-58 87 0,92-121-1286,0 0 0,2 1-1,0 0 1,1 0 0,1 1-1,0 0 1,2 0 0,0 1 0,2 0-1,-3 25 1,6-36-243,1 0 0,0-1 1,0 1-1,1 0 0,0 0 1,0-1-1,1 1 0,0-1 0,1 0 1,0 0-1,0 0 0,0 0 0,1-1 1,0 0-1,1 0 0,0 0 0,0-1 1,0 0-1,9 7 0,-1-3-392,0 0 0,0-1-1,1 0 1,0-1 0,1-1 0,0 0 0,0-1 0,0-1-1,20 4 1,44 2-7054</inkml:trace>
</inkml:ink>
</file>

<file path=ppt/ink/ink24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6:30.821"/>
    </inkml:context>
    <inkml:brush xml:id="br0">
      <inkml:brushProperty name="width" value="0.025" units="cm"/>
      <inkml:brushProperty name="height" value="0.025" units="cm"/>
    </inkml:brush>
  </inkml:definitions>
  <inkml:trace contextRef="#ctx0" brushRef="#br0">0 82 12172,'3'-9'3464,"1"-2"-1954,10-28 1768,-9 16 5435,-16 97-7129,8-64-1422,0 1-1,1-1 0,0 1 0,1-1 0,0 1 1,1 0-1,0-1 0,1 1 0,0 0 1,5 20-1,-5-29-155,-1 0 0,1 0 0,0 0 0,0-1 0,1 1 0,-1 0 0,0 0 1,1-1-1,-1 1 0,0-1 0,1 1 0,0-1 0,-1 0 0,1 0 0,0 1 0,0-1 0,0 0 1,0-1-1,0 1 0,3 1 0,-1-1 2,0-1 1,1 1-1,-1-1 0,0 0 1,0 0-1,1-1 1,-1 1-1,0-1 1,8-2-1,-1 0 1,0-2-1,0 1 1,-1-1-1,1-1 1,-1 0-1,15-11 1,-7 0-9,-1 0 0,0-2 0,-1 0 0,-1-1 0,-1 0 0,14-26 0,-39 106 0,10-58 0,-4 13-59,0 0 0,1 1-1,1-1 1,-3 29 0,6-41 16,0 0 0,0 0 0,0-1 0,0 1-1,0 0 1,1 0 0,-1-1 0,1 1 0,0 0 0,0-1 0,0 1 0,0 0 0,0-1 0,0 1 0,1-1-1,-1 0 1,1 1 0,0-1 0,0 0 0,0 0 0,0 0 0,0 0 0,0-1 0,0 1 0,0 0-1,1-1 1,-1 0 0,1 1 0,-1-1 0,1 0 0,0 0 0,-1-1 0,1 1 0,5 0 0,26 1-4496,-11-3-2229,4-5-6066</inkml:trace>
</inkml:ink>
</file>

<file path=ppt/ink/ink24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6:31.165"/>
    </inkml:context>
    <inkml:brush xml:id="br0">
      <inkml:brushProperty name="width" value="0.025" units="cm"/>
      <inkml:brushProperty name="height" value="0.025" units="cm"/>
    </inkml:brush>
  </inkml:definitions>
  <inkml:trace contextRef="#ctx0" brushRef="#br0">30 57 16784,'0'0'3390,"9"-9"-182,30-29-363,-38 37-2698,0 0 0,-1 1-1,1-1 1,0 0 0,-1 1-1,1-1 1,0 1 0,0-1-1,0 1 1,0-1-1,0 1 1,0-1 0,0 1-1,0 0 1,0-1 0,0 1-1,0 0 1,0 0-1,1 0 1,3 12 931,-10 20-183,-3-11-616,0 1-1,-20 34 1,21-43-191,-1 0 1,2 1 0,0 0-1,0 0 1,1 1 0,1-1 0,0 1-1,-2 26 1,7-40-89,-1-1 0,1 1 0,-1 0 0,1-1 0,0 1 0,0 0 0,-1-1 0,1 1 0,0-1 0,0 1 0,0-1 0,0 1 0,-1-1 0,1 0 0,0 0 0,0 1 0,0-1 0,0 0 0,0 0 0,0 0 0,0 0 0,0 0 0,0 0 0,0 0 0,0 0 0,1-1 0,31-2 0,7-9-2051,-34 10 1302,-1 0 0,0 0 0,0 0 0,-1-1 1,1 0-1,0 0 0,-1 0 0,0-1 0,8-7 0,-5-3-6879</inkml:trace>
</inkml:ink>
</file>

<file path=ppt/ink/ink24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6:31.511"/>
    </inkml:context>
    <inkml:brush xml:id="br0">
      <inkml:brushProperty name="width" value="0.025" units="cm"/>
      <inkml:brushProperty name="height" value="0.025" units="cm"/>
    </inkml:brush>
  </inkml:definitions>
  <inkml:trace contextRef="#ctx0" brushRef="#br0">0 52 15182,'0'0'10731,"57"-12"-10443,-8 8-224,6-3-449,2-6-3138,-1-3-4965</inkml:trace>
</inkml:ink>
</file>

<file path=ppt/ink/ink24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6:31.869"/>
    </inkml:context>
    <inkml:brush xml:id="br0">
      <inkml:brushProperty name="width" value="0.025" units="cm"/>
      <inkml:brushProperty name="height" value="0.025" units="cm"/>
    </inkml:brush>
  </inkml:definitions>
  <inkml:trace contextRef="#ctx0" brushRef="#br0">191 1 17905,'0'0'1778,"10"5"619,12 8-1069,0 1 0,-1 1 0,0 1 0,28 29 0,-41-37-1153,-1 1 1,1 0-1,-1 1 1,-1 0-1,0 0 1,0 0-1,-1 1 0,-1-1 1,1 1-1,-2 1 1,1-1-1,-2 0 1,3 19-1,-5-6-90,0-1-1,-2 1 0,0 0 1,-2-1-1,0 1 1,-2-1-1,-1 0 0,0-1 1,-2 0-1,-14 27 1,-18 26 245,-72 101 1,108-168-330,-62 82-2417,54-76 327,0-1 0,0 0-1,-29 21 1,2-12-12762</inkml:trace>
</inkml:ink>
</file>

<file path=ppt/ink/ink24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6:32.557"/>
    </inkml:context>
    <inkml:brush xml:id="br0">
      <inkml:brushProperty name="width" value="0.025" units="cm"/>
      <inkml:brushProperty name="height" value="0.025" units="cm"/>
    </inkml:brush>
  </inkml:definitions>
  <inkml:trace contextRef="#ctx0" brushRef="#br0">498 18 13004,'-9'-3'2595,"2"0"-2282,-1 0 0,0 1 0,0 0 0,-1 0 0,1 1 0,0 0 0,0 1 0,-1-1 0,1 2 0,0-1 0,-1 1 0,1 0 0,0 1 0,0 0 0,0 0 0,0 1 0,0 0 0,1 0 0,-1 1 0,1 0 0,-12 9 0,4 1-139,1 0-1,0 2 0,1 0 0,1 0 0,1 1 1,0 1-1,1 0 0,1 0 0,1 1 1,0 0-1,-8 35 0,6-10 205,2 0-1,2 0 1,2 1-1,2 60 1,2-89-296,1 0 1,1 0-1,0 0 1,1 0-1,1-1 0,0 1 1,1-1-1,1 0 1,12 22-1,-13-29-50,-1 0 1,2-1-1,-1 0 0,1 0 0,0-1 0,1 1 1,-1-1-1,1-1 0,1 1 0,-1-1 0,1 0 0,-1-1 1,2 0-1,-1 0 0,0-1 0,1 0 0,-1 0 1,14 2-1,-8-3 126,0 0 0,0-1 0,-1 0 0,1-1 0,0-1 0,0 0 0,0-1 0,-1 0 0,1-1 0,-1-1 0,0 0 0,0-1-1,0 0 1,0-1 0,13-8 0,-13 5 23,0-1 0,0 0 0,-1-1 0,-1 0 0,0-1 0,0-1 0,-1 1 0,-1-2-1,0 1 1,-1-1 0,0-1 0,9-23 0,-7 9-181,-1 1 0,-2-1 0,-1 0 0,-1-1 0,1-33 0,-4 41 0,-2-1 0,-1 0 0,0 0 0,-2 0 0,-1 1 0,0-1 0,-10-25 0,11 39 0,-1 0 0,0 0 0,-1 0 0,0 1 0,0 0 0,-1 0 0,0 0 0,0 1 0,-1 0 0,0 0 0,0 0 0,0 1 0,-1 0 0,0 1 0,0 0 0,-17-8 0,13 8 0,0 1 0,-1 1 0,1 0 0,-1 1 0,0 0 0,1 0 0,-1 2 0,0-1 0,0 2 0,0 0 0,0 0 0,-16 5 0,9-1-302,1 1 1,0 1-1,0 1 0,1 0 0,0 1 1,1 1-1,-1 1 0,2 1 1,0 0-1,0 1 0,1 0 0,-22 28 1,16-16-879,1 2 0,1 0 0,2 1 0,1 1 0,1 1 0,1 0 0,-9 32 0,4-1-12492</inkml:trace>
</inkml:ink>
</file>

<file path=ppt/ink/ink24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6:37.605"/>
    </inkml:context>
    <inkml:brush xml:id="br0">
      <inkml:brushProperty name="width" value="0.025" units="cm"/>
      <inkml:brushProperty name="height" value="0.025" units="cm"/>
    </inkml:brush>
  </inkml:definitions>
  <inkml:trace contextRef="#ctx0" brushRef="#br0">781 89 3683,'0'0'3663,"1"-10"-460,-1 7-3023,0 0-17,1 1 0,-1 0 0,0-1 0,1 1 0,-1 0 0,0 0 0,-1-1 1,1 1-1,0 0 0,-1-1 0,1 1 0,-1 0 0,0 0 0,1 0 0,-1-1 0,0 1 0,-1 0 0,1 0 0,0 0 0,0 1 0,-1-1 0,1 0 1,-1 0-1,0 1 0,1-1 0,-1 1 0,0-1 0,0 1 0,0 0 0,0 0 0,0 0 0,0 0 0,0 0 0,-1 0 0,1 1 0,-4-2 1,-17-1 134,0 0 1,0 1-1,0 2 1,0 0-1,0 2 1,0 0-1,0 1 1,0 2-1,1 0 1,-1 1-1,1 2 1,1 0 0,0 1-1,0 1 1,-23 16-1,16-9-76,1 2 0,2 1 0,0 1 0,0 1 0,2 1 0,1 1-1,1 1 1,1 1 0,1 0 0,-18 37 0,23-36-69,1 0 0,2 1 0,0 1 0,2 0-1,2 0 1,0 1 0,2-1 0,1 1 0,0 55 0,5-67-93,1 0-1,0 0 1,1 0 0,1 0 0,0-1 0,2 1-1,0-1 1,1 0 0,0-1 0,1 0 0,1 0-1,1 0 1,0-1 0,1-1 0,1 0 0,0 0-1,21 17 1,-18-19 8,0 0 1,1-2-1,1 0 1,-1 0-1,1-2 0,1 0 1,0-1-1,0 0 0,0-2 1,1 0-1,0-1 0,0-1 1,0-1-1,30 0 0,-23-3 129,1-2 0,-1 0 0,0-2 0,0-1 0,0-1 0,-1-1 0,0-1 0,0-1 0,45-27 0,-37 17 45,-1-1 1,-1-2-1,-1-1 1,-1-1-1,-2-2 1,0-1-1,-2-1 1,31-46-1,-42 55-176,-2-2-1,0 1 0,-1-2 0,-2 1 0,0-1 1,-1-1-1,-2 1 0,0-1 0,-2-1 0,0 1 1,-2-1-1,0 1 0,-2-1 0,-3-29 0,1 44-62,1 1-1,-1 0 1,0 0 0,-1 0-1,0 0 1,-1 0-1,0 1 1,0 0 0,-1-1-1,0 1 1,0 1-1,-1-1 1,0 1 0,0 0-1,-1 0 1,0 1-1,0 0 1,0 0-1,-1 1 1,0 0 0,0 0-1,0 1 1,-1-1-1,1 2 1,-19-6 0,14 6-61,0 0 0,-1 1 0,1 1 0,0 0-1,-1 0 1,1 1 0,-1 1 0,1 0 0,-1 1 0,1 1 0,0 0 0,0 1 0,0 0 0,0 1 0,1 0 0,0 1 0,-18 11 0,18-8-415,0 0 0,0 1-1,1 0 1,1 0-1,0 2 1,0-1 0,-15 25-1,20-27-869,1-1 0,0 1 0,0 0 0,0 0 0,1 1 0,1-1 0,-3 19 0,4 5-9515</inkml:trace>
</inkml:ink>
</file>

<file path=ppt/ink/ink24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6:38.354"/>
    </inkml:context>
    <inkml:brush xml:id="br0">
      <inkml:brushProperty name="width" value="0.025" units="cm"/>
      <inkml:brushProperty name="height" value="0.025" units="cm"/>
    </inkml:brush>
  </inkml:definitions>
  <inkml:trace contextRef="#ctx0" brushRef="#br0">409 82 6758,'0'0'2616,"-7"-9"-326,6 7-2265,-2-3 393,-1 0-1,0 0 1,0 0 0,0 0-1,0 1 1,-1-1-1,1 1 1,-1 0-1,0 0 1,-1 1-1,1 0 1,-1 0-1,1 0 1,-1 0 0,0 1-1,0 0 1,0 0-1,0 1 1,-11-2-1,11 3-287,-1 1-1,0 0 1,1 0-1,-1 0 1,1 1-1,-1-1 1,1 2-1,0-1 1,0 1-1,0 0 1,0 0 0,-8 7-1,4-3 11,1 1 0,0 0 0,0 1 0,1 0 0,0 1 0,-8 14 0,-1 5 110,1 2 0,1 0 0,2 1 0,-9 34-1,9-22 59,2 0 0,3 1 0,-6 68 0,13-83-145,0-1 0,2 0-1,1 1 1,1-1-1,2 0 1,12 43 0,-13-61-75,0 0 0,1 0 1,0-1-1,0 0 1,1 0-1,0 0 1,1-1-1,0 0 1,1 0-1,0-1 1,0 0-1,1 0 1,11 7-1,-15-11-1,1-1 0,0 0 0,-1-1-1,1 1 1,0-1 0,0 0 0,1 0 0,-1-1 0,0 0 0,1 0-1,-1-1 1,0 1 0,1-1 0,-1-1 0,0 1 0,1-1 0,-1 0-1,0-1 1,0 1 0,1-1 0,-1-1 0,-1 1 0,1-1-1,0 0 1,6-4 0,6-6 44,0 0 1,-1-2-1,-1 0 0,0 0 0,-1-2 0,-1 0 1,0 0-1,-1-1 0,-1-1 0,-1 0 0,-1-1 1,13-34-1,-11 24 7,-2-1 0,-2 0 0,-1-1-1,-1 0 1,-2 0 0,-1 0 0,-1-1 0,-4-34 0,0 49-150,0 0 0,-2 0 0,0 0 1,-1 1-1,-1-1 0,0 1 0,-1 0 0,-12-19 0,15 29-15,0 0 0,0 1 0,0 0 1,-1 0-1,1 0 0,-2 1 0,1 0 0,0 0 0,-1 0 0,0 0 0,0 1 0,-1 0 0,1 0 0,-1 1 0,0 0 0,0 0 1,0 0-1,0 1 0,0 0 0,-1 1 0,1-1 0,-11 1 0,15 1-137,-1 0 0,1 1 1,0-1-1,0 1 0,0 0 0,0 0 1,0 0-1,0 1 0,1-1 0,-1 1 1,0-1-1,1 1 0,-1 0 0,1 0 1,-1 0-1,1 0 0,0 1 0,0-1 1,0 1-1,0-1 0,0 1 0,1 0 1,-1-1-1,1 1 0,0 0 0,0 0 1,0 0-1,0 0 0,0 0 0,0 0 1,1 4-1,-2 4-957,0 0-1,1 0 1,1 1 0,0-1-1,1 0 1,0 1 0,5 20-1,14 20-6234</inkml:trace>
</inkml:ink>
</file>

<file path=ppt/ink/ink24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6:38.961"/>
    </inkml:context>
    <inkml:brush xml:id="br0">
      <inkml:brushProperty name="width" value="0.025" units="cm"/>
      <inkml:brushProperty name="height" value="0.025" units="cm"/>
    </inkml:brush>
  </inkml:definitions>
  <inkml:trace contextRef="#ctx0" brushRef="#br0">682 49 1954,'-9'-5'6598,"0"-1"-5791,-1 0 1,0 1-1,0 0 0,0 0 1,-1 1-1,1 1 0,-1 0 0,-22-3 1,12 5-473,0 2 0,-1 0 0,1 1 0,0 2 0,0 0 0,0 1 0,1 1 0,0 1 0,0 1 0,0 0 0,1 2 0,1 0 0,0 1 0,0 1 0,1 1 0,0 0 0,-27 29 0,26-22-117,0 1-1,1 1 1,1 0-1,1 2 1,1-1-1,1 2 1,1 0-1,1 0 1,1 1-1,2 0 0,0 1 1,2 0-1,-4 38 1,8-44-30,1 0-1,1 0 1,0-1-1,2 1 1,0 0 0,2 0-1,0-1 1,13 38 0,-13-49-145,0 0 1,0-1-1,1 1 1,0-1 0,1-1-1,0 1 1,0-1-1,0 0 1,1 0 0,0 0-1,1-1 1,-1 0-1,1-1 1,0 0 0,1 0-1,-1 0 1,1-1-1,0-1 1,0 0 0,0 0-1,16 3 1,-1-3 162,0 0 0,0-2 0,1-1 1,-1-1-1,0-1 0,0-1 0,0-1 1,0-1-1,-1-1 0,1-1 0,-2-2 1,42-20-1,-32 13-44,-1-2 1,-1-2-1,0-1 0,-2-1 1,0-1-1,-2-1 1,-1-2-1,25-31 0,-37 39-111,0-2 0,-1 0-1,-1 0 1,-1-1-1,-1 0 1,-1-1 0,0 0-1,-2-1 1,-1 1-1,-1-1 1,0 0 0,0-27-1,-4 38-25,-1 1 0,0 0 0,0-1 0,-1 1 0,0 0 0,-1 0 0,-1 0 0,1 0 0,-2 1 0,1-1 0,-10-14 0,8 18-17,0-1 0,0 1 0,0 0 0,-1 1 0,0 0-1,-1 0 1,1 0 0,-1 1 0,0 0 0,0 1 0,-1-1 0,0 2-1,1-1 1,-1 1 0,-15-3 0,7 3-279,0 0-1,0 1 1,0 1-1,0 0 1,-1 2-1,1 0 1,0 0-1,0 2 1,0 0-1,0 1 1,1 1 0,-1 0-1,1 1 1,-28 16-1,12-3-840,0 1-1,2 2 1,0 1 0,2 2-1,-46 49 1,11-3-4894</inkml:trace>
</inkml:ink>
</file>

<file path=ppt/ink/ink24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6:45.577"/>
    </inkml:context>
    <inkml:brush xml:id="br0">
      <inkml:brushProperty name="width" value="0.025" units="cm"/>
      <inkml:brushProperty name="height" value="0.025" units="cm"/>
    </inkml:brush>
  </inkml:definitions>
  <inkml:trace contextRef="#ctx0" brushRef="#br0">296 357 10826,'0'0'2072,"10"-10"-759,4-4-907,0 1 0,0 0 1,2 1-1,0 1 0,0 1 0,1 0 1,0 1-1,0 1 0,31-10 0,5 7 23,92-5 1,-102 13-226,-1-1 1,0-3-1,82-22 1,-94 12 204,-29 17-380,-1 0 0,0-1 0,1 1 0,-1 0 0,0-1 0,1 1 0,-1 0 0,0-1 0,1 1 0,-1-1 0,0 1 0,0 0 0,1-1 0,-1 1 0,0-1 0,0 1 0,0-1 0,0 1 0,0-1 0,0 1 0,1-1 0,-1 1 0,0-1 0,0 1 0,0-1 0,-1 1 0,1-1 0,0 1 0,0-1 0,0 1 0,0 0 0,0-1 1,-1 1-1,1-1 0,0 1 0,0-1 0,-1 1 0,1 0 0,0-1 0,0 1 0,-1 0 0,1-1 0,0 1 0,-1 0 0,1-1 0,-1 1 0,1 0 0,-1 0 0,1-1 0,0 1 0,-1 0 0,1 0 0,-1 0 0,1 0 0,-1-1 0,1 1 0,-1 0 0,1 0 0,-1 0 0,1 0 0,-1 0 0,1 0 0,-1 1 0,0-1 0,-38-8 63,0 2 0,-1 2 0,0 1 0,-77 6 0,28-1-50,-28-3 88,-188 6 605,303-5-680,11 1-1,29 1 56,57 0 119,475-42 41,-426 25-209,-88 7-72,-92 2 396,-371 30-213,7 34-158,260-36 51,134-21-42,-70 11 198,52-9-37,35-6 92,259-57-122,77-13 2,-247 59-183,164-2 1,-400 19 146,0 6 0,1 5 0,-192 47 0,300-53-111,18-3-50,15-2-146,130-4 75,219-28 1,-188 11-168,93 2 247,-531 24 345,-388 63-1,892-119-225,12-1 18,-75 29-137,-246 28 101,0 4 1,-91 27-1,127-29-58,13-4-16,2-1 3,1 1-1,-1 2 0,1 0 0,0 1 0,-26 15 1,51-24 0,-1 0 0,0 0 1,0 0-1,0 0 0,1 0 1,-1 0-1,0 0 0,0 0 1,1 0-1,-1 0 0,0 0 1,0 1-1,0-1 0,1 0 1,-1 0-1,0 0 0,0 0 1,0 0-1,0 0 0,1 0 1,-1 1-1,0-1 0,0 0 1,0 0-1,0 0 0,0 0 1,1 1-1,-1-1 1,0 0-1,0 0 0,0 0 1,0 1-1,0-1 0,0 0 1,0 0-1,0 0 0,0 1 1,0-1-1,0 0 0,0 0 1,0 1-1,0-1 0,0 0 1,0 0-1,0 0 0,0 1 1,0-1-1,0 0 0,0 0 1,0 0-1,0 1 0,0-1 1,-1 0-1,1 0 0,0 0 1,0 1-1,0-1 0,27 0 9,-23 0 8,75-4-4,146-26 1,-102 10-3,-68 12-2,95-16 29,-144 22 70,-7 0-47,-19 0-45,-35 1-119,-23 9 85,2 3-1,-85 25 0,-60 9 41,219-44-16,0-1 1,0 1 0,0-1-1,1 1 1,-1-1-1,0 0 1,0 0 0,0 0-1,0 0 1,0 0 0,0 0-1,0-1 1,0 1-1,0-1 1,-3 0 0,24-14-13,53-16-160,-3 10-141,0 3-1,1 3 0,97-8 1,-221 26 296,20-1 75,-63 9 1,-1 14 49,98-25-101,24 0-1,-10-1-2,-1 0 0,1-1-1,-1-1 1,0 0 0,0-1 0,0 0-1,0-1 1,15-9 0,-43 13-55,-16 8-56,-195 96 82,221-99 31,65-36-3122,-50 26 2394,3-2-1387,1-1 0,-2 0-1,23-20 1,-11 0-3970</inkml:trace>
</inkml:ink>
</file>

<file path=ppt/ink/ink24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5:38.463"/>
    </inkml:context>
    <inkml:brush xml:id="br0">
      <inkml:brushProperty name="width" value="0.025" units="cm"/>
      <inkml:brushProperty name="height" value="0.025" units="cm"/>
    </inkml:brush>
  </inkml:definitions>
  <inkml:trace contextRef="#ctx0" brushRef="#br0">5 1 9065,'0'0'96,"-5"58"-3492,5-48-351</inkml:trace>
</inkml:ink>
</file>

<file path=ppt/ink/ink24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5:41.550"/>
    </inkml:context>
    <inkml:brush xml:id="br0">
      <inkml:brushProperty name="width" value="0.025" units="cm"/>
      <inkml:brushProperty name="height" value="0.025" units="cm"/>
    </inkml:brush>
  </inkml:definitions>
  <inkml:trace contextRef="#ctx0" brushRef="#br0">108 1872 1698,'0'0'2007,"-1"8"-352,1 3-909,0-7-399,0-1 0,-1 0-1,1 1 1,-1-1-1,1 1 1,-1-1 0,0 0-1,0 0 1,0 0-1,-1 1 1,-2 3 0,4-7-184,0 0 0,0-1 0,0 1 0,0 0 0,0-1 0,0 1 0,0 0 0,0 0 0,0-1 0,0 1 1,0 0-1,0-1 0,0 1 0,-1 0 0,1 0 0,0-1 0,0 1 0,0 0 0,0 0 0,-1-1 0,1 1 0,0 0 1,0 0-1,0 0 0,-1-1 0,1 1 0,0 0 0,0 0 0,-1 0 0,1 0 0,0 0 0,-1-1 0,1 1 0,0 0 0,0 0 1,-1 0-1,1 0 0,0 0 0,-1 0 0,1 0 0,0 0 0,-1 0 0,1 0 0,0 0 0,0 0 0,-1 0 0,1 1 0,0-1 1,-1 0-1,1 0 0,0 0 0,0 0 0,-1 0 0,1 1 0,0-1 0,0 0 0,-1 0 0,1 0 0,0 1 0,0-1 0,0 0 1,0 0-1,-1 1 0,1-1 0,0 0 0,0 0 0,0 1 0,0-1 0,-5-22 2427,18-194 165,-3 90-1746,1-127 539,-34-414 0,9 174-1308,15 347 257,-1 145-495,0 1 0,0-1 1,0 1-1,-1-1 1,1 1-1,0-1 0,-1 1 1,1-1-1,0 1 1,-1 0-1,1-1 0,-1 1 1,1 0-1,0-1 1,-1 1-1,1 0 1,-1 0-1,1-1 0,-1 1 1,1 0-1,-1 0 1,1 0-1,-1 0 0,1 0 1,-1 0-1,1 0 1,-1 0-1,1 0 0,-1 0 1,1 0-1,-1 0 1,1 0-1,-1 0 0,1 0 1,-1 0-1,1 0 1,-1 1-1,1-1 0,-2 1 1,-3 26-22,1 1 1,1 1-1,1-1 1,3 38-1,-1-20 21,0 1513-947,0-1549 947,0 1-20,0-1 0,0 1 0,1-1-1,1 1 1,4 17 0,0-83 50,21-543 192,-1 21 60,-26 525-256,2-60 37,-4 0 0,-30-185 1,32 294-68,0 0 20,-1 1 0,1 0 1,0-1-1,-1 1 0,0-1 0,1 1 0,-1 0 0,0 0 1,0-1-1,0 1 0,-1 0 0,1 0 0,0 0 1,-1 0-1,1 0 0,-1 1 0,-2-3 0,3 3-85,0 1 0,1 0-1,-1 0 1,0-1-1,0 1 1,1 0 0,-1 0-1,0 0 1,0 0-1,1 0 1,-1 0-1,0 0 1,0 0 0,0 0-1,1 0 1,-1 0-1,0 1 1,1-1 0,-1 0-1,0 1 1,0-1-1,1 0 1,-1 1 0,0-1-1,1 1 1,-1-1-1,1 1 1,-1-1 0,1 1-1,-1-1 1,1 1-1,-1-1 1,1 1 0,-1 1-1,-14 30-5731,7-13-953,-4 0-5120</inkml:trace>
</inkml:ink>
</file>

<file path=ppt/ink/ink24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5:45.895"/>
    </inkml:context>
    <inkml:brush xml:id="br0">
      <inkml:brushProperty name="width" value="0.025" units="cm"/>
      <inkml:brushProperty name="height" value="0.025" units="cm"/>
    </inkml:brush>
  </inkml:definitions>
  <inkml:trace contextRef="#ctx0" brushRef="#br0">2516 141 12940,'0'0'11088,"-5"-7"-6562,-5 0-3452,-77-17 923,57 14-1704,-1 2 1,-46-6-1,-112-19-142,130 20-114,-2 2 0,-75-2 0,36 15-37,-152 24 0,144-11 0,-113-1 0,-57-32 0,0 0 0,214 22 0,-1 4 0,1 2 0,-118 35 0,89-21 0,51-13 0,-41 17 0,91-29 0,0 0 0,0 0 0,0 1 0,0 0 0,11 2 0,13 0 0,192 14 0,-9 0 0,317-50 0,-396 18-36,1 6 1,145 9-1,-241 6-249,-1 3 0,0 1 0,-1 2-1,0 2 1,0 2 0,41 22 0,12 2-1242,-68-33 1502,-31-18 480,-36-20 268,5 14-516,0 2 0,-2 1-1,0 2 1,0 2 0,-1 1 0,-71-7-1,-258 3 621,365 14-816,-91 5 34,-1 4 1,-115 27 0,131-19-33,0-4 1,-1-4 0,-142-1 0,216-8-14,0-1 0,0-1 0,1 1 0,-1-1 0,0 0 0,1-1 0,-1 0 0,-10-6 0,15 8 0,1-1 0,0 1 0,-1-1 0,1 0 0,0 1 0,0-1 0,0 0 0,0 0 0,1 0 0,-1-1 0,1 1 0,-1 0 0,1-1 0,0 1 0,0-1 0,0 1 0,0-1 0,0 1 0,0-1 0,1 0 0,-1 1 0,1-1 0,0 0 0,0 0 0,0 1 0,0-1 0,1-4 0,-1 6 0,0 0 0,1 1 0,-1-1 0,0 1 0,1-1 0,-1 0 0,0 1 0,1-1 0,-1 1 0,1-1 0,-1 1 0,1 0 0,-1-1 0,1 1 0,-1-1 0,1 1 0,-1 0 0,1-1 0,0 1 0,-1 0 0,1 0 0,-1-1 0,1 1 0,0 0 0,-1 0 0,1 0 0,0 0 0,-1 0 0,1 0 0,0 0 0,-1 0 0,1 0 0,0 0 0,-1 0 0,1 1 0,-1-1 0,1 0 0,0 0 0,-1 1 0,1-1 0,-1 0 0,1 1 0,-1-1 0,1 0 0,-1 1 0,1-1 0,-1 1 0,2 0 0,25 20 0,-17-13 0,0-1 0,1 0 0,-1 0 0,2-1 0,-1 0 0,1-1 0,-1 0 0,1-1 0,1-1 0,-1 1 0,0-2 0,1 0 0,0 0 0,-1-2 0,1 1 0,16-3 0,4 0 0,0-2 0,0-1 0,-1-2 0,0-1 0,34-13 0,-62 20 0,31-14 0,-34 15 0,1-1 0,-1 1 0,0 0 0,0-1 0,-1 1 0,1-1 0,0 1 0,0-1 0,0 0 0,0 1 0,0-1 0,0 0 0,-1 0 0,1 1 0,0-1 0,-1 0 0,1 0 0,-1 0 0,1 0 0,-1 0 0,1 0 0,-1 0 0,1 0 0,-1 0 0,0 0 0,1-2 0,-3 3 0,1-1 0,-1 0 0,1 0 0,-1 0 0,1 1 0,-1-1 0,0 1 0,1-1 0,-1 1 0,0-1 0,1 1 0,-1 0 0,0 0 0,1 0 0,-1 0 0,0 0 0,1 0 0,-1 1 0,-1 0 0,-5-1 0,-44 2 0,0 2 0,1 2 0,0 3 0,0 1 0,-81 29 0,60-11 0,2 2 0,1 3 0,-75 50 0,163-102-3081,24-28-7841,-8 5-955</inkml:trace>
</inkml:ink>
</file>

<file path=ppt/ink/ink24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7:01.798"/>
    </inkml:context>
    <inkml:brush xml:id="br0">
      <inkml:brushProperty name="width" value="0.025" units="cm"/>
      <inkml:brushProperty name="height" value="0.025" units="cm"/>
    </inkml:brush>
  </inkml:definitions>
  <inkml:trace contextRef="#ctx0" brushRef="#br0">889 176 7591,'-7'-10'566,"1"2"-31,0-1 1,0 1-1,-1 0 0,-1 0 0,1 1 1,-1 0-1,-1 1 0,1-1 0,-1 2 1,0-1-1,0 1 0,-1 0 0,0 1 1,-17-5-1,15 6-341,-1 1 0,1 0-1,-1 1 1,0 1 0,1 0 0,-1 0 0,0 2-1,1-1 1,-1 2 0,1-1 0,-1 2 0,1 0-1,0 0 1,-14 8 0,7-1-69,0 1 0,0 1 0,2 1 0,-1 1 0,2 0 1,0 1-1,-18 24 0,-12 19 15,3 2 1,2 3 0,3 1 0,3 1-1,3 2 1,3 1 0,3 2-1,3 1 1,3 0 0,4 1-1,2 1 1,4 1 0,-1 122 0,11-170-11,1 1 0,2-1 0,1 0 1,0 0-1,2 0 0,2 0 1,0-1-1,23 48 0,-26-63-117,1 0-1,1-1 1,0 0 0,0 0-1,1 0 1,0-1-1,1 0 1,0-1 0,0 0-1,1 0 1,0-1-1,0-1 1,1 1 0,0-2-1,0 1 1,0-1 0,0-1-1,1 0 1,0-1-1,0 0 1,0-1 0,14 1-1,-14-2 21,1-1 0,-1-1 0,1 0 0,-1 0 0,1-1 1,-1-1-1,0 0 0,0-1 0,22-9 0,-16 4 66,-1-1 1,0-1-1,-1 0 1,0-1-1,24-23 1,-9 1 167,0-2 0,-3-1 0,-1-1 1,36-67-1,-25 30 406,-3-1 0,-3-2 0,-4-1-1,29-133 1,-36 102 516,-5 0-1,2-224 0,-18 315-1181,-1-1-1,-1 0 1,0 1 0,-2-1-1,0 1 1,-2 0 0,0 0-1,-13-28 1,15 39-8,0 0 1,-1 0-1,0 1 1,0 0-1,-1 0 1,0 0-1,0 1 1,0 0-1,-1 0 1,0 0-1,0 1 0,0 0 1,-1 1-1,0-1 1,0 2-1,0-1 1,0 1-1,-1 0 1,1 1-1,-1 0 1,-11-2-1,-1 3-12,1 1 0,-1 1 0,1 0 0,-1 2 1,1 0-1,0 1 0,0 1 0,1 1 0,-1 1 0,1 1 0,0 0 0,1 1 0,0 2 0,-30 22 0,12-6-135,1 2 0,1 2-1,2 1 1,2 1 0,-46 64-1,54-64-1002,2 0 0,-30 67-1,37-67-2040,-13 51 0,11-10-5328</inkml:trace>
</inkml:ink>
</file>

<file path=ppt/ink/ink24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5:31.856"/>
    </inkml:context>
    <inkml:brush xml:id="br0">
      <inkml:brushProperty name="width" value="0.025" units="cm"/>
      <inkml:brushProperty name="height" value="0.025" units="cm"/>
    </inkml:brush>
  </inkml:definitions>
  <inkml:trace contextRef="#ctx0" brushRef="#br0">71 107 6374,'-6'-9'822,"-2"-3"-342,-25-37 843,16 14 2495,17 34-2867,1 11 1131,8 13-1689,1 0 0,1-1 0,1 0 1,1-1-1,1-1 0,24 29 0,-30-39-273,59 72 99,3-3 0,3-4 0,101 80-1,274 162 786,171 90 759,-523-343-1727,39 37 5,183 176 0,-164-137-38,-24-4-95,-78-78-131,-53-54-1459,-10-4 1421,-15-6 491,-18-17-213,0-2 0,1-3 0,-65-54 0,65 49-11,-246-217 52,6 5-906,-57-8 121,-211-172 1230,258 150-417,-10-8 90,226 219 379,75 66-390,7 10-153,10 13-50,94 95 28,136 118 1,-135-136 54,1190 1032-2975,-1138-994-2003,-90-69 305</inkml:trace>
</inkml:ink>
</file>

<file path=ppt/ink/ink24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5:34.070"/>
    </inkml:context>
    <inkml:brush xml:id="br0">
      <inkml:brushProperty name="width" value="0.025" units="cm"/>
      <inkml:brushProperty name="height" value="0.025" units="cm"/>
    </inkml:brush>
  </inkml:definitions>
  <inkml:trace contextRef="#ctx0" brushRef="#br0">634 40 11435,'-9'-5'1644,"-4"-1"-1259,0 0 0,0 1 1,-1 1-1,1 0 0,-27-3 0,33 6-221,0 0-1,-1 1 1,1 0 0,-1 0 0,1 1-1,-1 0 1,1 0 0,0 1 0,0-1-1,-1 2 1,1-1 0,0 1 0,1 0-1,-13 8 1,5 0 1,1 1 0,0 0 0,0 1 0,1 0 0,1 1 0,-17 28 0,-47 99 274,65-121-341,-28 60 92,4 2 0,4 1-1,3 2 1,4 0-1,3 2 1,5 0-1,3 1 1,4 0-1,6 154 1,5-206-126,1 0-1,2-1 1,1 1 0,15 37 0,-18-58-50,2 0 0,0-1 0,0 0 0,2-1 0,0 1 0,0-1 0,1-1 0,0 0 0,1 0 0,1-1 0,0 0 0,14 11 0,-19-19 14,0 1-1,0 0 1,0-1-1,0 0 1,1-1-1,-1 0 1,1 0-1,0 0 1,0 0-1,0-1 0,0 0 1,0-1-1,0 0 1,0 0-1,11-2 1,-5 0 95,-1-1 0,1-1-1,-1 0 1,0 0 0,-1-2 0,1 1 0,-1-1 0,11-8 0,10-11 322,0 0 1,-2-3 0,-1 0 0,34-43 0,-10 5-66,-3-3 0,-2-1 0,-4-2 1,-3-2-1,40-102 0,-61 125-280,-3 0-1,-2-1 1,-2 0 0,-2-1-1,-3-1 1,-2 1-1,-2-1 1,-3-1 0,-7-74-1,4 112-18,-1 0 0,-1 0 1,-1 1-1,0-1 0,-1 1 0,-1 0 0,0 0 0,-1 1 0,-1 0 0,-15-20 0,20 30-48,0 0 1,0 1 0,0-1-1,-1 1 1,1 0 0,-1 1-1,0-1 1,0 1 0,-1 0-1,1 0 1,0 0 0,-1 1-1,0 0 1,0 0 0,1 1-1,-1-1 1,0 1 0,0 0-1,-1 1 1,1 0-1,0 0 1,0 0 0,0 0-1,0 1 1,0 0 0,0 0-1,0 1 1,0 0 0,1 0-1,-1 0 1,1 1 0,-9 4-1,-3 4-83,-1 0 0,1 1-1,1 1 1,1 1 0,-1 0-1,2 1 1,-14 18 0,-82 126-4359,52-69-2871,21-39-2810</inkml:trace>
</inkml:ink>
</file>

<file path=ppt/ink/ink24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7:11.859"/>
    </inkml:context>
    <inkml:brush xml:id="br0">
      <inkml:brushProperty name="width" value="0.025" units="cm"/>
      <inkml:brushProperty name="height" value="0.025" units="cm"/>
    </inkml:brush>
  </inkml:definitions>
  <inkml:trace contextRef="#ctx0" brushRef="#br0">0 742 8808,'0'0'12877,"23"-81"-12685,14 31 0,12-10-64,12-11 64,10-7-64,4 1-64,7 1-32,0 10-32,-6 6-480,-12 9-1570,-17 11-2050,-17 8-3843</inkml:trace>
</inkml:ink>
</file>

<file path=ppt/ink/ink24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7:12.205"/>
    </inkml:context>
    <inkml:brush xml:id="br0">
      <inkml:brushProperty name="width" value="0.025" units="cm"/>
      <inkml:brushProperty name="height" value="0.025" units="cm"/>
    </inkml:brush>
  </inkml:definitions>
  <inkml:trace contextRef="#ctx0" brushRef="#br0">0 480 17873,'0'0'1185,"2"-11"-539,3-11-489,1 2 1,1-1-1,1 1 1,1 0-1,1 0 1,0 1-1,1 0 0,14-17 1,5-3 32,0 1-1,63-58 1,-83 86-152,0 1 1,0-1-1,1 2 1,0 0-1,0 0 1,1 1-1,0 0 1,1 1-1,-1 1 1,1 0-1,0 0 1,1 2 0,20-5-1,-30 8-37,0 0 0,0 0 0,-1 0-1,1 1 1,0-1 0,0 1 0,-1 0 0,1 0 0,-1 0-1,1 1 1,-1-1 0,1 1 0,-1 0 0,0 0 0,0 0 0,0 0-1,4 4 1,-2-1 29,0 1 0,-1-1 0,0 1 0,0 0 0,0 0 0,-1 0 0,0 1-1,4 11 1,1 9 286,-2-1 0,-1 1 0,3 51 0,-5 70 1755,-23 232 0,8-224-1355,8-21-1575,6-124-3578,5-25-5225</inkml:trace>
</inkml:ink>
</file>

<file path=ppt/ink/ink24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7:13.340"/>
    </inkml:context>
    <inkml:brush xml:id="br0">
      <inkml:brushProperty name="width" value="0.025" units="cm"/>
      <inkml:brushProperty name="height" value="0.025" units="cm"/>
    </inkml:brush>
  </inkml:definitions>
  <inkml:trace contextRef="#ctx0" brushRef="#br0">0 1 13741,'4'11'518,"5"9"-398,0 0-1,2-1 1,0 0 0,1-1-1,1 0 1,26 28 0,627 561 3308,-241-236-3114,1093 1073 6679,-1070-1013-6715,65 67 488,316 301-258,28-30-202,-104-142 43,94 80 498,86 38-630,-449-368-39,143 171 723,-418-357-542,-180-164-415,3-1 1,0-1 0,54 30-1,4-15-3432,-30-12-1340,-25-1-1881,-11 1-5318</inkml:trace>
</inkml:ink>
</file>

<file path=ppt/ink/ink24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9:55.445"/>
    </inkml:context>
    <inkml:brush xml:id="br0">
      <inkml:brushProperty name="width" value="0.025" units="cm"/>
      <inkml:brushProperty name="height" value="0.025" units="cm"/>
    </inkml:brush>
  </inkml:definitions>
  <inkml:trace contextRef="#ctx0" brushRef="#br0">106 181 10154,'0'0'5770,"-3"-9"-3314,-13-28 240,15 36-2628,1 0 1,0 1 0,-1-1-1,1 0 1,-1 0-1,1 1 1,-1-1-1,1 0 1,-1 1-1,1-1 1,-1 1 0,0-1-1,1 0 1,-1 1-1,0 0 1,1-1-1,-1 1 1,0-1-1,0 1 1,1 0-1,-1-1 1,0 1 0,0 0-1,0 0 1,0 0-1,1 0 1,-1 0-1,0 0 1,0 0-1,0 0 1,0 0-1,1 0 1,-1 0 0,0 0-1,0 1 1,0-1-1,1 0 1,-1 1-1,0-1 1,0 0-1,1 1 1,-1-1 0,0 1-1,1-1 1,-1 1-1,0-1 1,1 1-1,-1 0 1,1-1-1,-1 1 1,1 0-1,-1-1 1,1 1 0,-1 1-1,-19 37 112,17-32-88,1 1-1,1 0 0,0 0 1,0 0-1,1 0 0,-1 0 1,2 0-1,1 13 0,-2-20-68,0-1 0,1 1-1,-1 0 1,0-1-1,0 1 1,1 0-1,-1-1 1,0 1-1,1 0 1,-1-1 0,0 1-1,1-1 1,-1 1-1,1-1 1,-1 1-1,1-1 1,-1 0 0,1 1-1,0-1 1,-1 1-1,1-1 1,0 0-1,-1 0 1,1 1-1,-1-1 1,1 0 0,0 0-1,0 0 1,-1 0-1,1 0 1,0 0-1,-1 0 1,1 0-1,0 0 1,-1 0 0,1 0-1,0 0 1,-1 0-1,1 0 1,0-1-1,-1 1 1,1 0-1,0-1 1,-1 1 0,1 0-1,-1-1 1,1 1-1,-1-1 1,1 1-1,-1-1 1,1 1-1,0-1 1,26-28 1589,-22 20-1408,-1 0 0,-1-1 0,0 1 0,0-1 0,-1 0 0,0 0 0,-1 0 0,0 0 0,-1-14 0,0 23-190,0 0-1,0 1 1,0-1 0,0 0 0,0 1 0,0-1-1,0 0 1,-1 1 0,1-1 0,0 0 0,0 1 0,-1-1-1,1 0 1,0 1 0,-1-1 0,1 1 0,-1-1 0,1 1-1,0-1 1,-1 1 0,0-1 0,1 1 0,-1-1-1,1 1 1,-1 0 0,1-1 0,-1 1 0,0 0 0,1 0-1,-1-1 1,0 1 0,1 0 0,-1 0 0,0 0-1,1 0 1,-1 0 0,0 0 0,1 0 0,-1 0 0,0 0-1,1 0 1,-1 0 0,0 0 0,1 0 0,-1 1 0,0-1-1,1 0 1,-1 0 0,0 1 0,1-1 0,-1 1-1,1-1 1,-1 0 0,1 1 0,-1 0 0,-4 1-26,1 1 1,0-1-1,0 1 1,0 0 0,0 0-1,-6 6 1,5-3 7,0 1 0,1-1 1,0 1-1,0 0 0,1-1 1,0 2-1,0-1 0,0 0 1,1 1-1,0-1 0,1 1 1,0-1-1,0 1 0,0 0 1,1 8-1,0-15 6,0 0-1,0-1 1,1 1 0,-1-1 0,0 1-1,0 0 1,0-1 0,1 1-1,-1-1 1,0 1 0,1-1-1,-1 1 1,0-1 0,1 1 0,-1-1-1,1 0 1,-1 1 0,1-1-1,-1 1 1,1-1 0,-1 0-1,1 1 1,-1-1 0,1 0 0,-1 0-1,1 0 1,-1 1 0,1-1-1,1 0 1,22-2 90,20-18 133,-26 6-142,0 0 0,24-24-1,-38 34-64,0-1 0,0 1 0,0-1 0,0 0 0,-1 0 0,0 0 0,0 0 0,0-1 0,-1 1 0,0-1 0,0 0 0,0 1 0,0-1 0,0-9 0,-2 14-13,0 0-1,0 1 0,0-1 1,0 0-1,0 1 0,0-1 1,0 0-1,-1 1 0,1-1 1,0 1-1,0-1 1,-1 0-1,1 1 0,0-1 1,-1 1-1,1-1 0,0 1 1,-1-1-1,1 1 1,-1-1-1,1 1 0,-1-1 1,1 1-1,-1 0 0,1-1 1,-1 1-1,0 0 0,1-1 1,-1 1-1,0 0 1,-25 0 178,20 2-150,0 0 0,0 0 0,1 0 0,-1 0 0,0 1 0,-5 4 0,5-3-33,1 0 0,1 0 0,-1 1 0,1 0 0,-1 0 0,1 0 0,1 0 0,-1 1 0,1 0 0,0-1 0,0 1 0,1 0 0,-1 1 0,1-1 0,1 0 0,-1 1 0,0 9 0,2-16 0,0 1 0,1 0 0,-1-1 0,1 1 0,-1-1 0,0 1 0,1-1 0,-1 1 0,1-1 0,-1 1 0,1-1 0,-1 1 0,1-1 0,0 0 0,-1 1 0,1-1 0,0 0 0,-1 1 0,1-1 0,-1 0 0,1 0 0,0 0 0,0 0 0,-1 0 0,1 0 0,0 0 0,-1 0 0,1 0 0,0 0 0,-1 0 0,1 0 0,0 0 0,-1 0 0,1-1 0,0 1 0,-1 0 0,1 0 0,0-1 0,31-10 0,-14 2 0,-1-2 0,0 0 0,0-1 0,26-24 0,-35 29 0,-1 0 0,0 0 0,0-1 0,-1 0 0,0 0 0,-1-1 0,1 1 0,-2-1 0,1 0 0,-1-1 0,4-14 0,-8 24 0,0-1 0,1 1 0,-1-1 0,0 1 0,0-1 0,0 1 0,0 0 0,0-1 0,0 1 0,0-1 0,0 1 0,-1 0 0,1-1 0,0 1 0,0-1 0,0 1 0,0 0 0,0-1 0,-1 1 0,1 0 0,0-1 0,0 1 0,-1 0 0,1-1 0,0 1 0,0 0 0,-1-1 0,1 1 0,0 0 0,-1 0 0,1-1 0,-1 1 0,1 0 0,0 0 0,-1 0 0,1 0 0,-1-1 0,1 1 0,0 0 0,-1 0 0,1 0 0,-1 0 0,1 0 0,0 0 0,-2 0 0,-19 6 0,12-1 0,0 1 0,1 0 0,0 1 0,0 0 0,0 0 0,1 0 0,-13 18 0,-38 65 0,52-80-28,0 2 0,0-1 0,1 0-1,0 1 1,1 0 0,1 0 0,0 1 0,1-1 0,0 0 0,-1 24-1,3-35-133,0 1-1,1 0 0,-1 0 0,0-1 0,0 1 0,1 0 0,-1-1 0,1 1 1,-1 0-1,1-1 0,0 1 0,0-1 0,0 1 0,0-1 0,0 1 0,0-1 1,0 0-1,0 1 0,0-1 0,1 0 0,-1 0 0,0 0 0,1 0 0,2 1 1,-1-1-403,-1 0 0,0-1-1,1 1 1,-1-1 0,1 0 0,-1 1 0,1-1 0,-1-1 0,1 1 0,-1 0 0,1 0 0,-1-1 0,1 0 0,-1 1 0,1-1 0,-1 0 0,3-1 0,32-25-16113</inkml:trace>
</inkml:ink>
</file>

<file path=ppt/ink/ink24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0:10.948"/>
    </inkml:context>
    <inkml:brush xml:id="br0">
      <inkml:brushProperty name="width" value="0.025" units="cm"/>
      <inkml:brushProperty name="height" value="0.025" units="cm"/>
    </inkml:brush>
  </inkml:definitions>
  <inkml:trace contextRef="#ctx0" brushRef="#br0">0 174 4740,'0'0'9556,"31"-2"-6486,231 21 923,29-22-3167,461 16 1909,-120-5-1320,-426-12-1069,14-7 285,18-1-173,-180 10-391,-28 1-18,-1 1 0,1 1-1,33 5 1,-100-6 78,28 1-1133,-1 0 0,0-1-1,1-1 1,-1 0 0,-12-2 0,-46-22-7404,1-10 5529,58 29 3341,0-1 0,0-1 0,1 1-1,-12-13 1,15 14 431,1-1 0,0 1 1,-1-1-1,2 1 0,-1-1 0,1 0 0,-3-10 0,6 16-819,0 1 1,0-1-1,0 1 0,0-1 1,1 1-1,-1-1 0,0 1 1,0-1-1,0 1 0,1-1 1,-1 1-1,0-1 0,1 1 0,-1 0 1,0-1-1,1 1 0,-1 0 1,1-1-1,-1 1 0,1 0 1,-1-1-1,1 1 0,-1 0 0,1 0 1,-1 0-1,1-1 0,-1 1 1,1 0-1,-1 0 0,1 0 1,-1 0-1,1 0 0,-1 0 1,1 0-1,-1 0 0,1 0 0,-1 0 1,2 1-1,30-1-146,-23 0 328,43 4 108,70 13-1,-8-1-176,-67-12-133,-25-4-21,-1 2 0,0 1 0,21 5 0,-41-8-19,-1 0-1,0 0 0,1 0 1,-1 0-1,0 0 1,1 0-1,-1 1 1,0-1-1,0 0 1,1 0-1,-1 0 1,0 0-1,1 0 1,-1 0-1,0 1 1,0-1-1,1 0 1,-1 0-1,0 1 1,0-1-1,0 0 1,1 0-1,-1 1 1,0-1-1,0 0 1,0 0-1,0 1 1,1-1-1,-1 0 0,0 1 1,0-1-1,0 0 1,0 0-1,0 1 1,0-1-1,0 0 1,0 1-1,0-1 1,0 0-1,0 1 1,0-1-1,0 0 1,0 1-1,0-1 1,-1 0-1,1 0 1,0 1-1,0-1 1,0 0-1,0 1 1,-1-1-1,1 0 1,0 0-1,0 0 1,0 1-1,-1-1 1,1 0-1,0 0 0,0 0 1,-1 1-1,1-1 1,0 0-1,0 0 1,-1 0-1,1 0 1,0 0-1,-1 0 1,1 1-1,-27 14 911,21-13-714,-69 36 1701,29-17-1141,1 2 0,1 2 0,0 2 0,-77 64 0,120-90-763,-1 0-1,1 0 1,0 0-1,0 1 1,-1-1-1,1 0 1,0 0-1,0 1 1,0-1-1,0 1 1,1-1-1,-1 1 1,0-1-1,1 1 1,-1 0-1,1-1 1,-1 1 0,1 0-1,-1 2 1,2-3-7,-1 0 1,1 0 0,-1-1 0,1 1-1,0 0 1,-1 0 0,1-1 0,0 1-1,0 0 1,-1-1 0,1 1 0,0-1-1,0 1 1,0-1 0,0 1 0,0-1-1,0 0 1,0 0 0,-1 1 0,1-1-1,0 0 1,0 0 0,0 0 0,1 0-1,13 1-131,1-1-1,-1 0 0,19-4 1,-22 2-80,99-11-1869,-128 25 1911,-47 19-573,-100 35-1,4-21-5859,74-28-1916</inkml:trace>
</inkml:ink>
</file>

<file path=ppt/ink/ink24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0:49.391"/>
    </inkml:context>
    <inkml:brush xml:id="br0">
      <inkml:brushProperty name="width" value="0.025" units="cm"/>
      <inkml:brushProperty name="height" value="0.025" units="cm"/>
    </inkml:brush>
  </inkml:definitions>
  <inkml:trace contextRef="#ctx0" brushRef="#br0">1362 98 7847,'-72'60'1150,"2"3"-1,3 3 0,-107 138 0,77-60-901,-145 288 1,-24 183-122,184-396 14,11 4 0,9 2-1,9 3 1,11 2-1,-21 408 1,82 280 1272,0-740-1122,8 0 0,7-2 1,63 188-1,-72-290-137,3 0 0,45 84 0,-59-133-126,0 0-1,2-1 1,1 0-1,1-2 1,0 0-1,2-1 1,0-1-1,2 0 1,31 21-1,-40-33-18,-1-1-1,1-1 1,0 0 0,0 0-1,1-2 1,0 0 0,-1 0-1,1-1 1,1-1 0,-1 0-1,0-1 1,0-1 0,1 0-1,-1-1 1,0 0 0,1-1-1,-1-1 1,0 0 0,-1-1-1,1 0 1,-1-1 0,1-1-1,18-11 1,7-7 22,-2 0 1,-1-3-1,-1-1 0,-1-2 0,-2-1 1,37-46-1,12-22 11,-5-4-1,-4-4 1,-6-2-1,89-195 1,-50 48-23,81-295 0,108-713 54,-239 889 240,10-540 0,-64 761-216,-7 0-1,-34-204 1,25 277 42,-4 1-1,-2 0 1,-5 2-1,-3 1 1,-3 1-1,-43-74 1,62 128 87,0 0 1,-2 1-1,-1 1 1,0 0-1,-27-25 1,37 40-196,0-1 0,0 1 0,-1 1-1,0-1 1,1 1 0,-1 0 0,-1 1 0,1 0 0,-1 0 0,1 0 0,-1 1 0,0 0 0,0 1 0,0-1 0,0 1 0,0 1-1,0 0 1,0 0 0,0 1 0,0 0 0,-12 3 0,7 0-22,1 1 0,0 0 0,0 1 1,0 0-1,1 1 0,0 0 0,-14 12 0,-67 69 44,84-80-56,-86 95-405,5 4 1,-100 155-1,-122 254-6306,298-494 6211,-82 139-5999</inkml:trace>
</inkml:ink>
</file>

<file path=ppt/ink/ink24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9:25.715"/>
    </inkml:context>
    <inkml:brush xml:id="br0">
      <inkml:brushProperty name="width" value="0.025" units="cm"/>
      <inkml:brushProperty name="height" value="0.025" units="cm"/>
    </inkml:brush>
  </inkml:definitions>
  <inkml:trace contextRef="#ctx0" brushRef="#br0">62 0 7207,'0'0'9385,"-61"22"-20212</inkml:trace>
</inkml:ink>
</file>

<file path=ppt/ink/ink24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9:26.071"/>
    </inkml:context>
    <inkml:brush xml:id="br0">
      <inkml:brushProperty name="width" value="0.025" units="cm"/>
      <inkml:brushProperty name="height" value="0.025" units="cm"/>
    </inkml:brush>
  </inkml:definitions>
  <inkml:trace contextRef="#ctx0" brushRef="#br0">1 380 11787,'0'0'12097,"8"2"-9924,0-1-1873,-1 0 0,0 0 1,0-1-1,1-1 1,-1 1-1,0-1 0,1 0 1,-1-1-1,0 0 1,0 0-1,0 0 0,0-1 1,6-3-1,21-12 456,42-28-1,-49 29-599,380-228-1471,-371 224 180,-25 12-98,-7 4-969,-26 1-11030</inkml:trace>
</inkml:ink>
</file>

<file path=ppt/ink/ink24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9:26.400"/>
    </inkml:context>
    <inkml:brush xml:id="br0">
      <inkml:brushProperty name="width" value="0.025" units="cm"/>
      <inkml:brushProperty name="height" value="0.025" units="cm"/>
    </inkml:brush>
  </inkml:definitions>
  <inkml:trace contextRef="#ctx0" brushRef="#br0">495 1 7335,'0'0'19683,"-10"2"-19032,3 0-622,1 1 1,0-1 0,0 1-1,0 0 1,0 1-1,0-1 1,1 1 0,-1 0-1,-6 8 1,-51 57 67,61-66-95,-105 121 311,44-55 1407,-88 128 0,146-189-1633,1-1 1,-1 1-1,1-1 0,1 1 1,0 0-1,0 1 1,-2 9-1,5-18-85,0 1 1,-1-1-1,1 1 0,0 0 0,0-1 1,0 1-1,0-1 0,0 1 0,1 0 1,-1-1-1,0 1 0,0-1 0,0 1 1,0 0-1,1-1 0,-1 1 0,0-1 1,1 1-1,-1-1 0,0 1 0,1-1 1,-1 1-1,0-1 0,1 0 0,-1 1 1,1-1-1,-1 1 0,1-1 0,-1 0 1,2 1-1,21 2 7,30-13 8,4-11-87,-2-3 0,82-48 1,-12 6-838,41-10-2410,-54 31-4517,-48 22-820</inkml:trace>
</inkml:ink>
</file>

<file path=ppt/ink/ink24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9:26.966"/>
    </inkml:context>
    <inkml:brush xml:id="br0">
      <inkml:brushProperty name="width" value="0.025" units="cm"/>
      <inkml:brushProperty name="height" value="0.025" units="cm"/>
    </inkml:brush>
  </inkml:definitions>
  <inkml:trace contextRef="#ctx0" brushRef="#br0">30 93 6598,'-3'-10'9059,"-1"-1"-7319,-13-37-147,12 25 5388,5 37-6953,0 1 0,1 0 0,1-1 0,0 1 0,1-1 0,1 1 0,0-1 0,1 0 0,0-1 0,2 1 0,-1-1 0,1 0 0,1 0 0,0-1 0,1 0 0,1-1 0,-1 0 0,2 0 0,-1-1-1,16 10 1,9 5-40,-22-17 127,1 1 0,-2 1-1,1 0 1,-1 0 0,16 20 0,-26-27 13,0 0 0,0 0 1,0 0-1,0 0 0,-1 1 1,0-1-1,1 0 1,-1 1-1,0-1 0,0 1 1,-1-1-1,1 1 0,-1 0 1,0-1-1,0 1 0,0 0 1,0-1-1,-1 1 0,1-1 1,-1 1-1,0 0 1,0-1-1,-1 0 0,1 1 1,0-1-1,-1 0 0,0 0 1,0 1-1,-4 3 0,-3 6 55,-1-1-1,-1 0 0,0-1 0,0 0 0,-22 15 0,25-20-128,0-1-1,0 0 1,-1-1-1,1 1 1,-1-2-1,0 1 1,0-1-1,0 0 1,0-1-1,-16 2 1,24-4-90,0-1 1,0 1-1,0 0 1,0 0-1,0 0 1,-1-1-1,1 1 0,0-1 1,0 1-1,0-1 1,0 1-1,0-1 1,0 1-1,1-1 0,-1 0 1,0 0-1,0 1 1,0-1-1,1 0 1,-1 0-1,0 0 1,1 0-1,-1 0 0,1 0 1,-1 0-1,1 0 1,-1 0-1,1 0 1,0 0-1,-1 0 0,1-1 1,0 1-1,0 0 1,0 0-1,0 0 1,0 0-1,0 0 0,1-2 1,5-51-3202,-6 52 2976,37-125-10666,-12 49 2076</inkml:trace>
</inkml:ink>
</file>

<file path=ppt/ink/ink24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9:27.305"/>
    </inkml:context>
    <inkml:brush xml:id="br0">
      <inkml:brushProperty name="width" value="0.025" units="cm"/>
      <inkml:brushProperty name="height" value="0.025" units="cm"/>
    </inkml:brush>
  </inkml:definitions>
  <inkml:trace contextRef="#ctx0" brushRef="#br0">29 0 7751,'0'0'19800,"4"12"-18625,35 119 418,-27-83-1511,2 0 0,2-1 0,23 46 1,-23-65-64,36 44 0,3 7-1541,-69-101-50,0 1 1,-2 1 0,-34-34-1,21 28 2143,-1 1-1,-1 1 0,-60-35 1,95 60-549,0 0-1,0-1 1,1 1 0,-1-1 0,0 0-1,0-1 1,7 0 0,6 0-367,-1 1-1436,1 0-1,-1-1 1,1-1 0,-1 0 0,24-7 0,1-6-5987</inkml:trace>
</inkml:ink>
</file>

<file path=ppt/ink/ink24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9:28.179"/>
    </inkml:context>
    <inkml:brush xml:id="br0">
      <inkml:brushProperty name="width" value="0.025" units="cm"/>
      <inkml:brushProperty name="height" value="0.025" units="cm"/>
    </inkml:brush>
  </inkml:definitions>
  <inkml:trace contextRef="#ctx0" brushRef="#br0">32 552 12268,'0'0'12924,"-5"9"-12214,0 3-498,1 0 0,0 0 0,0 0 1,1 0-1,1 1 0,0-1 0,0 1 0,2 0 1,-1-1-1,2 1 0,1 14 0,-2-26-196,0 0 0,0-1 0,1 1 0,-1 0 0,0 0-1,0-1 1,1 1 0,-1 0 0,0-1 0,1 1 0,-1 0 0,1-1 0,-1 1-1,1 0 1,-1-1 0,1 1 0,-1-1 0,1 1 0,-1-1 0,1 1 0,0-1-1,-1 0 1,1 1 0,0-1 0,0 0 0,-1 1 0,1-1 0,0 0-1,0 0 1,-1 0 0,1 0 0,0 0 0,0 0 0,-1 0 0,1 0 0,0 0-1,0 0 1,-1 0 0,1 0 0,0 0 0,0-1 0,-1 1 0,1 0 0,0 0-1,0-1 1,2-1 33,1 1 0,-1-1 0,0 0-1,0 0 1,0-1 0,0 1 0,0 0 0,3-5-1,41-63 575,-40 57-615,1 0 0,0 0-1,1 1 1,0 0-1,1 1 1,0 0 0,1 0-1,0 1 1,17-12 0,-27 22-15,0-1 1,0 1-1,0-1 0,0 1 1,0-1-1,0 1 1,0 0-1,0-1 1,0 1-1,0 0 0,1 0 1,-1 0-1,0 0 1,0 0-1,0 0 1,0 0-1,0 0 1,1 0-1,-1 1 0,0-1 1,0 0-1,0 1 1,0-1-1,0 1 1,0-1-1,0 1 0,2 1 1,-1 0 23,0 0 0,-1 1 1,1-1-1,0 1 0,-1-1 0,0 1 1,1 0-1,-1-1 0,0 1 0,1 6 0,1 8 362,0 1 0,0 34 0,-2-43-123,1 13 3,1-39 92,0-40 91,-3 29-442,-1 0 0,-1 0 0,-1 0 0,-2 1 0,0 0 0,-14-40 0,19 68-155,1 1 0,0-1 0,0 0 0,-1 0 0,1 0 0,0 0 0,0 0 0,0 0 0,0 0 0,0 0 1,1 0-1,-1 0 0,0-1 0,0 1 0,0 0 0,1-1 0,-1 1 0,0-1 0,1 0 0,-1 1 0,1-1 0,-1 0 0,0 0 0,1 0 0,-1 0 0,1 0 0,-1 0 0,0 0 0,1 0 0,-1 0 0,1-1 0,-1 1 1,0-1-1,1 1 0,-1-1 0,0 1 0,2-2 0,2 0-323,-1 0 1,0-1-1,0 1 0,-1-1 1,1 0-1,0 0 1,-1 0-1,0 0 1,0 0-1,0-1 0,0 1 1,4-8-1,-1-2 408,-1 0 0,-1-1-1,0 1 1,-1-1 0,0 0-1,-1 0 1,-1 0 0,0 0-1,-2-26 1,-1 20 748,0 0-1,-1 0 1,-1 1 0,-1 0 0,-1-1 0,-11-23-1,12 35 323,1 10-380,0 23-164,5 37-231,1-26 18,2 1 1,14 61-1,-15-83-148,1 0 1,1 0 0,1-1 0,0 1-1,0-1 1,2-1 0,0 1 0,0-1-1,12 13 1,-19-24-68,1-1 0,-1 1-1,1 0 1,0-1 0,-1 1 0,1-1-1,0 0 1,0 0 0,0 1 0,0-1-1,0 0 1,0-1 0,0 1 0,0 0-1,0-1 1,0 1 0,4 0 0,-5-1 37,1-1 1,-1 1-1,0 0 1,1-1 0,-1 1-1,0-1 1,0 0 0,1 1-1,-1-1 1,0 0-1,0 1 1,0-1 0,0 0-1,0 0 1,0 0 0,0 0-1,0 0 1,0 0-1,0-1 1,0-1 0,3-4 117,-1 0 1,0 0-1,-1 0 1,0-1-1,0 1 0,-1-1 1,0 1-1,1-10 1,-1 2-47,0 9-101,0-1 1,-1 1-1,0 0 1,0 0 0,0-1-1,-1 1 1,1 0-1,-2 0 1,1-1-1,-4-8 1,5 15-37,0 0 0,0-1 0,0 1 0,0 0 0,0 0 0,-1 0 0,1-1 0,0 1 0,0 0 0,0 0 0,-1 0 0,1-1 0,0 1 0,0 0 0,0 0 0,-1 0 0,1 0 0,0-1 0,0 1 0,-1 0 0,1 0 0,0 0 0,-1 0 0,1 0 0,0 0 0,0 0 0,-1 0 0,1 0 0,0 0 0,0 0 0,-1 0 0,1 0 0,0 0 0,-1 0 0,1 0 0,0 0 0,-1 1 0,-4 10 0,2 18 0,3-29 0,0 5 0,-1-1 0,2 1 0,-1-1 0,0 1 0,1-1 0,0 1 0,0-1 0,0 1 0,1-1 0,0 0 0,-1 0 0,4 5 0,-4-7 0,1-1 0,-1 1 0,1-1 0,-1 1 0,1-1 0,-1 1 0,1-1 0,0 0 0,0 0 0,0 0 0,0 0 0,0 0 0,0 0 0,0-1 0,0 1 0,0-1 0,0 1 0,0-1 0,0 0 0,0 0 0,0 0 0,1 0 0,-1 0 0,0 0 0,0-1 0,0 1 0,0-1 0,0 1 0,2-2 0,1 0 0,0-1 0,0 1 0,0-1 0,-1 0 0,1 0 0,-1-1 0,0 1 0,0-1 0,0 0 0,0 0 0,-1-1 0,0 1 0,0-1 0,0 1 0,0-1 0,-1 0 0,1 0 0,-1 0 0,-1 0 0,3-8 0,1-5 0,-1 0 0,-1 0 0,0 0 0,-1-32 0,-4 88 0,1 58 0,1-89 0,1 0 0,-1 0 0,2 0 0,-1 0 0,1-1 0,0 1 0,0 0 0,1-1 0,0 1 0,0-1 0,5 6 0,-8-10-12,1-1 0,0 1 1,0-1-1,0 1 0,0-1 0,0 0 1,1 1-1,-1-1 0,0 0 0,0 0 1,1 0-1,-1 0 0,1 0 0,-1 0 1,1 0-1,-1-1 0,1 1 0,0-1 1,-1 1-1,1-1 0,0 1 0,-1-1 0,1 0 1,0 0-1,0 0 0,-1 0 0,1 0 1,0 0-1,-1 0 0,1-1 0,0 1 1,0-1-1,-1 1 0,1-1 0,-1 0 1,1 1-1,-1-1 0,1 0 0,-1 0 1,1 0-1,-1 0 0,0 0 0,1 0 1,-1-1-1,0 1 0,0 0 0,1-2 0,2-3-214,0 1-1,0-1 0,-1 0 0,0 0 1,0-1-1,0 1 0,-1-1 0,0 1 1,0-1-1,1-11 0,-1-7-3654,-2 1 0,-2-25 0,-8-10-4511</inkml:trace>
</inkml:ink>
</file>

<file path=ppt/ink/ink24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9:28.503"/>
    </inkml:context>
    <inkml:brush xml:id="br0">
      <inkml:brushProperty name="width" value="0.025" units="cm"/>
      <inkml:brushProperty name="height" value="0.025" units="cm"/>
    </inkml:brush>
  </inkml:definitions>
  <inkml:trace contextRef="#ctx0" brushRef="#br0">73 16 10218,'0'0'12107,"-56"-15"-8071,45 15-1794,6 5-1153,5 3-448,0-2-513,5 1-128,6-2-769,0-3-3043,-4-2-4515</inkml:trace>
</inkml:ink>
</file>

<file path=ppt/ink/ink24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9:29.891"/>
    </inkml:context>
    <inkml:brush xml:id="br0">
      <inkml:brushProperty name="width" value="0.025" units="cm"/>
      <inkml:brushProperty name="height" value="0.025" units="cm"/>
    </inkml:brush>
  </inkml:definitions>
  <inkml:trace contextRef="#ctx0" brushRef="#br0">0 70 1794,'5'-13'15298,"2"24"-9418,13 50-6392,-7-20 1391,-11-37-872,-1-1 0,1 1 0,0 0 0,0-1 0,0 1 0,1-1 0,-1 0 0,1 0-1,0 0 1,-1 0 0,1 0 0,5 3 0,-6-5-3,-1-1-1,1 1 1,-1-1-1,1 1 1,-1-1-1,1 1 1,-1-1-1,1 0 1,0 0-1,-1 0 1,1 0 0,-1 0-1,1 0 1,-1-1-1,1 1 1,0 0-1,-1-1 1,1 1-1,-1-1 1,0 0-1,1 1 1,-1-1-1,1 0 1,-1 0 0,0 0-1,0 0 1,1 0-1,-1 0 1,0 0-1,0 0 1,0-1-1,0 1 1,0 0-1,1-3 1,8-12 57,1-1 1,-2 0-1,12-29 1,-13 27-68,0 1 1,1 0 0,14-19-1,-23 36-5,0 1 0,1 0 0,-1-1 1,0 1-1,0 0 0,0-1 0,1 1 0,-1 0 0,0-1 0,1 1 0,-1 0 0,0 0 0,1-1 1,-1 1-1,0 0 0,1 0 0,-1-1 0,1 1 0,-1 0 0,0 0 0,1 0 0,-1 0 0,1 0 1,-1 0-1,1 0 0,-1 0 0,0 0 0,1 0 0,-1 0 0,1 0 0,-1 0 0,1 0 0,-1 0 1,0 0-1,1 0 0,-1 1 0,1-1 0,-1 0 0,0 0 0,1 0 0,-1 1 0,0-1 0,1 0 1,-1 0-1,0 1 0,1-1 0,-1 0 0,0 1 0,0-1 0,1 0 0,-1 1 0,0-1 0,0 1 1,0-1-1,1 0 0,-1 1 0,0-1 0,0 1 0,0-1 0,0 1 0,10 33-364,-8-27 198,18 36-1647,-20-42 1805,0 0-1,0-1 0,1 1 0,-1-1 0,0 1 0,0 0 0,1-1 0,-1 1 0,0-1 1,1 1-1,-1-1 0,1 1 0,-1-1 0,1 1 0,-1-1 0,1 0 0,-1 1 0,1-1 1,-1 0-1,1 1 0,-1-1 0,1 0 0,-1 1 0,1-1 0,0 0 0,-1 0 0,1 0 0,0 0 1,-1 0-1,1 0 0,0 0 0,-1 0 0,1 0 0,-1 0 0,1 0 0,0 0 0,-1 0 1,1 0-1,0-1 0,-1 1 0,1 0 0,-1 0 0,1-1 0,-1 1 0,1 0 0,-1-1 0,1 1 1,-1-1-1,1 1 0,-1-1 0,1 1 0,-1-1 0,1 1 0,-1-1 0,0 1 0,1-1 1,-1 1-1,0-1 0,0 0 0,0 1 0,1-1 0,-1 1 0,0-1 0,0 0 0,0 1 0,0-1 1,0-1-1,4-15 96,4-20 192,-8 36-252,0 0 1,1 0-1,-1 0 0,0 0 1,1 0-1,-1 0 1,1 0-1,-1 0 0,1 0 1,0 0-1,-1 0 0,1 0 1,0 0-1,0 0 1,-1 0-1,1 0 0,0 1 1,0-1-1,0 0 1,0 1-1,2-2 0,-2 3-6,0-1 0,0 0-1,0 1 1,0-1-1,0 1 1,0-1 0,-1 1-1,1-1 1,0 1-1,0 0 1,0-1 0,-1 1-1,1 0 1,0-1-1,-1 1 1,1 0 0,-1 0-1,1 0 1,-1 0-1,1 0 1,-1 0 0,0 0-1,1 1 1,11 32 75,-10-25-48,40 110 354,39 132 1481,-81-251-1900,5 32 2467,-8-22-237,-10-17-1226,-5-12-583,1 0 1,1-1-1,1 0 0,0-1 0,1-1 0,2 0 0,-18-42 0,29 60-342,0 1 1,1-1-1,-1 0 1,0 1-1,1-1 1,0 0 0,0 1-1,0-1 1,0 0-1,1 1 1,-1-1-1,1 0 1,0 1-1,0-1 1,1 1-1,-1-1 1,1 1-1,2-5 1,3-3-394,1 1 0,0-1 0,19-16 0,9-13-2670,-4-9-3506,-3-8-4431</inkml:trace>
</inkml:ink>
</file>

<file path=ppt/ink/ink24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9:31.366"/>
    </inkml:context>
    <inkml:brush xml:id="br0">
      <inkml:brushProperty name="width" value="0.025" units="cm"/>
      <inkml:brushProperty name="height" value="0.025" units="cm"/>
    </inkml:brush>
  </inkml:definitions>
  <inkml:trace contextRef="#ctx0" brushRef="#br0">0 0 14958,'0'0'1730,"0"3"-737,4 19 32,10 10-321,4 6-31,4 8 0,2 3-449,2 4-160,-3-2-32,-1 1 32,-3-6-32,-1-5-32,-5-10-641,-4-9-704,-5-12-801,-4-7-2306</inkml:trace>
</inkml:ink>
</file>

<file path=ppt/ink/ink24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9:31.757"/>
    </inkml:context>
    <inkml:brush xml:id="br0">
      <inkml:brushProperty name="width" value="0.025" units="cm"/>
      <inkml:brushProperty name="height" value="0.025" units="cm"/>
    </inkml:brush>
  </inkml:definitions>
  <inkml:trace contextRef="#ctx0" brushRef="#br0">25 374 16143,'-4'-8'1922,"0"0"-1522,1 0-1,0 0 0,1-1 1,-1 1-1,2-1 1,-1 1-1,1-1 1,0 1-1,1-1 0,0 0 1,0 0-1,1 1 1,0-1-1,1 1 1,0-1-1,5-13 1,0 8-259,1 0 0,0 0 1,2 1-1,-1 0 1,1 1-1,1 0 1,0 1-1,1 0 1,0 0-1,1 1 1,0 1-1,0 0 1,1 1-1,0 1 1,0 0-1,1 1 0,0 0 1,0 1-1,1 1 1,-1 0-1,1 1 1,0 1-1,21 0 1,-33 1-126,0 2 0,0-1 0,1 0 0,-1 1 0,0 0 0,0 0 0,0 0 0,0 0 0,-1 1 0,1-1 1,0 1-1,0 0 0,-1 0 0,0 1 0,1-1 0,-1 1 0,0-1 0,0 1 0,0 0 0,0 0 0,-1 0 0,1 1 0,-1-1 0,0 1 0,0-1 1,0 1-1,0 0 0,-1 0 0,0 0 0,1 0 0,-1 0 0,-1 0 0,2 7 0,-1-2 187,-1 0 0,1 0-1,-2 1 1,1-1 0,-1 0 0,-1 1-1,1-1 1,-2 0 0,1 0-1,-1-1 1,-1 1 0,1 0 0,-1-1-1,-8 11 1,4-8-118,0-1 0,-1 0 0,0 0 0,-1-1 1,0 0-1,-1-1 0,-11 7 0,16-11-67,-1 0-1,0 0 1,0-1 0,0 0-1,0 0 1,0-1 0,0 0 0,-1 0-1,1-1 1,-1 0 0,0 0 0,1-1-1,-13-1 1,19 1-85,0 0 1,1 0-1,-1 0 1,1 0-1,-1 0 0,1-1 1,-1 1-1,0 0 1,1 0-1,-1-1 0,1 1 1,-1 0-1,1-1 0,-1 1 1,1-1-1,0 1 1,-1 0-1,1-1 0,-1 1 1,1-1-1,0 1 1,-1-1-1,1 1 0,0-1 1,0 0-1,0 1 1,-1-1-1,1 1 0,0-1 1,0 1-1,0-1 1,0 0-1,0 1 0,0-1 1,0 1-1,0-1 0,0 0 1,0 1-1,0-1 1,0 1-1,1-1 0,-1 0 1,0 1-1,0-1 1,1 1-1,-1-1 0,0 1 1,1-1-1,-1 1 1,0-1-1,1 1 0,-1-1 1,1 1-1,0-1 1,23-26-5768,40-14-4944,-28 19 1617</inkml:trace>
</inkml:ink>
</file>

<file path=ppt/ink/ink24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9:32.085"/>
    </inkml:context>
    <inkml:brush xml:id="br0">
      <inkml:brushProperty name="width" value="0.025" units="cm"/>
      <inkml:brushProperty name="height" value="0.025" units="cm"/>
    </inkml:brush>
  </inkml:definitions>
  <inkml:trace contextRef="#ctx0" brushRef="#br0">0 44 15855,'0'0'13389,"4"17"-13021,15 83-29,76 319 2397,-75-375-2636,-20-43-100,0-1-1,1 1 1,0 0-1,-1-1 1,1 1-1,-1 0 1,1-1-1,0 1 1,-1-1-1,1 1 1,0-1-1,0 0 1,-1 1-1,1-1 1,0 0-1,0 1 1,-1-1-1,1 0 1,0 0-1,1 0 1,-1 0-1,1 0 1,-1-1-1,0 1 1,0-1-1,0 1 1,0-1-1,0 0 1,0 1-1,0-1 1,0 0-1,0 0 1,0 0-1,0 1 1,-1-1-1,1 0 1,0 0-1,0 0 1,-1 0-1,1-2 1,16-30 0,-2-1 0,-2-1 0,-1 0 0,8-39 0,-10 38 0,-4 12 0,9-22 0,-3 0 0,-2 0 0,-1-1 0,-3 0 0,0-63 0,-9 106-428,-5 10-940,-4 11-4705,-3 11-3418</inkml:trace>
</inkml:ink>
</file>

<file path=ppt/ink/ink24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9:32.456"/>
    </inkml:context>
    <inkml:brush xml:id="br0">
      <inkml:brushProperty name="width" value="0.025" units="cm"/>
      <inkml:brushProperty name="height" value="0.025" units="cm"/>
    </inkml:brush>
  </inkml:definitions>
  <inkml:trace contextRef="#ctx0" brushRef="#br0">1 1 20243,'0'0'6438,"51"27"-3043,-23-22-1441,4-2-1217,1 2-737,3 2 0,0 6 0,-3 6 0,-1 1-2979,-8 4-6598</inkml:trace>
</inkml:ink>
</file>

<file path=ppt/ink/ink24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9:36.725"/>
    </inkml:context>
    <inkml:brush xml:id="br0">
      <inkml:brushProperty name="width" value="0.025" units="cm"/>
      <inkml:brushProperty name="height" value="0.025" units="cm"/>
    </inkml:brush>
  </inkml:definitions>
  <inkml:trace contextRef="#ctx0" brushRef="#br0">280 217 8136,'5'-13'5221,"1"-3"-3838,20-55 3470,-24 64-3798,0 0 1,0 0 0,-1 1 0,0-1 0,0 0 0,-1-1 0,0 1-1,0 0 1,-2-8 0,2 15-999,-1-1 0,1 1-1,-1-1 1,1 1-1,0 0 1,-1-1 0,1 1-1,-1 0 1,1 0 0,-1-1-1,1 1 1,-1 0 0,1 0-1,-1 0 1,1-1 0,-1 1-1,1 0 1,-1 0 0,1 0-1,-1 0 1,1 0 0,-1 0-1,1 0 1,-1 0 0,1 0-1,-1 0 1,0 1 0,1-1-1,-1 0 1,0 1 0,-18 5 802,9 1-859,0 1 0,0 0 0,1 0 0,0 1 0,0 0 0,1 0 0,-9 14 0,-46 75 0,50-78 0,2 0 0,0 1 0,1 1 0,1-1 0,1 1 0,1 1 0,1 0 0,1 0 0,1 0 0,-2 44 0,6-64 0,0 1 0,1-1 0,-1 0 0,1 1 0,0-1 0,0 0 0,0 1 0,0-1 0,0 0 0,1 0 0,-1 0 0,1 0 0,0 0 0,0 0 0,0-1 0,0 1 0,1-1 0,-1 1 0,4 2 0,0-1 0,0-1 0,0 0 0,0 0 0,0 0 0,0-1 0,1 1 0,-1-2 0,1 1 0,9 1 0,6-1 0,1-1 0,0-1 0,-1-1 0,45-8 0,-51 6 0,9-2 0,0 1 0,0 1 0,0 1 0,27 2 0,-51 0 0,0 0 0,0 0 0,-1 0 0,1 0 0,0 0 0,0 0 0,0 1 0,0-1 0,0 0 0,-1 0 0,1 1 0,0-1 0,0 1 0,-1-1 0,1 1 0,0-1 0,-1 1 0,1-1 0,0 1 0,-1-1 0,1 1 0,-1 0 0,1-1 0,-1 1 0,1 0 0,-1 0 0,1-1 0,-1 1 0,0 0 0,1 1 0,-1 1 0,0-1 0,0 1 0,0-1 0,0 1 0,-1-1 0,1 1 0,-1-1 0,0 0 0,1 1 0,-3 3 0,-2 4 0,0-1 0,0 0 0,-1 0 0,-9 9 0,3-7 0,0 0 0,-1-1 0,0-1 0,0 0 0,-1-1 0,0 0 0,-1-1 0,0-1 0,0 0 0,0-1 0,-1 0 0,1-2 0,-1 0 0,0 0 0,0-2 0,0 0 0,0-1 0,-19-2 0,30 2 0,0 0 0,-1-1 0,1 0 0,0 0 0,0-1 0,0 1 0,1-1 0,-1 0 0,0-1 0,1 1 0,-1-1 0,1 0 0,0 0 0,-1 0 0,2 0 0,-1-1 0,0 0 0,1 0 0,-1 0 0,1 0 0,0 0 0,1-1 0,-1 1 0,1-1 0,0 0 0,0 1 0,0-1 0,1 0 0,-1 0 0,1 0 0,1-1 0,-1 1 0,0-7 0,1-8 0,0 1 0,1 0 0,1 0 0,1 0 0,0 0 0,1 0 0,14-34 0,70-145 0,-7 17 0,-75 165 0,-4 9 0,-4 13 0,-2 1 0,1 0 0,-2 0 0,1 0 0,-1 0 0,0-1 0,0 0 0,-1 0 0,-6 6 0,-59 43 0,26-22 0,37-26 0,0 0 0,1 0 0,0 1 0,0 0 0,1 1 0,0-1 0,0 1 0,1 0 0,0 0 0,1 1 0,0 0 0,0-1 0,1 1 0,0 1 0,1-1 0,0 0 0,1 1 0,0-1 0,1 0 0,0 1 0,0-1 0,3 16 0,-1-14 0,1 0 0,0-1 0,1 1 0,0-1 0,1 0 0,0 0 0,1 0 0,0-1 0,1 0 0,0 0 0,0 0 0,1-1 0,0 0 0,1-1 0,0 0 0,0 0 0,1-1 0,0 0 0,14 7 0,-8-7 0,1 1 0,0-2 0,0-1 0,1 0 0,-1-1 0,1 0 0,0-2 0,0 0 0,0-1 0,34-3 0,-44 0 0,-1 0 0,1 0 0,-1-1 0,0 0 0,1 0 0,-2-1 0,1 1 0,0-2 0,-1 1 0,0-1 0,0 0 0,0 0 0,0 0 0,-1-1 0,0 0 0,4-7 0,1 1 0,-1-1 0,-1 0 0,0-1 0,-1 0 0,-1 0 0,0-1 0,4-15 0,-13 35 0,-1 1 0,1 0 0,-1-1 0,0 0 0,0 0 0,-1 0 0,1-1 0,-1 1 0,0-1 0,-1 0 0,1 0 0,-1-1 0,1 0 0,-1 0 0,0 0 0,0-1 0,-1 1 0,1-2 0,0 1 0,-9 1 0,-65-5-3230,59 0 1358,-1 1-1,1 2 1,-37 4 0,53-4 1521,0 1 0,0 0 0,0 0 1,1 1-1,-1-1 0,1 1 1,-8 6-1,-20 12 2137,30-20-1289,0-1 0,0 1 0,0 0-1,0-1 1,0 1 0,0-1 0,-1 0 0,1 0-1,0 1 1,0-2 0,0 1 0,0 0-1,0 0 1,-1-1 0,-2 0 0,3 0-319,0-1 0,0 0 0,1 1 0,-1-1 0,0 0 0,0 0 0,1 0 0,-1 0 0,1 0 0,0 0 0,-1 0 1,1-1-1,0 1 0,0 0 0,1-1 0,-1 1 0,0-1 0,0-3 0,-7-51-50,8 54-73,-3-32-159,1 1 0,2-1 0,1 0 0,2 1 0,2-1 0,1 1 1,1 0-1,2 1 0,1 0 0,2 0 0,1 1 0,26-45 0,-37 74 86,-1 0-3,1 0 1,-1 0-1,1 1 1,0-1-1,0 1 1,-1-1-1,2 1 1,-1 0-1,0 0 1,0 0-1,1 0 1,-1 0-1,1 0 1,4-1 0,-7 6 6,0 1 0,-1 0-1,1 0 1,-1 0 0,0-1 0,0 1 0,-2 5 0,-14 24 324,-37 55-1,34-59 75,2 2 1,-18 37 0,28-48-359,0 0 1,1 1 0,1 0 0,1 0-1,1 0 1,1 0 0,0 1-1,2 40 1,1-59-27,1 1 1,-1-1-1,1 0 1,0 1-1,0-1 0,0 0 1,0 0-1,0 0 1,1 0-1,0 0 0,-1 0 1,1 0-1,0 0 1,0-1-1,1 1 1,-1-1-1,4 4 0,-1-2 1,1-1 0,-1 0 0,0 0-1,1 0 1,0-1 0,0 0-1,-1 0 1,1 0 0,7 0 0,7 1-14,-1-1 1,1-1 0,0-1 0,0-1 0,21-4-1,-27 3-411,-1-1 0,0 0 0,0-1 0,0-1 0,18-9 0,27-23-7570,-15-2-5175</inkml:trace>
</inkml:ink>
</file>

<file path=ppt/ink/ink24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9:39.372"/>
    </inkml:context>
    <inkml:brush xml:id="br0">
      <inkml:brushProperty name="width" value="0.025" units="cm"/>
      <inkml:brushProperty name="height" value="0.025" units="cm"/>
    </inkml:brush>
  </inkml:definitions>
  <inkml:trace contextRef="#ctx0" brushRef="#br0">162 72 8392,'0'0'12460,"-8"-3"-10661,-28-7-80,35 10-1637,0 0 1,1 0-1,-1 0 1,0 0-1,0 0 0,0 1 1,1-1-1,-1 0 1,0 0-1,0 1 1,0-1-1,1 0 1,-1 1-1,0-1 0,1 1 1,-1-1-1,0 1 1,1-1-1,-1 1 1,0 0-1,1-1 1,-1 1-1,1 0 0,0-1 1,-1 1-1,1 0 1,-1 0-1,1-1 1,0 1-1,0 0 1,-1 0-1,1 0 1,0-1-1,0 1 0,0 1 1,-4 29 555,4-30-534,0 48 1188,12-69 501,-11 9-1634,0 0 0,0 0 0,-1 0 0,-1-1 0,-2-14-1,3 24-142,0 1-1,-1-1 1,1 0-1,0 0 1,-1 0-1,1 1 0,-1-1 1,0 0-1,1 0 1,-1 1-1,0-1 1,0 1-1,0-1 1,0 1-1,0-1 0,-1 1 1,1-1-1,0 1 1,-1 0-1,1 0 1,0 0-1,-1 0 1,0 0-1,1 0 0,-1 0 1,0 0-1,1 1 1,-1-1-1,0 1 1,0-1-1,1 1 1,-1-1-1,0 1 0,0 0 1,0 0-1,0 0 1,0 0-1,1 1 1,-1-1-1,0 0 1,-2 1-1,1 1-15,1 0 0,-1 0 0,0 0 0,1 0 0,-1 0 0,1 0 0,0 1 0,0-1 0,0 1 0,0-1 0,0 1 0,1 0 0,-1 0 0,1 0 0,0 0 0,0 0 0,0 0 0,0 0 0,0 0 0,0 5 0,-9 66 0,9 0 0,1-74 0,0 0 0,0 0 0,1 0 0,-1 0 0,0 0 0,0 0 0,0-1 0,0 1 0,1 0 0,-1 0 0,0 0 0,0 0 0,0 0 0,1 0 0,-1 0 0,0 0 0,0 0 0,0 0 0,0 0 0,1 0 0,-1 0 0,0 0 0,0 0 0,0 0 0,1 0 0,-1 0 0,0 0 0,0 0 0,0 0 0,0 0 0,1 1 0,-1-1 0,0 0 0,0 0 0,0 0 0,0 0 0,1 0 0,-1 0 0,0 1 0,0-1 0,0 0 0,0 0 0,0 0 0,0 0 0,0 1 0,0-1 0,0 0 0,1 0 0,-1 0 0,0 0 0,0 1 0,0-1 0,0 0 0,0 0 0,0 1 0,9-18 0,0-5 0,-2-1 0,0 0 0,-2-1 0,-1 0 0,0 0 0,0-47 0,-5 113 0,0-20 0,0 1 0,2 0 0,0 0 0,2-1 0,0 1 0,2-1 0,8 25 0,-9-39 0,0-9 0,-1-21 0,-3-33 0,0 42 0,-2-1 0,1 1 0,-6-19 0,6 28 0,0-1 0,-1 1 0,1 0 0,-1 0 0,0-1 0,0 1 0,0 1 0,-1-1 0,0 0 0,1 0 0,-1 1 0,0 0 0,-1 0 0,-3-4 0,7 7 0,-1 0 0,1-1 0,0 1 0,-1 0 0,1-1 0,-1 1 0,1 0 0,-1 0 0,1-1 0,-1 1 0,1 0 0,-1 0 0,1 0 0,-1 0 0,1 0 0,-1 0 0,0 0 0,1 0 0,-1 0 0,1 0 0,-1 0 0,1 0 0,-1 0 0,1 0 0,-1 0 0,1 0 0,-1 1 0,1-1 0,-1 0 0,1 0 0,-1 1 0,1-1 0,-1 0 0,1 1 0,0-1 0,-1 0 0,1 1 0,-1-1 0,1 1 0,0-1 0,-1 1 0,1-1 0,0 1 0,0-1 0,-1 1 0,1-1 0,0 1 0,0-1 0,0 1 0,0-1 0,0 1 0,0-1 0,0 2 0,-2 35 0,2-31 0,0 4-13,0 7-224,0 0 0,1 0 0,5 25 1,-5-39 149,-1 0 0,1 0 1,0 0-1,0 0 0,0 0 1,0 0-1,0 0 1,1 0-1,-1-1 0,1 1 1,0-1-1,0 1 1,0-1-1,0 1 0,0-1 1,0 0-1,1 0 0,-1 0 1,1 0-1,-1-1 1,1 1-1,0-1 0,0 1 1,-1-1-1,1 0 0,5 1 1,-7-2-207,0 0 1,1 0-1,-1 0 0,0 0 1,0 0-1,0 0 0,0 0 1,0 0-1,1 0 1,-1-1-1,0 1 0,0-1 1,0 1-1,0-1 0,0 1 1,0-1-1,0 1 1,0-1-1,0 0 0,0 1 1,-1-1-1,1 0 0,0 0 1,0 0-1,-1 0 1,1 0-1,0 0 0,-1 0 1,1 0-1,-1 0 0,1 0 1,-1 0-1,0 0 1,0 0-1,1 0 0,-1-1 1,0 0-1,8-37-12866</inkml:trace>
</inkml:ink>
</file>

<file path=ppt/ink/ink24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9:49.090"/>
    </inkml:context>
    <inkml:brush xml:id="br0">
      <inkml:brushProperty name="width" value="0.025" units="cm"/>
      <inkml:brushProperty name="height" value="0.025" units="cm"/>
    </inkml:brush>
  </inkml:definitions>
  <inkml:trace contextRef="#ctx0" brushRef="#br0">2641 2778 11691,'0'0'5515,"-10"-1"-4848,-8-3-175,0-1 0,0-1 0,1-1 1,0 0-1,0-1 0,-18-12 0,27 16-387,-65-38 680,1-3 0,-94-79 0,-119-129 473,-23-18-1091,95 87 142,-320-355 1,423 409 764,-117-176 0,-65-162 766,219 335-1084,-58-87 265,154 265-10823,-18-24 407,-5-13 176</inkml:trace>
</inkml:ink>
</file>

<file path=ppt/ink/ink25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9:49.464"/>
    </inkml:context>
    <inkml:brush xml:id="br0">
      <inkml:brushProperty name="width" value="0.025" units="cm"/>
      <inkml:brushProperty name="height" value="0.025" units="cm"/>
    </inkml:brush>
  </inkml:definitions>
  <inkml:trace contextRef="#ctx0" brushRef="#br0">144 235 3235,'0'0'16090,"-5"9"-14537,1 0-1036,3-5-172,-1-1 0,1 1-1,-1-1 1,0 0 0,0 1 0,0-1-1,-1 0 1,-4 4 0,7-6-151,-1-1 0,1 1 1,-1-1-1,1 1 0,-1-1 1,1 1-1,-1-1 0,0 0 1,1 1-1,-1-1 0,1 0 1,-1 1-1,0-1 0,1 0 0,-1 0 1,0 0-1,1 0 0,-1 0 1,0 0-1,1 0 0,-1 0 1,0 0-1,0 0 0,0 0 1,-13-12 1108,-4-23-1631,18 33 517,-17-43-124,2-1 1,-16-93 0,30 139-61,1-1 0,0 1 0,0-1 1,0 1-1,0-1 0,0 1 0,0 0 0,0-1 0,0 1 0,0-1 0,0 1 1,0-1-1,0 1 0,0-1 0,0 1 0,1 0 0,-1-1 0,0 1 0,0-1 0,0 1 1,1 0-1,-1-1 0,0 1 0,0 0 0,1-1 0,-1 1 0,0 0 0,1-1 1,-1 1-1,1 0 0,-1 0 0,0-1 0,1 1 0,-1 0 0,1 0 0,-1 0 1,0-1-1,1 1 0,-1 0 0,1 0 0,-1 0 0,1 0 0,-1 0 0,1 0 1,-1 0-1,0 0 0,1 0 0,-1 0 0,1 0 0,-1 0 0,1 1 0,-1-1 0,0 0 1,1 0-1,-1 0 0,1 1 0,-1-1 0,0 0 0,1 0 0,-1 1 0,0-1 1,1 0-1,-1 1 0,34 20 266,-29-18-187,30 23 585,45 45 0,-63-53-789,1-1 0,1-1 0,0-1-1,1 0 1,1-1 0,0-1 0,1-2 0,31 13 0,-30-15-3460,-9-3-3928,-5-1-7360</inkml:trace>
</inkml:ink>
</file>

<file path=ppt/ink/ink25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0:19.722"/>
    </inkml:context>
    <inkml:brush xml:id="br0">
      <inkml:brushProperty name="width" value="0.025" units="cm"/>
      <inkml:brushProperty name="height" value="0.025" units="cm"/>
    </inkml:brush>
  </inkml:definitions>
  <inkml:trace contextRef="#ctx0" brushRef="#br0">0 892 10922,'0'0'12471,"6"2"-11751,-2-2-611,0 1 0,0-1 0,0-1 0,1 1 0,-1-1 0,0 1 0,0-1 0,0 0 0,0 0 0,0-1 0,-1 1 0,1-1 0,0 0 0,-1 0 0,1 0 0,-1-1 0,5-3 0,69-61 1311,-45 37-1017,303-247 1335,18-17-1121,-348 290-602,38-32 135,-2-3-1,58-69 1,-93 97-6,-7 7-78,-20 12-182,-28 24-1200,14-3-915,-20 16-2679,15-26-4258,29-18 883</inkml:trace>
</inkml:ink>
</file>

<file path=ppt/ink/ink25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0:20.076"/>
    </inkml:context>
    <inkml:brush xml:id="br0">
      <inkml:brushProperty name="width" value="0.025" units="cm"/>
      <inkml:brushProperty name="height" value="0.025" units="cm"/>
    </inkml:brush>
  </inkml:definitions>
  <inkml:trace contextRef="#ctx0" brushRef="#br0">16 138 10474,'0'0'5541,"-4"-9"-3373,-8-25-562,12 33-1523,0 0-1,0 0 1,0 0-1,0 0 0,0 0 1,0 1-1,0-1 1,0 0-1,1 0 0,-1 0 1,0 0-1,0 0 1,1 0-1,-1 1 1,0-1-1,1 0 0,-1 0 1,1 1-1,-1-1 1,1 0-1,0 0 0,-1 1 1,1-1-1,-1 1 1,1-1-1,0 1 0,0-1 1,-1 1-1,2-1 1,25-10 903,-22 9-638,36-12 174,0 3 0,1 0 0,1 3 1,-1 2-1,78-2 0,-118 8-450,-1 0-1,1 0 1,0 0 0,0 0-1,-1 0 1,1 1-1,0-1 1,0 1-1,-1-1 1,1 1-1,0-1 1,-1 1 0,1 0-1,-1 0 1,1 0-1,-1 0 1,1 0-1,-1 0 1,0 0 0,0 1-1,1-1 1,-1 0-1,0 1 1,1 2-1,0-1 82,-1 1-1,0 0 1,0 0-1,0 0 1,0-1-1,-1 1 1,1 0-1,-1 0 1,0 0-1,-1 7 1,-2 9 393,-1 1-1,-1-1 1,-10 26 0,14-42-494,-23 63 171,11-36-360,2-1 0,1 2 0,1 0 0,2 0 1,-6 61-1,21-101-12958</inkml:trace>
</inkml:ink>
</file>

<file path=ppt/ink/ink25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0:27.501"/>
    </inkml:context>
    <inkml:brush xml:id="br0">
      <inkml:brushProperty name="width" value="0.025" units="cm"/>
      <inkml:brushProperty name="height" value="0.025" units="cm"/>
    </inkml:brush>
  </inkml:definitions>
  <inkml:trace contextRef="#ctx0" brushRef="#br0">1899 2792 7399,'0'0'9908,"-8"1"-8958,5 0-918,-1 0 18,1-1 0,-1 1 0,0-1 0,1 1 0,-1-1 0,0 0 0,1-1 0,-1 1-1,0-1 1,1 1 0,-1-1 0,1 0 0,-1-1 0,1 1 0,-1 0 0,1-1 0,0 0 0,0 0 0,-5-4 0,-117-105 1997,-165-193 0,-28-27-1534,256 268-166,4-2 0,2-2-1,-77-124 1,-108-239 338,191 335-579,-72-123 1111,-58-117 336,141 241-1081,24 56-162,-1 0 1,-2 1-1,-43-66 1,57 95-320,-1 0 0,1-1 0,1 1 0,0-1 0,-3-9 1,2 19 218,11 12-271,-3-11 72,0 0 0,0 0-1,0 0 1,0 0 0,0-1 0,1 0 0,-1 0 0,0 0-1,1 0 1,-1-1 0,0 0 0,1 0 0,5 0 0,63-6 56,237-47 2,-122 17-34,152-20-11,-196 41-13,273-15 15,-222 42 45,1 1 24,-196-13-68,1 0-147,-1 0 0,1 0 0,0 0-1,-1 0 1,1 1 0,0-1 0,-1 0 0,1 0 0,0 0 0,-1 0 0,1-1 0,0 1 0,-1 0 0,1 0 0,-1 0 0,1 0 0,0-1 0,-1 1 0,1 0 0,-1-1 0,1 1 0,-1 0 0,1-1 0,0 1 0,-1-1 0,0 1 0,1-1-1,-1 1 1,1-1 0,-1 1 0,0-1 0,1 1 0,-1-1 0,1-1 785,-5 1 2113,-13-3-3026,12 2-379,0 0-1,0 0 0,0 0 0,1 0 1,-1-1-1,-6-4 0,8 4-360,0 1-1,0 0 1,-1 0-1,1 0 1,-1 1-1,1-1 1,-1 1-1,1-1 1,-1 1-1,-7-1 1,2 2-3678</inkml:trace>
</inkml:ink>
</file>

<file path=ppt/ink/ink25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0:28.614"/>
    </inkml:context>
    <inkml:brush xml:id="br0">
      <inkml:brushProperty name="width" value="0.025" units="cm"/>
      <inkml:brushProperty name="height" value="0.025" units="cm"/>
    </inkml:brush>
  </inkml:definitions>
  <inkml:trace contextRef="#ctx0" brushRef="#br0">1593 3225 5285,'-5'-7'7480,"-8"4"-3313,-23 3-1339,14 0-962,13-2-1653,0-1-1,1 1 1,0-1 0,0-1 0,0 1 0,0-2-1,0 1 1,-13-11 0,-55-51 147,64 56-212,-27-29-20,2-2-1,1-1 1,-56-88-1,-69-156 540,76 129-525,-397-803 120,436 832-99,5-2 1,-34-195-1,-40-135 1781,-16 99-989,129 337-586,4 12-1732,2 10-4972,-4 31-2308,0-12 369</inkml:trace>
</inkml:ink>
</file>

<file path=ppt/ink/ink25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0:29.726"/>
    </inkml:context>
    <inkml:brush xml:id="br0">
      <inkml:brushProperty name="width" value="0.025" units="cm"/>
      <inkml:brushProperty name="height" value="0.025" units="cm"/>
    </inkml:brush>
  </inkml:definitions>
  <inkml:trace contextRef="#ctx0" brushRef="#br0">37 1 13677,'0'0'3134,"-7"11"-2537,4-6-582,-1 1 0,1-1-1,0 1 1,0 0 0,0 0-1,1 1 1,0-1-1,0 0 1,1 1 0,-1-1-1,1 1 1,1-1-1,-1 1 1,1 0 0,1-1-1,-1 1 1,1-1-1,3 14 1,19 39 233,2-1 0,3-2-1,3 0 1,38 53 0,-25-39 371,157 247 823,90 151-572,-36 22 699,-226-424-1295,262 571 3236,-191-444-2802,150 220-1,-55-139-415,11-8 0,267 263 0,299 286 103,-403-431-9,17-18 0,685 503 0,-464-445-84,18-26 0,16-28-1,1045 436 1,-1475-721-309,4-9 0,346 74 0,-534-146-57,-7-2-4677,-35-1-3955,-17-1-2739</inkml:trace>
</inkml:ink>
</file>

<file path=ppt/ink/ink25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0:35.545"/>
    </inkml:context>
    <inkml:brush xml:id="br0">
      <inkml:brushProperty name="width" value="0.025" units="cm"/>
      <inkml:brushProperty name="height" value="0.025" units="cm"/>
    </inkml:brush>
  </inkml:definitions>
  <inkml:trace contextRef="#ctx0" brushRef="#br0">47 2007 15150,'0'0'1895,"-8"9"-854,-24 31-181,26-28 471,11-8-564,13-7-58,-17 2-623,19-7 234,0-1-1,0-1 0,-1 0 0,0-2 1,-1 0-1,22-20 0,-7 7-18,1164-941 3073,-49 54-2931,-1129 898-432,37-28 292,-41 29-323,-14 11-107,-6 4-104,-60 29-4358,19-15-2107,3-6-4862</inkml:trace>
</inkml:ink>
</file>

<file path=ppt/ink/ink25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0:35.889"/>
    </inkml:context>
    <inkml:brush xml:id="br0">
      <inkml:brushProperty name="width" value="0.025" units="cm"/>
      <inkml:brushProperty name="height" value="0.025" units="cm"/>
    </inkml:brush>
  </inkml:definitions>
  <inkml:trace contextRef="#ctx0" brushRef="#br0">1 166 19346,'0'0'5648,"18"-7"-5018,65-22 179,118-24-1,112-9-695,-307 61-108,19-4 5,-1 2 1,1 0 0,27 1 0,-50 2 22,-1 0-1,1 1 1,-1-1 0,1 0-1,-1 1 1,0-1 0,1 1-1,-1-1 1,1 1 0,-1 0-1,0 0 1,0 0 0,1-1-1,-1 1 1,0 0 0,0 1-1,0-1 1,0 0 0,0 0-1,0 0 1,0 0 0,-1 1-1,1-1 1,0 1 0,-1-1-1,1 0 1,-1 1 0,1-1-1,-1 1 1,0-1 0,0 1-1,1-1 1,-1 1 0,0 1-1,0 6 345,0 0 0,-1 0-1,1 0 1,-5 16 0,-7 14 69,-2 0 0,-1-2 0,-3 0 0,-28 47 0,23-42-338,-76 147-1766,74-134-876,-27 85 0,48-126-5954</inkml:trace>
</inkml:ink>
</file>

<file path=ppt/ink/ink25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1:08.843"/>
    </inkml:context>
    <inkml:brush xml:id="br0">
      <inkml:brushProperty name="width" value="0.025" units="cm"/>
      <inkml:brushProperty name="height" value="0.025" units="cm"/>
    </inkml:brush>
  </inkml:definitions>
  <inkml:trace contextRef="#ctx0" brushRef="#br0">1 868 19154,'11'-4'523,"83"-33"1700,127-70-1,-64 28-1248,295-119-357,44-20-1154,-475 207 388,113-57-387,-116 57-170,0-1 1,0 0 0,-1-1-1,24-25 1,-25 15-2007,-15 23 2531,-1-1 1,1 0 0,-1 0 0,0 1 0,0-1-1,1 0 1,-1 0 0,0 0 0,0 1 0,0-1-1,0 0 1,0 0 0,0 0 0,0 1 0,0-1-1,0 0 1,0 0 0,-1 0 0,1 1-1,0-1 1,0 0 0,-1 0 0,1 1 0,-1-1-1,1 0 1,0 1 0,-1-1 0,0 0 0,-28-14-5959</inkml:trace>
</inkml:ink>
</file>

<file path=ppt/ink/ink25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1:09.169"/>
    </inkml:context>
    <inkml:brush xml:id="br0">
      <inkml:brushProperty name="width" value="0.025" units="cm"/>
      <inkml:brushProperty name="height" value="0.025" units="cm"/>
    </inkml:brush>
  </inkml:definitions>
  <inkml:trace contextRef="#ctx0" brushRef="#br0">502 1 14958,'0'0'3801,"13"1"-3043,8-1-497,-12 0-176,1 0-1,0 1 1,-1 0 0,1 1-1,13 3 1,-22-4-84,0-1 1,0 0 0,0 1-1,0-1 1,0 1 0,0 0-1,0-1 1,0 1 0,0 0-1,0 0 1,-1-1 0,1 1-1,0 0 1,-1 0-1,1 0 1,-1 0 0,1 0-1,-1 0 1,1 0 0,-1 0-1,1 0 1,-1 0 0,0 0-1,0 0 1,0 1 0,0-1-1,0 0 1,0 0-1,0 0 1,0 0 0,0 0-1,0 0 1,0 0 0,-1 0-1,1 0 1,0 0 0,-1 2-1,-1 3 21,-1-1 0,1 1-1,-1-1 1,1 0-1,-8 10 1,-25 22 289,-1-1-1,-1-2 1,-2-1-1,-59 38 1,52-39-1,-71 49 757,-60 45 2276,162-108-2756,16-18-581,-1 1 0,0-1 0,0 0 0,0 1 0,0-1-1,1 0 1,-1 0 0,0 1 0,0-1 0,0 0 0,1 0 0,-1 1 0,0-1-1,0 0 1,1 0 0,-1 0 0,0 1 0,1-1 0,-1 0 0,0 0 0,1 0-1,-1 0 1,0 0 0,1 0 0,-1 0 0,0 0 0,1 0 0,-1 0 0,0 0-1,1 0 1,-1 0 0,0 0 0,1 0 0,-1 0 0,47-8 92,177-66 286,-85 25-325,410-102-1430,-178 78-4593,-232 50-757</inkml:trace>
</inkml:ink>
</file>

<file path=ppt/ink/ink25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1:21.193"/>
    </inkml:context>
    <inkml:brush xml:id="br0">
      <inkml:brushProperty name="width" value="0.025" units="cm"/>
      <inkml:brushProperty name="height" value="0.025" units="cm"/>
    </inkml:brush>
  </inkml:definitions>
  <inkml:trace contextRef="#ctx0" brushRef="#br0">188 1 19346,'0'0'-128,"-71"22"993,35 23 1249,6 11-1281,6 14-353,8 12 257,6 12 288,10 8-64,0 1 64,11 1-289,17-8-127,7-12-385,14-18-192,11-23-160,9-24-1441,6-19-1474,-2-22-1377,-1-28-2531</inkml:trace>
</inkml:ink>
</file>

<file path=ppt/ink/ink25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1:21.553"/>
    </inkml:context>
    <inkml:brush xml:id="br0">
      <inkml:brushProperty name="width" value="0.025" units="cm"/>
      <inkml:brushProperty name="height" value="0.025" units="cm"/>
    </inkml:brush>
  </inkml:definitions>
  <inkml:trace contextRef="#ctx0" brushRef="#br0">229 0 20307,'-16'7'1185,"-5"3"-557,2 0-1,0 1 1,0 1-1,1 1 1,-18 15-1,29-22-514,0 0-1,1 0 1,-1 1 0,1 0-1,1 1 1,-1-1 0,1 1-1,0 0 1,1 0-1,0 0 1,0 1 0,1 0-1,0-1 1,1 1 0,0 0-1,0 0 1,0 12-1,2-20-116,0 0-1,0 0 0,0 0 0,0 0 0,0-1 0,0 1 0,0 0 1,1 0-1,-1 0 0,0 0 0,1 0 0,-1-1 0,0 1 0,1 0 1,-1 0-1,1 0 0,0-1 0,-1 1 0,1 0 0,-1-1 0,1 1 1,0-1-1,0 1 0,-1-1 0,1 1 0,0-1 0,1 1 0,30 1 3,32-20 140,-44 11-128,1 0-1,0 2 1,0 0-1,0 1 0,35-2 1,-50 6-5,0 0 0,0 0 0,0 1 0,0 0 0,0 0 1,0 0-1,-1 1 0,1 0 0,0 0 0,-1 1 0,6 2 0,-8-2 15,0-1-1,0 0 1,0 1-1,-1 0 1,1-1-1,-1 1 1,0 0-1,1 0 1,-1 0-1,-1 1 0,1-1 1,0 0-1,-1 1 1,0-1-1,0 1 1,0 0-1,0-1 1,0 1-1,-1 5 1,0 2 166,0 1 0,-1-1 0,0 0 1,-1 0-1,0 0 0,-1 0 1,0 0-1,-1 0 0,0-1 0,-1 1 1,0-1-1,-1 0 0,-10 14 0,5-8 110,-1-1 0,0-1 0,-1 0 0,-1-1 0,0 0 0,-1-1 0,-22 14 0,34-24-342,1 0 0,-1-1 0,0 1 0,0-1 1,0 0-1,0 1 0,-1-1 0,1-1 0,0 1 0,0 0 0,0-1 0,-6 0 0,8 0-16,0 0 0,-1-1 0,1 1 0,0-1 0,0 1 0,0-1 0,0 1 0,0-1 0,0 0 0,0 0 0,0 0 0,0 1 0,0-1 0,0 0 0,0 0 0,1 0-1,-1 0 1,0 0 0,1 0 0,-1-1 0,1 1 0,-1 0 0,1 0 0,-1 0 0,1-1 0,0 1 0,0 0 0,0 0 0,-1-1 0,1 1 0,0 0 0,1 0 0,-1-2-1,0-14-1757,1 1 0,0-1-1,1 1 1,6-22-1,12-33-5332</inkml:trace>
</inkml:ink>
</file>

<file path=ppt/ink/ink25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1:21.926"/>
    </inkml:context>
    <inkml:brush xml:id="br0">
      <inkml:brushProperty name="width" value="0.025" units="cm"/>
      <inkml:brushProperty name="height" value="0.025" units="cm"/>
    </inkml:brush>
  </inkml:definitions>
  <inkml:trace contextRef="#ctx0" brushRef="#br0">85 1 13453,'0'0'7799,"-6"9"-4217,-5 10-2872,1 0 1,1 1-1,1 0 0,0 1 0,2-1 1,0 1-1,-5 42 0,5-5 261,2 113-1,5-155-937,1-1-1,0 1 0,1 0 1,1-1-1,0 0 1,1 0-1,11 22 0,-14-33-29,0 1 0,0-1 0,1-1 0,0 1 0,0 0 0,0-1 0,0 1 0,0-1 0,1 0 0,0 0 0,-1 0 0,1-1 0,5 3 0,-6-4-3,0 0 1,1 0-1,-1 0 0,0-1 1,1 1-1,-1-1 1,1 0-1,-1 0 1,1 0-1,-1 0 1,0-1-1,1 1 0,-1-1 1,0 0-1,1 0 1,-1 0-1,0-1 1,0 1-1,0-1 1,4-2-1,1-1 0,-1-1 0,1 0 0,-1 0 0,0-1 0,0 0 0,-1-1 0,0 1 0,10-16 0,37-76 0,-41 72 0,3-7 0,-12 25 0,1 1 0,-1 0 0,1 0 0,1 0 0,-1 0 0,12-13 0,-16 21 0,0 0 0,0 0 0,1-1 0,-1 1 0,0 0 0,0 0 0,0 0 0,0 0 0,1 0 0,-1 0 0,0 0 0,0-1 0,0 1 0,0 0 0,1 0 0,-1 0 0,0 0 0,0 0 0,1 0 0,-1 0 0,0 0 0,0 0 0,0 0 0,1 0 0,-1 0 0,0 0 0,0 0 0,0 0 0,1 0 0,-1 1 0,0-1 0,0 0 0,0 0 0,1 0 0,-1 0 0,0 0 0,0 0 0,0 0 0,0 1 0,0-1 0,1 0 0,-1 0 0,0 1 0,6 12 0,-1 18 0,-5-30 0,4 43 0,2 13 0,12 58 0,-17-114-1,-1 1 0,0 0 0,1 0 0,-1 0 0,1-1 0,-1 1 1,1 0-1,0 0 0,0-1 0,0 1 0,0-1 0,0 1 0,0-1 0,0 1 0,3 1 0,-4-3-4,1 1-1,0-1 1,-1 0 0,1 0-1,0 0 1,-1 0 0,1 0-1,-1 0 1,1-1-1,0 1 1,-1 0 0,1 0-1,-1 0 1,1-1 0,0 1-1,-1 0 1,1 0-1,-1-1 1,1 1 0,-1-1-1,1 1 1,-1 0-1,1-1 1,-1 1 0,0-1-1,1 1 1,-1-1 0,0 1-1,1-2 1,5-7-361,0-1 1,-1-1-1,7-17 1,-9 20-138,16-41-4638,3-8-2952</inkml:trace>
</inkml:ink>
</file>

<file path=ppt/ink/ink25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1:22.865"/>
    </inkml:context>
    <inkml:brush xml:id="br0">
      <inkml:brushProperty name="width" value="0.025" units="cm"/>
      <inkml:brushProperty name="height" value="0.025" units="cm"/>
    </inkml:brush>
  </inkml:definitions>
  <inkml:trace contextRef="#ctx0" brushRef="#br0">276 634 16400,'0'0'4372,"-6"-9"-160,1 3-3601,0 0 1,-1 0-1,1 0 1,-1 0 0,0 1-1,0 0 1,-10-5-1,13 8-500,0 1 1,0-1-1,0 1 0,0 0 0,0 0 0,-1 0 1,1 1-1,0-1 0,0 1 0,-1-1 0,1 1 0,0 0 1,0 1-1,-1-1 0,1 0 0,0 1 0,0 0 1,-1 0-1,1 0 0,0 0 0,0 0 0,0 0 0,0 1 1,1 0-1,-5 2 0,-5 6-111,1 0 0,-1 0 0,2 1 0,-1 1 0,2 0 0,-17 25 0,21-29 0,0 1 0,0-1 0,1 1 0,0 0 0,1 1 0,0-1 0,0 0 0,1 1 0,0 0 0,1 0 0,0 17 0,1-26 0,0 0 0,0-1 0,0 1 0,0 0 0,0-1 0,1 1 0,-1 0 0,0-1 0,0 1 0,1-1 0,-1 1 0,0-1 0,1 1 0,-1 0 0,1-1 0,-1 1 0,1-1 0,-1 0 0,1 1 0,-1-1 0,1 1 0,-1-1 0,1 0 0,0 1 0,-1-1 0,1 0 0,-1 0 0,1 1 0,1-1 0,25-2 0,24-18 0,23-28 0,-46 29 0,55-29 0,-82 47 0,0 0 0,0 0 0,1 1 0,-1-1 0,0 0 0,1 1 0,-1-1 0,1 1 0,-1-1 0,1 1 0,-1 0 0,1 0 0,-1 0 0,1 0 0,-1 0 0,1 0 0,-1 0 0,1 0 0,-1 1 0,1-1 0,-1 0 0,0 1 0,1-1 0,-1 1 0,1 0 0,-1-1 0,0 1 0,0 0 0,1 0 0,-1 0 0,0 0 0,0 0 0,0 0 0,0 0 0,1 2 0,2 4 0,-2 0 0,1-1 0,-1 1 0,0 0 0,0 0 0,1 10 0,2 10 0,-4-22 0,13 38 0,-13-42 0,-1 0 0,0-1 0,0 1 0,0 0 0,1-1 0,-1 1 0,0 0 0,1-1 0,-1 1 0,1-1 0,-1 1 0,1 0 0,-1-1 0,1 1 0,-1-1 0,1 1 0,-1-1 0,1 0 0,0 1 0,-1-1 0,1 1 0,-1-1 0,1 0 0,0 0 0,0 1 0,-1-1 0,1 0 0,0 0 0,-1 0 0,1 0 0,0 0 0,0 0 0,-1 0 0,1 0 0,0 0 0,0 0 0,-1 0 0,1-1 0,0 1 0,-1 0 0,1 0 0,0-1 0,-1 1 0,1 0 0,0-1 0,-1 1 0,1-1 0,-1 1 0,1-1 0,-1 1 0,1-1 0,0 0 0,3-5 0,1 0 0,-2-1 0,1 1 0,-1-1 0,0 0 0,0 0 0,0 0 0,1-13 0,12-63 0,-16 82 0,5-38-3,-1 0 0,-1 0-1,-3-1 1,-6-61 0,8 103-123,-1-1 0,1 0 0,0 0 0,-1 0 0,1 0 0,0 0 0,0 0 0,0-1 0,0 1 0,0 0 0,0-1 0,0 0 0,0 1 1,0-1-1,0 0 0,0 0 0,0 0 0,0 0 0,0-1 0,3 0 0,2 1 21,-1-1 1,0 1-1,0-1 1,0-1 0,0 1-1,0-1 1,9-4-1,-6-1 65,-1 1-1,0-1 1,-1-1-1,0 0 1,0 0-1,-1 0 0,0 0 1,0-1-1,-1 0 1,0-1-1,0 1 1,-1-1-1,-1 0 0,1 0 1,-2 0-1,3-11 1,1-17 471,-1-1 0,-1-74 0,-4 107-394,-3-30 98,3 34-134,0 1-1,0-1 0,-1 1 1,1-1-1,-1 1 1,1-1-1,-1 1 1,0 0-1,1-1 0,-1 1 1,0 0-1,0-1 1,0 1-1,0 0 1,0 0-1,0 0 0,-1 0 1,1 0-1,0 0 1,-2 0-1,3 1-9,-1 0 1,0 0-1,0 0 1,1 0-1,-1 0 0,0 0 1,1 0-1,-1 0 0,0 0 1,1 1-1,-1-1 1,0 0-1,1 1 0,-1-1 1,0 0-1,1 1 0,-1-1 1,1 1-1,-1-1 1,1 1-1,-1-1 0,1 1 1,-1-1-1,1 1 0,-1 0 1,1-1-1,0 1 1,-1-1-1,1 1 0,0 0 1,0 0-1,-1-1 0,1 1 1,0 0-1,0-1 1,0 2-1,-9 32-73,9-30 88,-8 46 288,3 0-1,2 1 1,2-1 0,6 56-1,-3-88-207,1 1 1,1-1-1,0 0 0,2 0 0,0-1 1,1 1-1,0-1 0,2-1 0,0 1 1,0-1-1,2-1 0,0 0 0,1-1 1,0 0-1,1 0 0,0-1 0,1-1 1,20 13-1,-24-20-86,-7-8 0,-14-20 0,-26-27 0,-194-208 0,230 257 0,0 0 0,0 1 0,0-1 0,0 0 0,0 0 0,0 0 0,1 1 0,-1-1 0,0 0 0,0 0 0,1 0 0,-1-1 0,1 1 0,-1 0 0,1 0 0,-1 0 0,1 0 0,0 0 0,-1-1 0,1 1 0,0 0 0,0 0 0,0-1 0,0 1 0,0 0 0,0 0 0,0 0 0,1-1 0,-1 1 0,0 0 0,1 0 0,-1 0 0,1 0 0,-1 0 0,1-1 0,-1 1 0,1 0 0,1-1 0,3-2 0,0 1 0,0 0 0,0 1 0,0-1 0,1 1 0,-1 0 0,6-1 0,4-2 0,56-19-395,-34 13-1386,0-2-1,-1-2 0,40-22 0,-29 8-10138</inkml:trace>
</inkml:ink>
</file>

<file path=ppt/ink/ink25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1:23.830"/>
    </inkml:context>
    <inkml:brush xml:id="br0">
      <inkml:brushProperty name="width" value="0.025" units="cm"/>
      <inkml:brushProperty name="height" value="0.025" units="cm"/>
    </inkml:brush>
  </inkml:definitions>
  <inkml:trace contextRef="#ctx0" brushRef="#br0">0 75 17328,'2'-18'994,"0"-8"6521,3 49-3831,3 69-1953,24 205-691,-27-286-916,0-25 33,2-28 37,0-270-194,-5 322 0,-1 0 0,1 0 0,1 0 0,-1 0 0,2 0 0,-1-1 0,1 1 0,1-1 0,0 0 0,0-1 0,12 16 0,-15-21 0,1 0 0,-1-1 0,0 1 0,1-1 0,0 1 0,-1-1 0,1 0 0,0 0 0,0 0 0,0 0 0,1-1 0,-1 1 0,0-1 0,1 0 0,-1 0 0,0 0 0,1 0 0,-1-1 0,1 1 0,0-1 0,-1 0 0,1 0 0,-1 0 0,1 0 0,-1-1 0,1 0 0,-1 1 0,1-1 0,-1-1 0,0 1 0,1 0 0,-1-1 0,0 1 0,0-1 0,0 0 0,5-5 0,5-5 0,-1-1 0,0 0 0,-1-1 0,0-1 0,-2 1 0,1-2 0,-2 1 0,0-1 0,-1 0 0,7-24 0,-7 21 0,-4 80 0,-4-38 0,5 78 0,-3-91 0,1-1 0,-1 0 0,2 1 0,-1-1 0,1 0 0,1-1 0,0 1 0,7 12 0,-10-19 0,0 0 0,1 0 0,-1 0 0,1 0 0,-1 0 0,1-1 0,0 1 0,0 0 0,0-1 0,0 1 0,0-1 0,0 0 0,0 0 0,0 1 0,1-2 0,-1 1 0,0 0 0,1 0 0,-1-1 0,1 1 0,-1-1 0,0 0 0,4 1 0,-2-2 0,1 0 0,0 0 0,-1 0 0,1-1 0,-1 0 0,1 1 0,-1-1 0,0-1 0,0 1 0,0-1 0,5-4 0,9-8 0,-2-1 0,1-1 0,23-33 0,-37 47 0,38-54 0,-23 30 0,1 2 0,33-35 0,-51 59 0,0 0 0,0 0 0,0 0 0,0 0 0,0 0 0,0 0 0,0 0 0,0 1 0,0-1 0,1 1 0,-1-1 0,0 1 0,1-1 0,-1 1 0,0-1 0,0 1 0,1 0 0,2 0 0,-3 0 0,0 0 0,0 1 0,-1-1 0,1 1 0,0-1 0,0 1 0,0-1 0,-1 1 0,1-1 0,0 1 0,-1 0 0,1-1 0,0 1 0,-1 0 0,1 0 0,-1-1 0,1 1 0,-1 0 0,1 0 0,-1 1 0,3 7 0,-1 1 0,0-1 0,0 0 0,0 14 0,-1-9 0,2 14 0,-3-15 0,1 0 0,1-1 0,0 1 0,0 0 0,1-1 0,1 0 0,0 1 0,10 17 0,-13-29 0,0 1 0,0-1 0,0 0 0,0 1 0,1-1 0,-1 0 0,0 1 0,1-1 0,-1 0 0,1 0 0,0 0 0,-1-1 0,1 1 0,0 0 0,0-1 0,-1 1 0,1-1 0,0 1 0,0-1 0,0 0 0,-1 0 0,1 0 0,0 0 0,0 0 0,0 0 0,0 0 0,-1-1 0,1 1 0,0 0 0,0-1 0,-1 0 0,1 1 0,0-1 0,-1 0 0,1 0 0,0 0 0,1-2 0,8-4 0,0-2 0,0 0 0,-1 0 0,10-11 0,-8 7 0,-6 7 0,24-24 0,1 0 0,1 2 0,2 1 0,0 2 0,52-28 0,-80 50-97,1 0 0,-1 1 0,1 0 1,0 0-1,-1 1 0,8-1 0,-13 1 25,0 1-1,0 0 1,0 0 0,0 0-1,0 0 1,-1 0 0,1 0 0,0 0-1,0 0 1,0 0 0,0 1-1,0-1 1,-1 0 0,1 0-1,0 1 1,0-1 0,0 0-1,-1 1 1,1-1 0,0 1 0,-1-1-1,1 1 1,0 0 0,-1-1-1,1 1 1,-1 0 0,1-1-1,-1 1 1,1 0 0,-1-1-1,1 1 1,-1 0 0,0 0-1,1 0 1,-1 0 0,0-1 0,0 1-1,0 0 1,1 0 0,-1 0-1,0 0 1,0 0 0,0-1-1,-1 1 1,1 0 0,0 0-1,0 0 1,0 0 0,-1 0 0,1-1-1,0 1 1,-1 0 0,1 0-1,-1 1 1,-7 10-8469</inkml:trace>
</inkml:ink>
</file>

<file path=ppt/ink/ink25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1:26.116"/>
    </inkml:context>
    <inkml:brush xml:id="br0">
      <inkml:brushProperty name="width" value="0.025" units="cm"/>
      <inkml:brushProperty name="height" value="0.025" units="cm"/>
    </inkml:brush>
  </inkml:definitions>
  <inkml:trace contextRef="#ctx0" brushRef="#br0">88 76 12364,'8'-10'854,"-2"3"-283,1-1 0,0 1 0,-1 1 0,2-1 0,12-8 0,-17 13-373,1 0-1,-1 0 1,1 0-1,-1 1 1,1-1 0,0 1-1,0 0 1,0 0-1,-1 1 1,1-1-1,0 1 1,0 0-1,0 0 1,0 0 0,0 0-1,0 1 1,0-1-1,0 1 1,0 0-1,-1 0 1,6 3 0,2 2 84,0 1 0,0 0 1,-1 0-1,-1 1 0,1 0 1,-1 1-1,-1 0 0,1 1 1,-1-1-1,-1 2 0,7 11 1,3 6 171,-2 1 0,-1 0 0,13 40 0,-13-19-224,-1 2-1,-3 0 1,-3 0-1,-1 0 0,-3 1 1,-2-1-1,-2 1 1,-3 0-1,-11 57 0,-10 15-27,-5-1 0,-74 192-1,-17-23-1286,90-232-826,-40 59 1,-8-12-3893</inkml:trace>
</inkml:ink>
</file>

<file path=ppt/ink/ink25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1:09.929"/>
    </inkml:context>
    <inkml:brush xml:id="br0">
      <inkml:brushProperty name="width" value="0.025" units="cm"/>
      <inkml:brushProperty name="height" value="0.025" units="cm"/>
    </inkml:brush>
  </inkml:definitions>
  <inkml:trace contextRef="#ctx0" brushRef="#br0">72 0 20179,'0'0'6716,"-2"11"-5985,-3 15-292,-19 95 269,6 1 0,-5 144 0,23-261-711,0 0 1,0 0 0,1 0-1,-1 0 1,1-1 0,0 1 0,0 0-1,0 0 1,1-1 0,0 1-1,0-1 1,0 1 0,0-1 0,1 0-1,-1 0 1,1 0 0,4 4-1,-3-5-90,-1-1 0,1 1 0,0-1-1,0 0 1,1 0 0,-1-1 0,0 1 0,0-1-1,1 0 1,-1 0 0,1 0 0,-1-1-1,1 1 1,-1-1 0,1 0 0,-1-1-1,1 1 1,-1-1 0,5-1 0,9-2-1019,-1-1 1,0-1-1,-1 0 0,1-1 1,-1-1-1,-1-1 1,0 0-1,24-19 1,14-14-5669</inkml:trace>
</inkml:ink>
</file>

<file path=ppt/ink/ink25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1:10.550"/>
    </inkml:context>
    <inkml:brush xml:id="br0">
      <inkml:brushProperty name="width" value="0.025" units="cm"/>
      <inkml:brushProperty name="height" value="0.025" units="cm"/>
    </inkml:brush>
  </inkml:definitions>
  <inkml:trace contextRef="#ctx0" brushRef="#br0">214 133 11307,'-12'1'6032,"3"0"-5478,0 0 0,0 1-1,0 0 1,0 0 0,0 1 0,1 1-1,-1-1 1,1 1 0,0 1 0,0-1 0,1 1-1,-1 1 1,1-1 0,-9 10 0,-32 43 1815,45-54-2250,1 0 0,0 0 0,-1 0 0,1 1 0,0-1 0,1 0 0,-1 1 0,1 0 0,0-1 0,0 1 0,1 0 0,-1 0 0,1 5 0,1-9-115,-1 0 0,1 0 0,-1 0 0,1 0 0,-1 0 0,1 0-1,0 0 1,-1 0 0,1 0 0,0-1 0,0 1 0,0 0-1,0-1 1,0 1 0,0 0 0,-1-1 0,1 1 0,1-1 0,-1 1-1,0-1 1,0 0 0,0 1 0,0-1 0,0 0 0,0 0 0,0 0-1,0 0 1,0 0 0,1 0 0,-1 0 0,0 0 0,0 0-1,1-1 1,42-8 79,-17-2 2,-2-2 1,1 0 0,-2-2-1,0-1 1,39-34-1,41-26-187,-102 74 83,1 0 1,-1 0-1,1 1 1,0 0-1,0-1 0,0 1 1,-1 0-1,1 0 1,0 0-1,0 1 1,1-1-1,3 1 0,-6 0 17,1 1 1,-1-1-1,0 1 0,0-1 0,0 1 0,0-1 0,0 1 1,0 0-1,0 0 0,0 0 0,0 0 0,0-1 0,0 1 0,0 0 1,-1 1-1,1-1 0,0 0 0,-1 0 0,1 0 0,-1 0 1,1 0-1,-1 1 0,1-1 0,-1 0 0,0 0 0,0 1 0,0-1 1,0 0-1,0 0 0,0 2 0,1 9 130,0-5-75,0 1 0,0 0 0,0-1 0,1 1 0,0-1 0,0 0 0,1 1 0,3 6 0,-5-12-48,0-1-1,0 1 1,1-1-1,-1 0 1,0 0-1,1 1 1,-1-1-1,0 0 1,1 0-1,-1 0 1,1-1-1,-1 1 1,1 0-1,0 0 1,-1-1-1,4 1 1,-1 0 4,0-1 0,-1 0 0,1 0-1,0 0 1,0-1 0,0 1 0,0-1 0,0 0 0,-1 0 0,6-2-1,13-9-236,0 0 0,0-1-1,-2-1 1,1-2-1,-2 0 1,31-31-1,-15 14-1577,-5 3-565,-22 21 1361,0 0 0,1 1 0,0 0 0,21-13 0,-30 21 1010,0 0 1,0 0-1,0-1 0,1 1 0,-1 0 1,0 1-1,0-1 0,0 0 0,1 0 1,-1 0-1,0 0 0,0 0 0,0 0 1,0 0-1,1 0 0,-1 0 0,0 0 1,0 0-1,0 0 0,0 1 0,1-1 1,-1 0-1,0 0 0,0 0 0,0 0 1,0 0-1,0 1 0,1-1 0,-1 0 1,0 0-1,0 0 0,0 0 0,0 1 1,0-1-1,0 0 0,0 0 0,0 0 1,0 1-1,0-1 0,0 0 0,0 0 1,0 0-1,0 1 0,0-1 0,0 0 1,0 0-1,0 1 0,0 18 644,-4 16 788,2-28-1183,0-1 0,1 1 0,0-1 1,1 1-1,-1-1 0,1 1 1,1 12-1,0-16-238,0 0 1,1 0-1,-1-1 0,0 1 1,1 0-1,-1 0 0,1-1 1,0 1-1,0-1 0,0 1 1,0-1-1,1 0 0,-1 0 1,0 0-1,1 0 1,0 0-1,-1 0 0,5 1 1,40 22-341,-20-11 251,-1 1-1,41 30 1,-59-39 91,0 2-1,0-1 1,-1 1 0,0 0 0,0 1-1,-1 0 1,0 0 0,-1 0-1,0 0 1,0 1 0,4 14 0,-6-13 288,0 0 0,-1 0 1,0 0-1,-1 0 0,0 0 1,0 0-1,-2 1 0,1-1 1,-1 0-1,-1 0 0,0 0 1,-1 0-1,0 0 0,-6 15 1,6-19-126,0-1 0,-1 0 0,1 1 0,-1-2 0,-1 1 0,1 0 0,-1-1 0,0 0 0,0 0 0,0 0 0,0-1 0,-1 0 0,0 0 0,0 0 0,0-1 0,-1 1 0,1-2 0,-1 1 0,1-1 0,-1 0 0,0 0 0,0-1 0,0 0 0,-7 1 0,11-2-176,0 0 0,0 0 0,1 0 0,-1-1 0,0 1 0,0-1 0,1 1 0,-1-1 0,0 0 0,1 0 0,-1 0 0,1-1 0,-1 1 0,1 0 0,0-1 0,0 0 0,-1 1 0,-2-5 0,1 2 0,1-1 0,-1 0 0,1 0 0,0 0 0,0 0 0,1-1 0,-1 1 0,-1-9 0,-1-8 0,0 1 0,2-1 0,-1-38 0,3 36 0,1 1 0,0-1 0,3 0 0,0 1 0,10-42 0,-9 55 0,-1 0 0,1 0 0,1 0 0,0 1 0,0-1 0,1 1 0,0 1 0,0-1 0,1 1 0,0 0 0,1 0 0,0 1 0,0 0 0,0 0 0,13-6 0,25-13-654,-15 8-3751,37-26-1,-17 4-10344</inkml:trace>
</inkml:ink>
</file>

<file path=ppt/ink/ink25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1:11.533"/>
    </inkml:context>
    <inkml:brush xml:id="br0">
      <inkml:brushProperty name="width" value="0.025" units="cm"/>
      <inkml:brushProperty name="height" value="0.025" units="cm"/>
    </inkml:brush>
  </inkml:definitions>
  <inkml:trace contextRef="#ctx0" brushRef="#br0">13 23 18289,'0'0'12353,"-2"10"-11781,-3 26-314,1 1 1,3-1 0,0 1 0,2-1 0,7 40 0,0-53-259,0-34 0,2-40 0,-10 37 0,3-13 0,-1 0 0,-1-1 0,-2 1 0,0-1 0,-2 1 0,-11-47 0,10 120 0,6-35 0,0 0 0,0 0 0,2 0 0,-1 0 0,1 0 0,1-1 0,0 1 0,10 15 0,-13-23 0,-1-1 0,1 1 0,-1-1 0,1 0 0,0 1 0,0-1 0,0 0 0,0 0 0,0 0 0,1-1 0,-1 1 0,1 0 0,-1-1 0,1 0 0,0 1 0,-1-1 0,1 0 0,0 0 0,0-1 0,-1 1 0,1-1 0,0 1 0,0-1 0,0 0 0,0 0 0,0 0 0,0 0 0,0-1 0,0 1 0,-1-1 0,1 0 0,0 0 0,0 0 0,-1 0 0,1 0 0,0 0 0,-1-1 0,5-3 0,1-1 0,-1-1 0,0-1 0,0 1 0,-1-1 0,0 0 0,0 0 0,-1-1 0,0 0 0,5-13 0,-5 11 0,0 0 0,-1 0 0,-1-1 0,0 1 0,2-19 0,-11 111 0,3-58 0,1 1 0,2 44 0,0-66 0,0-1 0,0 1 0,1-1 0,-1 1 0,0-1 0,1 0 0,-1 1 0,1-1 0,-1 1 0,1-1 0,0 0 0,0 0 0,0 1 0,-1-1 0,1 0 0,0 0 0,0 0 0,1 0 0,-1 0 0,0 0 0,0 0 0,0-1 0,1 1 0,-1 0 0,0-1 0,1 1 0,-1-1 0,0 1 0,1-1 0,-1 1 0,1-1 0,-1 0 0,1 0 0,-1 0 0,0 0 0,1 0 0,-1 0 0,1 0 0,-1-1 0,1 1 0,1-1 0,3 0 0,0-1 0,0 0 0,0 0 0,0 0 0,-1-1 0,1 0 0,-1 0 0,8-6 0,1-3 0,0-2 0,-1 0 0,16-23 0,-18 21 0,2 1 0,23-23 0,-30 40 0,-1 13 0,0 22 0,-4-29 0,0-3 0,0 0 0,0 0 0,0 0 0,0 0 0,1 0 0,0 0 0,0 0 0,0-1 0,1 1 0,-1-1 0,1 0 0,4 6 0,-5-9 0,0 1 0,1-1 0,-1 1 0,0-1 0,0 0 0,1 1 0,-1-1 0,1-1 0,-1 1 0,1 0 0,-1-1 0,1 1 0,0-1 0,-1 1 0,1-1 0,-1 0 0,1 0 0,0-1 0,-1 1 0,1 0 0,-1-1 0,1 0 0,0 1 0,-1-1 0,0 0 0,3-2 0,12-5 0,-1-1 0,-1-1 0,0 0 0,0-1 0,24-24 0,-20 18 0,0 1 0,30-19 0,-48 34 0,0 0 0,1 0 0,-1 0 0,0 0 0,1 0 0,0 0 0,-1 1 0,1-1 0,-1 0 0,1 1 0,0 0 0,-1-1 0,1 1 0,0 0 0,0 0 0,-1 0 0,1 0 0,0 0 0,-1 0 0,1 0 0,0 1 0,-1-1 0,3 1 0,-2 1 0,0 0 0,0 0 0,0 0 0,-1 0 0,1 0 0,-1 0 0,0 1 0,0-1 0,1 0 0,-1 1 0,0 3 0,1-2 0,0 0 0,-1 0 0,1 0 0,0-1 0,1 1 0,-1 0 0,4 3 0,-5-6-24,1 0 0,-1 0-1,0 0 1,0 0 0,1-1 0,-1 1-1,0 0 1,1-1 0,-1 1 0,1-1-1,-1 0 1,1 1 0,-1-1 0,1 0-1,-1 0 1,1 0 0,-1 0 0,1 0-1,-1 0 1,1-1 0,-1 1 0,0 0-1,1-1 1,-1 1 0,1-1 0,-1 1 0,0-1-1,1 0 1,-1 0 0,0 1 0,0-1-1,1 0 1,-1 0 0,1-2 0,36-39-6748,-38 42 6769,23-30-16076</inkml:trace>
</inkml:ink>
</file>

<file path=ppt/ink/ink25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1:11.983"/>
    </inkml:context>
    <inkml:brush xml:id="br0">
      <inkml:brushProperty name="width" value="0.025" units="cm"/>
      <inkml:brushProperty name="height" value="0.025" units="cm"/>
    </inkml:brush>
  </inkml:definitions>
  <inkml:trace contextRef="#ctx0" brushRef="#br0">12 0 17168,'0'0'9481,"-12"99"-9000,12-28-129,0 6-288,7 3-32,3-5 0,-1-9-32,3-9-705,-2-15-1280,1-14-290,-2-16-575,-5-12-642,-4-7-2529</inkml:trace>
</inkml:ink>
</file>

<file path=ppt/ink/ink25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1:12.373"/>
    </inkml:context>
    <inkml:brush xml:id="br0">
      <inkml:brushProperty name="width" value="0.025" units="cm"/>
      <inkml:brushProperty name="height" value="0.025" units="cm"/>
    </inkml:brush>
  </inkml:definitions>
  <inkml:trace contextRef="#ctx0" brushRef="#br0">13 195 15791,'-2'-8'1980,"0"2"-1743,0 3-39,1 1-1,0-1 0,0 0 0,0 1 1,0-1-1,1 0 0,-1 0 1,1 1-1,0-1 0,-1 0 0,1 0 1,0 0-1,1 0 0,-1 1 0,0-1 1,1 0-1,0 0 0,-1 1 0,1-1 1,0 0-1,1 1 0,-1-1 0,0 1 1,1-1-1,-1 1 0,1 0 0,2-3 1,10-5 45,1 0 1,0 1-1,1 1 1,0 0 0,0 2-1,29-9 1,-5 4 403,72-9 1,-91 17-516,1 1 0,0 1 0,-1 1 0,1 0 1,31 6-1,-49-5-117,0 0 0,0 0 0,0 0 0,0 1 0,0-1 0,0 1 0,-1 0 1,1 0-1,-1 1 0,1-1 0,-1 1 0,0-1 0,0 1 0,0 0 0,3 4 0,-4-4 55,-1 1 0,1 0 0,-1-1 0,1 1 0,-1 0 0,0 0 0,-1 0 0,1 0 1,-1 0-1,1 0 0,-1 0 0,0 0 0,-1 0 0,1 0 0,-1 0 0,0 0 0,0 0 0,-2 7 0,-1-1 118,-1 0-1,1-1 1,-1 1 0,-1-1 0,0 0 0,0 0 0,-1-1 0,0 0-1,-13 12 1,-13 9 717,-38 25-1,37-29-721,20-15-194,10-8-93,0 0 0,0 1-1,1 0 1,-1-1-1,1 1 1,0 1 0,-1-1-1,-2 5 1,25-9-5582,-10-2 3647,0 0 0,-1-1 0,1 0-1,12-7 1,11-8-7778</inkml:trace>
</inkml:ink>
</file>

<file path=ppt/ink/ink25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1:12.701"/>
    </inkml:context>
    <inkml:brush xml:id="br0">
      <inkml:brushProperty name="width" value="0.025" units="cm"/>
      <inkml:brushProperty name="height" value="0.025" units="cm"/>
    </inkml:brush>
  </inkml:definitions>
  <inkml:trace contextRef="#ctx0" brushRef="#br0">86 0 21973,'0'0'6550,"-6"14"-6422,-5 18 224,2 1 1,1 0-1,-7 66 0,6-17 91,-18 258 1821,27-335-2264,0 0 0,0 0 0,0 0 0,1 0 0,0 0 0,0 0 0,0-1 0,3 9 0,-4-12 0,1-1 0,-1 1 0,1-1 0,-1 1 0,1 0 0,-1-1 0,1 1 0,-1-1 0,1 1 0,0-1 0,-1 1 0,1-1 0,0 1 0,-1-1 0,1 0 0,0 0 0,0 1 0,-1-1 0,1 0 0,0 0 0,0 0 0,1 1 0,0-2 0,0 1 0,1 0 0,-1-1 0,0 0 0,0 1 0,0-1 0,0 0 0,0 0 0,0 0 0,0-1 0,4-1 0,12-14 0,-1 0 0,0-1 0,-1-1 0,-1-1 0,-1 0 0,17-32 0,-5 10 0,51-83 0,-77 125 0,0-1 0,0 1 0,0 0 0,0 0 0,0-1 0,1 1 0,-1 0 0,0-1 0,0 1 0,0 0 0,0 0 0,1 0 0,-1-1 0,0 1 0,0 0 0,0 0 0,1 0 0,-1-1 0,0 1 0,0 0 0,1 0 0,-1 0 0,0 0 0,0 0 0,1-1 0,-1 1 0,0 0 0,0 0 0,1 0 0,-1 0 0,0 0 0,1 0 0,-1 0 0,0 0 0,1 0 0,-1 0 0,0 0 0,0 0 0,1 0 0,-1 1 0,0-1 0,1 0 0,3 15 0,-5 29 0,1-41 0,-15 104 0,10-80 0,1 0 0,1 0 0,1 0 0,3 46 0,-1-73-24,0 1 0,0 0 1,0 0-1,1-1 0,-1 1 0,0 0 1,0 0-1,0-1 0,1 1 0,-1 0 0,0 0 1,0-1-1,1 1 0,-1 0 0,1-1 1,-1 1-1,1-1 0,-1 1 0,1 0 0,-1-1 1,1 1-1,-1-1 0,1 1 0,0-1 1,-1 0-1,1 1 0,0-1 0,-1 0 0,1 1 1,0-1-1,0 0 0,-1 0 0,1 0 1,0 0-1,0 1 0,-1-1 0,1 0 0,0 0 1,0 0-1,-1-1 0,1 1 0,0 0 1,0 0-1,-1 0 0,1-1 0,0 1 0,0 0 1,-1-1-1,1 1 0,0 0 0,-1-1 1,1 1-1,0-2 0,4 0-351,-1-1 1,0 0-1,0 0 0,0 0 1,-1-1-1,1 1 0,3-5 1,2-7-2237,0 0 1,-1 0-1,9-25 1,3-14-5409</inkml:trace>
</inkml:ink>
</file>

<file path=ppt/ink/ink25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1:13.074"/>
    </inkml:context>
    <inkml:brush xml:id="br0">
      <inkml:brushProperty name="width" value="0.025" units="cm"/>
      <inkml:brushProperty name="height" value="0.025" units="cm"/>
    </inkml:brush>
  </inkml:definitions>
  <inkml:trace contextRef="#ctx0" brushRef="#br0">72 1 17360,'0'0'2403,"-34"49"896,20-20-224,2 1-1089,3 2-481,6-3-416,3 0-352,2-2-481,10 0-128,3-3-32,3 2-64,2 0-64,-2-3 64,-3-4-160,-2-5-1217,0-11-1057,-8-3-3492,0-26-6502</inkml:trace>
</inkml:ink>
</file>

<file path=ppt/ink/ink25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1:13.697"/>
    </inkml:context>
    <inkml:brush xml:id="br0">
      <inkml:brushProperty name="width" value="0.025" units="cm"/>
      <inkml:brushProperty name="height" value="0.025" units="cm"/>
    </inkml:brush>
  </inkml:definitions>
  <inkml:trace contextRef="#ctx0" brushRef="#br0">17 0 17392,'0'0'8344,"-2"10"-8082,-4 33 321,1-1 0,1 71 0,14 100 514,-3-94-660,-4-38-355,-1-12-51,15 107 0,-16-175-200,-1 1 0,1 0 0,-1 0-1,1 0 1,-1-1 0,1 1 0,0 0-1,0-1 1,0 1 0,0 0 0,0-1 0,0 0-1,0 1 1,3 2 0,-4-4 14,1 0-1,0 0 1,-1 0 0,1 0-1,-1 0 1,1 0 0,0 0-1,-1 0 1,1 0 0,-1 0-1,1 0 1,-1 0 0,1 0-1,0 0 1,-1-1 0,1 1-1,-1 0 1,1 0 0,-1-1-1,1 1 1,-1 0 0,1-1-1,-1 1 1,1 0 0,-1-1-1,1 1 1,-1-1 0,0 1-1,1-1 1,-1 1 0,0-1-1,1 1 1,-1-1 0,0 1-1,0-1 1,0 1 0,1-1-1,-1 0 1,0 1 0,0-1-1,0 1 1,0-1 0,0 0-1,0 1 1,0-1 0,0 0 0,6-23-4794</inkml:trace>
</inkml:ink>
</file>

<file path=ppt/ink/ink25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1:14.369"/>
    </inkml:context>
    <inkml:brush xml:id="br0">
      <inkml:brushProperty name="width" value="0.025" units="cm"/>
      <inkml:brushProperty name="height" value="0.025" units="cm"/>
    </inkml:brush>
  </inkml:definitions>
  <inkml:trace contextRef="#ctx0" brushRef="#br0">36 0 17200,'0'0'6444,"-5"13"-6055,-2 13 22,0 0 1,3 1-1,0-1 0,-1 52 0,3 37 343,0 431-14,2-544-856,0 0-1,0 0 1,0 0-1,0 0 0,1 0 1,-1 0-1,0-1 1,1 1-1,-1 0 0,1 0 1,0 0-1,0 0 1,0 0-1,0-1 0,0 1 1,0 0-1,0-1 0,0 1 1,1-1-1,-1 1 1,1-1-1,-1 1 0,1-1 1,1 1-1,-1-2-112,-1 0-1,1 0 1,-1 0 0,1 0-1,-1 0 1,1 0 0,-1 0-1,1-1 1,-1 1 0,0-1-1,1 1 1,-1-1-1,1 1 1,-1-1 0,0 0-1,0 0 1,1 1 0,-1-1-1,0 0 1,0 0-1,0 0 1,0-1 0,0 1-1,0 0 1,0 0 0,0 0-1,-1-1 1,1 1 0,0 0-1,-1-1 1,1-2-1,13-28-5247</inkml:trace>
</inkml:ink>
</file>

<file path=ppt/ink/ink25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1:16.956"/>
    </inkml:context>
    <inkml:brush xml:id="br0">
      <inkml:brushProperty name="width" value="0.025" units="cm"/>
      <inkml:brushProperty name="height" value="0.025" units="cm"/>
    </inkml:brush>
  </inkml:definitions>
  <inkml:trace contextRef="#ctx0" brushRef="#br0">18 1 17585,'0'0'2594,"-8"16"-1121,1 9-191,4 7-514,3 8-447,0 1-129,0-1-96,0-4-64,5-6-480,3-7-898,2-13-800,-1-10-961,1-2-2466,-2-20-5862</inkml:trace>
</inkml:ink>
</file>

<file path=ppt/ink/ink25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1:17.452"/>
    </inkml:context>
    <inkml:brush xml:id="br0">
      <inkml:brushProperty name="width" value="0.025" units="cm"/>
      <inkml:brushProperty name="height" value="0.025" units="cm"/>
    </inkml:brush>
  </inkml:definitions>
  <inkml:trace contextRef="#ctx0" brushRef="#br0">0 26 15727,'0'0'8029,"2"12"-7912,26 428 1035,-23-294-339,6-44 1247,-14-235-729,3-91-1082,2 179-334,2 1-1,21-86 1,-21 115 71,1-1 0,1 1 0,0 0 0,1 0 0,10-14 0,-14 25-3,0 0 0,0 0-1,0 0 1,0 1 0,1-1 0,-1 1-1,1 0 1,0 0 0,7-4 0,-9 6 1,0 0 0,1 0 0,-1 1 1,0-1-1,1 0 0,-1 1 1,1 0-1,-1-1 0,1 1 0,-1 0 1,1 0-1,-1 1 0,1-1 0,-1 0 1,1 1-1,-1-1 0,0 1 1,1 0-1,3 2 0,-3-1 12,0 0 1,-1 1-1,1-1 0,-1 1 1,0 0-1,0-1 0,0 1 0,0 0 1,0 0-1,0 0 0,-1 0 0,1 1 1,-1-1-1,0 0 0,0 1 1,-1-1-1,1 1 0,0-1 0,-1 1 1,0-1-1,0 7 0,0 1 97,-1 0 0,1 1 0,-2-1 0,0 0-1,-5 18 1,1-14 112,-1 0-1,0-1 1,-1 1 0,0-2-1,-13 16 1,15-21-85,0-1-1,-1 1 1,1-2-1,-1 1 1,-1-1-1,1 0 1,-1 0 0,0-1-1,-17 9 1,24-14-137,-1 1 1,1 0-1,0-1 1,0 1-1,-1-1 1,1 1-1,0-1 1,-1 0-1,1 0 1,-1 0-1,1 1 1,0-1 0,-1 0-1,1-1 1,-1 1-1,1 0 1,0 0-1,-1-1 1,1 1-1,-1 0 1,1-1-1,0 0 1,0 1-1,-1-1 1,1 0-1,0 1 1,0-1-1,0 0 1,0 0-1,0 0 1,0 0-1,0 0 1,0 0-1,0 0 1,0-1-1,1 1 1,-1 0-1,0 0 1,1-1-1,-1 1 1,1 0-1,-1-1 1,1 1-1,0 0 1,0-1-1,-1 1 1,1-1-1,0 1 1,0-2-1,0-6-535,0 0-1,1 0 1,0 0-1,0 0 1,0 0-1,6-14 0,-2 10-847,1-1 0,1 1-1,0 0 1,1 0-1,11-12 1,15-18-5716</inkml:trace>
</inkml:ink>
</file>

<file path=ppt/ink/ink25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1:17.795"/>
    </inkml:context>
    <inkml:brush xml:id="br0">
      <inkml:brushProperty name="width" value="0.025" units="cm"/>
      <inkml:brushProperty name="height" value="0.025" units="cm"/>
    </inkml:brush>
  </inkml:definitions>
  <inkml:trace contextRef="#ctx0" brushRef="#br0">103 1 10025,'0'0'12321,"-12"5"-9390,4-1-2639,1 0 0,-1 1-1,1 0 1,-1 0 0,1 1-1,-12 11 1,17-13-268,-1-1 0,0 1 0,1-1 1,-1 1-1,1 0 0,0-1 0,1 1 0,-1 0 0,0 1 1,1-1-1,0 0 0,0 0 0,1 0 0,-1 1 0,1-1 1,-1 0-1,2 1 0,-1-1 0,2 9 0,-2-12-49,1 0 0,0 0 0,-1 0 0,1 0 0,0 0 0,0 0 0,0-1 0,0 1 0,0 0 0,0 0-1,0-1 1,0 1 0,0 0 0,0-1 0,0 0 0,0 1 0,0-1 0,1 1 0,-1-1 0,0 0 0,0 0 0,0 0 0,1 0-1,-1 0 1,2 0 0,41 0-238,-31-1 239,5 1-73,-1 0 1,0 2-1,0 0 1,0 0-1,22 8 1,-36-10 136,0 1 1,0 0-1,0 0 1,0 0-1,-1 0 1,1 1-1,-1-1 1,1 1-1,-1-1 1,1 1-1,-1 0 1,0 0-1,0 0 0,0 0 1,0 0-1,0 1 1,0-1-1,-1 1 1,1-1-1,-1 1 1,0-1-1,1 1 1,-1 0-1,-1 0 1,1 0-1,0-1 1,-1 1-1,1 0 1,-1 0-1,0 0 1,0 0-1,0 0 1,0 0-1,0 0 0,-1 0 1,1 0-1,-1-1 1,0 1-1,0 0 1,0 0-1,-2 3 1,0 0 182,-1-1 1,0 1 0,0-1-1,0 1 1,-1-1-1,0-1 1,0 1-1,0-1 1,0 1-1,-1-1 1,0-1 0,-11 6-1,13-6-276,0-1 0,0 0 0,-1 0 0,1 0 0,-1 0 0,0-1 0,1 0 0,-1 0 1,0 0-1,0-1 0,1 1 0,-1-1 0,0 0 0,0-1 0,0 1 0,1-1 0,-1 0 0,0 0 0,-4-2 0,7 2-394,0-1 0,0 0 0,0 1 0,1-1 0,-1 0 0,1 0 0,-1 0 0,1 0 0,0 0 0,0 0 0,0 0 0,0 0 0,0-1 0,0 1 0,1 0 0,-1-1 0,1 1 0,-1-4 0,0-24-7214</inkml:trace>
</inkml:ink>
</file>

<file path=ppt/ink/ink25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1:18.136"/>
    </inkml:context>
    <inkml:brush xml:id="br0">
      <inkml:brushProperty name="width" value="0.025" units="cm"/>
      <inkml:brushProperty name="height" value="0.025" units="cm"/>
    </inkml:brush>
  </inkml:definitions>
  <inkml:trace contextRef="#ctx0" brushRef="#br0">1 122 18610,'0'0'10538,"59"-48"-10026,-31 34-416,3 1-96,7-1-1697,2-3-4581,1 1-2819</inkml:trace>
</inkml:ink>
</file>

<file path=ppt/ink/ink25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1:18.482"/>
    </inkml:context>
    <inkml:brush xml:id="br0">
      <inkml:brushProperty name="width" value="0.025" units="cm"/>
      <inkml:brushProperty name="height" value="0.025" units="cm"/>
    </inkml:brush>
  </inkml:definitions>
  <inkml:trace contextRef="#ctx0" brushRef="#br0">320 7 8456,'0'0'21498,"-10"-2"-21365,6 1-136,1 1-2,0-1 0,0 0 1,0 1-1,0-1 0,0 1 0,0 0 0,0 0 0,0 0 1,0 0-1,0 0 0,0 1 0,0 0 0,0-1 0,0 1 1,0 0-1,0 0 0,0 1 0,1-1 0,-1 1 0,1-1 1,-1 1-1,1 0 0,-1 0 0,1 0 0,0 0 1,-2 3-1,-38 44-51,-66 100 1,97-131 177,0 1 0,2 0 0,0 0 0,1 1 0,1 0 0,1 0 1,1 1-1,0 0 0,-2 34 0,7-52-113,0 1 1,-1-1-1,2 0 0,-1 1 1,0-1-1,1 0 0,-1 0 1,1 1-1,0-1 0,0 0 1,0 0-1,0 0 0,1 0 0,0 0 1,-1 0-1,1 0 0,0-1 1,0 1-1,0 0 0,1-1 1,3 3-1,-1-2-48,0 0 0,0-1-1,0 0 1,0 0 0,0 0 0,1-1 0,-1 1 0,1-2-1,-1 1 1,1 0 0,0-1 0,5 0 0,3-1-526,-1 0 0,1-1 0,-1 0 0,0-1 0,0 0 0,0-1 0,0 0 0,-1-1 0,21-12 0,-20 9-1580,-1 0 0,0 0 0,-1-1 1,0-1-1,13-13 0,0-9-8655</inkml:trace>
</inkml:ink>
</file>

<file path=ppt/ink/ink25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1:18.826"/>
    </inkml:context>
    <inkml:brush xml:id="br0">
      <inkml:brushProperty name="width" value="0.025" units="cm"/>
      <inkml:brushProperty name="height" value="0.025" units="cm"/>
    </inkml:brush>
  </inkml:definitions>
  <inkml:trace contextRef="#ctx0" brushRef="#br0">62 91 9225,'0'0'6844,"-8"9"-3278,0 2-2461,0 1-1,0-1 1,-7 18 0,12-24-791,1 0-1,0 1 1,0-1-1,1 1 1,-1-1-1,1 1 1,0-1-1,1 1 1,-1-1-1,1 1 1,1 0-1,-1-1 0,2 10 1,-1-13-301,0 0 0,0 0 1,0 1-1,0-2 0,0 1 0,1 0 0,-1 0 1,0 0-1,1 0 0,0-1 0,-1 1 0,1-1 1,0 1-1,0-1 0,0 0 0,0 0 1,0 0-1,0 0 0,0 0 0,0 0 0,0 0 1,1-1-1,-1 1 0,0-1 0,0 0 0,1 0 1,-1 1-1,0-1 0,0-1 0,1 1 1,-1 0-1,0-1 0,1 1 0,2-2 0,1 1 13,0 0-1,0-1 1,0 1-1,0-1 1,-1-1-1,1 1 1,0-1 0,-1 0-1,0-1 1,1 1-1,5-7 1,-4 2 122,0-1 0,-2 1 1,1-1-1,-1-1 1,0 1-1,-1-1 0,0 1 1,0-1-1,-1-1 1,0 1-1,-1 0 1,-1-1-1,1 1 0,-1-13 1,-4 20-322,-5 9 79,-3 9 14,4-4 66,0 1 1,1 0 0,0 1-1,1 0 1,1-1 0,0 1-1,-2 14 1,5-26 15,1-1 1,0 1-1,0-1 0,0 0 1,0 1-1,0-1 0,0 0 1,0 1-1,0-1 0,0 1 1,0-1-1,0 0 0,0 1 1,1-1-1,-1 0 0,0 1 1,0-1-1,0 0 0,0 1 1,1-1-1,-1 0 0,0 1 1,0-1-1,0 0 0,1 1 1,-1-1-1,0 0 0,1 0 1,-1 0-1,0 1 0,1-1 1,-1 0-1,0 0 0,1 0 1,-1 0-1,0 1 0,1-1 1,-1 0-1,0 0 0,1 0 1,0 0-1,21-6 220,20-17 163,-18 6-317,39-24-206,-59 38 136,1 1 1,-1 1-1,0-1 1,1 1-1,-1-1 1,1 1-1,0 0 1,-1 1-1,1-1 1,0 1-1,0 0 1,-1 0-1,7 2 1,-10-2 5,1 1 0,-1 0 0,1 0 0,-1 0 0,1 0 0,-1 0 0,1 0 0,-1 1 0,0-1 0,0 0 0,0 1 0,0-1 0,0 1 0,0-1 0,0 1 0,0-1 0,0 1 0,-1 0 0,1-1 0,-1 1 0,1 0 0,-1-1 0,0 1 0,0 0 0,1 2 0,1 54 223,-3-47-147,6 26 339,-5-37-415,0 0 0,0 0 0,0 0 1,0 1-1,0-1 0,0 0 0,0 0 0,0 0 0,0 0 0,0 0 0,0 0 1,0 1-1,0-1 0,0 0 0,0 0 0,0 0 0,1 0 0,-1 0 1,0 0-1,0 0 0,0 0 0,0 1 0,0-1 0,0 0 0,0 0 0,1 0 1,-1 0-1,0 0 0,0 0 0,0 0 0,0 0 0,0 0 0,0 0 1,1 0-1,-1 0 0,0 0 0,0 0 0,0 0 0,0 0 0,0 0 0,1 0 1,-1 0-1,0 0 0,0 0 0,0 0 0,0 0 0,0 0 0,0-1 1,1 1-1,-1 0 0,0 0 0,0 0 0,0 0 0,0 0 0,0 0 0,0 0 1,9-20 98,2-15-103,-2 0 0,-1 0 0,-2-1 0,-1 0 0,0-46 0,-5 84-148,1 0 1,0 0-1,-1 0 0,1 0 1,0-1-1,0 1 0,1 0 1,-1-1-1,0 1 0,1-1 1,-1 1-1,0-1 0,1 1 0,0-1 1,-1 0-1,1 0 0,0 0 1,0 0-1,-1 0 0,1 0 1,0-1-1,0 1 0,0 0 1,0-1-1,0 0 0,0 1 1,0-1-1,4 0 0,62 5-5664,-43-5 2289,0 0-2718</inkml:trace>
</inkml:ink>
</file>

<file path=ppt/ink/ink25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1:19.199"/>
    </inkml:context>
    <inkml:brush xml:id="br0">
      <inkml:brushProperty name="width" value="0.025" units="cm"/>
      <inkml:brushProperty name="height" value="0.025" units="cm"/>
    </inkml:brush>
  </inkml:definitions>
  <inkml:trace contextRef="#ctx0" brushRef="#br0">6 233 10794,'0'0'8611,"-2"-9"-4500,1 6-3873,0 0 0,1 0 0,-1 0 0,1 0 0,-1 0 0,1-1 0,0 1 1,0 0-1,1 0 0,-1 0 0,1-1 0,-1 1 0,1 0 0,0 0 0,0 0 0,0 0 1,1 0-1,-1 0 0,1 1 0,0-1 0,-1 0 0,1 1 0,0-1 0,1 1 1,-1 0-1,0-1 0,1 1 0,-1 0 0,1 0 0,-1 1 0,1-1 0,0 1 1,0-1-1,0 1 0,0 0 0,0 0 0,6-1 0,-6 1-228,0 0 0,0 0-1,-1 0 1,1 1 0,0-1 0,0 1-1,0 0 1,0-1 0,0 1 0,0 1-1,0-1 1,0 0 0,0 1 0,0 0-1,-1-1 1,1 1 0,0 0 0,0 0-1,-1 1 1,1-1 0,-1 1 0,1-1-1,-1 1 1,1 0 0,1 2 0,-1 0-14,0 1 0,-1-1 1,0 1-1,0 0 1,0 0-1,0 0 0,-1 0 1,0 0-1,0 0 0,0 0 1,0 0-1,-1 1 1,0 8-1,-8 133 4,8-146 0,0 0 0,0 0 0,0 0 0,0-1 0,0 1 0,0 0 0,1 0 0,-1 0 0,0 0 0,0 0 0,1 0 0,-1 0 0,1 0 0,-1 0 0,1 0 0,-1-1 0,1 1 0,0 0 0,-1 0 0,1-1 0,0 1 0,-1 0 0,1-1 0,0 1 0,0-1 0,0 1 0,1 0 0,0 0 0,1-1 0,-1 1 0,1-1 0,-1 0 0,1 0 0,-1 0 0,1 0 0,-1 0 0,1 0 0,4-1 0,0-1 0,1 0 0,-1-1 0,0 1 0,0-1 0,0-1 0,12-7 0,6-9 0,0-1 0,-1-2 0,23-28 0,-40 43 0,0-1 0,-1 1 0,1-1 0,-2-1 0,1 1 0,-1-1 0,-1 0 0,0 0 0,0 0 0,-1-1 0,0 0 0,-1 1 0,1-13 0,-3 20 0,0 0 0,-1 0 0,1 0 0,-1 1 0,1-1 0,-1 0 0,0 0 0,0 0 0,0 0 0,-1 1 0,1-1 0,-1 0 0,1 1 0,-1-1 0,0 1 0,0 0 0,0 0 0,0 0 0,0 0 0,-1 0 0,1 0 0,-1 0 0,1 1 0,-1-1 0,0 1 0,1 0 0,-1 0 0,0 0 0,0 0 0,0 0 0,0 0 0,0 1 0,0 0 0,0-1 0,-4 2 0,51 2-282,18 0-2414,-55-3 1557,1-1-1,-1 0 1,1 0-1,-1 0 1,0-1-1,12-5 1,30-18-20322</inkml:trace>
</inkml:ink>
</file>

<file path=ppt/ink/ink25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1:37.796"/>
    </inkml:context>
    <inkml:brush xml:id="br0">
      <inkml:brushProperty name="width" value="0.025" units="cm"/>
      <inkml:brushProperty name="height" value="0.025" units="cm"/>
    </inkml:brush>
  </inkml:definitions>
  <inkml:trace contextRef="#ctx0" brushRef="#br0">221 0 16592,'-2'11'4738,"-11"50"-3625,-7 24 85,4 0 1,-6 92-1,4 180 373,14-228-1196,-6 899 1531,6-221-1688,1-739-143,-2 0 0,-4 0 0,-2-1-1,-4-1 1,-24 70 0,39-135-272,-8 20-595,8-21 670,-1 0 0,1 1 0,0-1 0,0 0 0,0 1 0,0-1 0,0 0 0,0 1 0,0-1 0,0 0 0,-1 0 1,1 1-1,0-1 0,0 0 0,0 0 0,-1 1 0,1-1 0,0 0 0,0 0 0,-1 1 0,1-1 0,0 0 0,0 0 0,-1 0 0,1 0 1,0 0-1,-1 1 0,1-1 0,0 0 0,-1 0 0,1 0 0,0 0 0,-1 0 0,1 0 0,0 0 0,-1 0 0,1 0 0,0 0 0,0 0 0,-1 0 1,1 0-1,0 0 0,-1-1 0,1 1 0,0 0 0,-1 0 0,1 0 0,0 0 0,0 0 0,-1-1 0,1 1 0,-9-17-5424</inkml:trace>
</inkml:ink>
</file>

<file path=ppt/ink/ink25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1:38.545"/>
    </inkml:context>
    <inkml:brush xml:id="br0">
      <inkml:brushProperty name="width" value="0.025" units="cm"/>
      <inkml:brushProperty name="height" value="0.025" units="cm"/>
    </inkml:brush>
  </inkml:definitions>
  <inkml:trace contextRef="#ctx0" brushRef="#br0">78 0 17232,'0'0'155,"-11"2"197,-34 8 412,44-10-716,0 0-1,0 0 1,0 1 0,1-1 0,-1 0 0,0 0-1,0 1 1,0-1 0,0 0 0,0 1 0,1-1-1,-1 1 1,0-1 0,0 1 0,0-1 0,1 1-1,-1 0 1,0-1 0,1 1 0,-1 0 0,1 0-1,-1-1 1,1 1 0,-1 0 0,1 0 0,0 0-1,-1 0 1,1-1 0,0 1 0,-1 0 0,1 0-1,0 0 1,0 0 0,0 0 0,0 0 0,0 0-1,0 0 1,0 0 0,0 0 0,0 0 0,1-1-1,-1 1 1,0 0 0,1 0 0,-1 0 0,0 0 0,1 0-1,-1-1 1,1 1 0,0 0 0,-1 0 0,1-1-1,0 2 1,3 2 125,0 1 0,0-1-1,0-1 1,0 1 0,1 0-1,8 4 1,14 5 170,1-2-1,0-1 1,0-1-1,41 8 1,127 11 377,-179-26-671,329 25 208,409-20-1,316-98-1094,-454 27 718,1 36 320,-545 28-26,0 3 1,0 3-1,-1 3 0,0 4 1,0 3-1,-2 2 1,0 4-1,94 43 0,-158-62-171,-1 0-24,0 0 0,0-1 1,1 0-1,-1 0 0,1 0 1,-1 0-1,1-1 0,0 0 1,-1 0-1,1 0 0,9-1 1,-14 0-16,0-1 0,0 0-1,0 1 1,0-1 0,-1 0 0,1 1 0,0-1 0,0 0 0,-1 0 0,1 0-1,0 0 1,-1 0 0,1 0 0,-1 0 0,1 0 0,-1 0 0,0 0 0,1 0-1,-1 0 1,0 0 0,0 0 0,1 0 0,-1 0 0,0 0 0,0 0-1,0 0 1,-1 0 0,1-2 0,-4-32-2231,-13-8-2634,-6-3-3769</inkml:trace>
</inkml:ink>
</file>

<file path=ppt/ink/ink25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1:38.871"/>
    </inkml:context>
    <inkml:brush xml:id="br0">
      <inkml:brushProperty name="width" value="0.025" units="cm"/>
      <inkml:brushProperty name="height" value="0.025" units="cm"/>
    </inkml:brush>
  </inkml:definitions>
  <inkml:trace contextRef="#ctx0" brushRef="#br0">1 4 18257,'0'0'769,"10"0"-411,113-1 2348,-8-2-1699,0 6 1,125 18-1,-233-20-833,1 0-1,-1 1 1,0-1 0,0 1 0,-1 1 0,1 0 0,0 0-1,-1 0 1,0 0 0,12 9 0,-16-10-54,-1 1 0,1-1 0,0 0 0,-1 1 0,1-1 0,-1 1 0,0-1 0,0 1 0,0 0 0,0 0 0,0-1 0,-1 1 0,1 0 0,-1 0 0,0 0 0,0 0 0,0 0 0,0-1 0,0 1 0,-1 0 0,1 0 0,-1 0 0,0 0 0,0-1 0,0 1 0,0 0 0,0-1 0,0 1 0,-1-1 0,-2 3 0,-7 15 92,-1-2 1,-1 0 0,-1 0 0,-1-1-1,-30 28 1,-95 67 526,126-102-731,-32 25 65,-4 4-425,-2-2 0,-69 37 1,88-62-5917,14-10-6405</inkml:trace>
</inkml:ink>
</file>

<file path=ppt/ink/ink25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1:39.491"/>
    </inkml:context>
    <inkml:brush xml:id="br0">
      <inkml:brushProperty name="width" value="0.025" units="cm"/>
      <inkml:brushProperty name="height" value="0.025" units="cm"/>
    </inkml:brush>
  </inkml:definitions>
  <inkml:trace contextRef="#ctx0" brushRef="#br0">1 983 12107,'0'0'9359,"11"-7"-7507,54-40-300,-3-2 0,85-87-1,-63 57-1279,14-11 3,193-183 194,-219 198-232,113-151 0,-191 236-262,1 1 0,1 0 0,-1 0 0,-3 15 0,-2 6-11,-8 18 83,3 1 0,-16 89-1,28-121-315,1 0-1,0 0 1,2 1 0,0-1-1,1 0 1,1 0-1,1 0 1,0 0-1,2 0 1,12 34-1,-14-45-302,1-1-1,0 0 1,1 0-1,-1-1 1,1 1-1,1-1 1,10 10-1,-5-8-1144,-1-1 0,1 0 1,21 9-1,-32-15 1644</inkml:trace>
</inkml:ink>
</file>

<file path=ppt/ink/ink25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1:40.555"/>
    </inkml:context>
    <inkml:brush xml:id="br0">
      <inkml:brushProperty name="width" value="0.025" units="cm"/>
      <inkml:brushProperty name="height" value="0.025" units="cm"/>
    </inkml:brush>
  </inkml:definitions>
  <inkml:trace contextRef="#ctx0" brushRef="#br0">176 0 12139,'0'0'8745,"24"51"-6055,-38 3-480,-5 14-1281,-6 9-512,-3 5-321,3-4-64,-1-7-32,8-9-513,3-10-608,7-16-288,0-16-1025,2-20-1570,-1-8-1377</inkml:trace>
</inkml:ink>
</file>

<file path=ppt/ink/ink25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1:40.881"/>
    </inkml:context>
    <inkml:brush xml:id="br0">
      <inkml:brushProperty name="width" value="0.025" units="cm"/>
      <inkml:brushProperty name="height" value="0.025" units="cm"/>
    </inkml:brush>
  </inkml:definitions>
  <inkml:trace contextRef="#ctx0" brushRef="#br0">0 107 13549,'11'-11'2189,"-2"1"-1670,1 1 1,0 0 0,0 1 0,1 0-1,0 0 1,0 1 0,0 1 0,1 0-1,0 0 1,25-7 0,-20 10-133,-1 2 0,1-1 1,0 2-1,-1 0 0,1 1 0,0 1 1,-1 1-1,0 0 0,1 1 0,15 6 1,-25-7-330,0-1 0,-1 2 0,1-1 1,-1 1-1,0 0 0,0 0 1,0 0-1,-1 1 0,1 0 0,-1 0 1,5 8-1,-7-9-42,0 0 1,-1 1-1,0 0 0,0-1 1,0 1-1,0 0 0,-1 0 1,1 0-1,-2 0 0,1 1 1,0-1-1,-1 0 0,0 0 1,0 0-1,0 0 0,-1 1 1,-1 6-1,-1-3 174,0 0 0,0-1 0,-1 1 0,0-1 0,-1 1 0,1-1 0,-2-1 0,1 1 0,-1-1 0,0 0 0,-11 10 0,-10 7 522,-47 32 0,67-50-658,-22 15-100,0-1 0,-1-1-1,-2-1 1,1-2 0,-41 14 0,71-30-58,1 1 1,-1-1 0,1 0 0,-1 0 0,1 1 0,-1-1 0,0 0 0,1 0 0,-1 0 0,1 0 0,-1 0 0,0 0 0,1 0-1,-1 0 1,1 0 0,-1 0 0,0 0 0,1 0 0,-1-1 0,1 1 0,-1 0 0,1 0 0,-1-1 0,1 1 0,-1 0 0,0-1-1,3-16-5579,15-17-6398</inkml:trace>
</inkml:ink>
</file>

<file path=ppt/ink/ink25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1:41.908"/>
    </inkml:context>
    <inkml:brush xml:id="br0">
      <inkml:brushProperty name="width" value="0.025" units="cm"/>
      <inkml:brushProperty name="height" value="0.025" units="cm"/>
    </inkml:brush>
  </inkml:definitions>
  <inkml:trace contextRef="#ctx0" brushRef="#br0">0 0 15567,'0'0'7014,"25"63"-4996,-9-19-480,3 9-641,5 2-417,0-4-128,7-4-288,3-11 0,5-11-64,1-13-736,2-12-1282,-1-17-1249,-8-21-3203</inkml:trace>
</inkml:ink>
</file>

<file path=ppt/ink/ink25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1:42.249"/>
    </inkml:context>
    <inkml:brush xml:id="br0">
      <inkml:brushProperty name="width" value="0.025" units="cm"/>
      <inkml:brushProperty name="height" value="0.025" units="cm"/>
    </inkml:brush>
  </inkml:definitions>
  <inkml:trace contextRef="#ctx0" brushRef="#br0">384 1 17264,'-39'58'3235,"-8"9"-928,-4 11-129,1 11-32,4 1-865,4 2-705,8 0-447,8-1-65,10 0-769,3-8-1954,2-10-3202,2-14-11596</inkml:trace>
</inkml:ink>
</file>

<file path=ppt/ink/ink25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1:44.214"/>
    </inkml:context>
    <inkml:brush xml:id="br0">
      <inkml:brushProperty name="width" value="0.025" units="cm"/>
      <inkml:brushProperty name="height" value="0.025" units="cm"/>
    </inkml:brush>
  </inkml:definitions>
  <inkml:trace contextRef="#ctx0" brushRef="#br0">1 0 18962,'0'0'2888,"11"14"-2626,59 70 442,82 96 1053,362 326 258,-329-333-1868,529 450 1449,-346-288 1374,-159-138-2721,-143-141-148,2-2-1,3-3 1,2-4 0,3-2-1,0-4 1,131 48 0,-196-84-109,-7-4-35,0 0 0,0 1 0,0-1 0,-1 1 0,1 0 0,-1 0 0,1 0-1,5 6 1,-8-3-1204,-11-3-484,-22-3-1766,-15-3-2509</inkml:trace>
</inkml:ink>
</file>

<file path=ppt/ink/ink25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1:44.772"/>
    </inkml:context>
    <inkml:brush xml:id="br0">
      <inkml:brushProperty name="width" value="0.025" units="cm"/>
      <inkml:brushProperty name="height" value="0.025" units="cm"/>
    </inkml:brush>
  </inkml:definitions>
  <inkml:trace contextRef="#ctx0" brushRef="#br0">1 2682 12204,'0'0'6726,"5"-13"-5514,5-7-543,0 1 1,1 1-1,1 0 1,1 0 0,1 2-1,21-22 1,394-349 3556,28 27-3897,-247 197-122,1093-804-378,-898 707 163,-58 39 75,-332 211-154,3-1 185,-1-2 0,19-16 0,-33 27-153,-1 0-1,1-1 1,-1 1-1,1-1 1,-1 0 0,0 1-1,0-1 1,0 0 0,0 0-1,-1 0 1,1-1-1,-1 1 1,0 0 0,0 0-1,0-1 1,0 1-1,-1-1 1,1 1 0,-1-1-1,0-3 1,0 6-225,-1 0-1,1-1 1,0 1 0,-1 0-1,1 0 1,-1 0 0,0 0 0,1 0-1,-1 0 1,0 0 0,0 1-1,1-1 1,-1 0 0,0 0-1,0 0 1,0 1 0,0-1 0,-2 0-1,-1-2-1045,-13-10-5555</inkml:trace>
</inkml:ink>
</file>

<file path=ppt/ink/ink25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1:45.410"/>
    </inkml:context>
    <inkml:brush xml:id="br0">
      <inkml:brushProperty name="width" value="0.025" units="cm"/>
      <inkml:brushProperty name="height" value="0.025" units="cm"/>
    </inkml:brush>
  </inkml:definitions>
  <inkml:trace contextRef="#ctx0" brushRef="#br0">303 79 2947,'11'-11'10645,"5"-6"-8455,38-34 2127,-67 74 1875,-13 20-5903,-57 70 366,-165 241-280,235-328-589,13-26 184,0 0 1,0 0-1,0 0 1,0 0-1,0 0 1,0 0-1,0-1 1,0 1-1,0 0 1,0 0-1,0 0 1,0 0-1,1 0 1,-1 0-1,0 0 1,0 0-1,0 0 1,0 0-1,0 0 0,0-1 1,0 1-1,0 0 1,1 0-1,-1 0 1,0 0-1,0 0 1,0 0-1,0 0 1,0 0-1,0 0 1,1 0-1,-1 0 1,0 0-1,0 0 1,0 0-1,0 0 1,0 0-1,0 0 1,0 1-1,1-1 1,-1 0-1,0 0 0,0 0 1,0 0-1,0 0 1,0 0-1,0 0 1,0 0-1,0 0 1,0 0-1,1 0 1,-1 1-1,0-1 1,0 0-1,0 0 1,0 0-1,33-42-3507,-4-5-734,5-7-2231</inkml:trace>
</inkml:ink>
</file>

<file path=ppt/ink/ink25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1:45.767"/>
    </inkml:context>
    <inkml:brush xml:id="br0">
      <inkml:brushProperty name="width" value="0.025" units="cm"/>
      <inkml:brushProperty name="height" value="0.025" units="cm"/>
    </inkml:brush>
  </inkml:definitions>
  <inkml:trace contextRef="#ctx0" brushRef="#br0">79 0 12524,'0'0'7938,"0"12"-7239,5 27-430,0-1 0,3 0 1,1-1-1,19 52 0,19 30-536,-50-121-4642,-17-17 70,-2-7-1119</inkml:trace>
  <inkml:trace contextRef="#ctx0" brushRef="#br0" timeOffset="1">1 169 11819,'0'0'6278,"54"-17"-5797,-13 15-193,4 0-224,3-6-1089,-1-1-4132</inkml:trace>
</inkml:ink>
</file>

<file path=ppt/ink/ink25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1:46.126"/>
    </inkml:context>
    <inkml:brush xml:id="br0">
      <inkml:brushProperty name="width" value="0.025" units="cm"/>
      <inkml:brushProperty name="height" value="0.025" units="cm"/>
    </inkml:brush>
  </inkml:definitions>
  <inkml:trace contextRef="#ctx0" brushRef="#br0">268 5 17328,'0'0'10656,"-13"-1"-10160,9 0-478,-1 0-13,1 0 1,-1 1-1,0-1 1,0 1 0,1 0-1,-1 0 1,0 1-1,0-1 1,1 1-1,-1 0 1,0 1-1,1-1 1,-1 1-1,1 0 1,0 0-1,-1 0 1,1 0-1,0 1 1,-5 4-1,-8 9 23,1 0-1,-20 27 1,31-36-36,0 0 0,0 0-1,1 1 1,0 0 0,0 0-1,0 0 1,2 0 0,-1 0 0,-2 14-1,5-20 6,0 0-1,0 0 0,0 0 1,0 0-1,0-1 0,1 1 1,-1 0-1,1 0 0,-1 0 1,1-1-1,0 1 0,0 0 1,0-1-1,0 1 1,0-1-1,0 1 0,0-1 1,0 1-1,0-1 0,1 0 1,-1 1-1,1-1 0,-1 0 1,1 0-1,-1 0 0,1 0 1,0 0-1,-1-1 0,1 1 1,0 0-1,0-1 0,-1 1 1,1-1-1,0 0 0,2 1 1,10 1 49,0-1 1,0 0-1,23-1 1,-22 0 11,45-2 39,-30 1-117,0 0 0,41 6 0,-70-5 27,-1 0 0,1 0-1,0 0 1,0 0 0,-1 0 0,1 0 0,0 0 0,-1 1-1,1-1 1,0 0 0,-1 0 0,1 1 0,0-1 0,-1 0 0,1 1-1,0-1 1,-1 1 0,1-1 0,-1 1 0,1-1 0,-1 1-1,1-1 1,-1 1 0,1 0 0,-1-1 0,0 1 0,1 0-1,-1-1 1,0 1 0,1 0 0,-1-1 0,0 1 0,0 0-1,0 0 1,0-1 0,0 1 0,0 0 0,0 0 0,0-1 0,0 1-1,0 0 1,0-1 0,0 1 0,0 0 0,-1 0 0,1-1-1,0 1 1,-1 0 0,1-1 0,0 1 0,-1 0 0,-2 3 179,1 0 1,-1 0-1,1 0 0,-1-1 1,0 0-1,-1 1 1,-3 2-1,-38 26 246,-2-3 1,-1-1-1,-1-3 1,-88 33-1,112-51-954,17-11-959,10 2 997,-1-1-1,0 0 1,1 0 0,-1 1 0,1-1-1,0 1 1,0 0 0,0-1 0,0 1 0,3-2-1,26-26-7303</inkml:trace>
</inkml:ink>
</file>

<file path=ppt/ink/ink25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1:52.504"/>
    </inkml:context>
    <inkml:brush xml:id="br0">
      <inkml:brushProperty name="width" value="0.025" units="cm"/>
      <inkml:brushProperty name="height" value="0.025" units="cm"/>
    </inkml:brush>
  </inkml:definitions>
  <inkml:trace contextRef="#ctx0" brushRef="#br0">834 347 5349,'0'0'7549,"-2"-10"-6364,-1-1-738,0 1 0,-1 0 0,0 1 0,-1-1 0,0 1 0,-1 0 0,0 0 0,0 0 0,-1 1 1,0 0-1,-9-8 0,-19-18 1277,-1 1 0,-45-30 0,65 52-1502,-1 1 0,0 1 0,-1 0 0,0 1 0,0 1-1,-1 1 1,0 1 0,-22-4 0,0 2 230,-1 3-1,1 1 1,-51 2-1,76 2-519,1 1 0,-1 0 0,0 1-1,1 1 1,0 0 0,0 1 0,0 0 0,1 2-1,-1-1 1,1 2 0,-19 14 0,24-20-3617,8-13-819,1 6 3703,0-22-5739</inkml:trace>
</inkml:ink>
</file>

<file path=ppt/ink/ink25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1:52.847"/>
    </inkml:context>
    <inkml:brush xml:id="br0">
      <inkml:brushProperty name="width" value="0.025" units="cm"/>
      <inkml:brushProperty name="height" value="0.025" units="cm"/>
    </inkml:brush>
  </inkml:definitions>
  <inkml:trace contextRef="#ctx0" brushRef="#br0">559 0 12588,'0'0'6769,"-8"5"-6854,-132 85 473,-50 30-98,148-97-271,8-5 198,1 1-1,1 1 1,-33 28 0,64-47-212,0 0 1,0 0-1,-1 0 1,1 0-1,0 0 1,0 0 0,0 1-1,0-1 1,0 0-1,1 1 1,-1-1-1,0 1 1,1-1-1,-2 3 1,2-3-7,0-1 1,1 1-1,-1-1 1,0 1-1,0 0 0,0-1 1,0 1-1,0-1 1,1 1-1,-1-1 1,0 1-1,1-1 1,-1 0-1,0 1 0,1-1 1,-1 1-1,0-1 1,1 1-1,-1-1 1,1 0-1,-1 1 0,1-1 1,-1 0-1,1 0 1,-1 1-1,1-1 1,0 0-1,6 2-7,0 0 0,0-1-1,0 0 1,0 0 0,8-1 0,-5 1 38,304 31 231,-265-24-358,-1 3 0,0 2 0,-1 2 0,61 29 0,-36-6-1881,-26-12-2963,-5-2-6750</inkml:trace>
</inkml:ink>
</file>

<file path=ppt/ink/ink25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1:55.126"/>
    </inkml:context>
    <inkml:brush xml:id="br0">
      <inkml:brushProperty name="width" value="0.025" units="cm"/>
      <inkml:brushProperty name="height" value="0.025" units="cm"/>
    </inkml:brush>
  </inkml:definitions>
  <inkml:trace contextRef="#ctx0" brushRef="#br0">240 82 4228,'0'0'4767,"-3"-10"-496,3 8-3700,-11-37 970,11 37-1238,-1 1 0,1-1 0,-1 0 0,1 1 0,-1-1 0,0 1 0,0-1 0,0 1 0,0 0 0,0-1 0,0 1 0,0 0 0,0 0 0,0-1 0,-1 1 0,1 0 0,0 0 0,-1 0 1,1 1-1,-1-1 0,1 0 0,-1 1 0,-2-2 0,2 3-230,1 0 1,0 0-1,0 0 1,0 0-1,0 0 1,1 1-1,-1-1 1,0 0-1,0 0 0,1 1 1,-1-1-1,1 1 1,-1-1-1,1 0 1,-1 1-1,1-1 1,0 1-1,0-1 1,0 1-1,0-1 1,0 2-1,-1 4 40,-46 229 616,-45 264 1110,71-347-1367,-2 202 1,48 143-372,-1-200-34,-24 491 0,-6-673-47,-22 696-360,45-262-547,-10 179 1495,-9-670-564,0-32-1033,0-61-4717,2 3-1527</inkml:trace>
</inkml:ink>
</file>

<file path=ppt/ink/ink25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1:34.818"/>
    </inkml:context>
    <inkml:brush xml:id="br0">
      <inkml:brushProperty name="width" value="0.025" units="cm"/>
      <inkml:brushProperty name="height" value="0.025" units="cm"/>
    </inkml:brush>
  </inkml:definitions>
  <inkml:trace contextRef="#ctx0" brushRef="#br0">307 241 2626,'7'-14'8515,"3"-12"-6995,-1 0 0,11-49 0,-14 9 3177,-6 65-4561,1-1 1,-1 1-1,0 0 1,0-1-1,-1 1 0,1 0 1,0-1-1,0 1 1,-1 0-1,1 0 1,0-1-1,-1 1 0,0 0 1,1 0-1,-1 0 1,0 0-1,1-1 0,-1 1 1,0 0-1,0 0 1,0 1-1,0-1 1,0 0-1,0 0 0,-2-1 1,1 2-41,0-1 1,0 0 0,0 1-1,0 0 1,0 0 0,-1-1-1,1 1 1,0 1-1,0-1 1,0 0 0,0 0-1,-1 1 1,-3 1 0,-2 1-59,0 0 0,0 1 0,1-1 0,-1 2 0,1-1 1,0 1-1,-7 6 0,-14 17 30,2 0 1,0 2-1,2 1 1,-36 62-1,48-72 25,1 1 0,0 0 0,2 1 0,1 0 0,1 0 0,1 1 1,1 0-1,-4 47 0,9-65-172,-1 0 0,1 0-1,1 0 1,-1 0 0,1 1 0,0-1 0,1 0 0,-1 0 0,1 0 0,0-1 0,1 1 0,-1 0 0,1-1 0,0 0 0,1 1 0,-1-1 0,1 0-1,0-1 1,0 1 0,1-1 0,-1 0 0,1 0 0,0 0 0,0-1 0,0 1 0,1-1 0,-1 0 0,1-1 0,0 1 0,-1-1 0,1-1 0,0 1-1,0-1 1,0 0 0,1 0 0,6 0 0,-2 0-512,0-1 0,1 0 0,-1-1 0,0 0 0,1-1 0,-1 0 0,0 0-1,0-1 1,0-1 0,20-9 0,44-30-4913</inkml:trace>
</inkml:ink>
</file>

<file path=ppt/ink/ink25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1:35.224"/>
    </inkml:context>
    <inkml:brush xml:id="br0">
      <inkml:brushProperty name="width" value="0.025" units="cm"/>
      <inkml:brushProperty name="height" value="0.025" units="cm"/>
    </inkml:brush>
  </inkml:definitions>
  <inkml:trace contextRef="#ctx0" brushRef="#br0">189 104 16976,'-12'12'1105,"8"-8"-987,-95 111 2093,89-103-1892,1 0 1,1 0-1,0 1 1,1 1 0,0-1-1,1 1 1,0 0-1,-7 30 1,13-44-314,0 1-1,0 0 1,0-1 0,1 1-1,-1-1 1,0 1-1,0 0 1,0-1 0,0 1-1,1-1 1,-1 1 0,0 0-1,0-1 1,1 1 0,-1-1-1,0 1 1,1-1-1,-1 1 1,1-1 0,-1 1-1,1-1 1,-1 0 0,1 1-1,-1-1 1,1 0 0,-1 1-1,1-1 1,-1 0-1,1 0 1,-1 1 0,1-1-1,0 0 1,-1 0 0,1 0-1,0 0 1,-1 0 0,1 0-1,-1 0 1,1 0-1,0 0 1,-1 0 0,1 0-1,0 0 1,-1 0 0,1-1-1,-1 1 1,1 0 0,-1 0-1,1-1 1,-1 1 0,2-1-1,35-14 198,-4-8 138,-1-1 0,-1-1-1,41-42 1,-34 30 48,49-36 0,-84 70-332,1 0 1,-1 1-1,1 0 0,0 0 0,0 0 0,0 0 0,0 0 0,0 1 1,0-1-1,0 1 0,6-1 0,-8 3-18,-1-1 0,1 0 0,-1 1-1,0-1 1,1 1 0,-1-1 0,0 1 0,1 0 0,-1-1-1,0 1 1,0 0 0,0 0 0,0 0 0,1 0-1,-1 0 1,-1 0 0,1 0 0,0 0 0,0 1 0,0-1-1,-1 0 1,1 0 0,0 1 0,-1-1 0,1 0-1,-1 1 1,0-1 0,1 1 0,-1-1 0,0 0 0,0 1-1,0-1 1,0 1 0,0 1 0,0 4 47,1 1 1,1-1 0,-1 1-1,1-1 1,0 1 0,1-1-1,0 0 1,6 11-1,-7-16-84,-1 0-1,1 0 0,0 0 1,0 0-1,0-1 0,0 1 0,0 0 1,0-1-1,1 0 0,-1 1 1,1-1-1,-1 0 0,1 0 0,-1 0 1,1-1-1,-1 1 0,1-1 0,0 1 1,-1-1-1,1 0 0,0 0 1,-1 0-1,1 0 0,0-1 0,-1 1 1,1-1-1,-1 1 0,6-3 1,9-4 44,-1-1 0,0-1 0,0-1 0,0 0 0,-2-1 0,1 0 0,18-20 0,10-5 7,-18 14-41,50-35 25,-70 53-50,1 0-1,0 1 0,0 0 1,0 0-1,1 1 0,-1-1 1,1 1-1,-1 1 0,1-1 1,11 0-1,-16 3-70,0 0 0,0 0 0,0 0 0,-1 0 0,1 0 0,0 0 0,-1 1 0,1-1 0,-1 1 0,0-1 0,1 1 0,-1-1 0,0 1 0,0 0 0,0 0 0,0 0 0,0-1 0,0 1 0,-1 0 0,1 0 0,-1 0 0,1 0 0,-1 0 0,0 3 0,1-2-445,0 0-1,0 1 1,0-1 0,0 0-1,1 0 1,-1 1 0,1-1 0,0 0-1,0-1 1,4 6 0,13-2-5327,7-5-4538</inkml:trace>
</inkml:ink>
</file>

<file path=ppt/ink/ink25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1:35.675"/>
    </inkml:context>
    <inkml:brush xml:id="br0">
      <inkml:brushProperty name="width" value="0.025" units="cm"/>
      <inkml:brushProperty name="height" value="0.025" units="cm"/>
    </inkml:brush>
  </inkml:definitions>
  <inkml:trace contextRef="#ctx0" brushRef="#br0">85 32 12396,'-15'41'1943,"2"0"0,2 0 0,-7 56 0,15-68-1694,1 0-1,1 0 0,2 0 0,0 0 1,12 54-1,-3-40-135,24 144 729,-34-267 3261,15-52-4313,-6 65 481,-4 15-65,2-16-981,3 0 0,32-121 0,-41 186 769,0-1 0,0 1 0,0 1 0,1-1 0,-1 0 0,1 0 0,-1 0 1,1 1-1,0-1 0,0 1 0,0-1 0,0 1 0,1 0 0,-1 0 0,1 0 0,-1 0 0,1 0 0,0 1 0,-1-1 0,1 1 0,0 0 1,4-2-1,-5 3 13,0 1 1,1-1 0,-1 0 0,0 0 0,0 1 0,0 0 0,0-1-1,0 1 1,0 0 0,0 0 0,0 0 0,0 0 0,0 0 0,0 0-1,-1 1 1,1-1 0,0 1 0,-1-1 0,1 1 0,-1 0 0,0-1-1,1 1 1,-1 0 0,0 0 0,0 0 0,0 0 0,0 0 0,-1 0-1,1 0 1,-1 0 0,1 0 0,0 4 0,1 0 132,-1 0 0,1 0 0,-1 1 0,0-1 0,-1 0 0,0 1 0,1-1 0,-2 0 0,1 1 0,-1-1 0,0 0 0,-1 0 1,1 1-1,-1-1 0,0 0 0,-1 0 0,1-1 0,-1 1 0,0-1 0,-1 1 0,1-1 0,-1 0 0,0 0 0,-1 0 0,-4 4 0,-8 4 470,0 0 0,-1-1 0,-1-1 0,0 0 0,0-2 0,-23 9 0,26-11-552,9-4-61,1 0 0,0 0 0,-1-1-1,1 0 1,-1 0 0,0-1 0,-8 2-1,38-24-6557,2 4 785,5-4-2824</inkml:trace>
</inkml:ink>
</file>

<file path=ppt/ink/ink25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1:36.251"/>
    </inkml:context>
    <inkml:brush xml:id="br0">
      <inkml:brushProperty name="width" value="0.025" units="cm"/>
      <inkml:brushProperty name="height" value="0.025" units="cm"/>
    </inkml:brush>
  </inkml:definitions>
  <inkml:trace contextRef="#ctx0" brushRef="#br0">2 223 19154,'0'0'9871,"2"6"-10202,0 4 476,0-1 0,0 1 0,-2-1 0,1 1 0,-1-1 0,0 1 1,-1-1-1,0 1 0,-1-1 0,-5 18 0,9-16 33,8-16-132,12-17 24,-15 12-74,0-1 0,-1 1 0,-1-2 0,0 1 1,0 0-1,-1-1 0,-1 0 0,0 0 0,0 0 0,-2 0 1,1-1-1,-1 1 0,-2-24 0,1 37-10,1 0 0,-1 0 0,1 1-1,-1-1 1,1 0 0,0 0 0,-1 0 0,1 0-1,0 0 1,0 0 0,0 0 0,0 0 0,0 0-1,0 0 1,0 0 0,0 0 0,0-1 0,0 1-1,0 0 1,1-1 0,-1 1 0,0-1 0,0 1-1,1-1 1,-1 0 0,0 1 0,1-1 0,-1 0-1,2 0 1,41 3 173,-29-4-30,0 0-1,1-1 0,-1-1 0,0 0 1,0-2-1,-1 1 0,1-2 0,-1 0 1,0 0-1,17-12 0,13-11 60,66-56-1,-104 80-174,-5 4 249,-27 24 181,22-16-443,1-1 0,-1 1 0,1 0 0,0 0 0,1 0 0,0 0 0,0 0 0,1 0 0,-1 1 0,2-1 0,-1 1 0,1-1 0,0 1 0,2 13 0,-2-18 0,1 1 0,-1 0 0,1 0 0,0-1 0,0 1 0,0 0 0,1-1 0,-1 1 0,1-1 0,0 1 0,0-1 0,0 0 0,0 0 0,1 0 0,-1 0 0,1 0 0,-1-1 0,1 1 0,0-1 0,0 0 0,0 1 0,1-1 0,-1-1 0,0 1 0,1 0 0,0-1 0,-1 0 0,1 0 0,7 2 0,-4-3-97,0 0 0,0 0 0,0 0 1,0-1-1,0 0 0,-1 0 0,1-1 0,0 0 0,-1 0 0,9-4 1,34-26-3558,-2-12-5464</inkml:trace>
</inkml:ink>
</file>

<file path=ppt/ink/ink25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2:02.941"/>
    </inkml:context>
    <inkml:brush xml:id="br0">
      <inkml:brushProperty name="width" value="0.025" units="cm"/>
      <inkml:brushProperty name="height" value="0.025" units="cm"/>
    </inkml:brush>
  </inkml:definitions>
  <inkml:trace contextRef="#ctx0" brushRef="#br0">236 0 19346,'0'0'6086,"-11"52"-4324,-9-10-609,-6 12-673,-2 10-288,1 5-95,-4 1-33,5-4-64,1-6 0,4-10-64,8-15-129,5-18-287,16-42-3268,16-27 65,12-20-865,4-16-1186</inkml:trace>
</inkml:ink>
</file>

<file path=ppt/ink/ink25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2:03.332"/>
    </inkml:context>
    <inkml:brush xml:id="br0">
      <inkml:brushProperty name="width" value="0.025" units="cm"/>
      <inkml:brushProperty name="height" value="0.025" units="cm"/>
    </inkml:brush>
  </inkml:definitions>
  <inkml:trace contextRef="#ctx0" brushRef="#br0">151 1 14798,'0'0'5739,"-1"10"-3865,-24 125 1432,15-95-2871,2 0 1,2 1-1,2 0 0,1 83 0,4-116-386,1 0 1,0 0-1,0-1 0,1 1 0,0-1 1,0 1-1,0-1 0,1 0 1,6 8-1,-9-13-138,0 1-1,1-1 1,-1 0 0,1 0 0,0-1-1,-1 1 1,1 0 0,0-1 0,0 1 0,0-1-1,0 1 1,1-1 0,-1 0 0,0 0-1,0 0 1,1 0 0,-1 0 0,0 0-1,1-1 1,-1 1 0,1-1 0,-1 0 0,1 0-1,-1 0 1,1 0 0,-1 0 0,1 0-1,-1-1 1,1 1 0,-1-1 0,1 0-1,-1 0 1,4-2 0,-4 2-323,-1 0 1,0 0-1,0 0 1,0 0-1,0 0 1,0-1-1,0 1 0,-1 0 1,1-1-1,0 1 1,-1-1-1,1 1 1,-1-1-1,1 1 1,-1-1-1,0 1 0,1-1 1,-1 1-1,0-1 1,0-2-1,0-16-7425</inkml:trace>
  <inkml:trace contextRef="#ctx0" brushRef="#br0" timeOffset="1">0 366 14830,'0'0'12812,"46"-54"-12780,-2 39-96,5-2-2018,-1-3-2082,0-6-2914</inkml:trace>
</inkml:ink>
</file>

<file path=ppt/ink/ink25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2:03.669"/>
    </inkml:context>
    <inkml:brush xml:id="br0">
      <inkml:brushProperty name="width" value="0.025" units="cm"/>
      <inkml:brushProperty name="height" value="0.025" units="cm"/>
    </inkml:brush>
  </inkml:definitions>
  <inkml:trace contextRef="#ctx0" brushRef="#br0">145 9 18514,'0'0'2888,"-10"-3"-150,8 2-2633,-1 0 0,1 0 0,-1 0 0,0 1 0,0-1 0,1 1-1,-1 0 1,0 0 0,1 0 0,-1 0 0,0 0 0,0 0 0,1 1 0,-1 0 0,0-1-1,1 1 1,-1 0 0,0 0 0,1 0 0,0 1 0,-1-1 0,1 0 0,0 1 0,-1 0-1,1-1 1,0 1 0,0 0 0,0 0 0,1 0 0,-1 1 0,0-1 0,1 0 0,0 1-1,-1-1 1,1 0 0,-1 5 0,-7 10 44,1 0-1,0 1 1,-7 27-1,13-37-118,0 0 0,0 0 0,1 0 0,0 0 0,0 1 0,1-1 0,0 0 0,1 0 0,-1 1 0,5 13 0,-4-18-29,1-1 0,0 1 0,1-1 0,-1 0 0,1 0 1,-1 0-1,1 0 0,0 0 0,0 0 0,0-1 0,0 0 1,0 1-1,1-1 0,-1 0 0,5 1 0,60 23 27,-62-24-26,34 8 20,-31-9-14,0 1 0,0 0 1,0 1-1,0 0 0,0 0 0,-1 1 0,1 0 1,7 6-1,-15-10 21,0 1 0,-1 0 0,1 0 1,-1-1-1,1 1 0,-1 0 0,0 0 0,1 0 1,-1 0-1,0 0 0,0-1 0,1 1 1,-1 0-1,0 0 0,0 0 0,0 0 0,0 0 1,0 0-1,0 0 0,-1 0 0,1 0 0,0 0 1,0 0-1,-1-1 0,1 1 0,0 0 0,-1 0 1,1 0-1,-1 0 0,1-1 0,-1 1 0,1 0 1,-1 0-1,0-1 0,1 1 0,-1-1 0,0 1 1,0 0-1,1-1 0,-1 1 0,-1-1 1,-39 29 1239,35-25-1155,-13 8-400,-56 34 1960,35-29-3443,3-10-4779,28-7-2527</inkml:trace>
</inkml:ink>
</file>

<file path=ppt/ink/ink25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2:04.152"/>
    </inkml:context>
    <inkml:brush xml:id="br0">
      <inkml:brushProperty name="width" value="0.025" units="cm"/>
      <inkml:brushProperty name="height" value="0.025" units="cm"/>
    </inkml:brush>
  </inkml:definitions>
  <inkml:trace contextRef="#ctx0" brushRef="#br0">9 1 18706,'0'0'7703,"-1"12"-6721,-5 63 345,4 1-1,8 77 1,28 164-30,-8-93-1214,-25-204-184,-1-15-103,-1 1 0,1-1 1,1 0-1,-1 0 0,1 1 0,0-1 1,0 0-1,0 0 0,1 0 1,0 0-1,0 0 0,5 8 1,-7-12 19,1-1 1,0 0 0,0 0 0,-1 1-1,1-1 1,0 0 0,0 0-1,-1 0 1,1 0 0,0 0-1,0 0 1,-1 0 0,1 0 0,0 0-1,0 0 1,-1-1 0,1 1-1,0 0 1,0-1 0,-1 1-1,1 0 1,0-1 0,-1 1-1,1 0 1,-1-1 0,1 1 0,0-1-1,-1 1 1,1-1 0,-1 0-1,1 1 1,-1-1 0,0 0-1,1 1 1,-1-1 0,0 0 0,1 0-1,15-29-4737,-15 28 4359,17-40-7478</inkml:trace>
</inkml:ink>
</file>

<file path=ppt/ink/ink25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2:04.616"/>
    </inkml:context>
    <inkml:brush xml:id="br0">
      <inkml:brushProperty name="width" value="0.025" units="cm"/>
      <inkml:brushProperty name="height" value="0.025" units="cm"/>
    </inkml:brush>
  </inkml:definitions>
  <inkml:trace contextRef="#ctx0" brushRef="#br0">141 0 18033,'0'0'6929,"-1"12"-5231,-12 58-697,-2 0 1,-4-2-1,-2 0 1,-41 88-1,53-146-2630,9-27-360,8-34-2592,16-42-3013,-1 3-2482,-8 30 6619,-4 10 4967,0 0 5737,-6 37 3613,0 25-6669,1 44-3945,-5-40 1145,0-9-1276,3 34 807,2 0 1,17 64-1,-20-95-919,1 0 0,-1 0-1,1-1 1,1 1 0,0-1 0,0 0-1,1 0 1,0-1 0,1 1-1,-1-1 1,2-1 0,-1 1 0,1-1-1,0-1 1,17 11 0,-13-13-3440,-15-12-2386,-17-14-2182,-5 1-830</inkml:trace>
</inkml:ink>
</file>

<file path=ppt/ink/ink25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2:04.991"/>
    </inkml:context>
    <inkml:brush xml:id="br0">
      <inkml:brushProperty name="width" value="0.025" units="cm"/>
      <inkml:brushProperty name="height" value="0.025" units="cm"/>
    </inkml:brush>
  </inkml:definitions>
  <inkml:trace contextRef="#ctx0" brushRef="#br0">0 492 12812,'0'0'13421,"56"-50"-12652,-17 34-641,2-7-96,1 3-1986,-5-5-3171,1-2-4388</inkml:trace>
  <inkml:trace contextRef="#ctx0" brushRef="#br0" timeOffset="1">423 1 18610,'0'0'5861,"-23"84"-4932,22-37-545,1 5-159,0 1-129,6-2-64,6-4 0,3-8-192,0-8-1058,-3-9-896,-3-10-1249</inkml:trace>
</inkml:ink>
</file>

<file path=ppt/ink/ink25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2:05.332"/>
    </inkml:context>
    <inkml:brush xml:id="br0">
      <inkml:brushProperty name="width" value="0.025" units="cm"/>
      <inkml:brushProperty name="height" value="0.025" units="cm"/>
    </inkml:brush>
  </inkml:definitions>
  <inkml:trace contextRef="#ctx0" brushRef="#br0">1 26 17873,'0'0'7660,"11"-4"-6218,9-1-1131,-1 0 0,1 1-1,0 1 1,1 1 0,-1 0 0,0 2 0,34 3 0,-38-1-343,0 0 1,0 1-1,0 1 1,-1 0-1,1 1 1,-1 0-1,0 2 1,-1 0-1,0 0 1,0 1-1,13 10 1,-22-14 62,-1 0 0,0 0 0,0 0 0,0 0 1,0 1-1,-1 0 0,0-1 0,0 1 0,0 0 1,0 1-1,-1-1 0,0 0 0,0 1 0,-1-1 1,1 1-1,0 7 0,-2-5 85,0 0-1,0 0 1,0 0-1,-1-1 1,-1 1-1,1 0 1,-1 0 0,-1-1-1,1 1 1,-8 12-1,4-7 30,-2-1 0,1 0-1,-2 0 1,1-1 0,-2-1 0,1 1-1,-2-1 1,1-1 0,-1 0 0,0 0 0,-1-1-1,-25 12 1,31-17-197,0-1 1,0 0-1,-1 0 0,1 0 0,-1-1 1,1 0-1,-1 0 0,1-1 0,-1 0 1,0 0-1,1 0 0,-11-3 0,14 2-42,0 0 1,1 0-1,-1 0 0,0 0 0,0 0 0,1-1 0,-1 1 0,1-1 0,-1 0 1,1 0-1,0 0 0,-1 0 0,1 0 0,0 0 0,0-1 0,1 1 0,-1-1 0,0 1 1,1-1-1,0 0 0,-1 1 0,1-1 0,0 0 0,1 0 0,-1 0 0,0 0 1,1 0-1,-1-5 0,1-25-5175,5-2-2210</inkml:trace>
</inkml:ink>
</file>

<file path=ppt/ink/ink25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2:05.707"/>
    </inkml:context>
    <inkml:brush xml:id="br0">
      <inkml:brushProperty name="width" value="0.025" units="cm"/>
      <inkml:brushProperty name="height" value="0.025" units="cm"/>
    </inkml:brush>
  </inkml:definitions>
  <inkml:trace contextRef="#ctx0" brushRef="#br0">0 173 25688,'0'0'6823,"52"-17"-6727,-16-4 64,7-6-576,3-2-2051,-3-1-1985,-9 4 1633,-11 3-6918</inkml:trace>
</inkml:ink>
</file>

<file path=ppt/ink/ink25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2:06.035"/>
    </inkml:context>
    <inkml:brush xml:id="br0">
      <inkml:brushProperty name="width" value="0.025" units="cm"/>
      <inkml:brushProperty name="height" value="0.025" units="cm"/>
    </inkml:brush>
  </inkml:definitions>
  <inkml:trace contextRef="#ctx0" brushRef="#br0">12 57 16976,'0'0'3603,"-2"10"-127,-2 7-2355,2 0 0,0 0 1,1 0-1,2 27 0,-1-40-1026,0-1 0,1 1 0,-1 0 0,1-1 0,0 1 0,0-1 0,0 0 0,1 1 0,-1-1 0,1 0 0,0 0 0,0 0 0,0 0 0,4 4 0,-4-5-96,0-1 1,0 0 0,0 0 0,0 0-1,1 0 1,-1 0 0,0-1 0,1 1 0,-1-1-1,1 1 1,-1-1 0,0 0 0,1 0 0,-1 0-1,1 0 1,-1-1 0,1 1 0,-1-1 0,0 1-1,1-1 1,-1 0 0,0 0 0,0 0-1,1 0 1,1-1 0,0 0 30,0-1 0,-1 1 0,1-1 0,-1 1 0,0-1 0,1 0-1,-1 0 1,-1 0 0,1-1 0,0 1 0,-1-1 0,3-4 0,23-54 402,-4 6 402,-23 107-802,-1-45-32,0 3 0,0 0 0,1 1 0,0-1 0,3 15 0,-4-23 0,0 0 0,1 0 0,-1 0 0,1 0 0,-1 0 0,1 0 0,-1 0 0,1 0 0,-1 0 0,1-1 0,0 1 0,-1 0 0,1 0 0,0 0 0,0-1 0,0 1 0,0 0 0,0-1 0,1 2 0,0-2 0,-1 0 0,1 0 0,-1 0 0,0 0 0,1 0 0,-1-1 0,1 1 0,-1 0 0,0-1 0,1 1 0,-1-1 0,0 1 0,1-1 0,-1 1 0,0-1 0,0 0 0,1 0 0,-1 0 0,2-2 0,18-15 0,31-36 0,-40 40 0,0 1 0,0 0 0,2 1 0,0 0 0,0 1 0,1 1 0,17-10 0,-31 20 0,0-1 0,0 1 0,-1 0 0,1 0 0,0-1 0,0 1 0,0 0 0,0 0 0,0 0 0,-1 0 0,1 0 0,0 0 0,0 0 0,0 1 0,0-1 0,0 0 0,-1 0 0,1 1 0,0-1 0,0 0 0,0 1 0,-1-1 0,1 1 0,0-1 0,-1 1 0,1-1 0,0 1 0,-1 0 0,1-1 0,-1 1 0,1 0 0,-1-1 0,1 1 0,-1 0 0,1 0 0,-1-1 0,0 1 0,1 0 0,-1 0 0,0 0 0,0-1 0,0 1 0,1 0 0,-1 0 0,0 0 0,0 0 0,0 0 0,-1 0 0,1 1 0,0 61 0,-1-44 0,1 30 0,0-49 0,1 1 0,-1-1 0,1 0 0,0 0 0,-1 0 0,1 0 0,-1 0 0,1 0 0,-1 0 0,1 0 0,0 0 0,-1 0 0,1 0 0,-1-1 0,1 1 0,-1 0 0,1 0 0,-1 0 0,1-1 0,-1 1 0,1 0 0,-1-1 0,1 1 0,-1 0 0,1-1 0,-1 1 0,1-1 0,-1 1 0,0-1 0,1 1 0,-1 0 0,0-1 0,1 0 0,18-18 0,38-48-6619,-16 17-3391,-13 19-5519</inkml:trace>
</inkml:ink>
</file>

<file path=ppt/ink/ink25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2:06.396"/>
    </inkml:context>
    <inkml:brush xml:id="br0">
      <inkml:brushProperty name="width" value="0.025" units="cm"/>
      <inkml:brushProperty name="height" value="0.025" units="cm"/>
    </inkml:brush>
  </inkml:definitions>
  <inkml:trace contextRef="#ctx0" brushRef="#br0">91 13 14414,'0'0'9315,"-10"7"-6181,6-3-2899,-50 38 2985,53-41-3133,-1 1 0,0-1 0,0 1 0,0 0 0,1 0 0,-1 0-1,1 0 1,0 0 0,-1 0 0,1 0 0,0 0 0,0 0 0,1 1 0,-1-1 0,0 0-1,1 1 1,-1-1 0,1 1 0,0-1 0,0 0 0,0 1 0,0-1 0,0 1-1,0-1 1,1 1 0,-1-1 0,2 4 0,0-4-86,0 1 0,1-1 0,-1 0 0,1 1 0,0-1 0,0 0 0,0-1 0,0 1 0,0 0 1,0-1-1,0 0 0,0 1 0,0-1 0,1-1 0,-1 1 0,1 0 0,-1-1 0,7 1 0,-6-1-1,0 0 0,0 1-1,0-1 1,0-1 0,0 1 0,0-1-1,-1 1 1,1-1 0,0 0 0,0 0-1,0-1 1,-1 1 0,1-1 0,-1 0-1,1 0 1,3-2 0,-4 1 0,-1 0 0,1 0 0,-1 0 0,1 0 0,-1-1 0,0 1 0,0-1 0,0 1 0,-1-1 0,1 0 0,-1 0 0,0 1 0,0-1 0,-1 0 0,1 0 0,-1 0 0,1 0 0,-1 0 0,0 0 0,-1 0 0,1 0 0,-1 0 0,-1-6 0,0 7 0,1 0 0,-1 0 0,0 0 0,0 0 0,0 0 0,0 1 0,0-1 0,-1 1 0,1-1 0,-1 1 0,0 0 0,1 0 0,-1 0 0,0 1 0,0-1 0,0 0 0,-1 1 0,1 0 0,0 0 0,0 0 0,-1 0 0,1 1 0,-1-1 0,1 1 0,0 0 0,-6 0 0,-12 6-1488,20-6 1353,1 0 1,0 1-1,-1-1 0,1 1 0,0-1 1,0 0-1,-1 1 0,1-1 1,0 1-1,0-1 0,0 1 1,-1-1-1,1 1 0,0-1 1,0 1-1,0-1 0,0 1 0,0-1 1,0 1-1,0-1 0,0 1 1,0-1-1,0 1 0,0-1 1,1 1-1,0 1-181,-1-1 0,1 1-1,0-1 1,0 0 0,0 0 0,0 1 0,0-1-1,0 0 1,0 0 0,0 0 0,1 0 0,-1 0 0,0-1-1,1 1 1,-1 0 0,1 0 0,-1-1 0,1 1-1,-1-1 1,1 0 0,-1 1 0,3-1 0,24 1-4585,5-1-1158</inkml:trace>
</inkml:ink>
</file>

<file path=ppt/ink/ink25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2:06.963"/>
    </inkml:context>
    <inkml:brush xml:id="br0">
      <inkml:brushProperty name="width" value="0.025" units="cm"/>
      <inkml:brushProperty name="height" value="0.025" units="cm"/>
    </inkml:brush>
  </inkml:definitions>
  <inkml:trace contextRef="#ctx0" brushRef="#br0">79 426 13741,'0'0'4014,"1"-9"-634,1-26-871,-2 34-2454,0 1 0,0-1 0,-1 1 0,1 0 0,0-1 0,0 1 0,0-1 0,0 1 1,0 0-1,0-1 0,0 1 0,-1-1 0,1 1 0,0 0 0,0-1 0,-1 1 0,1 0 0,0 0 1,0-1-1,-1 1 0,1 0 0,0-1 0,-1 1 0,1 0 0,0 0 0,-1 0 0,1-1 0,-1 1 0,1 0 1,0 0-1,-1 0 0,1 0 0,-1 0 0,1 0 0,0 0 0,-1 0 0,1 0 0,-1 0 0,1 0 1,0 0-1,-1 0 0,1 0 0,-1 0 0,1 0 0,0 0 0,-1 1 0,1-1 0,-1 0 0,1 0 1,0 0-1,-1 1 0,1-1 0,0 0 0,-1 1 0,1-1 0,0 1 0,-1-1 88,-3 3-33,0 0 1,0 1-1,0 0 0,0 0 1,0 0-1,1 0 0,0 1 1,0-1-1,0 1 0,0 0 1,1 0-1,0 0 1,-3 10-1,1-5 165,1 1 0,1-1 0,0 1 0,0 0 0,1 0 0,0 12 0,1-22-264,0 0 1,0 0 0,0 0-1,0-1 1,0 1-1,0 0 1,0 0 0,1 0-1,-1 0 1,0-1-1,0 1 1,1 0-1,-1 0 1,0-1 0,1 1-1,-1 0 1,1-1-1,-1 1 1,1 0 0,-1-1-1,1 1 1,0-1-1,-1 1 1,1-1 0,0 1-1,-1-1 1,1 1-1,0-1 1,1 1 0,0-1 11,0 0 0,-1 0 0,1 0 1,0 0-1,0 0 0,0 0 1,0-1-1,0 1 0,-1-1 1,1 1-1,0-1 0,3-1 0,0-1 98,1 0-1,-1 0 0,1-1 0,-1 0 0,0 0 1,0 0-1,5-7 0,6-12-12,-2-1 0,0 0-1,-2-2 1,15-42 0,23-110 111,-44 147-219,-21 55 0,-7 21 0,11-17 0,1 1 0,1 1 0,2-1 0,1 1 0,1 0 0,2 1 0,0 46 0,3-76 0,0 0 0,0 0 0,0 1 0,0-1 0,0 0 0,0 0 0,0 0 0,1 1 0,-1-1 0,1 0 0,-1 0 0,0 0 0,1 0 0,0 0 0,-1 0 0,1 0 0,0 0 0,-1 0 0,1 0 0,0 0 0,0 0 0,0 0 0,0-1 0,0 1 0,0 0 0,0-1 0,0 1 0,0 0 0,0-1 0,0 0 0,1 1 0,-1-1 0,0 0 0,0 1 0,0-1 0,1 0 0,-1 0 0,0 0 0,0 0 0,0 0 0,1 0 0,1-1 0,0 0 0,1 0 0,-1 0 0,0 0 0,0 0 0,0 0 0,0-1 0,0 0 0,0 1 0,0-1 0,-1 0 0,1 0 0,0-1 0,-1 1 0,4-4 0,-4 2 0,1 1 0,-1 0 0,0-1 0,0 0 0,0 0 0,0 1 0,-1-1 0,1 0 0,-1 0 0,0 0 0,0 0 0,0-1 0,-1 1 0,0 0 0,1 0 0,-2-8 0,-5 10 0,0 11 0,-1 11 0,7-20 0,0 1 0,0-1 0,0 0 0,0 1 0,0-1 0,0 0 0,0 0 0,0 1 0,1-1 0,-1 0 0,0 1 0,0-1 0,0 0 0,0 0 0,0 1 0,0-1 0,1 0 0,-1 0 0,0 1 0,0-1 0,0 0 0,1 0 0,-1 0 0,0 0 0,0 1 0,1-1 0,-1 0 0,0 0 0,0 0 0,1 0 0,-1 0 0,0 0 0,1 0 0,-1 1 0,0-1 0,0 0 0,1 0 0,-1 0 0,0 0 0,1 0 0,-1 0 0,0-1 0,1 1 0,19-7 0,16-15 0,-22 10 0,1-1 0,-2 0 0,0-1 0,0 0 0,-1-1 0,-1 0 0,-1-1 0,0 0 0,-1-1 0,8-20 0,-7 13 0,-2 0 0,-1-1 0,-1 0 0,0 0 0,-2 0 0,-1-1 0,-1-26 0,-2 51 0,0 1 0,0-1 0,0 0 0,0 0 0,-1 1 0,1-1 0,0 0 0,0 1 0,-1-1 0,1 0 0,0 1 0,-1-1 0,1 0 0,0 1 0,-1-1 0,1 1 0,-1-1 0,1 1 0,-1-1 0,1 1 0,-1-1 0,0 1 0,1-1 0,-1 1 0,0 0 0,1-1 0,-1 1 0,0 0 0,1 0 0,-1 0 0,0-1 0,1 1 0,-1 0 0,0 0 0,0 0 0,1 0 0,-1 0 0,0 0 0,0 0 0,1 1 0,-1-1 0,0 0 0,1 0 0,-1 0 0,0 1 0,1-1 0,-1 0 0,0 1 0,-3 0 0,0 1 0,0-1 0,0 1 0,0 0 0,0 0 0,1 1 0,-6 3 0,0 4 0,0 0 0,1 1 0,0-1 0,1 2 0,0-1 0,1 1 0,0 0 0,1 1 0,0-1 0,-3 15 0,3-4 0,0 1 0,1 0 0,2-1 0,0 43 0,2-60 0,0 0 0,1-1 0,0 1 0,0 0 0,0-1 0,0 1 0,1-1 0,0 1 0,0-1 0,1 0 0,-1 0 0,1 0 0,0 0 0,1 0 0,-1-1 0,8 9 0,-5-9 0,0 0 0,0 0 0,0 0 0,1 0 0,-1-1 0,1 0 0,0-1 0,0 1 0,0-1 0,0-1 0,0 1 0,0-1 0,8 0 0,4 1-221,-1 0 0,1-2 0,0 0-1,0-1 1,0-1 0,36-9 0,5-13-7520</inkml:trace>
</inkml:ink>
</file>

<file path=ppt/ink/ink25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2:01.304"/>
    </inkml:context>
    <inkml:brush xml:id="br0">
      <inkml:brushProperty name="width" value="0.025" units="cm"/>
      <inkml:brushProperty name="height" value="0.025" units="cm"/>
    </inkml:brush>
  </inkml:definitions>
  <inkml:trace contextRef="#ctx0" brushRef="#br0">326 0 15791,'0'0'9956,"-13"15"-9038,-68 74-432,-131 190 0,211-277-499,-17 37-674,19-39 563,0 1 0,0-1 0,-1 0 0,1 1 0,0-1-1,0 0 1,0 0 0,0 0 0,0 0 0,0 0 0,0 0-1,0 0 1,0 0 0,0 0 0,0 0 0,0 0-1,0-1 1,0 1 0,-1 0 0,1-1 0,0 1 0,1-1-1,14-9-1276,0-1 0,-1-1 0,-1 0-1,0-1 1,0 0 0,13-19 0,-17 21 330,41-48-4027</inkml:trace>
</inkml:ink>
</file>

<file path=ppt/ink/ink25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2:01.646"/>
    </inkml:context>
    <inkml:brush xml:id="br0">
      <inkml:brushProperty name="width" value="0.025" units="cm"/>
      <inkml:brushProperty name="height" value="0.025" units="cm"/>
    </inkml:brush>
  </inkml:definitions>
  <inkml:trace contextRef="#ctx0" brushRef="#br0">250 1 14798,'0'0'11248,"-6"9"-10768,-14 28-261,2 1 0,-16 47 0,26-62-192,0 1 1,2 0 0,1 1-1,1 0 1,-1 36 0,5-59-34,0 0 0,0 0 0,0 0 0,1 0 1,-1 0-1,0 0 0,1 0 0,-1 0 0,1 0 1,0 0-1,0 0 0,-1-1 0,1 1 0,0 0 1,1 0-1,-1-1 0,0 1 0,3 2 0,13 1-4266,-17-10-2933,-15-16 1074,-15-4 2097,-3 2 4595,17 12 2600,1 0 0,0-1 0,0-1 0,-13-15 0,28 28-3080,0 0 0,0-1 0,0 1 0,0 0 0,0 0 0,0 0 0,0-1 0,0 1 0,0 0-1,0 0 1,0 0 0,0-1 0,0 1 0,0 0 0,0 0 0,0 0 0,0-1 0,0 1 0,0 0 0,0 0 0,0 0 0,0-1 0,0 1 0,1 0 0,-1 0-1,0 0 1,0 0 0,0 0 0,0-1 0,0 1 0,1 0 0,-1 0 0,0 0 0,0 0 0,0 0 0,1 0 0,-1 0 0,0 0 0,0-1 0,0 1 0,1 0-1,-1 0 1,0 0 0,0 0 0,0 0 0,1 0 0,-1 0 0,0 0 0,0 0 0,0 0 0,1 1 0,-1-1 0,0 0 0,0 0 0,18-1-576,-15 1 820,117-9-958,-40-3-6085,-36 2-836</inkml:trace>
</inkml:ink>
</file>

<file path=ppt/ink/ink25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2:01.987"/>
    </inkml:context>
    <inkml:brush xml:id="br0">
      <inkml:brushProperty name="width" value="0.025" units="cm"/>
      <inkml:brushProperty name="height" value="0.025" units="cm"/>
    </inkml:brush>
  </inkml:definitions>
  <inkml:trace contextRef="#ctx0" brushRef="#br0">224 16 17040,'0'0'7271,"-8"-4"-5002,4 3-2181,0-1 1,0 0 0,0 1-1,0 0 1,0-1 0,0 2-1,0-1 1,0 0 0,0 1-1,0 0 1,0 0 0,-1 0-1,1 0 1,0 1 0,0 0-1,0 0 1,0 0 0,0 0-1,0 0 1,0 1 0,0 0-1,-5 3 1,-6 5-88,1 1 0,0 0 0,-17 17-1,27-23-4,-1 0-1,1-1 0,0 2 0,0-1 1,1 0-1,0 1 0,0-1 0,0 1 0,0 0 1,1 0-1,0 0 0,-2 10 0,4-14 6,0-1 0,0 1 0,1 0 0,-1 0 0,0-1 0,1 1-1,-1 0 1,1-1 0,0 1 0,-1-1 0,1 1 0,0-1 0,0 1 0,0-1-1,0 1 1,0-1 0,0 0 0,1 1 0,-1-1 0,0 0 0,1 0 0,-1 0-1,1 0 1,-1 0 0,1-1 0,-1 1 0,1 0 0,-1-1 0,1 1 0,0-1-1,-1 1 1,4-1 0,8 3 63,0-1 0,0 0 0,18-1-1,-20 0-53,59 0 57,-45-2-60,0 1 1,-1 1-1,1 2 1,0 0 0,34 10-1,-58-13 28,1 1-1,-1-1 1,0 0-1,0 0 1,1 1-1,-1-1 1,0 1 0,0-1-1,0 1 1,0 0-1,0-1 1,0 1-1,0 0 1,0 0-1,0 0 1,0 0-1,0 0 1,-1-1 0,1 2-1,0-1 1,-1 0-1,1 0 1,-1 0-1,1 0 1,-1 0-1,1 0 1,-1 1 0,0-1-1,1 0 1,-1 0-1,0 0 1,0 1-1,0-1 1,0 0-1,0 0 1,0 1 0,0-1-1,-1 0 1,1 0-1,0 1 1,-1-1-1,1 0 1,-1 0-1,1 0 1,-1 0 0,0 0-1,1 0 1,-1 0-1,0 0 1,0 0-1,0 0 1,1 0-1,-1 0 1,-2 1 0,-4 5 281,-1 0 1,0 0 0,0 0 0,0-1-1,-10 5 1,-6 2-317,1-1 0,-2-1 0,0-1 0,0-1 0,0-2 0,-1 0 0,-1-2 0,-44 4 0,70-8-17,1-1 0,0 0 1,-1 0-1,1 0 0,0 0 0,0 0 1,-1 0-1,1 0 0,0 0 0,-1 0 1,1 0-1,0 0 0,-1 0 0,1 0 1,0 0-1,0 0 0,-1 0 0,1 0 1,0-1-1,-1 1 0,1 0 0,0 0 1,0 0-1,-1 0 0,1-1 0,0 1 1,0 0-1,0 0 0,-1 0 0,1-1 1,0 1-1,0 0 0,0 0 0,-1-1 1,1 1-1,0 0 0,0 0 0,0-1 1,0 1-1,0 0 0,0-1 0,0 1 1,0 0-1,0 0 0,0-1 0,0 1 0,0 0 1,0-1-1,0 1 0,0 0 0,0-1 1,0 1-1,0 0 0,0 0 0,0-1 1,0 1-1,1 0 0,-1-1 0,0 1 1,0 0-1,0 0 0,0-1 0,1 1 1,-1 0-1,0 0 0,0 0 0,1-1 1,-1 1-1,12-12-5560,8-6-5659</inkml:trace>
</inkml:ink>
</file>

<file path=ppt/ink/ink25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2:08.391"/>
    </inkml:context>
    <inkml:brush xml:id="br0">
      <inkml:brushProperty name="width" value="0.025" units="cm"/>
      <inkml:brushProperty name="height" value="0.025" units="cm"/>
    </inkml:brush>
  </inkml:definitions>
  <inkml:trace contextRef="#ctx0" brushRef="#br0">1 1 19859,'0'0'5509,"5"68"-5285,-5-42-160,2 0 0,-2-1-32,0 1 0,0-4 0,0-3-320,0 2-1121,0-6-1474,0-6-1857</inkml:trace>
</inkml:ink>
</file>

<file path=ppt/ink/ink25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2:08.870"/>
    </inkml:context>
    <inkml:brush xml:id="br0">
      <inkml:brushProperty name="width" value="0.025" units="cm"/>
      <inkml:brushProperty name="height" value="0.025" units="cm"/>
    </inkml:brush>
  </inkml:definitions>
  <inkml:trace contextRef="#ctx0" brushRef="#br0">111 27 14830,'0'0'12769,"-10"-7"-12379,6 4-372,3 2-16,-1-1 0,1 1 1,0-1-1,-1 1 0,0 0 0,1 0 1,-1 0-1,0 0 0,1 0 1,-1 0-1,0 0 0,0 1 0,0-1 1,0 0-1,0 1 0,0 0 0,0-1 1,0 1-1,0 0 0,0 0 0,0 0 1,0 0-1,0 1 0,0-1 1,0 0-1,0 1 0,0 0 0,0-1 1,1 1-1,-1 0 0,0 0 0,0 0 1,1 0-1,-1 0 0,0 0 0,1 1 1,-1-1-1,1 0 0,0 1 1,-1-1-1,1 1 0,0 0 0,-2 3 1,1-2 13,0 0 0,0 0 0,0 0 0,0 0 0,0 1 0,1-1 0,0 1 0,-1-1 0,1 1 0,1 0 0,-1-1 0,0 1 0,1 0 0,0 5 0,0-7-4,1 0 0,-1-1 0,1 1 0,-1-1 1,1 1-1,0 0 0,-1-1 0,1 1 0,0-1 0,0 0 0,0 1 1,1-1-1,-1 0 0,0 0 0,0 1 0,1-1 0,-1 0 0,0 0 0,1 0 1,-1-1-1,1 1 0,-1 0 0,1 0 0,0-1 0,-1 1 0,1-1 0,0 0 1,-1 1-1,1-1 0,0 0 0,0 0 0,1 0 0,12 0 67,-1 0 0,0-1 0,0-1-1,0 0 1,0-1 0,0 0 0,0-2 0,-1 1 0,0-1-1,0-1 1,14-8 0,5-1 6,-31 14-80,-1 1 1,0 0 0,1-1-1,-1 1 1,0 0 0,1 0 0,-1-1-1,1 1 1,-1 0 0,0 0-1,1 0 1,-1 0 0,1-1 0,-1 1-1,1 0 1,-1 0 0,0 0 0,1 0-1,-1 0 1,1 0 0,-1 0-1,1 0 1,-1 0 0,1 0 0,-1 1-1,1-1 1,-1 0 0,0 0 0,1 0-1,-1 0 1,1 1 0,-1-1-1,0 0 1,1 1 0,-1-1 0,0 0-1,1 0 1,-1 1 0,0-1-1,1 1 1,-1-1 0,0 0 0,0 1-1,1-1 1,-1 0 0,0 1 0,0-1-1,0 1 1,0-1 0,0 1-1,1-1 1,-1 1 0,0-1 0,0 0-1,0 1 1,0-1 0,0 1 0,0-1-1,-1 1 1,1-1 0,0 1-1,0 0 7,0 0-1,0-1 1,0 1-1,0 0 1,0-1-1,0 1 0,0 0 1,0-1-1,0 1 1,0-1-1,0 1 1,0 0-1,0-1 0,1 1 1,-1-1-1,0 1 1,1 0-1,-1-1 1,0 1-1,1-1 1,-1 1-1,1-1 0,-1 1 1,0-1-1,1 0 1,-1 1-1,1-1 1,0 1-1,-1-1 0,1 0 1,-1 0-1,1 1 1,-1-1-1,1 0 1,0 0-1,-1 0 0,1 1 1,1-1-1,103-7 527,-34-2-6846,-54 7 3334,5-2-2994,3-2-2051</inkml:trace>
</inkml:ink>
</file>

<file path=ppt/ink/ink25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2:09.260"/>
    </inkml:context>
    <inkml:brush xml:id="br0">
      <inkml:brushProperty name="width" value="0.025" units="cm"/>
      <inkml:brushProperty name="height" value="0.025" units="cm"/>
    </inkml:brush>
  </inkml:definitions>
  <inkml:trace contextRef="#ctx0" brushRef="#br0">82 1 17072,'0'0'5632,"-4"9"-5600,2-2-27,-1-1-1,2 0 0,-1 0 1,0 1-1,1-1 0,0 1 1,1-1-1,-1 1 0,1-1 1,1 1-1,-1 0 0,1-1 1,0 1-1,1-1 0,2 8 1,4 5-73,1 0 0,1-1 0,18 25 0,-16-25 62,0 0 0,14 34 1,-23-45 201,0 0 0,-1 1 0,0-1 1,0 1-1,-1-1 0,0 1 0,-1 0 1,1 0-1,-1 0 0,-1-1 0,-1 12 1,1-17-66,1 1 0,-1-1 0,0 1 1,0-1-1,0 0 0,0 0 0,0 1 1,0-1-1,0 0 0,-1 0 0,1 0 1,-1 0-1,0-1 0,1 1 0,-1 0 1,0-1-1,0 1 0,0-1 0,0 1 1,0-1-1,-1 0 0,1 0 0,0 0 1,-1 0-1,1 0 0,0-1 0,-1 1 1,1-1-1,-1 0 0,1 1 0,-5-1 1,2 0 73,1-1 0,-1 1 0,1-1 1,0 0-1,-1 0 0,1 0 1,0 0-1,0-1 0,0 1 1,0-1-1,0 0 0,0-1 0,1 1 1,-1-1-1,1 1 0,-1-1 1,-3-5-1,0-2-233,0 0 0,1-1 0,0 0 0,1 0 0,0-1 0,1 1 0,1-1 0,-1 0 0,2 0 0,0 0 0,0 0 0,1 0 0,1-1 0,0 1 0,0 0 0,1-1 0,3-12 0,-3 18-36,1 0 1,-1 0 0,1 1-1,0-1 1,0 1 0,1 0-1,0-1 1,0 1 0,1 0-1,-1 1 1,1-1 0,0 1-1,1-1 1,-1 1 0,1 1 0,0-1-1,1 1 1,-1-1 0,1 2-1,-1-1 1,1 1 0,0-1-1,1 2 1,-1-1 0,0 1-1,1 0 1,0 0 0,-1 0 0,1 1-1,0 0 1,10 0 0,15 1-4112,3 0-2733</inkml:trace>
</inkml:ink>
</file>

<file path=ppt/ink/ink25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2:10.235"/>
    </inkml:context>
    <inkml:brush xml:id="br0">
      <inkml:brushProperty name="width" value="0.025" units="cm"/>
      <inkml:brushProperty name="height" value="0.025" units="cm"/>
    </inkml:brush>
  </inkml:definitions>
  <inkml:trace contextRef="#ctx0" brushRef="#br0">16 24 12908,'0'0'16138,"-1"-5"-15946,1-13 573,0 24-1112,-2 8-2905,-2-5-2023,-4 1-2113</inkml:trace>
</inkml:ink>
</file>

<file path=ppt/ink/ink25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2:10.888"/>
    </inkml:context>
    <inkml:brush xml:id="br0">
      <inkml:brushProperty name="width" value="0.025" units="cm"/>
      <inkml:brushProperty name="height" value="0.025" units="cm"/>
    </inkml:brush>
  </inkml:definitions>
  <inkml:trace contextRef="#ctx0" brushRef="#br0">242 62 8616,'0'0'11926,"3"-9"-8200,1 1-2584,-2 5-760,-1 0 1,1 0-1,-1 0 1,0 0-1,0 0 1,0 0-1,0 0 1,-1-1-1,1 1 1,-1-5-1,-3 7-186,-1 0-1,1 0 0,-1 0 1,1 1-1,-1-1 0,0 1 0,1 0 1,-1 0-1,1 0 0,-1 1 1,-6 1-1,0 2-190,0 0 1,1 1-1,0 1 0,0 0 1,0 0-1,1 0 0,0 1 1,0 1-1,0-1 0,1 1 1,0 0-1,-10 17 0,17-24-4,-1 0 0,1 0 1,0 0-1,0-1 0,0 1 0,0 0 0,0 0 0,0 0 0,0 0 0,0 0 0,0-1 0,0 1 0,0 0 0,0 0 0,1 0 1,-1 0-1,0-1 0,1 1 0,-1 0 0,0 0 0,1-1 0,-1 1 0,1 0 0,-1-1 0,1 1 0,-1 0 0,1-1 0,0 1 1,-1-1-1,1 1 0,0-1 0,0 1 0,-1-1 0,1 1 0,0-1 0,0 0 0,1 1 0,41 13 67,-20-7-49,-18-6 7,0 2-1,-1-1 1,1 0-1,-1 1 0,0 0 1,0 0-1,0 0 0,0 1 1,0 0-1,-1-1 0,6 9 1,-8-11-19,0 0 1,-1 1 0,1 0-1,0-1 1,-1 1-1,0-1 1,1 1 0,-1 0-1,0-1 1,0 1-1,0 0 1,0-1 0,0 1-1,0 0 1,0-1-1,-1 1 1,1-1 0,0 1-1,-1 0 1,1-1-1,-1 1 1,0-1 0,0 1-1,0-1 1,1 0 0,-1 1-1,0-1 1,-1 0-1,1 1 1,0-1 0,0 0-1,0 0 1,-1 0-1,1 0 1,-1 0 0,1-1-1,-1 1 1,1 0-1,-3 0 1,-7 4-8,-1 0 0,0-1 0,-1 0 0,1-1 0,-1 0 0,1-1 0,-1-1 0,0 0 0,0-1 0,1 0 0,-1-1 0,-18-3 0,30 4-36,0 0 1,0 0-1,0 0 0,-1 0 1,1 0-1,0-1 1,0 1-1,0 0 0,0-1 1,0 1-1,0-1 0,0 1 1,0-1-1,1 1 1,-1-1-1,0 0 0,0 1 1,0-1-1,0 0 0,1 0 1,-1 1-1,0-1 1,1 0-1,-1 0 0,1 0 1,-1-1-1,1 1-104,0-1 0,0 1 1,0-1-1,0 1 0,1-1 0,-1 1 0,1 0 0,-1-1 0,1 1 1,-1 0-1,1 0 0,0-1 0,0 1 0,-1 0 0,1 0 0,2-2 1,7-7-1350,0 0 1,0 2-1,14-10 1,-17 13 499,25-20-4808,0-4-2723</inkml:trace>
</inkml:ink>
</file>

<file path=ppt/ink/ink25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2:11.235"/>
    </inkml:context>
    <inkml:brush xml:id="br0">
      <inkml:brushProperty name="width" value="0.025" units="cm"/>
      <inkml:brushProperty name="height" value="0.025" units="cm"/>
    </inkml:brush>
  </inkml:definitions>
  <inkml:trace contextRef="#ctx0" brushRef="#br0">47 1 15663,'0'0'15470,"-3"12"-15128,-9 31-19,2 1 0,1 0 0,-3 72 0,12-115-323,0 0 0,0-1 0,0 1 0,0 0 0,0 0 0,0 0 0,0 0 0,0 0 0,1 0 0,-1 0 0,0 0 0,1 0 0,-1 0 0,0-1 0,1 1 0,-1 0 0,1 0 0,-1 0 0,1-1 0,0 1 0,-1 0 0,1-1 0,0 1 0,0 0 0,-1-1 0,1 1 0,0-1 0,0 1 0,1 0 0,0-1 0,1 0 0,-1 1 0,0-1 0,1 0 0,-1 0 0,1-1 0,-1 1 0,0 0 0,1-1 0,-1 1 0,4-3 0,3 0 0,0-1 0,0-1 0,0 1 0,13-11 0,4-9 0,12-10 0,-37 35 0,-1-1 0,1 0 0,-1 1 0,0-1 0,1 1 0,-1-1 0,1 1 0,-1-1 0,0 1 0,1-1 0,-1 1 0,0-1 0,1 1 0,-1 0 0,0-1 0,0 1 0,0-1 0,0 1 0,1 0 0,-1-1 0,0 1 0,0 0 0,0-1 0,0 1 0,-1-1 0,1 1 0,0 0 0,0 0 0,0 28 0,0-26 0,-12 132-545,12-134 452,0-1-1,0 0 0,0 0 0,1 1 0,-1-1 1,0 0-1,0 0 0,0 0 0,0 1 0,0-1 1,1 0-1,-1 0 0,0 0 0,0 0 0,0 1 1,0-1-1,1 0 0,-1 0 0,0 0 0,0 0 1,0 0-1,1 0 0,-1 0 0,0 0 0,0 0 1,1 1-1,-1-1 0,0 0 0,0 0 0,0 0 1,1 0-1,-1 0 0,0 0 0,0 0 0,1-1 1,-1 1-1,0 0 0,0 0 0,1 0 0,-1 0 1,0 0-1,0 0 0,0 0 0,1 0 0,-1-1 1,0 1-1,0 0 0,12-7-2269,0-9-1987,0-5-1987</inkml:trace>
</inkml:ink>
</file>

<file path=ppt/ink/ink25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2:12.203"/>
    </inkml:context>
    <inkml:brush xml:id="br0">
      <inkml:brushProperty name="width" value="0.025" units="cm"/>
      <inkml:brushProperty name="height" value="0.025" units="cm"/>
    </inkml:brush>
  </inkml:definitions>
  <inkml:trace contextRef="#ctx0" brushRef="#br0">81 297 96,'0'0'19950,"9"-4"-19881,32-9-41,-17 8 3953,-18 2-157,-11 1-1679,-15 3-1329,7 5-630,0 0 0,1 1 0,0 1-1,0 0 1,0 1 0,1 0 0,1 0-1,0 1 1,-16 20 0,26-30-186,0 0 0,-1 0 0,1 1 0,0-1 0,-1 0 0,1 1 0,0-1 0,-1 0 0,1 1 0,0-1 0,0 1 0,-1-1 0,1 0 0,0 1 0,0-1 0,0 1 0,0-1 0,0 0 0,-1 1 0,1-1 0,0 1 0,0-1 0,0 1 0,0-1 0,0 1 0,0-1 0,0 0 0,1 1 0,-1-1 0,0 1 0,0-1 0,0 1 0,0-1 0,1 0 0,-1 1 0,0-1 0,0 1 0,1-1 0,19 1 0,24-17 0,19-37 0,-62 53 0,1 0 0,-1 0 0,0-1 0,1 1 0,-1 0 0,0 0 0,0 0 0,1 1 0,-1-1 0,0 0 0,1 0 0,-1 1 0,0-1 0,0 0 0,1 1 0,-1 0 0,0-1 0,0 1 0,0 0 0,0-1 0,0 1 0,0 0 0,0 0 0,0 0 0,0 0 0,1 1 0,30 35 0,-21-25 0,-11-11 1,1 0-1,0 0 1,0 0 0,0 0 0,0 0-1,-1 0 1,1 0 0,1 0-1,-1-1 1,0 1 0,0 0-1,0-1 1,0 1 0,0-1 0,1 1-1,-1-1 1,0 0 0,0 0-1,1 1 1,-1-1 0,0 0 0,0 0-1,1 0 1,-1 0 0,0 0-1,1-1 1,-1 1 0,0 0 0,0 0-1,1-1 1,-1 1 0,0-1-1,0 1 1,0-1 0,0 0-1,2-1 1,3-3-2,-1-1 0,0 1-1,0-1 1,-1 0 0,7-11 0,-8 12-22,0 0 1,0 1-1,0-1 1,1 1-1,0-1 1,6-5-1,16-5-3241,-1-1-1,-1-1 1,-1-2-1,34-33 1,-49 43 2930,-1-1 0,0 1 1,0-1-1,-1-1 0,9-19 1,-11 20 955,-1-1 0,0 1 1,0-1-1,-1 0 0,0 0 1,-1-1-1,-1-10 0,1 22-560,-1-1-1,0 1 0,0 0 1,0 0-1,0 0 0,0-1 1,0 1-1,0 0 1,0 0-1,0-1 0,0 1 1,0 0-1,0 0 0,0-1 1,0 1-1,0 0 0,0 0 1,0-1-1,0 1 1,0 0-1,0 0 0,0-1 1,0 1-1,0 0 0,-1 0 1,1 0-1,0-1 1,0 1-1,0 0 0,0 0 1,-1 0-1,1-1 0,0 1 1,0 0-1,0 0 0,-1 0 1,1 0-1,0 0 1,0 0-1,0 0 0,-1-1 1,1 1-1,0 0 0,-1 0 1,-8 10 712,-8 20-530,8-1 848,1 0 1,2 0-1,-6 55 0,11-72-886,0-1-1,1 1 1,1 0-1,0-1 1,1 1-1,0 0 1,0-1-1,1 0 1,1 0 0,0 0-1,0 0 1,11 18-1,-60-92-2270,-39-46 6255,81 107-4146,1-1-1,0 0 1,0 0 0,1 1 0,-1-1 0,0 0-1,1-1 1,0 1 0,0 0 0,-1-5 0,2 7-43,0 0 1,0 0 0,0 0 0,0 0-1,0 0 1,1 0 0,-1-1 0,0 1-1,1 0 1,-1 0 0,0 0-1,1 0 1,0 0 0,-1 0 0,1 0-1,-1 0 1,1 0 0,0 1 0,0-1-1,0 0 1,0 0 0,-1 1 0,1-1-1,0 0 1,0 1 0,0-1 0,0 1-1,0-1 1,0 1 0,1 0 0,-1-1-1,2 1 1,33-9-122,1 2 0,-1 1 0,49-1 0,3 0-2203,-4-5-6309</inkml:trace>
</inkml:ink>
</file>

<file path=ppt/ink/ink25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3:05.107"/>
    </inkml:context>
    <inkml:brush xml:id="br0">
      <inkml:brushProperty name="width" value="0.025" units="cm"/>
      <inkml:brushProperty name="height" value="0.025" units="cm"/>
    </inkml:brush>
  </inkml:definitions>
  <inkml:trace contextRef="#ctx0" brushRef="#br0">593 69 3748,'-3'-5'429,"0"0"0,0 1 1,-1-1-1,0 1 1,0-1-1,0 1 0,0 0 1,-1 0-1,0 1 0,1 0 1,-1-1-1,-1 2 1,1-1-1,0 0 0,-1 1 1,1 0-1,-1 1 1,0-1-1,1 1 0,-1 0 1,0 0-1,-11 1 1,-3 0-178,0 1 1,1 1 0,-1 1-1,1 1 1,-1 1 0,1 1-1,1 0 1,-1 1 0,1 1 0,0 1-1,1 1 1,0 0 0,0 1-1,1 1 1,-18 17 0,19-16-205,1 1 0,0 1 0,1 0 1,1 0-1,0 2 0,2-1 0,-1 2 1,2-1-1,0 1 0,2 1 1,0-1-1,0 1 0,2 0 0,0 1 1,-1 22-1,3-20 47,2 0 1,1 0 0,0 0-1,2 0 1,8 43 0,-8-58-65,0 0 1,1 0-1,0-1 0,0 1 1,0 0-1,1-1 1,0 0-1,0 0 0,0 0 1,1 0-1,0-1 1,0 0-1,1 0 1,-1 0-1,1-1 0,0 1 1,1-1-1,-1-1 1,0 1-1,1-1 1,13 4-1,2-1 101,1-1 0,1-1 0,-1-1-1,0-1 1,1-1 0,0-1 0,-1-1 0,1-1 0,-1-1 0,0-1-1,0-1 1,0-1 0,0-1 0,-1-1 0,0-1 0,-1-1-1,28-17 1,-31 16 1,0 0 0,-1-1 0,0-1-1,-1-1 1,-1 0 0,0-1 0,0-1-1,-2 0 1,0-1 0,-1 0 0,-1-1 0,0-1-1,-2 0 1,0 0 0,-1 0 0,0-1-1,-2 0 1,-1-1 0,5-32 0,-9 38-106,0-1 1,0 1-1,-2-1 0,0 0 1,-1 1-1,-7-31 1,7 39-108,-1 0 1,0 1-1,0-1 1,0 1-1,-1 0 1,0-1-1,0 2 1,-1-1-1,1 0 1,-1 1 0,0 0-1,-1 0 1,1 0-1,-1 1 1,0 0-1,0 0 1,-8-3-1,1 1-830,-1 1-1,0 0 1,0 1-1,0 1 0,0 0 1,-18-1-1,-33 0-6536</inkml:trace>
</inkml:ink>
</file>

<file path=ppt/ink/ink25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3:27.274"/>
    </inkml:context>
    <inkml:brush xml:id="br0">
      <inkml:brushProperty name="width" value="0.025" units="cm"/>
      <inkml:brushProperty name="height" value="0.025" units="cm"/>
    </inkml:brush>
  </inkml:definitions>
  <inkml:trace contextRef="#ctx0" brushRef="#br0">177 0 1537,'0'0'2867,"-9"4"-2616,8-3-211,-108 58 122,64-28 2775,44-29-2880,-1 0-1,1 0 1,0 0-1,-1 1 1,1-1-1,0 0 1,1 1-1,-1-1 1,0 1-1,1-1 1,-1 1-1,1-1 1,0 1-1,-1-1 1,2 4-1,1 44 32,-1-45-87,3 17-113,2 0-1,0-1 1,1 0 0,2 0-1,0-1 1,22 36 0,16 39-10,-19-30 408,2-1-1,3-2 0,2-1 0,4-2 1,1-1-1,61 64 0,327 346-82,-359-396 222,4-3 0,159 117 0,189 79-702,-270-172 482,97 50 199,-139-94-300,2-4 1,122 30 0,242 28-179,-60-15 885,-110-19-485,318 37 1281,-588-102-1510,1-2 0,0-1 0,0-1 0,0-2 0,68-13 0,-27 0 39,-38 9-425,74-24-1,-40 11 389,-56 16-213,1-1 0,-1-1-1,18-8 1,-30 10 54,0 1 1,1-2-1,-1 1 1,0 0-1,0-1 1,-1 0-1,1 0 1,-1 0-1,0-1 1,0 0-1,0 1 0,6-12 1,2-5 201,0-2 0,-2 1 0,10-32-1,-18 48-149,0 0-1,-1 0 0,0-1 0,0 1 0,0 0 1,-1 0-1,0-1 0,0 1 0,0-1 0,-1 1 1,0 0-1,-1 0 0,1 0 0,-1-1 0,0 1 1,-1 1-1,1-1 0,-6-8 0,-33-46 4,-81-126 1233,102 158-1131,-2 0 0,0 2 1,-2 0-1,-1 2 0,-32-24 0,12 8-82,-266-205 2832,-18 27-2935,35 24 404,106 71-272,-5 8 0,-5 8 0,-260-100 0,360 170-44,-1 4 0,-1 5 0,-2 4 0,0 4 0,-125-7 0,-148-23-4,7-32 294,231 50 187,-78-8-407,-20-5 33,195 35-90,0-2 0,1-2-1,-67-34 1,94 41-86,5 3-413,0 0 0,-1 0 0,1 0 0,-1 1 0,1 1 0,-1-1 0,-14-2 0,-2 5-5023</inkml:trace>
</inkml:ink>
</file>

<file path=ppt/ink/ink25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3:40.669"/>
    </inkml:context>
    <inkml:brush xml:id="br0">
      <inkml:brushProperty name="width" value="0.025" units="cm"/>
      <inkml:brushProperty name="height" value="0.025" units="cm"/>
    </inkml:brush>
  </inkml:definitions>
  <inkml:trace contextRef="#ctx0" brushRef="#br0">896 142 3043,'0'0'6491,"-9"-8"-5994,1 1-497,0-1 452,-1 0-1,0 1 1,0 0-1,-1 0 0,0 1 1,-20-10-1,20 14-372,0 1-1,0 0 1,0 0-1,0 1 1,0 0-1,0 1 1,-19 3 0,20-2-44,0-1 0,0 0 0,0 0 0,0-1 0,0 0 0,0 0 0,0-1 0,0 0 0,0-1 0,-12-4 0,1-1 77,1 1-1,-1 1 0,0 1 0,-1 0 0,1 2 1,-33-1-1,6 4-31,-83 13 1,117-12-70,1 2 0,0-1 0,1 2 0,-1-1 0,1 2 0,0 0 0,0 0 0,0 1 0,1 0 0,0 0 0,1 1 0,-16 17 0,17-17 20,1 0 0,0 1 0,0 0 0,1 0 0,0 1 0,1 0 0,0 0 0,0 0 0,1 0 0,1 1 0,-1-1 0,2 1 1,0 0-1,-2 16 0,4-19-24,0 0 1,0-1 0,1 1 0,0 0 0,0-1-1,0 1 1,1-1 0,1 1 0,-1-1-1,1 0 1,0 0 0,1 0 0,0 0 0,0 0-1,0-1 1,1 0 0,0 0 0,0 0-1,1-1 1,-1 1 0,1-1 0,0 0 0,11 5-1,0 1 12,0-2 0,2 0-1,-1-1 1,1 0 0,31 7-1,105 14 110,-11-3-63,-92-13 39,3 3-417,0-3 0,1-3 0,109 7 0,-116-16 296,-18 0 32,0 0 1,0-2-1,0-2 0,-1-1 0,57-14 1,-77 14-4,-1-1 1,1 0 0,-1-1 0,0 0 0,-1-1-1,1 1 1,-1-1 0,-1-1 0,1 0-1,-1 0 1,-1 0 0,1-1 0,5-10 0,1-3 32,-2-1 0,0 0 1,-1 0-1,10-35 0,-16 43 48,0-1 0,-1 0-1,0 0 1,-1 1 0,-1-1-1,-1 0 1,0 0 0,-1 0 0,-1 0-1,-6-27 1,5 33-45,-1 1 1,1 0 0,-2 0-1,1 0 1,-1 0 0,0 1-1,-1 0 1,0 0-1,0 0 1,-1 1 0,0 0-1,0 0 1,-1 0-1,0 1 1,0 0 0,0 1-1,-1 0 1,-11-5 0,9 5-47,0 1 0,-1 1 0,1-1 0,-1 2 0,0 0 1,0 0-1,1 1 0,-1 0 0,0 1 0,0 1 0,0 0 1,0 0-1,0 1 0,-20 6 0,-1 4-856,0 1 0,0 2-1,-48 30 1,-20 14-4153</inkml:trace>
</inkml:ink>
</file>

<file path=ppt/ink/ink25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3:55.316"/>
    </inkml:context>
    <inkml:brush xml:id="br0">
      <inkml:brushProperty name="width" value="0.025" units="cm"/>
      <inkml:brushProperty name="height" value="0.025" units="cm"/>
    </inkml:brush>
  </inkml:definitions>
  <inkml:trace contextRef="#ctx0" brushRef="#br0">3916 808 2626,'16'-62'3588,"-13"36"-3255,-2-1 1,0 1 0,-6-49-1,4 65-194,-1 1-1,-1-1 0,0 1 0,0-1 0,-1 1 0,0 0 0,0 1 0,-1-1 0,-1 1 0,1 0 0,-1 0 0,0 0 0,-1 1 0,0 0 0,0 1 0,0-1 0,-1 1 0,-15-9 0,-12-5-421,-1 2 0,-1 1 0,-48-15 0,49 19-263,-130-49 514,-2 7 0,-3 8 0,-214-31 0,-626 6 682,796 63-600,-150 4-70,281 9 0,1 3 0,-112 26-1,96-9 78,-126 49 0,169-50 148,0 2 1,2 3-1,-80 53 0,124-74-185,-1 1 1,1 0 0,1 1 0,0 0 0,0 0-1,0 1 1,1 0 0,1 1 0,0 0-1,-7 13 1,10-14-22,0 1-1,1-1 0,0 1 1,0 0-1,2 0 1,-1 0-1,1 0 1,1 0-1,0 0 1,0 0-1,1 0 0,3 14 1,6 14-19,27 74 0,2 3 49,-21-44-46,47 147 94,-54-190-94,1-2 0,2 1 0,0-2 0,2 0 0,31 39 0,-4-16 147,3-2 0,2-2 0,93 68 0,177 94 24,-56-41 170,-203-125-268,250 166 113,-204-143-159,119 52 0,23-14 66,4-11 1,4-11-1,310 54 0,-39-60 289,-400-68-307,-1-4 0,153-19 0,-198 7 67,-1-4 1,142-44 0,-183 45 36,0-2 1,-1-1-1,-1-2 0,-1-1 1,0-2-1,-1-2 1,47-41-1,-65 48-121,0 0 0,-2-1 0,0 0 0,-1-1 0,0-1 0,-2 0-1,0-1 1,-1 0 0,-1 0 0,10-37 0,-12 28-32,-1-1 0,-2 1 0,-1-1 0,-1 0 0,-1 0 0,-2 0 0,-6-38 0,-3 10-17,-4 1 0,-1 0 0,-3 1 1,-3 1-1,-2 1 0,-2 1 0,-54-82 0,28 58 14,-3 3-1,-3 2 0,-4 3 1,-2 2-1,-4 4 0,-2 2 1,-2 3-1,-3 4 0,-3 3 1,-1 3-1,-3 3 0,-148-57 1,74 47-1504,-183-37 1,63 30-1354</inkml:trace>
</inkml:ink>
</file>

<file path=ppt/ink/ink25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4:11.185"/>
    </inkml:context>
    <inkml:brush xml:id="br0">
      <inkml:brushProperty name="width" value="0.025" units="cm"/>
      <inkml:brushProperty name="height" value="0.025" units="cm"/>
    </inkml:brush>
  </inkml:definitions>
  <inkml:trace contextRef="#ctx0" brushRef="#br0">1 598 2723,'4'10'971,"10"16"-471,1-1 1,1-1-1,2-1 0,0 0 1,38 36-1,130 102 514,-76-69 357,-55-44-1105,335 288 454,22-25-692,273 95 428,-450-274-917,355 157 578,-173-94 574,314 127 727,-708-314-1311,791 265 560,-740-251-716,0-3-1,2-4 1,-1-3 0,119 4 0,-193-16 37,0 1 0,0-1 0,0 0 0,0 0 0,-1 0 0,1 0 0,0 0 0,0 0 0,0 0-1,0-1 1,0 1 0,0 0 0,-1 0 0,1-1 0,0 1 0,0 0 0,0-1 0,-1 1 0,1-1 0,0 1 0,0-1 0,-1 0 0,1 1-1,-1-1 1,1 1 0,0-1 0,-1 0 0,1 0 0,-1 1 0,1-1 0,-1 0 0,0 0 0,1 0 0,-1 0 0,0 1 0,0-1 0,0 0-1,1 0 1,-1 0 0,0 0 0,0 0 0,0 0 0,0 1 0,0-1 0,-1 0 0,1 0 0,0 0 0,0 0 0,-1 0 0,1-1 0,-2-3-12,0 0 0,-1 0 0,1 1 0,-1-1 0,0 0 1,0 1-1,-5-7 0,-282-272 699,185 185-725,-344-266-1155,-6-7 6568,348 277-5161,-183-123 0,-33-25 2069,24-42 248,50 45-2268,126 139 650,-216-136 0,131 98-450,-80-70-365,-163-108 741,437 306-681,0 1 1,-1 0-1,0 2 0,-1 0 1,0 0-1,0 2 0,0 0 1,0 0-1,-1 2 0,0 0 1,0 1-1,0 1 0,0 0 1,0 1-1,0 1 0,-22 4 1,-7 3-583,0-3 1,0-1-1,-61-4 0,72-3-804,1-1 1,0-2-1,0-1 0,0-1 0,-34-15 0,-23-15-3175,5-3-683</inkml:trace>
</inkml:ink>
</file>

<file path=ppt/ink/ink25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4:05.567"/>
    </inkml:context>
    <inkml:brush xml:id="br0">
      <inkml:brushProperty name="width" value="0.025" units="cm"/>
      <inkml:brushProperty name="height" value="0.025" units="cm"/>
    </inkml:brush>
  </inkml:definitions>
  <inkml:trace contextRef="#ctx0" brushRef="#br0">69 907 2883,'-6'12'5941,"-7"13"-4386,-16 28 525,8-16 2208,43-81 1227,6-13-4769,450-697 1518,-411 666-3811,-10 12-4140,-51 66 2137,-5 6-1137</inkml:trace>
</inkml:ink>
</file>

<file path=ppt/ink/ink25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4:05.926"/>
    </inkml:context>
    <inkml:brush xml:id="br0">
      <inkml:brushProperty name="width" value="0.025" units="cm"/>
      <inkml:brushProperty name="height" value="0.025" units="cm"/>
    </inkml:brush>
  </inkml:definitions>
  <inkml:trace contextRef="#ctx0" brushRef="#br0">5 219 12876,'0'0'6054,"-2"-9"-5082,2 5-889,-1 2-46,1 0-1,-1-1 0,1 1 0,-1 0 0,1 0 0,0 0 1,0-1-1,0 1 0,0 0 0,1 0 0,-1 0 0,0-1 1,1 1-1,0 0 0,-1 0 0,1 0 0,0 0 1,0 0-1,0 0 0,0 0 0,1 1 0,-1-1 0,0 0 1,1 0-1,0 1 0,-1-1 0,1 1 0,0 0 0,2-3 1,38-22 194,0 1 1,1 3 0,1 1-1,77-25 1,-119 45-223,0 1-1,0-1 1,0 0 0,0 1 0,1-1-1,-1 1 1,0 0 0,0 0-1,1 0 1,-1 0 0,0 0-1,0 0 1,0 1 0,1-1-1,-1 1 1,0-1 0,0 1 0,0 0-1,0 0 1,0 0 0,0 0-1,0 0 1,0 1 0,0-1-1,2 3 1,-2 0 135,0 0 0,0 0 0,0 0 0,-1 0 0,1 0 0,-1 1 0,0-1 0,0 0 0,-1 1 0,1-1 0,-1 9 0,-6 322 4618,6-321-4778,2 0 1,0 0 0,0 0 0,2 0 0,-1-1-1,10 22 1,7 0-2309,7-7-3290,-1-13-4716</inkml:trace>
</inkml:ink>
</file>

<file path=ppt/ink/ink25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4:16.618"/>
    </inkml:context>
    <inkml:brush xml:id="br0">
      <inkml:brushProperty name="width" value="0.025" units="cm"/>
      <inkml:brushProperty name="height" value="0.025" units="cm"/>
    </inkml:brush>
  </inkml:definitions>
  <inkml:trace contextRef="#ctx0" brushRef="#br0">0 1515 11435,'0'0'3945,"1"-12"-3075,2-13-658,2 0 0,0 1 0,2-1 0,0 2-1,16-34 1,66-126 1189,-77 160-1228,509-868 4955,-511 875-5051,122-184 446,-130 189-3952,-14 14 426,-32 19-2670,18-9 845,0-4-371</inkml:trace>
</inkml:ink>
</file>

<file path=ppt/ink/ink25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4:16.975"/>
    </inkml:context>
    <inkml:brush xml:id="br0">
      <inkml:brushProperty name="width" value="0.025" units="cm"/>
      <inkml:brushProperty name="height" value="0.025" units="cm"/>
    </inkml:brush>
  </inkml:definitions>
  <inkml:trace contextRef="#ctx0" brushRef="#br0">22 98 5285,'0'0'5296,"-4"-10"-2921,-1 0-1517,3 7-547,1 0-1,-1-1 1,1 1 0,-1 0 0,1-1 0,0 1 0,0-1 0,1 1 0,-1-1 0,1 1 0,0-1 0,0 0 0,0-4 0,1 8-221,-1-1 1,1 0 0,0 0 0,-1 1 0,1-1-1,0 1 1,-1-1 0,1 0 0,0 1 0,0 0 0,0-1-1,0 1 1,-1-1 0,1 1 0,0 0 0,0 0-1,0-1 1,0 1 0,0 0 0,0 0 0,0 0 0,0 0-1,0 0 1,1 0 0,32 0 641,-26 1-446,45 0 478,-32 0-648,1 0 0,-1-1 0,0-2-1,0 0 1,0-1 0,24-7 0,-44 10-87,0-1 0,0 1-1,0 0 1,0-1 0,0 1 0,0 0 0,0 0 0,0 0 0,0 0-1,0 0 1,0 0 0,0 0 0,0 0 0,0 0 0,-1 0 0,1 0-1,0 1 1,0-1 0,0 0 0,0 1 0,0-1 0,0 0 0,0 1-1,0-1 1,-1 1 0,1 0 0,0-1 0,0 1 0,-1 0 0,1-1 0,0 1-1,-1 0 1,1 0 0,-1 0 0,1-1 0,-1 1 0,1 0 0,-1 0-1,0 0 1,1 0 0,-1 0 0,0 0 0,0 0 0,0 0 0,0 0-1,0 1 1,1 8 350,0 1 0,-1-1 0,-3 20 0,1-12-48,-21 155 815,-3 37-1192,26-201-205,0 0 0,0 0 0,1-1 0,2 13 0,-3-19 57,1 0 0,-1-1 0,1 1 0,-1-1 0,1 0 0,0 1 0,-1-1 0,1 1 0,0-1 0,0 0 0,0 0 0,0 1 0,2 0 0,-2-1-98,0 0 0,0-1 0,1 1-1,-1-1 1,0 0 0,0 1 0,0-1 0,0 0-1,0 0 1,0 0 0,1 0 0,-1 0-1,0 0 1,0 0 0,0 0 0,0 0-1,0-1 1,1 1 0,-1 0 0,0-1 0,1 0-1,30-18-12188</inkml:trace>
</inkml:ink>
</file>

<file path=ppt/ink/ink25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4:24.099"/>
    </inkml:context>
    <inkml:brush xml:id="br0">
      <inkml:brushProperty name="width" value="0.025" units="cm"/>
      <inkml:brushProperty name="height" value="0.025" units="cm"/>
    </inkml:brush>
  </inkml:definitions>
  <inkml:trace contextRef="#ctx0" brushRef="#br0">172 34 8968,'-2'12'-384,"-3"18"583,2 1 0,1-1 0,1 1 1,2 0-1,1 0 0,8 41 0,53 195 1905,-48-212-1860,-8-31-148,215 781 1110,36-9-799,116 164 1135,72-31-693,373 402-753,-266-585-54,-378-542-325,290 260 1,-187-235-787,-233-197 1040,1-3 1,1-1-1,2-2 1,78 28-1,-112-48 5,1-1-1,0-1 1,0 0 0,0-1-1,1-1 1,-1-1-1,21 0 1,-27-2 16,-1 0 0,0-1 0,0 0 0,0 0 0,-1-1 0,1 0 0,0 0 0,-1-1 0,0-1 0,0 1 0,0-1 0,-1 0 0,1-1 0,8-9 0,7-8 136,-1-2 0,-1-1 0,33-53 0,42-97 19,-65 114-64,19-30-35,-5-3 0,-4-2 1,-5-1-1,-3-2 0,18-105 0,40-496 1089,-85 581-1038,-6-1-1,-5 0 1,-38-223 0,-134-297 414,-58 15 1429,98 300-1900,-14 6-1,-14 8 1,-230-328-1,-519-533-201,823 1072 106,-4 4 1,-4 5-1,-123-88 1,177 147 87,-2 3 1,-1 2-1,-1 2 1,-2 2-1,0 2 1,-2 3-1,0 1 1,0 4-1,-2 1 1,-73-7-1,28 15-13,0 5-1,-144 16 1,-195 53-632,89-11-142,45-19-2808,161-18-539</inkml:trace>
</inkml:ink>
</file>

<file path=ppt/ink/ink25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4:26.912"/>
    </inkml:context>
    <inkml:brush xml:id="br0">
      <inkml:brushProperty name="width" value="0.025" units="cm"/>
      <inkml:brushProperty name="height" value="0.025" units="cm"/>
    </inkml:brush>
  </inkml:definitions>
  <inkml:trace contextRef="#ctx0" brushRef="#br0">1 613 9417,'0'0'4959,"9"-6"-3272,151-117 2679,77-93-3007,-120 108-1244,-90 84-162,-10 10-89,-1-1-1,0-1 1,-1 0 0,0-1 0,13-21 0,-28 37 62,1 1 1,-1 0 0,0 0 0,1-1-1,-1 1 1,0 0 0,1-1 0,-1 1-1,0 0 1,0-1 0,1 1 0,-1 0-1,0-1 1,0 1 0,0-1 0,0 1-1,1-1 1,-1 1 0,0 0 0,0-1-1,0 1 1,0-1 0,0 1 0,0-1-1,0 1 1,0 0 0,0-1 0,0 1-1,-1-1 1,1 1 0,0 0 0,0-1-1,0 1 1,0-1 0,-1 1 0,1 0-1,0-1 1,0 1 0,-1 0 0,1-1-1,0 1 1,-1 0 0,1-1 0,0 1-1,-1 0 1,1 0 0,0-1 0,-1 1-1,1 0 1,-1 0 0,1 0 0,0 0-1,-1 0 1,1-1 0,-1 1 0,1 0-1,-1 0 1,1 0 0,0 0 0,-2 0-1,-19 0-4613</inkml:trace>
</inkml:ink>
</file>

<file path=ppt/ink/ink25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4:27.256"/>
    </inkml:context>
    <inkml:brush xml:id="br0">
      <inkml:brushProperty name="width" value="0.025" units="cm"/>
      <inkml:brushProperty name="height" value="0.025" units="cm"/>
    </inkml:brush>
  </inkml:definitions>
  <inkml:trace contextRef="#ctx0" brushRef="#br0">1 228 15310,'0'0'1629,"5"-10"-1138,2-2-294,1 0 1,0 1-1,1 0 1,0 0-1,1 1 1,0 0-1,0 1 1,1 0-1,16-9 1,5-2 170,62-30 0,-79 43-359,1 2-1,-1-1 1,1 2-1,0 0 1,0 1-1,28-2 0,-42 5-14,0 0 0,0 0-1,0 0 1,0 0-1,0 1 1,0-1-1,0 0 1,0 1 0,0 0-1,0-1 1,0 1-1,-1 0 1,1 0-1,0 0 1,0 0-1,-1 0 1,1 0 0,-1 1-1,1-1 1,-1 0-1,1 1 1,-1 0-1,2 2 1,-1 0 45,0 0 0,-1 1 0,1-1 0,-1 0 1,0 1-1,0-1 0,0 1 0,-1-1 0,0 1 0,0 5 0,-1 10 316,-1-1 0,-2 0 0,1 0 0,-9 21-1,-54 124 1280,48-127-1392,2 1 1,1 0-1,2 1 0,-15 76 1,27-107-502,-2 26-459,7-17-3777,6-14-5488</inkml:trace>
</inkml:ink>
</file>

<file path=ppt/ink/ink25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4:36.103"/>
    </inkml:context>
    <inkml:brush xml:id="br0">
      <inkml:brushProperty name="width" value="0.025" units="cm"/>
      <inkml:brushProperty name="height" value="0.025" units="cm"/>
    </inkml:brush>
  </inkml:definitions>
  <inkml:trace contextRef="#ctx0" brushRef="#br0">468 70 16656,'-9'-8'982,"0"1"-503,-1-1 0,0 1 0,0 1 0,-1-1 0,0 2 0,-16-7 0,20 10-256,0 0 1,1 0 0,-1 1 0,0 0 0,0 0 0,0 0 0,0 1 0,0 0-1,0 1 1,0-1 0,0 1 0,0 1 0,0-1 0,0 1 0,-7 3 0,-1 3 15,0 0-1,1 2 1,0-1 0,0 1 0,1 1 0,1 1 0,-1 0 0,-19 25 0,16-15 235,0 0 1,2 1-1,0 0 0,-19 48 0,29-62-273,1 1 1,0 0-1,1 0 0,0 0 1,0 0-1,1 0 0,1 15 0,0-22-173,0 0-1,0 0 0,1 0 1,-1 0-1,1 0 0,0 0 1,-1 0-1,1 0 0,1 0 1,-1-1-1,0 1 0,1 0 1,-1-1-1,1 0 0,0 1 0,0-1 1,0 0-1,0 0 0,0 0 1,1 0-1,-1 0 0,1 0 1,-1-1-1,1 1 0,-1-1 1,1 1-1,0-1 0,5 1 0,3 0 14,1 0 0,0-1-1,-1 0 1,1-1 0,0 0-1,-1-1 1,1-1 0,-1 1-1,1-2 1,-1 0 0,0 0-1,0-1 1,0 0 0,0-1-1,-1 0 1,18-12 0,-10 4 31,0 0 1,0-1-1,-1 0 0,-1-2 1,-1 0-1,0-1 1,24-36-1,-32 41-72,-1 0 0,-1-1 0,0 0 0,0 0 0,-1 0 0,-1 0 0,0-1 0,-1 1 0,1-16 0,-3 24 0,0 0 0,0 1 0,-1-1 0,1 1 0,-1-1 0,0 1 0,0-1 0,0 1 0,-1 0 0,0-1 0,0 1 0,0 0 0,-3-5 0,3 7 0,-1-1 0,1 1 0,0 0 0,-1 0 0,1 0 0,-1 1 0,0-1 0,0 1 0,0-1 0,1 1 0,-1 0 0,0 0 0,-1 0 0,1 0 0,0 1 0,0 0 0,0-1 0,0 1 0,0 0 0,-1 0 0,-3 1 0,3 0-311,0 0-1,0 1 1,0-1-1,0 1 1,0 0 0,0-1-1,1 2 1,-1-1-1,1 0 1,0 1 0,-1 0-1,1 0 1,0 0-1,-4 5 1,6-7 100,0 1 0,0-1 1,-1 1-1,1-1 0,0 1 1,0-1-1,0 1 0,0 0 0,1-1 1,-1 1-1,0 0 0,1 0 1,-1 0-1,1-1 0,0 1 0,0 0 1,-1 0-1,1 0 0,0 0 1,1 0-1,-1 0 0,0-1 0,0 1 1,1 0-1,-1 0 0,1 0 1,0-1-1,-1 1 0,1 0 0,0 0 1,0-1-1,0 1 0,0-1 0,1 1 1,0 1-1,19 9-6174</inkml:trace>
</inkml:ink>
</file>

<file path=ppt/ink/ink25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4:36.730"/>
    </inkml:context>
    <inkml:brush xml:id="br0">
      <inkml:brushProperty name="width" value="0.025" units="cm"/>
      <inkml:brushProperty name="height" value="0.025" units="cm"/>
    </inkml:brush>
  </inkml:definitions>
  <inkml:trace contextRef="#ctx0" brushRef="#br0">40 309 10282,'0'0'12460,"-4"10"-10576,1-2-1656,-3 7 555,0 0-1,1 0 1,1 1 0,0-1-1,1 1 1,-1 19 0,4-33-770,0-1 0,0 1 0,1 0 0,-1-1 0,1 1 0,-1-1 0,1 1 1,0-1-1,-1 1 0,1-1 0,0 1 0,0-1 0,0 1 0,0-1 0,0 0 0,1 0 0,-1 1 1,0-1-1,0 0 0,1 0 0,-1 0 0,1-1 0,-1 1 0,1 0 0,-1 0 0,1-1 0,-1 1 1,1-1-1,0 1 0,-1-1 0,1 0 0,0 0 0,-1 0 0,1 0 0,0 0 0,0 0 0,-1 0 1,1 0-1,1-1 0,5 0 20,-1 0 0,1 0 1,-1-1-1,0 0 0,1 0 0,-1-1 1,12-6-1,-8 2 12,1 0-1,-2-1 1,1-1 0,-1 0 0,0 0-1,-1-1 1,0-1 0,0 1 0,-1-1-1,-1-1 1,0 1 0,8-17 0,-20 46-31,1 1 1,1-1 0,-1 37-1,4-54-12,0-1-1,0 1 1,1 0-1,-1 0 1,0 0-1,0 0 1,0 0-1,1-1 1,-1 1-1,0 0 1,1 0-1,-1-1 1,0 1-1,1 0 1,-1 0-1,1-1 1,0 1-1,-1 0 1,1-1-1,-1 1 1,1-1-1,0 1 1,0-1-1,-1 1 1,1-1-1,0 1 1,0-1-1,-1 0 0,1 0 1,0 1-1,0-1 1,0 0-1,0 0 1,-1 0-1,1 0 1,0 0-1,0 0 1,0 0-1,0 0 1,0 0-1,0 0 1,-1 0-1,2-1 1,3 0 15,-1 0 0,0 0 0,1 0 0,-1-1 0,0 0 0,0 0 0,0 0 0,4-3 0,10-9 29,-1-2-1,-1 0 0,-1 0 1,0-2-1,-1 1 0,-1-2 0,0 0 1,-2-1-1,11-22 0,-3 0-95,-2-1-1,-2 0 1,14-69-1,-54 265 302,22-127-194,1 0-1,2 0 1,0 0-1,7 41 1,-4-58-57,-1-1 0,2 1 0,0-1 0,0 1 0,0-1 0,1 0 0,0-1 0,7 9 0,19 32 0,-31-48 0,0 0 0,1 1 0,-1-1 0,0 1 0,0-1 0,1 0 1,-1 1-1,0-1 0,0 1 0,0-1 0,0 1 0,0-1 0,0 1 0,1-1 0,-1 1 0,0-1 0,-1 1 0,1-1 1,0 1-1,0-1 0,0 1 0,0-1 0,0 0 0,0 1 0,0-1 0,-1 1 0,1-1 0,0 1 0,0-1 0,-1 0 1,1 1-1,0-1 0,-1 1 0,1-1 0,0 0 0,-1 0 0,1 1 0,0-1 0,-1 0 0,1 1 0,-1-1 0,1 0 1,-1 0-1,1 0 0,-1 0 0,1 1 0,0-1 0,-1 0 0,1 0 0,-1 0 0,1 0 0,-1 0 0,1 0 0,-1 0 1,1 0-1,-1 0 0,1-1 0,-1 1 0,1 0 0,-1 0 0,1 0 0,-1 0 0,1-1 0,-1 1 0,-35-12-26,15-4-22,0 0 1,1-1 0,1-2 0,1 0-1,0-1 1,-25-37 0,43 57 50,0-1 0,-1 1 0,1-1 0,-1 1 1,1-1-1,0 1 0,-1-1 0,1 1 0,0-1 1,-1 0-1,1 1 0,0-1 0,0 1 0,0-1 1,0 0-1,-1 1 0,1-1 0,0 0 0,0 1 1,0-1-1,0 0 0,1 1 0,-1-1 0,0 0 1,0 1-1,0-1 0,0 0 0,1 1 0,-1-1 1,0 1-1,1-1 0,0 0 0,23-8-502,52 9-3188,-53 1 796,16-2-2864,0-1-3235</inkml:trace>
</inkml:ink>
</file>

<file path=ppt/ink/ink25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4:37.273"/>
    </inkml:context>
    <inkml:brush xml:id="br0">
      <inkml:brushProperty name="width" value="0.025" units="cm"/>
      <inkml:brushProperty name="height" value="0.025" units="cm"/>
    </inkml:brush>
  </inkml:definitions>
  <inkml:trace contextRef="#ctx0" brushRef="#br0">0 52 17168,'0'0'3150,"9"-7"-1073,-7 5-2017,46-30 2444,-45 30-2349,-1 1 0,1 0 0,-1 0 0,1 0 1,-1 0-1,1 0 0,0 0 0,0 0 0,-1 1 1,1 0-1,0-1 0,0 1 0,0 0 0,-1 0 1,1 1-1,0-1 0,0 0 0,-1 1 1,1 0-1,0 0 0,-1 0 0,6 2 0,-7-1-85,1 0-1,-1 0 0,0 0 0,1 0 0,-1 0 1,0 0-1,0 0 0,-1 0 0,1 1 1,0-1-1,-1 0 0,1 1 0,-1-1 1,0 1-1,0-1 0,0 0 0,0 1 1,0-1-1,0 0 0,-1 1 0,1-1 1,-2 3-1,-15 53 1344,8-38-1124,4-10-131,0 1-1,1 1 0,0-1 0,1 0 1,-3 17-1,6-27-157,0-1 0,0 1 0,0 0 0,0 0 0,0-1 0,0 1 0,0 0 0,1 0 0,-1-1 0,0 1 0,0 0 0,1 0 0,-1-1 0,1 1 0,-1 0 0,0-1 0,1 1 0,0-1 0,-1 1 0,1-1 0,-1 1 0,1-1 0,-1 1 0,1-1 0,0 1 0,-1-1 0,1 0 0,0 1 0,0-1 0,-1 0 0,1 0 0,0 1 0,0-1 0,-1 0 0,1 0 0,0 0 0,0 0 0,-1 0 0,1 0 0,0 0 0,0 0 0,0 0 0,1-1 0,36-9 0,-21 2 0,-1-1 0,-1 0 0,1-1 0,-2-1 0,1-1 0,-2 0 0,1 0 0,-2-2 0,0 1 0,0-2 0,12-20 0,-26 45 0,0 0 0,1 0 0,1 1 0,-1-1 0,1 0 0,1 1 0,3 18 0,-2-24 0,1-1 0,-1 0 0,1 1 0,0-1 0,0 0 0,0-1 0,0 1 0,1 0 0,-1-1 0,1 0 0,0 0 0,0 0 0,0 0 0,1-1 0,-1 0 0,0 0 0,1 0 0,0 0 0,-1-1 0,1 1 0,0-1 0,0 0 0,0-1 0,0 1 0,9-1 0,-8 0 0,1 0 0,0 0 0,-1-1 0,1 0 0,-1 0 0,1 0 0,-1-1 0,1 0 0,-1 0 0,0-1 0,0 0 0,0 0 0,0 0 0,-1-1 0,1 0 0,-1 0 0,0 0 0,8-9 0,-10 10 0,0-1 0,-1 1 0,1-1 0,-1 0 0,0 1 0,0-1 0,-1 0 0,1 0 0,-1 0 0,0-1 0,0 1 0,0 0 0,-1 0 0,1-1 0,-1 1 0,0 0 0,0-1 0,0 1 0,-1 0 0,0 0 0,-1-6 0,0 5 0,-1 1 0,1-1 0,-1 1 0,0-1 0,0 1 0,-1 0 0,1 0 0,-1 0 0,0 1 0,0-1 0,0 1 0,0 0 0,-1 0 0,1 0 0,-1 1 0,-8-4 0,5 2 0,5 2 0,0 0 0,0 0 0,0 1 0,0 0 0,-1-1 0,1 1 0,0 0 0,-1 0 0,1 1 0,0-1 0,-1 1 0,1 0 0,-1 0 0,-4 0 0,49 15-2157,-20-12-1304,1-1-1,34-1 1,-41-1 1423,29 0-7534</inkml:trace>
</inkml:ink>
</file>

<file path=ppt/ink/ink25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4:37.613"/>
    </inkml:context>
    <inkml:brush xml:id="br0">
      <inkml:brushProperty name="width" value="0.025" units="cm"/>
      <inkml:brushProperty name="height" value="0.025" units="cm"/>
    </inkml:brush>
  </inkml:definitions>
  <inkml:trace contextRef="#ctx0" brushRef="#br0">101 32 18834,'0'0'2626,"-10"4"-314,2-1-1855,0 2 1,-1-1 0,1 1-1,1 0 1,-13 10-1,17-12-353,1-1-1,-1 1 1,0 0-1,1 0 1,0 0-1,0 1 1,0-1-1,0 0 1,0 1-1,1-1 1,0 1-1,-1 0 1,1-1-1,1 1 1,-1 0-1,0 0 1,1-1-1,0 1 1,0 7-1,1-10-107,-1 0 0,1 0 0,-1 0 0,1 0 1,0 0-1,-1 0 0,1 0 0,0 0 0,0 0 0,0 0 0,0-1 0,0 1 0,0 0 0,0-1 1,0 1-1,0-1 0,0 1 0,0-1 0,0 1 0,0-1 0,0 0 0,0 1 0,0-1 1,2 0-1,35 5 82,-33-5-75,164 6 3435,-186-22-2680,7 5-751,-26-34-30,34 43-3,0 0 0,0-1 1,1 1-1,-1-1 1,1 0-1,0 1 0,-1-1 1,1 0-1,1 0 1,-1 0-1,0 0 0,1 0 1,-1 0-1,1-3 1,1 5-151,-1 0 0,1 0 0,0 0 0,0 0 1,0 0-1,0 0 0,0 1 0,0-1 0,0 0 0,0 0 1,0 1-1,0-1 0,0 1 0,1-1 0,-1 1 0,0-1 1,0 1-1,0 0 0,1 0 0,1-1 0,36-4-2707,-24 3 1125,96-24-10920,-74 14 4526</inkml:trace>
</inkml:ink>
</file>

<file path=ppt/ink/ink25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4:37.955"/>
    </inkml:context>
    <inkml:brush xml:id="br0">
      <inkml:brushProperty name="width" value="0.025" units="cm"/>
      <inkml:brushProperty name="height" value="0.025" units="cm"/>
    </inkml:brush>
  </inkml:definitions>
  <inkml:trace contextRef="#ctx0" brushRef="#br0">124 218 5669,'0'0'5563,"-9"2"-3561,2 1-1620,0 0 0,0 0 0,1 1 1,-1 0-1,1 0 0,0 0 0,0 1 0,1 0 0,-1 0 1,1 0-1,0 1 0,0 0 0,1 0 0,0 0 1,0 0-1,0 1 0,1 0 0,0 0 0,0 0 0,0 0 1,-1 9-1,3-12-108,0-1 0,0 1 0,1 0 1,-1-1-1,1 1 0,0 0 0,0-1 0,0 1 1,0 0-1,1-1 0,-1 1 0,1 0 0,2 6 1,-1-8-202,-1-1 0,0 1 0,1-1 0,-1 0 0,1 1 0,0-1 0,-1 0 0,1 0 0,0 0 0,0 0 0,-1 0 1,1 0-1,0-1 0,0 1 0,0-1 0,0 1 0,0-1 0,0 0 0,0 1 0,0-1 0,0 0 0,0-1 0,0 1 0,0 0 0,3-1 1,4-1 17,-1 0 1,1 0-1,-1-1 1,0-1 0,0 1-1,0-1 1,0 0-1,-1-1 1,1 0 0,-1 0-1,-1-1 1,1 0 0,-1 0-1,0 0 1,0-1-1,9-13 1,1-3-20,0-2 1,-2 1-1,21-52 1,-26 56-3,-1-2 0,0 1 0,-2-1 0,0 0 0,-2-1 1,3-29-1,-28 97 747,17-34-713,1 1 0,0-1-1,1 0 1,0 1 0,1 0 0,0-1 0,1 1 0,0-1 0,1 1 0,1 0 0,-1-1 0,6 15 0,-6-21-140,2 1 0,-1-1 0,1 0 0,-1 0 0,1-1 0,1 1-1,-1 0 1,1-1 0,0 0 0,0 0 0,5 5 0,-3-5-292,0-1 1,0 1 0,0-1-1,0 0 1,0-1-1,1 1 1,-1-1-1,1 0 1,-1-1 0,1 0-1,7 1 1,26-1-8348,1-1-9534</inkml:trace>
</inkml:ink>
</file>

<file path=ppt/ink/ink25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4:39.420"/>
    </inkml:context>
    <inkml:brush xml:id="br0">
      <inkml:brushProperty name="width" value="0.025" units="cm"/>
      <inkml:brushProperty name="height" value="0.025" units="cm"/>
    </inkml:brush>
  </inkml:definitions>
  <inkml:trace contextRef="#ctx0" brushRef="#br0">260 14 15599,'0'0'5899,"-9"-3"-3150,-1 0-2505,0 1 0,0 0-1,1 0 1,-1 1 0,0 0 0,0 1-1,0 0 1,0 1 0,0 0 0,0 1 0,0-1-1,0 2 1,1 0 0,-1 0 0,1 0 0,0 1-1,-18 11 1,21-10-292,1 0 1,-1 0-1,1 1 0,0 0 0,0 0 1,1 1-1,-1-1 0,-3 9 0,7-13 31,0-1-1,0 1 0,0 0 1,1-1-1,-1 1 1,0 0-1,0 0 0,1-1 1,0 1-1,-1 0 0,1 0 1,0 0-1,0 0 1,0 0-1,0 0 0,0 0 1,0 0-1,0-1 0,1 1 1,-1 0-1,1 0 0,-1 0 1,1 0-1,0-1 1,0 1-1,0 0 0,0-1 1,0 1-1,0-1 0,0 1 1,0-1-1,1 1 1,-1-1-1,0 0 0,1 0 1,0 0-1,2 2 0,8 2-142,0-1-1,1-1 1,-1 0-1,1-1 1,-1 0-1,26 0 1,-25-2 122,-1 1 0,1 0 1,0 1-1,-1 0 0,0 1 0,1 0 1,11 6-1,-22-9 60,0 1 0,0 0 0,0 0 0,0 0 0,0 1 0,0-1 0,0 0 1,0 1-1,-1-1 0,1 1 0,-1-1 0,1 1 0,-1 0 0,1 0 0,-1 0 0,0 0 0,0 0 0,0 0 0,0 0 0,0 0 0,-1 0 0,1 0 1,-1 1-1,1-1 0,-1 0 0,0 0 0,1 1 0,-1-1 0,-1 0 0,1 0 0,0 1 0,0-1 0,-1 0 0,1 0 0,-1 1 0,0-1 0,0 0 0,0 0 1,-1 2-1,-3 5 190,0-1 0,0 0 0,-1 0 0,0-1 0,0 1 0,-1-1-1,-14 11 1,11-9-137,0-1-1,-1 0 0,0-1 0,0 0 1,0-1-1,-1 0 0,0-1 0,0 0 1,0-1-1,-18 3 0,29-7-100,0 0 0,1-1 0,-1 1 0,0-1 0,1 1 0,-1-1 0,0 1 0,1-1 0,-1 1 0,1-1 0,-1 1 0,1-1 0,-1 0 0,1 1 0,0-1 1,-1 0-1,1 0 0,0 1 0,-1-1 0,1 0 0,0 0 0,0 1 0,0-1 0,0 0 0,0 0 0,0 0 0,0 1 0,0-1 0,0 0 0,0 0 0,0 0 0,0 1 0,1-2 0,4-32-1781,4 5-963,1 2 0,24-45 0,-9 21-2773,9-25-7003</inkml:trace>
</inkml:ink>
</file>

<file path=ppt/ink/ink25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4:39.886"/>
    </inkml:context>
    <inkml:brush xml:id="br0">
      <inkml:brushProperty name="width" value="0.025" units="cm"/>
      <inkml:brushProperty name="height" value="0.025" units="cm"/>
    </inkml:brush>
  </inkml:definitions>
  <inkml:trace contextRef="#ctx0" brushRef="#br0">75 0 17809,'0'0'1713,"-5"15"97,-11 33-497,1 1 1,4 0-1,1 0 0,2 1 0,-1 89 1,9-134-1304,0-1 0,0 1 1,1-1-1,-1 1 1,1-1-1,1 1 1,-1-1-1,1 1 0,-1-1 1,1 0-1,0 0 1,1 0-1,-1 0 0,1 0 1,-1-1-1,1 1 1,0-1-1,7 6 1,-7-7-4,1 0 1,0 0-1,-1 0 1,1-1 0,0 1-1,0-1 1,0 0-1,1 0 1,-1 0 0,0-1-1,0 1 1,0-1-1,1 0 1,-1 0 0,0-1-1,0 1 1,0-1-1,0 0 1,0 0 0,8-3-1,-5 1-19,-1 0-1,1 0 0,-1-1 0,0 0 1,0 0-1,0-1 0,0 1 1,-1-1-1,0 0 0,0-1 1,5-6-1,5-10-118,22-40 0,-20 31 188,-14 99 525,-3-60-498,0 0 1,1 0 0,0 0 0,0 0 0,4 13-1,-4-20-58,-1 0 0,0-1-1,1 1 1,-1 0 0,0 0-1,1 0 1,-1 0 0,1-1 0,0 1-1,-1 0 1,1-1 0,-1 1-1,1 0 1,0-1 0,0 1-1,-1-1 1,1 1 0,0-1-1,0 1 1,0-1 0,0 0-1,-1 1 1,2-1 0,0 0 31,0 0 1,-1-1-1,1 1 0,0-1 1,-1 1-1,1-1 0,-1 1 1,1-1-1,-1 0 1,1 0-1,-1 0 0,1 0 1,-1 0-1,0 0 0,0 0 1,1-1-1,-1 1 1,1-2-1,11-14 51,0 0 1,-1-1-1,-1-1 0,0 0 0,-2-1 1,8-21-1,-18 46-177,0 1-1,1-1 1,-1 0 0,1 1 0,1-1-1,1 11 1,-1 8-71,-1-9 203,-1-6-44,1 1 0,0 0 0,1 0 0,0 0 0,5 17 0,-6-26-18,0 0-1,1 1 1,0-1 0,-1 0 0,1 0 0,0 0 0,-1 1 0,1-1-1,0 0 1,0 0 0,0 0 0,0 0 0,0 0 0,0 0 0,0-1 0,0 1-1,1 0 1,-1-1 0,2 2 0,0-2 1,-1 1 0,0-1 0,0 0 0,1 0 1,-1-1-1,0 1 0,1 0 0,-1-1 0,0 1 0,0-1 0,0 0 0,1 0 1,-1 1-1,0-2 0,0 1 0,2-1 0,5-4-424,-1-1-1,0 1 1,0-1 0,0 0 0,-1-1-1,0 0 1,-1 0 0,10-16-1,-6 9-2229,-2-1 0,0 0 0,0-1 0,6-23-1,-2-16-10255</inkml:trace>
</inkml:ink>
</file>

<file path=ppt/ink/ink25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4:40.745"/>
    </inkml:context>
    <inkml:brush xml:id="br0">
      <inkml:brushProperty name="width" value="0.025" units="cm"/>
      <inkml:brushProperty name="height" value="0.025" units="cm"/>
    </inkml:brush>
  </inkml:definitions>
  <inkml:trace contextRef="#ctx0" brushRef="#br0">40 88 19859,'-4'12'1777,"-6"20"-219,2 0 0,2 1 0,1 0-1,-2 50 1,10-44-1280,1 0 0,2 0 0,2-1-1,21 65 1,10 51-375,-41-170 246,1 0 0,2-29 0,-2-17-740,-8-4-521,5 43 789,0 1-1,2-1 1,1-1 0,3-40 0,0 62 348,1 0 1,0 0-1,-1 0 1,1 1-1,0-1 1,0 1-1,0 0 1,0-1-1,1 1 1,-1 1-1,0-1 1,0 0-1,1 1 0,4 0 1,10-4 88,-7 0-79,0 0-1,0-1 0,0-1 0,0 0 0,-1 0 0,0-1 0,0 0 0,-1-1 0,0 0 0,0 0 0,-1-1 0,0 0 0,-1-1 0,0 0 0,10-18 0,-8 11 289,-1 0 0,-1-1 0,-1 0 0,-1 0 0,0 0 0,-1 0 0,-1-1 0,-1 0 0,0-26 0,-22 88-382,12-17 148,2 0-1,1 0 1,1 1 0,1 0 0,1 0 0,1 0-1,6 51 1,-4-74-89,0-1 0,0 1 0,1-1 0,-1 1 0,1-1 0,0 0 0,0 0 0,0 0 0,0 0 0,1 0 0,-1 0 0,1 0 0,-1-1 0,1 0 0,0 1 0,0-1 0,0 0 0,0 0 0,1-1 0,-1 1 0,1 0 0,-1-1 0,1 0 0,4 1 0,-4-1 0,0 0 0,0 0 0,1-1 0,-1 0 0,0 0 0,0 0 0,0 0 0,0 0 0,1-1 0,-1 0 0,0 0 0,0 0 0,0 0 0,0-1 0,-1 1 0,1-1 0,0 0 0,-1 0 0,1 0 0,-1-1 0,6-4 0,-9 7 0,0 0 0,1 0 0,-1-1 0,0 1 0,0 0 0,1 0 0,-1 0 0,0-1 0,0 1 0,1 0 0,-1 0 0,0-1 0,0 1 0,0 0 0,1 0 0,-1-1 0,0 1 0,0 0 0,0-1 0,0 1 0,0 0 0,1-1 0,-1 1 0,0 0 0,0 0 0,0-1 0,0 1 0,0 0 0,0-1 0,0 1 0,0 0 0,0-1 0,-1 1 0,1 0 0,0-1 0,0 1 0,0 0 0,0-1 0,0 1 0,0 0 0,-1-1 0,1 1 0,0 0 0,0 0 0,-1-1 0,1 1 0,0 0 0,0 0 0,-1-1 0,0 1 0,1 0 0,-1 0 0,1 0 0,-1 0 0,1 1 0,-1-1 0,1 0 0,-1 0 0,0 0 0,1 1 0,-1-1 0,1 0 0,-1 0 0,1 1 0,-1-1 0,1 0 0,0 1 0,-1-1 0,1 1 0,-1-1 0,1 0 0,0 1 0,-1-1 0,1 1 0,0-1 0,0 1 0,-1-1 0,1 1 0,0 0 0,0-1 0,-1 2 0,1-1 0,-1 1 0,0-1 0,1 1 0,-1-1 0,1 1 0,-1 0 0,1-1 0,0 1 0,-1 0 0,1-1 0,0 1 0,0 0 0,0-1 0,0 1 0,1 0 0,-1-1 0,0 1 0,1 0 0,-1-1 0,1 1 0,0-1 0,-1 1 0,1-1 0,2 3 0,-1-3 0,-1 0 0,1 0 0,0 0 0,0 0 0,0-1 0,0 1 0,-1-1 0,1 1 0,0-1 0,0 0 0,0 1 0,0-1 0,0 0 0,0-1 0,0 1 0,0 0 0,3-1 0,5-2 0,1 1 0,-1-2 0,0 1 0,0-2 0,0 1 0,13-9 0,-21 11 0,0 2 0,0-1 0,-1 0 0,1 0 0,0 0 0,0 1 0,1-1 0,-1 1 0,0 0 0,0-1 0,0 1 0,0 0 0,0 0 0,0 1 0,0-1 0,0 0 0,0 1 0,0-1 0,0 1 0,0-1 0,0 1 0,4 2 0,32 6 0,-24-11-423,1 0-1,-1-1 1,0 0-1,-1-1 1,1 0 0,-1-1-1,0-1 1,0 0 0,24-15-1,-21 11-239,1 1 0,0 1 0,1 0 0,34-9 1,-38 14-362,-11 3 685,1-1 0,-1 1 1,1-1-1,-1 0 0,0 0 1,1 0-1,-1 0 0,0-1 1,0 1-1,0-1 0,0 0 1,0 0-1,0 0 0,0 0 1,0 0-1,-1-1 0,1 1 1,-1-1-1,0 0 1,3-5-1,5-8-2346,0 0-1143</inkml:trace>
</inkml:ink>
</file>

<file path=ppt/ink/ink25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4:41.088"/>
    </inkml:context>
    <inkml:brush xml:id="br0">
      <inkml:brushProperty name="width" value="0.025" units="cm"/>
      <inkml:brushProperty name="height" value="0.025" units="cm"/>
    </inkml:brush>
  </inkml:definitions>
  <inkml:trace contextRef="#ctx0" brushRef="#br0">8 1 4869,'0'0'5674,"0"8"-2353,1 7-1960,1 0-1,0 0 1,1 0 0,1 0-1,0 0 1,11 23 0,-8-23-1023,0-1 0,1 0 0,1-1 1,11 14-1,11 10 5,-10-14-592,-1 1-1,23 38 1,-39-55 407,0 0 1,-1 0 0,0 0-1,0 0 1,0 1 0,-1 0-1,0-1 1,0 1 0,-1 0-1,0 0 1,0 0 0,-1 0 0,0 0-1,-2 11 1,2-17-80,-1 0 0,1-1 0,0 1 0,-1-1 0,1 1 0,-1-1 0,1 1 0,-1-1 0,0 1 1,1-1-1,-1 0 0,0 1 0,0-1 0,0 0 0,0 0 0,0 0 0,-1 1 0,1-1 0,0 0 0,0-1 0,-1 1 0,1 0 0,-1 0 0,1 0 0,0-1 0,-1 1 1,1-1-1,-1 1 0,0-1 0,1 0 0,-1 0 0,1 1 0,-1-1 0,0 0 0,1 0 0,-1-1 0,1 1 0,-1 0 0,1 0 0,-1-1 0,-2 0 0,-2-1 161,0-1-1,0 1 0,0-1 0,1 0 0,0 0 0,-1 0 1,1-1-1,0 1 0,-6-8 0,-10-12-239,0 0 0,-16-28 0,31 43 0,2 0 0,-1 0 0,1 0 0,0 0 0,1 0 0,-1-1 0,2 0 0,-1 1 0,1-1 0,1 0 0,-1-16 0,2 22-19,0 0 1,1 1-1,0-1 1,-1 1-1,1-1 0,0 1 1,0-1-1,1 1 1,-1 0-1,0-1 0,1 1 1,0 0-1,-1 0 1,1 0-1,0 0 0,0 1 1,0-1-1,0 0 0,3-1 1,52-27-1010,-25 15 95,-23 9-355,0 1-1,0-1 1,0 0 0,-1-1-1,12-11 1,3-16-6330</inkml:trace>
</inkml:ink>
</file>

<file path=ppt/ink/ink25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4:41.431"/>
    </inkml:context>
    <inkml:brush xml:id="br0">
      <inkml:brushProperty name="width" value="0.025" units="cm"/>
      <inkml:brushProperty name="height" value="0.025" units="cm"/>
    </inkml:brush>
  </inkml:definitions>
  <inkml:trace contextRef="#ctx0" brushRef="#br0">1 1 23094,'0'0'5541</inkml:trace>
</inkml:ink>
</file>

<file path=ppt/ink/ink25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4:42.256"/>
    </inkml:context>
    <inkml:brush xml:id="br0">
      <inkml:brushProperty name="width" value="0.025" units="cm"/>
      <inkml:brushProperty name="height" value="0.025" units="cm"/>
    </inkml:brush>
  </inkml:definitions>
  <inkml:trace contextRef="#ctx0" brushRef="#br0">142 223 13485,'0'0'9523,"-11"-1"-7024,7 0-2412,1 1 0,-1-1 0,0 1 0,1 0-1,-1 0 1,1 1 0,-1-1 0,0 1 0,1 0 0,-1 0 0,1 0 0,0 0 0,-1 0 0,1 1 0,0-1 0,0 1 0,-1 0 0,1 0 0,1 0 0,-1 1 0,0-1-1,1 1 1,-1-1 0,1 1 0,0 0 0,-1 0 0,-2 6 0,-2 5-34,1 0-1,1 1 1,0 0 0,1-1-1,-5 30 1,8-34-41,-1-1-1,2 1 1,-1-1-1,2 1 1,-1 0-1,1-1 1,0 1 0,1-1-1,0 0 1,6 16-1,-7-23 2,-1 0 1,1 0-1,0 0 0,-1 0 0,1-1 0,0 1 1,0 0-1,1 0 0,-1-1 0,0 1 0,0-1 1,1 1-1,-1-1 0,1 0 0,-1 1 0,1-1 1,0 0-1,0 0 0,-1 0 0,1 0 0,0 0 1,0-1-1,0 1 0,0 0 0,0-1 0,0 0 1,0 1-1,0-1 0,0 0 0,0 0 0,0 0 1,0 0-1,0 0 0,0-1 0,0 1 0,0-1 1,0 1-1,0-1 0,0 0 0,-1 1 1,1-1-1,0 0 0,3-2 0,1-2 111,1 0-1,-1-1 0,0 0 1,0 0-1,-1 0 1,0 0-1,0-1 0,0 0 1,5-11-1,0-4-20,-1 0 1,-1 0-1,-1-1 0,-1 0 0,-1-1 0,-1 1 1,-1-1-1,0-37 0,-5 50-173,-3 17-266,-2 19-64,6-19 379,-1 11-26,0 1 1,2 34-1,0-50 57,0 1-1,0-1 0,0 1 0,0-1 0,0 0 0,1 1 0,-1-1 1,1 0-1,-1 1 0,1-1 0,0 0 0,0 0 0,0 1 0,1-1 1,-1 0-1,0 0 0,1 0 0,-1-1 0,1 1 0,0 0 0,-1 0 1,1-1-1,0 1 0,0-1 0,0 0 0,0 0 0,0 1 0,1-1 1,-1 0-1,4 1 0,-3-3 53,1 1 0,-1 0 0,0-1 1,1 1-1,-1-1 0,0 0 0,0 0 1,0-1-1,0 1 0,0 0 0,0-1 0,0 0 1,0 0-1,-1 0 0,1 0 0,-1 0 1,1 0-1,-1-1 0,0 1 0,4-6 0,3-4 167,-1-1 0,0 0-1,7-16 1,-4 6-221,-1 0 0,-1 0 0,-1-1 0,-2 0 0,0 0 0,-1-1 0,-2 0 0,0 0 0,-2-41 0,-11 145-1316,7-20 1473,2 0 0,3 0 0,10 61 0,-8-97-104,2 1 0,0-1 0,1-1 0,1 1-1,1-1 1,1-1 0,1 0 0,1 0-1,1-1 1,22 27 0,31 18-61,-49-51 0,-1 1 0,0 1 0,16 22 0,-31-37 0,0 0 0,0 0 0,0 1 0,0-1 0,0 0 0,0 1 0,-1-1 0,1 1 0,-1-1 0,1 1 0,-1-1 0,1 1 0,-1 0 0,0-1 0,1 1 0,-1 0 0,0-1 0,0 1 0,-1 2 0,1-3 0,-1 0 0,0 0 0,1-1 0,-1 1 0,1 0 0,-1 0 0,0-1 0,0 1 0,0 0 0,1-1 0,-1 1 0,0-1 0,0 1 0,0-1 0,0 1 0,0-1 0,0 0 0,0 1 0,0-1 0,0 0 0,0 0 0,-2 0 0,-2 1 0,0-1 0,0 0 0,0-1 0,0 1 0,0-1 0,0 0 0,0 0 0,0-1 0,0 1 0,0-1 0,-6-3 0,-3-5 0,1 0 0,0 0 0,0-1 0,1-1 0,0 0 0,1-1 0,0 0 0,-11-20 0,16 25 0,0-2 0,1 1 0,1 0 0,-1-1 0,2 0 0,-1 0 0,1 0 0,1 0 0,0-1 0,0 1 0,1-1 0,0 1 0,1-1 0,2-16 0,-1 22-43,1 0 1,-1 1-1,1-1 1,0 1-1,1-1 1,-1 1-1,1 0 0,-1 0 1,1 0-1,1 0 1,-1 1-1,0-1 1,7-4-1,57-38-2129,-38 28 482,24-18-4774</inkml:trace>
</inkml:ink>
</file>

<file path=ppt/ink/ink25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4:43.503"/>
    </inkml:context>
    <inkml:brush xml:id="br0">
      <inkml:brushProperty name="width" value="0.025" units="cm"/>
      <inkml:brushProperty name="height" value="0.025" units="cm"/>
    </inkml:brush>
  </inkml:definitions>
  <inkml:trace contextRef="#ctx0" brushRef="#br0">0 100 1057,'0'0'24290,"3"9"-23730,121 453 3988,-131-545-2236,-38-102-2312,7 39 0,50 162-171,1 0 0,0 0 1,1-1-1,1-1 0,0 0 0,28 19 0,-39-31 175,1 1-1,0-1 1,0 1 0,0-1-1,0-1 1,0 1-1,0-1 1,0 0-1,0 0 1,1 0 0,-1-1-1,0 0 1,1 0-1,-1 0 1,0-1-1,1 1 1,-1-1 0,0-1-1,0 1 1,0-1-1,0 0 1,0 0-1,6-3 1,-5 1 48,-1-1 0,1 1 0,-1-1-1,0 0 1,-1-1 0,1 1 0,-1-1 0,0 0 0,0 0 0,-1 0 0,0 0 0,0-1-1,0 1 1,-1-1 0,0 0 0,0 1 0,1-9 0,-1 0-24,0 1 0,-1 0 0,0-1 0,-4-28 0,3 40-27,0 0 0,0 0 1,-1 0-1,1 0 0,-1 0 0,0 0 1,0 0-1,0 0 0,0 0 0,0 0 1,-1 0-1,1 1 0,-1-1 0,0 0 1,0 1-1,0 0 0,0-1 0,0 1 1,0 0-1,-1 0 0,1 0 0,-1 0 1,0 1-1,1-1 0,-1 1 0,0-1 1,0 1-1,-5-1 0,6 2-6,0 0 0,0 0-1,1 0 1,-1 1 0,0-1 0,0 1-1,1 0 1,-1-1 0,0 1 0,1 0 0,-1 0-1,1 0 1,-1 0 0,1 0 0,-1 0-1,1 0 1,0 1 0,0-1 0,-1 1 0,1-1-1,0 0 1,0 1 0,0 0 0,1-1 0,-1 1-1,0 0 1,1-1 0,-1 1 0,0 3-1,-15 62-206,14-57 197,-7 39 111,1 0 0,3 0 0,1 77 0,4-124-96,0-1 0,0 1 0,0-1 0,0 1 0,0-1 0,0 1 0,0-1 0,0 1 0,1-1 0,-1 1 0,0-1 0,1 1 0,-1-1 0,1 0 0,0 1 0,0-1 0,-1 0 0,1 1 0,0-1 0,0 0 0,0 0 0,0 0 0,0 0 0,1 0 0,-1 0 0,0 0 0,0 0 0,1 0 0,-1-1 0,0 1 0,1 0 0,-1-1 0,1 0 0,-1 1 0,1-1 0,-1 0 0,1 1 0,-1-1 0,1 0 0,-1 0 0,1 0 0,-1 0 0,1-1 0,-1 1 0,1 0 0,-1 0 0,0-1 0,3 0 0,4-3 0,0 1 0,0-1 0,-1 0 0,0 0 0,0-1 0,0 0 0,9-8 0,92-112 0,-108 125 0,1-1 0,-1 0 0,1 0 0,-1 0 0,1 1 0,-1-1 0,1 0 0,0 1 0,0-1 0,-1 1 0,1-1 0,0 1 0,0-1 0,-1 1 0,1-1 0,0 1 0,0 0 0,0-1 0,0 1 0,0 0 0,0 0 0,0 0 0,-1 0 0,1 0 0,0 0 0,0 0 0,0 0 0,0 0 0,0 0 0,0 0 0,0 0 0,0 1 0,0-1 0,-1 0 0,1 1 0,0-1 0,0 1 0,0-1 0,-1 1 0,1-1 0,0 1 0,-1 0 0,1-1 0,0 1 0,-1 0 0,1-1 0,-1 1 0,1 0 0,-1 0 0,1-1 0,-1 1 0,1 2 0,3 6 0,-1-1 0,0 2 0,-1-1 0,2 12 0,-1-8 0,3 17 0,-5-20 0,1 0 0,0 0 0,1-1 0,0 1 0,5 11 0,-8-20-62,1-1-1,-1 1 1,0-1 0,0 1 0,1 0-1,-1-1 1,0 1 0,0-1-1,1 1 1,-1-1 0,1 1-1,-1-1 1,0 1 0,1-1 0,-1 1-1,1-1 1,-1 0 0,1 1-1,0-1 1,-1 0 0,1 1-1,-1-1 1,1 0 0,-1 0 0,1 0-1,0 0 1,-1 1 0,1-1-1,0 0 1,-1 0 0,1 0-1,-1 0 1,1 0 0,0 0 0,-1 0-1,1-1 1,0 1 0,-1 0-1,1 0 1,-1 0 0,1-1 0,-1 1-1,1 0 1,0-1 0,-1 1-1,1 0 1,-1-1 0,1 1-1,-1-1 1,0 1 0,1-1 0,-1 1-1,1-1 1,-1 1 0,1-2-1,16-33-7029,-10 4-1481</inkml:trace>
</inkml:ink>
</file>

<file path=ppt/ink/ink25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4:43.873"/>
    </inkml:context>
    <inkml:brush xml:id="br0">
      <inkml:brushProperty name="width" value="0.025" units="cm"/>
      <inkml:brushProperty name="height" value="0.025" units="cm"/>
    </inkml:brush>
  </inkml:definitions>
  <inkml:trace contextRef="#ctx0" brushRef="#br0">0 96 5541,'0'0'22544,"9"7"-21049,29 23-278,-36-29-1160,0-1-1,-1 1 1,1 0-1,0-1 1,0 1-1,0-1 1,0 0-1,0 0 1,0 0-1,0 0 1,0 0-1,0 0 1,0 0-1,0 0 1,0-1-1,0 1 1,0-1-1,0 0 1,0 1-1,0-1 1,-1 0-1,1 0 1,0 0-1,-1-1 1,1 1-1,-1 0 1,3-3-1,33-39 311,-35 39-365,1 0 0,-1 0 0,0 0 1,-1 0-1,1-1 0,-1 1 0,1-1 0,-2 1 1,1-1-1,0 1 0,-1-8 0,0 11-2,0 0 0,0 0 0,0 0 0,0 0 0,0 1 0,0-1 0,-1 0 0,1 0-1,0 0 1,-1 1 0,1-1 0,0 0 0,-1 0 0,1 1 0,-1-1 0,1 0 0,-1 1 0,1-1-1,-1 1 1,0-1 0,1 1 0,-1-1 0,0 1 0,1-1 0,-2 0 0,0 1 0,0 0-1,0 0 1,0 0 0,0 0 0,0 0 0,0 0 0,0 1-1,0-1 1,0 1 0,0-1 0,0 1 0,1-1 0,-1 1-1,0 0 1,0 0 0,-1 1 0,-1 1 0,-1 1 0,1-1 0,0 0 0,0 1 0,0 0 0,1 0 0,-1 0 0,1 1 0,0-1 0,0 1 0,0 0 0,1-1 0,0 1 0,-3 9 0,2-6 0,1 1 0,0-1 0,1 0 0,-1 1 0,1 0 0,1-1 0,0 1 0,2 14 0,-2-21-195,1 1 1,-1-1-1,1 0 1,0 0-1,0 0 0,0 0 1,0 0-1,1 0 1,-1 0-1,0 0 0,1 0 1,-1-1-1,1 1 0,0 0 1,0-1-1,-1 1 1,1-1-1,0 0 0,0 0 1,0 0-1,0 0 1,1 0-1,-1 0 0,0 0 1,0-1-1,0 1 1,1-1-1,-1 1 0,0-1 1,1 0-1,-1 0 1,3-1-1,28 2-7124</inkml:trace>
</inkml:ink>
</file>

<file path=ppt/ink/ink25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4:44.449"/>
    </inkml:context>
    <inkml:brush xml:id="br0">
      <inkml:brushProperty name="width" value="0.025" units="cm"/>
      <inkml:brushProperty name="height" value="0.025" units="cm"/>
    </inkml:brush>
  </inkml:definitions>
  <inkml:trace contextRef="#ctx0" brushRef="#br0">241 91 10314,'2'-8'4980,"1"-12"-3635,-1-21 5218,-2 40-6335,0 0-1,-1 0 1,1 0 0,0 0 0,0 0-1,-1 0 1,1 0 0,0 0 0,-1 0-1,1 0 1,-1 0 0,1 0-1,-1 1 1,1-1 0,-1 0 0,0 0-1,0 0 1,1 1 0,-1-1 0,0 0-1,0 1 1,0-1 0,0 1 0,0-1-1,-2 1-111,1 0-1,0 0 0,0 0 0,-1 0 0,1 0 0,0 1 0,0-1 1,0 1-1,0-1 0,0 1 0,0 0 0,0 0 0,0 0 0,0 0 1,0 0-1,0 1 0,-2 1 0,-9 7-82,1 1 1,-1 0 0,2 1-1,0 1 1,0-1-1,1 2 1,-10 18-1,-1 3-15,-29 69 0,46-95-22,1 0-1,-1 0 0,2 1 1,-1-1-1,1 1 0,0-1 1,0 11-1,3-19-1,-1 0 0,0 0 0,1 0 0,-1 0 0,0-1 0,1 1 0,-1 0 0,1 0 0,0 0 0,-1-1 0,1 1 1,-1 0-1,1-1 0,0 1 0,0 0 0,-1-1 0,1 1 0,0-1 0,0 1 0,0-1 0,-1 0 0,1 1 0,0-1 0,0 0 0,0 0 0,0 1 0,0-1 0,0 0 0,0 0 1,0 0-1,1 0 0,40 1-88,-30-2 95,41-1-2,43 1-6,-88 1-2,-1 1-1,1 0 1,0 0 0,0 1-1,-1 0 1,1 0 0,-1 1-1,0 0 1,9 4 0,-14-5 22,0-1 0,0 0 0,1 1 0,-1 0 0,0-1 0,-1 1 0,1 0 0,0 0-1,0 0 1,-1 0 0,1 0 0,-1 0 0,0 1 0,0-1 0,1 1 0,-2-1 0,1 0 0,0 1 0,0-1 0,-1 1 0,1 3 0,-1-2 38,-1 0 0,1 0 0,-1 0 0,0 0-1,0 0 1,0-1 0,0 1 0,-1 0 0,0 0-1,0-1 1,0 1 0,-3 4 0,-4 3 87,-1 0 1,1 0 0,-2-1-1,0 0 1,0-1-1,-18 11 1,25-17-139,-2 2 0,0-1 0,-1 0 0,1 0 0,-1-1 0,0 0 0,0 0 0,-1-1 0,1 0 0,-14 3 0,21-6-56,-1 0-1,1 0 1,-1 1 0,1-1-1,-1 0 1,1 0-1,0 0 1,0 0 0,-1 0-1,1 0 1,0 0 0,0 0-1,0 1 1,0-1-1,0 0 1,0 0 0,0 0-1,0 0 1,1 0 0,-1 0-1,0 0 1,0 0-1,1 0 1,0 0 0,6-28-3243,35-66-6834,-17 31 2841</inkml:trace>
</inkml:ink>
</file>

<file path=ppt/ink/ink25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4:44.805"/>
    </inkml:context>
    <inkml:brush xml:id="br0">
      <inkml:brushProperty name="width" value="0.025" units="cm"/>
      <inkml:brushProperty name="height" value="0.025" units="cm"/>
    </inkml:brush>
  </inkml:definitions>
  <inkml:trace contextRef="#ctx0" brushRef="#br0">16 0 17873,'0'0'8317,"-2"11"-7431,-5 47 410,2 0 0,3 1 0,6 63 0,-3-115-1257,0 0 1,0-1-1,0 1 0,1-1 1,0 1-1,1-1 0,-1 0 1,1 0-1,6 9 1,-8-13-37,0-1 0,0 1 0,1-1 0,-1 1-1,0-1 1,1 0 0,-1 0 0,1 0 0,0 0 0,-1 0 0,1 0 0,0 0 0,-1 0 0,1-1 0,0 1 0,0 0 0,0-1 0,0 0 0,0 1 0,0-1 0,0 0 0,-1 0 0,1 0 0,0 0 0,0-1 0,0 1 0,0 0 0,0-1 0,0 0 0,-1 1 0,1-1 0,0 0 0,0 0 0,-1 0 0,1 0 0,0 0 0,1-2 0,8-5-3,-1-1 0,-1 0 0,1-1 0,-1 0 0,-1-1 0,10-14 0,0-1 0,-18 27 0,0-1 0,0 1 0,0-1 0,0 1 0,0-1 0,0 0 0,0 1 0,0-1 0,0 1 0,0-1 0,0 1 0,0-1 0,0 0 0,1 1 0,-1-1 0,0 1 0,0-1 0,1 0 0,-1 1 0,0-1 0,0 1 0,1-1 0,-1 0 0,0 0 0,1 1 0,-1-1 0,0 0 0,1 1 0,-1-1 0,1 0 0,-1 0 0,0 0 0,1 0 0,-1 1 0,1-1 0,-1 0 0,1 0 0,-1 0 0,0 0 0,1 0 0,-1 0 0,1 0 0,-1 0 0,1 0 0,-1 0 0,1 0 0,-1-1 0,0 1 0,1 0 0,-1 0 0,1 0 0,-1 0 0,1-1 0,-1 1 0,0 0 0,1 0 0,-1-1 0,0 1 0,1 0 0,-1-1 0,0 1 0,0 0 0,1-1 0,-1 1 0,0-1 0,0 1 0,1 0 0,-1-1 0,0 0 0,5 46 0,-4-33 0,1 6 0,-2-12 0,0 1 0,1-1 0,0 1 0,0-1 0,1 0 0,-1 1 0,6 10 0,-7-17-2,0 0-1,0 1 1,1-1 0,-1 0-1,0 1 1,0-1 0,1 0 0,-1 1-1,0-1 1,1 0 0,-1 0-1,0 1 1,1-1 0,-1 0-1,0 0 1,1 0 0,-1 0-1,0 1 1,1-1 0,-1 0 0,1 0-1,-1 0 1,0 0 0,1 0-1,-1 0 1,1 0 0,-1 0-1,0 0 1,1 0 0,-1 0-1,1 0 1,-1 0 0,0 0 0,1-1-1,-1 1 1,1 0 0,14-15-312,5-18-1342,-18 28 1147,20-39-6069,-5 16-1069,-1 6-1989</inkml:trace>
</inkml:ink>
</file>

<file path=ppt/ink/ink26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4:45.398"/>
    </inkml:context>
    <inkml:brush xml:id="br0">
      <inkml:brushProperty name="width" value="0.025" units="cm"/>
      <inkml:brushProperty name="height" value="0.025" units="cm"/>
    </inkml:brush>
  </inkml:definitions>
  <inkml:trace contextRef="#ctx0" brushRef="#br0">89 470 13581,'0'0'11493,"-9"5"-10179,4-1-1078,-45 29 1133,48-32-1287,0 1-1,0 0 1,0 0-1,1-1 1,-1 1-1,0 0 1,1 1-1,-1-1 1,1 0-1,0 0 1,0 0 0,0 1-1,0-1 1,0 1-1,0-1 1,1 1-1,-1-1 1,1 1-1,-1-1 1,1 1-1,0 0 1,1 3-1,1-5-53,0-1 1,0 1-1,0-1 0,0 1 0,0-1 1,0 0-1,0 0 0,0 0 0,0 0 0,1 0 1,-1 0-1,0-1 0,3 0 0,12-5 31,0 0 0,31-18-1,28-10-591,-71 32 337,-1 0 0,1 0-1,-1-1 1,1 1 0,-1-1 0,0 0 0,0 0 0,0-1 0,-1 1 0,1-1 0,-1 0 0,0 0 0,0 0 0,0 0 0,-1 0 0,5-10 0,2-6-778,-2-1 0,9-35 0,-8 26 267,32-152-1541,-35 145 3143,0-49-1,-22 220 3308,15-111-3774,2 1 0,1 0 0,1-1 0,1 1 1,1-1-1,8 25 0,-10-41-403,1-1 0,-1 1 0,1-1-1,1 1 1,-1-1 0,1 0 0,0 0 0,0-1 0,1 1 0,0-1 0,0 0 0,0 0-1,1 0 1,-1-1 0,1 0 0,0 0 0,0 0 0,0-1 0,1 0 0,0 0-1,-1-1 1,1 0 0,0 0 0,12 2 0,-42-10-731,1-1 0,-39-19 0,51 22 1076,0 0 1,1-1-1,-1 0 1,1-1-1,0 0 1,1 0-1,0-1 1,0 0-1,0-1 1,1 0-1,-13-16 1,20 22-366,-1 0 0,0 1 1,1-1-1,-1 0 1,1 1-1,-1-1 1,1 0-1,0 0 0,-1 0 1,1 1-1,0-1 1,0 0-1,1 0 1,-1 0-1,0 1 0,0-1 1,1 0-1,-1 0 1,1 1-1,0-1 1,0 0-1,-1 1 0,1-1 1,0 1-1,0-1 1,0 1-1,1-1 1,-1 1-1,0 0 0,0-1 1,1 1-1,2-2 1,5-3-70,1 0 0,-1 1 0,1 0 0,16-5 0,-2 0-639,20-13-3765,1-7-4116</inkml:trace>
</inkml:ink>
</file>

<file path=ppt/ink/ink26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4:45.866"/>
    </inkml:context>
    <inkml:brush xml:id="br0">
      <inkml:brushProperty name="width" value="0.025" units="cm"/>
      <inkml:brushProperty name="height" value="0.025" units="cm"/>
    </inkml:brush>
  </inkml:definitions>
  <inkml:trace contextRef="#ctx0" brushRef="#br0">0 206 15855,'0'0'15631,"28"-68"-15407,4 45-192,6 1-480,8-1-1218,0 1-1697,1-2-2563,-10 1-4227</inkml:trace>
</inkml:ink>
</file>

<file path=ppt/ink/ink26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4:46.601"/>
    </inkml:context>
    <inkml:brush xml:id="br0">
      <inkml:brushProperty name="width" value="0.025" units="cm"/>
      <inkml:brushProperty name="height" value="0.025" units="cm"/>
    </inkml:brush>
  </inkml:definitions>
  <inkml:trace contextRef="#ctx0" brushRef="#br0">26 88 21012,'0'0'1879,"-5"11"-454,1 1-962,0 0 0,0 1 0,1-1 0,-2 24 0,4-29-386,1 0-1,0 1 1,0-1-1,1 0 1,0 0-1,0 0 1,0 0-1,1 0 1,0-1-1,1 1 1,-1 0 0,5 7-1,-1-5 67,-1-2 0,1 1 1,0-1-1,0 0 0,1 0 0,0 0 0,0-1 0,0 0 1,1-1-1,9 6 0,-15-18 3075,-3-24-3062,-3 12-118,-1 1 1,0-1-1,-2 1 1,-17-34-1,23 53-38,1 0 0,0 0 0,-1 0 0,1 0 0,-1 1 0,1-1 0,0 0 0,0 0 0,0 0 0,0 1 0,0-1 0,0 0 0,0 0 0,0 0 0,0 1 0,0-1 0,1 0 0,-1 0 0,1 0 0,-1 0 0,1 0 0,-1 0 0,1 0 0,-1 0 0,1 0 0,0 0 0,0 0 0,-1 0 0,1 0 0,0 0 0,1 1 0,0-1 0,-1 0 0,1 0 0,-1 0 0,1 0 0,0 0 0,-1-1 0,1 1 0,0 0 0,0-1 0,-1 1 0,1-1 0,0 0 0,0 1 0,0-1 0,0 0 0,0 0 0,-1 0 0,1 0 0,0-1 0,0 1 0,0-1 0,-1 1 0,1-1 0,0 1 0,2-2 0,-1 0 0,1-1 0,-1 1 0,0-1 0,1 0 0,-1 0 0,-1 0 0,1-1 0,0 1 0,-1-1 0,4-6 0,0-1 0,-1-1 0,0 0 0,0-1 0,-1 1 0,-1-1 0,3-17 0,-3 2-15,-3 26-1,1 5-4,-2 42-75,0-11 49,1-22 61,1 0-1,0 0 1,0 0 0,1 0-1,4 11 1,-5-21-13,-1 0 1,0 0-1,1-1 0,-1 1 1,1 0-1,0-1 0,-1 1 1,1 0-1,0-1 1,0 1-1,0-1 0,0 1 1,0-1-1,1 0 0,-1 1 1,0-1-1,1 0 0,-1 0 1,0 0-1,1 0 1,0 0-1,-1 0 0,1 0 1,-1-1-1,1 1 0,0 0 1,0-1-1,-1 0 0,1 1 1,0-1-1,0 0 1,0 0-1,-1 0 0,1 0 1,0 0-1,0 0 0,0-1 1,-1 1-1,1 0 1,0-1-1,-1 0 0,1 1 1,2-2-1,3-3-2,0-1 0,0 0 0,0-1 0,-1 1 0,0-1 0,0 0 0,0-1 0,-1 1 0,-1-1 0,1 0 0,-1 0 0,3-11 0,21-31 0,-27 49 0,-1 1 0,0 0 0,0 0 0,0 0 0,1 0 0,-1 0 0,0-1 0,0 1 0,1 0 0,-1 0 0,0 0 0,1 0 0,-1 0 0,0 0 0,0 0 0,1 0 0,-1 0 0,0 0 0,0 0 0,1 0 0,-1 0 0,0 0 0,1 0 0,-1 0 0,0 0 0,0 0 0,1 0 0,-1 0 0,0 1 0,0-1 0,1 0 0,-1 0 0,0 0 0,0 0 0,0 1 0,1-1 0,-1 0 0,0 0 0,0 0 0,0 1 0,0-1 0,1 0 0,-1 0 0,0 1 0,0-1 0,0 0 0,0 0 0,0 1 0,0-1 0,0 0 0,0 0 0,0 1 0,0-1 0,0 0 0,0 1 0,0-1 0,0 0 0,7 21 0,-7-20 0,2 6 0,0 0 0,0 0 0,1-1 0,0 1 0,0-1 0,1 0 0,0 0 0,0 0 0,7 8 0,-9-12 0,-1-1 0,1 1 0,0-1 0,0 0 0,0 1 0,0-1 0,0 0 0,0 0 0,0 0 0,1-1 0,-1 1 0,0 0 0,0-1 0,1 1 0,-1-1 0,0 0 0,1 0 0,-1 0 0,0 0 0,1 0 0,-1-1 0,0 1 0,0-1 0,1 1 0,-1-1 0,0 0 0,0 0 0,0 0 0,0 0 0,0 0 0,0 0 0,0-1 0,2-1 0,11-10 0,0 0 0,-1-1 0,-1-1 0,-1 0 0,21-30 0,26-33 0,-37 61 18,-21 16-17,-1 1 1,1 0-1,-1 0 1,1 0-1,0 0 1,-1 0-1,1-1 0,-1 1 1,1 0-1,-1 0 1,1 1-1,-1-1 1,1 0-1,-1 0 0,1 0 1,0 0-1,-1 0 1,1 0-1,-1 1 1,1-1-1,-1 0 0,0 1 1,1-1-1,-1 0 1,1 1-1,2 2 2,-2 1 1,1-1-1,0 1 0,0-1 0,-1 1 1,0 0-1,0-1 0,1 9 1,9 22-121,-11-33 104,0 0 0,1 0 1,-1 0-1,1 0 0,-1 0 0,1 0 1,-1 0-1,1-1 0,0 1 1,-1 0-1,1 0 0,0-1 0,0 1 1,0 0-1,-1-1 0,1 1 0,0-1 1,0 1-1,0-1 0,0 0 1,0 1-1,0-1 0,0 0 0,0 0 1,1 1-1,-1-1-262,0-1 0,0 1 0,-1 0 0,1 0 0,0-1 0,0 1 0,0 0 0,-1-1 0,1 1 0,0-1 1,0 1-1,-1-1 0,1 1 0,-1-1 0,1 1 0,0-1 0,-1 0 0,1 1 0,-1-1 0,1 0 0,-1 0 0,0 1 0,1-1 0,-1 0 0,0 0 0,1 0 0,-1 1 0,0-1 0,0-1 0,3-4-2751,9-24-14420</inkml:trace>
</inkml:ink>
</file>

<file path=ppt/ink/ink26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4:47.130"/>
    </inkml:context>
    <inkml:brush xml:id="br0">
      <inkml:brushProperty name="width" value="0.025" units="cm"/>
      <inkml:brushProperty name="height" value="0.025" units="cm"/>
    </inkml:brush>
  </inkml:definitions>
  <inkml:trace contextRef="#ctx0" brushRef="#br0">9 159 14894,'-8'2'12876,"23"-2"-12011,8 0 480,4 0-544,8-10-513,3-7-224,6-4-544,3-12-1506,-5-4-2754,-3-6-4389</inkml:trace>
</inkml:ink>
</file>

<file path=ppt/ink/ink26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4:47.490"/>
    </inkml:context>
    <inkml:brush xml:id="br0">
      <inkml:brushProperty name="width" value="0.025" units="cm"/>
      <inkml:brushProperty name="height" value="0.025" units="cm"/>
    </inkml:brush>
  </inkml:definitions>
  <inkml:trace contextRef="#ctx0" brushRef="#br0">1 0 20820,'0'0'7367,"0"54"-7207,3-12 320,9 7 65,0 6-385,3 0-64,3-3-64,0-5 0,1-7-32,-1-6-512,-1-8-545,-5-6-1474,-6-9-672,-6-6-1794</inkml:trace>
</inkml:ink>
</file>

<file path=ppt/ink/ink26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4:47.817"/>
    </inkml:context>
    <inkml:brush xml:id="br0">
      <inkml:brushProperty name="width" value="0.025" units="cm"/>
      <inkml:brushProperty name="height" value="0.025" units="cm"/>
    </inkml:brush>
  </inkml:definitions>
  <inkml:trace contextRef="#ctx0" brushRef="#br0">60 282 12075,'-9'-13'1241,"1"0"0,1 0-1,0-1 1,0 0 0,2 0-1,-8-25 1,12 34-927,0 0-1,1 0 1,-1 1 0,1-1 0,0 0 0,0 0-1,1 0 1,-1 1 0,1-1 0,0 0-1,0 0 1,1 1 0,-1-1 0,1 1 0,0-1-1,0 1 1,1 0 0,-1 0 0,1 0-1,0 0 1,0 0 0,0 1 0,1-1-1,-1 1 1,6-4 0,-1 1-124,0 1 0,1 0 0,0 1 0,0 0 0,0 0 0,1 1 1,-1 0-1,1 0 0,0 1 0,12-1 0,8 1-16,62 3 1,-86-1-184,1 0 0,0 1 0,-1 1 0,0-1 0,1 1 0,-1 0 0,0 0 0,0 1 0,0-1 0,0 2 0,6 3 0,-10-6 29,0 1 0,0 0 0,-1-1 0,1 1 1,0 0-1,-1 0 0,1 0 0,-1 0 1,1 1-1,-1-1 0,0 0 0,0 1 0,0-1 1,0 0-1,-1 1 0,1-1 0,-1 1 1,1-1-1,-1 1 0,0-1 0,0 1 1,0 0-1,0-1 0,0 1 0,-1-1 0,1 1 1,-1-1-1,0 1 0,0-1 0,1 0 1,-3 4-1,-2 3 76,0-1-1,-1 0 1,1-1 0,-2 1 0,1-1 0,-1 0 0,0-1-1,0 1 1,-16 9 0,11-8-131,0 0 1,0-2-1,-1 1 0,0-2 1,0 1-1,-16 3 0,63-33-14891,-6 8 6689</inkml:trace>
</inkml:ink>
</file>

<file path=ppt/ink/ink26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4:48.610"/>
    </inkml:context>
    <inkml:brush xml:id="br0">
      <inkml:brushProperty name="width" value="0.025" units="cm"/>
      <inkml:brushProperty name="height" value="0.025" units="cm"/>
    </inkml:brush>
  </inkml:definitions>
  <inkml:trace contextRef="#ctx0" brushRef="#br0">1 0 15246,'0'0'13789,"2"11"-13180,45 251 1403,-9-48-901,-24-171-1111,-14-42 0,0 0 0,1-1 0,-1 1 0,1 0 0,-1-1 0,1 1 0,-1-1 0,1 1 0,-1-1 0,1 1 0,-1-1 0,1 1 0,0-1 0,-1 1 0,1-1 0,0 0 0,-1 1 0,1-1 0,0 0 0,0 0 0,-1 0 0,1 0 0,0 1 0,0-1 0,0 0 0,-1 0 0,1 0 0,0 0 0,0-1 0,-1 1 0,1 0 0,0 0 0,0 0 0,-1-1 0,1 1 0,0 0 0,-1-1 0,1 1 0,0 0 0,-1-1 0,1 1 0,0-1 0,-1 1 0,1-1 0,-1 1 0,1-1 0,-1 0 0,1 1 0,-1-1 0,0 0 0,1 1 0,-1-1 0,0 0 0,1 0 0,10-17 0,-1 0 0,0-1 0,-2 1 0,0-2 0,9-33 0,5-12 0,-22 65 0,0-1 0,0 1 0,0-1 0,0 1 0,0 0 0,0-1 0,0 1 0,0 0 0,1-1 0,-1 1 0,0 0 0,0-1 0,0 1 0,0 0 0,0-1 0,1 1 0,-1 0 0,0 0 0,0-1 0,1 1 0,-1 0 0,0-1 0,0 1 0,1 0 0,-1 0 0,0 0 0,1-1 0,-1 1 0,0 0 0,0 0 0,1 0 0,-1 0 0,1 0 0,-1 0 0,0 0 0,1-1 0,-1 1 0,0 0 0,1 0 0,-1 0 0,0 0 0,1 1 0,7 16 0,2 38 0,-10-50 0,3 20 0,-3-17 0,1 0 0,0 0 0,0 0 0,1-1 0,-1 1 0,2 0 0,-1-1 0,5 9 0,-6-15 0,-1-1 0,0 1 0,0-1 0,1 1 0,-1 0 0,0-1 0,1 1 0,-1-1 0,1 0 0,-1 1 0,1-1 0,-1 1 0,1-1 0,-1 0 0,1 1 0,-1-1 0,1 0 0,-1 0 0,1 1 0,0-1 0,-1 0 0,1 0 0,-1 0 0,1 0 0,0 0 0,-1 1 0,1-1 0,-1 0 0,1-1 0,0 1 0,-1 0 0,2 0 0,15-17 0,4-28 0,-11 4 0,9-64 0,-17 91 0,-2 41 0,2 76 0,-1-91 0,0-1 0,1 0 0,0 1 0,1-1 0,0 0 0,8 16 0,-10-25-76,-1-1 1,1 0-1,-1 0 1,1 0-1,0 0 0,0 0 1,-1 0-1,1 0 1,0 0-1,0 0 0,0-1 1,0 1-1,0 0 1,0 0-1,0-1 0,0 1 1,0-1-1,1 1 1,-1-1-1,0 1 0,0-1 1,0 0-1,1 0 1,-1 1-1,0-1 0,0 0 1,1 0-1,-1 0 1,0 0-1,0-1 0,1 1 1,-1 0-1,0 0 0,0-1 1,1 1-1,1-2 1,0 1-644,1-1 1,0-1-1,-1 1 1,1 0-1,-1-1 0,0 0 1,0 0-1,0 0 1,4-5-1,10-17-9701</inkml:trace>
</inkml:ink>
</file>

<file path=ppt/ink/ink26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4:49.155"/>
    </inkml:context>
    <inkml:brush xml:id="br0">
      <inkml:brushProperty name="width" value="0.025" units="cm"/>
      <inkml:brushProperty name="height" value="0.025" units="cm"/>
    </inkml:brush>
  </inkml:definitions>
  <inkml:trace contextRef="#ctx0" brushRef="#br0">3 1 17360,'0'0'12535,"0"9"-11948,-3 229 708,5-205-1130,1 0 0,2-1 0,1 1 0,1-1 0,18 47 0,-24-77-165,0 1 0,1-1 0,-1 1 0,0-1 0,1 1 0,-1-1 0,1 0 0,0 0 0,0 0 0,0 0 0,0 0 0,0 0 0,0 0 0,0 0 0,1-1 0,-1 0 0,4 2 0,-5-2 0,1-1 0,-1 0 0,1 0 0,0 0 0,-1 0 0,1 0 0,0 0 0,-1 0 0,1 0 0,-1-1 0,1 1 0,0-1 0,-1 1 0,1-1 0,-1 1 0,1-1 0,-1 0 0,0 0 0,1 0 0,-1 0 0,0 0 0,1 0 0,-1 0 0,0 0 0,0 0 0,0-1 0,0 1 0,0-1 0,1-1 0,10-17-7,0-1 0,-2-1 0,0 1 0,-1-2-1,8-32 1,-4 0-46,7-63 0,-18 108 26,1-8 49,-1 0 0,0 0 0,-1 0 1,-1 0-1,-1 0 0,-3-18 0,4 35-22,0 1 1,0-1 0,0 0-1,0 0 1,0 1-1,-1-1 1,1 0 0,0 1-1,-1-1 1,1 0-1,0 1 1,-1-1 0,1 1-1,-1-1 1,1 0 0,-1 1-1,1-1 1,-1 1-1,1-1 1,-1 1 0,0 0-1,1-1 1,-1 1 0,1 0-1,-1-1 1,0 1-1,0 0 1,1 0 0,-1-1-1,0 1 1,1 0 0,-1 0-1,0 0 1,0 0-1,1 0 1,-1 0 0,0 0-1,0 0 1,1 0-1,-1 1 1,0-1 0,0 0-1,-1 1 0,1 0 0,-1 0-1,1 0 1,-1 0 0,1 0 0,0 0-1,0 0 1,-1 0 0,1 0-1,0 0 1,0 1 0,0-1-1,0 1 1,0-1 0,0 0 0,1 1-1,-2 2 1,-3 28 0,1-1 0,1 1 0,2 0 0,2-1 0,7 57 0,-6-66 18,1 0 1,1-1-1,1 0 1,12 34-1,-15-50-27,1 1 0,-1-1-1,1 0 1,0 0 0,1 0 0,-1-1 0,1 1-1,0-1 1,8 8 0,-9-10-10,0-1-1,0 1 1,0 0-1,0-1 1,0 0 0,1 0-1,-1 0 1,0 0 0,1 0-1,-1 0 1,0-1-1,1 0 1,-1 0 0,1 0-1,-1 0 1,0 0-1,1-1 1,3 0 0,-4 0-444,0 0 1,0 0-1,0 0 1,0-1-1,0 1 1,0-1 0,-1 1-1,1-1 1,-1 0-1,1 0 1,-1 0-1,0 0 1,0-1 0,0 1-1,2-3 1,12-20-8491</inkml:trace>
</inkml:ink>
</file>

<file path=ppt/ink/ink26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4:49.544"/>
    </inkml:context>
    <inkml:brush xml:id="br0">
      <inkml:brushProperty name="width" value="0.025" units="cm"/>
      <inkml:brushProperty name="height" value="0.025" units="cm"/>
    </inkml:brush>
  </inkml:definitions>
  <inkml:trace contextRef="#ctx0" brushRef="#br0">0 1 17489,'0'0'14125,"26"71"-13260,-19-35-577,-1 1-288,-1-4 0,2-4 0,0-7-224,-1-9-1025,3-10-865,-3-3-1410,2-9-768,-1-14-3011</inkml:trace>
</inkml:ink>
</file>

<file path=ppt/ink/ink26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4:49.885"/>
    </inkml:context>
    <inkml:brush xml:id="br0">
      <inkml:brushProperty name="width" value="0.025" units="cm"/>
      <inkml:brushProperty name="height" value="0.025" units="cm"/>
    </inkml:brush>
  </inkml:definitions>
  <inkml:trace contextRef="#ctx0" brushRef="#br0">1 20 8392,'0'0'17825,"0"12"-17040,14 474 4137,-14-479-4870,0-3-2,0 0 0,0-1 1,1 1-1,-1 0 0,1 0 0,0-1 1,0 1-1,0 0 0,0-1 0,1 1 1,0-1-1,-1 0 0,1 1 0,4 4 1,-6-8-50,1 0 0,-1 0 1,1-1-1,-1 1 0,0 0 0,1 0 1,-1 0-1,1 0 0,-1-1 1,0 1-1,1 0 0,-1 0 0,0-1 1,1 1-1,-1 0 0,0-1 1,1 1-1,-1 0 0,0-1 0,0 1 1,1-1-1,-1 1 0,0 0 1,0-1-1,0 1 0,1-1 0,-1 1 1,0-1-1,0 1 0,0 0 1,0-1-1,0 1 0,0-1 1,0 1-1,0-1 0,3-22-9,-3 21 7,8-185 1,-9 139 0,2 0 0,2 1 0,19-91 0,-21 132-13,1 1 1,0 0-1,0 0 0,1 0 1,-1 0-1,1 0 0,0 0 1,1 1-1,-1 0 0,1-1 1,4-3-1,-6 7 3,0-1 0,0 0-1,0 1 1,0-1 0,0 1 0,1 0 0,-1 0 0,1 0-1,-1 0 1,1 0 0,-1 0 0,1 1 0,-1-1 0,1 1-1,-1 0 1,1 0 0,0 0 0,-1 0 0,1 0 0,0 0-1,-1 1 1,1-1 0,-1 1 0,1 0 0,2 1 0,-2-1-1,-1 1 1,0 0 0,1-1 0,-1 1-1,0 0 1,0 0 0,0 0-1,-1 1 1,1-1 0,-1 0 0,1 1-1,-1-1 1,1 1 0,-1-1 0,0 1-1,0 0 1,-1-1 0,1 1 0,0 0-1,-1 0 1,0-1 0,0 1 0,0 0-1,0 0 1,0 0 0,0-1-1,-1 1 1,0 3 0,0 4 103,-1-1 0,-1 1 0,1-1-1,-1 1 1,-1-1 0,-9 16 0,-38 48-13,47-67-81,0-2-1,-1 1 1,0 0 0,1-1-1,-2 0 1,1 0 0,0 0-1,-1-1 1,0 0 0,1 0-1,-10 3 1,14-5-28,1-1 1,0 0-1,-1 0 1,1 0-1,0 0 0,-1 0 1,1 0-1,-1 0 0,1-1 1,0 1-1,-1 0 1,1 0-1,0 0 0,-1 0 1,1 0-1,0 0 1,-1-1-1,1 1 0,0 0 1,-1 0-1,1-1 1,0 1-1,0 0 0,-1 0 1,1-1-1,0 1 0,0 0 1,-1-1-1,1 1 1,0 0-1,0-1 0,0 1 1,0 0-1,0-1 1,-1 1-1,1-1 0,-2-22-2749,10-23-5551,7 11-2118</inkml:trace>
</inkml:ink>
</file>

<file path=ppt/ink/ink26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4:50.227"/>
    </inkml:context>
    <inkml:brush xml:id="br0">
      <inkml:brushProperty name="width" value="0.025" units="cm"/>
      <inkml:brushProperty name="height" value="0.025" units="cm"/>
    </inkml:brush>
  </inkml:definitions>
  <inkml:trace contextRef="#ctx0" brushRef="#br0">144 1 17232,'0'0'6209,"-11"9"-2360,2-3-3247,-65 56 2626,69-58-3111,1 1 1,-1-1 0,1 1-1,0 0 1,0 0 0,1 1-1,-1-1 1,1 1 0,0 0-1,1 0 1,-1 0 0,1 0-1,-2 10 1,5-16-134,-1 1 0,1-1 0,-1 1 0,1-1 0,-1 1 0,1-1 0,0 0 0,-1 1-1,1-1 1,0 0 0,-1 1 0,1-1 0,0 0 0,-1 0 0,1 1 0,0-1 0,-1 0 0,1 0 0,0 0 0,0 0 0,-1 0 0,1 0 0,0 0 0,-1 0 0,1-1-1,0 1 1,-1 0 0,1 0 0,1-1 0,24-5-490,-12 0 480,1 1 0,0 1 0,0 0 0,0 1 0,0 0 0,0 2 0,1-1 0,28 3 0,-44-1 33,1 0 0,0 0 1,0 0-1,-1 0 1,1 0-1,0 0 0,0 0 1,-1 0-1,1 0 1,0 0-1,0 1 1,-1-1-1,1 0 0,0 0 1,0 1-1,-1-1 1,1 1-1,0-1 0,-1 1 1,1-1-1,-1 1 1,1-1-1,-1 1 1,1-1-1,-1 1 0,1 0 1,-1-1-1,1 1 1,0 1-1,-1-1 21,-1 1 0,1-1-1,0 0 1,0 1 0,-1-1 0,1 0 0,0 1-1,-1-1 1,1 0 0,-1 0 0,0 1-1,1-1 1,-1 0 0,-2 2 0,-35 34 555,31-31-588,-57 37-1062,60-41 686,0 1-1,0-1 1,-1 0 0,1 0-1,-1-1 1,1 1-1,-1-1 1,0 0 0,0 0-1,0-1 1,1 1-1,-1-1 1,-6-1 0,1-2-11689</inkml:trace>
</inkml:ink>
</file>

<file path=ppt/ink/ink26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4:50.612"/>
    </inkml:context>
    <inkml:brush xml:id="br0">
      <inkml:brushProperty name="width" value="0.025" units="cm"/>
      <inkml:brushProperty name="height" value="0.025" units="cm"/>
    </inkml:brush>
  </inkml:definitions>
  <inkml:trace contextRef="#ctx0" brushRef="#br0">0 99 24920,'0'0'7847,"50"18"-7847,-1-23 0,8-14 0,3-6-2979,-3-7-3459,-4-3-6566</inkml:trace>
</inkml:ink>
</file>

<file path=ppt/ink/ink26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4:51.638"/>
    </inkml:context>
    <inkml:brush xml:id="br0">
      <inkml:brushProperty name="width" value="0.025" units="cm"/>
      <inkml:brushProperty name="height" value="0.025" units="cm"/>
    </inkml:brush>
  </inkml:definitions>
  <inkml:trace contextRef="#ctx0" brushRef="#br0">264 16 17136,'0'0'5862,"-13"-3"-3177,9 2-2489,-6-2 318,-1 0 1,1 1-1,-1 1 1,0 0-1,-11 0 0,17 1-422,0 1-1,1-1 1,-1 1-1,0 0 0,1 1 1,-1-1-1,1 1 0,-1 0 1,1 0-1,0 0 1,-1 1-1,1-1 0,1 1 1,-1 0-1,0 0 1,1 1-1,-4 3 0,-4 8-13,0 1-1,1-1 1,1 2 0,1-1-1,0 1 1,1 1-1,1-1 1,0 1 0,2 1-1,0-1 1,1 0-1,1 1 1,0 0-1,2 27 1,0-42-62,0 0 1,0 0-1,0 0 0,1 0 1,-1 0-1,1 0 0,0 0 1,0 0-1,0 0 0,1 0 1,-1-1-1,1 1 0,0-1 1,0 1-1,0-1 0,1 1 1,-1-1-1,1 0 1,5 4-1,-4-4 2,1 0 1,0-1-1,0 0 1,0 0-1,0 0 0,0 0 1,0-1-1,0 0 1,0 0-1,0 0 1,1-1-1,-1 0 0,0 0 1,9-1-1,-5 0-23,-1-1 0,1-1 0,-1 1 0,0-1 0,0-1 1,0 1-1,0-1 0,-1-1 0,1 1 0,-1-1 0,0-1 0,-1 1 0,12-13 0,-11 11-41,1-2 1,-1 1-1,-1-1 0,1 0 1,-1 0-1,-1 0 1,0-1-1,0 0 0,-1 0 1,4-18-1,-8 29 69,-6 19 202,0 1 0,2 0 1,-3 22-1,7-36-220,0 0 0,0-1 0,0 1 0,1 0 1,0-1-1,0 1 0,1-1 0,4 13 0,-5-17-5,0 0 0,1-1-1,-1 1 1,1 0 0,-1-1 0,1 0-1,-1 1 1,1-1 0,0 0-1,0 0 1,0 0 0,0 0 0,0 0-1,0 0 1,0 0 0,0-1-1,0 1 1,0-1 0,0 1-1,0-1 1,0 0 0,0 0 0,1 0-1,-1 0 1,0 0 0,0-1-1,0 1 1,0-1 0,0 1 0,0-1-1,3-1 1,0 0 0,0 0 0,0 0 0,-1-1 0,1 0 0,-1 0 0,1 0 0,-1 0 0,0-1 0,0 1 0,0-1 0,-1 0 0,1 0 0,-1-1 0,0 1 0,3-7 0,1-2 0,0 0 0,-1-1 0,6-18 0,-16 42 0,1-1 0,1 1 0,0 0 0,0 0 0,1 0 0,0 1 0,1-1 0,1 20 0,0-30 0,-1 1 0,1-1 0,-1 1 0,1 0 0,0-1 0,-1 1 0,1-1 0,0 1 0,-1-1 0,1 0 0,0 1 0,0-1 0,-1 0 0,1 1 0,0-1 0,0 0 0,0 0 0,0 0 0,-1 0 0,1 0 0,0 0 0,0 0 0,0 0 0,0 0 0,-1 0 0,1 0 0,0 0 0,1-1 0,26-8 0,8-13 0,26-13 0,-58 33 0,0 0 0,-1 1 0,1 0 0,0 0 0,0 0 0,1 0 0,-1 1 0,0-1 0,0 1 0,0 0 0,0 0 0,0 1 0,0-1 0,5 2 0,-8-1 0,0 0 0,1 0 0,-1 0 0,0 0 0,0 0 0,0 0 0,-1 1 0,1-1 0,0 0 0,0 0 0,-1 1 0,1-1 0,-1 1 0,1-1 0,-1 0 0,1 1 0,-1 2 0,0-3 0,0 0 0,0 0 0,0 0 0,1 0 0,-1 0 0,0 0 0,0 0 0,1 0 0,-1 0 0,1 0 0,-1 0 0,1-1 0,-1 1 0,1 0 0,-1 0 0,1 0 0,0-1 0,-1 1 0,1 0 0,0-1 0,0 1 0,1 0 0,0-4 0,0 0 0,0-1 0,0 1 0,-1 0 0,1-1 0,-1 0 0,1 1 0,-1-1 0,-1 0 0,2-4 0,0 1 0,20-63 0,-22 70 0,0 0 0,0 0 0,0 0 0,0 1 0,0-1 0,0 0 0,0 0 0,0 0 0,0 1 0,0-1 0,1 0 0,-1 0 0,0 0 0,0 0 0,0 0 0,0 1 0,0-1 0,0 0 0,1 0 0,-1 0 0,0 0 0,0 0 0,0 0 0,0 0 0,1 0 0,-1 1 0,0-1 0,0 0 0,0 0 0,1 0 0,-1 0 0,0 0 0,0 0 0,0 0 0,1 0 0,-1 0 0,0 0 0,0 0 0,0 0 0,0 0 0,1 0 0,-1-1 0,0 1 0,0 0 0,0 0 0,0 0 0,1 0 0,-1 0 0,0 0 0,0 0 0,0 0 0,0-1 0,1 1 0,-1 0 0,0 0 0,0 0 0,0 0 0,0 0 0,0-1 0,0 1 0,0 0 0,0 0 0,0 0 0,0-1 0,1 1 0,-1 0 0,0 0 0,0 0 0,0-1 0,7 14 0,-7-13 0,1 4 0,1-1 0,0 0 0,0 1 0,0-1 0,0 0 0,1 0 0,-1 0 0,1-1 0,0 1 0,0-1 0,0 1 0,0-1 0,0 0 0,0 0 0,1 0 0,-1-1 0,1 1 0,-1-1 0,1 0 0,0 0 0,-1 0 0,1 0 0,0 0 0,0-1 0,-1 0 0,1 0 0,0 0 0,0 0 0,0-1 0,-1 1 0,1-1 0,0 0 0,-1 0 0,7-3 0,-1 0 0,0 0 0,0-1 0,0 0 0,-1-1 0,0 0 0,0 0 0,0-1 0,-1 0 0,0 0 0,0-1 0,10-16 0,-13 19 0,0-1 0,-1 0 0,0 1 0,0-1 0,-1 0 0,0-1 0,0 1 0,0 0 0,1-8 0,-6 15 0,0 0 0,1 0 0,-1 0 0,1 1 0,-1-1 0,1 1 0,0 0 0,-1 0 0,1 0 0,-2 2 0,-2 3 0,-48 58 0,51-61 0,0 0 0,1 0 0,-1 1 0,1-1 0,0 1 0,0-1 0,1 1 0,-1 0 0,1 0 0,0-1 0,0 1 0,1 0 0,-1 0 0,1 7 0,2-8 4,-1 0-1,1-1 1,0 1 0,0-1-1,0 1 1,0-1 0,0 0-1,1 0 1,-1 0 0,1 0-1,0 0 1,0-1 0,0 1-1,0-1 1,7 4 0,-2-1-53,0-1 0,0 1 0,0-2 0,1 1 0,15 4 0,2-6-2316,1-2-4996</inkml:trace>
</inkml:ink>
</file>

<file path=ppt/ink/ink26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4:52.389"/>
    </inkml:context>
    <inkml:brush xml:id="br0">
      <inkml:brushProperty name="width" value="0.025" units="cm"/>
      <inkml:brushProperty name="height" value="0.025" units="cm"/>
    </inkml:brush>
  </inkml:definitions>
  <inkml:trace contextRef="#ctx0" brushRef="#br0">88 791 17521,'-20'6'1513,"12"-4"-806,1 1 0,-1 0 1,1 0-1,-1 0 1,1 1-1,-11 7 0,17-11-690,1 1-1,0-1 1,-1 0 0,1 0-1,0 1 1,0-1-1,-1 0 1,1 1-1,0-1 1,0 0-1,-1 1 1,1-1-1,0 1 1,0-1-1,0 0 1,0 1-1,0-1 1,0 1 0,-1-1-1,1 0 1,0 1-1,0-1 1,0 1-1,0-1 1,0 1-1,1-1 1,-1 0-1,0 1 1,0-1-1,0 1 1,0-1 0,0 0-1,1 1 1,-1-1-1,0 0 1,0 1-1,0-1 1,1 0-1,-1 1 1,0-1-1,1 0 1,-1 1-1,0-1 1,1 0 0,-1 0-1,0 1 1,1-1-1,-1 0 1,0 0-1,1 0 1,-1 0-1,1 1 1,-1-1-1,0 0 1,1 0-1,-1 0 1,1 0-1,-1 0 1,1 0 0,-1 0-1,0 0 1,1 0-1,30 4-129,23-3 1180,0-3 0,103-15 0,106-40 603,-170 35-1416,449-104 634,581-131-529,5 36-287,-314 93-1418,-810 128 656,8-3-150,-9-3-4703,-6-4-2918</inkml:trace>
</inkml:ink>
</file>

<file path=ppt/ink/ink26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7:12.860"/>
    </inkml:context>
    <inkml:brush xml:id="br0">
      <inkml:brushProperty name="width" value="0.025" units="cm"/>
      <inkml:brushProperty name="height" value="0.025" units="cm"/>
    </inkml:brush>
  </inkml:definitions>
  <inkml:trace contextRef="#ctx0" brushRef="#br0">823 0 8456,'-43'28'-1541,"2"2"0,1 2-1,-40 40 1,45-36 2127,2 2-1,2 1 1,1 2-1,2 0 1,2 2-1,2 1 1,2 2-1,2-1 1,-28 97-1,24-41-298,4 0 0,5 1 0,4 1 0,5 0 0,4 1 0,5-1 0,4 0 0,22 104 0,14 7-107,10-2 0,140 357 0,-57-225 401,230 413-1,-284-613-318,7-5 0,5-3 0,7-4 0,5-5 0,158 147 1,-140-164-133,5-6 1,212 129 0,-223-164-118,2-6-1,4-5 1,189 61 0,-247-99-26,1-2 0,1-4 1,1-2-1,-1-4 0,1-3 1,1-2-1,72-8 0,-109 1 3,1-1 1,-1-2-1,0-1 0,-1-2 0,1-2 1,-2 0-1,0-2 0,-1-1 0,0-2 0,-1-1 1,-1-1-1,-1-2 0,-1 0 0,32-34 0,-27 21-1,-1-1 0,-3-2-1,-1-1 1,-1 0-1,-2-2 1,-2-1 0,-2 0-1,-2-2 1,-1 0-1,10-51 1,-4-17 27,-6 0 0,-4-1 0,-5-1 0,-5 0 0,-19-161 0,-3 89-8,-9 2-1,-7 1 0,-9 1 1,-7 3-1,-8 2 1,-8 4-1,-7 2 1,-8 3-1,-190-284 1,185 328 235,-5 4 0,-6 4-1,-112-101 1,135 149 14,-2 3 1,-3 4-1,-2 3 0,-3 4 0,-138-63 0,76 56 53,-287-77 1,-169 19-259,450 96-128,-2 8 0,1 6 0,-182 14 0,274 0-372,0 3-1,-105 29 1,135-28-189,0 2 1,0 1-1,1 1 0,1 2 0,0 1 0,-41 30 0,-8 27-4568</inkml:trace>
</inkml:ink>
</file>

<file path=ppt/ink/ink26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7:20.017"/>
    </inkml:context>
    <inkml:brush xml:id="br0">
      <inkml:brushProperty name="width" value="0.025" units="cm"/>
      <inkml:brushProperty name="height" value="0.025" units="cm"/>
    </inkml:brush>
  </inkml:definitions>
  <inkml:trace contextRef="#ctx0" brushRef="#br0">4888 68 5958,'2'-24'625,"-2"21"-418,1 1 0,-1 0 0,0 0-1,1 0 1,-1 0 0,0-1 0,-1 1-1,1 0 1,0 0 0,-1 0-1,1-1 1,-1-1 0,-1 3-112,1 0 1,0 0-1,0 0 1,-1 0-1,1 0 1,0 0-1,-1 0 0,1 0 1,-1 1-1,0-1 1,1 0-1,-1 1 1,1-1-1,-1 1 1,0 0-1,1 0 1,-1 0-1,0 0 0,1 0 1,-1 0-1,-2 0 1,-37 1 141,0 1 0,0 2 0,-49 12 1,-120 39 75,158-40-22,-219 68 94,5 11-1,3 12 0,-344 194 1,347-143-237,-304 243 1,-204 231-110,756-620-39,-174 151 246,7 9 0,-156 195 0,236-244-100,6 5 0,5 4 0,6 3 0,-81 184 0,134-250-130,4 2 1,2 0-1,-17 97 0,30-111-4,3 1-1,2 0 1,3 0-1,9 107 1,-4-144 5,1 1 0,0-1 0,2 0 0,0 0 0,1 0 0,1-1 0,1 0 0,1-1 0,0 0 0,2 0 0,0-1 0,0-1 0,2 0 0,0 0 0,21 16 0,-13-14 17,0-2-1,2 0 1,0-2-1,0-1 1,1 0-1,1-2 1,0-1-1,0-1 0,1-1 1,53 7-1,-4-7 56,0-3 0,1-4 0,-1-3 0,0-3-1,0-4 1,-1-3 0,77-23 0,24-17-4,298-132 0,-211 61-44,-7-11-1,317-222 1,-285 148 7,396-374 1,-536 439 266,-7-7 1,-7-5-1,173-263 0,-231 297-95,-6-2-1,-5-4 1,-6-3 0,-6-1-1,71-272 1,-108 326-184,-2 0 1,-4-1-1,-3-1 1,-4 1-1,-8-96 0,2 151-49,0 0-1,-1 1 0,-2-1 0,0 1 0,-1 0 0,-16-33 0,18 45-4,0 0 0,-1 0 0,-1 1 0,1 0 0,-1 0 0,-1 0 1,0 1-1,0 1 0,0-1 0,-1 1 0,0 0 0,-1 1 0,1 0 0,-1 1 0,-15-6 0,3 4-162,0 2 1,-1 0-1,1 1 0,-1 2 0,0 0 0,1 2 1,-1 0-1,0 1 0,-35 7 0,-22 9-2009,-101 34-1,167-47 1854,-166 54-4757</inkml:trace>
</inkml:ink>
</file>

<file path=ppt/ink/ink26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7:34.940"/>
    </inkml:context>
    <inkml:brush xml:id="br0">
      <inkml:brushProperty name="width" value="0.025" units="cm"/>
      <inkml:brushProperty name="height" value="0.025" units="cm"/>
    </inkml:brush>
  </inkml:definitions>
  <inkml:trace contextRef="#ctx0" brushRef="#br0">45 6 7335,'1'0'100,"-1"1"0,0-1 0,0 1 0,1-1 0,-1 1 0,0-1 0,1 1 0,-1-1 0,0 0 0,1 1 0,-1-1 0,1 1 0,-1-1 0,1 0 0,-1 1 0,1-1 0,-1 0 0,1 0 0,-1 1 0,1-1 0,-1 0 0,1 0 0,-1 0 0,1 0 0,1 0 0,-3 0 33,1 0 0,0 0 0,0 0 0,0 0 0,0 0 0,0-1 0,0 1 0,0 0 0,0 0 0,-1 0 0,1 0 0,0-1 1,0 1-1,0 0 0,0 0 0,0 0 0,0-1 0,0 1 0,0 0 0,0 0 0,0 0 0,0 0 0,0-1 0,0 1 0,0 0 1,1 0-1,-1 0 0,0-1 0,0 1 0,0 0 0,0 0 0,0 0 0,0 0 0,0 0 0,0-1 0,1 1 0,-1 0 0,0 0 0,0 0 1,0 0-1,0 0 0,1 0 0,-1-1 0,0 1 0,0 0 0,0 0 0,0 0 0,1 0 0,-1 0 0,0 0 0,0 0 0,0 0 1,1 0-1,-1 0 0,0 0 0,0 0 0,0 0 0,0 0 0,1 0 0,-1 0 0,0 0 0,0 0 0,0 0 0,1 0 0,-1 1 1,0-1-1,0 0 0,0 0 0,-1-1-470,-1 0 0,0 0 0,0 0 0,1 1 0,-1-1 0,0 1 0,0-1 0,0 1 0,0-1 0,0 1 0,0 0 0,0 0 0,0 0 0,0 0 0,0 0 0,-3 1 0,-5 0-1872,-8-1-2180</inkml:trace>
</inkml:ink>
</file>

<file path=ppt/ink/ink26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7:37.072"/>
    </inkml:context>
    <inkml:brush xml:id="br0">
      <inkml:brushProperty name="width" value="0.025" units="cm"/>
      <inkml:brushProperty name="height" value="0.025" units="cm"/>
    </inkml:brush>
  </inkml:definitions>
  <inkml:trace contextRef="#ctx0" brushRef="#br0">1 71 3908,'0'0'2370,"20"-7"2520,-18 6-4866,-1 0 1,0 0 0,0 0-1,1 0 1,-1 0-1,0 1 1,1-1-1,-1 0 1,1 1-1,-1-1 1,1 1-1,-1-1 1,1 1-1,0 0 1,-1 0 0,1 0-1,-1 0 1,1 0-1,0 0 1,-1 0-1,1 0 1,-1 1-1,3 0 1,-3-1 4,0 1 1,0-1-1,0 1 0,0-1 1,0 0-1,0 0 0,0 1 1,1-1-1,-1 0 1,0 0-1,0 0 0,0 0 1,0 0-1,0 0 1,0-1-1,0 1 0,0 0 1,0 0-1,0-1 0,0 1 1,0-1-1,0 1 1,0-1-1,0 1 0,0-1 1,0 0-1,0 1 0,0-1 1,-1 0-1,1 0 1,0 1-1,0-1 0,-1 0 1,1 0-1,-1 0 0,1 0 1,-1 0-1,1 0 1,-1 0-1,0 0 0,1 0 1,-1 0-1,0 0 1,0 0-1,0-1 0,0 1 1,0 0-1,0 0 0,0 0 1,0-1-1,0 1 67,-2-21 977,11 30-963,-9-8-106,1 0 1,-1-1 0,0 1-1,1 0 1,-1-1 0,1 1-1,-1-1 1,0 1 0,0-1-1,1 1 1,-1-1 0,0 1-1,0-1 1,0 1-1,1-1 1,-1 1 0,0-1-1,0 1 1,0-1 0,0 1-1,0-1 1,0 1 0,0-1-1,0 0 1,0 1 0,-1-1-1,-37 2-2641,24 2 427,0 0-1484</inkml:trace>
</inkml:ink>
</file>

<file path=ppt/ink/ink26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7:38.624"/>
    </inkml:context>
    <inkml:brush xml:id="br0">
      <inkml:brushProperty name="width" value="0.025" units="cm"/>
      <inkml:brushProperty name="height" value="0.025" units="cm"/>
    </inkml:brush>
  </inkml:definitions>
  <inkml:trace contextRef="#ctx0" brushRef="#br0">4821 64 8520,'-43'-14'525,"-1"1"1,-1 2-1,0 2 0,-77-5 1,-186 11 506,286 4-1045,-101 6 467,-1 6 0,2 5-1,0 5 1,-188 63 0,-452 219 37,621-237-263,4 5 0,2 6-1,4 6 1,4 5 0,-158 146 0,-19 56-84,13 12 0,-360 488 0,572-683 205,-125 234-1,179-292-266,3 1 0,1 1-1,3 1 1,3 1 0,2 0-1,2 1 1,-5 76 0,14-87-26,2 0 1,1 0-1,15 81 0,-11-102-53,1-1 0,2 0 0,0-1 0,1 1-1,1-2 1,1 1 0,1-2 0,28 37 0,-14-27-65,1-2 1,1 0 0,1-2-1,2-1 1,47 29 0,178 88-1131,-203-115 974,-53-26 216,87 45-802,2-4 1,133 44-1,-194-77 771,1-2 1,0 0 0,1-2-1,-1-2 1,1 0-1,0-2 1,-1-2-1,1 0 1,0-2 0,-1-1-1,1-1 1,44-15-1,-19-2 588,0-3 0,-1-2-1,59-39 1,146-116 1520,-215 149-1863,962-771 2947,-89-99-2672,-769 733-253,129-194-1,-216 272-189,-4-3-1,-4-2 0,-4-3 0,41-119 0,-74 172 4,-2 0 0,-2-1 0,-2-1 1,-3 0-1,4-97 0,-11 126 11,-1 1 1,-1-1 0,-1 1 0,0 0-1,-1 0 1,-2 0 0,0 0 0,0 1-1,-2 0 1,0 0 0,-1 1 0,-1 0 0,-1 0-1,0 1 1,-1 1 0,-1 0 0,-25-23-1,14 18-26,-2 1 1,0 2-1,-1 0 0,-1 2 0,-54-22 1,25 17-1039,-2 3 0,-63-11 0,61 14-3659,3-3-3952</inkml:trace>
</inkml:ink>
</file>

<file path=ppt/ink/ink26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7:48.802"/>
    </inkml:context>
    <inkml:brush xml:id="br0">
      <inkml:brushProperty name="width" value="0.025" units="cm"/>
      <inkml:brushProperty name="height" value="0.025" units="cm"/>
    </inkml:brush>
  </inkml:definitions>
  <inkml:trace contextRef="#ctx0" brushRef="#br0">68 1 673,'0'0'8103,"-9"8"-7184,-29 27-386,35-30-426,0 0 0,1 1 0,-1-1 0,1 1 0,0-1 0,1 1 0,0 0-1,0-1 1,0 1 0,0 0 0,1 0 0,0 0 0,0 0 0,0 0 0,3 8 0,-2 10 291,1 23-195,3-1-1,1 1 1,2-1-1,3-1 1,1 0 0,32 76-1,7-7-161,85 139 0,-94-183 292,4-1 0,2-2 0,3-3 0,3-1 0,3-4 0,2-1 0,98 72 0,23-5 33,5-8-1,5-9 1,242 101 0,-280-147-285,4-7 1,1-6 0,189 31-1,-128-45 31,412 12 0,-249-47 208,644-83 0,-557 6 752,704-210 0,-818 170-789,-4-15 1,494-263 0,136-196 1499,-972 585-1968,48-38-1089,-53 41 743,0 0 0,0-1 0,-1 0 0,1 1 0,-1-1 0,1 0 0,1-6 0,0-17-8918</inkml:trace>
</inkml:ink>
</file>

<file path=ppt/ink/ink26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7:49.719"/>
    </inkml:context>
    <inkml:brush xml:id="br0">
      <inkml:brushProperty name="width" value="0.025" units="cm"/>
      <inkml:brushProperty name="height" value="0.025" units="cm"/>
    </inkml:brush>
  </inkml:definitions>
  <inkml:trace contextRef="#ctx0" brushRef="#br0">106 0 14670,'0'0'4687,"-6"16"-4297,-15 41 152,2 2 1,2 0 0,3 0 0,3 2-1,-6 96 1,17-154-485,0 0 0,0-1-1,0 1 1,0 0 0,1-1-1,-1 1 1,1 0 0,-1-1 0,1 1-1,0-1 1,0 1 0,0-1-1,0 1 1,1-1 0,-1 0 0,1 0-1,-1 1 1,1-1 0,0 0-1,2 2 1,-1-3 25,0 0 0,-1 1 1,1-1-1,0 0 0,0-1 0,0 1 0,0 0 0,0-1 1,0 0-1,0 0 0,0 0 0,0 0 0,0 0 0,0 0 0,0-1 1,0 1-1,0-1 0,5-2 0,20-8 276,-1-1 0,0-1 0,-1-1 1,39-30-1,-1 3-244,-46 30-74,-7 4-7,1-1 1,-1 2-1,1 0 0,0 0 0,1 1 1,-1 1-1,16-4 0,-28 8-24,1 0 0,0 0 0,-1 0 0,1 0 0,0 0 0,-1 0 0,1 0 0,-1 0 0,1 0 0,0 1 0,-1-1 0,1 0 0,-1 0 0,1 0 0,-1 1 0,1-1 0,-1 0 0,1 1 0,-1-1 0,1 0 0,-1 1 0,1-1 0,-1 1 0,1-1 0,-1 1 0,0-1-1,1 1 1,-1-1 0,0 1 0,1-1 0,-1 1 0,0 1 0,3 27 504,-12 28 645,5-44-941,-1 8 122,0 1 0,-2 35 1,7-56-335,0 0 1,0 0 0,0 0 0,0 0 0,1 0 0,-1 0 0,0 0 0,0 0 0,1 0 0,-1 0 0,1 0 0,-1-1-1,1 1 1,-1 0 0,1 0 0,-1 0 0,1-1 0,0 1 0,0 0 0,-1-1 0,1 1 0,0-1 0,0 1 0,0-1-1,-1 1 1,1-1 0,0 1 0,0-1 0,0 0 0,0 0 0,0 1 0,0-1 0,0 0 0,0 0 0,0 0-1,0 0 1,0 0 0,0 0 0,0 0 0,0 0 0,1-1 0,48-10 327,-7-7-89,-1-1 0,77-49 0,-31 16-99,-59 36-145,-13 6-4,0 1 1,0 1-1,0 0 0,1 2 0,25-8 0,-41 14-4,0 0 0,0 0 0,0-1 0,0 1 0,0 0 0,0 0 0,-1 0 0,1 0 1,0 0-1,0 0 0,0 0 0,0 0 0,0 1 0,0-1 0,-1 0 0,1 0 0,0 1 0,0-1 0,0 1 0,-1-1 0,1 1 0,0-1 0,0 1 0,-1-1 0,1 1 1,0-1-1,-1 1 0,1 0 0,-1-1 0,1 2 0,0 1 4,0-1 0,0 0-1,-1 1 1,1-1 0,-1 1 0,0-1 0,0 1 0,0-1 0,0 1 0,0-1 0,-1 3-1,-18 59 230,10-42-189,4-12-36,1 0 0,0 1 0,1-1-1,0 1 1,0 0 0,-1 18 0,4-29 1,0 1 0,1-1 1,-1 1-1,0-1 0,0 1 0,0-1 0,1 1 1,-1-1-1,0 1 0,1-1 0,-1 0 0,0 1 1,1-1-1,-1 1 0,1-1 0,-1 0 0,0 0 0,1 1 1,-1-1-1,1 0 0,-1 0 0,1 1 0,-1-1 1,1 0-1,-1 0 0,1 0 0,-1 0 0,1 0 1,-1 0-1,1 0 0,-1 0 0,1 0 0,0 0 1,-1 0-1,1 0 0,-1 0 0,1 0 0,-1-1 0,1 1 1,-1 0-1,1-1 0,25-7-462,6-18-2281,-4-10-3556,2-12-6110</inkml:trace>
</inkml:ink>
</file>

<file path=ppt/ink/ink26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7:50.091"/>
    </inkml:context>
    <inkml:brush xml:id="br0">
      <inkml:brushProperty name="width" value="0.025" units="cm"/>
      <inkml:brushProperty name="height" value="0.025" units="cm"/>
    </inkml:brush>
  </inkml:definitions>
  <inkml:trace contextRef="#ctx0" brushRef="#br0">0 1 7015</inkml:trace>
</inkml:ink>
</file>

<file path=ppt/ink/ink26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7:50.439"/>
    </inkml:context>
    <inkml:brush xml:id="br0">
      <inkml:brushProperty name="width" value="0.025" units="cm"/>
      <inkml:brushProperty name="height" value="0.025" units="cm"/>
    </inkml:brush>
  </inkml:definitions>
  <inkml:trace contextRef="#ctx0" brushRef="#br0">250 1 10858,'0'0'13250,"-10"3"-11862,0 1-1192,-1 1 0,1 0 0,0 1-1,1 0 1,-1 1 0,1 0 0,0 1 0,-10 11 0,12-13-182,2 0 1,-1 1 0,1-1 0,0 1 0,0 0 0,0 1-1,1-1 1,1 1 0,-1 0 0,1 0 0,0 0-1,1 0 1,-2 14 0,4-22-21,0 1 0,1 0 0,-1 0 0,0 0 0,1 0 0,-1 0 0,1 0 0,-1 0 0,1 0 0,-1-1 1,1 1-1,0 0 0,-1-1 0,1 1 0,0 0 0,0-1 0,0 1 0,-1-1 0,1 1 0,0-1 0,0 1 0,0-1 0,0 1 0,0-1 0,0 0 0,0 0 0,0 0 0,0 1 0,0-1 0,0 0 0,0 0 1,0 0-1,2-1 0,44 0-53,-36 0 16,81-13-209,-75 10 208,1 0 0,-1 2 0,1 0 0,-1 0 0,1 2 0,0 0 0,17 3 0,-34-3 44,-1 0-1,1 0 0,0 0 0,-1 1 0,1-1 0,0 0 0,-1 0 0,1 0 0,-1 1 0,1-1 0,-1 0 0,1 1 0,0-1 1,-1 0-1,1 1 0,-1-1 0,0 1 0,1-1 0,-1 1 0,1-1 0,-1 1 0,0-1 0,1 1 0,-1-1 0,0 1 0,1-1 0,-1 1 1,0 0-1,0-1 0,0 1 0,0 0 0,1 0 0,-11 23 207,-25 15 467,-8-6 1,-1-1 0,-1-3-1,-2-1 1,-94 40 0,134-65-618,-1 0 0,0-1 0,0 1 0,0-2 0,-11 2 0,19-3-70,-1 0-1,1 1 1,0-1-1,0 0 1,-1 0 0,1 0-1,0 0 1,0 0-1,-1 0 1,1 0 0,0 0-1,0 0 1,-1 0-1,1-1 1,0 1 0,-1 0-1,1 0 1,0 0-1,0 0 1,0 0-1,-1 0 1,1 0 0,0-1-1,0 1 1,-1 0-1,1 0 1,0 0 0,0-1-1,0 1 1,0 0-1,-1 0 1,1 0 0,0-1-1,0 1 1,0 0-1,0 0 1,0-1-1,0 1 1,0 0 0,0 0-1,0-1 1,0 1-1,0 0 1,0 0 0,0-1-1,7-15-778,17-14-1013,68-69-6036,-34 34 1671</inkml:trace>
</inkml:ink>
</file>

<file path=ppt/ink/ink26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7:50.809"/>
    </inkml:context>
    <inkml:brush xml:id="br0">
      <inkml:brushProperty name="width" value="0.025" units="cm"/>
      <inkml:brushProperty name="height" value="0.025" units="cm"/>
    </inkml:brush>
  </inkml:definitions>
  <inkml:trace contextRef="#ctx0" brushRef="#br0">208 0 14574,'0'0'10906,"-3"12"-9726,-68 214 2280,2-16-2663,59-174-648,3 0 0,1 1 0,-3 73-1,9-110-142,0 0-1,0 0 0,0 0 0,0 0 0,0 0 0,0 0 1,0 0-1,0 0 0,0 0 0,0 0 0,0 0 0,0 0 1,1 0-1,-1 0 0,0 0 0,0 0 0,0 0 0,0 0 0,0 0 1,0 0-1,0 0 0,0 0 0,0 0 0,0 0 0,0 0 1,0 0-1,0 0 0,0 0 0,0 0 0,0 0 0,1 0 1,-1 0-1,0 0 0,0 0 0,0 0 0,0 0 0,0 0 0,0 0 1,0 0-1,0 0 0,0 0 0,5-12 168,2-23-7,-6 13-398,-2 1 0,-1-1 0,0 1 0,-2-1 0,0 1 0,-2 0 0,0 0 0,-17-35 0,67 63-1006,-19 0-17,1-2 1,1 0 0,-1-2-1,37 1 1,50-6-8158,-43-2-1500</inkml:trace>
</inkml:ink>
</file>

<file path=ppt/ink/ink26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7:51.324"/>
    </inkml:context>
    <inkml:brush xml:id="br0">
      <inkml:brushProperty name="width" value="0.025" units="cm"/>
      <inkml:brushProperty name="height" value="0.025" units="cm"/>
    </inkml:brush>
  </inkml:definitions>
  <inkml:trace contextRef="#ctx0" brushRef="#br0">209 231 14350,'-8'4'3518,"-11"6"-2503,1 1 0,1 0 0,0 1 1,1 1-1,0 0 0,1 1 0,0 1 1,1 1-1,1 0 0,-20 30 0,33-45-1006,-1 0 0,0 0 0,0 0 0,1 0 0,-1 0 0,0 0 0,1 0 0,-1 1 0,1-1-1,0 0 1,-1 0 0,1 0 0,0 1 0,0-1 0,-1 0 0,1 0 0,0 0 0,0 1-1,1-1 1,-1 0 0,0 0 0,0 1 0,0-1 0,1 0 0,0 2 0,0-2-6,1-1 1,-1 1-1,0-1 1,0 1-1,1-1 1,-1 0-1,0 1 1,1-1-1,-1 0 1,1 0-1,-1 0 1,0 0-1,1-1 1,-1 1-1,0 0 1,1 0-1,-1-1 1,2 0-1,10-3 40,0-1 0,-1-1 0,18-10 0,0-3 3,-1-2-1,33-29 0,-50 38-114,0 1 0,-1-2 0,0 1 0,-1-2 0,0 1 0,-1-1 0,7-16 0,-36 71 23,-32 67-97,45-93 129,1 1 0,1-1 0,1 1 0,0 0 1,-2 25-1,5-39-1,1 0 1,0 0 0,0 0 0,0 0 0,0 0 0,0 1-1,0-1 1,0 0 0,1 0 0,-1 0 0,1 0-1,-1 0 1,1 0 0,0 0 0,0 0 0,0-1 0,0 1-1,0 0 1,0 0 0,0-1 0,1 1 0,-1 0-1,1-1 1,-1 0 0,1 1 0,-1-1 0,1 0 0,0 0-1,0 0 1,0 0 0,-1 0 0,1 0 0,0 0 0,0-1-1,0 1 1,0-1 0,1 1 0,-1-1 0,3 0-1,3 0-117,-1-1-1,1 0 0,0 0 0,-1 0 0,1-1 1,-1-1-1,1 1 0,-1-1 0,12-7 0,5-4-1083,-1-1-1,0-2 0,-1 0 1,-1-2-1,-1 0 0,-1-1 1,-1-1-1,21-30 0,-19 21-886,-1 0-1,27-62 0,-9-13 1327,-34 95 1303,-2 5 115,1 1 1,-1-1-1,0 0 1,0 0 0,-1 0-1,1 0 1,-1-9 0,-6 15 2662,-14 14-2183,-7 17 266,1 2 0,1 0 0,3 2 0,-29 58 0,50-91-1286,-18 48 1036,18-50-1127,1 0 0,0 0-1,-1 0 1,1 1 0,0-1-1,0 0 1,0 0 0,0 0 0,0 0-1,0 0 1,0 0 0,0 0-1,0 0 1,1 0 0,-1 0-1,0 0 1,1 0 0,-1 0-1,1 0 1,-1 0 0,1 0-1,-1-1 1,1 1 0,0 0-1,-1 0 1,1 0 0,0-1 0,0 1-1,0 0 1,-1-1 0,1 1-1,0-1 1,0 1 0,0-1-1,0 1 1,0-1 0,0 0-1,0 1 1,0-1 0,0 0-1,0 0 1,2 0 0,12 0-157,-1 0 1,1-1 0,-1-1 0,1-1-1,-1 0 1,0-1 0,0 0-1,14-7 1,-13 5-227,0 1 0,1 0 0,0 1 0,0 1 0,31-3-1,-46 8 495,0 0-1,-1 0 1,1 0-1,-1 0 0,1 0 1,-1 0-1,0 0 1,0 0-1,0 0 0,0 0 1,0 0-1,-1 0 1,1 0-1,0 0 1,-1-1-1,0 1 0,0 3 1,-5 6 337,-1 0 1,1 0-1,-2 0 0,1-1 1,-2 0-1,1-1 1,-19 16-1,8-9 275,0-1 0,-1 0-1,-26 12 1,-1-5-733,45-21 0,0 0 0,-1 0 0,1-1 0,0 1 0,-1 0 0,1-1 0,-1 0 0,1 1 0,0-1 0,-1 0 0,1 0 0,-1 0 0,1-1 0,-1 1 0,1 0 0,0-1 0,-1 0 0,-1 0 0,3 0-52,0 0 1,1 0-1,-1 0 0,0 0 1,1 0-1,-1 0 0,1 0 1,-1 0-1,1 0 0,0 0 1,-1 0-1,1 0 0,0 0 1,0 0-1,0-1 0,0 1 0,0 0 1,0 0-1,0 0 0,0 0 1,0 0-1,1 0 0,-1 0 1,0 0-1,1 0 0,-1-1 1,0 1-1,1 0 0,0 1 1,-1-1-1,1 0 0,0 0 1,-1 0-1,1 0 0,1-1 1,28-28-4068,43-14-7556,-31 22 1655</inkml:trace>
</inkml:ink>
</file>

<file path=ppt/ink/ink26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7:51.648"/>
    </inkml:context>
    <inkml:brush xml:id="br0">
      <inkml:brushProperty name="width" value="0.025" units="cm"/>
      <inkml:brushProperty name="height" value="0.025" units="cm"/>
    </inkml:brush>
  </inkml:definitions>
  <inkml:trace contextRef="#ctx0" brushRef="#br0">40 0 17360,'0'0'12813,"-11"66"-10731,1-40-1570,1-1-512,2-1 0,5-3 0,2-1 0,3-6 0,12-8-1441,-8-6-4069,1-11-2817</inkml:trace>
</inkml:ink>
</file>

<file path=ppt/ink/ink26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7:52.598"/>
    </inkml:context>
    <inkml:brush xml:id="br0">
      <inkml:brushProperty name="width" value="0.025" units="cm"/>
      <inkml:brushProperty name="height" value="0.025" units="cm"/>
    </inkml:brush>
  </inkml:definitions>
  <inkml:trace contextRef="#ctx0" brushRef="#br0">149 1 12940,'0'0'9828,"0"13"-8856,-1 12-427,-1 0 0,-1 0 1,-2 0-1,-7 25 0,-40 107 804,30-98-234,-27 122-1,49-180-1089,-3 35 633,9-26-361,10-17-145,-8 0-67,-1-1 1,0 1-1,-1-2 1,0 1-1,0-1 0,9-17 1,25-64 117,-35 76-192,39-120-663,-45 144 547,0 0-1,0 1 1,1-1-1,2 17 0,0 7 84,-2-31 19,0 0-1,0 1 0,0-1 0,0 0 1,0 1-1,1-1 0,-1 0 0,1 1 1,0-1-1,0 0 0,0 0 0,1 0 0,-1 0 1,1 0-1,0 0 0,-1 0 0,1-1 1,1 1-1,3 4 0,-2-5 10,0 0 1,0-1-1,0 1 1,0-1-1,0 0 0,0 0 1,0 0-1,0 0 1,0-1-1,0 0 0,1 0 1,-1 0-1,0 0 0,0-1 1,9-1-1,1-2 61,0 0-1,0-1 1,-1 0 0,0-1-1,1 0 1,-2-1 0,1-1-1,-1 0 1,0-1-1,17-16 1,-12 9-28,-1-1-1,0 0 1,-2-1 0,0-1-1,0 0 1,9-21 0,-11 13 37,-10 18-41,-9 18-29,-65 120 403,65-114-349,0 0 1,1 1-1,1 0 1,0 0 0,1 0-1,-3 33 1,7-48-61,0 0 0,0 0 0,0 0 0,0 0 0,0 0 0,0 0 0,0 0 0,0 0 0,0 1 0,0-1 0,1 0 0,-1 0 0,0 0 0,1 0 0,-1 0 0,1 0 0,0 0 0,-1 0 0,1-1 0,-1 1 0,1 0 0,0 0 0,0 0 0,0-1 0,-1 1 0,1 0 0,0-1 0,0 1 0,1 0 0,1 0 0,-1-1 0,1 0 0,-1 1 0,1-1 0,-1 0 0,1-1 0,-1 1 0,0 0 0,1-1 0,-1 1 0,1-1 0,3-1 0,6-3 0,-1 0 0,1-1 0,-1 0 0,12-9 0,6-8 0,-2-2 0,0-1 0,-2 0 0,0-2 0,-2-1 0,37-63 0,-73 133 0,5-26 0,-1 1 0,0-1 0,1 1 0,1 1 0,1-1 0,0 1 0,1 0 0,1 1 0,-3 25 0,7-42 0,0-1 0,1 1 0,-1 0 0,0 0 0,0-1 0,0 1 0,1 0 0,-1 0 0,0-1 0,1 1 0,-1 0 0,1-1 0,-1 1 0,1-1 0,-1 1 0,1-1 0,-1 1 0,1-1 0,-1 1 0,1-1 0,0 1 0,-1-1 0,1 1 0,0-1 0,-1 0 0,2 1 0,28 4 0,31-8 0,-60 3 0,15-1-487,3-3-3780,-31-14-2371,-5-2-3462</inkml:trace>
</inkml:ink>
</file>

<file path=ppt/ink/ink26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7:52.939"/>
    </inkml:context>
    <inkml:brush xml:id="br0">
      <inkml:brushProperty name="width" value="0.025" units="cm"/>
      <inkml:brushProperty name="height" value="0.025" units="cm"/>
    </inkml:brush>
  </inkml:definitions>
  <inkml:trace contextRef="#ctx0" brushRef="#br0">28 75 12748,'0'0'6887,"-25"-56"-3941,22 44-447,3 5-481,1 7-2082,5 18-33,2 3-1440,3 3-2082,2-2-2371,0 1-8648</inkml:trace>
</inkml:ink>
</file>

<file path=ppt/ink/ink26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7:53.270"/>
    </inkml:context>
    <inkml:brush xml:id="br0">
      <inkml:brushProperty name="width" value="0.025" units="cm"/>
      <inkml:brushProperty name="height" value="0.025" units="cm"/>
    </inkml:brush>
  </inkml:definitions>
  <inkml:trace contextRef="#ctx0" brushRef="#br0">212 1 19635,'0'0'5498,"-13"4"-3421,-82 31 142,85-31-2036,0 1 1,0 0-1,1 1 1,0 0-1,0 1 1,0 0-1,1 0 1,-12 14-1,19-21-186,0 1-1,0 0 1,1-1 0,-1 1-1,0 0 1,1 0 0,-1-1-1,1 1 1,-1 0 0,1 0-1,-1 0 1,1 0 0,0 0-1,-1 0 1,1 0 0,0 0-1,0 0 1,0 0-1,-1 0 1,1 0 0,0 0-1,0 0 1,1 0 0,-1 0-1,0 0 1,0 0 0,0 0-1,1 0 1,-1 0 0,1 0-1,-1 0 1,0-1 0,1 1-1,-1 0 1,1 0 0,0 0-1,-1 0 1,1-1 0,0 1-1,0 0 1,-1-1-1,1 1 1,0-1 0,0 1-1,0 0 1,0-1 0,0 0-1,-1 1 1,1-1 0,0 0-1,0 1 1,0-1 0,0 0-1,2 0 1,9 3-86,0-2 0,0 1-1,22-1 1,-19-1-21,28 2-110,-22-3 180,-1 2 0,1 0 0,-1 2 0,0 0 0,0 1 0,0 1 1,35 13-1,-53-17 57,-1-1 1,1 1-1,-1 0 0,1 0 1,0 0-1,-1 0 1,0 0-1,1 0 1,-1 0-1,0 0 1,1 1-1,-1-1 1,0 0-1,0 1 1,0-1-1,0 1 1,0-1-1,-1 1 0,1 0 1,0-1-1,-1 1 1,1 0-1,-1-1 1,0 1-1,1 3 1,-2-3 48,1 1 0,-1 0-1,0-1 1,0 1 0,0-1 0,0 1 0,-1-1 0,1 0 0,-1 1 0,1-1 0,-1 0 0,0 0 0,0 0-1,-3 3 1,-6 4 173,-1 0 1,1-1-1,-2-1 0,1 0 0,-14 6 0,5-4-273,0-1-1,-1-1 1,0 0 0,0-2-1,-1-1 1,-32 3 0,55-7-86,0 0 1,-1 0-1,1 0 1,0 0-1,-1 0 0,1 0 1,0 0-1,-1 0 1,1 0-1,0 0 1,-1 0-1,1-1 1,0 1-1,0 0 0,-1 0 1,1 0-1,0 0 1,0-1-1,-1 1 1,1 0-1,0 0 1,0 0-1,-1-1 1,1 1-1,0 0 0,0 0 1,0-1-1,0 1 1,-1 0-1,1-1 1,0 1-1,0 0 1,0 0-1,0-1 0,0 1 1,0 0-1,0-1 1,0 1-1,0 0 1,0-1-1,0 1 1,0 0-1,0-1 0,0 1 1,0 0-1,0-1 1,0 1-1,1-1 1,-1-3-2180,0-17-9163</inkml:trace>
</inkml:ink>
</file>

<file path=ppt/ink/ink26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7:54.131"/>
    </inkml:context>
    <inkml:brush xml:id="br0">
      <inkml:brushProperty name="width" value="0.025" units="cm"/>
      <inkml:brushProperty name="height" value="0.025" units="cm"/>
    </inkml:brush>
  </inkml:definitions>
  <inkml:trace contextRef="#ctx0" brushRef="#br0">107 1 16496,'0'0'3833,"-9"12"-2472,-10 13 22,-24 42-1,38-58-1102,0 0 0,0 1 0,1 0 0,1 0 0,-1 0 0,2 0 0,-1 0 0,1 0 0,1 1 0,-1 12 0,2-22-269,1 0-1,-1 1 1,0-1-1,0 0 1,0 0-1,1 0 1,-1 0-1,0 0 0,1 0 1,-1 0-1,1 1 1,0-1-1,-1-1 1,1 1-1,0 0 1,-1 0-1,1 0 1,0 0-1,0 0 0,0-1 1,0 1-1,0 0 1,0-1-1,0 1 1,0-1-1,2 2 1,0-1 6,1-1 1,0 1-1,-1 0 1,1-1-1,0 0 1,-1 0-1,1 0 1,6-1-1,5-2 55,-1 0-1,0-1 1,22-8-1,9-10 31,-1-2 0,44-31 0,55-31 30,-143 97 333,-24 32 512,20-38-872,0 1 0,0 0 0,1 0 0,-1 0 1,1 1-1,1-1 0,-1 1 0,1-1 0,0 1 0,1 0 0,0 0 0,-1 10 0,3-16-89,0-1 1,0 1-1,-1-1 0,1 1 0,0-1 0,0 1 1,0-1-1,1 1 0,-1-1 0,0 0 0,0 1 1,0-1-1,0 0 0,0 0 0,0 0 1,0 0-1,0 0 0,0 0 0,0 0 0,1-1 1,-1 1-1,0 0 0,0-1 0,1 0 0,-1 1 17,20-6 66,-1-2 0,0 0 0,-1-1 0,0-1 1,-1 0-1,27-20 0,15-9 29,-49 33-128,-5 1 0,1 1 0,0 1 0,0-1 0,0 1 0,0 0 0,0 1 0,0 0 0,15-3 0,-21 5 0,0 1 0,-1-1 0,1 0 0,0 1 0,0-1 0,-1 1 0,1-1 0,0 1 0,-1-1 0,1 1 0,-1-1 0,1 1 0,0 0 0,-1-1 0,1 1 0,-1 0 0,0-1 0,1 1 0,-1 0 0,0 0 0,1 0 0,-1-1 0,0 1 0,0 0 0,0 0 0,1 0 0,-1-1 0,0 1 0,0 0 0,0 0 0,0 0 0,-1 0 0,1-1 0,0 1 0,0 0 0,0 0 0,-1 1 0,-7 36 0,-5-2 0,9-28 0,1 1 0,-1-1 0,2 1 0,-1 0 0,1 0 0,-1 16 0,3-24-4,0-1 1,0 0-1,0 0 1,0 0-1,-1 1 1,1-1-1,0 0 0,0 0 1,0 0-1,1 0 1,-1 1-1,0-1 0,0 0 1,0 0-1,0 0 1,0 1-1,0-1 1,0 0-1,0 0 0,0 0 1,0 0-1,0 1 1,0-1-1,1 0 1,-1 0-1,0 0 0,0 0 1,0 0-1,0 0 1,0 1-1,1-1 0,-1 0 1,0 0-1,0 0 1,0 0-1,0 0 1,1 0-1,-1 0 0,0 0 1,0 0-1,0 0 1,1 0-1,-1 0 0,0 0 1,0 0-1,0 0 1,1 0-1,10-7-574,8-12-2174,-11-11-2490,-6-11-1965</inkml:trace>
</inkml:ink>
</file>

<file path=ppt/ink/ink26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7:54.504"/>
    </inkml:context>
    <inkml:brush xml:id="br0">
      <inkml:brushProperty name="width" value="0.025" units="cm"/>
      <inkml:brushProperty name="height" value="0.025" units="cm"/>
    </inkml:brush>
  </inkml:definitions>
  <inkml:trace contextRef="#ctx0" brushRef="#br0">0 0 19763,'0'0'8296</inkml:trace>
</inkml:ink>
</file>

<file path=ppt/ink/ink26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7:55.422"/>
    </inkml:context>
    <inkml:brush xml:id="br0">
      <inkml:brushProperty name="width" value="0.025" units="cm"/>
      <inkml:brushProperty name="height" value="0.025" units="cm"/>
    </inkml:brush>
  </inkml:definitions>
  <inkml:trace contextRef="#ctx0" brushRef="#br0">152 12 16496,'0'0'6758,"3"9"-5573,-1 1-923,0 1-1,-1-1 0,0 0 1,-1 1-1,0-1 1,-1 0-1,0 0 0,0 1 1,-1-1-1,0 0 1,-4 10-1,-49 124 884,35-96-1055,-2 3 34,12-30-7,0 0 0,2 1 1,0 1-1,-7 39 0,32-95 444,-5 12-369,13-43-283,-2-1 0,-3-1 1,17-102-1,-43 219-250,1 96 0,5-128 302,0-13 57,0 0 0,0-1 0,1 1 0,-1 0 0,1 0 0,1-1 0,-1 1 0,1-1 0,0 1-1,0-1 1,0 0 0,4 6 0,-4-8 11,1-1-1,-1 1 1,1-1-1,0 1 1,0-1 0,0 0-1,0 0 1,0 0-1,0-1 1,0 1-1,1-1 1,-1 0 0,1 0-1,-1 0 1,1 0-1,-1 0 1,1-1-1,-1 0 1,1 0 0,6 0-1,2-1 86,0-1-1,0 0 0,-1 0 1,1-2-1,0 1 1,-1-1-1,0-1 1,0 0-1,0-1 1,0 0-1,-1 0 1,16-14-1,-2 0 20,0-1 0,-1-2 0,32-40 0,-40 43-76,0 1-1,-2-2 0,-1 0 1,0 0-1,-1-1 0,-2 0 1,0-1-1,8-35 0,-16 57-52,-1-1-1,0 0 0,1 0 1,-1 1-1,0-1 0,0 0 0,0 0 1,0 1-1,0-1 0,-1 0 1,1 0-1,0 1 0,-1-1 1,1 0-1,-2-2 0,1 4-6,1 0 0,0-1 0,-1 1 0,1-1 0,-1 1-1,1 0 1,-1 0 0,0-1 0,1 1 0,-1 0 0,1 0 0,-1 0 0,1 0 0,-1-1-1,0 1 1,1 0 0,-1 0 0,1 0 0,-1 0 0,0 0 0,1 1 0,-1-1 0,1 0-1,-1 0 1,0 0 0,1 0 0,-1 1 0,0-1 0,-4 3-21,0 0 0,0 0 0,0 1 0,1-1 0,-1 1 0,1 0 0,-7 8 0,-29 37 100,1 2 1,3 1-1,2 1 1,3 3-1,-44 105 1,73-156-77,-11 48 0,12-52 0,1 1 0,0-1 0,0 0 0,0 1 0,-1-1 0,2 0 0,-1 1 0,0-1 0,0 0 0,0 1 0,0-1 0,1 0 0,-1 1 0,1-1 0,-1 0 0,1 0 0,0 1 0,-1-1 0,1 0 0,0 0 0,0 0 0,-1 0 0,1 0 0,0 0 0,0 0 0,0 0 0,1 0 0,-1-1 0,0 1 0,0 0 0,0-1 0,0 1 0,1-1 0,0 1 0,8 0 0,0 0 0,0 0 0,-1-2 0,1 1 0,0-1 0,-1 0 0,1-1 0,0 0 0,-1-1 0,0 0 0,0-1 0,0 1 0,16-10 0,8-6 0,-1-2 0,33-28 0,-31 22 0,-2-2 0,54-63 0,-133 161 0,-40 82 0,82-144 0,2-3 0,1 0 0,-1 1 0,1-1 0,-1 1 0,1-1 0,1 1 0,-1 0 0,1 0 0,0 0 0,0 0 0,0 0 0,0 0 0,1 0 0,0 6 0,1-10 0,0 0 0,1 0 0,-1 0 0,0 0 0,0 0 0,1 0 0,-1-1 0,1 1 0,-1-1 0,0 1 0,1-1 0,-1 1 0,1-1 0,-1 0 0,1 1 0,-1-1 0,1 0 0,-1 0 0,1 0 0,-1 0 0,1-1 0,-1 1 0,1 0 0,1-1 0,4 0 0,26-1-576,0-2 1,44-10-1,-45 6-1831,-1-2 1,45-19-1,-33 7-11484</inkml:trace>
</inkml:ink>
</file>

<file path=ppt/ink/ink26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7:56.278"/>
    </inkml:context>
    <inkml:brush xml:id="br0">
      <inkml:brushProperty name="width" value="0.025" units="cm"/>
      <inkml:brushProperty name="height" value="0.025" units="cm"/>
    </inkml:brush>
  </inkml:definitions>
  <inkml:trace contextRef="#ctx0" brushRef="#br0">83 53 13453,'2'-4'771,"12"-26"2866,-15 12 1564,0 18-5086,1 0 0,-1 0 1,0 0-1,1 0 0,-1 0 1,0 0-1,1 0 0,-1 0 0,0 0 1,1 0-1,-1 0 0,0 0 1,1 1-1,-1-1 0,0 0 1,1 1-1,-1-1 0,1 0 0,-1 1 1,0-1-1,1 0 0,-1 1 1,1-1-1,-1 1 0,1-1 0,0 1 1,-1-1-1,1 1 0,-1 0 1,1-1-1,0 1 0,-1-1 1,1 1-1,0 1 0,-17 21 249,7-4-229,1 1 0,1-1 0,0 1 0,2 1 0,0-1 0,2 1 0,0 0 0,1 0 1,1 1-1,1-1 0,1 0 0,2 23 0,-1-41-115,0 0-1,0 0 1,0 0 0,0 0 0,1 0-1,-1 0 1,1 0 0,0-1 0,0 1-1,0-1 1,0 1 0,0-1 0,0 1-1,1-1 1,-1 0 0,1 0 0,0-1-1,-1 1 1,1 0 0,0-1 0,0 0 0,0 1-1,0-1 1,0 0 0,0-1 0,0 1-1,1 0 1,-1-1 0,0 0 0,0 0-1,4 0 1,5 0 39,0 0 0,0-1 0,0-1 1,0 0-1,0 0 0,0-1 0,13-6 0,24-13 27,0-3 1,-2-2-1,-2-2 1,50-40-1,-95 69-77,0 0-1,0-1 0,1 1 1,-1 0-1,0-1 0,1 1 1,-1 0-1,0 0 0,1-1 0,-1 1 1,0 0-1,1 0 0,-1-1 1,0 1-1,1 0 0,-1 0 1,1 0-1,-1 0 0,1 0 1,-1 0-1,0 0 0,1 0 0,-1 0 1,1 0-1,-1 0 0,0 0 1,1 0-1,-1 0 0,1 0 1,-1 0-1,0 0 0,1 1 0,-1-1 1,1 0-1,0 1 0,1 17 141,-16 44-2,7-31 70,6-25-123,1 1 1,-1 0-1,1 0 0,0 0 1,1 0-1,1 9 0,-2-15-80,1 0-1,-1 1 0,0-1 0,1 0 0,-1 0 1,1 1-1,0-1 0,-1 0 0,1 0 0,0 0 0,0 0 1,0 0-1,0 0 0,0 0 0,0 0 0,0 0 1,0-1-1,0 1 0,0 0 0,0-1 0,0 1 1,0-1-1,1 1 0,-1-1 0,0 1 0,1-1 0,-1 0 1,0 0-1,0 0 0,1 1 0,-1-1 0,0-1 1,1 1-1,-1 0 0,0 0 0,1 0 0,-1-1 0,0 1 1,0 0-1,2-2 0,5-1-13,0 0 0,-1-1 0,0 0 0,1-1 0,-2 0 0,1 0 0,0 0 0,-1-1 0,0 0 0,0 0 0,7-10 0,1-4 0,0 0 0,19-38 0,-29 49 0,0 0 0,-1 0 0,0 0 0,-1-1 0,0 1 0,0-1 0,-1 0 0,-1 1 0,1-11 0,-1 18 0,0-1 0,0 1 0,0 0 0,-1 0 0,1-1 0,0 1 0,-1 0 0,0 0 0,1 0 0,-1 0 0,0-1 0,0 1 0,0 0 0,0 1 0,0-1 0,-1 0 0,1 0 0,-1 0 0,1 1 0,-1-1 0,1 1 0,-1-1 0,0 1 0,0 0 0,0 0 0,0-1 0,0 1 0,0 1 0,0-1 0,0 0 0,0 0 0,0 1 0,-1-1 0,1 1 0,0 0 0,0 0 0,0 0 0,-1 0 0,1 0 0,0 0 0,0 0 0,-1 1 0,-2 0 0,2 1-15,0-1 0,0 1 0,0-1 0,0 1-1,1 0 1,-1 0 0,1 0 0,-1 1 0,1-1 0,0 0 0,0 1 0,0 0 0,0-1 0,1 1-1,-1 0 1,1 0 0,-1 0 0,1 0 0,0 0 0,0 0 0,0 1 0,1-1 0,-1 0 0,1 0-1,0 0 1,0 1 0,0-1 0,0 0 0,0 1 0,1-1 0,0 0 0,-1 0 0,1 0-1,0 0 1,1 0 0,-1 0 0,0 0 0,1 0 0,0 0 0,2 3 0,-1-4-571,1 1 0,-1 0 0,1-1 0,0 0 0,0 0 0,0 0 0,0-1 1,1 1-1,-1-1 0,5 1 0,45 1-9871,-19-3-1106</inkml:trace>
</inkml:ink>
</file>

<file path=ppt/ink/ink26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7:56.640"/>
    </inkml:context>
    <inkml:brush xml:id="br0">
      <inkml:brushProperty name="width" value="0.025" units="cm"/>
      <inkml:brushProperty name="height" value="0.025" units="cm"/>
    </inkml:brush>
  </inkml:definitions>
  <inkml:trace contextRef="#ctx0" brushRef="#br0">104 42 14990,'0'0'6235,"-10"3"-3501,4-2-2525,-3 2 391,0 0 0,0 0-1,1 1 1,-11 6 0,17-9-519,0 0-1,-1 1 1,1-1-1,0 1 1,0 0-1,0 0 1,0 0-1,0 0 1,1 0-1,-1 0 1,1 1 0,-1-1-1,1 0 1,0 1-1,0-1 1,0 1-1,0-1 1,0 1-1,0 0 1,1-1-1,-1 1 1,1 3-1,1-5-80,-1 0 0,1 0 0,0 0 0,-1 1 0,1-1 0,0 0 0,0 0 0,0 0 0,0-1 0,0 1-1,0 0 1,0 0 0,0 0 0,0-1 0,1 1 0,-1-1 0,0 1 0,0-1 0,1 1 0,-1-1 0,0 0 0,1 1-1,-1-1 1,0 0 0,1 0 0,-1 0 0,0 0 0,1 0 0,1-1 0,52 0 40,-47 0-8,94-9 106,40-2 167,-142 12-283,1 0-1,-1-1 1,1 1 0,-1 0 0,1 0-1,-1 0 1,1 0 0,-1 1 0,0-1-1,1 0 1,-1 0 0,1 0 0,-1 0-1,1 0 1,-1 1 0,1-1-1,-1 0 1,1 0 0,-1 1 0,0-1-1,1 0 1,-1 1 0,0-1 0,1 0-1,-1 1 1,0-1 0,1 1 0,-1-1-1,0 0 1,1 2 0,-1-2 25,0 0 0,-1 1 0,1-1 0,0 1 0,0-1 0,0 0 0,0 1 0,-1-1 0,1 0 0,0 1 0,0-1 0,0 0 0,-1 0 0,1 1 0,0-1 0,-1 0 0,1 0 0,0 1 0,-1-1 0,1 0 0,0 0 0,-1 0 0,1 1 0,0-1 0,-1 0 0,1 0 0,0 0 0,-1 0 0,1 0 0,-1 0 0,1 0 0,0 0 0,-1 0 0,1 0 0,-1 0 0,1 0 0,-4 0 13,0-1 0,1 1 0,-1-1 0,0 0 0,1 0 0,-1 0 0,1 0 0,0-1 0,-1 1 0,1-1 0,0 0 0,0 0 0,0 0 0,0 0 1,0 0-1,0-1 0,1 1 0,-1-1 0,-3-6 0,3 5-381,0-1 0,0 0-1,0 0 1,1-1 0,-1 1 0,1-1 0,1 1 0,-1-1 0,1 0 0,0 1 0,0-1 0,1-6-1,0 11 87,0 0-1,0 0 1,1 0-1,-1 1 1,1-1-1,-1 0 1,0 1-1,1-1 1,-1 0-1,1 1 1,0-1-1,-1 1 1,1-1-1,-1 0 1,1 1-1,0 0 1,0-1-1,-1 1 1,1-1-1,0 1 1,0 0-1,-1-1 1,1 1-1,0 0 1,0 0-1,0 0 1,-1 0-1,1 0 1,0 0-1,0 0 1,1 0-1,36 0-3940,-26 0 1827,25 0-4265</inkml:trace>
</inkml:ink>
</file>

<file path=ppt/ink/ink26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7:56.983"/>
    </inkml:context>
    <inkml:brush xml:id="br0">
      <inkml:brushProperty name="width" value="0.025" units="cm"/>
      <inkml:brushProperty name="height" value="0.025" units="cm"/>
    </inkml:brush>
  </inkml:definitions>
  <inkml:trace contextRef="#ctx0" brushRef="#br0">160 1 13261,'0'0'10425,"-9"7"-9042,1 0-998,0 0 0,1 0-1,0 1 1,1 1 0,-1-1 0,2 1 0,-1 0 0,1 0-1,1 0 1,-1 1 0,-4 17 0,-9 33 55,2 0 0,2 2 0,4 0 0,2 0 0,3 1 0,3 76 0,7-123-2497,-5-16 1784,1 1 1,0 0-1,-1-1 0,1 1 1,0-1-1,0 1 1,-1-1-1,1 1 0,0-1 1,0 0-1,0 1 1,-1-1-1,1 0 0,0 1 1,0-1-1,0 0 0,0 0 1,0 0-1,0 0 1,0 0-1,0 0 0,-1 0 1,1 0-1,0-1 1,0 1-1,0 0 0,0 0 1,0-1-1,0 1 1,-1 0-1,1-1 0,0 1 1,0-1-1,-1 1 0,1-1 1,0 0-1,-1 1 1,1-1-1,0-1 0,17-18-6432</inkml:trace>
</inkml:ink>
</file>

<file path=ppt/ink/ink26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7:57.322"/>
    </inkml:context>
    <inkml:brush xml:id="br0">
      <inkml:brushProperty name="width" value="0.025" units="cm"/>
      <inkml:brushProperty name="height" value="0.025" units="cm"/>
    </inkml:brush>
  </inkml:definitions>
  <inkml:trace contextRef="#ctx0" brushRef="#br0">157 324 9513,'0'0'19106,"-9"9"-18914,5-5-151,-23 22-26,-34 44 0,54-62 127,1 1 0,0 0 1,0 0-1,1 0 0,1 1 0,-1-1 1,1 1-1,1 0 0,0 1 0,0-1 1,-1 15-1,4-24-113,0 1 0,0-1 0,1 0-1,-1 1 1,0-1 0,1 0 0,-1 1 0,0-1 0,1 0 0,0 0-1,-1 0 1,1 1 0,0-1 0,-1 0 0,1 0 0,0 0 0,0 0-1,0 0 1,0 0 0,0-1 0,0 1 0,0 0 0,0 0 0,1-1-1,-1 1 1,0 0 0,0-1 0,1 0 0,-1 1 0,0-1 0,0 0 0,1 1-1,-1-1 1,0 0 0,1 0 0,-1 0 0,0 0 0,1 0 0,-1-1-1,0 1 1,1 0 0,1-1 0,7 0 137,-1-1 0,1 0 0,0-1 0,17-7 0,4-5-144,0-2 1,-1-1-1,-1-1 0,-1-1 0,34-33 1,-16 10-32,-3-2 0,41-55 0,-9-8 9,-66 94 0,-1 0 0,-1-1 0,-1 0 0,0 0 0,7-28 0,-13 43 0,1-1 0,-1 1 0,0-1 0,1 1 0,-1 0 0,0-1 0,0 1 0,0-1 0,0 1 0,0-1 0,1 1 0,-1-1 0,0 1 0,0-1 0,0 1 0,0-1 0,0 1 0,0-1 0,-1 1 0,1-1 0,0 1 0,0-1 0,0 1 0,0-1 0,-1 1 0,1-1 0,0 1 0,0 0 0,-1-1 0,1 1 0,0-1 0,-1 1 0,1 0 0,0-1 0,-1 1 0,1 0 0,0-1 0,-1 1 0,1 0 0,-1 0 0,1-1 0,-1 1 0,1 0 0,-1 0 0,1 0 0,-1 0 0,1 0 0,-1 0 0,1 0 0,-1-1 0,1 1 0,-1 1 0,1-1 0,-1 0 0,1 0 0,-1 0 0,1 0 0,-1 0 0,1 0 0,0 0 0,-1 1 0,0-1 0,-29 19 0,14-5 0,1 1 0,1 1 0,0 0 0,1 1 0,1 1 0,1 0 0,0 1 0,1 0 0,2 0 0,-1 1 0,2 0 0,1 0 0,1 1 0,0 0 0,-1 23 0,5-39-67,1 0 1,0 0-1,1 0 0,-1 0 0,1 0 1,0 0-1,1 0 0,-1 0 0,1-1 1,0 1-1,0 0 0,0-1 1,1 1-1,-1-1 0,1 0 0,0 0 1,0 0-1,1 0 0,5 4 0,-3-3-277,0-1 0,0 0 0,1 0 0,-1 0 0,1-1 0,0 0 0,0-1-1,0 1 1,1-1 0,-1-1 0,0 1 0,13 0 0,20-2-7429</inkml:trace>
</inkml:ink>
</file>

<file path=ppt/ink/ink26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7:58.185"/>
    </inkml:context>
    <inkml:brush xml:id="br0">
      <inkml:brushProperty name="width" value="0.025" units="cm"/>
      <inkml:brushProperty name="height" value="0.025" units="cm"/>
    </inkml:brush>
  </inkml:definitions>
  <inkml:trace contextRef="#ctx0" brushRef="#br0">14 176 15695,'0'0'8862,"11"9"-7789,-5-4-935,1 0 1,0 0-1,-1-1 1,2 0-1,-1 0 1,0-1-1,1 1 1,-1-2-1,1 1 1,0-1-1,0 0 1,0-1-1,0 0 1,0 0-1,1 0 1,-1-1-1,14-2 1,-7-1 24,0 0 0,0 0 0,-1-2 0,1 0 0,-1 0 0,0-1 0,22-14 1,-29 16-125,0 0 0,-1 0 0,1-1 0,-1 0 0,0 0 0,-1 0 0,1-1 0,-1 0 1,0 0-1,-1-1 0,1 1 0,-1-1 0,-1 0 0,1 0 0,-1 0 0,4-13 0,-7 18-24,0-1 0,1 1 0,-1 0 0,0-1 0,-1 1 0,1 0 0,0-1 0,-1 1 0,1 0 0,-1-1 0,0 1 0,1 0 0,-1 0 0,0 0 0,0-1 0,-1 1 0,1 0 0,0 1 0,-1-1 0,1 0 0,-1 0 0,0 1 0,1-1 0,-1 1 0,0-1-1,0 1 1,0 0 0,0-1 0,0 1 0,0 0 0,-1 1 0,1-1 0,0 0 0,0 0 0,-1 1 0,1 0 0,0-1 0,-3 1 0,-7-2 14,-1 1 1,1 0 0,0 1-1,-1 0 1,1 1-1,-13 3 1,10-1 23,1 2 0,0 0 0,0 0 0,1 2 0,0-1 0,0 2 0,0 0 0,1 0 0,0 1 0,1 0 0,-18 19 0,21-20-6,1-1 1,0 1-1,1 1 0,-1 0 1,1 0-1,1 0 0,0 0 1,0 1-1,1 0 0,0 0 1,1 0-1,0 0 1,1 1-1,0-1 0,0 1 1,0 19-1,2-28-48,1 1 1,-1-1-1,1 0 0,0 0 0,-1 1 1,1-1-1,0 0 0,0 0 1,1 0-1,-1 0 0,0 0 1,1 0-1,-1 0 0,1 0 1,-1-1-1,1 1 0,0-1 0,0 1 1,0-1-1,0 1 0,0-1 1,0 0-1,0 0 0,0 0 1,0 0-1,0-1 0,1 1 1,2 0-1,7 2-140,1-1 1,0-1 0,0 0-1,12-1 1,-16 0-62,103-4-4249,-39-11-2367,-18-3-1077</inkml:trace>
</inkml:ink>
</file>

<file path=ppt/ink/ink26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7:58.541"/>
    </inkml:context>
    <inkml:brush xml:id="br0">
      <inkml:brushProperty name="width" value="0.025" units="cm"/>
      <inkml:brushProperty name="height" value="0.025" units="cm"/>
    </inkml:brush>
  </inkml:definitions>
  <inkml:trace contextRef="#ctx0" brushRef="#br0">239 29 11435,'0'0'13730,"-10"-7"-12011,7 5-1665,1 0 1,-1-1-1,-1 1 1,1 1-1,0-1 0,0 0 1,-1 1-1,1-1 0,-1 1 1,1 0-1,-1 0 0,0 1 1,1-1-1,-1 1 0,0 0 1,0 0-1,1 0 0,-1 0 1,0 0-1,1 1 1,-1 0-1,0 0 0,1 0 1,-1 0-1,1 0 0,-1 1 1,1 0-1,0-1 0,0 1 1,0 0-1,0 1 0,-5 4 1,-6 3-41,0 2-1,1 0 1,0 0 0,-12 16 0,22-23-10,-1-1 1,1 1-1,0 0 1,0 0-1,0 0 0,1 0 1,0 0-1,0 1 1,0-1-1,0 1 0,1 0 1,0-1-1,0 1 1,1 0-1,0 0 1,0 9-1,1-13-27,-1 0 1,1 0-1,0-1 1,0 1-1,0 0 0,0 0 1,0 0-1,0-1 1,0 1-1,1-1 0,-1 1 1,0-1-1,1 1 1,-1-1-1,1 0 1,0 0-1,-1 1 0,1-1 1,0 0-1,0-1 1,0 1-1,0 0 0,0 0 1,0-1-1,0 0 1,2 1-1,59 4-1797,-56-4 1549,10-1-1036,1-1 0,-1 0 0,1-1 0,20-6 1,17-11-5020</inkml:trace>
</inkml:ink>
</file>

<file path=ppt/ink/ink26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7:59.241"/>
    </inkml:context>
    <inkml:brush xml:id="br0">
      <inkml:brushProperty name="width" value="0.025" units="cm"/>
      <inkml:brushProperty name="height" value="0.025" units="cm"/>
    </inkml:brush>
  </inkml:definitions>
  <inkml:trace contextRef="#ctx0" brushRef="#br0">152 120 13485,'-11'1'3566,"1"0"-2735,-57 7 3595,62-7-3918,1 0-1,-1 0 0,0 0 0,1 1 0,-1 0 1,1 0-1,-1 0 0,1 0 0,0 0 0,0 1 1,-7 6-1,10-9-490,1 0 0,0 1-1,0-1 1,-1 0 0,1 1 0,0-1 0,0 1 0,0-1 0,-1 0-1,1 1 1,0-1 0,0 1 0,0-1 0,0 1 0,0-1 0,0 0-1,0 1 1,0-1 0,0 1 0,0-1 0,0 1 0,0-1 0,0 0 0,1 1-1,-1-1 1,0 1 0,0-1 0,0 0 0,1 1 0,-1-1 0,0 1-1,0-1 1,1 0 0,-1 1 0,0-1 0,1 0 0,-1 0 0,0 1-1,1-1 1,-1 0 0,0 0 0,1 1 0,-1-1 0,1 0 0,-1 0-1,1 0 1,-1 0 0,0 0 0,1 0 0,-1 0 0,1 0 0,-1 0-1,1 0 1,-1 0 0,0 0 0,1 0 0,-1 0 0,1 0 0,0 0 0,34 1 58,-31-1 44,57-2 201,61-12 0,-62 6-450,61 1-1,-120 7 156,1 0 0,0 0 0,-1 0 0,1 1 0,0-1 0,-1 1 0,1-1 0,0 1 0,-1 0 0,1 0 0,-1 0 0,1 0 0,-1 0 0,0 0 0,1 0 0,-1 0 0,1 1 0,0 0 11,-1-1 1,0 1-1,1-1 0,0 0 0,-1 0 1,1 1-1,0-1 0,0-1 1,-1 1-1,1 0 0,0 0 1,0-1-1,0 1 0,0-1 0,4 1 1,16-1 96,1-2 0,-1-1 1,0 0-1,0-2 0,38-13 0,-35 10-507,0 1-1,1 2 0,50-6 0,-68 11 272,1 0-1,-1 0 1,0 0-1,1 1 1,-1 1-1,0 0 0,0 0 1,0 0-1,9 4 1,-12-4 75,0-1 0,1 0 0,-1 0 0,1 0 0,-1-1 0,0 0 0,1 0 0,-1 0 0,1-1 0,-1 0 0,11-2 0,60-25-2032,-53 19 986,186-77-4024,-187 82 5807,-14 11 471,-13 27 1365,-1 0-1748,7-33-777,-1 0-1,1 0 0,0 0 0,-1 0 1,1 0-1,0 0 0,0 0 1,0 0-1,0-1 0,0 1 1,0 0-1,0-1 0,0 1 0,0-1 1,0 1-1,0-1 0,0 1 1,0-1-1,0 0 0,1 1 1,-1-1-1,0 0 0,0 0 1,0 0-1,0 0 0,3 0 0,42 0 58,-33-1-66,41-1-609,-37 0 273,-1 1 0,0 0 0,1 1 0,-1 1 0,0 1 0,1 0 0,-1 1 0,26 8-1,-36-7 369,0 1-1,0-1 0,0 1 1,0 0-1,-1 1 0,0-1 1,0 1-1,0 0 0,-1 0 1,0 1-1,0-1 0,0 1 1,-1 0-1,0 0 0,-1 0 1,1 1-1,1 9 0,2 12 717,-1-1-1,-1 1 1,0 35-1,-3-51-499,-1 0-1,0 1 1,-1-1-1,0 0 1,-1 0-1,-1-1 1,0 1 0,0 0-1,-2-1 1,1 0-1,-2 0 1,1 0-1,-1-1 1,-1 1-1,0-1 1,-1-1 0,0 0-1,-1 0 1,0 0-1,0-1 1,-1-1-1,-15 11 1,17-13-259,0-1 0,0-1 0,0 1 0,-1-1 0,0-1 0,0 1 0,0-1 0,0-1 0,-18 3 0,24-5 0,0 0 0,0 0 0,1 0 0,-1 0 0,0-1 0,0 1 0,0-1 0,0 0 0,1 0 0,-1 0 0,0 0 0,1 0 0,-1-1 0,1 1 0,-1-1 0,1 1 0,0-1 0,-1 0 0,1 0 0,0 0 0,0 0 0,1 0 0,-1-1 0,0 1 0,1-1 0,-1 1 0,1-1 0,0 1 0,0-1 0,0 0 0,0 1 0,0-1 0,1 0 0,-1 0 0,1-5 0,-4-15-22,2-1 0,0 0 0,2 0 1,1 0-1,0 1 0,2-1 0,1 0 0,1 1 0,1 0 1,16-43-1,-17 54-31,1 0-1,0 1 1,0-1 0,1 1 0,1 1 0,0 0 0,0 0 0,1 0 0,0 1-1,1 0 1,-1 1 0,2 0 0,-1 0 0,1 1 0,1 1 0,-1 0-1,1 0 1,0 2 0,0-1 0,0 1 0,22-3 0,105-7-7405,-65 9-875</inkml:trace>
</inkml:ink>
</file>

<file path=ppt/ink/ink26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8:01.341"/>
    </inkml:context>
    <inkml:brush xml:id="br0">
      <inkml:brushProperty name="width" value="0.025" units="cm"/>
      <inkml:brushProperty name="height" value="0.025" units="cm"/>
    </inkml:brush>
  </inkml:definitions>
  <inkml:trace contextRef="#ctx0" brushRef="#br0">0 157 12043,'0'0'4351,"10"-1"-2990,427-76 5588,237 7-5773,173 61-783,-1 39 76,-682-23-428,483 6 529,278 16 1454,-757-11-1736,-178-19-1147,-4 1-676,1-1 1,-1 0 0,0-2 0,-12-3 0,-30-14-7045</inkml:trace>
</inkml:ink>
</file>

<file path=ppt/ink/ink26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8:02.058"/>
    </inkml:context>
    <inkml:brush xml:id="br0">
      <inkml:brushProperty name="width" value="0.025" units="cm"/>
      <inkml:brushProperty name="height" value="0.025" units="cm"/>
    </inkml:brush>
  </inkml:definitions>
  <inkml:trace contextRef="#ctx0" brushRef="#br0">1 50 13421,'0'0'4900,"12"-5"-3869,10-4-417,1 2 1,0 1 0,0 1-1,1 1 1,0 1 0,41 0-1,1600-4 2092,-951 9-2572,-619-2-127,767 32 131,-847-31-173,31 5-409,-44-6 382,0 0 0,0 0 0,-1 0-1,1 1 1,0-1 0,-1 1 0,1-1 0,0 1-1,-1 0 1,1 0 0,-1 0 0,1 0 0,-1 0-1,1 0 1,-1 0 0,0 0 0,0 0 0,2 2-1,-9 0-2617,-25-3-1825,-17-6-3935</inkml:trace>
</inkml:ink>
</file>

<file path=ppt/ink/ink26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8:37.360"/>
    </inkml:context>
    <inkml:brush xml:id="br0">
      <inkml:brushProperty name="width" value="0.025" units="cm"/>
      <inkml:brushProperty name="height" value="0.025" units="cm"/>
    </inkml:brush>
  </inkml:definitions>
  <inkml:trace contextRef="#ctx0" brushRef="#br0">154 116 1505,'-15'-1'1620,"-30"1"1749,43 0-3255,1 0 0,-1 1 0,0-1 0,1 0 0,-1 0 0,1 1 0,-1-1 0,1 1 0,-1-1-1,1 1 1,-1 0 0,1 0 0,-1 0 0,1 0 0,0-1 0,0 2 0,-1-1 0,1 0 0,0 0 0,0 0 0,-1 3 0,1-2-95,1 0 1,0 0 0,0 0-1,0 0 1,0 1 0,0-1-1,0 0 1,0 0 0,1 0 0,-1 0-1,1 0 1,0 0 0,-1 1-1,1-1 1,0-1 0,0 1 0,3 4-1,27 39 179,-15-24-56,37 62 155,4-3 1,4-2-1,110 112 1,108 98-164,15 15 272,-224-239-191,3-2 0,117 74 0,-94-68 18,169 154 0,-166-132-47,119 82 0,-100-93-59,3-4 0,3-6 0,165 66-1,-182-99-20,1-4-1,2-5 1,161 19-1,-25-3 9,106 13 87,-239-47-153,208-11 0,-313 2-41,0-1-1,1-1 1,-1 1-1,0-1 1,0-1-1,0 0 1,0 0-1,-1 0 1,1-1-1,-1 0 1,0-1 0,11-8-1,-14 9 0,0 0-1,0 1 1,-1-2-1,0 1 1,0 0 0,0-1-1,0 1 1,-1-1-1,1 0 1,-1 0 0,0 0-1,-1 0 1,1 0 0,-1 0-1,0-1 1,-1 1-1,1 0 1,-1-1 0,0 1-1,0 0 1,-2-7-1,-1 3 3,0 0 0,-1 1 0,0 0 0,0 0 0,-1 0 0,0 0 0,0 1 0,-1 0 0,0 0-1,-8-7 1,-12-17 23,-135-227 14,39 57-26,84 150-17,-2 1 0,-2 3 1,-2 1-1,-2 3 0,-2 1 1,-81-53-1,-340-176 14,241 157-32,-241-132-32,217 93 115,-224-126 122,-114 6-74,475 231 59,-1 6 0,-2 4 0,-161-21 0,243 49 4,-352-37 680,251 23-5043,89 12 437</inkml:trace>
</inkml:ink>
</file>

<file path=ppt/ink/ink26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8:44.641"/>
    </inkml:context>
    <inkml:brush xml:id="br0">
      <inkml:brushProperty name="width" value="0.025" units="cm"/>
      <inkml:brushProperty name="height" value="0.025" units="cm"/>
    </inkml:brush>
  </inkml:definitions>
  <inkml:trace contextRef="#ctx0" brushRef="#br0">449 37 2723,'-1'8'301,"1"1"1,0-1 0,0 1 0,1-1 0,0 1-1,1-1 1,-1 1 0,2-1 0,-1 0 0,1 0-1,0 0 1,1 0 0,0 0 0,7 9 0,293 431 1822,-266-398-2072,-24-34 66,-1 1 1,-1 1 0,-1 0 0,11 22 0,-3-2 95,1 0-1,2-2 1,2 0-1,53 60 1,53 81 261,-37-47 192,50 65-26,141 172 544,40-41-689,-250-255-218,39 29-120,42 44-60,-50-33 37,126 150 344,-196-221-370,1-1-1,2-3 0,1-1 1,71 48-1,52 47-84,157 147 104,-82-107-95,-151-114 1,79 69 1,-97-70 29,1-3 0,3-3 0,114 59 0,180 72 0,-77-30-19,-71-34-15,577 292 18,-643-335-13,100 57-33,-146-68 4,119 51 0,123 33 14,-110-48 12,-19-11-32,341 88 0,-423-144-6,158 14 1,142-10-16,-411-33 24,9 1-61,1-2 0,0-1 0,58-8 0,-85 7 31,1-1 1,-1 0-1,0-1 1,0 0 0,0-1-1,0 0 1,-1 0-1,1-1 1,-1 0-1,0 0 1,-1-1 0,1 0-1,-1 0 1,0 0-1,-1-1 1,1-1 0,-1 1-1,8-15 1,-5 4 1,-1-1 0,0 0 0,-2-1 0,0 0-1,-1 0 1,-1 0 0,-1-1 0,-1 1 0,-1-1 0,-1 0 0,0 1 0,-2-1 0,0 1 0,-8-32 0,-3-1-24,-2 1 1,-3 1-1,-2 0 0,-36-66 0,-36-44 17,-7 4 0,-148-181 0,-106-77 132,122 149-71,-308-313 3,230 285-58,66 66 14,-389-331 44,-35 41-32,438 347-8,-457-254 0,469 311 30,-218-108-17,295 158-2,-173-53-1,-911-224 52,913 272-28,-349-31 0,-323 37 28,669 47-719,105 0-4188,171 13 3186,-63-4-6111</inkml:trace>
</inkml:ink>
</file>

<file path=ppt/ink/ink26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8:56.760"/>
    </inkml:context>
    <inkml:brush xml:id="br0">
      <inkml:brushProperty name="width" value="0.025" units="cm"/>
      <inkml:brushProperty name="height" value="0.025" units="cm"/>
    </inkml:brush>
  </inkml:definitions>
  <inkml:trace contextRef="#ctx0" brushRef="#br0">171 0 21076,'0'0'1121,"-52"93"513,28-32-353,0 6-545,6 3-223,6 1-385,5-5-96,7-8-929,0-9-736,0-14-97,4-11 225,1-16-609,-5-14-4228,-15-18 2210,-12-13-2883</inkml:trace>
</inkml:ink>
</file>

<file path=ppt/ink/ink26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8:57.101"/>
    </inkml:context>
    <inkml:brush xml:id="br0">
      <inkml:brushProperty name="width" value="0.025" units="cm"/>
      <inkml:brushProperty name="height" value="0.025" units="cm"/>
    </inkml:brush>
  </inkml:definitions>
  <inkml:trace contextRef="#ctx0" brushRef="#br0">200 511 5285,'-28'-41'1312,"-71"-114"3358,86 131-3396,1-1 1,0 0-1,2 0 0,-10-41 0,18 60-1000,1-1-1,0 1 1,0 0-1,0 0 1,1-1-1,0 1 1,0 0-1,1 0 1,0-1-1,2-8 1,-2 12-143,1-1 1,-1 1 0,1 0-1,0 0 1,0 0 0,0 0 0,0 1-1,1-1 1,-1 1 0,1-1-1,-1 1 1,1 0 0,0 0-1,0 0 1,0 0 0,0 0 0,0 1-1,1-1 1,5-1 0,11-2 450,1 0 0,-1 1-1,1 1 1,38-1 0,86 9 1062,-110-2-1482,-1 2-1,0 1 1,0 2-1,-1 1 1,0 1-1,0 2 1,40 21-1,-66-29-117,-1 0-1,-1 0 0,1 0 1,0 0-1,-1 1 0,0 0 1,0 0-1,-1 1 0,7 8 1,-9-11 18,-1 0 0,1 0 0,-1 0 0,0 0 0,0 0 0,0 0 0,0 1 0,0-1 0,-1 0 0,1 1 0,-1-1 1,0 0-1,0 1 0,0-1 0,0 0 0,-1 1 0,0-1 0,1 0 0,-1 1 0,0-1 0,-3 6 0,-2-1 35,1 1-1,-1-2 1,-1 1-1,1-1 0,-1 0 1,0 0-1,-1 0 1,0-1-1,0-1 0,0 1 1,-13 5-1,-7 3 133,-1-1-1,-40 13 0,57-22-228,1-1 0,0 0 0,-1-1 0,0 0 0,1-1 0,-20 1 0,31-3-38,-1 1 0,1 0 1,-1 0-1,1 0 0,0-1 0,-1 1 0,1 0 1,0 0-1,0-1 0,-1 1 0,1 0 0,0-1 0,0 1 1,-1 0-1,1-1 0,0 1 0,0-1 0,0 1 1,-1 0-1,1-1 0,0 1 0,0-1 0,0 1 1,0 0-1,0-1 0,0 1 0,0-1 0,0 1 1,0 0-1,0-1 0,0 1 0,0-1 0,1 1 0,-1 0 1,0-1-1,0 1 0,1-1 0,2-9-4173,14-17-5580</inkml:trace>
</inkml:ink>
</file>

<file path=ppt/ink/ink26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8:58.111"/>
    </inkml:context>
    <inkml:brush xml:id="br0">
      <inkml:brushProperty name="width" value="0.025" units="cm"/>
      <inkml:brushProperty name="height" value="0.025" units="cm"/>
    </inkml:brush>
  </inkml:definitions>
  <inkml:trace contextRef="#ctx0" brushRef="#br0">70 226 15214,'0'0'12973,"11"-3"-11516,-4 0-1328,0 1 0,0-1-1,0-1 1,-1 1 0,1-1 0,-1-1-1,0 1 1,0-1 0,-1 0 0,1 0-1,-1 0 1,0-1 0,0 0 0,-1 0-1,0 0 1,6-12 0,-6 10-47,1 0 0,-1 0 0,-1 0 0,0 0 0,0-1 0,-1 0 0,0 1 0,0-1 0,-1 0 0,1-15 0,-2 23-81,0 0-1,0 0 1,0 0 0,0 0 0,0 0-1,-1 0 1,1 0 0,0 0 0,0 1-1,-1-1 1,1 0 0,-1 0 0,1 0-1,0 0 1,-1 0 0,0 1 0,1-1-1,-1 0 1,1 0 0,-1 1 0,0-1-1,0 0 1,1 1 0,-1-1 0,0 1-1,0-1 1,0 1 0,0 0-1,0-1 1,0 1 0,1 0 0,-1-1-1,0 1 1,0 0 0,0 0 0,0 0-1,0 0 1,0 0 0,0 0 0,0 0-1,0 0 1,0 0 0,0 1 0,0-1-1,0 0 1,0 1 0,0-1 0,1 0-1,-1 1 1,0-1 0,0 1 0,0-1-1,0 2 1,-5 1-2,0 0 0,0 1 0,1-1-1,-1 1 1,1 1 0,-9 8 0,-6 11 1,1 2 0,-31 54 0,43-69 0,1 1 0,1 0 0,0 0 0,1 1 0,0 0 0,1-1 0,1 1 0,0 0 0,-1 26 0,4-37 0,-1 0 0,1 0 0,0 0 0,-1 0 0,1 0 0,0 0 0,0-1 0,1 1 0,-1 0 0,0-1 0,0 1 0,1-1 0,-1 1 0,1-1 0,-1 0 0,1 1 0,0-1 0,0 0 0,-1 0 0,1 0 0,0 0 0,0-1 0,0 1 0,0-1 0,0 1 0,0-1 0,0 1 0,0-1 0,0 0 0,0 0 0,0 0 0,3-1 0,12 2 0,-1-2 0,30-3 0,-12-3-27,-1-2 1,44-16-1,-50 15 2,0 1 1,1 1-1,0 1 1,37-3-1,-64 10 27,0 0 0,0-1 0,0 1 0,0 0 0,0 0 1,0 1-1,0-1 0,0 0 0,0 0 0,0 0 0,0 1 0,0-1 0,0 0 0,0 1 0,0-1 0,0 1 0,0-1 0,0 1 0,0-1 0,-1 1 0,1 0 1,0 0-1,0-1 0,-1 1 0,1 0 0,0 0 0,-1 0 0,1-1 0,-1 1 0,1 0 0,-1 0 0,0 0 0,1 2 0,-1 28 118,-1-25-107,15-186-13,-7 113 0,-7 67 0,0 0 0,0 0 0,0 1 0,0-1 0,0 0 0,0 0 0,0 1 0,0-1 0,0 0 0,0 0 0,0 0 0,1 0 0,-1 1 0,0-1 0,0 0 0,0 0 0,0 0 0,0 0 0,0 1 0,1-1 0,-1 0 0,0 0 0,0 0 0,0 0 0,0 0 0,1 0 0,-1 0 0,0 1 0,0-1 0,0 0 0,1 0 0,-1 0 0,0 0 0,0 0 0,0 0 0,1 0 0,-1 0 0,0 0 0,0 0 0,1 0 0,-1 0 0,0 0 0,0 0 0,0-1 0,1 1 0,-1 0 0,0 0 0,0 0 0,0 0 0,0 0 0,1 0 0,-1 0 0,0-1 0,0 1 0,0 0 0,0 0 0,0 0 0,1 0 0,-1-1 0,0 1 0,0 0 0,0 0 0,0 0 0,0 0 0,0-1 0,0 1 0,0 0 0,0 0 0,0-1 0,18 25 0,-2-3 0,-11-17 0,0-1 0,0 0 0,0 0 0,0 0 0,0 0 0,0-1 0,1 0 0,-1 0 0,1 0 0,-1-1 0,1 0 0,0 0 0,0 0 0,-1-1 0,12 0 0,1-2 0,0 0 0,0-1 0,30-10 0,-47 13 0,0 0 0,1 0 0,-1-1 0,0 1 0,0 0 0,0 0 0,0 0 0,1 0 0,-1 1 0,0-1 0,0 0 0,0 0 0,0 1 0,1-1 0,-1 1 0,0-1 0,0 1 0,0-1 0,0 1 0,0 0 0,0-1 0,0 1 0,0 0 0,-1 0 0,1 0 0,0 0 0,0 0 0,-1 0 0,1 0 0,0 0 0,-1 0 0,1 0 0,-1 0 0,0 0 0,1 0 0,-1 0 0,0 1 0,1-1 0,-1 0 0,0 0 0,0 0 0,0 2 0,1 11 0,0-1 0,-1 1 0,-1 14 0,0-8 0,-1 69 0,4-88-112,1-6-349,3-11-2249,0-20-3072,-3-13-2545</inkml:trace>
</inkml:ink>
</file>

<file path=ppt/ink/ink26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8:58.454"/>
    </inkml:context>
    <inkml:brush xml:id="br0">
      <inkml:brushProperty name="width" value="0.025" units="cm"/>
      <inkml:brushProperty name="height" value="0.025" units="cm"/>
    </inkml:brush>
  </inkml:definitions>
  <inkml:trace contextRef="#ctx0" brushRef="#br0">7 0 18449,'0'0'5990,"-6"63"-5541,9-35-353,23 0-929,5 1-2690,12-2-2948</inkml:trace>
</inkml:ink>
</file>

<file path=ppt/ink/ink26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8:58.812"/>
    </inkml:context>
    <inkml:brush xml:id="br0">
      <inkml:brushProperty name="width" value="0.025" units="cm"/>
      <inkml:brushProperty name="height" value="0.025" units="cm"/>
    </inkml:brush>
  </inkml:definitions>
  <inkml:trace contextRef="#ctx0" brushRef="#br0">180 25 11787,'-8'6'6155,"-9"7"-4848,-11 8 2891,-38 37 1,60-53-3833,0 1 0,1 0-1,0 0 1,0 0 0,0 1 0,1 0 0,0 0-1,0 0 1,0 0 0,1 1 0,1-1-1,-1 1 1,-1 8 0,4-15-366,0-1 0,0 1 0,0-1 0,0 1 0,0 0 0,0-1 0,0 1 0,0-1 0,0 1 0,0-1 0,1 1 0,-1-1 0,0 1 0,0-1 0,0 1 0,1-1 0,-1 1 0,0-1 0,1 1 0,-1-1 0,0 0 0,1 1 0,-1-1 0,1 1 0,-1-1 0,1 0 0,-1 0 0,1 1 0,-1-1 0,1 0 0,0 1 0,21-1 0,23-15 0,-37 10 0,-1-1 0,1 0 0,-1-1 0,0 0 0,-1 0 0,0 0 0,0-1 0,0 1 0,-1-1 0,0-1 0,-1 1 0,1-1 0,-2 0 0,1 0 0,-1 0 0,-1 0 0,0-1 0,0 1 0,-1-1 0,0 1 0,0-1 0,-2-14 0,1 23 0,0 0 0,1 1 0,-1-1 0,0 0 0,0 0 0,0 1 0,0-1 0,0 0 0,0 0 0,0 1 0,0-1 0,0 0 0,-1 0 0,1 1 0,0-1 0,0 0 0,-1 0 0,1 1 0,0-1 0,-1 0 0,1 1 0,-1-1 0,1 1 0,-1-1 0,1 0 0,-1 1 0,1-1 0,-1 1 0,0 0 0,1-1 0,-1 1 0,0-1 0,1 1 0,-1 0 0,0-1 0,1 1 0,-1 0 0,0 0 0,0 0 0,1 0 0,-1-1 0,0 1 0,0 0 0,0 0 0,1 1 0,-1-1 0,0 0 0,0 0 0,0 0 0,-2 1 0,0 1 0,0-1 0,0 1 0,0-1 0,0 1 0,1 0 0,-1 0 0,0 0 0,1 0 0,-4 4 0,0 2 13,0 1 0,0 0 0,1 0 1,0 0-1,0 1 0,-3 12 0,7-21-23,0 1-1,0-1 1,1 1-1,-1 0 1,0 0-1,1-1 1,0 1-1,-1 0 1,1 0-1,0 0 1,0-1 0,0 1-1,0 0 1,0 0-1,1 0 1,-1 0-1,1-1 1,-1 1-1,1 0 1,-1-1-1,1 1 1,0 0-1,0-1 1,0 1-1,0-1 1,0 1 0,0-1-1,0 1 1,0-1-1,1 0 1,-1 0-1,1 1 1,-1-1-1,1 0 1,-1 0-1,1-1 1,-1 1-1,1 0 1,0 0 0,-1-1-1,1 1 1,0-1-1,3 1 1,8 0-1333,1 0-1,-1 0 1,1-2 0,-1 1 0,0-2 0,1 0 0,-1 0 0,0-2-1,0 1 1,0-2 0,-1 1 0,1-2 0,-1 0 0,17-11 0,21-13-8283</inkml:trace>
</inkml:ink>
</file>

<file path=ppt/ink/ink26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8:59.153"/>
    </inkml:context>
    <inkml:brush xml:id="br0">
      <inkml:brushProperty name="width" value="0.025" units="cm"/>
      <inkml:brushProperty name="height" value="0.025" units="cm"/>
    </inkml:brush>
  </inkml:definitions>
  <inkml:trace contextRef="#ctx0" brushRef="#br0">173 180 3171,'0'0'20414,"-11"9"-18257,4-2-1981,-21 17 1571,-39 45 0,61-63-1527,0 1 0,0 1-1,1-1 1,0 1 0,0 0 0,0 0 0,1 0 0,1 1-1,0 0 1,0-1 0,0 1 0,1 0 0,-1 12-1,3-20-217,0 0-1,0 0 0,0 0 0,0 0 0,0 0 0,1 1 1,-1-1-1,0 0 0,1 0 0,-1 0 0,1 0 0,-1 0 1,1-1-1,0 1 0,-1 0 0,1 0 0,0 0 1,-1 0-1,1-1 0,0 1 0,0 0 0,0-1 0,0 1 1,1 0-1,31 7-28,-23-8 28,1-1 1,0 0 0,0-1-1,16-3 1,-12-1 8,0-1-1,0 0 0,0-1 1,-1 0-1,0-1 1,-1-1-1,0 0 1,-1-1-1,0 0 0,0-1 1,-1 0-1,-1-1 1,0 0-1,12-21 1,2-7 21,-2-1 0,-1-1 1,24-78-1,-44 121-31,-1 0 0,1-1 0,-1 1 0,0-1 0,1 1 0,-1-1 0,0 1 0,0 0 0,1-1 0,-1 1 0,0-1 0,0 0 0,0 1 0,1-1 0,-1 1 0,0-1 0,0 1 0,0-1 0,0 1 0,0-1 0,0 1 0,0-1 0,0 1 0,-1-1 0,1 0 0,0 1 0,0-1 0,0 1 0,0-1 0,-1 1 0,1-1 0,0 1 0,-1-1 0,-14 16 0,-19 34 0,21-26 14,1 0 1,1 0-1,-14 47 0,22-61-33,0 0 0,2 0 0,-1 0 0,1 0 0,0 1 0,1-1-1,0 0 1,0 1 0,1-1 0,0 0 0,1 0 0,0 0 0,0 0 0,5 11-1,-5-17-256,0 1 0,0-1 0,0 0 0,0 1 1,0-1-1,1 0 0,0-1 0,5 6 0,18 4-5814,10-7-6952</inkml:trace>
</inkml:ink>
</file>

<file path=ppt/ink/ink26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8:59.636"/>
    </inkml:context>
    <inkml:brush xml:id="br0">
      <inkml:brushProperty name="width" value="0.025" units="cm"/>
      <inkml:brushProperty name="height" value="0.025" units="cm"/>
    </inkml:brush>
  </inkml:definitions>
  <inkml:trace contextRef="#ctx0" brushRef="#br0">24 496 7431,'0'0'8846,"-4"9"-5035,-12 33-1099,16-42-2627,-1 1-1,1-1 1,0 1-1,-1 0 0,1 0 1,0-1-1,-1 1 1,1 0-1,0 0 1,0-1-1,0 1 1,-1 0-1,1 0 0,0 0 1,0-1-1,0 1 1,0 0-1,1 0 1,-1 0-1,0-1 0,0 1 1,0 0-1,1 0 1,-1-1-1,0 1 1,1 0-1,-1-1 1,0 1-1,1 0 0,-1-1 1,1 1-1,-1 0 1,1-1-1,0 1 1,-1-1-1,1 1 1,0-1-1,-1 0 0,1 1 1,0-1-1,-1 1 1,1-1-1,0 0 1,0 0-1,-1 1 1,1-1-1,0 0 0,0 0 1,-1 0-1,1 0 1,0 0-1,0 0 1,0 0-1,-1 0 0,1 0 1,0 0-1,0-1 1,0 1-1,-1 0 1,1-1-1,1 0 1,45-17 1171,-7-7-911,-1-2-1,-1-2 1,-1-1 0,-2-2 0,-1-1 0,-2-2 0,-1-1 0,-2-1-1,28-47 1,-48 70-342,0 0 0,-1-1-1,0 0 1,-1 0 0,-1-1-1,0 0 1,-1 0 0,-1 0-1,4-29 1,-8 45-3,0 0 0,0 0 0,0-1 0,0 1 0,0 0 0,0 0 0,0 0 0,0 0 0,0-1 0,0 1 0,0 0 0,0 0 0,0 0 0,0 0 0,0 0 0,0-1 0,0 1 0,0 0 0,0 0 0,0 0 0,0 0 0,-1 0 0,1 0 0,0-1 0,0 1 0,0 0 0,0 0 0,0 0 0,0 0 0,0 0 0,0 0 0,-1 0 0,1 0 0,0 0 0,0-1 0,0 1 0,0 0 0,0 0 0,-1 0 0,1 0 0,0 0 0,0 0 0,0 0 0,0 0 0,0 0 0,-1 0 0,1 0 0,0 0 0,0 0 0,0 0 0,0 0 0,0 0 0,-1 0 0,1 0 0,0 0 0,0 1 0,0-1 0,0 0 0,0 0 0,0 0 0,-1 0 0,1 0 0,-9 9 0,-11 20 0,2 1 0,1 1 0,2 1 0,-16 44 0,18-45 0,1-3 0,1 1 0,1 0 0,1 1 0,2 0 0,1 0 0,1 1 0,-1 39 0,6-67 0,0 1 0,0-1 0,1 0 0,-1 1 0,1-1 0,-1 0 0,1 0 0,0 1 0,0-1 0,1 0 0,-1 0 0,1 0 0,-1 0 0,1-1 0,0 1 0,0 0 0,0-1 0,0 1 0,1-1 0,2 3 0,-1-3 0,1 1 0,-1-1 0,0 0 0,0-1 0,1 1 0,-1-1 0,1 0 0,0 0 0,-1 0 0,1-1 0,-1 0 0,10 0 0,1-1 0,-1-2 0,1 1 0,-1-2 0,1 0 0,-1 0 0,-1-1 0,1-1 0,17-10 0,-9 2 0,0-2 0,0 0 0,-1-1 0,20-23 0,-32 32 0,-2-1 0,1 0 0,-1 0 0,0-1 0,-1 1 0,0-2 0,-1 1 0,0 0 0,-1-1 0,0 0 0,0 0 0,1-13 0,-4 23 0,-1 0 0,0 0 0,0 0 0,1 0 0,-1 0 0,0 0 0,0 0 0,0 0 0,0-1 0,0 1 0,0 0 0,0 0 0,-1 0 0,1 0 0,0 0 0,-1 0 0,1 0 0,0 0 0,-1 0 0,1 0 0,-1 0 0,0 0 0,1 0 0,-1 0 0,0 0 0,0 0 0,1 1 0,-1-1 0,0 0 0,0 1 0,0-1 0,0 0 0,0 1 0,0-1 0,0 1 0,0-1 0,0 1 0,0 0 0,0 0 0,0-1 0,-1 1 0,1 0 0,0 0 0,0 0 0,0 0 0,0 0 0,-2 1 0,-2-1 0,-1 1 0,1 1 0,0-1 0,0 1 0,0 0 0,0 0 0,1 1 0,-10 5 0,0 3 0,0 0 0,1 1 0,0 0 0,-14 19 0,22-26 0,1 1 0,0 0 0,0 0 0,0 0 0,1 0 0,0 1 0,0-1 0,1 1 0,0 0 0,0 0 0,0-1 0,1 1 0,-1 11 0,2-17 0,0 0 0,0 0 0,1-1 0,-1 1 0,0 0 0,1 0 0,-1 0 0,0 0 0,1 0 0,-1-1 0,1 1 0,-1 0 0,1 0 0,0-1 0,-1 1 0,1 0 0,0-1 0,-1 1 0,1-1 0,0 1 0,0-1 0,-1 1 0,1-1 0,0 0 0,0 1 0,0-1 0,0 0 0,0 1 0,-1-1 0,1 0 0,1 0 0,35 1 0,-27-1 0,9 0-775,-1-2 0,0 0 0,1-1 1,23-7-1,-18 3-2431,-1-2 1,39-19 0,-5-6-10595</inkml:trace>
</inkml:ink>
</file>

<file path=ppt/ink/ink26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9:00.958"/>
    </inkml:context>
    <inkml:brush xml:id="br0">
      <inkml:brushProperty name="width" value="0.025" units="cm"/>
      <inkml:brushProperty name="height" value="0.025" units="cm"/>
    </inkml:brush>
  </inkml:definitions>
  <inkml:trace contextRef="#ctx0" brushRef="#br0">218 0 14446,'0'0'15524,"-12"13"-14526,-9 12-638,1 1 0,1 1-1,2 0 1,-27 56 0,26-40-360,2 1 0,-15 65 0,26-82 0,0-1 0,2 1 0,1 0 0,1 0 0,4 44 0,-3-69 0,0-1 0,1 1 0,-1-1 0,0 1 0,1-1 0,-1 0 0,1 1 0,-1-1 0,1 1 0,-1-1 0,1 0 0,0 0 0,0 1 0,0-1 0,0 0 0,0 0 0,0 0 0,0 0 0,0 0 0,0 0 0,0 0 0,0 0 0,1-1 0,1 2 0,-2-2 0,0 0 0,-1 0 0,1 0 0,0 0 0,0-1 0,0 1 0,0 0 0,0 0 0,0-1 0,-1 1 0,1 0 0,0-1 0,0 1 0,0-1 0,-1 1 0,1-1 0,0 1 0,-1-1 0,1 0 0,0 1 0,-1-1 0,1 0 0,-1 1 0,1-1 0,-1 0 0,1 0 0,-1 1 0,0-1 0,1 0 0,-1 0 0,0 0 0,0 0 0,1 0 0,-1 0 0,0 1 0,0-1 0,0 0 0,0-2 0,1-13-45,0 0 0,0-1 1,-1 1-1,-1 0 0,-1-1 0,-1 1 1,0 0-1,-1 0 0,0 0 0,-1 1 1,-1 0-1,-10-19 0,15 32 40,0 1 0,0-1 0,0 1 0,0-1 0,1 0 0,-1 1 0,0-1 0,1 0 0,0 1 0,-1-1 0,1 0 0,0 0 0,0 0 0,0 1 0,0-1 0,0 0 0,0 0 0,1 1 0,-1-1 0,0 0 0,1 0 0,-1 1 0,1-1 0,1-1 0,1 0-13,0 1 0,0-1 1,1 1-1,-1 0 0,0 0 1,1 0-1,0 1 0,0-1 0,4 0 1,0-1 15,18-7-4,0 1 1,1 2 0,0 0-1,0 2 1,0 1 0,1 1-1,-1 2 1,1 0 0,38 5-1,-63-4 6,-1 0-1,1 1 0,0-1 1,-1 1-1,1 0 0,0 0 1,-1 0-1,1 0 0,-1 0 1,1 0-1,-1 1 0,0-1 1,1 1-1,-1-1 0,0 1 1,0 0-1,0 0 0,0 0 0,-1 0 1,1 0-1,0 1 0,-1-1 1,0 0-1,1 1 0,-1-1 1,0 1-1,0-1 0,-1 1 1,1 0-1,0-1 0,-1 1 1,0 0-1,1 0 0,-1-1 1,-1 5-1,0 1 22,0-1 1,-1 1 0,0-1-1,0 1 1,-1-1 0,0 0-1,-1 0 1,1 0-1,-1-1 1,0 1 0,-8 8-1,-3 2 115,0 0 0,-1-1-1,0 0 1,-19 12-1,263-189-156,-215 152-32,-5 3-25,-1 1-1,1 0 0,0 1 1,0-1-1,1 2 0,-1-1 1,1 1-1,0 0 0,-1 1 0,11-1 1,-18 3 75,0 1 1,-1 0-1,1-1 0,-1 1 1,1 0-1,-1 0 1,1-1-1,-1 1 1,1 0-1,-1 0 1,0 0-1,0 0 0,1-1 1,-1 1-1,0 0 1,0 0-1,0 0 1,0 0-1,0 0 0,0 0 1,0 0-1,0 0 1,0 0-1,0 0 1,-1-1-1,0 3 0,-4 27 94,-19 48 185,16-58-164,1 1-1,1-1 1,1 1-1,1 1 1,-2 38-1,6-59-111,0 0 0,0 0 0,0 1 0,0-1 0,0 0 0,0 0 0,1 0 0,-1 0 0,0 0 0,0 0 0,1 0 0,-1 0 0,1-1 0,-1 1 0,1 0 0,0 0 0,-1 0 0,1 0 0,0-1 0,-1 1 0,1 0 0,0 0 0,0-1 0,0 1 0,-1-1 0,1 1 0,0-1 0,0 1 0,0-1 0,0 0 0,0 1 0,0-1 0,0 0 0,0 0 0,0 1 0,0-1 0,0 0 0,0 0 0,1 0 0,-1-1 0,0 1 0,0 0 0,0 0 0,0 0 0,0-1 0,0 1 0,0 0 0,0-1 0,-1 1 0,1-1 0,1 0 0,5-2 0,-1 0 0,0 0 0,0 0 0,0-1 0,0 0 0,10-8 0,1-6 0,-1 0 0,-1-1 0,-1 0 0,0-1 0,-1-1 0,-2 0 0,0-1 0,-1 0 0,-1-1 0,8-31 0,-24 76 0,-3 24 0,10-46 0,0 1 0,0-1 0,1 0 0,-1 1 0,0-1 0,0 0 0,0 0 0,0 1 0,0-1 0,0 0 0,0 0 0,1 1 0,-1-1 0,0 0 0,0 0 0,0 1 0,1-1 0,-1 0 0,0 0 0,0 0 0,1 0 0,-1 1 0,0-1 0,0 0 0,1 0 0,-1 0 0,0 0 0,1 0 0,-1 0 0,0 0 0,0 0 0,1 0 0,-1 0 0,0 0 0,1 0 0,-1 0 0,0 0 0,1 0 0,19-4 0,14-11 0,-9 1 0,-1-2 0,29-24 0,-45 33 0,1-1 0,-1 0 0,0 0 0,-1-1 0,0 0 0,-1 0 0,0 0 0,10-20 0,-16 28 0,0 1 0,1-1 0,-1 1 0,0-1 0,1 0 0,-1 1 0,0-1 0,0 0 0,1 0 0,-1 1 0,0-1 0,0 0 0,0 1 0,0-1 0,0 0 0,0 1 0,0-1 0,0 0 0,-1 0 0,1 1 0,0-1 0,0 0 0,-1 1 0,1-1 0,0 0 0,-1 1 0,1-1 0,0 1 0,-1-1 0,0 0 0,-21 0 0,-26 19 0,41-13 0,1 0 0,0 1 0,0 0 0,0 0 0,1 0 0,0 1 0,0-1 0,0 1 0,1 1 0,0-1 0,1 1 0,-1-1 0,1 1 0,1 0 0,0 0 0,0 0 0,0 0 0,1 1 0,0-1 0,1 0 0,1 15 0,-2-16 0,2 0 0,-1 0 0,1 0 0,0 0 0,0 0 0,1 0 0,0 0 0,0-1 0,1 1 0,0-1 0,0 0 0,0 1 0,1-1 0,0-1 0,0 1 0,0-1 0,1 1 0,0-1 0,0 0 0,0-1 0,1 1 0,-1-1 0,1 0 0,0-1 0,1 1 0,6 2 0,-9-5 0,1 0 0,0 0 0,0 0 0,-1-1 0,1 1 0,0-1 0,0-1 0,-1 1 0,1 0 0,0-1 0,-1 0 0,1 0 0,0-1 0,-1 1 0,1-1 0,-1 0 0,0 0 0,0 0 0,1-1 0,2-2 0,9-7 0,-2-1 0,0 0 0,21-26 0,-12 13 0,-1 3 0,119-142 0,-130 146 0,-11 19 0,0 0 0,1-1 0,-1 1 0,0 0 0,0-1 0,0 1 0,0 0 0,0-1 0,0 1 0,0 0 0,0-1 0,0 1 0,0 0 0,0-1 0,-1 1 0,1 0 0,0-1 0,0 1 0,0 0 0,0-1 0,0 1 0,-1 0 0,1-1 0,0 1 0,0 0 0,-1 0 0,1-1 0,0 1 0,0 0 0,-1 0 0,1 0 0,0-1 0,0 1 0,-1 0 0,1 0 0,0 0 0,-1 0 0,1 0 0,0 0 0,-1 0 0,1-1 0,0 1 0,-1 0 0,1 0 0,0 0 0,-1 0 0,1 1 0,0-1 0,-1 0 0,1 0 0,0 0 0,-1 0 0,1 0 0,0 0 0,-1 0 0,1 1 0,0-1 0,-1 0 0,1 0 0,0 0 0,0 1 0,-1-1 0,1 0 0,0 1 0,0-1 0,-18 9 0,0 2 0,1 0 0,0 0 0,1 2 0,1 0 0,0 1 0,0 0 0,2 1 0,0 1 0,-14 22 0,21-29 0,1 0 0,0 1 0,1 0 0,0 0 0,0 0 0,-2 12 0,5-20 0,1 1 0,-1-1 0,1 0 0,-1 0 0,1 0 0,0 0 0,0 1 0,0-1 0,0 0 0,0 0 0,0 0 0,1 1 0,-1-1 0,1 0 0,-1 0 0,1 0 0,0 0 0,0 0 0,0 0 0,0 0 0,0 0 0,1-1 0,-1 1 0,0 0 0,1-1 0,0 1 0,-1-1 0,1 1 0,0-1 0,-1 0 0,1 1 0,0-1 0,0 0 0,0 0 0,4 1 0,4 0 0,0 0 0,1-1 0,-1 0 0,0-1 0,1 0 0,-1 0 0,1-1 0,-1-1 0,0 1 0,0-2 0,0 1 0,19-9 0,-24 9 0,0 0 0,0 0 0,0-1 0,0 0 0,0 0 0,-1 0 0,1 0 0,-1-1 0,0 0 0,0 0 0,0 0 0,0 0 0,-1-1 0,0 1 0,0-1 0,0 0 0,-1 0 0,1 0 0,-1 0 0,0 0 0,-1-1 0,1 1 0,-1 0 0,0-1 0,0-8 0,-1 14 0,0-1 0,1 1 0,-1-1 0,0 1 0,-1-1 0,1 0 0,0 1 0,0-1 0,0 1 0,0-1 0,0 1 0,0-1 0,-1 1 0,1-1 0,0 1 0,0-1 0,-1 1 0,1-1 0,0 1 0,-1-1 0,1 1 0,0 0 0,-1-1 0,1 1 0,-1-1 0,1 1 0,-1 0 0,1 0 0,-1-1 0,1 1 0,-1 0 0,0 0 0,-19 4 0,-17 20 0,9 21-2711,25-39 1724,1 0-1,0 0 0,0 0 0,1 1 0,0-1 1,-1 8-1,2 0-9246</inkml:trace>
</inkml:ink>
</file>

<file path=ppt/ink/ink26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9:01.756"/>
    </inkml:context>
    <inkml:brush xml:id="br0">
      <inkml:brushProperty name="width" value="0.025" units="cm"/>
      <inkml:brushProperty name="height" value="0.025" units="cm"/>
    </inkml:brush>
  </inkml:definitions>
  <inkml:trace contextRef="#ctx0" brushRef="#br0">0 179 5958,'135'-170'19559,"-125"161"-16492,-4 12-1102,-6 26-375,-15 42-1026,-10 2-492,17-54-73,0 1 0,2 0-1,0 0 1,1 1-1,-3 38 1,8-59 1,0 0 0,0 1 0,0-1 0,0 0 0,0 0 0,0 1 0,0-1 0,1 0 0,-1 1 0,0-1 0,0 0 0,0 0 0,1 1 0,-1-1 0,0 0 0,0 0 0,0 1 0,1-1 0,-1 0 0,0 0 0,1 0 0,-1 1 0,0-1 0,0 0 0,1 0 0,-1 0 0,0 0 0,1 0 0,-1 0 0,0 0 0,1 0 0,-1 0 0,0 0 0,1 0 0,-1 0 0,0 0 0,1 0 0,-1 0 0,0 0 0,1 0 0,14-4 0,4-6 0,-1-1 0,0-1 0,-1 0 0,0-1 0,16-17 0,14-11 0,-32 29 0,-2 1 0,0 0 0,1 1 0,0 1 0,0 0 0,1 1 0,0 0 0,30-10 0,-44 18 0,0-1 0,0 1 0,0 0 0,0 0 0,0 0 0,0 0 0,-1-1 0,1 1 0,0 0 0,0 1 0,0-1 0,0 0 0,0 0 0,0 0 0,0 0 0,-1 1 0,1-1 0,0 0 0,0 1 0,0-1 0,0 1 0,-1-1 0,1 1 0,0-1 0,-1 1 0,1 0 0,0-1 0,-1 1 0,1 0 0,-1-1 0,1 1 0,-1 0 0,1 1 0,0 0 0,0 1 0,-1 0 0,1 0 0,-1 0 0,0 0 0,0 0 0,0 0 0,0 0 0,-1 0 0,-1 4 0,-1 8 0,-1-2 0,-1 1 0,-9 18 0,-8 1 0,16-26 0,1 2 0,0-1 0,0 0 0,0 1 0,1 0 0,-3 10 0,12-24-831,17-13-8913,-7-5-6042</inkml:trace>
</inkml:ink>
</file>

<file path=ppt/ink/ink26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9:04.017"/>
    </inkml:context>
    <inkml:brush xml:id="br0">
      <inkml:brushProperty name="width" value="0.025" units="cm"/>
      <inkml:brushProperty name="height" value="0.025" units="cm"/>
    </inkml:brush>
  </inkml:definitions>
  <inkml:trace contextRef="#ctx0" brushRef="#br0">184 188 4452,'7'-13'6358,"-7"12"-6323,7-10 995,-1-1 0,0 0 0,-1-1 0,0 1 0,-1-1 0,0 0 0,-1 0 0,-1-1 0,0 1 1,0-16-1,-2 28-953,-1 0 0,1 1 1,0-1-1,0 0 1,0 0-1,0 0 0,-1 1 1,1-1-1,0 0 1,-1 1-1,1-1 0,-1 0 1,1 0-1,-1 1 1,1-1-1,-1 1 0,1-1 1,-1 1-1,1-1 1,-1 0-1,0 1 0,1 0 1,-1-1-1,0 1 1,0-1-1,1 1 1,-1 0-1,0 0 0,0-1 1,1 1-1,-1 0 1,0 0-1,0 0 0,0 0 1,1 0-1,-1 0 1,0 0-1,0 0 0,0 0 1,1 0-1,-1 1 1,0-1-1,0 0 0,1 1 1,-1-1-1,0 0 1,-1 1-1,-1 1 12,-1-1 0,0 1 0,1 0 1,0 0-1,-1 0 0,1 0 0,0 1 0,0-1 1,-4 5-1,-10 19 343,1 0 0,1 0 0,2 1 0,0 1 0,2 0 0,-13 52 0,11-28 318,3 1 0,-6 107 0,14-113-632,2 1 1,2-1-1,3 1 0,1-1 1,16 57-1,-18-166-118,-6 6 0,-3 0 0,-1 0 0,-4 1 0,-26-88 0,117 183 0,-68-35 0,0-2 0,0 0 0,1-1 0,-1 0 0,1 0 0,-1-2 0,1 0 0,-1 0 0,1-1 0,-1-1 0,1 0 0,-1-1 0,0-1 0,0 0 0,0 0 0,0-2 0,-1 1 0,16-11 0,-20 11 0,-6 4 0,0-1 0,0 1 0,0-1 0,1 1 0,-1 0 0,0 0 0,1 0 0,-1 0 0,1 0 0,-1 1 0,1-1 0,-1 1 0,1-1 0,2 1 0,-4 2 0,0 0 0,0 0 0,0 1 0,0-1 0,0 0 0,0 0 0,-1 1 0,1-1 0,-1 0 0,0 0 0,0 1 0,0-1 0,0 1 0,0-1 0,0 0 0,-2 4 0,2 2 0,1 101 0,-1-108 0,0 0 0,1 0 0,0 0 0,-1 1 0,1-1 0,0 0 0,-1 0 0,1 0 0,0 0 0,0 0 0,0 0 0,0 0 0,0 0 0,0-1 0,0 1 0,0 0 0,0-1 0,0 1 0,1 0 0,-1-1 0,0 1 0,0-1 0,1 0 0,-1 0 0,0 1 0,0-1 0,1 0 0,-1 0 0,0 0 0,1 0 0,-1 0 0,0 0 0,1-1 0,-1 1 0,2-1 0,51-11 0,-8-7 0,68-40 0,-67 33 0,57-24 0,-100 49 0,-1-1 0,0 1 0,1 0 0,-1 0 0,1 0 0,-1 1 0,1-1 0,-1 1 0,1 0 0,-1 0 0,6 0 0,-8 1 0,-1-1 0,1 0 0,0 0 0,-1 1 0,1-1 0,-1 0 0,1 1 0,-1-1 0,1 1 0,-1-1 0,1 0 0,-1 1 0,1-1 0,-1 1 0,1 0 0,-1-1 0,0 1 0,1-1 0,-1 1 0,0 0 0,0-1 0,1 1 0,-1 0 0,-3 27 0,-55 100-80,58-143-6524,2-9-1990</inkml:trace>
</inkml:ink>
</file>

<file path=ppt/ink/ink26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9:04.373"/>
    </inkml:context>
    <inkml:brush xml:id="br0">
      <inkml:brushProperty name="width" value="0.025" units="cm"/>
      <inkml:brushProperty name="height" value="0.025" units="cm"/>
    </inkml:brush>
  </inkml:definitions>
  <inkml:trace contextRef="#ctx0" brushRef="#br0">1 0 16015,'0'0'15407,"61"4"-16656,-39 5-4421,1-1-8231</inkml:trace>
</inkml:ink>
</file>

<file path=ppt/ink/ink26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9:05.357"/>
    </inkml:context>
    <inkml:brush xml:id="br0">
      <inkml:brushProperty name="width" value="0.025" units="cm"/>
      <inkml:brushProperty name="height" value="0.025" units="cm"/>
    </inkml:brush>
  </inkml:definitions>
  <inkml:trace contextRef="#ctx0" brushRef="#br0">250 63 1666,'0'0'14552,"3"-9"-11183,-2 8-3329,0-1 209,0 0 0,0 0 0,0 0 0,0-1 0,-1 1-1,1-1 1,-1 1 0,1 0 0,-1-1 0,0 1 0,0-1 0,0-2 0,-1 3-104,0 1-1,0 0 1,0 0 0,0-1 0,0 1 0,0 0 0,0 0 0,0 0 0,-1 0 0,1 0 0,-1 0 0,1 0 0,0 1 0,-1-1 0,1 0 0,-1 1 0,0-1 0,1 1 0,-1 0 0,1-1 0,-1 1 0,0 0 0,1 0 0,-1 0 0,0 0 0,-2 1 0,-7-2 95,-1 1 1,1 1-1,0 0 0,-1 1 0,1 0 0,0 1 0,0 0 0,0 0 0,1 1 1,-14 7-1,18-8-188,0 1-1,1-1 1,-1 1 0,1 0 0,0 0 0,0 0 0,1 1-1,-1 0 1,1 0 0,0 0 0,0 0 0,1 1 0,-1-1-1,1 1 1,0 0 0,1 0 0,0 0 0,0 0 0,-2 11-1,3-14-35,0-1 0,1 1-1,-1 0 1,1-1-1,0 1 1,0 0-1,0-1 1,0 1-1,0 0 1,0-1-1,1 1 1,-1-1-1,1 1 1,0 0-1,0-1 1,0 1-1,0-1 1,0 0-1,1 1 1,-1-1-1,1 0 1,-1 0-1,1 0 1,0 0-1,0 0 1,0 0-1,3 2 1,0-2-4,1 0 0,0 0 1,0 0-1,0-1 0,0 0 1,0 0-1,0-1 0,0 1 0,0-1 1,0-1-1,8 0 0,8-3 21,-1-1 0,0-1 0,0-1 0,0 0-1,-1-2 1,0-1 0,0 0 0,33-24 0,0 2 24,-52 31-55,1 0 1,-1 0 0,1 1 0,-1-1-1,1 0 1,0 1 0,0-1 0,-1 1-1,1-1 1,0 1 0,0 0 0,-1 0-1,1-1 1,2 2 0,-3-1 9,-1 0 0,1 0 0,0 1 0,0-1 0,-1 0-1,1 1 1,-1-1 0,1 1 0,0-1 0,-1 1 0,1-1 0,-1 1 0,1-1 0,-1 1 0,1-1 0,-1 1 0,1 0 0,-1-1 0,0 1 0,1 0 0,-1-1 0,1 3-1,0 4 117,0-1 0,-1 1 0,1 0 0,-1 0 0,-2 14 0,1 2 107,0-11-211,1-8-20,0 0 1,0 1-1,0-1 1,0 0-1,0 0 1,1 0-1,0 1 1,0-1-1,0 0 1,2 5-1,-1-7-4,0-1-1,0 1 0,0-1 1,0 1-1,0-1 0,0 0 1,0 0-1,0 0 0,1 0 1,-1 0-1,0 0 0,1-1 1,-1 1-1,1-1 0,-1 0 0,0 1 1,1-1-1,-1 0 0,1-1 1,3 1-1,96-7-1337,-70 3 49,-1 2 0,57 4 0,-52-4-7103,-17-8 1329</inkml:trace>
</inkml:ink>
</file>

<file path=ppt/ink/ink26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9:05.699"/>
    </inkml:context>
    <inkml:brush xml:id="br0">
      <inkml:brushProperty name="width" value="0.025" units="cm"/>
      <inkml:brushProperty name="height" value="0.025" units="cm"/>
    </inkml:brush>
  </inkml:definitions>
  <inkml:trace contextRef="#ctx0" brushRef="#br0">214 1 13549,'0'0'8114,"-10"5"-7350,-2 2-451,0-2 0,-1 0 1,0 0-1,0-1 1,0-1-1,-16 3 1,21-5 38,-1 1-1,1 0 1,0 0 0,0 1 0,0 0 0,-7 4 0,12-6-253,1 0-1,0 0 1,0 1 0,0-1-1,0 1 1,0 0 0,0-1-1,0 1 1,1 0 0,-1 0-1,0 0 1,1 0 0,0 1-1,-1-1 1,1 0 0,0 0-1,0 1 1,1-1 0,-1 1-1,0-1 1,1 1 0,-1-1-1,1 5 1,0-6-105,0 0 0,0 1 0,1-1 0,-1 0 0,0 1 0,1-1 0,0 0 0,-1 0 1,1 1-1,-1-1 0,1 0 0,0 0 0,0 0 0,0 0 0,0 0 0,0 0 0,0 0 0,0 0 0,0 0 0,0-1 0,0 1 1,0 0-1,1-1 0,-1 1 0,0 0 0,0-1 0,1 0 0,-1 1 0,0-1 0,1 0 0,1 0 0,49 4-1443,-43-4 963,48-3-3908,-19-4-1371,12-10-6983</inkml:trace>
</inkml:ink>
</file>

<file path=ppt/ink/ink26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9:06.056"/>
    </inkml:context>
    <inkml:brush xml:id="br0">
      <inkml:brushProperty name="width" value="0.025" units="cm"/>
      <inkml:brushProperty name="height" value="0.025" units="cm"/>
    </inkml:brush>
  </inkml:definitions>
  <inkml:trace contextRef="#ctx0" brushRef="#br0">113 260 19346,'0'0'3396,"-55"45"-418,29-19 386,6 1-1635,11-4-255,6-4-994,3-3-480,11-6 0,10-6-480,4-4-417,1 0-128,0-5-577,-3-13-1761,0-7-1121,0-5-2979</inkml:trace>
  <inkml:trace contextRef="#ctx0" brushRef="#br0" timeOffset="1">284 4 18353,'0'0'9513,"-60"-3"-6726,45 9-1698,5 7-448,5 1-385,5 2-256,0-1-1025,14-2-1890,2-3-2306,0-1-2594</inkml:trace>
</inkml:ink>
</file>

<file path=ppt/ink/ink26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9:06.460"/>
    </inkml:context>
    <inkml:brush xml:id="br0">
      <inkml:brushProperty name="width" value="0.025" units="cm"/>
      <inkml:brushProperty name="height" value="0.025" units="cm"/>
    </inkml:brush>
  </inkml:definitions>
  <inkml:trace contextRef="#ctx0" brushRef="#br0">157 342 15214,'0'0'3027,"-11"8"214,7-5-2921,-19 15 2587,-39 40 0,56-52-2589,0 0 0,1 0-1,0 0 1,0 1-1,1 0 1,0 0-1,0 0 1,1 1 0,-1-1-1,2 1 1,-1 0-1,1 0 1,-1 10-1,2-16-310,1 0 1,0 0-1,0-1 0,0 1 0,1 0 0,-1 0 0,0-1 0,1 1 0,-1 0 0,1 0 0,-1-1 0,1 1 0,0-1 0,0 1 1,0-1-1,-1 1 0,2-1 0,-1 1 0,0-1 0,0 0 0,0 1 0,3 0 0,-2 0 7,1-1 1,0 1-1,0-1 0,0 0 0,0 0 1,0 0-1,0 0 0,0-1 0,0 1 0,1-1 1,4 0-1,1 0 7,-1-1 0,0 0 0,1 0 0,-1-1 0,0 0 0,0-1 0,0 1 0,14-8 0,1-7-13,0 0-1,-2-1 0,0-1 0,19-22 0,33-31 16,-71 70-17,-11 23-6,0-1 27,3-9-17,1-1 0,0 1 0,1 0 0,0 0 0,1 1 0,0-1 0,1 1 0,-2 19 0,4-30-10,0 0 0,0 1 0,0-1 0,0 0 0,0 0 0,1 0 0,-1 1 0,0-1 0,1 0 0,-1 0 0,1 0 0,-1 0 0,1 1 0,-1-1 0,1 0 0,0 0 0,0 0 0,-1-1 0,1 1 0,0 0 0,0 0 0,0 0 0,0 0 0,0-1 0,2 2 0,0-1 0,0 0 0,0 0 0,1-1 0,-1 1 0,0-1 0,0 1 0,0-1 0,0 0 0,1 0 0,2-1 0,6-1 0,0-1 0,0 0 0,0 0 0,17-9 0,4-4 0,-2-2 0,0-1 0,-1-2 0,-2-1 0,0-1 0,44-47 0,-52 48 0,0-2 0,-2 0 0,0-1 0,-2 0 0,-1-2 0,-1 0 0,-1-1 0,12-38 0,-22 59 0,-1-1 0,-1 1 0,0 0 0,0-1 0,0 1 0,-1-1 0,0-8 0,0 15 0,-1 0 0,1 0 0,0 0 0,0-1 0,-1 1 0,1 0 0,-1 0 0,1 0 0,-1 0 0,1 0 0,-1 0 0,0 0 0,1 0 0,-1 0 0,0 0 0,0 0 0,0 1 0,0-1 0,0 0 0,-1 0 0,0 0 0,0 1 0,1-1 0,-1 1 0,0 0 0,0 0 0,0 0 0,0 0 0,0 0 0,0 0 0,0 0 0,1 1 0,-1-1 0,0 0 0,0 1 0,0 0 0,1 0 0,-3 0 0,-10 6 0,1 1 0,0 0 0,0 1 0,1 0 0,0 1 0,-17 18 0,-2 5 0,-27 38 0,43-51 0,1 1 0,1 1 0,-17 35 0,26-49 0,1 0 0,0-1 0,1 1 0,0 0 0,0 0 0,1 1 0,-1-1 0,2 0 0,-1 0 0,1 1 0,1-1 0,-1 0 0,1 0 0,1 1 0,2 7 0,-2-12-13,0 0 0,0 0 1,1-1-1,-1 0 0,1 1 0,0-1 1,0 0-1,0 0 0,0 0 0,0-1 0,1 1 1,-1-1-1,1 0 0,0 0 0,0 0 1,0 0-1,0-1 0,0 1 0,0-1 1,6 1-1,3 0-490,-1 0 1,1 0-1,-1-1 1,1-1-1,22-2 1,4-6-7201</inkml:trace>
</inkml:ink>
</file>

<file path=ppt/ink/ink26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9:07.455"/>
    </inkml:context>
    <inkml:brush xml:id="br0">
      <inkml:brushProperty name="width" value="0.025" units="cm"/>
      <inkml:brushProperty name="height" value="0.025" units="cm"/>
    </inkml:brush>
  </inkml:definitions>
  <inkml:trace contextRef="#ctx0" brushRef="#br0">224 35 20948,'0'-1'154,"0"0"-1,0 0 1,0-1 0,0 1-1,0 0 1,0 0 0,0 0 0,0-1-1,0 1 1,0 0 0,-1 0 0,1 0-1,0 0 1,-1-1 0,1 1-1,-1 0 1,1 0 0,-1 0 0,0 0-1,1 0 1,-1 0 0,0 0 0,0 1-1,0-1 1,0 0 0,0 0 0,1 0-1,-1 1 1,-1-1 0,1 1-1,0-1 1,0 1 0,0-1 0,0 1-1,0-1 1,0 1 0,-1 0 0,1 0-1,0 0 1,0 0 0,0 0-1,-1 0 1,1 0 0,0 0 0,0 0-1,0 0 1,0 1 0,-2-1 0,-3 1-92,-1 1 1,1-1 0,-1 1 0,1 1 0,0-1 0,0 1-1,0 0 1,-6 4 0,1 1 42,1 0-1,0 1 0,1 0 1,-1 1-1,2 0 1,0 1-1,0 0 1,0 0-1,2 0 0,-1 1 1,2 0-1,-1 0 1,2 1-1,0-1 1,-5 26-1,8-36-94,1-1 1,0 1-1,-1-1 0,1 1 0,0 0 0,0-1 1,0 1-1,1-1 0,-1 1 0,0-1 1,0 1-1,1-1 0,-1 0 0,1 1 1,0-1-1,-1 1 0,1-1 0,0 0 1,0 1-1,-1-1 0,1 0 0,0 0 0,0 0 1,3 2-1,-2-2 0,0 0 1,1 0 0,-1 0-1,1 0 1,-1 0-1,1-1 1,-1 1-1,1-1 1,0 0-1,-1 1 1,1-1 0,-1-1-1,4 1 1,6-2 32,0 0 0,-1-1 0,1-1 0,-1 1 0,15-9 0,122-76 149,-31 16-112,-116 72-74,39-17 38,-39 16-42,0 1 0,-1 0 0,1 0-1,0 0 1,0 0 0,0 0 0,-1 0-1,1 0 1,0 0 0,0 0 0,-1 1-1,1-1 1,0 0 0,0 0-1,-1 1 1,1-1 0,0 0 0,-1 1-1,1-1 1,0 1 0,-1-1 0,1 1-1,-1-1 1,1 1 0,-1-1 0,1 1-1,-1 0 1,1-1 0,-1 1-1,1 0 1,-1-1 0,0 1 0,1 0-1,-1-1 1,0 1 0,0 0 0,0 0-1,1-1 1,-1 1 0,0 0-1,0 0 1,0 0 0,0-1 0,-1 2-1,1 65 421,2 24 144,-2-89-571,0 0 0,1-1 0,-1 1 0,0 0 0,1-1 0,0 1 1,-1-1-1,1 1 0,0 0 0,0-1 0,0 0 0,0 1 0,0-1 0,0 0 0,0 1 0,0-1 0,0 0 0,1 0 0,-1 0 0,0 0 1,1 0-1,-1 0 0,1 0 0,2 1 0,1-1-37,-1 0 0,0 0-1,1-1 1,-1 1 0,1-1 0,-1 0 0,1 0 0,-1-1 0,7-1-1,7-2-469,0 0 0,0-2-1,27-12 1,64-35-9824,-56 22 1261</inkml:trace>
</inkml:ink>
</file>

<file path=ppt/ink/ink26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9:07.801"/>
    </inkml:context>
    <inkml:brush xml:id="br0">
      <inkml:brushProperty name="width" value="0.025" units="cm"/>
      <inkml:brushProperty name="height" value="0.025" units="cm"/>
    </inkml:brush>
  </inkml:definitions>
  <inkml:trace contextRef="#ctx0" brushRef="#br0">136 255 13261,'-8'7'3010,"-6"4"-1834,-54 47 3728,63-54-4633,1 1-1,-1 0 1,1-1-1,0 1 1,0 0-1,1 1 1,0-1 0,0 1-1,0-1 1,0 1-1,-2 8 1,6-13-280,-1 0 0,0-1 1,1 1-1,-1-1 0,1 1 1,-1-1-1,1 1 0,-1-1 1,1 1-1,-1-1 0,1 1 1,0-1-1,-1 0 0,1 1 1,0-1-1,-1 0 0,1 0 1,0 0-1,-1 1 0,1-1 1,0 0-1,-1 0 0,1 0 1,0 0-1,0 0 0,-1 0 1,1 0-1,0 0 0,-1 0 1,2-1-1,26-1-310,-10-2 0,0 0 0,-1-1 0,1-1 0,-2-1 0,1 0-1,-1-2 1,0 1 0,29-23 0,-14 7 15,-1-1 0,-1-1-1,29-36 1,12-27 3278,-61 76-1533,0-1-1,-1 0 0,-1 0 0,11-30 0,-36 58-240,-7 16-729,14-13-456,1 0 0,1 0 0,0 1 0,2 0 0,0 0 0,1 1 0,-6 29 0,11-42-24,1 0 0,-1-1-1,1 1 1,0 0 0,1 0 0,-1 0-1,1 0 1,0-1 0,1 1 0,-1 0-1,1-1 1,4 10 0,-3-11-16,0 0-1,-1-1 1,1 1 0,1-1 0,-1 1-1,0-1 1,1 0 0,0 0-1,0-1 1,0 1 0,0-1 0,0 0-1,0 0 1,1 0 0,-1-1-1,0 1 1,1-1 0,5 1 0,37 4-3202,3-11-5318,1-16-5884</inkml:trace>
</inkml:ink>
</file>

<file path=ppt/ink/ink26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9:08.473"/>
    </inkml:context>
    <inkml:brush xml:id="br0">
      <inkml:brushProperty name="width" value="0.025" units="cm"/>
      <inkml:brushProperty name="height" value="0.025" units="cm"/>
    </inkml:brush>
  </inkml:definitions>
  <inkml:trace contextRef="#ctx0" brushRef="#br0">310 1 12139,'0'0'9546,"-11"0"-8137,2 0-1127,0 0 0,1 0 0,-1 1 0,0 0 0,0 1 1,1-1-1,-1 2 0,1-1 0,-1 2 0,1-1 0,0 1 0,-13 8 0,4 0 235,1 1 0,0 1 0,1 0 1,0 1-1,-20 26 0,28-30-333,-1-1 1,2 1 0,-1 0 0,1 1 0,1 0 0,0 0-1,1 0 1,0 0 0,1 1 0,-2 16 0,5-26-186,-1-1 0,1 1 1,0 0-1,0 0 0,1 0 1,-1 0-1,1 0 0,-1 0 0,1 0 1,0 0-1,0 0 0,0-1 1,0 1-1,1 0 0,-1-1 0,1 1 1,-1-1-1,1 1 0,0-1 1,0 0-1,0 0 0,0 0 0,1 0 1,-1 0-1,0 0 0,1-1 1,-1 1-1,1-1 0,0 0 0,0 1 1,-1-1-1,1 0 0,0-1 1,0 1-1,6 0 0,7 1-340,1 0 0,0-2 0,0 0 0,-1-1 0,20-3 1,-12 0-746,0 0 0,-1-2 0,30-11 0,-19 3-2737,48-27 0,-10-3-4020</inkml:trace>
</inkml:ink>
</file>

<file path=ppt/ink/ink26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9:09.328"/>
    </inkml:context>
    <inkml:brush xml:id="br0">
      <inkml:brushProperty name="width" value="0.025" units="cm"/>
      <inkml:brushProperty name="height" value="0.025" units="cm"/>
    </inkml:brush>
  </inkml:definitions>
  <inkml:trace contextRef="#ctx0" brushRef="#br0">199 1 12684,'0'0'1778,"-8"7"-737,-26 21-112,32-27-693,1 0 1,-1 0 0,0 0-1,0 0 1,0-1 0,0 1-1,1-1 1,-1 1-1,0-1 1,0 0 0,0 0-1,0 0 1,0 0 0,0 0-1,0 0 1,0 0 0,-3-2-1,3 2-115,1 0-1,-1-1 0,1 1 0,-1 0 0,0 0 0,1 0 0,-1 0 0,1 0 1,-1 0-1,1 0 0,-1 1 0,0-1 0,-2 2 0,-1 1 189,-12 8 3929,13-11-2351,6-8-1541,-17 34 160,-27 52 809,39-72-1193,1 0 0,0 0 0,0 0 0,1 0 0,-1 0-1,1 0 1,1 0 0,-1 1 0,1-1 0,0 0 0,1 0 0,1 12 0,-1-17-117,0 0 0,0 1 0,-1-1 0,1 0 0,0 0 0,0 0 0,0 0 0,1 0 0,-1 0 0,0 0 0,0 0-1,1 0 1,-1 0 0,0-1 0,1 1 0,-1-1 0,0 1 0,1-1 0,-1 1 0,1-1 0,-1 0 0,1 0 0,-1 1 0,1-1 0,-1 0 0,1 0 0,-1-1 0,1 1 0,-1 0 0,1 0 0,-1-1 0,3 0 0,3-1 2,0 1 1,1-1-1,-1-1 0,-1 1 1,10-6-1,37-27-7,27-16 0,-73 47 0,0 1 0,1 0 0,-1 0 0,1 0 0,0 1 0,0 0 0,0 0 0,16 0 0,-23 3 0,0-1 0,0 1 0,0 0 0,0-1 0,0 1 0,0 0 0,0 0 0,-1 0 0,1 0 0,0 0 0,0 0 0,-1 0 0,1 0 0,-1 0 0,1 0 0,-1 0 0,1 1 0,-1-1 0,0 0 0,1 0 0,-1 0 0,0 1 0,0-1 0,0 0 0,0 0 0,0 1 0,0-1 0,0 0 0,0 0 0,-1 0 0,1 1 0,-1 0 0,-9 43 0,-8-19 0,18-25 0,-1 0 0,1-1 0,-1 1 0,1 0 0,-1 0 0,1 0 0,-1-1 0,0 1 0,1 0 0,-1-1 0,0 1 0,0-1 0,0 1 0,1-1 0,-1 1 0,0-1 0,0 1 0,0-1 0,0 0 0,0 1 0,0-1 0,0 0 0,0 0 0,0 0 0,0 0 0,-1 0 0,0-34 0,3 24 0,-1-5 0,0 0 0,1 0 0,1 0 0,1 0 0,0 0 0,1 0 0,0 0 0,7-14 0,-10 29 0,-1-1 0,0 1 0,1-1 0,-1 1 0,1 0 0,-1-1 0,1 1 0,0-1 0,-1 1 0,1 0 0,-1 0 0,1-1 0,-1 1 0,1 0 0,0 0 0,-1 0 0,1 0 0,0 0 0,-1 0 0,1 0 0,0 0 0,-1 0 0,1 0 0,-1 0 0,1 0 0,0 0 0,-1 1 0,1-1 0,0 0 0,-1 0 0,1 1 0,-1-1 0,1 0 0,-1 1 0,1-1 0,0 1 0,23 19 0,-18-15 0,2 1-270,1 0 0,0 0 1,0-2-1,0 1 0,0-1 0,1 0 1,0-1-1,0 0 0,0-1 0,0 0 1,0 0-1,0-1 0,1 0 0,-1-1 1,12-1-1,-4-1-386,-1-1 0,0 0 1,0-1-1,0-1 0,0 0 1,-1-2-1,0 0 0,16-9 0,21-12-7559,-32 19 1376</inkml:trace>
</inkml:ink>
</file>

<file path=ppt/ink/ink26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9:09.716"/>
    </inkml:context>
    <inkml:brush xml:id="br0">
      <inkml:brushProperty name="width" value="0.025" units="cm"/>
      <inkml:brushProperty name="height" value="0.025" units="cm"/>
    </inkml:brush>
  </inkml:definitions>
  <inkml:trace contextRef="#ctx0" brushRef="#br0">144 0 4837,'0'0'7388,"-6"8"-4463,3-4-2782,1 0 227,-1-1 0,1 0 1,-1 0-1,0 1 1,0-1-1,0-1 0,0 1 1,0 0-1,-1-1 0,1 0 1,-1 0-1,1 0 0,-1 0 1,0 0-1,0-1 1,0 0-1,0 1 0,0-2 1,0 1-1,0 0 0,-5-1 1,5 0 62,-1 0 0,1 1 0,-1-1-1,1 1 1,0 0 0,-1 0 0,-5 3 0,9-4-401,0 1 0,1-1 0,-1 0-1,0 1 1,0-1 0,0 1 0,1 0 0,-1-1-1,0 1 1,1 0 0,-1-1 0,1 1 0,-1 0 0,1 0-1,-1-1 1,1 1 0,-1 0 0,1 0 0,0 0 0,-1 0-1,1-1 1,0 1 0,0 0 0,0 0 0,0 0 0,-1 0-1,1 0 1,0 0 0,1 0 0,-1 0 0,0 0-1,0 0 1,0-1 0,1 1 0,-1 0 0,0 0 0,1 0-1,-1 0 1,0 0 0,1-1 0,-1 1 0,1 0 0,0 0-1,0 0 1,1 1-11,-1-1-1,1 1 1,0-1-1,-1 0 1,1 0-1,0 0 1,-1 0-1,1 0 1,0 0 0,0 0-1,0-1 1,0 1-1,0-1 1,0 1-1,0-1 1,0 0-1,3 0 1,44 0 101,-30-1-69,118-10 26,0-1 199,-137 12-249,1 0 0,0 0 0,0 0 0,0 0-1,0 0 1,0 0 0,0 0 0,0 0 0,0 1-1,0-1 1,0 0 0,-1 1 0,1-1 0,0 0-1,0 1 1,0-1 0,0 1 0,-1-1-1,1 1 1,0 0 0,-1-1 0,1 1 0,0 0-1,-1-1 1,1 1 0,-1 0 0,1 0 0,-1 0-1,1 1 1,0 28 1404,1 1-356,-1-30-1073,0-1 1,-1 1-1,1-1 0,-1 1 0,1-1 1,0 1-1,-1-1 0,1 0 0,0 1 1,0-1-1,-1 0 0,1 0 0,0 1 1,0-1-1,0 0 0,-1 0 0,1 0 1,0 0-1,0 0 0,0 0 0,-1 0 1,1 0-1,0 0 0,0-1 0,0 1 1,-1 0-1,1 0 0,0-1 0,1 0 0,24-11 24,-25 12-28,18-10-10,1 2 0,-1 0-1,1 1 1,1 2 0,-1-1 0,1 2-1,0 1 1,0 1 0,0 0 0,0 2-1,35 3 1,-32 6-806,-7-3-2177,3-6-4045,-5-6-1018</inkml:trace>
</inkml:ink>
</file>

<file path=ppt/ink/ink26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9:10.372"/>
    </inkml:context>
    <inkml:brush xml:id="br0">
      <inkml:brushProperty name="width" value="0.025" units="cm"/>
      <inkml:brushProperty name="height" value="0.025" units="cm"/>
    </inkml:brush>
  </inkml:definitions>
  <inkml:trace contextRef="#ctx0" brushRef="#br0">231 61 15278,'0'0'6353,"-12"-2"-2990,9 1-3219,-4-1 171,0 0 0,-1 1-1,1-1 1,-1 2 0,1-1-1,-1 1 1,0 0-1,1 1 1,-1-1 0,1 2-1,-1-1 1,1 1 0,-1 0-1,1 0 1,-10 6 0,6-1-172,1 0 0,1 1 0,0 0 0,-16 17 0,23-23-109,0 1 0,0-1 0,0 1 0,0-1-1,0 1 1,0-1 0,1 1 0,0 0 0,-1 0 0,1 0 0,0 0 0,0 0 0,1 0 0,-1 0 0,1 0 0,-1 0 0,1 0 0,0 0 0,0 0 0,0 0 0,1 0 0,-1 0 0,1 0 0,1 6 0,0-8-14,0 1 1,-1 0 0,1 0-1,0-1 1,0 1-1,0-1 1,0 0 0,1 0-1,-1 1 1,0-1 0,0-1-1,1 1 1,-1 0-1,0 0 1,1-1 0,-1 0-1,1 1 1,-1-1 0,1 0-1,2 0 1,53-4 507,-48 1-521,-1 0 1,1 0 0,0-1 0,-1-1 0,0 0 0,0 0 0,0 0 0,-1-1 0,0-1-1,11-10 1,-13 12-9,0 0 0,-1-1 0,0 0 0,0 0 0,-1 0-1,0-1 1,0 1 0,0-1 0,-1 0 0,0 0 0,0-1-1,-1 1 1,0 0 0,2-12 0,-4 17-70,-1 0 0,1 0 1,-1 0-1,1 0 0,-1 0 0,0 0 0,0 0 1,0 0-1,0 1 0,0-1 0,0 0 0,0 0 0,0 1 1,-1-1-1,1 1 0,-1-1 0,1 1 0,-1-1 1,0 1-1,0 0 0,1 0 0,-1 0 0,0 0 1,0 0-1,0 1 0,0-1 0,0 0 0,0 1 1,0-1-1,0 1 0,0 0 0,0 0 0,-1 0 1,1 0-1,-4 1 0,4-2-101,0 1 0,-1 0 0,1 0-1,0 0 1,0 0 0,-1 0 0,1 1 0,0-1 0,0 1 0,-1 0 0,1-1-1,0 1 1,0 0 0,0 0 0,0 0 0,0 1 0,0-1 0,1 0 0,-1 1-1,0-1 1,1 1 0,-1-1 0,1 1 0,-1 0 0,1 0 0,0 0 0,0 0-1,0 0 1,0 0 0,0 0 0,0 0 0,0 0 0,1 0 0,-1 4 0,1 3-8039</inkml:trace>
</inkml:ink>
</file>

<file path=ppt/ink/ink26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9:10.853"/>
    </inkml:context>
    <inkml:brush xml:id="br0">
      <inkml:brushProperty name="width" value="0.025" units="cm"/>
      <inkml:brushProperty name="height" value="0.025" units="cm"/>
    </inkml:brush>
  </inkml:definitions>
  <inkml:trace contextRef="#ctx0" brushRef="#br0">210 63 16944,'0'0'3689,"0"-9"-369,0 5-3054,1 3-123,-1-1 1,1 1-1,-1-1 1,0 1-1,1-1 1,-1 0-1,0 1 1,0-1-1,0 1 1,-1-1-1,1 0 0,0 1 1,-1-1-1,1 1 1,0-1-1,-1 1 1,0-1-1,1 1 1,-1-1-1,0 1 1,0-1-1,0 1 1,0 0-1,0 0 1,0-1-1,0 1 1,0 0-1,-1 0 1,1 0-1,0 0 0,-1 0 1,1 1-1,-1-1 1,1 0-1,-1 1 1,1-1-1,-1 1 1,1-1-1,-1 1 1,1 0-1,-1 0 1,0-1-1,1 1 1,-1 0-1,-2 1 0,-2 0-79,0 0-1,-1 1 0,1-1 0,0 1 0,0 1 0,0-1 0,0 1 0,0 0 0,1 1 0,-1-1 0,1 1 0,0 0 0,0 1 0,0-1 0,1 1 0,0 0 0,0 0 0,0 0 0,-5 9 0,1-2-37,0 1 0,1 0 0,1 0 0,0 1 0,0 0 0,2 0 0,-6 24 0,9-35-17,0 0 0,1 1 1,-1-1-1,1 0 0,0 1 1,0-1-1,0 1 0,0-1 1,1 0-1,-1 1 0,1-1 1,0 0-1,0 0 1,0 1-1,0-1 0,0 0 1,1 0-1,0 0 0,-1 0 1,1-1-1,0 1 0,4 4 1,-1-4-24,0-1 0,0 1 1,0-1-1,1 0 0,-1 0 1,1 0-1,-1-1 0,1 1 1,0-2-1,-1 1 0,1 0 1,9-2-1,1 2-538,-1-2 0,0 0 0,1-1 1,-1 0-1,0-1 0,0-1 0,0 0 0,19-9 0,-21 7-1250,-1-1 0,0 0 0,0-1-1,-1 0 1,18-16 0,7-15-8336</inkml:trace>
</inkml:ink>
</file>

<file path=ppt/ink/ink26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9:11.341"/>
    </inkml:context>
    <inkml:brush xml:id="br0">
      <inkml:brushProperty name="width" value="0.025" units="cm"/>
      <inkml:brushProperty name="height" value="0.025" units="cm"/>
    </inkml:brush>
  </inkml:definitions>
  <inkml:trace contextRef="#ctx0" brushRef="#br0">116 0 18642,'-6'9'2866,"-12"14"-748,1 1 0,-19 36 0,30-48-1573,0 0 0,1 0 0,0 1 0,1 0 0,1 0 0,0 0 0,0 0 0,-1 21 0,8-30-545,5-11 0,7-11 0,-2-10 0,-2-1 0,0 0 0,-2-1 0,11-54 0,-21 90 0,-1 0 0,1 0 0,1 0 0,-1 0 0,1 0 0,0 0 0,1 0 0,2 6 0,-4-9 0,1 0 0,0 0 0,1 0 0,-1 0 0,0 0 0,1 0 0,0-1 0,-1 1 0,1-1 0,0 1 0,0-1 0,1 0 0,-1 0 0,0 0 0,1 0 0,-1 0 0,1 0 0,0-1 0,-1 1 0,1-1 0,0 0 0,4 1 0,0-1 0,0 0 0,0-1 0,0 0 0,0 0 0,0 0 0,0-1 0,0 0 0,0-1 0,-1 0 0,1 0 0,-1 0 0,1-1 0,-1 0 0,0 0 0,0 0 0,0-1 0,7-5 0,7-8 0,-1 0 0,0-2 0,19-24 0,-28 32 0,-8 13 0,-3 7 0,-5 12 0,-7 10 0,2-9 0,1 1 0,2 0 0,0 0 0,1 1 0,2-1 0,0 1 0,-1 30 0,6-54 1,0 1 1,0 0-1,0-1 0,0 1 1,0 0-1,0-1 0,1 1 1,-1 0-1,0-1 0,1 1 1,-1-1-1,0 1 0,1 0 1,-1-1-1,1 1 0,-1-1 1,1 1-1,-1-1 0,1 1 1,-1-1-1,1 0 0,-1 1 1,1-1-1,0 0 0,-1 1 1,1-1-1,0 0 0,-1 0 1,1 1-1,0-1 0,-1 0 1,1 0-1,0 0 0,-1 0 1,1 0-1,0 0 0,0 0 1,-1 0-1,1 0 0,0-1 1,-1 1-1,1 0 0,0 0 1,-1-1-1,1 1 0,1-1 1,32-16-316,-26 9-489,0 0-1,-1 0 1,0 0-1,5-11 1,20-40-6988,-13 5-585</inkml:trace>
</inkml:ink>
</file>

<file path=ppt/ink/ink26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9:11.668"/>
    </inkml:context>
    <inkml:brush xml:id="br0">
      <inkml:brushProperty name="width" value="0.025" units="cm"/>
      <inkml:brushProperty name="height" value="0.025" units="cm"/>
    </inkml:brush>
  </inkml:definitions>
  <inkml:trace contextRef="#ctx0" brushRef="#br0">47 0 20083,'0'0'6951,"-46"66"-6439,46-41-384,1-4-192,18-2-1794,4-3-1889,3-6-1955,5-6-6501</inkml:trace>
</inkml:ink>
</file>

<file path=ppt/ink/ink26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9:12.028"/>
    </inkml:context>
    <inkml:brush xml:id="br0">
      <inkml:brushProperty name="width" value="0.025" units="cm"/>
      <inkml:brushProperty name="height" value="0.025" units="cm"/>
    </inkml:brush>
  </inkml:definitions>
  <inkml:trace contextRef="#ctx0" brushRef="#br0">137 1 17040,'0'0'2317,"-8"8"144,5-6-2392,-7 8 676,0 0 1,0 1-1,-9 13 0,17-21-605,0-1-1,0 1 1,0 0-1,0 0 0,1 0 1,-1 0-1,1 0 1,0 0-1,0 1 0,0-1 1,0 0-1,1 0 1,-1 1-1,1-1 0,0 1 1,0-1-1,0 0 1,0 1-1,1-1 0,-1 0 1,1 1-1,2 4 1,-1-6-165,0 0 1,0 0 0,0 0 0,0 0 0,0-1 0,1 1 0,-1-1 0,0 0-1,1 0 1,-1 0 0,1 0 0,0 0 0,-1 0 0,1 0 0,0-1 0,-1 0 0,1 1-1,0-1 1,5-1 0,-4 1-91,1 1 0,0-1-1,-1 1 1,1 0 0,-1 0 0,1 1 0,5 2-1,-9-3 141,1-1 0,-1 1 0,0 0 0,0 0 0,0 0-1,0 1 1,0-1 0,-1 0 0,1 0 0,0 0 0,0 1 0,-1-1-1,1 0 1,-1 1 0,1-1 0,-1 1 0,0-1 0,1 1 0,-1-1 0,0 0-1,0 1 1,0-1 0,0 1 0,0-1 0,0 1 0,-1-1 0,1 1-1,-1 1 1,-1 1 238,0 1 1,0-1-1,0 0 0,-1 0 0,1 0 0,-1 0 1,0-1-1,0 1 0,-1-1 0,1 0 0,-1 1 0,0-2 1,1 1-1,-1 0 0,-6 2 0,-66 33 870,43-31-1669,25-12-1742,16-11-1416,14-8-1895,10-5-2557</inkml:trace>
  <inkml:trace contextRef="#ctx0" brushRef="#br0" timeOffset="1">411 48 15150,'0'0'5413,"-7"48"-1857,-8-12-97,-1 3-1633,3-1-449,3 0-288,4-7-608,6-7-385,0-8-961,2-9-1537,10-7-1506,-2-7-1025,4-19-3170</inkml:trace>
</inkml:ink>
</file>

<file path=ppt/ink/ink26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9:12.386"/>
    </inkml:context>
    <inkml:brush xml:id="br0">
      <inkml:brushProperty name="width" value="0.025" units="cm"/>
      <inkml:brushProperty name="height" value="0.025" units="cm"/>
    </inkml:brush>
  </inkml:definitions>
  <inkml:trace contextRef="#ctx0" brushRef="#br0">6 1 15759,'0'0'6630,"-5"70"-8295,8-44-1699,12-1-3746</inkml:trace>
  <inkml:trace contextRef="#ctx0" brushRef="#br0" timeOffset="1">271 247 11243,'0'0'11285,"-11"6"-8306,7-4-2786,-9 5 688,1 0 1,0 1-1,-17 15 0,26-21-758,0 0-1,0 1 1,1 0 0,-1 0-1,1 0 1,-1 0 0,1 0-1,0 0 1,1 0 0,-1 1-1,0-1 1,1 1 0,0-1-1,0 1 1,0-1 0,0 1-1,0 0 1,1 0 0,0-1-1,0 1 1,0 6 0,1-8-134,0 0 1,0 0 0,-1-1 0,1 1 0,0 0 0,1-1 0,-1 1 0,0-1 0,0 1 0,1-1 0,-1 0 0,1 1 0,-1-1 0,1 0-1,0 0 1,-1 0 0,1 0 0,0 0 0,0-1 0,0 1 0,3 0 0,48 11-883,-38-9 529,1 0 279,0 0 0,0 1 1,-1 1-1,0 0 0,1 1 0,-2 1 1,25 14-1,-38-20 104,0 0 1,1-1 0,-1 1-1,0 0 1,0 0 0,0 0-1,0-1 1,0 1 0,0 0-1,0 1 1,0-1-1,-1 0 1,1 0 0,0 0-1,0 0 1,-1 1 0,1-1-1,-1 0 1,1 1 0,-1-1-1,0 0 1,0 1 0,1-1-1,-1 0 1,0 1-1,0-1 1,0 2 0,-1-1 40,0 0 0,-1-1 0,1 1 0,0-1 0,0 1 0,-1-1 1,1 1-1,-1-1 0,1 0 0,-1 0 0,0 0 0,1 0 0,-1 0 1,0 0-1,0 0 0,-2 0 0,-9 4 226,0-1-1,-1-1 1,1 0-1,-17 1 1,14-3-596,-1 0-1,1-1 1,-1 0-1,1-1 1,0-1 0,-29-8-1,41 9 169,1 0 1,-1 0-1,1 0 0,0-1 0,-1 0 0,1 1 0,0-1 1,0-1-1,0 1 0,0 0 0,1-1 0,-1 1 1,0-1-1,1 0 0,0 0 0,0 0 0,0 0 0,0 0 1,0 0-1,1-1 0,-1 1 0,1-1 0,0 1 0,0-1 1,0 1-1,1-1 0,-1 1 0,1-1 0,0 0 0,0 1 1,0-1-1,0 0 0,1 1 0,-1-1 0,1 0 0,2-5 1,15-32-7920,13-8-5253</inkml:trace>
</inkml:ink>
</file>

<file path=ppt/ink/ink26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9:12.759"/>
    </inkml:context>
    <inkml:brush xml:id="br0">
      <inkml:brushProperty name="width" value="0.025" units="cm"/>
      <inkml:brushProperty name="height" value="0.025" units="cm"/>
    </inkml:brush>
  </inkml:definitions>
  <inkml:trace contextRef="#ctx0" brushRef="#br0">21 0 3331,'0'0'29436,"-7"67"-29436,-1-24 0,2 3 0,6 5 0,0 0 0,0 1-1345,6-2-3460,2-1-2498,2-3-5957</inkml:trace>
  <inkml:trace contextRef="#ctx0" brushRef="#br0" timeOffset="1">101 790 20147,'0'0'10090,"-54"48"-7560,41-39-2530,4-1 0,3-7 0,6-11 0,6-10-4484,-2-9-11531</inkml:trace>
</inkml:ink>
</file>

<file path=ppt/ink/ink26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8:47.666"/>
    </inkml:context>
    <inkml:brush xml:id="br0">
      <inkml:brushProperty name="width" value="0.025" units="cm"/>
      <inkml:brushProperty name="height" value="0.025" units="cm"/>
    </inkml:brush>
  </inkml:definitions>
  <inkml:trace contextRef="#ctx0" brushRef="#br0">1 160 3075,'14'-20'320,"3"-2"161,1-2-1,1 3 321,2 0 480,-1 2-1185,-1 5-96,-1 4 32,-5 4-32,-3 4-32,-2 2-160,-3 0-769</inkml:trace>
</inkml:ink>
</file>

<file path=ppt/ink/ink26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8:47.997"/>
    </inkml:context>
    <inkml:brush xml:id="br0">
      <inkml:brushProperty name="width" value="0.025" units="cm"/>
      <inkml:brushProperty name="height" value="0.025" units="cm"/>
    </inkml:brush>
  </inkml:definitions>
  <inkml:trace contextRef="#ctx0" brushRef="#br0">470 18 6086,'0'0'7506,"-3"-5"-6759,3 4-729,0 1 0,0-1 1,0 1-1,-1-1 0,1 0 1,0 1-1,0-1 0,0 1 0,-1-1 1,1 1-1,0-1 0,-1 1 1,1-1-1,0 1 0,-1-1 1,1 1-1,-1 0 0,1-1 0,-1 1 1,1-1-1,-1 1 0,1 0 1,-1 0-1,1-1 0,-1 1 0,1 0 1,-1 0-1,1 0 0,-1-1 1,0 1-1,1 0 0,-1 0 0,1 0 1,-1 0-1,0 0 0,1 0 1,-1 0-1,1 0 0,-1 0 0,0 1 1,0-1-1,-18 27 972,9-11-645,-350 514 5308,325-481-5738,33-46 604,-13 15-3618,10-19-351,3-12 544,2-11-1584</inkml:trace>
</inkml:ink>
</file>

<file path=ppt/ink/ink26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8:48.372"/>
    </inkml:context>
    <inkml:brush xml:id="br0">
      <inkml:brushProperty name="width" value="0.025" units="cm"/>
      <inkml:brushProperty name="height" value="0.025" units="cm"/>
    </inkml:brush>
  </inkml:definitions>
  <inkml:trace contextRef="#ctx0" brushRef="#br0">93 1 8264,'0'0'6059,"0"8"-5130,-3 22-330,-1 0-1,-2-1 1,-1 1 0,-15 39 0,-12 54-86,30-106-432,1 0-5,-1-1 1,2 0-1,0 0 1,1 1-1,1 22 0,1-39-49,-1 1 0,1 0 0,0-1 0,-1 0 0,1 1-1,0-1 1,-1 1 0,1-1 0,0 0 0,0 1 0,-1-1 0,1 0-1,0 0 1,0 0 0,0 0 0,0 0 0,-1 0 0,1 0 0,0 0-1,0 0 1,0 0 0,-1 0 0,1 0 0,0-1 0,0 1 0,-1 0-1,1 0 1,0-1 0,0 1 0,-1-1 0,2 0 0,15-8 324,-1-1 0,-1-1 1,1 0-1,19-20 0,4-2-105,277-206-2131,-279 210-1889,-11 4-2798</inkml:trace>
</inkml:ink>
</file>

<file path=ppt/ink/ink26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8:50.387"/>
    </inkml:context>
    <inkml:brush xml:id="br0">
      <inkml:brushProperty name="width" value="0.025" units="cm"/>
      <inkml:brushProperty name="height" value="0.025" units="cm"/>
    </inkml:brush>
  </inkml:definitions>
  <inkml:trace contextRef="#ctx0" brushRef="#br0">4528 1370 4260,'-3'-1'559,"0"0"0,1-1 0,-1 1-1,0 0 1,0 0 0,0 1 0,0-1 0,0 1 0,0-1-1,1 1 1,-6 0 0,-34-9 2926,2-18-3002,30 20 63,-1-1 0,0 1 0,0 1 1,-20-9-1,4 6-367,0-1-1,1-1 1,0-1 0,1-2 0,1-1 0,0 0 0,-31-27-1,17 6-84,-3 3 0,0 1 0,-2 1 0,-2 3-1,0 2 1,-55-23 0,9 12 98,-318-141 22,254 99 240,-253-88-1,-8 30 126,-305-95-53,636 208-578,0 4 1,-2 3-1,0 5 0,-1 3 0,-105 2 0,129 10 13,1 2 0,-1 3 0,1 3-1,1 2 1,0 4 0,1 1 0,-110 52 0,137-54 42,0 2 0,2 1 0,-53 40 0,75-50-19,-1 1 1,1 0-1,1 1 0,0-1 0,0 2 1,1-1-1,1 1 0,0 0 0,0 1 1,2 0-1,-1 0 0,1 0 0,-3 18 1,3-4 11,0 0 0,2 1 0,2-1 1,0 1-1,2-1 0,1 1 0,1-1 1,12 50-1,-4-40 8,2-1 0,1 0-1,1-1 1,2-1 0,40 59 0,53 62-3,6-6 1,6-4-1,147 133 0,-142-166 8,196 131 0,160 65 0,-370-241 1,2-6-1,3-5 1,3-5 0,1-6 0,179 42 0,237 17 42,-444-92-52,2-5 1,-1-3-1,165-16 0,-190 1 16,-2-4-1,0-2 1,0-3 0,-2-4-1,-1-2 1,-1-3-1,-1-2 1,-2-4 0,-1-2-1,-2-2 1,-2-3 0,-1-3-1,50-53 1,-77 67 67,-1 0 1,-2-1-1,-2-2 0,-1 0 1,-1-2-1,-2 0 1,-1-1-1,-3-1 1,0 0-1,-3-1 0,10-53 1,-17 63-45,-1-1-1,-1 0 1,-2 0 0,-1-1 0,-2 1-1,0 0 1,-2 1 0,-2-1 0,0 1 0,-2-1-1,-1 2 1,-2 0 0,0 0 0,-2 1 0,-1 0-1,-18-25 1,9 22-10,-1 1 0,-1 1-1,-2 1 1,-1 2 0,-1 0 0,-1 2-1,0 2 1,-2 0 0,-1 2 0,0 2-1,-45-17 1,-22-3 64,-1 5 0,-184-34 1,2 18-475,101 20-2682,-276-81-1,279 46-2488</inkml:trace>
</inkml:ink>
</file>

<file path=ppt/ink/ink26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8:55.823"/>
    </inkml:context>
    <inkml:brush xml:id="br0">
      <inkml:brushProperty name="width" value="0.025" units="cm"/>
      <inkml:brushProperty name="height" value="0.025" units="cm"/>
    </inkml:brush>
  </inkml:definitions>
  <inkml:trace contextRef="#ctx0" brushRef="#br0">119 1 19346,'0'0'2477,"1"10"-1831,-1 22 239,-2 0-1,-1 0 1,-1 0-1,-17 60 1,4-17-364,6-18-408,-15 71 244,-8 135 0,33-228-1435,1-30-1762,0-23 149,0-19-1937,0-10-3887</inkml:trace>
</inkml:ink>
</file>

<file path=ppt/ink/ink26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8:56.167"/>
    </inkml:context>
    <inkml:brush xml:id="br0">
      <inkml:brushProperty name="width" value="0.025" units="cm"/>
      <inkml:brushProperty name="height" value="0.025" units="cm"/>
    </inkml:brush>
  </inkml:definitions>
  <inkml:trace contextRef="#ctx0" brushRef="#br0">8 412 18674,'0'0'3341,"-3"10"-1435,2-6-1626,0 1 0,0 0 0,0-1-1,1 1 1,-1-1 0,1 1 0,0 0-1,2 8 1,-2-11-173,1 0-1,0 0 1,0 0 0,0 0-1,0-1 1,0 1 0,0 0-1,0 0 1,0-1 0,1 1-1,-1-1 1,1 1 0,-1-1-1,1 0 1,0 1 0,-1-1-1,1 0 1,0 0-1,0 0 1,0-1 0,0 1-1,0 0 1,0-1 0,0 1-1,0-1 1,0 1 0,0-1-1,4 0 1,2 0-1,-1-1 0,1 1 0,0-1 0,-1-1 0,1 1 0,-1-1 0,1-1 0,-1 1 1,0-1-1,0 0 0,0-1 0,-1 0 0,1 0 0,-1 0 0,0-1 0,6-5 0,10-11 190,0 0 0,30-40-1,-1-8-122,-4-1 0,64-125-1,-97 174-154,-13 21-20,-1 0 1,0 0 0,0 0 0,1 0 0,-1 0-1,0 0 1,0 0 0,1 0 0,-1 0 0,0 0-1,0 0 1,1 1 0,-1-1 0,0 0 0,0 0-1,0 0 1,1 0 0,-1 0 0,0 1 0,0-1-1,0 0 1,1 0 0,-1 0 0,0 0 0,0 1-1,0-1 1,0 0 0,0 0 0,1 1 0,-1-1-1,0 0 1,0 0 0,0 0 0,0 1 0,0-1-1,0 0 1,0 0 0,0 1 0,0-1 0,0 0-1,0 0 1,0 1 0,0-1 0,-1 48-38,-11 54 94,-4 48 55,15-136-210,2 0 0,-1 0 0,2 0-1,0 0 1,0 0 0,2 0-1,0 0 1,5 13 0,16 14-3851,6-14-4681</inkml:trace>
</inkml:ink>
</file>

<file path=ppt/ink/ink26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9:20.074"/>
    </inkml:context>
    <inkml:brush xml:id="br0">
      <inkml:brushProperty name="width" value="0.025" units="cm"/>
      <inkml:brushProperty name="height" value="0.025" units="cm"/>
    </inkml:brush>
  </inkml:definitions>
  <inkml:trace contextRef="#ctx0" brushRef="#br0">3909 2 2691,'-71'-2'508,"0"3"1,1 3 0,-1 4 0,2 2 0,-85 24 0,17 10 257,3 5 0,1 6 1,-131 77-1,-353 252-1418,446-265 1034,6 8 0,5 7 0,7 7 0,5 6 0,8 7 1,-157 220-1,182-206-301,8 4 1,7 5-1,8 4 1,8 4 0,8 4-1,-80 304 1,104-259-64,9 1 0,12 2 0,9 2 0,16 402 1,17-486 9,6 0 1,66 269 0,-53-319-19,4 0-1,4-2 0,5-2 1,98 166-1,-83-181 11,3-2 0,4-3 0,4-3 0,3-4 0,107 88 0,-35-50 25,4-6 1,189 102-1,-208-140-30,2-6 0,3-6 0,2-5 0,2-6-1,2-7 1,1-5 0,2-7 0,178 10 0,-11-21 140,-1-13 0,1-14 0,-2-13 0,0-14 0,449-116 0,-488 79-125,-3-12 1,-4-11-1,-5-11 0,-5-12 1,-6-10-1,297-212 0,-402 238-19,-5-6 1,-5-6-1,-5-5 0,-5-6 0,-6-5 1,-6-5-1,-7-4 0,131-242 1,-94 115 234,115-314 1,-195 420-148,-7-3 1,-8-1-1,31-240 1,-63 297-63,-5-1 0,-4 1 0,-17-147 0,3 172-39,-4 1 0,-3 0 0,-4 1 1,-61-147-1,26 109 7,-5 3 1,-5 3 0,-121-158-1,52 105 144,-217-211 0,225 260-84,-5 6 0,-4 6 0,-6 6 0,-3 7 0,-5 5-1,-232-99 1,205 117-140,-3 8-1,-3 8 0,-1 8 1,-3 8-1,-326-27 0,242 55-356,-1 11 1,1 13-1,1 11 0,-310 68 1,226-10-1713,4 15 0,-545 226 1,530-162-2149</inkml:trace>
</inkml:ink>
</file>

<file path=ppt/ink/ink26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0:10.338"/>
    </inkml:context>
    <inkml:brush xml:id="br0">
      <inkml:brushProperty name="width" value="0.025" units="cm"/>
      <inkml:brushProperty name="height" value="0.025" units="cm"/>
    </inkml:brush>
  </inkml:definitions>
  <inkml:trace contextRef="#ctx0" brushRef="#br0">58 209 1826,'-50'4'6332,"42"-2"-1788,34-1-2832,387 14 1087,1-1-2812,209-41 1136,-167 3-206,-94 15-836,326-13 35,-3-33 50,-659 52-148,50-10 33,-77 13-43,1 0 0,0 0-1,0 0 1,0 0 0,-1 0 0,1-1 0,0 1-1,0 0 1,0 0 0,0 0 0,0-1 0,-1 1 0,1 0-1,0 0 1,0-1 0,0 1 0,0 0 0,0 0-1,0-1 1,0 1 0,0 0 0,0 0 0,0-1-1,0 1 1,0 0 0,0 0 0,0-1 0,0 1 0,0 0-1,0 0 1,0-1 0,0 1 0,0 0 0,0 0-1,1 0 1,-1-1 0,0 1 0,0 0 0,0 0 0,0-1-1,0 1 1,1 0 0,-1 0 0,0 0 0,0 0-1,1-1 1,-28-3 63,-423-10-65,306 15-7,-706 37 1,276-7 0,-57-19-281,-92 2-73,704-13 341,-43 1-155,1 3-1,-80 16 1,114-9-123,27-11 281,-1-1-1,1 0 1,0 1-1,-1-1 1,1 1 0,0-1-1,0 0 1,-1 1 0,1-1-1,0 1 1,0-1-1,0 1 1,0-1 0,0 0-1,0 1 1,0-1 0,-1 1-1,1-1 1,1 1-1,-1-1 1,0 1 0,0-1-1,0 1 1,0-1-1,0 1 1,0-1 0,0 0-1,1 1 1,-1-1 0,0 1-1,1 0 1,1 1-10,0 0-1,1 1 1,0-1 0,-1 0 0,1 0-1,0-1 1,0 1 0,0-1 0,0 1-1,0-1 1,1 0 0,5 1 0,42 10-97,2-3 0,87 4 1,112-10-323,-151-4 475,808-20-31,-388 4 1,-268 11 9,599-19 46,-6-44 76,-805 64-134,-4 1 8,0-1 1,0-2-1,55-18 0,-90 25-6,-1 0-1,1-1 0,0 1 0,-1-1 0,1 0 1,-1 1-1,1-1 0,-1 0 0,1 0 0,-1 0 1,1 0-1,-1 0 0,0 0 0,0 0 1,0-1-1,0 1 0,0 0 0,0-1 0,1-1 1,-2 2-2,0 0 0,0 1 0,0-1 0,-1 0 0,1 0 0,0 0 0,-1 0 0,1 1 0,-1-1 0,1 0 0,-1 0 0,1 1 0,-1-1 0,1 0 0,-1 1 0,0-1 0,1 1 0,-1-1 0,0 1 0,1-1 0,-1 1 0,0-1 0,0 1 0,0 0 0,0-1 0,-10-3-4,-1 0 1,1 0-1,0 1 1,-16-2-1,-384-28-152,-10 33-918,253 1 416,-324 20-2470,-510 87-1,659-57-253</inkml:trace>
</inkml:ink>
</file>

<file path=ppt/ink/ink26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0:16.945"/>
    </inkml:context>
    <inkml:brush xml:id="br0">
      <inkml:brushProperty name="width" value="0.025" units="cm"/>
      <inkml:brushProperty name="height" value="0.025" units="cm"/>
    </inkml:brush>
  </inkml:definitions>
  <inkml:trace contextRef="#ctx0" brushRef="#br0">1 19 7399,'0'0'1537,"8"0"-1131,353-9 6583,19 0-5687,1579 54 1690,-599-5-1868,-1165-36-906,2088 15 765,-2052-22-364,400-59 0,-621 60-679,-5 2-42,0-1 0,-1 0-1,1 0 1,-1 0-1,1-1 1,-1 1 0,0-1-1,0 0 1,5-3 0,-10 5-284,1 0 0,0 0 1,-1 0-1,1 0 0,0-1 1,-1 1-1,1 0 1,0 0-1,-1 0 0,1-1 1,0 1-1,0 0 1,-1-1-1,1 1 0,0 0 1,0-1-1,-1 1 1,1 0-1,0-1 0,0 1 1,0 0-1,0-1 1,0 1-1,-1-1 0,1 1 1,0 0-1,0-1 0,0 1 1,0-1-1,3-14-9933</inkml:trace>
</inkml:ink>
</file>

<file path=ppt/ink/ink26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0:24.740"/>
    </inkml:context>
    <inkml:brush xml:id="br0">
      <inkml:brushProperty name="width" value="0.025" units="cm"/>
      <inkml:brushProperty name="height" value="0.025" units="cm"/>
    </inkml:brush>
  </inkml:definitions>
  <inkml:trace contextRef="#ctx0" brushRef="#br0">6596 825 993,'0'0'8152,"-7"-6"-6892,-1-1-639,1-1 1,0 0 0,0 0 0,0 0 0,-9-17 0,13 20-406,-1 1-1,0-1 1,0 1-1,0-1 1,-1 1 0,1 1-1,-1-1 1,0 0-1,0 1 1,0 0 0,-10-4-1,-70-22 309,43 16-112,-198-92 1247,-20-6-568,-457-84-206,455 132-831,-7 2 329,-2 12 0,-3 12 0,-414-3 0,-327 77-357,790-12-8,2 10 0,-325 94 0,363-72 153,-245 112-1,351-131-145,2 3 0,1 4 1,3 3-1,2 3 0,-95 87 0,145-118-24,1 1 0,2 0 0,0 2 0,1 0 0,1 1 0,2 0 0,0 1 0,2 1 0,-17 46 0,24-55 4,1 1-1,1-1 1,0 1-1,1 0 0,1 0 1,1 0-1,0 0 1,2 0-1,0 0 0,0 0 1,2 0-1,0-1 0,2 1 1,-1-1-1,2 0 1,12 21-1,6 5 18,3-2-1,1-1 1,2-1 0,2-2 0,1-1-1,2-1 1,1-2 0,63 41-1,16 2 28,225 109 1,-156-103-15,3-8 0,3-9-1,2-7 1,259 41 0,814 40 79,327-109-18,-1380-42-53,0-10-1,391-91 1,-449 70-10,-2-6 0,-2-7 0,-2-7 0,202-117 1,-271 132-5,-2-4 0,-3-3 0,73-70 0,-116 96-13,-2-3-1,-1 0 1,-1-2-1,-2-1 1,-2-1-1,-1-1 1,-1-1-1,27-71 1,-40 86 5,-2-1 0,-1-1 1,-1 1-1,-1-1 0,-2 1 1,0-1-1,-1 0 0,-5-49 1,0 54-20,0-1 0,-1 1 0,-1-1 0,-1 2-1,0-1 1,-2 1 0,0 0 0,-2 1 0,1 0 0,-27-32 0,8 19-20,-2 0 1,-1 2-1,-1 2 0,-1 1 0,-1 1 0,-2 2 1,0 2-1,-1 1 0,-73-26 0,12 14-193,-1 3 0,-198-29 0,100 35-534,-1 9 0,0 8-1,-217 22 1,-587 133-9439,694-84 4467</inkml:trace>
</inkml:ink>
</file>

<file path=ppt/ink/ink26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2:15.059"/>
    </inkml:context>
    <inkml:brush xml:id="br0">
      <inkml:brushProperty name="width" value="0.025" units="cm"/>
      <inkml:brushProperty name="height" value="0.025" units="cm"/>
    </inkml:brush>
  </inkml:definitions>
  <inkml:trace contextRef="#ctx0" brushRef="#br0">1 0 7431,'6'0'6761,"28"0"-6027,281 17 4174,2 0-4034,365-31 1340,2 1-1850,154 21-170,382-3 450,583-19-165,-1 68-178,-858 15-84,390 19-45,-583-88 666,-616-15-726,-81 8-82,65-1-1,-136 24-1433,10-11 399,0-1-1,-1 1 1,1-1 0,-1 0-1,-15 4 1,-12 1-5177</inkml:trace>
</inkml:ink>
</file>

<file path=ppt/ink/ink26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2:22.720"/>
    </inkml:context>
    <inkml:brush xml:id="br0">
      <inkml:brushProperty name="width" value="0.025" units="cm"/>
      <inkml:brushProperty name="height" value="0.025" units="cm"/>
    </inkml:brush>
  </inkml:definitions>
  <inkml:trace contextRef="#ctx0" brushRef="#br0">1 1 15855,'0'0'2707,"1"8"-1533,1 4-700,1 0-1,1-1 1,-1 1 0,2-1-1,-1 0 1,2 0 0,-1-1-1,2 0 1,-1 0 0,10 11-1,16 11 14,1-2-1,2-1 1,1-2-1,66 38 1,-16-10-379,-82-52-325,0 0 0,0-1 1,0 1-1,1-1 0,-1 0 0,1-1 0,-1 1 0,6 1 0,-8-3 33,-1 0 1,0 0 0,1 0-1,-1 0 1,1 0-1,-1-1 1,1 1-1,-1 0 1,0-1-1,1 1 1,-1-1 0,0 1-1,1-1 1,-1 0-1,0 0 1,0 1-1,1-1 1,-1 0-1,0 0 1,0 0 0,0 0-1,0 0 1,0 0-1,0-1 1,-1 1-1,1 0 1,0 0-1,-1-1 1,1 1 0,0-2-1,24-72-7487,-11 28 1868</inkml:trace>
</inkml:ink>
</file>

<file path=ppt/ink/ink26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2:23.078"/>
    </inkml:context>
    <inkml:brush xml:id="br0">
      <inkml:brushProperty name="width" value="0.025" units="cm"/>
      <inkml:brushProperty name="height" value="0.025" units="cm"/>
    </inkml:brush>
  </inkml:definitions>
  <inkml:trace contextRef="#ctx0" brushRef="#br0">390 0 6919,'0'0'16463,"-64"85"-14701,24-19-385,-7 12-160,-7 10-384,0 7-353,4 1-287,7-5 31,16-6-64,17-17-128,13-22-1153,25-28-2883,12-18-3907</inkml:trace>
</inkml:ink>
</file>

<file path=ppt/ink/ink26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2:25.570"/>
    </inkml:context>
    <inkml:brush xml:id="br0">
      <inkml:brushProperty name="width" value="0.025" units="cm"/>
      <inkml:brushProperty name="height" value="0.025" units="cm"/>
    </inkml:brush>
  </inkml:definitions>
  <inkml:trace contextRef="#ctx0" brushRef="#br0">1 26 8200,'0'0'11979,"15"0"-10239,246-14 3965,-133 5-5439,137 6-1,-263 3-296,1 1 1,-1-1 0,1 0 0,-1 1 0,0-1 0,1 1 0,-1-1-1,0 1 1,0 0 0,1 0 0,-1 0 0,2 2 0,-3-2-43,-1-1 0,1 1 0,-1-1 0,1 1 0,-1 0 0,1-1 1,-1 1-1,1 0 0,-1-1 0,0 1 0,1 0 0,-1 0 1,0-1-1,0 1 0,1 0 0,-1 0 0,0 0 0,0-1 0,0 1 1,0 0-1,0 0 0,0 0 0,-1 1 0,0 1-219,0 0-1,0-1 1,-1 1-1,1-1 1,-1 1 0,0-1-1,1 1 1,-1-1-1,0 0 1,-1 0-1,1 0 1,0 0-1,-1 0 1,1 0 0,-1-1-1,1 1 1,-4 0-1,-33 14-4511,-7-3-2494</inkml:trace>
</inkml:ink>
</file>

<file path=ppt/ink/ink26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2:25.913"/>
    </inkml:context>
    <inkml:brush xml:id="br0">
      <inkml:brushProperty name="width" value="0.025" units="cm"/>
      <inkml:brushProperty name="height" value="0.025" units="cm"/>
    </inkml:brush>
  </inkml:definitions>
  <inkml:trace contextRef="#ctx0" brushRef="#br0">0 1 12268,'0'0'8263,"56"26"-6597,-15-17 448,8 0-384,8-1-417,5-2-608,-1 1-513,-3 0-128,-4-4-1057,-5-3-3011,-5-13-5189</inkml:trace>
</inkml:ink>
</file>

<file path=ppt/ink/ink26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2:26.287"/>
    </inkml:context>
    <inkml:brush xml:id="br0">
      <inkml:brushProperty name="width" value="0.025" units="cm"/>
      <inkml:brushProperty name="height" value="0.025" units="cm"/>
    </inkml:brush>
  </inkml:definitions>
  <inkml:trace contextRef="#ctx0" brushRef="#br0">0 1 12588,'0'0'11787,"9"10"-10292,0 3-1192,2 0 1,0-1 0,0-1-1,1 0 1,0 0 0,1-1-1,18 10 1,-9-10-248,0-1 0,0-1 0,1-2 1,0 0-1,0-1 0,29 2 0,-29-5-1066,1-1 0,-1-2 1,35-3-1,-49 2 88,0 0 0,-1 0 0,1-1 0,-1 0 0,1-1 0,-1 0 0,0 0 0,-1 0 1,1-1-1,-1 0 0,0-1 0,9-8 0,9-14-5564</inkml:trace>
</inkml:ink>
</file>

<file path=ppt/ink/ink26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2:26.644"/>
    </inkml:context>
    <inkml:brush xml:id="br0">
      <inkml:brushProperty name="width" value="0.025" units="cm"/>
      <inkml:brushProperty name="height" value="0.025" units="cm"/>
    </inkml:brush>
  </inkml:definitions>
  <inkml:trace contextRef="#ctx0" brushRef="#br0">287 0 3523,'0'0'16208,"-49"70"-13838,15-19-512,-2 9-417,-4 7 449,-1 3-609,5 1-544,7-4-353,13-4-256,10-12-96,6-12-1185,22-21-2178,7-18-2466,9-14-8265</inkml:trace>
</inkml:ink>
</file>

<file path=ppt/ink/ink26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2:27.006"/>
    </inkml:context>
    <inkml:brush xml:id="br0">
      <inkml:brushProperty name="width" value="0.025" units="cm"/>
      <inkml:brushProperty name="height" value="0.025" units="cm"/>
    </inkml:brush>
  </inkml:definitions>
  <inkml:trace contextRef="#ctx0" brushRef="#br0">6 1 16720,'0'0'4997,"7"78"-3684,-7-39-224,0 7-449,-3 0-415,-2 2-161,0-3-32,5-8-513,0-9-1056,0-8-257,0-9-256</inkml:trace>
</inkml:ink>
</file>

<file path=ppt/ink/ink26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2:27.333"/>
    </inkml:context>
    <inkml:brush xml:id="br0">
      <inkml:brushProperty name="width" value="0.025" units="cm"/>
      <inkml:brushProperty name="height" value="0.025" units="cm"/>
    </inkml:brush>
  </inkml:definitions>
  <inkml:trace contextRef="#ctx0" brushRef="#br0">11 122 10634,'-2'-10'3064,"-6"-30"-629,8 38-2282,0 0 1,0 0 0,0 0 0,0-1 0,0 1 0,1 0 0,-1 0 0,1 0-1,-1 0 1,1 0 0,0 0 0,0 0 0,0 0 0,0 0 0,0 0 0,0 0-1,1 0 1,-1 1 0,1-1 0,-1 0 0,1 1 0,-1 0 0,1-1 0,0 1 0,0 0-1,0 0 1,0 0 0,0 0 0,0 0 0,0 0 0,0 0 0,0 1 0,4-1-1,8-3 218,0 1 0,1 1 0,25-2 0,-33 4-146,51-3 259,0 2 1,95 12 0,-122-6-479,0 1 1,-1 1 0,1 2-1,-1 1 1,-1 1-1,43 23 1,-65-30-4,0 0 0,0 1 1,0-1-1,-1 1 0,0 1 1,0-1-1,0 1 0,-1 0 1,0 1-1,0-1 1,-1 1-1,1 0 0,-1 0 1,3 9-1,-6-11 94,1-1 1,-1 1-1,0 0 1,-1 0-1,1-1 1,-1 1-1,0 0 1,0 0-1,0 0 1,-1-1-1,0 1 1,0 0-1,0 0 1,0-1-1,-1 1 1,0-1-1,0 1 1,0-1-1,0 0 1,-1 0-1,0 0 1,0 0-1,0 0 1,-6 6-1,-9 6 256,0-1 0,-1-1 1,0 0-1,-1-1 0,-1-1 0,0-2 0,0 0 0,-39 13 0,22-12 153,-1-1 0,1-1-1,-2-3 1,-53 3 0,89-8-506,-5-1-63,1 1 0,-1-1 0,0-1 0,0 0 0,0 0 0,-8-3 1,15 4 4,0-1 0,1 1 1,-1-1-1,0 0 0,1 0 1,0 0-1,-1 0 0,1 0 1,-1 0-1,1 0 1,0-1-1,0 1 0,0 0 1,0-1-1,0 1 0,0-1 1,0 1-1,0-1 0,0 0 1,1 1-1,-1-1 0,1 0 1,-1 1-1,1-1 1,0 0-1,0 1 0,-1-1 1,1 0-1,0 0 0,1 0 1,-1 1-1,0-1 0,0 0 1,1 1-1,-1-1 1,2-2-1,14-38-4939,13-7-2808</inkml:trace>
</inkml:ink>
</file>

<file path=ppt/ink/ink26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2:29.782"/>
    </inkml:context>
    <inkml:brush xml:id="br0">
      <inkml:brushProperty name="width" value="0.025" units="cm"/>
      <inkml:brushProperty name="height" value="0.025" units="cm"/>
    </inkml:brush>
  </inkml:definitions>
  <inkml:trace contextRef="#ctx0" brushRef="#br0">18 1 11819,'0'0'1917,"2"9"-940,4 29 464,-2-1 1,-1 1-1,-2 54 1,-19 128 1634,5-76-2192,11 298 389,33-1 283,-19-292-723,1 372 908,-13-308-1554,30 252-1,-24-433-730,3 41-1332,-14-31-4993,-2-33-60</inkml:trace>
</inkml:ink>
</file>

<file path=ppt/ink/ink26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2:30.189"/>
    </inkml:context>
    <inkml:brush xml:id="br0">
      <inkml:brushProperty name="width" value="0.025" units="cm"/>
      <inkml:brushProperty name="height" value="0.025" units="cm"/>
    </inkml:brush>
  </inkml:definitions>
  <inkml:trace contextRef="#ctx0" brushRef="#br0">53 357 13741,'-9'0'801,"-26"1"581,26 1 257,14 1-1251,16 2-221,194 5 2238,331-28-1,-496 15-2355,48-3-6,2728-138 2818,-2353 133-2184,1108-62-457,-1537 69-421,6 1-264,0-2 0,0-3 1,-1-1-1,67-23 0,-87 15-1330,-28 16 1634,0 1 1,-1-1 0,1 0 0,0 1-1,-1-1 1,1 0 0,-1 1 0,1-1-1,-1 0 1,1 0 0,-1 1 0,0-1-1,1 0 1,-1 0 0,0 0 0,0 1-1,1-1 1,-1 0 0,0 0 0,0 0-1,0 0 1,0 0 0,0 0 0,0 1-1,0-1 1,-1 0 0,1 0 0,0 0-1,0 0 1,-1 0 0,1 1 0,0-1 0,-1 0-1,1 0 1,-1 0 0,-19-15-5029</inkml:trace>
</inkml:ink>
</file>

<file path=ppt/ink/ink26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2:30.545"/>
    </inkml:context>
    <inkml:brush xml:id="br0">
      <inkml:brushProperty name="width" value="0.025" units="cm"/>
      <inkml:brushProperty name="height" value="0.025" units="cm"/>
    </inkml:brush>
  </inkml:definitions>
  <inkml:trace contextRef="#ctx0" brushRef="#br0">0 21 10858,'0'0'2643,"10"-3"-1127,37-5-556,1 2 1,-1 3 0,76 2-1,-67 2-259,-14-1-319,0 3-1,0 1 1,50 12 0,-68-11-204,-1 2 1,1 1-1,-1 1 0,0 1 1,-1 0-1,39 27 1,-57-35-129,-1 1 0,1-1 1,-1 1-1,0 0 0,0 0 1,0 0-1,0 0 0,0 1 1,-1-1-1,1 1 0,-1 0 1,0-1-1,0 1 0,-1 0 1,1 0-1,-1 0 0,0 1 1,0-1-1,0 0 0,0 8 1,-1-8 78,-1 1 0,0 0 0,0 0 0,0-1 0,-1 1 0,1-1-1,-1 1 1,0-1 0,-1 1 0,1-1 0,-1 0 0,1 0 0,-1 0 0,0-1 0,-1 1 0,1-1 0,-1 0 0,-5 4 0,-24 18 566,-2-1 1,0-2-1,-49 22 0,-121 43-217,118-52-961,75-30-26,-19 7-1591,11-9-2818,12-4-2978</inkml:trace>
</inkml:ink>
</file>

<file path=ppt/ink/ink26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2:31.107"/>
    </inkml:context>
    <inkml:brush xml:id="br0">
      <inkml:brushProperty name="width" value="0.025" units="cm"/>
      <inkml:brushProperty name="height" value="0.025" units="cm"/>
    </inkml:brush>
  </inkml:definitions>
  <inkml:trace contextRef="#ctx0" brushRef="#br0">1 854 12300,'0'0'9518,"0"-13"-8546,0 6-860,0 0 1,1 0 0,-1 0 0,1 0 0,1 0 0,-1 0 0,1 0 0,1 0-1,-1 0 1,1 1 0,0-1 0,1 1 0,4-7 0,485-679 1365,-490 688-1493,0-1 0,0 1 0,0 0 0,0 1 0,0-1-1,1 1 1,0-1 0,0 1 0,0 0 0,8-5 0,-11 8 8,0 0 0,0 0 0,0-1 1,-1 1-1,1 0 0,0 0 0,0 0 1,0 0-1,0 0 0,0 0 0,0 0 1,0 0-1,0 1 0,0-1 0,0 0 1,0 0-1,-1 1 0,1-1 0,0 1 1,0-1-1,1 2 0,0 0-5,0 0-1,0 0 0,0 0 1,-1 0-1,1 0 1,-1 1-1,0-1 0,1 0 1,-1 1-1,1 4 1,18 60-50,13 75 0,-18-70 205,25 73 0,-33-125-502,1 1 1,1-1-1,1-1 1,1 0-1,0 0 0,1-1 1,29 32-1,-34-43-419,0-1 0,0 0 1,1 0-1,0 0 0,0-1 0,12 6 0,-8-6-2035,1 0-1,1-1 1,17 3 0</inkml:trace>
</inkml:ink>
</file>

<file path=ppt/ink/ink26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2:31.871"/>
    </inkml:context>
    <inkml:brush xml:id="br0">
      <inkml:brushProperty name="width" value="0.025" units="cm"/>
      <inkml:brushProperty name="height" value="0.025" units="cm"/>
    </inkml:brush>
  </inkml:definitions>
  <inkml:trace contextRef="#ctx0" brushRef="#br0">4 138 16592,'0'0'4916,"-1"10"-3538,0-7-1293,0 0 0,1 1 0,0-1 0,-1 0 0,1 1 0,0-1 0,1 1 0,-1-1 0,1 0 0,-1 1 0,1-1 0,0 0 1,0 0-1,0 1 0,1-1 0,-1 0 0,1 0 0,0 0 0,0-1 0,0 1 0,0 0 0,0-1 0,0 1 0,1-1 0,-1 0 0,1 1 1,0-1-1,0-1 0,0 1 0,5 2 0,1 1-224,0-1 0,0 0 1,1-1-1,-1 0 0,1 0 0,0-1 1,-1-1-1,1 1 0,0-1 1,0-1-1,0 0 0,0-1 0,0 1 1,0-2-1,0 0 0,-1 0 1,1 0-1,-1-1 0,1-1 0,-1 0 1,0 0-1,0-1 0,14-10 0,-2 1-1371,-2-1-1,0 0 0,-1-2 0,0 0 0,-2-1 0,0-1 0,-1 0 0,20-34 0,-25 27-1728,-8 20 4743,-1 3 3669,-41 65-1024,-47 101 1,55-94-3704,4 2 1,2 1-1,-18 91 0,39-146-749,2 1 1,0 0-1,1 0 1,1 1-1,3 34 1,-2-53 247,-1 0-1,1 0 1,0 1 0,0-1 0,0 0-1,0 0 1,0 0 0,0 0-1,0 1 1,0-1 0,0 0 0,1 0-1,-1 0 1,0 0 0,0 1-1,0-1 1,0 0 0,0 0 0,0 0-1,0 0 1,0 1 0,0-1 0,0 0-1,1 0 1,-1 0 0,0 0-1,0 0 1,0 0 0,0 1 0,0-1-1,1 0 1,-1 0 0,0 0 0,0 0-1,0 0 1,0 0 0,1 0-1,-1 0 1,0 0 0,0 0 0,0 0-1,0 0 1,1 0 0,-1 0 0,0 0-1,0 0 1,1 0 0,9-4-4654</inkml:trace>
</inkml:ink>
</file>

<file path=ppt/ink/ink26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2:32.242"/>
    </inkml:context>
    <inkml:brush xml:id="br0">
      <inkml:brushProperty name="width" value="0.025" units="cm"/>
      <inkml:brushProperty name="height" value="0.025" units="cm"/>
    </inkml:brush>
  </inkml:definitions>
  <inkml:trace contextRef="#ctx0" brushRef="#br0">105 0 16752,'0'0'6022,"-11"87"-4005,-5-34-895,-4 9-514,-1 2-352,3-1-160,5-11-128,8-11-993,5-17-384,0-16-385,5-29-3683,-5-11-993</inkml:trace>
</inkml:ink>
</file>

<file path=ppt/ink/ink26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2:32.571"/>
    </inkml:context>
    <inkml:brush xml:id="br0">
      <inkml:brushProperty name="width" value="0.025" units="cm"/>
      <inkml:brushProperty name="height" value="0.025" units="cm"/>
    </inkml:brush>
  </inkml:definitions>
  <inkml:trace contextRef="#ctx0" brushRef="#br0">0 119 15246,'0'0'1799,"9"-6"-661,18-11 363,0 2 1,1 0-1,60-21 1,-65 29-1219,0 1-1,0 0 1,0 2 0,1 1 0,-1 1 0,35 1 0,-53 1-275,1 1-1,-1-1 1,1 1 0,-1 0 0,0 1 0,0-1 0,1 1-1,-1 0 1,0 1 0,-1-1 0,1 1 0,0 0 0,-1 0 0,1 0-1,-1 1 1,0 0 0,0-1 0,-1 1 0,1 1 0,-1-1-1,0 1 1,0-1 0,0 1 0,0 0 0,-1 0 0,0 0 0,0 0-1,0 0 1,-1 0 0,0 1 0,0-1 0,0 1 0,-1-1-1,1 1 1,-1-1 0,-1 0 0,1 1 0,-1-1 0,0 1-1,0-1 1,0 0 0,-1 1 0,0-1 0,0 0 0,0 0 0,-1 0-1,1-1 1,-5 6 0,-5 7 308,-2 0 0,0-1 0,-1-1 0,0 0-1,-32 23 1,-97 56 792,110-73-1169,17-11 50,-2 3-405,-42 18-1,46-29-2129,17-19-3860,18-22-7624</inkml:trace>
</inkml:ink>
</file>

<file path=ppt/ink/ink26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2:34.298"/>
    </inkml:context>
    <inkml:brush xml:id="br0">
      <inkml:brushProperty name="width" value="0.025" units="cm"/>
      <inkml:brushProperty name="height" value="0.025" units="cm"/>
    </inkml:brush>
  </inkml:definitions>
  <inkml:trace contextRef="#ctx0" brushRef="#br0">0 1 23094,'0'0'1922,"53"72"160,-26-43-1153,10-2-737,9-2-128,5-7-449,8-9-1665,0-9-1409,-3 0-1121,-9-20-1826</inkml:trace>
</inkml:ink>
</file>

<file path=ppt/ink/ink26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2:34.638"/>
    </inkml:context>
    <inkml:brush xml:id="br0">
      <inkml:brushProperty name="width" value="0.025" units="cm"/>
      <inkml:brushProperty name="height" value="0.025" units="cm"/>
    </inkml:brush>
  </inkml:definitions>
  <inkml:trace contextRef="#ctx0" brushRef="#br0">206 0 13036,'0'0'8136,"-68"54"-5670,41-6-448,0 8-737,0 10-448,6 2-256,4 1-353,5-1-160,9-7-416,0-15-2883,3-18-5029</inkml:trace>
</inkml:ink>
</file>

<file path=ppt/ink/ink26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2:35.624"/>
    </inkml:context>
    <inkml:brush xml:id="br0">
      <inkml:brushProperty name="width" value="0.025" units="cm"/>
      <inkml:brushProperty name="height" value="0.025" units="cm"/>
    </inkml:brush>
  </inkml:definitions>
  <inkml:trace contextRef="#ctx0" brushRef="#br0">71 3955 11147,'0'0'1190,"-10"8"182,-3 4-809,-34 25 1677,56-45 2433,10-13-2997,10-10-1155,1572-1439 2365,-1487 1364-2857,1168-993 1530,-603 534-967,-122 108-159,-418 331-44,-8 8 140,-117 108-631,-16 15-402,-21 18-1042,-5-8-2486,8-10-1929,-4-4-7369</inkml:trace>
</inkml:ink>
</file>

<file path=ppt/ink/ink26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2:36.235"/>
    </inkml:context>
    <inkml:brush xml:id="br0">
      <inkml:brushProperty name="width" value="0.025" units="cm"/>
      <inkml:brushProperty name="height" value="0.025" units="cm"/>
    </inkml:brush>
  </inkml:definitions>
  <inkml:trace contextRef="#ctx0" brushRef="#br0">1 1 13741,'0'0'3208,"9"-1"-2135,0 1-865,-1 1 0,1-1 0,-1 1 0,1 1 0,-1 0 0,0 0 0,0 0 0,0 1-1,0 0 1,0 1 0,-1 0 0,0 0 0,1 1 0,-1-1 0,-1 2 0,1-1 0,5 7 0,-3-1-168,0 0 1,-1 0 0,-1 1 0,0 0 0,-1 0 0,0 1 0,0 0 0,-2 0 0,0 0-1,0 1 1,3 21 0,-4-5-5,0 0-1,-2 0 0,-1 0 1,-5 41-1,1-51 58,0-1 0,-1 1 0,-1 0 0,0-1-1,-2 0 1,-19 34 0,-23 24-765,-8-9-3289,20-29-1612</inkml:trace>
</inkml:ink>
</file>

<file path=ppt/ink/ink27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2:36.668"/>
    </inkml:context>
    <inkml:brush xml:id="br0">
      <inkml:brushProperty name="width" value="0.025" units="cm"/>
      <inkml:brushProperty name="height" value="0.025" units="cm"/>
    </inkml:brush>
  </inkml:definitions>
  <inkml:trace contextRef="#ctx0" brushRef="#br0">0 0 13229,'0'0'6464,"4"14"-4841,0 10-1101,0 1 0,-1 0 0,-2 0 1,-1 25-1,-2-37-444,1-5-40,0 0-1,1 0 1,0 0 0,1 13 0,-1-20-42,0 0 1,1 0 0,-1 0 0,0 0-1,0 0 1,1-1 0,-1 1 0,0 0-1,1 0 1,-1 0 0,1-1 0,-1 1 0,1 0-1,-1 0 1,1-1 0,-1 1 0,1-1-1,0 1 1,-1 0 0,1-1 0,0 1-1,0-1 1,-1 0 0,1 1 0,0-1-1,0 0 1,0 1 0,0-1 0,0 0-1,-1 0 1,1 0 0,0 0 0,0 0-1,0 1 1,0-2 0,0 1 0,0 0-1,-1 0 1,1 0 0,0 0 0,0-1-1,0 1 1,0 0 0,0-1 0,-1 1-1,1 0 1,0-1 0,0 1 0,-1-1-1,2 0 1,11-8-423,0-1 0,0 0 0,-1-1 0,0-1 0,-1 0 0,0 0 0,9-16 0,12-10-3010,-10 18 570,-22 19 2867,0 1-1,1 0 1,-1 0-1,0 0 1,0 0-1,0 0 1,0 0-1,1 0 1,-1-1-1,0 1 1,0 0-1,0 0 1,1 0-1,-1 0 1,0 0-1,0 0 1,1 0-1,-1 0 1,0 0-1,0 0 1,0 0-1,1 0 1,-1 0 0,0 0-1,0 0 1,0 1-1,1-1 1,-1 0-1,0 0 1,0 0-1,0 0 1,1 0-1,-1 0 1,0 0-1,0 1 1,0-1-1,0 0 1,0 0-1,1 0 1,-1 0-1,0 1 1,0-1-1,0 0 1,0 0-1,0 0 1,0 1-1,0-1 1,0 0-1,0 1 1,-6 48 3039,5-46-2941,-7 33 610,1 0 0,2 1 0,2-1 0,1 44 0,2-79-716,0 0 1,0 0 0,0 0-1,0 0 1,0 0-1,0 0 1,1 0 0,-1 0-1,0 0 1,0 0-1,1 0 1,-1 0-1,1 0 1,-1 0 0,1 0-1,-1 0 1,1-1-1,0 1 1,0 0-1,-1 0 1,2 0 0,-1-1-34,-1 0 1,1 1 0,0-1-1,0 0 1,-1 0-1,1 0 1,0 0 0,0 0-1,-1 0 1,1 0 0,0-1-1,0 1 1,0 0-1,-1 0 1,1 0 0,0-1-1,-1 1 1,1 0 0,0-1-1,-1 1 1,2-1 0,1-2-228,0 1 1,1-1-1,-1 0 1,-1 0-1,1 0 1,0-1-1,-1 1 1,5-7-1,9-33-3230</inkml:trace>
</inkml:ink>
</file>

<file path=ppt/ink/ink27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2:37.024"/>
    </inkml:context>
    <inkml:brush xml:id="br0">
      <inkml:brushProperty name="width" value="0.025" units="cm"/>
      <inkml:brushProperty name="height" value="0.025" units="cm"/>
    </inkml:brush>
  </inkml:definitions>
  <inkml:trace contextRef="#ctx0" brushRef="#br0">86 0 14510,'0'0'7933,"11"5"-7901,0 0-125,-6-2 13,0 0 0,0-1 0,1 1 0,-1-1 1,1-1-1,0 1 0,-1-1 0,1 0 0,11 0 0,-14-1 95,0 1-1,1-1 1,-1 0 0,0 1-1,0 0 1,0 0 0,0 0-1,-1 0 1,1 0 0,0 1-1,0-1 1,-1 1 0,1-1-1,-1 1 1,1 0 0,-1 0-1,0 0 1,1 1 0,-1-1-1,-1 1 1,1-1 0,0 1-1,0-1 1,-1 1 0,0 0-1,1 0 1,-1 0 0,0 0-1,0-1 1,-1 2 0,1-1-1,-1 0 1,1 3 0,0 3 235,-1-1 0,0 1 0,0 0 1,0-1-1,-1 1 0,-1-1 0,1 1 0,-1-1 1,-1 0-1,-6 16 0,2-10 400,-1-1 0,0 0 0,-1-1 0,-17 21 1,23-30-614,0 0 1,1 0 0,-1-1 0,0 1 0,0-1 0,-1 1-1,1-1 1,0 0 0,-1 0 0,1 0 0,-1-1 0,0 1 0,0-1-1,1 0 1,-1 0 0,0 0 0,0-1 0,0 1 0,0-1-1,0 0 1,0 0 0,0 0 0,-6-2 0,7 1-296,0 0 1,0-1-1,1 1 0,-1-1 1,0 0-1,1 0 1,-1 0-1,1 0 1,-1-1-1,1 1 0,0 0 1,0-1-1,0 0 1,1 1-1,-3-6 1,-18-46-7674,21 53 7534,-15-53-10958</inkml:trace>
</inkml:ink>
</file>

<file path=ppt/ink/ink27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2:37.366"/>
    </inkml:context>
    <inkml:brush xml:id="br0">
      <inkml:brushProperty name="width" value="0.025" units="cm"/>
      <inkml:brushProperty name="height" value="0.025" units="cm"/>
    </inkml:brush>
  </inkml:definitions>
  <inkml:trace contextRef="#ctx0" brushRef="#br0">0 68 16752,'0'0'4420,"53"-4"-2498,-23 4-1217,11-5-577,-2-5-449,-1-8-3714,-4-13-13390</inkml:trace>
</inkml:ink>
</file>

<file path=ppt/ink/ink27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2:37.990"/>
    </inkml:context>
    <inkml:brush xml:id="br0">
      <inkml:brushProperty name="width" value="0.025" units="cm"/>
      <inkml:brushProperty name="height" value="0.025" units="cm"/>
    </inkml:brush>
  </inkml:definitions>
  <inkml:trace contextRef="#ctx0" brushRef="#br0">0 1392 13837,'0'0'4847,"11"-8"-3939,17-9-193,0 2 1,1 1-1,60-20 1,113-25 921,-84 27-1043,1044-351-36,-16-48-401,-1068 400-138,403-146 606,-351 136-322,232-42-1,-330 80 56,44 0 0,-48 4-91,-1-3 0,40-5-1,-66 7-345,0-1-1,-1 1 1,1 0 0,0 0-1,-1 0 1,1-1-1,0 1 1,-1 0-1,1 0 1,-1-1 0,1 1-1,0-1 1,-1 1-1,1-1 1,-1 1 0,1-1-1,-1 1 1,1-1-1,-1 1 1,0-1-1,1 1 1,0-2 0,0-17-6476,-1 18 6000,0-22-12428</inkml:trace>
</inkml:ink>
</file>

<file path=ppt/ink/ink27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2:38.612"/>
    </inkml:context>
    <inkml:brush xml:id="br0">
      <inkml:brushProperty name="width" value="0.025" units="cm"/>
      <inkml:brushProperty name="height" value="0.025" units="cm"/>
    </inkml:brush>
  </inkml:definitions>
  <inkml:trace contextRef="#ctx0" brushRef="#br0">1 0 14606,'0'0'9614,"8"12"-7756,-1-1-1550,5 9 328,2 0 0,23 25 0,-33-40-660,1 0-1,0 0 1,1 0 0,-1-1 0,1 0 0,0 0-1,0 0 1,1-1 0,-1 0 0,0 0-1,1 0 1,0-1 0,0 0 0,8 1-1,36-5-2334,-44 1 1363,0-1 1,0 0-1,0-1 1,0 1-1,0-1 0,-1-1 1,10-5-1,-6 2-447,-1-1 0,0 0 0,0 0-1,-1-1 1,0 0 0,-1-1 0,0 0 0,7-11 0,-1 11 14723,-17 28-7017,-1-4-7458,-42 71 3745,36-68-2371,0 0-1,2 1 0,0 0 1,1 0-1,1 0 0,0 1 1,-4 23-1,11-39-391,-1-2-23,1 1 0,0 0 0,-1-1 1,1 1-1,0-1 0,0 1 0,0-1 0,0 1 1,0 0-1,0-1 0,1 1 0,-1-1 0,0 1 1,1-1-1,-1 1 0,1-1 0,1 2 0,12-1-4921</inkml:trace>
</inkml:ink>
</file>

<file path=ppt/ink/ink27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2:38.970"/>
    </inkml:context>
    <inkml:brush xml:id="br0">
      <inkml:brushProperty name="width" value="0.025" units="cm"/>
      <inkml:brushProperty name="height" value="0.025" units="cm"/>
    </inkml:brush>
  </inkml:definitions>
  <inkml:trace contextRef="#ctx0" brushRef="#br0">103 1 15567,'0'0'6822,"-23"68"-5156,3-33-545,0 5-513,2 0-351,5-2-225,5-5-64,8-8-1057,2-10-1506,11-11-736,-2-4-1121,-4-10-5061</inkml:trace>
</inkml:ink>
</file>

<file path=ppt/ink/ink27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2:39.345"/>
    </inkml:context>
    <inkml:brush xml:id="br0">
      <inkml:brushProperty name="width" value="0.025" units="cm"/>
      <inkml:brushProperty name="height" value="0.025" units="cm"/>
    </inkml:brush>
  </inkml:definitions>
  <inkml:trace contextRef="#ctx0" brushRef="#br0">67 13 12940,'0'0'6940,"10"-2"-5717,13-2-783,0 0 0,0 2 0,1 1 0,-1 1 0,0 1 1,0 1-1,37 7 0,-31-2-188,0 0 0,-1 1 0,0 2 0,0 1 1,49 28-1,-73-36-216,1 0 0,-1 0 0,0 0 0,0 0 1,-1 1-1,1-1 0,-1 1 0,0 0 0,1 0 1,3 7-1,-7-9 0,1 0 0,0-1 0,-1 1 0,1 0 0,-1 0 0,1 0 0,-1 0 0,0 0 0,0 0 0,0 0 0,0 0 0,0 0 0,0 0 0,0 0 0,-1 0 0,1 0 0,-1 0 0,0 0 0,1-1 0,-1 1 0,0 0 0,0 0 0,0-1 0,0 1 0,0 0 0,-1-1 0,1 1 0,0-1 0,-3 3 0,-6 3 194,0 0 0,0 0-1,0 0 1,-1-1-1,0-1 1,0 0-1,-19 6 1,-90 20 901,89-24-890,1 0-90,-22 5-77,0-1 0,-1-3 1,-56 2-1,117-18-6603,15-8-1847</inkml:trace>
</inkml:ink>
</file>

<file path=ppt/ink/ink27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2:39.752"/>
    </inkml:context>
    <inkml:brush xml:id="br0">
      <inkml:brushProperty name="width" value="0.025" units="cm"/>
      <inkml:brushProperty name="height" value="0.025" units="cm"/>
    </inkml:brush>
  </inkml:definitions>
  <inkml:trace contextRef="#ctx0" brushRef="#br0">74 1 13196,'0'0'1954,"-33"61"96,18-18-704,1 6-386,5 3-607,6 1-257,3-3-32,8-4-160,7-3-1025,1-4-1986,-1-1-3459</inkml:trace>
</inkml:ink>
</file>

<file path=ppt/ink/ink27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2:40.121"/>
    </inkml:context>
    <inkml:brush xml:id="br0">
      <inkml:brushProperty name="width" value="0.025" units="cm"/>
      <inkml:brushProperty name="height" value="0.025" units="cm"/>
    </inkml:brush>
  </inkml:definitions>
  <inkml:trace contextRef="#ctx0" brushRef="#br0">6 1 10250,'-6'55'1633,"6"-4"417,0 1-961,6-3-865,9-6-3106</inkml:trace>
  <inkml:trace contextRef="#ctx0" brushRef="#br0" timeOffset="1">134 487 6534,'0'0'4901,"-16"81"-3588,7-41 192,4 0-223,4-9 351,1-7-352,0-10-640,10-11-513,5-3-32,-1-7-384,-2-4-1890,-4 2-2947</inkml:trace>
</inkml:ink>
</file>

<file path=ppt/ink/ink27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2:43.785"/>
    </inkml:context>
    <inkml:brush xml:id="br0">
      <inkml:brushProperty name="width" value="0.025" units="cm"/>
      <inkml:brushProperty name="height" value="0.025" units="cm"/>
    </inkml:brush>
  </inkml:definitions>
  <inkml:trace contextRef="#ctx0" brushRef="#br0">0 84 18546,'0'0'6811,"11"2"-5887,50 16 143,-41-12-1456,-1 0 0,1-1 0,35 4 0,-49-8-77,1-1 0,-1 0 0,0 0 0,1-1 0,-1 0-1,0 0 1,1-1 0,-1 1 0,0-1 0,0-1 0,0 1-1,0-1 1,-1 0 0,1 0 0,-1-1 0,9-6 0,-7 4-1167,-1-1 0,0 1 0,0-1 0,0 0 1,-1-1-1,9-15 0,-9 8 2926,-3-1 4221,-5 30 601,-8 10-3893,0 1-822,-1 21-953,1 0 0,2 1 1,2 0-1,-1 82 1,8-127-501,0 0-109,-1 0 0,1-1 0,0 1-1,0 0 1,0-1 0,0 1 0,0 0 0,0-1-1,1 1 1,-1 0 0,0-1 0,1 1 0,-1-1-1,1 1 1,0-1 0,0 1 0,-1-1 0,1 1-1,0-1 1,0 0 0,0 1 0,0-1 0,3 2-1,9-1-5063</inkml:trace>
</inkml:ink>
</file>

<file path=ppt/ink/ink27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2:44.146"/>
    </inkml:context>
    <inkml:brush xml:id="br0">
      <inkml:brushProperty name="width" value="0.025" units="cm"/>
      <inkml:brushProperty name="height" value="0.025" units="cm"/>
    </inkml:brush>
  </inkml:definitions>
  <inkml:trace contextRef="#ctx0" brushRef="#br0">1 0 18129,'0'0'9833,"56"37"-8904,-20-35-192,3-2-321,5 0-287,-3-3-226,-4-2-1216,-11 3-1634,-13 2-1120</inkml:trace>
</inkml:ink>
</file>

<file path=ppt/ink/ink27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2:44.505"/>
    </inkml:context>
    <inkml:brush xml:id="br0">
      <inkml:brushProperty name="width" value="0.025" units="cm"/>
      <inkml:brushProperty name="height" value="0.025" units="cm"/>
    </inkml:brush>
  </inkml:definitions>
  <inkml:trace contextRef="#ctx0" brushRef="#br0">1 70 20307,'0'0'7175,"84"-16"-5125,-34 4-1281,5-1-673,1 4-352,-5 2-1634,-4 0-2947,-17 5-672,-17-1-7239</inkml:trace>
</inkml:ink>
</file>

<file path=ppt/ink/ink27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2:44.846"/>
    </inkml:context>
    <inkml:brush xml:id="br0">
      <inkml:brushProperty name="width" value="0.025" units="cm"/>
      <inkml:brushProperty name="height" value="0.025" units="cm"/>
    </inkml:brush>
  </inkml:definitions>
  <inkml:trace contextRef="#ctx0" brushRef="#br0">172 1 20275,'0'0'4773,"8"69"-3973,-6-31-479,2 6-225,-1-2-224,2-6-1153,2-9-1090,-1-9-928,-1-9-993</inkml:trace>
  <inkml:trace contextRef="#ctx0" brushRef="#br0" timeOffset="1">1 132 6919,'0'0'9774,"7"-10"-7094,-2 3-2337,0 0 0,1 0 0,0 1 0,0 0 0,0 0 0,1 1 1,0 0-1,0 0 0,0 0 0,1 1 0,-1 0 0,1 1 0,0-1 0,13-2 0,-2 1-193,1 0-1,-1 2 1,1 0-1,-1 1 1,1 1-1,0 1 1,0 1-1,-1 1 0,24 4 1,-41-5-131,0-1 0,0 1 0,0 0 1,0-1-1,0 1 0,0 0 0,-1 0 0,1 0 1,0 1-1,-1-1 0,1 0 0,-1 0 0,1 1 0,-1-1 1,0 1-1,0 0 0,0-1 0,0 1 0,0 0 0,0 0 1,0-1-1,0 1 0,0 0 0,-1 0 0,1 0 0,-1 0 1,0 0-1,1 0 0,-1 0 0,0 0 0,0 0 0,0 0 1,-1 0-1,0 3 0,0-1 187,0 1 0,0-1 1,-1 0-1,0 0 0,0 0 0,0-1 0,0 1 0,-1 0 1,1-1-1,-1 1 0,0-1 0,0 0 0,0 0 0,-7 5 1,-1-1 92,0-1 0,0 0 0,-1-1 0,0-1 0,0 1 0,0-2 0,-1 0 0,-18 3 0,-9-2-403,-53-2 1,85-2 10,2-2-4710,15-2-1919,9 0-3000</inkml:trace>
</inkml:ink>
</file>

<file path=ppt/ink/ink27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2:45.330"/>
    </inkml:context>
    <inkml:brush xml:id="br0">
      <inkml:brushProperty name="width" value="0.025" units="cm"/>
      <inkml:brushProperty name="height" value="0.025" units="cm"/>
    </inkml:brush>
  </inkml:definitions>
  <inkml:trace contextRef="#ctx0" brushRef="#br0">0 1 19250,'0'0'9962,"67"34"-9258,-38-14-319,3 3-193,4-2-128,-2-6-64,8-3-1313,-6-11-1890,-4-1-1986,-4-11-4933</inkml:trace>
</inkml:ink>
</file>

<file path=ppt/ink/ink27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2:45.690"/>
    </inkml:context>
    <inkml:brush xml:id="br0">
      <inkml:brushProperty name="width" value="0.025" units="cm"/>
      <inkml:brushProperty name="height" value="0.025" units="cm"/>
    </inkml:brush>
  </inkml:definitions>
  <inkml:trace contextRef="#ctx0" brushRef="#br0">89 1 16912,'0'0'2723,"-34"54"544,20-15-865,0 2-608,3 4-865,2 3-545,5 3-256,2 0-64,2 1-96,5-6-1730,5-7-3042,3-5-4645</inkml:trace>
</inkml:ink>
</file>

<file path=ppt/ink/ink27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3:27.621"/>
    </inkml:context>
    <inkml:brush xml:id="br0">
      <inkml:brushProperty name="width" value="0.025" units="cm"/>
      <inkml:brushProperty name="height" value="0.025" units="cm"/>
    </inkml:brush>
  </inkml:definitions>
  <inkml:trace contextRef="#ctx0" brushRef="#br0">6205 336 15567,'-49'-22'960,"-37"-19"-650,-2 3 0,-153-42 0,103 52-295,-1 6 0,-207-7 0,-284 39 228,368 9-205,2 11 1,-410 101-1,491-81-36,1 8-1,4 8 1,2 7-1,-238 140 1,219-95 82,6 9 0,-218 195 0,273-203 79,5 7-1,6 4 0,-149 214 1,169-194-37,7 5 0,7 4 1,6 3-1,8 4 0,-55 193 0,69-154-27,9 2-1,10 2 0,8 1 1,-1 222-1,26-189-136,10 0 0,11-1 0,72 374-1,-57-480 97,5-1 0,6-1 0,6-3 0,6-1-1,5-4 1,6-1 0,131 187 0,-92-179 26,6-5 0,5-5 1,5-5-1,6-6 0,4-5 1,160 101-1,-67-70-125,5-9 0,6-11 1,305 109-1,-313-148-137,273 59 0,-322-102 42,3-8 0,212 6 0,-213-30 177,-1-8-1,1-8 1,-2-7 0,240-59-1,-240 30 75,-2-8-1,-3-7 1,-3-7-1,-3-8 1,-3-7-1,-5-8 0,-4-6 1,257-215-1,-138 64 420,-12-12 0,280-361 0,-453 509-539,-5-4 0,117-220 1,-153 240-65,-4-2 0,-4-1 1,-5-3-1,27-134 0,-34 70 328,-7-1 0,-7 0 0,-8-1 0,-26-270 0,-24 81 412,-101-388 0,-77-24-450,146 563-15,-171-321 0,167 387-155,-5 4 0,-199-240-1,197 280-162,-4 4 0,-3 5 0,-5 3 0,-126-82 0,102 90-86,-4 6 0,-2 6 0,-3 5 0,-3 6 0,-2 6 1,-2 6-1,-196-34 0,137 47-1155,0 8-1,-2 9 1,0 8 0,-364 40-1,207 11-5249</inkml:trace>
</inkml:ink>
</file>

<file path=ppt/ink/ink27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3:29.010"/>
    </inkml:context>
    <inkml:brush xml:id="br0">
      <inkml:brushProperty name="width" value="0.025" units="cm"/>
      <inkml:brushProperty name="height" value="0.025" units="cm"/>
    </inkml:brush>
  </inkml:definitions>
  <inkml:trace contextRef="#ctx0" brushRef="#br0">7463 1184 14157,'-460'-547'3919,"421"500"-4159,-2 3-1,-2 1 1,-2 3 0,-2 1 0,-1 2-1,-2 3 1,-1 2 0,-2 2 0,-1 2-1,-1 3 1,-1 2 0,-68-18 0,-9 9-1877,-214-22 1,-145 17 183,380 30 2029,105 7-104,-747-41 2857,0 38 1522,568 15-4007,2 9-1,0 7 1,2 9-1,2 7 1,-211 82-1,153-31-281,4 10 0,6 10 0,-261 176 0,381-217-12,3 3 0,3 6 0,-93 97-1,129-109-20,3 2 0,3 4 0,3 1 0,-81 152-1,85-120-48,5 1 0,4 3 0,6 1 0,4 2 0,6 1 0,5 2 0,5 0 0,5 1 0,4 160 0,13-203-10,3 0-1,4 0 0,3-2 1,4 1-1,2-2 0,4 0 1,3-2-1,4-1 0,54 94 1,-7-39-31,5-5 0,5-2 0,125 128 0,344 291-100,-373-378 105,308 207-1,-369-290 17,3-6-1,4-5 1,260 94 0,-201-105 138,3-8 1,2-9-1,324 23 1,599-36 157,-1034-26-279,1108-35 56,-9-103 22,-953 94-67,-2-10 0,-3-10 0,-3-9 0,226-110 0,-312 118 2,-4-7 0,-3-5-1,-3-6 1,-4-4 0,-3-7-1,-5-4 1,143-160-1,-174 161 153,-5-3 0,-4-4-1,-4-2 1,-5-4-1,-5-2 1,87-236-1,-120 263-55,-3-1-1,-3-1 0,-5-1 1,6-119-1,-20 135-107,-2 0 0,-3 0-1,-4 0 1,-3 1 0,-37-132 0,12 103 0,-3 1 0,-5 2 0,-5 3 0,-3 1 0,-4 3 0,-4 2 0,-107-119 0,37 67 22,-6 6 0,-6 6 0,-204-142 0,126 121 60,-6 10 1,-6 9 0,-6 11-1,-4 11 1,-315-95 0,234 109-944,-4 15 0,-3 14 0,-575-38 0,561 88-2725,17 7-1990</inkml:trace>
</inkml:ink>
</file>

<file path=ppt/ink/ink27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2:50.505"/>
    </inkml:context>
    <inkml:brush xml:id="br0">
      <inkml:brushProperty name="width" value="0.025" units="cm"/>
      <inkml:brushProperty name="height" value="0.025" units="cm"/>
    </inkml:brush>
  </inkml:definitions>
  <inkml:trace contextRef="#ctx0" brushRef="#br0">107 1 13613,'0'0'7671,"-2"13"-7238,-10 129 2129,10 207 1,3-217-1966,44 874 1715,-36-894-1817,-5 0 1,-5 0 0,-5 0-1,-5 0 1,-25 109-1,14-126-476,0-6-53,4 2 0,3 1 0,-2 105 0,16-197-48,1 1 0,0-1 0,0 1 0,0-1 0,0 1 0,0-1 0,0 1 1,0-1-1,0 1 0,0-1 0,0 1 0,0-1 0,0 1 0,1-1 0,-1 1 0,0-1 0,0 1 0,0-1 1,1 1-1,-1-1 0,0 0 0,1 1 0,-1-1 0,0 1 0,1-1 0,-1 0 0,0 1 0,1-1 0,-1 0 0,1 1 1,-1-1-1,0 0 0,1 0 0,-1 1 0,1-1 0,-1 0 0,1 0 0,-1 0 0,1 0 0,-1 0 0,1 0 0,-1 0 1,1 0-1,-1 0 0,1 0 0,-1 0 0,1 0 0,-1 0 0,1 0 0,-1 0 0,1 0 0,-1-1 0,1 1 1,-1 0-1,1 0 0,-1-1 0,1 1 0,2-2-820,-1 1 1,0-1-1,1 1 0,-1-1 1,0 0-1,1 0 0,-1 0 0,0 0 1,2-3-1,9-20-11179</inkml:trace>
</inkml:ink>
</file>

<file path=ppt/ink/ink27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2:51.275"/>
    </inkml:context>
    <inkml:brush xml:id="br0">
      <inkml:brushProperty name="width" value="0.025" units="cm"/>
      <inkml:brushProperty name="height" value="0.025" units="cm"/>
    </inkml:brush>
  </inkml:definitions>
  <inkml:trace contextRef="#ctx0" brushRef="#br0">0 1 3459,'0'0'9342,"10"8"-8087,-9-7-1208,5 4 176,1 1 0,-1-2 1,1 1-1,0-1 0,0 0 1,0 0-1,1-1 1,0 0-1,-1 0 0,17 3 1,105 7 2178,215-7 0,-217-7-2114,848-34 161,-197 2-364,1010 61 978,-207 4-54,-1552-32-1007,-1-2 1,1 0 0,38-10-1,-66 12-122,-1 0 0,1 0 1,0 0-1,0 0 0,-1 0 0,1-1 0,0 1 0,0 0 0,-1-1 0,1 1 0,0 0 1,-1-1-1,1 1 0,0-1 0,-1 1 0,1-1 0,-1 1 0,1-1 0,-1 1 0,1-1 0,-1 0 1,1 0-1,-10-10-2929,-37-7-3512,33 13 3650,-3-3-2011</inkml:trace>
</inkml:ink>
</file>

<file path=ppt/ink/ink27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2:51.616"/>
    </inkml:context>
    <inkml:brush xml:id="br0">
      <inkml:brushProperty name="width" value="0.025" units="cm"/>
      <inkml:brushProperty name="height" value="0.025" units="cm"/>
    </inkml:brush>
  </inkml:definitions>
  <inkml:trace contextRef="#ctx0" brushRef="#br0">71 54 3395,'0'0'4346,"-10"-7"-1891,-48-30 1266,58 37-3627,0 0 1,0 0-1,0 0 0,-1 0 1,1 0-1,0 0 0,0 0 1,0-1-1,0 1 0,0 0 1,0 0-1,-1 0 0,1 0 1,0 0-1,0 0 0,0 0 1,0 0-1,0-1 0,0 1 1,0 0-1,0 0 0,0 0 1,0 0-1,0 0 0,-1 0 1,1-1-1,0 1 0,0 0 1,0 0-1,0 0 0,0 0 1,0 0-1,0-1 0,0 1 0,0 0 1,0 0-1,0 0 0,1 0 1,-1 0-1,0-1 0,0 1 1,0 0-1,0 0 0,0 0 1,0 0-1,0 0 0,0 0 1,0-1-1,0 1 0,0 0 1,1 0-1,-1 0 0,0 0 1,0 0-1,0 0 0,0 0 1,0 0-1,0 0 0,1 0 1,-1-1-1,0 1 0,0 0 1,0 0-1,0 0 0,1 0 1,17-2 1536,23 4-818,48 18 123,-1 4 0,151 63 0,-239-87-936,11 4 8,-2 0 0,1 1-1,-1 0 1,1 1 0,8 7-1,-16-12 36,-1 0-1,1 0 1,-1 1-1,1-1 1,-1 1-1,0-1 0,0 1 1,0-1-1,0 1 1,0 0-1,0 0 1,0-1-1,0 1 1,-1 0-1,1 0 1,-1 0-1,1 0 0,-1 0 1,0 0-1,0 0 1,0 0-1,0 0 1,0 0-1,0-1 1,0 1-1,-1 0 0,1 0 1,-1 0-1,1 0 1,-1 0-1,0 0 1,0-1-1,0 1 1,0 0-1,-2 2 1,-3 4 244,-1 0 0,0 0 0,-1-1 0,1 0 1,-1-1-1,-1 0 0,-14 9 0,-74 34 423,50-26-413,2-2-442,-44 23 778,82-40-1882,1 1-1,0-1 0,0 1 1,1 0-1,-11 12 1</inkml:trace>
</inkml:ink>
</file>

<file path=ppt/ink/ink27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2:52.333"/>
    </inkml:context>
    <inkml:brush xml:id="br0">
      <inkml:brushProperty name="width" value="0.025" units="cm"/>
      <inkml:brushProperty name="height" value="0.025" units="cm"/>
    </inkml:brush>
  </inkml:definitions>
  <inkml:trace contextRef="#ctx0" brushRef="#br0">108 500 10698,'0'0'1244,"-11"2"518,-42 13 594,10-1 5751,64-23-7496,-1-1 1,0-2-1,-1 0 1,25-20 0,-7 6-312,43-32-111,-2-3 1,-3-3-1,132-146 1,-174 173-174,-33 38-32,1 0 1,0 0 0,-1 0-1,1 0 1,-1 0 0,1 0-1,-1 0 1,1 0 0,-1 0-1,0 0 1,0 0 0,1 0-1,-1 0 1,0 0 0,0 0 0,0 0-1,0 0 1,0 0 0,0 0-1,-1 0 1,1 2 0,0-2-1,0 32 152,1-1-1,2 1 0,1-1 0,14 55 0,-14-73-130,1 0 1,1 0 0,0-1-1,1 1 1,0-2-1,1 1 1,0-1-1,1 0 1,0 0-1,1-1 1,1-1-1,20 18 1,-14-16-247,0-2 0,0 1 1,1-2-1,0-1 0,32 11 1,50 4-5358,-15-12-3274</inkml:trace>
</inkml:ink>
</file>

<file path=ppt/ink/ink27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2:53.704"/>
    </inkml:context>
    <inkml:brush xml:id="br0">
      <inkml:brushProperty name="width" value="0.025" units="cm"/>
      <inkml:brushProperty name="height" value="0.025" units="cm"/>
    </inkml:brush>
  </inkml:definitions>
  <inkml:trace contextRef="#ctx0" brushRef="#br0">92 0 17745,'0'0'2754,"-15"51"-2049,-3-10 672,-1 7-320,-1 3-32,5-1-224,11-10-288,4-6-225,6-14-256,19-7-32,7-13 160,3 0 64,1-18-640,0-9-1314,-7-8-1409,-11-5-1281,-10-6-5413</inkml:trace>
</inkml:ink>
</file>

<file path=ppt/ink/ink27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2:54.048"/>
    </inkml:context>
    <inkml:brush xml:id="br0">
      <inkml:brushProperty name="width" value="0.025" units="cm"/>
      <inkml:brushProperty name="height" value="0.025" units="cm"/>
    </inkml:brush>
  </inkml:definitions>
  <inkml:trace contextRef="#ctx0" brushRef="#br0">0 1 15054,'0'0'5381</inkml:trace>
</inkml:ink>
</file>

<file path=ppt/ink/ink27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2:56.465"/>
    </inkml:context>
    <inkml:brush xml:id="br0">
      <inkml:brushProperty name="width" value="0.025" units="cm"/>
      <inkml:brushProperty name="height" value="0.025" units="cm"/>
    </inkml:brush>
  </inkml:definitions>
  <inkml:trace contextRef="#ctx0" brushRef="#br0">49 181 13068,'-27'2'4201,"8"-2"1821,18 0-5536,0-4 2393,4-16-1882,1 12-883,0 0-1,1 1 1,1 0 0,-1 0 0,1 1 0,0-1 0,0 1-1,8-5 1,59-40 132,-63 45-219,1 1-1,0 0 0,0 0 1,1 1-1,14-4 0,-23 8-18,-1-1 1,0 0-1,0 1 0,1-1 0,-1 1 0,0 0 0,1 0 0,-1 0 1,0 0-1,1 0 0,-1 0 0,0 1 0,0-1 0,1 1 1,-1 0-1,0-1 0,0 1 0,0 0 0,0 0 0,0 0 0,0 1 1,0-1-1,0 0 0,0 1 0,0-1 0,-1 1 0,1 0 0,-1 0 1,1-1-1,-1 1 0,0 0 0,0 0 0,1 0 0,0 3 0,1 8 88,-1-1 0,0 1 0,0 0-1,-1 1 1,-1-1 0,0 0 0,-1 0-1,0 0 1,-1 0 0,-7 22-1,-5 14 346,-29 65-1,31-84 39,17-161 509,-5 97-988,1-25 0,-10-106 0,9 165 0,0 0 0,0-1-1,0 1 1,0 0 0,1-1 0,-1 1-1,0 0 1,0-1 0,1 1 0,-1 0-1,0 0 1,1-1 0,-1 1 0,0 0 0,1 0-1,-1-1 1,0 1 0,1 0 0,-1 0-1,0 0 1,1 0 0,-1 0 0,1 0-1,-1 0 1,0 0 0,1 0 0,-1 0 0,1 0-1,-1 0 1,0 0 0,1 0 0,-1 0-1,1 0 1,-1 0 0,0 0 0,1 0-1,-1 1 1,0-1 0,1 0 0,-1 0 0,0 0-1,1 1 1,-1-1 0,0 0 0,0 0-1,1 1 1,0 0-10,20 6-180,0 0 0,1-1 1,0-1-1,0-1 0,0-1 1,26 0-1,-33-3-1146,0 0 0,1-2 1,-1 0-1,0 0 0,27-9 0,11-13-8871</inkml:trace>
</inkml:ink>
</file>

<file path=ppt/ink/ink27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2:57.494"/>
    </inkml:context>
    <inkml:brush xml:id="br0">
      <inkml:brushProperty name="width" value="0.025" units="cm"/>
      <inkml:brushProperty name="height" value="0.025" units="cm"/>
    </inkml:brush>
  </inkml:definitions>
  <inkml:trace contextRef="#ctx0" brushRef="#br0">1 1 21652,'0'0'1954,"5"65"-64,13-37 96,7 1-897,4-4-737,5-3-288,5-1-32,3-6-736,5-7-1282,-2-7-1345,-3-1-1410,-5-9-3298</inkml:trace>
</inkml:ink>
</file>

<file path=ppt/ink/ink27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2:57.838"/>
    </inkml:context>
    <inkml:brush xml:id="br0">
      <inkml:brushProperty name="width" value="0.025" units="cm"/>
      <inkml:brushProperty name="height" value="0.025" units="cm"/>
    </inkml:brush>
  </inkml:definitions>
  <inkml:trace contextRef="#ctx0" brushRef="#br0">302 0 17360,'0'0'4292,"-71"68"-2049,32-21-610,-4 11-320,0 3-672,4 4-545,5-4-192,11-14-2242,13-18-4260</inkml:trace>
</inkml:ink>
</file>

<file path=ppt/ink/ink27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3:01.269"/>
    </inkml:context>
    <inkml:brush xml:id="br0">
      <inkml:brushProperty name="width" value="0.025" units="cm"/>
      <inkml:brushProperty name="height" value="0.025" units="cm"/>
    </inkml:brush>
  </inkml:definitions>
  <inkml:trace contextRef="#ctx0" brushRef="#br0">188 0 9897,'0'0'5397,"-6"13"-5178,4-8-185,-3 6 103,0 0 0,1 1 1,1-1-1,-1 1 0,2 0 0,0 0 1,-1 17-1,5 534 3031,3-193-2813,-50 691-723,-49 766 3149,80-1979-1916,13 92-7410,-4 30-1099</inkml:trace>
</inkml:ink>
</file>

<file path=ppt/ink/ink27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3:02.267"/>
    </inkml:context>
    <inkml:brush xml:id="br0">
      <inkml:brushProperty name="width" value="0.025" units="cm"/>
      <inkml:brushProperty name="height" value="0.025" units="cm"/>
    </inkml:brush>
  </inkml:definitions>
  <inkml:trace contextRef="#ctx0" brushRef="#br0">109 1 11915,'0'0'9380,"-4"8"-8430,-56 157 2691,48-123-3423,2 0-1,2 1 1,1 0 0,-1 59 0,20-111 54,-2-9-177,-1 1-1,0-1 0,-1-1 1,-1 1-1,6-26 0,-3-1-187,7-55-1,-15 86 52,-1 8 37,0 0 0,0 0 1,0 0-1,-1 0 0,0 0 0,0 0 0,-1 0 1,-2-12-1,3 18-2,0-1 1,-1 1 0,1 0-1,0 0 1,-1 0 0,1-1-1,0 1 1,-1 0-1,1 0 1,0 0 0,-1 0-1,1-1 1,0 1 0,-1 0-1,1 0 1,0 0 0,-1 0-1,1 0 1,0 0 0,-1 0-1,1 0 1,-1 0-1,1 0 1,0 0 0,-1 0-1,1 1 1,0-1 0,-1 0-1,1 0 1,0 0 0,-1 0-1,1 0 1,0 1 0,-1-1-1,1 0 1,0 0-1,0 1 1,-1-1 0,1 0-1,0 1 1,0-1 0,-1 0-1,1 0 1,0 1 0,0-1-1,0 0 1,0 1-1,-1-1 1,1 1 0,0-1-1,0 0 1,0 1 0,0-1-1,0 0 1,0 1 0,-9 20-204,7-15 218,0 1 0,1-1-1,0 1 1,0 0 0,1 0 0,-1-1 0,2 1 0,-1 0-1,1 0 1,0-1 0,2 10 0,-2-15 3,0 1-1,-1-1 1,1 1-1,0-1 0,0 0 1,0 1-1,0-1 1,0 0-1,0 0 1,0 0-1,0 1 1,0-1-1,0 0 1,1-1-1,-1 1 1,0 0-1,1 0 1,-1 0-1,1-1 1,1 1-1,0 0 13,1-1 1,-1 0-1,0 0 0,0 0 0,0 0 0,1-1 0,-1 1 1,0-1-1,0 0 0,0 0 0,0 0 0,0 0 0,0-1 1,2-1-1,11-7 66,0 0 1,-2-2 0,1 1-1,-1-2 1,-1 0-1,0-1 1,15-22-1,34-33-26,-62 68-66,0 1 0,0 0 0,1-1 0,-1 1 0,0-1-1,1 1 1,-1 0 0,0-1 0,1 1 0,-1 0 0,0 0 0,1-1 0,-1 1 0,1 0-1,-1 0 1,0 0 0,1-1 0,-1 1 0,1 0 0,-1 0 0,1 0 0,-1 0-1,1 0 1,-1 0 0,1 0 0,-1 0 0,1 0 0,-1 0 0,0 0 0,1 0-1,-1 0 1,1 0 0,-1 1 0,1-1 0,-1 0 0,1 0 0,-1 1 0,7 20-30,-7 45 323,-1-52-71,-15 252 1196,16-264-1426,0 0 0,0-1 0,0 1 0,0 0-1,0 0 1,1-1 0,-1 1 0,0 0 0,1-1 0,-1 1 0,1 0 0,0-1 0,-1 1 0,1-1 0,0 1 0,0-1 0,0 1 0,0-1 0,2 2 0,-2-3-60,0 0 0,0 0 0,0 0 0,-1 0 1,1 0-1,0 0 0,0 0 0,0 0 0,0 0 0,0-1 0,-1 1 0,1 0 0,0-1 0,0 1 0,0 0 0,-1-1 0,1 1 0,0-1 0,0 0 0,-1 1 0,1-1 0,-1 1 0,1-1 1,0 0-1,-1 1 0,1-1 0,-1 0 0,1 0 0,-1 0 0,0 1 0,1-1 0,-1 0 0,0 0 0,0 0 0,1 0 0,-1-1 0,10-28-4376,-4-7-3010</inkml:trace>
</inkml:ink>
</file>

<file path=ppt/ink/ink27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3:02.641"/>
    </inkml:context>
    <inkml:brush xml:id="br0">
      <inkml:brushProperty name="width" value="0.025" units="cm"/>
      <inkml:brushProperty name="height" value="0.025" units="cm"/>
    </inkml:brush>
  </inkml:definitions>
  <inkml:trace contextRef="#ctx0" brushRef="#br0">1 161 16944,'0'0'12780,"69"15"-11595,-11-27-480,11-7-353,10-1-160,4-1-95,0 3-65,-5 2-193,-1 3-960,-9 5-448,-11-1-737,-8-8-4453,-3-6-11466</inkml:trace>
</inkml:ink>
</file>

<file path=ppt/ink/ink27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3:09.416"/>
    </inkml:context>
    <inkml:brush xml:id="br0">
      <inkml:brushProperty name="width" value="0.025" units="cm"/>
      <inkml:brushProperty name="height" value="0.025" units="cm"/>
    </inkml:brush>
  </inkml:definitions>
  <inkml:trace contextRef="#ctx0" brushRef="#br0">57 1 7751,'0'0'14531,"-8"5"-14285,5-2-216,-1 0-1,1 0 1,-1 0-1,1 0 1,0 1 0,0 0-1,0-1 1,1 1 0,-1 0-1,1 0 1,0 0 0,0 0-1,0 1 1,1-1-1,-1 1 1,1-1 0,0 1-1,1-1 1,-1 8 0,-2 30 331,2 0 0,2 1 1,2-1-1,2 0 0,1 0 0,3-1 1,1 0-1,2 0 0,22 51 1,24 35-22,109 175 0,-122-224-155,82 132 378,292 366 0,-315-455-358,5-4-1,6-6 0,254 191 1,-174-175 238,251 120 0,-321-185-342,202 114 1282,-268-135-1131,-33-22-51,1-1-1,51 26 1,-77-44-445,1 1 0,-1 0 0,0-1 0,1 1 0,-1-1-1,1 0 1,-1 1 0,0-1 0,1 0 0,-1 0 0,1 0 0,-1 0 0,1 0 0,-1 0 0,1 0-1,-1-1 1,1 1 0,-1 0 0,2-2 0,-2 2-124,0-1 1,0 0-1,0 0 1,-1 0-1,1 0 0,0 1 1,-1-1-1,1 0 1,-1 0-1,1 0 0,-1 0 1,0-1-1,1 1 1,-1 0-1,0 0 0,0 0 1,0 0-1,0 0 1,0 0-1,0 0 0,0 0 1,0-1-1,0 1 1,-1-2-1,-3-14-10191</inkml:trace>
</inkml:ink>
</file>

<file path=ppt/ink/ink27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3:11.147"/>
    </inkml:context>
    <inkml:brush xml:id="br0">
      <inkml:brushProperty name="width" value="0.025" units="cm"/>
      <inkml:brushProperty name="height" value="0.025" units="cm"/>
    </inkml:brush>
  </inkml:definitions>
  <inkml:trace contextRef="#ctx0" brushRef="#br0">156 0 13485,'0'0'12913,"3"9"-11135,-2-3-1628,-1 1 1,1-1-1,-1 1 1,0-1-1,0 0 0,-1 1 1,1-1-1,-2 1 1,1-1-1,-1 0 1,0 0-1,0 0 0,0 0 1,-1 0-1,0 0 1,-5 6-1,-34 60 343,-18 36-40,54-96-304,1 1-1,0 0 1,1 0-1,0 1 1,1-1-1,-2 22 1,5-34-147,0 1 0,0-1 0,0 1 0,0-1 0,0 0-1,0 1 1,1-1 0,-1 0 0,0 1 0,1-1 0,-1 0 0,1 0 0,-1 1 0,1-1 0,0 0 0,-1 0 0,1 0 0,0 0-1,0 0 1,0 0 0,0 0 0,0 0 0,0 0 0,1 1 0,1-1-1,0 1 0,0-1 0,0 0 0,0 0 0,0-1 1,0 1-1,0-1 0,0 1 0,0-1 0,5 0 0,5-1-3,0-1-1,0 0 1,0 0-1,17-7 1,56-22-2330,-3-7-3434,-56 21-2375</inkml:trace>
</inkml:ink>
</file>

<file path=ppt/ink/ink27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3:11.522"/>
    </inkml:context>
    <inkml:brush xml:id="br0">
      <inkml:brushProperty name="width" value="0.025" units="cm"/>
      <inkml:brushProperty name="height" value="0.025" units="cm"/>
    </inkml:brush>
  </inkml:definitions>
  <inkml:trace contextRef="#ctx0" brushRef="#br0">108 1 18674,'0'0'6918,"-53"20"-5444,37 3 63,0 6-832,4 1-481,5 0-160,4-2-64,3-7 0,0-4-865,8-6-1441,-1-6-769,-4-5-993</inkml:trace>
</inkml:ink>
</file>

<file path=ppt/ink/ink27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3:11.849"/>
    </inkml:context>
    <inkml:brush xml:id="br0">
      <inkml:brushProperty name="width" value="0.025" units="cm"/>
      <inkml:brushProperty name="height" value="0.025" units="cm"/>
    </inkml:brush>
  </inkml:definitions>
  <inkml:trace contextRef="#ctx0" brushRef="#br0">1 37 12940,'0'0'3155,"10"-5"-528,3-1-1959,-1 1 0,1 1 0,0 0 0,0 0 0,0 2-1,0-1 1,28 0 0,-8 3 116,2-1-194,56 7-1,-82-5-572,-1 0-1,0 0 0,0 2 0,1-1 0,-1 1 0,-1 0 0,1 0 1,0 1-1,-1 0 0,0 0 0,0 1 0,8 7 0,-13-11 22,0 1 0,0 1 0,0-1 0,0 0 0,0 0 1,-1 1-1,1-1 0,-1 1 0,0-1 0,1 1 0,-1 0 0,-1 0 0,1-1 0,0 1 0,-1 0 0,1 0 0,-1 0 0,0 0 0,0 4 0,-1-2 104,0 0 0,0-1 0,0 1 0,-1-1 0,0 0 0,0 1 0,0-1-1,0 0 1,-1 0 0,0 0 0,-3 3 0,-4 5 305,-1-2-1,0 1 0,0-2 1,-1 1-1,-1-1 1,-18 9-1,13-8-367,-1-1-1,-1-1 0,1 0 1,-1-2-1,-1 0 0,1-1 1,-1-1-1,0-2 0,0 0 0,0 0 1,-32-4-1,37-3-1284,20-4-1716,25-4-3888,0 8-7,3-1-4576</inkml:trace>
</inkml:ink>
</file>

<file path=ppt/ink/ink27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3:12.224"/>
    </inkml:context>
    <inkml:brush xml:id="br0">
      <inkml:brushProperty name="width" value="0.025" units="cm"/>
      <inkml:brushProperty name="height" value="0.025" units="cm"/>
    </inkml:brush>
  </inkml:definitions>
  <inkml:trace contextRef="#ctx0" brushRef="#br0">284 0 19571,'0'0'6261,"-11"14"-4339,-32 43-500,1 1 0,-59 115 0,97-163-1377,-57 136 465,56-131-486,0 0 0,2 0 0,-1 1 0,2-1 0,0 1 0,1 0 0,2 29 0,0-41-97,0 0 1,0 0-1,1 0 0,0 0 1,-1 0-1,1 0 0,0-1 1,1 1-1,-1-1 1,1 1-1,-1-1 0,1 0 1,0 0-1,0 0 0,1 0 1,-1-1-1,0 1 0,1-1 1,0 0-1,-1 0 0,1 0 1,6 1-1,3 2-670,-1-1 0,1 0 0,0-1 0,0-1 0,25 2 1,1-4-5942</inkml:trace>
</inkml:ink>
</file>

<file path=ppt/ink/ink27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3:12.993"/>
    </inkml:context>
    <inkml:brush xml:id="br0">
      <inkml:brushProperty name="width" value="0.025" units="cm"/>
      <inkml:brushProperty name="height" value="0.025" units="cm"/>
    </inkml:brush>
  </inkml:definitions>
  <inkml:trace contextRef="#ctx0" brushRef="#br0">1 185 5669,'0'0'12770,"0"-10"-10074,0 7-2492,0 0 0,0-1 0,0 1 0,0 0 1,1-1-1,-1 1 0,1 0 0,0 0 0,0 0 1,0 0-1,1 0 0,-1 0 0,1 0 0,-1 0 1,1 0-1,0 0 0,0 1 0,0-1 0,0 1 1,1 0-1,-1-1 0,1 1 0,-1 0 0,1 1 0,0-1 1,0 0-1,0 1 0,0-1 0,0 1 0,0 0 1,0 0-1,0 0 0,0 1 0,1-1 0,3 0 1,-2 0-97,-1 0 1,1 0-1,0 1 1,0-1-1,0 1 1,0 0-1,0 1 1,0-1-1,0 1 1,10 2-1,-14-2-94,1 0 1,0 0-1,0 1 0,-1-1 0,1 0 0,0 1 0,-1 0 0,1-1 0,-1 1 1,0 0-1,0-1 0,0 1 0,0 0 0,0 0 0,0 0 0,0 0 0,0 0 0,-1 0 1,1 0-1,-1 0 0,1 1 0,-1-1 0,0 0 0,0 0 0,0 0 0,-1 4 0,0 75 2666,11-100-2677,-1 0 0,-1 0-1,0-1 1,-2 1 0,0-2-1,-1 1 1,-1-1 0,-1 0-1,1-25 1,2 54-479,2 0 0,-1-1 0,1 0 0,0 0 1,1 0-1,11 6 0,6 1-4382,1-5-2231</inkml:trace>
</inkml:ink>
</file>

<file path=ppt/ink/ink27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3:13.321"/>
    </inkml:context>
    <inkml:brush xml:id="br0">
      <inkml:brushProperty name="width" value="0.025" units="cm"/>
      <inkml:brushProperty name="height" value="0.025" units="cm"/>
    </inkml:brush>
  </inkml:definitions>
  <inkml:trace contextRef="#ctx0" brushRef="#br0">47 0 13645,'0'0'7431,"-32"69"-4452,24-45-449,4-2-544,1-1-1185,3-3-577,0-3-224,7-3-1441,4-9-2915,3-3-3844</inkml:trace>
</inkml:ink>
</file>

<file path=ppt/ink/ink27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3:13.879"/>
    </inkml:context>
    <inkml:brush xml:id="br0">
      <inkml:brushProperty name="width" value="0.025" units="cm"/>
      <inkml:brushProperty name="height" value="0.025" units="cm"/>
    </inkml:brush>
  </inkml:definitions>
  <inkml:trace contextRef="#ctx0" brushRef="#br0">10 0 6983,'0'0'19597,"-2"12"-17579,-1 2-1525,1-1 0,1 1 1,0 0-1,2 25 1,-1-36-455,0 0 1,0 1 0,0-1 0,1 0-1,0 1 1,0-1 0,-1 0 0,2 0-1,-1 0 1,0 0 0,1 0 0,-1 0-1,1 0 1,0 0 0,0-1 0,0 1 0,0-1-1,1 1 1,-1-1 0,1 0 0,-1 0-1,1 0 1,0 0 0,-1 0 0,1-1-1,0 1 1,0-1 0,1 0 0,-1 0-1,6 2 1,-4-3-368,0 1-1,1-1 1,-1 0-1,1 0 1,-1-1-1,1 0 1,-1 0 0,1 0-1,-1 0 1,7-4-1,-7 3-765,1-1-1,-1 0 1,0-1-1,1 1 1,-1-1-1,-1 0 1,1 0-1,7-10 1,6-10-5376</inkml:trace>
</inkml:ink>
</file>

<file path=ppt/ink/ink27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3:14.236"/>
    </inkml:context>
    <inkml:brush xml:id="br0">
      <inkml:brushProperty name="width" value="0.025" units="cm"/>
      <inkml:brushProperty name="height" value="0.025" units="cm"/>
    </inkml:brush>
  </inkml:definitions>
  <inkml:trace contextRef="#ctx0" brushRef="#br0">124 0 10442,'0'0'8456,"-27"61"-5605,12-28-1122,-5 2-287,1 2-97,2 0-32,4-1-512,3-2-545,7-6-256,3-5-352,0-9-2179,9-9-2529,0-5-4838</inkml:trace>
</inkml:ink>
</file>

<file path=ppt/ink/ink27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3:14.593"/>
    </inkml:context>
    <inkml:brush xml:id="br0">
      <inkml:brushProperty name="width" value="0.025" units="cm"/>
      <inkml:brushProperty name="height" value="0.025" units="cm"/>
    </inkml:brush>
  </inkml:definitions>
  <inkml:trace contextRef="#ctx0" brushRef="#br0">287 0 14574,'0'0'9032,"29"49"-7014,-12-22-320,-7 11-641,-2 7-449,-8 9-127,-2 9-161,-22 8-128,-12 9-31,-9 4-129,-5 4-129,-3-5-1248,2-12-1602,5-12-3042,2-18-11884</inkml:trace>
</inkml:ink>
</file>

<file path=ppt/ink/ink27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3:38.885"/>
    </inkml:context>
    <inkml:brush xml:id="br0">
      <inkml:brushProperty name="width" value="0.025" units="cm"/>
      <inkml:brushProperty name="height" value="0.025" units="cm"/>
    </inkml:brush>
  </inkml:definitions>
  <inkml:trace contextRef="#ctx0" brushRef="#br0">111 149 8136,'6'-11'2946,"6"-14"-1305,16-33 2504,5 3 4019,-32 64-3716,-2 40-2875,-33 90-718,-52 140 0,81-264-851,-13 35-4,9-26 0,0 0 0,2 0 0,1 1 0,0 0 0,-3 46 0,9-69 0,0 0 0,0 0 0,0 0 0,0-1 0,0 1 0,1 0 0,-1 0 0,0-1 0,1 1 0,-1 0 0,1 0 0,0-1 0,0 1 0,-1-1 0,1 1 0,0-1 0,0 1 0,1-1 0,-1 1 0,0-1 0,0 0 0,1 0 0,1 2 0,0-2 0,-1 0 0,1 0 0,0 0 0,-1-1 0,1 1 0,0-1 0,0 0 0,-1 1 0,1-1 0,0-1 0,0 1 0,0 0 0,4-2 0,5-1 0,1-1 0,-1 0 0,0-1 0,0-1 0,15-9 0,21-16 0,-1-3 0,72-67 0,-116 99-71,7-10-2116,-10 12 2073,0 0 0,0-1 0,0 1 1,0 0-1,0 0 0,1-1 0,-1 1 0,0 0 0,0-1 0,0 1 1,0 0-1,0-1 0,-1 1 0,1 0 0,0-1 0,0 1 1,0 0-1,0 0 0,0-1 0,0 1 0,0 0 0,0 0 0,-1-1 1,1 1-1,0 0 0,0 0 0,0-1 0,-1 1 0,1 0 1,0 0-1,0 0 0,-1-1 0,1 1 0,0 0 0,0 0 0,-1 0 1,1 0-1,0 0 0,-1-1 0,1 1 0,0 0 0,-1 0 1,-13-6-8109</inkml:trace>
</inkml:ink>
</file>

<file path=ppt/ink/ink27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3:39.569"/>
    </inkml:context>
    <inkml:brush xml:id="br0">
      <inkml:brushProperty name="width" value="0.025" units="cm"/>
      <inkml:brushProperty name="height" value="0.025" units="cm"/>
    </inkml:brush>
  </inkml:definitions>
  <inkml:trace contextRef="#ctx0" brushRef="#br0">54 42 2338,'0'0'25347,"-7"11"-24050,-21 36-560,26-45-725,1 0 0,0 0 0,1-1-1,-1 1 1,0 0 0,1 0 0,-1 0 0,1 0 0,-1 0 0,1 1 0,0-1 0,0 0 0,0 0 0,0 0 0,0 0 0,0 0-1,1 0 1,-1 0 0,1 0 0,0 0 0,-1 0 0,1 0 0,0 0 0,0 0 0,0-1 0,0 1 0,0 0 0,1-1 0,-1 1-1,0-1 1,3 3 0,-3-4 16,0 1-1,0 0 1,0-1 0,0 1-1,0-1 1,0 1 0,1-1-1,-1 1 1,0-1-1,0 0 1,0 0 0,0 1-1,1-1 1,-1 0-1,0 0 1,0 0 0,1 0-1,-1-1 1,0 1-1,0 0 1,0 0 0,1-1-1,-1 1 1,0-1-1,0 1 1,0-1 0,0 1-1,0-1 1,0 0-1,0 0 1,0 1 0,0-1-1,0 0 1,-1 0-1,1 0 1,0 0 0,0 0-1,-1 0 1,1 0 0,-1 0-1,1 0 1,-1 0-1,1-2 1,2-4 117,-1 1 0,0-1 1,-1 1-1,1-1 0,-1 0 0,-1 0 0,1 0 1,-1 0-1,-1-9 0,1 15-145,-1 1 0,1-1 0,0 1 0,0 0 0,-1-1 0,1 1 0,0 0 0,0-1 0,-1 1 0,1 0 0,0 0 0,-1-1 0,1 1 0,-1 0 0,1 0 0,0-1 0,-1 1 0,1 0 0,-1 0 0,1 0 0,0 0 0,-1 0 0,1 0 0,-1 0 0,1 0 0,-1 0 0,1 0 0,0 0 0,-1 0 0,1 0 0,-1 0 0,1 0 0,-1 0 0,1 0 0,0 0 0,-1 1 0,1-1 0,0 0 0,-1 0 0,1 1 0,-1-1 0,1 0 0,-18 11 0,12-3 0,-1-1 0,1 2 0,0-1 0,1 1 0,0-1 0,0 1 0,-3 12 0,29-37 0,-15 8 0,-2 4 0,-1 0 0,1 0 0,-1-1 0,0 0 0,0 1 0,0-1 0,-1 0 0,0 0 0,0 0 0,0-1 0,1-7 0,-3 12 0,0 1 0,0 0 0,0 0 0,0-1 0,0 1 0,0 0 0,-1 0 0,1 0 0,0-1 0,0 1 0,0 0 0,0 0 0,-1 0 0,1 0 0,0-1 0,0 1 0,-1 0 0,1 0 0,0 0 0,0 0 0,-1 0 0,1 0 0,0 0 0,0 0 0,-1 0 0,1-1 0,0 1 0,0 0 0,-1 0 0,1 1 0,0-1 0,0 0 0,-1 0 0,1 0 0,0 0 0,0 0 0,-1 0 0,1 0 0,0 0 0,0 0 0,0 0 0,-1 1 0,1-1 0,0 0 0,0 0 0,0 0 0,-1 0 0,1 1 0,0-1 0,0 0 0,0 0 0,0 0 0,0 1 0,-1-1 0,1 0 0,0 0 0,0 1 0,-13 10 0,7-1 0,0-1 0,0 1 0,1 1 0,-7 14 0,38-56 0,-8 12 0,-10 9 0,0-1 0,-1 0 0,0 0 0,-1-1 0,8-19 0,-14 31 0,0-1 0,0 1 0,0 0 0,0-1 0,0 1 0,0 0 0,0 0 0,0-1 0,0 1 0,0 0 0,0 0 0,0-1 0,0 1 0,0 0 0,0 0 0,0-1 0,-1 1 0,1 0 0,0 0 0,0-1 0,0 1 0,0 0 0,-1 0 0,1 0 0,0-1 0,0 1 0,0 0 0,-1 0 0,1 0 0,0 0 0,0 0 0,-1-1 0,1 1 0,0 0 0,0 0 0,-1 0 0,1 0 0,0 0 0,-1 0 0,1 0 0,0 0 0,0 0 0,-1 0 0,1 0 0,0 0 0,0 0 0,-1 0 0,1 0 0,0 0 0,-1 1 0,1-1 0,0 0 0,0 0 0,0 0 0,-1 0 0,1 0 0,0 1 0,0-1 0,-1 0 0,-5 4-112,1 0 0,-1 1 0,1-1 0,0 1-1,0 0 1,0 1 0,1-1 0,0 1 0,0 0 0,0 0 0,1 0 0,0 0 0,0 0 0,0 1-1,1 0 1,0-1 0,0 1 0,1 0 0,-1 12 0,2-18-188,0-1 1,0 1-1,0 0 0,0 0 1,0-1-1,0 1 0,0 0 1,0 0-1,1-1 0,-1 1 1,0 0-1,1-1 0,-1 1 1,0 0-1,1-1 0,-1 1 1,1 0-1,-1-1 1,1 1-1,-1-1 0,1 1 1,-1-1-1,1 1 0,0-1 1,-1 1-1,1-1 0,0 0 1,-1 1-1,1-1 0,0 0 1,-1 0-1,1 1 0,0-1 1,0 0-1,-1 0 0,1 0 1,1 0-1,19 1-10702</inkml:trace>
</inkml:ink>
</file>

<file path=ppt/ink/ink27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3:40.131"/>
    </inkml:context>
    <inkml:brush xml:id="br0">
      <inkml:brushProperty name="width" value="0.025" units="cm"/>
      <inkml:brushProperty name="height" value="0.025" units="cm"/>
    </inkml:brush>
  </inkml:definitions>
  <inkml:trace contextRef="#ctx0" brushRef="#br0">106 66 9641,'0'0'3700,"2"-9"-529,4-29-1040,-5 27 1143,1 3 3711,-41 172-4012,9-46-2465,10-47-379,13-53-78,2 0 0,0 1 0,1 0 0,-3 37 0,7-55-51,1 0 0,-1 0 0,0-1 0,0 1 0,0 0 0,0-1 0,1 1 0,-1 0 0,0 0 0,1-1 0,-1 1 0,0 0 0,1-1 0,-1 1 0,1-1 0,-1 1 0,1-1 0,-1 1 0,1-1 0,0 1 0,-1-1 0,1 1 0,0-1 0,-1 0 0,1 1 0,0-1 0,1 1 0,28 3 0,30-12 0,-39 3-337,46-11-4037,-4-4-3610,-50 13-5394</inkml:trace>
</inkml:ink>
</file>

<file path=ppt/ink/ink27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3:40.721"/>
    </inkml:context>
    <inkml:brush xml:id="br0">
      <inkml:brushProperty name="width" value="0.025" units="cm"/>
      <inkml:brushProperty name="height" value="0.025" units="cm"/>
    </inkml:brush>
  </inkml:definitions>
  <inkml:trace contextRef="#ctx0" brushRef="#br0">169 0 14382,'0'0'14547,"-8"14"-14115,-4 10-115,1 1 0,0 1 0,2 0 1,-7 33-1,-27 118 203,-11 61 33,53-232-554,0 2-9,0 0 0,0 0 1,1 1-1,0-1 0,1 9 1,-1-16 7,0 1 1,0-1 0,1 1-1,-1-1 1,1 1 0,-1-1 0,1 1-1,0-1 1,-1 0 0,1 1-1,0-1 1,0 0 0,0 0 0,0 1-1,0-1 1,0 0 0,0 0-1,0 0 1,1 0 0,-1 0 0,0-1-1,1 1 1,-1 0 0,1-1-1,-1 1 1,0 0 0,1-1 0,-1 0-1,1 1 1,-1-1 0,1 0-1,2 0 1,11-1 79,-1-1 0,0 0 0,0-1 1,0-1-1,0 0 0,-1-1 0,1 0 0,-1-1 0,-1-1 0,19-11 0,-11 6-720,0 2 0,43-16 0,-46 21-1255,3 0-5047,-12 2-3311</inkml:trace>
</inkml:ink>
</file>

<file path=ppt/ink/ink27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3:34.334"/>
    </inkml:context>
    <inkml:brush xml:id="br0">
      <inkml:brushProperty name="width" value="0.025" units="cm"/>
      <inkml:brushProperty name="height" value="0.025" units="cm"/>
    </inkml:brush>
  </inkml:definitions>
  <inkml:trace contextRef="#ctx0" brushRef="#br0">557 55 8264,'0'0'1025,"-11"-9"2381,3 2-3055,1 2 1,-1-1 0,0 1-1,-1 1 1,1-1-1,-16-4 1,20 8-280,0 0 0,0 0 0,-1 0 0,1 1 0,0-1 0,0 1 0,-1 0 0,1 1 0,0-1 1,-1 1-1,1 0 0,0 0 0,0 0 0,0 0 0,0 1 0,0-1 0,0 1 0,0 0 0,0 1 0,1-1 0,-7 6 0,-9 9 49,1 2-1,0 1 1,1 0 0,2 1-1,0 1 1,1 0 0,-15 34-1,-64 174 1152,60-135-991,5 1-1,4 2 1,4 1 0,5 0-1,3 1 1,5 197-1,9-264-246,2 1-1,1-1 0,2 1 1,22 63-1,-24-83-4,1 1-1,1-1 1,0 0-1,1-1 1,0 0-1,1 0 1,1-1-1,0 0 1,0-1-1,1 0 1,1 0-1,0-1 1,15 9-1,-21-15 24,1 0-1,0 0 1,0-1-1,1-1 1,-1 1-1,0-1 1,1 0-1,0-1 1,-1 1-1,1-2 1,0 1-1,-1-1 1,1 0-1,0-1 1,10-1-1,-7-1 55,0 0-1,0-1 1,0-1 0,0 1-1,0-2 1,-1 1 0,0-2-1,0 1 1,10-10 0,8-11 295,0-1 0,-2-1 0,-1-1 1,41-67-1,-22 23-100,-3-1 0,-3-3 1,-4-1-1,-3-1 0,22-90 1,-35 96-229,-3-2 0,-3 0 0,-4 0 1,-3-1-1,-9-146 0,1 199-53,0-1 0,-2 1 1,-1 0-1,-1 0 0,-1 0 0,-21-43 0,25 59-42,-1 1 0,1-1-1,-2 1 1,1 1 0,-1-1 0,0 1 0,0 0 0,0 0-1,-1 0 1,-10-5 0,12 8-47,0 1 0,0 0 0,0 0 0,-1 0 0,1 0 0,-1 1 0,1 0 0,-1 0 0,0 1 0,1 0 0,-1 0 0,0 0 0,1 0 0,-1 1 0,0 0 0,1 0 0,-7 3 0,2-1-332,2 1 0,-1 0 0,0 0 0,1 1 1,0 1-1,0-1 0,-13 13 0,-48 55-5708,45-46 1513,-5 5-4842</inkml:trace>
</inkml:ink>
</file>

<file path=ppt/ink/ink27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3:45.341"/>
    </inkml:context>
    <inkml:brush xml:id="br0">
      <inkml:brushProperty name="width" value="0.025" units="cm"/>
      <inkml:brushProperty name="height" value="0.025" units="cm"/>
    </inkml:brush>
  </inkml:definitions>
  <inkml:trace contextRef="#ctx0" brushRef="#br0">47 9 6822,'0'0'8675,"-8"1"-6940,-25 7-518,27-3 45,14-1-642,13-1-25,59-4 130,97-13 0,-48 1-530,-392 19 3814,341-4-3928,-39 0-42,0-1 0,64-8-1,-101 6 61,-7 0-39,-20-2-20,-35 2-46,27 2 16,0 2 1,0 1 0,1 1-1,-1 2 1,-49 18 0,65-13-893,18-11 677,-1-1 0,1 1 1,-1-1-1,1 1 0,0-1 1,-1 1-1,1-1 0,0 1 1,-1-1-1,1 0 0,0 1 1,-1-1-1,1 0 0,0 0 1,0 1-1,0-1 0,-1 0 1,1 0-1,0 0 0,0 0 1,0 0-1,-1 0 0,1 0 1,0 0-1,1-1 0,38 1-6980</inkml:trace>
</inkml:ink>
</file>

<file path=ppt/ink/ink27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3:47.910"/>
    </inkml:context>
    <inkml:brush xml:id="br0">
      <inkml:brushProperty name="width" value="0.025" units="cm"/>
      <inkml:brushProperty name="height" value="0.025" units="cm"/>
    </inkml:brush>
  </inkml:definitions>
  <inkml:trace contextRef="#ctx0" brushRef="#br0">0 125 7527,'0'0'10159,"11"-2"-9235,48-8 82,0 3 0,78 0 0,134 13-338,-46 0-473,-146-9 200,141-24 0,-370 30 849,133-2-1245,-715 35 199,841-50-171,397 6-14,-314 9 48,-174-4-16,-28-3 31,-31-6 28,-106-2-110,-2 5 1,-149 12 0,284-3 4,-4 0 4,0 1 0,-1 0 0,-34 9-1,106-8-215,167-3-759,267-36 1,-474 35 956,0 0 0,0-1 1,23-7-1,-29 3 200,-18 3-95,-20 0 9,-251 2 504,220 5-434,0 3 0,-92 20 0,146-24-169,5-2-139,1 0 1,-1 1-1,0 0 0,1 0 0,-1-1 0,0 2 1,1-1-1,0 0 0,-1 0 0,1 1 0,0-1 0,-4 4 1,27-4-11959</inkml:trace>
</inkml:ink>
</file>

<file path=ppt/ink/ink27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3:53.774"/>
    </inkml:context>
    <inkml:brush xml:id="br0">
      <inkml:brushProperty name="width" value="0.025" units="cm"/>
      <inkml:brushProperty name="height" value="0.025" units="cm"/>
    </inkml:brush>
  </inkml:definitions>
  <inkml:trace contextRef="#ctx0" brushRef="#br0">2155 177 11243,'-11'-8'128,"-16"-10"600,0 0 0,-2 2 0,0 1 0,-1 2 0,0 0 0,-1 3 0,-35-9 0,-66-2 489,-1 5 0,-1 6 0,-248 15 1,322 2-959,0 2 1,0 3 0,1 2-1,1 3 1,1 3 0,-79 37-1,76-27-182,1 3 0,1 3 0,2 2 0,2 2 0,-75 73 0,109-93-27,0 1-1,2 1 1,1 1-1,0 0 1,2 2-1,1 0 1,0 0 0,-18 54-1,27-64-20,1 1 0,0-1 0,1 1 0,1 0 0,1-1-1,0 1 1,1 0 0,0 0 0,1 0 0,1 0 0,1-1 0,0 1 0,1-1 0,1 0 0,0 0-1,1 0 1,14 23 0,-5-14 31,2-1 0,1-1 0,1 0 0,1-2 0,1 0 0,0-1-1,2-1 1,0-2 0,0 0 0,2-1 0,37 16 0,-12-9 28,1-2 1,0-2-1,2-3 1,0-2-1,59 6 0,-30-10 13,0-4 0,1-4 0,-1-4 0,1-3-1,144-29 1,-116 8 275,0-5 0,-2-4 0,165-80 0,-219 88-234,-1-1 1,-1-3-1,-2-2 0,78-69 1,-107 82-38,-1-1 0,-1-1 1,-1 0-1,28-45 0,-38 50-34,0 1 1,-1-1-1,0-1 0,-2 1 0,0-1 1,-1-1-1,-1 1 0,2-21 0,-5 31-42,0 0 0,-1 0 0,0 1-1,-1-1 1,0 0 0,0 1 0,-1-1 0,0 1-1,-1-1 1,1 1 0,-2 0 0,1 0 0,-1 0-1,-8-12 1,5 11-26,0 1-1,-1-1 1,-1 1-1,1 1 1,-1 0-1,-1 0 0,1 0 1,-1 1-1,0 1 1,-18-8-1,-46-13-827,54 21-613,0-2-1,0 0 0,1-2 1,-20-11-1,9-2-4091</inkml:trace>
</inkml:ink>
</file>

<file path=ppt/ink/ink27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3:54.426"/>
    </inkml:context>
    <inkml:brush xml:id="br0">
      <inkml:brushProperty name="width" value="0.025" units="cm"/>
      <inkml:brushProperty name="height" value="0.025" units="cm"/>
    </inkml:brush>
  </inkml:definitions>
  <inkml:trace contextRef="#ctx0" brushRef="#br0">50 2600 7399,'0'0'4303,"-10"7"-1741,-29 20-469,43-34 2248,45-46-3189,416-361 1875,29 27-2561,-367 289-382,882-632-531,-709 537 422,483-227 0,32 92 3106,-800 325-3129,-18 7-1223,-26 7-3251,-5-10-2722</inkml:trace>
</inkml:ink>
</file>

<file path=ppt/ink/ink27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3:55.111"/>
    </inkml:context>
    <inkml:brush xml:id="br0">
      <inkml:brushProperty name="width" value="0.025" units="cm"/>
      <inkml:brushProperty name="height" value="0.025" units="cm"/>
    </inkml:brush>
  </inkml:definitions>
  <inkml:trace contextRef="#ctx0" brushRef="#br0">39 0 22421,'0'0'-64,"0"50"192,-7-10 577,1 10-96,-1 6-65,2 3 193,3-2-417,2-4-224,0-7-32,0-9-256,0-14-769,2-10-480,-2-17-5125,-13-23 95</inkml:trace>
</inkml:ink>
</file>

<file path=ppt/ink/ink27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3:55.453"/>
    </inkml:context>
    <inkml:brush xml:id="br0">
      <inkml:brushProperty name="width" value="0.025" units="cm"/>
      <inkml:brushProperty name="height" value="0.025" units="cm"/>
    </inkml:brush>
  </inkml:definitions>
  <inkml:trace contextRef="#ctx0" brushRef="#br0">0 73 20019,'0'0'7495,"96"-1"-5797,-31 1-866,7-4-543,2-9-161,-3-4-96,-8 3-1025,-13 1-1826,-16 4-1985,-16 7-2147</inkml:trace>
</inkml:ink>
</file>

<file path=ppt/ink/ink27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3:55.798"/>
    </inkml:context>
    <inkml:brush xml:id="br0">
      <inkml:brushProperty name="width" value="0.025" units="cm"/>
      <inkml:brushProperty name="height" value="0.025" units="cm"/>
    </inkml:brush>
  </inkml:definitions>
  <inkml:trace contextRef="#ctx0" brushRef="#br0">0 112 20115,'0'0'5894,"55"-10"-3941,-16 0-447,6 0-513,8 2-289,-3 1-415,-1 1-225,-1 1-64,-7 1-256,-5-3-769,-3-4-1282,-7-4-3106,-5-4-3779</inkml:trace>
</inkml:ink>
</file>

<file path=ppt/ink/ink27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3:56.174"/>
    </inkml:context>
    <inkml:brush xml:id="br0">
      <inkml:brushProperty name="width" value="0.025" units="cm"/>
      <inkml:brushProperty name="height" value="0.025" units="cm"/>
    </inkml:brush>
  </inkml:definitions>
  <inkml:trace contextRef="#ctx0" brushRef="#br0">1 209 18385,'0'0'9994,"9"62"-8232,-9-28-481,0 4-737,0 6-288,0-4-191,0-7-65,0-4-769,1-12-865,8-10-768,0-7-993,0-16-1057,-5-15-1410</inkml:trace>
  <inkml:trace contextRef="#ctx0" brushRef="#br0" timeOffset="0.52">42 1 18193,'0'0'9930,"14"52"-10667,6-29-2594,5-5-1986,1-3-3524</inkml:trace>
</inkml:ink>
</file>

<file path=ppt/ink/ink27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3:56.504"/>
    </inkml:context>
    <inkml:brush xml:id="br0">
      <inkml:brushProperty name="width" value="0.025" units="cm"/>
      <inkml:brushProperty name="height" value="0.025" units="cm"/>
    </inkml:brush>
  </inkml:definitions>
  <inkml:trace contextRef="#ctx0" brushRef="#br0">191 1 17969,'0'0'4815,"-11"10"-3128,-1-1-1379,-44 40 1154,51-44-1340,-1 0 0,1 0 0,1 1 0,-1 0-1,1 0 1,0 0 0,0 1 0,-4 11 0,8-17-124,0-1 0,1 1 0,-1 0 1,0-1-1,1 1 0,-1 0 0,0-1 0,1 1 1,-1-1-1,1 1 0,-1-1 0,1 1 0,-1-1 1,1 1-1,0-1 0,-1 1 0,1-1 0,0 0 1,-1 1-1,1-1 0,0 0 0,-1 0 0,1 1 1,0-1-1,-1 0 0,1 0 0,0 0 1,0 0-1,-1 0 0,1 0 0,0 0 0,0 0 1,-1 0-1,2-1 0,40 1-158,-32 0-146,-4 0 233,1 0-1,-1 0 0,0 1 1,0-1-1,0 2 0,1-1 0,-1 1 1,0 0-1,-1 0 0,1 0 1,0 1-1,6 4 0,-9-4 137,1-1-1,-1 1 0,-1 0 1,1 1-1,0-1 0,-1 0 1,1 1-1,-1 0 0,0-1 0,0 1 1,-1 0-1,1 0 0,-1 0 1,0 0-1,0 0 0,0 0 1,-1 0-1,1 1 0,-1 4 1,0-5 41,1 1 1,-2-1 0,1 1-1,0-1 1,-1 0 0,0 1-1,0-1 1,0 0-1,0 0 1,-1 0 0,0 0-1,0 0 1,0 0 0,0 0-1,0-1 1,-1 1 0,0-1-1,0 1 1,0-1 0,0 0-1,0 0 1,0 0 0,-1-1-1,0 1 1,1-1 0,-1 0-1,0 0 1,-8 3 0,0-1 187,-1-1 1,-1 1 0,1-2-1,0 0 1,-1 0 0,1-2 0,-1 1-1,-15-3 1,27 2-416,-1 0 1,1 0-1,0 0 1,-1 0-1,1-1 1,0 1-1,-1-1 0,1 0 1,0 1-1,0-1 1,0 0-1,0 0 0,0 0 1,0-1-1,0 1 1,0 0-1,0-1 1,0 1-1,1-1 0,-1 0 1,0 0-1,1 1 1,0-1-1,-1 0 0,1 0 1,0 0-1,0-1 1,0 1-1,0 0 1,1 0-1,-1 0 0,0-3 1,1 0-334,0 1 1,0-1-1,0 0 1,1 1-1,0-1 1,0 1-1,0-1 1,1 1-1,-1 0 1,1-1-1,0 1 1,0 0-1,0 0 1,1 0-1,4-5 1,23-26-6469</inkml:trace>
</inkml:ink>
</file>

<file path=ppt/ink/ink27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3:56.863"/>
    </inkml:context>
    <inkml:brush xml:id="br0">
      <inkml:brushProperty name="width" value="0.025" units="cm"/>
      <inkml:brushProperty name="height" value="0.025" units="cm"/>
    </inkml:brush>
  </inkml:definitions>
  <inkml:trace contextRef="#ctx0" brushRef="#br0">55 1 7335,'0'0'21450,"-6"12"-20767,-5 20-332,2-1 1,1 1-1,1 1 1,1-1-1,-1 52 1,7-77-335,-1 3 52,1 0 0,1-1 0,0 1-1,0 0 1,0 0 0,5 13 0,-5-21-46,0 1 0,1-1 1,-1 0-1,1 1 1,-1-1-1,1 0 0,0 0 1,0 0-1,0 0 0,0 0 1,0-1-1,0 1 0,0-1 1,1 1-1,-1-1 0,1 0 1,-1 1-1,1-2 0,-1 1 1,1 0-1,0 0 1,-1-1-1,1 1 0,0-1 1,-1 0-1,1 0 0,5 0 1,0-1-21,0 0 0,-1-1 0,1 0 0,0 0-1,-1 0 1,0-1 0,1 0 0,-1-1 0,-1 0 0,1 0 0,0 0 0,-1-1 0,9-7 0,16-10-7,-31 21 4,0 1 0,0 0 0,0 0 0,1 0 0,-1 0 0,0 0 0,0 0 0,0 0 0,1 0 0,-1 0 0,0 0 0,0 0 0,1 0 0,-1 0 0,0 0 0,0 0 0,0 0 0,1 0 0,-1 0 0,0 1 0,0-1 0,0 0 0,1 0 0,-1 0 0,0 0 0,0 0 0,0 0 0,0 1 0,1-1 0,-1 0 0,0 0 0,0 0 0,0 0 0,0 1 0,0-1 0,0 0 0,1 0 0,-1 0 0,0 1 0,0-1 0,0 0 0,0 0 0,0 1 0,0-1 0,0 0 0,0 0 0,0 0 0,0 1 0,0-1 0,0 0 0,0 0 0,0 0 0,0 1 0,0-1 0,-1 0 0,1 0 0,0 0 0,0 1 0,0-1 0,0 0 0,0 0 0,-3 15 0,-10 25 0,9-32 0,1 1 0,0 0 0,0 1 0,1-1 0,0 0 0,1 1 0,0-1 0,0 15 0,1-23 0,1-1 0,-1 1 0,0-1 0,1 1 0,-1-1 0,1 0 0,-1 1 0,1-1 0,-1 1 0,1-1 0,0 0 0,-1 1 0,1-1 0,-1 0 0,1 0 0,0 0 0,-1 1 0,1-1 0,-1 0 0,1 0 0,0 0 0,-1 0 0,1 0 0,0 0 0,-1 0 0,1 0 0,-1-1 0,1 1 0,0 0 0,-1 0 0,1 0 0,-1-1 0,1 1 0,0 0 0,-1-1 0,1 1 0,-1 0 0,1-1 0,-1 1 0,1-1 0,-1 1 0,1-1 0,25-17 0,6-16-2691,-14 8-5092,-8 7-10859</inkml:trace>
</inkml:ink>
</file>

<file path=ppt/ink/ink27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3:57.236"/>
    </inkml:context>
    <inkml:brush xml:id="br0">
      <inkml:brushProperty name="width" value="0.025" units="cm"/>
      <inkml:brushProperty name="height" value="0.025" units="cm"/>
    </inkml:brush>
  </inkml:definitions>
  <inkml:trace contextRef="#ctx0" brushRef="#br0">0 127 14990,'0'0'13661,"12"5"-12300,-4 0-1063,-4-3-206,-1 1 0,1-1 0,0 0 0,-1-1 0,1 1 0,0 0 0,0-1 0,0 0 0,0 0 0,0 0 0,1-1 0,-1 1 0,0-1 0,0 0 0,0 0 0,0-1 0,8 0 0,-6-2-39,1 0 1,0 0-1,-1 0 0,0-1 0,1 0 0,-2 0 0,1-1 0,0 0 1,-1 0-1,6-7 0,-8 9-40,0-1-1,0 0 1,0 0 0,0 0-1,-1 0 1,0 0 0,0-1 0,0 1-1,-1-1 1,1 1 0,-1-1-1,0 0 1,0 0 0,-1 1 0,0-1-1,0-8 1,0 12-13,0 0 0,-1 0 0,1 0 0,-1 0 0,1 0 0,-1 0 0,0 0 0,1 0 0,-1 0 0,0 0 0,1 0 0,-1 0 0,0 1 0,0-1 0,0 0 0,0 1 0,0-1 0,0 0 0,0 1 0,0-1 0,0 1 0,0 0 0,0-1 0,0 1 0,-1 0 0,1 0 0,0-1 0,0 1 0,0 0 0,0 0 0,-1 0 0,1 1 0,0-1 0,0 0 0,-2 1 0,-3 0 0,1 0 0,-1 0 0,0 0 0,1 1 0,0 0 0,-8 4 0,2 0 0,1 1 0,0 0 0,1 1 0,0 0 0,-13 14 0,19-18 0,-1 0 0,1-1 0,0 1 0,0 0 0,1 1 0,-1-1 0,1 0 0,0 1 0,0-1 0,1 1 0,-1 0 0,1 0 0,0-1 0,0 1 0,1 0 0,-1 7 0,1-11 0,1 0 0,-1 0 0,0 0 0,1-1 0,-1 1 0,0 0 0,1 0 0,0-1 0,-1 1 0,1-1 0,-1 1 0,1 0 0,0-1 0,-1 1 0,1-1 0,0 1 0,-1-1 0,1 1 0,0-1 0,0 0 0,-1 1 0,1-1 0,0 0 0,0 0 0,0 0 0,0 0 0,-1 1 0,2-1 0,30 0 0,-22 0 0,27-2 0,42-7 0,-51 4 0,0 2 0,1 1 0,43 3 0,-71-1 0,0 0 0,0 0 0,0 0 0,0 0 0,0 0 0,0 0 0,0 1 0,-1-1 0,1 0 0,0 0 0,0 1 0,0-1 0,0 1 0,0-1 0,0 1 0,0 0 0,-1-1 0,1 1 0,0 0 0,-1-1 0,1 1 0,0 0 0,-1 0 0,1-1 0,-1 1 0,1 0 0,-1 0 0,1 0 0,-1 0 0,0 0 0,1 0 0,-1 0 0,0 0 0,0 1 0,0-166 0,1 163 1,-1 1 0,0-1 0,0 1-1,0-1 1,0 1 0,1 0 0,-1-1 0,0 1 0,0-1-1,1 1 1,-1 0 0,0-1 0,1 1 0,-1 0 0,1-1-1,-1 1 1,0 0 0,1 0 0,-1-1 0,1 1 0,-1 0-1,1 0 1,-1 0 0,0 0 0,1-1 0,-1 1 0,1 0 0,-1 0-1,1 0 1,-1 0 0,1 0 0,-1 0 0,1 0 0,-1 0-1,1 1 1,-1-1 0,1 0 0,-1 0 0,1 0 0,-1 0-1,0 1 1,1-1 0,-1 0 0,1 0 0,-1 1 0,0-1-1,1 1 1,32 15-75,-25-11-68,50 19-3110,4-7-5155,-15-8-994</inkml:trace>
</inkml:ink>
</file>

<file path=ppt/ink/ink27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3:57.596"/>
    </inkml:context>
    <inkml:brush xml:id="br0">
      <inkml:brushProperty name="width" value="0.025" units="cm"/>
      <inkml:brushProperty name="height" value="0.025" units="cm"/>
    </inkml:brush>
  </inkml:definitions>
  <inkml:trace contextRef="#ctx0" brushRef="#br0">1 37 13901,'0'0'18866,"66"-4"-18866,-37 0 0,4 0 0,3-6-2114,-1-4-5541</inkml:trace>
</inkml:ink>
</file>

<file path=ppt/ink/ink27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3:58.017"/>
    </inkml:context>
    <inkml:brush xml:id="br0">
      <inkml:brushProperty name="width" value="0.025" units="cm"/>
      <inkml:brushProperty name="height" value="0.025" units="cm"/>
    </inkml:brush>
  </inkml:definitions>
  <inkml:trace contextRef="#ctx0" brushRef="#br0">107 193 17649,'0'0'4324,"13"0"-1943,2 0-1741,1 0 1,-1-2 0,1 0-1,-1 0 1,30-10 0,-41 11-555,-1 0 0,1-1 0,0 1 1,0-1-1,-1 0 0,1 0 0,-1 0 1,1 0-1,-1-1 0,0 0 0,0 1 0,0-1 1,0 0-1,-1 0 0,1 0 0,-1-1 0,0 1 1,0-1-1,0 1 0,0-1 0,0 0 0,-1 0 1,0 1-1,0-1 0,0 0 0,0 0 0,-1 0 1,1 0-1,-1 0 0,0-1 0,0 1 0,-2-7 1,1 7-59,0 1 1,0-1-1,-1 1 1,1 0 0,-1-1-1,0 1 1,0 0-1,-1 0 1,1 0 0,-1 0-1,1 1 1,-1-1-1,0 1 1,0-1 0,0 1-1,0 0 1,0 0-1,0 0 1,-1 1 0,1-1-1,-1 1 1,1 0-1,-1 0 1,0 0 0,1 0-1,-6 0 1,1 0-44,1 0 0,-1 0 0,1 1 0,-1 0 0,1 0 0,-1 1-1,1 0 1,-1 0 0,1 1 0,0-1 0,-1 2 0,-10 4 0,8 0 9,0 1 1,1-1-1,0 1 0,0 1 0,1 0 1,0 0-1,1 1 0,-1 0 0,2 0 0,0 0 1,0 1-1,1 0 0,0 0 0,1 0 0,0 1 1,1 0-1,0-1 0,1 1 0,1 0 1,0 0-1,0 0 0,1 1 0,3 20 0,-2-29 15,1-1 0,-1 1 0,1-1 0,0 0 0,0 0 0,1 0 0,-1 0 0,1 0 0,-1-1 0,1 1 0,0-1 0,0 0 0,0 1 0,0-1 0,1 0 0,-1-1 0,0 1-1,1-1 1,-1 0 0,1 1 0,0-1 0,-1-1 0,1 1 0,0-1 0,-1 1 0,6-1 0,11 1-143,-1 0 0,1-2 1,32-4-1,-34 2-856,-1-1 1,1-1-1,-1 0 1,21-10-1,30-19-8486,-18 5-4596</inkml:trace>
</inkml:ink>
</file>

<file path=ppt/ink/ink27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3:58.853"/>
    </inkml:context>
    <inkml:brush xml:id="br0">
      <inkml:brushProperty name="width" value="0.025" units="cm"/>
      <inkml:brushProperty name="height" value="0.025" units="cm"/>
    </inkml:brush>
  </inkml:definitions>
  <inkml:trace contextRef="#ctx0" brushRef="#br0">319 35 11627,'0'0'12081,"-23"-22"-3374,19 22-8689,1 0 0,-1 1 0,1-1 0,-1 1 0,1-1 0,-1 1 0,1 0 0,0 1 0,-1-1 0,1 1 0,0-1 0,0 1 0,0 0 1,0 0-1,0 0 0,1 1 0,-1-1 0,-3 5 0,-47 58-2,39-45-23,3-5 7,1 0 0,0 1 0,-11 25 0,19-36 0,-1 0 0,1 0 0,1 0 0,-1 0 0,1 0 0,0 1 0,0-1 0,0 0 0,1 1 0,0-1 0,0 1 0,0-1 0,1 0 0,0 1 0,0-1 0,2 7 0,-2-11 0,0 1 0,0-1 0,1 1 0,-1-1 0,0 0 0,1 1 0,-1-1 0,1 0 0,0 0 0,-1 0 0,1 0 0,0 0 0,-1-1 0,1 1 0,0 0 0,0-1 0,0 1 0,0-1 0,0 0 0,-1 0 0,1 1 0,0-1 0,0 0 0,0-1 0,0 1 0,0 0 0,3-1 0,2-1 0,0 1 0,0-1 0,0 0 0,0 0 0,0-1 0,7-4 0,5-6 0,-1-1 0,-1-1 0,0 0 0,-2-1 0,0-1 0,0-1 0,-2 0 0,17-28 0,-119 210 0,-152 203 0,237-362 0,-1 4 0,-1 0 0,1 1 0,0-1 0,1 1 0,0 0 0,-3 12 0,10-17 0,6-9 0,8-9 0,27-36-161,-2-1 1,-2-1-1,36-63 0,-2 4-354,170-212-5304,-221 288 6153,-17 24 830,-16 22-292,-6 8-688,-63 90 757,70-95-552,0 0 0,1 0 0,0 1 0,2 0 0,-8 27 0,13-42-376,1 0-1,0 0 0,-1-1 0,1 1 1,0 0-1,0 0 0,-1 0 1,1 0-1,0 0 0,0 0 1,0 0-1,0 0 0,0 0 1,1 0-1,-1 0 0,0 0 1,0 0-1,1 0 0,-1-1 0,0 1 1,1 0-1,-1 0 0,1 0 1,-1 0-1,1-1 0,-1 1 1,1 0-1,0 0 0,-1-1 1,1 1-1,0-1 0,-1 1 0,1 0 1,0-1-1,0 0 0,0 1 1,0-1-1,-1 1 0,1-1 1,0 0-1,0 0 0,0 1 1,0-1-1,0 0 0,0 0 1,0 0-1,0 0 0,0 0 0,0 0 1,0 0-1,0 0 0,0-1 1,0 1-1,-1 0 0,1-1 1,0 1-1,1-1 0,8-2 75,0 0 0,0-1 0,0 0-1,9-6 1,18-10-98,-1-1-1,-1-2 1,-1-2-1,-1-1 1,-2-1-1,30-33 1,-55 51-338,-26 27 121,-31 35-135,45-45 87,-36 45-1106,25-15-3451,17-36 4060,0 4-2942,6-5-3424,12-4-3575</inkml:trace>
</inkml:ink>
</file>

<file path=ppt/ink/ink27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3:59.698"/>
    </inkml:context>
    <inkml:brush xml:id="br0">
      <inkml:brushProperty name="width" value="0.025" units="cm"/>
      <inkml:brushProperty name="height" value="0.025" units="cm"/>
    </inkml:brush>
  </inkml:definitions>
  <inkml:trace contextRef="#ctx0" brushRef="#br0">236 338 20019,'-13'4'1948,"-6"1"-841,-1 2 1,1 0-1,-35 20 0,44-21-833,-1 1 0,1-1 0,0 2 0,1 0 0,-1 0 0,2 0 1,-1 1-1,1 1 0,-9 12 0,16-21-274,1 0 1,-1 1-1,0-1 1,0 0-1,1 0 1,-1 0-1,0 1 0,1-1 1,-1 0-1,1 1 1,0-1-1,-1 0 1,1 1-1,0-1 0,0 0 1,0 1-1,0-1 1,0 1-1,0-1 1,0 0-1,1 1 1,-1-1-1,1 2 0,0-2 4,0 0-1,0 0 0,0-1 1,0 1-1,0 0 0,0-1 1,0 1-1,0-1 0,1 1 1,-1-1-1,0 1 0,0-1 1,1 0-1,-1 1 0,0-1 0,0 0 1,1 0-1,-1 0 0,2 0 1,6-1 34,-1 0 1,0 0 0,0-1-1,1 0 1,-1-1-1,11-4 1,4-5-251,0-2 0,-1 0 0,0-1 0,-2-1-1,0 0 1,0-2 0,-2-1 0,0 0 0,-1-1 0,18-29 0,-46 68-715,3-8 866,1 1-1,0 0 1,1 0-1,0 0 0,1 1 1,1 0-1,0 0 0,0 1 1,-2 25-1,6-38 64,0 0 1,0 0-1,0 0 0,0 0 1,1 0-1,-1 0 0,0 0 0,1 0 1,-1 0-1,1 0 0,-1 0 0,1 0 1,0 0-1,-1 0 0,1 0 0,0-1 1,0 1-1,-1 0 0,1-1 1,0 1-1,0 0 0,0-1 0,0 1 1,0-1-1,0 1 0,0-1 0,0 0 1,0 1-1,0-1 0,0 0 0,0 0 1,0 1-1,0-1 0,0 0 1,0 0-1,0 0 0,0-1 0,0 1 1,0 0-1,0 0 0,1 0 0,0-1 1,5-1 50,-1 1 0,0-1 0,0 0 0,0 0 1,0 0-1,8-5 0,6-7 27,0-1 0,-1 0-1,0-2 1,-2 0 0,1-1 0,13-20 0,83-125 2377,-98 137-2186,13-17-367,26-57 1,-71 128-402,-37 48 1,-8 12 1996,58-83-1439,-56 99 1368,53-91-1301,0 0-1,1 1 0,0-1 1,1 1-1,1 0 0,-2 17 0,5-31-123,0 1 0,-1-1-1,1 0 1,0 1 0,0-1 0,0 0-1,0 1 1,0-1 0,0 0-1,1 0 1,-1 1 0,0-1-1,0 0 1,0 1 0,0-1 0,0 0-1,0 0 1,0 1 0,1-1-1,-1 0 1,0 0 0,0 1-1,0-1 1,1 0 0,-1 0 0,0 1-1,0-1 1,0 0 0,1 0-1,-1 0 1,0 0 0,1 0 0,-1 1-1,0-1 1,0 0 0,1 0-1,-1 0 1,0 0 0,1 0-1,-1 0 1,0 0 0,1 0 0,-1 0-1,0 0 1,0 0 0,1 0-1,-1 0 1,0 0 0,1 0-1,-1 0 1,0-1 0,0 1 0,1 0-1,-1 0 1,0 0 0,0 0-1,1 0 1,-1-1 0,0 1 0,0 0-1,1-1 1,16-12 322,-9 1-295,-1 0 0,0-1 0,9-21 1,-10 20-24,0 0 0,16-25 0,-22 44-8,0-1 0,1 0 0,-1 1 0,1-1 0,0 0 0,0 0 0,1 0 0,-1 0 0,1 0 0,0 0 0,3 6 0,-2-7 0,0 1 0,0-2 0,0 1 0,1 0 0,-1 0 0,1-1 0,-1 0 0,1 0 0,0 0 0,0 0 0,0-1 0,0 1 0,0-1 0,0 0 0,0 0 0,0 0 0,1-1 0,-1 0 0,0 0 0,0 0 0,1 0 0,-1 0 0,0-1 0,0 0 0,8-2 0,4-1 0,-1-2 0,1 1 0,-1-2 0,0 0 0,19-13 0,68-53 0,-132 114 0,12-20 0,-42 57 0,55-71 0,0 0 0,1 1 0,0 0 0,0 0 0,1 0 0,0 0 0,1 0 0,-3 16 0,5-24 0,0 0 0,0 1 0,0-1 0,0 1 0,0-1 0,0 0 0,0 1 0,0-1 0,0 1 0,0-1 0,0 0 0,0 1 0,0-1 0,1 1 0,-1-1 0,0 0 0,0 1 0,0-1 0,1 0 0,-1 1 0,0-1 0,1 0 0,-1 0 0,0 1 0,1-1 0,-1 0 0,0 0 0,1 1 0,-1-1 0,0 0 0,1 0 0,-1 0 0,1 0 0,19 0 0,19-13 0,-29 6-283,0 1 0,0-2 1,-1 1-1,0-1 0,0-1 0,-1 1 1,13-20-1,-12 15-651,0-2 1,-1 1-1,-1-1 1,0 0-1,5-20 1,3-21-7059</inkml:trace>
</inkml:ink>
</file>

<file path=ppt/ink/ink27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4:00.056"/>
    </inkml:context>
    <inkml:brush xml:id="br0">
      <inkml:brushProperty name="width" value="0.025" units="cm"/>
      <inkml:brushProperty name="height" value="0.025" units="cm"/>
    </inkml:brush>
  </inkml:definitions>
  <inkml:trace contextRef="#ctx0" brushRef="#br0">43 1 13773,'0'0'8584,"-42"54"-7975,42-39-641,8-2-897,11-4-3203,8 0-9257</inkml:trace>
</inkml:ink>
</file>

<file path=ppt/ink/ink27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4:00.398"/>
    </inkml:context>
    <inkml:brush xml:id="br0">
      <inkml:brushProperty name="width" value="0.025" units="cm"/>
      <inkml:brushProperty name="height" value="0.025" units="cm"/>
    </inkml:brush>
  </inkml:definitions>
  <inkml:trace contextRef="#ctx0" brushRef="#br0">92 673 22645,'-8'4'2691,"-1"0"-1810,1-1-157,0 1 0,0 0 1,0 0-1,1 1 0,0 0 0,0 0 1,0 0-1,-7 8 0,19-11-752,0-1 0,0-1 0,0 1 0,1-1 1,-1 0-1,0 0 0,0 0 0,7-2 0,57-21-1149,14-4-30,-76 25 1222,0 1-1,0 0 1,0 0 0,0 1 0,0 0-1,0 0 1,0 0 0,0 1 0,12 3-1,-18-3 24,1-1 0,-1 1 1,1 0-1,-1 0 0,0 0 0,1 0 0,-1 1 0,0-1 0,0 0 0,0 0 0,0 1 0,0-1 1,0 1-1,0-1 0,0 1 0,-1-1 0,1 1 0,-1-1 0,1 1 0,-1 0 0,1-1 0,-1 1 1,0 0-1,0-1 0,0 1 0,0 0 0,0-1 0,0 1 0,-1 2 0,-10 56 1263,8-51-1225,3-8-76,1-1 0,-1 1 0,0-1 0,0 0 0,0 1 0,0-1 0,1 1 0,-1-1 0,0 0 0,1 1 0,-1-1 0,0 1 0,0-1 0,1 0 0,-1 1 0,1-1 0,-1 0 0,0 0 0,1 1 0,-1-1 0,1 0 0,-1 0 0,0 0 0,1 1 0,-1-1 0,1 0 0,-1 0 0,1 0 0,-1 0 0,1 0 0,-1 0 0,1 0 0,-1 0 0,1 0 0,-1 0 0,0 0 0,1 0 0,-1-1 0,1 1 0,18-2 0,49-13 0,-41 8 0,1 1 0,0 2 0,42-2 0,-68 6 0,47 4 0,-46-3 0,-1 0 0,1 1 0,0-1 0,-1 1 0,1 0 0,-1 0 0,0 0 0,1 0 0,-1 0 0,0 0 0,0 0 0,0 1 0,-1-1 0,3 3 0,-4-4-98,0 0 0,1-1 0,-1 1 0,1-1 0,-1 0 0,1 1 0,0-1 1,-1 1-1,1-1 0,-1 0 0,1 1 0,0-1 0,-1 0 0,1 0 0,0 0 0,-1 1 0,1-1 0,0 0 0,-1 0 0,1 0 0,0 0 0,-1 0 1,2 0-1,0-1-571,0 1 1,0-1-1,1 1 1,-1-1-1,0 0 1,0 1-1,0-1 1,0 0-1,0 0 1,0-1-1,2-1 1,16-18-7377</inkml:trace>
  <inkml:trace contextRef="#ctx0" brushRef="#br0" timeOffset="1">1158 0 19378,'0'0'13389,"-62"62"-13389,41-24 0,3 2 0,6 8 0,6-1 0,4 1-1217,2-6-4805,0 2-5317</inkml:trace>
</inkml:ink>
</file>

<file path=ppt/ink/ink27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4:00.758"/>
    </inkml:context>
    <inkml:brush xml:id="br0">
      <inkml:brushProperty name="width" value="0.025" units="cm"/>
      <inkml:brushProperty name="height" value="0.025" units="cm"/>
    </inkml:brush>
  </inkml:definitions>
  <inkml:trace contextRef="#ctx0" brushRef="#br0">1 1 20243,'0'0'12524</inkml:trace>
</inkml:ink>
</file>

<file path=ppt/ink/ink27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4:06.202"/>
    </inkml:context>
    <inkml:brush xml:id="br0">
      <inkml:brushProperty name="width" value="0.025" units="cm"/>
      <inkml:brushProperty name="height" value="0.025" units="cm"/>
    </inkml:brush>
  </inkml:definitions>
  <inkml:trace contextRef="#ctx0" brushRef="#br0">250 230 7111,'-8'-2'913,"-5"-2"32,-1 1 1,1 0-1,-1 1 1,0 1 0,0 0-1,1 1 1,-1 0 0,-18 4-1,27-4-810,0 2 1,0-1-1,0 1 0,1-1 0,-1 1 1,0 1-1,1-1 0,0 1 1,0-1-1,-1 1 0,2 0 0,-1 1 1,0-1-1,1 1 0,-1-1 0,1 1 1,0 0-1,0 1 0,1-1 0,-1 0 1,1 1-1,0-1 0,0 1 0,0 0 1,1-1-1,0 1 0,0 0 0,-1 5 1,0 13 189,0-1 0,2 1 0,0 0 0,2-1 1,0 1-1,2-1 0,0 0 0,1 0 0,9 22 1,7 11-135,2-1 1,38 65 0,-40-81-164,3-2 0,0 0 0,2-2 0,32 33 0,-46-54-20,0-1 0,1-1 0,0 0-1,1 0 1,0-2 0,1 1-1,0-2 1,0 0 0,1-1-1,0 0 1,1-2 0,33 8 0,-44-12 37,1 0 0,0-1-1,-1 0 1,1 0 0,0-1 0,0 0 0,-1 0 0,1-1 0,-1 1 0,1-2 0,-1 1 0,0-1 0,0 1 0,0-2 0,0 1 0,0-1 0,-1 0 0,1 0 0,-1 0 0,0-1 0,-1 1 0,1-1 0,-1-1 0,0 1 0,0-1 0,5-8 0,3-11 203,0 0 0,-2 0-1,0-1 1,-2-1 0,6-32 0,-1-3 46,-3 0 1,-3 0-1,-1-112 1,-7 133-168,-3 1 1,-1-1 0,-1 1-1,-3 0 1,-1 1-1,-28-70 1,31 94-109,0 0-1,-1 1 1,-1 0-1,0 0 1,-1 1 0,-13-14-1,20 24-19,0 0 0,-1-1-1,1 1 1,-1 0 0,1 0-1,-1 1 1,0-1 0,0 1-1,0 0 1,-1 0 0,1 0-1,0 1 1,-1 0 0,1-1 0,-1 1-1,0 1 1,1-1 0,-1 1-1,0 0 1,1 0 0,-1 0-1,0 1 1,1-1 0,-1 1-1,-7 3 1,4 0-28,0 0 0,0 0 0,1 1 0,0 0 0,0 1 0,1-1 0,-1 1 0,1 1 0,1-1 1,-1 1-1,-7 12 0,-6 11-250,-21 47 1,38-72 243,-98 255-3693,78-194 1466,8-32-1411,2-22-2530</inkml:trace>
</inkml:ink>
</file>

<file path=ppt/ink/ink27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4:08.820"/>
    </inkml:context>
    <inkml:brush xml:id="br0">
      <inkml:brushProperty name="width" value="0.025" units="cm"/>
      <inkml:brushProperty name="height" value="0.025" units="cm"/>
    </inkml:brush>
  </inkml:definitions>
  <inkml:trace contextRef="#ctx0" brushRef="#br0">511 83 5317,'0'0'1548,"-8"-7"-224,4 4-1221,0-1 117,-1 0-1,1 0 1,-1 0-1,0 1 1,0 0-1,-1 0 1,1 0-1,-1 0 1,1 1-1,-1 0 0,0 0 1,0 1-1,0 0 1,-7-1-1,4 1-98,1 1-1,0 0 0,0 1 0,0 0 0,0 0 1,0 0-1,0 1 0,0 0 0,1 1 1,-1 0-1,1 0 0,-1 1 0,1-1 1,0 2-1,1-1 0,-1 1 0,1 0 1,-1 0-1,2 1 0,-10 10 0,-4 10 27,0 0 0,2 2-1,1 0 1,1 1 0,2 0-1,-16 52 1,-39 194-74,46-143 75,6 0 0,5 2 0,7 138 1,6-233 48,1-1 0,2 0 0,2-1 1,1 1-1,17 47 0,-17-66-169,0 1 1,1-1-1,0-1 0,2 1 0,0-2 0,1 1 0,1-2 0,0 0 1,2 0-1,-1-1 0,21 15 0,-28-25-29,-1 0-1,1-1 1,0 0-1,0 0 1,0 0-1,0-1 1,1 0-1,0-1 1,-1 1-1,1-2 1,0 1-1,0-1 1,0 0 0,0-1-1,0 0 1,0 0-1,0 0 1,9-3-1,-7 1 33,-1-2 0,1 1 0,-1-1 0,0 0 0,0-1 0,0 0 0,-1-1 0,1 0 0,-1 0 0,-1-1 0,1 0 0,-1 0 0,11-15 0,9-16 345,-1-1-1,-3-1 1,-1 0 0,-2-2-1,23-69 1,49-229 354,-65 213-622,-5-2 0,-5-1 0,-2-205 0,-15 308-88,-2 0 0,-1 0-1,-2 0 1,0 1 0,-2 0 0,-11-32-1,14 49 7,0 0-1,0 0 1,-1 0-1,0 0 1,0 1-1,-1 0 1,0 0-1,0 1 0,-1 0 1,0 0-1,-1 0 1,1 1-1,-1 0 1,0 0-1,-1 1 1,1 0-1,-1 0 1,0 1-1,0 1 1,-11-4-1,7 4-11,-1 1 1,0 0-1,0 1 1,0 0-1,0 1 0,0 1 1,0 0-1,0 1 1,0 1-1,0 0 1,1 0-1,0 1 0,-1 1 1,1 1-1,1 0 1,-18 10-1,16-7-232,0 1-1,1 1 1,0 0-1,1 0 1,0 1-1,0 1 1,2 0-1,0 0 1,0 1-1,1 1 1,1-1 0,0 2-1,-7 18 1,-3 21-3156,4-7-3000</inkml:trace>
</inkml:ink>
</file>

<file path=ppt/ink/ink27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4:10.319"/>
    </inkml:context>
    <inkml:brush xml:id="br0">
      <inkml:brushProperty name="width" value="0.025" units="cm"/>
      <inkml:brushProperty name="height" value="0.025" units="cm"/>
    </inkml:brush>
  </inkml:definitions>
  <inkml:trace contextRef="#ctx0" brushRef="#br0">235 231 11659,'0'0'795,"-12"-5"76,-1 0-385,0 0 1,0 1 0,-1 0 0,0 1 0,-23-3 0,33 6-403,0-1 1,0 1-1,0 0 1,0 0-1,1 0 1,-1 1-1,0-1 1,0 1-1,0 0 1,0 0-1,0 0 1,1 1-1,-1 0 1,1-1-1,-1 1 1,1 0-1,0 0 1,-1 1-1,1-1 1,0 1-1,0-1 1,1 1-1,-1 0 1,1 0-1,-1 1 1,1-1-1,0 0 0,0 1 1,-2 4-1,-1 9-70,1 0 1,1 1-1,0-1 0,1 1 0,1 0 0,0-1 0,2 1 0,0 0 0,1 0 0,4 17 0,8 29-19,29 79 0,-38-129 10,35 107 20,5-3 0,80 150 0,-116-252-24,1 0 1,1-1 0,0 0 0,2 0 0,-1-1 0,2-1 0,-1 0-1,2-1 1,0 0 0,18 10 0,-24-17 2,0 0 0,-1-1 0,1 0 0,1-1 0,-1 0-1,0 0 1,1-1 0,0 0 0,-1-1 0,1 0 0,0 0 0,0-1 0,0 0 0,-1-1 0,1 0 0,0-1 0,0 0 0,-1 0 0,0-1 0,1-1-1,9-4 1,-11 3-6,1 0 0,-1-1 0,0 0 0,-1-1 0,1 0 0,-1 0 0,0-1 0,-1 1-1,0-2 1,0 1 0,-1 0 0,0-1 0,-1 0 0,1 0 0,-2-1 0,1 1 0,-1-1 0,-1 0-1,2-11 1,3-22 38,-3 0 0,-1 0-1,-3-45 1,0 86-35,-5-87 290,-4 2 0,-3-1 1,-5 1-1,-3 1 0,-4 1 1,-37-85-1,58 162-269,-13-34 193,-43-79 0,54 112-193,0 0 1,0 1 0,-1 0 0,0 0 0,0 1 0,-1-1-1,0 1 1,-1 1 0,1-1 0,-1 1 0,0 1 0,-1-1-1,1 2 1,-1-1 0,-12-4 0,17 8-16,0 0-1,0 1 1,-1-1-1,1 1 1,0-1 0,0 1-1,-1 1 1,1-1 0,0 1-1,0-1 1,0 1-1,-1 0 1,1 1 0,0-1-1,0 1 1,-4 2 0,2 0-15,0 0 1,0 0 0,0 1-1,1 0 1,-1 0-1,1 1 1,0 0 0,-6 9-1,-1 6-96,0 0 0,1 1-1,1 0 1,-10 37 0,11-27-485,-6 60-1,11-60-2787,-16 58 0,6-62-2469</inkml:trace>
</inkml:ink>
</file>

<file path=ppt/ink/ink27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4:26.082"/>
    </inkml:context>
    <inkml:brush xml:id="br0">
      <inkml:brushProperty name="width" value="0.025" units="cm"/>
      <inkml:brushProperty name="height" value="0.025" units="cm"/>
    </inkml:brush>
  </inkml:definitions>
  <inkml:trace contextRef="#ctx0" brushRef="#br0">4638 552 4676,'-10'-7'545,"-35"-22"895,-1 3 0,-1 1 0,-65-23 0,-171-50-28,153 56-1078,-106-29 551,-3 11-1,-2 10 1,-480-35 0,580 77-547,1 5 0,-1 7 0,1 5 0,1 7 1,-185 45-1,131-8-261,4 8 0,2 8 1,-200 106-1,321-140 42,1 3 0,-101 79-1,142-97-57,0 1 0,1 1-1,1 2 1,1 0 0,1 1-1,1 1 1,1 0 0,-26 56-1,37-64-51,1-1-1,0 1 0,1 1 0,2-1 0,0 0 1,0 1-1,2 0 0,0-1 0,2 1 0,0 0 0,0 0 1,2-1-1,1 1 0,0-1 0,13 34 0,-7-29 1,0-1 1,2 0-1,1 0 0,1-1 0,0-1 0,2 0 0,0-1 0,1-1 0,1 0 0,1-1 1,30 20-1,-2-6 25,1-3 1,2-2-1,0-2 1,2-2-1,73 20 1,279 48 281,-145-49 25,1-11 1,1-12 0,368-20-1,-407-18 163,433-96 0,200-131-124,-842 243-376,490-172 85,-392 131-32,-3-4-1,147-92 0,-233 127-36,-1-1 0,0 0 1,-1-2-1,-1 0 0,-1-1 0,0-1 0,22-32 1,-36 46-71,-1-1 1,1 0-1,-1 1 1,0-1-1,-1 0 1,1 0-1,-1 0 1,-1-1-1,1 1 1,-1-1-1,0 1 1,0-1-1,-1 1 1,0-1-1,0 1 1,0-1-1,-1 1 1,0-1-1,0 1 1,-1-1-1,0 1 1,0 0-1,0 0 1,-1 0-1,0 0 1,0 0-1,0 1 1,-1-1-1,0 1 1,0 0-1,0 0 1,-1 0-1,-9-8 1,-11-6-484,-1 0 0,0 1 1,-2 2-1,0 1 0,0 1 1,-1 1-1,-38-11 1,-219-48-5041,138 43 1489</inkml:trace>
</inkml:ink>
</file>

<file path=ppt/ink/ink27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4:27.885"/>
    </inkml:context>
    <inkml:brush xml:id="br0">
      <inkml:brushProperty name="width" value="0.025" units="cm"/>
      <inkml:brushProperty name="height" value="0.025" units="cm"/>
    </inkml:brush>
  </inkml:definitions>
  <inkml:trace contextRef="#ctx0" brushRef="#br0">772 57 8520,'-8'-7'1473,"2"2"-1259,0 0 0,0 0-1,-1 0 1,0 1-1,0 0 1,0 1-1,0-1 1,-1 1-1,1 1 1,-1-1-1,0 1 1,0 1-1,-15-2 1,9 2-170,0 1 0,0 1 0,0 0 0,0 1-1,0 0 1,0 1 0,0 1 0,1 0 0,0 1 0,0 0 0,0 1 0,0 0 0,1 1-1,0 1 1,1 0 0,0 1 0,-14 12 0,-7 12 202,2 1 1,1 2-1,1 1 1,-42 76-1,24-24 302,-40 111 0,67-149-449,2 2 0,-14 81 0,26-105-80,1 1 0,2-1 1,1 1-1,1-1 0,1 1 1,8 39-1,-7-59 11,0-1 0,1 1 0,0-1 0,1 0 1,0 0-1,0-1 0,1 1 0,0-1 0,1 0 0,-1 0 0,1 0 1,1-1-1,0 0 0,0 0 0,0-1 0,1 0 0,0 0 0,0-1 0,0 0 1,1 0-1,0-1 0,-1 0 0,2-1 0,-1 0 0,10 2 0,-1-1 81,0-1 0,0-1-1,0-1 1,0 0-1,0-2 1,0 0-1,0 0 1,0-2-1,0-1 1,0 0 0,-1-1-1,29-12 1,-5-2 28,0-3-1,-2-1 1,0-2 0,-2-2 0,-1-1 0,43-43 0,-54 46-29,-1-1 1,-1-1 0,-2-2 0,0 0 0,-3 0 0,0-2 0,-2 0 0,22-61 0,-32 74-52,-1 0 1,0 0-1,-2 0 1,0-1-1,-2 0 1,1 0 0,-2 1-1,-1-1 1,0 0-1,-9-36 1,8 45-64,-2 0-1,1 0 1,-2 0 0,1 1-1,-1 0 1,-1 0 0,1 0-1,-1 1 1,-1-1 0,0 1 0,0 1-1,-1-1 1,1 2 0,-1-1-1,-1 1 1,0 0 0,1 0-1,-2 1 1,1 1 0,-1-1-1,-10-2 1,-1 1-540,0 1-1,0 1 1,-1 1 0,0 1-1,-28 1 1,25 1-893,-32-4-3901</inkml:trace>
</inkml:ink>
</file>

<file path=ppt/ink/ink27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4:29.520"/>
    </inkml:context>
    <inkml:brush xml:id="br0">
      <inkml:brushProperty name="width" value="0.025" units="cm"/>
      <inkml:brushProperty name="height" value="0.025" units="cm"/>
    </inkml:brush>
  </inkml:definitions>
  <inkml:trace contextRef="#ctx0" brushRef="#br0">3 20 13773,'0'-10'2114,"-2"1"2755,4 13-4837,9 9 64,1 2-64,6 3 0,2 4 0,2 1-32,0-1-256,1-2-865,3-5-801,0-4-1634,-4-8-1472</inkml:trace>
</inkml:ink>
</file>

<file path=ppt/ink/ink27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4:29.861"/>
    </inkml:context>
    <inkml:brush xml:id="br0">
      <inkml:brushProperty name="width" value="0.025" units="cm"/>
      <inkml:brushProperty name="height" value="0.025" units="cm"/>
    </inkml:brush>
  </inkml:definitions>
  <inkml:trace contextRef="#ctx0" brushRef="#br0">228 1 12107,'0'0'4869,"-50"13"-3812,21 11-32,-5 8 0,0 4-96,1 0-321,8 0-351,7-2-193,13 0-32,5-3-513,14-6-1216,15-12-1090,8-13-3587</inkml:trace>
</inkml:ink>
</file>

<file path=ppt/ink/ink27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4:30.284"/>
    </inkml:context>
    <inkml:brush xml:id="br0">
      <inkml:brushProperty name="width" value="0.025" units="cm"/>
      <inkml:brushProperty name="height" value="0.025" units="cm"/>
    </inkml:brush>
  </inkml:definitions>
  <inkml:trace contextRef="#ctx0" brushRef="#br0">718 59 8808,'0'0'1575,"-8"-8"5,4 3-1415,2 2-102,-2-1 0,1 0 0,0 1 0,-1-1 1,1 1-1,-1 0 0,0 0 0,0 1 1,0-1-1,-1 1 0,1 0 0,0 0 1,-1 0-1,1 1 0,-1-1 0,0 1 1,-5 0-1,-16 0 248,0 2 0,1 0 0,-1 2 0,0 1 1,1 1-1,0 1 0,0 1 0,1 1 0,0 2 0,-28 14 0,24-9 44,0 1 0,1 2 0,0 1 0,2 0 0,0 2 0,1 1 0,-37 45 0,51-54-301,1 1 0,0 0 0,1 0-1,0 1 1,1 0 0,1 1 0,0-1 0,-6 28 0,11-35-51,-1-1 1,1 1-1,1 0 1,-1-1-1,1 1 1,1 0-1,-1-1 0,1 1 1,1-1-1,-1 1 1,1-1-1,1 1 1,-1-1-1,1 0 0,0 0 1,1 0-1,0-1 1,0 1-1,0-1 1,1 0-1,5 6 0,1-3 15,1 0 0,0 0-1,0-1 1,1 0 0,0-1-1,0-1 1,1 0-1,0-1 1,0 0 0,0-2-1,1 1 1,18 1 0,4-1 42,0-1 0,1-2 0,64-7 0,-56-1 150,0-2 0,-1-1 0,0-3-1,-1-2 1,0-2 0,-2-2 0,0-1 0,-1-3 0,-1-1 0,-1-2-1,-1-1 1,50-48 0,-72 59 146,-2-1 1,1 0-1,-2-1 0,-1 0 0,0-1 1,17-38-1,-26 50-243,0 0 0,-1 0 0,0 0 0,-1 0 0,0 0 0,0 0 0,0 0-1,-1-1 1,0 1 0,-2-14 0,1 16-82,0 1-1,-1-1 1,0 0 0,0 1-1,0 0 1,0-1-1,-1 1 1,1 0-1,-1 0 1,0 1 0,0-1-1,-1 0 1,1 1-1,-1 0 1,0 0 0,0 0-1,-8-5 1,-1 2-24,-1 0 1,0 0-1,0 2 1,0-1-1,-1 2 1,1 0-1,-1 1 1,-21-1-1,0 2-168,-1 1 0,-46 7-1,52-1-731,0 1 0,-51 20 0,50-16-3295,-58 13 0,54-21-5187</inkml:trace>
</inkml:ink>
</file>

<file path=ppt/ink/ink27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4:39.923"/>
    </inkml:context>
    <inkml:brush xml:id="br0">
      <inkml:brushProperty name="width" value="0.025" units="cm"/>
      <inkml:brushProperty name="height" value="0.025" units="cm"/>
    </inkml:brush>
  </inkml:definitions>
  <inkml:trace contextRef="#ctx0" brushRef="#br0">14660 625 10474,'-114'-66'497,"-2"5"0,-2 6 0,-3 4 1,-2 6-1,-216-49 0,-658-59-2199,-1350 54 1617,1234 164 897,7 87-295,-777 261 643,1359-256-579,-764 339 0,969-344-496,7 14-1,8 13 1,8 14 0,9 12-1,8 13 1,-268 273 0,259-196-67,13 13 1,14 11 0,-403 648-1,550-767 24,9 4 0,-92 256 0,145-312 89,7 3 0,6 1-1,7 2 1,-13 170 0,35-176 120,15 262 1,6-303-160,3-1 0,6 0-1,39 122 1,-20-114-120,5-1 1,5-3-1,5-2 1,5-2-1,4-3 0,4-3 1,5-3-1,4-3 0,89 84 1,-63-81-13,5-4 1,3-5-1,5-5 1,2-5-1,4-5 1,3-5-1,188 72 0,-93-61-5,430 93 0,249-30 114,1583 44 97,-1409-189-224,-4-111-7,-644 28 118,687-234 1,359-290-49,-1093 423-59,560-373 0,-704 394 37,-7-10 0,-8-9 0,248-274 0,-293 262 219,-10-8 0,-9-7 0,-9-6 0,-9-6 0,-11-5 0,105-270 0,-143 271 127,-10-3 0,-10-3-1,-11-2 1,-9-3 0,-12-2 0,9-416-1,-45 509-222,-7 1 0,-6 0 0,-6 1 0,-61-219 0,52 267-159,-5 2 0,-4 1 0,-4 2 1,-4 1-1,-4 3 0,-4 2 0,-91-112 0,81 126-325,-3 2 0,-3 4 0,-3 2 0,-3 4-1,-3 3 1,-128-71 0,90 67-559,-4 6-1,-1 5 0,-3 5 1,-166-37-1,-211-8-3626,-33 37-2558,523 53 6952</inkml:trace>
</inkml:ink>
</file>

<file path=ppt/ink/ink27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4:47.508"/>
    </inkml:context>
    <inkml:brush xml:id="br0">
      <inkml:brushProperty name="width" value="0.025" units="cm"/>
      <inkml:brushProperty name="height" value="0.025" units="cm"/>
    </inkml:brush>
  </inkml:definitions>
  <inkml:trace contextRef="#ctx0" brushRef="#br0">0 1 2723,'0'0'-2114</inkml:trace>
</inkml:ink>
</file>

<file path=ppt/ink/ink27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4:48.114"/>
    </inkml:context>
    <inkml:brush xml:id="br0">
      <inkml:brushProperty name="width" value="0.025" units="cm"/>
      <inkml:brushProperty name="height" value="0.025" units="cm"/>
    </inkml:brush>
  </inkml:definitions>
  <inkml:trace contextRef="#ctx0" brushRef="#br0">4856 594 288,'5'-6'854,"-1"-1"-1,0 1 1,0-1-1,-1 0 0,0 0 1,0 0-1,-1 0 1,0 0-1,0-1 1,0 1-1,-1-1 0,0-12 1,-1 14-680,-1 1 1,0-1-1,0 1 1,0 0-1,0-1 0,-1 1 1,0 0-1,0 0 1,-1 0-1,1 0 0,-1 1 1,0-1-1,0 1 1,-1-1-1,1 1 0,-1 0 1,0 0-1,-6-4 1,-6-4-179,-1 1 0,0 1 1,0 0-1,-1 1 1,-25-8-1,-102-27-925,83 27 321,-193-53 344,-2 10 1,-329-31 0,-803 49 1597,745 92-507,511-29-508,1 5-1,-228 78 1,297-81-300,1 3-1,0 3 1,3 2-1,0 3 1,2 2-1,-76 65 0,109-81-19,2 1 0,1 1-1,0 2 1,2 0 0,1 0 0,0 2-1,2 0 1,1 1 0,2 1-1,0 0 1,2 0 0,1 2-1,1-1 1,1 1 0,2 0-1,-3 42 1,7-38 12,2 0-1,1 1 1,1-1-1,2 0 1,2 0-1,13 45 1,-10-53-41,1 0 1,1 0-1,1-1 1,1 0-1,2-1 1,0-1-1,2 0 0,24 26 1,-7-16 17,1-1 1,2-2-1,1-2 1,1-1-1,2-2 1,0-2-1,1-1 1,2-3-1,65 21 0,34 2 129,247 38-1,609 47-1158,-521-74 814,-153-16 273,359-6 1,-622-32-39,-1-3 1,0-3-1,0-3 1,-1-2 0,-1-3-1,0-2 1,82-37-1,-102 36 168,-1-2-1,-1-2 0,-1-1 0,-1-1 0,-2-3 1,0 0-1,-2-2 0,0-2 0,-3 0 0,0-2 1,34-55-1,-47 62 11,0 0 0,-2-1 1,-2-1-1,0 0 0,-2 0 1,0-1-1,5-42 0,-11 54-129,-2 1-1,0-1 1,0 1-1,-2-1 1,0 1-1,0 0 1,-2-1-1,0 1 1,-1 0-1,-1 0 1,0 1-1,-1-1 1,-1 1-1,0 0 1,-10-13-1,0 6-61,-1 1 1,0 0-1,-2 2 0,-1 0 0,0 1 1,-1 2-1,-1 0 0,0 1 1,-30-14-1,-14-2-27,-1 3 1,-92-25-1,-217-31-882,-6 30-1034,165 25 826,101 6-2294,38-4-3123</inkml:trace>
</inkml:ink>
</file>

<file path=ppt/ink/ink27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4:50.426"/>
    </inkml:context>
    <inkml:brush xml:id="br0">
      <inkml:brushProperty name="width" value="0.025" units="cm"/>
      <inkml:brushProperty name="height" value="0.025" units="cm"/>
    </inkml:brush>
  </inkml:definitions>
  <inkml:trace contextRef="#ctx0" brushRef="#br0">4253 476 9801,'-2'-9'742,"0"1"-665,-1 0 0,0 0 0,0 0 0,-1 1 0,0-1 0,0 1 0,-1 0 0,0 0 0,0 1 0,-1 0 0,0 0 0,0 0-1,0 0 1,-1 1 0,1 0 0,-12-6 0,-57-26-216,-2 4-1,-148-44 1,117 43 840,-297-72 2885,257 82-3223,-1 5 1,-178 2 0,30 18-167,-363 48 1,30 57-283,537-83 160,0 3-1,3 4 1,0 5-1,-139 74 1,193-87 25,1 1 0,0 2 1,2 1-1,1 2 0,1 1 1,2 2-1,1 1 0,1 0 0,2 2 1,-33 58-1,43-64-91,1 1 1,2 0-1,1 1 0,1 0 1,2 1-1,1 0 1,1 0-1,1 1 0,2-1 1,2 1-1,0 0 1,2-1-1,2 1 0,11 53 1,-7-60-10,1 0 0,1-1-1,2 0 1,0-1 0,2 0 0,0-1 0,1 0 0,2-1 0,0-1 0,1 0-1,1-2 1,33 28 0,-5-10 6,1-1-1,2-3 1,2-2 0,82 36-1,9-8 29,297 79 0,165-11 32,-231-64-13,627 23 0,-766-83 268,-1-11-1,0-10 0,438-93 1,-33-82 448,-534 152-677,-1-4 0,-3-4 0,177-121 0,-244 147 3,-1-1-1,-2-2 1,-1-1-1,-1-1 1,-1-1-1,39-58 1,-56 73-74,-1-1 0,0-1 0,-1 1 0,-1-1 0,-1-1 0,0 1 0,-1-1 0,-1 0 0,-1 0 0,0 0 0,-2-1 0,0 1 0,-1 0 0,0-1 1,-2 1-1,-7-35 0,4 35-28,-2 0 1,0 1-1,-1 0 1,-1 1-1,0 0 1,-1 0 0,-1 1-1,0 0 1,-1 1-1,-1 0 1,-19-16 0,-4 0-83,-1 1 0,-1 3 0,-60-32 0,5 12-324,-2 5 1,-1 3-1,-2 5 0,-1 4 1,-1 5-1,-119-14 0,-25 12-2109,-356 9 0,262 23-803,-9 10-2366</inkml:trace>
</inkml:ink>
</file>

<file path=ppt/ink/ink27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5:46.934"/>
    </inkml:context>
    <inkml:brush xml:id="br0">
      <inkml:brushProperty name="width" value="0.025" units="cm"/>
      <inkml:brushProperty name="height" value="0.025" units="cm"/>
    </inkml:brush>
  </inkml:definitions>
  <inkml:trace contextRef="#ctx0" brushRef="#br0">741 88 3331,'-9'-2'3646,"-111"-24"954,89 21-4259,1 1 0,-1 1 0,0 2 0,-48 4 0,64 0-234,0 1 1,0 0 0,0 1-1,1 1 1,0 0-1,0 1 1,0 1-1,1 0 1,-16 12-1,2 2 19,1 0 1,1 2-1,-24 28 0,34-32-82,1 0 0,1 0 0,0 2 1,2-1-1,1 1 0,0 1 0,2 0 0,1 0 0,0 1 0,2 0 0,1 0 1,0 0-1,1 29 0,2-18 51,2 1 0,1-1 0,2 0 0,1 0 0,2 0 0,2 0 0,0-1 0,23 49 0,-25-68-93,0 1 0,1-2-1,1 1 1,1-1 0,0 0-1,0-1 1,2 0-1,-1-1 1,2 0 0,-1-1-1,2 0 1,25 15-1,-28-21 10,0 1-1,1-2 1,0 1-1,-1-2 1,2 0-1,-1 0 0,0-1 1,0 0-1,1-1 1,-1-1-1,1 0 0,-1-1 1,1 0-1,-1 0 1,1-2-1,-1 1 0,0-2 1,12-4-1,8-6 146,-1-1 0,-1-1 0,-1-1 0,0-2 0,-1-1 0,37-35 0,-9 2 142,87-107-1,-115 124-143,-2-1-1,-1-1 0,-2-1 1,26-62-1,-38 75-21,-2 0-1,0-1 0,-2-1 0,-1 1 1,-2-1-1,0 0 0,-2 0 0,-2-37 1,0 55-122,-1 1 0,0-1-1,-1 0 1,0 1 0,-1-1 0,0 1 0,0 0 0,-1 0 0,0 0 0,-1 0-1,0 1 1,0 0 0,-1 0 0,0 0 0,0 1 0,-1-1 0,-8-6 0,3 5-30,0 1 0,0 0 1,-1 1-1,0 0 1,-1 1-1,1 0 1,-1 1-1,0 1 1,0 0-1,-27-3 0,-1 3-364,-1 1-1,1 2 0,-52 6 0,-124 25-4973,114-14-1075</inkml:trace>
</inkml:ink>
</file>

<file path=ppt/ink/ink27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5:11.602"/>
    </inkml:context>
    <inkml:brush xml:id="br0">
      <inkml:brushProperty name="width" value="0.025" units="cm"/>
      <inkml:brushProperty name="height" value="0.025" units="cm"/>
    </inkml:brush>
  </inkml:definitions>
  <inkml:trace contextRef="#ctx0" brushRef="#br0">7 32 3844,'0'0'119,"0"0"0,-1 0 1,1 0-1,0 0 1,-1-1-1,1 1 0,0 0 1,-1 0-1,1 0 1,0 0-1,0-1 0,-1 1 1,1 0-1,0 0 1,0-1-1,0 1 0,-1 0 1,1 0-1,0-1 1,0 1-1,0 0 0,0 0 1,-1-1-1,1 1 1,0 0-1,0-1 1,0 1-1,0 0 0,0-1 1,0 1-1,0 0 1,0-1-1,0 1 0,0 0 1,0-1-1,0 1 1,0 0-1,0-1 0,0 1 1,0 0-1,1-1 1,-1 1-1,0 0 0,0 0 1,0-1-1,1 1 1,-1-1-73,0 0 0,1 0 1,-1 0-1,0 0 1,1 0-1,-1 1 0,1-1 1,0 0-1,-1 0 1,1 1-1,-1-1 1,1 0-1,0 1 0,0-1 1,-1 1-1,1-1 1,0 1-1,1-1 0,46-5 4584,24 11-2539,-1 0-1154,428 11 167,-330-18-976,-52-2 294,-1 6 0,136 18 1,-79 13-76,-81-14 9,0-4 1,101 3-1,143-8-61,382 2 561,-627-12-857,160 19 0,133 4-1,-189-18 7,-147-3 48,0-3-1,61-7 0,-99 7-358,0 1 1,0 0-1,0 1 0,0 1 0,-1-1 0,1 1 0,0 1 0,-1 0 0,0 0 1,0 1-1,0 0 0,11 7 0,25 10-3269,-1-5-2283</inkml:trace>
</inkml:ink>
</file>

<file path=ppt/ink/ink27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5:13.842"/>
    </inkml:context>
    <inkml:brush xml:id="br0">
      <inkml:brushProperty name="width" value="0.025" units="cm"/>
      <inkml:brushProperty name="height" value="0.025" units="cm"/>
    </inkml:brush>
  </inkml:definitions>
  <inkml:trace contextRef="#ctx0" brushRef="#br0">240 5 1313,'0'0'2221,"-9"0"-1949,-73-2 481,-39-1 7756,119 3-8460,1 0 0,0 1 0,-1-1 0,1 0 0,-1 0 0,1 1 0,-1-1 0,1 0 0,0 1 1,-1 0-1,1-1 0,0 1 0,-1 0 0,1-1 0,0 1 0,0 0 0,0 0 0,0 0 0,-2 2 0,4 6 789,16-3 312,299-4 3072,-154-5-3763,521 7 1207,-368 13-1321,41 1 351,-340-18-653,807 19 1702,-589-10-1317,107 7 148,-255-14 507,-103-16-3351,-12-9-3589,-8-8-5983</inkml:trace>
</inkml:ink>
</file>

<file path=ppt/ink/ink27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5:52.441"/>
    </inkml:context>
    <inkml:brush xml:id="br0">
      <inkml:brushProperty name="width" value="0.025" units="cm"/>
      <inkml:brushProperty name="height" value="0.025" units="cm"/>
    </inkml:brush>
  </inkml:definitions>
  <inkml:trace contextRef="#ctx0" brushRef="#br0">126 220 2210,'-9'14'2248,"-16"25"-1140,-22 49 1,39-71-789,1 1 0,0 0 0,1 0 0,1 0 0,1 1 0,-3 34 0,7-38-161,1 0-1,1 1 1,0-1-1,1-1 1,1 1-1,0 0 1,1-1-1,0 0 1,1 0-1,1 0 1,0-1-1,1 0 1,1-1-1,12 15 1,-13-17-63,0 0 0,1 0 1,1-1-1,0-1 0,0 0 0,1 0 1,-1-1-1,2 0 0,-1-1 1,1 0-1,0-1 0,0 0 0,0-1 1,1 0-1,0-1 0,22 2 1,-25-4 120,12 1 205,0-2 0,0 0 1,38-6-1,-53 5-295,-1 0 0,0-1 0,0 0 0,0 0 0,0-1-1,0 1 1,0-1 0,-1-1 0,1 1 0,-1-1 0,0 0 0,0 0 0,0 0 0,-1-1 0,0 0-1,1 0 1,4-8 0,29-59 1394,-2-1 0,47-146 0,-79 209-1434,3-10 195,0-1 0,-1-1 0,-1 1 0,-2-1 0,0 1 0,-1-1 0,-1-31 0,-2 44-228,0 0-1,0-1 0,-1 1 0,0 0 0,-1 1 1,0-1-1,0 0 0,-1 1 0,0 0 0,-1 0 1,0 0-1,0 0 0,0 1 0,-1-1 0,-1 2 1,1-1-1,-1 1 0,0-1 0,-14-8 0,11 8-49,-1 1 0,0 0-1,-1 1 1,1 0 0,-1 1-1,0 0 1,0 1 0,0 0 0,-1 1-1,1 0 1,0 1 0,-1 1-1,0 0 1,1 0 0,0 1-1,-23 5 1,20-2-103,0 1 0,0 0 0,0 1 1,0 1-1,1 0 0,0 1 0,0 1 0,1 0 0,0 1 0,1 0 1,0 1-1,-16 18 0,9-4-795,0 0 0,2 1-1,-21 41 1,-10 35-6772,29-61-731</inkml:trace>
</inkml:ink>
</file>

<file path=ppt/ink/ink27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6:21.898"/>
    </inkml:context>
    <inkml:brush xml:id="br0">
      <inkml:brushProperty name="width" value="0.025" units="cm"/>
      <inkml:brushProperty name="height" value="0.025" units="cm"/>
    </inkml:brush>
  </inkml:definitions>
  <inkml:trace contextRef="#ctx0" brushRef="#br0">374 20 15375,'0'0'12171,"-13"-5"-11658,7 3-468,2 0-12,-1 0-1,0 0 1,0 0-1,0 1 0,-1 0 1,1 0-1,0 0 1,0 1-1,-1 0 1,1 0-1,0 0 0,-1 1 1,1-1-1,0 1 1,0 0-1,0 1 1,0 0-1,-7 2 1,-20 13 173,0 2 0,-45 34 1,67-45-168,0 0-1,0 1 1,1 0 0,0 1 0,1 0 0,0 0 0,0 1-1,1 0 1,0 0 0,-8 21 0,14-29-102,0 0 1,-1 0 0,1 0-1,1 0 1,-1 0 0,0 0-1,1 0 1,-1 1-1,1-1 1,0 0 0,0 0-1,0 1 1,1-1-1,-1 0 1,1 0 0,-1 0-1,1 1 1,0-1 0,1 0-1,-1 0 1,0 0-1,1-1 1,0 1 0,-1 0-1,1-1 1,0 1-1,0-1 1,1 1 0,-1-1-1,0 0 1,1 0 0,0 0-1,-1 0 1,1 0-1,0-1 1,0 1 0,0-1-1,0 0 1,0 0-1,4 1 1,12 3-841,1-1 1,-1-1-1,1-1 1,0-1-1,23-1 1,-34 0 478,45 0-6532</inkml:trace>
</inkml:ink>
</file>

<file path=ppt/ink/ink27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6:22.258"/>
    </inkml:context>
    <inkml:brush xml:id="br0">
      <inkml:brushProperty name="width" value="0.025" units="cm"/>
      <inkml:brushProperty name="height" value="0.025" units="cm"/>
    </inkml:brush>
  </inkml:definitions>
  <inkml:trace contextRef="#ctx0" brushRef="#br0">170 1 17489,'-8'0'3502,"-3"-1"-2636,0 1 0,-1 1 1,1 0-1,-1 0 1,1 1-1,-13 4 1,20-5-757,0 0 1,0 1-1,0-1 1,1 1-1,-1 0 1,1 0-1,-1 0 1,1 0-1,0 1 1,0-1-1,0 1 1,0 0-1,0 0 1,0 0-1,1 0 1,0 0-1,-1 1 1,1-1-1,1 1 1,-1-1 0,0 1-1,1 0 1,-2 7-1,3-10-99,0 0 0,0 0 0,0 0 0,0 0 0,0 0 0,0 0 0,0 0 0,1 0 0,-1 0 0,0 0 0,1-1 0,-1 1 0,1 0 0,-1 0-1,1 0 1,-1 0 0,1-1 0,-1 1 0,1 0 0,0 0 0,0-1 0,-1 1 0,1-1 0,0 1 0,0-1 0,0 1 0,-1-1 0,1 1 0,0-1 0,0 0 0,0 1 0,0-1 0,0 0 0,0 0 0,0 0 0,0 1 0,0-1-1,0 0 1,1-1 0,48 1 386,-42-1-303,10-1-28,0-2 0,-1 0-1,0-1 1,0 0 0,0-2 0,26-13 0,20-8-9,-63 29-66,1-1 1,-1 0-1,0 0 1,1 0-1,-1 0 1,0 0-1,1 0 1,-1 0-1,0 1 1,1-1-1,-1 0 1,0 0-1,0 0 1,1 1-1,-1-1 0,0 0 1,0 0-1,1 1 1,-1-1-1,0 0 1,0 0-1,0 1 1,0-1-1,1 0 1,-1 1-1,0-1 1,0 0-1,0 1 1,0-1-1,0 0 1,0 1-1,0-1 1,0 0-1,0 1 1,0-1-1,0 1 1,0-1-1,0 0 0,0 1 1,0-1-1,0 0 1,0 1-1,-1-1 1,1 0-1,0 0 1,0 1-1,0-1 1,0 0-1,-1 1 1,1-1-1,0 0 1,0 0-1,-1 1 1,-7 21-23,4-13 31,1-2-17,-1 0 0,1 1 0,0-1 0,1 1 0,-1 0 0,2 0 0,-1 0 0,1 0 0,0 0 0,1 12 0,0-19-137,0 0-1,1 0 1,-1 0 0,1-1-1,-1 1 1,1 0 0,-1-1-1,1 1 1,-1 0 0,1-1-1,0 1 1,-1 0 0,1-1-1,0 1 1,-1-1 0,1 0-1,0 1 1,0-1 0,-1 1-1,1-1 1,0 0 0,0 0-1,0 1 1,0-1 0,-1 0-1,1 0 1,0 0 0,0 0 0,0 0-1,0 0 1,0 0 0,0 0-1,-1-1 1,1 1 0,0 0-1,1-1 1,2 1-708,31-5-6996</inkml:trace>
</inkml:ink>
</file>

<file path=ppt/ink/ink27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6:22.852"/>
    </inkml:context>
    <inkml:brush xml:id="br0">
      <inkml:brushProperty name="width" value="0.025" units="cm"/>
      <inkml:brushProperty name="height" value="0.025" units="cm"/>
    </inkml:brush>
  </inkml:definitions>
  <inkml:trace contextRef="#ctx0" brushRef="#br0">146 1 10730,'0'0'17142,"-6"14"-16304,-89 179 678,61-121-1062,32-67-435,0 1-1,0-1 0,1 1 0,0 0 0,0 0 1,0 0-1,0 0 0,1 0 0,0 0 0,1-1 0,0 9 1,0-13-52,0 1 1,0 0-1,0 0 1,0 0-1,0 0 1,0-1 0,0 1-1,1 0 1,-1-1-1,1 1 1,-1-1-1,1 0 1,0 1-1,-1-1 1,1 0 0,0 0-1,0 0 1,0 0-1,0 0 1,0-1-1,0 1 1,0-1 0,0 1-1,3-1 1,56 4-2517,-49-4 1707,33-1-3215,2-4-1959</inkml:trace>
</inkml:ink>
</file>

<file path=ppt/ink/ink27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6:23.224"/>
    </inkml:context>
    <inkml:brush xml:id="br0">
      <inkml:brushProperty name="width" value="0.025" units="cm"/>
      <inkml:brushProperty name="height" value="0.025" units="cm"/>
    </inkml:brush>
  </inkml:definitions>
  <inkml:trace contextRef="#ctx0" brushRef="#br0">170 11 9865,'0'0'14697,"-8"-3"-13411,5 2-1235,0-1 0,0 1 0,0 0 0,0 0 0,0 1 0,0-1 0,-1 1 0,1 0 0,0-1 0,0 1 0,0 1 0,0-1-1,-1 0 1,1 1 0,0-1 0,0 1 0,0 0 0,0 0 0,0 1 0,0-1 0,0 0 0,1 1 0,-1 0 0,0 0-1,-3 3 1,-4 4 334,0 1-1,0 0 0,1 1 1,-11 16-1,17-23-339,1 0 0,-1 0 0,1 0 0,0 0 1,1 1-1,-1-1 0,1 0 0,-1 1 0,1-1 0,1 1 0,-1-1 0,1 1 0,-1 0 0,1-1 0,0 1 0,1-1 1,1 7-1,-1-9-170,0 0 0,0 0 0,0 0 0,1-1 0,-1 1 0,1 0 0,-1-1 0,1 1 0,0-1 0,0 1 0,0-1 0,-1 0 0,1 0 0,0 0 0,0 0 0,1 0 0,-1 0 1,0-1-1,0 1 0,0-1 0,0 0 0,1 1 0,-1-1 0,4 0 0,56-1-9612,-20-6-4778</inkml:trace>
</inkml:ink>
</file>

<file path=ppt/ink/ink27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6:23.566"/>
    </inkml:context>
    <inkml:brush xml:id="br0">
      <inkml:brushProperty name="width" value="0.025" units="cm"/>
      <inkml:brushProperty name="height" value="0.025" units="cm"/>
    </inkml:brush>
  </inkml:definitions>
  <inkml:trace contextRef="#ctx0" brushRef="#br0">103 14 13581,'0'0'11226,"-10"6"-9512,0 0-1287,0 0-1,1 0 0,0 1 1,-11 10-1,16-13-346,1-1 0,0 1 0,0-1 0,0 1 0,1 0 0,-1 0 0,1 0 0,0 0 0,0 1 0,1-1 0,-1 1 0,1-1 0,0 1 0,0-1 0,0 1-1,0 5 1,2-9-73,-1 0-1,1-1 0,-1 1 0,1 0 1,-1 0-1,1-1 0,0 1 0,0 0 1,-1-1-1,1 1 0,0-1 0,0 1 1,0-1-1,-1 1 0,1-1 0,0 0 1,0 1-1,0-1 0,0 0 0,0 0 1,0 0-1,0 0 0,0 1 0,0-1 1,0 0-1,0-1 0,-1 1 0,1 0 1,0 0-1,0 0 0,1-1 0,36-5 259,-25 1-295,-1 0-1,0-1 1,-1 0 0,1-1 0,-1-1-1,-1 1 1,1-2 0,-1 1 0,-1-2-1,1 1 1,-2-1 0,1 0 0,-2-1-1,12-19 1,-59 76 537,33-37-371,-14 23 400,21-30-489,-1-1 0,0 1-1,0-1 1,1 1 0,-1-1-1,1 1 1,-1-1 0,1 1-1,0-1 1,0 1 0,0 0-1,-1-1 1,2 1 0,-1-1-1,0 1 1,0 0 0,0-1-1,2 4 1,2-4 2,1 0 1,0 0-1,0 0 1,-1 0-1,1-1 1,0 1-1,0-1 1,0 0-1,0-1 0,6-1 1,-10 2-65,5 0-597,22-4-1427,-19 3-1861,-1-1-3515</inkml:trace>
</inkml:ink>
</file>

<file path=ppt/ink/ink27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6:24.282"/>
    </inkml:context>
    <inkml:brush xml:id="br0">
      <inkml:brushProperty name="width" value="0.025" units="cm"/>
      <inkml:brushProperty name="height" value="0.025" units="cm"/>
    </inkml:brush>
  </inkml:definitions>
  <inkml:trace contextRef="#ctx0" brushRef="#br0">178 1 12332,'0'0'14840,"-10"11"-14007,8-8-781,-99 130 1154,93-121-1076,0 1 1,0 0-1,1 0 0,1 1 0,0 0 1,1 0-1,1 1 0,0-1 0,0 1 0,0 18 1,4-32-125,0 0 1,0 1-1,0-1 1,0 1-1,1-1 1,-1 0-1,0 1 1,1-1-1,-1 0 0,1 0 1,0 1-1,-1-1 1,1 0-1,0 0 1,0 0-1,-1 0 1,1 0-1,0 0 1,0 0-1,0 0 1,1 0-1,-1 0 1,1 0-1,2 1-57,-1-1 0,1 1 0,0-1 0,0 0 0,-1 0 0,1 0 1,0 0-1,5-1 0,4 1-855,-1-2 0,0 1 1,1-2-1,18-3 0,-16 0-2084,0-1-1,-1 0 0,17-9 0,2-4-8251</inkml:trace>
</inkml:ink>
</file>

<file path=ppt/ink/ink27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6:25.031"/>
    </inkml:context>
    <inkml:brush xml:id="br0">
      <inkml:brushProperty name="width" value="0.025" units="cm"/>
      <inkml:brushProperty name="height" value="0.025" units="cm"/>
    </inkml:brush>
  </inkml:definitions>
  <inkml:trace contextRef="#ctx0" brushRef="#br0">105 238 16848,'0'0'3118,"-10"8"-358,10-8-2729,-58 58 2991,54-53-2804,0 0 1,0 0-1,1 0 1,0 0-1,0 1 1,0-1-1,0 1 1,1 0-1,0 0 1,0 0-1,1 0 1,0 0-1,-1 7 1,2-12-209,1 0 1,-1 0-1,1 0 1,-1-1-1,1 1 0,-1 0 1,1 0-1,-1-1 1,1 1-1,0-1 1,-1 1-1,1 0 0,0-1 1,-1 1-1,1-1 1,0 0-1,0 1 0,-1-1 1,1 0-1,0 1 1,0-1-1,0 0 1,0 0-1,0 1 0,-1-1 1,1 0-1,0 0 1,0 0-1,0 0 0,0-1 1,0 1-1,1 0 1,33-4 131,-21-1-386,0-1 1,-1 0-1,0-1 0,0 0 1,-1-1-1,0-1 1,0 0-1,-1 0 1,0-1-1,-1-1 1,0 1-1,-1-2 0,0 1 1,0-1-1,9-20 1,-52 132-643,34-99 907,0-1 1,-1 1 0,1-1-1,0 1 1,0-1 0,0 1-1,0-1 1,0 1 0,0-1 0,0 1-1,0 0 1,0-1 0,0 1-1,0-1 1,1 1 0,-1-1-1,0 1 1,0-1 0,0 1 0,1-1-1,-1 1 1,0-1 0,1 1-1,-1-1 1,0 0 0,1 1-1,-1-1 1,1 1 0,-1-1 0,0 0-1,1 1 1,-1-1 0,1 0-1,-1 0 1,1 1 0,-1-1-1,1 0 1,-1 0 0,1 0-1,-1 0 1,1 0 0,0 1 0,-1-1-1,1 0 1,-1 0 0,1 0-1,-1-1 1,1 1 0,-1 0-1,1 0 1,-1 0 0,1 0 0,0 0-1,-1-1 1,1 1 0,0-1-1,32-13 622,-6-3-677,-2-2 0,0 0 1,-1-2-1,0 0 0,-2-2 1,-1 0-1,-1-2 0,-1 0 1,-1-1-1,-1-1 0,-2-1 1,15-33-1,-46 93 369,-1 0 0,-25 32 0,18-28 523,1 0-1,2 1 1,-26 63 0,47-99-834,-1 1 0,0 0 0,1 0 0,-1 0 0,1 0 0,-1 0 1,1 0-1,0 0 0,0 0 0,0 0 0,0 0 0,1 3 0,-1-5-7,0 0 0,0 1 0,1-1 1,-1 0-1,0 0 0,0 1 0,1-1 0,-1 0 1,0 0-1,1 1 0,-1-1 0,0 0 0,1 0 1,-1 0-1,0 0 0,1 0 0,-1 1 0,0-1 1,1 0-1,-1 0 0,0 0 0,1 0 0,-1 0 1,0 0-1,1 0 0,-1 0 0,1 0 1,-1-1-1,0 1 0,1 0 0,-1 0 0,0 0 1,1 0-1,-1 0 0,0 0 0,1-1 0,-1 1 1,4-3 54,0 1 0,0-1 0,0 0 0,-1 0 0,0 0 0,1-1 0,-1 1 0,0-1 0,2-4 0,1-1-103,-1-1 0,0 0 1,0 0-1,-1-1 0,-1 1 0,0-1 0,0 0 1,-1 1-1,0-1 0,-1 0 0,0-1 0,-2-18 1,1 30 22,0 0 1,0 0 0,0-1 0,0 1 0,0 0 0,1 0-1,-1 0 1,-1-1 0,1 1 0,0 0 0,0 0-1,0 0 1,0 0 0,0-1 0,0 1 0,0 0-1,0 0 1,0 0 0,0 0 0,0-1 0,0 1-1,0 0 1,-1 0 0,1 0 0,0 0 0,0 0 0,0-1-1,0 1 1,0 0 0,0 0 0,-1 0 0,1 0-1,0 0 1,0 0 0,0 0 0,0 0 0,-1 0-1,1 0 1,0 0 0,0 0 0,0-1 0,-1 1-1,1 0 1,0 0 0,0 1 0,0-1 0,-1 0 0,-8 8-192,-4 12 91,12-17 112,0 0-1,0 0 1,0 1-1,0-1 0,1 0 1,0 0-1,-1 1 0,1-1 1,0 0-1,1 0 1,-1 1-1,2 4 0,-2-6 4,1 0 0,0-1 0,0 1 0,-1-1 0,1 1 0,0-1 0,1 1 0,-1-1 0,0 0 0,0 0 0,0 0-1,1 1 1,-1-1 0,1 0 0,-1-1 0,1 1 0,2 1 0,5 1 37,1-1 1,-1-1-1,0 1 0,1-1 1,-1-1-1,1 0 0,11-2 1,-6 1-31,0 0 0,0-2 0,0 0 0,-1 0 1,1-1-1,-1-1 0,0-1 0,0 0 1,-1-1-1,0 0 0,19-13 0,-31 19-6,0 0 0,0 1 0,0-1 0,0 0 0,-1 0-1,1 0 1,0 0 0,0 0 0,0 0 0,-1 0 0,1 0-1,0 0 1,-1 0 0,1 0 0,-1-1 0,0 1 0,1-2-1,-1 2 4,0 1 0,0-1 0,0 1 0,-1-1 0,1 1 0,0-1 0,-1 1 0,1-1 0,0 1 0,-1-1 0,1 1 0,0 0 0,-1-1 0,1 1 0,-1-1 0,1 1 0,-1 0 0,1 0 0,-1-1 0,1 1 0,-1 0 0,1 0 0,-1 0 0,1-1 0,-1 1 0,1 0 0,-1 0 0,-3 0 32,1-1 1,-1 1 0,0 0-1,1 0 1,-1 0-1,1 1 1,-1-1 0,1 1-1,-1 0 1,1 0-1,-5 2 1,-2 2-34,0 1 0,1 0 0,0 0 0,0 1 0,-12 13 0,17-16-11,0 0 0,1 0 0,-1 1 0,1-1 0,0 1 0,0 0 1,0 0-1,1 0 0,0 0 0,0 1 0,0-1 0,-2 11 0,4-14 4,0-1-1,1 0 1,-1 0 0,1 1 0,-1-1-1,1 0 1,-1 0 0,1 0-1,0 1 1,-1-1 0,1 0-1,0 0 1,0 0 0,0 0 0,0 0-1,0-1 1,0 1 0,0 0-1,0 0 1,0-1 0,0 1-1,0 0 1,1-1 0,-1 1 0,0-1-1,0 0 1,1 1 0,-1-1-1,0 0 1,1 0 0,-1 0 0,0 0-1,3 0 1,56 2-241,-48-2 0,27 0-3849,57-8 1,-17-7-6928</inkml:trace>
</inkml:ink>
</file>

<file path=ppt/ink/ink27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7:30.831"/>
    </inkml:context>
    <inkml:brush xml:id="br0">
      <inkml:brushProperty name="width" value="0.025" units="cm"/>
      <inkml:brushProperty name="height" value="0.025" units="cm"/>
    </inkml:brush>
  </inkml:definitions>
  <inkml:trace contextRef="#ctx0" brushRef="#br0">1 1 1089,'0'0'769</inkml:trace>
</inkml:ink>
</file>

<file path=ppt/ink/ink27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7:31.439"/>
    </inkml:context>
    <inkml:brush xml:id="br0">
      <inkml:brushProperty name="width" value="0.025" units="cm"/>
      <inkml:brushProperty name="height" value="0.025" units="cm"/>
    </inkml:brush>
  </inkml:definitions>
  <inkml:trace contextRef="#ctx0" brushRef="#br0">78 11 5285,'-37'20'2424,"13"-17"2900,24-3-5261,-1 0 0,1-1-1,-1 1 1,1 0 0,-1 0 0,1 0 0,-1 0 0,0 0-1,1 0 1,-1 0 0,1 0 0,-1 0 0,1 0 0,-1 0-1,1 0 1,-1 1 0,1-1 0,-1 0 0,1 0 0,-1 0 0,1 1-1,-1-1 1,1 0 0,0 1 0,-1-1 0,1 0 0,-1 1-1,1-1 1,0 1 0,-1-1 0,1 0 0,0 1 0,-1-1-1,1 1 1,0-1 0,0 1 0,0-1 0,-1 1 0,1-1-1,0 1 1,0-1 0,0 1 0,0 0 0,0-1 0,0 1-1,0-1 1,0 1 0,0-1 0,0 1 0,0-1 0,1 1 0,-1-1-1,0 2 1,42-1 2254,18-12-2067,-52 8-233,0 1 0,1 0 1,-1 0-1,0 1 0,1 0 0,-1 1 0,0 0 0,1 0 1,14 2-1,-23-1-2,0-1 1,0 0-1,1 0 0,-1 1 1,0-1-1,0 0 1,1 1-1,-1-1 1,0 0-1,0 1 0,0-1 1,0 0-1,1 1 1,-1-1-1,0 0 1,0 1-1,0-1 0,0 0 1,0 1-1,0-1 1,0 0-1,0 1 0,0-1 1,0 0-1,0 1 1,0-1-1,0 1 1,-1-1-1,1 0 0,0 1 1,0-1-1,0 0 1,0 1-1,-1-1 1,1 0-1,0 0 0,0 1 1,0-1-1,-1 0 1,1 0-1,0 1 1,-1-1-1,1 0 0,0 0 1,0 1-1,-1-1 1,1 0-1,0 0 0,-1 0 1,1 0-1,0 0 1,-1 0-1,1 0 1,-1 0-1,1 0 0,0 0 1,-1 0-1,1 0 1,0 0-1,-1 0 1,1 0-1,-1 0 0,-126-15 1683,126 15-1735,21 0-166,131-10-1020,-52-6-4905,-66 10 533</inkml:trace>
</inkml:ink>
</file>

<file path=ppt/ink/ink27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8:56.866"/>
    </inkml:context>
    <inkml:brush xml:id="br0">
      <inkml:brushProperty name="width" value="0.025" units="cm"/>
      <inkml:brushProperty name="height" value="0.025" units="cm"/>
    </inkml:brush>
  </inkml:definitions>
  <inkml:trace contextRef="#ctx0" brushRef="#br0">942 90 7079,'0'0'8162,"-9"-8"-6827,-2-1-1063,0 0 0,0 1 0,-1 0 1,0 1-1,-1 0 0,1 1 0,-1 1 1,-1 0-1,-26-6 0,14 7-93,-1 2-1,0 1 1,0 1-1,0 2 1,0 0-1,0 2 1,0 1-1,1 1 1,0 1-1,-39 16 0,29-7 81,2 0 0,0 3 0,1 0-1,1 2 1,0 2 0,-51 48-1,67-54-263,0 1-1,1 0 1,2 1-1,-1 1 1,2 0-1,1 0 0,0 1 1,2 1-1,0 0 1,-6 26-1,7-15 0,1 0-1,2 1 1,2 0-1,1 0 1,1 0-1,6 48 1,-4-67 2,2 0 1,0 0 0,1 0-1,0-1 1,1 1 0,1-1 0,0-1-1,1 1 1,1-1 0,13 18-1,-15-23 6,0 0-1,1-1 0,0 1 0,0-1 0,1-1 1,0 0-1,0 0 0,1 0 0,0-1 0,-1 0 1,2-1-1,-1 0 0,0-1 0,1 1 0,0-2 1,14 3-1,-6-4 189,0-1 0,0 0 0,-1-2-1,1 0 1,-1-1 0,1 0 0,-1-2 0,0 0 0,0-1 0,-1 0 0,0-2 0,0 0 0,23-15 0,15-15 697,-1-1 0,58-60-1,-100 90-862,27-26 361,-1-2 0,-2-2-1,52-73 1,-77 97-271,1-2-1,-2 1 1,0-1-1,-1-1 1,-1 1-1,-1-1 1,0 0-1,-1-1 1,-1 0-1,-1 1 1,-1-1 0,0 0-1,-2-28 1,0 42-111,-2 0 0,1 0-1,0 0 1,-1 0 0,0 0 0,0 0 0,0 1 0,-1-1 0,0 1 0,0 0 0,0-1 0,0 1 0,0 1 0,-1-1 0,0 0-1,0 1 1,0 0 0,0 0 0,0 0 0,-1 0 0,1 1 0,-1-1 0,0 1 0,0 1 0,1-1 0,-1 1 0,-7-2 0,1 1-423,0 0-1,0 0 1,0 1 0,0 1 0,-14 0 0,16 1-891,0 0 1,-1 1-1,1-1 0,0 2 0,-15 5 1,-4 5-6773</inkml:trace>
</inkml:ink>
</file>

<file path=ppt/ink/ink27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9:10.616"/>
    </inkml:context>
    <inkml:brush xml:id="br0">
      <inkml:brushProperty name="width" value="0.025" units="cm"/>
      <inkml:brushProperty name="height" value="0.025" units="cm"/>
    </inkml:brush>
  </inkml:definitions>
  <inkml:trace contextRef="#ctx0" brushRef="#br0">12 33 1569,'-11'-15'7676,"20"13"-2247,-7 3-5211,0-1 0,0 0 0,0 0 1,0 0-1,0-1 0,0 1 0,0 0 0,0-1 0,0 1 0,-1-1 1,1 0-1,2-1 0,3-2 208,3-2 530,-10 6-1049,0 0 0,1 0 0,-1 0 0,0 0 0,0 0-1,1 0 1,-1 0 0,0 0 0,0 0 0,0 1 0,1-1 0,-1 0 0,0 0 0,0 0 0,0 0 0,0 1 0,1-1 0,-1 0 0,0 0 0,0 0 0,0 1 0,0-1 0,0 0 0,0 0 0,0 1 0,1-1 0,-1 0 0,0 0 0,0 1 0,0-1 0,0 0 0,0 0 0,0 0 0,0 1 0,0-1 0,0 0 0,0 0 0,-1 1 0,1-1 0,0 0 0,0 1 0</inkml:trace>
</inkml:ink>
</file>

<file path=ppt/ink/ink27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9:11.765"/>
    </inkml:context>
    <inkml:brush xml:id="br0">
      <inkml:brushProperty name="width" value="0.025" units="cm"/>
      <inkml:brushProperty name="height" value="0.025" units="cm"/>
    </inkml:brush>
  </inkml:definitions>
  <inkml:trace contextRef="#ctx0" brushRef="#br0">9 52 9865,'87'7'5362,"118"-13"-4440,-191 5-704,-8 1-44,0 0-1,0 0 1,-1-1-1,1 1 1,0-1-1,-1-1 1,1 1-1,-1-1 1,9-3-1,-56-4 1381,-74-6 1,-38-1 1161,426 34-2321,-334-19-334,15-2-73,1 3 1,-1 2 0,-83 13 0,122-10-1748,19-1-76,20-1-684,13-4-1693,7-6-4132</inkml:trace>
</inkml:ink>
</file>

<file path=ppt/ink/ink27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9:12.248"/>
    </inkml:context>
    <inkml:brush xml:id="br0">
      <inkml:brushProperty name="width" value="0.025" units="cm"/>
      <inkml:brushProperty name="height" value="0.025" units="cm"/>
    </inkml:brush>
  </inkml:definitions>
  <inkml:trace contextRef="#ctx0" brushRef="#br0">86 15 11371,'0'0'13180,"10"-1"-12336,284-12-2937,-342 16 2389,-91 16-1,35-2 486,19-5-11,71-10-3190,145 4-10402,-108-6 8321</inkml:trace>
</inkml:ink>
</file>

<file path=ppt/ink/ink27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5:26.789"/>
    </inkml:context>
    <inkml:brush xml:id="br0">
      <inkml:brushProperty name="width" value="0.025" units="cm"/>
      <inkml:brushProperty name="height" value="0.025" units="cm"/>
    </inkml:brush>
  </inkml:definitions>
  <inkml:trace contextRef="#ctx0" brushRef="#br0">1 1 20980,'0'0'1569,"13"49"-928,-5-20 96,4 8 31,1 3-255,3 1-129,2-1-256,0-8-64,3-5-864,-3-7-546,4-14-351,-2-6-1122,-1-11-1697,1-14-6374</inkml:trace>
</inkml:ink>
</file>

<file path=ppt/ink/ink27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5:27.134"/>
    </inkml:context>
    <inkml:brush xml:id="br0">
      <inkml:brushProperty name="width" value="0.025" units="cm"/>
      <inkml:brushProperty name="height" value="0.025" units="cm"/>
    </inkml:brush>
  </inkml:definitions>
  <inkml:trace contextRef="#ctx0" brushRef="#br0">320 0 3876,'0'0'11306,"-45"55"-8071,15-14-416,-6 7-801,-2 8-64,0 4-449,2 0-256,4-1-768,4-4-385,8-6-96,9-6-416,6-11-1154,5-13-2209,3-13-3396</inkml:trace>
</inkml:ink>
</file>

<file path=ppt/ink/ink27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5:27.536"/>
    </inkml:context>
    <inkml:brush xml:id="br0">
      <inkml:brushProperty name="width" value="0.025" units="cm"/>
      <inkml:brushProperty name="height" value="0.025" units="cm"/>
    </inkml:brush>
  </inkml:definitions>
  <inkml:trace contextRef="#ctx0" brushRef="#br0">34 0 20179,'0'0'8008,"-9"59"-6823,2-27-449,-1 4-447,3-4-193,1-1-64,4-7-32,0-4-609,0-8-416,9-9-1121,2-3-1313,2-8-865,-1-13-3780</inkml:trace>
</inkml:ink>
</file>

<file path=ppt/ink/ink27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5:27.908"/>
    </inkml:context>
    <inkml:brush xml:id="br0">
      <inkml:brushProperty name="width" value="0.025" units="cm"/>
      <inkml:brushProperty name="height" value="0.025" units="cm"/>
    </inkml:brush>
  </inkml:definitions>
  <inkml:trace contextRef="#ctx0" brushRef="#br0">111 1 18161,'0'0'6775,"-5"8"-5062,-13 19-249,-1 2-130,-26 52 0,41-73-1294,0-1-1,1 1 1,0 1-1,1-1 0,0 0 1,0 1-1,1-1 1,0 1-1,0-1 0,1 1 1,0-1-1,2 14 1,-1-20-26,0 0 1,1 0-1,-1 0 1,0 0 0,1 0-1,-1 0 1,1-1 0,-1 1-1,1-1 1,0 1-1,0-1 1,0 0 0,0 0-1,0 0 1,0 0-1,0 0 1,0 0 0,0 0-1,1-1 1,-1 1 0,0-1-1,0 1 1,1-1-1,-1 0 1,0 0 0,3 0-1,62-3-302,-61 1-189,1 1 0,-1-1 0,0 0 0,1 0 0,-1-1 0,0 0 0,7-4 0,17-20-5828,-11 3-1713</inkml:trace>
</inkml:ink>
</file>

<file path=ppt/ink/ink27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5:28.253"/>
    </inkml:context>
    <inkml:brush xml:id="br0">
      <inkml:brushProperty name="width" value="0.025" units="cm"/>
      <inkml:brushProperty name="height" value="0.025" units="cm"/>
    </inkml:brush>
  </inkml:definitions>
  <inkml:trace contextRef="#ctx0" brushRef="#br0">11 36 19090,'0'0'13677,"-11"-35"-14606,22 46-1986,-3-4-3683,-5 1-4324</inkml:trace>
</inkml:ink>
</file>

<file path=ppt/ink/ink27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5:28.734"/>
    </inkml:context>
    <inkml:brush xml:id="br0">
      <inkml:brushProperty name="width" value="0.025" units="cm"/>
      <inkml:brushProperty name="height" value="0.025" units="cm"/>
    </inkml:brush>
  </inkml:definitions>
  <inkml:trace contextRef="#ctx0" brushRef="#br0">410 1 9417,'0'0'12187,"-13"14"-11183,-38 45-137,3 2 0,3 3 0,2 1 0,4 2 1,2 2-1,-54 144 0,81-185-812,2 1 1,0 0-1,2 0 1,1 1-1,2 0 1,0-1-1,4 50 0,0-68-91,0-1 0,1 1-1,0 0 1,1-1 0,0 0 0,1 0-1,0 0 1,0 0 0,1 0-1,0-1 1,1 0 0,0 0-1,1-1 1,-1 1 0,2-1-1,-1-1 1,1 1 0,0-2-1,1 1 1,-1-1 0,2 0-1,-1 0 1,0-1 0,14 5-1,3-1-786,1-1 0,-1-1-1,1-1 1,54 5-1,112-9-6168,-80-8 554</inkml:trace>
</inkml:ink>
</file>

<file path=ppt/ink/ink27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5:29.064"/>
    </inkml:context>
    <inkml:brush xml:id="br0">
      <inkml:brushProperty name="width" value="0.025" units="cm"/>
      <inkml:brushProperty name="height" value="0.025" units="cm"/>
    </inkml:brush>
  </inkml:definitions>
  <inkml:trace contextRef="#ctx0" brushRef="#br0">372 0 14606,'0'0'8328,"11"1"-7341,-7-1-891,1 0-3,-1 0 1,0 1 0,0-1-1,1 1 1,-1 0-1,0 0 1,0 0 0,0 0-1,0 1 1,0-1-1,-1 1 1,1 0 0,0 1-1,-1-1 1,1 1-1,-1-1 1,0 1-1,5 6 1,7 10 109,-1 0 1,-2 1-1,0 1 0,-1 0 1,-1 0-1,0 1 0,-2 1 1,-1-1-1,-1 1 1,-1 1-1,-1-1 0,0 1 1,-2-1-1,-1 1 0,-1 0 1,-1 0-1,-1-1 0,-1 1 1,-2-1-1,0 1 0,-15 41 1,-7-2 62,-4-1 0,-2-2 0,-80 112 0,-17-9-1601,-4-10-3962,52-64-2108</inkml:trace>
</inkml:ink>
</file>

<file path=ppt/ink/ink27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5:31.273"/>
    </inkml:context>
    <inkml:brush xml:id="br0">
      <inkml:brushProperty name="width" value="0.025" units="cm"/>
      <inkml:brushProperty name="height" value="0.025" units="cm"/>
    </inkml:brush>
  </inkml:definitions>
  <inkml:trace contextRef="#ctx0" brushRef="#br0">0 77 13164,'0'0'5510,"105"-9"-4549,-33-4 288,10 1-705,7 2-352,-3 4-160,-11-2-32,-12 4-1281,-15 2-1121,-17-3-2114,-21-3-737</inkml:trace>
</inkml:ink>
</file>

<file path=ppt/ink/ink27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5:31.618"/>
    </inkml:context>
    <inkml:brush xml:id="br0">
      <inkml:brushProperty name="width" value="0.025" units="cm"/>
      <inkml:brushProperty name="height" value="0.025" units="cm"/>
    </inkml:brush>
  </inkml:definitions>
  <inkml:trace contextRef="#ctx0" brushRef="#br0">589 1 13645,'0'0'4612,"-9"2"-4222,-19 10 91,1 1 1,1 2-1,-47 33 0,-21 12 829,-1-9-10,-88 54 1612,177-101-2882,0 0 0,0 1 1,1 0-1,-1 0 0,1 1 0,-6 8 0,10-13-30,0-1-1,0 2 1,0-1-1,1 0 1,-1 0-1,1 0 0,-1 0 1,1 0-1,-1 1 1,1-1-1,0 0 1,-1 0-1,1 0 1,0 1-1,0-1 1,0 0-1,0 1 0,0-1 1,0 0-1,0 0 1,1 1-1,-1-1 1,0 0-1,1 0 1,-1 1-1,1-1 1,-1 0-1,1 0 1,-1 0-1,1 0 0,0 0 1,0 0-1,0 0 1,-1 0-1,1 0 1,0 0-1,0 0 1,0-1-1,0 1 1,0 0-1,1-1 0,-1 1 1,0-1-1,2 1 1,25 10 58,1-2 0,0-1 0,0-1 1,0-1-1,42 1 0,8 4-1,67 18-204,-45-7-2249,0-6-5882,-42-11-4001</inkml:trace>
</inkml:ink>
</file>

<file path=ppt/ink/ink28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5:32.501"/>
    </inkml:context>
    <inkml:brush xml:id="br0">
      <inkml:brushProperty name="width" value="0.025" units="cm"/>
      <inkml:brushProperty name="height" value="0.025" units="cm"/>
    </inkml:brush>
  </inkml:definitions>
  <inkml:trace contextRef="#ctx0" brushRef="#br0">1 175 14446,'0'0'4292,"5"8"-2424,-2-4-1622,0 0 0,0 0 0,1 0 0,-1-1 1,1 1-1,-1-1 0,1 0 0,0 0 0,1-1 0,-1 1 0,0-1 0,1 0 0,-1 0 0,1 0 0,-1-1 0,1 0 0,0 0 1,0 0-1,0 0 0,6 0 0,0-1-43,0 1 0,0-2 0,0 0 0,0 0 0,0 0 1,-1-2-1,1 1 0,-1-1 0,1-1 0,-1 0 0,17-10 1,-21 11-174,-1 0 1,0-1 0,-1 0-1,1 0 1,-1 0 0,1-1 0,-1 1-1,-1-1 1,1 0 0,-1 0-1,0-1 1,0 1 0,0 0 0,-1-1-1,1 0 1,-1 0 0,-1 0-1,1 0 1,-1 0 0,0 0 0,-1 0-1,1-8 1,-1 10-27,-1 1-1,1 0 0,0 0 1,-1 0-1,1-1 1,-1 1-1,0 0 1,0 0-1,-1 0 1,1 0-1,-1 0 1,1 1-1,-1-1 1,0 0-1,0 1 1,0-1-1,0 1 1,0 0-1,-1 0 1,1-1-1,-1 2 1,1-1-1,-1 0 1,0 0-1,0 1 1,0 0-1,0-1 1,0 1-1,0 0 0,0 0 1,0 1-1,0-1 1,-6 0-1,3 1 3,0-1 0,-1 1-1,1 0 1,0 1-1,0-1 1,-1 1 0,1 0-1,0 1 1,0 0-1,0 0 1,0 0-1,0 1 1,1-1 0,-1 1-1,1 1 1,0-1-1,-6 5 1,2 2 5,-1 0 0,1 1 1,1-1-1,0 2 0,1-1 0,0 1 0,-6 15 1,10-20 14,0 0 1,0-1 0,1 1 0,0 0-1,1 1 1,-1-1 0,1 0 0,1 0-1,0 1 1,0-1 0,0 0 0,1 1-1,-1-1 1,2 0 0,2 9 0,-2-12-10,0 0 0,1 0-1,-1-1 1,1 1 0,0-1 0,0 0 0,0 0 0,1 0 0,-1 0 0,1-1 0,0 1 0,-1-1 0,1 0-1,0 0 1,0 0 0,0 0 0,1-1 0,-1 0 0,0 0 0,1 0 0,-1 0 0,5-1 0,8 2 50,0-1 1,0 0-1,0-2 0,26-3 1,-22-1-23,-1-1-1,0-1 1,0-1 0,0-1 0,-1 0 0,-1-2 0,32-22-1,2 0 51,-52 32-94,0 1-1,1 0 0,-1-1 0,0 1 1,1 0-1,-1-1 0,1 1 0,-1 0 0,1 0 1,-1-1-1,0 1 0,1 0 0,-1 0 0,1 0 1,-1-1-1,1 1 0,-1 0 0,1 0 1,-1 0-1,1 0 0,-1 0 0,1 0 0,-1 0 1,1 0-1,-1 0 0,1 0 0,-1 1 0,1-1 1,-1 0-1,1 0 0,-1 0 0,1 1 1,-1-1-1,1 0 0,-1 0 0,0 1 0,1-1 1,-1 0-1,0 1 0,1-1 0,-1 0 0,0 1 1,1-1-1,-1 1 0,0-1 0,1 1 1,-1 0-1,3 33 467,-1 4 83,-2-37-534,0 0-1,0 0 0,0 0 0,0 0 1,1 0-1,-1 0 0,0 0 0,1 0 1,-1 0-1,1 0 0,-1 0 0,1 0 1,0-1-1,-1 1 0,1 0 1,0 0-1,0 0 0,-1-1 0,1 1 1,0 0-1,0-1 0,0 1 0,0-1 1,2 1-1,5 1 2,0 0 0,0-1 0,0-1 0,1 1 0,-1-1 0,0-1 0,1 0 0,-1 0 0,0 0 0,13-5 0,3-2 57,0-2-1,24-13 0,-27 12-34,0 1-1,39-12 1,-60 22-39,1 0 0,-1 0 0,1-1 0,-1 1 0,1 0 0,-1 0 0,1 0 0,-1 0 0,1 0 0,0 0 0,-1 0 0,1 0 0,-1 0 0,1 0 0,-1 0 0,1 0 0,-1 1 0,1-1 0,-1 0 0,1 0 0,-1 1 0,1-1 0,-1 0 0,1 1 0,-1-1 0,1 0 0,-1 1 0,0-1 0,1 0 0,-1 1 0,1 0 0,1 22 0,-18 38 0,10-40 0,5 3-1928,2-24 1732,-1 1 0,1-1 0,-1 0 0,1 1 0,-1-1 0,1 0 0,0 1 0,-1-1 0,1 0 0,-1 1 0,1-1 1,0 0-1,-1 0 0,1 0 0,0 0 0,-1 1 0,1-1 0,-1 0 0,1 0 0,0 0 0,-1-1 0,1 1 1,0 0-1,-1 0 0,1 0 0,0 0 0,-1 0 0,1-1 0,-1 1 0,1 0 0,0-1 0,-1 1 0,1-1 1,30-15-11908</inkml:trace>
</inkml:ink>
</file>

<file path=ppt/ink/ink28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5:33.142"/>
    </inkml:context>
    <inkml:brush xml:id="br0">
      <inkml:brushProperty name="width" value="0.025" units="cm"/>
      <inkml:brushProperty name="height" value="0.025" units="cm"/>
    </inkml:brush>
  </inkml:definitions>
  <inkml:trace contextRef="#ctx0" brushRef="#br0">203 255 5733,'0'0'21034,"-12"-7"-19999,5 2-899,5 2-113,0 1-1,-1 0 1,1 0 0,0 1 0,-1-1-1,1 0 1,-1 1 0,0 0 0,1-1-1,-1 1 1,0 0 0,0 1 0,0-1-1,0 0 1,0 1 0,1-1 0,-1 1-1,0 0 1,0 0 0,0 0 0,0 1-1,0-1 1,0 1 0,0-1 0,0 1-1,0 0 1,0 0 0,-2 2 0,-6 5 109,1 1 1,0 0 0,1 0-1,0 1 1,-15 20-1,21-25-82,-1 0-1,1 0 0,0 1 0,1-1 0,-1 1 0,1-1 0,0 1 0,0 0 0,1 0 0,0 0 0,0 0 0,0 0 0,1 0 0,0 0 0,0 8 0,1-13-36,-1-1-1,0 1 1,0 0-1,1 0 1,-1 0 0,1 0-1,-1 0 1,1 0-1,-1-1 1,1 1 0,-1 0-1,1 0 1,0-1 0,-1 1-1,1 0 1,0-1-1,0 1 1,-1-1 0,1 1-1,0-1 1,0 1-1,0-1 1,0 0 0,1 1-1,31 0 494,-22-2-305,-1-1 0,0-1 0,1 0 0,10-5 0,4-5-126,0 0 1,-1-2 0,0-1-1,-1-2 1,-1 0 0,30-31-1,-20 14-16,-1-1-1,-3-2 1,29-46-1,-53 77-58,15-26 0,-18 32 0,0 0 0,0 0 0,-1 0 0,1-1 0,-1 1 0,1 0 0,-1-1 0,1 1 0,-1 0 0,0-1 0,1 1 0,-1-1 0,0 1 0,0 0 0,0-1 0,0 1 0,-1-1 0,1-1 0,-2 4-5,-1 0 0,1 0 0,0 0 0,0 0 0,1 1 0,-1-1 1,0 0-1,0 1 0,1 0 0,-1-1 0,1 1 0,-3 3 0,4-5 5,-26 32 11,2 1-1,-25 42 1,42-63-8,0 1 0,1 0 1,0 0-1,1 1 0,1 0 0,0 0 0,1 0 1,0 0-1,-1 26 0,4-39-21,1 1 0,-1 0 1,0-1-1,0 1 0,1-1 0,-1 1 0,1 0 0,-1-1 1,1 1-1,-1-1 0,1 1 0,0-1 0,0 0 0,0 1 1,0-1-1,0 0 0,0 0 0,0 1 0,1-1 0,-1 0 1,0 0-1,2 0 0,1 1-116,-1 0 0,1 0 0,0-1 0,0 1 1,0-1-1,0 0 0,1-1 0,6 2 0,2-2-639,0 0-1,0-1 0,0 0 1,0-1-1,14-4 0,18-13-8157,-5-9-7175</inkml:trace>
</inkml:ink>
</file>

<file path=ppt/ink/ink28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5:33.484"/>
    </inkml:context>
    <inkml:brush xml:id="br0">
      <inkml:brushProperty name="width" value="0.025" units="cm"/>
      <inkml:brushProperty name="height" value="0.025" units="cm"/>
    </inkml:brush>
  </inkml:definitions>
  <inkml:trace contextRef="#ctx0" brushRef="#br0">138 0 8136,'-9'9'9160,"-7"6"-7273,-5 5 608,1 1 0,0 0 1,-23 34-1,42-54-2442,1 0 0,-1 0 0,0 0 1,0 1-1,0-1 0,1 0 0,-1 0 1,1 1-1,-1-1 0,1 0 0,-1 1 1,1-1-1,0 0 0,0 1 0,-1-1 1,1 1-1,0-1 0,0 0 1,1 1-1,-1-1 0,0 0 0,0 1 1,1-1-1,-1 1 0,1 1 0,1-2-20,-1 0-1,0 0 0,1 0 0,-1-1 0,1 1 0,-1 0 0,1-1 1,-1 0-1,1 1 0,-1-1 0,1 0 0,-1 1 0,1-1 0,0 0 1,-1 0-1,1 0 0,-1-1 0,3 1 0,6-2 28,-1 0-1,1 0 1,-1-1 0,1 0-1,-1 0 1,9-6 0,-10 5 30,0-2 0,-1 1 0,0-1 0,0 0 0,0 0 1,5-8-1,-11 13-78,0 0 0,0 0 0,0 0 0,0 0 1,0 0-1,-1 0 0,1-1 0,0 1 0,-1 0 0,1-1 1,-1 1-1,1 0 0,-1-1 0,0 1 0,0 0 0,1-1 0,-1 1 1,0-1-1,0 1 0,-1-1 0,1 1 0,0 0 0,0-1 1,-1 1-1,1 0 0,0-1 0,-1 1 0,0 0 0,1-1 0,-1 1 1,0 0-1,1 0 0,-1 0 0,0 0 0,0-1 0,0 1 1,0 0-1,0 1 0,0-1 0,0 0 0,-1 0 0,1 0 1,0 1-1,0-1 0,-3 0 0,-5-4-12,4 3 0,0-1 0,0 1 0,0-1 0,1 0 0,-1-1 0,-4-3 0,40-1-2274,0-1-5061,16-3-5830</inkml:trace>
</inkml:ink>
</file>

<file path=ppt/ink/ink28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5:33.828"/>
    </inkml:context>
    <inkml:brush xml:id="br0">
      <inkml:brushProperty name="width" value="0.025" units="cm"/>
      <inkml:brushProperty name="height" value="0.025" units="cm"/>
    </inkml:brush>
  </inkml:definitions>
  <inkml:trace contextRef="#ctx0" brushRef="#br0">1 0 18353,'0'0'-480</inkml:trace>
</inkml:ink>
</file>

<file path=ppt/ink/ink28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5:34.247"/>
    </inkml:context>
    <inkml:brush xml:id="br0">
      <inkml:brushProperty name="width" value="0.025" units="cm"/>
      <inkml:brushProperty name="height" value="0.025" units="cm"/>
    </inkml:brush>
  </inkml:definitions>
  <inkml:trace contextRef="#ctx0" brushRef="#br0">253 55 18546,'0'0'8701,"-9"-5"-8178,-32-14-64,39 18-430,0 1 0,1-1 0,-1 1 0,0-1 0,0 1 0,1 0 0,-1 0 0,0 0 0,0 0 0,0 0 0,0 0 0,1 0 0,-1 1 0,0-1 0,0 1 0,1-1 0,-1 1 0,0 0 0,1-1 0,-1 1-1,0 0 1,1 0 0,0 0 0,-1 0 0,1 1 0,-1-1 0,1 0 0,0 1 0,0-1 0,0 0 0,0 1 0,0-1 0,0 1 0,0 0 0,0-1 0,0 4 0,-3 4-9,1 1 1,0-1 0,0 0-1,-2 19 1,3-9 14,1-1 1,0 1 0,2 0-1,0-1 1,1 1-1,1-1 1,0 0 0,2 0-1,0 0 1,1 0-1,14 29 1,-14-35-12,-1 1 0,-1-1 0,0 1 0,0 0 0,-2 0 0,1 1 0,-2-1 0,0 1 0,0-1 0,-2 15 1,0-24 49,1 0 0,-1 1 0,0-1 0,0 0 0,0 0 0,-1 0 0,0 0 0,1 0 0,-1 0 0,-1 0 0,1 0 0,0-1 0,-1 1 0,0-1 0,0 0 0,0 0 0,0 0 0,0 0 0,-1 0 0,1-1 0,-1 1 0,0-1 0,0 0 0,0 0 1,0 0-1,0-1 0,0 0 0,0 1 0,0-1 0,-1-1 0,1 1 0,0-1 0,-1 1 0,-6-2 0,8 1-70,-1 0 0,1 0 0,0 0 0,0-1 0,-1 1 0,1-1 0,0 0 0,0 0 0,0 0 0,-1-1 0,1 1 0,1-1 0,-1 1 0,0-1 0,0 0 0,1 0 0,-1 0 0,1-1 0,-4-3 0,3 2-2,-1-1 0,2 0-1,-1 0 1,0 0 0,1-1 0,0 1 0,0-1 0,1 1-1,-1-1 1,0-10 0,1 8-3,0-1 0,1 1-1,0-1 1,0 1 0,1-1 0,0 1-1,1 0 1,0-1 0,0 1 0,1 0-1,0 0 1,0 0 0,1 1 0,0-1-1,8-12 1,0 9-71,-1 0 0,2 1 0,-1 0 0,1 1-1,1 0 1,19-9 0,90-32-964,-92 40 841,-1-2-1,-1-1 0,0-1 0,32-21 0,-55 31 312,-1-1-1,0 1 0,-1-1 0,1 0 1,-1 0-1,0 0 0,0-1 0,0 0 1,-1 1-1,4-11 0,-5 12-45,0 0-1,-1 0 1,0 0-1,0 0 1,0-1-1,0 1 1,-1 0 0,0-1-1,0 1 1,0 0-1,0-1 1,-1 1-1,1 0 1,-1 0-1,0-1 1,0 1-1,-3-6 1,3 8-70,0 1 0,1 0 0,-1-1 0,0 1 0,0 0 0,0-1 0,0 1 0,0 0 0,0 0 0,0 0 0,0 0 0,0 0 0,0 0 0,-1 0 0,1 0 0,0 1 0,-1-1 0,1 0 0,-1 1 0,1-1 0,-1 1 0,1-1 0,-1 1 0,1 0 0,-1 0 0,1 0 0,-1 0 0,1 0 0,-1 0 0,0 0 0,1 0 0,-1 1 0,1-1 0,-1 0 0,1 1 0,0-1 0,-1 1 0,1 0 0,-1 0 0,1-1 0,0 1 0,0 0 0,-1 0 0,-1 2 0,-3 2 0,0 0 0,0 1 0,0 0 0,0 0 0,1 0 0,-9 14 0,12-16 1,0 0 0,0 0 0,0 0 1,0 0-1,0 0 0,1 1 0,0-1 0,0 0 0,0 1 1,1-1-1,-1 1 0,1-1 0,0 0 0,1 8 0,0-9-5,0 0 0,0 0 0,0 0 0,0 0 0,1 0 0,0 0-1,-1-1 1,1 1 0,0-1 0,0 1 0,0-1 0,1 0 0,-1 1 0,1-1-1,-1 0 1,1-1 0,0 1 0,-1 0 0,1-1 0,6 3 0,27 7-1071,3-5-3536,3-4-3759</inkml:trace>
</inkml:ink>
</file>

<file path=ppt/ink/ink28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5:35.362"/>
    </inkml:context>
    <inkml:brush xml:id="br0">
      <inkml:brushProperty name="width" value="0.025" units="cm"/>
      <inkml:brushProperty name="height" value="0.025" units="cm"/>
    </inkml:brush>
  </inkml:definitions>
  <inkml:trace contextRef="#ctx0" brushRef="#br0">3 0 21172,'0'10'4911,"2"38"-4035,-3-17-527,-1-22-331,1-1 0,1 1 1,-1 0-1,2-1 0,-1 1 0,1-1 1,0 1-1,1-1 0,0 1 0,4 10 1,-5-17-12,0-1 0,0 0-1,0 0 1,0 0 0,0-1 0,1 1 0,-1 0 0,0 0 0,1 0 0,-1-1 0,0 1 0,1-1 0,-1 1 0,1-1 0,-1 0 0,1 0-1,-1 1 1,1-1 0,-1 0 0,1 0 0,-1 0 0,0 0 0,1-1 0,-1 1 0,1 0 0,-1-1 0,1 1 0,1-2 0,39-20 459,9-24-82,-40 34-292,1 1 0,0 1 0,1-1 0,25-14-1,-38 25-72,1 0-1,-1-1 1,1 1-1,-1 0 1,0 0-1,1 0 1,-1-1-1,1 1 1,-1 0-1,1 0 1,-1 0-1,1 0 1,0 0-1,-1 0 1,1 0-1,-1 0 1,1 0-1,-1 0 0,1 0 1,-1 0-1,1 1 1,-1-1-1,1 0 1,-1 0-1,0 0 1,1 1-1,-1-1 1,1 0-1,-1 1 1,1-1-1,-1 0 1,0 1-1,1-1 1,-1 0-1,0 1 1,1-1-1,-1 1 1,0-1-1,0 1 0,0-1 1,1 1-1,-1 0 1,4 33 612,-13 37-17,-1-19-556,12-52-131,-1 0-1,0 0 1,1 0-1,-1 0 0,0 0 1,1 0-1,-1 0 1,0-1-1,1 1 0,-1 0 1,0-1-1,0 1 0,1-1 1,-1 0-1,0 1 1,0-1-1,0 0 0,2-1 1,38-40-6269,-18 13-411</inkml:trace>
</inkml:ink>
</file>

<file path=ppt/ink/ink28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5:36.443"/>
    </inkml:context>
    <inkml:brush xml:id="br0">
      <inkml:brushProperty name="width" value="0.025" units="cm"/>
      <inkml:brushProperty name="height" value="0.025" units="cm"/>
    </inkml:brush>
  </inkml:definitions>
  <inkml:trace contextRef="#ctx0" brushRef="#br0">1 165 1057,'0'0'10565,"12"3"-6925,-2 0-3373,0-1 0,0-1 0,0 0 0,0 0 0,1 0 0,-1-2 0,0 1 0,0-1 0,0-1 0,0 1 0,0-2-1,0 0 1,0 0 0,18-9 0,-15 4 86,0 0-1,0-2 1,17-16-1,-26 22-89,0 0 1,0 0-1,-1 0 0,0 0 1,1 0-1,-2-1 0,1 1 1,0-1-1,-1 0 0,0 0 1,0 0-1,-1 0 0,1 0 1,0-6-1,-2 10-177,0 0-1,0 0 1,0 0 0,0 1-1,0-1 1,-1 0 0,1 0-1,0 1 1,0-1 0,-1 0-1,1 0 1,0 1 0,-1-1-1,1 0 1,0 1 0,-1-1-1,1 0 1,-1 1 0,0-1-1,1 1 1,-1-1 0,1 1-1,-1-1 1,0 1 0,1-1-1,-1 1 1,0 0 0,0-1-1,-30-4 965,24 5-906,-1 1-1,1 0 0,0 0 1,-1 0-1,1 1 0,-8 3 1,3 1 62,1 1 0,1 0 0,-1 0 0,1 1 0,0 0 0,1 1 1,-15 18-1,20-23-221,1 0 1,-1 1 0,1-1-1,0 1 1,1 0-1,-1 0 1,1 0 0,0 0-1,0 1 1,1-1-1,-1 1 1,1-1 0,0 1-1,1-1 1,0 1-1,-1-1 1,2 1 0,-1 0-1,3 10 1,-3-14-219,1 0 0,0 0 0,0 0 0,0-1 0,1 1 0,-1 0 0,0-1 0,1 1 0,-1-1 0,1 1 0,-1-1 0,1 0 0,0 1 0,-1-1 0,1 0 0,0 0 0,0 0 0,0 0 0,0-1 1,0 1-1,0-1 0,0 1 0,0-1 0,3 1 0,34 4-5987</inkml:trace>
</inkml:ink>
</file>

<file path=ppt/ink/ink28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5:36.940"/>
    </inkml:context>
    <inkml:brush xml:id="br0">
      <inkml:brushProperty name="width" value="0.025" units="cm"/>
      <inkml:brushProperty name="height" value="0.025" units="cm"/>
    </inkml:brush>
  </inkml:definitions>
  <inkml:trace contextRef="#ctx0" brushRef="#br0">167 19 19891,'0'0'3272,"-10"-2"-309,7 1-2739,-1-1-108,0 1-1,0 0 1,0 0 0,0 0-1,0 0 1,0 1 0,-1-1-1,1 1 1,0 0 0,0 0-1,0 1 1,-1-1 0,1 1 0,0 0-1,0 0 1,0 1 0,0-1-1,0 1 1,0 0 0,-6 4-1,5-2-116,-1 0-1,1 1 1,0-1 0,1 1-1,-1 1 1,1-1-1,0 1 1,1-1-1,-1 1 1,1 0 0,0 1-1,0-1 1,1 0-1,-4 14 1,6-20 1,0 1 0,0-1 0,0 1 0,0-1 0,0 1 0,0-1 0,1 0 0,-1 1 0,0-1 1,0 1-1,0-1 0,0 1 0,0-1 0,1 0 0,-1 1 0,0-1 0,0 1 0,1-1 0,-1 0 0,0 1 0,1-1 0,-1 0 0,0 1 1,1-1-1,-1 0 0,0 0 0,1 1 0,-1-1 0,1 0 0,-1 0 0,0 0 0,1 0 0,-1 1 0,1-1 0,0 0 0,23-2 152,21-13 132,15-25-138,4-1-20,-63 41-145,-1 1-1,1-1 1,-1 1 0,1-1 0,-1 1-1,0 0 1,0-1 0,1 1-1,-1-1 1,0 1 0,0 0 0,0-1-1,1 1 1,-1 0 0,0-1 0,0 1-1,0 0 1,0-1 0,0 1-1,0 0 1,-1-1 0,1 1 0,0 0-1,0-1 1,0 1 0,-1 0 0,1-1-1,0 1 1,0-1 0,-1 1-1,0 0 1,-7 28 22,1-13 12,4-11 10,1 1 1,0-1-1,0 1 0,0 0 0,0-1 1,0 13-1,2-18-6,0 0 0,0 1 0,0-1 0,1 0-1,-1 1 1,0-1 0,1 0 0,-1 1 0,0-1 0,1 0-1,-1 0 1,0 1 0,1-1 0,-1 0 0,0 0 0,1 0 0,-1 1-1,1-1 1,-1 0 0,1 0 0,-1 0 0,0 0 0,1 0 0,-1 0-1,1 0 1,-1 0 0,1 0 0,-1 0 0,0 0 0,1 0-1,-1 0 1,1 0 0,-1-1 0,0 1 0,1 0 0,-1 0 0,1 0-1,-1-1 1,20-6 405,11-12-383,-1-1 1,-1-1-1,-1-2 1,39-39 0,-67 62-160,-19 25-63,-25 33 2209,67-67-9282,-9 0-466</inkml:trace>
</inkml:ink>
</file>

<file path=ppt/ink/ink28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5:37.455"/>
    </inkml:context>
    <inkml:brush xml:id="br0">
      <inkml:brushProperty name="width" value="0.025" units="cm"/>
      <inkml:brushProperty name="height" value="0.025" units="cm"/>
    </inkml:brush>
  </inkml:definitions>
  <inkml:trace contextRef="#ctx0" brushRef="#br0">249 29 21685,'0'0'6913,"-10"-6"-4682,8 5-2146,-2-2-1,0 0 1,0 1-1,-1 0 0,1 0 0,-1 0 0,1 0 1,-1 1-1,1-1 0,-1 1 0,0 0 1,0 1-1,0-1 0,0 1 0,1 0 0,-1 0 1,0 1-1,0-1 0,0 1 0,0 0 1,1 1-1,-9 2 0,1 2-84,1 0 0,0 0 0,0 1 0,0 1 0,1 0 0,0 0 0,0 1 0,1 0 0,0 1 0,-10 14 0,19-23 0,0-1 0,-1 1 0,1-1 0,0 1 0,-1 0 0,1-1 0,0 1 0,0-1 0,-1 1 0,1 0 0,0-1 0,0 1 0,0 0 0,0-1 0,0 1 0,0-1 0,0 1 0,0 0 0,0-1 0,0 1 0,0 0 0,1-1 0,-1 1 0,0-1 0,0 1 0,1 0 0,-1-1 0,0 1 0,1-1 0,-1 1 0,0-1 0,1 1 0,-1-1 0,1 1 0,-1-1 0,1 0 0,-1 1 0,1-1 0,-1 1 0,1-1 0,0 0 0,-1 0 0,1 1 0,-1-1 0,1 0 0,0 0 0,-1 0 0,1 0 0,-1 0 0,1 0 0,1 0 0,43 1 0,-32-2 0,50-1-933,-42 0 290,1 1 1,0 1-1,-1 1 1,1 1-1,27 5 0,-47-7 665,-1 1-1,0-1 1,0 0-1,0 1 0,1-1 1,-1 0-1,0 1 0,0 0 1,0-1-1,0 1 0,0 0 1,0-1-1,0 1 1,0 0-1,0 0 0,0 0 1,0 0-1,-1 0 0,1 0 1,0 0-1,-1 0 0,1 0 1,-1 0-1,1 0 0,-1 0 1,1 0-1,-1 1 1,0-1-1,1 0 0,-1 0 1,0 1-1,0-1 0,0 0 1,0 0-1,0 1 0,0-1 1,-1 0-1,1 0 1,0 0-1,-1 1 0,1-1 1,0 0-1,-1 0 0,1 0 1,-1 0-1,0 0 0,1 0 1,-3 2-1,-1 3 421,0 0 1,-1 0-1,0 0 0,0-1 1,0 0-1,-12 9 0,8-7-399,-1-1 0,-1 0 0,1 0 0,-1-1 0,0 0 0,0-1 0,-1 0 1,1-1-1,-1 0 0,0-1 0,1 0 0,-1-1 0,0 0 0,-13-2 0,25 1-139,-1 0-1,0-1 1,0 1 0,1-1-1,-1 1 1,0 0-1,1-1 1,-1 0 0,0 1-1,1-1 1,-1 1 0,1-1-1,-1 0 1,1 1-1,-1-1 1,1 0 0,0 1-1,-1-1 1,1 0 0,0 0-1,-1 1 1,1-1-1,0 0 1,0 0 0,0 0-1,0 0 1,0 1 0,0-1-1,0 0 1,0 0-1,0 0 1,0 1 0,0-1-1,1-1 1,-1-4-1896,0-14-7921</inkml:trace>
</inkml:ink>
</file>

<file path=ppt/ink/ink28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5:38.125"/>
    </inkml:context>
    <inkml:brush xml:id="br0">
      <inkml:brushProperty name="width" value="0.025" units="cm"/>
      <inkml:brushProperty name="height" value="0.025" units="cm"/>
    </inkml:brush>
  </inkml:definitions>
  <inkml:trace contextRef="#ctx0" brushRef="#br0">0 54 21012,'0'0'8306,"11"-6"-7435,3-2-744,-1 2 0,2-1 0,-1 2 0,0 0 0,17-3 0,-22 6-104,0 0 0,0 0 0,0 1 1,0 0-1,0 1 0,1 0 0,-1 1 1,0-1-1,0 2 0,0-1 0,15 6 1,-21-5-34,0 0 0,0 0 1,0 1-1,0-1 1,-1 1-1,1 0 1,-1 0-1,1 0 1,-1 0-1,0 1 1,0-1-1,0 0 1,-1 1-1,1-1 0,-1 1 1,0 0-1,0-1 1,0 1-1,-1 0 1,1 0-1,-1-1 1,0 1-1,0 6 1,0 9 16,-1 0 1,-1 0 0,-5 25 0,0-10 20,-5 36-51,11-70 24,1 1 0,0 0 0,0 0 0,0-1 0,0 1 0,0 0 0,0 0 0,0-1 0,0 1 0,1 0 0,-1-1 0,0 1 0,0 0 0,0 0 0,1-1 0,-1 1 0,0 0 0,1-1 0,-1 1 0,1-1 0,-1 1 0,1-1 0,-1 1 0,1 0 1,-1-1-1,1 0 0,-1 1 0,1-1 0,0 1 0,1 0 0,23-5 385,-18 0-181,1 1-1,-1-1 1,0-1 0,12-8 0,-5-2-152,1 1-1,-2-2 1,0 0 0,21-34 0,-30 43-51,1-1-1,-1 0 1,-1 0-1,0 0 1,0 0 0,0 0-1,-1-1 1,0 1-1,-1-1 1,0 0 0,0 1-1,-1-1 1,0 0-1,-2-11 1,2 20-2,-1-1 0,1 0 0,0 0 0,-1 0 0,1 1 0,-1-1 0,1 0 0,-1 1 0,1-1 0,-1 0 0,0 1 0,1-1 0,-1 1 0,0-1 0,1 1 0,-1-1 0,0 1 0,0-1 0,0 1 0,1 0 0,-1-1 0,0 1 0,0 0 0,0 0 0,0 0 0,1 0 0,-1 0 0,0 0 0,0 0 0,0 0 0,0 0 0,0 0 0,0 0 0,1 0 0,-1 1 0,0-1 0,0 0 0,0 0 0,1 1 0,-1-1 0,0 1 0,0-1 0,1 1 0,-1-1 0,0 1 0,1 0 0,-1-1 0,0 1 0,1 0 0,-1-1 0,1 1 0,-1 0 0,1-1 0,0 1 0,-1 0 0,1 0 0,0 0 0,-1 0 0,1-1 0,0 1 0,0 0 0,0 0 0,0 1 0,0 0-171,-1-1 1,1 1-1,0-1 0,0 1 1,1 0-1,-1-1 0,0 1 1,0-1-1,1 1 0,-1-1 1,1 1-1,0-1 0,-1 1 1,1-1-1,0 1 0,0-1 1,0 0-1,0 1 1,0-1-1,0 0 0,0 0 1,0 0-1,0 0 0,1 0 1,-1 0-1,0 0 0,1 0 1,-1-1-1,0 1 0,3 0 1,2 2-1198,1-1 1,0-1-1,-1 1 1,1-1-1,12 0 1,18 0-5061</inkml:trace>
</inkml:ink>
</file>

<file path=ppt/ink/ink28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5:38.715"/>
    </inkml:context>
    <inkml:brush xml:id="br0">
      <inkml:brushProperty name="width" value="0.025" units="cm"/>
      <inkml:brushProperty name="height" value="0.025" units="cm"/>
    </inkml:brush>
  </inkml:definitions>
  <inkml:trace contextRef="#ctx0" brushRef="#br0">156 84 10474,'0'0'12513,"-8"-1"-9337,4 0-3004,0 0-1,0 1 0,1 0 0,-1-1 0,0 1 0,0 1 1,1-1-1,-1 1 0,0-1 0,0 1 0,1 0 0,-1 0 0,-3 3 1,0-1-66,1 1 1,1 0 0,-1 0 0,0 0 0,1 1 0,0 0 0,-8 10 0,9-11-83,1-1-3,-1 1 0,1 0-1,0 0 1,0 0 0,0 0-1,1 1 1,-1-1 0,1 1-1,0-1 1,0 1 0,1 0-1,-2 7 1,3-12-12,0 0 0,0 0 1,0 1-1,0-1 0,0 0 0,0 1 0,0-1 0,0 0 0,0 0 0,0 1 1,1-1-1,-1 0 0,0 0 0,0 1 0,0-1 0,0 0 0,1 0 0,-1 0 1,0 1-1,0-1 0,0 0 0,1 0 0,-1 0 0,0 0 0,0 1 1,1-1-1,-1 0 0,0 0 0,0 0 0,1 0 0,-1 0 0,0 0 0,1 0 1,-1 0-1,0 0 0,0 0 0,1 0 0,-1 0 0,1 0 0,16-4 352,15-10 23,-23 9-493,0 0 0,1 1 0,-1 1-1,19-6 1,-26 9 75,0-1 0,0 1 1,0-1-1,0 1 0,-1 0 0,1 0 1,0 0-1,0 0 0,0 0 0,0 0 1,0 0-1,0 0 0,-1 1 0,1-1 1,0 1-1,0 0 0,0-1 0,-1 1 1,1 0-1,0 0 0,-1 0 0,1 0 1,-1 0-1,1 1 0,-1-1 0,0 0 1,1 1-1,-1-1 0,0 1 1,0-1-1,0 1 0,2 3 0,4 33-31,2 5 451,-9-43-321,1 0 1,-1 0 0,1 0 0,-1 0-1,0 0 1,1 0 0,-1 0 0,1-1-1,-1 1 1,0 0 0,1 0 0,-1 0-1,0 0 1,1-1 0,-1 1 0,0 0-1,1 0 1,-1-1 0,0 1 0,1 0-1,-1 0 1,0-1 0,0 1 0,1 0-1,-1-1 1,0 1 0,0-1 0,0 1-1,1 0 1,-1-1 0,0 1-1,0 0 1,0-1 0,0 1 0,0-1-1,0 1 1,0-1 0,8-17 404,-1 0-417,-1 0 0,0-1 1,-2 1-1,0-1 1,3-36-1,-7 57-53,0 0 0,1-1 0,-1 1 0,1 0 0,-1-1 0,1 1 0,0-1 0,0 1 0,0-1 0,0 1 0,0-1 0,0 0 0,0 1 0,0-1 0,1 0 0,-1 0 0,0 0 0,1 0 0,-1 0 0,1 0 0,-1 0 0,1 0 0,-1-1 0,1 1 0,0 0 0,-1-1 0,1 0 0,0 1 0,3-1 0,53 5 0,-57-5 0,17 0 0,-1-1 0,1-1 0,-1-1 0,1-1 0,-1 0 0,33-13 0,-41 13 0,1-1 0,0 1 0,-1-2 0,0 1 0,0-2 0,-1 1 0,0-1 0,0 0 0,0-1 0,-1 0 0,0 0 0,11-17 0,-75 116 0,51-79 0,0 1 0,2 0 0,-1 0 0,2 0 0,0 1 0,0-1 0,1 1 0,0 17 0,2-30-8,0-1 0,1 1 0,-1-1 0,0 1 0,0-1 0,0 1 0,0-1-1,1 1 1,-1-1 0,0 1 0,0-1 0,1 1 0,-1-1 0,0 0 0,1 1 0,-1-1 0,0 1 0,1-1 0,-1 0 0,1 0 0,-1 1-1,0-1 1,1 0 0,-1 0 0,1 1 0,-1-1 0,1 0 0,-1 0 0,1 0 0,-1 0 0,1 0 0,-1 0 0,1 0 0,-1 0 0,1 0-1,-1 0 1,1 0 0,-1 0 0,1 0 0,-1 0 0,1 0 0,0-1 0,1 1-133,-1 0-1,1-1 1,0 1-1,-1-1 1,1 1-1,0-1 1,-1 0-1,1 0 1,-1 0-1,1 0 1,-1 0-1,1 0 1,0-1-1,9-19-4598,1-6-2606</inkml:trace>
</inkml:ink>
</file>

<file path=ppt/ink/ink28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5:39.075"/>
    </inkml:context>
    <inkml:brush xml:id="br0">
      <inkml:brushProperty name="width" value="0.025" units="cm"/>
      <inkml:brushProperty name="height" value="0.025" units="cm"/>
    </inkml:brush>
  </inkml:definitions>
  <inkml:trace contextRef="#ctx0" brushRef="#br0">0 1 13965,'0'0'17104</inkml:trace>
</inkml:ink>
</file>

<file path=ppt/ink/ink28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5:39.418"/>
    </inkml:context>
    <inkml:brush xml:id="br0">
      <inkml:brushProperty name="width" value="0.025" units="cm"/>
      <inkml:brushProperty name="height" value="0.025" units="cm"/>
    </inkml:brush>
  </inkml:definitions>
  <inkml:trace contextRef="#ctx0" brushRef="#br0">218 27 19731,'0'0'11942,"-12"-6"-11013,4 2-822,5 2-105,1 0 1,-1 0-1,0 0 0,0 1 0,-1-1 1,1 1-1,0 0 0,0 0 0,0 0 0,-1 0 1,1 1-1,-1 0 0,1-1 0,0 1 1,-1 0-1,1 0 0,-1 1 0,1-1 0,0 1 1,-1 0-1,1 0 0,0 0 0,0 0 1,0 0-1,-4 2 0,-8 8-2,1 1 0,-22 22 0,30-29 0,2 1 0,-1 0 0,0 0 0,1 0 0,0 0 0,1 1 0,-1 0 0,1-1 0,-3 11 0,6-16 0,0 0 0,0-1 0,-1 1 0,1 0 0,0-1 0,0 1 0,0 0 0,0 0 0,0-1 0,0 1 0,0 0 0,0-1 0,0 1 0,0 0 0,0-1 0,0 1 0,0 0 0,1 0 0,-1-1 0,0 1 0,0-1 0,1 1 0,-1 0 0,1-1 0,-1 1 0,0-1 0,1 1 0,-1-1 0,1 1 0,-1-1 0,1 1 0,0-1 0,-1 1 0,2 0 0,0-1 0,0 0 0,0 1 0,1-1 0,-1 0 0,0 0 0,1 0 0,-1 0 0,0-1 0,0 1 0,0 0 0,3-2 0,6-1 0,-1-1 0,0 0 0,18-10 0,4-9 0,41-39 0,-17 15 0,-56 47-1,0 0 0,1 1 0,-1-1 0,0 1 0,1-1 0,-1 1 1,0-1-1,0 1 0,1-1 0,-1 1 0,0-1 0,0 1 0,0-1 0,0 1 0,0 0 0,0-1 0,0 1 0,0-1 1,0 1-1,0-1 0,0 1 0,0-1 0,0 1 0,-1-1 0,1 1 0,0 0 0,0-1 0,-1 1 0,-14 40-305,-5 13-1623,15-14-2445,8-28-969,8-10-3113</inkml:trace>
</inkml:ink>
</file>

<file path=ppt/ink/ink28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5:39.748"/>
    </inkml:context>
    <inkml:brush xml:id="br0">
      <inkml:brushProperty name="width" value="0.025" units="cm"/>
      <inkml:brushProperty name="height" value="0.025" units="cm"/>
    </inkml:brush>
  </inkml:definitions>
  <inkml:trace contextRef="#ctx0" brushRef="#br0">181 1 20083,'0'0'6903,"-7"12"-6359,-7 11-409,-47 87 949,54-96-834,1 0 0,0 0 0,1 1 0,1 0 0,0-1-1,-2 20 1,6-33-225,0 1 1,0-1-1,1 0 0,-1 1 0,1-1 0,-1 0 1,1 0-1,-1 1 0,1-1 0,0 0 1,0 0-1,-1 0 0,1 0 0,0 0 0,0 0 1,0 0-1,0 0 0,0 0 0,0-1 0,1 1 1,-1 0-1,0 0 0,0-1 0,0 1 1,1-1-1,-1 1 0,0-1 0,1 0 0,-1 0 1,0 1-1,1-1 0,-1 0 0,0 0 0,1 0 1,-1 0-1,3-1 0,64-4 18,-54 4-506,-5-1 68,42 1-2035,-49 2 2401,-1-1-1,0 0 1,1 0-1,-1 1 0,0-1 1,1 1-1,-1-1 1,0 1-1,0 0 0,1-1 1,-1 1-1,0 0 1,0 0-1,0 0 0,0 0 1,0 0-1,0 0 1,0 0-1,0 0 0,-1 0 1,1 1-1,0-1 1,-1 0-1,1 0 1,-1 1-1,1-1 0,-1 0 1,0 1-1,1-1 1,-1 0-1,0 1 0,0 1 1,0 4 167,-1 1 0,0-1 1,0 0-1,-1 1 0,0-1 1,0 0-1,-1 0 0,0 0 1,0 0-1,-1-1 0,0 1 1,0-1-1,0 0 0,-1 0 1,1-1-1,-1 1 0,-1-1 1,1 0-1,-11 7 0,10-7 17,-1 0 0,0-1 0,0 1 1,0-1-1,-1-1 0,1 1 0,-1-2 0,0 1 0,0-1 0,0 0 0,0 0 0,0-1 0,0 0 0,-1 0 0,1-1 0,0-1 0,-16-1 0,22 1-155,0 0 0,-1 0 1,1 0-1,0 0 0,0 0 0,0-1 0,0 1 1,0-1-1,0 0 0,0 1 0,0-1 0,1 0 1,-1 0-1,1 0 0,-1 0 0,1 0 0,0 0 1,0-1-1,0 1 0,0 0 0,0-1 0,0 1 1,1 0-1,-1-1 0,1 1 0,-1-5 0,1 3-89,0 0-1,0 0 0,0-1 0,0 1 1,0 0-1,1 0 0,0-1 0,0 1 1,0 0-1,0 0 0,1 0 0,-1 0 1,1 1-1,0-1 0,3-4 0,39-34-12022,-17 22 1408</inkml:trace>
</inkml:ink>
</file>

<file path=ppt/ink/ink28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5:40.086"/>
    </inkml:context>
    <inkml:brush xml:id="br0">
      <inkml:brushProperty name="width" value="0.025" units="cm"/>
      <inkml:brushProperty name="height" value="0.025" units="cm"/>
    </inkml:brush>
  </inkml:definitions>
  <inkml:trace contextRef="#ctx0" brushRef="#br0">140 1 16944,'0'0'9353,"-5"10"-7047,-12 28-1662,-9 15 236,3 2 0,2 1 0,-22 90 0,42-142-925,-3 52-3843,4-55 3717,0 0 0,0 0 0,0 0 1,0 0-1,0 0 0,0 0 0,1 0 1,-1 0-1,0 0 0,1 0 1,-1 0-1,1 0 0,-1 0 0,1 0 1,-1 0-1,1 0 0,-1-1 0,1 1 1,0 0-1,-1 0 0,1-1 0,0 1 1,0 0-1,0-1 0,0 1 0,0-1 1,-1 1-1,1-1 0,0 1 1,0-1-1,0 0 0,0 1 0,0-1 1,0 0-1,0 0 0,0 0 0,1 0 1,-1 0-1,0 0 0,0 0 0,0 0 1,0 0-1,0-1 0,0 1 0,0 0 1,1-1-1,13-6-11349</inkml:trace>
</inkml:ink>
</file>

<file path=ppt/ink/ink28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5:40.458"/>
    </inkml:context>
    <inkml:brush xml:id="br0">
      <inkml:brushProperty name="width" value="0.025" units="cm"/>
      <inkml:brushProperty name="height" value="0.025" units="cm"/>
    </inkml:brush>
  </inkml:definitions>
  <inkml:trace contextRef="#ctx0" brushRef="#br0">109 101 24791,'0'0'5702,"8"0"-4320,-2 0-1304,21 0 134,0-1 0,30-5 1,-51 5-204,-1 1 1,1-2 0,0 1 0,-1 0 0,1-1 0,-1 0 0,1-1-1,-1 1 1,0-1 0,0 0 0,0 0 0,0 0 0,-1-1 0,1 0-1,-1 0 1,0 0 0,6-7 0,-10 10-10,1 0 0,-1 1 0,1-1 0,-1 0 0,1 0 0,-1 0 0,0 0 0,1 1 0,-1-1 0,0 0 0,0 0 0,0 0 0,1 0 0,-1 0 0,0 0 0,0 0 0,0 0 0,-1 0 0,1 0 0,0 1 0,0-1 0,0 0 0,-1 0 0,1 0 0,0 0 0,-1 0 0,1 0 0,-1 1 0,1-1 0,-2-1 0,1 1 0,-1-1 0,0 1 0,0 0 0,0 0 0,-1 0 0,1 0 0,0 1 0,0-1 0,0 0 0,-1 1 0,1-1 0,-2 1 0,-8-1 0,0 1 0,0 0 0,-21 3 0,21 0 0,0 0 0,1 1 0,0 0 0,-1 1 0,2 1 0,-1-1 0,0 2 0,1-1 0,-18 17 0,16-13 0,0 1 0,1 1 0,0 0 0,1 1 0,0 0 0,-15 28 0,24-38 0,-1 0 0,0 0 0,1 1 0,-1-1 0,1 0 0,0 1 0,0-1 0,1 1 0,-1-1 0,1 1 0,0-1 0,-1 1 0,1-1 0,1 1 0,-1 0 0,1-1 0,-1 1 0,1-1 0,2 6 0,-1-6 0,0 0 0,0 0 0,1-1 0,-1 1 0,1-1 0,-1 0 0,1 0 0,0 0 0,0 0 0,0 0 0,0 0 0,0-1 0,0 0 0,0 1 0,1-1 0,-1 0 0,0-1 0,1 1 0,6 0 0,13 2-901,0-1 0,29-1 0,-39-2-551,0 0-1,0-1 0,0 0 1,-1-1-1,21-7 0,14-11-13105</inkml:trace>
</inkml:ink>
</file>

<file path=ppt/ink/ink28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5:40.801"/>
    </inkml:context>
    <inkml:brush xml:id="br0">
      <inkml:brushProperty name="width" value="0.025" units="cm"/>
      <inkml:brushProperty name="height" value="0.025" units="cm"/>
    </inkml:brush>
  </inkml:definitions>
  <inkml:trace contextRef="#ctx0" brushRef="#br0">419 0 25176,'0'0'5760,"-11"1"-4196,-1 1-1542,1 0 1,0 0-1,0 1 0,0 1 0,0 0 1,0 0-1,0 1 0,1 1 0,0 0 1,0 0-1,-9 9 0,14-12-22,-40 38 0,33-17 0,12-23 0,0 0 0,0-1 0,1 1 0,-1 0 0,0 0 0,0 0 0,0-1 0,1 1 0,-1 0 0,0 0 0,1-1 0,-1 1 0,0 0 0,1 0 0,-1-1 0,1 1 0,0-1 0,-1 1 0,1 0 0,-1-1 0,1 1 0,0-1 0,-1 1 0,1-1 0,0 0 0,0 1 0,1 0 0,18 7-249,1-1 1,0-1-1,39 6 0,-42-9 55,1 1 0,-1 0 0,0 1-1,0 1 1,0 1 0,21 11 0,-37-17 193,0 0-1,0 0 1,-1 0 0,1 0 0,0 0 0,-1 0 0,1 1 0,-1-1-1,1 1 1,-1-1 0,0 1 0,0-1 0,1 1 0,-1 0-1,0-1 1,-1 1 0,1 0 0,0 0 0,0 0 0,-1 0-1,1 0 1,0 3 0,-2-3 56,1 1 0,-1-1-1,0 0 1,1 0 0,-1 0 0,0 1-1,0-1 1,0 0 0,-1 0-1,1 0 1,0-1 0,-1 1 0,0 0-1,1-1 1,-1 1 0,-2 2-1,-10 5 230,0 1 1,-1-2-1,1 0 0,-19 7 0,29-14-323,-39 19-70,-1-3 1,0-2-1,-1-1 0,-1-3 1,-64 8-1,68-19-4989,12-6-6700</inkml:trace>
</inkml:ink>
</file>

<file path=ppt/ink/ink28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6:25.810"/>
    </inkml:context>
    <inkml:brush xml:id="br0">
      <inkml:brushProperty name="width" value="0.025" units="cm"/>
      <inkml:brushProperty name="height" value="0.025" units="cm"/>
    </inkml:brush>
  </inkml:definitions>
  <inkml:trace contextRef="#ctx0" brushRef="#br0">206 23 7976,'4'-23'11580,"-8"42"-6055,-8 32-3460,3-20-1191,-42 169 3282,45-166-4226,2-1 0,0 40 0,2-83-1277,-1 0 0,0 0-1,0 0 1,-1 1 0,0 0-1,-1 0 1,-10-15 0,7 11-126,-22-35-1509,7 13 3117,3 0 5098,24 34-2484,15 0-2348,120 18 1106,-59-5-4244,-1-6-6950,-42-6-1924</inkml:trace>
</inkml:ink>
</file>

<file path=ppt/ink/ink28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6:26.137"/>
    </inkml:context>
    <inkml:brush xml:id="br0">
      <inkml:brushProperty name="width" value="0.025" units="cm"/>
      <inkml:brushProperty name="height" value="0.025" units="cm"/>
    </inkml:brush>
  </inkml:definitions>
  <inkml:trace contextRef="#ctx0" brushRef="#br0">126 45 15503,'0'0'7505,"-10"-2"-5172,7 1-2222,-1 0-1,1 0 1,-1 0-1,1 1 1,0-1 0,-1 1-1,1 0 1,-1 0-1,1 0 1,-1 0-1,1 1 1,-1-1-1,1 1 1,-1 0-1,1 0 1,0 0-1,-1 1 1,1-1-1,0 1 1,0-1 0,0 1-1,0 0 1,1 0-1,-1 1 1,0-1-1,1 0 1,-1 1-1,1 0 1,0 0-1,0-1 1,0 1-1,0 0 1,-1 5 0,1-6-52,0 1 1,1 1 0,0-1-1,-1 0 1,1 0 0,0 0 0,0 1-1,1-1 1,-1 0 0,1 1-1,-1-1 1,1 0 0,0 1 0,1-1-1,-1 1 1,0-1 0,2 4 0,-1-5-46,1 0 1,-1 0 0,0 0-1,1 0 1,0-1 0,-1 1-1,1 0 1,0-1 0,0 0 0,0 1-1,0-1 1,0 0 0,0 0-1,0 0 1,0 0 0,0 0 0,1-1-1,-1 1 1,0-1 0,0 1-1,1-1 1,-1 0 0,0 0-1,1 0 1,2-1 0,5 1 23,-1-1 1,1 0 0,0-1-1,-1 0 1,1-1-1,-1 0 1,0 0 0,0-1-1,0 0 1,15-10-1,-20 12-1,0-1-1,0 1 0,0-1 0,-1 0 1,0 0-1,1 0 0,-1 0 0,0-1 0,0 0 1,-1 1-1,1-1 0,-1 0 0,0 0 1,0 0-1,0 0 0,0-1 0,-1 1 1,0 0-1,0-1 0,0 1 0,0-1 1,-1 1-1,0-1 0,0 1 0,0-8 1,-1 10-29,0 1 0,1-1 0,-1 1 0,0-1 0,0 1 0,0-1 0,0 1 0,0-1 1,-1 1-1,1 0 0,0 0 0,0 0 0,-1-1 0,1 1 0,-1 1 0,1-1 0,-1 0 1,0 0-1,1 0 0,-1 1 0,0-1 0,1 1 0,-1-1 0,-2 1 0,-1-1-136,-1 0 0,0 0 0,1 1 0,-1-1 0,0 1 0,-7 2 0,18 0-6163,23 2 2385,1-6-621,5-6-2274</inkml:trace>
</inkml:ink>
</file>

<file path=ppt/ink/ink28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6:26.467"/>
    </inkml:context>
    <inkml:brush xml:id="br0">
      <inkml:brushProperty name="width" value="0.025" units="cm"/>
      <inkml:brushProperty name="height" value="0.025" units="cm"/>
    </inkml:brush>
  </inkml:definitions>
  <inkml:trace contextRef="#ctx0" brushRef="#br0">111 0 14125,'0'0'10629,"-8"11"-10127,-4 6-89,1 1 1,0 1-1,2 0 1,0 0-1,1 0 1,1 1-1,1 1 1,0-1-1,2 1 1,-2 22-1,5-33-393,4 49 208,-3-58-232,0 1 0,0-1 1,0 1-1,1-1 0,-1 1 1,1-1-1,-1 1 1,1-1-1,-1 0 0,1 1 1,0-1-1,0 0 1,0 0-1,0 1 0,0-1 1,0 0-1,0 0 0,0 0 1,0 0-1,1 0 1,-1 0-1,0 0 0,0-1 1,1 1-1,-1 0 1,1-1-1,-1 1 0,1-1 1,-1 0-1,1 1 1,-1-1-1,2 0 0,-2 0-6,0-1 0,0 1 0,0-1-1,0 0 1,0 1 0,0-1 0,-1 0 0,1 0-1,0 1 1,0-1 0,-1 0 0,1 0-1,-1 0 1,1 0 0,-1 0 0,1 0 0,-1 0-1,0 0 1,1 0 0,-1 0 0,0 0-1,0 0 1,0 0 0,0 0 0,0 0 0,0 0-1,0-1 1,0 1 0,0-1 0,-4-37 33,0 29 8,0 1 0,0 0 0,-1 1 0,0-1 0,-1 1-1,0 0 1,0 0 0,-12-10 0,17 17-122,15 2-3325,16 4-359,10 3-5065,-3-4-3267</inkml:trace>
</inkml:ink>
</file>

<file path=ppt/ink/ink28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6:26.934"/>
    </inkml:context>
    <inkml:brush xml:id="br0">
      <inkml:brushProperty name="width" value="0.025" units="cm"/>
      <inkml:brushProperty name="height" value="0.025" units="cm"/>
    </inkml:brush>
  </inkml:definitions>
  <inkml:trace contextRef="#ctx0" brushRef="#br0">132 231 8360,'0'0'18332,"-12"-4"-16933,-37-12-535,46 16-800,0 1 0,0-1 0,0 0-1,0 1 1,0 0 0,0 0-1,0 0 1,0 0 0,0 0 0,0 0-1,0 1 1,1-1 0,-1 1 0,1 0-1,-1 0 1,1 0 0,0 0-1,0 0 1,0 1 0,0-1 0,0 0-1,0 1 1,0 0 0,1-1 0,0 1-1,-1 0 1,1 0 0,0 0-1,0 0 1,1 0 0,-2 5 0,3-7-56,-1 0-1,0 0 1,1 0 0,0 0 0,-1 0 0,1 0 0,0 0 0,-1 0 0,1 0 0,0-1-1,0 1 1,0 0 0,-1 0 0,1-1 0,0 1 0,0-1 0,0 1 0,0-1 0,0 1-1,0-1 1,0 0 0,0 1 0,1-1 0,-1 0 0,0 0 0,0 0 0,0 0-1,0 0 1,0 0 0,0 0 0,0 0 0,0 0 0,0-1 0,2 1 0,42-7 180,-32 1-429,-1-1-1,0 0 1,0-1-1,0-1 1,-1 1-1,16-17 1,-19 17 132,-22 69-713,14-59 895,-1 1 0,1-1 0,0 0 0,0 0 0,0 0 0,0 0 0,0 0-1,0 1 1,0-1 0,1 0 0,-1 0 0,1 0 0,0 0 0,-1 0 0,1 0 0,0 0 0,0 0 0,0 0 0,1-1 0,-1 1 0,0 0 0,1-1 0,-1 1-1,4 2 1,-1-2 58,0 0 0,1 0 0,-1-1-1,1 0 1,-1 0 0,1 0 0,0 0-1,-1-1 1,1 1 0,6-2 0,8 0-92,-1 0-1,0-2 1,0 0 0,-1-2 0,1 0 0,-1 0-1,0-2 1,0 0 0,-1-1 0,1 0 0,27-21-1,-34 22-27,-1 0-1,1 0 0,-1-1 0,-1 0 0,1-1 0,-2 1 0,1-2 0,-1 1 0,0-1 0,-1 0 0,0-1 0,-1 1 0,0-1 1,0 0-1,-2-1 0,1 1 0,-1-1 0,-1 1 0,1-14 0,-2 24-10,-1 0 0,1-1 0,-1 1 0,0 0 0,0-1 0,0 1 0,0 0 0,0-1 0,0 1 0,0 0 0,-1-1 0,1 1 0,0 0 0,-1-1 0,1 1 0,-1 0 0,1 0 0,-1-1 0,0 1 0,1 0 0,-1 0 0,0 0 0,0 0 0,0 0 0,0 0 0,0 0 0,0 0 0,0 0 0,0 1 0,0-1 0,0 0 0,-1 1 0,1-1 0,0 0 0,0 1 0,-1 0 0,1-1 0,0 1 0,-1 0 0,1 0 0,0 0 0,-1-1 0,1 1 0,0 1 0,-1-1 0,1 0 0,0 0 0,-1 0 0,1 1 0,0-1 0,-2 1 0,-5 2 0,1 0 0,-1 1 0,1-1 0,0 1 0,0 1 0,0-1 0,-7 8 0,0 0 0,1 1 0,0 0 0,-15 22 0,24-30 0,1-1 0,0 1 0,1-1 0,-1 1 0,1 0 0,0 0 0,0 0 0,0 1 0,1-1 0,0 0 0,0 1 0,0-1 0,1 0 0,-1 1 0,1-1 0,1 8 0,0-11 0,0 0 0,0 0 0,1 0 0,-1 0 0,0 0 0,1-1 0,-1 1 0,1 0 0,-1 0 0,1-1 0,0 1 0,0-1 0,-1 0 0,1 0 0,0 1 0,0-1 0,1 0 0,-1 0 0,0-1 0,0 1 0,0 0 0,1-1 0,2 1 0,56 7 0,-60-8 0,86 2-1491,-28-4-2757,-10-2-5484</inkml:trace>
</inkml:ink>
</file>

<file path=ppt/ink/ink28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6:28.231"/>
    </inkml:context>
    <inkml:brush xml:id="br0">
      <inkml:brushProperty name="width" value="0.025" units="cm"/>
      <inkml:brushProperty name="height" value="0.025" units="cm"/>
    </inkml:brush>
  </inkml:definitions>
  <inkml:trace contextRef="#ctx0" brushRef="#br0">36 7 3972,'6'-7'19154,"-6"18"-18033,-1 14-577,-8 4-255,1 3-161,2 3-96,1-4-481,3-4-1152,2-7-1026,-3-3-1665,-5-8-1857</inkml:trace>
</inkml:ink>
</file>

<file path=ppt/ink/ink28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6:28.591"/>
    </inkml:context>
    <inkml:brush xml:id="br0">
      <inkml:brushProperty name="width" value="0.025" units="cm"/>
      <inkml:brushProperty name="height" value="0.025" units="cm"/>
    </inkml:brush>
  </inkml:definitions>
  <inkml:trace contextRef="#ctx0" brushRef="#br0">1 125 17296,'0'0'1858,"3"-10"117,-1 5-1815,0 0 1,0 0-1,1 0 0,0 0 0,0 1 0,0-1 0,1 1 1,-1-1-1,1 1 0,0 0 0,0 1 0,1-1 0,-1 1 0,1 0 1,0 0-1,0 0 0,0 1 0,0-1 0,0 1 0,0 0 1,9-1-1,15-6 455,0 2 0,45-6 0,-58 11-582,-1 1 0,0 0 0,1 2 0,-1-1 0,0 2 0,28 6 0,-38-6-62,0 0 0,0 0-1,0 1 1,0 0 0,0 0-1,-1 0 1,0 1-1,1 0 1,-1-1 0,0 1-1,-1 1 1,1-1 0,-1 1-1,1-1 1,-1 1 0,-1 0-1,1 0 1,-1 0 0,0 0-1,0 1 1,0-1-1,-1 1 1,0-1 0,0 1-1,0 7 1,0-6 227,-1 0 0,1 0 0,-1 0 0,-1 1 0,1-1 0,-1 0 0,-1 0 0,1 0 0,-1 0 1,-1-1-1,1 1 0,-1 0 0,0-1 0,0 0 0,-1 0 0,0 0 0,0 0 0,0 0 0,-10 8 0,5-7-25,-1 0 0,0-1 1,-1-1-1,1 0 0,-1 0 0,0-1 1,-1 0-1,1-1 0,-18 3 0,11-3 12,0-1 0,0-1-1,1-1 1,-1 0-1,-29-5 1,45 5-365,0 0 0,1 0 1,-1 0-1,0-1 0,1 1 0,-1-1 0,1 1 1,-1-1-1,0 1 0,1-1 0,-1 0 0,1 0 0,0 0 1,-1 0-1,1 0 0,0 0 0,-1 0 0,1 0 1,0-1-1,0 1 0,0 0 0,0-1 0,0 1 1,0-1-1,0-1 0,1 1-40,0 1 0,1 0 0,-1 0 1,0 0-1,1 0 0,-1 0 0,1 0 0,-1 0 0,1 0 1,0 0-1,0 0 0,-1 0 0,1 0 0,0 0 1,0 1-1,0-1 0,0 0 0,0 0 0,0 1 0,0-1 1,0 1-1,0-1 0,0 1 0,0-1 0,0 1 0,0 0 1,1 0-1,-1-1 0,0 1 0,0 0 0,0 0 0,1 0 1,-1 0-1,2 1 0,27-3-7345,5 1-4051</inkml:trace>
</inkml:ink>
</file>

<file path=ppt/ink/ink28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6:28.933"/>
    </inkml:context>
    <inkml:brush xml:id="br0">
      <inkml:brushProperty name="width" value="0.025" units="cm"/>
      <inkml:brushProperty name="height" value="0.025" units="cm"/>
    </inkml:brush>
  </inkml:definitions>
  <inkml:trace contextRef="#ctx0" brushRef="#br0">0 1 13741,'0'0'17969,"11"59"-17841,-15-36-96,2-1-352,2-4-1250,0-8-800,2-9-769,6-1 288,3-13-416,-1-13-2338,-3-6-4837</inkml:trace>
</inkml:ink>
</file>

<file path=ppt/ink/ink28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6:29.308"/>
    </inkml:context>
    <inkml:brush xml:id="br0">
      <inkml:brushProperty name="width" value="0.025" units="cm"/>
      <inkml:brushProperty name="height" value="0.025" units="cm"/>
    </inkml:brush>
  </inkml:definitions>
  <inkml:trace contextRef="#ctx0" brushRef="#br0">1 41 18706,'0'0'13228,"0"-40"-14157,8 40-832,-3 0-1635</inkml:trace>
</inkml:ink>
</file>

<file path=ppt/ink/ink28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6:29.712"/>
    </inkml:context>
    <inkml:brush xml:id="br0">
      <inkml:brushProperty name="width" value="0.025" units="cm"/>
      <inkml:brushProperty name="height" value="0.025" units="cm"/>
    </inkml:brush>
  </inkml:definitions>
  <inkml:trace contextRef="#ctx0" brushRef="#br0">214 286 10474,'0'0'3646,"1"-9"-272,-1 1-2987,1-1 772,-1-1 1,0 1 0,0-1 0,-1 1 0,-2-11-1,3 18-980,-1-1 0,0 1 0,1 0 0,-1-1 0,0 1 0,0 0 0,0 0 0,-1 0 0,1 0 0,0 0 0,-1 0 0,0 0 0,1 0-1,-1 0 1,0 1 0,0-1 0,0 1 0,0 0 0,0-1 0,0 1 0,0 0 0,0 0 0,0 0 0,-1 0 0,1 1 0,0-1 0,-1 0-1,-2 1 1,-1 0-135,1 0-1,-1 1 0,1 0 0,-1 0 0,1 0 0,-1 1 0,1-1 0,0 1 0,0 1 1,0-1-1,0 1 0,0 0 0,0 0 0,1 0 0,-1 0 0,1 1 0,0 0 1,0 0-1,1 0 0,-1 1 0,1-1 0,0 1 0,0-1 0,-4 10 0,0-2-40,1 0-1,0 1 0,1 0 0,1 0 0,0 0 0,1 1 1,0-1-1,1 1 0,-1 15 0,3-27 8,0-1 1,0 0-1,0 1 0,0-1 1,0 0-1,0 1 1,0-1-1,0 0 0,1 1 1,-1-1-1,0 0 0,1 1 1,0-1-1,-1 0 0,1 0 1,-1 1-1,1-1 0,0 0 1,0 0-1,0 0 0,0 0 1,0 0-1,0 0 0,0 0 1,0-1-1,0 1 0,0 0 1,0-1-1,1 1 0,-1 0 1,0-1-1,0 1 0,1-1 1,-1 0-1,0 1 0,1-1 1,-1 0-1,0 0 0,1 0 1,2 0-1,0-1 73,0 1 0,0-1-1,0 0 1,0 0 0,0-1 0,0 1 0,0-1-1,0 0 1,-1 0 0,1 0 0,0-1-1,4-3 1,8-11-61,0 0 0,-1-1-1,0 0 1,-2-1 0,0-1-1,-2 0 1,12-25 0,-10 13-29,0-1 0,-3 1 0,0-2 0,5-39 0,-14 60 7,-3 13 0,-9 25 0,-12 45 0,21-61 0,-6 17 0,1 1 0,2 0 0,0 1 0,2-1 0,1 1 0,2 39 0,1-65-147,-1 0-1,1-1 1,-1 1-1,1-1 1,0 1-1,-1-1 1,1 1 0,0-1-1,0 1 1,0-1-1,0 0 1,0 1 0,1-1-1,-1 0 1,0 0-1,1 0 1,-1 0-1,0 0 1,1 0 0,-1-1-1,1 1 1,-1 0-1,1-1 1,0 1-1,3 0 1,-4-1-212,0 1-1,1-1 1,-1 0-1,1 0 1,-1 0-1,0 1 1,1-1-1,-1-1 1,1 1 0,-1 0-1,1 0 1,-1 0-1,0-1 1,1 1-1,-1-1 1,0 1-1,1-1 1,-1 0-1,0 1 1,0-1 0,1 0-1,-1 0 1,0 0-1,0 0 1,0 0-1,0 0 1,0 0-1,0 0 1,1-2 0,5-16-17792</inkml:trace>
</inkml:ink>
</file>

<file path=ppt/ink/ink28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6:30.304"/>
    </inkml:context>
    <inkml:brush xml:id="br0">
      <inkml:brushProperty name="width" value="0.025" units="cm"/>
      <inkml:brushProperty name="height" value="0.025" units="cm"/>
    </inkml:brush>
  </inkml:definitions>
  <inkml:trace contextRef="#ctx0" brushRef="#br0">190 99 8456,'2'-10'6774,"0"6"-5694,13-47 2578,-14 49-3056,-1-1 0,1 1 0,-1-1 1,0 1-1,1-1 0,-1 1 0,-1-1 0,1 1 0,0-1 0,-1 1 1,0-4-1,0 6-526,1 0 0,-1 0 0,1 0 0,-1 0 0,1 0 0,-1 0-1,1 0 1,-1 0 0,0 0 0,1 1 0,-1-1 0,1 0 0,-1 0 0,1 1 0,-1-1 0,1 0 0,-1 1 0,1-1 0,-1 0 0,1 1 0,0-1 0,-1 0 0,1 1 0,0-1 0,-1 1 0,1-1 0,0 1 0,-1-1 0,1 1 0,0-1 0,0 2 0,-14 17-110,-3 16 204,1 1 1,1 1 0,2 1 0,2 0 0,1 0 0,2 1-1,2 0 1,1 1 0,2 53 0,3-84-148,1 0-1,0 0 1,0 0-1,1 0 1,2 9 0,-3-16-12,-1 0 1,1 0-1,0 0 1,-1 0-1,1 0 1,0 0-1,0-1 1,0 1 0,0 0-1,1 0 1,-1-1-1,0 1 1,1 0-1,-1-1 1,1 0-1,0 1 1,-1-1 0,1 0-1,0 0 1,0 0-1,0 0 1,0 0-1,-1 0 1,1 0-1,1-1 1,-1 1-1,2-1 1,-13-19-311,-31-24-5,31 35 275,0 0 1,0-1-1,1-1 1,0 1-1,1-1 1,0 0 0,1-1-1,-8-17 1,13 27 19,1 0 0,0 0 0,0 0 0,0 0 0,0 0 0,0 0 0,0 0 0,0 0 0,0 0 0,1 0 0,-1 0 1,0 0-1,0 0 0,1 0 0,-1 0 0,1 1 0,-1-1 0,1 0 0,-1 0 0,1 0 0,-1 0 0,1 1 0,0-1 0,-1 0 1,1 1-1,0-1 0,0 1 0,0-1 0,-1 1 0,1-1 0,0 1 0,0-1 0,1 1 0,39-13-278,-23 9-67,1-2-1624,1-1 1,-1-2 0,0 1-1,25-17 1,-5-4-4829</inkml:trace>
</inkml:ink>
</file>

<file path=ppt/ink/ink28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6:31.175"/>
    </inkml:context>
    <inkml:brush xml:id="br0">
      <inkml:brushProperty name="width" value="0.025" units="cm"/>
      <inkml:brushProperty name="height" value="0.025" units="cm"/>
    </inkml:brush>
  </inkml:definitions>
  <inkml:trace contextRef="#ctx0" brushRef="#br0">134 1 13677,'0'0'6459,"-5"9"-4959,-17 34 2,2 1-1,2 1 1,2 1-1,-17 83 0,25-89-966,3 0 0,1 0 0,2 62 0,9-68-422,-7-33-114,1 0 0,-1 0-1,1-1 1,-1 1 0,1 0-1,0 0 1,-1 0 0,1 0-1,0-1 1,0 1 0,-1 0-1,1-1 1,0 1 0,0-1-1,0 1 1,0-1 0,0 1-1,0-1 1,0 0 0,0 1-1,0-1 1,0 0 0,0 0-1,0 0 1,0 0 0,0 0-1,0 0 1,2 0 0,-2 0-19,0-1 0,0 0 0,-1 1 0,1-1 0,0 0 0,0 1 0,0-1 0,0 0 0,-1 0 0,1 0 0,0 0 0,-1 0 0,1 0 0,-1 0 0,1 0 0,-1 0 1,1 0-1,-1 0 0,0 0 0,1 0 0,-1-1 0,0 1 0,0 0 0,0 0 0,0-1 0,3-38-507,-3 34 452,-11-171-491,11 176 673,21 4-193,-12 0 93,0-1 1,0 0-1,0-1 0,0 0 1,0 0-1,1-1 1,-1 0-1,0-1 0,0 0 1,1 0-1,15-5 0,-21 4 31,1 0 0,-1 0 0,-1 0 0,1-1 0,0 1-1,0-1 1,-1 0 0,0 0 0,1 0 0,-1 0 0,0-1 0,-1 1-1,1-1 1,0 0 0,-1 1 0,0-1 0,0-1 0,0 1 0,-1 0-1,1 0 1,-1 0 0,0-1 0,0 1 0,-1-1 0,1 1 0,-1-6-1,0 8 1,1-1-1,-1 1 0,0 0 0,0 0 0,0 0 0,0-1 0,0 1 0,0 0 0,-1 0 0,1 0 0,-1 0 0,0 0 0,1 0 0,-1-1 0,0 2 0,0-1 1,0 0-1,-1 0 0,1 0 0,0 0 0,-1 1 0,1-1 0,-2-1 0,1 3-36,0-1 1,0 1-1,0 0 0,0 0 1,1 0-1,-1 0 0,0 0 1,0 0-1,0 1 1,0-1-1,1 0 0,-1 1 1,0 0-1,0-1 0,1 1 1,-1 0-1,0 0 0,1 0 1,-1 0-1,1 0 0,-1 0 1,1 0-1,0 1 1,0-1-1,-1 1 0,1-1 1,0 0-1,-1 3 0,-4 2 67,0 1-1,0 0 0,1 0 0,0 0 1,0 1-1,1-1 0,0 1 0,0 0 1,1 1-1,0-1 0,0 0 1,1 1-1,0 0 0,-1 9 0,4-17-66,-1 0 0,0 0 0,1 0 1,0 0-1,-1 0 0,1 0 0,-1 0 0,1 0 0,0 0 0,0 0 0,0 0 0,0-1 0,0 1 0,-1 0 0,1 0 0,0-1 0,1 1 0,-1-1 0,0 1 0,0-1 1,0 1-1,0-1 0,0 0 0,0 1 0,1-1 0,-1 0 0,0 0 0,0 0 0,0 0 0,3 0 0,49 0-5,-39-1 2,17 1 2,-1-1 0,1-2 0,-1-1 0,34-9 0,-58 23 0,2 7 0,-7-17 0,-1 1 0,1-1 0,-1 0 0,1 0 0,-1 0 0,1 0 0,-1 0 0,1 0 0,-1 0 0,1 0 0,-1 0 0,1 0 0,-1 0 0,1 0 0,-1 0 0,0 0 0,1 0 0,-1 0 0,1-1 0,-1 1 0,1 0 0,-1 0 0,1-1 0,-1 1 0,0 0 0,1-1 0,-1 1 0,0 0 0,1-1 0,-1 1 0,0 0 0,1-1 0,-1 1 0,0-1 0,0 1 0,0 0 0,1-1 0,-1 1 0,0-1 0,0 1 0,0-2 0,4-5 0,-1 0 0,0-1 0,0 1 0,-1-1 0,0 0 0,0 0 0,0-8 0,8-29 0,37 43-139,-47 2 133,16 0-1974,0-3-3625,3-5-5819</inkml:trace>
</inkml:ink>
</file>

<file path=ppt/ink/ink28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6:31.986"/>
    </inkml:context>
    <inkml:brush xml:id="br0">
      <inkml:brushProperty name="width" value="0.025" units="cm"/>
      <inkml:brushProperty name="height" value="0.025" units="cm"/>
    </inkml:brush>
  </inkml:definitions>
  <inkml:trace contextRef="#ctx0" brushRef="#br0">49 69 13100,'-2'0'582,"0"0"0,0 0 0,-1 0-1,1 0 1,0 1 0,0-1 0,0 1 0,0-1-1,0 1 1,0 0 0,0 0 0,0 0-1,0 0 1,0 0 0,0 0 0,1 1-1,-4 1 1,4-1-372,0 0-1,0-1 1,0 1 0,0 0-1,0 0 1,1-1 0,-1 1-1,1 0 1,-1 0 0,1 0-1,-1 0 1,1 0-1,0 0 1,0 0 0,0 0-1,0 0 1,0 0 0,0 0-1,2 3 1,-1-3-149,0 0 1,0-1-1,1 1 1,-1-1-1,1 1 1,-1-1-1,1 0 0,0 0 1,-1 0-1,1 1 1,0-1-1,0-1 1,0 1-1,0 0 0,0 0 1,0-1-1,0 1 1,0-1-1,0 0 1,0 0-1,0 1 0,0-1 1,0-1-1,4 1 1,54-5 521,-55 4-547,0-1-1,0 0 1,0 0 0,-1 0-1,1 0 1,-1 0-1,1-1 1,-1 0 0,0 0-1,0 0 1,0-1-1,-1 1 1,1-1 0,-1 0-1,0 0 1,0 0-1,0 0 1,0-1-1,-1 1 1,0-1 0,0 0-1,0 1 1,0-1-1,-1 0 1,0 0 0,0 0-1,0 0 1,0 0-1,-1-10 1,0 14-36,-1 0-1,1 0 1,0 1 0,0-1 0,-1 0-1,1 0 1,-1 0 0,1 0 0,-1 0-1,1 0 1,-1 0 0,0 1 0,1-1-1,-1 0 1,0 0 0,1 1 0,-1-1-1,0 1 1,0-1 0,0 1 0,0-1-1,1 1 1,-1-1 0,0 1 0,0 0-1,0-1 1,0 1 0,0 0 0,0 0-1,0 0 1,0-1 0,0 1 0,0 1-1,0-1 1,0 0 0,0 0 0,0 0-1,0 0 1,0 1 0,0-1 0,0 0-1,0 1 1,0-1 0,0 1 0,0-1-1,1 1 1,-2 0 0,-3 1-27,0 1-1,1 0 1,-1 0 0,1 0 0,0 0 0,0 1 0,-6 6-1,-20 40-66,29-47 93,-1-1 0,1 1-1,0-1 1,0 1 0,0-1 0,1 1 0,-1 0 0,1-1 0,-1 1-1,1 0 1,0-1 0,0 1 0,0 0 0,0 0 0,1-1 0,-1 1-1,1 0 1,0-1 0,1 5 0,-1-6 21,0 0-1,1 0 1,-1 0 0,0-1-1,1 1 1,-1 0-1,1 0 1,-1-1 0,1 1-1,-1-1 1,1 1 0,-1-1-1,1 0 1,0 0 0,-1 0-1,1 0 1,2 0 0,34-2 458,-29 1-312,11-1-30,0-2-1,-1 0 0,38-14 1,-36 10-132,1 1 1,38-6-1,-59 13-5,0 0 0,0 1 0,0-1 0,0 0 0,0 1 0,0-1 0,0 0 0,0 1 0,0 0 0,-1-1 0,1 1 0,0-1 0,0 1 0,0 0 0,-1-1 0,1 1 0,0 0 0,-1 0 0,1 0 0,-1 0 0,1 0 0,-1-1 0,1 1 0,-1 0 0,0 0 0,0 0 0,1 0 0,-1 0 0,0 0 0,0 0 0,0 0 0,0 0 0,0 0 0,0 0 0,0 2 0,-1 50 338,0-37-264,1-15-69,0 0 0,0 0-1,0 0 1,0 0 0,0-1 0,1 1-1,-1 0 1,0 0 0,0 0 0,1 0 0,-1-1-1,0 1 1,1 0 0,-1 0 0,1 0-1,-1-1 1,1 1 0,-1 0 0,1-1-1,-1 1 1,1 0 0,0-1 0,-1 1-1,1-1 1,0 1 0,0-1 0,-1 1-1,2-1 1,0 1-7,1-1 0,-1 1-1,0-1 1,1 0 0,-1 0-1,1 0 1,-1 0 0,1 0-1,-1 0 1,4-2 0,63-23-2131,-60 20 1152,70-30-8926,-40 19 2178</inkml:trace>
</inkml:ink>
</file>

<file path=ppt/ink/ink28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6:32.484"/>
    </inkml:context>
    <inkml:brush xml:id="br0">
      <inkml:brushProperty name="width" value="0.025" units="cm"/>
      <inkml:brushProperty name="height" value="0.025" units="cm"/>
    </inkml:brush>
  </inkml:definitions>
  <inkml:trace contextRef="#ctx0" brushRef="#br0">123 197 16560,'0'0'6571,"-10"1"-4798,3 0-1538,-1 0 0,1 1 1,0 0-1,-1 0 0,1 1 1,0-1-1,-8 6 1,12-7-125,0 1 0,0 0 1,0 0-1,0 1 1,0-1-1,0 0 0,0 1 1,1 0-1,0 0 1,-1-1-1,1 1 1,0 1-1,0-1 0,1 0 1,-1 0-1,1 1 1,-1-1-1,1 1 0,0-1 1,0 5-1,1-8-110,-1 1 0,1 0 0,0-1 0,0 1 0,0-1 0,1 1 0,-1-1 0,0 1 0,0-1-1,0 1 1,0-1 0,0 1 0,1-1 0,-1 1 0,0-1 0,0 1 0,1-1 0,-1 1 0,0-1 0,1 0 0,-1 1-1,1-1 1,-1 0 0,0 1 0,1-1 0,-1 0 0,1 1 0,-1-1 0,1 0 0,-1 0 0,1 1 0,-1-1 0,2 0 0,24 1 133,25-14 95,-38 6-135,-1-1 1,0 0-1,-1-1 0,1 0 0,-2 0 0,1-1 0,-2-1 0,1 0 1,-1 0-1,-1-1 0,0 0 0,-1 0 0,0-1 0,-1 0 1,0 0-1,-1-1 0,-1 1 0,0-1 0,-1 0 0,0 0 0,1-24 1,-4 37-87,0 1 1,0 0 0,0 0 0,0-1 0,0 1 0,0 0 0,0 0 0,0-1 0,0 1 0,0 0-1,0 0 1,0-1 0,0 1 0,0 0 0,0 0 0,0-1 0,0 1 0,0 0 0,0 0-1,0-1 1,-1 1 0,1 0 0,0 0 0,0 0 0,0 0 0,0-1 0,-1 1 0,1 0 0,0 0-1,0 0 1,0 0 0,-1-1 0,1 1 0,0 0 0,0 0 0,0 0 0,-1 0 0,1 0 0,0 0-1,0 0 1,-1 0 0,1 0 0,0 0 0,0 0 0,-1 0 0,1 0 0,0 0 0,0 0-1,-1 0 1,1 0 0,0 0 0,0 0 0,-1 0 0,1 0 0,0 1 0,0-1 0,-1 0 0,1 0-1,0 0 1,0 0 0,0 0 0,0 1 0,-1-1 0,1 0 0,0 0 0,-14 14-9,-3 9-3,2 1 0,-19 38 1,29-52 39,1-1 0,0 1 0,1 0 0,0 0 0,1 0 0,-1 0 1,2 0-1,0 1 0,0-1 0,1 13 0,0-21-33,1-1-1,0 0 0,-1 1 1,1-1-1,0 0 1,-1 0-1,1 1 0,0-1 1,0 0-1,0 0 1,0 0-1,0 0 0,0 0 1,0 0-1,0 0 1,1 0-1,-1-1 0,0 1 1,1 0-1,-1-1 1,0 1-1,1-1 0,-1 1 1,0-1-1,1 0 1,-1 0-1,1 1 0,-1-1 1,1 0-1,1-1 1,48-2 77,-39 1-81,0-2 0,-1 0 0,1 0 0,-1-1 0,0 0 0,0-1 0,-1 0 0,17-13 0,-7 3 0,-1-1 0,0 0 0,18-24 0,-47 74 0,5-23 0,0-1 0,1 1 0,1 1 0,-1-1 0,2 0 0,-1 1 0,2-1 0,-1 1 0,1 13 0,1-23-17,1 0 0,-1 0 0,0 0 0,1 0 0,-1 0 0,1 1 0,0-1 0,-1 0 0,1 0 0,0 0 0,0 0 0,0-1 0,0 1 0,0 0 0,-1 0-1,1 0 1,1-1 0,-1 1 0,0-1 0,0 1 0,0-1 0,0 1 0,0-1 0,0 1 0,1-1 0,-1 0 0,0 0 0,0 0 0,1 1 0,-1-1 0,0-1 0,0 1 0,1 0 0,-1 0 0,0 0 0,0-1 0,0 1 0,1 0 0,-1-1 0,0 1 0,2-2 0,2 1-276,-1-1 1,1 0-1,-1 1 0,1-2 1,-1 1-1,0 0 1,0-1-1,0 0 1,7-6-1,5-17-5600,-3-6-2606</inkml:trace>
</inkml:ink>
</file>

<file path=ppt/ink/ink28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6:32.857"/>
    </inkml:context>
    <inkml:brush xml:id="br0">
      <inkml:brushProperty name="width" value="0.025" units="cm"/>
      <inkml:brushProperty name="height" value="0.025" units="cm"/>
    </inkml:brush>
  </inkml:definitions>
  <inkml:trace contextRef="#ctx0" brushRef="#br0">0 1 22357,'0'0'8456</inkml:trace>
</inkml:ink>
</file>

<file path=ppt/ink/ink28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6:33.186"/>
    </inkml:context>
    <inkml:brush xml:id="br0">
      <inkml:brushProperty name="width" value="0.025" units="cm"/>
      <inkml:brushProperty name="height" value="0.025" units="cm"/>
    </inkml:brush>
  </inkml:definitions>
  <inkml:trace contextRef="#ctx0" brushRef="#br0">0 0 7655,'0'0'609</inkml:trace>
</inkml:ink>
</file>

<file path=ppt/ink/ink28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6:34.115"/>
    </inkml:context>
    <inkml:brush xml:id="br0">
      <inkml:brushProperty name="width" value="0.025" units="cm"/>
      <inkml:brushProperty name="height" value="0.025" units="cm"/>
    </inkml:brush>
  </inkml:definitions>
  <inkml:trace contextRef="#ctx0" brushRef="#br0">146 1 12716,'0'0'14996,"-4"14"-14265,-87 257 2056,52-165-2601,28-65-79,11-40-267,10-27-1575,1-14-4242,-9 12-2177,-2 13-264</inkml:trace>
</inkml:ink>
</file>

<file path=ppt/ink/ink28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6:34.472"/>
    </inkml:context>
    <inkml:brush xml:id="br0">
      <inkml:brushProperty name="width" value="0.025" units="cm"/>
      <inkml:brushProperty name="height" value="0.025" units="cm"/>
    </inkml:brush>
  </inkml:definitions>
  <inkml:trace contextRef="#ctx0" brushRef="#br0">0 58 14638,'0'0'14349,"23"-49"-13612,1 44-256,1 2-289,6 3-160,0 0-32,2 1-737,0 11-1601,-4 0-1634,-4-4-2466</inkml:trace>
</inkml:ink>
</file>

<file path=ppt/ink/ink28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6:34.988"/>
    </inkml:context>
    <inkml:brush xml:id="br0">
      <inkml:brushProperty name="width" value="0.025" units="cm"/>
      <inkml:brushProperty name="height" value="0.025" units="cm"/>
    </inkml:brush>
  </inkml:definitions>
  <inkml:trace contextRef="#ctx0" brushRef="#br0">166 363 15150,'0'0'2862,"3"-10"-428,0 2-2155,-1 2 383,0 0 0,0 0-1,0 0 1,-1 0-1,0-1 1,0-10 0,-1 15-549,0 1 0,-1-1 0,1 0 0,0 1 1,-1-1-1,0 1 0,1-1 0,-1 0 0,0 1 1,1 0-1,-1-1 0,0 1 0,0-1 0,0 1 1,0 0-1,-1 0 0,1 0 0,0-1 0,0 1 0,-1 0 1,1 1-1,-1-1 0,1 0 0,-1 0 0,1 1 1,-1-1-1,1 0 0,-1 1 0,1 0 0,-1-1 1,0 1-1,1 0 0,-1 0 0,-2 0 0,-3 0-97,1 0 0,0 0-1,-1 1 1,1 0-1,0 0 1,0 0-1,-1 1 1,1 0-1,0 0 1,1 1-1,-1 0 1,0 0 0,1 0-1,-8 6 1,10-7-18,-1 1 0,1 0 0,-1 0 0,1 0 0,0 0 0,1 1 1,-1-1-1,0 1 0,1 0 0,0 0 0,0 0 0,0 0 0,1 0 1,-1 0-1,1 0 0,0 0 0,0 1 0,0-1 0,0 0 0,1 1 0,0 7 1,0-11 9,1-1 0,-1 1 0,1 0 0,-1 0 0,1 0 0,-1-1 0,1 1 0,-1 0 0,1-1 0,-1 1 1,1 0-1,0-1 0,-1 1 0,1-1 0,0 1 0,0-1 0,0 1 0,-1-1 0,1 0 0,0 1 0,0-1 1,0 0-1,0 0 0,-1 1 0,1-1 0,0 0 0,0 0 0,0 0 0,0 0 0,1 0 0,32-2 439,-32 2-376,15-5 51,0 0 0,0 0-1,0-2 1,-1 0 0,0-1-1,0 0 1,-1-2-1,0 1 1,-1-2 0,0 0-1,0-1 1,-2 0 0,19-22-1,-62 95-841,26-52 713,-1 2 1,2-1-1,-1 0 0,1 1 1,1 0-1,0 0 1,1 0-1,-2 15 1,4-25 14,0 0-1,0 0 1,1 0 0,-1 0-1,0 0 1,1 0 0,-1-1-1,0 1 1,1 0 0,-1 0 0,1 0-1,-1-1 1,1 1 0,-1 0-1,1-1 1,0 1 0,-1 0 0,1-1-1,0 1 1,0-1 0,-1 1-1,1-1 1,0 1 0,0-1-1,0 0 1,0 1 0,-1-1 0,1 0-1,0 0 1,0 0 0,0 0-1,0 1 1,0-1 0,0 0 0,0-1-1,0 1 1,0 0 0,-1 0-1,1 0 1,0 0 0,0-1-1,0 1 1,0 0 0,0-1 0,0 0-1,45-17 707,-23 2-660,-1 0 0,0-1 1,-1-1-1,-1-1 0,-1-1 1,32-42-1,-37 43-41,-1-1 0,-1 0 0,-1-1-1,0 0 1,-2-1 0,-1 0 0,0 0 0,6-33 0,-14 54-13,0 0 0,1 0 0,-1 0 0,0 0 0,0 0 0,1-1 0,-1 1 0,0 0 0,0 0 0,0 0 0,-1 0 0,1 0 0,0 0 0,0 0 0,0 0 0,-1 0 0,1 0 0,-1 0 0,0-1 0,-12 9 0,-21 37 0,28-37 0,3-2 0,-76 114 0,72-107 0,1 1 0,0 0 0,1 0 0,0 0 0,1 0 0,0 1 0,1 0 0,-1 15 0,4-27-2,0-1 1,0 0-1,0 0 0,0 1 0,0-1 1,0 0-1,1 0 0,-1 1 0,1-1 1,-1 0-1,1 0 0,-1 0 0,1 0 1,-1 0-1,1 1 0,0-1 1,0 0-1,0-1 0,-1 1 0,1 0 1,0 0-1,0 0 0,0 0 0,2 0 1,1 1-41,0 0 1,0-1-1,-1 1 1,1-1-1,0 0 1,1 0-1,6 0 1,7 0-871,0-1-1,30-4 1,-8-7-7795,-3-8-10287</inkml:trace>
</inkml:ink>
</file>

<file path=ppt/ink/ink28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6:35.976"/>
    </inkml:context>
    <inkml:brush xml:id="br0">
      <inkml:brushProperty name="width" value="0.025" units="cm"/>
      <inkml:brushProperty name="height" value="0.025" units="cm"/>
    </inkml:brush>
  </inkml:definitions>
  <inkml:trace contextRef="#ctx0" brushRef="#br0">109 306 8808,'0'0'2024,"7"-11"1243,-2 5-2107,24-37 2310,-27 40-2760,-1 1 1,0-1-1,0 0 0,0 1 1,0-1-1,0 0 0,-1 0 1,0 0-1,1 0 0,-1-4 0,-1 6-604,1 1-1,-1-1 1,0 1-1,1-1 1,-1 1-1,0-1 1,1 1-1,-1 0 1,0-1-1,0 1 1,1 0-1,-1-1 1,0 1-1,0 0 1,0 0-1,0 0 1,1 0-1,-1 0 1,0 0-1,0 0 1,0 0-1,1 0 1,-1 0-1,0 0 1,0 1-1,0-1 1,1 0-1,-1 1 1,0-1-1,0 0 1,0 1-1,-28 11-27,14-2-80,2 0 0,-25 24 0,35-31-7,-1 0-1,1 1 1,0-1 0,0 1 0,0 0-1,0 0 1,1 0 0,-1 1 0,1-1-1,0 0 1,1 1 0,-1 0-1,1-1 1,0 1 0,-1 5 0,3-10 3,-1 1 1,1 0 0,0-1-1,0 1 1,-1-1 0,1 1-1,0-1 1,0 1-1,0-1 1,0 1 0,0-1-1,0 0 1,0 1 0,-1-1-1,1 0 1,0 0 0,0 0-1,0 0 1,0 0 0,0 0-1,0 0 1,0 0 0,0 0-1,0 0 1,0-1 0,0 1-1,0 0 1,0-1 0,1 0-1,33-8 113,-16-1-68,-1 0 0,1 0-1,-2-2 1,0 0 0,27-25 0,69-82-20,-106 112-20,-11 42-976,0-18 928,1-6 43,1-1 1,0 1 0,0 0 0,1 0 0,1-1 0,0 15 0,0-25 5,0 1 1,0 0-1,1-1 1,-1 1-1,0 0 1,0-1-1,0 1 1,1-1-1,-1 1 1,0 0 0,1-1-1,-1 1 1,0-1-1,1 1 1,-1-1-1,1 1 1,-1-1-1,1 1 1,-1-1-1,1 0 1,-1 1-1,1-1 1,-1 0-1,1 1 1,-1-1-1,1 0 1,0 0-1,-1 0 1,1 1 0,0-1-1,-1 0 1,2 0-1,26-6 310,20-23 425,-26 11-504,-2-1 0,0 0-1,25-33 1,-36 41-85,-1-1-1,0 0 0,-1 0 1,0-1-1,-1 1 0,0-1 1,-1-1-1,5-21 1,-60 128-840,-71 218 829,101-248-37,3 0 1,3 1-1,-6 72 0,13-105 79,0-25 90,-3-19-65,4-5-201,0-1 0,1 0 0,1 0 1,1-1-1,0 1 0,2-1 0,0 0 0,1 1 0,1-1 0,1 0 1,0 1-1,2 0 0,10-34 0,-10 45-252,0 0 0,0 0 0,1 0 0,0 1 0,1 0 1,-1 0-1,1 0 0,13-10 0,60-37-5145,-60 43 4012,17-12-7067</inkml:trace>
</inkml:ink>
</file>

<file path=ppt/ink/ink28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6:36.711"/>
    </inkml:context>
    <inkml:brush xml:id="br0">
      <inkml:brushProperty name="width" value="0.025" units="cm"/>
      <inkml:brushProperty name="height" value="0.025" units="cm"/>
    </inkml:brush>
  </inkml:definitions>
  <inkml:trace contextRef="#ctx0" brushRef="#br0">171 48 10474,'0'0'7805,"5"-10"-4202,15-27-496,-20 37-3055,0 0 1,0 0-1,0 0 1,0 0-1,0 1 1,1-1-1,-1 0 1,0 0-1,0 0 1,0 0-1,0 0 1,0 0-1,0 0 1,0 0-1,0 0 1,0 0-1,0 0 1,0 0-1,0 0 0,0 1 1,0-1-1,0 0 1,1 0-1,-1 0 1,0 0-1,0 0 1,0 0-1,0 0 1,0 0-1,0 0 1,0 0-1,0 0 1,0 0-1,0 0 1,1 0-1,-1 0 1,0 0-1,0 0 1,0 0-1,0 0 0,0 0 1,0 0-1,0 0 1,0 0-1,0 0 1,0 0-1,1-1 1,-1 1-1,0 0 1,0 0-1,0 0 1,0 0-1,0 0 1,0 0-1,0 0 1,0 0-1,0 0 1,0 0-1,0 0 0,0 0 1,0 0-1,0-1 1,0 1-1,0 0 1,0 0-1,0 0 1,0 0-1,2 12 633,-2 17-657,-24 84 1262,15-83-1191,3 0 1,0 1-1,-2 49 0,8-79-96,0 1-1,0-1 1,0 0-1,0 0 1,0 0-1,1 1 1,-1-1-1,0 0 1,0 0-1,1 0 1,-1 0-1,1 0 1,-1 0-1,1 0 1,0 0-1,-1 0 1,1 0-1,0 0 1,0 0-1,-1 0 1,1-1-1,0 1 1,0 0-1,0 0 1,0-1-1,0 1 1,0-1-1,0 1 1,0-1-1,1 1 1,-1-1-1,2 1 1,49-1 173,-44-1-176,0 0-1,1 1 1,-1 0 0,14 2 0,-21-2-16,0 1 1,1-1 0,-1 1-1,1-1 1,-1 1 0,0-1-1,1 1 1,-1 0 0,0-1-1,0 1 1,0 0-1,0 0 1,1 0 0,-1 0-1,0 0 1,0 0 0,-1 0-1,1 0 1,0 1-1,0-1 1,-1 0 0,1 0-1,0 1 1,-1-1 0,1 0-1,-1 1 1,0-1 0,1 1-1,-1-1 1,0 2-1,0 0 30,0-1-1,0 1 1,0-1-1,0 1 0,0 0 1,-1-1-1,1 1 1,-1-1-1,0 1 0,1-1 1,-1 0-1,0 1 0,-1-1 1,1 0-1,0 0 1,-1 0-1,1 0 0,-1 0 1,0 0-1,1 0 1,-1 0-1,-3 2 0,-1-1 57,1 0 0,0 0 0,-1 0 0,0-1 0,0 1-1,1-2 1,-1 1 0,-1-1 0,-7 2 0,2-2 23,0 0 0,0-1 0,0 0-1,0 0 1,1-1 0,-1-1 0,0 0 0,1-1 0,-1 0 0,-11-5 0,14 3-142,0 0 0,1-1 0,-1 0 1,-9-10-1,16 15 9,0-1-1,0 1 1,1-1 0,-1 1 0,1-1 0,-1 0-1,1 0 1,0 0 0,0 0 0,-1 0 0,1 0 0,1 0-1,-1 0 1,0 0 0,0 0 0,1 0 0,-1-1-1,1 1 1,0 0 0,0 0 0,0-1 0,0 1-1,0 0 1,0 0 0,1-1 0,0-2 0,0 4-264,0-1-1,1 1 1,-1 0 0,1 0 0,-1 0-1,1 0 1,0 0 0,-1 0 0,1 0-1,0 1 1,-1-1 0,1 0 0,0 1-1,0 0 1,0-1 0,0 1 0,-1 0-1,1 0 1,4 0 0,45 2-3878,-41-2 2955,30 4-2707,2 0-1250</inkml:trace>
</inkml:ink>
</file>

<file path=ppt/ink/ink28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6:37.069"/>
    </inkml:context>
    <inkml:brush xml:id="br0">
      <inkml:brushProperty name="width" value="0.025" units="cm"/>
      <inkml:brushProperty name="height" value="0.025" units="cm"/>
    </inkml:brush>
  </inkml:definitions>
  <inkml:trace contextRef="#ctx0" brushRef="#br0">175 87 17040,'0'0'5130,"-10"-5"-2562,4 3-2369,-1-1 116,1 0 0,-1 1 0,1 0 1,-1 0-1,-10-2 0,14 4-237,1 0 0,-1 0 0,0 0 0,0 0 0,0 1 0,0-1 0,1 0-1,-1 1 1,0 0 0,1 0 0,-1 0 0,0 0 0,1 0 0,-1 1 0,1-1 0,0 1 0,-1-1 0,1 1-1,0 0 1,-3 3 0,0 0-22,0 0 0,0 1-1,1-1 1,0 1 0,0-1 0,1 1-1,-1 1 1,1-1 0,0 0-1,1 1 1,0-1 0,0 1 0,0 0-1,1 0 1,-1 9 0,2-15-29,1 0 0,-1 0 1,1 0-1,0 0 1,-1-1-1,1 1 0,0 0 1,0 0-1,-1-1 0,1 1 1,0 0-1,0-1 0,0 1 1,0-1-1,0 1 1,0-1-1,0 0 0,0 1 1,0-1-1,0 0 0,0 0 1,0 1-1,0-1 0,0 0 1,0 0-1,0 0 1,0 0-1,0 0 0,0-1 1,2 1-1,35-7 1346,-29 2-1319,0 0 0,-1 0 0,0-1 0,0 0 0,-1-1 0,1 1 0,-1-1 0,-1-1 1,1 0-1,-2 1 0,1-2 0,-1 1 0,0-1 0,0 0 0,-1 0 0,-1 0 0,1 0 1,-1-1-1,-1 1 0,0-1 0,2-19 0,-8 21-54,-5 16 0,-6 16 0,14-22-243,0 0 0,0 1 0,0-1 0,0 0 1,1 1-1,-1-1 0,1 0 0,0 1 0,-1-1 0,1 1 0,0-1 0,1 1 0,-1-1 0,0 0 1,1 1-1,-1-1 0,1 1 0,0-1 0,-1 0 0,1 0 0,0 1 0,1-1 0,-1 0 0,0 0 1,0 0-1,1 0 0,1 1 0,0-1-214,0-1-1,0 0 1,-1 0 0,1 0 0,0 0-1,0-1 1,0 1 0,0-1 0,0 0-1,0 0 1,0 0 0,0 0 0,0 0-1,0-1 1,0 1 0,-1-1 0,1 0 0,0 0-1,0 0 1,0 0 0,-1 0 0,6-3-1,24-17-8297</inkml:trace>
</inkml:ink>
</file>

<file path=ppt/ink/ink28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6:37.659"/>
    </inkml:context>
    <inkml:brush xml:id="br0">
      <inkml:brushProperty name="width" value="0.025" units="cm"/>
      <inkml:brushProperty name="height" value="0.025" units="cm"/>
    </inkml:brush>
  </inkml:definitions>
  <inkml:trace contextRef="#ctx0" brushRef="#br0">132 17 15759,'0'0'11387,"-8"10"-11126,-8 11 34,0 2-1,2 0 1,-20 44 0,26-50-190,1 1 1,0 0-1,2 0 1,0 0 0,1 1-1,1-1 1,-1 23 0,4-41-101,0 0 0,0 1 1,0-1-1,0 0 0,0 1 1,0-1-1,1 0 1,-1 0-1,0 1 0,0-1 1,0 0-1,0 0 0,0 1 1,1-1-1,-1 0 0,0 0 1,0 0-1,1 1 1,-1-1-1,0 0 0,0 0 1,1 0-1,-1 0 0,0 1 1,0-1-1,1 0 1,-1 0-1,0 0 0,1 0 1,-1 0-1,0 0 0,0 0 1,1 0-1,-1 0 1,0 0-1,1 0 0,-1 0 1,0 0-1,0 0 0,1 0 1,-1 0-1,0 0 1,1 0-1,-1-1 0,0 1 1,0 0-1,1 0 0,-1 0 1,0 0-1,0-1 1,1 1-1,-1 0 0,0 0 1,0 0-1,0-1 0,1 1 1,-1 0-1,0 0 1,0-1-1,16-12-55,-10 5-25,0-1 0,0 1 1,-1-1-1,0 0 0,-1-1 0,0 1 1,0-1-1,-1 0 0,0 1 0,2-21 1,-5 31 61,0 1 0,0-1 1,1 1-1,-1-1 1,0 0-1,0 1 0,1-1 1,-1 0-1,1 1 0,0-1 1,-1 0-1,1 0 1,0 1-1,0-1 0,-1 0 1,1 0-1,0 0 1,0 0-1,0 0 0,1 0 1,-1 0-1,0-1 0,1 2 1,2 0 26,0 0 1,0-1-1,0 1 0,1-1 1,-1 0-1,0 0 0,8 0 1,1 0 161,0-1 0,-1 0 1,1-1-1,18-4 1,-14 1-54,-1-1-1,1-1 1,-1-1 0,0-1 0,0 0 0,-1-1 0,21-15 0,-29 19-2,0 0 1,-1-1-1,1 1 1,-1-1 0,0-1-1,-1 1 1,1-1-1,-1 0 1,-1 0-1,1 0 1,-1-1-1,-1 1 1,1-1-1,-1 0 1,-1 0 0,1-1-1,1-11 1,-4 19-122,0 0 1,0 1 0,0-1 0,0 0-1,0 0 1,0 0 0,0 0 0,0 1-1,0-1 1,-1 0 0,1 0-1,0 0 1,0 1 0,-1-1 0,1 0-1,-1 0 1,1 1 0,-1-1 0,1 0-1,-1 1 1,1-1 0,-1 0 0,1 1-1,-1-1 1,0 1 0,1-1 0,-1 1-1,-1-1 1,0 0-1,0 1 1,0-1-1,0 1 1,0 0-1,0 0 1,0 0-1,0 0 1,0 0-1,0 0 0,0 1 1,-4 0-1,-1 1-1,0 0 1,0 1-1,0 0 0,0 1 0,-12 7 0,2 2 1,0 0 0,2 1 0,-1 0 0,2 2 0,0 0 0,1 0 0,-19 31 0,32-46 0,-1-1 0,1 1 0,-1 0 0,1-1 0,0 1 0,-1 0 0,1 0 0,0-1 0,-1 1 0,1 0 0,0 0 0,0 0 0,0-1 0,0 1 0,0 0 0,0 0 0,0 0 0,0-1 0,0 1 0,0 0 0,0 0 0,1 0 0,-1-1 0,0 1 0,0 0 0,1 0 0,-1-1 0,1 1 0,-1 0 0,1-1 0,-1 1 0,1 0 0,0 0 0,1 0 0,1 0 0,-1 0 0,0 0 0,0-1 0,1 1 0,-1-1 0,0 1 0,1-1 0,-1 0 0,0 0 0,5-1 0,64-14 0,-55 11 0,-6 0 0,1 0 0,0 1 0,0 1 0,0 0 0,0 0 0,13 1 0,-22 2 0,-1-1 0,0 1 0,0 0 0,0 0 0,0 0 0,0 0 0,0 0 0,0 0 0,-1 0 0,1 0 0,0 0 0,0 0 0,-1 0 0,1 1 0,-1-1 0,1 0 0,-1 0 0,0 1 0,1-1 0,-1 0 0,0 1 0,0-1 0,0 0 0,0 1 0,0-1 0,0 0 0,0 1 0,0-1 0,-1 2 0,-6 44 0,-1-26 55,6-16-106,0 0 1,0 0-1,0 0 1,1 0-1,0 0 1,-1 8-1</inkml:trace>
</inkml:ink>
</file>

<file path=ppt/ink/ink28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6:40.059"/>
    </inkml:context>
    <inkml:brush xml:id="br0">
      <inkml:brushProperty name="width" value="0.025" units="cm"/>
      <inkml:brushProperty name="height" value="0.025" units="cm"/>
    </inkml:brush>
  </inkml:definitions>
  <inkml:trace contextRef="#ctx0" brushRef="#br0">13 161 17809,'-1'1'154,"1"0"0,-1-1 1,1 1-1,0 0 0,-1 0 0,1-1 1,0 1-1,0 0 0,-1 0 0,1 0 1,0-1-1,0 1 0,0 0 0,0 0 1,0 0-1,0 0 0,0-1 0,0 1 1,1 0-1,-1 0 0,0 0 0,0 0 1,1-1-1,-1 1 0,0 0 0,1 0 1,-1-1-1,1 2 0,1-1 17,-1 0 0,1 0 0,-1 0-1,1 0 1,-1 0 0,1-1 0,0 1-1,0 0 1,-1-1 0,1 0 0,0 1-1,3-1 1,3 1 324,1-1-1,0 0 1,0 0-1,14-4 1,-8-1-254,0 0 0,-1-1 0,1-1 0,-1 0 0,-1-1 0,1-1 0,-1 0 0,-1 0 0,0-2 0,0 1 0,-1-2 0,12-14 0,-21 23-128,0 0 1,1 0-1,-2-1 0,1 1 0,0-1 0,-1 1 0,0-1 0,1 1 0,0-7 0,-2 9-85,0 0 0,0 0 0,0 0 0,0 0 1,0 0-1,0 0 0,0 0 0,0 1 0,0-1 1,-1 0-1,1 0 0,0 0 0,-1 0 0,1 0 1,0 0-1,-1 1 0,1-1 0,-1 0 0,1 0 1,-1 0-1,0 1 0,1-1 0,-1 0 0,0 1 1,1-1-1,-1 1 0,0-1 0,0 1 0,0-1 1,1 1-1,-1 0 0,0-1 0,0 1 0,0 0 1,0-1-1,0 1 0,0 0 0,0 0 0,-1 0 1,-8 0-28,0 0 0,0 1 0,1 0 0,-1 0-1,0 1 1,1 1 0,-1 0 0,1 0 0,0 0 0,0 1 0,0 1 0,1-1 0,-1 2 0,1-1 0,-14 13 0,10-8 16,0 1-1,1 0 1,0 1 0,1 0-1,1 1 1,0 0-1,0 0 1,2 1 0,-10 21-1,16-32-3,0-1 0,0 1 0,0 0 0,0 0-1,1 0 1,-1 0 0,1 0 0,0 0 0,0 0 0,0 1 0,0 3-1,1-6-8,-1 0 1,0 0-1,1 1 0,-1-1 0,1 0 0,0 0 0,-1 0 0,1 0 0,0 0 0,0 0 0,0 0 0,-1 0 0,1 0 1,0 0-1,0 0 0,0-1 0,1 1 0,-1 0 0,1 0 0,6 1-24,-1 0 1,0 0 0,1-1-1,-1 0 1,1-1-1,0 0 1,10 0-1,-9-1-33,13 1-1067,-1-2 0,43-9 0,5-9-4473,-8-2-2654</inkml:trace>
</inkml:ink>
</file>

<file path=ppt/ink/ink28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6:40.949"/>
    </inkml:context>
    <inkml:brush xml:id="br0">
      <inkml:brushProperty name="width" value="0.025" units="cm"/>
      <inkml:brushProperty name="height" value="0.025" units="cm"/>
    </inkml:brush>
  </inkml:definitions>
  <inkml:trace contextRef="#ctx0" brushRef="#br0">366 1 18738,'0'0'7895,"-9"3"-7558,1 2-135,-1 1 0,1-1 1,-1 1-1,2 1 0,-1-1 1,1 1-1,0 1 0,0-1 1,1 1-1,-9 14 1,-1 1 865,-39 63 761,51-78-1820,0 0 0,1 1 0,-1-1 0,1 0 0,1 1 0,0 0 0,0-1 0,-1 18 0,3-26-18,1 1-1,-1-1 0,0 1 0,0-1 0,1 0 1,-1 1-1,1-1 0,-1 1 0,0-1 0,1 0 0,-1 1 1,1-1-1,-1 0 0,1 0 0,-1 1 0,0-1 1,1 0-1,-1 0 0,1 0 0,-1 0 0,1 1 0,-1-1 1,1 0-1,0 0 0,-1 0 0,1 0 0,-1 0 1,1 0-1,-1-1 0,1 1 0,-1 0 0,1 0 0,21-5-146,-11 0 55,-1-2 0,0 1 0,0-1 0,-1-1 0,0 0 1,0 0-1,0-1 0,6-9 0,59-84-220,-67 91 349,23-35 20,-24 36 33,-19 31-109,-155 213 436,-43 69 6,207-295-407,2-6-12,0 0 0,0 1 0,0 0 0,1-1 0,-1 1 0,1 0-1,0 0 1,0-1 0,0 1 0,0 0 0,1 0 0,-1 0 0,1 0 0,0 0 0,-1 0-1,2 5 1,-1-8 12,0 0 0,1 1-1,-1-1 1,1 0 0,-1 1-1,0-1 1,1 0 0,-1 0-1,1 1 1,-1-1 0,1 0-1,-1 0 1,1 0 0,-1 0-1,1 0 1,-1 1 0,1-1-1,-1 0 1,1 0 0,-1 0-1,1 0 1,-1-1 0,1 1-1,-1 0 1,1 0 0,-1 0-1,1 0 1,-1 0 0,1-1-1,-1 1 1,1 0 0,-1 0-1,1-1 1,-1 1 0,0 0-1,1-1 1,-1 1 0,1-1-1,16-13 199,112-127-246,79-100-452,-158 172 460,-14 18 1,55-61 1,-91 112 29,0 0 0,1 0 1,-1 0-1,0 1 0,0-1 1,0 0-1,0 0 0,0 0 1,0 0-1,0 0 0,0 0 1,0 0-1,0 0 0,1 0 1,-1 0-1,0 0 0,0 0 1,0 0-1,0 0 0,0 0 1,0 0-1,0 0 0,1 0 1,-1 0-1,0 0 0,0 0 1,0 0-1,0 0 0,0 0 1,0 0-1,0 0 0,1 0 1,-1 0-1,0 0 0,0 0 1,0 0-1,0 0 0,0 0 1,0 0-1,0 0 0,0 0 1,1 0-1,-1 0 0,0-1 1,0 1-1,0 0 0,0 0 0,0 0 1,-7 18 44,-13 22 177,-2-6-67,12-19 28,0 0 0,0 1 0,2 1 0,0 0 0,-9 27 0,17-44-180,0 1 0,0-1 0,0 0 0,0 0 1,0 1-1,0-1 0,0 0 0,0 0 0,0 1 0,0-1 1,0 0-1,0 0 0,0 0 0,0 1 0,0-1 0,0 0 1,0 0-1,0 1 0,1-1 0,-1 0 0,0 0 0,0 0 1,0 1-1,0-1 0,0 0 0,1 0 0,-1 0 0,0 0 1,0 1-1,0-1 0,1 0 0,-1 0 0,0 0 0,0 0 1,0 0-1,1 0 0,-1 0 0,0 0 0,0 0 0,1 1 1,-1-1-1,0 0 0,17-2 57,12-9 10,-6-5-68,0 0 0,-1-2 0,-1-1 0,-1 0 0,0-1 0,-2-2 0,0 0 0,23-37 0,-100 184 0,55-117 0,0-1 0,1 1 0,0 0 0,0 0 0,1 0 0,-2 10 0,4-18-20,0 1 1,0-1-1,0 0 1,0 1-1,0-1 0,0 0 1,0 1-1,0-1 1,0 0-1,0 1 0,0-1 1,1 0-1,-1 1 1,0-1-1,0 0 0,0 1 1,0-1-1,1 0 1,-1 1-1,0-1 0,0 0 1,1 0-1,-1 1 0,0-1 1,0 0-1,1 0 1,-1 1-1,0-1 0,1 0 1,-1 0-1,0 0 1,1 0-1,-1 0 0,0 1 1,1-1-1,0 0 1,19-1-1844,18-13-3391,-4-8-2898,1-4-6603</inkml:trace>
</inkml:ink>
</file>

<file path=ppt/ink/ink28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6:41.763"/>
    </inkml:context>
    <inkml:brush xml:id="br0">
      <inkml:brushProperty name="width" value="0.025" units="cm"/>
      <inkml:brushProperty name="height" value="0.025" units="cm"/>
    </inkml:brush>
  </inkml:definitions>
  <inkml:trace contextRef="#ctx0" brushRef="#br0">195 196 16528,'0'0'6411,"-13"7"-4228,-15 11-864,-40 33 0,59-44-1126,-1 1 1,2 1 0,-1 0 0,1 0 0,0 0-1,1 1 1,0 0 0,1 1 0,-6 11-1,12-21-193,-1-1 0,1 1 0,0-1 0,0 1-1,0-1 1,0 1 0,0-1 0,0 1 0,0-1-1,0 1 1,0-1 0,0 1 0,0-1-1,0 1 1,0-1 0,0 1 0,0-1 0,0 1-1,0-1 1,1 0 0,-1 1 0,0-1 0,0 1-1,1-1 1,-1 1 0,0-1 0,1 0 0,-1 1-1,0-1 1,1 0 0,-1 1 0,0-1-1,1 0 1,-1 1 0,1-1 0,-1 0 0,1 0-1,-1 1 1,1-1 0,-1 0 0,1 0 0,-1 0-1,1 0 1,-1 0 0,1 0 0,-1 0 0,1 0-1,-1 0 1,1 0 0,-1 0 0,1 0-1,-1 0 1,1 0 0,-1 0 0,0-1 0,1 1-1,-1 0 1,1 0 0,-1-1 0,2 1 0,31-13 301,-7-4-318,-1-2 0,-1-1 1,-1-1-1,-1 0 0,-1-2 1,-1-1-1,26-39 0,-51 71-251,-5 5 238,1 1 0,0 0 0,1 0 1,0 1-1,2 0 0,0 0 1,0 1-1,1-1 0,-3 21 0,8-35 34,0 0 1,1 0-1,-1 0 0,0 0 0,0 1 0,0-1 0,1 0 0,-1 0 0,0 0 1,1 0-1,-1 0 0,1 0 0,0 0 0,-1-1 0,1 1 0,0 0 0,-1 0 0,1 0 1,0 0-1,0-1 0,0 1 0,-1 0 0,1-1 0,0 1 0,0-1 0,0 1 1,0-1-1,0 0 0,0 1 0,0-1 0,1 0 0,-1 1 0,0-1 0,0 0 0,0 0 1,0 0-1,0 0 0,0 0 0,0 0 0,0-1 0,0 1 0,2-1 0,5 0 34,-1 0-1,1 0 0,-1-1 0,0 0 1,10-5-1,10-6-9,-1-2 0,-1-1 0,0-1 0,28-26 0,84-87 318,-118 112-252,-9 8-67,0 0 0,0 0-1,0-1 1,-2 0 0,1 0 0,-1-1 0,7-15 0,-48 57-304,1 6 731,1 2 1,3 1 0,1 1 0,-31 62 0,82-156-271,-5 19-110,-13 28-52,-4 12-14,-2-2-8,0 1 0,0 0 0,0-1 0,0 1 0,1-1 0,0 1 0,-1 0 0,1-1 0,1 0 0,-1 1 0,0-1 0,3 4 0,-2-5 0,0 0 0,0 0 0,0 0 0,0-1 0,0 1 0,0-1 0,1 0 0,-1 1 0,1-1 0,-1 0 0,0-1 0,1 1 0,0 0 0,-1-1 0,1 1 0,-1-1 0,1 0 0,3 0 0,8 0 0,0 0 0,-1-1 0,1-1 0,0 0 0,0-1 0,-1 0 0,0-1 0,0-1 0,0 0 0,0 0 0,-1-2 0,0 1 0,0-2 0,0 1 0,-1-2 0,-1 0 0,1 0 0,-1 0 0,-1-2 0,0 1 0,9-14 0,-16 15 0,-7 11 0,-4 5 0,1 0 0,0 0 0,0 0 0,1 1 0,0 0 0,0 1 0,-8 13 0,2 1 0,-22 46 0,34-65 0,-1-1 0,1 0 0,0 1 0,0 0 0,0-1 0,0 1 0,0-1 0,1 1 0,0 0 0,0 6 0,0-9 0,1 0 0,-1 0 0,1 0 0,0 0 0,-1 0 0,1 0 0,0 0 0,-1-1 0,1 1 0,0 0 0,0 0 0,0-1 0,0 1 0,0-1 0,0 1 0,0 0 0,0-1 0,0 0 0,0 1 0,0-1 0,0 0 0,0 1 0,0-1 0,0 0 0,0 0 0,0 0 0,0 0 0,1 0 0,-1 0 0,0 0 0,0 0 0,0-1 0,0 1 0,0 0 0,0-1 0,0 1 0,2-1 0,2-1-252,-1 1 1,1-1-1,0 0 0,-1 0 1,1 0-1,-1 0 0,0-1 0,1 0 1,4-4-1,0-2-1295,-1 0 0,1 0 1,-1 0-1,-1-1 0,8-13 0,9-17-8083</inkml:trace>
</inkml:ink>
</file>

<file path=ppt/ink/ink28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6:42.104"/>
    </inkml:context>
    <inkml:brush xml:id="br0">
      <inkml:brushProperty name="width" value="0.025" units="cm"/>
      <inkml:brushProperty name="height" value="0.025" units="cm"/>
    </inkml:brush>
  </inkml:definitions>
  <inkml:trace contextRef="#ctx0" brushRef="#br0">0 0 11339,'0'0'20627</inkml:trace>
</inkml:ink>
</file>

<file path=ppt/ink/ink28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6:42.716"/>
    </inkml:context>
    <inkml:brush xml:id="br0">
      <inkml:brushProperty name="width" value="0.025" units="cm"/>
      <inkml:brushProperty name="height" value="0.025" units="cm"/>
    </inkml:brush>
  </inkml:definitions>
  <inkml:trace contextRef="#ctx0" brushRef="#br0">1 122 2819,'0'0'4121,"11"-5"-1174,-8 4-2821,15-6 1801,-1-1 0,24-14 0,-37 20-1278,0 0 0,-1-1 1,1 1-1,-1-1 0,0 1 1,1-1-1,-1 0 1,0 0-1,-1-1 0,1 1 1,-1 0-1,1-1 0,-1 0 1,0 1-1,0-1 1,-1 0-1,1 0 0,-1 0 1,0 0-1,1-5 1,-2 9-580,0-1 1,-1 1 0,1 0 0,0-1-1,0 1 1,0 0 0,-1-1 0,1 1-1,0 0 1,0 0 0,-1 0 0,1-1-1,0 1 1,0 0 0,-1 0 0,1 0-1,0-1 1,-1 1 0,1 0 0,0 0-1,-1 0 1,1 0 0,0 0 0,-1 0-1,1 0 1,0 0 0,-1 0 0,1 0-1,0 0 1,-1 0 0,1 0 0,0 0-1,-1 0 1,1 0 0,0 0 0,-1 0-1,1 0 1,0 1 0,-1-1 0,-15 5 45,6 1-104,1 0-1,0 0 1,0 1-1,0 0 0,1 1 1,0 0-1,0 0 1,1 1-1,0 0 1,1 0-1,0 0 1,0 1-1,-7 18 0,13-27-9,0 0 1,0 0-1,0 0 0,0 0 0,1-1 0,-1 1 0,0 0 0,0 0 0,1-1 0,-1 1 0,1 0 0,-1 0 0,0-1 0,1 1 0,0 0 0,-1-1 0,1 1 0,-1-1 0,1 1 0,0-1 0,-1 1 0,1-1 0,0 1 0,-1-1 0,1 1 0,0-1 0,0 0 0,0 0 0,-1 1 0,1-1 0,0 0 0,0 0 0,0 0 0,0 0 0,-1 0 1,1 0-1,0 0 0,0 0 0,0 0 0,0 0 0,-1-1 0,2 1 0,41-5 124,-18-2-119,-1 0-1,26-13 1,-31 12-8,1 1 0,-1 0 1,1 1-1,33-4 0,-52 9 1,0 1 0,-1 0 0,1 0 0,0 0 0,0 0 0,0 0 0,0 1 0,0-1 0,0 0 0,-1 0 0,1 1 0,0-1 0,0 0 0,0 1 0,0-1 0,-1 0 0,1 1 0,0-1 0,-1 1 0,1 0 0,0-1 0,-1 1 0,1 0 0,-1-1 0,2 2 0,4 27 0,-16 41 0,7-54 0,3-15 0,0-1 0,1 0 0,-1 1 0,1-1 0,-1 1 0,0-1 0,1 0 0,-1 0 0,1 1 0,-1-1 0,1 0 0,-1 0 0,1 0 0,-1 1 0,1-1 0,-1 0 0,1 0 0,-1 0 0,1 0 0,-1 0 0,1 0 0,-1 0 0,1 0 0,-1 0 0,1 0 0,-1 0 0,1-1 0,-1 1 0,1 0 0,-1 0 0,1 0 0,-1-1 0,1 1 0,-1 0 0,0 0 0,1-1 0,-1 1 0,1-1 0,22-8 0,43-25-3140,37-8-7552,-47 19 5808,-31 13-3466</inkml:trace>
</inkml:ink>
</file>

<file path=ppt/ink/ink28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6:43.107"/>
    </inkml:context>
    <inkml:brush xml:id="br0">
      <inkml:brushProperty name="width" value="0.025" units="cm"/>
      <inkml:brushProperty name="height" value="0.025" units="cm"/>
    </inkml:brush>
  </inkml:definitions>
  <inkml:trace contextRef="#ctx0" brushRef="#br0">118 14 11883,'0'0'20654,"-9"-3"-20451,7 1-202,-1 1 0,0-1 0,0 1 0,-1 0 0,1 0 0,0 0 1,0 1-1,0-1 0,-1 1 0,1 0 0,0 0 0,-1 0 0,1 0 0,0 1 0,0-1 0,-1 1 0,1 0 0,0 0 0,0 0 0,0 0 0,0 0 0,0 1 0,0-1 0,0 1 0,-4 3 0,-17 17-1,25-15 0,17-3 0,107 3-869,-110-5 718,1 1-1,-1 0 1,0 1-1,0 0 1,28 13-1,-42-17 170,0 1 1,0-1-1,0 1 0,0 0 0,0-1 0,0 1 0,0 0 0,0-1 0,0 1 0,0 0 0,0 0 1,0 0-1,-1 0 0,1 0 0,0 0 0,-1 0 0,1 0 0,0 0 0,-1 0 0,0 0 0,1 0 1,-1 1-1,0-1 0,1 0 0,-1 0 0,0 0 0,0 1 0,0-1 0,0 0 0,0 0 0,0 0 1,-1 1-1,1-1 0,0 0 0,0 0 0,-1 0 0,1 0 0,-1 0 0,1 1 0,-1-1 0,0 0 1,1 0-1,-1 0 0,0 0 0,0-1 0,1 1 0,-3 2 0,-2 2 112,-1 0 0,0 0 0,1 0-1,-2-1 1,1 1 0,-9 3 0,1-1-130,0-1 0,-1 0 0,1-1 0,-1-1 0,-1 0 0,1-1 0,0-1 0,-28 1 0,43-3-21,-1 0 0,0 0 1,1 0-1,-1 0 0,0 0 0,1 0 0,-1 0 1,0 0-1,0 0 0,1-1 0,-1 1 0,0 0 1,1-1-1,-1 1 0,1 0 0,-1-1 1,0 1-1,1-1 0,-1 1 0,1-1 0,-1 1 1,1-1-1,0 1 0,-1-1 0,1 1 0,-1-1 1,1 0-1,0 1 0,-1-1 0,1 0 0,-2-14-3439,2 5-6432</inkml:trace>
</inkml:ink>
</file>

<file path=ppt/ink/ink28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9:14.193"/>
    </inkml:context>
    <inkml:brush xml:id="br0">
      <inkml:brushProperty name="width" value="0.025" units="cm"/>
      <inkml:brushProperty name="height" value="0.025" units="cm"/>
    </inkml:brush>
  </inkml:definitions>
  <inkml:trace contextRef="#ctx0" brushRef="#br0">1 217 10378,'0'0'5029,"14"-10"-4197,0 2-636,-1 0 0,1 0 0,0 1-1,0 1 1,1 0 0,0 1 0,0 1-1,24-4 1,498-35 1973,7 40-1878,124-5-162,-622 6-111,-15 2 7,0-1-1,0-2 1,0-1-1,-1-1 1,34-11 0,-64 16-24,0 0 1,0 0 0,0 0-1,0 0 1,-1 0 0,1-1-1,0 1 1,0 0 0,0 0-1,0 0 1,0 0-1,0 0 1,0 0 0,0 0-1,-1 0 1,1-1 0,0 1-1,0 0 1,0 0 0,0 0-1,0 0 1,0 0 0,0 0-1,0-1 1,0 1 0,0 0-1,0 0 1,0 0 0,0 0-1,0 0 1,0-1 0,0 1-1,0 0 1,0 0-1,0 0 1,0 0 0,0 0-1,0-1 1,0 1 0,0 0-1,0 0 1,1 0 0,-1 0-1,0 0 1,0 0 0,0 0-1,0-1 1,0 1 0,0 0-1,0 0 1,1 0 0,-1 0-1,0 0 1,0 0 0,0 0-1,0 0 1,-18-3 74,-471 0 89,252 5-132,-649 25 68,1260-45-341,-24-2 284,211-18 3,-654 36-992,-422 38-636,185-7-2299,145-20-1789</inkml:trace>
</inkml:ink>
</file>

<file path=ppt/ink/ink28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9:04.433"/>
    </inkml:context>
    <inkml:brush xml:id="br0">
      <inkml:brushProperty name="width" value="0.025" units="cm"/>
      <inkml:brushProperty name="height" value="0.025" units="cm"/>
    </inkml:brush>
  </inkml:definitions>
  <inkml:trace contextRef="#ctx0" brushRef="#br0">294 68 3491,'0'0'15044,"-3"-8"-12252,3 5-2646,-1 0 1,0 0-1,1 0 0,-1 0 1,-1 1-1,1-1 1,0 0-1,-1 0 0,1 1 1,-1-1-1,0 1 1,0 0-1,0-1 0,0 1 1,0 0-1,0 0 1,-1 0-1,1 1 0,-1-1 1,1 1-1,-1-1 1,0 1-1,0 0 0,1 0 1,-1 0-1,0 0 1,0 0-1,0 1 0,0-1 1,0 1-1,0 0 1,-5 0-1,-1 0-42,1 0 1,-1 0-1,1 1 1,0 0-1,-1 1 0,1 0 1,0 0-1,0 1 1,0-1-1,0 2 0,1-1 1,-1 1-1,1 1 1,0-1-1,0 1 0,1 0 1,-1 1-1,1 0 1,0 0-1,0 0 0,1 0 1,0 1-1,0 0 1,1 0-1,0 0 0,-4 10 1,3-8-18,1 1 0,0-1 0,1 1 1,0-1-1,0 1 0,1 0 0,0 0 1,1 0-1,0 0 0,2 20 0,-1-27-38,1 1 0,-1 0 0,1-1 0,0 1 0,1-1 0,-1 1 0,0-1 0,1 1 0,0-1 0,0 0-1,0 0 1,0 0 0,1 0 0,-1 0 0,1 0 0,-1-1 0,1 1 0,0-1 0,0 0 0,0 1 0,1-1 0,-1-1 0,0 1-1,1-1 1,-1 1 0,1-1 0,-1 0 0,1 0 0,0 0 0,0-1 0,5 1 0,7 0 14,0 0 0,0-2 0,0 0 0,-1 0 0,1-1 1,-1-1-1,1-1 0,-1 0 0,0-1 0,0-1 0,-1 0 0,16-10 1,-23 13-49,-1-1 0,0 0 1,0 0-1,0-1 0,-1 1 1,1-2-1,-1 1 0,0 0 0,0-1 1,-1 0-1,0 0 0,0 0 1,0 0-1,-1-1 0,0 0 1,0 0-1,-1 1 0,0-1 1,0-1-1,0 1 0,-1 0 1,0 0-1,-1-1 0,1 1 1,-2 0-1,1-1 0,-1 1 1,-1-9-1,1 13-15,0-1 0,0 0 0,-1 1 0,1-1 0,-1 1 0,0 0 0,0-1 0,0 1 0,0 0 0,0 0 0,-1 0 0,1 0 0,-1 1 0,0-1 0,0 1 0,0 0 0,0-1 0,0 1 0,-1 1 0,1-1 0,0 0 0,-1 1 0,1 0 0,-7-2 0,-6 0 0,1 0 0,-2 1 0,1 1 0,-21 1 0,35 0 0,-37 7-2721,37-6 2298,-1 1-1,1-1 1,-1 0-1,1 1 1,0-1 0,0 1-1,-1 0 1,1 0-1,0 0 1,0 0-1,1 0 1,-1 0 0,0 0-1,1 1 1,-1-1-1,1 1 1,0-1 0,0 1-1,-1 2 1,-1 13-6325</inkml:trace>
</inkml:ink>
</file>

<file path=ppt/ink/ink28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9:04.947"/>
    </inkml:context>
    <inkml:brush xml:id="br0">
      <inkml:brushProperty name="width" value="0.025" units="cm"/>
      <inkml:brushProperty name="height" value="0.025" units="cm"/>
    </inkml:brush>
  </inkml:definitions>
  <inkml:trace contextRef="#ctx0" brushRef="#br0">0 18 15951,'0'0'9129,"55"0"-7656,-12-4 97,10 1-481,11-1-545,-3 1-384,-1 1-96,-6 0-160,-11 2-769,-15 0-864,-10 0-962,-12 0-1120,-19 6-11884</inkml:trace>
</inkml:ink>
</file>

<file path=ppt/ink/ink28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9:05.290"/>
    </inkml:context>
    <inkml:brush xml:id="br0">
      <inkml:brushProperty name="width" value="0.025" units="cm"/>
      <inkml:brushProperty name="height" value="0.025" units="cm"/>
    </inkml:brush>
  </inkml:definitions>
  <inkml:trace contextRef="#ctx0" brushRef="#br0">1 16 13357,'0'0'8776,"61"11"-6278,-9-11-448,10 0-993,4-4-672,-2-2-321,-7 1-385,-14 3-1729,-7-3-2530,-10 0-4068</inkml:trace>
</inkml:ink>
</file>

<file path=ppt/ink/ink28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9:16.570"/>
    </inkml:context>
    <inkml:brush xml:id="br0">
      <inkml:brushProperty name="width" value="0.025" units="cm"/>
      <inkml:brushProperty name="height" value="0.025" units="cm"/>
    </inkml:brush>
  </inkml:definitions>
  <inkml:trace contextRef="#ctx0" brushRef="#br0">375 236 7687,'0'0'14302,"-11"-8"-12978,1-1-906,7 6-318,0 0-1,-1 0 0,1 0 0,0 1 1,-1-1-1,0 1 0,0 0 0,1 0 0,-1 0 1,0 0-1,0 1 0,-1 0 0,1 0 1,0 0-1,0 0 0,-1 1 0,-3-1 0,-11 1 172,1 0 0,-1 2-1,1 0 1,0 1 0,-1 1-1,-19 7 1,28-8-163,1 1 1,0 0-1,1 0 0,-1 1 1,1 0-1,0 1 0,0 0 1,1 0-1,-1 0 0,1 1 1,1 1-1,-1-1 0,-7 13 1,13-19-83,-1 1-1,1-1 1,0 1 0,0 0 0,0-1 0,1 1-1,-1 0 1,0-1 0,1 1 0,-1 0 0,1 0-1,-1 0 1,1-1 0,0 1 0,0 0 0,-1 0-1,2 0 1,-1 0 0,0 0 0,0-1 0,0 1-1,2 3 1,-1-4 19,0 0 1,0 1-1,1-1 0,-1 0 1,0 0-1,1 0 0,-1 0 1,1 0-1,-1 0 0,1-1 1,-1 1-1,1 0 0,0-1 1,-1 1-1,1-1 0,0 0 1,-1 0-1,1 1 0,2-1 1,7 0 154,0 0 1,1-1 0,-1-1-1,0 1 1,0-2-1,14-4 1,-4 0-121,-1-1 0,0-1-1,0-2 1,0 1 0,-2-2 0,31-25 0,-42 32-63,-1 0 0,-1-1 0,1 1 0,-1-1 0,0-1 0,0 1 0,-1-1 0,1 0 0,-2 0 0,1 0 1,-1 0-1,0-1 0,0 1 0,-1-1 0,0 0 0,-1 1 0,1-1 0,-2 0 0,1 0 0,-1 0 0,-1-16 0,0 20-17,-1 0 0,1 1 0,-1-1 0,1 0 0,-1 1 0,0-1 0,0 1 0,0 0 0,-1-1 0,1 1 0,-1 0 0,0 1 0,0-1 0,0 0 0,0 1 0,0 0 0,-1-1 0,1 1 0,-1 0 0,1 1 0,-1-1 0,0 1 0,1 0 0,-1 0 0,-7-1 0,-9-2 0,0 1 0,0 1 0,-32 1 0,33 1 0,0 0 0,1 2 0,-33 7 0,48-9 0,-1 1 0,1-1 0,-1 1 0,1 0 0,0 0 0,-1 1 0,1-1 0,0 1 0,0-1 0,0 1 0,0 0 0,0 0 0,1 1 0,-1-1 0,1 0 0,-1 1 0,1 0 0,0-1 0,0 1 0,0 0 0,0 0 0,0 0 0,1 1 0,0-1 0,-1 0 0,1 0 0,-1 7 0,2-8-139,0 0 0,0 0 0,1-1 0,-1 1-1,0 0 1,1-1 0,-1 1 0,1 0 0,0-1 0,-1 1 0,1 0 0,0-1-1,0 1 1,0-1 0,0 0 0,0 1 0,0-1 0,1 0 0,-1 0 0,0 1 0,1-1-1,-1 0 1,1 0 0,2 1 0,44 15-6078,-11-10-7</inkml:trace>
</inkml:ink>
</file>

<file path=ppt/ink/ink28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9:16.958"/>
    </inkml:context>
    <inkml:brush xml:id="br0">
      <inkml:brushProperty name="width" value="0.025" units="cm"/>
      <inkml:brushProperty name="height" value="0.025" units="cm"/>
    </inkml:brush>
  </inkml:definitions>
  <inkml:trace contextRef="#ctx0" brushRef="#br0">128 0 16912,'0'0'12935,"-3"11"-12198,-12 35-42,-31 66 1,-12 34 96,57-145-792,1 0 0,-1 0 0,0 0 0,1 1 0,0-1 0,-1 0 0,1 0 0,0 0 0,-1 0 0,1 1 0,0-1 0,0 0 0,0 0 0,0 0 0,0 1 0,0-1 0,0 0 0,1 0 0,-1 0 0,0 0 0,1 1 0,-1-1 0,1 0 0,-1 0 0,1 0 0,-1 0 0,1 0 0,0 0 0,-1 0 0,1 0 0,0 0 0,0 0 0,0-1 0,0 1 0,0 0 0,0-1 0,0 1 0,0 0 0,1 0 0,4 0 0,0 0 0,0-1 0,1 1 0,-1-1 0,0 0 0,11-2 0,-6 1 0,144-26-3656,-30 4-1886,-115 21-1403</inkml:trace>
</inkml:ink>
</file>

<file path=ppt/ink/ink28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9:18.127"/>
    </inkml:context>
    <inkml:brush xml:id="br0">
      <inkml:brushProperty name="width" value="0.025" units="cm"/>
      <inkml:brushProperty name="height" value="0.025" units="cm"/>
    </inkml:brush>
  </inkml:definitions>
  <inkml:trace contextRef="#ctx0" brushRef="#br0">1 0 13613,'0'0'14339,"8"9"-13261,-6-6-1011,1 1 33,1 0 0,0 0 1,-1 0-1,2-1 0,-1 1 1,0-1-1,1 0 0,-1 0 1,1 0-1,0-1 0,0 1 1,0-1-1,0-1 0,0 1 1,0-1-1,8 2 0,95 5 536,196-9-1,-255-4-566,55-13-1,4-1-3514,-37 14-8011,-78 5 1165</inkml:trace>
</inkml:ink>
</file>

<file path=ppt/ink/ink28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9:18.767"/>
    </inkml:context>
    <inkml:brush xml:id="br0">
      <inkml:brushProperty name="width" value="0.025" units="cm"/>
      <inkml:brushProperty name="height" value="0.025" units="cm"/>
    </inkml:brush>
  </inkml:definitions>
  <inkml:trace contextRef="#ctx0" brushRef="#br0">200 158 11627,'0'0'12956,"-11"1"-11546,-2 0-1122,0 1 0,0 0 1,0 0-1,0 2 1,0 0-1,-20 9 0,28-11-214,0 0 0,0 1-1,1-1 1,-1 1-1,1 0 1,0 1-1,0-1 1,0 1-1,0 0 1,1 0-1,-1 0 1,1 0-1,0 0 1,0 1 0,1 0-1,-1-1 1,1 1-1,0 0 1,0 0-1,1 0 1,0 1-1,-2 8 1,3-11-38,-1 0-1,1 0 1,0-1 0,0 1 0,0 0-1,0-1 1,0 1 0,1 0 0,-1 0 0,1-1-1,0 1 1,0-1 0,0 1 0,0 0 0,0-1-1,0 0 1,1 1 0,-1-1 0,4 4-1,-1-4 47,-1 0-1,1 0 0,-1 0 0,1-1 0,-1 1 1,1-1-1,0 0 0,0 0 0,-1-1 0,1 1 1,0-1-1,0 0 0,7 0 0,1-1-27,0-1-1,-1 0 1,1 0-1,-1-2 1,1 1-1,-1-1 1,0-1-1,0 0 0,-1 0 1,0-1-1,0-1 1,0 1-1,0-2 1,13-12-1,-15 12-29,-1 1 0,1-1 1,-1 0-1,0-1 0,-1 0 0,0 0 0,0 0 0,-1-1 0,-1 0 0,1 0 0,-2 0 0,1 0 1,-1-1-1,-1 0 0,0 1 0,1-13 0,-3 19-24,0 1 0,-1-1 0,1 1 0,-1 0 0,1-1 0,-1 1 0,0 0 0,-1-1 0,1 1 0,0 0 0,-1 0 0,0 0 0,0 0 0,1 0 0,-2 0 0,1 1 0,0-1 0,-5-3 0,1 2 0,0 0 0,0 0 0,0 0 0,-1 1 0,1 0 0,-1 0 0,0 1 0,-11-3 0,-5 1 0,1 1 0,-1 0 0,0 2 0,-39 3 0,56-2 0,0 0 0,0 1 0,1 0 0,-1 0 0,0 0 0,1 1 0,-1 0 0,1 0 0,-1 0 0,1 1 0,0-1 0,0 1 0,-8 6 0,13-8-56,0-1 0,0 1 1,0-1-1,0 1 0,-1-1 0,1 1 0,0 0 0,0-1 1,0 1-1,1-1 0,-1 1 0,0-1 0,0 1 1,0-1-1,0 1 0,0-1 0,1 1 0,-1-1 0,0 0 1,0 1-1,1-1 0,-1 1 0,0-1 0,1 1 1,-1-1-1,0 0 0,1 1 0,-1-1 0,0 0 0,1 1 1,-1-1-1,1 0 0,-1 0 0,1 1 0,-1-1 1,1 0-1,-1 0 0,1 0 0,-1 0 0,1 0 0,-1 0 1,1 0-1,-1 0 0,1 0 0,-1 0 0,1 0 1,-1 0-1,1 0 0,32 3-6003,-31-2 5271,29 0-7279</inkml:trace>
</inkml:ink>
</file>

<file path=ppt/ink/ink28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9:20.165"/>
    </inkml:context>
    <inkml:brush xml:id="br0">
      <inkml:brushProperty name="width" value="0.025" units="cm"/>
      <inkml:brushProperty name="height" value="0.025" units="cm"/>
    </inkml:brush>
  </inkml:definitions>
  <inkml:trace contextRef="#ctx0" brushRef="#br0">0 1 17777,'0'0'11403,"50"44"-10250,-34-28 64,4 2-673,1-2-416,0-3-31,4-6-161,0-2-929,3-5-801,-1 0-1697,-1-11-1218,-1-10-3010</inkml:trace>
</inkml:ink>
</file>

<file path=ppt/ink/ink28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9:20.523"/>
    </inkml:context>
    <inkml:brush xml:id="br0">
      <inkml:brushProperty name="width" value="0.025" units="cm"/>
      <inkml:brushProperty name="height" value="0.025" units="cm"/>
    </inkml:brush>
  </inkml:definitions>
  <inkml:trace contextRef="#ctx0" brushRef="#br0">159 1 6374,'0'0'14702,"-43"69"-11339,21-29-1057,-1 5-864,-1 0-225,4 6-288,3-2-513,9-4-320,6-9-768,2-10-2435,6-13-3171,8-12-5894</inkml:trace>
</inkml:ink>
</file>

<file path=ppt/ink/ink28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9:21.291"/>
    </inkml:context>
    <inkml:brush xml:id="br0">
      <inkml:brushProperty name="width" value="0.025" units="cm"/>
      <inkml:brushProperty name="height" value="0.025" units="cm"/>
    </inkml:brush>
  </inkml:definitions>
  <inkml:trace contextRef="#ctx0" brushRef="#br0">214 335 7783,'0'0'9866,"4"-10"-6845,-3 7-2747,16-38 2396,-16 39-2479,-1 1 0,1-1 0,-1 1 0,1-1 1,-1 1-1,0-1 0,0 0 0,1 1 0,-1-1 1,0 1-1,-1-1 0,1 1 0,0-1 0,0 0 1,-1 1-1,1-1 0,-1 1 0,1-1 0,-1 1 1,0-1-1,1 1 0,-1 0 0,0-1 0,0 1 0,0 0 1,0 0-1,0 0 0,-3-2 0,-1 0-96,-1 1-1,0 0 1,0 0-1,0 0 1,-1 1-1,1 0 1,0 0-1,0 0 1,-1 1-1,1 0 1,0 0-1,-1 1 1,1 0-1,0 0 1,0 0 0,-1 1-1,1 0 1,0 0-1,1 1 1,-1-1-1,0 1 1,-9 7-1,10-7-38,-1 1 0,1 0-1,0 0 1,0 0 0,0 1 0,0 0-1,1 0 1,0 0 0,0 0 0,0 1-1,1 0 1,0-1 0,0 1 0,0 0-1,1 0 1,0 1 0,0-1 0,0 1 0,1-1-1,0 1 1,0 11 0,1-17-54,0 0 1,0 0-1,0-1 1,0 1-1,1-1 1,-1 1-1,0 0 1,0-1-1,1 1 1,-1 0 0,0-1-1,1 1 1,-1-1-1,0 1 1,1-1-1,-1 1 1,1-1-1,-1 1 1,1-1-1,-1 1 1,1-1-1,-1 0 1,1 1-1,0-1 1,-1 0-1,1 1 1,-1-1-1,2 0 1,25 0 64,24-17 1,-26 2-68,0-2 0,-1-1 0,-1-1 0,-1-1 0,-1-1 0,0-1 0,-2 0 0,0-2 0,-2 0 0,-1-1 0,-1-1 0,-1 0 0,15-38 0,-23 41 0,-6 13 0,-2 9 0,-4 6 0,6-5 0,-11 16 0,0-1 0,1 2 0,1-1 0,0 1 0,1 1 0,1 0 0,1 0 0,1 0 0,0 0 0,1 1 0,1 0 0,1 0 0,1 0 0,0 0 0,3 24 0,-1-39-229,0-1 0,1 1 0,-1 0 0,1-1 1,0 1-1,0-1 0,0 0 0,0 0 0,0 0 0,1 0 0,4 5 0,-2-4-810,-1 1-1,1-1 0,1 0 0,-1-1 0,0 0 0,8 4 1</inkml:trace>
</inkml:ink>
</file>

<file path=ppt/ink/ink28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9:21.740"/>
    </inkml:context>
    <inkml:brush xml:id="br0">
      <inkml:brushProperty name="width" value="0.025" units="cm"/>
      <inkml:brushProperty name="height" value="0.025" units="cm"/>
    </inkml:brush>
  </inkml:definitions>
  <inkml:trace contextRef="#ctx0" brushRef="#br0">1 1 12588,'0'0'19186,"63"45"-18193,-47-27-993,1 3 0,-1-1 0,2-2 0,-1-4-545,0-5-1761,3-5-1569,-2-4-1731,0 0-3138</inkml:trace>
</inkml:ink>
</file>

<file path=ppt/ink/ink28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9:22.086"/>
    </inkml:context>
    <inkml:brush xml:id="br0">
      <inkml:brushProperty name="width" value="0.025" units="cm"/>
      <inkml:brushProperty name="height" value="0.025" units="cm"/>
    </inkml:brush>
  </inkml:definitions>
  <inkml:trace contextRef="#ctx0" brushRef="#br0">276 1 15310,'0'0'7079,"-48"42"-4645,20-6-191,-5 5-193,-1 5-481,-1 3-320,4 3-800,5-3-353,6-2-96,7 1-673,5-6-1313,8-6-2978,0-6-6151</inkml:trace>
</inkml:ink>
</file>

<file path=ppt/ink/ink28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9:24.192"/>
    </inkml:context>
    <inkml:brush xml:id="br0">
      <inkml:brushProperty name="width" value="0.025" units="cm"/>
      <inkml:brushProperty name="height" value="0.025" units="cm"/>
    </inkml:brush>
  </inkml:definitions>
  <inkml:trace contextRef="#ctx0" brushRef="#br0">1 1 17713,'0'0'8418,"0"11"-7830,1 42-217,0 12 190,2 0 1,13 69-1,-9-109-12001,-10-40 5541</inkml:trace>
</inkml:ink>
</file>

<file path=ppt/ink/ink28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9:24.534"/>
    </inkml:context>
    <inkml:brush xml:id="br0">
      <inkml:brushProperty name="width" value="0.025" units="cm"/>
      <inkml:brushProperty name="height" value="0.025" units="cm"/>
    </inkml:brush>
  </inkml:definitions>
  <inkml:trace contextRef="#ctx0" brushRef="#br0">0 29 5061,'0'0'19827,"72"-2"-18354,-36 2-608,5 0-577,3 0-224,-4-5-897,-1-5-3363,-4-1-4676</inkml:trace>
</inkml:ink>
</file>

<file path=ppt/ink/ink28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9:25.488"/>
    </inkml:context>
    <inkml:brush xml:id="br0">
      <inkml:brushProperty name="width" value="0.025" units="cm"/>
      <inkml:brushProperty name="height" value="0.025" units="cm"/>
    </inkml:brush>
  </inkml:definitions>
  <inkml:trace contextRef="#ctx0" brushRef="#br0">293 251 12908,'0'0'13143,"-2"-9"-11077,2 6-1932,0 1-1,-1-1 1,1 0-1,-1 0 1,1 1-1,-1-1 1,0 1-1,0-1 1,-1 1 0,1-1-1,-2-2 1,1 3-66,0 1 0,0-1-1,0 1 1,-1 0 0,1 0 0,0 0 0,0 0 0,-1 0 0,1 0 0,-1 0 0,1 1 0,-1-1 0,1 1 0,-1 0 0,1 0 0,-1 0 0,1 0 0,-3 1 0,-1 0-66,0 0 1,0 0-1,0 1 1,1 0-1,-1 0 1,0 0-1,1 1 1,0 0 0,-1 0-1,1 0 1,1 1-1,-1-1 1,0 1-1,1 1 1,0-1-1,0 0 1,-4 6-1,2-2 42,0-1 0,1 1 0,0 0 0,0 1 0,1-1 0,0 1 0,0 0-1,1 0 1,1 0 0,-3 12 0,5-20-36,-1 0 0,1 0 0,0 0 0,0 0 0,0 0 0,0 0 0,0 0 0,0 0 0,0 0-1,0 0 1,1 0 0,-1 0 0,0 0 0,1 0 0,-1 0 0,0 0 0,1 0 0,0 0 0,-1 0 0,1 0 0,-1 0 0,1-1 0,0 1 0,-1 0-1,1 0 1,0-1 0,0 1 0,0 0 0,0-1 0,1 1 0,1 0 27,0 0-1,0-1 1,0 1 0,0-1-1,0 0 1,0 0 0,0 0-1,0 0 1,0-1 0,0 1-1,3-2 1,6-1 78,0-1 0,-1 0 1,0-1-1,20-11 0,-14 5-113,-2 0 0,0-1 0,0-1 0,-1-1 0,-1 0 0,15-19 0,-23 26 0,0 0 0,-1 0 0,0 0 0,0 0 0,-1-1 0,0 1 0,0-1 0,0 0 0,-1 0 0,-1 0 0,1 0 0,-1 0 0,-1-1 0,1 1 0,-1 0 0,-1 0 0,-1-12 0,0 15 0,0 0 0,0 0 0,0 0 0,-1 0 0,0 1 0,0-1 0,0 1 0,-1-1 0,1 1 0,-1 0 0,0 0 0,0 1 0,0-1 0,-1 1 0,1 0 0,-1 0 0,0 1 0,0-1 0,0 1 0,0 0 0,0 0 0,-1 1 0,1-1 0,-10 0 0,3 0 0,0 0 0,0 1 0,-1 0 0,1 1 0,0 0 0,0 1 0,0 0 0,-1 1 0,1 1 0,-14 4 0,14-2 0,0 1 0,0 0 0,1 1 0,-13 8 0,20-12 0,1 0 0,-1 0 0,1 0 0,-1 0 0,1 0 0,0 1 0,1-1 0,-1 1 0,0 0 0,1-1 0,0 1 0,0 0 0,0 1 0,1-1 0,-3 8 0,4-11-90,0 0 0,0 0 1,0 0-1,0 0 0,0 0 0,1 0 0,-1 0 0,0 0 1,0 0-1,1 0 0,-1 0 0,1-1 0,-1 1 1,1 0-1,-1 0 0,1 0 0,-1 0 0,1-1 1,0 1-1,-1 0 0,1-1 0,0 1 0,0 0 0,0-1 1,-1 1-1,1-1 0,0 1 0,0-1 0,0 0 1,0 1-1,0-1 0,0 0 0,0 1 0,2-1 0,40 3-6693,-36-3 5243,26 0-8133</inkml:trace>
</inkml:ink>
</file>

<file path=ppt/ink/ink28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9:32.339"/>
    </inkml:context>
    <inkml:brush xml:id="br0">
      <inkml:brushProperty name="width" value="0.025" units="cm"/>
      <inkml:brushProperty name="height" value="0.025" units="cm"/>
    </inkml:brush>
  </inkml:definitions>
  <inkml:trace contextRef="#ctx0" brushRef="#br0">22 45 10154,'1'-2'670,"0"-1"1,-1 1-1,1-1 0,0 1 1,0-1-1,1 1 1,-1 0-1,0-1 1,1 1-1,0 0 1,-1 0-1,1 0 0,0 0 1,0 1-1,0-1 1,0 0-1,0 1 1,0 0-1,1-1 1,-1 1-1,5-2 1,-6 4-563,0 0 1,-1 1-1,1-1 1,0 0-1,-1 0 1,1 0-1,0 1 1,-1-1-1,0 0 1,1 1-1,-1-1 1,0 0-1,1 1 1,-1-1-1,0 1 1,0-1-1,0 0 1,-1 1-1,1-1 1,0 3-1,-1 0 123,-1 35 308,-2 1 0,-2-1 0,-2 0 0,-1 0 0,-22 57 1,30-94-543,-5 31 144,6-32-118,1 0-1,-1-1 0,1 1 1,-1 0-1,1 0 1,-1-1-1,1 1 0,0 0 1,0-1-1,-1 1 0,1-1 1,0 1-1,0-1 1,0 1-1,-1-1 0,1 0 1,0 1-1,0-1 1,0 0-1,0 0 0,0 1 1,0-1-1,0 0 1,0 0-1,0 0 0,0 0 1,-1 0-1,1 0 1,0-1-1,1 1 0,112-6 1146,-57 2-2219,0 2-4890,-43 2-1073</inkml:trace>
</inkml:ink>
</file>

<file path=ppt/ink/ink28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9:33.395"/>
    </inkml:context>
    <inkml:brush xml:id="br0">
      <inkml:brushProperty name="width" value="0.025" units="cm"/>
      <inkml:brushProperty name="height" value="0.025" units="cm"/>
    </inkml:brush>
  </inkml:definitions>
  <inkml:trace contextRef="#ctx0" brushRef="#br0">50 30 4420,'0'0'14296,"-8"-3"-12598,0 0-1060,5 2-308,0-1 1,1 1-1,-1 0 0,0 0 0,0 1 0,0-1 0,0 1 0,0-1 1,-4 1 3239,53 14-644,27-5-2396,0-3 1,1-3 0,73-6 0,-69 0-407,-50 3-124,42-1 0,115-17 0,-172 12-3523,-26-1-4659,11 6 7016,-14-7-11459</inkml:trace>
</inkml:ink>
</file>

<file path=ppt/ink/ink28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9:35.908"/>
    </inkml:context>
    <inkml:brush xml:id="br0">
      <inkml:brushProperty name="width" value="0.025" units="cm"/>
      <inkml:brushProperty name="height" value="0.025" units="cm"/>
    </inkml:brush>
  </inkml:definitions>
  <inkml:trace contextRef="#ctx0" brushRef="#br0">257 146 9065,'0'0'2567,"-2"-5"4629,-9-17-2338,7 20-4519,0 0 0,0-1-1,-1 2 1,1-1 0,0 0-1,-1 1 1,1 0-1,-1 0 1,1 0 0,-1 0-1,1 1 1,-1 0 0,1 0-1,-1 0 1,0 1-1,1-1 1,-1 1 0,-6 2-1,3-1-290,1 1-1,-1 0 0,1 0 1,0 1-1,-1 0 1,1 0-1,1 1 0,-1 0 1,-8 8-1,9-7 20,-1-1 0,2 1-1,-1 0 1,1 1 0,0-1 0,0 1-1,0 0 1,1 1 0,0-1 0,1 1-1,0-1 1,0 1 0,0 0-1,1 0 1,1 1 0,-1-1 0,0 9-1,2-15-59,0-1 0,0 0 1,0 1-1,1-1 0,-1 0 0,0 1 0,0-1 0,1 0 0,-1 1 0,1-1 0,-1 0 0,1 0 0,0 1 0,-1-1 0,1 0 0,0 0 0,0 0 0,0 0 0,0 0 0,0 0 0,0 0 0,0 0 0,0 0 0,0-1 0,0 1 0,0 0 0,2 0 0,1 0 26,0 0 0,0 0 0,0 0 0,0-1 0,0 0 0,0 1 0,0-2-1,0 1 1,6-1 0,2-1 42,-1-1-1,1 0 0,-1 0 0,0-1 1,20-11-1,-17 5-74,0 0 0,0-1 0,-1 0 0,-1-1 0,0 0 0,12-17 0,-19 23 0,0-1 0,-1 0 0,1 0 0,-1 0 0,-1-1 0,0 0 0,0 0 0,0 1 0,-1-2 0,0 1 0,0 0 0,-1 0 0,0-1 0,-1-12 0,-1 17 0,1 1 0,-1 0 0,-1 0 0,1-1 0,0 1 0,-1 0 0,0 0 0,1 0 0,-1 0 0,0 1 0,-1-1 0,1 1 0,0-1 0,-1 1 0,0 0 0,1-1 0,-1 1 0,0 1 0,0-1 0,0 0 0,0 1 0,0-1 0,-1 1 0,1 0 0,0 0 0,-1 1 0,1-1 0,-5 0 0,-14-2 0,0 0 0,0 1 0,-27 2 0,34 0 0,-3 0 13,10-1-36,0 1 1,0 0 0,0 1 0,0-1-1,-1 2 1,1-1 0,-13 5 0,18-2-4794,11-3-1974,8-1-2451</inkml:trace>
</inkml:ink>
</file>

<file path=ppt/ink/ink28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9:36.952"/>
    </inkml:context>
    <inkml:brush xml:id="br0">
      <inkml:brushProperty name="width" value="0.025" units="cm"/>
      <inkml:brushProperty name="height" value="0.025" units="cm"/>
    </inkml:brush>
  </inkml:definitions>
  <inkml:trace contextRef="#ctx0" brushRef="#br0">95 1 7751,'0'0'24114,"-11"14"-23335,10-12-765,-15 19 56,-22 42 0,34-54-73,-1 0 0,1 1-1,1-1 1,0 1 0,0 0 0,1 0 0,0 0 0,1 0 0,-1 17 0,2-25 4,0-1 1,0 0-1,0 0 0,1 0 1,-1 0-1,0 0 0,1 0 0,-1 0 1,0 1-1,1-1 0,0 0 1,-1 0-1,1-1 0,-1 1 1,1 0-1,0 0 0,0 0 1,-1 0-1,1 0 0,0-1 1,0 1-1,0 0 0,0-1 0,0 1 1,0-1-1,0 1 0,1 0 1,2 0 2,-1-1 0,1 1 0,0 0 0,-1-1 0,1 0 0,0 0 0,-1 0 0,8-1 0,-2-1-56,0 0 0,-1 0-1,1-1 1,0 1-1,-1-2 1,14-7-1,17-24-3662,-34 30 1849,-1-1 0,0 1 0,0-1 1,-1 0-1,5-11 0,3-17-11565</inkml:trace>
</inkml:ink>
</file>

<file path=ppt/ink/ink28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9:37.299"/>
    </inkml:context>
    <inkml:brush xml:id="br0">
      <inkml:brushProperty name="width" value="0.025" units="cm"/>
      <inkml:brushProperty name="height" value="0.025" units="cm"/>
    </inkml:brush>
  </inkml:definitions>
  <inkml:trace contextRef="#ctx0" brushRef="#br0">36 24 18962,'0'0'13805,"-35"-23"-14221,46 26-3588,3-3-3812,1 0-8775</inkml:trace>
</inkml:ink>
</file>

<file path=ppt/ink/ink28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9:37.888"/>
    </inkml:context>
    <inkml:brush xml:id="br0">
      <inkml:brushProperty name="width" value="0.025" units="cm"/>
      <inkml:brushProperty name="height" value="0.025" units="cm"/>
    </inkml:brush>
  </inkml:definitions>
  <inkml:trace contextRef="#ctx0" brushRef="#br0">169 347 12716,'0'0'10154,"-9"-5"-8414,4 2-1611,3 2-23,-1-1 0,0 0 0,1 1-1,-1-1 1,0 1 0,0 0 0,0 0-1,0 0 1,0 1 0,0-1 0,-1 1-1,1-1 1,0 1 0,0 0 0,0 0 0,0 0-1,0 1 1,-1-1 0,1 1 0,0 0-1,0 0 1,0 0 0,0 0 0,1 0 0,-1 1-1,0-1 1,-3 3 0,-3 5 272,1-1 0,0 1-1,1 0 1,-13 20 0,18-26-278,0 0 0,0 0 1,0 0-1,1 1 0,-1-1 0,1 0 0,0 1 0,0-1 1,0 1-1,1-1 0,-1 1 0,1 0 0,0-1 1,0 1-1,0-1 0,0 1 0,1 0 0,-1-1 1,1 1-1,2 4 0,-2-7-67,0 0 0,0 0 1,0 0-1,0 0 0,0 0 0,1-1 1,-1 1-1,0 0 0,1-1 0,-1 1 0,0-1 1,1 1-1,-1-1 0,1 0 0,-1 1 1,0-1-1,1 0 0,-1 0 0,1 0 0,-1 0 1,1 0-1,-1-1 0,3 0 0,35-8 216,-22 0-244,0 0 0,-1-1 0,0 0-1,0-2 1,-2 0 0,22-21 0,1-6-9,35-48 1,-49 56 3,33-59 0,-48 75 0,0 0 0,-1-1 0,-1 0 0,-1 0 0,-1 0 0,5-26 0,-9 43 0,0-1 0,0 0 0,0 0 0,0 0 0,0 0 0,0 0 0,-1 0 0,1 1 0,0-1 0,0 0 0,0 0 0,0 0 0,0 0 0,0 0 0,0 0 0,-1 0 0,1 0 0,0 0 0,0 1 0,0-1 0,0 0 0,0 0 0,-1 0 0,1 0 0,0 0 0,0 0 0,0 0 0,0 0 0,0 0 0,-1 0 0,1 0 0,0 0 0,0 0 0,0 0 0,0 0 0,0 0 0,-1-1 0,1 1 0,0 0 0,0 0 0,0 0 0,0 0 0,0 0 0,0 0 0,-1 0 0,1 0 0,0 0 0,0 0 0,0-1 0,0 1 0,0 0 0,0 0 0,0 0 0,0 0 0,0 0 0,0-1 0,0 1 0,0 0 0,-1 0 0,1 0 0,0 0 0,0 0 0,0-1 0,0 1 0,0 0 0,0 0 0,1 0 0,-10 8 0,-5 10 0,1 1 0,1 0 0,1 1 0,0 1 0,2-1 0,0 2 0,2-1 0,0 1 0,1 0 0,1 0 0,2 1 0,0-1 0,0 29 0,4-47 0,-1 0 0,1 0 0,-1 0 0,1 0 0,0 0 0,1 0 0,-1-1 0,1 1 0,-1 0 0,1-1 0,0 1 0,0-1 0,1 0 0,-1 1 0,1-1 0,0-1 0,0 1 0,5 4 0,15 18 0,-18-13-2305,-5-2-4172</inkml:trace>
</inkml:ink>
</file>

<file path=ppt/ink/ink28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9:38.219"/>
    </inkml:context>
    <inkml:brush xml:id="br0">
      <inkml:brushProperty name="width" value="0.025" units="cm"/>
      <inkml:brushProperty name="height" value="0.025" units="cm"/>
    </inkml:brush>
  </inkml:definitions>
  <inkml:trace contextRef="#ctx0" brushRef="#br0">85 0 17745,'0'0'15022,"-42"63"-15022,27-35 0,3 3 0,2-1 0,5-2 0,5-6 0,0-3 0,0-7 0,8-7 0,2-5-1698,-1-4-2690,-1-15-2338,1-11-5189</inkml:trace>
</inkml:ink>
</file>

<file path=ppt/ink/ink28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9:38.563"/>
    </inkml:context>
    <inkml:brush xml:id="br0">
      <inkml:brushProperty name="width" value="0.025" units="cm"/>
      <inkml:brushProperty name="height" value="0.025" units="cm"/>
    </inkml:brush>
  </inkml:definitions>
  <inkml:trace contextRef="#ctx0" brushRef="#br0">15 1 24023,'0'0'8744,"-15"26"-9929,27-26-6759</inkml:trace>
</inkml:ink>
</file>

<file path=ppt/ink/ink28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9:56.775"/>
    </inkml:context>
    <inkml:brush xml:id="br0">
      <inkml:brushProperty name="width" value="0.025" units="cm"/>
      <inkml:brushProperty name="height" value="0.025" units="cm"/>
    </inkml:brush>
  </inkml:definitions>
  <inkml:trace contextRef="#ctx0" brushRef="#br0">619 82 5157,'0'0'4543,"-6"-9"-2445,3 4-1785,-1 0-1,1 0 1,-1 0 0,-1 0-1,1 1 1,0 0 0,-1 0-1,0 0 1,0 0 0,-1 1-1,1-1 1,-1 1 0,1 1-1,-1-1 1,0 1 0,0 0-1,0 0 1,0 1 0,0 0-1,-10-1 1,3 1-251,-1 0 0,1 0 0,0 1 0,0 1-1,0 0 1,0 1 0,0 1 0,0 0 0,0 0 0,1 1 0,-1 1 0,1 0-1,0 1 1,1 0 0,-1 1 0,1 0 0,1 1 0,-1 0 0,1 0 0,1 1-1,-13 15 1,-2 3 82,1 2 0,1 0 0,2 1 0,1 2 0,2 0-1,0 0 1,3 2 0,0 0 0,3 0 0,0 1 0,3 0 0,0 1-1,3 0 1,1 0 0,1 1 0,3-1 0,0 1 0,10 61 0,-6-82-137,0 0 0,1 0 1,0 0-1,1-1 0,1 0 1,1 0-1,0-1 0,0 0 1,2 0-1,0-1 1,0 0-1,1-1 0,1 0 1,0 0-1,1-2 0,0 1 1,0-2-1,1 0 0,0 0 1,1-1-1,0-1 1,0-1-1,1 0 0,-1-1 1,1 0-1,1-2 0,-1 1 1,28 0-1,-8-2 154,1-1-1,-1-2 0,0-2 1,0-1-1,0-2 1,0-1-1,-1-2 1,0-1-1,0-2 1,-2-1-1,1-2 0,-2-1 1,0-2-1,-1-1 1,-1-2-1,-1 0 1,29-28-1,-46 37 161,0-1 1,-1-1-1,0 0 0,-1 0 1,-1-1-1,0 0 0,-1-1 1,-1 0-1,0 0 0,6-23 0,-10 28-220,-1 0-1,0 0 1,0-1-1,-1 1 1,-1 0-1,0 0 1,0-1-1,-1 1 1,-1 0-1,0 0 1,0 0-1,-1 0 1,-1 0-1,1 1 1,-2-1-1,-10-18 0,0 8-146,0 1 0,-1 1-1,0 1 1,-2 0-1,0 1 1,-1 1-1,-1 1 1,-1 0-1,-29-15 1,-22-6-3507,-115-42 1,152 65 1587,-3-4-2391,11 3-2627</inkml:trace>
</inkml:ink>
</file>

<file path=ppt/ink/ink28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9:57.743"/>
    </inkml:context>
    <inkml:brush xml:id="br0">
      <inkml:brushProperty name="width" value="0.025" units="cm"/>
      <inkml:brushProperty name="height" value="0.025" units="cm"/>
    </inkml:brush>
  </inkml:definitions>
  <inkml:trace contextRef="#ctx0" brushRef="#br0">593 43 11211,'0'0'3229,"-12"-7"-2134,1 1-896,0 1 0,0 0 0,0 1 0,-1 0 0,1 1 0,-1 0 1,0 1-1,0 0 0,-17 0 0,11 3-6,1 1 0,-1 0 0,1 1 0,-1 1 0,1 1 0,1 0 0,-1 1 0,1 1 0,0 1 0,0 0 0,1 1 0,0 0 0,0 1 0,1 1 0,1 0 0,0 1 0,0 1 0,2 0 0,-1 1 0,-9 14 0,5-5-55,2 1 0,0 1-1,1 0 1,1 1 0,2 0 0,0 1 0,2 0-1,1 0 1,1 0 0,2 1 0,-3 52 0,8-42-94,1 0 1,2-1 0,2 1-1,15 52 1,-14-63 40,3-1 0,0 0-1,1 0 1,2-1 0,0 0 0,29 38-1,-34-54-22,0-1 0,0 0-1,1 0 1,0-1-1,0 0 1,1-1-1,0 0 1,0 0-1,0-1 1,1-1 0,-1 1-1,1-2 1,0 0-1,0 0 1,1-1-1,18 2 1,-15-3 98,0-1 1,1 0 0,-1-1-1,0 0 1,0-1-1,0-1 1,0-1-1,0 0 1,-1 0-1,1-2 1,-1 0 0,15-9-1,0-4-39,0-2 1,-1-1-1,-1-2 0,-1 0 1,-1-2-1,-1 0 0,-2-2 1,0-1-1,-2 0 0,-2-1 1,0-2-1,-2 1 0,-2-2 1,0 0-1,-3-1 0,0 0 1,-3 0-1,-1-1 0,-1-1 1,-2 1-1,0-54 0,-5 75-125,0 0 0,-1 0 0,0 1 0,-1-1 0,-1 1-1,0-1 1,0 1 0,-2 0 0,1 1 0,-2 0 0,-11-17 0,11 20-66,0 0 0,0 0 1,-1 1-1,0 0 0,-1 1 1,0 0-1,0 1 0,0-1 1,-1 2-1,0-1 1,0 1-1,-1 1 0,1 0 1,-17-4-1,8 4-280,0 1 1,-1 0-1,1 2 0,0 0 1,0 1-1,-1 1 1,1 1-1,-30 7 0,8 2-2065,0 1-1,-69 33 0,36-12-4129</inkml:trace>
</inkml:ink>
</file>

<file path=ppt/ink/ink28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0:27.362"/>
    </inkml:context>
    <inkml:brush xml:id="br0">
      <inkml:brushProperty name="width" value="0.025" units="cm"/>
      <inkml:brushProperty name="height" value="0.025" units="cm"/>
    </inkml:brush>
  </inkml:definitions>
  <inkml:trace contextRef="#ctx0" brushRef="#br0">5238 303 3107,'-39'-17'1161,"-1"2"0,0 2 0,0 1 0,-69-10 0,-174-6-1376,96 12 486,-800-69-1666,442 42 2342,-667-8-813,1055 51 284,-174 22 0,272-14-81,1 2 0,0 3 1,1 3-1,1 2 1,1 2-1,-68 35 0,-160 112 709,241-138-526,2 2 0,1 1 0,1 3 0,-47 55 0,64-63-491,2 1 0,0 1 0,2 1 0,-22 54 0,-37 135 128,35-93-122,31-98-27,1 0 0,2 1 1,-8 51-1,14-70-4,1 0 0,0 0-1,0 0 1,1 0 0,0 1 0,1-1 0,0-1 0,0 1-1,1 0 1,1-1 0,0 1 0,0-1 0,0 0 0,11 15-1,8 5 48,1-1-1,2-1 0,0-2 1,46 35-1,130 76-953,-136-98 687,2-4-1,1-2 1,1-4-1,2-2 1,133 28-1,386 33 440,-474-74-380,578 40-729,-474-50 4161,255-31 0,-276 7-1703,507-69 540,-574 64-2096,0-5 0,-2-6 0,154-65 0,-127 29 411,266-165 0,-387 214-395,-1-1 1,-1-1-1,-1-2 1,34-37-1,-56 52 12,-2 0-1,1 0 0,-2-1 1,0-1-1,0 1 0,-2-1 0,0-1 1,0 0-1,-2 1 0,0-2 1,-1 1-1,0-1 0,2-31 0,-5 20 128,-2 0-1,-1 0 1,-1 1-1,-1-1 0,-2 1 1,-1 0-1,0 1 1,-2-1-1,-2 1 0,0 1 1,-1 0-1,-27-40 1,22 41-315,-1 0 1,-1 1 0,-1 1 0,-1 1-1,-1 1 1,-1 1 0,0 0 0,-2 2 0,0 1-1,0 1 1,-49-20 0,-13 3-3284,-3 3-1997</inkml:trace>
</inkml:ink>
</file>

<file path=ppt/ink/ink28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0:30.706"/>
    </inkml:context>
    <inkml:brush xml:id="br0">
      <inkml:brushProperty name="width" value="0.025" units="cm"/>
      <inkml:brushProperty name="height" value="0.025" units="cm"/>
    </inkml:brush>
  </inkml:definitions>
  <inkml:trace contextRef="#ctx0" brushRef="#br0">21 261 3908,'-5'10'4034,"3"-6"-1974,-1 1-1,1-1 1,1 1-1,-1 0 1,1 0 0,-1-1-1,1 1 1,0 9-1,5-14 1070,15-8-1869,29-29-433,77-74 0,-50 42-581,-43 40-246,-16 14 0,0 0 0,34-22 0,-50 37 0,0 0 0,1 0 0,-1 0 0,0 0 0,0 0 0,0 0 0,1 0 0,-1 0 0,0 0 0,0 0 0,1 0 0,-1 0 0,0 0 0,0 0 0,0 0 0,1 0 0,-1 0 0,0 0 0,0 0 0,0 0 0,1 0 0,-1 1 0,0-1 0,0 0 0,0 0 0,0 0 0,1 0 0,-1 1 0,0-1 0,0 0 0,0 0 0,0 0 0,0 1 0,0-1 0,0 0 0,0 0 0,1 0 0,-1 1 0,0-1 0,0 0 0,0 0 0,0 1 0,0-1 0,0 0 0,0 0 0,0 0 0,0 1 0,0-1 0,-1 0 0,1 0 0,0 0 0,0 1 0,0 11 0,0-12 0,-6 27 0,-2 1 0,-12 31 0,9-29 0,-10 45 0,17-58 0,2-11 0,0-1 0,1 1 0,-1 0 0,1 0 0,1-1 0,-1 1 0,1 0 0,0 0 0,0 0 0,2 10 0,-2-16-67,1 0 1,-1 0-1,0 0 1,1 1-1,-1-1 0,0 0 1,1 0-1,-1 0 1,0 0-1,1 1 0,-1-1 1,0 0-1,1 0 1,-1 0-1,0 0 0,1 0 1,-1 0-1,0 0 1,1 0-1,-1 0 0,1 0 1,-1 0-1,0 0 1,1 0-1,-1-1 1,0 1-1,1 0 0,-1 0 1,0 0-1,1 0 1,-1-1-1,0 1 0,0 0 1,1 0-1,-1-1 1,0 1-1,1 0 0,-1 0 1,0-1-1,12-12-7081,2-7-3764</inkml:trace>
</inkml:ink>
</file>

<file path=ppt/ink/ink28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0:31.050"/>
    </inkml:context>
    <inkml:brush xml:id="br0">
      <inkml:brushProperty name="width" value="0.025" units="cm"/>
      <inkml:brushProperty name="height" value="0.025" units="cm"/>
    </inkml:brush>
  </inkml:definitions>
  <inkml:trace contextRef="#ctx0" brushRef="#br0">0 0 15407,'0'0'17360,"66"33"-17360,-22-33 0,-1 0 0,-4 0 0,-8-5-1986,-9-2-3779,-8-4-4453</inkml:trace>
</inkml:ink>
</file>

<file path=ppt/ink/ink28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0:31.918"/>
    </inkml:context>
    <inkml:brush xml:id="br0">
      <inkml:brushProperty name="width" value="0.025" units="cm"/>
      <inkml:brushProperty name="height" value="0.025" units="cm"/>
    </inkml:brush>
  </inkml:definitions>
  <inkml:trace contextRef="#ctx0" brushRef="#br0">283 260 9129,'0'0'15689,"0"-9"-13180,0 5-2338,0 1 0,0 0 0,-1 0 0,1 0 0,-1-1 0,1 1-1,-1 0 1,0 0 0,0 0 0,-1 0 0,1 0 0,-1 0 0,1 1 0,-1-1 0,-2-3 0,1 3-64,0 1 0,-1-1 0,1 1 0,0 0 0,-1 0 0,1 0 0,-1 1 0,0-1 0,1 1 0,-1 0 0,0 0 0,0 0 0,0 0 0,0 1 0,-6-1 0,4 1-79,0-1 1,-1 1-1,1 0 1,0 1-1,0-1 0,0 1 1,0 1-1,0-1 0,0 1 1,0 0-1,0 0 1,0 1-1,1 0 0,-1 0 1,1 0-1,0 0 0,0 1 1,0 0-1,1 0 0,-1 0 1,1 1-1,0 0 1,0-1-1,0 2 0,1-1 1,0 0-1,0 0 0,0 1 1,0 0-1,1 0 1,0-1-1,1 1 0,-1 0 1,0 9-1,2-13-28,0-1 0,0 0 0,0 0 0,0 1 0,0-1 0,1 0 0,-1 0 0,0 0 0,1 1 0,-1-1 0,1 0 0,-1 0 0,1 0 0,0 0 0,-1 0 0,1 0 0,0 0 0,0 0 0,0 0 0,0 0 0,0 0 0,0-1 0,0 1 0,0 0 0,2 0 0,1 1 0,0 0 0,0-1 0,1 0 0,-1 1 0,1-2 0,-1 1 0,8 0 0,3-1 0,0 0 0,0-1 0,26-6 0,-28 4 0,1-2 0,-1 0 0,0 0 0,-1-1 0,1-1 0,-1 0 0,0-1 0,-1 0 0,0 0 0,18-19 0,-25 22 0,1 1 0,-1-1 0,0 0 0,0 0 0,-1 0 0,1 0 0,-1-1 0,0 1 0,-1-1 0,0 0 0,1 0 0,-2 0 0,1 0 0,-1 0 0,0 0 0,0-1 0,-1 1 0,1 0 0,-1 0 0,-1-1 0,1 1 0,-1 0 0,-1 0 0,1-1 0,-1 1 0,-3-8 0,2 8 0,-1 1 0,1 0 0,-1 0 0,0 0 0,-1 0 0,1 1 0,-1 0 0,0 0 0,0 0 0,0 0 0,-1 1 0,1 0 0,-1 0 0,0 0 0,0 1 0,0 0 0,0 0 0,0 0 0,0 1 0,0 0 0,-13-1 0,7 1 0,0 1 0,1 0 0,-1 0 0,0 1 0,1 1 0,-1 0 0,1 1 0,0 0 0,0 0 0,0 1 0,-13 7 0,19-8 1,-57 38 44,59-39-57,0 0-1,0 1 0,1-1 0,-1 1 0,1 0 0,-1 0 0,1 0 0,0 0 0,0 0 0,1 1 0,-1-1 0,1 1 0,-1-1 0,1 1 0,0-1 0,0 1 0,0 3 0,1-6-124,1 1 0,-1-1 0,0 0 0,1 0 0,-1 0 0,0 0 0,1 0 0,-1 0 0,1 0 1,0-1-1,-1 1 0,1 0 0,0 0 0,0 0 0,-1 0 0,1-1 0,0 1 0,0 0 0,0-1 0,0 1 0,0-1 0,0 1 0,0-1 0,0 1 0,0-1 0,0 0 0,0 0 0,0 1 0,0-1 0,0 0 0,2 0 0,44 2-6393,-38-2 4231,29 0-7748</inkml:trace>
</inkml:ink>
</file>

<file path=ppt/ink/ink28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0:32.290"/>
    </inkml:context>
    <inkml:brush xml:id="br0">
      <inkml:brushProperty name="width" value="0.025" units="cm"/>
      <inkml:brushProperty name="height" value="0.025" units="cm"/>
    </inkml:brush>
  </inkml:definitions>
  <inkml:trace contextRef="#ctx0" brushRef="#br0">274 15 17489,'0'0'14712,"-12"-3"-14221,3 0-486,0 1 0,0 0-1,0 0 1,0 1 0,0 0-1,-1 1 1,1 0 0,0 0-1,0 1 1,0 0 0,0 1-1,0 0 1,0 0 0,0 1-1,-11 5 1,6 0-5,0 0 0,-24 20 0,34-25 0,1 0 0,-1 0 0,1 1 0,0-1 0,0 1 0,0 0 0,1 0 0,-1 0 0,1 0 0,0 0 0,0 1 0,0-1 0,1 1 0,-2 6 0,3-10 0,0 0 0,0 0 0,0 0 0,1 0 0,-1 0 0,0 0 0,0 0 0,1 0 0,-1 0 0,0 0 0,1 0 0,-1 0 0,1 0 0,0 0 0,-1 0 0,1 0 0,-1 0 0,1-1 0,0 1 0,0 0 0,0-1 0,-1 1 0,1 0 0,0-1 0,0 1 0,0-1 0,0 1 0,0-1 0,0 0 0,0 1 0,0-1 0,0 0 0,0 0 0,2 0 0,43 5 0,-37-5 0,73 0-2197,-21-4-3514,67-13 1</inkml:trace>
</inkml:ink>
</file>

<file path=ppt/ink/ink28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0:32.631"/>
    </inkml:context>
    <inkml:brush xml:id="br0">
      <inkml:brushProperty name="width" value="0.025" units="cm"/>
      <inkml:brushProperty name="height" value="0.025" units="cm"/>
    </inkml:brush>
  </inkml:definitions>
  <inkml:trace contextRef="#ctx0" brushRef="#br0">0 1 14350,'0'0'9865,"63"14"-7655,-12-9-512,15-2-385,10-3-352,8 1-449,-3-1-320,-5 0-160,-9 0-64,-14 0-993,-10 0-672,-14 0-385,-8 0-1634,-14 0-31</inkml:trace>
</inkml:ink>
</file>

<file path=ppt/ink/ink28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0:33.112"/>
    </inkml:context>
    <inkml:brush xml:id="br0">
      <inkml:brushProperty name="width" value="0.025" units="cm"/>
      <inkml:brushProperty name="height" value="0.025" units="cm"/>
    </inkml:brush>
  </inkml:definitions>
  <inkml:trace contextRef="#ctx0" brushRef="#br0">273 197 6822,'0'0'10779,"0"-10"-7624,0 8-3111,0-1 123,0 0 1,0 0-1,0 0 0,0 0 0,0 0 1,-1 0-1,1 0 0,-1 0 0,0 0 0,0 0 1,0 0-1,0 0 0,-1 1 0,1-1 0,-1 0 1,1 1-1,-1-1 0,0 1 0,0-1 0,0 1 1,0 0-1,-1 0 0,1 0 0,-1 0 0,1 1 1,-1-1-1,0 0 0,1 1 0,-7-2 0,1 0-36,0 0 0,0 1 0,0 0 0,-1 0-1,1 1 1,-1 0 0,0 1 0,1 0 0,-1 0 0,1 1-1,-1 0 1,1 0 0,-1 1 0,1 0 0,-10 4-1,14-4-44,-1 1 0,0-1 0,1 1 0,0 0-1,0 0 1,0 1 0,0-1 0,0 1 0,1 0-1,-1 0 1,1 0 0,0 0 0,0 0 0,1 1-1,-1-1 1,1 1 0,0 0 0,0 0 0,1 0-1,-1 0 1,1 0 0,0 0 0,1 0 0,-1 0-1,1 0 1,0 6 0,1-8-37,-1-1 1,0 0-1,1 1 1,0-1-1,0 0 1,0 0-1,0 1 0,0-1 1,0 0-1,0 0 1,0 0-1,1 0 1,-1-1-1,1 1 0,0 0 1,0 0-1,-1-1 1,1 1-1,0-1 1,0 0-1,0 0 0,0 1 1,1-1-1,-1-1 1,0 1-1,0 0 1,1 0-1,-1-1 0,0 1 1,1-1-1,-1 0 1,4 0-1,10 2 159,0-1-1,0 0 0,24-3 1,-25 0-197,0-1 0,0 0 0,0-1 0,-1 0 1,0-1-1,1-1 0,-2 0 0,17-10 0,-24 13-12,0-1 0,-1 0 0,1 0 0,0 0 0,-1 0 0,0-1 0,0 0 0,-1 0 0,1 0 0,-1 0 1,0-1-1,-1 0 0,1 0 0,-1 0 0,0 0 0,0 0 0,-1-1 0,0 1 0,0-1 0,1-8 0,-3 12 1,0 0 0,0 0 0,-1 0 0,1 0 0,-1 0 0,1 0 0,-1 0 0,0 0 0,0 1 0,0-1 0,0 0 0,-1 1 0,1-1 0,-1 1 0,0-1 0,1 1 0,-5-4 0,1 1 0,0 1 0,0 1 0,0-1 0,-1 1 0,1 0 0,-1 0 0,0 0 0,-6-1 0,-6-2 0,-1 2 0,0 0 0,0 1 0,-32-1 0,39 4 5,-9-1 28,0 1 0,-26 3 0,42-2-70,-1 0-1,1 0 0,0 1 1,0-1-1,-1 1 1,1 0-1,0 0 1,1 1-1,-1-1 1,0 1-1,1 0 0,-1 1 1,-6 6-1,4 0-2170,10-4-3314,15-5-2085</inkml:trace>
</inkml:ink>
</file>

<file path=ppt/ink/ink28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0:33.935"/>
    </inkml:context>
    <inkml:brush xml:id="br0">
      <inkml:brushProperty name="width" value="0.025" units="cm"/>
      <inkml:brushProperty name="height" value="0.025" units="cm"/>
    </inkml:brush>
  </inkml:definitions>
  <inkml:trace contextRef="#ctx0" brushRef="#br0">1 1 9161,'0'0'19180,"7"8"-17797,-3-4-1744,17 19 2197,42 36 0,-7-24-4016,-26-24-2762,0-7-3653</inkml:trace>
</inkml:ink>
</file>

<file path=ppt/ink/ink28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0:34.267"/>
    </inkml:context>
    <inkml:brush xml:id="br0">
      <inkml:brushProperty name="width" value="0.025" units="cm"/>
      <inkml:brushProperty name="height" value="0.025" units="cm"/>
    </inkml:brush>
  </inkml:definitions>
  <inkml:trace contextRef="#ctx0" brushRef="#br0">158 1 17777,'0'0'6598,"-26"58"-5509,9-24 224,-4 6-352,-2 6-608,0 0-225,3 4-32,4-5-64,6-5-481,9-13-1793,1-13-2242</inkml:trace>
</inkml:ink>
</file>

<file path=ppt/ink/ink28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0:35.366"/>
    </inkml:context>
    <inkml:brush xml:id="br0">
      <inkml:brushProperty name="width" value="0.025" units="cm"/>
      <inkml:brushProperty name="height" value="0.025" units="cm"/>
    </inkml:brush>
  </inkml:definitions>
  <inkml:trace contextRef="#ctx0" brushRef="#br0">114 2 15663,'0'0'6940,"10"-1"-6364,-5 0-459,-1 1 0,1 0 0,-1 0 0,1 1-1,-1-1 1,1 1 0,-1 0 0,0 0 0,1 1 0,-1-1-1,0 1 1,0 0 0,6 3 0,3 5 257,0-1 1,-1 2-1,16 16 1,2 3 31,-1 1 1,-2 1-1,45 71 1,-63-87-375,-1 0 0,0 1 0,-1 0 1,-1 0-1,-1 1 0,-1 0 0,0-1 1,-1 2-1,-1-1 0,-1 0 0,-1 34 0,-4-24 15,-1 0 0,-1 0 0,-1-1 0,-1 0-1,-2 0 1,-1-1 0,-1 0 0,-1-1 0,-21 31 0,-14 13-789,-105 115 1,41-73-7128,64-71 342</inkml:trace>
</inkml:ink>
</file>

<file path=ppt/ink/ink28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0:35.991"/>
    </inkml:context>
    <inkml:brush xml:id="br0">
      <inkml:brushProperty name="width" value="0.025" units="cm"/>
      <inkml:brushProperty name="height" value="0.025" units="cm"/>
    </inkml:brush>
  </inkml:definitions>
  <inkml:trace contextRef="#ctx0" brushRef="#br0">431 0 12075,'0'0'13095,"-14"4"-12545,5-2-448,-1 1 0,1 0 0,-1 1 0,1 0 0,0 1 0,1-1-1,-1 2 1,1-1 0,0 1 0,0 1 0,-8 7 0,-23 28 420,2 2 1,1 2-1,3 1 1,-49 92-1,69-114-508,1 1 0,1 1 0,2 0 0,1 0 1,1 0-1,1 1 0,1 0 0,2 1 0,1-1 0,1 1 0,5 49 0,-1-64-93,0 0 0,0 0 0,2-1 1,-1 1-1,2-1 0,0 0 0,1 0 0,0-1 0,0 0 0,2 0 0,-1-1 1,1 0-1,1 0 0,0-1 0,16 12 0,-12-11-703,1-1 0,0 0 1,1-2-1,-1 1 0,2-2 0,-1 0 0,24 6 1,49 5-6821</inkml:trace>
</inkml:ink>
</file>

<file path=ppt/ink/ink28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0:37.505"/>
    </inkml:context>
    <inkml:brush xml:id="br0">
      <inkml:brushProperty name="width" value="0.025" units="cm"/>
      <inkml:brushProperty name="height" value="0.025" units="cm"/>
    </inkml:brush>
  </inkml:definitions>
  <inkml:trace contextRef="#ctx0" brushRef="#br0">6 1 19474,'-5'2'12973,"5"0"-12653,3-2-320,0 0-2851</inkml:trace>
</inkml:ink>
</file>

<file path=ppt/ink/ink28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0:38.079"/>
    </inkml:context>
    <inkml:brush xml:id="br0">
      <inkml:brushProperty name="width" value="0.025" units="cm"/>
      <inkml:brushProperty name="height" value="0.025" units="cm"/>
    </inkml:brush>
  </inkml:definitions>
  <inkml:trace contextRef="#ctx0" brushRef="#br0">161 329 14478,'0'0'13292,"-9"-9"-11882,-30-25-476,37 32-901,0 1 1,0-1-1,0 1 0,0 0 1,0 0-1,0 0 0,-1 0 1,1 0-1,0 0 0,-1 1 1,1-1-1,-1 1 0,1-1 1,0 1-1,-1 0 0,1 0 1,-1 0-1,1 1 0,-1-1 1,1 0-1,0 1 0,-1 0 1,1-1-1,0 1 0,-1 0 1,1 0-1,0 1 0,0-1 1,0 0-1,0 1 0,0-1 1,-3 4-1,1-1-17,1-1 0,0 1 0,0 1 0,0-1 0,0 0 0,0 1 0,1-1 0,0 1 0,0 0 0,0 0 0,1 0 0,-2 10 0,2-13 8,1 0 0,0 1 0,-1-1 0,1 0 0,0 1 0,0-1 0,0 0 0,1 1 0,-1-1 0,1 0 0,-1 0 0,1 1 0,0-1 0,-1 0 0,1 0 0,0 0 0,1 0 0,-1 0 0,0 0 0,1 0 0,-1 0 0,1 0 0,-1-1 0,1 1 0,0 0 0,2 1 0,1-1 38,1 0 1,-1 0-1,1-1 0,0 1 0,0-1 0,0-1 1,0 1-1,-1-1 0,10 0 0,-1-1-57,-1-1 1,0-1-1,1 0 0,-1 0 0,0-1 0,0-1 1,-1 0-1,1-1 0,-1-1 0,-1 0 0,1 0 1,-1-1-1,0 0 0,-1-1 0,0 0 0,0-1 1,9-13-1,3-2-8,-2-2-1,-1 0 1,-1-2 0,-2 0 0,25-58 0,-21 21 3,-20 51 0,-6 13 0,-2 7 0,2 1 0,0 0 0,0 1 0,1-1 0,0 1 0,1 0 0,-1 1 0,1-1 0,1 1 0,-5 12 0,1 0 0,0 0 0,-5 37 0,10-40 0,1 1 0,0-1 0,1 1 0,1-1 0,1 1 0,0-1 0,2 0 0,0 0 0,0 0 0,14 30 0,-14-36 126,-2-7-276,0 1 0,0-1-1,-1 0 1,0 1 0,0-1-1,0 1 1,0-1-1,-1 1 1,0 6 0</inkml:trace>
</inkml:ink>
</file>

<file path=ppt/ink/ink28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0:38.686"/>
    </inkml:context>
    <inkml:brush xml:id="br0">
      <inkml:brushProperty name="width" value="0.025" units="cm"/>
      <inkml:brushProperty name="height" value="0.025" units="cm"/>
    </inkml:brush>
  </inkml:definitions>
  <inkml:trace contextRef="#ctx0" brushRef="#br0">0 1 17200,'0'0'13037,"32"59"-11148,-17-38-1248,1-2-641,-1 1 0,3-4 0,-3 2 0,3-5 0,-1-3 0,0-8 0,1-2-2883,0-7-1985,0-13-2852</inkml:trace>
</inkml:ink>
</file>

<file path=ppt/ink/ink28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0:39.012"/>
    </inkml:context>
    <inkml:brush xml:id="br0">
      <inkml:brushProperty name="width" value="0.025" units="cm"/>
      <inkml:brushProperty name="height" value="0.025" units="cm"/>
    </inkml:brush>
  </inkml:definitions>
  <inkml:trace contextRef="#ctx0" brushRef="#br0">239 1 14446,'0'0'9737,"-53"71"-7239,27-35-512,0 8-384,-2 3-65,1 7-576,1 0-961,5 3 0,5-2 0,6-1 0,5-6-1057,5-7-2498,0-10-2980,7-13-5924</inkml:trace>
</inkml:ink>
</file>

<file path=ppt/ink/ink28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6:53.872"/>
    </inkml:context>
    <inkml:brush xml:id="br0">
      <inkml:brushProperty name="width" value="0.025" units="cm"/>
      <inkml:brushProperty name="height" value="0.025" units="cm"/>
    </inkml:brush>
  </inkml:definitions>
  <inkml:trace contextRef="#ctx0" brushRef="#br0">224 388 5765,'4'-10'3053,"0"-1"0,-1 1 0,-1-1 0,0 0-1,0 1 1,-1-14 0,-1 23-2956,-1-1 0,0 0 0,0 0 1,0 1-1,0-1 0,0 0 0,0 1 0,0-1 0,0 1 0,-1-1 1,1 1-1,0 0 0,-1 0 0,1-1 0,-1 1 0,0 0 0,1 0 1,-1 1-1,0-1 0,0 0 0,-2 0 0,-42-13 248,40 12-328,0 2-1,0-1 1,0 1 0,0 0-1,0 0 1,0 0-1,0 1 1,1 0-1,-1 0 1,0 1 0,0 0-1,1 0 1,-1 0-1,1 0 1,-1 1-1,1 0 1,0 0-1,0 1 1,0-1 0,1 1-1,-1 0 1,1 0-1,0 1 1,0-1-1,0 1 1,1 0 0,0 0-1,0 0 1,0 0-1,0 1 1,1-1-1,0 1 1,0-1-1,0 1 1,1 0 0,0 0-1,0 0 1,0 9-1,2-13-4,-1-1 0,1 1 0,0 0-1,-1-1 1,1 1 0,0-1 0,0 1-1,0-1 1,0 1 0,0-1 0,0 0 0,0 1-1,1-1 1,-1 0 0,0 0 0,1 0-1,-1 0 1,1 0 0,-1 0 0,1 0-1,0-1 1,-1 1 0,1-1 0,0 1 0,-1-1-1,1 1 1,0-1 0,-1 0 0,1 0-1,0 0 1,2 0 0,61-2 647,-53 0-609,0-2 0,0 1-1,-1-2 1,1 1 0,-1-2 0,0 1 0,0-2-1,-1 1 1,0-1 0,0-1 0,-1 0 0,0 0-1,0-1 1,-1 0 0,0-1 0,-1 1 0,9-16-1,5-9 10,-2 0 0,-1-2 0,-2 0 0,13-42-1,-13 11 220,-51 166-278,18-20 0,3 1 0,-4 125 0,16-216-2497,-1 2-2976,3 1-3757</inkml:trace>
</inkml:ink>
</file>

<file path=ppt/ink/ink28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6:54.389"/>
    </inkml:context>
    <inkml:brush xml:id="br0">
      <inkml:brushProperty name="width" value="0.025" units="cm"/>
      <inkml:brushProperty name="height" value="0.025" units="cm"/>
    </inkml:brush>
  </inkml:definitions>
  <inkml:trace contextRef="#ctx0" brushRef="#br0">1 1 14350,'0'0'13789,"4"11"-12572,5 20-594,-2-6-158,0-2-1,1 1 1,2-1 0,0 0-1,26 40 1,-35-62-600,0 1 0,1-1 0,-1 0 0,1 0 0,0 0 0,-1 0 0,1 0 0,0 0 0,0 0 0,-1 0 0,1-1 0,0 1 0,0 0 0,0-1 0,3 1 0,-2-1-369,0 0 1,0 0 0,0-1-1,0 1 1,1 0 0,-1-1-1,0 0 1,0 0 0,0 0-1,0 0 1,0 0 0,-1 0-1,1-1 1,3-2-1,15-14-7017</inkml:trace>
</inkml:ink>
</file>

<file path=ppt/ink/ink28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6:54.728"/>
    </inkml:context>
    <inkml:brush xml:id="br0">
      <inkml:brushProperty name="width" value="0.025" units="cm"/>
      <inkml:brushProperty name="height" value="0.025" units="cm"/>
    </inkml:brush>
  </inkml:definitions>
  <inkml:trace contextRef="#ctx0" brushRef="#br0">321 0 6887,'0'0'15022,"-42"52"-12780,23-24-64,-3 7-32,-4 3-705,-4 6-480,-1 3-352,-2 5-193,2 2-160,3 1-192,4-1-31,7-3-1443,5-9-2498,7-13-3330,5-9-10635</inkml:trace>
</inkml:ink>
</file>

<file path=ppt/ink/ink28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7:25.847"/>
    </inkml:context>
    <inkml:brush xml:id="br0">
      <inkml:brushProperty name="width" value="0.025" units="cm"/>
      <inkml:brushProperty name="height" value="0.025" units="cm"/>
    </inkml:brush>
  </inkml:definitions>
  <inkml:trace contextRef="#ctx0" brushRef="#br0">1 1 8840,'0'0'13202,"13"0"-11851,157 2 1287,-93-4-2453,0 4-1,78 11 1,-132-6-1345,-22-7 1080,-1 0 0,0 0 0,0 0 0,0 0 0,0 0 0,0 0 0,1 0 0,-1 0 0,0 0 0,0 0 1,0 1-1,0-1 0,0 0 0,1 0 0,-1 0 0,0 0 0,0 0 0,0 0 0,0 0 0,0 1 0,0-1 0,0 0 1,0 0-1,0 0 0,0 0 0,1 0 0,-1 1 0,0-1 0,0 0 0,0 0 0,0 0 0,0 0 0,0 1 0,0-1 1,0 0-1,0 0 0,0 0 0,0 0 0,0 0 0,0 1 0,-1-1 0,1 0 0,0 0 0,0 0 0,0 0 1,0 1-1,0-1 0,0 0 0,0 0 0,0 0 0,-1 0 0,-1 2-787,-1-1 1,0 0-1,0 0 1,0 0-1,-1 0 1,1-1-1,0 1 1,0-1-1,-5 0 1,-19 2-8407</inkml:trace>
</inkml:ink>
</file>

<file path=ppt/ink/ink28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7:26.222"/>
    </inkml:context>
    <inkml:brush xml:id="br0">
      <inkml:brushProperty name="width" value="0.025" units="cm"/>
      <inkml:brushProperty name="height" value="0.025" units="cm"/>
    </inkml:brush>
  </inkml:definitions>
  <inkml:trace contextRef="#ctx0" brushRef="#br0">0 1 448,'0'0'18482,"56"18"-15952,-16-16-608,7 0-865,3 1-320,-3 1-513,-3 1-160,-7 1-64,-6 3 32,-5 0-705,-7 0-1280,-5 0-1539,-3-5-1953</inkml:trace>
</inkml:ink>
</file>

<file path=ppt/ink/ink28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7:41.449"/>
    </inkml:context>
    <inkml:brush xml:id="br0">
      <inkml:brushProperty name="width" value="0.025" units="cm"/>
      <inkml:brushProperty name="height" value="0.025" units="cm"/>
    </inkml:brush>
  </inkml:definitions>
  <inkml:trace contextRef="#ctx0" brushRef="#br0">313 185 15086,'0'0'7746,"-9"-5"-6619,4 2-950,-1 0 0,1 0 0,-1 1 0,0-1 0,0 1 0,0 1 0,0-1 0,0 1 0,0 0 0,0 0 0,0 1 0,0 0 0,-1 0 0,1 0 1,0 1-1,0 0 0,0 0 0,0 0 0,0 1 0,0 0 0,0 0 0,0 1 0,-7 3 0,2 2 31,1-1 0,0 1 0,0 1 0,0 0 0,-9 12 0,16-18-198,0 0 1,1 0-1,0 0 1,0 0-1,0 1 1,0-1-1,0 1 1,1-1-1,-1 1 1,1 0-1,0-1 1,0 1-1,0 0 1,1 0-1,0 0 1,-1 0-1,1-1 1,0 1-1,1 0 1,-1 0-1,1 0 1,1 3-1,-1-4 15,1-1-1,0 0 0,0 0 0,0-1 0,0 1 0,0 0 0,0-1 0,0 1 0,0-1 0,1 0 0,-1 1 0,1-1 0,-1 0 1,1-1-1,-1 1 0,1 0 0,-1-1 0,1 1 0,0-1 0,-1 0 0,1 0 0,4 0 0,62-5 901,-53 1-810,-1-1-1,0 0 0,0-1 1,-1-1-1,0 0 1,0-1-1,24-19 1,-29 21-63,0-1 0,-1 0 0,0-1-1,0 1 1,-1-2 0,0 1 0,-1-1 0,1 0 0,-2 0 0,1-1 0,-1 0 0,4-13 0,-7 19-52,-1 0 0,0 1 0,0-1 0,-1 0 0,1 0 0,-1 0 0,0 1 0,0-1 0,0 0 0,0 0 0,-1 0 0,0 0 0,1 1 0,-2-1 0,1 0 0,0 0 0,-1 1 0,1-1 0,-1 1 0,0 0 0,0-1 0,0 1 0,-1 0 0,1 0 0,-1 0 0,-3-2 0,-2-1 0,0 1 0,-1 0 0,0 1 0,0 0 0,0 0 0,0 1 0,0 0 0,-1 1 0,-13-3 0,-92-9 0,101 14 0,0-1 0,1 2 0,-1 0 0,1 1 0,-1 0 0,-18 6 0,27-6-88,0 0 0,0 0 0,0 1 0,0 0 0,1 0 0,-1 0-1,1 1 1,0-1 0,0 1 0,0 0 0,-3 5 0,6-7 19,0-1 1,0 0-1,0 0 1,0 1-1,1-1 1,-1 0-1,0 1 1,1-1-1,-1 1 1,1-1-1,0 1 1,-1-1-1,1 1 1,0-1-1,0 1 1,0-1-1,0 1 0,0-1 1,0 1-1,1-1 1,-1 1-1,0-1 1,1 1-1,-1-1 1,1 1-1,0-1 1,-1 1-1,1-1 1,0 0-1,0 0 1,0 1-1,0-1 1,0 0-1,0 0 0,0 0 1,0 0-1,0 0 1,1 0-1,-1 0 1,0 0-1,1-1 1,1 2-1,18 7-4762,2 0-1965</inkml:trace>
</inkml:ink>
</file>

<file path=ppt/ink/ink28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7:42.820"/>
    </inkml:context>
    <inkml:brush xml:id="br0">
      <inkml:brushProperty name="width" value="0.025" units="cm"/>
      <inkml:brushProperty name="height" value="0.025" units="cm"/>
    </inkml:brush>
  </inkml:definitions>
  <inkml:trace contextRef="#ctx0" brushRef="#br0">1 4 12139,'0'0'11622,"10"0"-10143,243-3 3446,226 3-6893,-417 0-1518,-36 0-5311,-16 0-3209</inkml:trace>
</inkml:ink>
</file>

<file path=ppt/ink/ink28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7:44.205"/>
    </inkml:context>
    <inkml:brush xml:id="br0">
      <inkml:brushProperty name="width" value="0.025" units="cm"/>
      <inkml:brushProperty name="height" value="0.025" units="cm"/>
    </inkml:brush>
  </inkml:definitions>
  <inkml:trace contextRef="#ctx0" brushRef="#br0">182 161 8296,'0'0'20312,"-8"-6"-19655,5 4-632,0-1-1,0 1 1,0 0 0,-1 0 0,1 0-1,0 0 1,-1 1 0,0-1-1,1 1 1,-1 0 0,0 0 0,1 0-1,-1 1 1,0-1 0,0 1-1,0 0 1,0 0 0,1 0-1,-1 1 1,0-1 0,0 1 0,0 0-1,1 0 1,-1 0 0,0 1-1,1-1 1,-1 1 0,1 0 0,0 0-1,0 0 1,-1 0 0,1 0-1,1 1 1,-4 3 0,1 0 70,0 0 0,0 1 0,0 0 0,1 0 0,0 0-1,1 0 1,0 1 0,0 0 0,0-1 0,1 1 0,-2 12 0,3-17-72,1-1 0,-1 1 0,1-1 0,0 1 0,0-1 0,0 1 0,0-1 0,0 1 0,1-1 0,-1 0 0,1 1 0,-1-1 0,1 1 1,0-1-1,0 0 0,0 1 0,0-1 0,1 0 0,-1 0 0,1 0 0,-1 0 0,1 0 0,0 0 0,-1 0 0,1-1 0,0 1 0,0-1 0,0 1 0,0-1 0,1 0 0,-1 0 0,0 0 0,0 0 0,1 0 0,-1 0 0,1-1 0,-1 1 0,1-1 0,2 1 0,6-1 0,0 0-1,0 0 0,0-1 0,0 0 0,0-1 1,-1-1-1,1 1 0,-1-2 0,1 1 0,-1-2 0,0 1 1,-1-1-1,1-1 0,-1 0 0,0 0 0,0 0 0,-1-1 1,0-1-1,0 1 0,-1-2 0,0 1 0,0-1 0,-1 1 1,0-2-1,5-10 0,-10 17-22,1 0 0,-1 0 0,-1-1 0,1 1 0,0 0 0,-1 0 0,0-1 0,1 1 0,-1 0 0,-1-1 0,1 1 0,0 0 0,-1 0 0,0-1 0,1 1 0,-1 0 0,-1 0 0,1 0 0,0 0 0,-1 0 0,1 0 0,-1 0 0,0 1 0,0-1 0,0 0 0,0 1 0,-1 0 0,1-1 0,-1 1 0,1 0 0,-5-2 0,-9-6 0,-1 0 0,0 2 0,0 0 0,-27-9 0,5 2 0,32 12 0,-2-1 0,0 0 0,0 0 0,0 1 0,-1 0 0,1 1 0,-15-2 0,24 4-21,-1 0 1,0 0-1,0 1 1,0-1-1,1 0 0,-1 1 1,0-1-1,1 1 1,-1-1-1,0 1 0,1-1 1,-1 1-1,0-1 1,1 1-1,-1-1 0,1 1 1,-1 0-1,1 0 1,-1-1-1,1 1 0,0 0 1,-1-1-1,1 1 1,0 0-1,0 0 0,0 0 1,-1-1-1,1 1 1,0 0-1,0 0 0,0 0 1,0 0-1,0-1 1,0 1-1,1 0 1,-1 1-1,5 33-2319,-3-27 793,1 0 0,1-1-1,-1 1 1,1-1 0,1 0-1,6 9 1,11 12-9472</inkml:trace>
</inkml:ink>
</file>

<file path=ppt/ink/ink28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7:52.347"/>
    </inkml:context>
    <inkml:brush xml:id="br0">
      <inkml:brushProperty name="width" value="0.025" units="cm"/>
      <inkml:brushProperty name="height" value="0.025" units="cm"/>
    </inkml:brush>
  </inkml:definitions>
  <inkml:trace contextRef="#ctx0" brushRef="#br0">153 46 12940,'0'0'10181,"8"-8"-8345,24-24-53,-31 27 2272,-12 6-3141,-12 6-796,-67 50 440,83-53-523,1 1 0,-1 0-1,1 1 1,0-1 0,1 1 0,0 1-1,0-1 1,0 1 0,1-1-1,-8 15 1,12-20-35,0 1 1,-1-1-1,1 0 0,0 0 1,0 0-1,-1 0 1,1 1-1,0-1 0,0 0 1,0 0-1,1 0 0,-1 1 1,0-1-1,0 0 0,1 0 1,-1 0-1,0 0 0,1 0 1,-1 0-1,1 1 1,0-1-1,-1 0 0,1-1 1,0 1-1,1 2 0,0-1 1,1 0 0,-1-1 1,1 1-1,0 0 0,0-1 0,0 1 0,0-1 0,0 0 0,5 1 0,8 1-28,0 0 0,31 0 1,-42-2 6,52 0-2015,-19-2-7333,-15-2-5222</inkml:trace>
</inkml:ink>
</file>

<file path=ppt/ink/ink28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7:53.237"/>
    </inkml:context>
    <inkml:brush xml:id="br0">
      <inkml:brushProperty name="width" value="0.025" units="cm"/>
      <inkml:brushProperty name="height" value="0.025" units="cm"/>
    </inkml:brush>
  </inkml:definitions>
  <inkml:trace contextRef="#ctx0" brushRef="#br0">0 0 14862,'0'0'13186,"1"9"-12017,-1-5-1079,1 5 174,0 0 0,0 0 0,1 0 0,0 0 0,4 10 0,-5-17-229,0 1-1,0-1 1,1 1-1,-1-1 0,0 0 1,1 1-1,0-1 0,-1 0 1,1 0-1,0 0 0,0 0 1,0-1-1,0 1 0,1 0 1,-1-1-1,0 0 1,1 1-1,-1-1 0,1 0 1,-1 0-1,1-1 0,0 1 1,-1 0-1,1-1 0,3 1 1,5-2-368,-1 1 1,1-1-1,-1-1 0,1 0 1,-1-1-1,0 0 1,0 0-1,18-10 1,25-16-7158,-7-1-7454,-37 23 14728,-15 10 8037,-9 7 604,8-4-9967,-98 124 10919,73-85-8289,-27 51 0,54-86-1120,0 1 0,0-1 0,-5 22 0,4 12-4640,9-33-2919,8-8-6587</inkml:trace>
</inkml:ink>
</file>

<file path=ppt/ink/ink28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7:59.910"/>
    </inkml:context>
    <inkml:brush xml:id="br0">
      <inkml:brushProperty name="width" value="0.025" units="cm"/>
      <inkml:brushProperty name="height" value="0.025" units="cm"/>
    </inkml:brush>
  </inkml:definitions>
  <inkml:trace contextRef="#ctx0" brushRef="#br0">138 295 7207,'0'0'14600,"5"-9"-13041,-2 3-1203,15-31 1290,-13 6 2331,-6 30-3911,1 0 0,-1 0 0,0 0 1,0 0-1,0 1 0,0-1 0,0 0 0,0 1 0,0-1 0,0 1 0,0-1 0,0 1 1,0 0-1,-1-1 0,1 1 0,0 0 0,0 0 0,0 0 0,0 0 0,-1 0 0,1 0 1,0 0-1,0 0 0,0 0 0,-1 1 0,1-1 0,-1 1 0,-37 8 149,30-5-156,0 2 0,1-1 0,-1 1 0,1 1 0,1-1 0,-10 11 0,14-14-18,0 0-1,0 1 1,0 0 0,0-1-1,1 1 1,0 0 0,0 0 0,0 1-1,0-1 1,0 0 0,1 1-1,0-1 1,0 0 0,0 1 0,1 0-1,-1 5 1,2-9-35,-1 1 0,1-1-1,-1 0 1,1 0 0,0 0 0,0 0 0,0 0-1,-1-1 1,1 1 0,0 0 0,0 0 0,0-1-1,0 1 1,0 0 0,0-1 0,1 1 0,-1-1-1,0 1 1,0-1 0,0 0 0,0 1 0,1-1-1,-1 0 1,0 0 0,0 0 0,1 0 0,-1 0-1,0 0 1,0 0 0,0 0 0,2-1 0,43-6 59,-34 2-65,-1 0 0,1-1 0,-1 0 0,0-1 0,0 0 0,-1-1 0,0 0 0,0 0 0,-1-1 0,12-15 0,-1-1 0,-1 0 0,-2-1 0,17-32 0,-22 31 0,-2 0 0,8-30 0,-15 48 0,-13 36 0,1 2 0,2-1 0,1 1 0,1 0 0,2 0 0,1 0 0,1 1 0,3 31 0,4-47-2235,-5-13 1815,0 0 0,-1-1 0,1 1 0,0 0 1,0-1-1,0 1 0,0 0 0,0-1 1,0 0-1,0 1 0,-1-1 0,1 1 1,0-1-1,1 0 0,-1 0 0,0 1 1,0-1-1,0 0 0,0 0 0,1 0 1</inkml:trace>
</inkml:ink>
</file>

<file path=ppt/ink/ink28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8:00.253"/>
    </inkml:context>
    <inkml:brush xml:id="br0">
      <inkml:brushProperty name="width" value="0.025" units="cm"/>
      <inkml:brushProperty name="height" value="0.025" units="cm"/>
    </inkml:brush>
  </inkml:definitions>
  <inkml:trace contextRef="#ctx0" brushRef="#br0">15 1 18738,'0'0'10201,"-2"9"-8418,-3 17-1101,1 1-1,0 45 1,4-70-712,1-1 1,-1 1-1,1 0 0,0-1 1,0 1-1,-1-1 0,1 1 1,0-1-1,0 0 0,0 1 1,0-1-1,0 0 0,1 0 1,-1 1-1,0-1 0,1 0 1,-1 0-1,0-1 0,1 1 1,-1 0-1,1 0 0,0-1 0,-1 1 1,1-1-1,-1 1 0,1-1 1,0 0-1,-1 1 0,1-1 1,0 0-1,0 0 0,-1 0 1,4-1-1,2 1-370,-1 0-1,1 0 1,-1-1 0,1 0-1,-1 0 1,0 0-1,1-1 1,7-3 0,8-9-5974,0-4-2050</inkml:trace>
</inkml:ink>
</file>

<file path=ppt/ink/ink28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8:00.608"/>
    </inkml:context>
    <inkml:brush xml:id="br0">
      <inkml:brushProperty name="width" value="0.025" units="cm"/>
      <inkml:brushProperty name="height" value="0.025" units="cm"/>
    </inkml:brush>
  </inkml:definitions>
  <inkml:trace contextRef="#ctx0" brushRef="#br0">231 1 12460,'0'0'14157,"-48"59"-11819,26-26-448,-1 1-160,-2 2-1538,-1 4-192,1-3 0,5 3 0,2-1 0,3-5 0,7-3 0,7-5 0,1-8-2659,0-7-2529,10-4-2564</inkml:trace>
</inkml:ink>
</file>

<file path=ppt/ink/ink28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8:03.899"/>
    </inkml:context>
    <inkml:brush xml:id="br0">
      <inkml:brushProperty name="width" value="0.025" units="cm"/>
      <inkml:brushProperty name="height" value="0.025" units="cm"/>
    </inkml:brush>
  </inkml:definitions>
  <inkml:trace contextRef="#ctx0" brushRef="#br0">8 0 11371,'0'0'13693,"0"11"-12391,-3 48-326,0-19-492,2 0 1,5 49-1,9-70-2063</inkml:trace>
</inkml:ink>
</file>

<file path=ppt/ink/ink29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8:04.274"/>
    </inkml:context>
    <inkml:brush xml:id="br0">
      <inkml:brushProperty name="width" value="0.025" units="cm"/>
      <inkml:brushProperty name="height" value="0.025" units="cm"/>
    </inkml:brush>
  </inkml:definitions>
  <inkml:trace contextRef="#ctx0" brushRef="#br0">1 0 13997,'0'0'11531,"82"8"-10634,-37 0-481,5 1-320,-2-2 1,-4-5-2019,-5-2-4260,-6-2-11467</inkml:trace>
</inkml:ink>
</file>

<file path=ppt/ink/ink29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8:06.701"/>
    </inkml:context>
    <inkml:brush xml:id="br0">
      <inkml:brushProperty name="width" value="0.025" units="cm"/>
      <inkml:brushProperty name="height" value="0.025" units="cm"/>
    </inkml:brush>
  </inkml:definitions>
  <inkml:trace contextRef="#ctx0" brushRef="#br0">159 235 1281,'0'0'12407,"7"-8"-10833,4-2-882,22-27 3250,-33 37-3764,1-1 1,-1 1-1,0-1 0,1 1 1,-1-1-1,0 1 0,1-1 1,-1 1-1,0-1 0,0 1 1,0-1-1,1 1 0,-1-1 0,0 1 1,0-1-1,0 1 0,0-1 1,0 0-1,0 1 0,0-1 1,0 1-1,0-1 0,0 1 0,0-1 1,-1 0-1,1 1 0,0-1 1,0 1-1,0-1 0,-1 1 1,1-1-1,0 1 0,-1-1 0,1 1 1,0 0-1,-2-2 0,-23-5 1278,-32 10-1378,52-1-11,0 0 0,-1 0 0,1 1 0,0 0 0,1 0 0,-1 0 0,1 0 0,-1 1 0,1 0 0,0 0 0,0 0 1,0 0-1,1 1 0,0-1 0,0 1 0,0 0 0,0 0 0,1 0 0,-1 0 0,2 1 0,-1-1 0,0 0 1,1 1-1,0 0 0,0-1 0,1 1 0,-1-1 0,1 1 0,2 9 0,-1-13-43,0 0 0,0 0-1,0 0 1,0-1 0,1 1 0,-1 0 0,1-1-1,-1 1 1,1-1 0,0 1 0,-1-1 0,1 0-1,0 0 1,0 0 0,0 0 0,0 0 0,0 0-1,0-1 1,0 1 0,0-1 0,1 1 0,-1-1-1,0 0 1,0 0 0,0 0 0,0 0 0,1 0-1,-1 0 1,2-1 0,6 1 58,-1-1 0,1-1 0,-1 1 0,1-1 0,13-5 1,-12 1-48,1 0 0,-1 0 0,0-2 0,0 1 0,-1-1 0,0 0 0,0-1 0,-1 0 0,14-18 1,-19 22-20,0-1 0,0 1 0,0-1 0,-1 0 0,0 0 0,0-1 0,0 1 0,-1 0 0,0-1 0,-1 0 0,1 1 0,-1-1 1,0 0-1,-1 0 0,1 0 0,-2 0 0,1 1 0,-1-1 0,0 0 0,-2-9 0,1 12-6,-1-1 1,1 0-1,-1 1 0,0 0 0,-1 0 0,1 0 0,-1 0 0,1 0 1,-1 0-1,0 1 0,-1 0 0,1 0 0,-1 0 0,1 0 1,-1 1-1,0 0 0,0 0 0,0 0 0,0 1 0,0-1 0,0 1 1,0 0-1,0 1 0,-1-1 0,-6 1 0,-1-1-14,1 1-1,0 1 1,-1-1-1,1 2 1,0 0-1,0 0 1,0 1-1,0 1 1,-22 9-1,29-10-13,0 0-1,0 0 1,0 0-1,0 1 1,1-1-1,-1 1 1,1 0 0,-7 8-1,4 13-2842,7-25 2675,0 1-1,0-1 0,0 0 0,0 1 1,0-1-1,0 1 0,0-1 0,0 1 1,0-1-1,1 1 0,-1-1 1,0 1-1,0-1 0,1 0 0,-1 1 1,0-1-1,0 1 0,1-1 1,-1 0-1,0 1 0,1-1 0,-1 0 1,1 0-1,-1 1 0,0-1 1,1 0-1,-1 0 0,1 0 0,-1 1 1,1-1-1,-1 0 0,1 0 1,-1 0-1,1 0 0,-1 0 0,1 0 1,-1 0-1,1 0 0,-1 0 1,1 0-1,0 0 0,18 0-6844</inkml:trace>
</inkml:ink>
</file>

<file path=ppt/ink/ink29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8:07.233"/>
    </inkml:context>
    <inkml:brush xml:id="br0">
      <inkml:brushProperty name="width" value="0.025" units="cm"/>
      <inkml:brushProperty name="height" value="0.025" units="cm"/>
    </inkml:brush>
  </inkml:definitions>
  <inkml:trace contextRef="#ctx0" brushRef="#br0">61 0 15086,'0'0'8552,"5"69"-7591,-5-40-512,-5-1-257,-2 0-64,-2 1-128,3-5 0,0-1 64,1-6-32,0-3-96,1-2-577,0-7-1376,-3-4-1667,-1-1-3042</inkml:trace>
</inkml:ink>
</file>

<file path=ppt/ink/ink29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8:07.594"/>
    </inkml:context>
    <inkml:brush xml:id="br0">
      <inkml:brushProperty name="width" value="0.025" units="cm"/>
      <inkml:brushProperty name="height" value="0.025" units="cm"/>
    </inkml:brush>
  </inkml:definitions>
  <inkml:trace contextRef="#ctx0" brushRef="#br0">1 24 12492,'0'0'8584,"65"26"-6758,-24-23-385,8-2-640,3-1-417,-1 0-192,-3 0-160,-7-1 32,-8-4-480,-11-2-417,-5-2-672,-8 1-1378,-9-4-2178,0 0-4900</inkml:trace>
</inkml:ink>
</file>

<file path=ppt/ink/ink29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8:08.077"/>
    </inkml:context>
    <inkml:brush xml:id="br0">
      <inkml:brushProperty name="width" value="0.025" units="cm"/>
      <inkml:brushProperty name="height" value="0.025" units="cm"/>
    </inkml:brush>
  </inkml:definitions>
  <inkml:trace contextRef="#ctx0" brushRef="#br0">0 1 14350,'0'0'8392,"56"-1"-6887,-11 4 161,12 1-834,8-1-640,-1-2-95,0-1-2275,-10 0-4229,-8-9-11497</inkml:trace>
</inkml:ink>
</file>

<file path=ppt/ink/ink29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8:19.600"/>
    </inkml:context>
    <inkml:brush xml:id="br0">
      <inkml:brushProperty name="width" value="0.025" units="cm"/>
      <inkml:brushProperty name="height" value="0.025" units="cm"/>
    </inkml:brush>
  </inkml:definitions>
  <inkml:trace contextRef="#ctx0" brushRef="#br0">1 27 13677,'0'0'7906,"9"0"-6625,207 2 4111,284-5-3540,-462 0-1663,49-11 0,-40 5-198,-46 9-717,-2 2 146,0-1-1,-1 0 1,1 1 0,0-1 0,-1 0 0,1 0-1,-1 0 1,0 0 0,1 0 0,-1-1 0,1 1-1,-3 0 1,4-1 227,-18 6-5391</inkml:trace>
</inkml:ink>
</file>

<file path=ppt/ink/ink29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8:20.244"/>
    </inkml:context>
    <inkml:brush xml:id="br0">
      <inkml:brushProperty name="width" value="0.025" units="cm"/>
      <inkml:brushProperty name="height" value="0.025" units="cm"/>
    </inkml:brush>
  </inkml:definitions>
  <inkml:trace contextRef="#ctx0" brushRef="#br0">216 116 10762,'0'0'14013,"-12"-8"-12913,-40-23-550,49 30-520,-1-1-1,1 1 1,0 0 0,-1 0-1,1 1 1,-1-1 0,1 1-1,-1-1 1,1 1 0,-1 0-1,0 0 1,1 1 0,-1-1-1,1 1 1,-1 0 0,1 0-1,0 0 1,-1 0 0,1 0 0,0 1-1,0 0 1,0-1 0,0 1-1,0 0 1,0 1 0,0-1-1,1 0 1,-1 1 0,1 0-1,0-1 1,-1 1 0,-1 4-1,-2 1 102,1 1 0,0 0 1,0 0-1,0 1 0,2-1 0,-1 1 0,1 0 0,0 0 0,-1 11 0,3-15 12,1 0-1,-1 0 1,1 0 0,0 0-1,0 0 1,1 0-1,0 0 1,0 0-1,2 7 1,-2-11-80,1 0-1,-1 0 1,0 0-1,1 0 1,-1 0 0,1 0-1,-1-1 1,1 1-1,0 0 1,0-1 0,0 0-1,0 1 1,0-1-1,0 0 1,0 0 0,0 0-1,1 0 1,-1-1-1,0 1 1,1-1 0,-1 1-1,0-1 1,1 0-1,-1 1 1,5-2 0,3 1-17,0-1 0,0-1 0,0 1 0,-1-2 0,1 1-1,0-2 1,-1 1 0,1-1 0,-1 0 0,0-1 0,-1 0 0,1-1 0,-1 0 0,0 0 0,14-15 0,-13 13-27,-1 0 0,-1-1-1,1 0 1,-1 0 0,-1-1 0,0 0 0,0 0-1,-1 0 1,0-1 0,-1 0 0,0 0-1,-1 0 1,4-19 0,-7 27-19,0 1 0,0-1 0,0 1 0,0-1 1,0 1-1,0-1 0,-1 1 0,0-1 0,1 1 0,-1-1 0,0 1 0,0 0 0,0-1 1,0 1-1,-1 0 0,1 0 0,0 0 0,-1 0 0,-2-2 0,1 1 1,-1 0-1,1 0 0,-1 1 0,0 0 1,0-1-1,0 2 0,0-1 0,-1 0 1,1 1-1,-5-2 0,-13 0-4,1 0 1,-1 1-1,-37 3 0,37-1-7,4 3-946,15 5-4492,4-5 4449,0-1 0,0 1-1,1-1 1,-1 0 0,1 0-1,0 0 1,-1 0 0,1 0 0,0 0-1,3 1 1,14 13-8379</inkml:trace>
</inkml:ink>
</file>

<file path=ppt/ink/ink29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8:20.742"/>
    </inkml:context>
    <inkml:brush xml:id="br0">
      <inkml:brushProperty name="width" value="0.025" units="cm"/>
      <inkml:brushProperty name="height" value="0.025" units="cm"/>
    </inkml:brush>
  </inkml:definitions>
  <inkml:trace contextRef="#ctx0" brushRef="#br0">84 1 16656,'0'0'15540,"-10"9"-15252,3-2-234,-38 42 116,42-45-166,1 0 0,-1 0 0,1 0 0,0 0 0,0 0-1,0 1 1,1-1 0,0 1 0,-1-1 0,2 1 0,-1 0 0,0-1 0,1 1 0,0 5 0,0-9-4,1 0 0,-1 0 0,1 0 0,-1 0 0,1 0 0,0 0 0,-1-1 0,1 1 0,0 0 0,-1 0 0,1-1 0,0 1 0,0 0 0,0-1 0,0 1 0,0-1 0,-1 1 0,1-1 0,0 1 0,0-1 0,0 0 0,0 1 0,1-1 0,-1 0 0,0 0 0,0 0 0,1 0 0,36 2 0,-32-2 0,7 0-208,-8 1-306,0-1 0,0 1 1,-1-1-1,1 0 0,0-1 1,0 1-1,0-1 0,-1 0 1,1 0-1,0-1 0,-1 1 1,1-1-1,-1 0 0,1 0 1,-1-1-1,0 1 0,5-5 1,5-11-7554</inkml:trace>
</inkml:ink>
</file>

<file path=ppt/ink/ink29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8:21.085"/>
    </inkml:context>
    <inkml:brush xml:id="br0">
      <inkml:brushProperty name="width" value="0.025" units="cm"/>
      <inkml:brushProperty name="height" value="0.025" units="cm"/>
    </inkml:brush>
  </inkml:definitions>
  <inkml:trace contextRef="#ctx0" brushRef="#br0">0 2 19122,'0'0'10986,"12"-1"-24438</inkml:trace>
</inkml:ink>
</file>

<file path=ppt/ink/ink29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8:27.367"/>
    </inkml:context>
    <inkml:brush xml:id="br0">
      <inkml:brushProperty name="width" value="0.025" units="cm"/>
      <inkml:brushProperty name="height" value="0.025" units="cm"/>
    </inkml:brush>
  </inkml:definitions>
  <inkml:trace contextRef="#ctx0" brushRef="#br0">53 1 7976,'0'0'18412,"-6"1"-17681,4-1-717,1 0 61,-1 0 0,0 0 0,1 0 0,-1 1 0,1-1 0,-1 0 0,0 1 0,1-1 0,-1 1 0,1 0 0,-1 0 0,1-1 0,-1 1-1,1 0 1,0 0 0,-1 0 0,1 1 0,0-1 0,0 0 0,0 0 0,0 1 0,0-1 0,0 0 0,0 1 0,0-1 0,1 1 0,-1-1 0,0 1 0,1 0 0,-1-1 0,1 1 0,0-1-1,-1 3 1,1-3 363,1-1-367,0 0 0,0-1-1,0 1 1,0 0 0,0-1-1,0 1 1,0 0 0,0-1-1,0 1 1,-1-1 0,1 0 0,0 1-1,0-1 1,-1 0 0,1 1-1,0-1 1,-1 0 0,1 0-1,0 1 1,-1-1 0,1 0-1,-1 0 1,0 0 0,1 0 0,-1 0-1,0 0 1,1 0 0,-1 0-1,0 0 1,0 0 0,0 0-1,0 0 1,0 0 0,0 1 0,0-1-1,-1-2 1,1 3-70,0 0 0,0-1 0,-1 1-1,1 0 1,0 0 0,-1 0 0,1 0 0,0 0 0,0 0 0,-1 0 0,1 0-1,0 0 1,-1 0 0,1 0 0,0 0 0,0 0 0,-1 0 0,1 0 0,0 0-1,-1 0 1,1 0 0,0 1 0,0-1 0,-1 0 0,1 0 0,0 0-1,0 0 1,-1 1 0,1-1 0,0 0 0,0 0 0,0 0 0,-1 1 0,1-1-1,0 0 1,0 0 0,0 1 0,0-1 0,0 0 0,-1 0 0,1 1 0,0-1-1,0 0 1,0 1 0,0-1 0,-11 14-9,11-14-60,-1 1 0,1-1 0,0 1-1,-1 0 1,1-1 0,0 1 0,0 0 0,-1-1 0,1 1-1,0 0 1,0-1 0,0 1 0,0 0 0,0-1 0,0 1 0,0 0-1,0 0 1,0-1 0,0 1 0,0 0 0,0-1 0,1 1-1,-1 0 1,0-1 0,0 1 0,1 0 0,-1-1 0,1 1-1,-1-1 1,0 1 0,1 0 0,-1-1 0,1 1 0,-1-1 0,1 0-1,0 1 1,-1-1 0,1 1 0,-1-1 0,1 0 0,0 1-1,-1-1 1,2 0 0,31 1-6046,-11-6-1237</inkml:trace>
</inkml:ink>
</file>

<file path=ppt/ink/ink29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8:28.006"/>
    </inkml:context>
    <inkml:brush xml:id="br0">
      <inkml:brushProperty name="width" value="0.025" units="cm"/>
      <inkml:brushProperty name="height" value="0.025" units="cm"/>
    </inkml:brush>
  </inkml:definitions>
  <inkml:trace contextRef="#ctx0" brushRef="#br0">163 304 6502,'0'0'8451,"8"-6"-5963,26-21-407,-33 27-1925,0-1 0,0 1-1,0-1 1,-1 1-1,1-1 1,0 1-1,0-1 1,-1 0-1,1 1 1,0-1-1,-1 0 1,1 0 0,0 1-1,-1-1 1,1 0-1,-1 0 1,1 0-1,-1 0 1,0 0-1,1 1 1,-1-1-1,0 0 1,0 0 0,0 0-1,1 0 1,-1 0-1,0 0 1,0 0-1,0 0 1,-1 0-1,1 0 1,0 0-1,0 0 1,0 0 0,-1 0-1,1 0 1,-1 0-1,1 1 1,0-1-1,-1 0 1,0 0-1,1 0 1,-1 1-1,1-1 1,-1 0 0,0 0-1,1 1 1,-1-1-1,0 1 1,0-1-1,0 1 1,-1-2-1,-3 0 183,0 0 0,0 0-1,1 1 1,-2-1 0,1 1-1,-10-1 1,8 1-265,-1 1 0,0 1 0,0 0 0,1 0 0,-1 0 0,1 1 0,-1 0 0,1 0 0,-1 1 0,1 0 0,0 0 0,-7 6 0,9-7-43,1 1 1,0 0-1,0 0 1,1 1-1,-1-1 1,0 1-1,1 0 1,0 0-1,0 0 1,0 0-1,1 0 1,-1 1-1,1-1 1,0 1-1,0 0 1,1 0-1,0-1 1,-1 1-1,0 9 1,2-13-19,1 0 1,-1 0 0,0 0 0,0-1 0,0 1 0,1 0-1,-1 0 1,0 0 0,1-1 0,-1 1 0,1 0 0,-1-1-1,1 1 1,-1 0 0,1-1 0,0 1 0,-1 0-1,1-1 1,0 1 0,-1-1 0,1 1 0,0-1 0,0 0-1,-1 1 1,1-1 0,0 0 0,0 0 0,0 1 0,-1-1-1,1 0 1,0 0 0,0 0 0,0 0 0,0 0-1,0 0 1,-1 0 0,2 0 0,36-5 386,-27 1-381,0-1-1,0 0 1,0-1 0,-1 0 0,0 0 0,0-1-1,-1-1 1,13-12 0,-1-1-7,-1-1-1,22-33 1,-25 29-11,-2 0 0,-2-2 0,0 1 0,10-34 0,-19 48 0,-26 71 0,8-25 0,1 1 0,1 0 0,2 1 0,2 0 0,1 0 0,-4 58 0,11-92-101,0 1 1,0-1-1,1 0 1,-1 0-1,0 0 0,0 0 1,1 1-1,-1-1 1,0 0-1,1 0 0,-1 0 1,1 0-1,-1 0 0,1 0 1,0 0-1,0 0 1,1 1-1,-1-1-315,1 0 1,-1 0-1,0 0 0,1-1 0,0 1 1,-1 0-1,1-1 0,-1 1 0,1-1 1,0 1-1,-1-1 0,1 0 1,0 0-1,-1 0 0,1 0 0,0 0 1,3-1-1,3-1-8547</inkml:trace>
</inkml:ink>
</file>

<file path=ppt/ink/ink29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8:28.609"/>
    </inkml:context>
    <inkml:brush xml:id="br0">
      <inkml:brushProperty name="width" value="0.025" units="cm"/>
      <inkml:brushProperty name="height" value="0.025" units="cm"/>
    </inkml:brush>
  </inkml:definitions>
  <inkml:trace contextRef="#ctx0" brushRef="#br0">66 1 8808,'0'0'21722,"-4"10"-20894,-13 31-359,10-26-351,0 1-1,0 0 1,1 1-1,1-1 1,1 1-1,1 0 1,-2 19-1,5-35-116,1-1 0,0 1 1,-1 0-1,1-1 0,0 1 0,0 0 1,-1-1-1,1 1 0,0-1 0,0 1 1,0-1-1,0 0 0,0 1 0,-1-1 1,1 0-1,0 0 0,0 1 0,0-1 1,0 0-1,0 0 0,0 0 0,0 0 1,0 0-1,0 0 0,0-1 0,0 1 1,0 0-1,1-1 0,32-6-181,-29 5-138,0 0 1,0-1-1,0 1 0,-1-1 1,1 0-1,-1-1 0,6-4 1,22-34-6468,-13 4-945</inkml:trace>
</inkml:ink>
</file>

<file path=ppt/ink/ink29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8:28.934"/>
    </inkml:context>
    <inkml:brush xml:id="br0">
      <inkml:brushProperty name="width" value="0.025" units="cm"/>
      <inkml:brushProperty name="height" value="0.025" units="cm"/>
    </inkml:brush>
  </inkml:definitions>
  <inkml:trace contextRef="#ctx0" brushRef="#br0">64 8 17585,'0'0'10474,"-51"-5"-8777,43 5-352,3 1-672,5 4-673,0-2-352,6-3-1954,6 0-3268,5-12-5380</inkml:trace>
</inkml:ink>
</file>

<file path=ppt/ink/ink29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9:53.575"/>
    </inkml:context>
    <inkml:brush xml:id="br0">
      <inkml:brushProperty name="width" value="0.025" units="cm"/>
      <inkml:brushProperty name="height" value="0.025" units="cm"/>
    </inkml:brush>
  </inkml:definitions>
  <inkml:trace contextRef="#ctx0" brushRef="#br0">699 45 5285,'-9'-3'715,"-22"-7"745,-1 1-1,0 2 1,-65-7-1,83 13-1182,-1 1-1,1 0 1,-1 1-1,1 0 1,-1 2-1,1-1 1,0 2 0,0 0-1,0 0 1,1 2-1,-1-1 1,-13 10-1,2 0-165,1 2 0,0 1 0,1 1 0,1 1-1,1 1 1,-26 32 0,34-35-83,1 0-1,0 1 1,2 1-1,0 0 1,1 0 0,1 1-1,1 0 1,0 1-1,-3 24 1,3-4 2,2 1-1,2 0 1,2 0-1,1 0 1,3-1 0,1 1-1,2 0 1,2-1-1,2-1 1,29 79 0,-27-89-18,2 0 0,1-1 1,1 0-1,2-1 0,0-1 1,32 35-1,-39-51-24,0 0 1,1-1-1,1-1 0,0 0 0,1 0 1,-1-1-1,2-1 0,-1-1 0,1 0 1,0-1-1,1 0 0,-1-1 0,1-1 1,0 0-1,19 1 0,-3-2 261,0-2 0,0-1 0,0-1 0,0-1 0,-1-2 0,1-2 0,-1-1 0,32-11 0,-39 9-28,0-1-1,0-1 1,-1-1 0,0-2 0,-1 0 0,-1-1 0,0-1 0,-1-1 0,-1-1 0,21-26 0,-17 16-127,-2-1-1,-1-1 1,-2-1-1,-1-1 0,-1 0 1,-2-2-1,-1 1 1,-2-1-1,-1-1 1,8-51-1,-14 62-16,-1-1 1,-1 1-1,-2-1 1,0 1-1,-1-1 0,-2 1 1,0 0-1,-2-1 1,0 1-1,-2 1 0,-1-1 1,0 2-1,-2-1 1,-1 1-1,0 0 0,-18-24 1,19 34-58,-1 0-1,0 0 1,0 1 0,-1 0-1,-1 1 1,0 1 0,0 0 0,0 0-1,-2 2 1,1-1 0,-1 2-1,1 0 1,-26-6 0,20 7-1056,0 2-1,0 0 1,0 1 0,0 1 0,0 1 0,-27 3 0,2 6-3828</inkml:trace>
</inkml:ink>
</file>

<file path=ppt/ink/ink29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9:54.727"/>
    </inkml:context>
    <inkml:brush xml:id="br0">
      <inkml:brushProperty name="width" value="0.025" units="cm"/>
      <inkml:brushProperty name="height" value="0.025" units="cm"/>
    </inkml:brush>
  </inkml:definitions>
  <inkml:trace contextRef="#ctx0" brushRef="#br0">532 72 8904,'0'0'3075,"-8"-8"-1815,2 2-1277,2 1 263,-1 0 0,0 0 0,0 0 0,-1 1 0,1-1 0,-1 1 0,0 1 0,0-1 0,0 1 0,0 0-1,-1 1 1,1-1 0,-1 1 0,0 1 0,0-1 0,-7 0 0,3 3-208,0 1 0,-1 0 0,1 0 1,0 1-1,0 1 0,0 0 0,1 0 0,0 1 0,-1 1 0,2-1 0,-1 2 0,1-1 1,-15 14-1,-3 4 2,1 2 0,2 1 0,-23 30 0,32-36 79,1 0 0,2 2 1,0-1-1,1 1 0,1 1 0,1 0 0,1 0 0,-7 40 0,7-9 26,2 0-1,1 104 1,7-138-130,1-1 0,0 0 0,1 0 0,2 0 0,0 0 0,1-1 1,0 0-1,2 0 0,0-1 0,1 0 0,1 0 0,16 18 1,-9-13 36,0-2 0,2 0 0,0-2 1,1 0-1,1-1 0,1-1 0,0-1 1,34 17-1,-40-25-12,0 0 0,1-2 0,0 0 0,0-1 0,0 0 1,1-2-1,-1 0 0,1-1 0,0-1 0,-1-1 0,1 0 0,0-2 0,33-6 1,-30 2 151,0-1 0,0-1 0,0-1 0,-1 0 0,-1-2 0,0-1 0,0 0 0,-1-1 0,-1-2 0,30-27 0,-26 20 60,-1-2 0,-1 0 0,-1 0-1,18-32 1,-28 41-209,-1-1 1,-1 0-1,0 0 0,-1 0 1,-1-1-1,0 1 1,-2-1-1,0-1 0,1-17 1,-4-8 100,-2 1 1,-1-1 0,-3 1-1,-2 0 1,-1 1-1,-2 0 1,-2 0 0,-1 1-1,-3 1 1,-33-59-1,45 88-173,-1 1 0,0 0 0,0 1 0,-1-1 0,-1 1 0,1 0 0,-1 1 0,0 0 0,-1 0 0,0 1 0,0 0 0,0 0 0,-1 1 0,0 1 0,-11-5 0,7 5-428,0 1-1,-1 0 1,1 1 0,-1 1 0,0 0 0,0 1 0,1 0 0,-1 1 0,0 1-1,-23 6 1,-20 8-3504,2 3-2819</inkml:trace>
</inkml:ink>
</file>

<file path=ppt/ink/ink29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9:55.681"/>
    </inkml:context>
    <inkml:brush xml:id="br0">
      <inkml:brushProperty name="width" value="0.025" units="cm"/>
      <inkml:brushProperty name="height" value="0.025" units="cm"/>
    </inkml:brush>
  </inkml:definitions>
  <inkml:trace contextRef="#ctx0" brushRef="#br0">542 34 10474,'0'0'5995,"-9"-6"-4842,8 5-1130,-3-2 11,1 0 0,0 1 0,-1-1 0,1 1 0,-1 0 0,0 0 0,1 0-1,-1 1 1,0 0 0,0-1 0,0 1 0,-1 0 0,1 1 0,0-1-1,0 1 1,0 0 0,-1 0 0,1 0 0,0 0 0,0 1 0,0 0 0,0 0-1,0 0 1,-8 3 0,-11 9 0,0 1 1,0 1-1,2 1 0,0 1 0,1 1 0,0 1 0,2 0 1,-31 43-1,19-19 166,2 2 1,2 0 0,-32 78 0,44-90-164,2 0 1,1 1 0,2 1 0,-8 50 0,16-70 9,-1 0 0,2 0 0,0 0 0,1 0 0,1 1 0,0-2 1,1 1-1,0 0 0,2-1 0,-1 1 0,2-1 0,0 0 0,8 13 0,-2-8 72,1 0-1,1-1 0,0 0 0,1-1 0,1-1 0,1 0 1,0-1-1,1-1 0,1-1 0,0-1 0,31 16 0,-36-22 40,1 0 0,0 0-1,0-1 1,0-1-1,0-1 1,1 0 0,0-1-1,-1 0 1,1-2-1,0 0 1,0 0-1,-1-2 1,1 0 0,0 0-1,-1-2 1,0 0-1,22-9 1,12-11 7,-1-2 0,-2-2 0,0-2 0,-3-2 0,0-2-1,-2-2 1,-2-2 0,47-57 0,-68 74-131,-2-1-1,0-1 1,-2 0-1,0-1 1,-2-1-1,0 0 1,-2-1-1,8-28 1,-16 44-53,0 0 0,-1 0 1,1-1-1,-2 1 0,0 0 0,0-1 1,-1 1-1,0 0 0,0-1 1,-6-15-1,4 19-78,0-1 1,0 1 0,-1 0-1,0 0 1,-1 0-1,0 0 1,0 1 0,0-1-1,-1 1 1,1 1-1,-2-1 1,1 1 0,0 0-1,-1 1 1,-8-5-1,-5-1-1184,-1 1 0,0 1 0,-1 0 0,0 2-1,0 0 1,-37-3 0,-5 2-5942</inkml:trace>
</inkml:ink>
</file>

<file path=ppt/ink/ink29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0:42.899"/>
    </inkml:context>
    <inkml:brush xml:id="br0">
      <inkml:brushProperty name="width" value="0.025" units="cm"/>
      <inkml:brushProperty name="height" value="0.025" units="cm"/>
    </inkml:brush>
  </inkml:definitions>
  <inkml:trace contextRef="#ctx0" brushRef="#br0">0 1 1537,'0'0'8264,"48"1"-8232,-46-1 0,-1 0-32,-1 2 0,0 6 160,0 1-31,-4 0-161,1-4-1474</inkml:trace>
</inkml:ink>
</file>

<file path=ppt/ink/ink29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0:44.989"/>
    </inkml:context>
    <inkml:brush xml:id="br0">
      <inkml:brushProperty name="width" value="0.025" units="cm"/>
      <inkml:brushProperty name="height" value="0.025" units="cm"/>
    </inkml:brush>
  </inkml:definitions>
  <inkml:trace contextRef="#ctx0" brushRef="#br0">1 0 13613,'0'0'17104,"69"15"-15983,-31-11-416,4-3-481,-1 2-224,1-2 0,-6 3-96,-5 0-1025,-5-4-1345,-5 0-2916,-4-13-4675</inkml:trace>
</inkml:ink>
</file>

<file path=ppt/ink/ink29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0:46.128"/>
    </inkml:context>
    <inkml:brush xml:id="br0">
      <inkml:brushProperty name="width" value="0.025" units="cm"/>
      <inkml:brushProperty name="height" value="0.025" units="cm"/>
    </inkml:brush>
  </inkml:definitions>
  <inkml:trace contextRef="#ctx0" brushRef="#br0">284 286 12139,'0'0'6604,"1"-10"-3993,1-34-524,-2 42-1955,-1 0-1,1 0 1,0 0 0,-1 1 0,0-1 0,1 0 0,-1 0-1,0 0 1,0 1 0,0-1 0,0 0 0,0 1 0,0-1-1,0 1 1,-1 0 0,1-1 0,0 1 0,-1 0-1,1 0 1,-1-1 0,0 1 0,1 0 0,-1 1 0,0-1-1,1 0 1,-1 0 0,-4 0 0,-44-6 416,42 7-518,0 1 0,0-1 1,0 2-1,0-1 1,0 1-1,0 0 0,1 1 1,-1-1-1,1 2 1,-1-1-1,1 1 0,0 0 1,1 0-1,-1 1 1,1 0-1,0 0 0,0 1 1,0-1-1,1 1 1,-1 1-1,2-1 0,-6 10 1,4-9 107,2 1 0,-1 0 1,1 0-1,0 0 0,1 0 1,0 1-1,0-1 0,-2 12 0,5-18-116,-1 0 0,1 0 0,0 0 0,0 0 0,0 0 0,0 0-1,0 0 1,0 0 0,1 1 0,-1-1 0,1 0 0,-1 0 0,1 0-1,0 0 1,0-1 0,0 1 0,0 0 0,0 0 0,0 0 0,0-1-1,0 1 1,1-1 0,-1 1 0,1-1 0,-1 1 0,1-1 0,0 0-1,0 0 1,-1 0 0,1 0 0,0 0 0,0 0 0,0 0 0,0-1-1,0 1 1,0-1 0,0 1 0,0-1 0,0 0 0,3 0 0,9 1 48,0-2 0,0 0 0,0-1 0,0 0 0,-1-1 0,1 0 0,-1-1 0,0-1 0,0 0 1,0-1-1,-1 0 0,0-1 0,0-1 0,0 1 0,-1-2 0,20-18 0,-23 18 3,0 1 0,0-1 0,0-1 0,-1 1 0,-1-1 0,0 0 0,0-1 0,-1 0 0,5-13 0,-8 16-52,0 1-1,0 0 0,-1-1 1,0 1-1,0-1 0,-1 0 1,0 1-1,0-1 1,-1 1-1,0-1 0,0 1 1,-1-1-1,0 1 0,0 0 1,-4-8-1,2 8-20,0 1 0,0 0 0,-1 0 0,0 1 0,0-1 0,0 1 0,0 0 0,-1 0 0,0 1 0,0-1 0,0 2 0,-1-1 0,1 0 0,-1 1 0,0 1 0,0-1 0,0 1 0,0 0 0,0 0 0,-1 1 0,1 0 0,0 1 0,-13 0 0,12-1 0,0 1 0,1 0 0,-1 1 0,0 0 0,1 0 0,-1 1 0,1 0 0,-1 0 0,1 1 0,0 0 0,0 0 0,0 0 0,0 1 0,1 0 0,-1 1 0,1-1 0,0 1 0,1 0 0,-1 1 0,1-1 0,0 1 0,-8 12 0,12-16-147,0 0 0,0 0 1,0 0-1,0 0 0,1 0 0,-1 0 0,0 0 1,1 0-1,0 0 0,-1 0 0,1 0 0,0 0 1,0 0-1,0 0 0,1 0 0,-1 0 0,0 1 0,1-1 1,-1 0-1,1 0 0,0 0 0,-1 0 0,1-1 1,0 1-1,2 3 0,0-2-482,1 1-1,-1-1 1,1 0-1,-1 0 1,1-1-1,0 1 1,0-1-1,0 0 1,0 0 0,7 2-1,23 9-6822</inkml:trace>
</inkml:ink>
</file>

<file path=ppt/ink/ink29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0:46.470"/>
    </inkml:context>
    <inkml:brush xml:id="br0">
      <inkml:brushProperty name="width" value="0.025" units="cm"/>
      <inkml:brushProperty name="height" value="0.025" units="cm"/>
    </inkml:brush>
  </inkml:definitions>
  <inkml:trace contextRef="#ctx0" brushRef="#br0">60 0 14798,'0'0'13154,"-5"9"-11937,-4 8-874,1-1 1,1 1-1,1 1 1,0-1-1,-2 20 0,4-19-836,1 0-1,1 0 0,1 25 0,7-23-3033,5-12-2122,-5-6-1200</inkml:trace>
</inkml:ink>
</file>

<file path=ppt/ink/ink29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0:46.843"/>
    </inkml:context>
    <inkml:brush xml:id="br0">
      <inkml:brushProperty name="width" value="0.025" units="cm"/>
      <inkml:brushProperty name="height" value="0.025" units="cm"/>
    </inkml:brush>
  </inkml:definitions>
  <inkml:trace contextRef="#ctx0" brushRef="#br0">0 22 13196,'0'0'10090,"50"23"-8264,-4-23-513,5 0-640,5-2-481,1-6-96,-7 0-64,-8-1-256,-11 5-641,-10 0-416,-6 3-385,-8 0-512,-4-2-993,-3-2-1762</inkml:trace>
</inkml:ink>
</file>

<file path=ppt/ink/ink29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0:47.187"/>
    </inkml:context>
    <inkml:brush xml:id="br0">
      <inkml:brushProperty name="width" value="0.025" units="cm"/>
      <inkml:brushProperty name="height" value="0.025" units="cm"/>
    </inkml:brush>
  </inkml:definitions>
  <inkml:trace contextRef="#ctx0" brushRef="#br0">0 35 15663,'0'0'12588,"62"-30"-12012,-18 26-384,9 4-127,-2 0-98,-1 0-895,-5 1-1731,-10 3-1377,-3 0-2786</inkml:trace>
</inkml:ink>
</file>

<file path=ppt/ink/ink29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0:47.546"/>
    </inkml:context>
    <inkml:brush xml:id="br0">
      <inkml:brushProperty name="width" value="0.025" units="cm"/>
      <inkml:brushProperty name="height" value="0.025" units="cm"/>
    </inkml:brush>
  </inkml:definitions>
  <inkml:trace contextRef="#ctx0" brushRef="#br0">0 48 8360,'0'0'14835,"13"3"-13356,22 5-763,1-2 1,-1-2-1,44 0 0,125-6 444,-168 0-1032,310-26 164,-201 5-3894,-136 22 2646,-6 0 283,0 1 1,0 0-1,0-1 1,0 0-1,-1 0 1,1 0-1,0 0 1,0 0-1,3-2 1,-2-4-6210</inkml:trace>
</inkml:ink>
</file>

<file path=ppt/ink/ink29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0:48.092"/>
    </inkml:context>
    <inkml:brush xml:id="br0">
      <inkml:brushProperty name="width" value="0.025" units="cm"/>
      <inkml:brushProperty name="height" value="0.025" units="cm"/>
    </inkml:brush>
  </inkml:definitions>
  <inkml:trace contextRef="#ctx0" brushRef="#br0">192 263 10186,'0'0'6790,"8"-10"-3640,24-33-332,-31 42-2588,0 0 0,0 0 0,0 0 0,0-1-1,0 1 1,-1 0 0,1-1 0,-1 1 0,1 0-1,-1-1 1,1 1 0,-1-1 0,0 1 0,0-1 0,1 1-1,-1 0 1,0-1 0,0 1 0,-1-1 0,1 1-1,0-1 1,0 1 0,-1-2 0,0 2-132,0 0 0,0-1 1,0 1-1,0 0 0,-1 0 1,1 0-1,0 1 0,0-1 0,-1 0 1,1 0-1,0 1 0,-1-1 1,1 0-1,-1 1 0,1 0 0,-1-1 1,-2 1-1,-5-1 10,0 0 0,0 1 0,0 0 0,0 0 0,-10 3 0,13-1-79,-1 0 0,0 0 0,0 1 0,1 0-1,-1 1 1,1 0 0,0 0 0,0 0 0,0 0-1,1 1 1,0 0 0,0 0 0,0 1 0,0-1 0,1 1-1,0 0 1,0 0 0,0 0 0,1 1 0,0-1 0,1 1-1,-1 0 1,1 0 0,-2 14 0,4-20-12,0 0 1,0 0-1,0 0 0,0 1 0,1-1 1,-1 0-1,0 0 0,1 0 1,-1 0-1,1 0 0,-1 0 1,1 0-1,0 0 0,-1 0 1,1 0-1,0 0 0,0 0 1,-1 0-1,1 0 0,0-1 0,0 1 1,0 0-1,1 0 0,33 9 296,-24-10-232,1 1 0,-1-2-1,0 1 1,17-5 0,-17 2-78,1-1 1,-1 0-1,1-1 1,-1 0 0,-1-1-1,1 0 1,-1 0-1,0-1 1,0-1 0,-1 0-1,0 0 1,8-10-1,-11 11-3,1-1-1,-1 0 1,-1 0-1,1 0 0,-1-1 1,-1 0-1,0 0 1,0 0-1,-1 0 0,0-1 1,0 0-1,-1 1 1,0-1-1,-1 0 1,0-10-1,-1 17 1,0 0 0,0 0 0,-1 0 0,1 1 0,-1-1 0,0 0 0,0 0 0,0 1 0,0-1 0,-1 1 0,1-1 0,0 1 0,-1-1 0,0 1 0,0 0 0,0 0 0,0 0 0,-3-3 0,0 2 0,0-1 0,-1 1 0,1 0 0,-1 0 0,0 1 0,1 0 0,-1 0 0,-7-2 0,-13 0 0,1 1 0,0 1 0,-32 1 0,48 1 0,-5 0-184,0 1 0,0 0-1,1 1 1,-18 5 0,28-6 100,0 0 0,0 0 0,-1 1-1,1-1 1,0 1 0,0 0 0,1-1 0,-1 1 0,0 1-1,-3 2 1,5-3 43,0-1-1,0 0 1,0 1-1,0-1 1,1 0 0,-1 1-1,1-1 1,-1 0-1,1 1 1,-1-1-1,1 1 1,0-1 0,0 1-1,0-1 1,0 1-1,0-1 1,0 1-1,0 0 1,0-1-1,1 0 1,-1 1 0,0-1-1,1 1 1,0 1-1,2 1-698,0 0 0,0 0-1,1 0 1,-1-1 0,1 1-1,-1-1 1,1 0 0,0 0 0,0 0-1,1-1 1,-1 1 0,1-1-1,7 2 1,-7-1-309,26 10-6788</inkml:trace>
</inkml:ink>
</file>

<file path=ppt/ink/ink29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0:48.418"/>
    </inkml:context>
    <inkml:brush xml:id="br0">
      <inkml:brushProperty name="width" value="0.025" units="cm"/>
      <inkml:brushProperty name="height" value="0.025" units="cm"/>
    </inkml:brush>
  </inkml:definitions>
  <inkml:trace contextRef="#ctx0" brushRef="#br0">99 0 18898,'0'0'13292,"-9"10"-12811,-2 2-419,-38 48-5,45-55-59,0 0 0,1 1 0,0-1 0,0 1 0,1-1 0,0 1 1,0 0-1,0 0 0,1 0 0,-1 0 0,1 8 0,1-13 2,0 0 0,1 0 0,-1-1 0,1 1 0,-1 0 0,1 0 0,-1 0 0,1-1 0,-1 1 0,1 0 0,0 0 0,-1-1 0,1 1 0,0-1 0,0 1 0,0 0 0,0-1 0,-1 0 0,1 1 0,0-1 0,0 0 0,0 1 0,0-1 0,0 0 0,0 0 0,0 0 0,0 1 0,0-1 0,0 0 0,0 0 0,1-1 0,39 0 0,-36 1 0,30-7-1594,-30 5 860,0-1-1,0 1 1,0-1-1,-1 1 0,0-1 1,1-1-1,-1 1 1,4-5-1,12-17-6979</inkml:trace>
</inkml:ink>
</file>

<file path=ppt/ink/ink29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0:48.747"/>
    </inkml:context>
    <inkml:brush xml:id="br0">
      <inkml:brushProperty name="width" value="0.025" units="cm"/>
      <inkml:brushProperty name="height" value="0.025" units="cm"/>
    </inkml:brush>
  </inkml:definitions>
  <inkml:trace contextRef="#ctx0" brushRef="#br0">0 1 19442,'0'0'11211,"20"10"-37700</inkml:trace>
</inkml:ink>
</file>

<file path=ppt/ink/ink29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0:54.034"/>
    </inkml:context>
    <inkml:brush xml:id="br0">
      <inkml:brushProperty name="width" value="0.025" units="cm"/>
      <inkml:brushProperty name="height" value="0.025" units="cm"/>
    </inkml:brush>
  </inkml:definitions>
  <inkml:trace contextRef="#ctx0" brushRef="#br0">0 70 11979,'0'0'20537,"10"-5"-20323,-6 4-198,2-2-15,-1 1 1,1 0-1,0-1 1,-1 0-1,0 0 0,0-1 1,0 0-1,0 0 1,0 0-1,-1 0 0,0-1 1,0 1-1,0-1 1,5-9-1,-10 14-1,0 0 0,0 0 0,0 0 0,0 0 0,-1 0 0,1 0 0,0 1 0,0-1 0,0 0 0,0 1 0,0-1 0,0 0 0,0 1 0,0-1 0,0 1 0,0 0 0,-1 0 0,-13 12 0,-5 6 0,19-19 0,10-11 0,3 2-1500,1 5-3383,-9 2 2730,7-1-8593</inkml:trace>
</inkml:ink>
</file>

<file path=ppt/ink/ink29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0:54.570"/>
    </inkml:context>
    <inkml:brush xml:id="br0">
      <inkml:brushProperty name="width" value="0.025" units="cm"/>
      <inkml:brushProperty name="height" value="0.025" units="cm"/>
    </inkml:brush>
  </inkml:definitions>
  <inkml:trace contextRef="#ctx0" brushRef="#br0">205 267 19538,'0'0'7085,"-10"-4"-4731,0 1-2023,1-1 0,0 2 1,0-1-1,-1 1 0,-14-1 1,20 3-275,0 0 1,-1 0 0,1 1 0,0-1-1,0 1 1,-1 0 0,1 0-1,0 1 1,0-1 0,0 1 0,0 0-1,0 0 1,1 0 0,-1 0-1,0 1 1,1-1 0,-6 7 0,3-3 10,1 0 0,0 1 0,0-1 1,1 1-1,-8 15 0,11-19-47,-1 1 0,1-1 0,0 0 0,0 1-1,0-1 1,0 1 0,1-1 0,-1 1 0,1-1-1,0 1 1,0-1 0,0 1 0,0-1 0,1 1-1,0-1 1,1 5 0,-1-6-21,1-1 0,-1 1 0,1-1 0,-1 1 0,1-1 0,0 1 0,0-1 0,0 0 0,-1 0 0,1 0 0,0 0 0,0 0 0,1-1 0,-1 1 0,0-1 0,0 1 0,0-1 0,0 0 0,0 0 0,1 1 0,-1-2 0,0 1 0,0 0 0,0 0 0,4-2 0,3 1 0,1 0 0,-1-1 0,1-1 0,14-5 0,-5-2 0,0-1 0,-1-1 0,0-1 0,-1 0 0,0-1 0,-1-1 0,-1 0 0,-1-2 0,22-30 0,-6 3 0,-2-1 0,39-89 0,-65 128 0,-5 12 0,-16 30 0,-25 55 0,42-85 0,-44 118 0,43-112 0,0 0 0,1-1 0,0 1 0,0 0 0,2 0 0,-1 1 0,2-1 0,2 22 0,-2-32-46,-1 0 0,1 0 0,0 0 0,0 0 0,0 1-1,0-1 1,0-1 0,1 1 0,-1 0 0,1 0 0,-1 0 0,1-1 0,-1 1 0,1-1-1,0 1 1,0-1 0,0 0 0,0 1 0,0-1 0,0 0 0,0 0 0,0-1 0,3 2 0,3 0-924,1 0 1,-1-1 0,1 0 0,15 0 0,-2-1-8037</inkml:trace>
</inkml:ink>
</file>

<file path=ppt/ink/ink29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0:54.944"/>
    </inkml:context>
    <inkml:brush xml:id="br0">
      <inkml:brushProperty name="width" value="0.025" units="cm"/>
      <inkml:brushProperty name="height" value="0.025" units="cm"/>
    </inkml:brush>
  </inkml:definitions>
  <inkml:trace contextRef="#ctx0" brushRef="#br0">74 1 14382,'0'0'18123,"-6"10"-17882,-39 73-215,41-73-26,0 0-1,1 0 1,0 0-1,0 1 0,1-1 1,0 1-1,1-1 1,0 14-1,1-23 2,0 0 0,0 0 0,0 0 0,1 0 0,-1 0 0,0 0 0,0 0 0,1 0 0,-1 0 0,0-1 1,1 1-1,-1 0 0,1 0 0,-1 0 0,1 0 0,-1-1 0,1 1 0,0 0 0,-1-1 0,1 1 0,0 0 0,0-1 0,-1 1 0,1-1 0,0 1 0,0-1 0,1 1 0,1 0 2,-1-1 0,1 1-1,-1-1 1,1 0 0,-1 0-1,1 0 1,-1 0 0,1-1-1,-1 1 1,5-2 0,0 0-40,-1 0 0,1-1 1,-1 0-1,1 0 0,-1 0 1,0-1-1,7-6 0,10-19-2366,-6-4-3837,-2-10-5093</inkml:trace>
</inkml:ink>
</file>

<file path=ppt/ink/ink29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0:55.270"/>
    </inkml:context>
    <inkml:brush xml:id="br0">
      <inkml:brushProperty name="width" value="0.025" units="cm"/>
      <inkml:brushProperty name="height" value="0.025" units="cm"/>
    </inkml:brush>
  </inkml:definitions>
  <inkml:trace contextRef="#ctx0" brushRef="#br0">0 1 23254,'0'0'9513</inkml:trace>
</inkml:ink>
</file>

<file path=ppt/ink/ink29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01.687"/>
    </inkml:context>
    <inkml:brush xml:id="br0">
      <inkml:brushProperty name="width" value="0.025" units="cm"/>
      <inkml:brushProperty name="height" value="0.025" units="cm"/>
    </inkml:brush>
  </inkml:definitions>
  <inkml:trace contextRef="#ctx0" brushRef="#br0">291 256 9993,'0'-2'509,"1"0"-1,-1 1 1,1-1-1,-1 0 0,0 0 1,1 1-1,-1-1 0,0 0 1,0 0-1,-1 0 1,1 1-1,0-1 0,0 0 1,-1 0-1,1 1 0,-1-1 1,0 0-1,1 1 1,-1-1-1,0 1 0,0-1 1,0 1-1,-2-3 0,1 3-286,0-1-1,0 1 0,0-1 0,0 1 1,-1 0-1,1 0 0,-1 0 0,1 0 1,-1 0-1,1 1 0,-1-1 0,0 1 1,1-1-1,-4 1 0,-1 0-238,0 0-1,1 0 1,-1 1 0,1 0-1,-1 0 1,0 1 0,1 0-1,0 0 1,-1 0 0,1 1 0,0 0-1,-8 5 1,5 0 133,0 0 1,0 1 0,0 0-1,1 0 1,-9 15-1,14-19-1,0 0 1,0 0-1,1 0 0,-1 0 0,1 0 0,0 1 0,1-1 1,-1 1-1,1-1 0,0 1 0,0 0 0,1-1 0,0 12 0,1-16-80,-1 1 0,1-1-1,0 0 1,-1 1 0,1-1-1,0 0 1,0 0-1,0 1 1,0-1 0,0 0-1,0 0 1,0 0-1,0 0 1,1 0 0,-1 0-1,0-1 1,0 1 0,1 0-1,-1-1 1,1 1-1,-1-1 1,1 1 0,-1-1-1,1 0 1,-1 1-1,1-1 1,-1 0 0,1 0-1,-1 0 1,1 0 0,1-1-1,6 1 162,0 0 0,-1-1 0,1-1 0,12-2 0,-7-1-90,-1 0 0,0-1 0,0 0 0,-1 0 1,0-2-1,0 0 0,0 0 0,-1-1 0,-1 0 0,1-1 0,15-19 1,-19 21-14,-1-1 1,0 1 0,-1-1-1,1 0 1,-2-1 0,0 1 0,0-1-1,0 0 1,-1 0 0,-1 0-1,0 0 1,0 0 0,-1 0-1,0-1 1,-1 1 0,-1-19-1,0 25-87,0 0-1,0 0 0,0 0 0,0 0 0,-1 0 0,0 1 0,1-1 0,-1 1 0,-1-1 0,1 1 0,0 0 0,-1-1 0,0 1 0,1 1 1,-7-6-1,3 4-11,-1-1 0,0 1 0,0 1 1,0 0-1,0 0 0,0 0 0,-15-3 1,4 3-20,-1 0 1,1 1 0,-1 1 0,0 1 0,0 0 0,-21 5 0,30-4 47,0 2 0,0-1 1,0 1-1,1 1 0,0 0 0,-18 10 0,25-13-112,0 0 0,0 0-1,-1 1 1,1-1 0,0 1-1,0-1 1,0 1-1,1 0 1,-1 0 0,0 0-1,1 0 1,-1 0 0,1 0-1,0 0 1,-1 1 0,1-1-1,0 0 1,0 1-1,1-1 1,-1 1 0,0-1-1,1 1 1,0-1 0,-1 1-1,1-1 1,0 1 0,0 0-1,1-1 1,-1 1-1,0-1 1,1 1 0,1 2-1,-1-3-398,0 0 0,0 0-1,1 0 1,-1 0 0,1-1 0,0 1-1,0 0 1,-1-1 0,1 1-1,0-1 1,0 0 0,0 0-1,0 0 1,1 0 0,-1 0-1,3 1 1,21 4-7167</inkml:trace>
</inkml:ink>
</file>

<file path=ppt/ink/ink29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03.151"/>
    </inkml:context>
    <inkml:brush xml:id="br0">
      <inkml:brushProperty name="width" value="0.025" units="cm"/>
      <inkml:brushProperty name="height" value="0.025" units="cm"/>
    </inkml:brush>
  </inkml:definitions>
  <inkml:trace contextRef="#ctx0" brushRef="#br0">32 1 12460,'0'0'8205,"0"8"-7228,-2 35 792,-11 70 1,6-65-718,-2 66-1,9-111-1031,1-1 0,-1 0 0,1 0 0,0 0 0,-1 0 0,1 0 0,0 0 0,1 0 0,-1 0 0,0 0 0,0 0 0,1-1 0,-1 1 0,1 0 0,-1-1 0,1 1 0,0-1 0,0 0 0,0 0 0,0 1 0,0-1-1,0 0 1,0-1 0,0 1 0,0 0 0,0 0 0,0-1 0,0 0 0,1 1 0,-1-1 0,3 0 0,14 2-422,0 0 0,32-2 0,-33-1-712,-13 1 680,8 1-1705,-1-2 0,0 1 0,17-5 0,0-5-7171</inkml:trace>
</inkml:ink>
</file>

<file path=ppt/ink/ink29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03.615"/>
    </inkml:context>
    <inkml:brush xml:id="br0">
      <inkml:brushProperty name="width" value="0.025" units="cm"/>
      <inkml:brushProperty name="height" value="0.025" units="cm"/>
    </inkml:brush>
  </inkml:definitions>
  <inkml:trace contextRef="#ctx0" brushRef="#br0">1 15 8776,'0'0'6812,"10"1"-4169,148 7 3808,95-9-3794,-80-1-2455,-49 3-301,-24 2-2636,136-15 1,-201 4-1409,-32 4-875</inkml:trace>
</inkml:ink>
</file>

<file path=ppt/ink/ink29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04.890"/>
    </inkml:context>
    <inkml:brush xml:id="br0">
      <inkml:brushProperty name="width" value="0.025" units="cm"/>
      <inkml:brushProperty name="height" value="0.025" units="cm"/>
    </inkml:brush>
  </inkml:definitions>
  <inkml:trace contextRef="#ctx0" brushRef="#br0">247 235 15567,'0'0'8685,"-1"-9"-7409,1 7-1199,0-1-1,-1 1 0,1 0 1,0-1-1,-1 1 1,0 0-1,0-1 1,1 1-1,-1 0 0,-1 0 1,1 0-1,0 0 1,0 0-1,-1 0 1,1 0-1,-1 0 0,0 0 1,1 1-1,-1-1 1,0 1-1,0-1 0,0 1 1,0 0-1,0-1 1,0 1-1,-1 0 1,1 1-1,0-1 0,0 0 1,-1 1-1,1-1 1,-1 1-1,1 0 1,0-1-1,-1 1 0,1 0 1,-5 1-1,0 0-34,0 0 0,1 0 0,-1 0 0,1 1 0,-1 0 0,1 0 1,-1 1-1,1-1 0,0 2 0,0-1 0,1 0 0,-1 1 0,1 0 0,-1 1 0,1-1 0,0 1 0,1 0 0,-1 0 0,1 0 0,0 1 0,1 0 0,-1-1 0,1 1 0,0 1 0,0-1 0,1 0 0,0 1 0,0-1 0,1 1 0,-1-1 0,1 11 1,1-16-18,0 1 0,0-1 0,0 0 1,0 0-1,0 0 0,0 1 1,1-1-1,-1 0 0,0 0 1,1 0-1,-1 0 0,1 0 1,-1 1-1,1-1 0,0 0 1,0 0-1,-1 0 0,1-1 1,0 1-1,0 0 0,0 0 1,0 0-1,0-1 0,0 1 1,0 0-1,0-1 0,0 1 1,0-1-1,0 1 0,0-1 1,1 0-1,-1 1 0,0-1 1,0 0-1,0 0 0,1 0 1,-1 0-1,0 0 0,0 0 1,0 0-1,1 0 0,-1 0 1,0-1-1,1 0 0,6 0 170,0-1-1,-1 0 0,1 0 1,-1 0-1,13-8 1,-4 1-134,-1-1 1,0 0 0,0-1 0,-1-1-1,-1 0 1,0-1 0,12-15-1,-20 22-51,0 0-1,0 0 1,-1 0-1,0-1 1,-1 0-1,1 0 1,-1 0-1,-1 0 1,1 0-1,-1 0 1,0-1-1,-1 1 1,0-1-1,0 0 1,-1 1-1,0-1 1,0 0-1,0 1 1,-3-12-1,1 15-9,0 0 0,0 0 0,0 0 0,0 0 0,-1 0 0,0 0 0,0 1 0,0-1 0,0 1 0,0 0 0,-1-1 0,1 2 0,-1-1 0,0 0 0,0 1 0,0 0 0,0 0 0,0 0 0,0 0 0,-1 1 0,1-1 0,-1 1 0,1 0 0,-1 1 0,1-1 0,-1 1 0,-7 0 0,1-1 0,-1 1 0,0 1 0,1 0 0,-1 0 0,1 1 0,0 1 0,0 0 0,0 0 0,0 1 0,-11 6 0,-21 23-2784,31-11 424,12-21 2297,0 0 1,0-1-1,0 1 0,0 0 0,0-1 0,0 1 1,1 0-1,-1-1 0,0 1 0,1 0 0,-1-1 1,0 1-1,1 0 0,-1-1 0,1 1 0,-1-1 1,1 1-1,-1-1 0,1 1 0,-1-1 0,1 1 1,-1-1-1,1 0 0,0 1 0,-1-1 0,1 0 1,0 1-1,-1-1 0,1 0 0,0 0 0,0 0 1,46 9-7455,-15-9 2040</inkml:trace>
</inkml:ink>
</file>

<file path=ppt/ink/ink29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05.265"/>
    </inkml:context>
    <inkml:brush xml:id="br0">
      <inkml:brushProperty name="width" value="0.025" units="cm"/>
      <inkml:brushProperty name="height" value="0.025" units="cm"/>
    </inkml:brush>
  </inkml:definitions>
  <inkml:trace contextRef="#ctx0" brushRef="#br0">50 1 15022,'0'0'11915,"-8"9"-10356,3-3-1230,-1 0 0,1 1 0,0-1 0,1 1 1,-7 14-1,10-19-294,0-1 0,0 1 0,1-1 0,-1 1 0,1 0 0,-1-1 0,1 1 0,0 0 0,0-1 0,0 1 1,0 0-1,0 0 0,0-1 0,0 1 0,0 0 0,1 0 0,-1-1 0,1 1 0,-1-1 0,1 1 0,0 0 0,-1-1 1,1 1-1,0-1 0,0 1 0,0-1 0,0 0 0,0 1 0,1-1 0,-1 0 0,0 0 0,1 0 0,-1 0 0,0 0 1,1 0-1,-1 0 0,1 0 0,0-1 0,-1 1 0,1-1 0,-1 1 0,1-1 0,2 1 0,6 1 4,-1 0-1,0 0 1,1-1-1,14 0 0,-13-2-705,0 1-1,0-2 1,0 1-1,15-5 1,-22 5 179,0 0-1,1 0 1,-1-1 0,0 1-1,0-1 1,1 0 0,-1 0-1,-1-1 1,1 1 0,0-1-1,-1 0 1,1 0 0,-1 0-1,0 0 1,0 0 0,0-1-1,0 0 1,-1 1 0,1-1-1,-1 0 1,0 0 0,0 0-1,-1-1 1,1 1 0,-1 0-1,2-9 1,-4 13 575,1 0-1,0-1 0,-1 1 0,1 0 1,-1 0-1,1 0 0,-1 0 1,1 0-1,0 0 0,-1 0 1,1 0-1,-1 0 0,1 0 1,-1 0-1,1 0 0,-1 1 1,1-1-1,0 0 0,-1 0 1,1 0-1,-1 1 0,1-1 1,0 0-1,-1 0 0,1 1 1,0-1-1,-1 0 0,1 1 1,0-1-1,0 0 0,-1 1 1,1-1-1,0 0 0,0 1 1,-1 0-1,-17 15 1210,-1 7-44,1 0 0,1 1-1,1 1 1,2 1-1,0 0 1,-15 42 0,6 12-1912,12 3-4057,10-51-3574</inkml:trace>
</inkml:ink>
</file>

<file path=ppt/ink/ink29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07.053"/>
    </inkml:context>
    <inkml:brush xml:id="br0">
      <inkml:brushProperty name="width" value="0.025" units="cm"/>
      <inkml:brushProperty name="height" value="0.025" units="cm"/>
    </inkml:brush>
  </inkml:definitions>
  <inkml:trace contextRef="#ctx0" brushRef="#br0">0 1 23286,'0'0'3555,"62"1"-26456</inkml:trace>
</inkml:ink>
</file>

<file path=ppt/ink/ink29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07.660"/>
    </inkml:context>
    <inkml:brush xml:id="br0">
      <inkml:brushProperty name="width" value="0.025" units="cm"/>
      <inkml:brushProperty name="height" value="0.025" units="cm"/>
    </inkml:brush>
  </inkml:definitions>
  <inkml:trace contextRef="#ctx0" brushRef="#br0">269 223 15919,'0'0'1596,"-10"-2"129,2 0-1384,0 0 0,-1 1 0,1 0 1,-1 1-1,0-1 0,1 1 1,-1 1-1,0 0 0,1 0 1,-1 1-1,1 0 0,0 0 0,-1 1 1,-13 6-1,10 0-30,-1 0-1,1 0 1,1 1-1,-1 0 1,-13 18-1,22-25-227,0 1 0,0-1 0,0 1-1,0 0 1,1 0 0,-1 0 0,1 1-1,0-1 1,1 0 0,-1 1-1,1 0 1,-1-1 0,1 1 0,1 0-1,-1-1 1,1 1 0,0 0 0,0 0-1,0 0 1,0-1 0,2 6 0,-1-8-65,0 0 0,0-1 1,1 0-1,-1 1 1,0-1-1,1 0 0,-1 1 1,1-1-1,-1 0 1,1 0-1,0 0 0,-1-1 1,1 1-1,0 0 1,-1-1-1,1 1 1,0-1-1,0 1 0,0-1 1,0 0-1,-1 0 1,1 1-1,0-1 0,0-1 1,0 1-1,3-1 1,3 1 150,1-1 1,-1-1 0,1 0-1,14-5 1,-6-1-99,1-1 0,-1 0 0,-1-2-1,0 0 1,0-1 0,-2 0 0,1-1 0,-1-1 0,-1 0 0,20-29 0,-18 22 26,-1-1 1,0-1-1,-2 0 0,-1-1 1,-1 0-1,-1-1 0,9-38 1,-17 29 936,-6 32-486,-5 18-310,0 10-238,1 0 0,2 1 0,1 0 0,1 1 0,1-1 0,1 1 0,2 0 0,1 0 0,5 43 0,-3-52-73,0-1 1,2 1-1,0-1 1,7 18-1,-5-28-2159,0-7-3704,1-5-3918</inkml:trace>
</inkml:ink>
</file>

<file path=ppt/ink/ink29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08.422"/>
    </inkml:context>
    <inkml:brush xml:id="br0">
      <inkml:brushProperty name="width" value="0.025" units="cm"/>
      <inkml:brushProperty name="height" value="0.025" units="cm"/>
    </inkml:brush>
  </inkml:definitions>
  <inkml:trace contextRef="#ctx0" brushRef="#br0">1 1 17360,'0'0'7592,"10"62"-4774,-6-34-704,2 0-384,3-2-865,3-1-673,5-7-96,5-7-96,3-6 0,1-5 0,2 0-480,2-5-1250,-4-8-1217,-3-6-1537,0-2-257,-5-2-3266</inkml:trace>
</inkml:ink>
</file>

<file path=ppt/ink/ink29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08.753"/>
    </inkml:context>
    <inkml:brush xml:id="br0">
      <inkml:brushProperty name="width" value="0.025" units="cm"/>
      <inkml:brushProperty name="height" value="0.025" units="cm"/>
    </inkml:brush>
  </inkml:definitions>
  <inkml:trace contextRef="#ctx0" brushRef="#br0">312 1 8456,'0'0'12364,"-60"45"-9674,31-14-191,-3 5-385,-2 6-289,-1 8-287,3 1-834,4 1-543,4 2-65,7-1-128,7-7-1250,2-11-1953,5-11-3523,3-12-10218</inkml:trace>
</inkml:ink>
</file>

<file path=ppt/ink/ink29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10.482"/>
    </inkml:context>
    <inkml:brush xml:id="br0">
      <inkml:brushProperty name="width" value="0.025" units="cm"/>
      <inkml:brushProperty name="height" value="0.025" units="cm"/>
    </inkml:brush>
  </inkml:definitions>
  <inkml:trace contextRef="#ctx0" brushRef="#br0">14 1 17809,'8'0'2819,"-6"4"-2211,-2 16 641,0 10 225,0 6-385,-7 8-96,0 5-449,1 0-320,3-4-128,3-6-31,0-7-1,0-8-96,7-7-289,1-7-383,-2-4-738,-5-4-1056</inkml:trace>
</inkml:ink>
</file>

<file path=ppt/ink/ink29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10.840"/>
    </inkml:context>
    <inkml:brush xml:id="br0">
      <inkml:brushProperty name="width" value="0.025" units="cm"/>
      <inkml:brushProperty name="height" value="0.025" units="cm"/>
    </inkml:brush>
  </inkml:definitions>
  <inkml:trace contextRef="#ctx0" brushRef="#br0">0 5 16143,'0'0'7047,"51"-5"-5830,-11 5-160,10 4-737,4 1-256,5-1-672,-5-3-2851,-3-1-2595</inkml:trace>
</inkml:ink>
</file>

<file path=ppt/ink/ink29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14.528"/>
    </inkml:context>
    <inkml:brush xml:id="br0">
      <inkml:brushProperty name="width" value="0.025" units="cm"/>
      <inkml:brushProperty name="height" value="0.025" units="cm"/>
    </inkml:brush>
  </inkml:definitions>
  <inkml:trace contextRef="#ctx0" brushRef="#br0">292 311 15086,'0'0'10282,"-10"-5"-8616,6 3-1575,-1-1 0,-1 0 0,1 1 1,0 0-1,0 0 0,-1 0 0,1 1 1,-1 0-1,1 0 0,-1 0 0,0 1 1,1 0-1,-1 0 0,0 0 0,1 1 1,-1 0-1,0 0 0,1 0 1,-1 1-1,-6 2 0,-3 4-18,0 0 0,0 1 0,1 1 0,1 0 0,-14 12 0,21-17 39,1 1 0,-1 0-1,1 0 1,0 0 0,0 1-1,1-1 1,0 1 0,0 0-1,1 0 1,-1 1 0,2-1-1,-5 16 1,7-22-91,-1 1 1,1-1 0,0 0-1,0 0 1,-1 1 0,1-1-1,0 0 1,0 1-1,0-1 1,1 0 0,-1 1-1,0-1 1,0 0 0,1 0-1,-1 1 1,1-1-1,-1 0 1,1 0 0,-1 0-1,1 1 1,0-1-1,0 0 1,-1 0 0,1 0-1,0 0 1,0 0 0,0-1-1,0 1 1,0 0-1,0 0 1,0-1 0,1 1-1,-1 0 1,0-1 0,0 1-1,0-1 1,1 0-1,-1 1 1,0-1 0,1 0-1,-1 0 1,0 0 0,0 0-1,1 0 1,-1 0-1,0 0 1,1 0 0,-1 0-1,3-1 1,4-1 87,0 0 1,1 0-1,-1-1 1,0 0-1,0 0 0,12-7 1,6-7-96,0-1 1,-2-1-1,0-1 0,-1-1 0,0-1 1,31-42-1,-39 43-16,0 0 0,-1 0-1,-2-2 1,0 0 0,-1 0 0,-1-1-1,-2 0 1,9-39 0,-16 58 2,0 0 0,0 0 0,-1 0 0,0 0 0,0-1 0,-1-6 0,1 11 0,0 1 0,0-1 0,-1 1 0,1-1 0,0 1 0,0 0 0,0-1 0,0 1 0,-1-1 0,1 1 0,0 0 0,0-1 0,-1 1 0,1-1 0,0 1 0,-1 0 0,1-1 0,0 1 0,-1 0 0,1 0 0,0-1 0,-1 1 0,1 0 0,-1 0 0,1 0 0,0-1 0,-1 1 0,0 0 0,0 0 0,-1 1 0,1-1 0,0 0 0,0 1 0,-1-1 0,1 1 0,0 0 0,0-1 0,0 1 0,0 0 0,0 0 0,0 0 0,0 0 0,0-1 0,-1 3 0,-7 8 0,0 0 0,1 0 0,1 1 0,0 0 0,1 0 0,-10 25 0,6-7 0,0 0 0,-4 32 0,11-48 0,0 1 0,1 0 0,1 0 0,1-1 0,0 1 0,2 16 0,-1-26 0,0 0 0,0 0 0,1-1 0,-1 1 0,1 0 0,0-1 0,0 0 0,1 1 0,-1-1 0,1 0 0,0 0 0,0-1 0,1 1 0,-1-1 0,1 1 0,-1-1 0,1 0 0,0 0 0,1-1 0,-1 1 0,8 3 0,-6-4-62,-3 0-494,1 0-1,-1-1 1,1 1 0,-1-1 0,1 0 0,-1 0 0,8 0 0</inkml:trace>
</inkml:ink>
</file>

<file path=ppt/ink/ink29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15.058"/>
    </inkml:context>
    <inkml:brush xml:id="br0">
      <inkml:brushProperty name="width" value="0.025" units="cm"/>
      <inkml:brushProperty name="height" value="0.025" units="cm"/>
    </inkml:brush>
  </inkml:definitions>
  <inkml:trace contextRef="#ctx0" brushRef="#br0">57 1 11018,'0'0'18514,"-2"8"-16982,-16 46-652,10-36-743,1 0 0,2 1 0,-1 0 1,2 0-1,-2 28 0,6-46-141,0 0-1,0 1 1,0-1 0,0 0 0,1 1-1,-1-1 1,0 0 0,1 0-1,-1 1 1,1-1 0,0 0 0,-1 0-1,1 0 1,0 0 0,0 0-1,0 0 1,0 0 0,0 0 0,0 0-1,0 0 1,0-1 0,0 1 0,2 1-1,0 0-40,1-1-1,0 0 0,-1 1 1,1-1-1,0-1 0,-1 1 1,1 0-1,7-1 0,-7 0-93,0 1 0,1-2 0,-1 1 0,1 0 0,-1-1 0,0 0 0,1 0 0,-1 0 0,0 0 0,0-1 0,0 0 0,0 0 0,0 0 0,0 0 0,-1 0 0,5-4 0,3-16-4992,-7-3-2844</inkml:trace>
</inkml:ink>
</file>

<file path=ppt/ink/ink29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15.404"/>
    </inkml:context>
    <inkml:brush xml:id="br0">
      <inkml:brushProperty name="width" value="0.025" units="cm"/>
      <inkml:brushProperty name="height" value="0.025" units="cm"/>
    </inkml:brush>
  </inkml:definitions>
  <inkml:trace contextRef="#ctx0" brushRef="#br0">1 32 9993,'0'0'22774,"3"-32"-38020</inkml:trace>
</inkml:ink>
</file>

<file path=ppt/ink/ink29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11.386"/>
    </inkml:context>
    <inkml:brush xml:id="br0">
      <inkml:brushProperty name="width" value="0.025" units="cm"/>
      <inkml:brushProperty name="height" value="0.025" units="cm"/>
    </inkml:brush>
  </inkml:definitions>
  <inkml:trace contextRef="#ctx0" brushRef="#br0">244 343 13869,'0'0'3358,"1"-10"-102,-1 4-2691,0 0 0,0-1 0,0 1-1,-1-1 1,0 1 0,0 0-1,-4-11 1,4 14-405,-1 1-1,1-1 1,0 0 0,-1 1-1,0 0 1,1-1 0,-1 1-1,0 0 1,0 0 0,0 0-1,-1 0 1,1 1 0,0-1-1,-1 0 1,1 1 0,-1 0-1,1-1 1,-1 1-1,0 0 1,0 0 0,1 1-1,-1-1 1,-6 0 0,2 1-109,0-1 0,0 2 0,0-1 0,0 1 0,0 0 0,0 1 0,0-1 0,0 1 0,1 1 1,-1-1-1,1 1 0,-1 0 0,1 1 0,0-1 0,0 1 0,1 1 0,-1-1 0,1 1 0,0 0 1,0 0-1,0 0 0,1 1 0,0-1 0,0 1 0,0 0 0,1 1 0,0-1 0,0 1 0,0-1 0,1 1 1,0 0-1,0 0 0,1 0 0,-1 7 0,2-12-40,0-1 1,0 1 0,0-1-1,0 1 1,0 0-1,0-1 1,1 1-1,-1 0 1,1-1-1,-1 1 1,1-1-1,-1 1 1,1-1-1,0 1 1,0-1-1,0 1 1,0-1-1,0 0 1,0 0-1,0 1 1,0-1-1,0 0 1,0 0-1,1 0 1,-1 0-1,2 1 1,2-1 27,-1 1 1,0-1 0,0 0-1,0 0 1,1 0 0,-1 0-1,1-1 1,-1 0-1,0 0 1,5-1 0,4 0 65,1-1 0,-1 0 1,0-1-1,-1-1 0,1 0 1,13-7-1,-10 3-72,-1-1 1,0-1-1,-1-1 1,0 0-1,-1 0 1,0-2-1,0 0 1,16-22-1,-23 26-15,1-1 0,-2 0 0,1 1 0,-1-2 0,-1 1 0,0-1 0,0 1 0,-1-1 0,0 0 0,-1 0 0,-1-1 0,1 1 0,-2 0 0,0-18 0,-1 24-19,1 1 1,-1-1-1,0 1 0,0-1 0,-1 1 0,1-1 0,-1 1 0,0 0 1,0 0-1,0 0 0,-1 0 0,1 0 0,-1 1 0,0-1 1,0 1-1,0-1 0,-1 1 0,1 0 0,-1 0 0,0 1 0,1-1 1,-1 1-1,0 0 0,-1 0 0,1 0 0,0 1 0,-1-1 1,1 1-1,0 0 0,-10-1 0,3 1-17,1 0 0,-1 1 0,0 1 0,1-1-1,-1 2 1,1-1 0,-1 1 0,1 1 0,0 0 0,0 1 0,0 0 0,-13 7 0,5-1 18,0 2 1,-24 20-1,37-29-17,1 1 0,0 0 0,0 0 1,0 1-1,0 0 0,1-1 0,-1 1 0,1 0 0,0 0 0,1 1 0,0-1 1,-1 1-1,-1 9 0,4-14-129,0 1 1,0 0 0,0 0-1,0-1 1,0 1-1,0 0 1,0-1-1,1 1 1,-1 0 0,1 0-1,0-1 1,-1 1-1,1-1 1,0 1 0,0-1-1,0 1 1,0-1-1,0 1 1,0-1 0,0 0-1,0 0 1,1 1-1,-1-1 1,0 0-1,1 0 1,-1 0 0,1-1-1,-1 1 1,1 0-1,3 1 1,3 1-1832,0-1 0,1 0 0,0 0 0,14 1 0,9 0-7642</inkml:trace>
</inkml:ink>
</file>

<file path=ppt/ink/ink29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11.728"/>
    </inkml:context>
    <inkml:brush xml:id="br0">
      <inkml:brushProperty name="width" value="0.025" units="cm"/>
      <inkml:brushProperty name="height" value="0.025" units="cm"/>
    </inkml:brush>
  </inkml:definitions>
  <inkml:trace contextRef="#ctx0" brushRef="#br0">148 1 21076,'0'0'5712,"-7"10"-4772,-21 46 22,1 1 0,4 2 0,-32 117 1,53-171-868,0 1 1,1 0 0,0 0 0,0 0 0,1 0 0,-1 11 0,2-15-80,-1-1-1,1 0 1,-1 1 0,1-1-1,-1 0 1,1 0 0,0 1 0,-1-1-1,1 0 1,0 0 0,0 0 0,0 0-1,0 0 1,0 0 0,0 0 0,0 0-1,0 0 1,1-1 0,-1 1-1,0 0 1,0-1 0,1 1 0,-1-1-1,0 1 1,1-1 0,-1 0 0,1 1-1,-1-1 1,0 0 0,1 0 0,-1 0-1,3-1 1,27 0-232,0-1 0,-1-2 0,0-1 0,0-1 0,0-2 0,33-13 0,-18 6-365</inkml:trace>
</inkml:ink>
</file>

<file path=ppt/ink/ink29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12.070"/>
    </inkml:context>
    <inkml:brush xml:id="br0">
      <inkml:brushProperty name="width" value="0.025" units="cm"/>
      <inkml:brushProperty name="height" value="0.025" units="cm"/>
    </inkml:brush>
  </inkml:definitions>
  <inkml:trace contextRef="#ctx0" brushRef="#br0">1 152 17072,'0'0'5728,"11"0"-3534,142-9 2362,91-26-2326,-95 11-2022,-61 13-529,113-19-1459,-159 21-3245,43-15 0,-71 18 194,-4 3-2648</inkml:trace>
</inkml:ink>
</file>

<file path=ppt/ink/ink29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12.616"/>
    </inkml:context>
    <inkml:brush xml:id="br0">
      <inkml:brushProperty name="width" value="0.025" units="cm"/>
      <inkml:brushProperty name="height" value="0.025" units="cm"/>
    </inkml:brush>
  </inkml:definitions>
  <inkml:trace contextRef="#ctx0" brushRef="#br0">286 287 13581,'0'0'3683,"7"-9"-309,-6 8-3119,27-38 2477,-26 37-2506,-1 0 1,0 1-1,0-1 0,0 0 0,0 0 0,0 0 0,0 0 0,-1 0 1,1 0-1,0 0 0,-1 0 0,0 0 0,1 0 0,-1 0 1,0 0-1,0 0 0,0 0 0,-1 0 0,1 0 0,0 0 0,-1 0 1,1 0-1,-1 0 0,0 0 0,-1-2 0,-1 2-130,0 0-1,0 0 1,0 0-1,0 1 0,-1 0 1,1-1-1,-1 1 1,1 0-1,-1 1 0,1-1 1,-1 1-1,1-1 1,-1 1-1,0 0 0,-4 1 1,-58 7-5,53-4-71,0 1 0,1 0 1,0 1-1,0 0 0,0 1 0,1 0 1,-1 1-1,2 0 0,-18 17 1,22-19 45,0 0 0,0 1 0,0 0 0,0 1 0,1-1 0,1 1 0,-1 0 0,1 0 0,1 0 0,-1 1 0,1-1 0,1 1 0,0 0 0,0 0 1,-1 12-1,3-19-61,0 1 0,0-1 0,0 0 0,0 0 1,1 1-1,-1-1 0,1 0 0,0 0 0,-1 1 1,1-1-1,0 0 0,0 0 0,0 0 0,1 0 0,-1 0 1,0-1-1,1 1 0,-1 0 0,1 0 0,0-1 1,3 3-1,-1-1 6,1-1 1,-1 0-1,0 0 1,1-1-1,-1 1 1,1-1-1,0 0 0,0 0 1,-1-1-1,7 1 1,2-1 6,0 0 0,1-1 0,-1-1 0,0 0 0,0-1 0,-1 0 0,17-7 0,-10 1-18,0-1 0,0 0 0,-1-2 0,-1 0 0,0-2 0,-1 1 0,25-27 0,-32 30 0,-1 0 0,1-1 0,-2 0 0,1 0 0,-2 0 0,1-1 0,-2 0 0,0 0 0,0 0 0,-1-1 0,0 0 0,-1 0 0,2-19 0,-5 27 0,0 1 0,0-1 0,-1 1 0,1-1 0,-1 1 0,0-1 0,0 1 0,0 0 0,-1 0 0,1-1 0,-1 1 0,0 0 0,-1 0 0,1 1 0,-1-1 0,1 0 0,-4-3 0,0 2 0,1 1 0,-1-1 0,0 1 0,0 0 0,0 0 0,-1 0 0,1 1 0,-1 0 0,-13-3 0,4 2 0,0 0 0,0 2 0,-1 0 0,1 0 0,-1 2 0,1 0 0,-1 1 0,-29 5 0,41-4-374,-1-1 1,1 1-1,0 0 0,0 0 1,0 0-1,0 1 0,0 0 0,0 0 1,1 0-1,-1 0 0,1 1 1,0-1-1,0 1 0,0 0 1,1 1-1,-1-1 0,-2 6 1,4-6-34,0-1 1,1 0-1,0 0 1,0 1-1,0-1 1,0 1-1,1-1 1,-1 1 0,1-1-1,0 1 1,0-1-1,0 1 1,0-1-1,1 1 1,0-1-1,-1 1 1,1-1-1,0 1 1,1-1 0,-1 0-1,1 0 1,-1 1-1,1-1 1,0 0-1,0-1 1,0 1-1,1 0 1,1 2-1,20 19-12277</inkml:trace>
</inkml:ink>
</file>

<file path=ppt/ink/ink29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12.990"/>
    </inkml:context>
    <inkml:brush xml:id="br0">
      <inkml:brushProperty name="width" value="0.025" units="cm"/>
      <inkml:brushProperty name="height" value="0.025" units="cm"/>
    </inkml:brush>
  </inkml:definitions>
  <inkml:trace contextRef="#ctx0" brushRef="#br0">119 1 1313,'0'0'29313,"-11"9"-28186,-2 2-973,0 1 0,1 1 1,0 0-1,-12 19 0,20-26-138,0 1 0,0-1 1,0 1-1,1 0 0,0 0 0,1 0 0,-1 0 1,1 1-1,1-1 0,-1 1 0,1-1 0,1 1 1,-1-1-1,2 15 0,-1-20-18,1 0 1,-1 0-1,1 0 1,0 0-1,0 0 0,-1 0 1,1-1-1,0 1 0,0 0 1,1-1-1,-1 1 1,0 0-1,0-1 0,1 0 1,-1 1-1,1-1 0,0 0 1,-1 0-1,1 0 1,3 2-1,0-1-18,0 0-1,0-1 1,0 1 0,0-1 0,0 0 0,1-1-1,-1 1 1,7-1 0,-4 0-97,0 0-1,0-1 1,0 0 0,0-1 0,0 1 0,0-2-1,-1 1 1,1-1 0,-1 0 0,14-8 0,-16 7-896,0 0 1,0-1-1,-1 0 1,1 0-1,-1-1 1,-1 1-1,1-1 0,3-8 1,8-21-8197</inkml:trace>
</inkml:ink>
</file>

<file path=ppt/ink/ink29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13.335"/>
    </inkml:context>
    <inkml:brush xml:id="br0">
      <inkml:brushProperty name="width" value="0.025" units="cm"/>
      <inkml:brushProperty name="height" value="0.025" units="cm"/>
    </inkml:brush>
  </inkml:definitions>
  <inkml:trace contextRef="#ctx0" brushRef="#br0">1 3 21172,'0'0'11115,"26"-2"-26298</inkml:trace>
</inkml:ink>
</file>

<file path=ppt/ink/ink29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13.956"/>
    </inkml:context>
    <inkml:brush xml:id="br0">
      <inkml:brushProperty name="width" value="0.025" units="cm"/>
      <inkml:brushProperty name="height" value="0.025" units="cm"/>
    </inkml:brush>
  </inkml:definitions>
  <inkml:trace contextRef="#ctx0" brushRef="#br0">1 15 24087,'0'0'8680,"57"0"-8680,-32 0 0,-2 0-3299,-2-1-3363,-6-13-6599</inkml:trace>
</inkml:ink>
</file>

<file path=ppt/ink/ink29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15.886"/>
    </inkml:context>
    <inkml:brush xml:id="br0">
      <inkml:brushProperty name="width" value="0.025" units="cm"/>
      <inkml:brushProperty name="height" value="0.025" units="cm"/>
    </inkml:brush>
  </inkml:definitions>
  <inkml:trace contextRef="#ctx0" brushRef="#br0">50 81 11659,'0'0'15876,"-8"11"-14717,-23 37-380,29-46-732,1 0-1,0 1 1,0-1-1,0 1 1,0-1 0,0 1-1,0-1 1,0 1-1,1 0 1,0-1-1,-1 4 1,1-5-25,0 0 1,0-1 0,0 1-1,1-1 1,-1 1-1,0 0 1,0-1-1,0 1 1,1-1-1,-1 1 1,0-1-1,1 1 1,-1-1 0,0 1-1,1-1 1,-1 1-1,1-1 1,-1 1-1,1-1 1,-1 1-1,1-1 1,-1 0-1,1 0 1,-1 1-1,1-1 1,0 0 0,-1 0-1,2 1 1,0-1 66,1 0 1,-1 0-1,1 0 1,-1 0-1,1 0 1,-1-1-1,0 1 1,1-1-1,-1 0 1,1 0 0,-1 0-1,0 0 1,0 0-1,1 0 1,-1 0-1,0-1 1,2-1-1,5-5-30,-1 0 0,0-1-1,-1 0 1,0 0 0,0 0 0,6-12-1,-11 16-54,1 0 0,-1 0 0,0-1 0,0 1 0,0 0 0,-1-1 0,1 1 0,-1-1 0,-1 1-1,1-1 1,-1 0 0,0 1 0,0-1 0,-2-9 0,2 15-4,0-1 0,0 1 0,-1-1 0,1 1 0,0 0 0,0-1 0,0 1 0,-1-1 0,1 1 0,0-1 0,-1 1 0,1 0 0,0-1 0,-1 1 0,1 0 0,0-1 0,-1 1 0,1 0 0,-1 0 0,1-1 0,-1 1 0,1 0 0,0 0 0,-1 0 0,1-1 0,-1 1 0,1 0 0,-1 0 0,1 0 0,-1 0 0,1 0 0,-1 0 0,1 0 0,-1 0 0,1 0 0,-1 0 0,1 1 0,-1-1 0,1 0 0,-1 0 0,1 0 0,-1 0 0,1 1 0,0-1 0,-1 0 0,1 1 0,-1-1 0,1 0 0,-1 1 0,-18 17 0,17-15-296,0 1 1,0 0-1,1 0 1,-1 0-1,1 0 0,0 0 1,0 0-1,0 1 0,0-1 1,1 0-1,-1 0 1,1 1-1,1 4 0,-1-8 10,1 1 0,-1 0-1,1-1 1,-1 1 0,1-1-1,-1 1 1,1 0 0,0-1-1,0 0 1,0 1 0,0-1-1,0 1 1,0-1 0,1 0-1,-1 0 1,0 0-1,0 0 1,1 0 0,-1 0-1,1 0 1,-1 0 0,1 0-1,-1-1 1,1 1 0,0-1-1,-1 1 1,1-1 0,0 1-1,-1-1 1,1 0 0,0 0-1,0 0 1,2 0 0,24 0-13867</inkml:trace>
</inkml:ink>
</file>

<file path=ppt/ink/ink29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20.818"/>
    </inkml:context>
    <inkml:brush xml:id="br0">
      <inkml:brushProperty name="width" value="0.025" units="cm"/>
      <inkml:brushProperty name="height" value="0.025" units="cm"/>
    </inkml:brush>
  </inkml:definitions>
  <inkml:trace contextRef="#ctx0" brushRef="#br0">0 15 6342,'0'0'12172,"49"5"-10667,-16-5 32,13 0-576,8-2-480,6-5-353,1 3-64,3 1-416,-7 1-513,-10 0-705,-13 2-864,-16 0-1570</inkml:trace>
</inkml:ink>
</file>

<file path=ppt/ink/ink29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21.147"/>
    </inkml:context>
    <inkml:brush xml:id="br0">
      <inkml:brushProperty name="width" value="0.025" units="cm"/>
      <inkml:brushProperty name="height" value="0.025" units="cm"/>
    </inkml:brush>
  </inkml:definitions>
  <inkml:trace contextRef="#ctx0" brushRef="#br0">0 0 11979,'0'0'8969,"77"21"-8040,-31-21-513,8 0-352,2 0-32,1 0-833,-4 0-1441,-4 0-2146,-3-11-6182</inkml:trace>
</inkml:ink>
</file>

<file path=ppt/ink/ink29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21.489"/>
    </inkml:context>
    <inkml:brush xml:id="br0">
      <inkml:brushProperty name="width" value="0.025" units="cm"/>
      <inkml:brushProperty name="height" value="0.025" units="cm"/>
    </inkml:brush>
  </inkml:definitions>
  <inkml:trace contextRef="#ctx0" brushRef="#br0">0 1 12524,'0'0'11659,"71"35"-11051,-22-35-415,7 0-97,6 0-64,-3 0-833,-8-2-1121,-10 1-736,-12 1-1122,-18 0-2178</inkml:trace>
  <inkml:trace contextRef="#ctx0" brushRef="#br0" timeOffset="1">4 155 13805,'0'0'7239,"91"12"-6566,-30-19-353,7 0-288,9 1-256,-3-1-1922,-6-1-1314,-8-2-3682</inkml:trace>
</inkml:ink>
</file>

<file path=ppt/ink/ink29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23.499"/>
    </inkml:context>
    <inkml:brush xml:id="br0">
      <inkml:brushProperty name="width" value="0.025" units="cm"/>
      <inkml:brushProperty name="height" value="0.025" units="cm"/>
    </inkml:brush>
  </inkml:definitions>
  <inkml:trace contextRef="#ctx0" brushRef="#br0">407 33 10922,'0'0'1757,"-11"-6"-348,3 2-1171,0 0 0,-1 0 0,1 1 0,-1 0 0,0 1 0,0 0 0,0 0 0,0 1 0,0 0 0,0 0 0,0 1 0,-1 0 0,1 1 0,0 0 0,0 1 0,-13 3 0,7 2-33,0 0 0,0 2 0,1-1 0,0 2-1,0 0 1,1 1 0,1 0 0,0 1 0,0 0-1,1 1 1,1 0 0,0 1 0,1 0 0,0 0-1,1 1 1,1 0 0,0 0 0,1 1 0,1 0-1,0 0 1,-2 18 0,7-31-203,-1 1-1,1-1 1,0 1-1,0-1 1,0 0-1,1 1 1,-1-1 0,1 0-1,-1 1 1,1-1-1,0 0 1,1 0-1,-1 0 1,0 0-1,1 0 1,0 0-1,0 0 1,0 0 0,3 3-1,-1-3 34,-1 0 0,1 0-1,0-1 1,0 1 0,1-1-1,-1 0 1,0 0 0,1-1-1,-1 1 1,1-1 0,-1 0 0,8 1-1,5-1 188,0-1 0,-1 0-1,1-2 1,-1 1 0,1-2-1,31-9 1,-27 5-67,0-1 0,-1-1-1,0 0 1,-1-2 0,0 0 0,-1-1 0,23-20-1,-32 25 103,0-1 0,-1 0 0,0 0 0,-1-1 0,0 0 0,0-1 0,-1 1 0,0-1 0,-1 0 0,0-1 0,-1 1-1,0-1 1,0 0 0,-1 0 0,3-21 0,-6 28-199,0 1 0,0-1-1,0 1 1,0-1 0,-1 1 0,1-1 0,-1 1-1,0-1 1,0 1 0,0-1 0,0 1 0,-1 0-1,1 0 1,-1 0 0,0 0 0,0 0-1,0 0 1,0 0 0,0 0 0,-1 1 0,-3-4-1,0 2 8,1 1 0,-1 0 0,1 0 0,-1 0 0,0 1 0,0 0 0,0 0 0,-1 1 0,1-1 0,0 1 0,-10 0 0,6 0-296,0 1 1,-1 0-1,1 1 1,0 0-1,0 0 0,0 1 1,0 0-1,0 1 0,0 0 1,0 1-1,1 0 1,0 0-1,0 1 0,0 0 1,-9 8-1,8 0-2728,11-8-3210,10-5-3286</inkml:trace>
</inkml:ink>
</file>

<file path=ppt/ink/ink29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24.352"/>
    </inkml:context>
    <inkml:brush xml:id="br0">
      <inkml:brushProperty name="width" value="0.025" units="cm"/>
      <inkml:brushProperty name="height" value="0.025" units="cm"/>
    </inkml:brush>
  </inkml:definitions>
  <inkml:trace contextRef="#ctx0" brushRef="#br0">206 159 5573,'3'-10'5910,"0"0"-4658,-1-1 0,1 1 1,-2-1-1,1 0 0,-2 0 1,0-18-1,0 27-1084,0 0 0,0-1-1,0 1 1,-1 0 0,1-1 0,-1 1 0,1 0-1,-1 0 1,0-1 0,0 1 0,0 0-1,0 0 1,-1 0 0,1 0 0,0 0 0,-1 0-1,1 1 1,-1-1 0,0 0 0,1 1 0,-1-1-1,0 1 1,0 0 0,0 0 0,0-1-1,0 1 1,-1 1 0,1-1 0,0 0 0,0 0-1,-1 1 1,1-1 0,0 1 0,-1 0-1,1 0 1,0 0 0,-1 0 0,1 0 0,0 0-1,-1 1 1,1-1 0,0 1 0,-4 0-1,0 2-109,-1-1-1,0 1 1,1 1-1,-1-1 1,1 1-1,0 0 1,0 0-1,0 1 1,1 0-1,0 0 0,0 0 1,0 0-1,0 1 1,1 0-1,0 0 1,0 0-1,-5 13 1,2-4 43,0 0 1,1 0 0,1 1-1,0 0 1,1 0-1,-3 31 1,6-39-80,0 0 1,1 0-1,0 0 0,1 1 0,0-1 0,0 0 0,1 0 1,4 13-1,-4-17-19,-1-1 1,2 1-1,-1 0 1,0-1-1,1 0 1,-1 1 0,1-1-1,0 0 1,0-1-1,0 1 1,1 0-1,-1-1 1,1 0-1,-1 0 1,1 0-1,0 0 1,0 0-1,7 1 1,0 0 64,1 0-1,-1-2 1,1 1 0,0-1-1,0-1 1,-1 0 0,1-1-1,0 0 1,0-1 0,-1 0 0,1-1-1,-1-1 1,0 1 0,0-2-1,12-5 1,-9 3 48,-1 0-1,0-1 1,0-1 0,-1 0 0,0 0-1,-1-1 1,0-1 0,0 0 0,-1 0-1,-1-1 1,12-19 0,-18 27-97,0-1-1,0 0 1,-1 0 0,0 0 0,0-1 0,0 1-1,-1 0 1,0-1 0,0 1 0,0-1 0,0 1 0,-1-1-1,0 0 1,0 1 0,-1-1 0,0 1 0,0-1 0,-2-6-1,2 9-6,-1-1 0,-1 0 0,1 1-1,0 0 1,-1-1 0,0 1 0,0 0-1,0 0 1,0 1 0,0-1 0,0 1-1,-1-1 1,1 1 0,-1 0 0,0 0-1,1 1 1,-1-1 0,0 1 0,0 0-1,0 0 1,0 0 0,0 0-1,0 1 1,-8 0 0,2-1-510,0 1 1,0 0-1,0 1 1,0 0-1,-1 1 1,2 0-1,-1 0 1,0 1-1,0 0 1,1 1-1,0 0 1,-1 1-1,2 0 0,-14 9 1</inkml:trace>
</inkml:ink>
</file>

<file path=ppt/ink/ink29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31.262"/>
    </inkml:context>
    <inkml:brush xml:id="br0">
      <inkml:brushProperty name="width" value="0.025" units="cm"/>
      <inkml:brushProperty name="height" value="0.025" units="cm"/>
    </inkml:brush>
  </inkml:definitions>
  <inkml:trace contextRef="#ctx0" brushRef="#br0">1 88 9769,'0'0'721,"0"-10"662,0 9-1344,0-2 44,0 1 0,-1-1 0,1 1 0,0-1 0,0 1 0,1-1 0,-1 1 0,0-1 0,1 1 0,0-1 1,-1 1-1,1-1 0,0 1 0,0 0 0,0-1 0,1 1 0,-1 0 0,1 0 0,-1 0 0,1 0 0,-1 0 0,1 0 0,0 1 1,0-1-1,0 0 0,0 1 0,0 0 0,0-1 0,1 1 0,-1 0 0,0 0 0,1 0 0,-1 1 0,5-2 0,11-1 150,1 1 0,-1 0 0,1 1-1,0 2 1,-1 0 0,1 0 0,-1 2 0,0 0-1,1 1 1,-1 1 0,29 13 0,-38-15-221,0 1 1,1 1 0,-1-1 0,-1 2-1,1-1 1,-1 1 0,0 1-1,0-1 1,-1 1 0,0 0-1,0 1 1,-1 0 0,0 0 0,0 0-1,-1 1 1,0 0 0,0 0-1,-1 0 1,0 1 0,-1-1 0,0 1-1,3 18 1,-5-12 33,0-1-1,-2 1 1,0 0 0,0-1 0,-1 1-1,-1-1 1,-1 0 0,0 1-1,-7 13 1,-7 13 973,-42 68 0,38-74-285,2 1 0,-24 61 1,41-91-701,1 0 0,0 1 1,0-1-1,1 1 0,-1-1 0,2 1 1,-1-1-1,1 1 0,0 0 1,1-1-1,0 1 0,0-1 1,0 1-1,5 12 0,-2-13-18,0 0 0,0 0 0,0 0 0,1 0-1,0-1 1,1 1 0,-1-1 0,1-1 0,0 1 0,1-1 0,-1 0 0,1 0 0,9 4-1,18 8 49,56 22-1,-59-28-516,-1 2 0,48 27-1,-75-38 422,0 0 0,0 0 0,0 0 0,0 1 0,-1-1 0,1 1 0,-1 0 0,0-1 0,1 1 0,-1 0 0,-1 0 0,1 1 0,0-1 0,-1 0 0,1 1-1,-1-1 1,0 0 0,0 1 0,-1-1 0,1 1 0,-1 0 0,0-1 0,1 1 0,-2 3 0,-1 7 31,0 0 1,-2-1-1,1 1 1,-2-1-1,-5 13 1,-12 42 100,20-59-70,1 0 0,0 1 1,1-1-1,0 1 1,0-1-1,1 0 0,1 1 1,-1-1-1,1 0 1,1 0-1,0 0 0,7 15 1,0-5-282,2-1 0,0 0 0,1-1 0,23 24 0,-13-16-212,14 15-300,56 78-1,-84-105 789,0 2-1,-1-1 1,-1 1 0,0 1-1,-1-1 1,-1 1 0,0 0-1,-1 0 1,-1 1-1,1 18 1,-3-16 361,0-1 0,-2 0 0,0 1 0,-1-1-1,-1 0 1,-1 0 0,0 0 0,-8 18 0,7-22 63,-2-1 1,0 0 0,0-1-1,-1 1 1,-1-2 0,0 1-1,-1-1 1,0 0 0,0-1-1,-20 15 1,10-12 44,0 0 1,0-1 0,-1-1-1,-1-1 1,-35 12 0,40-16-609,-1-1 0,0-1-1,0-1 1,0 0 0,-1-2 0,1 0 0,-31-2 0,46 0-264,-1 1 0,1-1 0,0 0 0,-1 0 1,1 0-1,0 0 0,0 0 0,0-1 0,0 1 0,-5-5 0,-10-15-5848,5-17-8876</inkml:trace>
</inkml:ink>
</file>

<file path=ppt/ink/ink29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32.524"/>
    </inkml:context>
    <inkml:brush xml:id="br0">
      <inkml:brushProperty name="width" value="0.025" units="cm"/>
      <inkml:brushProperty name="height" value="0.025" units="cm"/>
    </inkml:brush>
  </inkml:definitions>
  <inkml:trace contextRef="#ctx0" brushRef="#br0">48 0 17969,'0'0'1730,"-5"10"-321,-3 7-1078,1 2 0,1-1 0,1 0 1,0 1-1,2 0 0,0 0 0,-1 27 0,3 8 328,7 86-1,-4-122-529,1 0-1,0 0 0,2 0 1,0 0-1,1-1 0,1 0 0,10 19 1,-14-30-80,1-1 0,-1 1 1,1-1-1,1 1 0,-1-1 1,1-1-1,0 1 0,0-1 0,0 1 1,7 2-1,-8-5-29,0 0 0,0 0 0,0 0 1,0-1-1,0 0 0,0 0 0,1 0 0,-1-1 0,0 1 0,1-1 1,-1 0-1,1 0 0,-1 0 0,0-1 0,1 0 0,7-2 1,-3-1 72,0 0 1,1 0 0,-1-1 0,-1-1 0,1 1 0,-1-2 0,0 1 0,0-1 0,-1 0 0,0 0 0,0-1 0,-1 0 0,7-12 0,3-4 394,-1-1 0,-2 0 0,16-42 0,-46 145 344,14-68-802,1 1-1,0 0 0,0 0 0,1 0 0,1 0 1,0 0-1,1 14 0,0-24-15,-1 1 0,0 0 0,1 0 0,0-1 0,-1 1 1,1 0-1,0 0 0,0-1 0,0 1 0,0-1 0,0 1 0,0-1 0,0 1 0,0-1 0,1 0 0,-1 0 0,1 1 0,-1-1 0,3 1 1,-1-1 8,0 0 1,0 0-1,0-1 1,1 1-1,-1-1 1,0 0-1,0 0 1,0 0-1,0-1 1,0 1-1,0-1 1,0 1-1,0-1 1,0 0-1,6-2 1,10-7 47,0 0 0,-1-1-1,0 0 1,-1-2 0,17-15 0,35-24-32,-67 51-36,-1 0 1,1 0-1,0-1 0,0 1 0,0 0 0,0 1 0,1-1 0,-1 0 1,0 1-1,0-1 0,0 1 0,3-1 0,-4 1 0,-1 1 1,1-1-1,0 0 0,-1 0 1,1 0-1,0 1 0,-1-1 1,1 0-1,0 0 0,-1 1 1,1-1-1,-1 1 0,1-1 1,-1 1-1,1-1 0,-1 0 1,1 1-1,-1 0 0,1-1 1,-1 1-1,0-1 0,1 1 1,-1 0-1,0-1 0,1 2 1,0 4 21,0 0 0,0 0 0,0 1 0,-1-1 0,0 0 0,-1 11 0,0 5-2,0-2-23,1-12 0,-1 0 0,1 0 0,1 0 0,-1 0 0,1 0 0,4 12 0,-5-18 0,0-1 0,1 0 0,-1 0 0,1 0 0,0 0 0,-1 0 0,1 0 0,0 0 0,0 0 0,0 0 0,0 0 0,0 0 0,0-1 0,0 1 0,0 0 0,0-1 0,0 1 0,0 0 0,2 0 0,-1-1 0,1 0 0,-1 1 0,0-1 0,1 0 0,-1 0 0,1-1 0,-1 1 0,0 0 0,1-1 0,-1 0 0,0 1 0,1-1 0,-1 0 0,2-1 0,15-9 0,0-1 0,-1 0 0,-1-1 0,0-1 0,20-21 0,-16 15 0,1 1 0,31-22 0,-51 40 0,1-1 0,-1 1 0,0 0 0,1-1 0,-1 1 0,0 0 0,1 1 0,-1-1 0,1 0 0,-1 1 0,1-1 0,3 1 0,-5 0 0,0 1 0,0-1 0,0 0 0,0 1 0,0-1 0,-1 0 0,1 1 0,0 0 0,0-1 0,-1 1 0,1-1 0,0 1 0,0 0 0,-1-1 0,1 1 0,-1 0 0,1 0 0,-1 0 0,1-1 0,-1 1 0,1 0 0,-1 0 0,0 0 0,1 0 0,-1 0 0,0 0 0,0 0 0,0 0 0,0 0 0,0 0 0,0 0 0,0 0 0,0 1 0,-1 35-1433,-10 64-1,11-130-4417,0-12-2567</inkml:trace>
</inkml:ink>
</file>

<file path=ppt/ink/ink29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32.870"/>
    </inkml:context>
    <inkml:brush xml:id="br0">
      <inkml:brushProperty name="width" value="0.025" units="cm"/>
      <inkml:brushProperty name="height" value="0.025" units="cm"/>
    </inkml:brush>
  </inkml:definitions>
  <inkml:trace contextRef="#ctx0" brushRef="#br0">0 0 17649,'0'0'3843,"6"56"-3875,6-37-2722,7 1-4870</inkml:trace>
</inkml:ink>
</file>

<file path=ppt/ink/ink29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33.229"/>
    </inkml:context>
    <inkml:brush xml:id="br0">
      <inkml:brushProperty name="width" value="0.025" units="cm"/>
      <inkml:brushProperty name="height" value="0.025" units="cm"/>
    </inkml:brush>
  </inkml:definitions>
  <inkml:trace contextRef="#ctx0" brushRef="#br0">84 244 21364,'0'0'6716,"9"4"-5002,-4-2-1640,0 0 1,-1 0 0,1-1 0,0 1 0,0-1 0,0 0 0,0-1 0,0 1 0,0-1 0,0 0 0,0 0 0,0-1 0,0 1 0,0-1 0,0 0 0,0-1 0,0 1 0,-1-1 0,1 0 0,0 0-1,-1 0 1,0-1 0,1 1 0,4-5 0,4-3-41,1 0 0,-1-1-1,-1 0 1,0-1 0,13-17-1,-21 25-9,-1 0-1,0-1 0,0 1 1,0-1-1,-1 1 0,1-1 1,-1 0-1,0 0 0,0 0 1,-1 0-1,0 0 0,0 0 1,0 0-1,0-1 0,-1 1 1,0 0-1,0-1 0,0 1 1,-1 0-1,0 0 0,-1-6 1,1 8-15,-1 1 0,0-1 0,1 1 0,-1 0 0,0-1 0,0 1 0,0 0 0,-1 0 0,1 1 0,0-1 0,-1 0 1,1 1-1,-1-1 0,1 1 0,-1 0 0,0 0 0,0 0 0,1 0 0,-1 0 0,0 1 0,0-1 0,0 1 0,0 0 0,0 0 1,0 0-1,0 0 0,0 1 0,1-1 0,-6 2 0,-2-1 5,0 1 0,0 1 0,0 0 0,1 0 0,-1 1 0,1 0 0,-12 7 0,5 0-14,0 1 0,1 0 0,1 2 0,0-1 0,-24 32 0,32-36 0,0 0 0,0 0 0,0 1 0,1-1 0,1 1 0,0 1 0,0-1 0,1 0 0,0 1 0,1 0 0,0-1 0,0 15 0,2-23-1,0 0 0,0 0 0,0 0 0,0 0 0,1 0 0,-1 0 0,1 0 0,0 0 0,0 0 0,-1 0 0,1 0 0,0 0 0,1-1 0,-1 1 0,0 0 0,0-1-1,1 1 1,-1-1 0,1 1 0,-1-1 0,4 2 0,-1 0-19,1 0-1,0-1 0,0 0 0,0 0 1,0-1-1,0 1 0,0-1 0,8 1 0,8-1-373,-1 0-1,1-2 0,29-3 1,-34 1-1382,0 0 0,0-1 1,29-11-1,40-28-10569,-32 10 2448</inkml:trace>
</inkml:ink>
</file>

<file path=ppt/ink/ink29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33.567"/>
    </inkml:context>
    <inkml:brush xml:id="br0">
      <inkml:brushProperty name="width" value="0.025" units="cm"/>
      <inkml:brushProperty name="height" value="0.025" units="cm"/>
    </inkml:brush>
  </inkml:definitions>
  <inkml:trace contextRef="#ctx0" brushRef="#br0">182 49 17296,'0'0'3646,"-13"6"-149,-6 4-2509,1 0 0,0 0 0,-27 23 0,39-29-804,1 1 0,-1 0 0,1 0 0,0 0 0,0 1 0,1 0 0,-1 0 0,1 0 0,1 0-1,-1 0 1,1 1 0,0 0 0,0 0 0,1 0 0,0 0 0,-1 11 0,3-18-183,-1 1-1,2 0 1,-1 0 0,0 0-1,0-1 1,0 1 0,0 0-1,0 0 1,1 0 0,-1-1-1,0 1 1,1 0 0,-1 0-1,1-1 1,-1 1 0,1 0 0,-1-1-1,1 1 1,-1-1 0,1 1-1,-1-1 1,1 1 0,0-1-1,-1 1 1,1-1 0,0 1-1,1-1 1,28 5-59,-21-5-1,-1 0 1,1-1 0,0-1-1,15-4 1,-14 2-36,-1-1 0,0 0 0,0-1 0,-1 0 0,14-12 0,-14 11 82,-1 1 0,1 0 0,1 0 0,-1 0 0,17-7 1,-23 13 38,-1 0 1,0-1 0,0 1 0,0 0 0,0 0 0,0 0 0,1 0 0,-1 0 0,0 0 0,0 0 0,0 0-1,1 0 1,-1 0 0,0 1 0,0-1 0,0 0 0,0 1 0,0-1 0,0 1 0,0-1 0,0 1 0,0 0-1,0-1 1,0 1 0,0 0 0,0 0 0,0 0 0,-1 0 0,1 0 0,0 0 0,0 1 0,18 40 564,-10-20-401,-6-16-163,0 0-1,1-1 1,0 1 0,0-1 0,0 0 0,1 0-1,-1 0 1,1-1 0,0 0 0,7 5-1,-10-8-19,0 0 0,0 0-1,0 0 1,1 0-1,-1 0 1,0 0-1,1 0 1,-1-1-1,1 1 1,-1-1-1,0 0 1,1 0-1,-1 1 1,1-2-1,-1 1 1,1 0 0,-1 0-1,1-1 1,-1 0-1,0 1 1,1-1-1,-1 0 1,0 0-1,0 0 1,1 0-1,-1-1 1,0 1-1,0-1 1,0 1-1,2-3 1,3-4-8,0-1 0,-1 1 0,1-1 0,-2-1 0,0 1 0,0-1 0,0 0 0,-1 0 0,-1 0 0,0 0 0,0-1 0,1-10 0,-3 14 0,1 0 0,-2 1 0,1-1 0,-1 0 0,0 0 0,0 1 0,-1-1 0,0 0 0,0 0 0,0 1 0,-1-1 0,0 1 0,0-1 0,-1 1 0,0 0 0,0 0 0,0 0 0,-1 0 0,0 0 0,-5-4 0,9 9 0,0 0 0,-1 1 0,1-1 0,-1 0 0,1 1 0,-1-1 0,0 1 0,1-1 0,-1 1 0,0-1 0,1 1 0,-1-1 0,0 1 0,1 0 0,-1-1 0,0 1 0,0 0 0,0 0 0,1-1 0,-1 1 0,0 0 0,0 0 0,0 0 0,1 0 0,-1 0 0,0 0 0,0 0 0,0 0 0,0 1 0,1 0 0,1 0 0,-1 0 0,1-1 0,-1 1 0,1 0 0,0 0 0,0 0 0,-1 0 0,1-1 0,0 1 0,0 0 0,0-1 0,0 1 0,0-1 0,0 1 0,0-1 0,0 1 0,0-1 0,0 0 0,0 1 0,0-1 0,0 0 0,0 0 0,2 0 0,21 5-279,-1-2 0,1 0 1,0-1-1,24-2 0,45-10-3703,-38-5-5248</inkml:trace>
</inkml:ink>
</file>

<file path=ppt/ink/ink29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38.450"/>
    </inkml:context>
    <inkml:brush xml:id="br0">
      <inkml:brushProperty name="width" value="0.025" units="cm"/>
      <inkml:brushProperty name="height" value="0.025" units="cm"/>
    </inkml:brush>
  </inkml:definitions>
  <inkml:trace contextRef="#ctx0" brushRef="#br0">1 0 7591,'0'0'13965</inkml:trace>
</inkml:ink>
</file>

<file path=ppt/ink/ink29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34.657"/>
    </inkml:context>
    <inkml:brush xml:id="br0">
      <inkml:brushProperty name="width" value="0.025" units="cm"/>
      <inkml:brushProperty name="height" value="0.025" units="cm"/>
    </inkml:brush>
  </inkml:definitions>
  <inkml:trace contextRef="#ctx0" brushRef="#br0">357 23 8904,'1'0'233,"-1"-1"-1,0 0 0,0 0 0,0 0 1,0 0-1,0 0 0,0 0 0,-1 1 0,1-1 1,0 0-1,0 0 0,-1 0 0,1 0 1,0 1-1,-1-1 0,1 0 0,-1 0 0,1 1 1,-1-1-1,1 0 0,-1 1 0,1-1 0,-1 0 1,0 1-1,1-1 0,-3 0 0,2 1 83,-1-1-1,0 1 0,0 0 1,0 0-1,0 0 0,0 0 1,0 0-1,0 0 1,0 1-1,0-1 0,1 1 1,-4 0-1,-21 10 863,1 1 0,0 1 0,1 0 0,-28 22 0,-18 10 1234,47-33-1827,11-5-291,0-1 0,1 2 1,-1-1-1,-15 15 0,26-15-319,12-4 8,19-3 24,-25 0 10,16 0-167,0 0 0,0 1 0,0 2 0,0 0 0,-1 1-1,23 7 1,-38-9 130,1 1 0,-1-1 1,0 0-1,0 1 0,0 0 0,0 1 0,0-1 0,-1 1 0,1 0 0,-1 0 0,0 0 0,0 0 0,0 1 0,-1 0 1,0-1-1,0 1 0,0 1 0,0-1 0,-1 0 0,0 1 0,0-1 0,-1 1 0,1-1 0,-1 1 0,0 0 0,0 9 0,-1-7 188,1 0 0,-1 0-1,-1 1 1,0-1 0,0 0-1,0 0 1,-1 0 0,0 0-1,-1 0 1,0-1-1,0 1 1,0-1 0,-1 0-1,0 0 1,-1 0 0,0 0-1,0-1 1,0 1 0,-1-1-1,1-1 1,-1 1-1,-1-1 1,1 0 0,-1 0-1,0-1 1,0 0 0,-14 6-1,13-7-142,-1 1 1,1-1-1,0-1 0,-1 0 0,0 0 0,1-1 1,-1 0-1,-17 0 0,24-1-45,-1 0-1,1 0 0,0 0 1,0-1-1,0 1 1,-1-1-1,1 1 0,0-1 1,0 0-1,0 0 0,0 0 1,0 0-1,0 0 1,0-1-1,1 1 0,-1 0 1,0-1-1,1 0 1,-1 1-1,1-1 0,-1 0 1,1 1-1,0-1 1,0 0-1,0 0 0,0 0 1,0 0-1,0-1 1,0 1-1,1 0 0,-1 0 1,1 0-1,0 0 1,-1-1-1,1 1 0,0 0 1,0 0-1,1-4 1,0 0-754,1 1 0,-1 0 1,1 0-1,0-1 0,1 1 1,-1 0-1,1 1 0,0-1 1,0 0-1,0 1 0,1 0 1,0 0-1,0 0 0,0 0 1,0 0-1,0 1 0,6-4 1,32-24-7164</inkml:trace>
</inkml:ink>
</file>

<file path=ppt/ink/ink29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35.115"/>
    </inkml:context>
    <inkml:brush xml:id="br0">
      <inkml:brushProperty name="width" value="0.025" units="cm"/>
      <inkml:brushProperty name="height" value="0.025" units="cm"/>
    </inkml:brush>
  </inkml:definitions>
  <inkml:trace contextRef="#ctx0" brushRef="#br0">107 0 18514,'-4'9'2044,"-61"112"4513,58-105-6040,1 0 1,0 1 0,1 0-1,1 0 1,1 0 0,-3 23-1,6-38-510,0 0-1,0 0 1,0 0-1,0 0 0,0 0 1,0 0-1,0 0 0,1 0 1,-1 0-1,1 0 1,-1 0-1,1 0 0,0 0 1,0 0-1,0-1 0,0 1 1,0 0-1,0-1 1,1 1-1,-1 0 0,0-1 1,1 0-1,2 3 1,-2-3-20,1 0 0,0 0 0,-1 0 0,1 0 0,0-1 0,0 1 0,0-1 0,0 0 0,0 0 0,-1 0 0,1 0 1,0 0-1,0-1 0,4 0 0,4-2-133,-1 0 0,0-1 1,0 0-1,0 0 0,0-1 0,-1-1 1,17-11-1,-16 8 0,0-1 0,0 1 1,-1-2-1,0 1 0,-1-2 1,0 1-1,-1-1 0,0 0 0,5-13 1,-36 138 1084,14-50-378,3 1 0,1 99 1,6-111-149,-1 0 1,-3 0 0,-2 0 0,-21 81 0,26-126-414,-2-1 0,1 0 0,-1-1 0,0 1 0,0 0 0,0-1 0,-1 0 0,0 1 0,0-1 0,-6 5 0,8-9 0,1 0 0,0 0 0,0 0 0,-1 0 0,1 0 0,-1-1 0,1 1 0,0 0 0,-1-1 0,1 1 0,-1-1 0,1 0 0,-1 1 0,0-1 0,1 0 0,-1 0 0,1 0 0,-3-1 0,2 1 0,0-1 0,-1 0 0,1 0 0,0 0 0,0 0 0,0-1 0,1 1 0,-1 0 0,0-1 0,0 0 0,1 1 0,-1-1 0,1 0 0,-1 0 0,1 1 0,-1-4 0,-8-12 0,2 1 0,1-1 0,0-1 0,1 0 0,0 0 0,2 0 0,0 0 0,-2-26 0,3-2 0,2 0 0,6-57 0,-4 88-571,1 0 1,1 1-1,0 0 1,1-1-1,0 1 0,1 0 1,1 1-1,0-1 1,1 1-1,9-13 0,-4 10-819,0 1 0,1 1 0,1 0 0,0 1 0,1 0-1,0 1 1,20-12 0,11-4-10424</inkml:trace>
</inkml:ink>
</file>

<file path=ppt/ink/ink29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35.487"/>
    </inkml:context>
    <inkml:brush xml:id="br0">
      <inkml:brushProperty name="width" value="0.025" units="cm"/>
      <inkml:brushProperty name="height" value="0.025" units="cm"/>
    </inkml:brush>
  </inkml:definitions>
  <inkml:trace contextRef="#ctx0" brushRef="#br0">202 1 19346,'0'0'2958,"-13"1"90,3-1-2525,4 0-345,1 0 0,-1 0 0,0 1 0,0 0 0,0 0 1,1 1-1,-1-1 0,0 1 0,1 0 0,0 1 0,-1-1 0,1 1 0,-8 6 0,-46 46 784,56-51-954,-1-1 0,1 1 0,0 0 0,0 1 0,1-1 0,-1 0-1,1 1 1,0-1 0,0 1 0,0 0 0,1 0 0,0 0 0,-2 8 0,5-12-44,1 0-1,-1 0 1,0 0-1,0-1 1,1 1-1,-1-1 1,0 1-1,0-1 1,1 0-1,-1 0 1,1 0-1,-1 0 1,0 0-1,5-2 1,-5 2 23,65-8-657,-50 5 374,0 0 0,1 1-1,-1 1 1,0 0 0,0 2-1,1 0 1,-1 0 0,27 8-1,-42-9 322,0 1 0,0-1 1,0 1-1,0 0 0,-1 0 0,1 0 0,0 0 0,-1 0 0,1 0 1,0 1-1,-1-1 0,0 1 0,1-1 0,-1 1 0,0-1 0,0 1 0,0 0 1,0-1-1,0 1 0,0 0 0,0 0 0,0 0 0,0 3 0,-1-1 101,0 0 0,0 0-1,0-1 1,0 1 0,-1 0-1,0 0 1,0-1 0,0 1-1,0 0 1,0-1 0,-4 7-1,-3 4 364,0-1-1,-1 0 1,-1 0-1,-21 22 1,-54 41 1035,79-71-1459,-1 0 0,1 0 1,-1-1-1,0 0 0,0 0 0,0 0 0,-1-1 0,1 0 1,-1-1-1,0 0 0,-14 2 0,21-4-133,1-1 1,-1 1-1,1 0 0,-1-1 0,1 1 1,-1-1-1,1 0 0,-1 1 0,1-1 1,0 1-1,-1-1 0,1 1 1,0-1-1,0 0 0,-1 1 0,1-1 1,0 0-1,0 1 0,0-1 0,0 0 1,0 1-1,0-1 0,0 0 1,0 1-1,0-1 0,0 0 0,0 1 1,1-1-1,-1 0 0,0 1 0,0-1 1,1 0-1,-1 1 0,0-1 0,1 0 1,9-27-2823,42-67-8363,-17 33 907</inkml:trace>
</inkml:ink>
</file>

<file path=ppt/ink/ink29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36.320"/>
    </inkml:context>
    <inkml:brush xml:id="br0">
      <inkml:brushProperty name="width" value="0.025" units="cm"/>
      <inkml:brushProperty name="height" value="0.025" units="cm"/>
    </inkml:brush>
  </inkml:definitions>
  <inkml:trace contextRef="#ctx0" brushRef="#br0">92 0 17521,'0'0'8674,"-3"14"-7430,-23 81 489,4 1 1,-13 147-1,30-153-1605,27-138-128,-15 20 0,-2 0 0,-1-1 0,-2 0 0,-1-46 0,-2 73 0,-1 13 0,2 22 0,2-28 0,0-1 0,0 0 0,0 1 0,1-1 0,0 0 0,-1-1 0,1 1 0,1 0 0,-1-1 0,0 0 0,1 1 0,0-1 0,0-1 0,0 1 0,0-1 0,0 1 0,0-1 0,1 0 0,-1-1 0,1 1 0,-1-1 0,1 0 0,0 0 0,0 0 0,-1-1 0,1 1 0,6-2 0,0 2 0,0-1 0,0-1 0,-1 0 0,1-1 0,0 0 0,-1 0 0,1-1 0,-1 0 0,0-1 0,0 0 0,11-7 0,-12 5 0,0-1 0,0 0 0,13-14 0,-19 18 0,-1 1 0,1-1 0,-1 0 0,0 0 0,0-1 0,0 1 0,0 0 0,-1 0 0,0-1 0,1 1 0,-1-1 0,0 0 0,0 1 0,0-6 0,-1 8 0,0 1 0,0 0 0,-1 0 0,1-1 0,0 1 0,0 0 0,0 0 0,0-1 0,-1 1 0,1 0 0,0 0 0,0-1 0,0 1 0,-1 0 0,1 0 0,0 0 0,0 0 0,-1-1 0,1 1 0,0 0 0,0 0 0,-1 0 0,1 0 0,0 0 0,-1 0 0,1 0 0,0 0 0,-1 0 0,1 0 0,0 0 0,0 0 0,-1 0 0,1 0 0,0 0 0,-1 0 0,1 0 0,0 0 0,0 0 0,-1 0 0,1 0 0,0 0 0,-1 1 0,1-1 0,0 0 0,0 0 0,-1 1 0,-13 6 0,8-1 0,1 0 0,0 0 0,0 0 0,1 1 0,0-1 0,0 1 0,0 0 0,1 0 0,0 1 0,0-1 0,1 1 0,0-1 0,0 1 0,1 0 0,0 0 0,1 0 0,-1 0 0,1-1 0,3 16 0,-2-21 0,0 0 0,0-1 0,1 1 0,-1 0 0,1-1 0,-1 0 0,1 1 0,-1-1 0,1 0 0,0 0 0,0 0 0,0 0 0,-1 0 0,1 0 0,0 0 0,0-1 0,0 1 0,0-1 0,0 1 0,1-1 0,-1 0 0,0 0 0,0 0 0,0 0 0,4-1 0,57-8 0,-38 1 0,0-1 0,-1-2 0,35-20 0,-31 16 0,52-21 0,-79 36 0,-1-1 0,1 1 0,-1 0 0,1 0 0,-1-1 0,1 1 0,0 0 0,-1 0 0,1 0 0,-1 0 0,1 0 0,0 0 0,-1 0 0,1 0 0,-1 0 0,1 0 0,-1 0 0,1 1 0,0-1 0,-1 0 0,1 0 0,-1 0 0,1 1 0,-1-1 0,1 0 0,-1 1 0,1-1 0,-1 0 0,0 1 0,1-1 0,-1 1 0,1-1 0,-1 1 0,4 24 0,-18 39 0,11-52 0,1 15 0,2-26 0,0-1 0,0 1 0,1 0 0,-1-1 0,0 1 0,0-1 0,0 1 0,1-1 0,-1 1 0,0-1 0,1 1 0,-1-1 0,0 1 0,1-1 0,-1 1 0,1-1 0,-1 0 0,1 1 0,-1-1 0,1 0 0,-1 1 0,1-1 0,-1 0 0,2 1 0,1-1 0,0 0 0,0-1 0,0 1 0,0-1 0,0 1 0,0-1 0,-1 0 0,1 0 0,0 0 0,0 0 0,0-1 0,-1 1 0,4-3 0,35-20 0,-29 14 0,2 2 0,-1 0 0,1 0 0,0 1 0,1 1 0,0 1 0,0 0 0,31-6 0,-46 11 0,1 1 0,0-1 0,0 0 0,0 1 0,0-1 0,-1 1 0,1-1 0,0 1 0,-1-1 0,1 1 0,0-1 0,-1 1 0,1 0 0,0-1 0,-1 1 0,1 0 0,-1 0 0,0 0 0,1-1 0,-1 1 0,1 0 0,-1 0 0,0 0 0,0 0 0,0-1 0,1 1 0,-1 0 0,0 0 0,0 0 0,0 0 0,0 0 0,0 0 0,-1 0 0,1 0 0,0 1 0,-6 44 0,4-34 0,2-12 0,1 1 0,-1-1 0,0 1 0,0-1 0,0 0 0,1 1 0,-1-1 0,0 0 0,1 1 0,-1-1 0,0 0 0,1 1 0,-1-1 0,0 0 0,1 0 0,-1 1 0,0-1 0,1 0 0,-1 0 0,1 0 0,-1 1 0,1-1 0,-1 0 0,0 0 0,1 0 0,-1 0 0,1 0 0,-1 0 0,1 0 0,-1 0 0,1 0 0,-1 0 0,0 0 0,1 0 0,0-1 0,20-2 0,5-5 0,0-1 0,42-21 0,-51 21 0,0 0 0,0 1 0,1 2 0,0 0 0,1 0 0,-1 2 0,1 0 0,21-1 0,-39 5-29,0 0 0,-1 1 0,1-1 1,0 0-1,0 1 0,0-1 0,-1 1 0,1-1 0,0 1 0,0-1 0,-1 1 1,1-1-1,0 1 0,-1 0 0,1-1 0,-1 1 0,1 0 0,-1 0 0,1 0 1,-1-1-1,0 1 0,1 0 0,-1 0 0,0 0 0,1 0 0,-1-1 1,0 1-1,0 0 0,0 0 0,0 0 0,0 0 0,0 0 0,0 0 0,0 0 1,0 0-1,-1-1 0,1 2 0,0-1-239,0 1 0,0-1 0,0 0 0,0 0 0,-1 1 0,1-1 1,0 0-1,0 0 0,-1 1 0,1-1 0,-1 0 0,1 0 0,-1 0 0,0 0 0,1 0 0,-1 0 0,0 0 0,0 0 0,1 0 1,-1 0-1,0 0 0,0 0 0,-1 0 0</inkml:trace>
</inkml:ink>
</file>

<file path=ppt/ink/ink29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36.928"/>
    </inkml:context>
    <inkml:brush xml:id="br0">
      <inkml:brushProperty name="width" value="0.025" units="cm"/>
      <inkml:brushProperty name="height" value="0.025" units="cm"/>
    </inkml:brush>
  </inkml:definitions>
  <inkml:trace contextRef="#ctx0" brushRef="#br0">0 1 18578,'0'18'1729,"0"12"-1120,0 8 224,0 10-161,0 2-576,0 7 0,1-6-576,10-11-2211,-4-11-2882</inkml:trace>
</inkml:ink>
</file>

<file path=ppt/ink/ink29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37.644"/>
    </inkml:context>
    <inkml:brush xml:id="br0">
      <inkml:brushProperty name="width" value="0.025" units="cm"/>
      <inkml:brushProperty name="height" value="0.025" units="cm"/>
    </inkml:brush>
  </inkml:definitions>
  <inkml:trace contextRef="#ctx0" brushRef="#br0">0 96 17777,'0'0'4938,"10"-7"-2728,1-1-1670,0 0 0,0 1 0,16-7 0,-24 12-419,1 1-1,-1 0 0,1 0 0,0 0 0,-1 0 1,1 0-1,0 1 0,0-1 0,5 1 0,-8 0-105,0 0 0,1 1 0,-1-1 1,0 0-1,1 1 0,-1-1 0,0 1 0,0 0 0,0-1 0,1 1 0,-1 0 0,0-1 0,0 1 0,0 0 0,0 0 0,0 0 0,0 0 0,0 0 0,-1 0 0,1 0 0,0 1 1,-1-1-1,1 0 0,0 0 0,-1 1 0,1 1 0,1 3-18,-1 0 0,0 1 1,0-1-1,0 0 0,-1 1 0,0-1 1,0 1-1,0-1 0,-1 0 0,0 1 1,-2 7-1,-3 4-8,-1 0 0,-12 23 0,13-30-8,1 0 0,0 0-1,1 1 1,0-1-1,0 1 1,2 0-1,-1-1 1,0 15 0,3-25 19,0 0 1,0-1 0,0 1 0,1-1 0,-1 1-1,0 0 1,1-1 0,-1 1 0,0-1-1,1 1 1,-1-1 0,0 1 0,1-1 0,-1 1-1,1-1 1,-1 1 0,1-1 0,-1 0-1,1 1 1,0-1 0,-1 0 0,1 1 0,-1-1-1,1 0 1,0 0 0,-1 1 0,1-1 0,0 0-1,-1 0 1,1 0 0,-1 0 0,1 0-1,0 0 1,-1 0 0,1 0 0,0 0 0,-1 0-1,2-1 1,29-5 230,-12-2-143,1 0 0,-2-1 0,1-1 0,-1-1 1,24-19-1,79-73-30,-110 93-41,4-4 10,0 0-1,0 0 1,-2-1-1,0-1 1,13-20 0,-34 51 76,-11 21 49,-17 41-1,32-65-114,0 1 0,0-1 1,1 1-1,1-1 0,0 1 1,1 0-1,0 24 0,1-36-19,0 1 0,0-1-1,0 0 1,1 0-1,-1 1 1,0-1 0,0 0-1,1 0 1,-1 1 0,1-1-1,-1 0 1,1 0 0,0 0-1,-1 0 1,1 0-1,0 0 1,0 0 0,0 0-1,-1 0 1,1 0 0,0-1-1,0 1 1,0 0 0,1 0-1,1 0 1,-1 0 39,1-1-1,-1 1 1,1-1 0,-1 0 0,1 0 0,0 0-1,-1 0 1,1 0 0,-1 0 0,1-1 0,-1 1-1,3-2 1,4 0 108,-1-2 1,0 1-1,0-1 0,0 0 1,0 0-1,11-10 0,-2-1-123,0-1-1,-1-2 1,0 1-1,15-25 0,-25 32-39,0 1 0,0 0 0,-1-1 0,-1 0 0,0 0 0,0-1 0,-1 1-1,0-1 1,-1 0 0,0 0 0,0-12 0,-2 23-2,1-1 0,-1 0 0,0 1 0,0-1 0,0 1 0,0-1 0,0 0 0,0 1 0,0-1 0,0 1 0,0-1 0,0 0 0,-1 1 0,1-1 0,0 1 0,0-1 0,-1 1 0,1-1 0,0 1 0,0-1 0,-1 1 0,1-1 0,-1 1 0,1-1 0,0 1 0,-1-1 0,0 1 0,-10 8 0,-8 24 0,16-25 0,0 0 0,1 0 0,1 0 0,-1 0 0,1 0 0,0 1 0,0-1 0,1 0 0,1 8 0,-1-14 0,0 0 0,1-1 0,-1 1 0,1 0 0,-1-1 0,0 1 0,1-1 0,-1 1 0,1-1 0,0 1 0,-1-1 0,1 1 0,-1-1 0,1 1 0,0-1 0,-1 0 0,1 1 0,0-1 0,0 0 0,-1 0 0,1 1 0,0-1 0,0 0 0,-1 0 0,1 0 0,0 0 0,0 0 0,-1 0 0,1 0 0,0 0 0,0 0 0,-1-1 0,1 1 0,0 0 0,0 0 0,-1-1 0,1 1 0,1-1 0,29-13 0,-22 7 0,0 0 0,0-1 0,0-1 0,-1 1 0,9-15 0,-13 19 0,-1-1 0,0 1 0,-1-1 0,1 0 0,-1 0 0,0 0 0,0-1 0,0 1 0,-1 0 0,0-1 0,0 1 0,-1-1 0,1-9 0,-1 15-139,0-1 1,-1 1-1,1-1 1,0 1-1,0-1 1,-1 0-1,1 1 0,0 0 1,-1-1-1,1 1 1,-1-1-1,1 1 0,-1-1 1,1 1-1,0 0 1,-1-1-1,1 1 1,-1 0-1,0-1 0,1 1 1,-1 0-1,1 0 1,-1 0-1,1-1 0,-1 1 1,0 0-1,1 0 1,-1 0-1,1 0 1,-1 0-1,0 0 0,1 0 1,-1 0-1,1 1 1,-1-1-1,-1 0 0,-21 8-9488,13 3-890</inkml:trace>
</inkml:ink>
</file>

<file path=ppt/ink/ink29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38.095"/>
    </inkml:context>
    <inkml:brush xml:id="br0">
      <inkml:brushProperty name="width" value="0.025" units="cm"/>
      <inkml:brushProperty name="height" value="0.025" units="cm"/>
    </inkml:brush>
  </inkml:definitions>
  <inkml:trace contextRef="#ctx0" brushRef="#br0">47 0 16528,'0'0'13548,"-2"66"-12555,-12-26-352,4 3-449,-3 2-160,6-2 32,6-3-480,1-4-833,0-11-1890,11-11-1794,2-12-3459</inkml:trace>
</inkml:ink>
</file>

<file path=ppt/ink/ink29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39.042"/>
    </inkml:context>
    <inkml:brush xml:id="br0">
      <inkml:brushProperty name="width" value="0.025" units="cm"/>
      <inkml:brushProperty name="height" value="0.025" units="cm"/>
    </inkml:brush>
  </inkml:definitions>
  <inkml:trace contextRef="#ctx0" brushRef="#br0">1 107 13773,'0'0'13004,"82"-12"-11370,-8 8-161,22-6-448,13 0-96,11-4-352,4 0-225,-5-1-352,-12 5 0,-17 5-1217,-16 1-1185,-21 0-1634,-20 3-1185,-19-2-4677</inkml:trace>
</inkml:ink>
</file>

<file path=ppt/ink/ink29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39.635"/>
    </inkml:context>
    <inkml:brush xml:id="br0">
      <inkml:brushProperty name="width" value="0.025" units="cm"/>
      <inkml:brushProperty name="height" value="0.025" units="cm"/>
    </inkml:brush>
  </inkml:definitions>
  <inkml:trace contextRef="#ctx0" brushRef="#br0">47 0 21492,'0'0'8488,"-3"11"-7666,-8 21-597,2 1 0,2 0 0,1 1 0,1-1 0,2 1 0,1 37 0,2-68-220,0-1 0,0 0-1,0 0 1,0 0 0,1 0 0,-1 0-1,1 0 1,-1 0 0,1 0-1,0 0 1,-1 0 0,1 0-1,0 0 1,0 0 0,1-1 0,-1 1-1,0 0 1,1-1 0,-1 1-1,0-1 1,1 1 0,0-1-1,-1 0 1,1 0 0,0 0 0,0 0-1,0 0 1,0 0 0,0 0-1,0 0 1,0-1 0,0 1-1,0-1 1,0 0 0,0 1 0,0-1-1,0 0 1,0 0 0,0 0-1,0 0 1,0-1 0,0 1-1,4-2 1,2 0 13,0-1 1,0 0-1,-1 0 0,1-1 1,-1 0-1,0 0 0,0-1 0,0 0 1,11-10-1,0-6-18,0 0 0,14-25 0,26-30 0,-62 123 0,1-31 0,0-6 0,0 1 0,1 1 0,0-1 0,1 0 0,1 12 0,0-22 0,0-1 0,0 1 0,1-1 0,-1 1 0,0-1 0,1 1 0,-1 0 0,0-1 0,1 1 0,-1-1 0,1 0 0,-1 1 0,1-1 0,-1 1 0,1-1 0,-1 0 0,1 1 0,-1-1 0,1 0 0,0 0 0,-1 1 0,1-1 0,0 0 0,-1 0 0,1 0 0,-1 0 0,1 0 0,0 0 0,-1 0 0,1 0 0,0 0 0,-1 0 0,1 0 0,-1 0 0,1-1 0,0 1 0,0 0 0,27-8 0,3-9 0,52-36 0,-66 41 0,0-1 0,1 2 0,0 1 0,1 0 0,0 1 0,1 1 0,0 1 0,31-8 0,-50 15 0,1-1 0,-1 1 0,1 0 0,-1 0 0,1-1 0,-1 1 0,1 0 0,-1 0 0,1 0 0,-1 1 0,1-1 0,-1 0 0,1 1 0,-1-1 0,0 0 0,1 1 0,-1 0 0,0-1 0,1 1 0,-1 0 0,0 0 0,0-1 0,1 1 0,-1 0 0,2 3 0,-2-2 0,-1 0 0,1 1 0,0-1 0,-1 1 0,0 0 0,1-1 0,-1 1 0,0-1 0,0 1 0,-1 0 0,1-1 0,0 1 0,-1-1 0,-1 4 0,-5 13 0,0-1 0,-1 0 0,-1-1 0,-1 0 0,-1 0 0,-24 29 0,23-36-2616,12-10 2457,0 1 0,-1-1 0,1 0-1,0 0 1,-1 0 0,1 0 0,0 0-1,-1 0 1,1 0 0,0 0 0,-1 0 0,1 0-1,0 0 1,-1 0 0,1 0 0,0 0-1,-1 0 1,1 0 0,0 0 0,-1-1 0,1 1-1,0 0 1,-1 0 0,1 0 0,0 0-1,0-1 1,-1 1 0,1 0 0,0 0-1,0-1 1,-1 1 0,1 0 0,0 0 0,0-1-1,0 1 1,-1 0 0,1-1 0,0 1-1,0 0 1,0-1 0,0 1 0,0 0 0,0-1-1,0 1 1,0-1 0,-4-20-11457</inkml:trace>
</inkml:ink>
</file>

<file path=ppt/ink/ink29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39.996"/>
    </inkml:context>
    <inkml:brush xml:id="br0">
      <inkml:brushProperty name="width" value="0.025" units="cm"/>
      <inkml:brushProperty name="height" value="0.025" units="cm"/>
    </inkml:brush>
  </inkml:definitions>
  <inkml:trace contextRef="#ctx0" brushRef="#br0">1 1 27130,'0'0'5637</inkml:trace>
</inkml:ink>
</file>

<file path=ppt/ink/ink29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40.787"/>
    </inkml:context>
    <inkml:brush xml:id="br0">
      <inkml:brushProperty name="width" value="0.025" units="cm"/>
      <inkml:brushProperty name="height" value="0.025" units="cm"/>
    </inkml:brush>
  </inkml:definitions>
  <inkml:trace contextRef="#ctx0" brushRef="#br0">214 312 19442,'0'0'7597,"-12"-5"-6279,6 3-1187,4 0-107,-1 1 1,1 0-1,-1 0 0,1 0 0,-1 0 0,0 0 1,1 1-1,-1-1 0,0 1 0,0-1 1,1 1-1,-1 0 0,0 0 0,0 0 0,1 1 1,-1-1-1,0 1 0,1-1 0,-1 1 0,0 0 1,1 0-1,-1 0 0,1 0 0,-1 1 0,1-1 1,0 1-1,0-1 0,-4 4 0,-13 16 208,1 1-1,-19 27 1,31-40 58,0 0 0,1 1 0,0 0 0,0 0 0,1 1 0,0-1 0,1 1 0,-3 16 0,6-27-287,0 0 1,0 1-1,0-1 1,0 0 0,0 0-1,0 1 1,0-1-1,0 0 1,0 1-1,1-1 1,-1 0 0,0 1-1,0-1 1,0 0-1,0 0 1,0 1-1,0-1 1,1 0-1,-1 0 1,0 1 0,0-1-1,1 0 1,-1 0-1,0 1 1,0-1-1,0 0 1,1 0 0,-1 0-1,0 0 1,1 1-1,-1-1 1,0 0-1,0 0 1,1 0-1,-1 0 1,0 0 0,1 0-1,-1 0 1,0 0-1,1 0 1,20-4 78,16-12-38,-10-2-44,-2-1 0,-1-1 0,0-1 0,-2-1 0,0-1 0,-2-1 0,24-35 0,-8 3 0,-3-1 0,39-89 0,-58 111 0,-30 106 0,-7-6 0,-26 85 0,43-128 0,1 1 0,1 0 0,1 0 0,0 38 0,4-60-69,-1 0 1,0 0-1,0-1 1,0 1-1,0 0 0,1-1 1,-1 1-1,0 0 1,1-1-1,-1 1 1,1 0-1,-1-1 0,1 1 1,-1-1-1,1 1 1,-1-1-1,1 1 0,-1-1 1,1 1-1,0-1 1,-1 1-1,1-1 0,0 0 1,-1 0-1,1 1 1,0-1-1,-1 0 0,1 0 1,0 0-1,0 1 1,-1-1-1,2 0 1,27-2-5463,-13-3-2050</inkml:trace>
</inkml:ink>
</file>

<file path=ppt/ink/ink29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41.423"/>
    </inkml:context>
    <inkml:brush xml:id="br0">
      <inkml:brushProperty name="width" value="0.025" units="cm"/>
      <inkml:brushProperty name="height" value="0.025" units="cm"/>
    </inkml:brush>
  </inkml:definitions>
  <inkml:trace contextRef="#ctx0" brushRef="#br0">7 11 17360,'0'0'9065,"-1"10"-6919,0-6-1987,-1 9 344,1 0 1,0 0 0,1 0 0,0 0 0,3 19 0,-2-29-477,0 0-1,-1 1 1,1-1 0,1 0 0,-1 1-1,0-1 1,1 0 0,-1 0-1,1 0 1,0 0 0,0 0-1,0-1 1,1 1 0,-1-1-1,1 1 1,-1-1 0,1 0-1,0 0 1,0 0 0,0 0-1,0 0 1,0-1 0,0 1-1,0-1 1,1 0 0,-1 0-1,0 0 1,1 0 0,3-1-1,-2 1-165,0-1-1,0 1 0,0-2 0,0 1 1,0 0-1,0-1 0,0 0 0,0 0 1,7-3-1,-6 1-827,-1 0 1,1 0-1,-1 0 0,1-1 1,-1 1-1,0-2 0,0 1 1,-1 0-1,1-1 0,6-10 1,-2 3-957,-2 0 1,0 0 0,0-1 0,5-16 0,5-24 2343,-24 74 8205,-2 1-3443,-24 44-1855,2-8-1524,0 7-458,-53 120 12,37-61-5872,43-108-3162</inkml:trace>
</inkml:ink>
</file>

<file path=ppt/ink/ink29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43.109"/>
    </inkml:context>
    <inkml:brush xml:id="br0">
      <inkml:brushProperty name="width" value="0.025" units="cm"/>
      <inkml:brushProperty name="height" value="0.025" units="cm"/>
    </inkml:brush>
  </inkml:definitions>
  <inkml:trace contextRef="#ctx0" brushRef="#br0">14 1 22453,'0'0'5477,"-7"68"-4035,4-31-994,1 6-384,1-1 0,1-1-64,0-4-1057,6-8-1281,7-12-1602,-1-12-2209,4-5-7368</inkml:trace>
</inkml:ink>
</file>

<file path=ppt/ink/ink29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43.576"/>
    </inkml:context>
    <inkml:brush xml:id="br0">
      <inkml:brushProperty name="width" value="0.025" units="cm"/>
      <inkml:brushProperty name="height" value="0.025" units="cm"/>
    </inkml:brush>
  </inkml:definitions>
  <inkml:trace contextRef="#ctx0" brushRef="#br0">180 268 12332,'0'0'4970,"-1"-10"-2541,1 5-2248,0 3-37,1 0 0,-1 1 0,0-1 0,0 0 0,0 0 0,0 0 0,0 1 0,-1-1 0,1 0 0,0 1 0,-1-1 0,1 0 0,-1 0 0,0 1 0,1-1 0,-1 1 0,0-1 0,0 1 0,0-1 0,0 1 0,0-1 0,-1 1 0,1 0 0,0 0 0,-1 0 0,1 0 0,0 0 0,-1 0 1,1 0-1,-1 0 0,0 0 0,1 1 0,-1-1 0,0 0 0,1 1 0,-1 0 0,0-1 0,0 1 0,1 0 0,-1 0 0,0 0 0,-3 0 0,-1 2-72,0 0 0,0 0 0,1 0 0,-1 0 1,1 1-1,-1 0 0,1 0 0,0 1 0,0-1 0,0 1 0,1 0 1,-1 1-1,1-1 0,0 1 0,0-1 0,1 1 0,-1 0 1,-4 10-1,3-5 35,-1 0 1,2 1-1,-1-1 0,1 1 1,1 0-1,0 0 0,1 0 1,0 1-1,-1 13 1,3-24-102,0 1 0,0-1 0,0 0 0,1 0 0,-1 1 1,0-1-1,1 0 0,-1 0 0,1 0 0,-1 0 0,1 1 0,-1-1 1,1 0-1,0 0 0,-1 0 0,1 0 0,0 0 0,0 0 1,0-1-1,0 1 0,0 0 0,0 0 0,0-1 0,0 1 0,0 0 1,0-1-1,1 1 0,-1-1 0,0 0 0,0 1 0,0-1 1,1 0-1,-1 0 0,0 0 0,0 0 0,1 0 0,-1 0 0,0 0 1,3 0-1,2-1 29,1 0 0,0 0 0,-1-1 0,1 1 0,-1-1 0,12-6 0,-2-1 60,0-1 0,0-1 1,-1-1-1,-1 0 0,0-1 1,-1 0-1,0-1 0,-1-1 1,17-25-1,3-12 1139,41-89 1,-45 68-931,-59 164-304,12-43 0,3 2 0,2 0 0,2 0 0,-7 67 0,19-115-7,-1 1 0,1-1 0,0 0 0,0 1-1,1-1 1,-1 1 0,0-1 0,1 0 0,-1 1 0,1-1 0,0 0 0,0 1-1,0-1 1,0 0 0,0 0 0,1 0 0,-1 0 0,0 0 0,1 0 0,0 0 0,-1 0-1,1-1 1,4 3 0,-4-2-65,1-1 1,0-1-1,-1 1 0,1 0 0,0-1 0,0 1 0,-1-1 1,1 0-1,0 0 0,0 0 0,0 0 0,0 0 0,-1-1 1,1 0-1,0 1 0,0-1 0,-1 0 0,1 0 0,-1 0 1,1-1-1,3-1 0,-1 0-1187,-1-1 1,1 0-1,-1 1 0,0-1 1,0-1-1,0 1 0,-1 0 1,5-7-1,9-17-8916</inkml:trace>
</inkml:ink>
</file>

<file path=ppt/ink/ink29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43.918"/>
    </inkml:context>
    <inkml:brush xml:id="br0">
      <inkml:brushProperty name="width" value="0.025" units="cm"/>
      <inkml:brushProperty name="height" value="0.025" units="cm"/>
    </inkml:brush>
  </inkml:definitions>
  <inkml:trace contextRef="#ctx0" brushRef="#br0">57 347 21524,'0'0'7303,"-17"55"-5637,6-23-737,2-1-705,0 1-160,4-5-32,2-3-641,1-10-928,2-9-929,0-16-6631,1-17-4196</inkml:trace>
  <inkml:trace contextRef="#ctx0" brushRef="#br0" timeOffset="1">126 1 24183,'0'0'8392,"-58"30"-8200,47-11-192,4-1 0,7-4 0,0-8-2755,5-6-4003</inkml:trace>
</inkml:ink>
</file>

<file path=ppt/ink/ink29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49.044"/>
    </inkml:context>
    <inkml:brush xml:id="br0">
      <inkml:brushProperty name="width" value="0.025" units="cm"/>
      <inkml:brushProperty name="height" value="0.025" units="cm"/>
    </inkml:brush>
  </inkml:definitions>
  <inkml:trace contextRef="#ctx0" brushRef="#br0">9 134 15054,'0'0'2878,"-3"-8"-839,2 6-1912,0-1 1,1 1-1,-1-1 1,0 0-1,1 1 1,-1-1-1,1 1 1,0-1-1,0 0 1,0 1-1,0-1 1,0 0-1,1 1 1,-1-1-1,1 1 0,0-1 1,0 1-1,0-1 1,0 1-1,0-1 1,0 1-1,0 0 1,1 0-1,-1-1 1,1 1-1,0 0 1,0 0-1,0 1 1,0-1-1,0 0 1,0 1-1,3-3 1,7-3 91,0-1 0,1 2 0,24-10 1,-32 14-193,-1 0 1,1 1 0,0 0-1,0 0 1,-1 0 0,1 0-1,0 1 1,0 0 0,0 0-1,0 0 1,0 1-1,-1-1 1,1 1 0,8 3-1,-10-2 10,-1 0-1,0 0 1,-1 0-1,1 0 0,0 0 1,-1 0-1,1 1 1,-1-1-1,0 1 1,0-1-1,0 1 0,0-1 1,0 1-1,0 0 1,-1 0-1,1-1 0,-1 1 1,0 0-1,0 0 1,0-1-1,0 1 1,0 0-1,-2 4 0,-11 69 1648,-3-20-701,8-30-752,1-1 1,0 1-1,2 1 0,1-1 0,0 54 0,4-78-211,0 1 0,0-1-1,0 1 1,1 0 0,-1-1 0,1 1 0,0-1 0,0 1 0,0-1 0,0 0 0,0 1-1,1-1 1,-1 0 0,1 0 0,-1 0 0,1 0 0,0 0 0,0 0 0,-1 0-1,1 0 1,1-1 0,-1 1 0,0-1 0,0 0 0,1 0 0,-1 1 0,0-1 0,1-1-1,-1 1 1,1 0 0,0-1 0,-1 1 0,1-1 0,-1 0 0,1 0 0,0 0 0,-1 0-1,1 0 1,4-2 0,3 1 81,0-1 0,0 0 0,0-1 0,0 0 0,-1 0 0,0-1-1,0-1 1,0 1 0,12-9 0,-6 1-42,-1 0 0,0-1 1,-1 0-1,-1-1 0,15-20 0,-22 26-41,1 0-1,-1 0 1,0-1-1,-1 0 1,0 0 0,-1 0-1,0-1 1,0 1-1,-1-1 1,0 1-1,1-17 1,-3 26-18,0-1 0,0 1 0,0 0 0,0 0 0,0 0 0,1-1 0,-1 1 0,0 0 0,0 0 0,0 0 0,0-1 0,0 1 0,0 0 0,0 0 0,0 0 0,0-1 0,0 1 0,-1 0 0,1 0 0,0 0 0,0-1 0,0 1 0,0 0 0,0 0 0,0 0 0,0-1 0,0 1 0,-1 0 0,1 0 0,0 0 0,0 0 0,0 0 0,0-1 0,-1 1 0,1 0 0,0 0 0,0 0 0,0 0 0,0 0 0,-1 0 0,1 0 0,0 0 0,0 0 0,-1 0 0,1 0 0,0 0 0,0-1 0,0 1 0,-1 1 0,1-1 0,0 0 0,-1 0 0,-11 11 0,-9 19 0,20-28 0,1-1 0,-1 1 0,0 0 0,0-1 0,1 1 0,-1 0 0,0 0 0,1 0 0,0 0 0,0 0 0,-1-1 0,1 1 0,0 0 0,0 0 0,1 0 0,-1 0 0,0 0 0,1 0 0,-1 0 0,1-1 0,-1 1 0,1 0 0,0 0 0,0-1 0,0 1 0,0 0 0,0-1 0,0 1 0,0-1 0,1 0 0,-1 1 0,3 1 0,-1-2 0,0 0 0,-1-1 0,1 1 0,0-1 0,0 0 0,0 1 0,-1-1 0,1-1 0,0 1 0,0 0 0,0-1 0,0 1 0,-1-1 0,1 0 0,0 0 0,-1 0 0,1 0 0,-1-1 0,1 1 0,-1-1 0,0 1 0,4-3 0,1-2 0,1 0 0,-1-1 0,0 0 0,-1 0 0,1 0 0,-1-1 0,-1 0 0,1 0 0,-1 0 0,-1-1 0,0 1 0,0-1 0,-1 0 0,0 0 0,0-1 0,-1 1 0,0-1 0,-1 1 0,0-1 0,0 0 0,-2-10 0,1 18-174,-1 0-1,1-1 1,-1 1 0,0 0-1,0 0 1,0 0 0,0 0-1,-1 0 1,1 0-1,0 0 1,-1 1 0,1-1-1,-1 0 1,0 1 0,1-1-1,-1 1 1,0-1 0,0 1-1,0 0 1,0 0 0,0 0-1,0 0 1,-1 0 0,-2 0-1,4 0 11,-1 1 0,1-1-1,0 1 1,0 0 0,0-1-1,-1 1 1,1 0 0,0 0-1,0 0 1,-1 0 0,1 0-1,0 0 1,0 0 0,-1 0 0,1 1-1,0-1 1,0 0 0,0 1-1,-1-1 1,1 1 0,0-1-1,0 1 1,0 0 0,0-1-1,0 1 1,0 0 0,0 0 0,0 0-1,1 0 1,-1 0 0,0 0-1,0 0 1,1 0 0,-1 0-1,0 0 1,1 0 0,-1 0-1,1 0 1,0 0 0,-1 1 0,1-1-1,-1 2 1,3 7-6546,5-4-3695</inkml:trace>
</inkml:ink>
</file>

<file path=ppt/ink/ink29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49.573"/>
    </inkml:context>
    <inkml:brush xml:id="br0">
      <inkml:brushProperty name="width" value="0.025" units="cm"/>
      <inkml:brushProperty name="height" value="0.025" units="cm"/>
    </inkml:brush>
  </inkml:definitions>
  <inkml:trace contextRef="#ctx0" brushRef="#br0">91 1 16015,'0'0'6017,"-7"9"-3727,-4 9-1416,1 0 0,1 0 0,1 0 0,0 1 0,2 0 1,0 1-1,-4 22 0,5-17-632,1 0 0,0 0 0,2 0 0,1 0 0,4 46 0,-3-70-242,1 0 0,-1 0 0,1 1 0,-1-1 0,1 0 0,0 0 0,-1 0 0,1 0 0,0 0 0,0 0 0,0 0 0,0 0 0,0 0 0,0 0 0,0 0 0,0 0 0,0-1 0,0 1 0,0 0 0,1-1 0,-1 1 0,0-1 0,0 0 0,1 1 0,-1-1 0,0 0 0,1 1 0,-1-1 0,0 0 0,1 0 0,-1 0 0,0-1 0,1 1 0,-1 0 0,0 0 0,0-1 0,1 1 0,-1 0 0,0-1 0,0 0 0,2 0 0,4-1 0,1-1 0,-1 0 0,0-1 0,0 0 0,10-6 0,12-17 0,13-9 0,-42 37 0,1-1 0,-1 1 0,1 0 0,0-1 0,-1 1 0,1 0 0,-1 0 0,0 0 0,1 0 0,-1-1 0,0 1 0,1 0 0,-1 0 0,0 0 0,0 0 0,0 0 0,0 0 0,0 0 0,0 0 0,0-1 0,0 1 0,-1 2 0,2 33 0,-1-32 0,0 7 0,-1-4 0,1 0 0,0 0 0,1 0 0,-1 0 0,1 0 0,1-1 0,-1 1 0,4 7 0,-4-12 0,0 0 0,1 0 0,-1-1 0,1 1 0,-1-1 0,1 1 0,0-1 0,0 1 0,0-1 0,0 0 0,0 0 0,0 0 0,0 0 0,0 0 0,0 0 0,0-1 0,0 1 0,1-1 0,-1 1 0,0-1 0,0 0 0,1 0 0,-1 0 0,0 0 0,0 0 0,1-1 0,-1 1 0,0-1 0,4-1 0,0 0 0,1 0 0,-1-1 0,1 1 0,-1-2 0,0 1 0,-1-1 0,1 1 0,-1-2 0,1 1 0,-1 0 0,0-1 0,6-8 0,-1 1 0,0-1 0,-1 1 0,0-2 0,9-19 0,-24 46 0,1 0 0,1 0 0,0 0 0,1 1 0,0-1 0,1 1 0,1 0 0,0 19 0,1-32 1,0 0 0,0 0 0,0-1 0,1 1 0,-1 0 0,0 0 0,1 0 0,-1 0 0,1 0 0,-1 0 0,1 0 0,-1-1 0,1 1 0,0 0 0,-1 0 0,1-1 0,0 1 0,0 0 0,-1-1 0,1 1 0,0-1 0,0 1 0,0-1 0,0 0 0,0 1 0,0-1 0,0 0 0,0 1 0,0-1 0,0 0 0,0 0 0,0 0 0,0 0 0,0 0 0,0 0 0,0 0 0,0 0 0,1-1 0,1 1-88,0-1 0,-1 0 0,1 1 0,0-1 0,-1 0-1,1 0 1,-1 0 0,1-1 0,-1 1 0,0 0 0,1-1 0,-1 0 0,3-2 0,11-23-4819,-6-4-3795,-2-12-7677</inkml:trace>
</inkml:ink>
</file>

<file path=ppt/ink/ink29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49.916"/>
    </inkml:context>
    <inkml:brush xml:id="br0">
      <inkml:brushProperty name="width" value="0.025" units="cm"/>
      <inkml:brushProperty name="height" value="0.025" units="cm"/>
    </inkml:brush>
  </inkml:definitions>
  <inkml:trace contextRef="#ctx0" brushRef="#br0">36 1 15727,'0'0'11146,"-35"61"-11017,35-42-226,15-3-1985,7-3-3587,4 0-7623</inkml:trace>
</inkml:ink>
</file>

<file path=ppt/ink/ink29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50.248"/>
    </inkml:context>
    <inkml:brush xml:id="br0">
      <inkml:brushProperty name="width" value="0.025" units="cm"/>
      <inkml:brushProperty name="height" value="0.025" units="cm"/>
    </inkml:brush>
  </inkml:definitions>
  <inkml:trace contextRef="#ctx0" brushRef="#br0">34 268 14510,'0'0'4383,"-3"12"-631,-3 10-2306,-14 58 3402,18-73-4557,1 0 0,0 0 0,1 0 0,0 0 0,0 0 0,0 1 0,1-1 0,0 0 0,2 8 0,-1-12-279,-1 0 0,1-1 0,0 1 1,0-1-1,0 0 0,0 1 0,0-1 0,0 0 0,0 0 1,1-1-1,-1 1 0,1 0 0,0-1 0,-1 1 1,1-1-1,0 0 0,0 0 0,0 0 0,0 0 0,0-1 1,0 1-1,0-1 0,0 1 0,0-1 0,4-1 1,1 2 3,0-2 0,0 1 1,0-1-1,-1 0 1,1-1-1,0 0 0,0 0 1,13-6-1,-7-1-11,0 0-1,-1 0 1,0-1-1,-1-1 1,0 0-1,0-1 1,-1 0-1,-1-1 1,0 0-1,-1 0 1,0-1-1,8-18 1,-7 11 26,-1 0 0,-1-1 0,-1 0-1,-1 0 1,-1-1 0,0 1 0,-2-1 0,1-24 0,-4 43-26,0 0 1,0 0 0,0-1-1,-1 1 1,1 0 0,-1 0-1,0 0 1,0 0 0,0 0-1,-1 0 1,1 0 0,-1 0-1,0 0 1,0 1 0,0-1-1,-1 1 1,-4-6 0,4 7-15,1 0 1,-1 1-1,0-1 0,-1 1 1,1-1-1,0 1 0,0 0 1,0 0-1,-1 0 1,1 1-1,0-1 0,-1 1 1,1 0-1,-1 0 0,1 0 1,0 0-1,-1 1 1,1-1-1,-1 1 0,1 0 1,0 0-1,-6 3 0,-5 2 24,0 1-1,1 1 0,0 0 0,1 1 0,0 0 0,0 1 0,1 0 0,0 1 0,0 0 1,2 0-1,-1 1 0,2 1 0,-10 16 0,17-28-13,0 1-1,0 0 1,0 0-1,0 0 1,0-1-1,1 1 1,-1 0-1,0 0 1,1 0 0,0 0-1,-1 0 1,1 0-1,0 0 1,0 0-1,0 0 1,0 0-1,1 0 1,-1 0-1,0 0 1,1 0 0,0 0-1,-1 0 1,1 0-1,0 0 1,0 0-1,0 0 1,0-1-1,0 1 1,0 0 0,1-1-1,-1 1 1,0-1-1,1 1 1,0-1-1,-1 0 1,1 0-1,0 0 1,-1 0 0,1 0-1,3 1 1,7 3-8,1-2-1,-1 0 1,1 0 0,0-1 0,18 0 0,-8 1-42,11 0-512,1 1-824,66 14 0,-93-16 1144,-1 0 0,1 1 0,0 0 0,-1 0 0,1 1 0,-1 0 0,0 0 0,0 0 0,-1 1 0,1 0 0,-1 0 0,0 1 0,9 12 0,-4 9-3725,-11-8-2014,-4-2-7232</inkml:trace>
</inkml:ink>
</file>

<file path=ppt/ink/ink29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50.714"/>
    </inkml:context>
    <inkml:brush xml:id="br0">
      <inkml:brushProperty name="width" value="0.025" units="cm"/>
      <inkml:brushProperty name="height" value="0.025" units="cm"/>
    </inkml:brush>
  </inkml:definitions>
  <inkml:trace contextRef="#ctx0" brushRef="#br0">270 94 18033,'1'-8'2509,"0"0"-2021,0-37 4166,-2 44-4522,1-1 0,-1 0 0,1 1 0,-1-1 0,1 1 1,-1-1-1,0 1 0,0-1 0,0 1 0,0-1 0,0 1 0,0 0 0,0-1 0,0 1 0,-1 0 0,1 0 1,0 0-1,-1 0 0,1 0 0,-1 0 0,1 1 0,-1-1 0,0 0 0,1 1 0,-1-1 0,1 1 0,-3-1 0,-3 1-82,0-1 0,0 1 0,1 1 0,-1 0 0,0 0 0,0 0 0,0 0 0,1 1 0,-1 0 0,1 1 0,-1 0 0,1 0 0,0 0 0,0 0 0,0 1 0,0 0 0,1 0 0,0 1 0,0 0 0,0 0 0,0 0 0,-4 7-1,-4 4-46,2-1-1,0 2 0,0 0 0,2 0 0,0 1 0,-11 32 0,18-45 6,0 1 1,1 0-1,-1 0 0,1-1 0,1 1 0,-1 0 1,1 0-1,0 0 0,0 0 0,2 7 0,-1-10-32,0-1 0,0 1 0,0 0 0,0-1 0,0 1 0,1-1 0,-1 0 0,1 1 0,0-1 0,-1 0 0,1 0 0,0 0 0,0 0 0,1 0 0,-1-1 0,0 1 0,1-1 0,-1 1 0,0-1 0,1 0 0,0 0 0,-1 0 0,5 1 0,7 1-663,0 0 0,0 0 0,0-2 0,0 0 0,24-1 0,35-8-5013,-3-9-3327</inkml:trace>
</inkml:ink>
</file>

<file path=ppt/ink/ink29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51.138"/>
    </inkml:context>
    <inkml:brush xml:id="br0">
      <inkml:brushProperty name="width" value="0.025" units="cm"/>
      <inkml:brushProperty name="height" value="0.025" units="cm"/>
    </inkml:brush>
  </inkml:definitions>
  <inkml:trace contextRef="#ctx0" brushRef="#br0">252 1 16912,'0'0'3390,"-14"2"-224,1 1-2646,0 1 1,0 0 0,0 0-1,0 1 1,1 1 0,0 0 0,0 1-1,1 0 1,-1 1 0,-16 15 0,-28 36 1175,53-55-1620,0 0 0,-1 1 0,2 0 0,-1-1 0,0 1 0,1 0 0,0 0 0,0 0 0,1 0 1,-1 0-1,1 1 0,-1 8 0,3-13-74,-1 1 1,1-1 0,-1 1-1,1-1 1,-1 0-1,1 1 1,0-1-1,0 0 1,0 1 0,0-1-1,0 0 1,0 0-1,0 0 1,0 0-1,0 0 1,0 0 0,1 0-1,-1 0 1,0 0-1,1-1 1,-1 1-1,0-1 1,1 1 0,-1-1-1,1 1 1,-1-1-1,1 0 1,-1 0-1,1 1 1,0-1 0,-1 0-1,1-1 1,1 1-1,56-3 92,-46 0-138,0-1-1,0 0 0,-1-1 0,0 0 0,0-1 0,0 0 1,-1-1-1,0 0 0,0-1 0,0 0 0,12-14 0,43-29 82,-66 51-32,0-1 0,1 1 0,-1 0 1,0 0-1,1 0 0,-1-1 1,0 1-1,0 0 0,1 0 1,-1 0-1,0 0 0,1 0 1,-1 0-1,0 0 0,1 0 1,-1 0-1,1 0 0,-1 0 1,0 0-1,1 0 0,-1 0 1,0 0-1,1 0 0,-1 0 1,0 0-1,1 0 0,-1 0 1,0 0-1,1 1 0,-1-1 1,0 0-1,0 0 0,1 0 0,-1 1 1,0-1-1,0 0 0,1 0 1,-1 1-1,0-1 0,0 0 1,0 1-1,1-1 0,3 23 226,-6 32 229,2-49-381,-1 2-40,2 29 94,-1-35-132,1-1 0,-1 0 1,1 0-1,0 0 1,0 0-1,-1 0 0,1 0 1,0 0-1,0 0 0,0 0 1,0 0-1,0 0 0,0 0 1,0-1-1,0 1 0,1 0 1,-1-1-1,0 1 0,0-1 1,0 1-1,1-1 0,-1 0 1,0 1-1,1-1 0,-1 0 1,3 0-1,16 0-1,0-1 0,0 0 0,1-2 0,-1 0 0,0-1 0,-1-1 0,1-1 0,18-9 0,-16 7 0,0 1 0,1 0 0,-1 2 0,1 0 0,39-2 0,-62 7 0,1 0 0,-1 0 0,1 1 0,-1-1 0,1 0 0,-1 0 0,1 0 0,-1 1 0,1-1 0,-1 0 0,1 1 0,-1-1 0,1 0 0,-1 1 0,0-1 0,1 0 0,-1 1 0,0-1 0,1 1 0,-1-1 0,0 1 0,1-1 0,-1 1 0,0-1 0,0 1 0,0-1 0,0 1 0,1-1 0,-1 1 0,0-1 0,0 1 0,0-1 0,0 1 0,0 0 0,0-1 0,0 1 0,0-1 0,-1 1 0,1-1 0,0 1 0,0-1 0,0 1 0,-1-1 0,1 1 0,0-1 0,-1 1 0,-14 36 0,8-22 0,3 2-1249,1 0-3428</inkml:trace>
</inkml:ink>
</file>

<file path=ppt/ink/ink29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51.837"/>
    </inkml:context>
    <inkml:brush xml:id="br0">
      <inkml:brushProperty name="width" value="0.025" units="cm"/>
      <inkml:brushProperty name="height" value="0.025" units="cm"/>
    </inkml:brush>
  </inkml:definitions>
  <inkml:trace contextRef="#ctx0" brushRef="#br0">90 0 7976,'0'0'20686,"-2"12"-20019,-5 32 8,2-25-473,1 2 0,1-1 0,1 0 0,0 1 0,2-1 0,1 1-1,2 21 1,-1-38-200,0 0 1,-1-1-1,1 1 0,0-1 0,1 0 0,-1 1 0,1-1 1,-1 0-1,1 0 0,0-1 0,0 1 0,0-1 0,0 1 0,1-1 1,-1 0-1,1 0 0,-1 0 0,1-1 0,0 1 0,-1-1 1,1 0-1,0 0 0,8 0 0,10 3-132,0-2 0,0-1-1,25-2 1,-20 0-111,-20 1 189,0 0 0,0 0 0,-1 1 0,1 0-1,0 0 1,0 0 0,-1 1 0,1 0 0,7 4 0,-13-5 66,1 0 0,0 0 0,-1 1 1,1-1-1,-1 1 0,1-1 1,-1 1-1,0 0 0,0 0 0,0-1 1,0 1-1,0 0 0,0 0 1,0 0-1,-1 0 0,1 0 1,-1 0-1,1 0 0,-1 0 0,0 0 1,0 0-1,0 1 0,0-1 1,0 0-1,0 0 0,0 0 1,-1 0-1,1 0 0,-1 0 0,0 0 1,1 0-1,-1 0 0,0 0 1,-2 2-1,0 2 41,-1 1 0,0-1 0,0 0 0,0 0 0,-1-1 0,0 1 0,0-1 0,-1 0 0,1-1 0,-1 1 0,0-1 0,0 0 0,-1 0 0,1-1 0,-1 0 0,0 0 0,0 0 0,0-1 0,-12 2 0,-8 2 139,0-1 1,-1-2 0,-49 1 0,72-4-350,0-1 0,1 1 0,-1-1 0,0 1 1,1-1-1,-1 0 0,1-1 0,-1 1 0,1-1 0,0 0 0,-1 0 0,1-1 0,0 1 1,0-1-1,1 0 0,-6-4 0,7 5-27,0-1 0,1 1 0,0 0 1,-1-1-1,1 1 0,0 0 0,0-1 0,0 1 1,0-1-1,1 0 0,-1 1 0,1-1 0,-1 0 1,1 1-1,0-1 0,0 0 0,0 1 0,0-1 1,1 0-1,-1 1 0,1-1 0,0 0 0,0 1 0,0-1 1,0 1-1,0-1 0,0 1 0,0 0 0,1-1 1,3-2-1,20-23-6731</inkml:trace>
</inkml:ink>
</file>

<file path=ppt/ink/ink29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52.210"/>
    </inkml:context>
    <inkml:brush xml:id="br0">
      <inkml:brushProperty name="width" value="0.025" units="cm"/>
      <inkml:brushProperty name="height" value="0.025" units="cm"/>
    </inkml:brush>
  </inkml:definitions>
  <inkml:trace contextRef="#ctx0" brushRef="#br0">1 228 19635,'0'0'5744,"9"-1"-2685,5-1-2525,-1-1 0,0-1 0,0 0 0,0-1 0,-1 0 1,23-13-1,-19 9-496,0-1 0,-1 0 1,0-1-1,-1-1 0,0 0 1,0-1-1,-2-1 0,21-27 0,-31 39-33,-1 0 0,1-1-1,-1 1 1,0 0 0,0-1-1,0 1 1,0 0 0,-1-1-1,1 1 1,0-1 0,-1 1 0,0-1-1,0-4 1,0 6-2,0 1 0,0-1 0,-1 0 0,1 0 0,0 1 0,-1-1 0,1 0 0,-1 0 0,1 1 0,-1-1 0,1 0 0,-1 1 0,1-1 0,-1 1 0,1-1 0,-1 1 0,0-1 0,0 1 0,1-1 0,-1 1 0,0 0 0,1-1 0,-1 1 0,0 0 0,0 0 0,-1-1 0,-3 1 4,1 0 0,0 0 0,-1 0 0,1 0 1,0 1-1,0 0 0,-1 0 0,1 0 0,0 0 0,0 1 0,0 0 0,0 0 0,-6 3 0,-14 12-7,0 0 0,-36 34 0,50-40 0,-1 0 0,2 0 0,-1 1 0,1 0 0,1 0 0,0 1 0,-6 15 0,13-26-18,0-1 1,0 1-1,0 0 0,0 0 1,1 0-1,-1 0 0,1 0 0,-1 0 1,1 0-1,0 0 0,-1 0 1,1 0-1,0 0 0,0 0 1,1 0-1,-1 0 0,0 0 1,1 0-1,-1 0 0,1-1 1,-1 1-1,1 0 0,0 0 0,0 0 1,0 0-1,0-1 0,0 1 1,0 0-1,1-1 0,-1 1 1,1-1-1,-1 0 0,1 1 1,-1-1-1,1 0 0,0 0 1,-1 0-1,1 0 0,0 0 0,0 0 1,0-1-1,0 1 0,2 0 1,11 2-658,0 0 1,0-2 0,0 1 0,29-3-1,-23 1-748,21 0-7354</inkml:trace>
</inkml:ink>
</file>

<file path=ppt/ink/ink29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56.241"/>
    </inkml:context>
    <inkml:brush xml:id="br0">
      <inkml:brushProperty name="width" value="0.025" units="cm"/>
      <inkml:brushProperty name="height" value="0.025" units="cm"/>
    </inkml:brush>
  </inkml:definitions>
  <inkml:trace contextRef="#ctx0" brushRef="#br0">301 152 16624,'7'-16'1267,"0"0"1,-1-1-1,0 0 1,-2 0-1,0 0 1,3-34-1,-21 62 794,5 6-1914,0 0 1,1 1 0,0 0-1,2 0 1,0 1-1,1 0 1,1 0-1,1 0 1,-2 24 0,2 26 646,5 86 0,4-107-482,1 1 1,3-2-1,1 1 1,20 48-1,17 75 272,-47-169-608,-1-1 0,1 0 1,-1 1-1,0-1 0,0 1 0,1-1 1,-1 1-1,0-1 0,0 1 0,0-1 0,-1 1 1,1-1-1,0 1 0,-1-1 0,1 0 0,0 1 1,-2 1-1,2-3-15,-1 0 1,1 1-1,-1-1 1,1 0-1,-1 0 1,0 1-1,1-1 1,-1 0-1,1 0 1,-1 0-1,0 0 1,1 0-1,-1 0 1,1 0-1,-1 0 1,0 0-1,1 0 1,-1 0-1,1 0 1,-1 0-1,0-1 1,1 1-1,-1 0 0,1 0 1,-1-1-1,1 1 1,-1-1-1,-45-34-2834,41 31 2539,-1-2-224,-143-132-7095,112 100 8059,-59-77 0,94 112-188,0 0-1,0 1 1,0-1-1,0 0 1,0 0 0,1-1-1,0 1 1,-1 0-1,1 0 1,0-1-1,0 1 1,1-1 0,-1 1-1,1-6 1,0 7-140,1 1 1,0-1 0,0 0 0,-1 1-1,1 0 1,0-1 0,1 1 0,-1 0-1,0-1 1,0 1 0,0 0-1,1 0 1,-1 0 0,1 0 0,-1 0-1,1 0 1,-1 0 0,1 1 0,-1-1-1,1 1 1,0-1 0,-1 1-1,1-1 1,0 1 0,-1 0 0,1 0-1,0 0 1,3 0 0,50-4-443,56 5 0,-42 0-5090,-21-1-3418</inkml:trace>
</inkml:ink>
</file>

<file path=ppt/ink/ink29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56.681"/>
    </inkml:context>
    <inkml:brush xml:id="br0">
      <inkml:brushProperty name="width" value="0.025" units="cm"/>
      <inkml:brushProperty name="height" value="0.025" units="cm"/>
    </inkml:brush>
  </inkml:definitions>
  <inkml:trace contextRef="#ctx0" brushRef="#br0">192 79 18642,'-12'2'2365,"-3"1"-1427,1 0 0,-1 1 0,1 1-1,0 0 1,-24 13 0,33-16-757,1 1 0,-1-1-1,1 1 1,0 0-1,0 0 1,0 0 0,0 1-1,1-1 1,-1 1-1,1 0 1,0 0 0,0 0-1,0 0 1,1 1-1,-1-1 1,1 1 0,0-1-1,1 1 1,-1 0-1,1 0 1,0 0 0,0 0-1,0 0 1,0 5-1,2-8-175,-1-1-1,0 0 1,1 0-1,-1 0 1,1 0-1,-1 1 1,1-1-1,-1 0 1,1 0-1,0 0 0,0 0 1,-1 0-1,1 0 1,0 0-1,0-1 1,0 1-1,0 0 1,0 0-1,0-1 1,0 1-1,1 0 1,-1-1-1,0 1 0,0-1 1,0 0-1,0 1 1,1-1-1,-1 0 1,0 0-1,3 0 1,47 1 114,-36-1-46,305-19-633,-293 24 750,-26-5-137,0 1 0,-1-1 1,1 1-1,0 0 0,-1-1 1,1 1-1,-1 0 0,1-1 0,-1 1 1,1 0-1,-1-1 0,1 1 0,-1 0 1,0 0-1,0 0 0,1 0 1,-1-1-1,0 1 0,0 0 0,0 0 1,0 0-1,0 0 0,0 0 1,0 0-1,0-1 0,0 1 0,0 0 1,-1 1-1,1-2-51,0 0 0,0-1 0,0 1 1,0 0-1,0 0 0,-1-1 0,1 1 0,0 0 1,0 0-1,0 0 0,0 0 0,0-1 0,-1 1 1,1 0-1,0 0 0,0 0 0,0 0 0,-1 0 0,1-1 1,0 1-1,0 0 0,0 0 0,-1 0 0,1 0 1,0 0-1,0 0 0,-1 0 0,1 0 0,0 0 1,0 0-1,0 0 0,-1 0 0,1 0 0,0 0 1,0 0-1,-1 0 0,1 0 0,0 0 0,0 0 0,-1 0 1,1 0-1,0 1 0,0-1 0,0 0 0,-1 0 1,1 0-1,0 0 0,0 0 0,0 1 0,0-1 1,-1 0-1,1 0 0,0 0 0,0 1 0,0-1 1,0 0-1,0 0 0,0 0 0,0 1 0,0-1 0,0 0 1,-1 0-1,1 1 0,-8-22-30,9-206 28,0 226 3,0 1-1,-1-1 1,1 0-1,0 1 1,-1-1-1,1 0 1,0 1-1,0-1 1,-1 1 0,1-1-1,0 1 1,0 0-1,0-1 1,0 1-1,0 0 1,0-1-1,-1 1 1,1 0 0,0 0-1,0 0 1,0 0-1,0 0 1,0 0-1,0 0 1,0 0 0,0 0-1,1 1 1,35 2-291,-35-3 216,43 5-2674,3-2-3952,13-3-5255</inkml:trace>
</inkml:ink>
</file>

<file path=ppt/ink/ink29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57.335"/>
    </inkml:context>
    <inkml:brush xml:id="br0">
      <inkml:brushProperty name="width" value="0.025" units="cm"/>
      <inkml:brushProperty name="height" value="0.025" units="cm"/>
    </inkml:brush>
  </inkml:definitions>
  <inkml:trace contextRef="#ctx0" brushRef="#br0">4 0 23510,'0'0'9257,"-3"60"-9257,3-36 0,0-3 0,3-2 0,12 0-480,-2-4-2211,-1-6-2498,1-8-3811</inkml:trace>
</inkml:ink>
</file>

<file path=ppt/ink/ink29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57.690"/>
    </inkml:context>
    <inkml:brush xml:id="br0">
      <inkml:brushProperty name="width" value="0.025" units="cm"/>
      <inkml:brushProperty name="height" value="0.025" units="cm"/>
    </inkml:brush>
  </inkml:definitions>
  <inkml:trace contextRef="#ctx0" brushRef="#br0">268 0 19378,'0'0'1997,"5"9"133,10 21-36,10 17 289,28 78 1,-47-110-2340,-2 0 1,1 1 0,-2 0 0,0 0-1,-1 0 1,-1 0 0,-1 0 0,0 0-1,-4 32 1,1-39-95,0 1 0,-1-1 0,0 0 0,0 0 0,-1 0 0,-1-1 0,1 0 0,-1 0 0,0 0 0,-1 0 0,0-1-1,0 0 1,-1-1 0,1 0 0,-14 8 0,2-2-927,-1 0 0,0-2 1,0 0-1,-1-1 0,-39 10 0,-2-8-3363,2-7-2403</inkml:trace>
</inkml:ink>
</file>

<file path=ppt/ink/ink29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58.019"/>
    </inkml:context>
    <inkml:brush xml:id="br0">
      <inkml:brushProperty name="width" value="0.025" units="cm"/>
      <inkml:brushProperty name="height" value="0.025" units="cm"/>
    </inkml:brush>
  </inkml:definitions>
  <inkml:trace contextRef="#ctx0" brushRef="#br0">190 1 15278,'0'0'7720,"-51"35"-6759,23 2-257,-3 14 129,3 8 96,2 8-352,8 7 63,11 2-255,7-2-225,13-8-160,25-10 0,15-9-64,16-12 64,11-14-1121,7-11-2339,0-9-3458</inkml:trace>
</inkml:ink>
</file>

<file path=ppt/ink/ink29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2:01.444"/>
    </inkml:context>
    <inkml:brush xml:id="br0">
      <inkml:brushProperty name="width" value="0.025" units="cm"/>
      <inkml:brushProperty name="height" value="0.025" units="cm"/>
    </inkml:brush>
  </inkml:definitions>
  <inkml:trace contextRef="#ctx0" brushRef="#br0">179 94 8776,'0'0'4725,"2"-8"-1277,1 2-3222,-1 1 429,-1-1 1,1 0-1,-1 1 0,0-1 1,0 0-1,0-7 0,-1 12-540,0 0 1,0-1-1,0 1 0,0-1 1,-1 1-1,1 0 0,0-1 0,-1 1 1,0 0-1,1-1 0,-1 1 1,1 0-1,-1 0 0,0 0 0,0 0 1,0-1-1,0 1 0,0 0 1,0 0-1,0 1 0,0-1 0,0 0 1,0 0-1,-1 0 0,1 1 1,0-1-1,0 1 0,-1-1 1,1 1-1,-1-1 0,1 1 0,0 0 1,-1 0-1,1 0 0,-3 0 1,-1 0-56,-1 0 0,0 1 0,1 0 1,-1 0-1,0 0 0,1 1 1,0 0-1,-1 0 0,1 0 1,0 1-1,0-1 0,0 1 0,0 1 1,1-1-1,-1 1 0,1-1 1,0 1-1,0 1 0,0-1 1,1 0-1,-1 1 0,1 0 0,-3 6 1,-1-1 195,2 1 1,0-1 0,0 1-1,1-1 1,0 1 0,1 0 0,0 1-1,0-1 1,2 1 0,-2 20-1,3-31-237,1 1 1,-1-1-1,1 1 0,-1 0 1,1-1-1,0 1 0,-1-1 0,1 1 1,0-1-1,0 1 0,0-1 0,0 0 1,1 0-1,-1 1 0,0-1 0,0 0 1,1 0-1,-1 0 0,0 0 0,1-1 1,-1 1-1,1 0 0,0 0 1,-1-1-1,1 1 0,-1-1 0,1 0 1,0 1-1,-1-1 0,1 0 0,0 0 1,-1 0-1,1 0 0,2-1 0,7 1 77,-1 0 0,0-1 0,0 0 0,18-6-1,-11 1-35,0 0 1,-1-2-1,0 0 0,0-1 0,-1 0 0,0-1 0,0-1 0,-1-1 1,-1 0-1,0 0 0,-1-2 0,0 1 0,-1-1 0,13-22 1,-20 24 80,-16 27 34,-17 28 37,23-32-218,-23 51-313,28-59 243,-1 0 0,1 1 0,0-1-1,1 1 1,-1 0 0,0-1 0,1 1 0,0-1 0,0 1 0,0 0 0,0-1 0,1 1 0,0 0-1,-1-1 1,3 6 0,-1-8-436,-1 1 0,1-1 0,0 1 0,0-1 0,0 0 0,0 1 0,0-1 1,0 0-1,1 0 0,-1-1 0,0 1 0,1 0 0,-1-1 0,0 1 0,1-1 0,-1 0 0,0 0 0,1 0 0,-1 0 0,0 0 0,4-1 0,0 1-1667,17 0-9005</inkml:trace>
</inkml:ink>
</file>

<file path=ppt/ink/ink29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2:02.172"/>
    </inkml:context>
    <inkml:brush xml:id="br0">
      <inkml:brushProperty name="width" value="0.025" units="cm"/>
      <inkml:brushProperty name="height" value="0.025" units="cm"/>
    </inkml:brush>
  </inkml:definitions>
  <inkml:trace contextRef="#ctx0" brushRef="#br0">225 9 7303,'0'0'17846,"-10"-3"-15855,6 2-1896,-1 0 1,0 0-1,0 0 0,0 0 0,1 1 0,-1 0 0,0 0 0,0 0 0,0 1 1,0 0-1,0 0 0,1 0 0,-1 0 0,0 1 0,1 0 0,-1 0 0,1 0 1,0 0-1,0 1 0,0-1 0,-4 5 0,-7 4 26,1 2 0,1 0 0,1 1 0,-13 17 0,21-27-11,1 0 0,0 0 0,0 1 0,0 0 0,1-1 0,0 1 0,0 0 0,0 0 0,0 0 0,1 1 0,0-1 0,0 0 0,0 1 1,1-1-1,-1 0 0,1 1 0,1-1 0,1 10 0,-1-13-100,1 0 0,-1 0 0,1 0 0,-1 0 0,1-1 0,0 1 0,0-1 0,0 0-1,0 1 1,0-1 0,0 0 0,0 0 0,1 0 0,-1 0 0,0-1 0,1 1 0,-1-1 0,0 1 0,1-1 0,-1 0 0,0 0 0,1 0 0,3 0 0,62-4-911,-53 2-177,-1-1 0,1-1 0,-1 0 1,26-12-1,21-18-7899,-14-3-5169</inkml:trace>
</inkml:ink>
</file>

<file path=ppt/ink/ink29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2:03.168"/>
    </inkml:context>
    <inkml:brush xml:id="br0">
      <inkml:brushProperty name="width" value="0.025" units="cm"/>
      <inkml:brushProperty name="height" value="0.025" units="cm"/>
    </inkml:brush>
  </inkml:definitions>
  <inkml:trace contextRef="#ctx0" brushRef="#br0">184 1 19603,'-9'3'2882,"-2"4"-2435,-1 0 1,2 0-1,-1 1 0,1 0 0,0 1 0,1 0 1,0 1-1,0 0 0,1 0 0,0 1 0,1 0 1,-9 19-1,9-17-104,0 0 1,2 0 0,-1 1 0,2-1-1,0 1 1,0 0 0,1 1-1,1-1 1,1 0 0,0 1 0,0-1-1,3 16 1,-2-28-344,1 1 0,-1-1 0,1 1 0,0-1 0,0 1 0,0-1 0,0 0 0,0 1 0,1-1 0,-1 0 0,1 0 0,0 0 0,-1 0 0,1 0 0,0 0 0,0 0 0,0-1 0,0 1 0,1-1 0,-1 0 0,0 1 0,1-1 0,-1 0 0,0 0 0,1-1 0,-1 1 0,1 0 0,0-1 0,-1 1 0,1-1 0,-1 0 0,1 0 0,0 0 0,-1 0 0,1-1 0,-1 1 0,4-2 0,6 0 0,0 0 0,0-1 0,0-1 0,-1 0 0,1 0 0,17-11 0,6-11 0,-30 21 0,0 1 0,0 0 0,0 0 0,0 0 0,1 1 0,0-1 0,-1 1 0,1 1 0,0-1 0,1 1 0,5-2 0,-11 5 0,0-1 0,0 1 0,0-1 0,-1 1 0,1-1 0,0 1 0,-1 0 0,1-1 0,-1 1 0,1 0 0,0 0 0,-1-1 0,1 1 0,-1 0 0,0 0 0,1-1 0,-1 1 0,0 0 0,1 0 0,-1 0 0,0 0 0,0 0 0,0 0 0,0 0 0,0-1 0,0 1 0,0 0 0,0 0 0,0 1 0,-1 37 0,0-33 0,-3 68 0,5-73 0,-1 0 0,1 0 0,0 0 0,-1 0 0,1-1 0,0 1 0,0 0 0,-1 0 0,1-1 0,0 1 0,0-1 0,0 1 0,0-1 0,0 1 0,0-1 0,0 1 0,0-1 0,0 0 0,0 0 0,0 1 0,0-1 0,0 0 0,0 0 0,0 0 0,0 0 0,1 0 0,35-1 0,-32 0 0,48-4-2523,99-22-16406,-91 10 14351,-50 13 4918,-1 0-1,1-1 1,-1 0-1,0-1 1,0 0-1,12-10 1,-15 11 993,-1-1 1,0 1-1,-1-1 0,1 0 1,-1 0-1,-1 0 1,1-1-1,-1 1 0,5-20 6860,-18 31-6783,-9 8-1330,15-10 81,0 0 0,0 1 0,1-1 0,-1 0 0,1 1 0,0 0 0,0 0 0,0-1 1,1 1-1,-1 0 0,-1 8 0,4-11-160,-1-1 0,1 1 1,-1-1-1,1 1 0,-1-1 1,1 1-1,0-1 0,-1 1 1,1-1-1,0 1 0,-1-1 1,1 0-1,0 0 0,-1 1 1,1-1-1,0 0 0,0 0 1,-1 0-1,1 0 0,0 0 1,0 0-1,-1 0 0,1 0 1,0 0-1,0 0 0,-1 0 1,1 0-1,0 0 0,0-1 1,-1 1-1,1 0 0,1-1 1,27-7-62,67-51-2150,-96 61 2195,1-1 0,-1 1 1,0-1-1,1 1 1,-1-1-1,0 1 0,0-1 1,0 1-1,0-1 1,0 1-1,0-1 0,-1 1 1,1-1-1,-1 3 1,-10 47 347,2 1 0,3 0 0,2 0 0,4 81 0,0-84-338,0-35 51,-1 0 1,-1 0 0,0 0-1,-1 0 1,0 0-1,-1-1 1,0 0-1,-12 23 1,14-32-33,0 1 0,0-1 0,-1 0 0,0 0-1,0 0 1,0 0 0,0-1 0,0 1 0,-1-1 0,0 0 0,1 0 0,-1 0 0,0 0 0,-1-1-1,1 1 1,0-1 0,-1 0 0,1-1 0,-1 1 0,0-1 0,1 0 0,-1 0 0,0 0 0,0-1-1,0 1 1,1-1 0,-1-1 0,-8 0 0,9 0-14,1-1 0,-1 1 0,0-1 0,1 0 0,-1 0 0,1 0 0,0 0 0,0-1 0,0 0 0,0 1 0,0-1 0,0 0 0,1 0 0,-1-1 0,1 1 0,0 0 0,0-1 0,0 1 0,1-1 0,-1 0 0,1 1 0,0-1 0,0 0 0,0 0 0,0-5 0,-1-4 0,0 1 0,0-1 0,2 0 0,-1 1 0,2-1 0,3-24 0,-2 28 0,2-1 0,-1 1 0,1 0 0,0 0 0,1 0 0,0 0 0,1 1 0,0 0 0,0 0 0,0 0 0,1 1 0,0 0 0,14-10 0,12-8 0,2 2 0,37-20 0,-9 7 0,-57 31 0,30-17 0,43-36 0,-70 51 0,0-1 0,-1 0 0,-1 0 0,1 0 0,-1-1 0,-1 0 0,1-1 0,-2 1 0,1-1 0,5-14 0,-11 23 0,1 0 0,-1-1 0,1 1 0,-1 0 0,1-1 0,-1 1 0,0 0 0,1-1 0,-1 1 0,0 0 0,0-1 0,0 1 0,0 0 0,0-1 0,0 1 0,-1-1 0,1 1 0,0 0 0,-1 0 0,1-1 0,-2-1 0,1 2 0,0 1 0,0-1 0,1 1 0,-1 0 0,0 0 0,0-1 0,0 1 0,0 0 0,0 0 0,0 0 0,0 0 0,0 0 0,0 0 0,0 0 0,0 0 0,0 0 0,0 1 0,0-1 0,1 0 0,-1 1 0,0-1 0,-1 1 0,-4 2 0,0 0 0,0 0 0,1 1 0,-1 0 0,1 0 0,0 0 0,-7 8 0,9-8-143,0 0 0,0 1-1,0-1 1,1 0 0,-1 1 0,1 0 0,1-1 0,-1 1-1,1 0 1,-1 0 0,1 0 0,1 0 0,-1 0 0,1 0-1,0 0 1,0 0 0,1 9 0,0-11-130,0 0 0,1 0 0,-1 0 0,0 0 0,1 0-1,0-1 1,0 1 0,0 0 0,0-1 0,0 1 0,0-1 0,0 0 0,1 0 0,0 0 0,-1 0 0,1 0 0,0 0 0,0-1 0,0 1 0,0-1-1,0 0 1,0 0 0,0 0 0,0 0 0,0-1 0,1 1 0,5-1 0,29 2-12630</inkml:trace>
</inkml:ink>
</file>

<file path=ppt/ink/ink29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2:09.451"/>
    </inkml:context>
    <inkml:brush xml:id="br0">
      <inkml:brushProperty name="width" value="0.025" units="cm"/>
      <inkml:brushProperty name="height" value="0.025" units="cm"/>
    </inkml:brush>
  </inkml:definitions>
  <inkml:trace contextRef="#ctx0" brushRef="#br0">11 1 20371,'0'0'3780,"-8"69"-2051,6-40-832,2 0-608,0-5-193,4-3-256,8-5-1826,3-11-1570,0-5-255,3-3 351,-3-15-736,3-8-5381</inkml:trace>
</inkml:ink>
</file>

<file path=ppt/ink/ink29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2:09.779"/>
    </inkml:context>
    <inkml:brush xml:id="br0">
      <inkml:brushProperty name="width" value="0.025" units="cm"/>
      <inkml:brushProperty name="height" value="0.025" units="cm"/>
    </inkml:brush>
  </inkml:definitions>
  <inkml:trace contextRef="#ctx0" brushRef="#br0">1 0 10378,'0'0'15278,"3"63"-14605,-3-38-353,0-2-224,0-4-64,0-2-256,1-7-1473,4-5-1539</inkml:trace>
</inkml:ink>
</file>

<file path=ppt/ink/ink29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2:10.121"/>
    </inkml:context>
    <inkml:brush xml:id="br0">
      <inkml:brushProperty name="width" value="0.025" units="cm"/>
      <inkml:brushProperty name="height" value="0.025" units="cm"/>
    </inkml:brush>
  </inkml:definitions>
  <inkml:trace contextRef="#ctx0" brushRef="#br0">0 1 19122,'0'0'7143,"62"13"-14638,-47-16-5381</inkml:trace>
  <inkml:trace contextRef="#ctx0" brushRef="#br0" timeOffset="1">462 56 20243,'0'0'6396,"9"8"-4411,-1-1-1760,0 1 0,0 1-1,-1-1 1,0 1-1,0 0 1,-1 1 0,0 0-1,-1 0 1,0 0-1,-1 1 1,0-1 0,0 1-1,2 12 1,-3-6-198,0 1-1,-1 1 1,-1-1 0,0 0 0,-1 0 0,-2 0 0,1 0 0,-6 20-1,3-25-95,0 0-1,0 0 1,-2-1-1,0 1 1,0-1-1,-1 0 1,0-1-1,-1 0 1,-1 0-1,1-1 1,-15 13-1,8-9-877,-1-1-1,0-1 1,0-1-1,-28 15 1,28-18-2120,-1-1 0,-30 9 0,-4-4-8694</inkml:trace>
</inkml:ink>
</file>

<file path=ppt/ink/ink29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2:10.447"/>
    </inkml:context>
    <inkml:brush xml:id="br0">
      <inkml:brushProperty name="width" value="0.025" units="cm"/>
      <inkml:brushProperty name="height" value="0.025" units="cm"/>
    </inkml:brush>
  </inkml:definitions>
  <inkml:trace contextRef="#ctx0" brushRef="#br0">237 1 16367,'0'0'1666,"-59"48"320,24-6 544,-3 12-1152,1 7-321,3 7-257,12 3-287,10 0-289,12 1-96,4-2-64,25-6 0,14-10-64,13-10 64,11-13-96,10-16-1409,3-13-2307,-1-2-4772</inkml:trace>
</inkml:ink>
</file>

<file path=ppt/ink/ink29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2:11.774"/>
    </inkml:context>
    <inkml:brush xml:id="br0">
      <inkml:brushProperty name="width" value="0.025" units="cm"/>
      <inkml:brushProperty name="height" value="0.025" units="cm"/>
    </inkml:brush>
  </inkml:definitions>
  <inkml:trace contextRef="#ctx0" brushRef="#br0">187 27 16688,'0'-1'204,"0"0"1,0 0 0,0 0-1,0 0 1,0 0 0,0 0-1,-1 0 1,1 0 0,0 0-1,-1 0 1,1 0 0,0 0-1,-1 0 1,1 0 0,-1 1-1,0-1 1,1 0 0,-1 0-1,0 0 1,1 1-1,-1-1 1,0 0 0,0 1-1,1-1 1,-1 1 0,0-1-1,-2 0 1,0 0 21,0 1 0,0-1 1,1 1-1,-1-1 0,0 1 0,0 0 1,0 0-1,0 1 0,-6 0 0,3 0-111,-1 1 0,1-1 0,0 2 0,0-1 0,-1 1 0,1-1 0,1 2 0,-10 5 0,7-1-76,1 0 1,1 0-1,-1 0 0,2 1 1,-1 0-1,1 0 0,0 1 1,1-1-1,0 1 0,0 0 1,1 0-1,1 0 0,0 1 1,0-1-1,1 0 0,0 1 1,1 0-1,1 12 0,-1-21-14,0 1 1,1 0-1,-1-1 0,1 1 0,-1-1 0,1 1 0,0-1 0,0 0 1,0 1-1,0-1 0,1 0 0,-1 0 0,1 0 0,-1 0 0,1 0 0,0 0 1,-1 0-1,1 0 0,0-1 0,0 1 0,5 2 0,-3-3 16,0 1 0,1 0 0,-1-1 0,1 0 0,0 0-1,-1-1 1,1 1 0,0-1 0,-1 0 0,1 0 0,6-2 0,2 0 101,0-1-1,0 0 1,0-1 0,0 0 0,0-1 0,-1-1 0,19-11-1,-13 4 7,0-1-1,0 0 0,16-19 1,-27 26 53,-1 0 1,0-1 0,0 0-1,0 0 1,-1 0-1,0 0 1,-1-1-1,0 0 1,5-16 0,-17 56-280,-13 58 266,20-80-531,0 0-1,0 0 1,0 0 0,1 0 0,1 0-1,0 0 1,0 0 0,2 9 0,-2-16-90,0 0-1,0 0 1,0 0 0,0 1 0,0-1 0,1 0 0,-1 0 0,1-1 0,-1 1-1,1 0 1,0 0 0,0-1 0,-1 1 0,1-1 0,0 0 0,0 1-1,1-1 1,-1 0 0,0 0 0,0 0 0,3 0 0,24 2-9144</inkml:trace>
</inkml:ink>
</file>

<file path=ppt/ink/ink29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2:12.145"/>
    </inkml:context>
    <inkml:brush xml:id="br0">
      <inkml:brushProperty name="width" value="0.025" units="cm"/>
      <inkml:brushProperty name="height" value="0.025" units="cm"/>
    </inkml:brush>
  </inkml:definitions>
  <inkml:trace contextRef="#ctx0" brushRef="#br0">331 46 20531,'-9'-5'2237,"-2"-1"-1666,0 0-1,-1 1 1,0 0 0,0 1-1,-1 0 1,1 1-1,-1 0 1,1 1-1,-1 1 1,0 0 0,0 0-1,-18 3 1,25-2-542,-1 1-1,0 1 1,1-1 0,-1 1 0,1 0-1,0 1 1,0-1 0,0 1 0,0 1-1,0-1 1,0 1 0,1 0 0,0 0 0,0 0-1,0 1 1,0 0 0,1 0 0,-1 0-1,1 0 1,1 1 0,-1 0 0,1 0 0,0 0-1,0 0 1,1 0 0,-4 13 0,5-14-30,-1-1 0,1 1 0,0 0 1,0-1-1,1 1 0,-1 0 0,1-1 0,0 1 1,1 0-1,-1 0 0,1-1 0,0 1 1,0 0-1,0-1 0,1 1 0,-1-1 1,1 1-1,0-1 0,5 7 0,-3-7-99,-1-1-1,1 1 0,0-1 1,0 0-1,0 0 1,1-1-1,-1 1 0,1-1 1,-1 0-1,1 0 0,0-1 1,0 1-1,0-1 1,0 0-1,0 0 0,0-1 1,0 1-1,7-1 0,-3 0-623,0-1 0,0 1-1,0-1 1,0-1-1,0 0 1,0 0-1,14-6 1,30-22-7510,-7-6-5939</inkml:trace>
</inkml:ink>
</file>

<file path=ppt/ink/ink30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2:12.508"/>
    </inkml:context>
    <inkml:brush xml:id="br0">
      <inkml:brushProperty name="width" value="0.025" units="cm"/>
      <inkml:brushProperty name="height" value="0.025" units="cm"/>
    </inkml:brush>
  </inkml:definitions>
  <inkml:trace contextRef="#ctx0" brushRef="#br0">115 0 18834,'-8'11'1308,"-12"19"1527,-28 59 0,41-74-2266,1 0 0,0 1 0,1-1 0,1 1 0,1 0 0,0 0 1,-1 24-1,3-37-553,1-1 1,0 1 0,0-1-1,1 1 1,-1-1 0,0 0-1,1 1 1,0-1-1,-1 1 1,1-1 0,0 0-1,0 0 1,0 1 0,1-1-1,-1 0 1,0 0 0,1 0-1,0 0 1,-1-1-1,1 1 1,0 0 0,0-1-1,0 1 1,0-1 0,0 1-1,0-1 1,0 0 0,0 0-1,1 0 1,-1 0-1,0-1 1,1 1 0,-1 0-1,1-1 1,-1 0 0,1 1-1,2-1 1,2 0 7,0-1-1,0 1 1,0-1-1,0 0 1,-1-1 0,1 0-1,-1 0 1,1 0 0,-1-1-1,0 0 1,0 0 0,9-6-1,-10 5-89,21-12 487,-26 16-404,1 0 1,-1 0-1,1 0 1,-1 0-1,1 0 0,0 0 1,-1 0-1,1 1 1,-1-1-1,1 0 0,-1 0 1,1 0-1,-1 0 0,1 1 1,-1-1-1,0 0 1,1 0-1,-1 1 0,1-1 1,-1 0-1,0 1 0,1-1 1,-1 1-1,0-1 1,1 0-1,-1 1 0,0-1 1,1 1-1,-1-1 1,0 1-1,0-1 0,0 1 1,1-1-1,-1 1 0,0-1 1,0 1-1,0-1 1,0 1-1,0-1 0,0 1 1,0-1-1,0 1 0,0-1 1,0 1-1,-1-1 1,1 1-1,0-1 0,0 2 1,-8 58 158,6-50-167,0-1-1,0 1 1,1 0 0,1 0 0,0 0 0,0 0 0,0 0 0,3 12 0,-2-22-9,0 1 0,0 0 0,0 0 0,0 0 0,-1-1 0,1 1 0,0 0 0,0-1 0,0 1 0,0-1 0,0 1 0,1-1 0,-1 1 0,0-1 0,0 0 0,0 0 0,0 1 0,0-1 0,1 0 0,-1 0 0,0 0 0,0 0 0,0 0 0,0-1 0,0 1 0,2-1 0,33-7 0,0-10-2717,19-12-7578,-29 15 4815,-3 4-8283</inkml:trace>
</inkml:ink>
</file>

<file path=ppt/ink/ink30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2:13.217"/>
    </inkml:context>
    <inkml:brush xml:id="br0">
      <inkml:brushProperty name="width" value="0.025" units="cm"/>
      <inkml:brushProperty name="height" value="0.025" units="cm"/>
    </inkml:brush>
  </inkml:definitions>
  <inkml:trace contextRef="#ctx0" brushRef="#br0">3 87 16143,'0'0'15161,"-1"4"-14995,1-2-149,-1 0 0,1 0 1,-1 0-1,1 0 0,0 1 1,0-1-1,0 0 0,0 0 1,0 0-1,1 0 0,-1 0 1,1 0-1,-1 0 0,1 0 1,0 0-1,-1 0 0,1 0 0,0 0 1,0-1-1,0 1 0,1 0 1,-1-1-1,0 1 0,1 0 1,-1-1-1,1 0 0,-1 1 1,1-1-1,0 0 0,0 0 1,-1 0-1,1 0 0,0 0 1,0 0-1,0-1 0,0 1 1,0 0-1,0-1 0,0 0 0,4 1 1,12 0-133,0 0 0,0-1 0,-1-1-1,1-1 1,0 0 0,0-1 0,-1-1 0,0-1 0,0 0 0,0-1 0,0-1 0,-1-1 0,0 0 0,-1-1 0,0-1 0,0 0 0,15-15-1,-33 29 93,0 0 0,1 0 0,-1 0 0,1 0-1,-1 1 1,1-1 0,1 1 0,-1-1-1,-1 7 1,2-8 12,0 0-1,1 1 1,-1-1 0,1 0-1,-1 0 1,1 1 0,0-1-1,0 0 1,1 1-1,-1-1 1,1 0 0,0 0-1,-1 0 1,1 0 0,1 1-1,-1-1 1,0 0-1,3 4 1,12 12-40,-2 1 0,0 0 0,-2 1 0,0 0 1,-1 1-1,13 41 0,-20-50 41,-1 0 0,-1 1 0,0-1 0,0 1 0,-2-1 0,0 1 0,0 0 0,-1-1 0,-1 1 0,0-1 0,-1 1 0,0-1 0,-9 21 0,4-15 434,0 0 1,-21 32-1,27-47-309,0 0 0,-1 0 0,0 0 0,0-1 0,0 0-1,0 1 1,0-1 0,0 0 0,-1 0 0,0-1 0,1 1 0,-1-1 0,0 0 0,0 0 0,0 0-1,-1 0 1,1-1 0,0 0 0,-6 1 0,8-2-114,1 0 1,0-1-1,-1 1 0,1 0 1,-1-1-1,1 0 0,0 1 1,-1-1-1,1 0 0,0 0 1,0 0-1,0 1 0,0-1 1,0 0-1,0-1 0,0 1 1,0 0-1,0 0 0,0 0 1,0-1-1,1 1 0,-1 0 1,0-1-1,1 1 0,-1 0 1,1-1-1,0 1 0,-1-1 1,1-1-1,-7-48-9,7 47 8,-2-16-87,2-1 0,0 1-1,1-1 1,2 0 0,0 1 0,1 0 0,1 0-1,8-23 1,-6 28 16,0-1 0,1 1-1,0 1 1,1 0 0,1 0-1,0 1 1,1 0 0,1 0-1,0 2 1,20-17 0,0 6 69,52-28-1,-59 37 25,-1-1-1,-1-1 0,0-1 0,36-33 0,-58 48-9,1 0 0,0-1 0,-1 0 1,0 1-1,1-1 0,-1 0 0,0 1 0,0-1 0,0 0 0,0 0 1,0 0-1,0 0 0,0 0 0,-1 0 0,1 0 0,-1-1 0,0 1 1,1 0-1,-1-4 0,-1 4 9,1 1 0,-1 0 0,1 0 0,-1-1 0,0 1 0,1 0 0,-1 0 0,0 0 0,0 0-1,0 0 1,0 0 0,0 0 0,0 0 0,0 0 0,0 1 0,0-1 0,0 0 0,0 1 0,0-1 0,-1 0 0,1 1 0,0 0 0,-2-1 0,0 0 4,0 1 0,1-1 0,-1 1 0,0 0-1,0-1 1,0 1 0,0 1 0,0-1 0,1 0 0,-1 1 0,0-1 0,0 1 0,1 0 0,-1 0-1,0 0 1,1 0 0,-1 1 0,1-1 0,-1 1 0,1 0 0,0-1 0,0 1 0,0 0 0,0 0-1,0 0 1,0 0 0,0 1 0,-2 4 0,2-4-129,1 1 1,-1-1-1,1 1 1,0-1-1,0 1 1,0 0-1,0 0 0,1-1 1,-1 1-1,1 0 1,0 0-1,1 0 1,-1-1-1,0 1 1,1 0-1,0 0 0,0-1 1,0 1-1,0-1 1,1 1-1,0-1 1,-1 1-1,1-1 0,3 5 1,-1-4-462,0 0 0,0 0 0,0-1 0,0 1 0,0-1 0,1 0 0,0 0 0,-1 0 1,1-1-1,0 1 0,0-1 0,1-1 0,-1 1 0,0-1 0,1 0 0,7 1 0,27 0-18119</inkml:trace>
</inkml:ink>
</file>

<file path=ppt/ink/ink30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2:04.291"/>
    </inkml:context>
    <inkml:brush xml:id="br0">
      <inkml:brushProperty name="width" value="0.025" units="cm"/>
      <inkml:brushProperty name="height" value="0.025" units="cm"/>
    </inkml:brush>
  </inkml:definitions>
  <inkml:trace contextRef="#ctx0" brushRef="#br0">208 378 10890,'4'-6'901,"-1"1"0,1-1-1,-1 0 1,0-1 0,-1 1-1,0 0 1,0-1-1,0 1 1,-1-1 0,2-9-1,-3 14-693,0 0 0,0 0 0,-1 0 0,1 0 0,0 0 0,-1 0 0,1 0 0,-1 1 0,1-1 0,-1 0 0,0 0 0,0 0 0,0 0 0,0 1 0,0-1 0,0 1 0,-1-1 0,1 1 0,-1-1 0,1 1 0,-1 0 0,1-1 0,-1 1 0,0 0 0,1 0 0,-1 0 0,0 0 0,0 1 0,0-1 0,1 0 0,-1 1 0,0 0 0,0-1 0,0 1 0,0 0 0,0 0 0,0 0 0,-3 0 0,-2 0-78,0 1-1,0-1 1,1 1-1,-1 1 1,0-1-1,0 1 1,0 0-1,1 1 1,-1-1-1,1 2 1,0-1-1,0 0 1,0 1-1,0 0 1,1 1-1,0-1 1,0 1-1,-8 8 1,7-5-31,-1 0 1,2 0-1,-1 0 0,1 1 1,0 0-1,0 0 1,1 0-1,1 1 0,0-1 1,0 1-1,0 0 0,0 14 1,2-23-96,1 1 1,0-1 0,0 1-1,0 0 1,0-1-1,0 1 1,1-1 0,-1 1-1,0 0 1,1-1-1,-1 1 1,1-1-1,0 1 1,-1-1 0,1 1-1,0-1 1,0 0-1,0 1 1,0-1 0,0 0-1,0 0 1,0 0-1,2 2 1,0-2 0,0 1 1,-1-1-1,1 0 1,0 0-1,0 0 1,0 0-1,0-1 1,0 1-1,0-1 1,1 1-1,3-1 1,4-1 0,0 0 0,0 0 0,-1-1 1,1-1-1,-1 0 0,15-5 0,-5-2-5,-1 0 0,0-1 0,-1-1 0,0 0 0,-1-1 0,0-1 0,-1-1 0,-1-1 0,0 0 0,-1-1 0,-1 0 0,0-1 0,-2 0 0,0-1 0,-1-1 0,14-36 0,-18 12 0,-7 44 0,1-1 0,-1 1 0,1 0 0,-1 0 0,1-1 0,-1 1 0,1 0 0,-1 0 0,1 0 0,-1 0 0,1-1 0,-1 1 0,1 0 0,-1 0 0,1 0 0,-1 0 0,0 1 0,1-1 0,-1 0 0,1 0 0,-1 0 0,1 0 0,-1 0 0,1 1 0,-1-1 0,1 0 0,-1 0 0,1 1 0,-1-1 0,1 0 0,0 1 0,-1-1 0,1 1 0,-1 0 0,-5 5 0,0 1 0,1-1 0,0 1 0,0 1 0,1-1 0,0 1 0,0 0 0,-5 15 0,3-7 0,1 1 0,1-1 0,-4 29 0,8-43 0,0 0 0,0 0 0,-1 0 0,1 0 0,0 0 0,1-1 0,-1 1 0,0 0 0,1 0 0,-1 0 0,1 0 0,-1-1 0,1 1 0,0 0 0,-1 0 0,1-1 0,0 1 0,0-1 0,1 1 0,-1-1 0,0 1 0,0-1 0,1 1 0,-1-1 0,1 0 0,-1 0 0,1 0 0,-1 0 0,1 0 0,0 0 0,-1 0 0,1-1 0,0 1 0,0-1 0,0 1 0,0-1 0,-1 0 0,1 1 0,0-1 0,0 0 0,0 0 0,2-1 0,5 1 0,-1-1 0,1 0 0,-1-1 0,1 0 0,-1 0 0,1 0 0,-1-2 0,9-3 0,5-6 0,0-1 0,-1 0 0,0-2 0,-1 0 0,-1-2 0,-1 0 0,0 0 0,-2-2 0,0 0 0,-1-1 0,-1-1 0,-1 0 0,-1-1 0,15-38 0,-23 39 0,-12 29 0,-18 35 0,0 8 0,3 1 0,1 2 0,3 0 0,-18 79 0,30-97 0,2 1 0,1 0 0,2 1 0,1-1 0,2 0 0,2 1 0,14 70 0,-13-86 0,22 110 0,-24-116 0,0 1 0,-2-1 0,0 1 0,0-1 0,-2 1 0,-4 20 0,6-32 0,-1-1 0,0 1 0,0-1 0,-1 1 0,1-1 0,-1 0 0,0 1 0,0-1 0,0 0 0,0 0 0,-1 0 0,1-1 0,-1 1 0,1 0 0,-1-1 0,0 0 0,0 1 0,0-1 0,0-1 0,-1 1 0,1 0 0,0-1 0,-1 1 0,1-1 0,-1 0 0,0 0 0,1-1 0,-1 1 0,0-1 0,1 0 0,-1 0 0,0 0 0,1 0 0,-1-1 0,0 1 0,1-1 0,-1 0 0,0 0 0,1 0 0,0-1 0,-1 1 0,1-1 0,0 0 0,-1 1 0,1-2 0,0 1 0,1 0 0,-1-1 0,0 1 0,-3-6 0,-3-5 0,2 0 0,0-1 0,0 0 0,2 0 0,-1 0 0,2-1 0,0 0 0,-4-28 0,4-4 0,1-73 0,3 105 0,0 0 0,2 0 0,0 1 0,0-1 0,1 1 0,1-1 0,1 1 0,0 0 0,9-17 0,-11 25 0,1 0 0,0 0 0,0 0 0,1 1 0,0 0 0,0 0 0,0 0 0,0 0 0,1 1 0,0 0 0,0 0 0,0 0 0,0 1 0,1 0 0,-1 0 0,1 1 0,-1 0 0,1 0 0,0 0 0,0 1 0,10-1 0,83-2-3737,-46 1-3160</inkml:trace>
</inkml:ink>
</file>

<file path=ppt/ink/ink30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2:14.332"/>
    </inkml:context>
    <inkml:brush xml:id="br0">
      <inkml:brushProperty name="width" value="0.025" units="cm"/>
      <inkml:brushProperty name="height" value="0.025" units="cm"/>
    </inkml:brush>
  </inkml:definitions>
  <inkml:trace contextRef="#ctx0" brushRef="#br0">184 298 17457,'0'-2'467,"0"-1"0,0 0 1,0 1-1,0-1 1,0 1-1,-1-1 1,1 0-1,-1 1 1,0-1-1,1 1 0,-1-1 1,0 1-1,-1 0 1,1-1-1,0 1 1,-1 0-1,1 0 1,-3-2-1,1 2-200,0 0 0,0 1 0,0-1 0,0 1 0,0 0 0,-1 0 0,1 0 0,0 0 0,-1 1 0,1-1 0,-1 1 0,1 0 0,-7 0 0,5 1-208,0 0 0,0 0 0,0 0-1,0 1 1,1 0 0,-1 0 0,0 0-1,1 0 1,-1 1 0,1 0 0,0 0-1,0 0 1,0 0 0,0 1-1,0-1 1,1 1 0,0 0 0,-1 0-1,1 0 1,1 1 0,-4 4 0,3-3-28,0-1-1,0 0 1,1 1 0,0 0 0,0-1 0,0 1 0,0 0 0,1 0 0,0 0 0,0 0-1,1 0 1,0 0 0,0 0 0,0 0 0,1 0 0,-1 0 0,2 0 0,1 6 0,-2-10-16,0 0 1,1 0 0,0 0-1,-1 0 1,1 0-1,0 0 1,0-1 0,0 1-1,0-1 1,0 1 0,1-1-1,-1 0 1,0 0 0,0 0-1,1 0 1,-1 0 0,1-1-1,-1 1 1,1-1 0,-1 1-1,1-1 1,-1 0-1,1 0 1,0 0 0,-1 0-1,1-1 1,-1 1 0,5-2-1,2 0 36,0 0 1,0 0-1,0-1 0,0 0 0,0 0 0,13-8 0,-4-2-51,0 0 0,-1 0 0,27-29 0,-38 36 0,0 0 0,-1-1 0,0 1 0,0-1 0,-1 0 0,0 0 0,0 0 0,-1 0 0,0-1 0,0 0 0,-1 1 0,1-1 0,0-11 0,-3 19 0,0 0 0,0-1 0,0 1 0,0 0 0,0 0 0,1 0 0,-1 0 0,0 0 0,0 0 0,0-1 0,0 1 0,0 0 0,0 0 0,0 0 0,0 0 0,0 0 0,0 0 0,0-1 0,-1 1 0,1 0 0,0 0 0,0 0 0,0 0 0,0 0 0,0 0 0,0 0 0,0-1 0,0 1 0,0 0 0,0 0 0,0 0 0,0 0 0,-1 0 0,1 0 0,0 0 0,0 0 0,0 0 0,0 0 0,0-1 0,0 1 0,0 0 0,-1 0 0,1 0 0,0 0 0,0 0 0,0 0 0,0 0 0,0 0 0,0 0 0,-1 0 0,1 0 0,0 0 0,0 0 0,0 0 0,0 0 0,0 0 0,0 0 0,-1 1 0,1-1 0,-10 8 0,-7 14 0,14-16 0,1 0 0,-1 0 0,1-1 0,0 2 0,0-1 0,1 0 0,0 0 0,0 0 0,0 1 0,1-1 0,0 0 0,1 10 0,0-14 0,-1 0 0,1 0 0,-1-1 0,1 1 0,0 0 0,0-1 0,0 1 0,0-1 0,0 1 0,0-1 0,0 1 0,1-1 0,-1 0 0,0 1 0,1-1 0,-1 0 0,1 0 0,1 1 0,0-1 0,1 1 0,-1-1 0,1 0 0,-1-1 0,1 1 0,-1-1 0,1 1 0,0-1 0,-1 0 0,1 0 0,-1-1 0,6 0 0,3-2 0,0 0 0,0-1 0,0 0 0,-1-1 0,0 0 0,0-1 0,0-1 0,0 1 0,-1-2 0,0 1 0,-1-1 0,15-16 0,-9 7 0,0 0 0,-1-1 0,0-1 0,-2 0 0,20-42 0,-25 47 0,-1-1 0,-1 0 0,-1 0 0,0-1 0,-1 1 0,3-31 0,-15 53 0,-3 10 0,-12 32 0,1 1 0,3 0 0,-25 96 0,39-120 0,1 0 0,1 0 0,2 0 0,0 0 0,2 1 0,1-1 0,1 0 0,1 1 0,13 48 0,6-7 0,20 73 0,-38-124 0,-1 0 0,-1 0 0,-1 1 0,0-1 0,-1 1 0,-3 20 0,3-37 0,0 0 0,0 0 0,0 0 0,0 0 0,0 0 0,0 0 0,-1 0 0,1 0 0,0 0 0,-1 0 0,1 0 0,-1 0 0,1 0 0,-1 0 0,0 0 0,1 0 0,-1 0 0,0-1 0,0 1 0,1 0 0,-1-1 0,-1 2 0,1-2 0,0 0 0,0 0 0,0 0 0,0 0 0,0 0 0,0 0 0,0 0 0,0 0 0,0 0 0,0-1 0,0 1 0,0 0 0,1-1 0,-1 1 0,0 0 0,0-1 0,0 1 0,0-1 0,-1-1 0,-2-1 0,0-1 0,0 0 0,0-1 0,0 1 0,1-1 0,-6-8 0,-6-19 0,1-1 0,2 0 0,-15-63 0,22 73 0,2-1 0,0 1 0,1 0 0,2-1 0,0 1 0,6-41 0,-5 59 7,0 0 0,0 0 0,1 1 0,0-1 1,-1 1-1,2-1 0,-1 1 0,0 0 0,1-1 0,0 1 0,0 1 0,0-1 0,0 0 1,1 1-1,-1-1 0,1 1 0,0 0 0,0 1 0,0-1 0,1 1 0,-1-1 0,0 1 1,1 0-1,0 1 0,6-2 0,11-2-76,0 2 0,-1 0 0,1 1 0,34 3 0,-1-2-577,8-5-4794,3-6-6443</inkml:trace>
</inkml:ink>
</file>

<file path=ppt/ink/ink30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2:16.401"/>
    </inkml:context>
    <inkml:brush xml:id="br0">
      <inkml:brushProperty name="width" value="0.025" units="cm"/>
      <inkml:brushProperty name="height" value="0.025" units="cm"/>
    </inkml:brush>
  </inkml:definitions>
  <inkml:trace contextRef="#ctx0" brushRef="#br0">99 315 2691,'0'0'9347,"9"-7"-7815,14-9-732,48-39 4566,-69 54-5063,-1 0 0,1 0 0,-1 0 0,0 0 0,0-1 0,0 1 0,0-1 0,0 1 0,0-1 1,0 1-1,0-1 0,0 1 0,-1-1 0,1 0 0,-1 1 0,1-1 0,-1 0 0,0 0 0,1 1 0,-1-1 0,0 0 0,0 0 0,0 1 0,-1-1 0,1 0 0,0 0 0,-1 1 0,0-4 0,0 4-145,0-1 0,-1 0 0,1 1 0,-1-1 0,1 1 0,-1 0 0,1-1 0,-1 1 0,0 0 0,1 0 0,-1 0 0,0 0 0,0 0 0,0 0 0,0 1 0,0-1 0,0 0 0,0 1 0,0 0 0,0-1 0,0 1 0,-4 0 0,-1 1-140,0 0-1,1 1 1,-1 0-1,1 0 0,0 0 1,-1 0-1,1 1 1,0 0-1,0 1 1,1-1-1,-1 1 0,1 0 1,0 0-1,0 1 1,0 0-1,0 0 0,1 0 1,0 0-1,0 1 1,0-1-1,1 1 0,-4 8 1,0 1 5,0-1 0,0 1 0,2 1 0,0-1 0,0 1 1,2-1-1,0 1 0,-1 21 0,4-35-23,0 0 0,-1 1 0,2-1 0,-1 0 0,0 1 0,0-1 0,1 0 0,-1 1 0,1-1 0,0 0 0,0 0 0,-1 1 0,2-1 0,-1 0 0,0 0 0,0 0 0,1 0 0,-1-1 0,1 1 0,-1 0 0,1 0 0,0-1 0,-1 1 0,1-1 0,0 0 0,0 0 0,0 1 0,0-1 0,1 0 0,-1-1 0,0 1 0,0 0 0,1-1 0,-1 1 0,0-1 0,1 1 0,-1-1 0,4 0 0,2 0 0,0-1 0,1 0 0,-1 0 0,0 0 0,0-1 0,0-1 0,0 1 0,0-1 0,-1 0 0,8-5 0,7-6 0,-1-2 0,0 0 0,-1-1 0,-1-1 0,-1-1 0,-1 0 0,0-2 0,-2 0 0,0 0 0,-1-1 0,-2-1 0,0-1 0,-1 0 0,-1 0 0,-2-1 0,0 0 0,-2 0 0,6-43 0,-13 56 0,-2 12 0,-4 8 0,7-8 0,-10 18 0,1 1 0,1 1 0,0 0 0,2 0 0,-7 31 0,6-10 0,-5 79 0,12-103-806,1 1 0,1-1-1,0 1 1,10 33 0,-9-41-85</inkml:trace>
</inkml:ink>
</file>

<file path=ppt/ink/ink30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2:17.254"/>
    </inkml:context>
    <inkml:brush xml:id="br0">
      <inkml:brushProperty name="width" value="0.025" units="cm"/>
      <inkml:brushProperty name="height" value="0.025" units="cm"/>
    </inkml:brush>
  </inkml:definitions>
  <inkml:trace contextRef="#ctx0" brushRef="#br0">1 0 17168,'0'0'12145,"4"12"-10826,6 27-618,-3 0 0,4 42 0,-11-78-699,0 0-1,1 0 1,-1 0 0,0-1 0,1 1-1,0 0 1,0 0 0,0 0 0,0 0-1,0-1 1,1 1 0,-1-1 0,1 1-1,-1-1 1,1 1 0,0-1 0,0 0-1,0 0 1,0 0 0,1 0 0,-1 0-1,4 2 1,-2-3-2,0 0-1,-1 0 1,1-1-1,-1 0 1,1 1-1,0-1 1,-1 0 0,1-1-1,0 1 1,-1-1-1,1 0 1,0 1 0,-1-2-1,0 1 1,1 0-1,-1-1 1,1 1-1,3-4 1,16-9 0,-1 0 0,39-35 0,-38 29 0,42-28 0,-64 47 0,0 1 0,-1-1 0,1 0 0,0 1 0,-1-1 0,1 1 0,0-1 0,0 1 0,0 0 0,-1-1 0,1 1 0,0 0 0,0 0 0,0-1 0,0 1 0,0 0 0,0 0 0,0 0 0,-1 0 0,1 0 0,0 0 0,0 0 0,0 1 0,0-1 0,0 0 0,0 0 0,-1 1 0,1-1 0,0 0 0,0 1 0,0-1 0,-1 1 0,2 0 0,-1 1 0,0 0 0,0 0 0,0 0 0,-1 0 0,1 0 0,-1 1 0,1-1 0,-1 0 0,0 0 0,0 0 0,0 1 0,0-1 0,0 2 0,-15 73 0,15-76 0,-2 26 0,2-26 0,0-1 0,0 0 0,0 1 0,1-1 0,-1 1 0,0-1 0,0 0 0,1 1 0,-1-1 0,0 0 0,1 1 0,-1-1 0,0 0 0,1 1 0,-1-1 0,1 0 0,-1 0 0,0 0 0,1 1 0,-1-1 0,1 0 0,-1 0 0,1 0 0,-1 0 0,0 0 0,1 0 0,-1 0 0,1 0 0,-1 0 0,1 0 0,4-1 0,-1 0 0,1-1 0,-1 1 0,1-1 0,-1 0 0,0-1 0,8-4 0,32-22 0,-13 8 0,59-30 0,-88 50 6,0 0-1,-1 0 1,1 0 0,0 0-1,0 1 1,0-1 0,1 0 0,-1 1-1,0 0 1,0-1 0,0 1-1,0 0 1,0 0 0,0 0-1,0 1 1,1-1 0,1 1-1,-3 0 1,0-1-1,-1 1 0,1 0 0,0-1 1,0 1-1,-1 0 0,1 0 0,-1-1 0,1 1 1,-1 0-1,1 0 0,-1 0 0,1 0 1,-1 0-1,0 0 0,0 0 0,1 0 0,-1 0 1,0 0-1,0 0 0,0 0 0,0 0 0,0 0 1,-1 2-1,0 8-149,-2 1 0,0-1 1,0 0-1,-8 18 0,6-18-326</inkml:trace>
</inkml:ink>
</file>

<file path=ppt/ink/ink30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2:23.174"/>
    </inkml:context>
    <inkml:brush xml:id="br0">
      <inkml:brushProperty name="width" value="0.025" units="cm"/>
      <inkml:brushProperty name="height" value="0.025" units="cm"/>
    </inkml:brush>
  </inkml:definitions>
  <inkml:trace contextRef="#ctx0" brushRef="#br0">1744 110 6662,'0'0'1762,"-13"-6"-6,-28-9-168,0 1-1,-83-16 0,-36 7 36,-1 7 0,-302 11 0,382 10-1433,-101 21 0,140-17-20,1 1-1,0 3 1,1 1-1,-46 23 1,71-29-99,-1 1 1,1 0-1,1 1 1,0 1-1,1 1 1,0 0-1,0 0 1,1 1-1,1 1 1,0 0-1,1 0 1,1 1-1,-13 27 1,14-23-29,1 1 1,1-1-1,1 1 1,0 1-1,2-1 1,0 1-1,1 0 1,1-1-1,1 1 1,5 36-1,-2-36-13,0 0 0,2 0 0,0-1-1,2 1 1,0-1 0,1-1 0,1 1-1,1-1 1,1-1 0,0 0 0,1 0-1,1-2 1,1 1 0,0-1 0,1-1 0,1-1-1,1 0 1,-1-1 0,2-1 0,0 0-1,0-2 1,1 0 0,29 11 0,-7-10 305,0 0 1,1-3-1,80 5 1,133-10 583,-177-4-725,19-2 339,-1-3 0,0-5 0,103-26 0,-137 21-319,1-2 0,-2-3 0,-1-2 1,-1-3-1,89-54 0,-121 62-130,0-1 0,-1-1 0,-1-1 0,-2-1 0,0-2 0,-1 0 0,26-37 1,-38 45-56,0 0 1,-1 0 0,-1-1 0,0 0 0,-1 0 0,-1-1 0,-1 0 0,0 0 0,-2 0-1,0-1 1,0 1 0,-2-1 0,-1 1 0,-2-25 0,1 34-32,0 0 1,-1 0-1,-1 0 1,1 0-1,-1 0 1,-1 1 0,0-1-1,0 1 1,-1 0-1,1 0 1,-2 1-1,-6-9 1,2 6-5,0 0 1,0 1-1,-1 0 1,0 1-1,-1 0 1,0 1 0,-16-8-1,-7 1-6,-1 1 1,0 1-1,-1 3 0,0 1 0,-40-4 0,11 5-171,0 2 0,0 4-1,0 2 1,-87 13-1,90-3-2135,0 3 0,-81 28 0,66-15-4642,9-4-6759</inkml:trace>
</inkml:ink>
</file>

<file path=ppt/ink/ink30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52.847"/>
    </inkml:context>
    <inkml:brush xml:id="br0">
      <inkml:brushProperty name="width" value="0.025" units="cm"/>
      <inkml:brushProperty name="height" value="0.025" units="cm"/>
    </inkml:brush>
  </inkml:definitions>
  <inkml:trace contextRef="#ctx0" brushRef="#br0">235 32 17873,'0'0'9321,"-8"-7"-7464,3 3-1657,3 3-148,0-1 0,1 0 0,-1 0 0,0 1 0,0-1 0,-1 1 0,1-1 0,0 1 0,0 0 0,-1 0 0,1 0 0,0 0 0,-1 0 0,1 1 0,-1-1 0,1 1 0,-1 0 0,1-1 0,-1 1 0,0 0 0,1 1 0,-1-1 0,1 0 0,-1 1-1,1-1 1,-1 1 0,-3 1 0,-13 8 124,0 1-1,1 0 1,-21 18-1,34-26-171,1 1 0,-1 0 0,1 0 0,-1 1 0,1-1 0,1 1 0,-1 0 0,1 0-1,-1 0 1,1 1 0,1-1 0,-1 1 0,1-1 0,0 1 0,0 0 0,0 7 0,2-11-23,0 0 1,1 0-1,-1-1 0,1 1 1,-1 0-1,1 0 0,0-1 1,0 1-1,0-1 0,0 1 0,0-1 1,0 1-1,0-1 0,0 1 1,1-1-1,-1 0 0,0 0 1,1 0-1,-1 0 0,1 0 0,-1 0 1,1 0-1,0 0 0,3 1 1,51 16-682,-44-14 522,42 9-464,-33-9 428,0 1 0,-1 1 0,0 1 0,0 1 0,0 0 0,-1 1 0,27 18 0,-45-26 221,0 0 0,1 0 1,-1-1-1,0 1 0,0 0 1,0 0-1,-1 0 1,1 0-1,0 0 0,0 0 1,0 1-1,-1-1 0,1 0 1,-1 0-1,1 0 1,-1 1-1,1-1 0,-1 0 1,0 1-1,1-1 0,-1 0 1,0 1-1,0-1 1,0 0-1,0 2 0,-1-1 64,0 0 0,0-1 0,0 1 0,0 0 0,0-1 0,0 1 0,-1-1 0,1 1 0,0-1 0,-1 1 0,1-1 0,-1 0 0,1 0 0,-4 2 0,-6 3 251,1-2 0,0 1 0,-1-1 0,-17 4 0,-9-1 43,-1-2-1,0-1 0,-64-2 1,79-8-637,23 6 196,0 0 0,-1-1 0,1 1 1,-1 0-1,1-1 0,0 1 1,-1 0-1,1-1 0,0 1 1,-1-1-1,1 1 0,0-1 1,0 1-1,0-1 0,-1 1 0,1-1 1,0 1-1,0-1 0,0 1 1,0-1-1,0 1 0,0-1 1,0 1-1,0-2 0,1 0-235,0 0 0,0 0 0,0 0 0,0 0 0,0 0-1,0 0 1,1 0 0,-1 0 0,1 1 0,-1-1 0,1 0 0,0 1-1,-1-1 1,1 1 0,4-2 0,32-19-4841,10-3-1521</inkml:trace>
</inkml:ink>
</file>

<file path=ppt/ink/ink30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53.189"/>
    </inkml:context>
    <inkml:brush xml:id="br0">
      <inkml:brushProperty name="width" value="0.025" units="cm"/>
      <inkml:brushProperty name="height" value="0.025" units="cm"/>
    </inkml:brush>
  </inkml:definitions>
  <inkml:trace contextRef="#ctx0" brushRef="#br0">82 75 16400,'0'0'10100,"-9"5"-8611,2 1-1223,1-1 0,-1 1 0,1 0 0,0 1-1,0 0 1,1-1 0,-6 10 0,8-11-153,1-1 1,0 0-1,0 1 1,0-1-1,0 1 1,1-1-1,0 1 1,0 0-1,0 0 1,0-1-1,1 1 1,0 0-1,0 0 1,0 0-1,0 0 0,1 0 1,1 6-1,0-9-98,-1 1 0,1 0 0,0 0 0,0-1 1,0 1-1,0-1 0,0 0 0,0 0 0,1 0 0,-1 0 0,1 0 0,0 0 0,-1-1 0,1 1 0,0-1 0,0 0 0,0 1 0,0-1 0,0-1 0,0 1 0,0 0 0,1-1 0,4 1 0,1 0 16,0-1 0,0 0 0,0 0 0,0 0 0,0-1 0,0 0 0,12-4 0,-14 2-31,0 0 0,0 0 0,0-1 0,0 0 0,-1-1 0,1 1 0,-1-1 0,0 0 0,-1 0 0,1-1 0,-1 0 0,0 0 0,-1 0 0,1-1 0,6-13 0,-7 10 0,1 0 0,-1 0 0,-1 0 0,0-1 0,-1 0 0,0 1 0,0-1 0,-1 0 0,0 0 0,-2-19 0,1 29 0,0-1 0,0 0 0,-1 1 0,1-1 0,0 0 0,-1 1 0,1-1 0,-1 1 0,1-1 0,-1 1 0,0-1 0,0 1 0,0 0 0,0-1 0,0 1 0,0 0 0,0 0 0,0-1 0,0 1 0,-1 0 0,1 0 0,0 0 0,-1 0 0,1 1 0,-1-1 0,1 0 0,-1 1 0,1-1 0,-1 1 0,1-1 0,-1 1 0,0 0 0,1-1 0,-1 1 0,0 0 0,1 0 0,-1 0 0,1 1 0,-1-1 0,0 0 0,1 1 0,-1-1 0,1 1 0,-1-1 0,1 1 0,-1 0 0,1-1 0,-1 1 0,1 0 0,-1 0 0,1 0 0,0 0 0,0 0 0,0 0 0,0 1 0,-1-1 0,2 0 0,-1 1 0,0-1 0,0 0 0,0 1 0,1-1 0,-1 1 0,0 0 0,0 1 0,-6 37-3902,7-39 3586,0 1 0,0-1 1,0 1-1,0 0 0,1-1 0,-1 1 1,0 0-1,1-1 0,-1 1 1,1-1-1,-1 1 0,1-1 1,0 1-1,0-1 0,0 1 1,0-1-1,0 0 0,0 1 0,0-1 1,0 0-1,2 1 0,14 5-6453</inkml:trace>
</inkml:ink>
</file>

<file path=ppt/ink/ink30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53.560"/>
    </inkml:context>
    <inkml:brush xml:id="br0">
      <inkml:brushProperty name="width" value="0.025" units="cm"/>
      <inkml:brushProperty name="height" value="0.025" units="cm"/>
    </inkml:brush>
  </inkml:definitions>
  <inkml:trace contextRef="#ctx0" brushRef="#br0">9 0 18834,'0'0'8296,"-6"77"-6342,4-34-385,2 9-224,0 2-576,0 3-769,0-2 0,0-3 0,3-5 0,2-4 0,3-9-480,-3-4-1282,3-7-384,-1-8-1410,-2-6-1568,6-6-3140</inkml:trace>
</inkml:ink>
</file>

<file path=ppt/ink/ink30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54.246"/>
    </inkml:context>
    <inkml:brush xml:id="br0">
      <inkml:brushProperty name="width" value="0.025" units="cm"/>
      <inkml:brushProperty name="height" value="0.025" units="cm"/>
    </inkml:brush>
  </inkml:definitions>
  <inkml:trace contextRef="#ctx0" brushRef="#br0">4 182 19827,'0'0'1975,"-1"-11"374,0 7-2241,1 1 0,-1-1 0,1 0 1,0 0-1,0 1 0,0-1 0,1 0 0,-1 1 1,1-1-1,0 0 0,0 1 0,0-1 0,0 1 1,0-1-1,1 1 0,0-1 0,0 1 0,0 0 1,0 0-1,0 0 0,1 0 0,-1 1 0,1-1 0,0 0 1,-1 1-1,1 0 0,1 0 0,-1 0 0,6-3 1,-1 1-57,0 1 1,0 0 0,0 0 0,0 1 0,1 0 0,-1 1-1,1 0 1,0 0 0,-1 0 0,1 1 0,14 2-1,-19-1-33,-1-1-1,1 1 1,0 0-1,0 1 1,-1-1-1,1 0 1,-1 1-1,0 0 1,1 0-1,-1 0 0,0 0 1,0 1-1,0-1 1,0 1-1,-1 0 1,1-1-1,-1 1 1,1 1-1,-1-1 1,0 0-1,0 0 0,-1 1 1,1-1-1,-1 1 1,1-1-1,-1 1 1,0 0-1,0 4 1,1 7 133,-1 1 0,-1 0-1,0-1 1,-2 1 0,1 0 0,-6 20 0,3-16 28,1-1 0,1 1 0,0 23 0,2-42-161,0 1 0,0-1 0,0 0 1,0 1-1,0-1 0,1 0 1,-1 0-1,0 1 0,1-1 0,-1 0 1,1 0-1,-1 0 0,1 0 0,0 0 1,0 0-1,-1 0 0,1 0 0,0 0 1,0 0-1,0 0 0,0 0 0,0 0 1,0-1-1,2 2 0,-1-1 44,1 0 0,-1-1 0,0 1 0,1-1 0,-1 0 1,1 1-1,-1-1 0,1 0 0,-1-1 0,1 1 0,-1 0 0,3-1 0,3-1 77,-1-1-1,1 1 1,-1-1-1,0 0 1,0-1 0,0 0-1,9-6 1,-5 0-140,0 0 0,0-1 0,-1 0 0,-1-1 0,0 0 0,0-1 0,-1 0 0,-1 0 0,0 0 0,-1-1 0,0 0 0,-1 0 0,-1-1 0,0 1 0,-1-1 0,-1 0 0,0 0 0,0-24 0,-4 35 0,-2 9 0,-2 15 0,6-16 0,0-1 0,0 1 0,0 0 0,1-1 0,0 1 0,0-1 0,0 1 0,0-1 0,0 0 0,1 1 0,0-1 0,-1 0 0,1 0 0,0 0 0,0 0 0,1 0 0,-1-1 0,6 5 0,-3-3 0,1 0 0,0 0 0,0-1 0,1 1 0,-1-2 0,1 1 0,-1-1 0,1 0 0,9 2 0,1-2 0,-1 0 0,1-1 0,0 0 0,-1-2 0,1 0 0,0-1 0,29-7 0,-33 5 0,1-1 0,-1-1 0,-1 0 0,1-1 0,-1 0 0,0-1 0,12-11 0,-21 17 0,1-1 0,-1 0 0,1 0 0,-1 0 0,0 0 0,0-1 0,0 1 0,0-1 0,-1 0 0,0 0 0,1 1 0,-2-2 0,1 1 0,0 0 0,-1 0 0,1-1 0,-1 1 0,-1 0 0,1-1 0,0 1 0,-1-1 0,0 1 0,0-1 0,-1 1 0,-1-9 0,1 10 0,0 1 0,-1 0 0,1 1 0,-1-1 0,0 0 0,1 0 0,-1 1 0,0-1 0,0 1 0,0-1 0,0 1 0,0 0 0,0 0 0,-1 0 0,1 0 0,0 0 0,-1 0 0,1 1 0,0-1 0,-1 1 0,1 0 0,-1 0 0,1-1 0,-1 2 0,1-1 0,0 0 0,-1 0 0,1 1 0,-4 0 0,-2 0 0,0 1 0,1 0 0,-1 0 0,0 0 0,1 1 0,0 0 0,-12 7 0,9-3 0,1 1 0,0 0 0,1 1 0,0-1 0,0 2 0,1-1 0,0 1 0,1 0 0,-8 15 0,13-21 0,-1-1 0,0 0 0,1 1 0,0-1 0,0 1 0,0 0 0,0-1 0,1 1 0,-1 0 0,1-1 0,0 1 0,0 0 0,0 0 0,1-1 0,-1 1 0,1 0 0,0-1 0,0 1 0,0-1 0,0 1 0,1-1 0,-1 1 0,1-1 0,0 0 0,0 0 0,0 0 0,1 0 0,-1 0 0,1 0 0,-1-1 0,1 1 0,0-1 0,5 3 0,4 2-446,0 0 0,1-1 0,0 0-1,0-2 1,1 1 0,17 2 0,0-1-3358,54 2 1,-14-7-6255</inkml:trace>
</inkml:ink>
</file>

<file path=ppt/ink/ink30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2:05.069"/>
    </inkml:context>
    <inkml:brush xml:id="br0">
      <inkml:brushProperty name="width" value="0.025" units="cm"/>
      <inkml:brushProperty name="height" value="0.025" units="cm"/>
    </inkml:brush>
  </inkml:definitions>
  <inkml:trace contextRef="#ctx0" brushRef="#br0">132 425 6534,'18'-16'4108,"0"-1"0,20-25 0,-34 38-3544,0-1-1,-1 0 1,1 0 0,-1 0 0,0 0-1,0 0 1,-1 0 0,0-1-1,0 0 1,0 1 0,-1-1-1,1 0 1,-1 0 0,0 0-1,-1-8 1,0 14-507,0-1 0,-1 0-1,1 1 1,-1-1 0,1 1 0,-1-1 0,1 1-1,-1-1 1,1 1 0,-1-1 0,1 1 0,-1-1-1,0 1 1,1 0 0,-1-1 0,0 1 0,1 0-1,-1 0 1,0-1 0,1 1 0,-1 0 0,0 0 0,0 0-1,1 0 1,-1 0 0,0 0 0,0 0 0,1 0-1,-1 0 1,0 0 0,1 1 0,-1-1 0,0 0-1,1 0 1,-1 1 0,0-1 0,1 0 0,-2 1-1,-29 13 473,13-2-329,1 1 0,1 0 1,0 1-1,1 1 0,-21 25 0,28-30-114,0 0 0,1 0 0,0 1 0,1 0 0,0 1 0,0-1-1,1 1 1,1 0 0,0 0 0,-3 18 0,7-28-86,-1 0 0,1-1 0,0 1 0,1 0 0,-1 0 0,0-1 0,0 1 0,1-1 0,-1 1 0,1 0 0,-1-1 0,1 1 0,0-1 0,0 1 0,0-1 0,0 1 0,0-1 0,0 0 0,0 1 0,0-1 0,0 0 0,0 0 0,1 0 0,-1 0 0,1 0 0,-1 0 0,1 0 0,-1-1 0,1 1 0,-1 0 0,1-1 0,-1 1 0,1-1 0,0 0 0,-1 1 0,1-1 0,0 0 0,-1 0 0,1 0 0,0 0 0,-1 0 0,3-1 0,8 0 0,-1 0 0,0 0 0,0-1 0,0-1 0,16-5 0,0-3 0,0-2 0,-1 0 0,-1-2 0,0-1 0,-1-1 0,-1-1 0,40-39 0,-40 33 0,-1-1 0,0-1 0,-2-1 0,-1-1 0,-2 0 0,24-53 0,-35 67 0,19-50 0,-24 59 0,1 0 0,-1 0 0,0 0 0,0 0 0,0 0 0,-1-1 0,0 1 0,0 0 0,0 0 0,-2-6 0,-14 26 0,4 7 0,0 0 0,2 1 0,1 1 0,1 0 0,-8 36 0,8-17 0,1 0 0,-1 60 0,8-92 0,0 0 0,1-1 0,0 1 0,0 0 0,6 17 0,-6-25 0,-1 0 0,2 0 0,-1-1 0,0 1 0,0 0 0,1-1 0,0 1 0,-1-1 0,1 1 0,0-1 0,0 0 0,0 1 0,1-1 0,-1-1 0,0 1 0,1 0 0,-1 0 0,1-1 0,0 1 0,-1-1 0,1 0 0,0 0 0,0 0 0,5 1 0,5-3-978,-5-7-3254,-3-10-7214</inkml:trace>
</inkml:ink>
</file>

<file path=ppt/ink/ink30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2:06.193"/>
    </inkml:context>
    <inkml:brush xml:id="br0">
      <inkml:brushProperty name="width" value="0.025" units="cm"/>
      <inkml:brushProperty name="height" value="0.025" units="cm"/>
    </inkml:brush>
  </inkml:definitions>
  <inkml:trace contextRef="#ctx0" brushRef="#br0">505 121 12396,'0'0'3240,"-2"-10"-32,1 5-2902,1 0 0,-1 0 0,-1 0 0,1 1 0,-1-1 0,1 0 0,-1 1 0,-1 0 0,1-1 0,-1 1 0,1 0 0,-1 0 0,0 0 0,-1 1 0,1-1 0,-1 1 0,1-1 0,-1 1 0,0 1 0,0-1 0,-1 0 0,1 1 0,0 0 0,-9-3 0,2 2-164,1 0-1,-1 0 1,0 1-1,0 1 1,1 0 0,-1 0-1,0 1 1,0 0-1,0 1 1,0 1-1,0-1 1,0 2-1,1 0 1,-1 0-1,1 0 1,0 2-1,0-1 1,0 1-1,1 0 1,-1 1-1,1 1 1,1-1-1,-14 13 1,5-3 119,1 0 1,1 1-1,0 1 1,1 1-1,1 0 1,1 0-1,1 1 1,0 1-1,1 0 1,-8 30-1,15-43-261,0 1 0,1 0 0,0 0 0,1 0 0,0 0 0,1 0 0,-1 0 0,2 0 0,-1 0 0,1 0 0,1 0 0,4 15 0,-4-17 0,1-1 0,0 0 0,1-1 0,-1 1 0,1-1 0,0 1 0,1-1 0,-1 0 0,1 0 0,0-1 0,0 0 0,1 0 0,-1 0 0,1 0 0,0-1 0,0 0 0,10 4 0,5 1 0,-1-2 0,2 0 0,-1-1 0,1-1 0,-1-1 0,1-1 0,0 0 0,0-2 0,0-1 0,42-7 0,-59 7 0,0-1 0,1 0 0,-1 0 0,0-1 0,0 1 0,0-1 0,-1 0 0,1-1 0,-1 1 0,0-1 0,1 0 0,-2 0 0,1 0 0,0 0 0,-1-1 0,0 1 0,4-8 0,-6 10 0,0 0 0,0-1 0,0 1 0,0-1 0,0 1 0,-1-1 0,1 1 0,-1-1 0,0 1 0,1-1 0,-1 0 0,0 1 0,-1-1 0,1 1 0,0-1 0,-1 0 0,1 1 0,-1-1 0,0 1 0,0 0 0,0-1 0,0 1 0,0 0 0,-1-1 0,1 1 0,-1 0 0,1 0 0,-1 0 0,0 0 0,0 0 0,0 1 0,0-1 0,0 0 0,0 1 0,0 0 0,-1-1 0,-3 0 0,-1-2 0,0 2 0,0-1 0,-1 1 0,1 0 0,0 1 0,-1-1 0,1 2 0,-1-1 0,1 1 0,-1 0 0,0 0 0,-8 2 0,11 2 0,13-1 0,13-1 0,-2-4 0,0-1 0,-1-1 0,1-1 0,-1 0 0,0-1 0,0-1 0,20-12 0,42-14 0,-80 33 0,1 0 0,-1 0 0,1-1 0,0 1 0,0 0 0,-1 0 0,1 0 0,0-1 0,-1 1 0,1 0 0,0 0 0,-1 0 0,1 0 0,0 0 0,0 1 0,-1-1 0,1 0 0,0 0 0,-1 0 0,1 1 0,0-1 0,-1 0 0,1 1 0,-1-1 0,1 0 0,0 1 0,-1-1 0,1 1 0,-1-1 0,1 1 0,-1-1 0,1 1 0,-1-1 0,1 2 0,0 1 0,0-1 0,0 1 0,-1 0 0,1-1 0,-1 1 0,0 0 0,0 0 0,0-1 0,0 6 0,-14 62 0,-5-11 0,11-35 0,0 0 0,2 1 0,1-1 0,-4 40 0,9-62-55,-1 0 1,1-1-1,0 1 0,0 0 1,0 0-1,0-1 0,0 1 0,1 0 1,-1 0-1,0-1 0,1 1 1,0 0-1,-1-1 0,1 1 1,0-1-1,-1 1 0,1-1 0,0 1 1,0-1-1,0 0 0,1 1 1,0 0-1,0 0-497,1-2 0,-1 1 0,0 0 0,0 0 0,0-1 0,1 1 0,-1-1 0,0 0 0,1 0 0,3 0 0,24 0-16365</inkml:trace>
</inkml:ink>
</file>

<file path=ppt/ink/ink30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2:37.048"/>
    </inkml:context>
    <inkml:brush xml:id="br0">
      <inkml:brushProperty name="width" value="0.025" units="cm"/>
      <inkml:brushProperty name="height" value="0.025" units="cm"/>
    </inkml:brush>
  </inkml:definitions>
  <inkml:trace contextRef="#ctx0" brushRef="#br0">282 11 13677,'0'0'5952,"-9"-3"-4003,5 2-1800,0-1 0,0 1 1,0 0-1,0 0 0,0 1 0,-1-1 1,1 1-1,0 0 0,-1 0 0,1 0 1,0 1-1,0 0 0,-1-1 1,1 1-1,0 1 0,0-1 0,0 1 1,0-1-1,0 1 0,1 0 0,-1 1 1,0-1-1,1 1 0,0-1 0,-6 7 1,-7 6 67,0 2 0,2 0 0,0 0 1,1 1-1,0 1 0,2 0 0,0 1 0,2 0 0,0 1 1,1 0-1,1 0 0,1 0 0,0 1 0,2 0 1,1 0-1,1 1 0,0-1 0,3 34 0,0-50-223,0 0 1,0 0-1,0 0 0,1-1 0,-1 1 0,1 0 0,1-1 0,-1 1 0,1-1 0,0 0 0,0 0 1,1 0-1,-1 0 0,1-1 0,0 1 0,0-1 0,6 4 0,-4-3-526,1-1-1,-1 1 1,1-1-1,15 5 1,34 6-6853,-20-11-1445</inkml:trace>
</inkml:ink>
</file>

<file path=ppt/ink/ink30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2:37.421"/>
    </inkml:context>
    <inkml:brush xml:id="br0">
      <inkml:brushProperty name="width" value="0.025" units="cm"/>
      <inkml:brushProperty name="height" value="0.025" units="cm"/>
    </inkml:brush>
  </inkml:definitions>
  <inkml:trace contextRef="#ctx0" brushRef="#br0">78 0 16367,'0'0'7693,"-3"12"-6524,-15 42-536,2 2 0,3 0 1,2 0-1,-5 96 0,16-152-673,0 0 0,0 0-1,0 0 1,0 1 0,0-1 0,0 0 0,0 0-1,0 0 1,0 1 0,0-1 0,0 0 0,0 0 0,0 0-1,0 1 1,0-1 0,0 0 0,0 0 0,0 0-1,0 1 1,0-1 0,0 0 0,0 0 0,0 0 0,0 1-1,0-1 1,1 0 0,-1 0 0,0 0 0,0 0-1,0 0 1,0 1 0,1-1 0,-1 0 0,0 0 0,0 0-1,0 0 1,0 0 0,1 0 0,-1 0 0,0 0-1,0 1 1,0-1 0,1 0 0,-1 0 0,0 0 0,0 0-1,0 0 1,1 0 0,-1 0 0,0 0 0,6-12-5604,-6-8-1093</inkml:trace>
</inkml:ink>
</file>

<file path=ppt/ink/ink30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2:37.746"/>
    </inkml:context>
    <inkml:brush xml:id="br0">
      <inkml:brushProperty name="width" value="0.025" units="cm"/>
      <inkml:brushProperty name="height" value="0.025" units="cm"/>
    </inkml:brush>
  </inkml:definitions>
  <inkml:trace contextRef="#ctx0" brushRef="#br0">0 11 8712,'0'0'20147,"72"-10"-19538,-34 10-385,4 0-192,-4 0-32,-5 0-673,-6 0-2177,-9 3-1731,-9 1-1440</inkml:trace>
</inkml:ink>
</file>

<file path=ppt/ink/ink30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2:38.089"/>
    </inkml:context>
    <inkml:brush xml:id="br0">
      <inkml:brushProperty name="width" value="0.025" units="cm"/>
      <inkml:brushProperty name="height" value="0.025" units="cm"/>
    </inkml:brush>
  </inkml:definitions>
  <inkml:trace contextRef="#ctx0" brushRef="#br0">0 115 16752,'0'0'8744,"60"23"-7783,-22-23-769,5 0-128,-5 0-1409,-3 0-2947,-6 0-3299</inkml:trace>
  <inkml:trace contextRef="#ctx0" brushRef="#br0" timeOffset="1">302 198 15855,'0'0'2659,"-16"49"223,7-24-512,3 0-288,1-1-960,5-5-898,0-5-256,0-7-2435,6-7-2722,3 0-3523</inkml:trace>
  <inkml:trace contextRef="#ctx0" brushRef="#br0" timeOffset="2">352 1 19346,'0'0'6118,"-20"56"-6054,20-39-1089,6-6-2466,5-2-2595,1-5-6117</inkml:trace>
</inkml:ink>
</file>

<file path=ppt/ink/ink30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2:38.414"/>
    </inkml:context>
    <inkml:brush xml:id="br0">
      <inkml:brushProperty name="width" value="0.025" units="cm"/>
      <inkml:brushProperty name="height" value="0.025" units="cm"/>
    </inkml:brush>
  </inkml:definitions>
  <inkml:trace contextRef="#ctx0" brushRef="#br0">98 1 13837,'0'0'6999,"-8"8"-4645,-3 1-1764,2-2 50,0 0-1,1 0 1,0 0 0,0 1-1,0 1 1,1-1 0,1 1 0,-10 16-1,16-24-672,1-1 0,-1 1 0,0 0 0,1 0 0,-1-1 0,1 1 0,-1-1 0,0 1 0,1 0 0,0-1 0,-1 1 0,1-1 0,-1 1 0,1-1 1,0 1-1,-1-1 0,1 0 0,0 1 0,-1-1 0,1 0 0,0 1 0,0-1 0,-1 0 0,1 0 0,0 0 0,0 0 0,-1 0 0,2 0 0,36 7-2634,-22-4 1251,-1 1 864,0 0 1,0 1 0,21 10-1,-34-13 620,0-1-1,1 0 1,-1 1 0,0-1-1,0 1 1,0 0-1,0 0 1,0 0 0,0 0-1,0 0 1,-1 0-1,3 4 1,-3-5 32,-1 1 0,0-1-1,1 0 1,-1 1 0,0-1 0,0 0 0,0 0 0,0 1-1,0-1 1,-1 0 0,1 1 0,0-1 0,-1 0-1,1 1 1,0-1 0,-1 0 0,1 0 0,-1 0 0,0 0-1,0 1 1,1-1 0,-1 0 0,0 0 0,0 0-1,0 0 1,0-1 0,-2 3 0,-9 7 827,0 0 1,-2 0-1,-19 11 0,27-18-813,1 0-1,0 0 1,-1-1-1,1 0 0,-1 0 1,0 0-1,0-1 1,0 1-1,0-1 0,0-1 1,0 1-1,-9-1 0,14-1-260,0 0-1,1 0 1,-1 1-1,0-1 0,0 0 1,1 0-1,-1 0 0,0 0 1,1 0-1,-1 0 0,1 0 1,0 0-1,-1 0 1,1 0-1,0 0 0,-1-1 1,1 1-1,0 0 0,0 0 1,0 0-1,0 0 0,0 0 1,0 0-1,0-1 1,1 1-1,-1 0 0,0 0 1,1 0-1,-1 0 0,1-1 1,11-36-7683,4 5-2073</inkml:trace>
</inkml:ink>
</file>

<file path=ppt/ink/ink30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2:39.009"/>
    </inkml:context>
    <inkml:brush xml:id="br0">
      <inkml:brushProperty name="width" value="0.025" units="cm"/>
      <inkml:brushProperty name="height" value="0.025" units="cm"/>
    </inkml:brush>
  </inkml:definitions>
  <inkml:trace contextRef="#ctx0" brushRef="#br0">93 1 13741,'0'0'14873,"-6"11"-14019,-1 3-750,1 0 1,1 0-1,0 1 1,1-1-1,0 1 1,-1 18-1,3-14-72,-1 35 543,-3 0 1,-3 0-1,-21 78 0,29-131-377,2-11 513,-1-7-5164,0 2-7046,2 2-2659</inkml:trace>
</inkml:ink>
</file>

<file path=ppt/ink/ink30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2:40.139"/>
    </inkml:context>
    <inkml:brush xml:id="br0">
      <inkml:brushProperty name="width" value="0.025" units="cm"/>
      <inkml:brushProperty name="height" value="0.025" units="cm"/>
    </inkml:brush>
  </inkml:definitions>
  <inkml:trace contextRef="#ctx0" brushRef="#br0">156 33 4356,'2'-1'1003,"1"-1"0,-1 1 0,0 0 0,1-1 0,-1 1 0,0-1 0,0 0 0,0 0 0,-1 0 0,1 0 0,0 0 0,-1 0-1,1 0 1,-1 0 0,2-4 2819,-5 5-3436,0 1-1,0 0 1,0 0 0,0 0-1,1 0 1,-1 0 0,0 1-1,0-1 1,0 0 0,0 1-1,0 0 1,1-1-1,-1 1 1,0 0 0,-3 2-1,-28 16 368,31-17-464,-7 3-172,0 1-1,0 1 1,1 0 0,0 0-1,1 0 1,-1 1 0,1 0-1,1 1 1,-1-1 0,2 1-1,-1 0 1,1 1-1,0-1 1,1 1 0,0 0-1,1 0 1,0 1 0,1-1-1,-2 18 1,4-27-116,0 0 1,0 1-1,0-1 1,0 1-1,0-1 0,1 1 1,-1-1-1,1 0 1,-1 1-1,1-1 0,0 0 1,-1 1-1,1-1 1,0 0-1,0 0 1,0 0-1,0 0 0,0 0 1,0 0-1,0 0 1,2 1-1,0 0 3,1 0 1,0 0-1,-1-1 0,1 1 1,0-1-1,0 0 1,-1 0-1,6 0 0,9 1-76,1-2-1,32-2 1,-38 1-69,-2 1-762,0-1 0,0-1 0,20-6 0,9-10-6098,-17 1-868</inkml:trace>
</inkml:ink>
</file>

<file path=ppt/ink/ink30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2:40.717"/>
    </inkml:context>
    <inkml:brush xml:id="br0">
      <inkml:brushProperty name="width" value="0.025" units="cm"/>
      <inkml:brushProperty name="height" value="0.025" units="cm"/>
    </inkml:brush>
  </inkml:definitions>
  <inkml:trace contextRef="#ctx0" brushRef="#br0">144 184 10698,'0'0'16597,"-10"0"-15118,5 0-1398,1 0 0,0 1 0,0-1 0,0 1 0,0 0 0,0 0-1,0 0 1,0 1 0,0-1 0,0 1 0,0 0 0,1 0 0,-6 4 0,4-1 27,0 0-1,0 0 1,0 0 0,1 1 0,0-1-1,0 1 1,0 0 0,1 0-1,-4 10 1,2-8 85,1 1 0,1 0-1,0 0 1,0 0 0,1 0 0,0 1-1,0-1 1,0 17 0,2-25-191,1 0-1,-1 0 1,1 0-1,-1 0 1,1 0-1,-1 0 1,1-1 0,0 1-1,0 0 1,-1 0-1,1-1 1,0 1-1,0 0 1,0-1 0,0 1-1,-1-1 1,1 1-1,0-1 1,0 0 0,0 1-1,0-1 1,0 0-1,0 0 1,0 1-1,0-1 1,0 0 0,0 0-1,1 0 1,-1 0-1,0-1 1,0 1 0,0 0-1,0 0 1,0 0-1,0-1 1,0 1-1,1-1 1,42-13-14,-23 1-157,-1-1 1,0-1-1,-1 0 1,0-1-1,-2-2 1,23-25-1,-95 124 731,51-74-506,0 0 0,1 0 1,0 1-1,0-1 0,0 1 0,1-1 0,0 1 0,1 0 1,0 0-1,0 12 0,1-19-56,0-1 0,1 1 0,-1 0 0,1 0 0,-1-1 0,1 1 0,-1 0 0,1 0 0,-1-1 0,1 1 0,0-1 0,-1 1 0,1 0 0,0-1 0,0 0 0,-1 1 0,1-1 0,0 1 0,0-1 0,0 0 0,0 1 0,-1-1 0,1 0 0,0 0 0,0 0 0,0 0 0,0 0 0,0 0 0,0 0 0,0 0 0,0 0 0,-1 0 0,1 0 0,0-1 0,0 1 0,0 0 0,0-1 0,1 0 0,37-13 0,-25 4-81,-1-1 1,0 0-1,0-1 0,-1 0 1,0-1-1,-1 0 0,-1-1 1,0 0-1,-1-1 0,11-24 0,-9 17-58,-2 0 0,0-1-1,-1-1 1,-2 1 0,0-1-1,3-44 1,-8 67 135,-1 0-1,0 0 1,1 0 0,-1 0 0,0 0-1,0-1 1,0 1 0,0 0 0,0 0-1,0 0 1,0 0 0,0 0 0,0 0-1,-1 0 1,1 0 0,0-1 0,-1 1 0,1 0-1,-1 0 1,1 0 0,-1 1 0,1-1-1,-1 0 1,0 0 0,1 0 0,-1 0-1,0 0 1,0 1 0,0-1 0,0 0-1,0 1 1,0-1 0,-1 0 0,0 1 19,0 1 0,-1-1 0,1 1 0,0-1 0,0 1 0,0 0 0,0 0 0,0 0 0,0 0 0,0 0 1,0 1-1,0-1 0,0 0 0,1 1 0,-1-1 0,-1 3 0,-12 11 173,0 1 0,2 1 0,0 0 0,-18 31 0,27-42-141,1 1 1,-1-1 0,1 1-1,0 0 1,1 1 0,0-1 0,0 0-1,0 1 1,1-1 0,0 1 0,1-1-1,0 1 1,0-1 0,0 1 0,1 0-1,2 11 1,-2-17-70,1 1-1,-1-1 1,0 0-1,0 0 1,1 0-1,-1 0 1,1 0-1,0 0 1,0-1-1,-1 1 1,1 0-1,0-1 1,1 0-1,-1 1 1,0-1-1,0 0 1,0 0-1,5 1 1,0 1-498,0-1 1,1-1-1,-1 0 1,1 0-1,7 0 0,16 0-6697</inkml:trace>
</inkml:ink>
</file>

<file path=ppt/ink/ink30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2:41.618"/>
    </inkml:context>
    <inkml:brush xml:id="br0">
      <inkml:brushProperty name="width" value="0.025" units="cm"/>
      <inkml:brushProperty name="height" value="0.025" units="cm"/>
    </inkml:brush>
  </inkml:definitions>
  <inkml:trace contextRef="#ctx0" brushRef="#br0">47 1 10602,'0'0'13602,"0"8"-11867,-21 228 1743,1-49-2413,15-104 94,4-51-384,2-27-520,0-13-159,8-45-96,2 0 0,3 1 0,39-99 0,-46 134 0,1 0 0,0 0 0,1 1 0,19-26 0,-25 39 0,-1-1 0,1 1 0,0 0 0,0 0 0,0 0 0,0 0 0,1 1 0,-1-1 0,1 1 0,-1 0 0,1 0 0,0 0 0,0 0 0,0 1 0,0 0 0,0 0 0,0 0 0,0 0 0,0 0 0,0 1 0,1 0 0,-1 0 0,0 0 0,0 0 0,1 1 0,6 1 0,-10-1-4,1-1 1,-1 1-1,0 0 1,-1 0-1,1 0 1,0-1-1,0 1 0,0 0 1,0 0-1,-1 0 1,1 0-1,0 1 1,-1-1-1,1 0 0,-1 0 1,1 0-1,-1 0 1,0 0-1,1 1 1,-1-1-1,0 0 0,0 0 1,0 1-1,0-1 1,0 0-1,0 0 1,0 1-1,-1-1 0,1 0 1,0 0-1,-1 0 1,1 1-1,-1 0 1,0 3-10,0-1 1,-1 0 0,0 1 0,0-1 0,0 0-1,0 0 1,-5 7 0,-1-3 29,0-1 1,-1 0-1,0 0 1,0-1-1,0 0 0,-18 7 1,21-10-11,0 0 1,-1-1-1,1 0 1,0 0-1,-1-1 1,0 1-1,1-1 1,-1-1-1,0 1 1,0-1-1,1-1 0,-8 0 1,13 1-67,1-1 1,-1 1-1,1 0 1,-1 0-1,1-1 1,-1 1-1,1 0 1,-1-1-1,1 1 1,-1 0-1,1-1 0,-1 1 1,1-1-1,0 1 1,-1-1-1,1 1 1,0-1-1,0 1 1,-1-1-1,1 1 1,0-1-1,0 1 1,0-1-1,-1 0 0,1 1 1,0-1-1,0 1 1,0-1-1,0 0 1,0 1-1,0-1 1,0 1-1,0-1 1,1 1-1,-1-1 0,0 0 1,0 1-1,0-1 1,1 1-1,-1-1 1,0 1-1,1-1 1,-1 1-1,0-1 1,1 1-1,-1-1 0,0 1 1,1 0-1,-1-1 1,1 1-1,0-1 1,22-23-5733,4 6-407,5 3-1959</inkml:trace>
</inkml:ink>
</file>

<file path=ppt/ink/ink30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2:42.257"/>
    </inkml:context>
    <inkml:brush xml:id="br0">
      <inkml:brushProperty name="width" value="0.025" units="cm"/>
      <inkml:brushProperty name="height" value="0.025" units="cm"/>
    </inkml:brush>
  </inkml:definitions>
  <inkml:trace contextRef="#ctx0" brushRef="#br0">98 161 18866,'0'0'3667,"-9"3"-133,3-1-3104,0 1 0,-1 0 0,1 1 0,0-1-1,0 1 1,1 1 0,-1-1 0,-7 9 0,10-10-360,0 0 0,1 0 0,-1 0 0,1 1 0,0-1 0,0 1 0,0-1 0,1 1 0,-1 0 0,1 0 0,0-1 0,0 1 0,0 0 0,0 0 0,1 0 0,0 0 0,0 0 0,0 1 0,1 4 0,-1-8-61,1 1 1,-1-1-1,1 0 0,0 0 0,0 0 0,-1 0 0,1 0 0,0 0 0,0 0 0,0-1 0,0 1 0,0 0 1,0 0-1,0-1 0,0 1 0,1-1 0,-1 1 0,0-1 0,0 1 0,0-1 0,1 0 0,-1 1 1,0-1-1,0 0 0,1 0 0,-1 0 0,0 0 0,1 0 0,0-1 0,40-4 209,-29 0-200,-2-1 0,1-1 0,-1 0 0,0-1 0,0 0 0,-1 0 0,0-1 0,0-1-1,-1 1 1,0-1 0,-1-1 0,0 0 0,-1 0 0,0-1 0,-1 1 0,0-2-1,-1 1 1,0 0 0,4-20 0,-9 32-21,0 0 1,0 0-1,0 0 0,-1 0 0,1 0 0,0 0 1,0 0-1,0 0 0,0 0 0,0 0 0,0 0 1,0 0-1,0 0 0,-1 0 0,1 0 0,0 0 1,0 0-1,0 0 0,0 0 0,0 0 0,0 0 1,0 0-1,0 0 0,0 0 0,-1 0 0,1 0 1,0 0-1,0 0 0,0 0 0,0 0 0,0 0 0,0 0 1,0 0-1,0 0 0,0-1 0,0 1 0,0 0 1,0 0-1,0 0 0,0 0 0,-1 0 0,1 0 1,0 0-1,0 0 0,0 0 0,0-1 0,0 1 1,0 0-1,0 0 0,0 0 0,0 0 0,0 0 1,0 0-1,0 0 0,0 0 0,0-1 0,1 1 1,-1 0-1,0 0 0,0 0 0,0 0 0,0 0 1,0 0-1,0 0 0,0 0 0,-8 10-43,-7 19 85,15-28-26,-1 1-1,1-1 1,0 0 0,-1 0 0,1 0-1,0 0 1,0 0 0,0 0-1,0 0 1,0 1 0,0-1 0,0 0-1,0 0 1,1 0 0,-1 0-1,0 0 1,1 0 0,-1 0 0,1 0-1,-1 0 1,1 0 0,-1 0-1,1 0 1,0 0 0,-1 0 0,1 0-1,0 0 1,0-1 0,0 1 0,-1 0-1,3 1 1,1-2 20,-1 1 1,0 0-1,1-1 0,-1 0 1,1 0-1,-1 0 1,0 0-1,1 0 0,-1-1 1,5 0-1,4-3-33,0 0 0,0 0 0,-1-1 0,1 0 0,-1-1 0,0-1 0,-1 0 0,1 0 0,-1-1 0,-1 0 0,1 0 0,-2-1 0,1-1 0,-1 0 0,0 0 0,8-15 0,-16 25-2,1-1-1,-1 1 1,0-1 0,1 1-1,-1-1 1,0 1 0,0-1-1,1 0 1,-1 1 0,0-1-1,0 1 1,0-1 0,0 1-1,0-1 1,0 0 0,0 1-1,0-1 1,0 1 0,0-1-1,0 1 1,0-1 0,0 0-1,0 1 1,-1-1 0,1 1-1,0-1 1,0 1 0,-1-2-1,-13 7-147,-18 21-75,10 0 334,-33 47-1,49-63-85,0-1 0,0 1-1,1 0 1,1 1-1,0-1 1,0 1-1,1-1 1,0 1-1,-1 13 1,4-24-23,0 1 0,0-1 0,0 1 0,0-1 0,0 1 0,1-1 0,-1 0 0,0 1 0,0-1 0,0 1 0,0-1 0,1 1 0,-1-1 0,0 1 0,0-1 0,1 0 0,-1 1 0,0-1 0,1 0 0,-1 1 0,1-1 0,-1 0 0,0 1 0,1-1 0,-1 0 0,1 0 0,-1 0 0,0 1 0,1-1 0,-1 0 0,1 0 0,-1 0 0,1 0 0,25 0 0,22-12 0,-25-1 0,0-1 0,-1-1 0,0 0 0,25-25 0,-41 35 0,-25 41 0,13-26 0,-3 4 0,0 0 0,0 1 0,2 0 0,0 1 0,-8 24 0,16-40 1,-1 0 0,0 1 0,0-1 0,1 0 0,-1 0 0,0 0 0,0 0 0,1 0 0,-1 0 0,0 1 0,0-1 0,1 0 0,-1 0 0,0 0 0,1 0 0,-1 0 0,0 0 0,0 0 0,1 0 0,-1 0 0,0 0 0,0 0 0,1 0 0,-1 0 0,0-1 0,1 1 0,-1 0 0,0 0 0,0 0 0,1 0 0,-1 0 0,0-1 0,0 1 0,0 0 0,1 0 0,-1 0 0,0-1 0,0 1 0,0 0 0,1 0 0,-1 0 0,0-1 0,0 1 0,13-9-221,11-18-3614,-3-4-7472,-7 6-4832</inkml:trace>
</inkml:ink>
</file>

<file path=ppt/ink/ink30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2:42.598"/>
    </inkml:context>
    <inkml:brush xml:id="br0">
      <inkml:brushProperty name="width" value="0.025" units="cm"/>
      <inkml:brushProperty name="height" value="0.025" units="cm"/>
    </inkml:brush>
  </inkml:definitions>
  <inkml:trace contextRef="#ctx0" brushRef="#br0">0 1 19250,'0'0'13517</inkml:trace>
</inkml:ink>
</file>

<file path=ppt/ink/ink30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2:43.017"/>
    </inkml:context>
    <inkml:brush xml:id="br0">
      <inkml:brushProperty name="width" value="0.025" units="cm"/>
      <inkml:brushProperty name="height" value="0.025" units="cm"/>
    </inkml:brush>
  </inkml:definitions>
  <inkml:trace contextRef="#ctx0" brushRef="#br0">116 28 17521,'0'0'13762,"-10"0"-13474,6 1-266,-1-1 0,0 1 0,0 0 0,1 1 0,-1-1 0,0 1-1,1 0 1,-1 0 0,1 0 0,0 0 0,0 1 0,0 0 0,0 0 0,0 0 0,1 0-1,-1 1 1,1-1 0,0 1 0,0 0 0,0 0 0,1 0 0,-1 0 0,1 1 0,0-1-1,0 1 1,1-1 0,-1 1 0,1 0 0,-1 5 0,1-8-5,1-1 0,-1 1-1,1 0 1,-1-1 0,1 1 0,0 0 0,0-1 0,0 1-1,0 0 1,0-1 0,0 1 0,0 0 0,1-1 0,-1 1-1,1 0 1,-1-1 0,1 1 0,-1-1 0,1 1 0,0-1-1,0 1 1,0-1 0,0 0 0,0 1 0,0-1 0,0 0-1,0 0 1,0 1 0,1-1 0,-1 0 0,0-1 0,4 3-1,1-2-26,0 0-1,0 0 0,0 0 0,0-1 1,0 0-1,0 0 0,0 0 1,7-2-1,-2 0-421,1-1 0,-1 0 0,0 0 0,0-1 1,0-1-1,0 0 0,-1 0 0,0-1 0,0-1 0,10-8 0,-3 1-765,-1 0 0,0-1 0,-1 0 0,21-29 0,-28 29 1535,-14 14 843,-19 20 108,-28 51 803,50-67-1956,1 1-1,0 0 1,-1-1 0,1 1 0,0 1 0,1-1 0,-1 0 0,1 0 0,0 1 0,0-1 0,0 0 0,1 1 0,-1-1-1,1 1 1,0-1 0,1 1 0,0 5 0,1-8-111,0-1-1,1 0 1,-1 1-1,0-1 1,1 0-1,-1 0 1,1 0-1,0-1 1,-1 1-1,1-1 1,-1 1-1,1-1 1,0 0-1,4 0 1,19 4-420,-23-2 351,0 0 0,1 0 0,-1 1 0,-1 0 0,1-1 0,0 1 0,-1 0 0,1 1 0,-1-1 0,0 0 0,0 1 0,-1-1 0,1 1 0,0-1 0,-1 1 0,0 0 0,0-1 0,0 1 0,-1 0 0,1 0 0,-1 0 0,0 0 0,0 7 0,0 8 121,-1-1 0,-1 0 1,-6 34-1,2-30 346,-1 0 1,-1 0-1,0-1 0,-2 0 0,0 0 1,-20 28-1,29-47-402,1-1 0,-1 0 1,0 0-1,1 0 0,-1 0 1,0 0-1,0 0 0,0 0 1,0 0-1,0 0 0,0 0 1,0 0-1,0-1 0,0 1 0,0 0 1,-1-1-1,1 1 0,0-1 1,0 1-1,-1-1 0,1 0 1,-3 1-1,3-2-2,1 1-1,-1-1 1,0 1 0,0-1 0,0 0-1,0 1 1,0-1 0,1 0-1,-1 0 1,0 0 0,1 0 0,-1 0-1,1 0 1,-1 0 0,1 0-1,-1 0 1,1 0 0,-1 0 0,1 0-1,0-2 1,-3-11 79,1 0 1,0 0-1,1-15 0,1 24-93,-1-35-5,-2-3 0,3 0 0,1 0 0,9-49 0,-10 88-245,1 0 0,0 0-1,0 0 1,1 0 0,-1 0 0,1 0 0,0 1 0,0-1-1,0 1 1,4-5 0,-3 5-401,0 1 1,0-1-1,1 1 1,-1 0-1,0 0 1,1 0-1,0 0 1,-1 1-1,1-1 1,0 1-1,0 0 0,0 0 1,0 0-1,0 1 1,8-1-1,14 0-11664</inkml:trace>
</inkml:ink>
</file>

<file path=ppt/ink/ink30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2:43.389"/>
    </inkml:context>
    <inkml:brush xml:id="br0">
      <inkml:brushProperty name="width" value="0.025" units="cm"/>
      <inkml:brushProperty name="height" value="0.025" units="cm"/>
    </inkml:brush>
  </inkml:definitions>
  <inkml:trace contextRef="#ctx0" brushRef="#br0">412 0 18417,'0'0'4853,"3"10"-2093,6 19-1952,-1 0 0,-1 1 1,-1 0-1,1 37 0,-6-49-538,-1 0-1,-1 0 1,-1 0-1,-1 0 1,0 0 0,-1-1-1,-1 1 1,0-1-1,-10 19 1,-3-1-619,-1 0 0,-3-1 0,0-1 0,-2-2 0,-2 0 0,-36 34 0,37-41-898,-2-1 1,0-2 0,-2 0-1,-36 19 1,17-17-12981</inkml:trace>
</inkml:ink>
</file>

<file path=ppt/ink/ink30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2:44.075"/>
    </inkml:context>
    <inkml:brush xml:id="br0">
      <inkml:brushProperty name="width" value="0.025" units="cm"/>
      <inkml:brushProperty name="height" value="0.025" units="cm"/>
    </inkml:brush>
  </inkml:definitions>
  <inkml:trace contextRef="#ctx0" brushRef="#br0">218 1 19763,'0'0'4548,"-55"75"-2434,27-31-128,-3 6-513,0 10-544,4 2-416,5 1-289,5-2-128,11-5-32,6-8-32,3-11-64,25-10 32,13-10-192,12-12-1121,9-5-2595,4-16-3299</inkml:trace>
</inkml:ink>
</file>

<file path=ppt/ink/ink30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2:45.002"/>
    </inkml:context>
    <inkml:brush xml:id="br0">
      <inkml:brushProperty name="width" value="0.025" units="cm"/>
      <inkml:brushProperty name="height" value="0.025" units="cm"/>
    </inkml:brush>
  </inkml:definitions>
  <inkml:trace contextRef="#ctx0" brushRef="#br0">0 1 16335,'0'0'12775,"5"8"-11659,-1-1-961,0-1 0,0 1-1,-1 0 1,-1 0 0,1 0 0,-1 1 0,0-1-1,-1 1 1,1-1 0,-1 14 0,-1-19-144,0-1 1,0 1 0,0-1-1,0 1 1,0-1-1,0 1 1,0-1 0,1 1-1,-1-1 1,1 1-1,-1-1 1,1 1 0,-1-1-1,1 0 1,0 1-1,0-1 1,-1 0 0,1 0-1,0 1 1,0-1-1,0 0 1,0 0-1,1 0 1,0 1 0,0-2 0,1 1 0,-1 0 0,0-1 0,0 0 1,0 1-1,0-1 0,1 0 0,-1 0 0,0 0 0,0-1 1,0 1-1,1 0 0,-1-1 0,0 0 0,2 0 1,13-6-65,-1-1 1,1 0 0,21-16-1,-18 12-291,-18 11 331,-1 0 0,1 0 0,0 0 0,-1 0 1,1 1-1,-1-1 0,1 0 0,0 1 0,0 0 0,-1-1 0,1 1 1,0 0-1,0 0 0,2 0 0,-4 0 9,1 0 0,0 1 0,-1-1 0,1 0 0,-1 1 1,1-1-1,0 1 0,-1-1 0,1 0 0,-1 1 0,1-1 0,-1 1 0,1-1 0,-1 1 0,0 0 0,1-1 0,-1 1 0,0-1 1,1 1-1,-1 0 0,0-1 0,0 1 0,0 0 0,1 0 0,-1 6 80,1 0 0,-1 0-1,-1 1 1,1-1 0,-3 11 0,1-10 76,-6 40 386,8-47-539,0-1 0,1 0 0,-1 1 0,0-1 0,1 0 0,-1 1 0,1-1 0,-1 0 0,0 0 0,1 1 0,-1-1 0,1 0 0,-1 0 0,0 0 0,1 0 0,-1 0 0,1 1 0,-1-1 0,1 0 0,-1 0 0,1 0 0,-1 0 0,1 0 0,-1 0 0,0 0 0,1-1 0,-1 1 0,1 0 0,-1 0 0,1 0 0,-1 0 0,0-1 0,1 1 0,18-6 0,-6-3 0,0 0 0,20-20 0,-24 21 0,0-1 0,1 2 0,0-1 0,0 1 0,22-11 0,-31 18 0,0-1 0,0 1 0,-1 0 0,1-1 0,0 1 0,-1 0 0,1 0 0,0 0 0,0 0 0,0-1 0,-1 1 0,1 0 0,0 0 0,0 0 0,0 1 0,-1-1 0,1 0 0,0 0 0,0 0 0,-1 0 0,1 1 0,0-1 0,-1 0 0,1 1 0,0-1 0,-1 1 0,1-1 0,0 1 0,-1-1 0,1 1 0,-1-1 0,1 1 0,-1-1 0,1 1 0,-1 0 0,1-1 0,-1 1 0,0 0 0,1 0 0,-1-1 0,0 1 0,0 0 0,1 0 0,-1-1 0,0 1 0,0 1 0,0 49 0,0-22 0,0-28-21,0-1 0,1 0 0,-1 1 0,0-1 0,0 0 0,1 1 0,-1-1 0,0 0 0,1 0 0,-1 1 0,0-1 0,1 0 0,-1 0 0,1 0 0,-1 1 0,0-1 0,1 0 0,-1 0 0,1 0 0,-1 0 0,0 0 0,1 0 0,-1 0 0,1 0 0,-1 0 0,1 0 0,-1 0 0,0 0 0,1 0 0,-1 0 0,1-1 0,-1 1 0,0 0 0,1 0 0,-1 0 0,0 0 0,1-1 0,-1 1 0,0 0 0,1 0 0,-1-1 0,0 1 0,1 0 0,-1-1 0,0 0 0,16-11-3412,-3-4-3891,3-3-5456</inkml:trace>
</inkml:ink>
</file>

<file path=ppt/ink/ink30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2:45.443"/>
    </inkml:context>
    <inkml:brush xml:id="br0">
      <inkml:brushProperty name="width" value="0.025" units="cm"/>
      <inkml:brushProperty name="height" value="0.025" units="cm"/>
    </inkml:brush>
  </inkml:definitions>
  <inkml:trace contextRef="#ctx0" brushRef="#br0">68 75 13965,'0'0'2461,"2"-8"139,1-4-1619,4-16 588,-4 3 3349,-8 24-698,-5 9-3165,-8 12-783,-19 41 243,35-56-497,0 0-1,0 0 1,0 0-1,1 0 1,0 0 0,0 0-1,0 0 1,0 1-1,1-1 1,0 0-1,1 8 1,-1-12-18,1 0 0,0 1 0,0-1 0,0 0 0,0 0 0,0 1 0,0-1 0,0 0 0,0 0 0,0 0 0,1 0 0,-1 0 0,0-1 0,0 1 0,1 0 0,-1 0 0,1-1 0,-1 1 0,1-1 0,-1 0 0,1 1 0,-1-1 0,1 0 0,-1 0 0,1 0 0,-1 0 0,4 0 0,46-3 0,-39 0 0,1-1 0,-1 0 0,0 0 0,0-1 0,13-8 0,44-15 0,-69 28 0,1 0 0,-1 0 0,1 0 0,-1 0 0,1 0 0,-1 0 0,0 1 0,1-1 0,-1 0 0,1 0 0,-1 1 0,1-1 0,-1 0 0,0 0 0,1 1 0,-1-1 0,0 1 0,1-1 0,-1 0 0,0 1 0,1-1 0,-1 1 0,0-1 0,0 0 0,0 1 0,1-1 0,-1 1 0,0-1 0,0 1 0,0-1 0,0 1 0,0-1 0,0 1 0,0-1 0,0 1 0,0-1 0,0 1 0,0-1 0,0 1 0,0-1 0,-1 1 0,1 0 0,-4 34 0,3-20 0,1-15 1,1 1-1,-1 0 1,1-1 0,0 1-1,0-1 1,-1 1 0,1-1 0,0 1-1,0-1 1,0 1 0,-1-1-1,1 0 1,0 1 0,0-1-1,0 0 1,0 0 0,0 0-1,0 0 1,0 0 0,0 0-1,-1 0 1,1 0 0,0 0 0,0 0-1,0 0 1,0 0 0,0-1-1,0 1 1,0 0 0,1-1-1,31-9-555,10-15-4482,-1-3-5567,-25 15 3045</inkml:trace>
</inkml:ink>
</file>

<file path=ppt/ink/ink30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2:45.768"/>
    </inkml:context>
    <inkml:brush xml:id="br0">
      <inkml:brushProperty name="width" value="0.025" units="cm"/>
      <inkml:brushProperty name="height" value="0.025" units="cm"/>
    </inkml:brush>
  </inkml:definitions>
  <inkml:trace contextRef="#ctx0" brushRef="#br0">0 4 2114,'0'0'15310,"52"9"-17552,-34-21-2690</inkml:trace>
</inkml:ink>
</file>

<file path=ppt/ink/ink30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2:46.142"/>
    </inkml:context>
    <inkml:brush xml:id="br0">
      <inkml:brushProperty name="width" value="0.025" units="cm"/>
      <inkml:brushProperty name="height" value="0.025" units="cm"/>
    </inkml:brush>
  </inkml:definitions>
  <inkml:trace contextRef="#ctx0" brushRef="#br0">187 0 17489,'0'0'8904,"-8"8"-7356,0 1-1370,0 1 0,1 0 0,0 0 0,0 1 0,1-1 0,1 1 0,0 1 0,0-1 0,1 1 0,1 0 0,-5 21-1,-2 41 434,2 1-1,2 85 1,6-158-457,2-12-108,-1 0-1,0 0 0,0 0 1,-2 0-1,1 0 1,-1 1-1,0-1 0,-4-13 1,-1 0 52,-1 0 1,-12-27 0,19 50-99,-17-31 0,17 29 0,-1 1 0,0 0 0,0-1 0,1 1 0,-1 0 0,0 0 0,0 0 0,0 0 0,-1 0 0,1 0 0,0 0 0,0 0 0,-1 0 0,1 1 0,0-1 0,-1 0 0,1 1 0,0-1 0,-3 0 0,4 2 2,-1-1-1,1 0 1,0 0-1,-1 1 1,1-1-1,0 0 1,-1 0 0,1 1-1,0-1 1,0 0-1,-1 1 1,1-1 0,0 1-1,0-1 1,0 0-1,-1 1 1,1-1-1,0 0 1,0 1 0,0-1-1,0 1 1,0-1-1,0 1 1,0-1 0,0 0-1,0 1 1,0-1-1,0 1 1,0-1-1,0 0 1,0 1 0,0-1-1,1 1 1,-1-1-1,0 0 1,0 1 0,0-1-1,1 0 1,-1 1-1,0-1 1,0 0-1,1 1 1,9 18-342,-6-16-562,1 1-1,0 0 1,-1-1 0,1 0 0,0 0 0,0 0-1,1-1 1,-1 0 0,1 0 0,-1 0 0,12 1 0,17 1-6738</inkml:trace>
</inkml:ink>
</file>

<file path=ppt/ink/ink30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2:46.816"/>
    </inkml:context>
    <inkml:brush xml:id="br0">
      <inkml:brushProperty name="width" value="0.025" units="cm"/>
      <inkml:brushProperty name="height" value="0.025" units="cm"/>
    </inkml:brush>
  </inkml:definitions>
  <inkml:trace contextRef="#ctx0" brushRef="#br0">124 60 5669,'0'0'16224,"-12"-1"-13091,6 1-2689,-1-1 0,0 1 0,0 1 0,0-1 0,1 1 0,-1 1 0,0-1 0,-11 5 0,16-5-351,-1 0-1,1 0 1,0 0 0,-1 1-1,1-1 1,0 1 0,0-1-1,0 1 1,0 0 0,0 0-1,0 0 1,1 0 0,-1 0-1,1 0 1,-1 0 0,1 0-1,0 1 1,0-1 0,0 1-1,0-1 1,0 1 0,1-1-1,-1 1 1,1-1 0,-1 1 0,1 0-1,0-1 1,0 1 0,0 0-1,1-1 1,0 5 0,0-6-102,0 0 0,0 0 1,0 0-1,0 0 1,0 0-1,0 0 1,0 0-1,0-1 0,0 1 1,1 0-1,-1-1 1,0 1-1,1-1 1,-1 0-1,0 1 0,1-1 1,-1 0-1,0 0 1,1 0-1,-1 0 1,1 0-1,-1 0 0,3 0 1,35-3-331,-16-2-105,-18 4 278,1-1 0,0 1 0,0 0 0,0 0 0,0 1 0,0 0 0,10 1 0,-15-1 212,0 1 1,0 0 0,-1 0-1,1-1 1,0 1 0,-1 0-1,1 0 1,0 0 0,-1 0-1,1 0 1,-1 0 0,0 0-1,1 0 1,-1 0 0,0 0-1,0 0 1,1 0 0,-1 0-1,0 0 1,0 0 0,0 0-1,0 0 1,0 0 0,-1 0 0,1 1-1,0-1 1,0 0 0,-1 0-1,1 0 1,-1 0 0,1 0-1,-1 1 1,-4 5 1022,11-32-582,-3 16-487,-1-1 0,1 1 0,0 0 0,0-1 0,1 1 0,0 1 0,1-1 0,0 1 0,9-13 0,-13 21 0,-1-1 0,1 1 0,0 0 0,-1-1 0,1 1 0,0 0 0,0 0 0,-1 0 0,1 0 0,0-1 0,0 1 0,-1 0 0,1 0 0,0 1 0,0-1 0,0 0 0,-1 0 0,1 0 0,0 0 0,-1 1 0,1-1 0,0 0 0,0 1 0,-1-1 0,1 0 0,0 1 0,-1-1 0,1 1 0,-1-1 0,1 1 0,21 22 0,-10-9 0,-9-12 0,0 0 0,-1 0 0,1 0 0,0 0 0,0 0 0,0 0 0,1-1 0,-1 0 0,0 0 0,1 0 0,-1 0 0,1 0 0,-1 0 0,0-1 0,1 0 0,0 0 0,-1 0 0,1 0 0,-1 0 0,1-1 0,-1 1 0,0-1 0,1 0 0,-1 0 0,0 0 0,1-1 0,-1 1 0,0-1 0,3-2 0,-2 1 0,0-1 0,0 1 0,0-1 0,-1 0 0,0 0 0,0 0 0,0 0 0,0-1 0,-1 1 0,0-1 0,0 1 0,0-1 0,0 0 0,-1 0 0,1 0 0,-1 0 0,-1 0 0,1 0 0,-1-8 0,-2 11 0,-5 8 0,-3 8 0,5-4 0,0 0 0,1 1 0,0-1 0,1 1 0,0 0 0,1 0 0,0 1 0,1-1 0,-1 13 0,2-23 0,0 0 0,0 0 0,1-1 0,-1 1 0,0 0 0,0 0 0,0 0 0,0 0 0,1-1 0,-1 1 0,0 0 0,1 0 0,-1-1 0,1 1 0,-1 0 0,1-1 0,-1 1 0,1 0 0,0-1 0,-1 1 0,1-1 0,-1 1 0,1-1 0,0 1 0,0-1 0,1 1 0,27 2 0,-22-4 0,0 0 0,0 0 0,-1-1 0,1 0 0,0 0 0,8-5 0,-7 3 0,0-1 0,0-1 0,-1 0 0,1 0 0,-1 0 0,0-1 0,-1 1 0,0-2 0,0 1 0,0-1 0,-1 0 0,0 0 0,-1 0 0,1-1 0,3-12 0,-25 33 0,12-1 0,0 1 0,1-1 0,0 1 0,1 0 0,0 0 0,1 0 0,-2 22 0,5 94 0,1-60 0,-2-53 0,1 0 0,-1-1 0,-1 0 0,0 0 0,-6 26 0,7-38 0,-1 0 0,1 0 0,-1 0 0,1 0 0,-1 0 0,0-1 0,0 1 0,0 0 0,0 0 0,0 0 0,-1-1 0,1 1 0,0-1 0,-1 1 0,1-1 0,-1 1 0,0-1 0,1 0 0,-1 0 0,0 0 0,0 0 0,0 0 0,0 0 0,0 0 0,0-1 0,0 1 0,0-1 0,0 1 0,0-1 0,0 0 0,0 0 0,0 0 0,0 0 0,0 0 0,0 0 0,0-1 0,0 1 0,0-1 0,0 1 0,-3-2 0,2 0 0,-1 0 0,1 0 0,0 0 0,0 0 0,0-1 0,0 1 0,1-1 0,-1 0 0,1 1 0,-1-1 0,1-1 0,0 1 0,0 0 0,0 0 0,1-1 0,-1 1 0,1-1 0,-2-6 0,-1-4 0,1 0 0,0 0 0,-1-23 0,3 24 0,0 0 0,2-1 0,-1 1 0,5-25 0,-4 34 0,1 0 0,-1 0 0,1 0 0,-1 0 0,1 0 0,0 0 0,0 1 0,1-1 0,-1 0 0,1 1 0,0 0 0,0 0 0,0 0 0,0 0 0,0 0 0,1 1 0,-1-1 0,8-3 0,11-3-983,-1 1 1,24-5-1,-30 8-687,26-7-7069</inkml:trace>
</inkml:ink>
</file>

<file path=ppt/ink/ink30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2:47.720"/>
    </inkml:context>
    <inkml:brush xml:id="br0">
      <inkml:brushProperty name="width" value="0.025" units="cm"/>
      <inkml:brushProperty name="height" value="0.025" units="cm"/>
    </inkml:brush>
  </inkml:definitions>
  <inkml:trace contextRef="#ctx0" brushRef="#br0">1 0 19506,'0'0'302,"1"0"-1,0 0 0,0 1 0,0-1 0,0 0 1,0 0-1,0 1 0,0-1 0,-1 0 0,1 1 0,0-1 1,0 1-1,0-1 0,-1 1 0,1-1 0,0 1 0,-1 0 1,1-1-1,0 1 0,0 1 0,9 23 2384,-4 34-1373,-5-50-775,0 97 664,-14 130 0,18-268-1201,17-48 0,-2 9 0,-10 26 0,-2 6 0,24-67 0,-31 104 0,0 0 0,0 0 0,0 0 0,0 0 0,1 0 0,-1 0 0,0 1 0,1-1 0,-1 1 0,1-1 0,-1 1 0,1-1 0,0 1 0,0 0 0,-1 0 0,1 0 0,0 0 0,0 0 0,0 0 0,0 0 0,0 1 0,1-1 0,-1 1 0,0-1 0,0 1 0,0 0 0,0 0 0,1 0 0,1 1 0,-2-1 0,-1 0 0,1 1 0,0-1 0,-1 1 0,0-1 0,1 1 0,-1 0 0,1 0 0,-1-1 0,0 1 0,1 0 0,-1 0 0,0 0 0,0 1 0,0-1 0,0 0 0,0 0 0,0 1 0,0-1 0,0 0 0,0 1 0,-1-1 0,1 1 0,-1-1 0,1 1 0,-1-1 0,1 1 0,-1 0 0,0-1 0,0 1 0,0-1 0,0 1 0,0 0 0,0-1 0,0 1 0,-1-1 0,1 1 0,-1 1 0,-1 1 0,0 0 0,0 0 0,0-1 0,-1 1 0,1-1 0,-1 1 0,0-1 0,0 0 0,0 0 0,0 0 0,0-1 0,-1 1 0,0-1 0,1 0 0,-1 0 0,-7 3 0,1-1 0,0 0 0,0 0 0,0-1 0,0 0 0,-19 3 0,29-6-44,0 0 0,0 0 0,-1 0 0,1 0 0,0 0 0,-1 1 0,1-1 0,0 0 0,-1 0 1,1 0-1,0 0 0,-1 0 0,1 0 0,0 0 0,-1 0 0,1 0 0,0 0 0,-1-1 0,1 1 0,0 0 0,-1 0 0,1 0 0,0 0 0,-1 0 0,1 0 0,0-1 0,0 1 1,-1 0-1,1 0 0,0-1 0,0 1 0,-1 0 0,1 0 0,0-1 0,0 1 0,0 0 0,-1-1 0,11-10-3962,21-8-4993,-5 11 1701</inkml:trace>
</inkml:ink>
</file>

<file path=ppt/ink/ink30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2:48.332"/>
    </inkml:context>
    <inkml:brush xml:id="br0">
      <inkml:brushProperty name="width" value="0.025" units="cm"/>
      <inkml:brushProperty name="height" value="0.025" units="cm"/>
    </inkml:brush>
  </inkml:definitions>
  <inkml:trace contextRef="#ctx0" brushRef="#br0">106 177 15246,'0'0'10122,"-10"1"-8029,7-1-2025,-1 0 0,1 0 1,0 0-1,-1 1 0,1-1 0,-1 1 1,1 0-1,0 0 0,0 0 1,-1 0-1,1 0 0,0 1 0,0 0 1,0 0-1,1-1 0,-1 2 1,0-1-1,1 0 0,-1 0 1,1 1-1,0-1 0,0 1 0,0 0 1,0 0-1,0 0 0,0 0 1,1 0-1,-2 4 0,0 0 2,1 0 0,-1 0 0,1 0 0,0 0-1,1 0 1,0 1 0,0-1 0,0 1 0,1-1 0,0 0-1,2 11 1,-2-17-47,1 0-1,-1 0 1,1 0-1,-1-1 1,1 1-1,0 0 1,-1 0-1,1 0 1,0-1-1,0 1 1,-1 0 0,1-1-1,0 1 1,0-1-1,0 1 1,0-1-1,0 1 1,0-1-1,0 0 1,0 1-1,0-1 1,0 0-1,0 0 1,0 0-1,0 0 1,0 0-1,0 0 1,0 0-1,0 0 1,0 0-1,0 0 1,2-1-1,33-12 1013,-22 1-970,0-1-1,0 0 1,-1-1-1,-1-1 1,0 0-1,-1-1 1,-1 0-1,-1 0 1,0-1-1,11-30 1,-17 42-68,-3 13-5,2 29-7,-2-36 15,0 0 1,0 0-1,0 0 0,1 0 1,-1 0-1,0 0 0,1 0 1,-1 0-1,1 0 0,-1 0 1,1 0-1,-1 0 0,1 0 1,0 0-1,-1 0 0,1 0 1,0-1-1,0 1 0,-1 0 1,1-1-1,0 1 0,0 0 1,0-1-1,0 1 0,0-1 1,0 0-1,0 1 0,0-1 1,2 1-1,3-2 1,-1 0 0,0 0 0,1 0 0,-1-1 0,0 0-1,0 0 1,0 0 0,0-1 0,-1 1 0,1-1 0,-1 0 0,1-1 0,-1 1 0,0-1 0,0 0 0,-1 0-1,1 0 1,-1 0 0,0 0 0,0-1 0,3-6 0,1 1-1,-2 0-1,1 0 1,-1-1-1,-1 0 1,0 0 0,-1 0-1,0 0 1,0-1-1,0-11 1,-3 23 0,0 0 0,0 0 0,0 0 0,-1 1 0,1-1 0,0 0 0,0 0 0,-1 0 0,1 0 0,0 1 0,0-1 0,-1 0 0,1 0 0,0 0 0,-1 0 0,1 0 0,0 0 0,-1 0 0,1 0 0,0 0 0,0 0 0,-1 0 0,1 0 0,0 0 0,-1 0 0,1 0 0,0 0 0,-1 0 0,1 0 0,0 0 0,0-1 0,-1 1 0,1 0 0,0 0 0,0 0 0,-1 0 0,1-1 0,0 1 0,0 0 0,-1 0 0,1-1 0,0 1 0,0 0 0,0 0 0,0-1 0,0 1 0,-1 0 0,1 0 0,0-1 0,0 1 0,0 0 0,0-1 0,0 1 0,0 0 0,0-1 0,0 1 0,0 0 0,0 0 0,0-1 0,0 1 0,0 0 0,0-1 0,0 1 0,-7 11 0,-1 1 0,2 0 0,-1 0 0,2 0 0,0 1 0,-6 20 0,2-6 0,2-10 0,1 0 0,1 1 0,0 0 0,2 0 0,-3 31 0,6-48 0,0 0 0,0 0 0,0 0 0,0 0 0,0 0 0,0 0 0,0 0 0,1 0 0,-1 0 0,0 0 0,1 0 0,-1 0 0,1-1 0,-1 1 0,1 0 0,-1 0 0,1 0 0,-1-1 0,1 1 0,0 0 0,-1-1 0,1 1 0,0 0 0,0-1 0,0 1 0,-1-1 0,3 1 0,-1 0 0,1 0 0,-1-1 0,1 0 0,0 1 0,-1-1 0,1 0 0,0 0 0,-1 0 0,1-1 0,3 0 0,3-1 0,-1 0 0,1-1 0,0 0 0,-1-1 0,11-6 0,11-9 0,-2-2 0,39-36 0,-62 56 0,-6 10 0,-5 9 0,-5 3 0,7-13 0,-1 0 0,1 0 0,1 1 0,-1 0 0,2 0 0,-1 0 0,-2 16 0,10-23-1818,1-7-3283,6-6-2426</inkml:trace>
</inkml:ink>
</file>

<file path=ppt/ink/ink30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2:48.672"/>
    </inkml:context>
    <inkml:brush xml:id="br0">
      <inkml:brushProperty name="width" value="0.025" units="cm"/>
      <inkml:brushProperty name="height" value="0.025" units="cm"/>
    </inkml:brush>
  </inkml:definitions>
  <inkml:trace contextRef="#ctx0" brushRef="#br0">0 1 22037,'0'0'10730</inkml:trace>
</inkml:ink>
</file>

<file path=ppt/ink/ink30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2:49.159"/>
    </inkml:context>
    <inkml:brush xml:id="br0">
      <inkml:brushProperty name="width" value="0.025" units="cm"/>
      <inkml:brushProperty name="height" value="0.025" units="cm"/>
    </inkml:brush>
  </inkml:definitions>
  <inkml:trace contextRef="#ctx0" brushRef="#br0">149 39 16848,'0'0'14499,"-10"-8"-13661,-36-20-630,44 27-208,0 1 0,0-1 0,0 1 0,0 0 0,0 0 0,0 0-1,0 0 1,0 0 0,0 0 0,0 1 0,0-1 0,0 1 0,0-1-1,0 1 1,0 0 0,1 0 0,-1 0 0,0 0 0,0 0 0,1 0-1,-1 0 1,0 0 0,1 1 0,0-1 0,-1 1 0,1-1 0,0 1 0,-3 3-1,-1 2 11,0 1-1,0 0 0,1 0 1,-5 13-1,7-17 6,0 0-1,1 0 1,-1 1-1,1-1 1,1 0-1,-1 1 1,0-1 0,1 1-1,0-1 1,0 1-1,0-1 1,2 5 0,-2-7-10,1 0 0,0 0 0,0 0 0,0 0 1,0 0-1,0-1 0,1 1 0,-1-1 1,1 1-1,-1-1 0,1 1 0,-1-1 1,1 0-1,0 1 0,0-1 0,-1 0 1,1 0-1,0 0 0,0-1 0,0 1 1,0 0-1,0-1 0,0 1 0,0-1 1,0 0-1,4 0 0,5 1-358,0 0-1,0-2 1,0 1 0,0-1 0,0-1-1,0 0 1,-1 0 0,1-1-1,-1 0 1,0-1 0,0 0 0,0-1-1,10-6 1,4-5-855,0-1-1,-2-1 1,37-36-1,-71 84 3392,6-22-1778,1 1 0,0 0 0,0 1 0,1-1 0,0 1 0,1 0 0,0 0 0,0 0 0,1 1 0,1-1 0,-1 0 0,2 1 0,0 12 0,0-22-389,1 0-1,-1 1 1,1-1 0,0 0-1,0 0 1,-1 1 0,1-1 0,0 0-1,0 0 1,0 0 0,0 0 0,0 0-1,0 0 1,1 0 0,-1-1-1,0 1 1,0 0 0,1-1 0,-1 1-1,0-1 1,1 1 0,-1-1-1,0 0 1,1 1 0,-1-1 0,1 0-1,0 0 1,47 1-49,-35-2-161,-9 1-31,0 0 0,1 0 0,-1 0 0,1 1 0,-1 0 0,0 0 0,1 0 0,-1 1 0,0 0 0,0-1 0,0 2 0,8 4 0,-10-4 214,0-1-1,-1 1 1,1 0-1,-1 0 1,0 0-1,0 1 1,0-1-1,0 0 1,-1 1-1,1-1 1,-1 1-1,0 0 1,0-1-1,0 1 1,-1 0-1,1-1 1,-1 1-1,0 0 1,0 5-1,-1 4 298,0 0 0,0 0-1,-1 0 1,-1 0-1,0-1 1,0 1 0,-1-1-1,-11 22 1,13-29-190,-1 0-1,1-1 1,-1 1 0,0 0 0,0-1-1,-1 1 1,1-1 0,-1 0 0,0 0-1,0-1 1,-1 1 0,1-1 0,-1 0-1,0 0 1,1 0 0,-1-1 0,0 0-1,-1 0 1,1 0 0,0 0 0,0-1-1,-1 0 1,-6 0 0,10-1-96,-1 0 0,1 0 0,-1-1 0,1 0 0,-1 1 0,1-1 0,-1 0 0,1 0 0,0 0 0,-1-1 0,1 1 0,0 0 0,0-1 0,0 1 0,0-1 0,0 0 0,1 0 0,-1 0 0,0 0 0,1 0 0,-1 0 0,1 0 0,0 0 0,0-1 0,0 1 0,0 0 0,0-1 0,0 1 0,1-1 0,-1-2 0,-3-11 0,1-1 0,1 1 0,0-25 0,2 36 0,-1-17-163,1 0 0,1 0-1,1 0 1,0 0 0,2 0 0,13-41 0,-14 55 81,0 0 0,1 0 0,0 0 0,0 1 0,1 0 0,0-1 1,0 2-1,1-1 0,-1 1 0,2 0 0,-1 0 0,1 0 0,0 1 1,0 0-1,0 1 0,0-1 0,1 1 0,0 1 0,0-1 0,15-3 1,2 2-1914,0 0 0,32-1 0,-3 3-4630</inkml:trace>
</inkml:ink>
</file>

<file path=ppt/ink/ink30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19"/>
    </inkml:context>
    <inkml:brush xml:id="br0">
      <inkml:brushProperty name="width" value="0.025" units="cm"/>
      <inkml:brushProperty name="height" value="0.025" units="cm"/>
    </inkml:brush>
  </inkml:definitions>
  <inkml:trace contextRef="#ctx0" brushRef="#br0">21 261 3908,'-5'10'4034,"3"-6"-1974,-1 1-1,1-1 1,1 1-1,-1 0 1,1 0 0,-1-1-1,1 1 1,0 9-1,5-14 1070,15-8-1869,29-29-433,77-74 0,-50 42-581,-43 40-246,-16 14 0,0 0 0,34-22 0,-50 37 0,0 0 0,1 0 0,-1 0 0,0 0 0,0 0 0,0 0 0,1 0 0,-1 0 0,0 0 0,0 0 0,1 0 0,-1 0 0,0 0 0,0 0 0,0 0 0,1 0 0,-1 0 0,0 0 0,0 0 0,0 0 0,1 0 0,-1 1 0,0-1 0,0 0 0,0 0 0,0 0 0,1 0 0,-1 1 0,0-1 0,0 0 0,0 0 0,0 0 0,0 1 0,0-1 0,0 0 0,0 0 0,1 0 0,-1 1 0,0-1 0,0 0 0,0 0 0,0 1 0,0-1 0,0 0 0,0 0 0,0 0 0,0 1 0,0-1 0,-1 0 0,1 0 0,0 0 0,0 1 0,0 11 0,0-12 0,-6 27 0,-2 1 0,-12 31 0,9-29 0,-10 45 0,17-58 0,2-11 0,0-1 0,1 1 0,-1 0 0,1 0 0,1-1 0,-1 1 0,1 0 0,0 0 0,0 0 0,2 10 0,-2-16-67,1 0 1,-1 0-1,0 0 1,1 1-1,-1-1 0,0 0 1,1 0-1,-1 0 1,0 0-1,1 1 0,-1-1 1,0 0-1,1 0 1,-1 0-1,0 0 0,1 0 1,-1 0-1,0 0 1,1 0-1,-1 0 0,1 0 1,-1 0-1,0 0 1,1 0-1,-1-1 1,0 1-1,1 0 0,-1 0 1,0 0-1,1 0 1,-1-1-1,0 1 0,0 0 1,1 0-1,-1-1 1,0 1-1,1 0 0,-1 0 1,0-1-1,12-12-7081,2-7-3764</inkml:trace>
</inkml:ink>
</file>

<file path=ppt/ink/ink30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20"/>
    </inkml:context>
    <inkml:brush xml:id="br0">
      <inkml:brushProperty name="width" value="0.025" units="cm"/>
      <inkml:brushProperty name="height" value="0.025" units="cm"/>
    </inkml:brush>
  </inkml:definitions>
  <inkml:trace contextRef="#ctx0" brushRef="#br0">0 0 15407,'0'0'17360,"66"33"-17360,-22-33 0,-1 0 0,-4 0 0,-8-5-1986,-9-2-3779,-8-4-4453</inkml:trace>
</inkml:ink>
</file>

<file path=ppt/ink/ink30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21"/>
    </inkml:context>
    <inkml:brush xml:id="br0">
      <inkml:brushProperty name="width" value="0.025" units="cm"/>
      <inkml:brushProperty name="height" value="0.025" units="cm"/>
    </inkml:brush>
  </inkml:definitions>
  <inkml:trace contextRef="#ctx0" brushRef="#br0">283 260 9129,'0'0'15689,"0"-9"-13180,0 5-2338,0 1 0,0 0 0,-1 0 0,1 0 0,-1-1 0,1 1-1,-1 0 1,0 0 0,0 0 0,-1 0 0,1 0 0,-1 0 0,1 1 0,-1-1 0,-2-3 0,1 3-64,0 1 0,-1-1 0,1 1 0,0 0 0,-1 0 0,1 0 0,-1 1 0,0-1 0,1 1 0,-1 0 0,0 0 0,0 0 0,0 0 0,0 1 0,-6-1 0,4 1-79,0-1 1,-1 1-1,1 0 1,0 1-1,0-1 0,0 1 1,0 1-1,0-1 0,0 1 1,0 0-1,0 0 1,0 1-1,1 0 0,-1 0 1,1 0-1,0 0 0,0 1 1,0 0-1,1 0 0,-1 0 1,1 1-1,0 0 1,0-1-1,0 2 0,1-1 1,0 0-1,0 0 0,0 1 1,0 0-1,1 0 1,0-1-1,1 1 0,-1 0 1,0 9-1,2-13-28,0-1 0,0 0 0,0 0 0,0 1 0,0-1 0,1 0 0,-1 0 0,0 0 0,1 1 0,-1-1 0,1 0 0,-1 0 0,1 0 0,0 0 0,-1 0 0,1 0 0,0 0 0,0 0 0,0 0 0,0 0 0,0 0 0,0-1 0,0 1 0,0 0 0,2 0 0,1 1 0,0 0 0,0-1 0,1 0 0,-1 1 0,1-2 0,-1 1 0,8 0 0,3-1 0,0 0 0,0-1 0,26-6 0,-28 4 0,1-2 0,-1 0 0,0 0 0,-1-1 0,1-1 0,-1 0 0,0-1 0,-1 0 0,0 0 0,18-19 0,-25 22 0,1 1 0,-1-1 0,0 0 0,0 0 0,-1 0 0,1 0 0,-1-1 0,0 1 0,-1-1 0,0 0 0,1 0 0,-2 0 0,1 0 0,-1 0 0,0 0 0,0-1 0,-1 1 0,1 0 0,-1 0 0,-1-1 0,1 1 0,-1 0 0,-1 0 0,1-1 0,-1 1 0,-3-8 0,2 8 0,-1 1 0,1 0 0,-1 0 0,0 0 0,-1 0 0,1 1 0,-1 0 0,0 0 0,0 0 0,0 0 0,-1 1 0,1 0 0,-1 0 0,0 0 0,0 1 0,0 0 0,0 0 0,0 0 0,0 1 0,0 0 0,-13-1 0,7 1 0,0 1 0,1 0 0,-1 0 0,0 1 0,1 1 0,-1 0 0,1 1 0,0 0 0,0 0 0,0 1 0,-13 7 0,19-8 1,-57 38 44,59-39-57,0 0-1,0 1 0,1-1 0,-1 1 0,1 0 0,-1 0 0,1 0 0,0 0 0,0 0 0,1 1 0,-1-1 0,1 1 0,-1-1 0,1 1 0,0-1 0,0 1 0,0 3 0,1-6-124,1 1 0,-1-1 0,0 0 0,1 0 0,-1 0 0,0 0 0,1 0 0,-1 0 0,1 0 1,0-1-1,-1 1 0,1 0 0,0 0 0,0 0 0,-1 0 0,1-1 0,0 1 0,0 0 0,0-1 0,0 1 0,0-1 0,0 1 0,0-1 0,0 1 0,0-1 0,0 0 0,0 0 0,0 1 0,0-1 0,0 0 0,2 0 0,44 2-6393,-38-2 4231,29 0-7748</inkml:trace>
</inkml:ink>
</file>

<file path=ppt/ink/ink30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22"/>
    </inkml:context>
    <inkml:brush xml:id="br0">
      <inkml:brushProperty name="width" value="0.025" units="cm"/>
      <inkml:brushProperty name="height" value="0.025" units="cm"/>
    </inkml:brush>
  </inkml:definitions>
  <inkml:trace contextRef="#ctx0" brushRef="#br0">274 15 17489,'0'0'14712,"-12"-3"-14221,3 0-486,0 1 0,0 0-1,0 0 1,0 1 0,0 0-1,-1 1 1,1 0 0,0 0-1,0 1 1,0 0 0,0 1-1,0 0 1,0 0 0,0 1-1,-11 5 1,6 0-5,0 0 0,-24 20 0,34-25 0,1 0 0,-1 0 0,1 1 0,0-1 0,0 1 0,0 0 0,1 0 0,-1 0 0,1 0 0,0 0 0,0 1 0,0-1 0,1 1 0,-2 6 0,3-10 0,0 0 0,0 0 0,0 0 0,1 0 0,-1 0 0,0 0 0,0 0 0,1 0 0,-1 0 0,0 0 0,1 0 0,-1 0 0,1 0 0,0 0 0,-1 0 0,1 0 0,-1 0 0,1-1 0,0 1 0,0 0 0,0-1 0,-1 1 0,1 0 0,0-1 0,0 1 0,0-1 0,0 1 0,0-1 0,0 0 0,0 1 0,0-1 0,0 0 0,0 0 0,2 0 0,43 5 0,-37-5 0,73 0-2197,-21-4-3514,67-13 1</inkml:trace>
</inkml:ink>
</file>

<file path=ppt/ink/ink30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23"/>
    </inkml:context>
    <inkml:brush xml:id="br0">
      <inkml:brushProperty name="width" value="0.025" units="cm"/>
      <inkml:brushProperty name="height" value="0.025" units="cm"/>
    </inkml:brush>
  </inkml:definitions>
  <inkml:trace contextRef="#ctx0" brushRef="#br0">0 1 14350,'0'0'9865,"63"14"-7655,-12-9-512,15-2-385,10-3-352,8 1-449,-3-1-320,-5 0-160,-9 0-64,-14 0-993,-10 0-672,-14 0-385,-8 0-1634,-14 0-31</inkml:trace>
</inkml:ink>
</file>

<file path=ppt/ink/ink30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24"/>
    </inkml:context>
    <inkml:brush xml:id="br0">
      <inkml:brushProperty name="width" value="0.025" units="cm"/>
      <inkml:brushProperty name="height" value="0.025" units="cm"/>
    </inkml:brush>
  </inkml:definitions>
  <inkml:trace contextRef="#ctx0" brushRef="#br0">273 197 6822,'0'0'10779,"0"-10"-7624,0 8-3111,0-1 123,0 0 1,0 0-1,0 0 0,0 0 0,0 0 1,-1 0-1,1 0 0,-1 0 0,0 0 0,0 0 1,0 0-1,0 0 0,-1 1 0,1-1 0,-1 0 1,1 1-1,-1-1 0,0 1 0,0-1 0,0 1 1,0 0-1,-1 0 0,1 0 0,-1 0 0,1 1 1,-1-1-1,0 0 0,1 1 0,-7-2 0,1 0-36,0 0 0,0 1 0,0 0 0,-1 0-1,1 1 1,-1 0 0,0 1 0,1 0 0,-1 0 0,1 1-1,-1 0 1,1 0 0,-1 1 0,1 0 0,-10 4-1,14-4-44,-1 1 0,0-1 0,1 1 0,0 0-1,0 0 1,0 1 0,0-1 0,0 1 0,1 0-1,-1 0 1,1 0 0,0 0 0,0 0 0,1 1-1,-1-1 1,1 1 0,0 0 0,0 0 0,1 0-1,-1 0 1,1 0 0,0 0 0,1 0 0,-1 0-1,1 0 1,0 6 0,1-8-37,-1-1 1,0 0-1,1 1 1,0-1-1,0 0 1,0 0-1,0 1 0,0-1 1,0 0-1,0 0 1,0 0-1,1 0 1,-1-1-1,1 1 0,0 0 1,0 0-1,-1-1 1,1 1-1,0-1 1,0 0-1,0 0 0,0 1 1,1-1-1,-1-1 1,0 1-1,0 0 1,1 0-1,-1-1 0,0 1 1,1-1-1,-1 0 1,4 0-1,10 2 159,0-1-1,0 0 0,24-3 1,-25 0-197,0-1 0,0 0 0,0-1 0,-1 0 1,0-1-1,1-1 0,-2 0 0,17-10 0,-24 13-12,0-1 0,-1 0 0,1 0 0,0 0 0,-1 0 0,0-1 0,0 0 0,-1 0 0,1 0 0,-1 0 1,0-1-1,-1 0 0,1 0 0,-1 0 0,0 0 0,0 0 0,-1-1 0,0 1 0,0-1 0,1-8 0,-3 12 1,0 0 0,0 0 0,-1 0 0,1 0 0,-1 0 0,1 0 0,-1 0 0,0 0 0,0 1 0,0-1 0,0 0 0,-1 1 0,1-1 0,-1 1 0,0-1 0,1 1 0,-5-4 0,1 1 0,0 1 0,0 1 0,0-1 0,-1 1 0,1 0 0,-1 0 0,0 0 0,-6-1 0,-6-2 0,-1 2 0,0 0 0,0 1 0,-32-1 0,39 4 5,-9-1 28,0 1 0,-26 3 0,42-2-70,-1 0-1,1 0 0,0 1 1,0-1-1,-1 1 1,1 0-1,0 0 1,1 1-1,-1-1 1,0 1-1,1 0 0,-1 1 1,-6 6-1,4 0-2170,10-4-3314,15-5-2085</inkml:trace>
</inkml:ink>
</file>

<file path=ppt/ink/ink30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25"/>
    </inkml:context>
    <inkml:brush xml:id="br0">
      <inkml:brushProperty name="width" value="0.025" units="cm"/>
      <inkml:brushProperty name="height" value="0.025" units="cm"/>
    </inkml:brush>
  </inkml:definitions>
  <inkml:trace contextRef="#ctx0" brushRef="#br0">1 1 9161,'0'0'19180,"7"8"-17797,-3-4-1744,17 19 2197,42 36 0,-7-24-4016,-26-24-2762,0-7-3653</inkml:trace>
</inkml:ink>
</file>

<file path=ppt/ink/ink30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26"/>
    </inkml:context>
    <inkml:brush xml:id="br0">
      <inkml:brushProperty name="width" value="0.025" units="cm"/>
      <inkml:brushProperty name="height" value="0.025" units="cm"/>
    </inkml:brush>
  </inkml:definitions>
  <inkml:trace contextRef="#ctx0" brushRef="#br0">158 1 17777,'0'0'6598,"-26"58"-5509,9-24 224,-4 6-352,-2 6-608,0 0-225,3 4-32,4-5-64,6-5-481,9-13-1793,1-13-2242</inkml:trace>
</inkml:ink>
</file>

<file path=ppt/ink/ink30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27"/>
    </inkml:context>
    <inkml:brush xml:id="br0">
      <inkml:brushProperty name="width" value="0.025" units="cm"/>
      <inkml:brushProperty name="height" value="0.025" units="cm"/>
    </inkml:brush>
  </inkml:definitions>
  <inkml:trace contextRef="#ctx0" brushRef="#br0">114 2 15663,'0'0'6940,"10"-1"-6364,-5 0-459,-1 1 0,1 0 0,-1 0 0,1 1-1,-1-1 1,1 1 0,-1 0 0,0 0 0,1 1 0,-1-1-1,0 1 1,0 0 0,6 3 0,3 5 257,0-1 1,-1 2-1,16 16 1,2 3 31,-1 1 1,-2 1-1,45 71 1,-63-87-375,-1 0 0,0 1 0,-1 0 1,-1 0-1,-1 1 0,-1 0 0,0-1 1,-1 2-1,-1-1 0,-1 0 0,-1 34 0,-4-24 15,-1 0 0,-1 0 0,-1-1 0,-1 0-1,-2 0 1,-1-1 0,-1 0 0,-1-1 0,-21 31 0,-14 13-789,-105 115 1,41-73-7128,64-71 342</inkml:trace>
</inkml:ink>
</file>

<file path=ppt/ink/ink30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28"/>
    </inkml:context>
    <inkml:brush xml:id="br0">
      <inkml:brushProperty name="width" value="0.025" units="cm"/>
      <inkml:brushProperty name="height" value="0.025" units="cm"/>
    </inkml:brush>
  </inkml:definitions>
  <inkml:trace contextRef="#ctx0" brushRef="#br0">431 0 12075,'0'0'13095,"-14"4"-12545,5-2-448,-1 1 0,1 0 0,-1 1 0,1 0 0,0 1 0,1-1-1,-1 2 1,1-1 0,0 1 0,0 1 0,-8 7 0,-23 28 420,2 2 1,1 2-1,3 1 1,-49 92-1,69-114-508,1 1 0,1 1 0,2 0 0,1 0 1,1 0-1,1 1 0,1 0 0,2 1 0,1-1 0,1 1 0,5 49 0,-1-64-93,0 0 0,0 0 0,2-1 1,-1 1-1,2-1 0,0 0 0,1 0 0,0-1 0,0 0 0,2 0 0,-1-1 1,1 0-1,1 0 0,0-1 0,16 12 0,-12-11-703,1-1 0,0 0 1,1-2-1,-1 1 0,2-2 0,-1 0 0,24 6 1,49 5-6821</inkml:trace>
</inkml:ink>
</file>

<file path=ppt/ink/ink30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29"/>
    </inkml:context>
    <inkml:brush xml:id="br0">
      <inkml:brushProperty name="width" value="0.025" units="cm"/>
      <inkml:brushProperty name="height" value="0.025" units="cm"/>
    </inkml:brush>
  </inkml:definitions>
  <inkml:trace contextRef="#ctx0" brushRef="#br0">6 1 19474,'-5'2'12973,"5"0"-12653,3-2-320,0 0-2851</inkml:trace>
</inkml:ink>
</file>

<file path=ppt/ink/ink30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30"/>
    </inkml:context>
    <inkml:brush xml:id="br0">
      <inkml:brushProperty name="width" value="0.025" units="cm"/>
      <inkml:brushProperty name="height" value="0.025" units="cm"/>
    </inkml:brush>
  </inkml:definitions>
  <inkml:trace contextRef="#ctx0" brushRef="#br0">161 329 14478,'0'0'13292,"-9"-9"-11882,-30-25-476,37 32-901,0 1 1,0-1-1,0 1 0,0 0 1,0 0-1,0 0 0,-1 0 1,1 0-1,0 0 0,-1 1 1,1-1-1,-1 1 0,1-1 1,0 1-1,-1 0 0,1 0 1,-1 0-1,1 1 0,-1-1 1,1 0-1,0 1 0,-1 0 1,1-1-1,0 1 0,-1 0 1,1 0-1,0 1 0,0-1 1,0 0-1,0 1 0,0-1 1,-3 4-1,1-1-17,1-1 0,0 1 0,0 1 0,0-1 0,0 0 0,0 1 0,1-1 0,0 1 0,0 0 0,0 0 0,1 0 0,-2 10 0,2-13 8,1 0 0,0 1 0,-1-1 0,1 0 0,0 1 0,0-1 0,0 0 0,1 1 0,-1-1 0,1 0 0,-1 0 0,1 1 0,0-1 0,-1 0 0,1 0 0,0 0 0,1 0 0,-1 0 0,0 0 0,1 0 0,-1 0 0,1 0 0,-1-1 0,1 1 0,0 0 0,2 1 0,1-1 38,1 0 1,-1 0-1,1-1 0,0 1 0,0-1 0,0-1 1,0 1-1,-1-1 0,10 0 0,-1-1-57,-1-1 1,0-1-1,1 0 0,-1 0 0,0-1 0,0-1 1,-1 0-1,1-1 0,-1-1 0,-1 0 0,1 0 1,-1-1-1,0 0 0,-1-1 0,0 0 0,0-1 1,9-13-1,3-2-8,-2-2-1,-1 0 1,-1-2 0,-2 0 0,25-58 0,-21 21 3,-20 51 0,-6 13 0,-2 7 0,2 1 0,0 0 0,0 1 0,1-1 0,0 1 0,1 0 0,-1 1 0,1-1 0,1 1 0,-5 12 0,1 0 0,0 0 0,-5 37 0,10-40 0,1 1 0,0-1 0,1 1 0,1-1 0,1 1 0,0-1 0,2 0 0,0 0 0,0 0 0,14 30 0,-14-36 126,-2-7-276,0 1 0,0-1-1,-1 0 1,0 1 0,0-1-1,0 1 1,0-1-1,-1 1 1,0 6 0</inkml:trace>
</inkml:ink>
</file>

<file path=ppt/ink/ink30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31"/>
    </inkml:context>
    <inkml:brush xml:id="br0">
      <inkml:brushProperty name="width" value="0.025" units="cm"/>
      <inkml:brushProperty name="height" value="0.025" units="cm"/>
    </inkml:brush>
  </inkml:definitions>
  <inkml:trace contextRef="#ctx0" brushRef="#br0">0 1 17200,'0'0'13037,"32"59"-11148,-17-38-1248,1-2-641,-1 1 0,3-4 0,-3 2 0,3-5 0,-1-3 0,0-8 0,1-2-2883,0-7-1985,0-13-2852</inkml:trace>
</inkml:ink>
</file>

<file path=ppt/ink/ink30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32"/>
    </inkml:context>
    <inkml:brush xml:id="br0">
      <inkml:brushProperty name="width" value="0.025" units="cm"/>
      <inkml:brushProperty name="height" value="0.025" units="cm"/>
    </inkml:brush>
  </inkml:definitions>
  <inkml:trace contextRef="#ctx0" brushRef="#br0">239 1 14446,'0'0'9737,"-53"71"-7239,27-35-512,0 8-384,-2 3-65,1 7-576,1 0-961,5 3 0,5-2 0,6-1 0,5-6-1057,5-7-2498,0-10-2980,7-13-5924</inkml:trace>
</inkml:ink>
</file>

<file path=ppt/ink/ink30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33"/>
    </inkml:context>
    <inkml:brush xml:id="br0">
      <inkml:brushProperty name="width" value="0.025" units="cm"/>
      <inkml:brushProperty name="height" value="0.025" units="cm"/>
    </inkml:brush>
  </inkml:definitions>
  <inkml:trace contextRef="#ctx0" brushRef="#br0">1 0 13613,'0'0'17104,"69"15"-15983,-31-11-416,4-3-481,-1 2-224,1-2 0,-6 3-96,-5 0-1025,-5-4-1345,-5 0-2916,-4-13-4675</inkml:trace>
</inkml:ink>
</file>

<file path=ppt/ink/ink30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34"/>
    </inkml:context>
    <inkml:brush xml:id="br0">
      <inkml:brushProperty name="width" value="0.025" units="cm"/>
      <inkml:brushProperty name="height" value="0.025" units="cm"/>
    </inkml:brush>
  </inkml:definitions>
  <inkml:trace contextRef="#ctx0" brushRef="#br0">284 286 12139,'0'0'6604,"1"-10"-3993,1-34-524,-2 42-1955,-1 0-1,1 0 1,0 0 0,-1 1 0,0-1 0,1 0 0,-1 0-1,0 0 1,0 1 0,0-1 0,0 0 0,0 1 0,0-1-1,0 1 1,-1 0 0,1-1 0,0 1 0,-1 0-1,1 0 1,-1-1 0,0 1 0,1 0 0,-1 1 0,0-1-1,1 0 1,-1 0 0,-4 0 0,-44-6 416,42 7-518,0 1 0,0-1 1,0 2-1,0-1 1,0 1-1,0 0 0,1 1 1,-1-1-1,1 2 1,-1-1-1,1 1 0,0 0 1,1 0-1,-1 1 1,1 0-1,0 0 0,0 1 1,0-1-1,1 1 1,-1 1-1,2-1 0,-6 10 1,4-9 107,2 1 0,-1 0 1,1 0-1,0 0 0,1 0 1,0 1-1,0-1 0,-2 12 0,5-18-116,-1 0 0,1 0 0,0 0 0,0 0 0,0 0 0,0 0-1,0 0 1,0 0 0,1 1 0,-1-1 0,1 0 0,-1 0 0,1 0-1,0 0 1,0-1 0,0 1 0,0 0 0,0 0 0,0 0 0,0-1-1,0 1 1,1-1 0,-1 1 0,1-1 0,-1 1 0,1-1 0,0 0-1,0 0 1,-1 0 0,1 0 0,0 0 0,0 0 0,0 0 0,0-1-1,0 1 1,0-1 0,0 1 0,0-1 0,0 0 0,3 0 0,9 1 48,0-2 0,0 0 0,0-1 0,0 0 0,-1-1 0,1 0 0,-1-1 0,0-1 0,0 0 1,0-1-1,-1 0 0,0-1 0,0-1 0,0 1 0,-1-2 0,20-18 0,-23 18 3,0 1 0,0-1 0,0-1 0,-1 1 0,-1-1 0,0 0 0,0-1 0,-1 0 0,5-13 0,-8 16-52,0 1-1,0 0 0,-1-1 1,0 1-1,0-1 0,-1 0 1,0 1-1,0-1 1,-1 1-1,0-1 0,0 1 1,-1-1-1,0 1 0,0 0 1,-4-8-1,2 8-20,0 1 0,0 0 0,-1 0 0,0 1 0,0-1 0,0 1 0,0 0 0,-1 0 0,0 1 0,0-1 0,0 2 0,-1-1 0,1 0 0,-1 1 0,0 1 0,0-1 0,0 1 0,0 0 0,0 0 0,-1 1 0,1 0 0,0 1 0,-13 0 0,12-1 0,0 1 0,1 0 0,-1 1 0,0 0 0,1 0 0,-1 1 0,1 0 0,-1 0 0,1 1 0,0 0 0,0 0 0,0 0 0,0 1 0,1 0 0,-1 1 0,1-1 0,0 1 0,1 0 0,-1 1 0,1-1 0,0 1 0,-8 12 0,12-16-147,0 0 0,0 0 1,0 0-1,0 0 0,1 0 0,-1 0 0,0 0 1,1 0-1,0 0 0,-1 0 0,1 0 0,0 0 1,0 0-1,0 0 0,1 0 0,-1 0 0,0 1 0,1-1 1,-1 0-1,1 0 0,0 0 0,-1 0 0,1-1 1,0 1-1,2 3 0,0-2-482,1 1-1,-1-1 1,1 0-1,-1 0 1,1-1-1,0 1 1,0-1-1,0 0 1,0 0 0,7 2-1,23 9-6822</inkml:trace>
</inkml:ink>
</file>

<file path=ppt/ink/ink30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35"/>
    </inkml:context>
    <inkml:brush xml:id="br0">
      <inkml:brushProperty name="width" value="0.025" units="cm"/>
      <inkml:brushProperty name="height" value="0.025" units="cm"/>
    </inkml:brush>
  </inkml:definitions>
  <inkml:trace contextRef="#ctx0" brushRef="#br0">60 0 14798,'0'0'13154,"-5"9"-11937,-4 8-874,1-1 1,1 1-1,1 1 1,0-1-1,-2 20 0,4-19-836,1 0-1,1 0 0,1 25 0,7-23-3033,5-12-2122,-5-6-1200</inkml:trace>
</inkml:ink>
</file>

<file path=ppt/ink/ink30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36"/>
    </inkml:context>
    <inkml:brush xml:id="br0">
      <inkml:brushProperty name="width" value="0.025" units="cm"/>
      <inkml:brushProperty name="height" value="0.025" units="cm"/>
    </inkml:brush>
  </inkml:definitions>
  <inkml:trace contextRef="#ctx0" brushRef="#br0">0 22 13196,'0'0'10090,"50"23"-8264,-4-23-513,5 0-640,5-2-481,1-6-96,-7 0-64,-8-1-256,-11 5-641,-10 0-416,-6 3-385,-8 0-512,-4-2-993,-3-2-1762</inkml:trace>
</inkml:ink>
</file>

<file path=ppt/ink/ink30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37"/>
    </inkml:context>
    <inkml:brush xml:id="br0">
      <inkml:brushProperty name="width" value="0.025" units="cm"/>
      <inkml:brushProperty name="height" value="0.025" units="cm"/>
    </inkml:brush>
  </inkml:definitions>
  <inkml:trace contextRef="#ctx0" brushRef="#br0">0 35 15663,'0'0'12588,"62"-30"-12012,-18 26-384,9 4-127,-2 0-98,-1 0-895,-5 1-1731,-10 3-1377,-3 0-2786</inkml:trace>
</inkml:ink>
</file>

<file path=ppt/ink/ink30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38"/>
    </inkml:context>
    <inkml:brush xml:id="br0">
      <inkml:brushProperty name="width" value="0.025" units="cm"/>
      <inkml:brushProperty name="height" value="0.025" units="cm"/>
    </inkml:brush>
  </inkml:definitions>
  <inkml:trace contextRef="#ctx0" brushRef="#br0">0 48 8360,'0'0'14835,"13"3"-13356,22 5-763,1-2 1,-1-2-1,44 0 0,125-6 444,-168 0-1032,310-26 164,-201 5-3894,-136 22 2646,-6 0 283,0 1 1,0 0-1,0-1 1,0 0-1,-1 0 1,1 0-1,0 0 1,0 0-1,3-2 1,-2-4-6210</inkml:trace>
</inkml:ink>
</file>

<file path=ppt/ink/ink30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39"/>
    </inkml:context>
    <inkml:brush xml:id="br0">
      <inkml:brushProperty name="width" value="0.025" units="cm"/>
      <inkml:brushProperty name="height" value="0.025" units="cm"/>
    </inkml:brush>
  </inkml:definitions>
  <inkml:trace contextRef="#ctx0" brushRef="#br0">192 263 10186,'0'0'6790,"8"-10"-3640,24-33-332,-31 42-2588,0 0 0,0 0 0,0 0 0,0-1-1,0 1 1,-1 0 0,1-1 0,-1 1 0,1 0-1,-1-1 1,1 1 0,-1-1 0,0 1 0,0-1 0,1 1-1,-1 0 1,0-1 0,0 1 0,-1-1 0,1 1-1,0-1 1,0 1 0,-1-2 0,0 2-132,0 0 0,0-1 1,0 1-1,0 0 0,-1 0 1,1 0-1,0 1 0,0-1 0,-1 0 1,1 0-1,0 1 0,-1-1 1,1 0-1,-1 1 0,1 0 0,-1-1 1,-2 1-1,-5-1 10,0 0 0,0 1 0,0 0 0,0 0 0,-10 3 0,13-1-79,-1 0 0,0 0 0,0 1 0,1 0-1,-1 1 1,1 0 0,0 0 0,0 0 0,0 0-1,1 1 1,0 0 0,0 0 0,0 1 0,0-1 0,1 1-1,0 0 1,0 0 0,0 0 0,1 1 0,0-1 0,1 1-1,-1 0 1,1 0 0,-2 14 0,4-20-12,0 0 1,0 0-1,0 0 0,0 1 0,1-1 1,-1 0-1,0 0 0,1 0 1,-1 0-1,1 0 0,-1 0 1,1 0-1,0 0 0,-1 0 1,1 0-1,0 0 0,0 0 1,-1 0-1,1 0 0,0-1 0,0 1 1,0 0-1,1 0 0,33 9 296,-24-10-232,1 1 0,-1-2-1,0 1 1,17-5 0,-17 2-78,1-1 1,-1 0-1,1-1 1,-1 0 0,-1-1-1,1 0 1,-1 0-1,0-1 1,0-1 0,-1 0-1,0 0 1,8-10-1,-11 11-3,1-1-1,-1 0 1,-1 0-1,1 0 0,-1-1 1,-1 0-1,0 0 1,0 0-1,-1 0 0,0-1 1,0 0-1,-1 1 1,0-1-1,-1 0 1,0-10-1,-1 17 1,0 0 0,0 0 0,-1 0 0,1 1 0,-1-1 0,0 0 0,0 0 0,0 1 0,0-1 0,-1 1 0,1-1 0,0 1 0,-1-1 0,0 1 0,0 0 0,0 0 0,0 0 0,-3-3 0,0 2 0,0-1 0,-1 1 0,1 0 0,-1 0 0,0 1 0,1 0 0,-1 0 0,-7-2 0,-13 0 0,1 1 0,0 1 0,-32 1 0,48 1 0,-5 0-184,0 1 0,0 0-1,1 1 1,-18 5 0,28-6 100,0 0 0,0 0 0,-1 1-1,1-1 1,0 1 0,0 0 0,1-1 0,-1 1 0,0 1-1,-3 2 1,5-3 43,0-1-1,0 0 1,0 1-1,0-1 1,1 0 0,-1 1-1,1-1 1,-1 0-1,1 1 1,-1-1-1,1 1 1,0-1 0,0 1-1,0-1 1,0 1-1,0-1 1,0 1-1,0 0 1,0-1-1,1 0 1,-1 1 0,0-1-1,1 1 1,0 1-1,2 1-698,0 0 0,0 0-1,1 0 1,-1-1 0,1 1-1,-1-1 1,1 0 0,0 0 0,0 0-1,1-1 1,-1 1 0,1-1-1,7 2 1,-7-1-309,26 10-6788</inkml:trace>
</inkml:ink>
</file>

<file path=ppt/ink/ink30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40"/>
    </inkml:context>
    <inkml:brush xml:id="br0">
      <inkml:brushProperty name="width" value="0.025" units="cm"/>
      <inkml:brushProperty name="height" value="0.025" units="cm"/>
    </inkml:brush>
  </inkml:definitions>
  <inkml:trace contextRef="#ctx0" brushRef="#br0">99 0 18898,'0'0'13292,"-9"10"-12811,-2 2-419,-38 48-5,45-55-59,0 0 0,1 1 0,0-1 0,0 1 0,1-1 0,0 1 1,0 0-1,0 0 0,1 0 0,-1 0 0,1 8 0,1-13 2,0 0 0,1 0 0,-1-1 0,1 1 0,-1 0 0,1 0 0,-1 0 0,1-1 0,-1 1 0,1 0 0,0 0 0,-1-1 0,1 1 0,0-1 0,0 1 0,0 0 0,0-1 0,-1 0 0,1 1 0,0-1 0,0 0 0,0 1 0,0-1 0,0 0 0,0 0 0,0 0 0,0 1 0,0-1 0,0 0 0,0 0 0,1-1 0,39 0 0,-36 1 0,30-7-1594,-30 5 860,0-1-1,0 1 1,0-1-1,-1 1 0,0-1 1,1-1-1,-1 1 1,4-5-1,12-17-6979</inkml:trace>
</inkml:ink>
</file>

<file path=ppt/ink/ink30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41"/>
    </inkml:context>
    <inkml:brush xml:id="br0">
      <inkml:brushProperty name="width" value="0.025" units="cm"/>
      <inkml:brushProperty name="height" value="0.025" units="cm"/>
    </inkml:brush>
  </inkml:definitions>
  <inkml:trace contextRef="#ctx0" brushRef="#br0">0 1 19442,'0'0'11211,"20"10"-37700</inkml:trace>
</inkml:ink>
</file>

<file path=ppt/ink/ink30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42"/>
    </inkml:context>
    <inkml:brush xml:id="br0">
      <inkml:brushProperty name="width" value="0.025" units="cm"/>
      <inkml:brushProperty name="height" value="0.025" units="cm"/>
    </inkml:brush>
  </inkml:definitions>
  <inkml:trace contextRef="#ctx0" brushRef="#br0">0 70 11979,'0'0'20537,"10"-5"-20323,-6 4-198,2-2-15,-1 1 1,1 0-1,0-1 1,-1 0-1,0 0 0,0-1 1,0 0-1,0 0 1,0 0-1,-1 0 0,0-1 1,0 1-1,0-1 1,5-9-1,-10 14-1,0 0 0,0 0 0,0 0 0,0 0 0,-1 0 0,1 0 0,0 1 0,0-1 0,0 0 0,0 1 0,0-1 0,0 0 0,0 1 0,0-1 0,0 1 0,0 0 0,-1 0 0,-13 12 0,-5 6 0,19-19 0,10-11 0,3 2-1500,1 5-3383,-9 2 2730,7-1-8593</inkml:trace>
</inkml:ink>
</file>

<file path=ppt/ink/ink30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43"/>
    </inkml:context>
    <inkml:brush xml:id="br0">
      <inkml:brushProperty name="width" value="0.025" units="cm"/>
      <inkml:brushProperty name="height" value="0.025" units="cm"/>
    </inkml:brush>
  </inkml:definitions>
  <inkml:trace contextRef="#ctx0" brushRef="#br0">205 267 19538,'0'0'7085,"-10"-4"-4731,0 1-2023,1-1 0,0 2 1,0-1-1,-1 1 0,-14-1 1,20 3-275,0 0 1,-1 0 0,1 1 0,0-1-1,0 1 1,-1 0 0,1 0-1,0 1 1,0-1 0,0 1 0,0 0-1,0 0 1,1 0 0,-1 0-1,0 1 1,1-1 0,-6 7 0,3-3 10,1 0 0,0 1 0,0-1 1,1 1-1,-8 15 0,11-19-47,-1 1 0,1-1 0,0 0 0,0 1-1,0-1 1,0 1 0,1-1 0,-1 1 0,1-1-1,0 1 1,0-1 0,0 1 0,0-1 0,1 1-1,0-1 1,1 5 0,-1-6-21,1-1 0,-1 1 0,1-1 0,-1 1 0,1-1 0,0 1 0,0-1 0,0 0 0,-1 0 0,1 0 0,0 0 0,0 0 0,1-1 0,-1 1 0,0-1 0,0 1 0,0-1 0,0 0 0,0 0 0,1 1 0,-1-2 0,0 1 0,0 0 0,0 0 0,4-2 0,3 1 0,1 0 0,-1-1 0,1-1 0,14-5 0,-5-2 0,0-1 0,-1-1 0,0-1 0,-1 0 0,0-1 0,-1-1 0,-1 0 0,-1-2 0,22-30 0,-6 3 0,-2-1 0,39-89 0,-65 128 0,-5 12 0,-16 30 0,-25 55 0,42-85 0,-44 118 0,43-112 0,0 0 0,1-1 0,0 1 0,0 0 0,2 0 0,-1 1 0,2-1 0,2 22 0,-2-32-46,-1 0 0,1 0 0,0 0 0,0 0 0,0 1-1,0-1 1,0-1 0,1 1 0,-1 0 0,1 0 0,-1 0 0,1-1 0,-1 1 0,1-1-1,0 1 1,0-1 0,0 0 0,0 1 0,0-1 0,0 0 0,0 0 0,0-1 0,3 2 0,3 0-924,1 0 1,-1-1 0,1 0 0,15 0 0,-2-1-8037</inkml:trace>
</inkml:ink>
</file>

<file path=ppt/ink/ink30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44"/>
    </inkml:context>
    <inkml:brush xml:id="br0">
      <inkml:brushProperty name="width" value="0.025" units="cm"/>
      <inkml:brushProperty name="height" value="0.025" units="cm"/>
    </inkml:brush>
  </inkml:definitions>
  <inkml:trace contextRef="#ctx0" brushRef="#br0">74 1 14382,'0'0'18123,"-6"10"-17882,-39 73-215,41-73-26,0 0-1,1 0 1,0 0-1,0 1 0,1-1 1,0 1-1,1-1 1,0 14-1,1-23 2,0 0 0,0 0 0,0 0 0,1 0 0,-1 0 0,0 0 0,0 0 0,1 0 0,-1 0 0,0-1 1,1 1-1,-1 0 0,1 0 0,-1 0 0,1 0 0,-1-1 0,1 1 0,0 0 0,-1-1 0,1 1 0,0 0 0,0-1 0,-1 1 0,1-1 0,0 1 0,0-1 0,1 1 0,1 0 2,-1-1 0,1 1-1,-1-1 1,1 0 0,-1 0-1,1 0 1,-1 0 0,1-1-1,-1 1 1,5-2 0,0 0-40,-1 0 0,1-1 1,-1 0-1,1 0 0,-1 0 1,0-1-1,7-6 0,10-19-2366,-6-4-3837,-2-10-5093</inkml:trace>
</inkml:ink>
</file>

<file path=ppt/ink/ink30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45"/>
    </inkml:context>
    <inkml:brush xml:id="br0">
      <inkml:brushProperty name="width" value="0.025" units="cm"/>
      <inkml:brushProperty name="height" value="0.025" units="cm"/>
    </inkml:brush>
  </inkml:definitions>
  <inkml:trace contextRef="#ctx0" brushRef="#br0">0 1 23254,'0'0'9513</inkml:trace>
</inkml:ink>
</file>

<file path=ppt/ink/ink30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46"/>
    </inkml:context>
    <inkml:brush xml:id="br0">
      <inkml:brushProperty name="width" value="0.025" units="cm"/>
      <inkml:brushProperty name="height" value="0.025" units="cm"/>
    </inkml:brush>
  </inkml:definitions>
  <inkml:trace contextRef="#ctx0" brushRef="#br0">291 256 9993,'0'-2'509,"1"0"-1,-1 1 1,1-1-1,-1 0 0,0 0 1,1 1-1,-1-1 0,0 0 1,0 0-1,-1 0 1,1 1-1,0-1 0,0 0 1,-1 0-1,1 1 0,-1-1 1,0 0-1,1 1 1,-1-1-1,0 1 0,0-1 1,0 1-1,-2-3 0,1 3-286,0-1-1,0 1 0,0-1 0,0 1 1,-1 0-1,1 0 0,-1 0 0,1 0 1,-1 0-1,1 1 0,-1-1 0,0 1 1,1-1-1,-4 1 0,-1 0-238,0 0-1,1 0 1,-1 1 0,1 0-1,-1 0 1,0 1 0,1 0-1,0 0 1,-1 0 0,1 1 0,0 0-1,-8 5 1,5 0 133,0 0 1,0 1 0,0 0-1,1 0 1,-9 15-1,14-19-1,0 0 1,0 0-1,1 0 0,-1 0 0,1 0 0,0 1 0,1-1 1,-1 1-1,1-1 0,0 1 0,0 0 0,1-1 0,0 12 0,1-16-80,-1 1 0,1-1-1,0 0 1,-1 1 0,1-1-1,0 0 1,0 0-1,0 1 1,0-1 0,0 0-1,0 0 1,0 0-1,0 0 1,1 0 0,-1 0-1,0-1 1,0 1 0,1 0-1,-1-1 1,1 1-1,-1-1 1,1 1 0,-1-1-1,1 0 1,-1 1-1,1-1 1,-1 0 0,1 0-1,-1 0 1,1 0 0,1-1-1,6 1 162,0 0 0,-1-1 0,1-1 0,12-2 0,-7-1-90,-1 0 0,0-1 0,0 0 0,-1 0 1,0-2-1,0 0 0,0 0 0,-1-1 0,-1 0 0,1-1 0,15-19 1,-19 21-14,-1-1 1,0 1 0,-1-1-1,1 0 1,-2-1 0,0 1 0,0-1-1,0 0 1,-1 0 0,-1 0-1,0 0 1,0 0 0,-1 0-1,0-1 1,-1 1 0,-1-19-1,0 25-87,0 0-1,0 0 0,0 0 0,0 0 0,-1 0 0,0 1 0,1-1 0,-1 1 0,-1-1 0,1 1 0,0 0 0,-1-1 0,0 1 0,1 1 1,-7-6-1,3 4-11,-1-1 0,0 1 0,0 1 1,0 0-1,0 0 0,0 0 0,-15-3 1,4 3-20,-1 0 1,1 1 0,-1 1 0,0 1 0,0 0 0,-21 5 0,30-4 47,0 2 0,0-1 1,0 1-1,1 1 0,0 0 0,-18 10 0,25-13-112,0 0 0,0 0-1,-1 1 1,1-1 0,0 1-1,0-1 1,0 1-1,1 0 1,-1 0 0,0 0-1,1 0 1,-1 0 0,1 0-1,0 0 1,-1 1 0,1-1-1,0 0 1,0 1-1,1-1 1,-1 1 0,0-1-1,1 1 1,0-1 0,-1 1-1,1-1 1,0 1 0,0 0-1,1-1 1,-1 1-1,0-1 1,1 1 0,1 2-1,-1-3-398,0 0 0,0 0-1,1 0 1,-1 0 0,1-1 0,0 1-1,0 0 1,-1-1 0,1 1-1,0-1 1,0 0 0,0 0-1,0 0 1,1 0 0,-1 0-1,3 1 1,21 4-7167</inkml:trace>
</inkml:ink>
</file>

<file path=ppt/ink/ink30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47"/>
    </inkml:context>
    <inkml:brush xml:id="br0">
      <inkml:brushProperty name="width" value="0.025" units="cm"/>
      <inkml:brushProperty name="height" value="0.025" units="cm"/>
    </inkml:brush>
  </inkml:definitions>
  <inkml:trace contextRef="#ctx0" brushRef="#br0">32 1 12460,'0'0'8205,"0"8"-7228,-2 35 792,-11 70 1,6-65-718,-2 66-1,9-111-1031,1-1 0,-1 0 0,1 0 0,0 0 0,-1 0 0,1 0 0,0 0 0,1 0 0,-1 0 0,0 0 0,0 0 0,1-1 0,-1 1 0,1 0 0,-1-1 0,1 1 0,0-1 0,0 0 0,0 0 0,0 1 0,0-1-1,0 0 1,0-1 0,0 1 0,0 0 0,0 0 0,0-1 0,0 0 0,1 1 0,-1-1 0,3 0 0,14 2-422,0 0 0,32-2 0,-33-1-712,-13 1 680,8 1-1705,-1-2 0,0 1 0,17-5 0,0-5-7171</inkml:trace>
</inkml:ink>
</file>

<file path=ppt/ink/ink30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48"/>
    </inkml:context>
    <inkml:brush xml:id="br0">
      <inkml:brushProperty name="width" value="0.025" units="cm"/>
      <inkml:brushProperty name="height" value="0.025" units="cm"/>
    </inkml:brush>
  </inkml:definitions>
  <inkml:trace contextRef="#ctx0" brushRef="#br0">1 15 8776,'0'0'6812,"10"1"-4169,148 7 3808,95-9-3794,-80-1-2455,-49 3-301,-24 2-2636,136-15 1,-201 4-1409,-32 4-875</inkml:trace>
</inkml:ink>
</file>

<file path=ppt/ink/ink30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49"/>
    </inkml:context>
    <inkml:brush xml:id="br0">
      <inkml:brushProperty name="width" value="0.025" units="cm"/>
      <inkml:brushProperty name="height" value="0.025" units="cm"/>
    </inkml:brush>
  </inkml:definitions>
  <inkml:trace contextRef="#ctx0" brushRef="#br0">247 235 15567,'0'0'8685,"-1"-9"-7409,1 7-1199,0-1-1,-1 1 0,1 0 1,0-1-1,-1 1 1,0 0-1,0-1 1,1 1-1,-1 0 0,-1 0 1,1 0-1,0 0 1,0 0-1,-1 0 1,1 0-1,-1 0 0,0 0 1,1 1-1,-1-1 1,0 1-1,0-1 0,0 1 1,0 0-1,0-1 1,0 1-1,-1 0 1,1 1-1,0-1 0,0 0 1,-1 1-1,1-1 1,-1 1-1,1 0 1,0-1-1,-1 1 0,1 0 1,-5 1-1,0 0-34,0 0 0,1 0 0,-1 0 0,1 1 0,-1 0 0,1 0 1,-1 1-1,1-1 0,0 2 0,0-1 0,1 0 0,-1 1 0,1 0 0,-1 1 0,1-1 0,0 1 0,1 0 0,-1 0 0,1 0 0,0 1 0,1 0 0,-1-1 0,1 1 0,0 1 0,0-1 0,1 0 0,0 1 0,0-1 0,1 1 0,-1-1 0,1 11 1,1-16-18,0 1 0,0-1 0,0 0 1,0 0-1,0 0 0,0 1 1,1-1-1,-1 0 0,0 0 1,1 0-1,-1 0 0,1 0 1,-1 1-1,1-1 0,0 0 1,0 0-1,-1 0 0,1-1 1,0 1-1,0 0 0,0 0 1,0 0-1,0-1 0,0 1 1,0 0-1,0-1 0,0 1 1,0-1-1,0 1 0,0-1 1,1 0-1,-1 1 0,0-1 1,0 0-1,0 0 0,1 0 1,-1 0-1,0 0 0,0 0 1,0 0-1,1 0 0,-1 0 1,0-1-1,1 0 0,6 0 170,0-1-1,-1 0 0,1 0 1,-1 0-1,13-8 1,-4 1-134,-1-1 1,0 0 0,0-1 0,-1-1-1,-1 0 1,0-1 0,12-15-1,-20 22-51,0 0-1,0 0 1,-1 0-1,0-1 1,-1 0-1,1 0 1,-1 0-1,-1 0 1,1 0-1,-1 0 1,0-1-1,-1 1 1,0-1-1,0 0 1,-1 1-1,0-1 1,0 0-1,0 1 1,-3-12-1,1 15-9,0 0 0,0 0 0,0 0 0,0 0 0,-1 0 0,0 0 0,0 1 0,0-1 0,0 1 0,0 0 0,-1-1 0,1 2 0,-1-1 0,0 0 0,0 1 0,0 0 0,0 0 0,0 0 0,0 0 0,-1 1 0,1-1 0,-1 1 0,1 0 0,-1 1 0,1-1 0,-1 1 0,-7 0 0,1-1 0,-1 1 0,0 1 0,1 0 0,-1 0 0,1 1 0,0 1 0,0 0 0,0 0 0,0 1 0,-11 6 0,-21 23-2784,31-11 424,12-21 2297,0 0 1,0-1-1,0 1 0,0 0 0,0-1 0,0 1 1,1 0-1,-1-1 0,0 1 0,1 0 0,-1-1 1,0 1-1,1 0 0,-1-1 0,1 1 0,-1-1 1,1 1-1,-1-1 0,1 1 0,-1-1 0,1 1 1,-1-1-1,1 0 0,0 1 0,-1-1 0,1 0 1,0 1-1,-1-1 0,1 0 0,0 0 0,0 0 1,46 9-7455,-15-9 2040</inkml:trace>
</inkml:ink>
</file>

<file path=ppt/ink/ink30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50"/>
    </inkml:context>
    <inkml:brush xml:id="br0">
      <inkml:brushProperty name="width" value="0.025" units="cm"/>
      <inkml:brushProperty name="height" value="0.025" units="cm"/>
    </inkml:brush>
  </inkml:definitions>
  <inkml:trace contextRef="#ctx0" brushRef="#br0">50 1 15022,'0'0'11915,"-8"9"-10356,3-3-1230,-1 0 0,1 1 0,0-1 0,1 1 1,-7 14-1,10-19-294,0-1 0,0 1 0,1-1 0,-1 1 0,1 0 0,-1-1 0,1 1 0,0 0 0,0-1 0,0 1 1,0 0-1,0 0 0,0-1 0,0 1 0,0 0 0,1 0 0,-1-1 0,1 1 0,-1-1 0,1 1 0,0 0 0,-1-1 1,1 1-1,0-1 0,0 1 0,0-1 0,0 0 0,0 1 0,1-1 0,-1 0 0,0 0 0,1 0 0,-1 0 0,0 0 1,1 0-1,-1 0 0,1 0 0,0-1 0,-1 1 0,1-1 0,-1 1 0,1-1 0,2 1 0,6 1 4,-1 0-1,0 0 1,1-1-1,14 0 0,-13-2-705,0 1-1,0-2 1,0 1-1,15-5 1,-22 5 179,0 0-1,1 0 1,-1-1 0,0 1-1,0-1 1,1 0 0,-1 0-1,-1-1 1,1 1 0,0-1-1,-1 0 1,1 0 0,-1 0-1,0 0 1,0 0 0,0-1-1,0 0 1,-1 1 0,1-1-1,-1 0 1,0 0 0,0 0-1,-1-1 1,1 1 0,-1 0-1,2-9 1,-4 13 575,1 0-1,0-1 0,-1 1 0,1 0 1,-1 0-1,1 0 0,-1 0 1,1 0-1,0 0 0,-1 0 1,1 0-1,-1 0 0,1 0 1,-1 0-1,1 0 0,-1 1 1,1-1-1,0 0 0,-1 0 1,1 0-1,-1 1 0,1-1 1,0 0-1,-1 0 0,1 1 1,0-1-1,-1 0 0,1 1 1,0-1-1,0 0 0,-1 1 1,1-1-1,0 0 0,0 1 1,-1 0-1,-17 15 1210,-1 7-44,1 0 0,1 1-1,1 1 1,2 1-1,0 0 1,-15 42 0,6 12-1912,12 3-4057,10-51-3574</inkml:trace>
</inkml:ink>
</file>

<file path=ppt/ink/ink30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51"/>
    </inkml:context>
    <inkml:brush xml:id="br0">
      <inkml:brushProperty name="width" value="0.025" units="cm"/>
      <inkml:brushProperty name="height" value="0.025" units="cm"/>
    </inkml:brush>
  </inkml:definitions>
  <inkml:trace contextRef="#ctx0" brushRef="#br0">0 1 23286,'0'0'3555,"62"1"-26456</inkml:trace>
</inkml:ink>
</file>

<file path=ppt/ink/ink30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52"/>
    </inkml:context>
    <inkml:brush xml:id="br0">
      <inkml:brushProperty name="width" value="0.025" units="cm"/>
      <inkml:brushProperty name="height" value="0.025" units="cm"/>
    </inkml:brush>
  </inkml:definitions>
  <inkml:trace contextRef="#ctx0" brushRef="#br0">269 223 15919,'0'0'1596,"-10"-2"129,2 0-1384,0 0 0,-1 1 0,1 0 1,-1 1-1,0-1 0,1 1 1,-1 1-1,0 0 0,1 0 1,-1 1-1,1 0 0,0 0 0,-1 1 1,-13 6-1,10 0-30,-1 0-1,1 0 1,1 1-1,-1 0 1,-13 18-1,22-25-227,0 1 0,0-1 0,0 1-1,0 0 1,1 0 0,-1 0 0,1 1-1,0-1 1,1 0 0,-1 1-1,1 0 1,-1-1 0,1 1 0,1 0-1,-1-1 1,1 1 0,0 0 0,0 0-1,0 0 1,0-1 0,2 6 0,-1-8-65,0 0 0,0-1 1,1 0-1,-1 1 1,0-1-1,1 0 0,-1 1 1,1-1-1,-1 0 1,1 0-1,0 0 0,-1-1 1,1 1-1,0 0 1,-1-1-1,1 1 1,0-1-1,0 1 0,0-1 1,0 0-1,-1 0 1,1 1-1,0-1 0,0-1 1,0 1-1,3-1 1,3 1 150,1-1 1,-1-1 0,1 0-1,14-5 1,-6-1-99,1-1 0,-1 0 0,-1-2-1,0 0 1,0-1 0,-2 0 0,1-1 0,-1-1 0,-1 0 0,20-29 0,-18 22 26,-1-1 1,0-1-1,-2 0 0,-1-1 1,-1 0-1,-1-1 0,9-38 1,-17 29 936,-6 32-486,-5 18-310,0 10-238,1 0 0,2 1 0,1 0 0,1 1 0,1-1 0,1 1 0,2 0 0,1 0 0,5 43 0,-3-52-73,0-1 1,2 1-1,0-1 1,7 18-1,-5-28-2159,0-7-3704,1-5-3918</inkml:trace>
</inkml:ink>
</file>

<file path=ppt/ink/ink30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53"/>
    </inkml:context>
    <inkml:brush xml:id="br0">
      <inkml:brushProperty name="width" value="0.025" units="cm"/>
      <inkml:brushProperty name="height" value="0.025" units="cm"/>
    </inkml:brush>
  </inkml:definitions>
  <inkml:trace contextRef="#ctx0" brushRef="#br0">1 1 17360,'0'0'7592,"10"62"-4774,-6-34-704,2 0-384,3-2-865,3-1-673,5-7-96,5-7-96,3-6 0,1-5 0,2 0-480,2-5-1250,-4-8-1217,-3-6-1537,0-2-257,-5-2-3266</inkml:trace>
</inkml:ink>
</file>

<file path=ppt/ink/ink30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54"/>
    </inkml:context>
    <inkml:brush xml:id="br0">
      <inkml:brushProperty name="width" value="0.025" units="cm"/>
      <inkml:brushProperty name="height" value="0.025" units="cm"/>
    </inkml:brush>
  </inkml:definitions>
  <inkml:trace contextRef="#ctx0" brushRef="#br0">312 1 8456,'0'0'12364,"-60"45"-9674,31-14-191,-3 5-385,-2 6-289,-1 8-287,3 1-834,4 1-543,4 2-65,7-1-128,7-7-1250,2-11-1953,5-11-3523,3-12-10218</inkml:trace>
</inkml:ink>
</file>

<file path=ppt/ink/ink30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55"/>
    </inkml:context>
    <inkml:brush xml:id="br0">
      <inkml:brushProperty name="width" value="0.025" units="cm"/>
      <inkml:brushProperty name="height" value="0.025" units="cm"/>
    </inkml:brush>
  </inkml:definitions>
  <inkml:trace contextRef="#ctx0" brushRef="#br0">14 1 17809,'8'0'2819,"-6"4"-2211,-2 16 641,0 10 225,0 6-385,-7 8-96,0 5-449,1 0-320,3-4-128,3-6-31,0-7-1,0-8-96,7-7-289,1-7-383,-2-4-738,-5-4-1056</inkml:trace>
</inkml:ink>
</file>

<file path=ppt/ink/ink30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56"/>
    </inkml:context>
    <inkml:brush xml:id="br0">
      <inkml:brushProperty name="width" value="0.025" units="cm"/>
      <inkml:brushProperty name="height" value="0.025" units="cm"/>
    </inkml:brush>
  </inkml:definitions>
  <inkml:trace contextRef="#ctx0" brushRef="#br0">0 5 16143,'0'0'7047,"51"-5"-5830,-11 5-160,10 4-737,4 1-256,5-1-672,-5-3-2851,-3-1-2595</inkml:trace>
</inkml:ink>
</file>

<file path=ppt/ink/ink30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57"/>
    </inkml:context>
    <inkml:brush xml:id="br0">
      <inkml:brushProperty name="width" value="0.025" units="cm"/>
      <inkml:brushProperty name="height" value="0.025" units="cm"/>
    </inkml:brush>
  </inkml:definitions>
  <inkml:trace contextRef="#ctx0" brushRef="#br0">292 311 15086,'0'0'10282,"-10"-5"-8616,6 3-1575,-1-1 0,-1 0 0,1 1 1,0 0-1,0 0 0,-1 0 0,1 1 1,-1 0-1,1 0 0,-1 0 0,0 1 1,1 0-1,-1 0 0,0 0 0,1 1 1,-1 0-1,0 0 0,1 0 1,-1 1-1,-6 2 0,-3 4-18,0 0 0,0 1 0,1 1 0,1 0 0,-14 12 0,21-17 39,1 1 0,-1 0-1,1 0 1,0 0 0,0 1-1,1-1 1,0 1 0,0 0-1,1 0 1,-1 1 0,2-1-1,-5 16 1,7-22-91,-1 1 1,1-1 0,0 0-1,0 0 1,-1 1 0,1-1-1,0 0 1,0 1-1,0-1 1,1 0 0,-1 1-1,0-1 1,0 0 0,1 0-1,-1 1 1,1-1-1,-1 0 1,1 0 0,-1 0-1,1 1 1,0-1-1,0 0 1,-1 0 0,1 0-1,0 0 1,0 0 0,0-1-1,0 1 1,0 0-1,0 0 1,0-1 0,1 1-1,-1 0 1,0-1 0,0 1-1,0-1 1,1 0-1,-1 1 1,0-1 0,1 0-1,-1 0 1,0 0 0,0 0-1,1 0 1,-1 0-1,0 0 1,1 0 0,-1 0-1,3-1 1,4-1 87,0 0 1,1 0-1,-1-1 1,0 0-1,0 0 0,12-7 1,6-7-96,0-1 1,-2-1-1,0-1 0,-1-1 0,0-1 1,31-42-1,-39 43-16,0 0 0,-1 0-1,-2-2 1,0 0 0,-1 0 0,-1-1-1,-2 0 1,9-39 0,-16 58 2,0 0 0,0 0 0,-1 0 0,0 0 0,0-1 0,-1-6 0,1 11 0,0 1 0,0-1 0,-1 1 0,1-1 0,0 1 0,0 0 0,0-1 0,0 1 0,-1-1 0,1 1 0,0 0 0,0-1 0,-1 1 0,1-1 0,0 1 0,-1 0 0,1-1 0,0 1 0,-1 0 0,1 0 0,0-1 0,-1 1 0,1 0 0,-1 0 0,1 0 0,0-1 0,-1 1 0,0 0 0,0 0 0,-1 1 0,1-1 0,0 0 0,0 1 0,-1-1 0,1 1 0,0 0 0,0-1 0,0 1 0,0 0 0,0 0 0,0 0 0,0 0 0,0-1 0,-1 3 0,-7 8 0,0 0 0,1 0 0,1 1 0,0 0 0,1 0 0,-10 25 0,6-7 0,0 0 0,-4 32 0,11-48 0,0 1 0,1 0 0,1 0 0,1-1 0,0 1 0,2 16 0,-1-26 0,0 0 0,0 0 0,1-1 0,-1 1 0,1 0 0,0-1 0,0 0 0,1 1 0,-1-1 0,1 0 0,0 0 0,0-1 0,1 1 0,-1-1 0,1 1 0,-1-1 0,1 0 0,0 0 0,1-1 0,-1 1 0,8 3 0,-6-4-62,-3 0-494,1 0-1,-1-1 1,1 1 0,-1-1 0,1 0 0,-1 0 0,8 0 0</inkml:trace>
</inkml:ink>
</file>

<file path=ppt/ink/ink30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58"/>
    </inkml:context>
    <inkml:brush xml:id="br0">
      <inkml:brushProperty name="width" value="0.025" units="cm"/>
      <inkml:brushProperty name="height" value="0.025" units="cm"/>
    </inkml:brush>
  </inkml:definitions>
  <inkml:trace contextRef="#ctx0" brushRef="#br0">57 1 11018,'0'0'18514,"-2"8"-16982,-16 46-652,10-36-743,1 0 0,2 1 0,-1 0 1,2 0-1,-2 28 0,6-46-141,0 0-1,0 1 1,0-1 0,0 0 0,1 1-1,-1-1 1,0 0 0,1 0-1,-1 1 1,1-1 0,0 0 0,-1 0-1,1 0 1,0 0 0,0 0-1,0 0 1,0 0 0,0 0 0,0 0-1,0 0 1,0-1 0,0 1 0,2 1-1,0 0-40,1-1-1,0 0 0,-1 1 1,1-1-1,0-1 0,-1 1 1,1 0-1,7-1 0,-7 0-93,0 1 0,1-2 0,-1 1 0,1 0 0,-1-1 0,0 0 0,1 0 0,-1 0 0,0 0 0,0-1 0,0 0 0,0 0 0,0 0 0,0 0 0,-1 0 0,5-4 0,3-16-4992,-7-3-2844</inkml:trace>
</inkml:ink>
</file>

<file path=ppt/ink/ink30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59"/>
    </inkml:context>
    <inkml:brush xml:id="br0">
      <inkml:brushProperty name="width" value="0.025" units="cm"/>
      <inkml:brushProperty name="height" value="0.025" units="cm"/>
    </inkml:brush>
  </inkml:definitions>
  <inkml:trace contextRef="#ctx0" brushRef="#br0">1 32 9993,'0'0'22774,"3"-32"-38020</inkml:trace>
</inkml:ink>
</file>

<file path=ppt/ink/ink30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60"/>
    </inkml:context>
    <inkml:brush xml:id="br0">
      <inkml:brushProperty name="width" value="0.025" units="cm"/>
      <inkml:brushProperty name="height" value="0.025" units="cm"/>
    </inkml:brush>
  </inkml:definitions>
  <inkml:trace contextRef="#ctx0" brushRef="#br0">244 343 13869,'0'0'3358,"1"-10"-102,-1 4-2691,0 0 0,0-1 0,0 1-1,-1-1 1,0 1 0,0 0-1,-4-11 1,4 14-405,-1 1-1,1-1 1,0 0 0,-1 1-1,0 0 1,1-1 0,-1 1-1,0 0 1,0 0 0,0 0-1,-1 0 1,1 1 0,0-1-1,-1 0 1,1 1 0,-1 0-1,1-1 1,-1 1-1,0 0 1,0 0 0,1 1-1,-1-1 1,-6 0 0,2 1-109,0-1 0,0 2 0,0-1 0,0 1 0,0 0 0,0 1 0,0-1 0,0 1 0,1 1 1,-1-1-1,1 1 0,-1 0 0,1 1 0,0-1 0,0 1 0,1 1 0,-1-1 0,1 1 0,0 0 1,0 0-1,0 0 0,1 1 0,0-1 0,0 1 0,0 0 0,1 1 0,0-1 0,0 1 0,0-1 0,1 1 1,0 0-1,0 0 0,1 0 0,-1 7 0,2-12-40,0-1 1,0 1 0,0-1-1,0 1 1,0 0-1,0-1 1,1 1-1,-1 0 1,1-1-1,-1 1 1,1-1-1,-1 1 1,1-1-1,0 1 1,0-1-1,0 1 1,0-1-1,0 0 1,0 0-1,0 1 1,0-1-1,0 0 1,0 0-1,1 0 1,-1 0-1,2 1 1,2-1 27,-1 1 1,0-1 0,0 0-1,0 0 1,1 0 0,-1 0-1,1-1 1,-1 0-1,0 0 1,5-1 0,4 0 65,1-1 0,-1 0 1,0-1-1,-1-1 0,1 0 1,13-7-1,-10 3-72,-1-1 1,0-1-1,-1-1 1,0 0-1,-1 0 1,0-2-1,0 0 1,16-22-1,-23 26-15,1-1 0,-2 0 0,1 1 0,-1-2 0,-1 1 0,0-1 0,0 1 0,-1-1 0,0 0 0,-1 0 0,-1-1 0,1 1 0,-2 0 0,0-18 0,-1 24-19,1 1 1,-1-1-1,0 1 0,0-1 0,-1 1 0,1-1 0,-1 1 0,0 0 1,0 0-1,0 0 0,-1 0 0,1 0 0,-1 1 0,0-1 1,0 1-1,0-1 0,-1 1 0,1 0 0,-1 0 0,0 1 0,1-1 1,-1 1-1,0 0 0,-1 0 0,1 0 0,0 1 0,-1-1 1,1 1-1,0 0 0,-10-1 0,3 1-17,1 0 0,-1 1 0,0 1 0,1-1-1,-1 2 1,1-1 0,-1 1 0,1 1 0,0 0 0,0 1 0,0 0 0,-13 7 0,5-1 18,0 2 1,-24 20-1,37-29-17,1 1 0,0 0 0,0 0 1,0 1-1,0 0 0,1-1 0,-1 1 0,1 0 0,0 0 0,1 1 0,0-1 1,-1 1-1,-1 9 0,4-14-129,0 1 1,0 0 0,0 0-1,0-1 1,0 1-1,0 0 1,0-1-1,1 1 1,-1 0 0,1 0-1,0-1 1,-1 1-1,1-1 1,0 1 0,0-1-1,0 1 1,0-1-1,0 1 1,0-1 0,0 0-1,0 0 1,1 1-1,-1-1 1,0 0-1,1 0 1,-1 0 0,1-1-1,-1 1 1,1 0-1,3 1 1,3 1-1832,0-1 0,1 0 0,0 0 0,14 1 0,9 0-7642</inkml:trace>
</inkml:ink>
</file>

<file path=ppt/ink/ink30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61"/>
    </inkml:context>
    <inkml:brush xml:id="br0">
      <inkml:brushProperty name="width" value="0.025" units="cm"/>
      <inkml:brushProperty name="height" value="0.025" units="cm"/>
    </inkml:brush>
  </inkml:definitions>
  <inkml:trace contextRef="#ctx0" brushRef="#br0">148 1 21076,'0'0'5712,"-7"10"-4772,-21 46 22,1 1 0,4 2 0,-32 117 1,53-171-868,0 1 1,1 0 0,0 0 0,0 0 0,1 0 0,-1 11 0,2-15-80,-1-1-1,1 0 1,-1 1 0,1-1-1,-1 0 1,1 0 0,0 1 0,-1-1-1,1 0 1,0 0 0,0 0 0,0 0-1,0 0 1,0 0 0,0 0 0,0 0-1,0 0 1,1-1 0,-1 1-1,0 0 1,0-1 0,1 1 0,-1-1-1,0 1 1,1-1 0,-1 0 0,1 1-1,-1-1 1,0 0 0,1 0 0,-1 0-1,3-1 1,27 0-232,0-1 0,-1-2 0,0-1 0,0-1 0,0-2 0,33-13 0,-18 6-365</inkml:trace>
</inkml:ink>
</file>

<file path=ppt/ink/ink30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62"/>
    </inkml:context>
    <inkml:brush xml:id="br0">
      <inkml:brushProperty name="width" value="0.025" units="cm"/>
      <inkml:brushProperty name="height" value="0.025" units="cm"/>
    </inkml:brush>
  </inkml:definitions>
  <inkml:trace contextRef="#ctx0" brushRef="#br0">1 152 17072,'0'0'5728,"11"0"-3534,142-9 2362,91-26-2326,-95 11-2022,-61 13-529,113-19-1459,-159 21-3245,43-15 0,-71 18 194,-4 3-2648</inkml:trace>
</inkml:ink>
</file>

<file path=ppt/ink/ink30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63"/>
    </inkml:context>
    <inkml:brush xml:id="br0">
      <inkml:brushProperty name="width" value="0.025" units="cm"/>
      <inkml:brushProperty name="height" value="0.025" units="cm"/>
    </inkml:brush>
  </inkml:definitions>
  <inkml:trace contextRef="#ctx0" brushRef="#br0">286 287 13581,'0'0'3683,"7"-9"-309,-6 8-3119,27-38 2477,-26 37-2506,-1 0 1,0 1-1,0-1 0,0 0 0,0 0 0,0 0 0,0 0 0,-1 0 1,1 0-1,0 0 0,-1 0 0,0 0 0,1 0 0,-1 0 1,0 0-1,0 0 0,0 0 0,-1 0 0,1 0 0,0 0 0,-1 0 1,1 0-1,-1 0 0,0 0 0,-1-2 0,-1 2-130,0 0-1,0 0 1,0 0-1,0 1 0,-1 0 1,1-1-1,-1 1 1,1 0-1,-1 1 0,1-1 1,-1 1-1,1-1 1,-1 1-1,0 0 0,-4 1 1,-58 7-5,53-4-71,0 1 0,1 0 1,0 1-1,0 0 0,0 1 0,1 0 1,-1 1-1,2 0 0,-18 17 1,22-19 45,0 0 0,0 1 0,0 0 0,0 1 0,1-1 0,1 1 0,-1 0 0,1 0 0,1 0 0,-1 1 0,1-1 0,1 1 0,0 0 0,0 0 1,-1 12-1,3-19-61,0 1 0,0-1 0,0 0 0,0 0 1,1 1-1,-1-1 0,1 0 0,0 0 0,-1 1 1,1-1-1,0 0 0,0 0 0,0 0 0,1 0 0,-1 0 1,0-1-1,1 1 0,-1 0 0,1 0 0,0-1 1,3 3-1,-1-1 6,1-1 1,-1 0-1,0 0 1,1-1-1,-1 1 1,1-1-1,0 0 0,0 0 1,-1-1-1,7 1 1,2-1 6,0 0 0,1-1 0,-1-1 0,0 0 0,0-1 0,-1 0 0,17-7 0,-10 1-18,0-1 0,0 0 0,-1-2 0,-1 0 0,0-2 0,-1 1 0,25-27 0,-32 30 0,-1 0 0,1-1 0,-2 0 0,1 0 0,-2 0 0,1-1 0,-2 0 0,0 0 0,0 0 0,-1-1 0,0 0 0,-1 0 0,2-19 0,-5 27 0,0 1 0,0-1 0,-1 1 0,1-1 0,-1 1 0,0-1 0,0 1 0,0 0 0,-1 0 0,1-1 0,-1 1 0,0 0 0,-1 0 0,1 1 0,-1-1 0,1 0 0,-4-3 0,0 2 0,1 1 0,-1-1 0,0 1 0,0 0 0,0 0 0,-1 0 0,1 1 0,-1 0 0,-13-3 0,4 2 0,0 0 0,0 2 0,-1 0 0,1 0 0,-1 2 0,1 0 0,-1 1 0,-29 5 0,41-4-374,-1-1 1,1 1-1,0 0 0,0 0 1,0 0-1,0 1 0,0 0 0,0 0 1,1 0-1,-1 0 0,1 1 1,0-1-1,0 1 0,0 0 1,1 1-1,-1-1 0,-2 6 1,4-6-34,0-1 1,1 0-1,0 0 1,0 1-1,0-1 1,0 1-1,1-1 1,-1 1 0,1-1-1,0 1 1,0-1-1,0 1 1,0-1-1,1 1 1,0-1-1,-1 1 1,1-1-1,0 1 1,1-1 0,-1 0-1,1 0 1,-1 1-1,1-1 1,0 0-1,0-1 1,0 1-1,1 0 1,1 2-1,20 19-12277</inkml:trace>
</inkml:ink>
</file>

<file path=ppt/ink/ink30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64"/>
    </inkml:context>
    <inkml:brush xml:id="br0">
      <inkml:brushProperty name="width" value="0.025" units="cm"/>
      <inkml:brushProperty name="height" value="0.025" units="cm"/>
    </inkml:brush>
  </inkml:definitions>
  <inkml:trace contextRef="#ctx0" brushRef="#br0">119 1 1313,'0'0'29313,"-11"9"-28186,-2 2-973,0 1 0,1 1 1,0 0-1,-12 19 0,20-26-138,0 1 0,0-1 1,0 1-1,1 0 0,0 0 0,1 0 0,-1 0 1,1 1-1,1-1 0,-1 1 0,1-1 0,1 1 1,-1-1-1,2 15 0,-1-20-18,1 0 1,-1 0-1,1 0 1,0 0-1,0 0 0,-1 0 1,1-1-1,0 1 0,0 0 1,1-1-1,-1 1 1,0 0-1,0-1 0,1 0 1,-1 1-1,1-1 0,0 0 1,-1 0-1,1 0 1,3 2-1,0-1-18,0 0-1,0-1 1,0 1 0,0-1 0,0 0 0,1-1-1,-1 1 1,7-1 0,-4 0-97,0 0-1,0-1 1,0 0 0,0-1 0,0 1 0,0-2-1,-1 1 1,1-1 0,-1 0 0,14-8 0,-16 7-896,0 0 1,0-1-1,-1 0 1,1 0-1,-1-1 1,-1 1-1,1-1 0,3-8 1,8-21-8197</inkml:trace>
</inkml:ink>
</file>

<file path=ppt/ink/ink30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65"/>
    </inkml:context>
    <inkml:brush xml:id="br0">
      <inkml:brushProperty name="width" value="0.025" units="cm"/>
      <inkml:brushProperty name="height" value="0.025" units="cm"/>
    </inkml:brush>
  </inkml:definitions>
  <inkml:trace contextRef="#ctx0" brushRef="#br0">1 3 21172,'0'0'11115,"26"-2"-26298</inkml:trace>
</inkml:ink>
</file>

<file path=ppt/ink/ink30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66"/>
    </inkml:context>
    <inkml:brush xml:id="br0">
      <inkml:brushProperty name="width" value="0.025" units="cm"/>
      <inkml:brushProperty name="height" value="0.025" units="cm"/>
    </inkml:brush>
  </inkml:definitions>
  <inkml:trace contextRef="#ctx0" brushRef="#br0">1 15 24087,'0'0'8680,"57"0"-8680,-32 0 0,-2 0-3299,-2-1-3363,-6-13-6599</inkml:trace>
</inkml:ink>
</file>

<file path=ppt/ink/ink30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67"/>
    </inkml:context>
    <inkml:brush xml:id="br0">
      <inkml:brushProperty name="width" value="0.025" units="cm"/>
      <inkml:brushProperty name="height" value="0.025" units="cm"/>
    </inkml:brush>
  </inkml:definitions>
  <inkml:trace contextRef="#ctx0" brushRef="#br0">50 81 11659,'0'0'15876,"-8"11"-14717,-23 37-380,29-46-732,1 0-1,0 1 1,0-1-1,0 1 1,0-1 0,0 1-1,0-1 1,0 1-1,1 0 1,0-1-1,-1 4 1,1-5-25,0 0 1,0-1 0,0 1-1,1-1 1,-1 1-1,0 0 1,0-1-1,0 1 1,1-1-1,-1 1 1,0-1-1,1 1 1,-1-1 0,0 1-1,1-1 1,-1 1-1,1-1 1,-1 1-1,1-1 1,-1 1-1,1-1 1,-1 0-1,1 0 1,-1 1-1,1-1 1,0 0 0,-1 0-1,2 1 1,0-1 66,1 0 1,-1 0-1,1 0 1,-1 0-1,1 0 1,-1-1-1,0 1 1,1-1-1,-1 0 1,1 0 0,-1 0-1,0 0 1,0 0-1,1 0 1,-1 0-1,0-1 1,2-1-1,5-5-30,-1 0 0,0-1-1,-1 0 1,0 0 0,0 0 0,6-12-1,-11 16-54,1 0 0,-1 0 0,0-1 0,0 1 0,0 0 0,-1-1 0,1 1 0,-1-1 0,-1 1-1,1-1 1,-1 0 0,0 1 0,0-1 0,-2-9 0,2 15-4,0-1 0,0 1 0,-1-1 0,1 1 0,0 0 0,0-1 0,0 1 0,-1-1 0,1 1 0,0-1 0,-1 1 0,1 0 0,0-1 0,-1 1 0,1 0 0,0-1 0,-1 1 0,1 0 0,-1 0 0,1-1 0,-1 1 0,1 0 0,0 0 0,-1 0 0,1-1 0,-1 1 0,1 0 0,-1 0 0,1 0 0,-1 0 0,1 0 0,-1 0 0,1 0 0,-1 0 0,1 0 0,-1 0 0,1 1 0,-1-1 0,1 0 0,-1 0 0,1 0 0,-1 0 0,1 1 0,0-1 0,-1 0 0,1 1 0,-1-1 0,1 0 0,-1 1 0,-18 17 0,17-15-296,0 1 1,0 0-1,1 0 1,-1 0-1,1 0 0,0 0 1,0 0-1,0 1 0,0-1 1,1 0-1,-1 0 1,1 1-1,1 4 0,-1-8 10,1 1 0,-1 0-1,1-1 1,-1 1 0,1-1-1,-1 1 1,1 0 0,0-1-1,0 0 1,0 1 0,0-1-1,0 1 1,0-1 0,1 0-1,-1 0 1,0 0-1,0 0 1,1 0 0,-1 0-1,1 0 1,-1 0 0,1 0-1,-1-1 1,1 1 0,0-1-1,-1 1 1,1-1 0,0 1-1,-1-1 1,1 0 0,0 0-1,0 0 1,2 0 0,24 0-13867</inkml:trace>
</inkml:ink>
</file>

<file path=ppt/ink/ink30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68"/>
    </inkml:context>
    <inkml:brush xml:id="br0">
      <inkml:brushProperty name="width" value="0.025" units="cm"/>
      <inkml:brushProperty name="height" value="0.025" units="cm"/>
    </inkml:brush>
  </inkml:definitions>
  <inkml:trace contextRef="#ctx0" brushRef="#br0">0 15 6342,'0'0'12172,"49"5"-10667,-16-5 32,13 0-576,8-2-480,6-5-353,1 3-64,3 1-416,-7 1-513,-10 0-705,-13 2-864,-16 0-1570</inkml:trace>
</inkml:ink>
</file>

<file path=ppt/ink/ink30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69"/>
    </inkml:context>
    <inkml:brush xml:id="br0">
      <inkml:brushProperty name="width" value="0.025" units="cm"/>
      <inkml:brushProperty name="height" value="0.025" units="cm"/>
    </inkml:brush>
  </inkml:definitions>
  <inkml:trace contextRef="#ctx0" brushRef="#br0">0 0 11979,'0'0'8969,"77"21"-8040,-31-21-513,8 0-352,2 0-32,1 0-833,-4 0-1441,-4 0-2146,-3-11-6182</inkml:trace>
</inkml:ink>
</file>

<file path=ppt/ink/ink30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70"/>
    </inkml:context>
    <inkml:brush xml:id="br0">
      <inkml:brushProperty name="width" value="0.025" units="cm"/>
      <inkml:brushProperty name="height" value="0.025" units="cm"/>
    </inkml:brush>
  </inkml:definitions>
  <inkml:trace contextRef="#ctx0" brushRef="#br0">0 1 12524,'0'0'11659,"71"35"-11051,-22-35-415,7 0-97,6 0-64,-3 0-833,-8-2-1121,-10 1-736,-12 1-1122,-18 0-2178</inkml:trace>
  <inkml:trace contextRef="#ctx0" brushRef="#br0" timeOffset="1">4 155 13805,'0'0'7239,"91"12"-6566,-30-19-353,7 0-288,9 1-256,-3-1-1922,-6-1-1314,-8-2-3682</inkml:trace>
</inkml:ink>
</file>

<file path=ppt/ink/ink30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72"/>
    </inkml:context>
    <inkml:brush xml:id="br0">
      <inkml:brushProperty name="width" value="0.025" units="cm"/>
      <inkml:brushProperty name="height" value="0.025" units="cm"/>
    </inkml:brush>
  </inkml:definitions>
  <inkml:trace contextRef="#ctx0" brushRef="#br0">407 33 10922,'0'0'1757,"-11"-6"-348,3 2-1171,0 0 0,-1 0 0,1 1 0,-1 0 0,0 1 0,0 0 0,0 0 0,0 1 0,0 0 0,0 0 0,0 1 0,-1 0 0,1 1 0,0 0 0,0 1 0,-13 3 0,7 2-33,0 0 0,0 2 0,1-1 0,0 2-1,0 0 1,1 1 0,1 0 0,0 1 0,0 0-1,1 1 1,1 0 0,0 1 0,1 0 0,0 0-1,1 1 1,1 0 0,0 0 0,1 1 0,1 0-1,0 0 1,-2 18 0,7-31-203,-1 1-1,1-1 1,0 1-1,0-1 1,0 0-1,1 1 1,-1-1 0,1 0-1,-1 1 1,1-1-1,0 0 1,1 0-1,-1 0 1,0 0-1,1 0 1,0 0-1,0 0 1,0 0 0,3 3-1,-1-3 34,-1 0 0,1 0-1,0-1 1,0 1 0,1-1-1,-1 0 1,0 0 0,1-1-1,-1 1 1,1-1 0,-1 0 0,8 1-1,5-1 188,0-1 0,-1 0-1,1-2 1,-1 1 0,1-2-1,31-9 1,-27 5-67,0-1 0,-1-1-1,0 0 1,-1-2 0,0 0 0,-1-1 0,23-20-1,-32 25 103,0-1 0,-1 0 0,0 0 0,-1-1 0,0 0 0,0-1 0,-1 1 0,0-1 0,-1 0 0,0-1 0,-1 1-1,0-1 1,0 0 0,-1 0 0,3-21 0,-6 28-199,0 1 0,0-1-1,0 1 1,0-1 0,-1 1 0,1-1 0,-1 1-1,0-1 1,0 1 0,0-1 0,0 1 0,-1 0-1,1 0 1,-1 0 0,0 0 0,0 0-1,0 0 1,0 0 0,0 0 0,-1 1 0,-3-4-1,0 2 8,1 1 0,-1 0 0,1 0 0,-1 0 0,0 1 0,0 0 0,0 0 0,-1 1 0,1-1 0,0 1 0,-10 0 0,6 0-296,0 1 1,-1 0-1,1 1 1,0 0-1,0 0 0,0 1 1,0 0-1,0 1 0,0 0 1,0 1-1,1 0 1,0 0-1,0 1 0,0 0 1,-9 8-1,8 0-2728,11-8-3210,10-5-3286</inkml:trace>
</inkml:ink>
</file>

<file path=ppt/ink/ink30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73"/>
    </inkml:context>
    <inkml:brush xml:id="br0">
      <inkml:brushProperty name="width" value="0.025" units="cm"/>
      <inkml:brushProperty name="height" value="0.025" units="cm"/>
    </inkml:brush>
  </inkml:definitions>
  <inkml:trace contextRef="#ctx0" brushRef="#br0">206 159 5573,'3'-10'5910,"0"0"-4658,-1-1 0,1 1 1,-2-1-1,1 0 0,-2 0 1,0-18-1,0 27-1084,0 0 0,0-1-1,0 1 1,-1 0 0,1-1 0,-1 1 0,1 0-1,-1 0 1,0-1 0,0 1 0,0 0-1,0 0 1,-1 0 0,1 0 0,0 0 0,-1 0-1,1 1 1,-1-1 0,0 0 0,1 1 0,-1-1-1,0 1 1,0 0 0,0 0 0,0-1-1,0 1 1,-1 1 0,1-1 0,0 0 0,0 0-1,-1 1 1,1-1 0,0 1 0,-1 0-1,1 0 1,0 0 0,-1 0 0,1 0 0,0 0-1,-1 1 1,1-1 0,0 1 0,-4 0-1,0 2-109,-1-1-1,0 1 1,1 1-1,-1-1 1,1 1-1,0 0 1,0 0-1,0 1 1,1 0-1,0 0 0,0 0 1,0 0-1,0 1 1,1 0-1,0 0 1,0 0-1,-5 13 1,2-4 43,0 0 1,1 0 0,1 1-1,0 0 1,1 0-1,-3 31 1,6-39-80,0 0 1,1 0-1,0 0 0,1 1 0,0-1 0,0 0 0,1 0 1,4 13-1,-4-17-19,-1-1 1,2 1-1,-1 0 1,0-1-1,1 0 1,-1 1 0,1-1-1,0 0 1,0-1-1,0 1 1,1 0-1,-1-1 1,1 0-1,-1 0 1,1 0-1,0 0 1,0 0-1,7 1 1,0 0 64,1 0-1,-1-2 1,1 1 0,0-1-1,0-1 1,-1 0 0,1-1-1,0 0 1,0-1 0,-1 0 0,1-1-1,-1-1 1,0 1 0,0-2-1,12-5 1,-9 3 48,-1 0-1,0-1 1,0-1 0,-1 0 0,0 0-1,-1-1 1,0-1 0,0 0 0,-1 0-1,-1-1 1,12-19 0,-18 27-97,0-1-1,0 0 1,-1 0 0,0 0 0,0-1 0,0 1-1,-1 0 1,0-1 0,0 1 0,0-1 0,0 1 0,-1-1-1,0 0 1,0 1 0,-1-1 0,0 1 0,0-1 0,-2-6-1,2 9-6,-1-1 0,-1 0 0,1 1-1,0 0 1,-1-1 0,0 1 0,0 0-1,0 0 1,0 1 0,0-1 0,0 1-1,-1-1 1,1 1 0,-1 0 0,0 0-1,1 1 1,-1-1 0,0 1 0,0 0-1,0 0 1,0 0 0,0 0-1,0 1 1,-8 0 0,2-1-510,0 1 1,0 0-1,0 1 1,0 0-1,-1 1 1,2 0-1,-1 0 1,0 1-1,0 0 1,1 1-1,0 0 1,-1 1-1,2 0 0,-14 9 1</inkml:trace>
</inkml:ink>
</file>

<file path=ppt/ink/ink30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4:10.711"/>
    </inkml:context>
    <inkml:brush xml:id="br0">
      <inkml:brushProperty name="width" value="0.025" units="cm"/>
      <inkml:brushProperty name="height" value="0.025" units="cm"/>
      <inkml:brushProperty name="color" value="#E71224"/>
    </inkml:brush>
  </inkml:definitions>
  <inkml:trace contextRef="#ctx0" brushRef="#br0">720 138 3043,'0'0'7949,"-2"-9"-6124,-11-26-31,12 33-1589,0 1-1,0-1 0,0 1 1,0 0-1,0-1 1,0 1-1,0 0 1,-1 0-1,1 0 0,0 0 1,-1 0-1,1 0 1,-1 0-1,1 0 1,-1 1-1,0-1 0,1 0 1,-1 1-1,0 0 1,1-1-1,-1 1 1,0 0-1,1 0 0,-1 0 1,0 0-1,-2 0 1,-40 10 1471,31-4-1540,0 1-1,0 1 0,1 0 0,0 1 1,0 0-1,-19 21 0,-60 77-248,49-54 256,22-29 54,0 1-1,2 0 1,1 2-1,1 0 1,2 0 0,0 2-1,2 0 1,1 0-1,1 1 1,-9 52-1,14-52-178,1-1 0,1 1 0,2 0 0,1-1 1,2 1-1,0 0 0,2-1 0,12 46 0,-12-63-24,1 0 0,0 0 0,0 0 0,1-1 0,0 0 0,1 0 0,1 0 0,0-1 0,14 15 0,-14-18 6,0-1 0,0 1 0,1-2 0,0 1 0,0-1 0,0-1 0,0 0-1,1 0 1,-1 0 0,1-1 0,0-1 0,0 0 0,15 1 0,-6-1 18,0-2 1,-1 0 0,1-1-1,-1-1 1,1 0 0,-1-2-1,0 0 1,0-1 0,29-12 0,-22 5 9,-1-1 1,-1 0 0,0-2 0,-1-1 0,39-36 0,-14 2 27,-2-1 0,-2-3 0,-3-1 0,47-87 0,-62 98 244,-2-1 0,-2-1 0,22-75 0,-35 93 42,-1 0 0,-1-1 0,-2 0 0,-1 0-1,-1 0 1,-1 0 0,-6-46 0,4 69-268,0-1 1,-1 1 0,0 0-1,0 0 1,0 0 0,-1 0-1,0 1 1,0-1 0,0 1-1,-1-1 1,0 1 0,0 0-1,0 0 1,-1 1 0,1-1-1,-1 1 1,0 0 0,0 1-1,-1-1 1,1 1 0,-1 0-1,0 0 1,1 1 0,-1-1-1,0 1 1,-1 1 0,-7-2-1,-13-2-74,1 1-1,-1 2 1,1 1-1,-1 1 1,-32 4-1,4 4 17,-1 2 0,2 3 0,0 2 0,-99 42 0,138-50-43,1 1-1,0 0 1,0 1-1,1 0 1,0 1 0,1 1-1,0 0 1,1 0-1,0 1 1,-10 15 0,-11 20-110,-41 77 1,40-63 53,-2 5-304,3 1 0,-28 87 0,-30 144-193,88-291 570,-1 5-16,-5 12 2,1 1-1,1 0 1,1 1-1,2-1 1,0 1-1,2 31 1,1-52 13,1-1 0,0 0-1,0 1 1,0-1 0,0 0 0,1 0 0,-1 1-1,1-1 1,0-1 0,1 1 0,-1 0 0,1 0-1,-1-1 1,1 0 0,7 7 0,-4-5-3,0-1 0,1 1 0,0-1 0,0 0 0,0-1 0,1 0 1,-1 0-1,11 2 0,5 0-1,0-1-1,1-1 1,-1-1 0,1-1 0,25-2 0,-20-3-51,-1-1 1,0-1-1,0-1 0,-1-1 1,0-2-1,-1 0 1,0-2-1,0-1 0,-1-1 1,-1-1-1,38-32 1,-22 15-3,-3-2 1,0-2 0,-3-2 0,-1-1 0,49-75-1,-62 83 170,-2-2-1,-1 0 1,-1-1-1,-2 0 1,-2-1-1,-1-1 0,-1 0 1,-3 0-1,-1-1 1,-1 0-1,-2 0 1,-2 0-1,-3-42 0,1 70-117,0 0 0,-1 0-1,0 1 1,0-1-1,-1 1 1,0-1-1,0 1 1,-1 0-1,0 0 1,-1 0-1,0 1 1,0-1 0,0 1-1,-1 1 1,0-1-1,-1 1 1,1 0-1,-1 0 1,0 1-1,0-1 1,-1 2-1,0-1 1,0 1 0,0 0-1,-16-4 1,14 5-357,1 2 0,-1-1 1,1 1-1,-1 1 0,1 0 1,-1 0-1,1 1 1,-1 0-1,1 0 0,-1 1 1,1 0-1,0 1 0,0 0 1,0 1-1,-14 7 0,-33 24-4223,-1 3-2034</inkml:trace>
</inkml:ink>
</file>

<file path=ppt/ink/ink30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4:18.130"/>
    </inkml:context>
    <inkml:brush xml:id="br0">
      <inkml:brushProperty name="width" value="0.025" units="cm"/>
      <inkml:brushProperty name="height" value="0.025" units="cm"/>
      <inkml:brushProperty name="color" value="#E71224"/>
    </inkml:brush>
  </inkml:definitions>
  <inkml:trace contextRef="#ctx0" brushRef="#br0">2029 390 15086,'-3'-10'951,"-1"-1"-691,0 1 0,-1 0 0,0 0 0,0 0 0,-1 0 0,0 1 0,-1 0 1,0 0-1,-1 1 0,-14-13 0,-12-8 695,-1 1 0,-1 3 0,-73-40-1,69 46-872,-2 1-1,0 3 0,-1 1 0,-1 2 1,1 2-1,-74-7 0,40 10 221,-1 4 0,1 3 0,-1 3 0,1 4 0,0 3 0,1 3 0,-137 44-1,169-41-60,1 2 0,1 2 0,1 2 1,1 1-1,1 2 0,-39 33 0,51-34-164,0 1 0,2 1 1,1 1-1,1 1 1,2 1-1,1 1 0,1 1 1,-24 51-1,33-59-77,1 1-1,1 0 0,2 0 0,0 0 1,1 1-1,1 0 0,2 0 1,0 0-1,2 0 0,5 51 0,-2-57 1,1 0-1,1-1 0,1 1 0,0-1 0,1 0 0,1 0 0,1-1 0,1 0 0,0-1 0,1 0 1,1-1-1,0 0 0,1 0 0,28 23 0,-14-18 13,0-2 1,1 0-1,2-2 1,-1-1-1,2-2 1,0-1-1,0-1 1,1-1-1,55 8 0,21-3 38,172 2 0,36-19 10,-242-3-31,-1-4 0,101-24-1,-136 23 12,0-2 1,0-2-1,-1-1 0,-1-1 0,63-41 0,-75 40 19,-1 0-1,-1-2 1,0-1-1,-2-1 0,0 0 1,-1-2-1,-1 0 1,28-50-1,-36 54 84,-1 0 1,0-1-1,-2 1 1,0-2-1,-2 1 1,0-1 0,3-34-1,-6 42-21,-2 1 1,0-1-1,0 1 1,-2-1-1,1 0 1,-1 1-1,-1 0 0,0-1 1,-1 1-1,-1 1 1,1-1-1,-2 0 1,-13-20-1,0 8-74,0 1-1,-2 1 1,-1 0 0,-1 2 0,-1 1-1,0 1 1,-2 1 0,0 1-1,-33-15 1,-9 0 39,-1 3 1,-117-31-1,138 47-633,-2 1 0,1 2 0,-52-1 1,80 9 122,0 1 0,1 0 0,-1 2 0,0 1 1,1 0-1,-1 2 0,1 0 0,0 1 0,0 1 1,-18 10-1,-27 21-6297,0 6-3988</inkml:trace>
</inkml:ink>
</file>

<file path=ppt/ink/ink30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6:44.327"/>
    </inkml:context>
    <inkml:brush xml:id="br0">
      <inkml:brushProperty name="width" value="0.025" units="cm"/>
      <inkml:brushProperty name="height" value="0.025" units="cm"/>
      <inkml:brushProperty name="color" value="#008C3A"/>
    </inkml:brush>
  </inkml:definitions>
  <inkml:trace contextRef="#ctx0" brushRef="#br0">0 4 5509,'5'-3'13485,"-2"11"-10058,1 17-4565,-4-21 2356,16 204 3360,-9 109-3824,-5-191-496,-1 400 174,-1-525-444,0 1 1,0-1-1,0 0 0,0 1 0,0-1 1,1 0-1,-1 0 0,0 1 1,1-1-1,-1 0 0,1 0 1,-1 1-1,1-1 0,0 0 0,-1 0 1,2 1-1,-1-2-124,-1 1-1,1-1 1,-1 0 0,1 0-1,0 1 1,-1-1 0,1 0 0,0 0-1,-1 0 1,1 0 0,0 0-1,-1 0 1,1 0 0,0 0-1,-1 0 1,1 0 0,0-1-1,-1 1 1,1 0 0,-1 0-1,1-1 1,0 1 0,-1 0-1,1-1 1,-1 1 0,1 0 0,-1-1-1,1 1 1,-1-1 0,1 1-1,-1-1 1,1 1 0,-1-1-1,1 0 1,13-19-6569</inkml:trace>
</inkml:ink>
</file>

<file path=ppt/ink/ink30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7:16.788"/>
    </inkml:context>
    <inkml:brush xml:id="br0">
      <inkml:brushProperty name="width" value="0.025" units="cm"/>
      <inkml:brushProperty name="height" value="0.025" units="cm"/>
      <inkml:brushProperty name="color" value="#008C3A"/>
    </inkml:brush>
  </inkml:definitions>
  <inkml:trace contextRef="#ctx0" brushRef="#br0">1488 176 11627,'-8'-4'1698,"-88"-48"898,-59-27 2826,136 71-4971,0 1 1,-1 1-1,0 0 1,0 2-1,0 0 1,-33-1-1,14 5-344,0 1-1,0 2 1,0 1-1,0 3 1,0 1-1,1 1 1,1 3-1,0 1 1,0 1-1,1 2 1,1 2-1,1 1 1,1 2-1,0 1 1,2 1-1,1 2 1,0 1-1,2 2 1,1 0-1,-41 58 1,32-29-15,2 1 0,3 1 0,2 2-1,3 1 1,-20 76 0,23-49 75,3 2-1,5 0 1,-5 113-1,11 494 26,10-657-184,1 0 0,2 0 0,3-1 0,0 0 0,3 0 0,1 0-1,29 64 1,-29-79-7,2-2 0,1 1 0,0-2 0,2 0 0,0-1 0,2 0 0,0-1 0,1-1-1,1-1 1,1-1 0,1-1 0,40 24 0,-26-22 27,1-2 0,0-1 0,1-2 0,1-2 0,0-1 0,43 5 0,-3-6-134,0-4 0,87-4-1,-139-2-24,0-2-1,-1 0 1,1-1-1,-1-2 0,0-1 1,-1-1-1,35-15 1,-45 16 149,0-1 0,-1-1 1,0 0-1,0-1 1,-1 0-1,-1-1 0,0-1 1,0 0-1,-1 0 0,0-1 1,-1 0-1,-1-1 0,8-15 1,20-54 633,-4-1 0,-4-1 0,23-112 0,-36 134-425,95-406 1138,-88 343-1100,14-225 0,-37 315-233,-1 0 0,-2 1 0,-2-1 0,-1 1 0,-1 0 0,-2 1 0,-2 0 0,0 0 0,-3 1 0,-1 0 0,-1 2 0,-2 0 0,-1 0 0,-44-53 0,18 30-68,-1 2 0,-90-76-1,110 106-424,-1 2-1,0 1 1,-2 1-1,0 2 1,0 0-1,-2 3 1,-54-19-1,69 28-609,0 1-1,0 1 1,-1 0-1,1 0 1,-1 2-1,-20 2 1,-27 8-6275</inkml:trace>
</inkml:ink>
</file>

<file path=ppt/ink/ink30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5:46.956"/>
    </inkml:context>
    <inkml:brush xml:id="br0">
      <inkml:brushProperty name="width" value="0.025" units="cm"/>
      <inkml:brushProperty name="height" value="0.025" units="cm"/>
      <inkml:brushProperty name="color" value="#008C3A"/>
    </inkml:brush>
  </inkml:definitions>
  <inkml:trace contextRef="#ctx0" brushRef="#br0">100 1 13933,'0'0'3257,"2"10"-2430,5 33 196,-3-1 0,0 77 1,-16 99 181,10-185-1065,-36 423 1031,-24 622 1806,61-1028-2775,0-30-74,0 0 0,1 0 1,2 0-1,0 0 0,8 33 0,-10-52-121,0 0-1,0 0 1,0-1-1,1 1 0,-1 0 1,0 0-1,1 0 1,-1-1-1,0 1 0,1 0 1,-1-1-1,1 1 1,-1 0-1,1-1 0,-1 1 1,1-1-1,0 1 1,-1-1-1,1 1 0,0-1 1,0 1-1,9-9-421,2-26-1067,-7-21-1481,-2-15-2156</inkml:trace>
</inkml:ink>
</file>

<file path=ppt/ink/ink30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5:47.939"/>
    </inkml:context>
    <inkml:brush xml:id="br0">
      <inkml:brushProperty name="width" value="0.025" units="cm"/>
      <inkml:brushProperty name="height" value="0.025" units="cm"/>
      <inkml:brushProperty name="color" value="#008C3A"/>
    </inkml:brush>
  </inkml:definitions>
  <inkml:trace contextRef="#ctx0" brushRef="#br0">0 262 19506,'0'0'1068,"16"-9"-1159,-2 2 86,0-1 0,0 2-1,0 0 1,1 1 0,-1 0-1,1 1 1,0 0 0,29-2-1,568 18-894,-210 4-1574,31-25-699,-1-25 3645,512-51 4711,4 41-3725,-163 33-1469,508-11-42,-1174 19 56,1120-18 259,-4 75 55,-949-16-189,337 89 0,-487-98-64,-137-28-53,1-1 0,0 0 0,-1 0 0,1 0 0,0 1-1,-1-1 1,1 0 0,0 0 0,0 1 0,-1-1 0,1 0-1,0 1 1,0-1 0,-1 0 0,1 1 0,0-1 0,0 0-1,0 1 1,0-1 0,0 0 0,-1 1 0,1-1 0,0 1-1,0-1 1,0 0 0,0 1 0,0-1 0,0 1 0,0-1-1,0 0 1,1 1 0,-1-1 0,0 1 0,0-1 0,0 0-1,0 1 1,0-1 0,1 0 0,-1 1 0,0-1 0,0 0-1,0 1 1,1-1 0,-1 0 0,0 0 0,1 1 0,-1-1-1,0 0 1,1 0 0,-1 1 0,0-1 0,1 0 0,-1 0-1,0 0 1,1 0 0,-1 0 0,0 1 0,1-1 0,-1 0-1,1 0 1,-1 0 0,0 0 0,1 0 0,-1 0 0,1 0-1,-1 0 1,0 0 0,1-1 0,0 1 0,-31 17 1195,25-15-1158,-28 16 165,0 2-1,1 1 1,2 1 0,0 2-1,1 1 1,2 1 0,0 2-1,2 0 1,1 2 0,2 0-1,1 2 1,-32 63 0,29-44-191,3 1 1,2 1-1,2 1 1,2 0 0,3 1-1,3 0 1,2 1-1,0 60 1,5-78-1,3-1 0,1 1 0,2-1 0,1 0 0,2 0 0,1-1 0,25 65 0,-26-84-159,13 34 150,-12-17-3439,-8-24-2355</inkml:trace>
</inkml:ink>
</file>

<file path=ppt/ink/ink30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5:48.561"/>
    </inkml:context>
    <inkml:brush xml:id="br0">
      <inkml:brushProperty name="width" value="0.025" units="cm"/>
      <inkml:brushProperty name="height" value="0.025" units="cm"/>
      <inkml:brushProperty name="color" value="#008C3A"/>
    </inkml:brush>
  </inkml:definitions>
  <inkml:trace contextRef="#ctx0" brushRef="#br0">158 79 15855,'-136'1'3870,"135"-1"-3833,0 0-1,0 0 0,0 0 1,0 0-1,0 0 1,0 0-1,0 0 0,0 1 1,0-1-1,0 0 0,0 1 1,0-1-1,0 0 0,0 1 1,1 0-1,-1-1 1,0 1-1,0-1 0,1 1 1,-1 0-1,0-1 0,0 3 1,0-3-34,1 1 0,0 0-1,0 0 1,0 0 0,0 0 0,0 0 0,1-1 0,-1 1 0,0 0 0,0 0 0,0 0 0,1 0-1,-1-1 1,0 1 0,1 0 0,-1 0 0,1-1 0,-1 1 0,1 0 0,0 0 0,3 4-29,0-1 0,1 1 0,0-1 0,0 0 0,8 5 0,16 6 36,0-1-1,1-1 0,1-2 0,0-1 1,0-2-1,57 9 0,199 4 22,323-30-166,1-35 55,-155 9 98,1937-61 371,-1506 70-319,1450-10 6892,-1338 46-7550,-953-9 49,70 0-2070,-42-4-2800,-2-7-8717</inkml:trace>
</inkml:ink>
</file>

<file path=ppt/ink/ink30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5:49.872"/>
    </inkml:context>
    <inkml:brush xml:id="br0">
      <inkml:brushProperty name="width" value="0.025" units="cm"/>
      <inkml:brushProperty name="height" value="0.025" units="cm"/>
      <inkml:brushProperty name="color" value="#008C3A"/>
    </inkml:brush>
  </inkml:definitions>
  <inkml:trace contextRef="#ctx0" brushRef="#br0">0 99 19795,'0'0'4431,"14"-9"-2942,4-3-888,0 1 0,1 1 0,0 1 0,1 0 0,0 2 0,36-9 0,-48 14-418,72-10 807,-74 11-974,0 1 1,1-1 0,-1 1-1,0 1 1,1-1-1,-1 1 1,0 0 0,0 1-1,1-1 1,5 4 0,-11-5-20,0 1 0,0-1 1,0 1-1,0-1 1,0 1-1,0 0 1,-1 0-1,1-1 0,0 1 1,0 0-1,0 0 1,-1 0-1,1 0 0,0 0 1,-1 0-1,1 0 1,-1 0-1,1 0 1,-1 0-1,0 0 0,1 1 1,-1-1-1,0 0 1,0 0-1,0 0 0,0 2 1,0 0 34,-1 0 0,1-1 0,-1 1 0,0 0 0,0-1 0,0 1 0,-1 0 0,1-1 0,-1 0 0,-2 4 0,-5 5 212,1-2 1,-2 1-1,-14 11 0,-77 46-14,173-80-230,-62 11 0,1 1 0,0 0 0,0 0 0,0 1 0,0 1 0,0 0 0,12 2 0,-19-2 0,-1 0 0,1 0 0,-1 0 0,0 1 0,0-1 0,0 1 0,0 0 0,0-1 0,0 1 0,0 1 0,0-1 0,-1 0 0,1 1 0,-1-1 0,0 1 0,0 0 0,0 0 0,0 0 0,0 0 0,0 0 0,-1 0 0,0 1 0,1-1 0,-1 0 0,0 1 0,0 3 0,0-2 0,0-1 0,-1 1 0,1 0 0,-1-1 0,0 1 0,0 0 0,0-1 0,-1 1 0,0 0 0,0-1 0,0 1 0,0-1 0,-1 1 0,0-1 0,0 0 0,0 0 0,0 0 0,-1 0 0,1 0 0,-5 4 0,2-4 0,1 0 0,-1 0 0,-1 0 0,1-1 0,0 0 0,-1 0 0,0 0 0,1-1 0,-1 0 0,0 0 0,0-1 0,0 1 0,-1-1 0,-10 0 0,0 0 0,1 0 0,0-1 0,0-1 0,-17-3 0,28 3 0,1 0 0,-1 0 0,0 0 0,1-1 0,-1 0 0,1 1 0,-1-2 0,1 1 0,0 0 0,0-1 0,0 0 0,0 0 0,0 0 0,1 0 0,0-1 0,-1 1 0,1-1 0,-3-4 0,6 8-61,-1-1 1,1 0-1,-1 1 0,1-1 1,0 0-1,-1 1 0,1-1 1,-1 0-1,1 0 0,0 1 1,0-1-1,-1 0 0,1 0 1,0 1-1,0-1 0,0 0 0,0 0 1,0 0-1,0 1 0,0-1 1,0 0-1,0 0 0,1 1 1,-1-1-1,0 0 0,0 0 1,1 1-1,-1-1 0,0 0 1,1 0-1,-1 1 0,1-1 1,-1 1-1,1-1 0,-1 0 1,1 1-1,-1-1 0,1 1 1,0-1-1,-1 1 0,1-1 1,0 1-1,-1 0 0,1-1 0,0 1 1,0 0-1,-1 0 0,1-1 1,0 1-1,1 0 0,49-2-6607,-31 3 3256,18-5-5866</inkml:trace>
</inkml:ink>
</file>

<file path=ppt/ink/ink30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5:50.199"/>
    </inkml:context>
    <inkml:brush xml:id="br0">
      <inkml:brushProperty name="width" value="0.025" units="cm"/>
      <inkml:brushProperty name="height" value="0.025" units="cm"/>
      <inkml:brushProperty name="color" value="#008C3A"/>
    </inkml:brush>
  </inkml:definitions>
  <inkml:trace contextRef="#ctx0" brushRef="#br0">249 1 11082,'0'0'18663,"-9"9"-17840,-18 20-421,-13 10-313,3 2 0,1 2 0,-55 88 0,83-123-4681,9-24-3275,0 0 3670,-1-15-7302</inkml:trace>
</inkml:ink>
</file>

<file path=ppt/ink/ink30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5:50.540"/>
    </inkml:context>
    <inkml:brush xml:id="br0">
      <inkml:brushProperty name="width" value="0.025" units="cm"/>
      <inkml:brushProperty name="height" value="0.025" units="cm"/>
      <inkml:brushProperty name="color" value="#008C3A"/>
    </inkml:brush>
  </inkml:definitions>
  <inkml:trace contextRef="#ctx0" brushRef="#br0">1 0 13773,'0'0'13965,"54"39"-12619,-17-15-674,10-3-416,5 2-160,7-4-1729,0-4-4869,-3-7-6182</inkml:trace>
</inkml:ink>
</file>

<file path=ppt/ink/ink31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5:50.886"/>
    </inkml:context>
    <inkml:brush xml:id="br0">
      <inkml:brushProperty name="width" value="0.025" units="cm"/>
      <inkml:brushProperty name="height" value="0.025" units="cm"/>
      <inkml:brushProperty name="color" value="#008C3A"/>
    </inkml:brush>
  </inkml:definitions>
  <inkml:trace contextRef="#ctx0" brushRef="#br0">1 1 17232,'0'0'9738,"0"56"-8233,0-20-512,-1 5-449,1-2-351,0-1-129,3-9-1057,13-6-1153,2-9-1153,0-10 864,-5-4-159,-6-9-2627</inkml:trace>
</inkml:ink>
</file>

<file path=ppt/ink/ink31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5:51.255"/>
    </inkml:context>
    <inkml:brush xml:id="br0">
      <inkml:brushProperty name="width" value="0.025" units="cm"/>
      <inkml:brushProperty name="height" value="0.025" units="cm"/>
      <inkml:brushProperty name="color" value="#008C3A"/>
    </inkml:brush>
  </inkml:definitions>
  <inkml:trace contextRef="#ctx0" brushRef="#br0">1 5 6470,'0'0'20532,"83"-5"-19219,-28 5-705,8 0-512,4 0-800,-2 0-4229,-7 0-4676</inkml:trace>
</inkml:ink>
</file>

<file path=ppt/ink/ink31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5:52.035"/>
    </inkml:context>
    <inkml:brush xml:id="br0">
      <inkml:brushProperty name="width" value="0.025" units="cm"/>
      <inkml:brushProperty name="height" value="0.025" units="cm"/>
      <inkml:brushProperty name="color" value="#008C3A"/>
    </inkml:brush>
  </inkml:definitions>
  <inkml:trace contextRef="#ctx0" brushRef="#br0">8 1 18257,'0'0'12529,"3"13"-12080,-1-6-409,0 2-21,0 0 0,0 0 0,-1 0 0,0 0-1,-1 0 1,0 1 0,0-1 0,-1 0 0,-2 11 0,-1-5 0,1-4-67,0 0 0,1 0-1,0 0 1,1 1-1,0-1 1,1 0-1,1 12 1,-1-21 27,1-1 0,0 1 0,0-1-1,0 0 1,0 0 0,0 1 0,0-1 0,0 0 0,1 0-1,-1 0 1,0 0 0,1 0 0,-1-1 0,1 1 0,-1 0 0,1-1-1,-1 1 1,1 0 0,-1-1 0,1 0 0,-1 1 0,1-1-1,0 0 1,-1 0 0,1 0 0,2 0 0,55-1-363,-44 0-246,-7 1-366,0 0 0,0-1 0,0 0 0,15-4 0,-21 4 145,0 0 0,0 1 1,0-1-1,0 0 0,0-1 0,0 1 0,0 0 1,0 0-1,0-1 0,-1 1 0,1-1 1,-1 0-1,3-2 0,3-10-10712</inkml:trace>
</inkml:ink>
</file>

<file path=ppt/ink/ink31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5:52.396"/>
    </inkml:context>
    <inkml:brush xml:id="br0">
      <inkml:brushProperty name="width" value="0.025" units="cm"/>
      <inkml:brushProperty name="height" value="0.025" units="cm"/>
      <inkml:brushProperty name="color" value="#008C3A"/>
    </inkml:brush>
  </inkml:definitions>
  <inkml:trace contextRef="#ctx0" brushRef="#br0">35 1 13997,'0'0'12236,"-28"52"-10987,24-23-448,2 4-193,2-3-319,0 0-193,3-3-160,15-3-1378,10-8-1697,3-7-1409,8-6-1249,2-3-1795</inkml:trace>
</inkml:ink>
</file>

<file path=ppt/ink/ink31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5:52.722"/>
    </inkml:context>
    <inkml:brush xml:id="br0">
      <inkml:brushProperty name="width" value="0.025" units="cm"/>
      <inkml:brushProperty name="height" value="0.025" units="cm"/>
      <inkml:brushProperty name="color" value="#008C3A"/>
    </inkml:brush>
  </inkml:definitions>
  <inkml:trace contextRef="#ctx0" brushRef="#br0">40 1 20628,'0'0'7052,"-7"10"-6220,-20 36-180,26-45-650,0 0 0,1 1 0,-1-1 0,1 0 0,-1 1 0,1-1 0,-1 0 0,1 1 0,0-1 0,0 1 0,0-1 0,0 0 0,0 1 0,0-1 0,0 1 0,0-1 0,1 1 0,-1-1 0,1 0 0,-1 1 0,1-1 0,-1 0 0,1 0 0,-1 1 0,1-1 0,0 0 0,0 0 0,0 0 0,0 0 0,0 0 0,0 0 0,0 0 0,0 0 0,0 0 0,0 0 0,1-1 0,-1 1 0,0 0 0,0-1 0,1 1 0,-1-1 0,1 0 0,-1 1 0,0-1 0,1 0 0,-1 0 0,2 0 0,4 2-152,-1-1 0,0-1 0,1 1 0,-1-1-1,1-1 1,-1 1 0,1-1 0,7-2 0,-8 1-48,0-2-1,0 1 1,-1-1-1,1 0 1,-1 0-1,0 0 1,-1-1-1,1 0 1,-1 0-1,6-7 1,28-28-1324,-38 44 1577,1-1-1,-1 1 0,0-1 1,0 1-1,0-1 0,0 1 1,-1-1-1,1 1 0,-1-1 1,-1 6-1,-15 32 1442,-35 65 0,3-10 50,41-63-1425,8-32-167,0 0 0,0 0 0,0 0 0,0 0 1,1-1-1,-1 1 0,0 0 0,0 0 0,1 0 0,-1 0 0,0-1 1,1 1-1,-1 0 0,1 0 0,-1-1 0,1 1 0,0 0 0,-1-1 1,1 1-1,0 0 0,0 0 0,2 0-315,0 0-1,1-1 1,-1 1 0,0 0-1,0-1 1,0 0 0,1 0-1,-1 0 1,0 0 0,0-1-1,0 1 1,1-1-1,-1 0 1,0 0 0,0 0-1,3-2 1,33-14-7470</inkml:trace>
</inkml:ink>
</file>

<file path=ppt/ink/ink31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5:53.066"/>
    </inkml:context>
    <inkml:brush xml:id="br0">
      <inkml:brushProperty name="width" value="0.025" units="cm"/>
      <inkml:brushProperty name="height" value="0.025" units="cm"/>
      <inkml:brushProperty name="color" value="#008C3A"/>
    </inkml:brush>
  </inkml:definitions>
  <inkml:trace contextRef="#ctx0" brushRef="#br0">1 2 6118,'0'0'22645,"74"-2"-21107,-32 2-417,8 0-609,1 0-416,-2 0-1089,-8 0-1409,-6 2-2114,-14 3-1986,-13 0-2915</inkml:trace>
  <inkml:trace contextRef="#ctx0" brushRef="#br0" timeOffset="1">99 71 17585,'0'0'8007,"71"0"-6629,-20 0-514,3 0-607,3 0-257,-8 0-1666,-3 0-3171,-3-3-5028</inkml:trace>
</inkml:ink>
</file>

<file path=ppt/ink/ink31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5:53.564"/>
    </inkml:context>
    <inkml:brush xml:id="br0">
      <inkml:brushProperty name="width" value="0.025" units="cm"/>
      <inkml:brushProperty name="height" value="0.025" units="cm"/>
      <inkml:brushProperty name="color" value="#008C3A"/>
    </inkml:brush>
  </inkml:definitions>
  <inkml:trace contextRef="#ctx0" brushRef="#br0">301 0 19378,'0'0'5195,"-15"1"-3610,11-1-1465,-3 0-12,0 1 1,1-1 0,-1 1-1,0 0 1,1 0 0,-1 1-1,1 0 1,0 0-1,0 1 1,-1 0 0,1 0-1,1 0 1,-1 1 0,0-1-1,-5 7 1,-10 10 261,1 1 0,1 2 0,2 0 0,-23 36 0,31-44-202,1 1 1,0 0 0,2 0 0,-1 1-1,2 0 1,0 0 0,1 0 0,-2 28-1,6-41-158,-1-1-1,1 1 0,1 0 1,-1-1-1,0 1 0,1 0 0,0-1 1,0 1-1,0-1 0,0 1 1,0-1-1,1 0 0,0 1 0,-1-1 1,1 0-1,0 0 0,1 0 1,-1 0-1,5 4 0,-2-3 13,0-1 1,0 1-1,1-1 0,-1-1 0,1 1 1,-1-1-1,1 0 0,0 0 0,0 0 1,0-1-1,7 1 0,1-1 37,1 0 0,-1-1 0,0 0-1,1-1 1,-1-1 0,0 0 0,0-1 0,0-1 0,24-9-1,-33 11-41,0-1 0,0 0 0,0 0-1,-1 0 1,1-1 0,-1 0 0,0 0 0,0 0-1,0 0 1,0-1 0,-1 1 0,0-1-1,5-9 1,-7 12-13,-1 1 0,1-1 0,0 0 1,-1 0-1,0 0 0,1 1 0,-1-1 0,0 0 0,0 0 0,0 0 0,0 0 0,0 0 0,0 0 0,-1 1 0,1-1 0,-1 0 0,1 0 1,-2-1-1,1 0-3,-1 1 1,0 0 0,1 0 0,-1 0-1,0 0 1,0 0 0,0 1-1,0-1 1,0 1 0,-1-1 0,1 1-1,0 0 1,-1 0 0,1 0 0,-1 0-1,-3-1 1,-3 0-107,-1-1 1,0 1-1,1 1 1,-1 0-1,0 1 1,0-1-1,0 2 1,-17 2-1,23-2-38,0-1 0,0 1 0,0 0 0,0 0 0,0 1 0,0-1 0,1 1 0,-1 0 0,1 0 0,-1 0 0,1 0 0,0 1 1,0-1-1,0 1 0,0 0 0,0 0 0,1 0 0,-1 0 0,1 1 0,0-1 0,0 0 0,0 1 0,-3 7 0,4 5-7416,3-6-6166</inkml:trace>
</inkml:ink>
</file>

<file path=ppt/ink/ink31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5:54.797"/>
    </inkml:context>
    <inkml:brush xml:id="br0">
      <inkml:brushProperty name="width" value="0.025" units="cm"/>
      <inkml:brushProperty name="height" value="0.025" units="cm"/>
      <inkml:brushProperty name="color" value="#008C3A"/>
    </inkml:brush>
  </inkml:definitions>
  <inkml:trace contextRef="#ctx0" brushRef="#br0">1 87 11787,'0'0'10880,"8"-11"-9626,-5 7-1116,1-1-11,-1 0 0,1 0 0,0 1 0,0 0 0,1 0-1,-1 0 1,1 0 0,0 1 0,0-1 0,0 1 0,1 1-1,-1-1 1,1 1 0,-1 0 0,8-2 0,6-1 129,0 2 0,1 0 0,-1 1 0,1 1 0,-1 1 0,30 4 0,-45-4-248,0 1 1,1-1-1,-1 1 1,0 0-1,0 1 0,0-1 1,0 1-1,0 0 0,0 0 1,-1 0-1,1 0 0,-1 1 1,1-1-1,-1 1 0,0 0 1,0 0-1,0 0 0,0 1 1,0-1-1,-1 1 0,0-1 1,0 1-1,0 0 0,0 0 1,0 0-1,-1 0 0,0 0 1,1 0-1,-2 0 0,1 0 1,0 1-1,-1-1 0,0 0 1,0 1-1,-1 6 0,0-2 29,0 0-1,-1 1 0,0-1 0,-1 0 1,0 0-1,0 0 0,-1-1 1,0 1-1,0-1 0,-1 0 0,0 0 1,-1 0-1,0-1 0,-11 12 1,-8 4 582,-1-1 0,-49 32 1,43-32 607,18-11-661,14-11-561,0 0 0,0 1-1,0-1 1,0 0 0,0 0 0,0 0-1,0 0 1,0 1 0,0-1-1,0 0 1,0 0 0,0 0 0,0 0-1,0 1 1,0-1 0,0 0-1,0 0 1,0 0 0,0 0 0,0 1-1,0-1 1,0 0 0,0 0-1,0 0 1,0 0 0,0 1-1,0-1 1,0 0 0,0 0 0,0 0-1,0 0 1,0 0 0,1 0-1,-1 1 1,0-1 0,0 0 0,0 0-1,0 0 1,0 0 0,1 0-1,-1 0 1,0 0 0,0 0 0,0 0-1,0 1 1,0-1 0,1 0-1,-1 0 1,0 0 0,0 0 0,0 0-1,0 0 1,1 0 0,-1 0-1,0 0 1,0 0 0,0 0 0,0 0-1,1-1 1,-1 1 0,0 0-1,0 0 1,0 0 0,0 0 0,1 0-1,12 0 75,22-5-434,53-15-1,-1-1-1191,-17 9-2577,-24 5-1585,3 0-5390</inkml:trace>
</inkml:ink>
</file>

<file path=ppt/ink/ink31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5:55.276"/>
    </inkml:context>
    <inkml:brush xml:id="br0">
      <inkml:brushProperty name="width" value="0.025" units="cm"/>
      <inkml:brushProperty name="height" value="0.025" units="cm"/>
      <inkml:brushProperty name="color" value="#008C3A"/>
    </inkml:brush>
  </inkml:definitions>
  <inkml:trace contextRef="#ctx0" brushRef="#br0">264 0 22902,'0'0'5744,"-4"11"-5056,-10 25-320,-1-2-1,-1 0 0,-38 56 1,-85 94-487,139-184-30,-1 1 0,1-1 0,-1 1 1,1 0-1,0-1 0,-1 1 0,1-1 0,-1 1 0,1-1 0,-1 1 0,0-1 1,1 0-1,-1 1 0,1-1 0,-1 0 0,0 1 0,1-1 0,-1 0 0,0 0 1,1 1-1,-1-1 0,-1 0 0,-3-17-7702,3-11 1029</inkml:trace>
</inkml:ink>
</file>

<file path=ppt/ink/ink31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5:55.604"/>
    </inkml:context>
    <inkml:brush xml:id="br0">
      <inkml:brushProperty name="width" value="0.025" units="cm"/>
      <inkml:brushProperty name="height" value="0.025" units="cm"/>
      <inkml:brushProperty name="color" value="#008C3A"/>
    </inkml:brush>
  </inkml:definitions>
  <inkml:trace contextRef="#ctx0" brushRef="#br0">0 0 16912,'0'0'7944,"55"22"-5638,-27-4-993,8 2-192,4 3-705,2-2-320,4 1-288,-3-2-1313,-7-2-2659,-7-5-3235</inkml:trace>
</inkml:ink>
</file>

<file path=ppt/ink/ink31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5:55.930"/>
    </inkml:context>
    <inkml:brush xml:id="br0">
      <inkml:brushProperty name="width" value="0.025" units="cm"/>
      <inkml:brushProperty name="height" value="0.025" units="cm"/>
      <inkml:brushProperty name="color" value="#008C3A"/>
    </inkml:brush>
  </inkml:definitions>
  <inkml:trace contextRef="#ctx0" brushRef="#br0">0 31 20211,'0'0'11307,"96"0"-10699,-36 0-512,6-5-512,-7-2-2723,-5-2-3459,-13-1-5670</inkml:trace>
</inkml:ink>
</file>

<file path=ppt/ink/ink31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5:57.720"/>
    </inkml:context>
    <inkml:brush xml:id="br0">
      <inkml:brushProperty name="width" value="0.025" units="cm"/>
      <inkml:brushProperty name="height" value="0.025" units="cm"/>
      <inkml:brushProperty name="color" value="#008C3A"/>
    </inkml:brush>
  </inkml:definitions>
  <inkml:trace contextRef="#ctx0" brushRef="#br0">78 0 17969,'0'4'7434,"-1"10"-3116,2 18-3491,-1-30-865,0 1 1,0-1 0,1 0-1,-1 1 1,1-1-1,-1 0 1,1 1-1,0-1 1,0 0-1,0 0 1,0 0-1,0 0 1,0 0 0,1 0-1,-1 0 1,1 0-1,-1 0 1,1 0-1,3 1 1,31 13-92,-27-13 42,-1 0 1,1 0-1,-1 1 0,10 7 0,-15-9 71,-1 0-1,1 0 1,-1 0-1,0 1 1,0-1-1,0 1 1,0-1-1,0 1 1,-1 0-1,1 0 1,-1-1-1,0 1 1,1 0-1,-1 0 0,-1 1 1,2 3-1,0 8 30,-1-1 0,0 1 0,-1-1 0,-1 1 0,0-1 0,-1 0 0,0 1 0,-5 13 0,4-18 86,0 0 0,-1 0-1,0-1 1,0 1-1,-1-1 1,0 0 0,-1-1-1,0 1 1,0-1-1,-1 0 1,0-1-1,-8 8 1,14-14-10,-1 0 0,0 1 0,1-1 1,-1 0-1,0 0 0,0 0 0,1 0 0,-1 0 0,0 0 0,0-1 0,0 1 1,0 0-1,0-1 0,0 0 0,0 1 0,0-1 0,-1 0 0,1 0 1,0 0-1,0-1 0,0 1 0,0 0 0,0-1 0,-2 0 0,0-1-58,1 0 1,0 0-1,0-1 0,0 1 0,1 0 0,-1-1 0,1 0 0,-1 0 0,1 0 1,0 0-1,0 0 0,-3-5 0,-3-9-847,1-1 1,0 0-1,-7-38 0,5-23-5241,8 26-2136,1 49 7245,0-34-10023</inkml:trace>
</inkml:ink>
</file>

<file path=ppt/ink/ink31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5:58.067"/>
    </inkml:context>
    <inkml:brush xml:id="br0">
      <inkml:brushProperty name="width" value="0.025" units="cm"/>
      <inkml:brushProperty name="height" value="0.025" units="cm"/>
      <inkml:brushProperty name="color" value="#008C3A"/>
    </inkml:brush>
  </inkml:definitions>
  <inkml:trace contextRef="#ctx0" brushRef="#br0">0 25 16303,'0'0'13485,"76"-24"-13517,-42 26-544,8 7-2275,1 0-3043,-4-3-4259</inkml:trace>
</inkml:ink>
</file>

<file path=ppt/ink/ink31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5:58.422"/>
    </inkml:context>
    <inkml:brush xml:id="br0">
      <inkml:brushProperty name="width" value="0.025" units="cm"/>
      <inkml:brushProperty name="height" value="0.025" units="cm"/>
      <inkml:brushProperty name="color" value="#008C3A"/>
    </inkml:brush>
  </inkml:definitions>
  <inkml:trace contextRef="#ctx0" brushRef="#br0">15 0 20531,'0'0'2899,"-3"12"-144,-7 40-572,10-50-2136,-1 0-1,1 1 1,0-1 0,0 0-1,0 0 1,0 1-1,0-1 1,1 0 0,-1 0-1,0 1 1,1-1-1,0 0 1,0 0 0,-1 0-1,1 0 1,0 0-1,1 0 1,-1 0 0,0 0-1,0 0 1,1 0-1,0-1 1,-1 1 0,1-1-1,0 1 1,-1-1-1,1 0 1,0 1 0,0-1-1,0 0 1,0 0-1,0 0 1,0-1 0,1 1-1,-1 0 1,0-1-1,0 1 1,4-1 0,5 1-117,0 0 0,0 0 0,0-2 1,0 1-1,0-1 0,14-3 0,-9-1-635,0 0 0,0-1-1,0 0 1,0-1-1,23-16 1,-2-2-3702,-8-3-3705,-23 21 2672,-5 4 3589,-8 2 5072,-8 6 3718,8 0-6589,0 2 713,1 0 0,-1 1 0,1 0 0,1 0 0,-1 1 0,2-1 1,-1 1-1,1 0 0,-5 17 0,-1 8 1456,-7 50 1,-2 10-1860,12-72-931,-8 33 418,16-22-6120</inkml:trace>
</inkml:ink>
</file>

<file path=ppt/ink/ink31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5:58.767"/>
    </inkml:context>
    <inkml:brush xml:id="br0">
      <inkml:brushProperty name="width" value="0.025" units="cm"/>
      <inkml:brushProperty name="height" value="0.025" units="cm"/>
      <inkml:brushProperty name="color" value="#008C3A"/>
    </inkml:brush>
  </inkml:definitions>
  <inkml:trace contextRef="#ctx0" brushRef="#br0">0 0 20307,'0'0'7271,"51"4"-5637,-7-2-481,15-2-160,8 0-513,4 0-416,-3 0-544,-10 0-1666,-17 0-2114,-14 0-2499</inkml:trace>
</inkml:ink>
</file>

<file path=ppt/ink/ink31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5:59.140"/>
    </inkml:context>
    <inkml:brush xml:id="br0">
      <inkml:brushProperty name="width" value="0.025" units="cm"/>
      <inkml:brushProperty name="height" value="0.025" units="cm"/>
      <inkml:brushProperty name="color" value="#008C3A"/>
    </inkml:brush>
  </inkml:definitions>
  <inkml:trace contextRef="#ctx0" brushRef="#br0">1 49 17905,'0'0'7975,"77"-2"-7078,-15-5-512,14-2-129,4 1-192,-5-2-2178,-3-3-5862</inkml:trace>
</inkml:ink>
</file>

<file path=ppt/ink/ink31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5:59.560"/>
    </inkml:context>
    <inkml:brush xml:id="br0">
      <inkml:brushProperty name="width" value="0.025" units="cm"/>
      <inkml:brushProperty name="height" value="0.025" units="cm"/>
      <inkml:brushProperty name="color" value="#008C3A"/>
    </inkml:brush>
  </inkml:definitions>
  <inkml:trace contextRef="#ctx0" brushRef="#br0">12 13 21781,'0'0'4324,"10"-2"-3748,9-2-140,0 1 0,0 1 0,0 1 1,1 0-1,-1 1 0,0 2 0,24 3 0,13 5 353,72 22-1,-80-12-764,-48-20-23,1 0 0,0 0 0,-1 0 0,1 1 0,0-1 0,0 0 0,-1 1 0,1-1 0,0 1 0,-1-1 0,1 0 0,-1 1 0,1-1 0,-1 1 0,1 0 0,-1-1 0,1 1 0,-1-1 0,1 1 0,-1 0 0,1-1 0,-1 1 0,0 0 0,0 0 0,1-1 0,-1 1 0,0 0 0,0 0 0,0-1 0,0 1 0,0 0 0,0 0 0,0-1 0,0 1 0,0 0 0,0 0 0,0-1 0,0 1 0,-1 0 0,1 0 0,0-1 0,-1 1 0,1 0 0,0-1 0,-1 1 0,1 0 0,-1-1 0,1 1 0,-1-1 0,1 1 0,-1-1 0,1 1 0,-1-1 0,0 1 0,1-1 0,-1 1 0,0-1 0,1 0 0,-1 1 0,0-1 0,0 0 0,-13 7 75,-1-1 0,1 0 0,-1-2 0,0 1 0,-28 3 0,-86 5 386,109-11-446,40-3-317,0 1 1,1 1-1,-1 1 1,20 4-1,-29-4 90,1 1-1,-1 0 1,0 1-1,1 0 1,-2 0 0,1 1-1,0 1 1,16 12-1,-24-16 208,0 0 0,-1 0 0,1 1 0,-1-1 0,1 1 0,-1 0 0,0-1 0,0 1 0,-1 0 0,1 0 0,-1 0 0,1 0 0,-1 1 0,0-1 0,0 0 0,0 1 0,0-1-1,-1 0 1,0 1 0,1-1 0,-1 1 0,0-1 0,-1 0 0,1 1 0,-1-1 0,1 1 0,-1-1 0,0 0 0,0 1 0,0-1 0,-1 0 0,1 0 0,-1 0 0,0 0 0,0 0 0,0 0 0,0-1 0,-3 4 0,-3 3 326,-1 1 0,0-2 0,-1 1 0,0-1 1,0 0-1,0-1 0,-1 0 0,-1-1 0,-11 5 0,3-3-287,1-2-1,-1 0 0,0-1 0,-1-1 0,1-1 0,-1-1 1,0-1-1,1 0 0,-39-5 0,56 3-132,0 1 0,0-1-1,1 1 1,-1-1 0,0 0 0,1 0-1,-1 0 1,1-1 0,-1 1 0,1 0 0,0-1-1,-1 0 1,1 0 0,0 1 0,0-1-1,0 0 1,1 0 0,-1-1 0,0 1 0,1 0-1,-3-5 1,2 2-789,1 1 0,-1-1 0,1 1 0,0-1 0,1 0 0,-1 0 0,1-7 0,0-19-16729</inkml:trace>
</inkml:ink>
</file>

<file path=ppt/ink/ink31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6:09.216"/>
    </inkml:context>
    <inkml:brush xml:id="br0">
      <inkml:brushProperty name="width" value="0.025" units="cm"/>
      <inkml:brushProperty name="height" value="0.025" units="cm"/>
      <inkml:brushProperty name="color" value="#008C3A"/>
    </inkml:brush>
  </inkml:definitions>
  <inkml:trace contextRef="#ctx0" brushRef="#br0">274 35 16207,'0'-2'264,"0"1"-1,0 0 0,0 0 1,0-1-1,0 1 1,-1 0-1,1 0 0,0-1 1,-1 1-1,1 0 0,-1 0 1,1 0-1,-1-1 1,1 1-1,-1 0 0,0 0 1,0 0-1,0 0 0,1 0 1,-1 0-1,0 1 1,0-1-1,0 0 0,0 0 1,-1 1-1,0-2 1,-2 1-60,1 0 0,0 0 0,0 1 1,-1-1-1,1 1 0,0 0 0,0 0 1,-1 0-1,1 0 0,-5 1 0,-1 1-154,0 0 0,0 0 0,0 1 1,0 0-1,1 1 0,0 0 0,-12 7 0,14-7-41,2 0 0,-1 1-1,0 0 1,1 0 0,-6 8 0,9-12-9,0 0 0,1-1 0,-1 1 1,1 0-1,-1-1 0,1 1 0,-1 0 1,1 0-1,-1 0 0,1 0 0,-1-1 1,1 1-1,0 0 0,0 0 0,0 0 1,-1 0-1,1 0 0,0 0 0,0 0 0,0 0 1,0 0-1,0 0 0,1 0 0,-1 0 1,0-1-1,0 1 0,1 0 0,-1 0 1,0 0-1,1 0 0,-1 0 0,1-1 0,-1 1 1,1 0-1,-1 0 0,1-1 0,0 1 1,-1 0-1,1-1 0,0 1 0,0-1 1,-1 1-1,1-1 0,0 1 0,0-1 0,0 1 1,1 0-1,75 12-141,-66-13 79,0 1 1,0 0 0,-1 1 0,1 0 0,0 1 0,-1 0 0,1 1 0,-1 0-1,16 9 1,-24-12 49,-1 0 1,0-1-1,0 1 0,0 0 0,0 0 1,0 0-1,0 0 0,0 0 0,0 0 1,0 1-1,-1-1 0,1 0 0,0 0 1,-1 1-1,1-1 0,-1 0 0,1 1 1,-1-1-1,0 0 0,1 1 0,-1-1 1,0 1-1,0-1 0,0 2 0,-1 0 45,0-1 0,1 0-1,-1 1 1,0-1 0,0 0 0,-1 0-1,1 0 1,0 0 0,-1 0 0,1 0-1,-1 0 1,-3 3 0,-3 2 275,-1 0 0,0-1-1,-1 0 1,-18 9 0,8-6 151,-1-1 0,0-2 0,0 0 1,-1-1-1,0-1 0,1-1 0,-2-1 0,-26 0 0,49-2-466,-1 0-1,0 0 0,0 0 1,0 0-1,0 0 1,0 0-1,0 0 1,0 0-1,0 0 0,0 0 1,0 0-1,0-1 1,0 1-1,0 0 1,0-1-1,0 1 1,1-1-1,-1 1 0,0-1 1,0 1-1,0-1 1,-1-1-1,3 2-88,-1-1 0,0 0 1,0 0-1,0 1 0,0-1 0,1 0 0,-1 1 0,0-1 0,1 0 1,-1 0-1,0 1 0,1-1 0,-1 1 0,1-1 0,-1 0 0,1 1 1,-1-1-1,1 1 0,-1-1 0,1 1 0,1-1 0,41-25-5020,2 10 344,8-2-1869</inkml:trace>
</inkml:ink>
</file>

<file path=ppt/ink/ink31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6:09.590"/>
    </inkml:context>
    <inkml:brush xml:id="br0">
      <inkml:brushProperty name="width" value="0.025" units="cm"/>
      <inkml:brushProperty name="height" value="0.025" units="cm"/>
      <inkml:brushProperty name="color" value="#008C3A"/>
    </inkml:brush>
  </inkml:definitions>
  <inkml:trace contextRef="#ctx0" brushRef="#br0">194 32 18866,'0'0'2343,"-12"-2"65,5 1-2289,0-1 0,0 1 0,-1 1 0,1 0 0,0 0 0,0 0 0,0 1 0,0 0 0,0 0 0,0 0 0,0 1 0,0 1 0,0-1 0,0 1 0,1 0 0,0 0-1,-1 1 1,1 0 0,0 0 0,-7 7 0,10-7-76,0-1 1,-1 1-1,2 0 0,-1 1 0,0-1 0,1 1 0,0-1 0,0 1 0,0-1 0,1 1 1,-1 0-1,1 0 0,1 0 0,-2 8 0,2-11-20,0 0-1,1 1 1,-1-1-1,1 0 1,-1 1-1,1-1 1,0 0-1,-1 0 1,1 1-1,0-1 1,1 0-1,-1 0 1,0 0-1,0 0 1,1 0-1,0-1 1,-1 1-1,1 0 1,0-1-1,-1 1 1,1-1-1,0 1 1,0-1-1,1 0 1,-1 0-1,0 0 1,0 0-1,0 0 1,1-1-1,-1 1 1,3 0-1,3 1 100,0-1 0,0 0 0,0-1 0,0 0 0,0 0 0,0-1 0,0 1 0,0-2 0,0 1 0,0-1 0,0-1 0,-1 1 0,1-1 0,-1 0 0,8-5 0,-10 5-33,-1 0 0,1 0 0,-1 0 0,0-1 0,0 1 0,-1-1 1,1 0-1,-1 0 0,1 0 0,-1-1 0,-1 1 0,1-1 0,-1 1 0,1-1 1,-1 0-1,-1 0 0,1 0 0,-1 0 0,1 0 0,-2-1 0,1 1 1,-1 0-1,1-1 0,-2-4 0,1 7-88,-1 1-1,1-1 1,-1 1-1,0-1 1,0 1-1,0 0 1,0-1-1,0 1 1,0 0-1,-1 0 1,1 0 0,-1 0-1,0 0 1,0 0-1,1 0 1,-1 0-1,0 1 1,0-1-1,-1 1 1,1 0 0,-3-2-1,0 0-457,0 1 0,0 0 0,0 0 1,0 1-1,-1-1 0,1 1 0,-1 0 0,-10 0 0,16 1 261,0 0 67,0 0 1,0 0-1,0 0 1,0 0-1,0 0 1,0 0-1,0 0 0,0 1 1,0-1-1,0 0 1,0 0-1,0 0 1,0 0-1,0 0 1,0 0-1,0 0 1,0 1-1,0-1 1,0 0-1,0 0 1,0 0-1,0 0 1,0 0-1,0 0 0,0 0 1,0 0-1,0 1 1,0-1-1,0 0 1,0 0-1,0 0 1,0 0-1,0 0 1,-1 0-1,1 0 1,0 0-1,0 0 1,0 0-1,0 1 0,0-1 1,0 0-1,0 0 1,0 0-1,0 0 1,-1 0-1,1 0 1,0 0-1,0 0 1,0 0-1,0 0 1,0 0-1,0 0 1,0 0-1,-1 0 1,1 0-1,0 0 0,0 0 1,0 0-1,0 0 1,0 0-1,0 0 1,0 0-1,-1-1 1,1 1-1,0 0 1,0 0-1,0 0 1,5 6-6775</inkml:trace>
</inkml:ink>
</file>

<file path=ppt/ink/ink31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6:09.963"/>
    </inkml:context>
    <inkml:brush xml:id="br0">
      <inkml:brushProperty name="width" value="0.025" units="cm"/>
      <inkml:brushProperty name="height" value="0.025" units="cm"/>
      <inkml:brushProperty name="color" value="#008C3A"/>
    </inkml:brush>
  </inkml:definitions>
  <inkml:trace contextRef="#ctx0" brushRef="#br0">40 0 15599,'0'0'7249,"0"8"-6218,-19 199 4170,9-137-4577,0 100-1,20-131-1487,2-24-2171,-12-15 2765,1 0 0,-1 0 0,1 1 0,0-1 0,-1 0 0,1 0 0,-1 0 0,1 0 0,0-1 0,-1 1 0,1 0 0,-1 0 0,1 0 0,0 0-1,-1-1 1,1 1 0,-1 0 0,1 0 0,-1-1 0,1 1 0,-1 0 0,1-1 0,-1 1 0,1-1 0,-1 1 0,0-1 0,1 1 0,-1-1 0,1 0 0,8-17-8544</inkml:trace>
</inkml:ink>
</file>

<file path=ppt/ink/ink31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6:10.386"/>
    </inkml:context>
    <inkml:brush xml:id="br0">
      <inkml:brushProperty name="width" value="0.025" units="cm"/>
      <inkml:brushProperty name="height" value="0.025" units="cm"/>
      <inkml:brushProperty name="color" value="#008C3A"/>
    </inkml:brush>
  </inkml:definitions>
  <inkml:trace contextRef="#ctx0" brushRef="#br0">1 79 12780,'0'0'13319,"9"-1"-11738,25-5-890,-19 2-547,0 0 1,1 2-1,-1 0 1,1 1-1,-1 0 1,1 1-1,20 3 1,-33-2-126,-1 0 0,0 1 1,-1-1-1,1 0 0,0 1 1,0-1-1,0 1 0,-1 0 1,1 0-1,-1-1 0,0 1 1,1 0-1,-1 0 0,0 0 1,0 0-1,0 1 0,0-1 1,0 0-1,-1 0 0,1 1 1,-1-1-1,0 0 1,1 0-1,-1 3 0,0 68 894,-1-50-553,2-22-339,-1 0-1,0 0 1,1 0 0,-1-1 0,1 1-1,-1 0 1,1-1 0,-1 1 0,1 0-1,-1-1 1,1 1 0,0-1 0,-1 1-1,1-1 1,0 1 0,0-1 0,-1 1-1,1-1 1,0 0 0,0 1 0,0-1 0,-1 0-1,1 0 1,0 1 0,0-1 0,0 0-1,0 0 1,0 0 0,-1 0 0,1 0-1,0-1 1,0 1 0,0 0 0,0 0-1,0 0 1,-1-1 0,1 1 0,0 0-1,1-2 1,36-12 633,-28 6-654,0 0 0,-1-1 0,0 1 0,15-20 0,-21 23 0,1 0 0,-1 0 0,0 0 0,-1 0 0,1-1 0,-1 1 0,0-1 0,0 1 0,-1-1 0,0 0 0,0 0 0,1-8 0,-3 13 0,1 1 0,-1 0 0,1-1 0,-1 1 0,0 0 0,1 0 0,-1-1 0,1 1 0,-1 0 0,1 0 0,-1 0 0,0 0 0,1 0 0,-1 0 0,1 0 0,-1 0 0,0 0 0,1 0 0,-1 0 0,1 0 0,-1 0 0,0 0 0,1 1 0,-1-1 0,1 0 0,-1 0 0,1 1 0,-1-1 0,1 0 0,-1 1 0,1-1 0,-1 0 0,1 1 0,-1-1 0,1 1 0,0-1 0,-1 1 0,1-1 0,0 1 0,-1-1 0,1 1 0,0-1 0,0 1 0,-1 0 0,2 0 0,-1 0 0,1 0 0,-1 0 0,1 0 0,-1 0 0,1-1 0,-1 1 0,1 0 0,0 0 0,-1-1 0,1 1 0,0-1 0,0 1 0,0 0 0,0-1 0,-1 1 0,1-1 0,0 0 0,0 1 0,0-1 0,0 0 0,0 0 0,0 1 0,0-1 0,0 0 0,0 0 0,0 0 0,0 0 0,0 0 0,0 0 0,0-1 0,1 1 0,43-2 0,-41 2 0,11-2 0,-1 0 0,0-1 0,0 0 0,0-1 0,0-1 0,-1 0 0,0-1 0,0-1 0,0 0 0,-1 0 0,12-10 0,-18 6 0,-18 9 0,-21 10 0,23-3 0,0 0 0,0 1 0,1 0 0,0 0 0,0 1 0,-11 11 0,17-16 0,1 0 0,0 0 0,-1 1 0,1-1 0,0 0 0,1 1 0,-1 0 0,0-1 0,1 1 0,-1 0 0,1 0 0,0 0 0,0 0 0,0 0 0,0 0 0,0 0 0,1 0 0,-1 0 0,1 0 0,0 0 0,0 1 0,0-1 0,1 0 0,-1 0 0,1 0 0,-1 0 0,3 6 0,0-6-29,-1 0 0,0-1 1,1 1-1,0-1 0,-1 0 0,1 0 0,0 0 0,0 0 1,0 0-1,1-1 0,-1 1 0,0-1 0,1 0 1,-1 0-1,1 0 0,-1 0 0,7 0 0,72 4-2187,-67-5 1316,53-1-7092,6-6-10457</inkml:trace>
</inkml:ink>
</file>

<file path=ppt/ink/ink31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6:11.024"/>
    </inkml:context>
    <inkml:brush xml:id="br0">
      <inkml:brushProperty name="width" value="0.025" units="cm"/>
      <inkml:brushProperty name="height" value="0.025" units="cm"/>
      <inkml:brushProperty name="color" value="#008C3A"/>
    </inkml:brush>
  </inkml:definitions>
  <inkml:trace contextRef="#ctx0" brushRef="#br0">103 1 16784,'0'0'8920,"0"17"-8359,-6 124 599,1-77-681,2 1-1,3-1 1,14 101 0,-8-145-9,-5-28 890,-6-34-436,-3 20-901,-1 0 0,-1 1 0,-15-26 0,8 18-21,-18-48 0,66 90-466,-16-6-112,0-1-1,1 0 1,0-1 0,-1-1-1,32 4 1,40-4-9953,-55-6 2367</inkml:trace>
</inkml:ink>
</file>

<file path=ppt/ink/ink31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6:11.380"/>
    </inkml:context>
    <inkml:brush xml:id="br0">
      <inkml:brushProperty name="width" value="0.025" units="cm"/>
      <inkml:brushProperty name="height" value="0.025" units="cm"/>
      <inkml:brushProperty name="color" value="#008C3A"/>
    </inkml:brush>
  </inkml:definitions>
  <inkml:trace contextRef="#ctx0" brushRef="#br0">90 64 5285,'0'0'16490,"-9"-1"-14712,4 1-1526,0-1-1,0 2 1,0-1 0,0 0-1,0 1 1,0 0 0,-7 2-1,10-2-154,0 0-1,0 0 0,1-1 0,-1 1 1,0 0-1,0 1 0,1-1 0,-1 0 1,0 0-1,1 1 0,0-1 0,-1 1 1,1-1-1,0 1 0,0-1 0,-1 1 1,1 0-1,1 0 0,-1 0 0,0 0 1,0-1-1,1 1 0,-1 0 0,1 0 1,-1 0-1,1 0 0,0 0 0,0 3 1,3-4-64,-1 0 1,1 0 0,0 0 0,0 0 0,0-1 0,0 1 0,0-1-1,-1 0 1,1 0 0,0 0 0,0 0 0,6-1 0,-2 1 43,44-1-16,58 2-623,-108 1 1879,-11-1 180,8-1-1427,1 0-1,0 0 1,-1 0 0,1 0-1,0 0 1,-1-1-1,1 1 1,0 0-1,-1-1 1,1 1 0,0-1-1,0 0 1,-1 1-1,1-1 1,0 0-1,0 0 1,0 0 0,0 0-1,0 0 1,0 0-1,-1-1 1,-1-5-67,0 1 1,0 0-1,1-1 1,0 0-1,0 1 1,0-1-1,1 0 0,0 0 1,1 0-1,-1 0 1,1 0-1,1 0 1,0-8-1,1 15-3,-1-1 0,1 0 0,-1 0 0,1 0 0,0 1 0,-1-1 0,1 1 0,-1-1 0,1 1 0,0 0 0,0 0 0,-1-1 0,1 1 0,0 0 0,-1 1 0,4-1 0,31 3 0,41 16-2052,-60-14 205,0 0-1,0-1 0,0-1 1,0 0-1,32-1 0,-26-4-13169</inkml:trace>
</inkml:ink>
</file>

<file path=ppt/ink/ink31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6:11.866"/>
    </inkml:context>
    <inkml:brush xml:id="br0">
      <inkml:brushProperty name="width" value="0.025" units="cm"/>
      <inkml:brushProperty name="height" value="0.025" units="cm"/>
      <inkml:brushProperty name="color" value="#008C3A"/>
    </inkml:brush>
  </inkml:definitions>
  <inkml:trace contextRef="#ctx0" brushRef="#br0">193 0 9321,'0'0'19634,"-2"8"-18966,-7 13-306,-1-1 1,-1-1 0,-1 0-1,0 0 1,-1-1 0,-1-1-1,-19 18 1,-43 59-2052,75-105-9209,1 8 8695,0-20-8741</inkml:trace>
</inkml:ink>
</file>

<file path=ppt/ink/ink31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6:12.256"/>
    </inkml:context>
    <inkml:brush xml:id="br0">
      <inkml:brushProperty name="width" value="0.025" units="cm"/>
      <inkml:brushProperty name="height" value="0.025" units="cm"/>
      <inkml:brushProperty name="color" value="#008C3A"/>
    </inkml:brush>
  </inkml:definitions>
  <inkml:trace contextRef="#ctx0" brushRef="#br0">1 0 15951,'0'0'10986,"66"45"-10121,-37-24-384,10-1-321,-1 2-64,2-1-1505,-1-6-4229,-2 1-11114</inkml:trace>
</inkml:ink>
</file>

<file path=ppt/ink/ink31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6:48.735"/>
    </inkml:context>
    <inkml:brush xml:id="br0">
      <inkml:brushProperty name="width" value="0.025" units="cm"/>
      <inkml:brushProperty name="height" value="0.025" units="cm"/>
      <inkml:brushProperty name="color" value="#008C3A"/>
    </inkml:brush>
  </inkml:definitions>
  <inkml:trace contextRef="#ctx0" brushRef="#br0">1 28 23799,'3'0'8968,"-3"-1"-8968,0-1 0,3-1 0,3 2 0,2-4 0,-1-1 0,2 2-1473,-1 2-321,-4-1-1665</inkml:trace>
</inkml:ink>
</file>

<file path=ppt/ink/ink31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6:49.124"/>
    </inkml:context>
    <inkml:brush xml:id="br0">
      <inkml:brushProperty name="width" value="0.025" units="cm"/>
      <inkml:brushProperty name="height" value="0.025" units="cm"/>
      <inkml:brushProperty name="color" value="#008C3A"/>
    </inkml:brush>
  </inkml:definitions>
  <inkml:trace contextRef="#ctx0" brushRef="#br0">59 0 26873,'0'0'5104,"-7"10"-4431,3-5-746,1-2-57,1 0 0,-1 0 0,0 0 0,1 1 0,0-1 0,0 1 0,0-1 0,0 1 0,1 0 0,-1 0 0,1 0 0,0 0 0,0 0 0,0 0 0,1 0 0,-1 0 0,1 5 0,1-8 4,0 0-1,0 0 1,0-1 0,1 1 0,-1 0 0,0-1 0,0 1 0,1-1 0,-1 1 0,0-1 0,1 1 0,-1-1 0,0 0 0,1 0 0,-1 0-1,0 0 1,1 0 0,-1 0 0,0 0 0,1 0 0,-1 0 0,3-1 0,32-6-871,-23 3 934,0 1 1,0 0 0,0 0-1,1 2 1,16-1 0,-29 2 107,1 0 0,-1 1 0,0-1 0,0 0-1,0 1 1,1-1 0,-1 1 0,0 0 0,0-1 0,0 1 0,0 0 0,0 0 0,0 0 0,0 0-1,0 0 1,-1 0 0,1 0 0,0 0 0,0 0 0,-1 0 0,1 0 0,-1 0 0,1 1 0,-1-1 0,1 0-1,-1 0 1,0 1 0,0-1 0,1 0 0,-1 0 0,0 1 0,0-1 0,0 0 0,-1 1 0,1-1-1,0 0 1,-1 2 0,0 5 295,0-1 1,0 0-1,-1 1 0,0-1 0,-4 10 0,1-5-84,-2 0 0,1-1 0,-1 1 0,-1-2 0,0 1 0,-14 13-1,18-20-180,-1 0-1,1 0 0,-1 0 1,0-1-1,0 1 0,0-1 0,0-1 1,-1 1-1,1-1 0,-1 0 0,1 0 1,-1 0-1,0-1 0,0 0 0,0 0 1,-9 0-1,14-2-190,-1 1-1,1-1 1,-1 1-1,1-1 1,-1 0 0,1 1-1,0-1 1,-1 0-1,1 0 1,0 0 0,0 0-1,-1 0 1,1-1 0,0 1-1,0 0 1,0 0-1,1-1 1,-1 1 0,0-1-1,0 1 1,1-1-1,-1 1 1,1-1 0,-1 1-1,1-1 1,0 1-1,-1-1 1,1 0 0,0-2-1,-3-57-8096,3 51 5910,0-30-10338</inkml:trace>
</inkml:ink>
</file>

<file path=ppt/ink/ink31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6:49.450"/>
    </inkml:context>
    <inkml:brush xml:id="br0">
      <inkml:brushProperty name="width" value="0.025" units="cm"/>
      <inkml:brushProperty name="height" value="0.025" units="cm"/>
      <inkml:brushProperty name="color" value="#008C3A"/>
    </inkml:brush>
  </inkml:definitions>
  <inkml:trace contextRef="#ctx0" brushRef="#br0">0 54 21140,'0'0'11627,"59"-29"-11627,-34 25 0,11 0 0,1 2 0,0-2 0,2 0-1569,-1-3-6727</inkml:trace>
</inkml:ink>
</file>

<file path=ppt/ink/ink31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6:50.084"/>
    </inkml:context>
    <inkml:brush xml:id="br0">
      <inkml:brushProperty name="width" value="0.025" units="cm"/>
      <inkml:brushProperty name="height" value="0.025" units="cm"/>
      <inkml:brushProperty name="color" value="#008C3A"/>
    </inkml:brush>
  </inkml:definitions>
  <inkml:trace contextRef="#ctx0" brushRef="#br0">0 0 28059,'0'0'4708</inkml:trace>
</inkml:ink>
</file>

<file path=ppt/ink/ink31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6:50.490"/>
    </inkml:context>
    <inkml:brush xml:id="br0">
      <inkml:brushProperty name="width" value="0.025" units="cm"/>
      <inkml:brushProperty name="height" value="0.025" units="cm"/>
      <inkml:brushProperty name="color" value="#008C3A"/>
    </inkml:brush>
  </inkml:definitions>
  <inkml:trace contextRef="#ctx0" brushRef="#br0">39 1 21652,'0'0'9893,"1"8"-8847,0 5-1026,-2-1 0,1 1-1,-2-1 1,0 1 0,0-1 0,-1 0 0,0 1 0,-8 15 0,7-17-23,4-10 3,-10 39 0,10-39 0,-1 0 0,1 1 0,0-1 0,-1 0 0,1 0 0,0 0 0,0 0 0,0 0 0,0 0 0,0 0 0,0 0 0,0 0 0,0 0 0,1 0 0,-1 0 0,0 0 0,1 0 0,-1 0 0,1 0 0,-1 0 0,1 0 0,-1 0 0,1 0 0,-1 0 0,1 0 0,0 0 0,0-1 0,-1 1 0,1 0 0,0 0 0,0-1 0,0 1 0,1 0 0,6 0-421,0 0-1,0-1 1,0 0 0,0 0 0,0-1-1,0 0 1,0-1 0,12-3-1,-7 1-1236,-1-1-1,1-1 0,-1 0 0,0-1 1,-1 0-1,0-1 0,16-13 1,-2-2-12158</inkml:trace>
</inkml:ink>
</file>

<file path=ppt/ink/ink31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6:50.835"/>
    </inkml:context>
    <inkml:brush xml:id="br0">
      <inkml:brushProperty name="width" value="0.025" units="cm"/>
      <inkml:brushProperty name="height" value="0.025" units="cm"/>
      <inkml:brushProperty name="color" value="#008C3A"/>
    </inkml:brush>
  </inkml:definitions>
  <inkml:trace contextRef="#ctx0" brushRef="#br0">97 0 15535,'0'0'5445,"-40"56"-2210,20-17 352,2 4-832,6 4-1025,6-1-1250,6-2-480,3-8 0,15-12-2178,9-14-7463</inkml:trace>
</inkml:ink>
</file>

<file path=ppt/ink/ink31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6:54.731"/>
    </inkml:context>
    <inkml:brush xml:id="br0">
      <inkml:brushProperty name="width" value="0.025" units="cm"/>
      <inkml:brushProperty name="height" value="0.025" units="cm"/>
      <inkml:brushProperty name="color" value="#008C3A"/>
    </inkml:brush>
  </inkml:definitions>
  <inkml:trace contextRef="#ctx0" brushRef="#br0">1 248 11883,'0'0'18450,"83"-49"-18130,-29 15-192,5-4-96,-5 4-256,-4 4-1634,-8 6-1633,-13 6-1282,-8 5-1921,-12 5-5958</inkml:trace>
</inkml:ink>
</file>

<file path=ppt/ink/ink31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6:55.135"/>
    </inkml:context>
    <inkml:brush xml:id="br0">
      <inkml:brushProperty name="width" value="0.025" units="cm"/>
      <inkml:brushProperty name="height" value="0.025" units="cm"/>
      <inkml:brushProperty name="color" value="#008C3A"/>
    </inkml:brush>
  </inkml:definitions>
  <inkml:trace contextRef="#ctx0" brushRef="#br0">38 1 11851,'0'0'13325,"-23"58"-12941,14-29-224,5-2-96,3-1 0,1-8-96,1-9-1185,14-6-993,2-3-993,2-17-2338</inkml:trace>
</inkml:ink>
</file>

<file path=ppt/ink/ink31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6:55.492"/>
    </inkml:context>
    <inkml:brush xml:id="br0">
      <inkml:brushProperty name="width" value="0.025" units="cm"/>
      <inkml:brushProperty name="height" value="0.025" units="cm"/>
      <inkml:brushProperty name="color" value="#008C3A"/>
    </inkml:brush>
  </inkml:definitions>
  <inkml:trace contextRef="#ctx0" brushRef="#br0">60 0 10186,'0'0'14104,"-2"10"-13934,-4 28-127,6-37-37,1 0 0,-1 0-1,0 1 1,1-1 0,-1 0 0,0 0 0,1 0-1,-1 0 1,1 0 0,0 0 0,-1 0-1,1 0 1,0 0 0,0 0 0,0 0-1,0 0 1,-1-1 0,1 1 0,0 0-1,0-1 1,0 1 0,0 0 0,1-1-1,-1 1 1,0-1 0,0 0 0,0 1-1,3-1 1,36 7 91,-32-6-169,-1 0-145,0 0 0,1 1 0,-1 0 0,0 0 0,0 1 0,0 0 0,11 6 0,-17-8 212,1 0 0,-1 1 0,1-1-1,-1 0 1,0 0 0,1 1-1,-1-1 1,0 1 0,0-1-1,0 1 1,0-1 0,0 1-1,0 0 1,-1 0 0,1-1-1,-1 1 1,1 0 0,-1 0 0,1 0-1,-1-1 1,0 1 0,0 0-1,0 0 1,0 0 0,0 0-1,0 0 1,-1-1 0,1 1-1,-1 0 1,1 0 0,-1 0-1,0-1 1,0 1 0,1 0-1,-1-1 1,-2 3 0,-3 4 282,0 0 0,0 0 1,-1-1-1,0 0 0,0-1 1,-1 1-1,0-1 0,0-1 1,0 0-1,-1 0 0,1 0 1,-1-1-1,0-1 0,-1 1 1,1-1-1,0-1 0,-1 0 1,-14 1-1,23-2-305,0-1 0,-1 0 0,1-1 0,0 1 0,-1 0 0,1 0 0,0 0 0,0-1 0,-1 1 0,1-1 0,0 1 1,0-1-1,0 1 0,-1-1 0,1 0 0,0 0 0,0 1 0,0-1 0,0 0 0,0 0 0,1 0 0,-1 0 0,0 0 0,0 0 0,1 0 0,-1-1 0,0 1 0,1 0 1,-1-3-1,-3-41-4736,4 35 3244,0-31-5233</inkml:trace>
</inkml:ink>
</file>

<file path=ppt/ink/ink31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6:55.838"/>
    </inkml:context>
    <inkml:brush xml:id="br0">
      <inkml:brushProperty name="width" value="0.025" units="cm"/>
      <inkml:brushProperty name="height" value="0.025" units="cm"/>
      <inkml:brushProperty name="color" value="#008C3A"/>
    </inkml:brush>
  </inkml:definitions>
  <inkml:trace contextRef="#ctx0" brushRef="#br0">0 67 8808,'55'-50'4453,"-30"49"-1731,6 1-1056,10-1-1122,6-3-416,7-6-1601</inkml:trace>
</inkml:ink>
</file>

<file path=ppt/ink/ink31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6:56.731"/>
    </inkml:context>
    <inkml:brush xml:id="br0">
      <inkml:brushProperty name="width" value="0.025" units="cm"/>
      <inkml:brushProperty name="height" value="0.025" units="cm"/>
      <inkml:brushProperty name="color" value="#008C3A"/>
    </inkml:brush>
  </inkml:definitions>
  <inkml:trace contextRef="#ctx0" brushRef="#br0">103 1 11819,'0'0'11307,"-26"71"-10474,9-25-129,-1 8-351,2 4-193,4 1-64,1-1 32,8-5-801,3-7-1441,0-9-480,5-15-833,5-12-3396</inkml:trace>
</inkml:ink>
</file>

<file path=ppt/ink/ink31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6:57.451"/>
    </inkml:context>
    <inkml:brush xml:id="br0">
      <inkml:brushProperty name="width" value="0.025" units="cm"/>
      <inkml:brushProperty name="height" value="0.025" units="cm"/>
      <inkml:brushProperty name="color" value="#008C3A"/>
    </inkml:brush>
  </inkml:definitions>
  <inkml:trace contextRef="#ctx0" brushRef="#br0">127 21 12332,'0'0'7740,"-4"9"-7366,-13 51-59,16-56-297,0 1 1,1-1 0,-1 0-1,1 1 1,0-1-1,0 0 1,1 1-1,0-1 1,-1 0-1,2 1 1,-1-1-1,0 0 1,1 0-1,3 7 1,33 39 230,-31-43-236,0 1 0,-1-1-1,0 1 1,-1 0 0,0 0 0,0 1 0,0-1 0,-1 1 0,-1 0-1,1 1 1,-1-1 0,3 19 0,-6-19 31,0 0 0,0 1 0,0-1 0,-1 0 0,-1 0 0,0 0 0,0 0-1,0 0 1,-1-1 0,-1 1 0,1-1 0,-1 1 0,-1-1 0,-9 14 0,9-17 171,1 0 0,-1 0 1,0 0-1,-1-1 0,1 1 0,-1-1 0,0 0 1,0-1-1,0 0 0,0 0 0,-1 0 0,1-1 1,-1 1-1,0-2 0,1 1 0,-1-1 0,0 0 1,0 0-1,0-1 0,-8 0 0,14 0-148,-1 0 0,0 0-1,1 0 1,-1 0 0,0-1 0,1 1 0,-1 0-1,0-1 1,1 1 0,-1-1 0,1 0-1,-1 1 1,1-1 0,-1 0 0,1 0-1,0 0 1,-1 0 0,1 0 0,0 0 0,0-1-1,0 1 1,0 0 0,0 0 0,0-1-1,-2-2 1,2 1-25,1-1 0,-1 1 1,0 0-1,1-1 0,0 1 0,0-1 0,0 1 0,0-1 0,0 1 0,1 0 1,-1-1-1,2-3 0,1-3-42,1 0 0,-1 0 0,2 0 0,-1 0 1,2 0-1,-1 1 0,10-12 0,11-5-2,2 0 0,1 2 0,34-22 0,27-24 47,-87 68-10,0 0-1,0 0 0,0 0 1,-1-1-1,1 0 0,-1 1 0,1-1 1,-1 0-1,0 0 0,0 0 1,-1 0-1,1-1 0,-1 1 0,1 0 1,-1-1-1,0 1 0,0-1 0,-1 1 1,1-1-1,-1 1 0,0-1 1,1 0-1,-2 1 0,1-1 0,0 1 1,-1-1-1,0 0 0,1 1 1,-1-1-1,-1 1 0,1 0 0,0-1 1,-1 1-1,0 0 0,0 0 1,0 0-1,0 0 0,0 0 0,0 0 1,-1 1-1,0-1 0,1 1 1,-1 0-1,-4-3 0,-3-4 35,-2 1-1,1 0 0,-14-7 1,22 13-100,0 1 1,1-1 0,-1 1 0,0-1-1,0 1 1,0 0 0,0 1-1,0-1 1,0 0 0,0 1-1,0-1 1,0 1 0,0 0-1,0 0 1,0 0 0,0 1-1,0-1 1,0 1 0,0 0-1,-6 1 1,8-1-183,0 0 0,1 0 0,-1 0 0,0 0 0,0 0 0,0 0-1,1 0 1,-1 1 0,1-1 0,-1 0 0,1 0 0,-1 0 0,1 1 0,0-1 0,-1 0-1,1 1 1,0 0 0,2 15-8261,7-8-4386</inkml:trace>
</inkml:ink>
</file>

<file path=ppt/ink/ink31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6:58.481"/>
    </inkml:context>
    <inkml:brush xml:id="br0">
      <inkml:brushProperty name="width" value="0.025" units="cm"/>
      <inkml:brushProperty name="height" value="0.025" units="cm"/>
      <inkml:brushProperty name="color" value="#008C3A"/>
    </inkml:brush>
  </inkml:definitions>
  <inkml:trace contextRef="#ctx0" brushRef="#br0">1 1 4004,'0'0'-417</inkml:trace>
</inkml:ink>
</file>

<file path=ppt/ink/ink31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6:58.917"/>
    </inkml:context>
    <inkml:brush xml:id="br0">
      <inkml:brushProperty name="width" value="0.025" units="cm"/>
      <inkml:brushProperty name="height" value="0.025" units="cm"/>
      <inkml:brushProperty name="color" value="#008C3A"/>
    </inkml:brush>
  </inkml:definitions>
  <inkml:trace contextRef="#ctx0" brushRef="#br0">1 101 9865,'0'0'2926,"3"-8"-145,0 2-2437,-1 0 0,1 1 0,0 0 0,0 0 0,1 0 1,0 0-1,0 0 0,0 1 0,0 0 0,1 0 0,-1 0 0,1 0 0,0 1 0,0-1 0,0 1 0,1 1 0,-1-1 1,1 1-1,0 0 0,0 0 0,11-2 0,-8 2-127,0 1 0,0 0 0,0 0 1,1 1-1,-1 0 0,0 1 0,0 0 0,0 0 0,0 1 1,11 3-1,-18-4-200,1 0 1,-1 0-1,0 1 0,1-1 1,-1 1-1,0-1 0,0 1 1,0 0-1,0-1 1,0 1-1,-1 0 0,1 0 1,-1 1-1,1-1 0,2 5 1,-3-4-26,0 1 0,0 0 0,-1 0 0,1-1 0,-1 1 0,1 0 0,-1 0 0,0 0-1,-1-1 1,1 1 0,-1 0 0,0 0 0,0 0 0,-1 3 0,0-1 26,-1 0 0,0 0 0,0 0 0,-1-1 0,1 1 0,-1-1 0,0 0-1,-1 0 1,1 0 0,-1 0 0,0-1 0,0 0 0,-9 5 0,-3 2 781,-1-1 0,-38 16 0,91-10-735,47 7-2796,-58-18 603,-1-1 0,1-1 0,31 0 0,-9-3-5574</inkml:trace>
</inkml:ink>
</file>

<file path=ppt/ink/ink31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6:59.261"/>
    </inkml:context>
    <inkml:brush xml:id="br0">
      <inkml:brushProperty name="width" value="0.025" units="cm"/>
      <inkml:brushProperty name="height" value="0.025" units="cm"/>
      <inkml:brushProperty name="color" value="#008C3A"/>
    </inkml:brush>
  </inkml:definitions>
  <inkml:trace contextRef="#ctx0" brushRef="#br0">149 1 13869,'0'0'2701,"-10"0"-250,4 1-2282,-1 0 1,1 1 0,0-1-1,0 1 1,0 1-1,0-1 1,0 1 0,1 0-1,-1 0 1,1 1-1,0-1 1,0 1 0,0 0-1,0 1 1,1-1 0,-1 1-1,1 0 1,0 0-1,1 0 1,-1 0 0,-4 11-1,5-9-23,0-1-1,0 1 1,0 0-1,1-1 1,0 1 0,0 0-1,-1 14 1,3-19-126,0 0 0,0 0 0,0 0 1,0 0-1,0-1 0,0 1 0,0 0 1,1 0-1,-1 0 0,1 0 0,0 0 1,-1-1-1,1 1 0,0 0 0,0-1 0,0 1 1,0-1-1,0 1 0,0-1 0,1 1 1,-1-1-1,0 0 0,1 1 0,-1-1 1,1 0-1,-1 0 0,1 0 0,0 0 0,-1 0 1,1-1-1,0 1 0,0 0 0,2 0 1,7 0 118,-1 0 0,0-1 0,0 0 0,0-1 0,1 0 0,-1 0 0,0-1 0,0-1 0,0 0 0,-1 0 0,1-1 0,-1 0 0,1 0 0,-1-1 0,-1 0 0,1-1 0,-1 0 0,0 0 0,0-1 0,-1 0 0,1 0 0,-2-1 0,1 0 0,-1 0 0,6-12 0,-11 18-69,0 1 0,0-1 0,0 0 0,0 0 0,0 0 0,-1 1 1,1-1-1,-1 0 0,0 0 0,1 0 0,-1 0 0,0 0 0,0 0 0,0 0 0,0 0 1,-1 0-1,1 0 0,-1 0 0,1 0 0,-1 1 0,1-1 0,-1 0 0,0 0 1,-1-2-1,-1 2-43,1 0 1,0 0-1,0 0 0,-1 0 1,1 1-1,-1-1 1,0 1-1,1 0 1,-1-1-1,0 1 1,0 1-1,0-1 0,0 0 1,-4 0-1,-5 0-64,0 0-1,0 1 0,0 0 0,0 1 1,0 0-1,-24 6 0,28-4-225,0 0 0,0 1-1,0 0 1,-12 8 0,-8 5-5403,17-12-2609</inkml:trace>
</inkml:ink>
</file>

<file path=ppt/ink/ink31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7:01.250"/>
    </inkml:context>
    <inkml:brush xml:id="br0">
      <inkml:brushProperty name="width" value="0.025" units="cm"/>
      <inkml:brushProperty name="height" value="0.025" units="cm"/>
      <inkml:brushProperty name="color" value="#008C3A"/>
    </inkml:brush>
  </inkml:definitions>
  <inkml:trace contextRef="#ctx0" brushRef="#br0">0 47 11211,'0'0'13137,"10"-5"-12672,2-2-387,1 1 0,0 0-1,0 1 1,1 1 0,-1 0 0,1 1 0,0 1 0,0 0-1,0 0 1,0 2 0,24 1 0,-38-1-81,0 0 0,1 1-1,-1-1 1,0 0 0,1 0 0,-1 1 0,0-1-1,0 0 1,1 1 0,-1-1 0,0 0-1,0 1 1,1-1 0,-1 1 0,0-1 0,0 0-1,0 1 1,0-1 0,0 1 0,0-1 0,0 0-1,0 1 1,1-1 0,-1 1 0,-1-1 0,1 1-1,0-1 1,0 0 0,0 1 0,0-1-1,0 1 1,0-1 0,0 0 0,-1 1 0,1-1-1,0 0 1,0 1 0,0-1 0,-1 1 0,1-1-1,0 0 1,-1 0 0,1 1 0,0-1 0,-1 0-1,1 1 1,0-1 0,-1 0 0,1 0-1,-1 1 1,-16 15 130,-114 61 2670,131-77-2780,-1 1 0,1-1 0,0 0-1,-1 0 1,1 0 0,0 0 0,0 0 0,-1 0 0,1 1 0,0-1-1,-1 0 1,1 0 0,0 0 0,0 1 0,0-1 0,-1 0 0,1 0 0,0 1-1,0-1 1,0 0 0,-1 1 0,1-1 0,0 0 0,0 1 0,0-1-1,0 0 1,0 0 0,0 1 0,0-1 0,0 0 0,0 1 0,0-1-1,0 0 1,0 1 0,0-1 0,0 0 0,0 1 0,14 3 155,28-4-140,-37 0 47,19-2-656,0-1 0,34-8 1,12-8-5083,-3-2-4244</inkml:trace>
</inkml:ink>
</file>

<file path=ppt/ink/ink31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7:01.604"/>
    </inkml:context>
    <inkml:brush xml:id="br0">
      <inkml:brushProperty name="width" value="0.025" units="cm"/>
      <inkml:brushProperty name="height" value="0.025" units="cm"/>
      <inkml:brushProperty name="color" value="#008C3A"/>
    </inkml:brush>
  </inkml:definitions>
  <inkml:trace contextRef="#ctx0" brushRef="#br0">83 10 16047,'0'0'6305,"-8"6"-4944,4-3-1237,0 0 1,0 0-1,0 0 0,0 1 1,1-1-1,0 1 0,-5 7 1,8-10-107,-1 0 0,0 0 1,1 1-1,0-1 0,-1 0 1,1 1-1,0-1 0,-1 0 1,1 1-1,0-1 0,0 0 1,0 1-1,0-1 0,0 0 1,1 1-1,-1-1 0,0 1 1,1-1-1,-1 0 0,1 0 1,-1 1-1,1-1 0,0 0 1,-1 0-1,1 0 0,0 1 1,0-1-1,0 0 0,0 0 1,0 0-1,0 0 0,0-1 1,0 1-1,0 0 0,0 0 1,0-1-1,1 1 0,-1-1 1,0 1-1,0-1 0,1 1 1,1-1-1,8 5 39,1-1 0,0-1 0,0 0 0,0 0 0,17 0 0,-24-2-36,1 0 0,0-1 1,-1 0-1,1 0 0,-1 0 1,1-1-1,-1 0 1,1 0-1,-1 0 0,0-1 1,1 0-1,-1 0 0,0 0 1,6-4-1,-10 5 111,0 1 0,1-2 0,-1 1 0,0 0 0,0 0 0,1 0 0,-1 0-1,0-1 1,0 1 0,0-1 0,0 1 0,-1-1 0,1 1 0,0-1 0,-1 1 0,1-1 0,-1 1 0,1-1 0,-1 0-1,0 1 1,0-1 0,0 0 0,0-3 0,0 3-2,-1 0 0,0 0-1,0 0 1,0 0 0,-1 0 0,1 0-1,0 0 1,-1 0 0,1 1-1,-1-1 1,0 1 0,1-1 0,-1 1-1,0-1 1,-2 0 0,-5-3 41,0 0 0,-1 1 0,1 0-1,-1 0 1,0 1 0,-15-3 0,15 5-102,1 0 0,-1 0-1,0 1 1,0 0 0,0 0-1,-13 4 1,19-3-393,0 0 0,0 0 0,0 0 0,0 1 0,0 0 0,1 0 0,-6 4 0,6-4-745,0 0 0,1 1 0,-1 0 0,1-1 0,-1 1 0,1 0 0,0 0 0,0 0 0,-2 6 0,-2 12-16740</inkml:trace>
</inkml:ink>
</file>

<file path=ppt/ink/ink31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7:03.038"/>
    </inkml:context>
    <inkml:brush xml:id="br0">
      <inkml:brushProperty name="width" value="0.025" units="cm"/>
      <inkml:brushProperty name="height" value="0.025" units="cm"/>
      <inkml:brushProperty name="color" value="#008C3A"/>
    </inkml:brush>
  </inkml:definitions>
  <inkml:trace contextRef="#ctx0" brushRef="#br0">1 19 17681,'0'0'8349,"8"-3"-6507,-5 2-1731,5-2 214,1 0 1,-1 1-1,1 0 1,-1 0-1,10 0 0,-16 2-312,-1 0-1,0 0 1,1 0-1,-1 0 1,0 0-1,0 0 1,1 0-1,-1 1 1,0-1-1,0 0 1,1 1-1,-1-1 1,0 1-1,0-1 1,0 1-1,0 0 1,0-1-1,0 1 1,0 0-1,0 0 1,0 0-1,0 0 1,0 0-1,0 0 1,-1 0-1,1 0 1,0 0-1,-1 0 1,1 0-1,-1 0 1,1 1-1,-1-1 1,1 0-1,-1 0 1,0 1-1,0-1 1,0 0-1,0 0 1,0 1-1,0-1 1,0 0-1,0 1 1,0-1-1,0 0 1,-1 0-1,1 1 1,-1-1-1,1 0 1,-1 0-1,0 2 1,0-1 18,0 1-1,0-1 1,-1 1 0,1-1-1,-1 0 1,0 1 0,1-1-1,-1 0 1,0 0 0,0 0-1,0 0 1,-1-1 0,1 1-1,-5 2 1,-6 5 224,48 3-244,-22-8-63,-1 0-1,0 0 1,-1 1 0,18 10 0,-28-14 41,1 0 0,-1 0 0,1 0 0,-1 0 0,0 0 0,0 1 0,1-1 0,-1 0 0,0 1 0,0-1 0,0 0 0,0 1 0,-1-1 0,1 1 0,0 0 0,-1-1 0,1 1 0,0 1 0,-1-1 32,-1 0 0,1-1 0,-1 1 0,1 0 0,-1 0-1,1-1 1,-1 1 0,0-1 0,0 1 0,0-1 0,0 1 0,0-1 0,0 1 0,0-1-1,0 0 1,0 0 0,-1 1 0,1-1 0,0 0 0,-1 0 0,1 0 0,-3 0 0,-90 47 1436,139-50-10538,-11-10 2339</inkml:trace>
</inkml:ink>
</file>

<file path=ppt/ink/ink31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7:03.381"/>
    </inkml:context>
    <inkml:brush xml:id="br0">
      <inkml:brushProperty name="width" value="0.025" units="cm"/>
      <inkml:brushProperty name="height" value="0.025" units="cm"/>
      <inkml:brushProperty name="color" value="#008C3A"/>
    </inkml:brush>
  </inkml:definitions>
  <inkml:trace contextRef="#ctx0" brushRef="#br0">134 4 21524,'-9'3'2531,"0"1"-2026,0 0 0,1 1-1,0 0 1,-1 1 0,2 0 0,-1 0 0,1 0 0,-13 14 0,16-14-343,0-1 1,0 1 0,0-1 0,1 1 0,-1 0-1,2 1 1,-1-1 0,0 0 0,1 1-1,1-1 1,-1 1 0,1 0 0,0 0-1,0-1 1,1 11 0,0-15-149,1 0 0,-1 0 0,1 0 1,0 0-1,-1 0 0,1 0 0,0 0 0,0-1 0,0 1 1,1 0-1,-1 0 0,0-1 0,1 1 0,-1-1 1,1 1-1,-1-1 0,1 0 0,0 0 0,-1 1 0,1-1 1,0 0-1,0-1 0,0 1 0,0 0 0,0 0 1,0-1-1,0 1 0,0-1 0,0 0 0,0 0 0,0 0 1,0 0-1,0 0 0,1 0 0,2-1 0,3 1 42,0 0 0,0-1 0,0-1 0,0 1 0,-1-1 0,1 0 0,0-1 0,10-5 0,-8 2-15,0 0 0,-1-1 0,0 0 0,0-1 0,0 0-1,-1 0 1,8-10 0,-13 14-28,0 0-1,0-1 0,0 1 1,-1-1-1,1 1 0,-1-1 1,0 0-1,-1 0 1,1 0-1,-1 0 0,0 0 1,0 0-1,0-1 0,-1 1 1,0 0-1,0 0 1,-1-11-1,0 15-37,1-1 0,-1 0-1,1 1 1,-1-1 0,1 1 0,-1-1-1,0 1 1,0-1 0,0 1 0,0 0 0,0 0-1,0-1 1,0 1 0,0 0 0,0 0-1,0 0 1,-1 0 0,1 0 0,0 0-1,-1 0 1,1 1 0,-3-2 0,1 1-143,-1 0 1,0 1-1,1-1 1,-1 1-1,1 0 1,-1-1-1,0 2 1,1-1-1,-8 2 1,3-1-527,0 1 0,1 1 0,-1-1 1,0 1-1,1 1 0,-1-1 1,1 2-1,-10 6 0,-5 9-9545</inkml:trace>
</inkml:ink>
</file>

<file path=ppt/ink/ink31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7:04.236"/>
    </inkml:context>
    <inkml:brush xml:id="br0">
      <inkml:brushProperty name="width" value="0.025" units="cm"/>
      <inkml:brushProperty name="height" value="0.025" units="cm"/>
      <inkml:brushProperty name="color" value="#008C3A"/>
    </inkml:brush>
  </inkml:definitions>
  <inkml:trace contextRef="#ctx0" brushRef="#br0">10 593 18321,'-10'0'1346,"10"-4"896,4-13-160,27-9-1762,12-7 64,20-12 289,14-9-417,12-8-192,7-6-160,0-4-1249,-1-1-1570,-4 2-1761,-8 4-5638</inkml:trace>
</inkml:ink>
</file>

<file path=ppt/ink/ink31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7:04.827"/>
    </inkml:context>
    <inkml:brush xml:id="br0">
      <inkml:brushProperty name="width" value="0.025" units="cm"/>
      <inkml:brushProperty name="height" value="0.025" units="cm"/>
      <inkml:brushProperty name="color" value="#008C3A"/>
    </inkml:brush>
  </inkml:definitions>
  <inkml:trace contextRef="#ctx0" brushRef="#br0">1 425 16944,'0'0'11243,"92"-78"-10507,-26 28-447,12-7-193,2-2-32,-2 6-288,-13 5-2147,-19 5-3394,-16 7-6343</inkml:trace>
</inkml:ink>
</file>

<file path=ppt/ink/ink31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7:05.464"/>
    </inkml:context>
    <inkml:brush xml:id="br0">
      <inkml:brushProperty name="width" value="0.025" units="cm"/>
      <inkml:brushProperty name="height" value="0.025" units="cm"/>
      <inkml:brushProperty name="color" value="#008C3A"/>
    </inkml:brush>
  </inkml:definitions>
  <inkml:trace contextRef="#ctx0" brushRef="#br0">23 0 16303,'0'0'10859,"10"85"-9482,-20-44-704,2 5-289,-2-1-288,5-5-64,5-6 0,0-9-544,8-11-1378,9-10-737,1-4-1056,-1-18-2467</inkml:trace>
</inkml:ink>
</file>

<file path=ppt/ink/ink31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7:05.869"/>
    </inkml:context>
    <inkml:brush xml:id="br0">
      <inkml:brushProperty name="width" value="0.025" units="cm"/>
      <inkml:brushProperty name="height" value="0.025" units="cm"/>
      <inkml:brushProperty name="color" value="#008C3A"/>
    </inkml:brush>
  </inkml:definitions>
  <inkml:trace contextRef="#ctx0" brushRef="#br0">1 6 15310,'0'0'13133,"10"0"-12028,11-2-466,74-1 1111,-86 3-1715,-1 0 0,1 1-1,-1 0 1,0 0 0,1 1-1,-1 0 1,0 1 0,15 6-1,-21-8-33,0 1 0,-1-1-1,1 1 1,-1-1 0,1 1 0,-1 0-1,1-1 1,-1 1 0,0 0-1,0 0 1,0 0 0,0 0 0,0 0-1,0 0 1,-1 0 0,1 1 0,-1-1-1,1 0 1,-1 0 0,0 0-1,0 1 1,0-1 0,0 0 0,0 0-1,0 0 1,-1 1 0,1-1 0,-1 0-1,0 0 1,1 0 0,-3 4-1,-2 4 91,1 1-1,-2-1 1,0 0-1,-11 15 0,-104 112-47,121-137-43,-1 1 0,1-1 0,0 0 0,0 0 0,-1 1 0,1-1 0,0 0 0,0 1 0,0-1 0,0 0 0,-1 1 0,1-1 0,0 0 0,0 1 0,0-1 0,0 1 0,0-1 0,0 0 0,0 1 0,0-1 0,0 0 0,0 1 0,0-1 0,0 1 0,0-1 0,0 0 0,0 1 0,0-1 0,0 0 0,1 1 0,-1-1 0,0 0 0,0 1 0,1 0 0,15 4 0,33-5 0,-34-1 0,66 0-2646,-10-1-6559,-20 2-10366</inkml:trace>
</inkml:ink>
</file>

<file path=ppt/ink/ink31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7:07.802"/>
    </inkml:context>
    <inkml:brush xml:id="br0">
      <inkml:brushProperty name="width" value="0.025" units="cm"/>
      <inkml:brushProperty name="height" value="0.025" units="cm"/>
      <inkml:brushProperty name="color" value="#008C3A"/>
    </inkml:brush>
  </inkml:definitions>
  <inkml:trace contextRef="#ctx0" brushRef="#br0">0 1 19282,'0'0'1009,"9"0"-267,-3 1-575,0 0-1,0 0 1,-1 1-1,1 0 1,-1 0 0,1 0-1,-1 0 1,0 1-1,1 0 1,-1 0-1,-1 1 1,1-1-1,0 1 1,-1 0 0,0 0-1,0 1 1,0-1-1,-1 1 1,4 5-1,14 21 148,-2 1 0,-1 0-1,-1 2 1,-2 0 0,-1 1-1,-2 0 1,-2 1-1,-1 0 1,-1 1 0,-2 0-1,-2 0 1,-2 0 0,-1 1-1,-1-1 1,-7 43-1,3-61-125,0 0 0,-1-1-1,-1 1 1,-8 17-1,11-28-319,0-1-1,-1 1 0,0-1 0,-1 0 0,1 0 0,-1-1 0,-1 0 0,1 1 1,-1-2-1,0 1 0,-13 9 0,0-8-3221,6-6-2538,4-1-3627</inkml:trace>
</inkml:ink>
</file>

<file path=ppt/ink/ink31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7:08.160"/>
    </inkml:context>
    <inkml:brush xml:id="br0">
      <inkml:brushProperty name="width" value="0.025" units="cm"/>
      <inkml:brushProperty name="height" value="0.025" units="cm"/>
      <inkml:brushProperty name="color" value="#008C3A"/>
    </inkml:brush>
  </inkml:definitions>
  <inkml:trace contextRef="#ctx0" brushRef="#br0">24 0 15951,'0'0'8632,"0"12"-6165,-12 135 1832,6-89-3838,0 96 0,11-129-962,-4-24 390,-1-1 0,0 1-1,0 0 1,1-1 0,-1 1 0,0-1 0,1 1 0,-1-1-1,1 1 1,-1-1 0,1 1 0,-1-1 0,1 1-1,-1-1 1,1 0 0,-1 1 0,1-1 0,0 0 0,-1 1-1,1-1 1,0 0 0,-1 0 0,1 0 0,0 1 0,-1-1-1,1 0 1,0 0 0,-1 0 0,1 0 0,0 0 0,-1 0-1,2-1 1,-2 1-136,1-1 0,-1 1-1,0 0 1,1-1 0,-1 1 0,0-1-1,1 1 1,-1-1 0,0 1-1,0-1 1,1 1 0,-1-1 0,0 1-1,0-1 1,0 1 0,0-1-1,0 1 1,0-1 0,0 0 0,0 1-1,0-1 1,0 1 0,0-1 0,0 1-1,-1-1 1,1-2-1305,0-17-5468</inkml:trace>
</inkml:ink>
</file>

<file path=ppt/ink/ink31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7:08.503"/>
    </inkml:context>
    <inkml:brush xml:id="br0">
      <inkml:brushProperty name="width" value="0.025" units="cm"/>
      <inkml:brushProperty name="height" value="0.025" units="cm"/>
      <inkml:brushProperty name="color" value="#008C3A"/>
    </inkml:brush>
  </inkml:definitions>
  <inkml:trace contextRef="#ctx0" brushRef="#br0">0 12 17649,'0'0'14093,"55"-11"-13068,-12 11-1025,12 3 0,4-1 0,1 1 0,-6 0-512,-7-3-5254,-5 0-7398</inkml:trace>
</inkml:ink>
</file>

<file path=ppt/ink/ink31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7:25.433"/>
    </inkml:context>
    <inkml:brush xml:id="br0">
      <inkml:brushProperty name="width" value="0.025" units="cm"/>
      <inkml:brushProperty name="height" value="0.025" units="cm"/>
      <inkml:brushProperty name="color" value="#008C3A"/>
    </inkml:brush>
  </inkml:definitions>
  <inkml:trace contextRef="#ctx0" brushRef="#br0">1 10 16143,'0'0'154,"0"0"0,0-1-1,0 1 1,0-1 0,0 1 0,0 0-1,0-1 1,1 1 0,-1-1-1,0 1 1,0 0 0,0-1 0,0 1-1,1 0 1,-1-1 0,0 1 0,1 0-1,-1-1 1,0 1 0,0 0-1,1-1 1,-1 1 0,1 0 0,-1 0-1,0 0 1,1-1 0,-1 1-1,0 0 1,1 0 0,-1 0 0,1 0-1,-1 0 1,0 0 0,1 0-1,0 0 1,22 3 1962,16 13-562,-34-13-1477,-1 1 1,0 0 0,1 0 0,-2 0 0,1 0 0,0 0 0,-1 1-1,0 0 1,3 5 0,-5-9-70,-1 0-1,1 1 1,0-1 0,-1 0-1,1 1 1,-1-1 0,1 1-1,-1-1 1,0 1 0,0-1-1,0 1 1,0-1 0,0 1-1,0-1 1,0 1 0,0-1-1,0 1 1,-1-1 0,1 1-1,-1-1 1,1 0 0,-1 1 0,1-1-1,-1 0 1,0 1 0,0-1-1,0 0 1,0 0 0,0 1-1,0-1 1,0 0 0,0 0-1,0 0 1,0-1 0,0 1-1,-3 1 1,-43 12 660,44-14-495,9 0-50,9-2-78,0 0-79,0 1 0,0 0-1,0 1 1,28 4 0,-40-4 30,-1 1-1,1-1 1,-1 1-1,1-1 1,-1 1-1,0 0 1,1 0-1,-1 0 1,0 0-1,0 1 1,0-1-1,0 0 1,0 1-1,0 0 1,0-1-1,0 1 1,-1 0-1,1 0 1,-1 0-1,1 0 1,-1 0-1,0 0 1,0 0-1,0 1 1,0-1-1,0 0 1,0 1-1,-1-1 1,1 0-1,-1 1 1,0-1-1,1 1 1,-1-1-1,0 1 1,0-1-1,-1 1 1,0 3-1,1-3 90,-1 0-1,0 0 0,1 0 1,-1-1-1,0 1 0,-1 0 1,1-1-1,0 1 0,-1 0 1,0-1-1,1 0 0,-1 1 1,0-1-1,0 0 0,0 0 0,-1 0 1,1 0-1,0-1 0,-1 1 1,1 0-1,-1-1 0,1 0 1,-1 1-1,-4 0 0,-5 1 540,-1 0-1,1-1 0,-1 0 0,-17 0 0,0 0-172,29-2-468,-1 1 1,1-1-1,-1 0 1,1 1-1,0-1 0,-1 0 1,1 1-1,0 0 0,-1-1 1,1 1-1,0 0 1,-1 0-1,1-1 0,0 1 1,0 0-1,-1 2 1,-3 13-3108,6-15 2473,0 0 0,1-1 0,-1 0 0,1 1 0,-1-1 0,1 0 0,-1 1 0,1-1 0,-1 0 0,1 0 0,0 0 0,-1-1 0,1 1 0,-1 0 0,1-1 0,-1 1 0,0 0 0,1-1 0,2-1 0,18-13-8787</inkml:trace>
</inkml:ink>
</file>

<file path=ppt/ink/ink31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7:25.775"/>
    </inkml:context>
    <inkml:brush xml:id="br0">
      <inkml:brushProperty name="width" value="0.025" units="cm"/>
      <inkml:brushProperty name="height" value="0.025" units="cm"/>
      <inkml:brushProperty name="color" value="#008C3A"/>
    </inkml:brush>
  </inkml:definitions>
  <inkml:trace contextRef="#ctx0" brushRef="#br0">29 13 7015,'0'0'12545,"8"-2"-10394,26-8-624,-34 10-1487,1 0 1,-1 0-1,1 0 1,-1 0-1,0 0 1,1 0-1,-1 0 1,1 0-1,-1 0 1,0 0-1,1 0 1,-1 0-1,1 0 1,-1 1-1,0-1 1,1 0-1,-1 0 1,0 0-1,1 1 1,-1-1-1,0 0 1,1 0-1,-1 1 1,0-1-1,1 0 1,-1 1-1,0-1 1,0 0-1,1 1 1,-1-1-1,0 0 1,0 1-1,0-1 1,0 1-1,1-1 1,-1 0-1,0 1 1,0-1-1,0 1 1,0-1-1,0 0 1,0 1-1,0-1 1,0 1-1,0-1 1,-1 1-1,-2 18 833,1-15-741,0 1 1,-1 0-1,1-1 0,-1 0 1,0 1-1,0-1 0,-1 0 1,0-1-1,1 1 0,-1-1 1,0 1-1,0-1 0,-1 0 1,1-1-1,-1 1 0,1-1 1,-1 0-1,-10 3 0,15-21 472,1 15-830,-1 1 0,0-1-1,0 1 1,0 0 0,0-1 0,0 1 0,1-1 0,-1 1 0,0 0 0,0-1 0,1 1-1,-1-1 1,0 1 0,0 0 0,1 0 0,-1-1 0,1 1 0,-1 0 0,0-1 0,1 1-1,-1 0 1,0 0 0,1 0 0,-1-1 0,1 1 0,-1 0 0,1 0 0,-1 0-1,0 0 1,1 0 0</inkml:trace>
</inkml:ink>
</file>

<file path=ppt/ink/ink31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7:26.319"/>
    </inkml:context>
    <inkml:brush xml:id="br0">
      <inkml:brushProperty name="width" value="0.025" units="cm"/>
      <inkml:brushProperty name="height" value="0.025" units="cm"/>
      <inkml:brushProperty name="color" value="#008C3A"/>
    </inkml:brush>
  </inkml:definitions>
  <inkml:trace contextRef="#ctx0" brushRef="#br0">111 37 7527,'0'0'2616,"-9"-2"-283,-29-6 294,-15-4 3965,47 8-3946,14 0-1838,12-1-685,-12 4-47,0 1 0,0-1 0,0 2-1,0-1 1,-1 1 0,1 0 0,0 0 0,10 4 0,-15-4-55,-1 1 1,0-1-1,1 1 0,-1-1 1,0 1-1,0 0 0,0 0 1,0 0-1,0 0 0,-1 0 1,1 1-1,0-1 1,-1 0-1,0 1 0,0-1 1,0 1-1,0-1 0,0 1 1,0 0-1,0-1 1,-1 1-1,1 0 0,-1 0 1,0-1-1,0 1 0,0 0 1,-1 2-1,1 1 82,0-1 0,-1 0 1,0 1-1,0-1 0,0 0 0,-1 0 0,0 0 1,0 0-1,0 0 0,0 0 0,-1 0 0,0-1 0,-4 5 1,-5 6 257,-1-1 1,-20 17-1,20-19 229,0-1-1,-21 28 1,34-39-588,0 0 1,-1 1 0,1-1 0,0 0 0,-1 1 0,1-1-1,0 1 1,0-1 0,0 1 0,-1-1 0,1 0-1,0 1 1,0-1 0,0 1 0,0-1 0,0 1 0,0-1-1,0 1 1,0-1 0,0 1 0,0-1 0,0 0 0,0 1-1,0-1 1,0 1 0,0-1 0,0 1 0,1-1 0,-1 1-1,0-1 1,0 0 0,0 1 0,1-1 0,-1 1 0,0-1-1,1 0 1,-1 1 0,0-1 0,1 0 0,-1 0 0,0 1-1,1-1 1,-1 0 0,1 0 0,-1 1 0,1-1 0,-1 0-1,0 0 1,1 0 0,-1 0 0,1 0 0,-1 0 0,1 0-1,-1 1 1,1-2 0,34 4 23,-26-3 8,6 0-44,95 3-2120,-38-8-4196,-23-5-2120</inkml:trace>
</inkml:ink>
</file>

<file path=ppt/ink/ink31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7:26.690"/>
    </inkml:context>
    <inkml:brush xml:id="br0">
      <inkml:brushProperty name="width" value="0.025" units="cm"/>
      <inkml:brushProperty name="height" value="0.025" units="cm"/>
      <inkml:brushProperty name="color" value="#008C3A"/>
    </inkml:brush>
  </inkml:definitions>
  <inkml:trace contextRef="#ctx0" brushRef="#br0">227 0 12684,'0'0'14862,"-9"9"-14008,-41 38-112,-110 112 1506,153-153-5418,12-19-938,6-13-1501,-6-2-1139</inkml:trace>
</inkml:ink>
</file>

<file path=ppt/ink/ink31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7:27.032"/>
    </inkml:context>
    <inkml:brush xml:id="br0">
      <inkml:brushProperty name="width" value="0.025" units="cm"/>
      <inkml:brushProperty name="height" value="0.025" units="cm"/>
      <inkml:brushProperty name="color" value="#008C3A"/>
    </inkml:brush>
  </inkml:definitions>
  <inkml:trace contextRef="#ctx0" brushRef="#br0">0 0 11723,'0'0'10058,"28"49"-8329,-8-26-223,7 0-161,4 1-608,6-4-481,8-2-96,1-4-1089,3-5-3523,-6-4-5445</inkml:trace>
</inkml:ink>
</file>

<file path=ppt/ink/ink31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7:27.391"/>
    </inkml:context>
    <inkml:brush xml:id="br0">
      <inkml:brushProperty name="width" value="0.025" units="cm"/>
      <inkml:brushProperty name="height" value="0.025" units="cm"/>
      <inkml:brushProperty name="color" value="#008C3A"/>
    </inkml:brush>
  </inkml:definitions>
  <inkml:trace contextRef="#ctx0" brushRef="#br0">0 0 11883,'0'0'11275,"59"24"-10026,-5-24-608,12 0-417,9-1-192,2-6-705,-8 0-3106,-11 0-2691</inkml:trace>
  <inkml:trace contextRef="#ctx0" brushRef="#br0" timeOffset="1">38 172 18001,'0'0'3299,"79"4"-2274,-9-6-801,15-4-160,9-3 0,4-3-960,2-2-4357</inkml:trace>
</inkml:ink>
</file>

<file path=ppt/ink/ink31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7:30.859"/>
    </inkml:context>
    <inkml:brush xml:id="br0">
      <inkml:brushProperty name="width" value="0.025" units="cm"/>
      <inkml:brushProperty name="height" value="0.025" units="cm"/>
      <inkml:brushProperty name="color" value="#008C3A"/>
    </inkml:brush>
  </inkml:definitions>
  <inkml:trace contextRef="#ctx0" brushRef="#br0">1 30 12043,'0'0'9428,"8"-5"-6652,26-18-550,-34 23-2159,0 0 0,0 0-1,1-1 1,-1 1 0,0 0 0,0 0-1,0 0 1,1 0 0,-1 0 0,0 0-1,0 0 1,0-1 0,1 1 0,-1 0-1,0 0 1,0 0 0,1 0 0,-1 0-1,0 0 1,0 0 0,1 0 0,-1 0-1,0 0 1,0 0 0,1 0 0,-1 0-1,0 1 1,0-1 0,1 0 0,-1 0-1,0 0 1,0 0 0,0 0 0,1 0-1,-1 1 1,0-1 0,0 0 0,0 0-1,0 0 1,1 0 0,-1 1 0,2 13 929,-6 12-413,-7 12-164,6-23-388,0 0 1,2 0 0,-1 1 0,2-1-1,0 1 1,1-1 0,1 24-1,0-37-147,0-1 0,0 1 0,1 0-1,-1-1 1,1 1 0,-1-1 0,1 1-1,0-1 1,-1 1 0,1-1-1,0 1 1,0-1 0,0 0 0,0 0-1,0 1 1,0-1 0,1 0 0,-1 0-1,0 0 1,1 0 0,-1 0-1,0 0 1,1-1 0,-1 1 0,1 0-1,0-1 1,-1 1 0,1-1-1,-1 0 1,1 1 0,0-1 0,-1 0-1,1 0 1,0 0 0,-1 0 0,1 0-1,-1 0 1,1-1 0,0 1-1,1-1 1,2 0-977,0 0 0,0-1 0,-1 1 0,1-1 0,0 0 0,-1 0 0,1-1 0,-1 1 0,0-1 0,0 0 0,7-7 0,8-13-5794</inkml:trace>
</inkml:ink>
</file>

<file path=ppt/ink/ink31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7:31.220"/>
    </inkml:context>
    <inkml:brush xml:id="br0">
      <inkml:brushProperty name="width" value="0.025" units="cm"/>
      <inkml:brushProperty name="height" value="0.025" units="cm"/>
      <inkml:brushProperty name="color" value="#008C3A"/>
    </inkml:brush>
  </inkml:definitions>
  <inkml:trace contextRef="#ctx0" brushRef="#br0">38 0 9097,'0'0'9961,"-13"80"-7495,3-39-960,2 1-641,1-2-449,7-4-224,0-11-128,12-10-640,11-10-2820,2-5-3234</inkml:trace>
</inkml:ink>
</file>

<file path=ppt/ink/ink31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7:31.597"/>
    </inkml:context>
    <inkml:brush xml:id="br0">
      <inkml:brushProperty name="width" value="0.025" units="cm"/>
      <inkml:brushProperty name="height" value="0.025" units="cm"/>
      <inkml:brushProperty name="color" value="#008C3A"/>
    </inkml:brush>
  </inkml:definitions>
  <inkml:trace contextRef="#ctx0" brushRef="#br0">29 78 9097,'0'0'7986,"2"-8"-3801,-1 4-3916,0 1 0,0-1-1,1 1 1,-1-1 0,1 1-1,-1 0 1,1-1 0,0 1-1,1 0 1,-1 0 0,0 1 0,1-1-1,-1 0 1,1 1 0,0-1-1,0 1 1,0 0 0,0 0-1,1 0 1,-1 1 0,0-1-1,1 1 1,-1-1 0,1 1 0,-1 0-1,1 1 1,0-1 0,-1 1-1,7-1 1,-8 1-173,1-1-1,-1 1 1,1 0 0,0-1-1,-1 1 1,1 0 0,0 1-1,-1-1 1,1 0 0,0 1-1,-1 0 1,1-1-1,-1 1 1,1 0 0,-1 0-1,0 1 1,1-1 0,-1 0-1,0 1 1,0 0 0,0-1-1,0 1 1,3 3 0,-4-2-67,0 0 1,0 0 0,0 0 0,-1 0-1,1 0 1,-1 0 0,0 0-1,0 1 1,0-1 0,0 0 0,0 0-1,-1 0 1,1 0 0,-1 0 0,0 0-1,0 0 1,0 0 0,0 0 0,-1 0-1,-2 4 1,-10 16 52,-1 0 1,0-1-1,-2-1 0,-24 24 1,-15 21 23,45-44-106,11-21 0,0-1 0,0 1 0,0-1 0,0 1 0,0-1 0,0 1 0,1-1 0,-1 1 0,0-1 0,0 1 0,0-1 0,1 1 0,-1-1 0,0 0 0,1 1 0,-1-1 0,0 1 0,1-1 0,-1 0 0,1 0 0,-1 1 0,0-1 0,1 0 0,-1 0 0,1 1 0,-1-1 0,2 0 0,3 1 0,1 0 0,0 0 0,0-1 0,-1 0 0,1 0 0,6-1 0,6 0 0,71-2-2053,0-6-4403,-47 5-4573</inkml:trace>
</inkml:ink>
</file>

<file path=ppt/ink/ink31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7:31.937"/>
    </inkml:context>
    <inkml:brush xml:id="br0">
      <inkml:brushProperty name="width" value="0.025" units="cm"/>
      <inkml:brushProperty name="height" value="0.025" units="cm"/>
      <inkml:brushProperty name="color" value="#008C3A"/>
    </inkml:brush>
  </inkml:definitions>
  <inkml:trace contextRef="#ctx0" brushRef="#br0">15 0 16720,'0'0'11082,"77"37"-10313,-34-37-609,1 0-256,-2-2-2723,-9-5-3042,-11 5-2915</inkml:trace>
  <inkml:trace contextRef="#ctx0" brushRef="#br0" timeOffset="1">0 155 15727,'0'0'10826,"74"18"-10698,-26-31-1217,1-5-3459,0-3-5830</inkml:trace>
</inkml:ink>
</file>

<file path=ppt/ink/ink31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7:32.293"/>
    </inkml:context>
    <inkml:brush xml:id="br0">
      <inkml:brushProperty name="width" value="0.025" units="cm"/>
      <inkml:brushProperty name="height" value="0.025" units="cm"/>
      <inkml:brushProperty name="color" value="#008C3A"/>
    </inkml:brush>
  </inkml:definitions>
  <inkml:trace contextRef="#ctx0" brushRef="#br0">102 0 9737,'0'0'13197,"10"6"-12477,-9-6-713,7 4 108,-1-1 0,-1 2 0,1-1 0,0 1-1,11 10 1,-16-12-84,1 0 0,-1 0 1,0 0-1,0 1 0,0-1 0,0 0 0,-1 1 0,1 0 0,-1-1 0,0 1 0,0 0 0,0 0 0,-1-1 1,1 1-1,-1 0 0,0 0 0,0 0 0,-1 5 0,-1-1 171,1 1 0,-2-1 1,1 1-1,-2-1 0,1 0 0,-1 0 0,0 0 1,0 0-1,-1-1 0,0 1 0,-7 6 1,-11 12 628,-37 34 1,45-47-769,9-7-470,-15 13 618,8-13-6965</inkml:trace>
</inkml:ink>
</file>

<file path=ppt/ink/ink31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7:32.836"/>
    </inkml:context>
    <inkml:brush xml:id="br0">
      <inkml:brushProperty name="width" value="0.025" units="cm"/>
      <inkml:brushProperty name="height" value="0.025" units="cm"/>
      <inkml:brushProperty name="color" value="#008C3A"/>
    </inkml:brush>
  </inkml:definitions>
  <inkml:trace contextRef="#ctx0" brushRef="#br0">366 1 19506,'0'0'8435,"-11"10"-7805,-232 263 1744,141-152-1513,102-121-895,0 1 0,-1-1 1,1 0-1,0 0 0,0 0 0,0 0 0,0 0 1,0 1-1,0-1 0,-1 0 0,1 0 0,0 0 1,0 0-1,0 0 0,0 0 0,-1 0 0,1 0 0,0 1 1,0-1-1,0 0 0,0 0 0,-1 0 0,1 0 1,0 0-1,0 0 0,0 0 0,-1 0 0,1 0 0,0 0 1,0 0-1,0 0 0,-1 0 0,1 0 0,0-1 1,0 1-1,0 0 0,0 0 0,-1 0 0,1 0 0,0 0 1,0 0-1,0 0 0,0 0 0,-1-1 0,1 1 1,0 0-1,0 0 0,0 0 0,0 0 0,0-1 1,0 1-1,0 0 0,0 0 0,0 0 0,-1 0 0,1-1 1,0 1-1,0 0 0,0 0 0,0 0 0,0-1 1,0 1-1,0 0 0,0 0 0,0 0 0,0-1 0,1 1 1,-3-27-3713,6-33-6011,0 15-289</inkml:trace>
</inkml:ink>
</file>

<file path=ppt/ink/ink31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7:33.180"/>
    </inkml:context>
    <inkml:brush xml:id="br0">
      <inkml:brushProperty name="width" value="0.025" units="cm"/>
      <inkml:brushProperty name="height" value="0.025" units="cm"/>
      <inkml:brushProperty name="color" value="#008C3A"/>
    </inkml:brush>
  </inkml:definitions>
  <inkml:trace contextRef="#ctx0" brushRef="#br0">1 1 12844,'0'0'11467,"60"40"-9353,-31-18-448,9 4-706,2-2-543,2 2-289,2-2-96,-5-3-801,-6-1-3555,-9-4-4548</inkml:trace>
</inkml:ink>
</file>

<file path=ppt/ink/ink31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7:33.539"/>
    </inkml:context>
    <inkml:brush xml:id="br0">
      <inkml:brushProperty name="width" value="0.025" units="cm"/>
      <inkml:brushProperty name="height" value="0.025" units="cm"/>
      <inkml:brushProperty name="color" value="#008C3A"/>
    </inkml:brush>
  </inkml:definitions>
  <inkml:trace contextRef="#ctx0" brushRef="#br0">0 1 14061,'0'0'15151,"74"14"-14190,-31-5-449,6 0-256,5 0-192,-5-1-32,-1-2-1281,-9-3-3331,-16-3-2979,-8 0-9225</inkml:trace>
</inkml:ink>
</file>

<file path=ppt/ink/ink31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7:33.886"/>
    </inkml:context>
    <inkml:brush xml:id="br0">
      <inkml:brushProperty name="width" value="0.025" units="cm"/>
      <inkml:brushProperty name="height" value="0.025" units="cm"/>
      <inkml:brushProperty name="color" value="#008C3A"/>
    </inkml:brush>
  </inkml:definitions>
  <inkml:trace contextRef="#ctx0" brushRef="#br0">1 18 10794,'0'0'11307,"88"8"-10859,-35-8-255,9-6-161,0-4-1474,-6 1-4708</inkml:trace>
</inkml:ink>
</file>

<file path=ppt/ink/ink31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7:34.227"/>
    </inkml:context>
    <inkml:brush xml:id="br0">
      <inkml:brushProperty name="width" value="0.025" units="cm"/>
      <inkml:brushProperty name="height" value="0.025" units="cm"/>
      <inkml:brushProperty name="color" value="#008C3A"/>
    </inkml:brush>
  </inkml:definitions>
  <inkml:trace contextRef="#ctx0" brushRef="#br0">45 0 17072,'0'0'10341,"-5"10"-9300,-3 4-689,2 0 0,0 1 1,1 0-1,-7 27 1,11-37-310,1-1 0,-1 1 1,1 0-1,0 0 0,0 0 1,0-1-1,1 1 0,-1 0 1,1 0-1,2 5 0,-2-8-46,0 1 1,0-1-1,1 0 0,-1 0 0,1 0 1,-1 0-1,1 0 0,0 0 0,-1 0 1,1-1-1,0 1 0,0 0 0,0-1 1,0 0-1,1 1 0,-1-1 0,0 0 1,1 0-1,-1 0 0,0-1 0,3 2 1,1-1-271,0 0 0,1 1 0,-1-2 0,0 1 1,0-1-1,0 0 0,0 0 0,0-1 0,1 1 1,-1-2-1,8-1 0,-11 2-140,-1 0 0,1-1 0,-1 1 0,0 0 0,1-1 0,-1 0 0,0 1 1,0-1-1,0 0 0,0 0 0,-1 0 0,1 0 0,0 0 0,-1 0 0,1-1 0,-1 1 0,0-1 0,0 1 1,0-1-1,0 1 0,0-1 0,-1 1 0,1-1 0,-1 0 0,0 1 0,1-1 0,-2-5 0,1 8 417,0 0-1,0 1 1,0-1-1,0 0 0,-1 0 1,1 0-1,0 0 1,0 0-1,0 0 1,0 0-1,0 0 0,-1 0 1,1 0-1,0 0 1,0 0-1,0 0 1,0 0-1,-1 0 1,1 0-1,0 0 0,0 0 1,0 0-1,0 0 1,-1-1-1,1 1 1,0 0-1,0 0 0,0 0 1,0 0-1,0 0 1,0 0-1,-1 0 1,1 0-1,0-1 0,0 1 1,0 0-1,0 0 1,0 0-1,0 0 1,0 0-1,0-1 1,0 1-1,0 0 0,0 0 1,0 0-1,-1 0 1,1-1-1,0 1 1,0 0-1,0 0 0,0 0 1,1 0-1,-1-1 1,0 1-1,0 0 1,0 0-1,0 0 0,0 0 1,0-1-1,0 1 1,-12 21 1468,-11 31 1427,17-36-2222,-16 49 2225,20-60-2736,1 0 0,0 1 1,0-1-1,1 0 0,-1 1 0,1-1 0,0 1 1,1-1-1,-1 0 0,2 6 0,-1-10-234,-1 0 0,1 0 0,0 0 0,-1 0 0,1 0 0,0 0-1,0-1 1,-1 1 0,1 0 0,0 0 0,0-1 0,0 1 0,0-1-1,0 1 1,0-1 0,0 1 0,0-1 0,0 0 0,0 1-1,0-1 1,0 0 0,1 0 0,-1 0 0,0 0 0,2 0 0,30-4-7124,-3-11-5721</inkml:trace>
</inkml:ink>
</file>

<file path=ppt/ink/ink31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7:34.555"/>
    </inkml:context>
    <inkml:brush xml:id="br0">
      <inkml:brushProperty name="width" value="0.025" units="cm"/>
      <inkml:brushProperty name="height" value="0.025" units="cm"/>
      <inkml:brushProperty name="color" value="#008C3A"/>
    </inkml:brush>
  </inkml:definitions>
  <inkml:trace contextRef="#ctx0" brushRef="#br0">65 10 11755,'0'0'6956,"8"-2"-3534,0 1-3234,-2-1 384,1 0 0,-1 1 0,1 0 0,0 1 0,0-1 0,6 2 0,-12-1-513,1 0-1,-1 0 0,0 1 0,0-1 1,0 0-1,0 1 0,0-1 0,0 1 0,1 0 1,-1-1-1,0 1 0,0 0 0,-1-1 1,1 1-1,0 0 0,0 0 0,0 0 0,0 0 1,-1 0-1,1 0 0,-1 0 0,1 0 0,0 0 1,-1 0-1,0 0 0,1 0 0,-1 0 1,0 1-1,1-1 0,-1 0 0,0 0 0,0 0 1,0 1-1,0-1 0,0 0 0,0 0 1,0 0-1,-1 0 0,1 1 0,0-1 0,-1 0 1,1 0-1,-1 0 0,1 0 0,-2 2 0,-1 4 63,-1 0-1,0 1 0,-1-2 0,0 1 0,0 0 0,0-1 0,-1 0 1,0 0-1,0-1 0,0 1 0,-1-1 0,0-1 0,-11 7 0,7-4 231,-1 2 0,1-1 0,-13 14 0,23-22-345,1 1 0,-1-1 1,0 1-1,1-1 0,-1 1 0,1-1 0,-1 1 1,1-1-1,-1 1 0,1-1 0,0 1 0,-1-1 1,1 1-1,0 0 0,-1-1 0,1 1 0,0 0 0,0-1 1,0 1-1,-1 0 0,1-1 0,0 1 0,0 0 1,0 0-1,0-1 0,0 1 0,0 0 0,1-1 1,-1 1-1,0 0 0,0-1 0,0 1 0,1 0 1,-1-1-1,0 1 0,1 0 0,-1-1 0,0 1 0,1-1 1,-1 1-1,1-1 0,-1 1 0,1-1 0,-1 1 1,1-1-1,-1 1 0,1-1 0,0 0 0,-1 1 1,1-1-1,0 0 0,-1 1 0,1-1 0,0 0 1,-1 0-1,1 0 0,0 0 0,0 1 0,52 4-229,-42-4-58,9 0-730,24 3-2326,-18 4-3702,-21-4 217</inkml:trace>
</inkml:ink>
</file>

<file path=ppt/ink/ink31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7:34.943"/>
    </inkml:context>
    <inkml:brush xml:id="br0">
      <inkml:brushProperty name="width" value="0.025" units="cm"/>
      <inkml:brushProperty name="height" value="0.025" units="cm"/>
      <inkml:brushProperty name="color" value="#008C3A"/>
    </inkml:brush>
  </inkml:definitions>
  <inkml:trace contextRef="#ctx0" brushRef="#br0">0 167 12716,'0'0'8360,"80"-3"-6951,-22-9-160,15-2-320,7-4-288,0 0-385,0-2-128,-6 1-96,-5 1 32,-9 3-32,-8 4-352,-7 3 32,-8 2-2307,-8 3-1280,-11 1-2595</inkml:trace>
</inkml:ink>
</file>

<file path=ppt/ink/ink31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7:35.290"/>
    </inkml:context>
    <inkml:brush xml:id="br0">
      <inkml:brushProperty name="width" value="0.025" units="cm"/>
      <inkml:brushProperty name="height" value="0.025" units="cm"/>
      <inkml:brushProperty name="color" value="#008C3A"/>
    </inkml:brush>
  </inkml:definitions>
  <inkml:trace contextRef="#ctx0" brushRef="#br0">17 4 16432,'0'0'8728,"12"0"-7596,30-1-91,-14-1-569,-1 2-1,0 0 1,1 2 0,39 8 0,-65-10-458,0 0-1,0 1 1,0-1-1,0 1 1,0 0-1,0-1 1,0 1-1,0 0 1,-1 0-1,1 0 1,0 1-1,-1-1 1,1 0-1,0 1 1,-1-1 0,0 1-1,1-1 1,-1 1-1,0-1 1,0 1-1,0 0 1,0 0-1,0 0 1,0 0-1,0 0 1,-1 0-1,1 0 1,-1 0-1,1 0 1,-1 0-1,0 0 1,0 0-1,0 0 1,0 0 0,0 0-1,0 0 1,-1 0-1,1 0 1,-1 0-1,1 0 1,-1 0-1,0 0 1,0 0-1,0 0 1,-2 2-1,-3 7 25,0-1 0,-1 0-1,-1-1 1,1 0 0,-2 0 0,-14 12-1,-11 5 116,-69 40 1,26-19 1707,112-47-1840,23-11-228,58-19 1,-5 0-956,-99 27 658,34-7-2842,-3-1-4223,-7-1-4773</inkml:trace>
</inkml:ink>
</file>

<file path=ppt/ink/ink31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7:35.616"/>
    </inkml:context>
    <inkml:brush xml:id="br0">
      <inkml:brushProperty name="width" value="0.025" units="cm"/>
      <inkml:brushProperty name="height" value="0.025" units="cm"/>
      <inkml:brushProperty name="color" value="#008C3A"/>
    </inkml:brush>
  </inkml:definitions>
  <inkml:trace contextRef="#ctx0" brushRef="#br0">94 34 9545,'0'0'16175,"10"-6"-13943,31-17-396,-40 22-1790,1 1 1,0-1-1,0 0 0,-1 1 1,1-1-1,0 1 0,0 0 0,0-1 1,-1 1-1,1 0 0,0 0 1,0 0-1,0 0 0,0 1 0,0-1 1,-1 1-1,1-1 0,0 1 1,0-1-1,-1 1 0,1 0 1,0 0-1,-1 0 0,1 0 0,-1 0 1,1 0-1,-1 0 0,0 0 1,1 1-1,-1-1 0,0 0 0,0 1 1,0-1-1,0 1 0,0 0 1,0-1-1,0 1 0,-1 0 0,1-1 1,0 4-1,2 2 74,-1 0 0,0 0 0,-1 1 0,0-1 1,0 0-1,0 1 0,-1-1 0,-1 9 0,0-8-120,-2-1 0,1 1 0,-1-1 0,0 0 0,-1 0 0,0 0 0,0 0 0,0-1 0,-1 1 0,0-1 0,0 0 0,0 0 0,-1-1 0,-10 8 0,33-18-189,-1 1 0,1 1 0,-1 0 0,28 0 0,-40 3-91,1 0-1,-1 0 1,1 0-1,-1 0 1,0 1-1,1 0 1,-1 0 0,1 0-1,-1 0 1,5 3-1,-7-3 266,-1 0-1,0 0 1,0 1 0,0-1-1,0 0 1,0 0 0,0 1-1,0-1 1,0 1-1,-1-1 1,1 0 0,-1 1-1,1 0 1,-1-1-1,1 1 1,-1-1 0,0 1-1,1-1 1,-1 1-1,0 0 1,0-1 0,-1 1-1,1 0 1,0-1-1,0 1 1,-1-1 0,1 1-1,-1-1 1,1 1 0,-1-1-1,0 1 1,-1 1-1,-2 6 286,0-1 0,-1 0 0,0 0 0,-1 0 0,1-1 0,-1 0 0,-1 0-1,-12 10 1,-62 44 1839,70-54-2179,0-1 0,0 0-1,-1 0 1,-17 5 0,24-9-338,0-1-1,0 0 1,0 0 0,0 0 0,0-1-1,0 1 1,0-1 0,0 0-1,0-1 1,0 1 0,0-1-1,0 0 1,0 0 0,-6-3 0,-9-8-16211</inkml:trace>
</inkml:ink>
</file>

<file path=ppt/ink/ink31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8:06.918"/>
    </inkml:context>
    <inkml:brush xml:id="br0">
      <inkml:brushProperty name="width" value="0.025" units="cm"/>
      <inkml:brushProperty name="height" value="0.025" units="cm"/>
      <inkml:brushProperty name="color" value="#E71224"/>
    </inkml:brush>
  </inkml:definitions>
  <inkml:trace contextRef="#ctx0" brushRef="#br0">46 158 9993,'29'-91'3412,"-9"24"3298,-21 73-6227,0 0-1,0 0 1,0 0 0,1 0-1,0 0 1,1 8 0,-1 25-152,-23 186 689,-31 407-727,42 530-1318,13-789 993,19-44 437,-1-3-1488,-19-324 892,0 0 0,0-1 0,0 1-1,0-1 1,0 1 0,0 0-1,-1-1 1,1 1 0,0-1-1,-1 1 1,1 0 0,-1-1-1,0 1 1,-1 1 0,-16 3-5721,-1-6-3489</inkml:trace>
</inkml:ink>
</file>

<file path=ppt/ink/ink31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26.569"/>
    </inkml:context>
    <inkml:brush xml:id="br0">
      <inkml:brushProperty name="width" value="0.025" units="cm"/>
      <inkml:brushProperty name="height" value="0.025" units="cm"/>
      <inkml:brushProperty name="color" value="#E71224"/>
    </inkml:brush>
  </inkml:definitions>
  <inkml:trace contextRef="#ctx0" brushRef="#br0">1023 132 5862,'1'-3'360,"0"1"1,0 0-1,0-1 1,0 1 0,-1 0-1,1-1 1,0 1 0,-1-1-1,0 1 1,0-1-1,0 1 1,0-1 0,0 1-1,0-1 1,-1 1 0,1-1-1,-1 1 1,1-1-1,-1 1 1,0 0 0,0-1-1,-2-2 1,0 2-185,0-1 0,0 1 0,0-1 0,0 1 0,-1 0 0,0 1 0,1-1 0,-1 1 0,0-1 0,0 1 0,-7-2 0,-9-3 38,-1 1 0,0 1 0,-1 0 1,-23-1-1,-64-1 1230,-153 7 0,238 2-1294,0 0 0,0 1 0,0 2 0,1 0 0,-1 2-1,1 0 1,1 2 0,-1 0 0,1 2 0,1 0 0,0 1 0,-28 22 0,36-23-88,1 0 1,-1 1 0,2 0-1,0 1 1,0 0 0,1 1-1,1 0 1,1 1 0,0 0-1,0 0 1,2 1 0,0-1-1,0 2 1,2-1-1,0 0 1,1 1 0,0 0-1,0 28 1,3-21 139,2 0 0,0 1-1,1-1 1,1-1 0,1 1-1,2-1 1,0 1 0,13 27 0,-15-41-185,0 1 0,1-1 1,0 0-1,1-1 0,0 0 1,0 0-1,1 0 0,0-1 1,0 0-1,1 0 0,0-1 1,1-1-1,-1 1 0,1-1 1,0-1-1,1 0 0,0 0 1,-1-1-1,17 3 0,3-1 68,0-3 0,1 0 1,0-2-1,-1-1 0,44-6 0,155-35 455,-127 20-278,-48 12-119,-13 2 13,-1-1 0,73-25 1,-102 29-79,0-1 0,0-1 0,0 1 0,-1-2 0,1 0 0,-2 0 1,1-1-1,-1 0 0,0 0 0,-1-1 0,0 0 0,0-1 0,-1 0 0,7-11 0,-7 7-15,0 0-1,-1 0 1,-1 0 0,0-1-1,-1 0 1,0 0-1,-2 0 1,1 0-1,-2-1 1,0 1-1,-1-1 1,-1 1-1,-3-22 1,3 28-75,-1 0 0,-1-1 0,0 1 0,0 0 0,-1 0-1,0 1 1,0-1 0,-1 1 0,0 0 0,0 0 0,-1 1 0,0-1 0,-1 1 0,0 1 0,0-1 0,0 1 0,0 0 0,-1 1 0,0 0 0,-1 0-1,1 1 1,-16-6 0,4 4-1102,0 2 0,0 0 1,0 1-1,-1 1 0,0 1 0,-21 2 0,-1-2-3175,-18 0-5064</inkml:trace>
</inkml:ink>
</file>

<file path=ppt/ink/ink31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29.959"/>
    </inkml:context>
    <inkml:brush xml:id="br0">
      <inkml:brushProperty name="width" value="0.025" units="cm"/>
      <inkml:brushProperty name="height" value="0.025" units="cm"/>
      <inkml:brushProperty name="color" value="#E71224"/>
    </inkml:brush>
  </inkml:definitions>
  <inkml:trace contextRef="#ctx0" brushRef="#br0">1304 210 10826,'0'0'1687,"-2"-12"86,2 10-1770,-1-5 318,1 0 1,-2-1 0,1 1 0,-1 0-1,0 0 1,0 0 0,-1 0-1,0 0 1,0 1 0,-1-1-1,0 1 1,0 0 0,0 0-1,-1 0 1,0 1 0,-10-10-1,1 7-6,0-1-1,-1 2 1,0-1 0,-1 2-1,1 0 1,-1 1-1,0 1 1,-31-4-1,-14 1 308,-62 2 0,108 5-570,-43-1 138,0 2 0,0 3-1,0 2 1,0 3 0,-90 27 0,122-28-180,1 1 0,0 1 0,1 1 1,0 2-1,1 0 0,1 2 0,0 0 0,0 1 1,2 1-1,0 2 0,1 0 0,1 0 0,1 2 1,-22 34-1,24-29-19,2 1 1,1 0-1,1 1 1,2 0 0,1 1-1,1 0 1,1 0-1,1 1 1,2-1-1,1 1 1,3 38-1,0-63 11,-1 0-1,1 1 1,1-1-1,-1 0 1,1 0-1,0 0 0,0 0 1,0 0-1,0-1 1,1 1-1,0-1 1,0 1-1,1-1 0,5 7 1,-2-6 21,0 1 0,0-1 0,1 0 0,-1 0 0,1-1 0,0 0 0,0-1 0,10 4 0,11 0 50,-1 0 0,2-2-1,-1-2 1,36 1 0,14-2-19,-1-4-1,1-3 1,-1-4-1,106-25 1,-130 20 102,0-2 0,-1-2 0,-1-3 1,-1-2-1,-1-2 0,92-63 0,-121 72-18,0 0 0,-2-2 0,0 0 0,-1-1 0,23-31-1,-34 39-85,1-1-1,-1 0 1,-1 0-1,0 0 0,-1-1 1,0 1-1,-1-1 0,-1 0 1,0-1-1,0 1 0,-1-1 1,0-14-1,-2 23-51,0 1-1,-1-1 1,1 1-1,-1-1 1,0 1 0,0-1-1,0 1 1,-1-1-1,0 1 1,0 0 0,0 0-1,0 0 1,0 0-1,-1 0 1,0 1 0,-4-6-1,2 4 0,-1 1 1,0-1-1,0 1 0,0 0 1,0 1-1,0 0 0,-1 0 1,0 0-1,-10-3 0,-11 0-72,0 2 0,0 0 0,-1 2 0,-33 1 0,-162 18-5253,155-10 1897,-36 1-4205</inkml:trace>
</inkml:ink>
</file>

<file path=ppt/ink/ink31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56.502"/>
    </inkml:context>
    <inkml:brush xml:id="br0">
      <inkml:brushProperty name="width" value="0.025" units="cm"/>
      <inkml:brushProperty name="height" value="0.025" units="cm"/>
      <inkml:brushProperty name="color" value="#E71224"/>
    </inkml:brush>
  </inkml:definitions>
  <inkml:trace contextRef="#ctx0" brushRef="#br0">269 225 8968,'0'-2'593,"0"0"0,0 0 0,0 1 0,-1-1 0,1 0 0,-1 0 0,1 0 0,-1 0 0,1 1 0,-1-1 0,0 0 0,0 1 0,0-1 0,0 0 0,0 1 0,0-1 0,-1 1 0,1 0 0,0-1 0,-1 1 0,-2-2 0,0 1-239,0 0 0,0 0 0,0 1 0,0-1 0,0 1 0,0 0 0,0 0 1,0 1-1,-8-1 0,4 0-321,1 1 0,-1 1 0,1-1 0,-1 1-1,1 1 1,-1-1 0,1 1 0,0 0 0,0 1 0,0 0 0,-10 5 0,7 0 85,1 0-1,1 0 1,-1 1 0,2 0 0,-1 0-1,1 1 1,0 0 0,-6 14 0,9-17-5,0 0 0,1 0 0,0 0 0,1 1 0,-1-1 0,1 1 0,1 0 0,0 0 0,0 0 0,0-1 0,1 1 0,0 0 0,2 11 0,-1-17-88,0 0 0,0 0 0,0 0 0,0-1 0,0 1 0,0 0 0,0-1 0,1 1-1,-1-1 1,1 1 0,-1-1 0,1 0 0,0 1 0,-1-1 0,1 0 0,0 0 0,0 0-1,0-1 1,0 1 0,0 0 0,0-1 0,0 1 0,0-1 0,0 0 0,0 1 0,3-1-1,5 0 90,0 1-1,0-1 0,0-1 1,14-2-1,-11-1-72,0 0 0,0 0-1,0-1 1,0-1 0,-1-1 0,0 1 0,0-2 0,0 0 0,-1 0-1,-1-1 1,1 0 0,-1-1 0,-1 0 0,11-15 0,-12 15 41,-1 0 0,0 0 0,-1 0 0,0-1 0,0 0 0,-1-1 0,-1 1 0,0-1 0,-1 1 0,0-1 0,0 0 0,-2-1 0,1 1 0,-1 0 0,-1 0 0,-2-18 0,1 25-44,0 1-1,0-1 0,0 1 1,-1-1-1,1 1 1,-1 0-1,-1 0 0,1 0 1,0 0-1,-1 0 1,0 0-1,0 1 1,0-1-1,0 1 0,0 0 1,-8-6-1,4 5-22,0 1 0,0-1 0,0 1 0,0 0 0,0 1 0,-1 0 0,1 0 0,-1 0-1,-12 0 1,6 1-55,0 1 0,0 0-1,0 1 1,0 0 0,0 2-1,0-1 1,1 2 0,-1 0-1,1 0 1,-24 12 0,34-14-185,0 0 1,0 0 0,0 0 0,0 0-1,0 1 1,0-1 0,1 1-1,-1-1 1,1 1 0,0 0 0,0 0-1,0 0 1,-2 4 0,4-6 44,0-1 1,0 1 0,-1 0 0,1-1-1,0 1 1,0 0 0,0-1 0,0 1-1,0 0 1,0-1 0,0 1-1,0 0 1,1-1 0,-1 1 0,0 0-1,0-1 1,0 1 0,1-1 0,-1 1-1,0 0 1,1-1 0,-1 1-1,0-1 1,1 1 0,-1-1 0,2 2-1,0-1-289,0 0 0,0 0 0,0 0 0,0 0 0,0 0 0,1-1 0,-1 1 0,0-1 0,0 1 0,1-1 0,-1 0 0,3 0 0,27 1-5910</inkml:trace>
</inkml:ink>
</file>

<file path=ppt/ink/ink31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56.503"/>
    </inkml:context>
    <inkml:brush xml:id="br0">
      <inkml:brushProperty name="width" value="0.025" units="cm"/>
      <inkml:brushProperty name="height" value="0.025" units="cm"/>
      <inkml:brushProperty name="color" value="#E71224"/>
    </inkml:brush>
  </inkml:definitions>
  <inkml:trace contextRef="#ctx0" brushRef="#br0">53 0 19603,'0'0'3774,"0"9"-2760,-4 36-214,-1-1 0,-20 81 1,10-58-656,14-66-123,0 1-1,1-1 1,-1 0-1,1 1 0,0-1 1,0 1-1,-1-1 0,1 1 1,0-1-1,0 0 0,0 1 1,0-1-1,1 1 0,-1-1 1,0 1-1,1-1 1,-1 0-1,0 1 0,1-1 1,0 0-1,-1 1 0,1-1 1,0 0-1,0 0 0,0 1 1,-1-1-1,3 2 0,1-2 67,-1 0-1,0 0 0,1-1 1,-1 1-1,1-1 0,-1 1 1,0-1-1,1 0 0,5-1 1,8 0-134,12 0-397,36 0-3152,-62 1 2752,0 0 0,0 1 0,-1-1 0,1 1 1,0 0-1,-1 0 0,1 0 0,0 0 1,-1 0-1,4 3 0,-1 1-5435</inkml:trace>
</inkml:ink>
</file>

<file path=ppt/ink/ink31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56.504"/>
    </inkml:context>
    <inkml:brush xml:id="br0">
      <inkml:brushProperty name="width" value="0.025" units="cm"/>
      <inkml:brushProperty name="height" value="0.025" units="cm"/>
      <inkml:brushProperty name="color" value="#E71224"/>
    </inkml:brush>
  </inkml:definitions>
  <inkml:trace contextRef="#ctx0" brushRef="#br0">1 62 11979,'0'0'6342,"67"7"-4035,-16-11-994,17-8-833,8-2-224,2 3-95,1 0-65,-7 1-32,-9 6-385,-16 2-1889,-11 2-1441,-16 0-1858,-9 0-4004</inkml:trace>
</inkml:ink>
</file>

<file path=ppt/ink/ink31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56.505"/>
    </inkml:context>
    <inkml:brush xml:id="br0">
      <inkml:brushProperty name="width" value="0.025" units="cm"/>
      <inkml:brushProperty name="height" value="0.025" units="cm"/>
      <inkml:brushProperty name="color" value="#E71224"/>
    </inkml:brush>
  </inkml:definitions>
  <inkml:trace contextRef="#ctx0" brushRef="#br0">269 175 15310,'0'0'9481,"-2"-8"-7286,2 6-2123,-1 0 0,1-1 0,-1 1 0,0 0 0,1 0 0,-1 0 0,0 0 0,-1 0 0,1 1 0,0-1 0,0 0 0,-1 0 0,1 1 0,-1-1 0,0 1 0,1-1 0,-1 1 0,0 0 0,0 0 0,0 0 0,-2-2 0,-1 2-25,1 0 0,0 1 1,0-1-1,0 1 1,-1 0-1,1 0 0,0 0 1,0 0-1,-1 1 0,1-1 1,0 1-1,0 0 1,-8 4-1,-1 0-49,1 1 1,0 0-1,0 1 0,0 0 1,1 1-1,0 0 1,1 1-1,-13 13 0,18-17 5,0 0-1,0 1 0,0-1 0,1 1 1,0 0-1,1 0 0,-1 0 1,1 1-1,0-1 0,0 1 1,1 0-1,0-1 0,0 1 0,1 0 1,0 0-1,0 1 0,1 10 1,0-16 6,1 0 1,0-1-1,0 1 1,0-1-1,0 1 1,0-1 0,0 1-1,1-1 1,-1 0-1,0 0 1,1 0-1,-1 1 1,1-1 0,0 0-1,-1-1 1,1 1-1,-1 0 1,1 0-1,0-1 1,0 1-1,-1-1 1,1 1 0,0-1-1,0 0 1,0 0-1,0 0 1,-1 0-1,5-1 1,4 2 48,0-1-1,1-1 1,-1 0 0,12-3 0,-6-2 92,0 0 0,0-1 1,-1-1-1,1 0 1,-2-1-1,0-1 0,0 0 1,0-1-1,-2-1 1,1 0-1,-1 0 1,-1-1-1,-1-1 0,0 0 1,0 0-1,14-30 1,-22 39-127,0 0 0,0-1 0,-1 1 0,0 0 0,0 0 0,0-1 0,0 1 0,-1-1 0,0 1 0,0-1 0,0 1 0,-1-1 0,-2-9 0,2 12-22,-1 0 1,1-1-1,-1 1 0,0 0 0,0 0 1,0 0-1,-1 1 0,1-1 1,-1 0-1,1 1 0,-1 0 0,0-1 1,0 1-1,0 0 0,0 1 1,0-1-1,0 0 0,-1 1 0,1 0 1,-7-2-1,-2 0-317,1 1-1,-1 0 1,1 1 0,-1 0-1,0 1 1,1 0-1,-1 1 1,1 0 0,-15 3-1,22-3 165,1 0-1,-1-1 1,0 1-1,1 1 0,-1-1 1,0 1-1,1-1 1,-1 1-1,1 0 1,0 0-1,0 0 0,0 1 1,0-1-1,0 1 1,0 0-1,1 0 0,-1 0 1,1 0-1,0 0 1,0 0-1,0 0 1,0 1-1,1-1 0,-1 1 1,1 0-1,0-1 1,0 1-1,0 0 0,0 0 1,0 6-1,1-9-69,0 0-1,0 0 0,1 0 0,-1 0 1,0 1-1,0-1 0,0 0 1,1 0-1,-1 0 0,1 0 1,-1 0-1,1 0 0,-1 0 1,1-1-1,-1 1 0,1 0 1,0 0-1,-1 0 0,1 0 0,0-1 1,0 1-1,0 0 0,0-1 1,-1 1-1,1-1 0,0 1 1,2 0-1,30 5-5737,1-5-2049</inkml:trace>
</inkml:ink>
</file>

<file path=ppt/ink/ink31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56.506"/>
    </inkml:context>
    <inkml:brush xml:id="br0">
      <inkml:brushProperty name="width" value="0.025" units="cm"/>
      <inkml:brushProperty name="height" value="0.025" units="cm"/>
      <inkml:brushProperty name="color" value="#E71224"/>
    </inkml:brush>
  </inkml:definitions>
  <inkml:trace contextRef="#ctx0" brushRef="#br0">52 0 22517,'0'0'4004,"-23"60"-1794,13-34-544,1 0-930,2-1-479,5-2-193,2 1-32,0-4-96,0-2-257,9-4-479,3-5-802,3-9-2209,-3 0-1859,4-13-6373</inkml:trace>
</inkml:ink>
</file>

<file path=ppt/ink/ink31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56.507"/>
    </inkml:context>
    <inkml:brush xml:id="br0">
      <inkml:brushProperty name="width" value="0.025" units="cm"/>
      <inkml:brushProperty name="height" value="0.025" units="cm"/>
      <inkml:brushProperty name="color" value="#E71224"/>
    </inkml:brush>
  </inkml:definitions>
  <inkml:trace contextRef="#ctx0" brushRef="#br0">1 0 20724,'0'0'9577</inkml:trace>
</inkml:ink>
</file>

<file path=ppt/ink/ink31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56.508"/>
    </inkml:context>
    <inkml:brush xml:id="br0">
      <inkml:brushProperty name="width" value="0.025" units="cm"/>
      <inkml:brushProperty name="height" value="0.025" units="cm"/>
      <inkml:brushProperty name="color" value="#E71224"/>
    </inkml:brush>
  </inkml:definitions>
  <inkml:trace contextRef="#ctx0" brushRef="#br0">165 0 15631,'0'0'10986,"-8"12"-10313,-14 21-241,2 1-1,1 0 1,2 1 0,1 1 0,-17 61-1,25-69-328,1-1-1,2 1 0,1 0 1,1 1-1,1-1 1,2 1-1,0-1 0,2 1 1,6 29-1,-4-45-189,-1 0 0,2 0 0,0-1 0,0 0 0,1 1 0,1-2 0,0 1 0,0-1 0,1 0 0,12 13-1,-13-18-616,-1 1 0,1-1-1,1 0 1,-1-1-1,1 0 1,0 0-1,0-1 1,0 0-1,16 5 1,21 0-5734</inkml:trace>
</inkml:ink>
</file>

<file path=ppt/ink/ink31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56.509"/>
    </inkml:context>
    <inkml:brush xml:id="br0">
      <inkml:brushProperty name="width" value="0.025" units="cm"/>
      <inkml:brushProperty name="height" value="0.025" units="cm"/>
      <inkml:brushProperty name="color" value="#E71224"/>
    </inkml:brush>
  </inkml:definitions>
  <inkml:trace contextRef="#ctx0" brushRef="#br0">0 377 13132,'0'0'11734,"10"1"-9582,1-2-1847,-1-1 0,0 1 0,0-1 0,0-1 0,0 0 0,0 0 0,0-1 0,-1-1 0,0 1 0,0-1 0,0-1 0,0 0 0,7-7 0,36-30-9,-3-3 0,-1-1 0,-3-3-1,60-84 1,-103 147-478,-3 10-31,-13 46 197,3 0 0,-2 94 0,16-150-1815,10-12-4730,-3-7-1708</inkml:trace>
</inkml:ink>
</file>

<file path=ppt/ink/ink31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56.510"/>
    </inkml:context>
    <inkml:brush xml:id="br0">
      <inkml:brushProperty name="width" value="0.025" units="cm"/>
      <inkml:brushProperty name="height" value="0.025" units="cm"/>
      <inkml:brushProperty name="color" value="#E71224"/>
    </inkml:brush>
  </inkml:definitions>
  <inkml:trace contextRef="#ctx0" brushRef="#br0">2 11 18001,'-1'0'7719,"16"-1"-6117,8-2-513,10-1-801,10 2-256,4 2-64,1 0-2242,-4 0-3203,-5 0-3107</inkml:trace>
</inkml:ink>
</file>

<file path=ppt/ink/ink31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56.511"/>
    </inkml:context>
    <inkml:brush xml:id="br0">
      <inkml:brushProperty name="width" value="0.025" units="cm"/>
      <inkml:brushProperty name="height" value="0.025" units="cm"/>
      <inkml:brushProperty name="color" value="#E71224"/>
    </inkml:brush>
  </inkml:definitions>
  <inkml:trace contextRef="#ctx0" brushRef="#br0">226 208 13004,'1'-1'333,"0"-1"-1,0 0 0,-1-1 1,1 1-1,-1 0 0,1 0 1,-1 0-1,0 0 0,0 0 0,0 0 1,0 0-1,0 0 0,-1-1 1,1 1-1,0 0 0,-1 0 1,0 0-1,1 0 0,-1 0 1,0 0-1,0 0 0,0 1 1,0-1-1,-1 0 0,1 0 1,0 1-1,-1-1 0,1 1 1,-1-1-1,0 1 0,1 0 0,-3-2 1,-2 1-126,1 0 1,-1 1 0,0-1-1,0 1 1,0 0-1,0 1 1,0-1-1,0 1 1,0 0 0,-11 2-1,11 0-194,0 0-1,-1 0 1,1 0 0,0 0-1,0 1 1,0 0 0,0 1-1,0-1 1,1 1-1,0 0 1,0 1 0,0-1-1,0 1 1,1 0 0,-1 0-1,1 0 1,-4 7-1,5-6 49,-1-1-1,1 0 0,0 1 0,0 0 1,0 0-1,1 0 0,0 0 0,0 0 1,1 0-1,0 1 0,0-1 0,0 0 1,1 1-1,0-1 0,0 1 0,0-1 1,1 0-1,1 8 0,0-12-22,-1 0 0,1 1-1,0-1 1,0 0 0,0 0 0,0 0-1,0 0 1,0 0 0,0-1 0,1 1-1,-1 0 1,1-1 0,-1 0-1,1 0 1,0 0 0,-1 0 0,1 0-1,0 0 1,0-1 0,-1 1 0,1-1-1,0 0 1,0 0 0,0 0 0,0 0-1,-1 0 1,5-1 0,4 0 78,0 0-1,0-1 1,0 0 0,0-1-1,19-7 1,-17 3-29,0-1 1,0 0-1,-1 0 0,0-1 0,0-1 1,-1 0-1,-1-1 0,1 0 0,9-14 1,-16 19-7,1 0 0,-1 0 0,0 0 0,0-1 0,-1 0 0,0 0 0,0 0 0,-1 0 0,0 0-1,0-1 1,-1 1 0,1 0 0,-2-1 0,1 1 0,-1-1 0,0 0 0,-1 1 0,0-1 0,0 1 0,-3-9 0,2 10-60,-1 1-1,0 0 1,0 1-1,0-1 1,-1 0-1,0 1 1,1 0-1,-2 0 1,1 0-1,0 0 1,-1 1-1,0-1 1,0 1-1,0 1 1,0-1-1,0 1 1,0-1-1,-1 2 1,1-1-1,-1 0 1,0 1-1,1 0 1,-1 1-1,-7-1 1,2 0-40,0 0 1,-1 1-1,1 1 0,0 0 0,0 0 1,0 1-1,0 0 0,0 1 1,0 0-1,0 1 0,-15 8 0,-9 13-494,34-24 348,-1 1 1,1-1-1,0 0 0,-1 1 0,1-1 0,0 1 0,0 0 0,0-1 0,0 1 0,0 0 0,1 0 0,-1-1 0,0 1 0,1 0 1,-1 0-1,1 0 0,0 0 0,0 0 0,0 2 0,0-3-207,1 1 0,0-1 0,0 0 0,0 0 0,0 0 0,0 0 0,1 0-1,-1 0 1,0 0 0,0 0 0,1 0 0,-1-1 0,0 1 0,1 0 0,-1-1 0,1 1 0,-1-1 0,1 0 0,-1 1 0,1-1 0,-1 0 0,1 0 0,-1 0 0,1 0 0,-1 0 0,1 0 0,1-1-1,2 1-1258,23 0-8725</inkml:trace>
</inkml:ink>
</file>

<file path=ppt/ink/ink31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56.512"/>
    </inkml:context>
    <inkml:brush xml:id="br0">
      <inkml:brushProperty name="width" value="0.025" units="cm"/>
      <inkml:brushProperty name="height" value="0.025" units="cm"/>
      <inkml:brushProperty name="color" value="#E71224"/>
    </inkml:brush>
  </inkml:definitions>
  <inkml:trace contextRef="#ctx0" brushRef="#br0">224 1 13613,'0'0'12481,"-10"4"-12097,-8 5-274,0 1-1,0 1 1,1 0-1,1 1 1,0 1-1,1 1 0,0 0 1,1 0-1,1 2 1,0 0-1,-18 30 1,30-44-61,-1 1 0,1-1 1,0 1-1,0-1 0,0 1 1,0-1-1,1 1 0,-1 0 1,1-1-1,0 1 0,0 0 1,-1-1-1,2 1 0,-1 0 1,0 0-1,1-1 0,-1 1 1,1-1-1,1 5 0,-1-5-10,1 0-1,0 0 1,-1 0-1,1 0 1,0 0-1,0-1 1,0 1-1,0 0 1,0-1-1,0 0 1,1 1-1,-1-1 1,0 0-1,1 0 1,-1-1-1,5 2 1,10 1-81,-1-1 1,1-1 0,0 0 0,32-4 0,-40 3-108,2-1-439,-1 0 0,1-1 1,19-6-1,5-10-3953,-31 13 810,-4 0-2200</inkml:trace>
</inkml:ink>
</file>

<file path=ppt/ink/ink31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56.513"/>
    </inkml:context>
    <inkml:brush xml:id="br0">
      <inkml:brushProperty name="width" value="0.025" units="cm"/>
      <inkml:brushProperty name="height" value="0.025" units="cm"/>
      <inkml:brushProperty name="color" value="#E71224"/>
    </inkml:brush>
  </inkml:definitions>
  <inkml:trace contextRef="#ctx0" brushRef="#br0">0 54 10442,'0'0'11755,"87"5"-9609,-31-13-769,10-1-352,7 0-224,4-1-256,-3 1-385,-8 1-64,-10 4-96,-11 3-1217,-14 1-1090,-9 0-511,-9 0-321,-5 0-3011</inkml:trace>
</inkml:ink>
</file>

<file path=ppt/ink/ink31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56.514"/>
    </inkml:context>
    <inkml:brush xml:id="br0">
      <inkml:brushProperty name="width" value="0.025" units="cm"/>
      <inkml:brushProperty name="height" value="0.025" units="cm"/>
      <inkml:brushProperty name="color" value="#E71224"/>
    </inkml:brush>
  </inkml:definitions>
  <inkml:trace contextRef="#ctx0" brushRef="#br0">289 231 14926,'0'0'4404,"1"-8"-629,5-29-471,-6 35-3210,0 0 1,0-1-1,0 1 0,0 0 1,-1 0-1,1 0 0,-1 0 0,1 0 1,-1-1-1,0 1 0,0 0 1,0 0-1,0 1 0,0-1 1,0 0-1,0 0 0,-1 0 1,1 1-1,-1-1 0,1 1 0,-1-1 1,0 1-1,1 0 0,-1-1 1,0 1-1,0 0 0,0 0 1,0 0-1,0 1 0,0-1 1,0 0-1,0 1 0,0-1 0,-3 1 1,-9-3 414,1 1 1,-1 0-1,-26 1 0,35 1-493,-3 1-29,0-1-1,0 1 0,0 1 1,0-1-1,0 1 0,0 1 1,1-1-1,-1 1 1,1 1-1,-1-1 0,1 2 1,-8 4-1,11-5 3,-1-1 1,1 1-1,0-1 0,0 1 1,0 1-1,1-1 1,0 0-1,-1 1 0,2 0 1,-1 0-1,0 0 1,1 0-1,0 0 0,0 0 1,0 0-1,1 1 1,0-1-1,-1 11 0,2-14 12,0 0-1,1 0 1,-1 1-1,1-1 1,-1 0-1,1 0 1,0 0-1,0 0 1,0 0-1,0 0 1,0 0-1,0 0 1,1-1 0,-1 1-1,0 0 1,1-1-1,0 1 1,-1-1-1,1 1 1,0-1-1,0 0 1,0 0-1,-1 0 1,1 0-1,0 0 1,1 0-1,-1 0 1,0-1-1,0 1 1,0-1-1,0 1 1,0-1-1,1 0 1,3 0-1,6 1 44,1-1-1,0 0 0,0 0 1,23-5-1,-20 1-26,0-1 1,0-1-1,0 0 0,-1-1 0,0 0 0,0-2 1,13-9-1,-18 11 45,0 0 0,-1 0 0,0-1 1,0 0-1,-1-1 0,0 0 0,0 0 1,-1-1-1,0 0 0,8-16 0,-14 23-47,1 0-1,-1-1 1,0 1-1,0 0 1,0 0-1,-1 0 0,1-1 1,-1 1-1,1 0 1,-1-1-1,0 1 1,0 0-1,-1-1 0,1 1 1,-1 0-1,0-1 1,0 1-1,0 0 1,0 0-1,-2-4 0,0 3-10,1 1 0,-1 0 0,0 0 0,0 0 0,-1 0 0,1 0 0,-1 0 0,1 1 0,-1 0 0,0 0 0,0 0 0,0 0 0,-6-2 0,-11-1-18,0 0-1,1 2 1,-1 0-1,-1 1 1,-23 2 0,30 0-163,1 1 1,-1 0 0,1 1 0,-20 5-1,30-5-32,0-1-1,1 0 0,-1 1 1,1-1-1,-1 1 0,1 0 1,0 0-1,-1 1 0,1-1 0,-3 3 1,5-3-66,0-1 1,0 1-1,0-1 1,0 1-1,0 0 0,0-1 1,1 1-1,-1 0 1,1-1-1,-1 1 1,1 0-1,-1 0 1,1 0-1,0-1 1,0 1-1,0 0 1,0 0-1,0 0 0,0 0 1,1-1-1,-1 1 1,1 2-1,0-2-210,0 0 0,0 0-1,0 0 1,0-1 0,0 1 0,1 0-1,-1-1 1,1 1 0,-1-1-1,1 0 1,-1 1 0,1-1 0,0 0-1,0 0 1,-1 0 0,1 0-1,0 0 1,0 0 0,0-1 0,3 2-1,26 6-8818</inkml:trace>
</inkml:ink>
</file>

<file path=ppt/ink/ink31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56.515"/>
    </inkml:context>
    <inkml:brush xml:id="br0">
      <inkml:brushProperty name="width" value="0.025" units="cm"/>
      <inkml:brushProperty name="height" value="0.025" units="cm"/>
      <inkml:brushProperty name="color" value="#E71224"/>
    </inkml:brush>
  </inkml:definitions>
  <inkml:trace contextRef="#ctx0" brushRef="#br0">0 0 16432,'0'0'13965,"0"54"-13164,0-33-225,6-1-320,8-2-128,2-5-31,5-5-33,-1-3-353,1-5-576,-1 0-448,-4-2-1057,-2-11-1954,-2-4-1249,0-4-3940</inkml:trace>
</inkml:ink>
</file>

<file path=ppt/ink/ink31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56.516"/>
    </inkml:context>
    <inkml:brush xml:id="br0">
      <inkml:brushProperty name="width" value="0.025" units="cm"/>
      <inkml:brushProperty name="height" value="0.025" units="cm"/>
      <inkml:brushProperty name="color" value="#E71224"/>
    </inkml:brush>
  </inkml:definitions>
  <inkml:trace contextRef="#ctx0" brushRef="#br0">67 1 13068,'0'0'3556,"-22"51"-866,11-17-31,-3 0-321,6 2-897,0 0-576,5-2-352,3-5-417,0-6-1666,11-11-2241,11-12-4485</inkml:trace>
</inkml:ink>
</file>

<file path=ppt/ink/ink31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56.517"/>
    </inkml:context>
    <inkml:brush xml:id="br0">
      <inkml:brushProperty name="width" value="0.025" units="cm"/>
      <inkml:brushProperty name="height" value="0.025" units="cm"/>
      <inkml:brushProperty name="color" value="#E71224"/>
    </inkml:brush>
  </inkml:definitions>
  <inkml:trace contextRef="#ctx0" brushRef="#br0">370 11 9577,'0'0'5942,"9"-3"-3695,-5 2-2137,-2 0-21,0 0 0,0 0 0,0 0-1,0 1 1,0-1 0,0 1 0,0-1-1,0 1 1,0 0 0,1-1 0,-1 1-1,0 0 1,0 0 0,0 1 0,0-1-1,0 0 1,1 1 0,-1-1 0,0 1-1,0 0 1,0 0 0,0 0 0,0 0-1,0 0 1,-1 0 0,1 0 0,0 1-1,0-1 1,-1 1 0,1-1 0,-1 1-1,0-1 1,1 1 0,-1 0 0,0 0-1,0 0 1,0 0 0,1 2 0,5 13 196,-1 1 0,-1 0 1,-1 0-1,0 1 1,-1-1-1,-1 1 0,-1 0 1,-1-1-1,0 1 1,-2 0-1,-4 26 1,-5 5 896,-1 0 0,-38 93 0,16-63-960,-3-3 0,-67 104 0,-45 24-4283,68-110-3300</inkml:trace>
</inkml:ink>
</file>

<file path=ppt/ink/ink31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56.518"/>
    </inkml:context>
    <inkml:brush xml:id="br0">
      <inkml:brushProperty name="width" value="0.025" units="cm"/>
      <inkml:brushProperty name="height" value="0.025" units="cm"/>
      <inkml:brushProperty name="color" value="#E71224"/>
    </inkml:brush>
  </inkml:definitions>
  <inkml:trace contextRef="#ctx0" brushRef="#br0">0 1 13261,'0'0'13260,"4"68"-11594,-4-32-641,0 1-513,0-1-288,0-2-160,0-5 0,6-3-64,4-7-992,-2-3-2147,-3-5-2114</inkml:trace>
</inkml:ink>
</file>

<file path=ppt/ink/ink31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56.519"/>
    </inkml:context>
    <inkml:brush xml:id="br0">
      <inkml:brushProperty name="width" value="0.025" units="cm"/>
      <inkml:brushProperty name="height" value="0.025" units="cm"/>
      <inkml:brushProperty name="color" value="#E71224"/>
    </inkml:brush>
  </inkml:definitions>
  <inkml:trace contextRef="#ctx0" brushRef="#br0">0 32 17040,'0'0'6855,"53"-14"-4837,-22 12-257,7-2-896,3 0-641,-2 0-352,-6 3-2819,-7-1-4292</inkml:trace>
</inkml:ink>
</file>

<file path=ppt/ink/ink31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56.520"/>
    </inkml:context>
    <inkml:brush xml:id="br0">
      <inkml:brushProperty name="width" value="0.025" units="cm"/>
      <inkml:brushProperty name="height" value="0.025" units="cm"/>
      <inkml:brushProperty name="color" value="#E71224"/>
    </inkml:brush>
  </inkml:definitions>
  <inkml:trace contextRef="#ctx0" brushRef="#br0">211 295 10346,'0'0'9502,"7"-10"-7254,25-30-268,-31 38-1791,0 1-1,1-1 1,-1 0-1,0 0 0,0 0 1,0 0-1,0 1 1,0-1-1,-1 0 1,1-1-1,0 1 1,-1 0-1,0 0 1,1 0-1,-1 0 1,0 0-1,0 0 0,0 0 1,0-1-1,-1 1 1,0-3-1,0 3-110,0 1-1,0-1 0,0 1 1,-1-1-1,1 1 1,0 0-1,-1-1 0,1 1 1,-1 0-1,1 0 0,-1 0 1,0 0-1,1 0 0,-1 1 1,0-1-1,0 0 1,0 1-1,-3-1 0,-1 0-76,0 0 0,0 0 0,-1 1 0,1-1 0,-1 2 0,1-1-1,0 1 1,0 0 0,-1 0 0,1 0 0,-10 5 0,11-3 0,1 0 0,-1 0 0,1 1-1,0 0 1,0 0 0,0 0 0,0 0 0,0 0 0,1 1 0,0 0 0,0 0 0,1 0 0,-1 0 0,1 0 0,0 0 0,0 0 0,1 1-1,-1-1 1,1 1 0,0 0 0,1-1 0,0 11 0,0-14 9,1 0 0,0 0 0,0 0 0,-1 0 0,1 0 0,1 0 1,-1-1-1,0 1 0,0 0 0,1-1 0,-1 1 0,1-1 0,-1 1 0,1-1 0,0 0 0,0 0 0,-1 0 0,1 0 0,0 0 0,0 0 0,0 0 0,0-1 0,0 1 0,0 0 0,0-1 1,0 0-1,0 0 0,1 1 0,-1-1 0,0 0 0,3-1 0,4 1 29,0 0 1,0-1-1,-1 0 1,1 0-1,-1-1 1,14-4-1,-13 1 23,-1 0 1,1 0-1,-1-1 0,0 0 1,0-1-1,0 1 0,-1-2 1,0 1-1,-1-1 0,0 0 1,0 0-1,0-1 0,-1 1 1,-1-1-1,1 0 0,-2-1 1,1 1-1,-1-1 0,2-13 1,-3 18-32,-1 0 1,0 0-1,0 0 1,-1-1-1,1 1 1,-1 0-1,0 0 1,-1-1-1,1 1 1,-1 0-1,0 0 1,-1 0 0,1-1-1,-1 1 1,0 1-1,0-1 1,-1 0-1,1 0 1,-1 1-1,0-1 1,0 1-1,0 0 1,-1 0-1,0 0 1,0 1 0,0-1-1,0 1 1,0 0-1,0 0 1,-1 0-1,0 1 1,1 0-1,-1-1 1,0 2-1,0-1 1,0 0-1,-9 0 1,4 0-45,-1 1-1,1 0 1,-1 1 0,0 1-1,1-1 1,-1 1 0,0 1-1,1 0 1,-1 1 0,-14 5-1,18-5-28,0 0 0,0 0 0,0 0-1,1 1 1,-1 0 0,1 0 0,0 0 0,0 1-1,1 0 1,0 0 0,-1 1 0,2 0 0,-1-1-1,1 1 1,-7 13 0,10-18-92,0 0 0,1 0 0,-1-1 1,1 1-1,0 0 0,-1 0 0,1 0 1,0 0-1,0 0 0,-1 0 0,1 0 0,0 0 1,0 0-1,0 0 0,0 0 0,0 0 0,0 0 1,1 0-1,-1 0 0,0 0 0,0 0 0,1 0 1,-1 0-1,0-1 0,1 1 0,-1 0 0,1 0 1,0 0-1,-1 0 0,1-1 0,-1 1 0,1 0 1,1 0-1,1 1-505,0-1 1,0 0 0,0 1-1,1-2 1,-1 1-1,0 0 1,0-1 0,1 1-1,3-1 1,28 1-5448</inkml:trace>
</inkml:ink>
</file>

<file path=ppt/ink/ink31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56.521"/>
    </inkml:context>
    <inkml:brush xml:id="br0">
      <inkml:brushProperty name="width" value="0.025" units="cm"/>
      <inkml:brushProperty name="height" value="0.025" units="cm"/>
      <inkml:brushProperty name="color" value="#E71224"/>
    </inkml:brush>
  </inkml:definitions>
  <inkml:trace contextRef="#ctx0" brushRef="#br0">83 0 8008,'0'0'17520,"-52"66"-15918,38-34-385,2 3-705,8 0-255,4-4-97,0-2-96,0-7-32,9-1-481,2-5-896,0-3-609,-2-6-160,-1-3-1761,-2-4-2756</inkml:trace>
</inkml:ink>
</file>

<file path=ppt/ink/ink31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56.522"/>
    </inkml:context>
    <inkml:brush xml:id="br0">
      <inkml:brushProperty name="width" value="0.025" units="cm"/>
      <inkml:brushProperty name="height" value="0.025" units="cm"/>
      <inkml:brushProperty name="color" value="#E71224"/>
    </inkml:brush>
  </inkml:definitions>
  <inkml:trace contextRef="#ctx0" brushRef="#br0">1 36 10378,'0'0'10858,"63"10"-8840,-23-10-897,4-8-769,2-3-288,-4 3-96,-7-2-1409,-10 6-2371,-8-1-5476</inkml:trace>
</inkml:ink>
</file>

<file path=ppt/ink/ink31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56.523"/>
    </inkml:context>
    <inkml:brush xml:id="br0">
      <inkml:brushProperty name="width" value="0.025" units="cm"/>
      <inkml:brushProperty name="height" value="0.025" units="cm"/>
      <inkml:brushProperty name="color" value="#E71224"/>
    </inkml:brush>
  </inkml:definitions>
  <inkml:trace contextRef="#ctx0" brushRef="#br0">0 4 11819,'0'0'12268,"52"-1"-10667,-12 1-191,8 0-674,5 0-383,-1 0-289,-4 0-64,-5 0-1442,-12 0-1889,-10 0-1826,-8-2-2882</inkml:trace>
</inkml:ink>
</file>

<file path=ppt/ink/ink31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56.524"/>
    </inkml:context>
    <inkml:brush xml:id="br0">
      <inkml:brushProperty name="width" value="0.025" units="cm"/>
      <inkml:brushProperty name="height" value="0.025" units="cm"/>
      <inkml:brushProperty name="color" value="#E71224"/>
    </inkml:brush>
  </inkml:definitions>
  <inkml:trace contextRef="#ctx0" brushRef="#br0">1 68 18033,'0'0'5830,"88"-13"-4037,-29 2-287,14-1-770,10 3-383,6 1-257,-1 2-64,-4 2-160,-11 4-449,-13 0-1729,-8 0-1666,-12-1 609,-10-1-1409,-10 0-4101</inkml:trace>
</inkml:ink>
</file>

<file path=ppt/ink/ink31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56.525"/>
    </inkml:context>
    <inkml:brush xml:id="br0">
      <inkml:brushProperty name="width" value="0.025" units="cm"/>
      <inkml:brushProperty name="height" value="0.025" units="cm"/>
      <inkml:brushProperty name="color" value="#E71224"/>
    </inkml:brush>
  </inkml:definitions>
  <inkml:trace contextRef="#ctx0" brushRef="#br0">175 165 9929,'0'0'18626,"13"-7"-18311,-16 7-294,1 0 0,0-1-1,0 1 1,0 0 0,0 0 0,0 0 0,-1 0-1,1 1 1,0-1 0,0 0 0,0 1-1,0 0 1,-4 1 0,-34 10 286,29-8-139,0 1-1,1-1 1,0 2 0,0-1-1,1 1 1,-11 9 0,18-13-108,-1 0 0,0 0-1,1 1 1,-1 0 0,1-1 0,0 1 0,0 0 0,0 0 0,0 0-1,1 0 1,-1 1 0,1-1 0,-1 0 0,1 1 0,1-1 0,-1 1-1,0-1 1,1 1 0,-1-1 0,1 1 0,0-1 0,0 1-1,1 4 1,1-6-45,-1 1 0,0-1 0,1 0 0,-1 1 0,1-1 0,0 0 0,0 0 0,-1-1 0,1 1 0,1 0 0,-1 0 0,0-1 0,0 0 0,1 1 0,-1-1 0,0 0 0,1 0 0,-1 0 0,1 0 0,0-1 0,-1 1 0,1-1 0,0 1 0,-1-1 0,1 0 0,4-1 0,8 2 56,1-1 0,0 0 0,18-4 0,-24 2-71,-1-1 0,1 0 0,-1 0 0,0-1 0,0 0 0,-1-1 0,1 0 0,-1 0 0,0-1 0,-1 0 0,1 0 0,-1-1 0,12-14 0,-14 15 0,0 1 0,-1-1 0,0 0 0,0 0 0,-1-1 0,0 1 0,0-1 0,0 0 0,-1 0 0,0 1 0,0-2 0,0 1 0,-1 0 0,0 0 0,-1 0 0,0-1 0,0 1 0,0 0 0,-3-11 0,1 13 0,0 0 0,0 0 0,-1 0 0,0 0 0,0 0 0,0 0 0,-1 1 0,1 0 0,-1-1 0,0 1 0,0 1 0,-1-1 0,1 1 0,-1-1 0,1 1 0,-1 0 0,0 1 0,-1-1 0,-8-2 0,0 0 0,0 1 0,-1 0 0,1 1 0,-1 0 0,0 1 0,-19 1 0,31 1-178,0 1 0,0-1 0,0 1 0,0 0 0,0 0 0,0 0 0,1 0 0,-1 0 0,0 1 0,1 0 0,-1-1 0,1 1 0,-1 0 0,1 0 0,0 0 0,-3 4 0,4-6 70,0 1 0,1 0-1,-1 0 1,0 0-1,1 0 1,-1 0 0,1 0-1,-1 0 1,1 0-1,-1 0 1,1 0-1,0 0 1,-1 0 0,1 1-1,0-1 1,0 0-1,0 0 1,0 0-1,0 0 1,0 0 0,0 1-1,1-1 1,-1 0-1,0 0 1,0 0 0,1 0-1,-1 0 1,1 0-1,-1 0 1,1 0-1,0 0 1,-1 0 0,1 0-1,0 0 1,-1 0-1,1-1 1,0 1-1,0 0 1,0 0 0,0-1-1,0 1 1,0-1-1,0 1 1,0-1 0,2 2-1,22 6-4236,5-2-1426</inkml:trace>
</inkml:ink>
</file>

<file path=ppt/ink/ink31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56.526"/>
    </inkml:context>
    <inkml:brush xml:id="br0">
      <inkml:brushProperty name="width" value="0.025" units="cm"/>
      <inkml:brushProperty name="height" value="0.025" units="cm"/>
      <inkml:brushProperty name="color" value="#E71224"/>
    </inkml:brush>
  </inkml:definitions>
  <inkml:trace contextRef="#ctx0" brushRef="#br0">41 0 20499,'0'0'12268,"-13"60"-12268,3-41 0,2-1 0,3-3 0,2-2 0,1-3 0,2-2-384,0-6-2115</inkml:trace>
</inkml:ink>
</file>

<file path=ppt/ink/ink31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56.527"/>
    </inkml:context>
    <inkml:brush xml:id="br0">
      <inkml:brushProperty name="width" value="0.025" units="cm"/>
      <inkml:brushProperty name="height" value="0.025" units="cm"/>
      <inkml:brushProperty name="color" value="#E71224"/>
    </inkml:brush>
  </inkml:definitions>
  <inkml:trace contextRef="#ctx0" brushRef="#br0">10 36 13613,'0'0'19154,"-9"-35"-33792</inkml:trace>
</inkml:ink>
</file>

<file path=ppt/ink/ink32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56.528"/>
    </inkml:context>
    <inkml:brush xml:id="br0">
      <inkml:brushProperty name="width" value="0.025" units="cm"/>
      <inkml:brushProperty name="height" value="0.025" units="cm"/>
      <inkml:brushProperty name="color" value="#E71224"/>
    </inkml:brush>
  </inkml:definitions>
  <inkml:trace contextRef="#ctx0" brushRef="#br0">1 13 18514,'0'0'14253,"41"2"-28122,-26-16-4549</inkml:trace>
</inkml:ink>
</file>

<file path=ppt/ink/ink32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56.529"/>
    </inkml:context>
    <inkml:brush xml:id="br0">
      <inkml:brushProperty name="width" value="0.025" units="cm"/>
      <inkml:brushProperty name="height" value="0.025" units="cm"/>
      <inkml:brushProperty name="color" value="#E71224"/>
    </inkml:brush>
  </inkml:definitions>
  <inkml:trace contextRef="#ctx0" brushRef="#br0">368 385 15118,'1'-8'3764,"-1"1"-2787,0-1 0,0 0 0,0 0 0,-1 1 0,0-1-1,0 1 1,-3-10 0,2 14-734,1-1 0,-1 0 0,0 1 0,0-1 1,0 1-1,-1 0 0,1 0 0,-1 0 0,0 0 0,1 0 0,-1 0 0,0 1 0,-1 0 0,1-1 0,0 1 0,-1 0 0,1 1 0,-6-3 0,2 2-206,1 0 0,-1 0 0,1 1 0,-1 0 0,0 0 0,1 1 0,-1 0-1,0 0 1,1 0 0,-1 1 0,0 0 0,1 0 0,-1 1 0,1 0 0,-1 0 0,1 0 0,0 1 0,0 0 0,0 0 0,0 0 0,0 1 0,1 0 0,-6 5 0,4-3-6,1 0 0,-1 1 0,1 0 0,0 0 0,1 0 0,-1 1 0,2-1 0,-1 1 0,1 1 0,0-1 0,1 0 0,0 1 0,0 0 0,1 0 0,0 0 1,-1 12-1,3-19-30,0 1 1,0-1-1,0 0 1,0 0 0,0 0-1,1 0 1,-1 0 0,1 0-1,-1 0 1,1 0-1,0 0 1,0 0 0,0 0-1,0 0 1,0 0 0,0-1-1,1 1 1,-1 0-1,0-1 1,1 1 0,0-1-1,1 2 1,2 0-1,-1-1 0,0 0 0,1 0 0,-1 0 0,1-1 0,-1 0 0,1 1-1,0-2 1,8 2 0,0-1-2,1-1 0,-1-1-1,0 0 1,1-1 0,-1 0-1,21-6 1,-22 3 1,0-1 0,-1 0 0,1 0 0,-2-1 0,1-1 0,-1 0 0,0 0 0,0-1 0,-1 0 0,0 0 0,-1-1 0,0 0 0,-1-1 0,0 0 0,-1 0 0,0-1 0,0 1 0,-1-1 0,-1 0 0,0-1 0,-1 1 0,0-1 0,-1 1 0,0-1 0,-1 0 0,0 0 0,-1 0 0,-1 0 0,0 0 0,-3-14 0,2 21 0,0-1 0,0 1 0,0-1 0,-1 1 0,0 0 0,0 0 0,0 0 0,-1 1 0,0-1 0,0 1 0,-1 0 0,0 0 0,1 0 0,-1 0 0,-9-5 0,4 4 0,0 0 0,0 1 0,0 1 0,0-1 0,-1 2 0,1-1 0,-1 1 0,0 1 0,-12-1 0,9 1 0,0 1 0,-1 0 0,1 1 0,0 1 0,0 1 0,0 0 0,0 0 0,0 1 0,0 1 0,1 1 0,-1-1 0,1 2 0,1 0 0,-1 1 0,-16 11 0,27-16-176,0-1-1,0 0 1,0 1-1,1-1 1,-1 1 0,0-1-1,1 1 1,0 0-1,-1-1 1,1 1-1,0 0 1,0 0 0,0 0-1,0 0 1,0 0-1,0 0 1,1 0 0,-1 1-1,1-1 1,-1 0-1,1 0 1,0 1-1,0-1 1,0 0 0,0 0-1,0 0 1,1 1-1,-1-1 1,1 0 0,-1 0-1,2 3 1,0-2-493,1 0 1,-1 1-1,1-1 1,0 0 0,0-1-1,0 1 1,0 0-1,0-1 1,0 0 0,1 0-1,-1 0 1,1 0-1,0 0 1,-1-1 0,1 1-1,6 0 1,27 6-14226</inkml:trace>
</inkml:ink>
</file>

<file path=ppt/ink/ink32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56.530"/>
    </inkml:context>
    <inkml:brush xml:id="br0">
      <inkml:brushProperty name="width" value="0.025" units="cm"/>
      <inkml:brushProperty name="height" value="0.025" units="cm"/>
      <inkml:brushProperty name="color" value="#E71224"/>
    </inkml:brush>
  </inkml:definitions>
  <inkml:trace contextRef="#ctx0" brushRef="#br0">145 1 16303,'0'0'9535,"-2"11"-8121,-10 22-697,-1 0 0,-1 0 0,-22 35-1,-11 22 421,44-82-1081,-1-2 15,2 0 0,-1 0 1,1 1-1,-1-1 0,-1 13 1,4-18-56,0 0 1,0 0 0,0 0-1,0 0 1,0 0-1,0 1 1,1-1 0,-1 0-1,0 0 1,1 0-1,-1 0 1,1 0-1,-1 0 1,1 0 0,-1 0-1,1 0 1,-1 0-1,1 0 1,0 0 0,0 0-1,0-1 1,-1 1-1,1 0 1,0-1 0,0 1-1,0 0 1,0-1-1,0 1 1,0-1 0,0 1-1,0-1 1,1 0-1,-1 1 1,0-1-1,0 0 1,0 0 0,0 0-1,0 0 1,0 0-1,2 0 1,53 4-184,100-7 0,-67-10-10112</inkml:trace>
</inkml:ink>
</file>

<file path=ppt/ink/ink32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56.531"/>
    </inkml:context>
    <inkml:brush xml:id="br0">
      <inkml:brushProperty name="width" value="0.025" units="cm"/>
      <inkml:brushProperty name="height" value="0.025" units="cm"/>
      <inkml:brushProperty name="color" value="#E71224"/>
    </inkml:brush>
  </inkml:definitions>
  <inkml:trace contextRef="#ctx0" brushRef="#br0">1 42 14862,'0'0'9257,"65"-15"-7015,-20 11-224,9 0-865,8 0-352,2 1-353,3 0-288,-6 2-128,-4 0-64,-10 1-1153,-7 0-1762,-10-2-1857,-8 1-1442,-5-2-5990</inkml:trace>
</inkml:ink>
</file>

<file path=ppt/ink/ink32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56.532"/>
    </inkml:context>
    <inkml:brush xml:id="br0">
      <inkml:brushProperty name="width" value="0.025" units="cm"/>
      <inkml:brushProperty name="height" value="0.025" units="cm"/>
      <inkml:brushProperty name="color" value="#E71224"/>
    </inkml:brush>
  </inkml:definitions>
  <inkml:trace contextRef="#ctx0" brushRef="#br0">223 291 14862,'0'0'5285,"0"-10"-651,1 7-4437,-1 0 0,0 0 0,1 1 0,-1-1 0,0 0 0,-1 0 0,1 0 0,0 0 0,-1 0 0,0 0 0,1 0 0,-1 1 0,0-1 0,-1 0 0,1 1 0,0-1 0,-1 0 0,0 1 0,1 0 0,-1-1-1,0 1 1,0 0 0,0 0 0,0 0 0,-1 0 0,1 0 0,-1 1 0,1-1 0,-1 1 0,1 0 0,-1-1 0,0 1 0,1 0 0,-1 1 0,0-1 0,0 0 0,0 1 0,0 0 0,-5-1 0,3 1-194,-1-1 0,0 1-1,0 0 1,0 1 0,0-1 0,0 1-1,0 0 1,0 1 0,0-1 0,1 1-1,-1 0 1,1 1 0,-1-1 0,1 1-1,0 0 1,0 0 0,0 1 0,0 0-1,1 0 1,0 0 0,-1 0-1,2 0 1,-1 1 0,0 0 0,1 0-1,0 0 1,0 0 0,0 0 0,1 1-1,0-1 1,0 1 0,0 0 0,0 0-1,1-1 1,0 1 0,1 0 0,-1 0-1,1 12 1,0-16-3,0-1 0,1 1 0,-1 0 0,0 0 0,0 0 0,1-1 0,-1 1 0,1 0 0,-1-1 0,1 1 0,0 0 0,0-1 0,0 1 0,0-1 0,0 1 0,0-1 0,0 1 0,0-1 0,1 0 0,-1 0 0,0 1 0,1-1 0,2 1 0,0 0 0,0 0 0,0-1 0,0 1 0,1-1 0,-1 0 0,0 0 0,1-1 0,-1 0 0,8 1 0,0-2 0,-1 0 0,0 0 0,0-1 0,0-1 0,0 0 0,0 0 0,14-7 0,-12 3 0,0-1 0,-1-1 0,0 0 0,0 0 0,-1-1 0,0-1 0,-1 0 0,0 0 0,15-24 0,-19 25 0,0 0 0,-1 0 0,0-1 0,-1 1 0,0-1 0,-1 0 0,0 0 0,-1 0 0,0-1 0,0 1 0,-1 0 0,-1-1 0,-1-17 0,0 25-35,1 0 0,-1 1 0,0-1 0,0 0-1,0 1 1,0 0 0,0-1 0,-1 1 0,0-1 0,1 1 0,-1 0 0,0 0 0,-1 0-1,1 0 1,-1 1 0,1-1 0,-1 0 0,0 1 0,0 0 0,0 0 0,-3-2 0,1 2-90,1 0 1,-1 0-1,0 1 1,1 0-1,-1 0 1,0 0-1,0 0 1,0 1-1,0 0 1,0 0-1,0 0 1,0 1-1,0-1 1,-6 3-1,6-2-10,0 0 0,0 0 0,0 1 0,0-1 0,1 1 0,-1 1 0,0-1 0,1 1 0,0-1 0,-1 1 0,1 1 0,0-1 0,1 0 0,-1 1 0,0 0-1,1 0 1,0 0 0,0 0 0,0 1 0,1-1 0,-1 1 0,1-1 0,0 1 0,1 0 0,-1 0 0,1 0 0,0 0 0,0 0 0,0 0 0,1 0 0,0 7 0,0-11-151,0-1 1,0 1-1,0 0 0,0 0 1,0 0-1,1 0 1,-1 0-1,0 0 0,1 0 1,-1 0-1,1-1 1,-1 1-1,1 0 0,-1 0 1,1-1-1,0 1 0,-1 0 1,1-1-1,0 1 1,-1 0-1,1-1 0,0 1 1,0-1-1,0 1 1,0-1-1,-1 0 0,1 1 1,0-1-1,0 0 1,0 0-1,0 1 0,0-1 1,2 0-1,20 1-9691</inkml:trace>
</inkml:ink>
</file>

<file path=ppt/ink/ink32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56.533"/>
    </inkml:context>
    <inkml:brush xml:id="br0">
      <inkml:brushProperty name="width" value="0.025" units="cm"/>
      <inkml:brushProperty name="height" value="0.025" units="cm"/>
      <inkml:brushProperty name="color" value="#E71224"/>
    </inkml:brush>
  </inkml:definitions>
  <inkml:trace contextRef="#ctx0" brushRef="#br0">50 1 18706,'0'0'3037,"-6"12"433,1-4-2935,-23 49 3002,26-52-3248,0-1 0,1 1 0,-1 0-1,1 0 1,0 0 0,0 0 0,1 0 0,-1 0 0,1 0-1,0 0 1,2 9 0,-1-12-288,-1-1 0,1 1 0,0-1 0,0 0 0,0 1 0,1-1 0,-1 0 0,0 0 1,0 0-1,1 0 0,-1 0 0,1 0 0,-1 0 0,1 0 0,-1-1 0,1 1 0,-1-1 0,1 1 0,0-1 0,-1 1 0,1-1 0,0 0 0,-1 0 0,1 0 1,2 0-1,45-2-136,-41 0-672,1 0-1,-1-1 1,1 0 0,-1 0-1,0-1 1,0 0-1,-1 0 1,1-1 0,12-10-1,-8 5-2879,0-1 0,-1 0-1,0 0 1,16-24 0,-42 60 14250,-1 2-4442,-28 57-1567,27-50-2805,-55 126 905,62-131-5100,-11 55 1,16-50-6694</inkml:trace>
</inkml:ink>
</file>

<file path=ppt/ink/ink32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56.534"/>
    </inkml:context>
    <inkml:brush xml:id="br0">
      <inkml:brushProperty name="width" value="0.025" units="cm"/>
      <inkml:brushProperty name="height" value="0.025" units="cm"/>
      <inkml:brushProperty name="color" value="#E71224"/>
    </inkml:brush>
  </inkml:definitions>
  <inkml:trace contextRef="#ctx0" brushRef="#br0">16 19 16720,'0'0'2306,"9"-2"-43,34-5-845,0 2-1,0 2 0,1 1 0,44 5 0,-21-1-1349,252-1-335,-324 2 265,0 0 0,0 0 0,0 0 0,0 1 0,1 0 0,-1 0 0,1 0 0,0 0 1,0 1-1,-5 8 0,2-2 65,0 0-1,1 1 1,1 0 0,0 0 0,0 0 0,1 0 0,1 1 0,0 0 0,1-1 0,0 1 0,0 23 0,2 12 74,11 86 1,15 35-88,-11-77-13,6 118-1,-11 409 780,-9-592-762,0 3 305,0 1 1,-2-1-1,-10 56 1,9-76-292,0-1-1,-1 0 1,0 0 0,-1-1-1,0 1 1,-1-1 0,1 0 0,-1 0-1,-1 0 1,0 0 0,0-1-1,0 0 1,-1-1 0,0 1 0,0-1-1,-15 9 1,8-7-68,-1-1 0,0-1 0,-1 0 0,1 0 0,-1-2 0,0 0 0,0-1 0,-1 0 0,1-2 0,-1 1 0,-21-3 0,11 0 0,0-2 0,1-1 0,-1-1 0,1-1 0,0-1 0,-29-13 0,2-6-1536,20 4-2373,3-3-4483</inkml:trace>
</inkml:ink>
</file>

<file path=ppt/ink/ink32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56.535"/>
    </inkml:context>
    <inkml:brush xml:id="br0">
      <inkml:brushProperty name="width" value="0.025" units="cm"/>
      <inkml:brushProperty name="height" value="0.025" units="cm"/>
      <inkml:brushProperty name="color" value="#E71224"/>
    </inkml:brush>
  </inkml:definitions>
  <inkml:trace contextRef="#ctx0" brushRef="#br0">1 0 19667,'0'0'1729,"87"18"-1024,-25-13 352,15-2-32,7-2-545,2-1-416,-6 0-128,-14 0-1345,-18 0-1057,-28 0 31,-20-8-768,-14-1-7014</inkml:trace>
</inkml:ink>
</file>

<file path=ppt/ink/ink32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56.536"/>
    </inkml:context>
    <inkml:brush xml:id="br0">
      <inkml:brushProperty name="width" value="0.025" units="cm"/>
      <inkml:brushProperty name="height" value="0.025" units="cm"/>
      <inkml:brushProperty name="color" value="#E71224"/>
    </inkml:brush>
  </inkml:definitions>
  <inkml:trace contextRef="#ctx0" brushRef="#br0">262 1 15246,'0'0'1303,"0"10"-460,42 209 4992,-38-157-5071,-2 0-1,-4 0 0,-2 1 1,-23 112-1,-84 239 624,46-190-510,37-128-748,6-21-64,3 1 1,-10 81-1,28-154-64,1-1 0,-1 0 0,1 1-1,0-1 1,0 1 0,0-1-1,0 0 1,0 1 0,0-1 0,1 1-1,-1-1 1,1 0 0,-1 1 0,1-1-1,0 0 1,0 0 0,0 0 0,0 0-1,0 1 1,1-1 0,-1-1-1,1 1 1,-1 0 0,3 2 0,2-2 19,-1 0 1,0 0 0,1-1-1,-1 1 1,1-1 0,0 0-1,-1-1 1,1 0 0,0 0-1,5 0 1,44-4 144,0-3 0,-1-2 0,101-29 0,-32 6-377,56-9-3589,-104 24-2546</inkml:trace>
</inkml:ink>
</file>

<file path=ppt/ink/ink32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1:49.557"/>
    </inkml:context>
    <inkml:brush xml:id="br0">
      <inkml:brushProperty name="width" value="0.025" units="cm"/>
      <inkml:brushProperty name="height" value="0.025" units="cm"/>
      <inkml:brushProperty name="color" value="#E71224"/>
    </inkml:brush>
  </inkml:definitions>
  <inkml:trace contextRef="#ctx0" brushRef="#br0">0 1 1794,'0'0'1473</inkml:trace>
</inkml:ink>
</file>

<file path=ppt/ink/ink32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4:30.085"/>
    </inkml:context>
    <inkml:brush xml:id="br0">
      <inkml:brushProperty name="width" value="0.025" units="cm"/>
      <inkml:brushProperty name="height" value="0.025" units="cm"/>
      <inkml:brushProperty name="color" value="#E71224"/>
    </inkml:brush>
  </inkml:definitions>
  <inkml:trace contextRef="#ctx0" brushRef="#br0">1717 361 8616,'5'-8'3588,"-1"0"-2741,0 0 1,-1 0-1,0-1 1,0 1-1,-1-1 1,0 1-1,2-16 1,-4 19-603,0 1 0,0 0 1,0-1-1,-1 1 0,0-1 1,1 1-1,-2 0 0,1 0 0,0-1 1,-1 1-1,0 0 0,0 0 1,0 0-1,0 1 0,-1-1 0,1 1 1,-1-1-1,0 1 0,0 0 1,-5-4-1,-14-10 203,-2 1 0,1 2 0,-2 0-1,0 2 1,0 0 0,-45-12 0,3 5-40,-103-16-1,98 25-189,1 4-1,-1 2 1,0 3-1,0 4 0,-117 18 1,145-13-19,0 3 0,1 1 1,1 1-1,0 3 0,1 2 0,0 1 1,2 2-1,0 2 0,2 1 1,-44 37-1,62-43-191,0 0 0,1 2 0,2 0 0,0 0 0,1 2 0,1 0 0,1 0 0,1 1 0,1 1 0,-10 30 0,10-17 10,1 2 0,2-1 0,2 1 0,1 0 0,3 0 0,1 44-1,2-62-11,1-1 0,1 0 0,0 0 0,2 0 0,0 0 0,1 0 0,1-1 0,1 0 0,1-1 0,0 0 0,2 0 0,0-1-1,0 0 1,2-1 0,0 0 0,18 16 0,-12-15 7,1-1 1,1 0-1,0-2 0,1 0 0,1-1 0,0-1 1,1-2-1,0 0 0,0-2 0,1 0 0,0-2 0,37 5 1,25-2 36,0-5 1,0-3-1,0-5 1,0-3-1,-1-3 1,145-38-1,-118 16 19,-1-5 1,-3-5-1,-1-5 0,151-89 0,-202 101-69,-1-2 0,55-49 0,-90 68 0,-1-1 0,-1 0 0,-1-2 0,-1 0 0,-1-1 0,0 0 0,23-48 0,-35 62 0,-1 0 0,0 0 0,-1 0 0,1-1 0,-2 1 0,1-1 0,-1 1 0,0-1 0,-1-9 0,0 14 0,-1-1 0,0 0 0,0 1 0,0 0 0,-1-1 0,1 1 0,-1 0 0,0-1 0,0 1 0,-1 0 0,1 1 0,-1-1 0,0 0 0,0 1 0,0-1 0,0 1 0,0 0 0,-6-4 0,-6-3 0,0 0 0,-1 1 0,0 1 0,-1 1 0,0 0 0,-24-7 0,-112-18 0,125 27 0,-179-24-114,-209-4 0,-214 24-2290,564 9 1918,-87 0-6646</inkml:trace>
</inkml:ink>
</file>

<file path=ppt/ink/ink32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4:42.291"/>
    </inkml:context>
    <inkml:brush xml:id="br0">
      <inkml:brushProperty name="width" value="0.025" units="cm"/>
      <inkml:brushProperty name="height" value="0.025" units="cm"/>
      <inkml:brushProperty name="color" value="#E71224"/>
    </inkml:brush>
  </inkml:definitions>
  <inkml:trace contextRef="#ctx0" brushRef="#br0">1129 196 12844,'0'-8'2248,"0"1"-1877,0-1 0,-1 1 0,0 0 0,-1-1 0,1 1 1,-1 0-1,0 0 0,-1 0 0,0 0 0,0 1 0,0-1 1,-1 1-1,0 0 0,0 0 0,-1 0 0,0 0 0,0 1 0,-11-10 1,8 9-257,0 0 1,-1 0 0,0 1-1,0 0 1,-1 1 0,1 0-1,-1 0 1,0 1 0,0 0-1,0 1 1,-1 0 0,1 1-1,0 0 1,-1 0 0,1 1-1,-1 1 1,1-1 0,0 2-1,-1 0 1,1 0 0,0 0-1,-17 8 1,-13 7 336,1 1 1,0 2-1,2 2 0,-37 28 1,73-49-453,-52 37 4,1 2 1,3 3 0,1 2 0,3 1 0,1 3 0,3 2 0,2 1 0,2 2 0,3 2 0,2 0-1,-48 121 1,72-155 65,1 1 0,1-1 0,1 1 0,0 0 0,2 0 0,1 1 0,1-1 0,1 0 0,1 1 0,1-1 0,0 0 0,2 0-1,1 0 1,1 0 0,1-1 0,1 0 0,1 0 0,1-1 0,20 33 0,-8-20-69,1-1 1,2-1-1,2-1 0,0-1 0,2-2 1,1 0-1,1-2 0,43 26 0,-56-41 38,0-1 0,1-1-1,0-1 1,1 0-1,0-2 1,0 0 0,34 5-1,-38-10 91,0 0-1,0 0 1,1-2 0,-1 0-1,0-1 1,-1-1 0,1 0-1,0-1 1,-1 0-1,29-14 1,-7-1 108,-2-1 0,0-2 0,-1-2 0,-2 0 1,57-58-1,-37 27 125,-2-2 0,54-84 0,-71 91-362,-3-1 0,-3-1 0,-1-2 0,32-98 0,-47 113 0,-1-1 0,-1 0 0,-3 0 0,-1 0 0,-2-1 0,-2 1 0,-7-74 0,4 101 0,0 0 0,-1 1 0,0 0 0,-1 0 0,0 0 0,-1 0 0,-1 0 0,0 1 0,0 0 0,-1 0 0,-1 1 0,1 0 0,-2 0 0,1 1 0,-12-10 0,7 9 0,-1 1 0,1 0 0,-2 1 0,1 0 0,-1 1 0,0 1 0,0 0 0,-1 1 0,0 1 0,1 0 0,-24-2 0,-8 2-923,-78 3 0,45 7-2668,-98 20 1,59-2-4615</inkml:trace>
</inkml:ink>
</file>

<file path=ppt/ink/ink32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5:38.738"/>
    </inkml:context>
    <inkml:brush xml:id="br0">
      <inkml:brushProperty name="width" value="0.025" units="cm"/>
      <inkml:brushProperty name="height" value="0.025" units="cm"/>
      <inkml:brushProperty name="color" value="#E71224"/>
    </inkml:brush>
  </inkml:definitions>
  <inkml:trace contextRef="#ctx0" brushRef="#br0">824 247 1153,'10'-6'2514,"16"-11"-1527,-3 2 1185,-1-1 1,39-35 0,-56 46-1860,0 0 0,0 0 0,0-1 0,-1 0-1,0 0 1,0 0 0,0 0 0,-1 0 0,0-1-1,-1 0 1,1 1 0,-1-1 0,0 0 0,-1 0 0,0 0-1,1-15 1,-2 21-307,-1 0-1,1 0 0,-1 0 1,0-1-1,1 1 0,-1 0 1,0 0-1,1 0 0,-1 0 1,0 0-1,0 0 0,0 0 1,0 1-1,0-1 0,0 0 1,0 0-1,-1 1 0,1-1 1,0 1-1,0-1 0,0 1 1,-1-1-1,1 1 1,0 0-1,0-1 0,-1 1 1,1 0-1,0 0 0,-1 0 1,1 0-1,0 0 0,-1 1 1,1-1-1,-2 1 0,-50 8-218,-159 80-263,168-73 678,1 2-1,0 1 0,2 3 0,0 1 1,1 2-1,2 2 0,1 1 1,1 2-1,-39 41 0,46-39-122,1 1 1,1 1-1,2 1 1,2 1-1,1 1 0,2 1 1,2 1-1,1 1 1,2 0-1,2 1 1,1 0-1,2 1 0,3 1 1,1-1-1,-1 60 1,7-69-83,1 1 0,1-1 1,2 0-1,2 0 0,1-1 1,16 49-1,-15-60 4,1-2-1,0 1 1,2-1 0,0 0-1,1-1 1,1 0 0,0-1-1,2-1 1,0 0 0,0-1-1,19 13 1,-23-19 8,0-2 1,1 0-1,-1 0 1,1-1-1,1 0 1,-1-1-1,1-1 1,0 0 0,0 0-1,0-1 1,1-1-1,-1 0 1,1-1-1,-1-1 1,1 0-1,-1-1 1,19-3-1,-7-1 42,0-2-1,-1-1 0,1-1 1,-2 0-1,1-2 0,-1-1 1,-1-1-1,25-19 0,25-20 808,-3-4-1,-2-3 1,-2-2-1,100-125 0,-128 138-555,-3-2-1,-1 0 0,-3-2 1,-2-2-1,-3 0 0,-2-2 0,-2-1 1,13-59-1,-34 116-300,6-26 270,-2 1 1,0-1 0,1-45-1,-6 64-205,1 1-1,-1-1 1,0 1-1,0-1 0,-1 1 1,0-1-1,0 1 1,-6-12-1,6 15-52,0 0 1,0 0-1,0 1 1,0-1 0,0 0-1,-1 1 1,0 0-1,1 0 1,-1-1-1,0 2 1,0-1-1,0 0 1,0 0-1,0 1 1,-1 0-1,1 0 1,0 0-1,-4-1 1,-5 0-376,0 0 1,0 1-1,0 1 1,1 0-1,-1 0 1,0 1-1,-19 4 1,-1 4-2873,-43 15 0,-9 4-2146,47-19-5910</inkml:trace>
</inkml:ink>
</file>

<file path=ppt/ink/ink32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5:45.265"/>
    </inkml:context>
    <inkml:brush xml:id="br0">
      <inkml:brushProperty name="width" value="0.025" units="cm"/>
      <inkml:brushProperty name="height" value="0.025" units="cm"/>
      <inkml:brushProperty name="color" value="#E71224"/>
    </inkml:brush>
  </inkml:definitions>
  <inkml:trace contextRef="#ctx0" brushRef="#br0">2983 170 7783,'0'0'3011,"-9"-6"-1041,-30-17 874,-52-23-1,69 36-2450,0 2-1,-1 0 1,0 2-1,-38-6 1,-628-30 1059,612 39-1382,-88-2 453,-211 19 0,225 1 586,-203 29-188,293-33-678,1 3-1,1 2 0,-100 42 1,131-42-158,0 1 0,1 1 0,0 1 0,2 2 0,0 1 1,-28 32-1,-45 39 184,73-71-77,1 0 1,1 1-1,1 2 1,1 0-1,-35 55 0,47-64-181,1 0-1,0 1 0,1 0 0,1 0 0,1 0 0,0 1 0,1 0 1,1 0-1,0 0 0,2 0 0,0 1 0,2 23 0,1-33 4,-1 0 0,2 0 0,-1-1-1,1 1 1,0-1 0,1 1 0,-1-1 0,2 0 0,-1-1-1,1 1 1,1-1 0,-1 0 0,1 0 0,0 0-1,1-1 1,11 9 0,11 6 54,1-1-1,63 30 1,-5-2 12,-44-18-66,57 53 0,-68-55 2,0 0 0,2-2-1,50 28 1,-46-36 23,1-1 1,81 23-1,90 6 9,-67-16-65,-14 1-8,245 47 33,-318-70 8,0-2 0,1-4 1,-1-1-1,95-12 0,-99 1 78,-1-1-1,-1-3 0,0-2 0,-1-3 1,0-1-1,62-37 0,-53 22 388,-1-3 1,-2-2-1,-2-3 0,70-71 0,-63 52-415,-2-3 1,-4-3-1,-2-1 0,71-126 0,-118 183-94,-1 0-1,0 0 0,0 0 0,4-21 1,-8 31-46,-1-1 0,1 0 0,-1 1 0,1-1 0,-1 1 0,0-1 0,0 0-1,0 1 1,0-1 0,-1 1 0,1-1 0,-1 0 0,1 1 0,-1-1 0,0 1 0,0-1 0,0 1 0,0 0 0,-1-1 0,1 1 0,0 0 0,-1 0 0,0 0 0,0 0 0,1 0 0,-1 0 0,0 1 0,-4-4 0,-80-29-6273,21 8-737</inkml:trace>
</inkml:ink>
</file>

<file path=ppt/ink/ink32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6:22.293"/>
    </inkml:context>
    <inkml:brush xml:id="br0">
      <inkml:brushProperty name="width" value="0.025" units="cm"/>
      <inkml:brushProperty name="height" value="0.025" units="cm"/>
      <inkml:brushProperty name="color" value="#E71224"/>
    </inkml:brush>
  </inkml:definitions>
  <inkml:trace contextRef="#ctx0" brushRef="#br0">1142 223 8104,'0'-11'866,"0"0"1,-1 0-1,-1 0 1,0 0 0,0 0-1,-1 0 1,0 1-1,-1 0 1,0-1 0,-10-16-1,10 21-663,0 0 0,-1 0-1,1 1 1,-1-1 0,-1 1-1,1 0 1,-1 1 0,0-1-1,0 1 1,0 0-1,-1 1 1,1-1 0,-1 1-1,0 1 1,0-1 0,0 1-1,-8-1 1,-9-2-105,1 2 0,-1 1 0,0 1 0,0 1 0,0 1-1,0 1 1,0 1 0,-33 9 0,26-3 123,1 1 0,0 2 0,0 1 0,1 1 0,-44 30 0,21-5-20,2 1 1,1 3 0,3 2-1,1 2 1,-67 93 0,91-110-119,1 2 0,2 0 0,1 1 0,2 1 0,1 0 0,1 1 0,3 1 0,-9 45 0,10-23 35,2 0 1,3 1-1,2-1 1,9 88 0,-2-95-69,2 0 0,3-1 0,18 58 0,-22-90 35,0 0-1,1-1 1,1 0 0,0-1 0,1 0 0,1 0-1,1-1 1,0 0 0,1-1 0,0 0 0,1-1-1,18 14 1,-17-19-28,-1 0 0,1-1 0,0-1 0,1 0 0,-1-1 0,1-1 0,0 0 0,0-1-1,1 0 1,-1-1 0,0-1 0,1-1 0,-1 0 0,1-1 0,-1-1 0,1 0 0,14-5 0,24-6 132,-1-3 1,-1-2 0,68-33-1,-67 26 80,-2-1 1,-1-3-1,-2-2 0,0-2 0,-3-2 0,68-67 1,-93 81-153,0-2 0,-1 0 0,-1-1 0,-2-1 0,0 0 0,-1-1 0,-2-1 0,-1 0 0,-1-1 1,-1 0-1,-2-1 0,-1 0 0,-1 0 0,4-48 0,-10 39-117,0 0 0,-3-1 0,-1 1 0,-2 1 0,-13-46 0,11 54 0,-2 1 0,0 0 0,-2 0 0,-2 1 0,0 1 0,-2 0 0,-20-27 0,28 44-187,0 0 0,0 1 0,0 0 0,-1 0 0,-1 1 1,1 0-1,-1 0 0,0 1 0,0 1 0,-1-1 0,0 2 0,0 0 0,0 0 0,0 1 0,-1 0 0,1 1 1,-1 0-1,1 1 0,-24 0 0,1 4-899,0 1 0,0 2-1,0 1 1,1 2 0,-52 21 0,-36 15-5187</inkml:trace>
</inkml:ink>
</file>

<file path=ppt/ink/ink32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6:33.855"/>
    </inkml:context>
    <inkml:brush xml:id="br0">
      <inkml:brushProperty name="width" value="0.025" units="cm"/>
      <inkml:brushProperty name="height" value="0.025" units="cm"/>
      <inkml:brushProperty name="color" value="#E71224"/>
    </inkml:brush>
  </inkml:definitions>
  <inkml:trace contextRef="#ctx0" brushRef="#br0">877 124 8840,'-9'-6'604,"-19"-17"1498,-58-34 0,77 51-1728,0 1 1,0 1 0,-1-1 0,0 2-1,1-1 1,-1 1 0,0 1-1,0 0 1,-1 0 0,1 1-1,0 0 1,-18 1 0,21 2-313,0 0-1,1 1 1,-1 0 0,1 0-1,-1 0 1,1 1 0,0 0-1,0 0 1,0 0 0,1 1-1,-6 6 1,-58 66 288,47-50-292,-45 52 469,3 3 1,-55 95 0,93-131-312,2 1 1,1 1 0,3 1-1,2 0 1,-22 105-1,25-66-113,4 0-1,4 1 1,4 0-1,11 121 1,-5-178-74,2-1-1,2 0 1,1 0 0,1-1-1,1 0 1,2 0 0,1-1-1,1-1 1,2 0 0,29 39-1,-34-53 29,0 1 0,2-2 0,-1 0 0,2 0 0,0-1-1,0-1 1,1 0 0,0-1 0,1-1 0,0 0-1,1-1 1,0-1 0,0 0 0,0-2 0,1 0 0,0-1-1,0 0 1,0-2 0,26 1 0,-28-3 76,0-1 0,0-1 0,0 0 0,0-1 0,-1-1 0,1 0 1,-1-1-1,0-1 0,0 0 0,-1-1 0,0-1 0,0 0 0,-1-1 0,24-20 0,10-13 284,-1-2 1,-2-1-1,-3-3 0,-1-1 0,-3-2 0,-1-2 0,32-67 0,-17 17 313,-5-2 0,-4-2 0,29-121 0,-60 187-730,-1-1 0,-2 0 0,-2 0 0,-2-1 0,-2-65 0,-4 90 0,0 1 0,-1-1 0,-1 1 0,0-1 0,-1 1 0,-14-30 0,13 36 0,0 0 0,-1 1 0,0 0 0,0 0 0,-1 0 0,0 1 0,-1 0 0,0 1 0,-1 0 0,-19-13 0,10 10-71,0 1 0,0 1 0,-1 1 1,-1 0-1,1 2 0,-28-6 0,-128-9-1462,13 3-848,119 6-4195,8-6-5051</inkml:trace>
</inkml:ink>
</file>

<file path=ppt/ink/ink32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0:55.300"/>
    </inkml:context>
    <inkml:brush xml:id="br0">
      <inkml:brushProperty name="width" value="0.025" units="cm"/>
      <inkml:brushProperty name="height" value="0.025" units="cm"/>
      <inkml:brushProperty name="color" value="#E71224"/>
    </inkml:brush>
  </inkml:definitions>
  <inkml:trace contextRef="#ctx0" brushRef="#br0">4504 162 9545,'0'0'1025,"-2"-10"-294,-1-1-9,0-1 0,0 2 0,-1-1 0,0 0 0,-9-14 0,10 21-520,1-1 0,-2 1 0,1 0-1,0 0 1,-1 0 0,0 0 0,0 1-1,0-1 1,0 1 0,0 0 0,-1 0 0,1 1-1,-1-1 1,0 1 0,0 0 0,-10-2-1,-29-3-178,-1 3 0,0 2 0,0 1 0,-69 9 0,30-2-170,-233 4 342,76-4 234,-276 42-1,-594 182 15,950-181-262,-219 100 1,69-23 69,247-102-77,1 4 1,1 2-1,2 2 1,1 4-1,-91 71 0,95-63-97,3 3 0,2 2-1,2 1 1,3 3 0,1 2-1,4 2 1,1 1 0,3 2-1,3 1 1,-25 67 0,54-118-72,0 0 0,1 1 0,0-1 0,1 1 0,0 0 1,1-1-1,0 1 0,0 0 0,2 0 0,-1 0 0,1 0 0,1 0 0,-1 0 1,2-1-1,0 1 0,0-1 0,1 0 0,0 1 0,1-2 0,0 1 0,0 0 1,1-1-1,1 0 0,13 15 0,42 53 78,-34-40-54,55 54 1,-74-82-28,2 0 1,0 0 0,0-1-1,0-1 1,1 0 0,0 0-1,0-1 1,1-1-1,0 0 1,14 3 0,123 21 308,171 9-1,-213-27-237,-26-5-17,-1-2 0,1-5 0,0-2 0,-1-5 0,82-17 0,-16-1 160,227-9 0,-270 27-257,-1-3-1,0-6 0,-1-3 0,-1-6 0,146-56 1,490-228 1626,-597 241-1343,-3-6-1,-4-6 1,148-118-1,-250 174 24,0-1-1,-2-2 0,-1-1 1,40-55-1,-56 66-114,0 0 0,-2-1 0,0 0 1,-1-1-1,0 0 0,-2 0 0,-1-1 0,0 0 0,-2 0 1,4-31-1,-7 16-44,-1 1 1,-2-1 0,-1 1-1,-2-1 1,-1 1-1,-2 0 1,-21-57 0,18 64-324,-1 0 1,-1 0 0,-2 2 0,-1-1 0,-1 2 0,-1 0 0,-1 2 0,-1-1 0,-31-26 0,37 38-433,-1 1 0,-1 1 0,1 0-1,-2 1 1,1 1 0,-26-9 0,-59-12-6573,36 14-3076</inkml:trace>
</inkml:ink>
</file>

<file path=ppt/ink/ink32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1:41.797"/>
    </inkml:context>
    <inkml:brush xml:id="br0">
      <inkml:brushProperty name="width" value="0.025" units="cm"/>
      <inkml:brushProperty name="height" value="0.025" units="cm"/>
      <inkml:brushProperty name="color" value="#E71224"/>
    </inkml:brush>
  </inkml:definitions>
  <inkml:trace contextRef="#ctx0" brushRef="#br0">318 832 17072,'-51'-11'940,"21"6"-497,0-1 0,0-2 0,1-1 0,1-2 0,-41-19 0,65 27-441,0 0-1,0 0 1,1 0 0,-1 0-1,1 0 1,0 0-1,0-1 1,0 0-1,1 0 1,-1 1 0,1-2-1,0 1 1,0 0-1,0 0 1,0-1-1,1 1 1,0 0 0,0-1-1,0 0 1,1 1-1,-1-1 1,1 1-1,0-1 1,0 0 0,1 1-1,-1-1 1,1 0-1,3-8 1,1-2-21,0-1 1,1 1 0,0 0-1,2 1 1,0 0 0,0 0-1,11-13 1,14-14 114,2 2-1,2 1 1,1 2 0,2 1 0,2 3 0,0 1-1,2 2 1,2 2 0,0 2 0,1 2 0,2 2-1,74-21 1,-43 20-41,1 4-1,0 4 1,1 3-1,1 3 1,-1 5-1,1 3 1,105 13-1,-117-4-35,0 4 0,-1 3 0,129 47 0,-150-44 16,-1 3 0,-1 1 0,-1 3 0,-2 2 0,-1 1 0,42 38 0,-64-47 18,0 1 1,-1 1 0,-2 0-1,0 2 1,-1 0 0,-2 1-1,24 51 1,-23-38 264,-2 2-1,-2 0 1,-2 1 0,11 79-1,-15-20 452,-4 1 0,-5 0 0,-27 181 0,7-135-33,-1 7 278,-8 236 1,32-365-958,1 0 0,1 0 1,1 1-1,1-1 0,1-1 0,16 46 0,-17-59-53,1-1-1,1 1 0,-1-1 0,2-1 0,-1 1 0,1-1 0,1 0 0,0 0 1,0-1-1,1 0 0,0-1 0,0 1 0,1-2 0,-1 0 0,2 0 0,19 9 1,-8-8 4,1 0 0,-1-1 0,1-2 0,1 0 0,-1-1 1,0-2-1,1 0 0,-1-1 0,1-2 0,-1 0 0,29-7 1,27-10 99,142-55 0,-181 60-81,-19 5-35,-14 6-67,1 0 0,-1 0 0,1 1 0,0 0 0,0 0 0,0 1 0,8-1 0,-16 4 77,0 1 0,0-1-1,0 0 1,-1 0 0,1 0 0,-1 1 0,0-1 0,0 0 0,0 0 0,-2 4 0,-6 9-22,0-1 1,-19 23-1,27-34-15,0 1-1,0 0 1,0 0 0,0-1-1,1 1 1,0 0-1,0 0 1,0 0 0,0 0-1,0 0 1,1 0-1,-1-1 1,1 1 0,0 0-1,3 5 1,-1 3 9,15 78 170,4 0 0,4-2 0,47 105 0,-70-187-41,-1-1 0,1 1 0,-1-1-1,0 1 1,-1 0 0,1-1 0,-1 1-1,0 0 1,-1 0 0,0 12 0,-1-14-36,0 0 0,0 0 0,-1 0 0,1 0 0,-1 0 1,0 0-1,-1 0 0,1-1 0,-1 1 0,1-1 0,-1 1 0,0-1 1,0 0-1,0 0 0,-8 4 0,-568 414-67,518-383 0,-126 57 0,164-85 0,-1-2 0,1 0 0,-2-1 0,1-1 0,-1-2 0,0 0 0,0-2 0,0-1 0,-27-1 0,44-1-152,0 0 0,1 0 0,-1-1 0,0 0 0,1-1 0,-1 1 0,1-1 0,0-1 0,0 1 0,-12-9 0,15 8-164,0 1-1,-1-1 1,2-1 0,-1 1 0,0 0-1,1-1 1,0 0 0,0 0 0,0 0 0,1 0-1,-1 0 1,1-1 0,1 1 0,-1-1 0,-1-7-1,-1-52-7365</inkml:trace>
</inkml:ink>
</file>

<file path=ppt/ink/ink32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1:42.327"/>
    </inkml:context>
    <inkml:brush xml:id="br0">
      <inkml:brushProperty name="width" value="0.025" units="cm"/>
      <inkml:brushProperty name="height" value="0.025" units="cm"/>
      <inkml:brushProperty name="color" value="#E71224"/>
    </inkml:brush>
  </inkml:definitions>
  <inkml:trace contextRef="#ctx0" brushRef="#br0">54 127 22613,'-8'0'-176,"-27"-2"-336,35 3 506,-1-1 1,1 0 0,0 0-1,-1 0 1,1 0 0,-1-1-1,1 1 1,0 0-1,-1 0 1,1 0 0,-1 0-1,1 0 1,0 0 0,-1-1-1,1 1 1,0 0 0,-1 0-1,1-1 1,0 1-1,-1 0 1,1 0 0,0-1-1,0 1 1,-1 0 0,1-1-1,0 1 1,0 0 0,0-1-1,-1 1 1,1 0-1,0-1 1,0 1 0,0-1-1,0 1 1,0-1 0,8-12 100,19-7 531,1 7-172,2 1-1,-1 1 1,1 1 0,1 2-1,0 0 1,52-4-1,194 3 787,-51 21-1510,249 46-1,-388-45-410,-64-11 552,-15-1 101,1 0 1,-1 0 0,0 0 0,1 1 0,-1 0 0,0 1 0,0 0-1,-1 0 1,11 6 0,-17-8 25,0 0 0,0 0 0,0 0 0,-1 0 0,1 0 0,0 1 0,-1-1 0,1 0 0,-1 0 0,1 1 0,-1-1 0,0 0 0,1 1 0,-1-1 0,0 0 0,0 1 0,0-1 0,0 1 0,0-1 0,0 0 0,0 1 0,-1-1 0,1 0 0,0 1 0,-1-1 0,1 0 0,-1 0 0,0 1 0,1-1 0,-1 0 0,0 0 0,0 0 0,1 0 0,-1 0 0,0 0 0,0 0 0,0 0 0,0 0 0,-3 1 0,-15 14 164,-1 0 0,-1-2 0,0 0 0,-1-1 0,-35 15-1,4-2 75,-272 141 506,355-174-6647,30-21 183,25-14-2014</inkml:trace>
</inkml:ink>
</file>

<file path=ppt/ink/ink32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1:42.669"/>
    </inkml:context>
    <inkml:brush xml:id="br0">
      <inkml:brushProperty name="width" value="0.025" units="cm"/>
      <inkml:brushProperty name="height" value="0.025" units="cm"/>
      <inkml:brushProperty name="color" value="#E71224"/>
    </inkml:brush>
  </inkml:definitions>
  <inkml:trace contextRef="#ctx0" brushRef="#br0">673 76 10826,'-7'-12'9663,"5"8"-9493,0-1 0,0 2 0,0-1 1,-1 0-1,0 0 0,0 1 1,0 0-1,0-1 0,0 1 0,0 0 1,-1 1-1,0-1 0,1 0 0,-1 1 1,0 0-1,0 0 0,-1 0 0,1 1 1,0-1-1,0 1 0,-1 0 0,1 0 1,-1 1-1,1-1 0,-1 1 0,1 0 1,-6 1-1,-14 1 59,1 2-1,0 0 1,0 2 0,1 0-1,0 2 1,0 0 0,0 1-1,1 2 1,-35 22 0,26-13 1,1 1 0,1 2 0,1 1 0,1 1 0,-40 49 0,54-58-39,1 1 0,1-1 0,0 2 0,1 0 0,1 0 0,1 0 0,0 1 0,1 0 0,-2 20-1,6-32-164,1 0 0,0 0 1,0 0-1,1 0 0,0 0 0,1 0 0,-1 1 0,1-1 0,1 0 0,-1-1 0,1 1 0,0 0 0,1 0 0,0-1 0,0 1 0,0-1 0,1 0 0,-1 0 0,1 0 0,1-1 0,-1 1 0,1-1 0,0 0 0,1 0 0,-1-1 0,1 0 0,0 0 0,8 5 0,3-1 30,1-2 1,-1 0-1,1 0 0,1-2 0,-1 0 0,0-1 0,1-1 1,0-1-1,-1-1 0,30-2 0,-5-3 85,0-1-1,-1-3 1,62-19-1,-48 8-140,-1-2 0,83-45 0,-107 49 0,-2-1 0,0-1 0,-1-2 0,-1 0 0,40-45 0,-57 56 0,-1-1 0,0-1 0,-1 1 0,0-1 0,-1-1 0,-1 0 0,0 1 0,-1-2 0,4-14 0,-8 24 0,0-1 0,0 1 0,0-1 0,0 1 0,-1 0 0,0-1 0,0 1 0,-1-1 0,1 1 0,-1-1 0,-1 1 0,1 0 0,-1 0 0,1-1 0,-1 1 0,-1 0 0,1 1 0,-1-1 0,0 0 0,0 1 0,0-1 0,-1 1 0,1 0 0,-1 0 0,0 1 0,0-1 0,-8-4 0,-1 1 0,0 0 0,-1 1 0,0 0 0,0 2 0,-1-1 0,1 2 0,-1 0 0,0 0 0,0 2 0,-17-1 0,-10 2 0,-1 2 0,-58 10 0,50-2-431,0 2-1,0 2 1,2 3 0,-49 23-1,-180 108-6177,180-88-4131</inkml:trace>
</inkml:ink>
</file>

<file path=ppt/ink/ink32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1:51.904"/>
    </inkml:context>
    <inkml:brush xml:id="br0">
      <inkml:brushProperty name="width" value="0.025" units="cm"/>
      <inkml:brushProperty name="height" value="0.025" units="cm"/>
      <inkml:brushProperty name="color" value="#E71224"/>
    </inkml:brush>
  </inkml:definitions>
  <inkml:trace contextRef="#ctx0" brushRef="#br0">2014 164 8872,'-9'-13'-144,"8"13"163,-5-10 395,0 1-1,-1 1 1,0-1-1,-1 1 1,0 0-1,0 1 1,-1 0-1,1 0 1,-2 1-1,1 0 1,-13-5-1,-10-1 61,-1 2 1,-1 1-1,0 1 1,0 2-1,-55-2 1,28 6 135,-1 3 0,-79 11-1,83-1-397,0 2-1,1 2 0,0 3 1,2 3-1,0 2 0,1 2 0,2 2 1,0 3-1,2 2 0,-51 43 1,16-3 164,2 3 1,4 4-1,4 3 1,-94 132-1,135-166-127,1 2-1,3 1 1,2 1-1,-38 101 1,55-120-161,2 0-1,1 0 1,2 1 0,1 0-1,2 0 1,1 0-1,1 1 1,2-1 0,10 60-1,-3-58-78,0-1 0,3 0-1,1-1 1,1 0-1,2-1 1,1 0-1,2-1 1,1-1-1,41 50 1,-42-59 6,1-2 0,1 0 0,1-1-1,1-1 1,0-1 0,1 0 0,1-2 0,1-1 0,0-1 0,1-2-1,0 0 1,0-1 0,33 6 0,-11-8 115,2-1 0,-1-3 0,0-2 0,1-3 0,-1-1 0,1-3 0,-1-2-1,0-1 1,-1-3 0,0-2 0,-1-3 0,59-26 0,-25 3 569,-3-2 0,-1-4 0,-2-4 0,-3-2 0,-2-4 0,64-64 0,-76 63-537,-2-3 0,-2-3 0,-3-1 0,42-71 0,-74 103-131,-1-1 0,-2-1 0,-1 0 0,-1-1-1,-2-1 1,-1 0 0,-2-1 0,-2 1 0,-1-2-1,-2 1 1,0-44 0,-5 59-31,-1 0 0,-1 0 0,-1 1 0,0 0 0,-2-1 0,0 2 0,-2-1 0,0 1 0,-1 0 0,-1 1 0,0 0 0,-2 0 0,0 1 0,0 1 0,-2 0 0,-20-18 0,11 14 0,0 1 0,-2 1 0,0 1 0,-1 1 0,-1 1 0,0 2 0,-1 1 0,-1 1 0,0 1 0,-49-10 0,18 10-423,1 3 0,-1 2-1,-1 3 1,1 3 0,0 2 0,0 3-1,1 3 1,-67 18 0,23 2-1190,2 4 0,0 5 0,-159 86 1,148-62-4399</inkml:trace>
</inkml:ink>
</file>

<file path=ppt/ink/ink32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50.004"/>
    </inkml:context>
    <inkml:brush xml:id="br0">
      <inkml:brushProperty name="width" value="0.025" units="cm"/>
      <inkml:brushProperty name="height" value="0.025" units="cm"/>
      <inkml:brushProperty name="color" value="#E71224"/>
    </inkml:brush>
  </inkml:definitions>
  <inkml:trace contextRef="#ctx0" brushRef="#br0">1 0 19410,'0'0'5478,"10"54"-3621,-5-23-287,-4 2-481,1 3-641,-2 1-320,0 0-96,0-3 0,0-5-32,0-5-224,0-5-577,0-6-1120,0-7-1987</inkml:trace>
</inkml:ink>
</file>

<file path=ppt/ink/ink32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50.350"/>
    </inkml:context>
    <inkml:brush xml:id="br0">
      <inkml:brushProperty name="width" value="0.025" units="cm"/>
      <inkml:brushProperty name="height" value="0.025" units="cm"/>
      <inkml:brushProperty name="color" value="#E71224"/>
    </inkml:brush>
  </inkml:definitions>
  <inkml:trace contextRef="#ctx0" brushRef="#br0">269 0 19410,'0'0'8200,"3"11"-8200,17 74 79,-8-37 75,-2 0 1,5 55-1,-14-89-126,-1 1 0,0 0 1,0 0-1,-2 0 0,0-1 0,-1 1 1,0 0-1,-1-1 0,0 0 0,-2 0 1,-10 22-1,7-21-77,-1 0 0,0-1 0,-1 0-1,0-1 1,-1 0 0,-24 19 0,27-24-497,-1-1 0,0-1 0,-1 0 0,-14 6 0,16-9-540,-1 1 1,0-1-1,0-1 0,0 0 1,-15 1-1,-26-2-6062</inkml:trace>
</inkml:ink>
</file>

<file path=ppt/ink/ink32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50.705"/>
    </inkml:context>
    <inkml:brush xml:id="br0">
      <inkml:brushProperty name="width" value="0.025" units="cm"/>
      <inkml:brushProperty name="height" value="0.025" units="cm"/>
      <inkml:brushProperty name="color" value="#E71224"/>
    </inkml:brush>
  </inkml:definitions>
  <inkml:trace contextRef="#ctx0" brushRef="#br0">227 6 17457,'0'0'5252,"-61"-6"-4931,31 39-225,0 14 160,-2 15 0,5 8-160,3 10 97,9 3 127,8 0 128,7-3-63,11-7-257,19-10-32,16-8 0,15-15-352,8-16-2114,10-21-2755</inkml:trace>
</inkml:ink>
</file>

<file path=ppt/ink/ink32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51.170"/>
    </inkml:context>
    <inkml:brush xml:id="br0">
      <inkml:brushProperty name="width" value="0.025" units="cm"/>
      <inkml:brushProperty name="height" value="0.025" units="cm"/>
      <inkml:brushProperty name="color" value="#E71224"/>
    </inkml:brush>
  </inkml:definitions>
  <inkml:trace contextRef="#ctx0" brushRef="#br0">52 0 21012,'0'0'4196,"-12"62"-3107,1-25 128,2 7-448,2 2-513,1 2-224,5-5 0,1-3-320,0-1-1025,0-10-577,0-5-865,0-10-1441,-5-10-2242</inkml:trace>
</inkml:ink>
</file>

<file path=ppt/ink/ink32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51.514"/>
    </inkml:context>
    <inkml:brush xml:id="br0">
      <inkml:brushProperty name="width" value="0.025" units="cm"/>
      <inkml:brushProperty name="height" value="0.025" units="cm"/>
      <inkml:brushProperty name="color" value="#E71224"/>
    </inkml:brush>
  </inkml:definitions>
  <inkml:trace contextRef="#ctx0" brushRef="#br0">0 23 18642,'0'0'8295,"81"-17"-7366,-30 17-160,16 0-609,3 0-64,3 0-704,-4 0-2531,-7 0-1986,-8-5-4324</inkml:trace>
</inkml:ink>
</file>

<file path=ppt/ink/ink32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51.888"/>
    </inkml:context>
    <inkml:brush xml:id="br0">
      <inkml:brushProperty name="width" value="0.025" units="cm"/>
      <inkml:brushProperty name="height" value="0.025" units="cm"/>
      <inkml:brushProperty name="color" value="#E71224"/>
    </inkml:brush>
  </inkml:definitions>
  <inkml:trace contextRef="#ctx0" brushRef="#br0">259 79 18642,'0'0'2178,"-4"-9"486,-15-31-97,17 38-2444,1 0 0,-1 0 0,1 0-1,-1 0 1,1 0 0,-1 1 0,0-1-1,0 0 1,0 1 0,0-1 0,0 1 0,-1 0-1,1 0 1,0 0 0,-1 0 0,1 0-1,0 0 1,-1 0 0,1 1 0,-1-1-1,1 1 1,-1 0 0,1 0 0,-1 0 0,0 0-1,1 0 1,-1 1 0,1-1 0,-1 1-1,-3 1 1,-1 0-119,-1 1-1,1 0 1,0 0 0,0 1-1,1 0 1,-1 0-1,1 1 1,-6 5 0,4-2-12,0 0 1,1 0-1,0 0 1,-10 18 0,15-23-4,0 1 1,0-1-1,0 1 1,0 0 0,1 0-1,0 0 1,0 0 0,0 0-1,0 0 1,0 0 0,1 1-1,0-1 1,0 0-1,0 0 1,1 8 0,0-10 4,0-1-1,1 1 1,-1 0 0,0 0 0,0-1 0,1 1-1,-1 0 1,1-1 0,-1 0 0,1 1 0,0-1-1,0 0 1,-1 0 0,1 0 0,0 0-1,0 0 1,0 0 0,0-1 0,0 1 0,0 0-1,3-1 1,55 8-184,-41-6 10,-8 0 209,-1-2-150,-1 2 1,1-1 0,-1 1 0,1 1 0,14 5-1,-23-7 143,0-1 0,1 1-1,-1 0 1,1 0 0,-1 0 0,0 0-1,0 0 1,0 0 0,0 0-1,0 0 1,0 1 0,0-1-1,0 0 1,0 1 0,0-1-1,-1 1 1,1-1 0,0 1 0,-1-1-1,1 1 1,-1-1 0,0 1-1,0-1 1,1 1 0,-1-1-1,0 1 1,0 0 0,-1-1-1,1 1 1,0-1 0,0 1 0,-1-1-1,1 1 1,-1-1 0,1 1-1,-1-1 1,0 1 0,0-1-1,1 1 1,-1-1 0,-1 2-1,-5 8 349,0-1 0,0 1 0,-1-1-1,-16 16 1,21-22-281,0-1 1,-1 0-1,1 0 1,-1 0-1,0-1 0,0 1 1,0-1-1,0 0 1,0 0-1,0 0 0,-1-1 1,1 0-1,-1 1 1,1-1-1,-1-1 1,-6 1-1,9-1-236,0-1 1,-1 0-1,1 0 0,0 0 1,0 0-1,0 0 0,0-1 1,0 1-1,1-1 0,-1 1 1,-2-3-1,-21-13-3511,-31 8-12865,42 8 7170</inkml:trace>
</inkml:ink>
</file>

<file path=ppt/ink/ink32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52.407"/>
    </inkml:context>
    <inkml:brush xml:id="br0">
      <inkml:brushProperty name="width" value="0.025" units="cm"/>
      <inkml:brushProperty name="height" value="0.025" units="cm"/>
      <inkml:brushProperty name="color" value="#E71224"/>
    </inkml:brush>
  </inkml:definitions>
  <inkml:trace contextRef="#ctx0" brushRef="#br0">0 46 15951,'0'0'14638,"81"-34"-14574,-37 34-448,1 0-1346,5-4-2274,-6-4-3267</inkml:trace>
</inkml:ink>
</file>

<file path=ppt/ink/ink32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52.750"/>
    </inkml:context>
    <inkml:brush xml:id="br0">
      <inkml:brushProperty name="width" value="0.025" units="cm"/>
      <inkml:brushProperty name="height" value="0.025" units="cm"/>
      <inkml:brushProperty name="color" value="#E71224"/>
    </inkml:brush>
  </inkml:definitions>
  <inkml:trace contextRef="#ctx0" brushRef="#br0">16 1 14798,'0'0'12204,"-11"67"-11372,8-42-543,2 0-257,1 1 0,0 1-160,2-1-1218,5 0-1056,1-6-1762,1-6-1826,2-6-8167</inkml:trace>
</inkml:ink>
</file>

<file path=ppt/ink/ink32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53.325"/>
    </inkml:context>
    <inkml:brush xml:id="br0">
      <inkml:brushProperty name="width" value="0.025" units="cm"/>
      <inkml:brushProperty name="height" value="0.025" units="cm"/>
      <inkml:brushProperty name="color" value="#E71224"/>
    </inkml:brush>
  </inkml:definitions>
  <inkml:trace contextRef="#ctx0" brushRef="#br0">251 87 17328,'0'0'2622,"2"-9"159,-1 6-2562,8-37 3169,-9 39-3267,0-1 0,0 1-1,1 0 1,-1 0 0,0 0 0,0-1 0,0 1-1,-1 0 1,1 0 0,0 0 0,0 0-1,-1-1 1,1 1 0,0 0 0,-1 0 0,1 0-1,-1 0 1,0 0 0,1 0 0,-1 0 0,0 0-1,1 0 1,-1 0 0,0 0 0,0 1 0,0-1-1,0 0 1,0 0 0,0 1 0,0-1-1,0 1 1,0-1 0,-2 0 0,-5 0-105,0 1 1,-1 0 0,1 1-1,0 0 1,0 0 0,0 0-1,1 1 1,-1 0-1,0 1 1,1 0 0,-1 0-1,1 0 1,0 1-1,0 0 1,0 1 0,1-1-1,-1 1 1,1 1 0,0-1-1,1 1 1,-1 0-1,-6 9 1,4-4-9,0 0 1,0 0-1,1 1 1,0 0-1,1 0 0,1 0 1,0 1-1,1 0 0,0 0 1,0 0-1,2 1 1,-3 23-1,5-35-7,0 0 0,1 0 0,-1 0-1,0-1 1,0 1 0,1 0 0,-1 0 0,1 0 0,0-1 0,-1 1-1,1 0 1,0-1 0,0 1 0,0-1 0,0 1 0,0-1 0,0 1-1,1-1 1,-1 0 0,0 1 0,2 0 0,1 0-45,-1 0 1,0-1-1,1 1 1,0-1-1,-1 1 1,1-1-1,0-1 1,-1 1-1,8 0 1,3 0-648,-1-1 1,0-1-1,1 0 1,-1-1-1,16-5 1,28-14-5727,-1-10-4478</inkml:trace>
</inkml:ink>
</file>

<file path=ppt/ink/ink32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53.839"/>
    </inkml:context>
    <inkml:brush xml:id="br0">
      <inkml:brushProperty name="width" value="0.025" units="cm"/>
      <inkml:brushProperty name="height" value="0.025" units="cm"/>
      <inkml:brushProperty name="color" value="#E71224"/>
    </inkml:brush>
  </inkml:definitions>
  <inkml:trace contextRef="#ctx0" brushRef="#br0">156 317 20595,'-11'6'1431,"-7"4"-536,2 1 0,-1 0 0,-21 20 0,33-26-663,0-1 0,0 1 0,1 0 0,0 0 0,0 1 0,0-1-1,0 1 1,1 0 0,0 0 0,0 0 0,1 0 0,0 1 0,0-1-1,0 0 1,1 1 0,-2 10 0,4-15-220,-1 0 0,1 0-1,-1-1 1,1 1 0,-1 0 0,1 0-1,0 0 1,0-1 0,0 1 0,0 0 0,0-1-1,0 1 1,1-1 0,-1 1 0,0-1-1,1 0 1,-1 0 0,1 1 0,-1-1 0,1 0-1,0 0 1,-1 0 0,1-1 0,0 1-1,0 0 1,0-1 0,0 1 0,0-1 0,-1 0-1,1 1 1,0-1 0,0 0 0,0 0-1,4-1 1,4 2 33,0-2-1,0 1 0,0-1 0,0-1 1,17-4-1,-9-1-121,-1-2 1,0 0-1,0-1 1,-1 0-1,0-2 1,-1 0-1,0 0 1,-1-1-1,-1-1 1,0-1-1,-1 0 1,0 0-1,-1-1 1,9-17-1,-43 70 1349,12-20-1031,1 0-1,-11 27 1,18-39-210,2 0 1,-1 1-1,0-1 1,1 1-1,0-1 1,1 1-1,-1-1 1,1 1-1,0 0 1,0-1-1,1 1 1,0-1-1,1 8 0,-1-11-17,0 0-1,1 0 0,-1 0 0,0 0 1,1 0-1,-1 0 0,1-1 0,0 1 0,-1-1 1,1 1-1,0-1 0,0 1 0,0-1 1,0 0-1,0 0 0,0 0 0,0 0 0,1-1 1,-1 1-1,0-1 0,0 1 0,1-1 1,-1 0-1,0 1 0,0-1 0,1 0 0,-1-1 1,0 1-1,1 0 0,-1-1 0,3 0 1,4-1 38,0 1 0,0-2 1,-1 1-1,1-1 1,-1 0-1,15-9 1,8-9-150,-2-2 1,-1-1-1,0-1 1,-2-2-1,40-52 1,-31 30 48,-2-1 1,47-98 0,-76 140 52,0 0 1,-1-1-1,0 1 0,-1-1 1,3-13-1,-5 22-4,0-1 0,0 1-1,0-1 1,0 1 0,0-1 0,-1 1 0,1-1 0,0 1-1,0 0 1,0-1 0,0 1 0,-1-1 0,1 1-1,0-1 1,0 1 0,-1 0 0,1-1 0,0 1 0,-1-1-1,1 1 1,-1 0 0,1 0 0,0-1 0,-1 1 0,1 0-1,-1 0 1,1-1 0,-1 1 0,1 0 0,0 0-1,-1 0 1,1 0 0,-1 0 0,1 0 0,-1-1 0,1 1-1,-1 0 1,1 0 0,-1 1 0,1-1 0,-1 0 0,1 0-1,-1 0 1,1 0 0,-1 0 0,1 0 0,-1 1-1,0-1 1,-25 9 44,12-1-24,1 0 1,0 1-1,0 0 0,1 1 0,0 0 0,1 1 0,0 0 0,-11 17 0,5-5 181,1 0 0,2 1 1,-21 45-1,31-60-194,0 0 0,1 0 0,0 0 0,1 0 0,0 0 1,0 1-1,1-1 0,0 1 0,1-1 0,0 1 0,1 10 1,0-15-22,1 0 0,-1 0 0,1 0 0,0 0 0,0 0 0,0-1 0,1 1 0,0-1 0,-1 1 0,2-1 0,-1 0 0,0 0 0,1 0 0,0-1 0,0 1 0,0-1 0,0 0 1,0 0-1,1-1 0,-1 1 0,10 3 0,34 8-2555,-13-9-2680,8-5-5642</inkml:trace>
</inkml:ink>
</file>

<file path=ppt/ink/ink32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54.698"/>
    </inkml:context>
    <inkml:brush xml:id="br0">
      <inkml:brushProperty name="width" value="0.025" units="cm"/>
      <inkml:brushProperty name="height" value="0.025" units="cm"/>
      <inkml:brushProperty name="color" value="#E71224"/>
    </inkml:brush>
  </inkml:definitions>
  <inkml:trace contextRef="#ctx0" brushRef="#br0">39 1 16047,'0'0'9081,"0"9"-8222,-19 196 2934,-1 16-2146,22-126-1098,0-52-153,-5 58-1,47-383-395,-30 217 0,2 1 0,34-82 0,-47 138 0,1 0 1,0 0-1,0 1 1,1-1-1,0 1 1,0 0-1,0 1 1,12-11-1,-15 15-1,0 0 1,0 1-1,0-1 1,1 1-1,-1-1 0,0 1 1,1 0-1,-1 0 1,1 0-1,-1 1 0,1-1 1,-1 0-1,1 1 1,-1 0-1,1-1 0,0 1 1,-1 0-1,1 1 0,0-1 1,-1 0-1,1 1 1,-1-1-1,1 1 0,-1 0 1,1 0-1,-1 0 1,1 0-1,-1 0 0,0 1 1,1-1-1,-1 1 1,3 2-1,-1-1-15,1 1 1,-1-1-1,0 1 0,0 0 1,0 1-1,-1-1 0,0 1 1,1-1-1,-2 1 0,1 0 1,0 0-1,-1 0 0,0 1 1,0-1-1,-1 1 0,1-1 1,-1 1-1,0-1 0,-1 1 1,1 0-1,-1-1 0,0 1 1,-2 8-1,0-6 31,0-1 0,0 0 0,-1 0 0,1-1 0,-2 1 0,1 0 0,-1-1 0,0 0 0,0 0 0,-1 0 0,0 0-1,0-1 1,0 0 0,0 0 0,-1 0 0,0-1 0,-9 6 0,4-4-5,0 0 1,0 0-1,0-1 0,-1-1 0,0 0 1,0-1-1,0 0 0,0-1 0,-1 0 1,1-1-1,-24 0 0,35-1-129,0 0-1,-1 0 1,1 1-1,0-1 1,0 0-1,-1 0 1,1-1-1,0 1 1,-1 0-1,1 0 1,0-1-1,0 1 1,0 0-1,-1-1 1,1 0-1,0 1 1,0-1-1,0 0 1,0 1 0,0-1-1,0 0 1,0 0-1,0 0 1,0 0-1,0 0 1,1 0-1,-1 0 1,0 0-1,0 0 1,1 0-1,-1 0 1,1 0-1,-1-1 1,1 1-1,0 0 1,-1 0-1,1-1 1,0 1-1,0 0 1,0-1 0,0 1-1,0 0 1,0 0-1,0-1 1,1 1-1,-1 0 1,1-2-1,1-2-624,-1 1 0,2 0 0,-1-1 0,1 1 0,-1 0-1,1 0 1,0 0 0,1 0 0,-1 1 0,0-1 0,7-3-1,24-17-6531</inkml:trace>
</inkml:ink>
</file>

<file path=ppt/ink/ink32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55.572"/>
    </inkml:context>
    <inkml:brush xml:id="br0">
      <inkml:brushProperty name="width" value="0.025" units="cm"/>
      <inkml:brushProperty name="height" value="0.025" units="cm"/>
      <inkml:brushProperty name="color" value="#E71224"/>
    </inkml:brush>
  </inkml:definitions>
  <inkml:trace contextRef="#ctx0" brushRef="#br0">123 353 18834,'0'0'2413,"-8"1"203,2 0-2398,1 0 0,-1 1 0,0-1 1,1 1-1,0 1 0,-1-1 0,1 1 0,0 0 1,0 0-1,0 0 0,1 1 0,-1 0 1,1 0-1,0 0 0,0 0 0,0 1 1,1-1-1,-1 1 0,1 0 0,0 0 0,1 0 1,-1 0-1,1 1 0,-2 6 0,3-9-167,0-1-1,0 1 0,0-1 0,0 1 1,1-1-1,-1 1 0,1 0 0,0-1 1,0 1-1,0 0 0,0-1 0,0 1 0,0-1 1,1 1-1,-1 0 0,1-1 0,0 1 1,0-1-1,0 1 0,0-1 0,0 1 1,1-1-1,-1 0 0,1 0 0,-1 0 1,4 3-1,-2-2 0,1-1 0,0-1 0,0 1 1,0-1-1,0 1 0,0-1 0,0 0 1,0-1-1,1 1 0,-1-1 0,0 1 0,0-1 1,0-1-1,1 1 0,-1-1 0,6-1 0,1 0-17,-1-2-1,0 1 0,0-1 0,0-1 0,-1 0 0,0 0 0,0-1 0,0 0 0,0-1 1,-1 0-1,0 0 0,0-1 0,-1 0 0,0 0 0,-1 0 0,0-1 0,0 0 0,5-11 0,-1 1-22,0-1 0,-2 1 0,0-1 0,-1 0 0,-1-1 0,-1 0 0,-1 0 0,2-26 0,-7 42-370,0 8 140,-2 20 126,1-15 203,2-1-1,-1 1 1,1 0 0,0 0 0,2 9-1,-1-15-94,0-1-1,0 0 1,0 0-1,0 0 0,0 0 1,0 0-1,0 0 0,1-1 1,-1 1-1,0 0 1,1-1-1,-1 1 0,0-1 1,1 1-1,-1-1 0,1 1 1,-1-1-1,1 0 1,-1 0-1,1 0 0,-1 0 1,1 0-1,-1 0 0,1 0 1,1-1-1,42-9 179,-30 2-191,-1-2 0,0 0 0,-1 0 0,-1-1 1,1-1-1,-2 0 0,1 0 0,-2-1 0,0-1 1,0 0-1,-2 0 0,1-1 0,-2 0 0,0 0 0,-1-1 1,0 0-1,5-29 0,-11 45-1,1 0 0,-1 0 0,0-1 0,0 1 0,0 0 0,0-1 0,0 1 0,0 0 0,0 0 0,0-1 0,0 1 0,0 0 0,0-1 0,0 1 0,0 0 0,0 0 0,0-1 0,0 1 0,0 0 0,0-1 0,0 1 0,0 0 0,0 0 0,0-1 0,-1 1 0,1 0 0,0 0 0,0-1 0,0 1 0,0 0 0,-1 0 0,1 0 0,0-1 0,0 1 0,-1 0 0,1 0 0,0 0 0,0 0 0,-1 0 0,1-1 0,0 1 0,0 0 0,-1 0 0,1 0 0,0 0 0,-1 0 0,1 0 0,0 0 0,0 0 0,-1 0 0,1 0 0,0 0 0,-1 0 0,1 0 0,0 0 0,0 0 0,-1 1 0,1-1 0,0 0 0,0 0 0,-1 0 0,1 0 0,0 0 0,0 1 0,-1-1 0,1 0 0,0 0 0,0 0 0,-1 1 0,-24 19 0,12-10 0,11-13 0,2 3 0,0 0 0,0 0 0,0 1 0,0-1 0,0 0 0,-1 0 0,1 0 0,0 1 0,0-1 0,0 0 0,0 0 0,0 0 0,0 0 0,-1 0 0,1 1 0,0-1 0,0 0 0,0 0 0,0 0 0,-1 0 0,1 0 0,0 0 0,0 0 0,0 0 0,-1 0 0,1 0 0,0 1 0,0-1 0,0 0 0,-1 0 0,1 0 0,0 0 0,0 0 0,0 0 0,-1 0 0,1-1 0,0 1 0,0 0 0,0 0 0,-1 0 0,1 0 0,0 0 0,0 0 0,0 0 0,0 0 0,-1 0 0,1-1 0,0 1 0,0 0 0,0 0 0,0 0 0,0 0 0,-1 0 0,1-1 0,0 1 0,0 0 0,0 0 0,0 0 0,0-1 0,0 1 0,0 0 0,0 0 0,0 0 0,0-1 0,0 1 0,0 0 0,0-1 0,-9 12 0,2-1 0,-1 1 0,1 0 0,1 0 0,0 1 0,1 0 0,-5 14 0,-23 93 0,30-107 0,-5 18 0,1 0 0,2 1 0,1-1 0,2 1 0,1 45 0,13-43 0,-11-32 0,0 1 0,-1-1 0,1 0 0,0 1 0,0-1 0,0 1 0,0-1 0,0 0 0,0 0 0,0 0 0,0 0 0,0 0 0,1 0 0,-1 0 0,0 0 0,1 0 0,-1 0 0,1-1 0,1 1 0,0-42 0,-3 38 0,-1 1-2714</inkml:trace>
</inkml:ink>
</file>

<file path=ppt/ink/ink32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55.902"/>
    </inkml:context>
    <inkml:brush xml:id="br0">
      <inkml:brushProperty name="width" value="0.025" units="cm"/>
      <inkml:brushProperty name="height" value="0.025" units="cm"/>
      <inkml:brushProperty name="color" value="#E71224"/>
    </inkml:brush>
  </inkml:definitions>
  <inkml:trace contextRef="#ctx0" brushRef="#br0">1 1 18385,'0'0'14382,"4"64"-14382,-4-36 0,0-2 0,0-3 0,0-4 0,0-6 0,0-4 0,9-9-1890,-2 0-2146,1-15-2081,-3-18-3268</inkml:trace>
</inkml:ink>
</file>

<file path=ppt/ink/ink32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56.259"/>
    </inkml:context>
    <inkml:brush xml:id="br0">
      <inkml:brushProperty name="width" value="0.025" units="cm"/>
      <inkml:brushProperty name="height" value="0.025" units="cm"/>
      <inkml:brushProperty name="color" value="#E71224"/>
    </inkml:brush>
  </inkml:definitions>
  <inkml:trace contextRef="#ctx0" brushRef="#br0">21 1 15407,'0'0'11883,"-20"43"-25400</inkml:trace>
</inkml:ink>
</file>

<file path=ppt/ink/ink32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56.618"/>
    </inkml:context>
    <inkml:brush xml:id="br0">
      <inkml:brushProperty name="width" value="0.025" units="cm"/>
      <inkml:brushProperty name="height" value="0.025" units="cm"/>
      <inkml:brushProperty name="color" value="#E71224"/>
    </inkml:brush>
  </inkml:definitions>
  <inkml:trace contextRef="#ctx0" brushRef="#br0">149 105 12172,'9'-6'3331,"-2"1"-2558,40-28 3354,-44 30-3486,0 1 0,0 0 0,0-1 0,-1 0 0,1 0 0,-1 0 0,0 0 0,0 0 0,0 0 0,0 0 0,0-1 0,-1 1 0,0-1 0,2-3 0,-4 6-589,1 0 0,0 1 0,0-1 0,-1 0 0,1 1 0,-1-1 0,1 1 0,-1-1-1,1 0 1,-1 1 0,1-1 0,-1 1 0,1-1 0,-1 1 0,0 0 0,1-1 0,-1 1 0,1 0 0,-1-1 0,0 1 0,0 0 0,1 0 0,-1-1 0,0 1 0,1 0 0,-1 0 0,0 0 0,0 0 0,1 0 0,-1 0 0,0 0 0,0 0 0,1 1 0,-2-1 0,-31 5 878,22 0-930,0 0 0,0 1 0,0 0 0,1 1 0,0 1 0,0-1 0,1 2 0,0-1 0,0 1 0,-7 10 0,7-7 0,0-1 0,1 1 0,0 1 0,1 0 0,0 0 0,1 0 0,1 0 0,-5 19 0,9-29-12,0 1-1,0-1 1,0 1 0,1-1-1,-1 1 1,1-1 0,0 1-1,0-1 1,0 1 0,1 0-1,-1-1 1,1 1 0,0-1-1,0 0 1,0 1 0,1-1-1,-1 0 1,1 1 0,-1-1-1,3 3 1,0-3-36,-1-1 0,1 1-1,-1-1 1,1 1 0,0-1 0,-1 0 0,1-1-1,0 1 1,1-1 0,-1 1 0,0-1 0,0-1-1,0 1 1,1 0 0,-1-1 0,5 0 0,6 0-895,-1 0 0,0 0 0,0-2 1,0 0-1,0 0 0,0-1 0,0-1 1,0-1-1,21-9 0,22-17-6360</inkml:trace>
</inkml:ink>
</file>

<file path=ppt/ink/ink32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57.104"/>
    </inkml:context>
    <inkml:brush xml:id="br0">
      <inkml:brushProperty name="width" value="0.025" units="cm"/>
      <inkml:brushProperty name="height" value="0.025" units="cm"/>
      <inkml:brushProperty name="color" value="#E71224"/>
    </inkml:brush>
  </inkml:definitions>
  <inkml:trace contextRef="#ctx0" brushRef="#br0">118 1 8904,'-8'8'8937,"-2"1"-7642,-38 34 2906,45-40-3890,1-1 0,-1 1 0,0 0-1,1 1 1,0-1 0,0 0 0,0 1 0,0-1 0,0 1 0,1 0 0,-1 0 0,1-1 0,-1 8 0,2-11-295,1 1 0,-1-1 0,1 1 1,0-1-1,-1 1 0,1-1 0,-1 0 0,1 1 0,0-1 0,-1 0 0,1 1 0,0-1 0,0 0 1,-1 0-1,1 0 0,0 1 0,0-1 0,-1 0 0,1 0 0,0 0 0,0 0 0,-1 0 0,1-1 1,0 1-1,0 0 0,1-1 0,23-3 174,-6-4-207,-1-1 1,0 0-1,-1-2 1,0 0-1,25-22 1,-2 3-617,-39 29 616,-1 1 0,0 0 0,0 0 0,1-1 0,-1 1 0,0 0 0,1 0 0,-1 0 0,0-1 0,1 1 0,-1 0-1,1 0 1,-1 0 0,0 0 0,1 0 0,-1 0 0,0 0 0,1 0 0,-1 0 0,1 0 0,-1 0 0,0 0 0,1 0 0,-1 0-1,1 0 1,-1 0 0,0 0 0,1 0 0,-1 0 0,0 1 0,1-1 0,-1 0 0,0 0 0,1 1 0,5 15-180,-7 32 329,0-37-116,-8 110 443,4-79-104,2 0 0,1 0 0,2 0 0,3 0 0,7 46 1,-3-60 42,-2 1 0,0 0 0,-2 1 1,-2 53-1,-2-79-370,1-1 0,-1 0 0,1 0 0,-1 0 0,0 1 0,-1-1 0,1 0 0,0 0 0,-1-1 0,0 1 0,1 0 0,-1 0 0,0-1 0,-1 1 0,1-1 0,0 0 0,-1 1 0,1-1 0,-1 0 0,0 0 0,0-1 0,1 1 0,-1-1 0,0 1 0,0-1 1,-1 0-1,1 0 0,0 0 0,-5 0 0,2 0-4,1 0 0,-1-1 0,1 0 0,-1 0 0,0 0 0,1 0 0,-1-1 0,1 0 0,-1 0 0,1-1 0,0 1 0,-1-1 0,1-1 0,0 1 0,0-1 0,-9-5 0,5-1-24,0 0 0,0 0 0,0-1 0,1 0 0,1-1 0,0 1 0,0-1 0,1-1 0,1 1 0,0-1 0,0 0 0,1 0 0,1-1 0,0 1 0,1-1 0,0 0 0,0-14 0,1 16 0,1 1 0,0-1 0,1 0 0,0 1 0,1-1 0,0 1 0,1-1 0,0 1 0,1 0 0,0 0 0,0 0 0,1 0 0,0 1 0,1 0 0,0 0 0,0 0 0,1 1 0,0 0 0,1 0 0,13-11 0,-3 7-234,1 1 0,0 1 0,1 0 0,-1 2 0,30-9 0,113-22-4026,-42 11-966,-15-3-8932</inkml:trace>
</inkml:ink>
</file>

<file path=ppt/ink/ink32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5:05.219"/>
    </inkml:context>
    <inkml:brush xml:id="br0">
      <inkml:brushProperty name="width" value="0.025" units="cm"/>
      <inkml:brushProperty name="height" value="0.025" units="cm"/>
      <inkml:brushProperty name="color" value="#E71224"/>
    </inkml:brush>
  </inkml:definitions>
  <inkml:trace contextRef="#ctx0" brushRef="#br0">1 1 7655,'0'0'13015,"9"2"-12171,271 32-252,-272-33-1010,29 1-1904,-16-7-3303,-10-8-4144</inkml:trace>
</inkml:ink>
</file>

<file path=ppt/ink/ink32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5:05.953"/>
    </inkml:context>
    <inkml:brush xml:id="br0">
      <inkml:brushProperty name="width" value="0.025" units="cm"/>
      <inkml:brushProperty name="height" value="0.025" units="cm"/>
      <inkml:brushProperty name="color" value="#E71224"/>
    </inkml:brush>
  </inkml:definitions>
  <inkml:trace contextRef="#ctx0" brushRef="#br0">1 30 7431,'0'0'14766,"71"32"-13869,-29-34-64,1-8-129,7-3-127,-5-1-257,0 4-256,-8 2-32,-8 4-384,-6 4-1089,-8 0-1538,-6 0-4132</inkml:trace>
</inkml:ink>
</file>

<file path=ppt/ink/ink32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8:12.592"/>
    </inkml:context>
    <inkml:brush xml:id="br0">
      <inkml:brushProperty name="width" value="0.025" units="cm"/>
      <inkml:brushProperty name="height" value="0.025" units="cm"/>
      <inkml:brushProperty name="color" value="#E71224"/>
    </inkml:brush>
  </inkml:definitions>
  <inkml:trace contextRef="#ctx0" brushRef="#br0">1225 282 3523,'0'0'593,"-1"-10"384,-1-12 476,0 0 1,-2 1 0,-1 0-1,-12-36 1,15 50-1258,-1 0-1,-1 0 1,1 0 0,-1 0 0,-1 1-1,1 0 1,-1-1 0,0 2-1,0-1 1,-1 0 0,0 1-1,0 0 1,0 1 0,0-1-1,-1 1 1,0 0 0,0 1 0,-9-4-1,-14 0-159,0 2 0,-1 1 0,0 1 0,0 1 0,0 2 0,-43 6-1,65-6-24,-17 3 15,-1 2 1,2 0 0,-1 1-1,1 2 1,0 1-1,0 1 1,1 1 0,1 1-1,-1 0 1,2 2 0,0 1-1,-37 34 1,8-2-10,2 3 1,2 2 0,-67 98-1,85-105 28,3 1-1,1 1 1,2 1-1,3 2 1,2 0-1,2 1 1,2 0-1,2 1 1,3 1-1,2 0 1,0 94-1,7-119-21,1 0-1,2-1 1,1 1-1,10 40 1,-9-51 1,1 0 0,1-1 1,1 1-1,0-1 0,1-1 0,0 0 1,2 0-1,13 16 0,1-6 5,1 0 0,1-2 0,1 0-1,1-2 1,1-1 0,0-2 0,2-1 0,0-1 0,1-2 0,0-1 0,1-1-1,0-2 1,43 6 0,-24-7 55,1-3 0,0-2 0,0-2-1,0-3 1,-1-2 0,1-2 0,-1-3 0,59-16-1,-48 7 106,0-4 0,61-28 0,-104 40 65,-1-1 0,0-1 0,-1-1 0,0-1 0,-1 0 0,0-1 0,-1-1 0,-1-1 0,26-32 0,-36 37-204,0 0 1,0 0-1,-1 0 0,-1 0 0,0-1 0,0 0 0,-2 0 0,1 0 0,-1 0 0,-1-1 0,0 1 0,-1 0 0,-2-20 0,-3-15 71,-3 0-1,-15-52 1,20 83-111,-50-222 197,-39-146 462,87 367-616,-1 0 0,-1 0 0,0 1 0,-1 0 0,-1 0 0,-13-18 0,17 29-57,0-1-1,0 1 1,0-1 0,-1 2-1,0-1 1,0 0 0,0 1-1,0 0 1,-1 1 0,1 0 0,-1 0-1,0 0 1,0 1 0,0 0-1,-1 0 1,1 0 0,-12 0-1,3 2-339,0 0 0,1 0 0,-1 2 0,1 0 0,-30 8 0,-75 33-4042,49-17 533,-26 7-3951</inkml:trace>
</inkml:ink>
</file>

<file path=ppt/ink/ink32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8:15.304"/>
    </inkml:context>
    <inkml:brush xml:id="br0">
      <inkml:brushProperty name="width" value="0.025" units="cm"/>
      <inkml:brushProperty name="height" value="0.025" units="cm"/>
      <inkml:brushProperty name="color" value="#E71224"/>
    </inkml:brush>
  </inkml:definitions>
  <inkml:trace contextRef="#ctx0" brushRef="#br0">167 18 6534,'0'0'4036,"-1"-18"-4036,-14 25 0,-7 0-160,-4 2 160,-6 3-256,-3 2-994,0 0-1889</inkml:trace>
</inkml:ink>
</file>

<file path=ppt/ink/ink32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8:15.744"/>
    </inkml:context>
    <inkml:brush xml:id="br0">
      <inkml:brushProperty name="width" value="0.025" units="cm"/>
      <inkml:brushProperty name="height" value="0.025" units="cm"/>
      <inkml:brushProperty name="color" value="#E71224"/>
    </inkml:brush>
  </inkml:definitions>
  <inkml:trace contextRef="#ctx0" brushRef="#br0">1 50 6470,'0'0'3705,"10"-3"-3310,33-6 43,0 3-1,0 1 1,0 3 0,68 4-1,24-2-378,206-22 251,-453 18-212,-159 3 106,233 3-99,0 2 0,0 2 0,1 1 0,-71 23 1,104-28-104,0-1-2,0 0 0,0 0 1,0 1-1,0-1 0,0 1 0,0 0 0,1 0 0,-1 1 0,1-1 1,-1 1-1,1-1 0,0 1 0,0 0 0,0 1 0,0-1 1,1 0-1,-4 5 0,7-7-3,-1 0 0,0 0 0,0 0 0,1 0 1,-1 0-1,0 0 0,1-1 0,-1 1 0,1 0 0,-1 0 0,1 0 1,0 0-1,-1-1 0,1 1 0,0 0 0,-1-1 0,1 1 0,0 0 1,0-1-1,0 1 0,-1-1 0,1 1 0,0-1 0,0 0 0,0 1 1,0-1-1,0 0 0,0 0 0,0 0 0,0 1 0,0-1 0,0 0 1,0 0-1,0 0 0,2-1 0,47 4-61,-43-3 49,61-1-464,119-20 0,12 0-2262,-194 21-772</inkml:trace>
</inkml:ink>
</file>

<file path=ppt/ink/ink32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8:32.589"/>
    </inkml:context>
    <inkml:brush xml:id="br0">
      <inkml:brushProperty name="width" value="0.025" units="cm"/>
      <inkml:brushProperty name="height" value="0.025" units="cm"/>
      <inkml:brushProperty name="color" value="#E71224"/>
    </inkml:brush>
  </inkml:definitions>
  <inkml:trace contextRef="#ctx0" brushRef="#br0">252 124 5990,'0'0'8306,"2"-9"-5039,-1 7-3267,0-6 888,1 1 1,-1 0-1,0-1 0,-1 1 0,0-1 1,-1-13-1,1 18-691,-1 1 1,0 0 0,0-1-1,1 1 1,-1 0-1,-1 0 1,1-1-1,0 1 1,0 0 0,-1 0-1,1 0 1,-1 1-1,0-1 1,1 0-1,-1 1 1,0-1 0,0 1-1,0-1 1,0 1-1,0 0 1,-1 0 0,1 0-1,0 0 1,-1 0-1,1 1 1,0-1-1,-1 0 1,1 1 0,-1 0-1,-2 0 1,-2-1-156,-1 1 0,1 1 1,-1-1-1,1 1 0,-1 1 1,1-1-1,-1 1 0,1 1 1,0-1-1,0 1 0,0 0 1,1 1-1,-1 0 1,1 0-1,-1 0 0,1 1 1,1 0-1,-1 0 0,-8 10 1,8-8-46,0 0 1,0 1 0,1 0 0,0 0 0,0 0-1,1 0 1,0 1 0,1 0 0,0 0-1,0 0 1,1 0 0,0 0 0,0 0 0,1 1-1,0 14 1,1-22 7,0 0 1,0 0-1,0-1 1,1 1-1,-1 0 0,0-1 1,1 1-1,-1 0 1,1-1-1,0 1 0,-1-1 1,1 1-1,0-1 1,0 1-1,0-1 0,0 1 1,0-1-1,0 0 1,0 0-1,1 1 0,-1-1 1,0 0-1,1 0 1,1 1-1,0-1 8,0-1 0,-1 1-1,1 0 1,0-1 0,0 0 0,0 1 0,0-1-1,0 0 1,0-1 0,0 1 0,-1 0 0,1-1-1,4-1 1,1 0 17,-1-1-1,1 0 1,0 0-1,-1-1 0,1 0 1,-1 0-1,0-1 1,0 0-1,8-8 1,-10 7 7,1 0 1,-1 0 0,-1-1-1,1 0 1,-1 0 0,0 0 0,-1 0-1,0-1 1,0 1 0,0-1-1,-1 0 1,-1 0 0,1 0-1,-1 0 1,0-10 0,-1 17-53,-1 0 1,1 1-1,-1-1 1,0 0-1,1 0 1,-1 1-1,0-1 1,0 0-1,0 1 1,1-1-1,-1 1 1,0-1-1,0 1 1,0-1-1,0 1 1,0-1-1,0 1 1,0 0-1,0 0 1,0-1 0,0 1-1,0 0 1,0 0-1,0 0 1,0 0-1,0 0 1,0 1-1,0-1 1,0 0-1,0 0 1,0 1-1,-1-1 1,-36 9-6208,19-1-974</inkml:trace>
</inkml:ink>
</file>

<file path=ppt/ink/ink32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8:32.977"/>
    </inkml:context>
    <inkml:brush xml:id="br0">
      <inkml:brushProperty name="width" value="0.025" units="cm"/>
      <inkml:brushProperty name="height" value="0.025" units="cm"/>
      <inkml:brushProperty name="color" value="#E71224"/>
    </inkml:brush>
  </inkml:definitions>
  <inkml:trace contextRef="#ctx0" brushRef="#br0">1 17 19538,'0'0'13229,"19"-16"-28507</inkml:trace>
</inkml:ink>
</file>

<file path=ppt/ink/ink32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8:33.587"/>
    </inkml:context>
    <inkml:brush xml:id="br0">
      <inkml:brushProperty name="width" value="0.025" units="cm"/>
      <inkml:brushProperty name="height" value="0.025" units="cm"/>
      <inkml:brushProperty name="color" value="#E71224"/>
    </inkml:brush>
  </inkml:definitions>
  <inkml:trace contextRef="#ctx0" brushRef="#br0">285 243 11371,'0'0'7351,"0"-8"-3972,0 4-3177,1 2-74,-1 1 1,1-1 0,-1 1 0,0 0 0,0-1 0,1 1 0,-1-1-1,0 1 1,-1-1 0,1 1 0,0-1 0,0 1 0,-1-1-1,1 1 1,0-1 0,-1 1 0,0 0 0,1-1 0,-1 1-1,0 0 1,0 0 0,1-1 0,-1 1 0,0 0 0,0 0 0,0 0-1,-1 0 1,1 0 0,0 0 0,0 0 0,0 0 0,-1 1-1,1-1 1,0 1 0,-1-1 0,1 0 0,-1 1 0,1 0-1,-1-1 1,1 1 0,0 0 0,-1 0 0,1 0 0,-1 0 0,-2 0-1,-6 1 25,1-1 0,-1 1 0,0 1-1,0 0 1,1 0 0,-1 1-1,1 0 1,0 1 0,0 0 0,0 0-1,0 1 1,1 0 0,0 1 0,0 0-1,0 0 1,1 0 0,-1 1-1,2 0 1,-8 10 0,5-6-72,2 0-1,0 0 1,0 1 0,1 0 0,0 0 0,1 0-1,1 1 1,0 0 0,0 0 0,1 0-1,1 0 1,0 0 0,1 25 0,1-36-77,0 0 0,0 0-1,0 1 1,1-1 0,-1 0 0,1 0 0,-1 0 0,1 0 0,0 0 0,0 0 0,0 0 0,0 0-1,0 0 1,1 0 0,-1 0 0,1-1 0,-1 1 0,1-1 0,-1 1 0,4 2 0,0-2 8,-1 0-1,0 0 1,0 0 0,1-1 0,-1 1 0,1-1-1,-1 0 1,1 0 0,7 0 0,1-1 10,0 0-1,0-1 1,0 0 0,0-1 0,0-1-1,22-7 1,-14 1-22,0-1 0,0 0 0,-1-2 0,-1-1 0,0 0 0,-1-1 0,0-1 0,-1-1 0,26-30 0,-34 35 0,0 0 0,-1 0 0,0-1 0,-1 0 0,-1-1 0,0 1 0,0-1 0,-1-1 0,-1 1 0,0 0 0,-1-1 0,0 0 0,-1 0 0,-1 0 0,0 0 0,-1 0 0,-2-17 0,1 26 0,0 1 0,0-1 0,0 1 0,0 0 0,-1 0 0,0 0 0,0 0 0,0 0 0,0 0 0,-1 1 0,0-1 0,0 1 0,1-1 0,-2 1 0,1 0 0,-5-3 0,1 1 0,0 1 0,0 0 0,0 0 0,-1 1 0,1 0 0,-1 1 0,0-1 0,-11-1 0,0 2 0,0 0 0,-1 1 0,1 0 0,0 2 0,-1 1 0,-34 6 0,40-4-36,0 0 0,0 1 0,-24 12 0,34-15-20,0 1-1,0-1 1,0 1 0,1 0-1,-1 0 1,1 0 0,-5 6-1,7-8 15,0 0-1,0 1 0,0-1 0,1 1 0,-1-1 0,0 1 0,1-1 1,-1 1-1,1-1 0,-1 1 0,1-1 0,0 1 0,0 0 0,0-1 1,0 1-1,0-1 0,0 1 0,0 0 0,0-1 0,1 1 0,0 1 1,-1-2-402,1 0 1,0 0 0,-1 0-1,1-1 1,0 1 0,0 0-1,-1 0 1,1-1 0,0 1-1,0-1 1,0 1 0,0-1 0,0 1-1,0-1 1,0 0 0,0 1-1,0-1 1,0 0 0,0 0-1,0 0 1,0 0 0,0 1-1,0-2 1,1 1 0,0 0-379,18 1-13218</inkml:trace>
</inkml:ink>
</file>

<file path=ppt/ink/ink32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8:34.550"/>
    </inkml:context>
    <inkml:brush xml:id="br0">
      <inkml:brushProperty name="width" value="0.025" units="cm"/>
      <inkml:brushProperty name="height" value="0.025" units="cm"/>
      <inkml:brushProperty name="color" value="#E71224"/>
    </inkml:brush>
  </inkml:definitions>
  <inkml:trace contextRef="#ctx0" brushRef="#br0">1 2 17713,'1'0'305,"-1"-1"0,1 1 0,0 0 0,0 0 0,-1 0 0,1 0 1,0 0-1,0 0 0,-1 0 0,1 0 0,0 0 0,-1 0 0,1 0 0,0 1 1,0-1-1,-1 0 0,1 1 0,0-1 0,-1 0 0,1 1 0,0-1 0,-1 0 1,1 1-1,-1-1 0,2 2 0,7 20 2541,-4 38-2968,-5-49 659,7 167-1607,1-59-6374,-8-116 6709,0 5-2200,-1-3-1963</inkml:trace>
</inkml:ink>
</file>

<file path=ppt/ink/ink32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8:34.922"/>
    </inkml:context>
    <inkml:brush xml:id="br0">
      <inkml:brushProperty name="width" value="0.025" units="cm"/>
      <inkml:brushProperty name="height" value="0.025" units="cm"/>
      <inkml:brushProperty name="color" value="#E71224"/>
    </inkml:brush>
  </inkml:definitions>
  <inkml:trace contextRef="#ctx0" brushRef="#br0">1 84 12043,'0'0'12076,"56"-6"-10987,-17 5-288,10 1-129,4-3-223,-1 0-193,-2-2-160,-6-2-352,-7-2-1538,-10-5-1185,-11-2-1281,-12-4-2306</inkml:trace>
</inkml:ink>
</file>

<file path=ppt/ink/ink32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8:35.279"/>
    </inkml:context>
    <inkml:brush xml:id="br0">
      <inkml:brushProperty name="width" value="0.025" units="cm"/>
      <inkml:brushProperty name="height" value="0.025" units="cm"/>
      <inkml:brushProperty name="color" value="#E71224"/>
    </inkml:brush>
  </inkml:definitions>
  <inkml:trace contextRef="#ctx0" brushRef="#br0">1 37 15919,'0'0'8040,"84"-24"-7304,-34 22-415,6 2-289,6 0-513,-2-3-3266,-6-5-4966</inkml:trace>
</inkml:ink>
</file>

<file path=ppt/ink/ink32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8:35.887"/>
    </inkml:context>
    <inkml:brush xml:id="br0">
      <inkml:brushProperty name="width" value="0.025" units="cm"/>
      <inkml:brushProperty name="height" value="0.025" units="cm"/>
      <inkml:brushProperty name="color" value="#E71224"/>
    </inkml:brush>
  </inkml:definitions>
  <inkml:trace contextRef="#ctx0" brushRef="#br0">0 102 9353,'0'0'9235,"16"3"-7153,52 7-469,0-3 0,1-3 0,127-9 0,221-42-933,-46-25-568,-360 70-1157,-15 4-2520,-15 5-2154,-4-1-2193</inkml:trace>
</inkml:ink>
</file>

<file path=ppt/ink/ink32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8:36.461"/>
    </inkml:context>
    <inkml:brush xml:id="br0">
      <inkml:brushProperty name="width" value="0.025" units="cm"/>
      <inkml:brushProperty name="height" value="0.025" units="cm"/>
      <inkml:brushProperty name="color" value="#E71224"/>
    </inkml:brush>
  </inkml:definitions>
  <inkml:trace contextRef="#ctx0" brushRef="#br0">282 268 13997,'0'0'5280,"2"-9"-2483,1-29-448,-3 37-2224,0-1 0,0 1 1,-1 0-1,1-1 0,-1 1 0,1 0 0,-1 0 1,1-1-1,-1 1 0,0 0 0,0 0 0,1 0 1,-1 0-1,0 0 0,0 0 0,0 0 0,0 0 1,0 0-1,0 0 0,-1 1 0,1-1 0,0 0 1,0 1-1,-1-1 0,1 1 0,0-1 0,-1 1 1,1 0-1,0-1 0,-3 1 0,-44-3 593,41 3-582,-4 0-104,1 0 0,0 1 0,-1 0 0,1 1 0,0 0 0,0 1-1,0 0 1,1 1 0,-1 0 0,1 0 0,-13 9 0,16-10 11,1 1 1,0 0 0,0 0-1,1 1 1,-1-1-1,1 1 1,0 0 0,0 0-1,0 0 1,1 1-1,0-1 1,0 1 0,0 0-1,1 0 1,0 0-1,0 0 1,1 0 0,-1 0-1,0 13 1,2-18-21,0 1 0,0 0 0,0 0 1,0-1-1,0 1 0,0 0 0,1 0 0,-1-1 1,1 1-1,-1 0 0,1-1 0,-1 1 0,1-1 0,0 1 1,0-1-1,0 1 0,0-1 0,0 1 0,0-1 1,0 0-1,1 1 0,-1-1 0,0 0 0,4 2 1,-2-2 34,1 1 1,0-1-1,0 1 1,0-1 0,0 0-1,0-1 1,0 1-1,0-1 1,0 0 0,7 0-1,1-1 82,0 0 0,1-2 0,-1 1 0,0-1 0,0-1 0,17-8 1,-13 4-124,-1-1 0,0 0 1,-1-1-1,0-1 0,-1 0 1,0-1-1,20-24 0,-27 29-16,-1 0 0,0-1-1,0 0 1,-1 1-1,0-1 1,0-1-1,-1 1 1,0-1 0,0 1-1,-1-1 1,0 0-1,-1 0 1,0 0 0,0 0-1,-1 0 1,0 1-1,-2-11 1,1 14-1,0 0 0,-1 0 0,0 0 0,0 0 0,0 0 0,-1 0 0,1 1 0,-1-1 0,0 1 0,-1 0 0,1 0 0,-1 0 0,1 0 0,-1 0 0,-1 1 0,1 0 0,0 0 0,-1 0 0,1 0 0,-1 1 0,0 0 0,0 0 0,0 0 0,0 0 0,0 1 0,0 0 0,-1 0 0,-9-1 0,7 1 0,-1 1 0,1-1 0,-1 1 0,1 1 0,-1-1 0,1 2 0,-1-1 0,1 1 0,0 0 0,0 1 0,0 0 0,0 0 0,0 1 0,0 0 0,1 0 0,0 0 0,-10 9 0,12-8-420,0 1 1,0-1-1,1 1 1,0 0-1,0 0 0,0 1 1,1-1-1,0 1 0,0-1 1,1 1-1,-2 8 1,3-12 200,1-1 0,-1 1 1,1-1-1,0 1 0,0-1 0,0 1 1,0-1-1,1 1 0,-1-1 1,1 1-1,-1-1 0,1 1 1,0-1-1,0 0 0,0 1 1,0-1-1,0 0 0,1 0 1,-1 0-1,1 0 0,-1 0 1,1 0-1,0 0 0,0 0 1,0-1-1,0 1 0,0-1 0,0 1 1,0-1-1,0 0 0,1 0 1,-1 0-1,0 0 0,4 1 1,30 7-5735</inkml:trace>
</inkml:ink>
</file>

<file path=ppt/ink/ink32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8:36.806"/>
    </inkml:context>
    <inkml:brush xml:id="br0">
      <inkml:brushProperty name="width" value="0.025" units="cm"/>
      <inkml:brushProperty name="height" value="0.025" units="cm"/>
      <inkml:brushProperty name="color" value="#E71224"/>
    </inkml:brush>
  </inkml:definitions>
  <inkml:trace contextRef="#ctx0" brushRef="#br0">99 0 17873,'0'0'10164,"-6"9"-8669,-14 21-808,-27 40 498,43-64-1056,1 0 1,0 0-1,0 1 0,0 0 1,1-1-1,0 1 0,0 0 1,1 0-1,-1 9 1,2-14-125,1-1-1,-1 1 1,0 0 0,1-1 0,0 1 0,-1-1 0,1 1 0,0 0 0,0-1 0,0 0 0,0 1 0,0-1 0,0 0-1,0 1 1,0-1 0,1 0 0,-1 0 0,0 0 0,1 0 0,-1 0 0,1 0 0,-1 0 0,1-1 0,0 1 0,-1-1 0,1 1-1,0-1 1,-1 1 0,1-1 0,0 0 0,-1 0 0,1 0 0,0 0 0,0 0 0,-1 0 0,3-1 0,3 1-218,0 0 0,0-1 0,0 0 0,0 0 0,0-1 0,0 0 0,0 0 0,8-5 0,-11 5-714,1-1 0,0-1 0,-1 1 0,0-1 0,0 0 0,0 0 0,0 0 0,0 0 0,-1-1 0,3-4 0,11-22-9429</inkml:trace>
</inkml:ink>
</file>

<file path=ppt/ink/ink32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8:37.161"/>
    </inkml:context>
    <inkml:brush xml:id="br0">
      <inkml:brushProperty name="width" value="0.025" units="cm"/>
      <inkml:brushProperty name="height" value="0.025" units="cm"/>
      <inkml:brushProperty name="color" value="#E71224"/>
    </inkml:brush>
  </inkml:definitions>
  <inkml:trace contextRef="#ctx0" brushRef="#br0">0 0 20307,'0'0'11339</inkml:trace>
</inkml:ink>
</file>

<file path=ppt/ink/ink32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8:55.526"/>
    </inkml:context>
    <inkml:brush xml:id="br0">
      <inkml:brushProperty name="width" value="0.025" units="cm"/>
      <inkml:brushProperty name="height" value="0.025" units="cm"/>
      <inkml:brushProperty name="color" value="#E71224"/>
    </inkml:brush>
  </inkml:definitions>
  <inkml:trace contextRef="#ctx0" brushRef="#br0">317 159 14189,'0'0'14895,"-10"-5"-14426,8 4-454,-1-1 11,-1 0-1,1 0 1,-1 0 0,1 0 0,-1 1-1,0-1 1,0 1 0,0 0-1,0 0 1,0 1 0,0-1 0,0 1-1,0 0 1,0 0 0,0 0-1,0 0 1,0 1 0,0 0 0,0 0-1,0 0 1,0 0 0,0 0-1,0 1 1,1 0 0,-5 2 0,1 1 54,0 1 1,0 0-1,0 0 1,0 0-1,1 1 1,-9 13-1,12-16-34,1 0-1,-1 0 1,1 0-1,0 0 1,0 0-1,1 0 1,-1 0-1,1 1 1,0-1-1,0 1 1,1-1-1,-1 1 1,1-1-1,0 1 1,1 7 0,-1-11-38,1 0 1,0 0-1,-1 0 1,1 0 0,0 1-1,0-1 1,0 0 0,0-1-1,0 1 1,0 0 0,0 0-1,0 0 1,0-1 0,0 1-1,1 0 1,-1-1 0,0 1-1,0-1 1,1 0 0,-1 1-1,0-1 1,0 0 0,1 0-1,-1 0 1,0 1 0,1-2-1,-1 1 1,3 0 0,40-7 231,-35 3-209,0-1 0,0-1 0,-1 1 0,0-1 0,0-1 0,0 0 1,0 0-1,-1 0 0,-1-1 0,1 0 0,-1 0 0,0 0 0,-1-1 1,0 0-1,-1 0 0,1-1 0,-2 1 0,1-1 0,-1 0 0,-1 0 1,0 0-1,0 0 0,0-14 0,-3 20-30,0 1 0,1-1 0,-1 1 0,0-1 0,0 1 0,-1 0 0,1-1 0,-1 1 0,0 0 0,0 0 0,0 0 0,0 0 0,0 1 0,0-1 0,-1 1 0,0-1-1,1 1 1,-1 0 0,0 0 0,0 0 0,0 0 0,0 0 0,0 1 0,-1-1 0,1 1 0,0 0 0,-1 0 0,-6-1 0,-9-2-29,0 1 0,0 0 0,0 2 0,-19 0 0,28 1-421,0 0 0,0 1 0,-1 0 0,1 0 0,0 1 0,-18 7 0,22-7-709,1 1 0,-1 0 0,1 0 0,0 0 0,0 1 0,0 0 0,-9 9 0,1 2-5157</inkml:trace>
</inkml:ink>
</file>

<file path=ppt/ink/ink32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8:56.365"/>
    </inkml:context>
    <inkml:brush xml:id="br0">
      <inkml:brushProperty name="width" value="0.025" units="cm"/>
      <inkml:brushProperty name="height" value="0.025" units="cm"/>
      <inkml:brushProperty name="color" value="#E71224"/>
    </inkml:brush>
  </inkml:definitions>
  <inkml:trace contextRef="#ctx0" brushRef="#br0">33 1 14958,'2'0'361,"-1"0"0,0 0 0,0 0 0,0 0 0,0 1 1,0-1-1,0 0 0,0 1 0,0-1 0,-1 1 0,1-1 0,0 1 0,0-1 0,0 1 0,0-1 0,0 1 0,-1 0 0,1-1 0,0 1 0,-1 0 0,2 2 0,8 26 3219,-9 42-2368,-1-52-542,-1 6-673,-1 0 1,-2 0-1,-7 30 0,-11 29-2823,8-30-1341,9-42 446,0-2-2514</inkml:trace>
</inkml:ink>
</file>

<file path=ppt/ink/ink32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8:56.739"/>
    </inkml:context>
    <inkml:brush xml:id="br0">
      <inkml:brushProperty name="width" value="0.025" units="cm"/>
      <inkml:brushProperty name="height" value="0.025" units="cm"/>
      <inkml:brushProperty name="color" value="#E71224"/>
    </inkml:brush>
  </inkml:definitions>
  <inkml:trace contextRef="#ctx0" brushRef="#br0">0 476 12107,'0'0'11435,"74"-26"-9993,-41 21-578,3-4-639,-3 1-193,-2-2-993,-6-4-2050,-9-3-1473,-8-5-3748</inkml:trace>
  <inkml:trace contextRef="#ctx0" brushRef="#br0" timeOffset="1">27 41 7815,'0'0'17905,"60"-40"-17168,-16 40-321,4 0-352,2 7-31,-2-1-1283,-4 1-2401,-8-3-2563,-6-2-6406</inkml:trace>
</inkml:ink>
</file>

<file path=ppt/ink/ink32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8:57.156"/>
    </inkml:context>
    <inkml:brush xml:id="br0">
      <inkml:brushProperty name="width" value="0.025" units="cm"/>
      <inkml:brushProperty name="height" value="0.025" units="cm"/>
      <inkml:brushProperty name="color" value="#E71224"/>
    </inkml:brush>
  </inkml:definitions>
  <inkml:trace contextRef="#ctx0" brushRef="#br0">1 50 14478,'0'0'12716,"82"9"-11243,-29-9-800,11 0-289,9 0-160,1-2-128,1-7-32,-5 0-31,-7 0-322,-11 2-800,-5-1-1313,-12 2-1730,-7 2-1730,-8 0-4996</inkml:trace>
</inkml:ink>
</file>

<file path=ppt/ink/ink32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8:58.896"/>
    </inkml:context>
    <inkml:brush xml:id="br0">
      <inkml:brushProperty name="width" value="0.025" units="cm"/>
      <inkml:brushProperty name="height" value="0.025" units="cm"/>
      <inkml:brushProperty name="color" value="#E71224"/>
    </inkml:brush>
  </inkml:definitions>
  <inkml:trace contextRef="#ctx0" brushRef="#br0">230 274 8936,'0'0'10053,"9"-7"-8511,-5 3-1139,34-27 1003,-4 9 4862,-54 17-2869,-15 4-3541,20 3 189,0 0 0,0 1 0,0 0 0,1 2 0,0-1 0,0 2 1,0 0-1,0 0 0,-22 17 0,30-20-28,0 1-1,0 0 1,1 1 0,-1 0 0,1-1-1,0 2 1,1-1 0,-1 0 0,1 1-1,0 0 1,1 0 0,-1 0 0,1 1-1,0-1 1,1 1 0,0-1 0,0 1-1,0 0 1,1 0 0,0 0 0,0 0-1,1 13 1,0-18-19,1 1 0,0-1 0,0 0 0,0 0 0,0 0 0,0 0 0,1 0 0,-1 0 0,1 0 0,-1 0 0,1 0 0,0 0 0,-1-1 0,1 1 0,0-1 0,0 1 0,0-1 0,0 0 0,1 0 0,-1 0 0,0 0 0,0 0 0,1-1 0,-1 1 0,0 0 0,1-1 0,-1 0 0,1 0 0,-1 0 0,4 0 0,5 1 0,0-1 0,0 0 0,0-1 0,0 0 0,18-5 0,-16 1 0,-1 0 0,1-1 0,-1 0 0,-1-1 0,1-1 0,-1 1 0,-1-2 0,1 0 0,-1 0 0,-1-1 0,0 0 0,0 0 0,-1-1 0,0 0 0,-1-1 0,0 0 0,-1 0 0,-1 0 0,1-1 0,-2 0 0,0 0 0,-1 0 0,0 0 0,0 0 0,-2-1 0,0 1 0,0-1 0,-3-22 0,1 31 0,0-1 1,0 1-1,-1 0 0,0 0 0,0 0 1,0 1-1,-1-1 0,1 0 0,-1 1 1,0 0-1,0-1 0,-1 1 1,1 0-1,-1 1 0,0-1 0,-7-5 1,3 5-7,0-1 0,0 1 0,0 0 0,0 1 0,0 0 0,-1 0 0,0 1 0,1 0 0,-15-1 0,12 2-41,0 0 0,-1 1 0,1 0 0,-1 1 0,1 0 1,0 0-1,-1 2 0,1-1 0,0 1 0,1 1 0,-1 0 0,0 1 0,1 0 0,0 0 0,-17 14 0,24-17-395,1 0 0,0 1 1,0-1-1,0 1 0,0 0 0,0-1 1,1 1-1,-1 0 0,1 0 0,0 0 0,0 0 1,-1 5-1,2-6-382,-1 0 0,1 0 0,0 1 1,0-1-1,0 0 0,0 0 0,1 0 0,-1 0 0,1 0 1,-1 1-1,1-1 0,1 2 0,9 12-11897</inkml:trace>
</inkml:ink>
</file>

<file path=ppt/ink/ink32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8:59.566"/>
    </inkml:context>
    <inkml:brush xml:id="br0">
      <inkml:brushProperty name="width" value="0.025" units="cm"/>
      <inkml:brushProperty name="height" value="0.025" units="cm"/>
      <inkml:brushProperty name="color" value="#E71224"/>
    </inkml:brush>
  </inkml:definitions>
  <inkml:trace contextRef="#ctx0" brushRef="#br0">81 0 19154,'0'0'13517,"-56"70"-13421,46-41-96,0 2 0,6-8 0,4-5 0,0-5 0,14-6 0,4-6 0,1-1 0,1-1-1281,-2-14-1890,-2 0-2659,-4-6-2722</inkml:trace>
</inkml:ink>
</file>

<file path=ppt/ink/ink32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8:59.941"/>
    </inkml:context>
    <inkml:brush xml:id="br0">
      <inkml:brushProperty name="width" value="0.025" units="cm"/>
      <inkml:brushProperty name="height" value="0.025" units="cm"/>
      <inkml:brushProperty name="color" value="#E71224"/>
    </inkml:brush>
  </inkml:definitions>
  <inkml:trace contextRef="#ctx0" brushRef="#br0">84 37 20467,'0'0'11723,"-55"-34"-11146,45 31-577,2 3 0,3 0 0,-1 0 0,6 8 0,0 3-2787,0-3-7238</inkml:trace>
</inkml:ink>
</file>

<file path=ppt/ink/ink32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01.513"/>
    </inkml:context>
    <inkml:brush xml:id="br0">
      <inkml:brushProperty name="width" value="0.025" units="cm"/>
      <inkml:brushProperty name="height" value="0.025" units="cm"/>
      <inkml:brushProperty name="color" value="#E71224"/>
    </inkml:brush>
  </inkml:definitions>
  <inkml:trace contextRef="#ctx0" brushRef="#br0">85 42 10282,'0'0'20408,"-7"1"-19719,3 0-486,2-1-139,0 0 0,0 0-1,0 0 1,0 1 0,0-1 0,0 0-1,0 1 1,0 0 0,0 0 0,1-1-1,-1 1 1,0 0 0,0 0-1,1 0 1,-1 1 0,-2 1 0,5-3-59,0 1 1,0-1-1,0 0 1,0 0 0,0 1-1,0-1 1,0 0 0,0 0-1,0 0 1,0 0 0,0 0-1,0 0 1,0 0-1,0-1 1,0 1 0,0 0-1,1-1 1,0 0-6,0 0 0,0 0 0,0-1 0,0 1 0,-1-1 0,1 1 0,0-1 0,-1 0 0,1 1 0,-1-1 0,0 0 0,1 0 0,-1 0 0,0 0 0,0 0 0,0 0 0,-1 0 0,1 0 0,0-3 0,-1 4 0,0 1 0,0-1 0,0 0 0,0 0 0,0 1 0,0-1 0,0 0 0,0 1 0,-1-1 0,1 0 0,0 1 0,0-1 0,-1 1 0,1-1 0,0 0 0,-1 1 0,1-1 0,-1 1 0,1-1 0,-1 1 0,1-1 0,-1 1 0,0-1 0,-1 0 0,1 0 0,-1 1 0,0-1 0,1 1 0,-1-1 0,0 1 0,1 0 0,-1-1 0,0 1 0,0 0 0,1 0 0,-1 1 0,-3-1 0,3 1 0,-1-1 0,1 1 0,-1-1 0,1 1 0,-1 0 0,1 0 0,0 0 0,-1 0 0,1 0 0,0 1 0,0-1 0,0 1 0,0-1 0,0 1 0,0 0 0,0 0 0,0 0 0,1 0 0,-1 0 0,1 0 0,0 0 0,-1 1 0,1-1 0,0 0 0,0 1 0,0-1 0,1 1 0,-1-1 0,0 6 0,2-7-17,0 0-1,0 0 1,0 0 0,0 0 0,0 0-1,0 0 1,0 0 0,0 0 0,0 0-1,0-1 1,0 1 0,1 0 0,-1-1-1,0 1 1,1-1 0,-1 1 0,0-1-1,1 0 1,-1 1 0,1-1 0,-1 0-1,0 0 1,1 0 0,-1 0 0,1 0-1,-1 0 1,2-1 0,45-4-3525,-16-13-4669</inkml:trace>
</inkml:ink>
</file>

<file path=ppt/ink/ink32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02.340"/>
    </inkml:context>
    <inkml:brush xml:id="br0">
      <inkml:brushProperty name="width" value="0.025" units="cm"/>
      <inkml:brushProperty name="height" value="0.025" units="cm"/>
      <inkml:brushProperty name="color" value="#E71224"/>
    </inkml:brush>
  </inkml:definitions>
  <inkml:trace contextRef="#ctx0" brushRef="#br0">2 63 17457,'0'0'15016,"0"5"-14754,-1-4-261,1-1 0,0 1 0,0 0 0,0-1-1,-1 1 1,1-1 0,0 1 0,0 0 0,0-1 0,0 1 0,0 0 0,0-1 0,0 1-1,0 0 1,1-1 0,-1 1 0,0 0 0,0-1 0,1 1 0,-1-1 0,0 1 0,0 0-1,1-1 1,-1 1 0,1-1 0,-1 1 0,0-1 0,1 1 0,-1-1 0,1 1 0,-1-1-1,1 0 1,0 1 0,-1-1 0,2 1 0,-1-2 0,1 1-1,0-1 1,-1 1-1,1-1 1,-1 1-1,0-1 1,1 0-1,-1 0 1,1 0-1,-1 0 1,0 0-1,0 0 1,1 0-1,0-2 1,2-1-2,0 0 0,-1 0 1,1-1-1,-1 1 0,0-1 0,0 0 0,0 0 1,-1 0-1,4-11 0,-10 13 1,-7 9 0,-8 9 0,18-14 0,-1 0 0,1 1 0,0 0 0,0-1 0,-1 1 0,1 0 0,0-1 0,0 1 0,1 0 0,-1 0 0,0 0 0,1 0 0,-1 0 0,1 0 0,-1 3 0,1-5 0,0 0 0,1 1 0,-1-1 0,0 0 0,0 1 0,1-1 0,-1 0 0,0 1 0,1-1 0,-1 0 0,0 0 0,1 1 0,-1-1 0,1 0 0,-1 0 0,0 0 0,1 0 0,-1 1 0,1-1 0,-1 0 0,0 0 0,1 0 0,-1 0 0,1 0 0,-1 0 0,1 0 0,-1 0 0,0 0 0,1 0 0,-1 0 0,1-1 0,-1 1 0,1 0 0,-1 0 0,0 0 0,1 0 0,-1-1 0,1 1 0,16-6 0,-9 1-468,0 1 0,0-1 1,0 0-1,0-1 0,-1 1 0,0-2 1,7-6-1,-7 0-7353</inkml:trace>
</inkml:ink>
</file>

<file path=ppt/ink/ink32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8:44.224"/>
    </inkml:context>
    <inkml:brush xml:id="br0">
      <inkml:brushProperty name="width" value="0.025" units="cm"/>
      <inkml:brushProperty name="height" value="0.025" units="cm"/>
      <inkml:brushProperty name="color" value="#E71224"/>
    </inkml:brush>
  </inkml:definitions>
  <inkml:trace contextRef="#ctx0" brushRef="#br0">287 258 6342,'0'0'9508,"6"-9"-6914,17-28-266,-22 36-2241,-1 0 1,1 1 0,-1-1-1,0 0 1,1 1 0,-1-1-1,0 0 1,0 0 0,0 1-1,1-1 1,-1 0 0,0 0-1,0 1 1,0-1-1,0 0 1,0 0 0,0 1-1,-1-1 1,1 0 0,0 0-1,0 1 1,-1-1 0,1 0-1,0 0 1,-1 1 0,1-1-1,0 0 1,-1 1 0,1-1-1,-1 1 1,1-1 0,-1 1-1,1-1 1,-1 1 0,0-1-1,1 1 1,-1-1 0,0 1-1,1-1 1,-1 1 0,0 0-1,1 0 1,-1-1-1,0 1 1,0 0 0,-1 0-1,-34-6 966,34 6-919,-7 0-15,0 0 0,0 0 0,-1 1 0,2 1 0,-1-1 0,0 1 0,0 1 0,0-1 0,1 1 0,0 1-1,-1 0 1,-13 9 0,17-10-92,0 1-1,0 0 1,0 1-1,1-1 1,-1 1-1,1 0 1,0 0-1,0 1 1,1-1-1,-1 1 1,1 0-1,1 0 1,-1 0-1,1 0 1,0 0-1,0 0 1,1 1-1,-2 10 1,3-15-15,0-1 0,0 1 0,-1-1 0,1 1-1,0 0 1,0-1 0,0 1 0,1-1 0,-1 1 0,0-1 0,1 1 0,-1-1 0,1 1 0,-1-1-1,1 1 1,-1-1 0,1 0 0,0 1 0,0-1 0,0 0 0,0 0 0,0 1 0,0-1-1,0 0 1,0 0 0,0 0 0,2 1 0,0-1 30,0-1-1,0 1 1,-1-1-1,1 1 1,0-1-1,0 0 1,0 0-1,0 0 1,0 0-1,0-1 1,-1 1-1,1-1 1,0 0-1,5-2 1,3-2 27,0 0 0,-1-1 0,0 0 0,0 0 1,0-1-1,-1-1 0,0 0 0,0 0 0,-1 0 1,10-15-1,-8 11-29,-1-1-1,-1 1 1,0-1-1,-1-1 1,0 1 0,-1-1-1,8-28 1,-13 36-23,0 0 1,0 1-1,0-1 0,-1 0 1,1 0-1,-1 1 0,-1-1 0,1 0 1,-1 1-1,0-1 0,-1 0 1,1 1-1,-1-1 0,-3-7 1,2 9-18,1 1 0,-1 0 1,1 0-1,-1 0 0,0 0 1,0 0-1,0 0 0,-1 1 1,1 0-1,0-1 0,-1 1 1,0 0-1,0 1 0,1-1 1,-1 1-1,0 0 0,0 0 1,0 0-1,0 0 0,0 1 0,-5-1 1,-3 1-13,0 0 1,0 0-1,0 1 0,0 1 1,0 0-1,1 0 1,-1 1-1,0 1 1,-19 9-1,24-9-204,-1 0 1,1 0-1,-1 1 1,1 0-1,1 1 1,-9 8-1,11-10-263,1 0 0,-1 0-1,1 0 1,0 1 0,0 0-1,1 0 1,-1 0 0,1 0-1,0 0 1,-2 9 0,4-13 94,0 0 0,-1 0 0,1 0 0,0 1 0,0-1 0,0 0 0,0 0 0,0 0 1,0 0-1,0 0 0,0 1 0,0-1 0,0 0 0,1 0 0,-1 0 0,0 0 0,1 0 0,-1 0 1,2 2-1,9 2-6448</inkml:trace>
</inkml:ink>
</file>

<file path=ppt/ink/ink32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8:44.596"/>
    </inkml:context>
    <inkml:brush xml:id="br0">
      <inkml:brushProperty name="width" value="0.025" units="cm"/>
      <inkml:brushProperty name="height" value="0.025" units="cm"/>
      <inkml:brushProperty name="color" value="#E71224"/>
    </inkml:brush>
  </inkml:definitions>
  <inkml:trace contextRef="#ctx0" brushRef="#br0">64 1 8456,'0'0'16565,"3"13"-15417,-2-5-954,1-1-76,0 0 0,-1 0 0,0 0 0,-1 0 1,0 0-1,0 1 0,0-1 0,-1 0 0,0 0 1,0 0-1,-3 9 0,-21 43 375,17-42-339,1 1-1,0-1 1,1 1-1,1 0 1,-4 27 0,10-43-127,-1-1 0,0 0 0,1 1 0,-1-1 0,0 0 1,1 1-1,0-1 0,-1 0 0,1 0 0,0 0 1,0 1-1,0-1 0,-1 0 0,1 0 0,0 0 0,0 0 1,1-1-1,-1 1 0,0 0 0,0 0 0,0-1 0,0 1 1,1 0-1,-1-1 0,0 1 0,1-1 0,-1 0 1,0 1-1,1-1 0,-1 0 0,1 0 0,1 0 0,58 3 162,-50-3-143,35 2-191,32 0-1968,-31-8-8596,-39 3 908</inkml:trace>
</inkml:ink>
</file>

<file path=ppt/ink/ink32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8:44.934"/>
    </inkml:context>
    <inkml:brush xml:id="br0">
      <inkml:brushProperty name="width" value="0.025" units="cm"/>
      <inkml:brushProperty name="height" value="0.025" units="cm"/>
      <inkml:brushProperty name="color" value="#E71224"/>
    </inkml:brush>
  </inkml:definitions>
  <inkml:trace contextRef="#ctx0" brushRef="#br0">1 37 14606,'0'0'8360,"73"8"-6278,-12-9-513,12-10-672,12 1-545,0 0-127,-5 1-193,-13 6 0,-14 3-385,-15 0-992,-17 2-673,-14 9-833,-7-2-864,-1-1-3332</inkml:trace>
</inkml:ink>
</file>

<file path=ppt/ink/ink32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8:45.416"/>
    </inkml:context>
    <inkml:brush xml:id="br0">
      <inkml:brushProperty name="width" value="0.025" units="cm"/>
      <inkml:brushProperty name="height" value="0.025" units="cm"/>
      <inkml:brushProperty name="color" value="#E71224"/>
    </inkml:brush>
  </inkml:definitions>
  <inkml:trace contextRef="#ctx0" brushRef="#br0">160 130 13933,'0'0'14686,"-9"0"-14435,2-1-250,1 1 0,0 1 0,-1-1 0,1 1 0,0 0 0,0 0 0,0 1 1,0-1-1,0 2 0,0-1 0,0 0 0,1 1 0,-1 0 0,1 1 0,0-1 0,0 1 0,0 0 0,0 0 0,1 1 0,-1-1 0,1 1 0,0 0 1,1 0-1,-4 6 0,5-9 16,1 1 1,-1-1-1,1 1 1,0 0-1,-1 0 1,1-1-1,1 1 1,-1 0-1,0 0 1,1 0-1,-1 0 1,1 0-1,0 0 1,0 0-1,0 0 0,0 0 1,1 0-1,-1 0 1,1 0-1,0-1 1,1 4-1,-1-3 4,1-1 1,0 0-1,0 0 0,0 0 0,0 0 0,1-1 0,-1 1 0,0-1 0,1 1 0,-1-1 0,1 0 1,0 0-1,-1 0 0,1 0 0,0 0 0,-1-1 0,1 1 0,0-1 0,0 0 0,0 0 0,4 0 0,4 0 44,0-1-1,0-1 0,0 0 0,-1 0 0,1-1 0,-1 0 0,1-1 0,-1 0 0,0-1 0,0 0 0,-1 0 0,0-1 0,10-7 1,-12 8 52,-1-1 0,1 0 0,-1 0 0,0 0 0,0-1 0,0 1 0,-1-1 0,0-1 1,-1 1-1,0-1 0,0 0 0,0 0 0,-1 0 0,0 0 0,-1 0 0,3-17 1,-5 22-114,0 0 0,0 0 1,0 0-1,0 0 0,0 0 1,-1 0-1,1 0 0,-1 1 1,0-1-1,0 0 0,0 0 0,0 1 1,-1-1-1,1 1 0,-1-1 1,0 1-1,1-1 0,-1 1 1,0 0-1,-3-2 0,0 0 8,0 0 0,-1 0 0,1 1-1,-1 0 1,0 0 0,0 1-1,0 0 1,-12-3 0,-8 0-172,0 1 1,0 2 0,-37 0-1,62 2 153,0 0-158,-1 0 1,0 0-1,1 0 0,-1 0 0,0 0 0,1 0 1,-1 0-1,0 1 0,1-1 0,-1 1 0,1-1 1,-1 1-1,1-1 0,-1 1 0,1 0 0,-1 0 1,1 0-1,-1 0 0,1 0 0,0 0 0,0 0 1,0 0-1,-1 0 0,1 1 0,0-1 1,1 1-1,-1-1 0,0 0 0,-1 3 0,2-3-112,0 1 0,1-1 0,-1 1-1,0-1 1,0 1 0,1-1 0,-1 1-1,1-1 1,-1 0 0,1 1 0,0-1-1,-1 0 1,1 1 0,0-1-1,0 0 1,0 0 0,0 0 0,0 0-1,0 0 1,0 0 0,0 0 0,1 0-1,-1 0 1,0-1 0,1 1 0,-1 0-1,0-1 1,1 1 0,-1-1 0,1 1-1,-1-1 1,2 0 0,30 8-5302,7-3-3603</inkml:trace>
</inkml:ink>
</file>

<file path=ppt/ink/ink32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8:45.772"/>
    </inkml:context>
    <inkml:brush xml:id="br0">
      <inkml:brushProperty name="width" value="0.025" units="cm"/>
      <inkml:brushProperty name="height" value="0.025" units="cm"/>
      <inkml:brushProperty name="color" value="#E71224"/>
    </inkml:brush>
  </inkml:definitions>
  <inkml:trace contextRef="#ctx0" brushRef="#br0">70 108 16624,'0'0'11018,"-21"59"-9192,8-34-641,-2 5-673,4-2-319,2 0-129,8-4-64,1-5 0,7-6-32,17-5-193,5-5-159,5-3-577,2-5-2114,-2-12-2242,-8-9-4580</inkml:trace>
  <inkml:trace contextRef="#ctx0" brushRef="#br0" timeOffset="1">61 0 18738,'0'0'11691</inkml:trace>
</inkml:ink>
</file>

<file path=ppt/ink/ink32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03.168"/>
    </inkml:context>
    <inkml:brush xml:id="br0">
      <inkml:brushProperty name="width" value="0.025" units="cm"/>
      <inkml:brushProperty name="height" value="0.025" units="cm"/>
      <inkml:brushProperty name="color" value="#E71224"/>
    </inkml:brush>
  </inkml:definitions>
  <inkml:trace contextRef="#ctx0" brushRef="#br0">18 34 20339,'0'0'9604,"-4"10"-8056,-9 31-475,13-40-1066,0 0-1,-1-1 1,1 1 0,0 0-1,1 0 1,-1 0-1,0-1 1,0 1 0,0 0-1,0 0 1,0-1-1,1 1 1,-1 0 0,0-1-1,1 1 1,-1 0 0,1-1-1,-1 1 1,1 0-1,-1-1 1,1 1 0,-1-1-1,1 1 1,-1-1-1,1 1 1,0-1 0,-1 1-1,1-1 1,0 0-1,-1 1 1,1-1 0,0 0-1,0 0 1,-1 1 0,1-1-1,0 0 1,1 0-1,31 1-47,-27-1 34,2-1 7,0 0 0,0 0 0,0-1 0,-1 0 0,1-1 0,-1 1 0,1-2 0,-1 1 0,8-6 0,-10 6 0,0 1 0,-1-1 0,1-1 0,-1 1 0,0-1 0,0 1 0,0-1 0,-1-1 0,1 1 0,-1 0 0,0-1 0,0 1 0,-1-1 0,4-8 0,-6 12 0,0 1 0,0 0 0,0-1 0,1 1 0,-1 0 0,0-1 0,0 1 0,0-1 0,0 1 0,0 0 0,0-1 0,0 1 0,-1 0 0,1-1 0,0 1 0,0 0 0,0-1 0,0 1 0,0-1 0,0 1 0,-1 0 0,1 0 0,0-1 0,0 1 0,-1 0 0,1-1 0,0 1 0,0 0 0,-1 0 0,1-1 0,0 1 0,-1 0 0,1 0 0,0 0 0,-1 0 0,1-1 0,0 1 0,-1 0 0,1 0 0,0 0 0,-1 0 0,1 0 0,0 0 0,-1 0 0,1 0 0,-1 0 0,0 0 0,-19 4 0,15-2-219,-1 1 0,0 0 0,1 1 0,0-1 0,-1 1 0,1 0 0,-4 5 0,-32 36-5854,34-36 4070,-4 4-12064</inkml:trace>
</inkml:ink>
</file>

<file path=ppt/ink/ink32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8:50.830"/>
    </inkml:context>
    <inkml:brush xml:id="br0">
      <inkml:brushProperty name="width" value="0.025" units="cm"/>
      <inkml:brushProperty name="height" value="0.025" units="cm"/>
      <inkml:brushProperty name="color" value="#E71224"/>
    </inkml:brush>
  </inkml:definitions>
  <inkml:trace contextRef="#ctx0" brushRef="#br0">290 318 8232,'0'-3'616,"0"0"0,0 0 0,-1 0 0,1 0 1,-1 0-1,1-1 0,-1 1 0,0 1 0,-1-1 1,1 0-1,0 0 0,-1 0 0,1 1 0,-1-1 0,0 0 1,0 1-1,0 0 0,0-1 0,-5-2 0,3 2-233,-1 0 0,0 0 0,1 1 0,-1 0 0,0 0 0,-1 0 0,1 0 0,0 1 0,0 0-1,-11-1 1,8 1-343,0 1 0,-1 0 0,1 0 0,0 0 0,0 1 0,0 1-1,0 0 1,0 0 0,0 0 0,0 1 0,1 0 0,-1 0 0,1 1 0,0 0-1,-11 8 1,12-6 6,0 0 0,1 0 0,0 0 0,0 1-1,0-1 1,1 1 0,0 0 0,1 1 0,-1-1-1,1 1 1,1-1 0,-1 1 0,1 0 0,1 0-1,-1 0 1,2 0 0,-1 0 0,1 16 0,1-22-32,0 0 1,0-1 0,0 1 0,0 0 0,0-1-1,0 1 1,0 0 0,1-1 0,-1 0 0,1 1 0,-1-1-1,1 0 1,-1 0 0,1 0 0,0 1 0,-1-2 0,1 1-1,0 0 1,0 0 0,0-1 0,0 1 0,0-1-1,-1 1 1,1-1 0,0 0 0,0 0 0,4 0 0,4 1 141,1-1 0,-1-1 0,0 0 0,11-2 0,-9 0-31,0-1 0,-1 0 0,0-1 0,0 0-1,0-1 1,0 0 0,-1-1 0,0 0 0,-1-1 0,1 1-1,12-16 1,-10 11-17,-2-1 0,1 0-1,-1-1 1,-1 0 0,-1-1-1,0 0 1,11-29 0,-16 34-15,0 0 1,0 0 0,-1 0-1,-1-1 1,0 1-1,0 0 1,-1-1-1,0 1 1,-1 0 0,0-1-1,0 1 1,-5-14-1,4 19-82,0 0-1,0 1 0,0-1 1,0 1-1,-1 0 0,0 0 1,0 0-1,0 0 0,-1 0 1,1 1-1,-1-1 0,0 1 1,0 0-1,0 0 0,0 0 0,0 1 1,-1 0-1,1-1 0,-1 2 1,1-1-1,-1 0 0,0 1 1,0 0-1,0 0 0,0 0 1,0 1-1,-5 0 0,-1 0-12,1 0-1,0 1 1,-1 0-1,1 1 0,0 0 1,0 1-1,0 0 1,0 1-1,0 0 0,1 0 1,-16 10-1,20-11-179,0 1-1,0-1 1,0 1-1,0 0 1,0 0-1,1 1 1,0-1-1,0 1 1,0 0-1,1 0 0,0 0 1,-1 1-1,2-1 1,-1 1-1,1-1 1,0 1-1,0 0 1,0 0-1,1 0 1,0 0-1,0 7 1,0-12-187,1 1 1,0 0-1,1-1 1,-1 1-1,0-1 1,0 1-1,1 0 1,-1-1-1,0 1 1,1-1-1,0 1 1,-1-1-1,1 0 1,0 1-1,0-1 1,0 1-1,0-1 1,0 0-1,0 0 1,0 0-1,0 0 0,0 0 1,1 0-1,-1 0 1,0 0-1,1 0 1,-1 0-1,1-1 1,-1 1-1,1-1 1,2 2-1,15 1-7601</inkml:trace>
</inkml:ink>
</file>

<file path=ppt/ink/ink32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8:51.272"/>
    </inkml:context>
    <inkml:brush xml:id="br0">
      <inkml:brushProperty name="width" value="0.025" units="cm"/>
      <inkml:brushProperty name="height" value="0.025" units="cm"/>
      <inkml:brushProperty name="color" value="#E71224"/>
    </inkml:brush>
  </inkml:definitions>
  <inkml:trace contextRef="#ctx0" brushRef="#br0">57 1 11723,'0'0'12620,"-13"56"-10602,2-23-609,0 3-800,0 4-385,4-3-160,4-3 0,3-5-224,0-6-1249,11-3-962,3-5-479,-1-5-1378,-7-2-3652</inkml:trace>
</inkml:ink>
</file>

<file path=ppt/ink/ink32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8:51.600"/>
    </inkml:context>
    <inkml:brush xml:id="br0">
      <inkml:brushProperty name="width" value="0.025" units="cm"/>
      <inkml:brushProperty name="height" value="0.025" units="cm"/>
      <inkml:brushProperty name="color" value="#E71224"/>
    </inkml:brush>
  </inkml:definitions>
  <inkml:trace contextRef="#ctx0" brushRef="#br0">0 39 18161,'0'0'6598,"84"-5"-5925,-39 1-385,1-1-256,1 0-416,-10 0-1890,-5-1-2050,-13-2-2114</inkml:trace>
</inkml:ink>
</file>

<file path=ppt/ink/ink32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8:51.957"/>
    </inkml:context>
    <inkml:brush xml:id="br0">
      <inkml:brushProperty name="width" value="0.025" units="cm"/>
      <inkml:brushProperty name="height" value="0.025" units="cm"/>
      <inkml:brushProperty name="color" value="#E71224"/>
    </inkml:brush>
  </inkml:definitions>
  <inkml:trace contextRef="#ctx0" brushRef="#br0">440 0 15727,'0'0'8200,"84"25"-8168,-42-13 32,5-4-385,2-3-2049,-8-4-2338,-2 0-7688</inkml:trace>
  <inkml:trace contextRef="#ctx0" brushRef="#br0" timeOffset="1">0 696 14125,'0'0'10378,"87"-14"-10122,-25 5 193,12 2-225,9 0-64,-1 4-96,0-2-1633,-10 0-2851,-10-1-3428</inkml:trace>
</inkml:ink>
</file>

<file path=ppt/ink/ink32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8:52.503"/>
    </inkml:context>
    <inkml:brush xml:id="br0">
      <inkml:brushProperty name="width" value="0.025" units="cm"/>
      <inkml:brushProperty name="height" value="0.025" units="cm"/>
      <inkml:brushProperty name="color" value="#E71224"/>
    </inkml:brush>
  </inkml:definitions>
  <inkml:trace contextRef="#ctx0" brushRef="#br0">301 136 9641,'0'0'14456,"-5"1"-12352,-41 2-1366,24-2-231,0 0 0,0 2-1,0 0 1,-25 8 0,41-8-435,-1-1 1,1 1-1,0 0 0,0 0 0,0 1 0,0-1 1,0 1-1,1 1 0,0-1 0,0 1 0,0 0 1,0 0-1,1 1 0,0-1 0,0 1 1,0 0-1,1 0 0,-3 7 0,3-7-68,0 0 0,1 0 0,0 1 0,1-1 0,-1 0 0,1 1 0,0-1 0,1 1 0,0-1 0,0 1 0,0-1 0,2 12 0,-1-15 1,0 0-1,1 0 1,-1 0-1,0 0 0,1 0 1,0-1-1,-1 1 1,1-1-1,0 1 1,1-1-1,-1 1 0,0-1 1,1 0-1,-1 0 1,1 0-1,-1-1 1,1 1-1,0-1 0,0 1 1,0-1-1,0 0 1,0 0-1,0 0 1,0 0-1,0-1 1,0 1-1,6-1 0,1 1 46,0-1 0,0 0 0,0 0 0,0-1-1,0 0 1,0-1 0,0 0 0,0-1 0,-1 0 0,1 0-1,-1-1 1,0 0 0,16-10 0,-13 5 51,-1 1 1,-1-1 0,1-1-1,-2 0 1,1 0 0,-2-1-1,1 0 1,-1-1-1,9-19 1,-12 23-98,-1-1-1,0 1 1,-1-1 0,1 0-1,-2-1 1,0 1-1,0 0 1,0-1 0,-1 1-1,0-12 1,-2 16-4,1 0-1,-1 1 1,0-1 0,0 0-1,0 1 1,-1-1-1,1 1 1,-1 0 0,0-1-1,-1 1 1,1 0 0,-1 0-1,1 0 1,-1 0 0,-1 1-1,1-1 1,0 1-1,-1 0 1,1 0 0,-1 0-1,-8-4 1,0 1-102,0 1-1,0 0 1,0 0 0,-1 2 0,0-1-1,0 2 1,-19-3 0,28 4 8,-1 1 0,0-1 0,0 1 1,1 0-1,-1 0 0,0 1 0,1-1 0,-1 1 1,0 0-1,1 0 0,-1 0 0,1 1 0,-1 0 1,1 0-1,0 0 0,0 0 0,0 1 0,0-1 1,0 1-1,0 0 0,1 0 0,-1 1 0,-4 5 0,0 20-5536,12-9-986,12-7-1450</inkml:trace>
</inkml:ink>
</file>

<file path=ppt/ink/ink32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8:52.876"/>
    </inkml:context>
    <inkml:brush xml:id="br0">
      <inkml:brushProperty name="width" value="0.025" units="cm"/>
      <inkml:brushProperty name="height" value="0.025" units="cm"/>
      <inkml:brushProperty name="color" value="#E71224"/>
    </inkml:brush>
  </inkml:definitions>
  <inkml:trace contextRef="#ctx0" brushRef="#br0">48 0 20563,'0'0'10090,"-33"68"-9994,23-41-32,8 1-64,-1-4 32,3-4-224,0-3-481,8-7-191,10-4 127,1-6 256,6 0-480,2-5-1185,-3-12-1377,-2-3-3075</inkml:trace>
</inkml:ink>
</file>

<file path=ppt/ink/ink32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8:53.219"/>
    </inkml:context>
    <inkml:brush xml:id="br0">
      <inkml:brushProperty name="width" value="0.025" units="cm"/>
      <inkml:brushProperty name="height" value="0.025" units="cm"/>
      <inkml:brushProperty name="color" value="#E71224"/>
    </inkml:brush>
  </inkml:definitions>
  <inkml:trace contextRef="#ctx0" brushRef="#br0">68 26 15375,'0'0'9064,"-56"-25"-6533,46 24-1474,8 1-769,6 5-1666,12-1-2369,5-3-4357</inkml:trace>
</inkml:ink>
</file>

<file path=ppt/ink/ink32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8:53.641"/>
    </inkml:context>
    <inkml:brush xml:id="br0">
      <inkml:brushProperty name="width" value="0.025" units="cm"/>
      <inkml:brushProperty name="height" value="0.025" units="cm"/>
      <inkml:brushProperty name="color" value="#E71224"/>
    </inkml:brush>
  </inkml:definitions>
  <inkml:trace contextRef="#ctx0" brushRef="#br0">1 0 25400,'0'0'7367</inkml:trace>
</inkml:ink>
</file>

<file path=ppt/ink/ink32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03.789"/>
    </inkml:context>
    <inkml:brush xml:id="br0">
      <inkml:brushProperty name="width" value="0.025" units="cm"/>
      <inkml:brushProperty name="height" value="0.025" units="cm"/>
      <inkml:brushProperty name="color" value="#E71224"/>
    </inkml:brush>
  </inkml:definitions>
  <inkml:trace contextRef="#ctx0" brushRef="#br0">65 0 24311,'0'0'8456,"-52"11"-8456,44 1 0,4 2 0,4 1 0,0-2 0,0-5-4196</inkml:trace>
</inkml:ink>
</file>

<file path=ppt/ink/ink32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8:26.719"/>
    </inkml:context>
    <inkml:brush xml:id="br0">
      <inkml:brushProperty name="width" value="0.025" units="cm"/>
      <inkml:brushProperty name="height" value="0.025" units="cm"/>
      <inkml:brushProperty name="color" value="#E71224"/>
    </inkml:brush>
  </inkml:definitions>
  <inkml:trace contextRef="#ctx0" brushRef="#br0">1085 576 8584,'-3'-8'-91,"1"0"-1,0-1 1,0 1-1,1 0 1,0-1-1,1 1 1,0-1-1,0 1 1,1-1-1,0 1 1,0 0-1,1-1 1,0 1-1,1 0 1,0 0-1,0 0 1,0 1-1,1-1 1,1 1 0,-1-1-1,10-10 1,-3 4-380,0 0 1,-1 0 0,-1-1 0,14-31 0,-21 42 621,-1-1 1,1 1 0,-1-1 0,0 0 0,0 0 0,-1 0 0,1 1 0,-1-1 0,0 0-1,0 0 1,-1 0 0,0 0 0,1 1 0,-1-1 0,-1 0 0,1 1 0,-1-1 0,0 1-1,0-1 1,0 1 0,-1 0 0,-5-8 0,-4-2 146,-1 0 1,0 1-1,-1 0 1,-1 1-1,0 1 0,0 0 1,-1 1-1,-1 1 1,1 1-1,-1 0 0,-1 1 1,0 1-1,0 0 1,-33-5-1,-8 3-536,0 2 0,0 3-1,-83 7 1,115-3 378,1 2 1,-1 1-1,1 1 0,0 1 0,0 2 0,1 0 0,0 2 0,0 0 0,-23 15 1,30-14 0,-1 1 1,2 1 0,-1 1-1,2 0 1,0 2 0,1-1-1,0 2 1,1 0 0,1 0 0,1 2-1,-15 28 1,9-7-36,2 1-1,2 1 1,1 0 0,2 0 0,-9 88 0,13-37 14,8 166 0,3-196-112,4-1-1,1 0 0,4 0 1,2-1-1,3-1 0,2 0 1,35 69-1,-46-112-12,0 0 0,2 0 0,0-1 0,1-1 0,0 1 0,22 20 0,-24-28 4,0 0-1,0-1 0,1 0 1,0-1-1,0 0 1,0 0-1,1-1 1,0-1-1,0 0 1,0-1-1,15 3 1,9-2 116,-1-2 0,1-1 0,0-2 0,-1-1 0,1-2 1,-1-2-1,0-1 0,-1-1 0,1-2 0,-2-1 0,1-2 0,-2-2 1,43-24-1,-19 5 234,-1-3 0,-1-1 1,-2-3-1,-3-3 0,-1-1 1,56-69-1,-63 64 7,-2-2 0,-3-2 0,-2-1 0,-2-2 0,24-63 0,-41 84-307,-2-1 0,-2 0 0,-1 0 0,-2-1 0,-2 0 0,-1 0 0,-2-1 0,-2 0 0,-6-68 0,4 98-60,0-1 0,-1 1 0,0 0 0,-1 0 0,0 0 0,0 0 0,-1 0 0,0 1 0,0-1 0,-1 1 0,0 0 0,-1 1 0,0-1 0,0 1 0,0 0 0,-1 0 0,0 1 0,0 0 0,-1 0 0,0 1 0,0 0 0,0 0 0,0 1 0,-1 0 0,0 1 0,0 0 0,0 0 0,0 0 0,0 2 0,-1-1 0,1 1 0,-18 0 0,2 1-541,1 0 0,-1 2-1,1 1 1,-1 1-1,-27 9 1,-62 22-5220,22-4-4888</inkml:trace>
</inkml:ink>
</file>

<file path=ppt/ink/ink32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8:29.314"/>
    </inkml:context>
    <inkml:brush xml:id="br0">
      <inkml:brushProperty name="width" value="0.025" units="cm"/>
      <inkml:brushProperty name="height" value="0.025" units="cm"/>
      <inkml:brushProperty name="color" value="#E71224"/>
    </inkml:brush>
  </inkml:definitions>
  <inkml:trace contextRef="#ctx0" brushRef="#br0">761 9 3043,'-27'-4'1196,"0"1"1,0 2-1,-1 1 1,-44 5-1,56-2-1003,-1 1-1,1 0 0,0 1 1,0 1-1,1 1 1,-1 0-1,2 1 0,-26 17 1,8 0-30,0 2 1,2 1 0,0 2-1,2 0 1,2 2 0,1 1-1,1 1 1,2 1 0,1 1-1,2 1 1,2 1 0,-17 52-1,16-31-135,2 0 0,3 1-1,2 1 1,3 0 0,3 0-1,2 1 1,10 103 0,-2-124 1,3-1 0,1 0 1,2-1-1,28 69 0,-14-53 28,2-1-1,54 80 0,-68-116-57,0-1 1,1-1-1,1 0 1,0-1-1,1 0 1,1-2-1,0 1 1,1-2 0,1-1-1,-1 0 1,2-1-1,39 14 1,-41-19 24,-1 0 1,1-1-1,1-1 0,-1-1 1,0 0-1,1-1 1,-1-2-1,1 1 0,-1-2 1,1-1-1,-1 0 0,0-1 1,0-1-1,-1-1 1,27-11-1,-7-4 251,-1 0 0,0-3-1,-1-1 1,-2-1 0,-1-2 0,-1-1 0,44-54-1,-3-8 1409,92-155-1,-120 172-613,68-155 1,-96 187-928,-2 0-1,-1-2 1,-3 1 0,-1-2-1,4-70 1,-11 79-139,-2-1-1,-1 1 1,-2-1-1,-2 1 0,-1 0 1,-20-69-1,21 92-19,-1 0 0,0 0 0,-1 0 1,0 1-1,-1 0 0,0 1 0,-1-1 0,0 1 0,-12-9 0,13 12-10,-1 2 1,0-1-1,-1 1 1,0 0-1,0 1 1,0 0-1,0 1 1,-1 0 0,0 1-1,0 0 1,0 0-1,-20-1 1,6 2-311,-1 2 0,0 0 1,1 2-1,-1 1 0,-32 8 0,-125 43-3847,108-29 1490,-73 20-5143</inkml:trace>
</inkml:ink>
</file>

<file path=ppt/ink/ink32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8:46.972"/>
    </inkml:context>
    <inkml:brush xml:id="br0">
      <inkml:brushProperty name="width" value="0.025" units="cm"/>
      <inkml:brushProperty name="height" value="0.025" units="cm"/>
      <inkml:brushProperty name="color" value="#E71224"/>
    </inkml:brush>
  </inkml:definitions>
  <inkml:trace contextRef="#ctx0" brushRef="#br0">252 274 8040,'0'0'6427,"1"-9"-2824,1-3-3282,-1 6 521,0 0 0,0 0 1,-1 0-1,0 0 0,0 0 1,-1-11-1,0 16-703,1-1 0,-1 0 0,1 1 0,-1-1 0,0 0 1,0 1-1,0-1 0,0 1 0,0-1 0,0 1 0,0 0 0,0 0 0,-1-1 0,1 1 0,0 0 0,-1 0 0,1 0 0,-1 0 0,0 0 0,1 0 0,-1 1 0,1-1 0,-1 1 0,0-1 0,0 1 0,1-1 1,-1 1-1,0 0 0,0 0 0,-2 0 0,-4 0-100,0 0 1,0 1 0,0 0-1,0 0 1,0 1 0,1 0 0,-1 1-1,0-1 1,1 1 0,0 1-1,0-1 1,0 1 0,0 1-1,0-1 1,1 1 0,0 0-1,0 1 1,0-1 0,1 1-1,0 0 1,0 1 0,0-1-1,1 1 1,0 0 0,0 0-1,1 0 1,0 1 0,0-1 0,-3 15-1,6-21-26,0 0 0,0 0 0,0 0 0,0 0 0,0 0-1,0 0 1,0 0 0,0 0 0,1 0 0,-1 1 0,0-1 0,1 0 0,-1 0 0,1 0-1,-1-1 1,1 1 0,-1 0 0,1 0 0,-1 0 0,1 0 0,0 0 0,0-1-1,0 1 1,-1 0 0,1 0 0,0-1 0,0 1 0,2 0 0,0 1 32,1-1 0,-1 0 1,1-1-1,-1 1 0,1 0 0,0-1 1,-1 0-1,1 0 0,4 0 0,0-1 48,1 0-1,0 0 0,-1-1 0,1 0 1,-1-1-1,0 0 0,11-5 0,-11 2-21,1 0-1,-1-1 1,0 0-1,-1-1 1,0 0-1,0 0 1,-1-1-1,0 1 1,0-1-1,8-19 1,-10 20-29,-1 1 1,0-1 0,-1 0-1,0 0 1,0-1-1,-1 1 1,0 0 0,0-1-1,-1 1 1,0 0 0,0-1-1,-1 1 1,0 0-1,-3-12 1,2 15-45,0 0-1,-1 0 1,1 1 0,-1-1 0,0 1-1,0 0 1,0 0 0,-1 0-1,0 0 1,1 1 0,-1-1 0,0 1-1,-1 0 1,1 0 0,-1 0-1,1 1 1,-1 0 0,0-1 0,0 2-1,-5-3 1,-4 0-37,0 1 0,0 0 0,0 1 0,-1 1 0,1 0 1,-16 1-1,26 1-122,-1 0 1,1 0-1,0 0 1,0 0-1,0 1 1,0 0-1,0 0 1,0 0-1,0 0 1,-4 4 0,6-5-70,1 0 0,0 0 0,0 0 0,0 0 0,0 0 0,0 1 0,0-1 0,0 0 0,0 1 0,0-1 0,1 1 0,-1-1 0,0 3 0,0-2-69,1-1 0,0 0 0,0 0-1,1 0 1,-1 0 0,0 0 0,0 0-1,0 0 1,1 1 0,-1-1 0,0 0-1,1 0 1,-1 0 0,1 0 0,0 0-1,-1 0 1,1-1 0,0 1 0,-1 0-1,1 0 1,0 0 0,1 0-1,18 8-6431,8-4-4330</inkml:trace>
</inkml:ink>
</file>

<file path=ppt/ink/ink32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8:47.331"/>
    </inkml:context>
    <inkml:brush xml:id="br0">
      <inkml:brushProperty name="width" value="0.025" units="cm"/>
      <inkml:brushProperty name="height" value="0.025" units="cm"/>
      <inkml:brushProperty name="color" value="#E71224"/>
    </inkml:brush>
  </inkml:definitions>
  <inkml:trace contextRef="#ctx0" brushRef="#br0">109 1 9737,'0'0'16539,"1"11"-14794,-1-11-1730,1 8 189,0-1-1,-1 0 1,0 0 0,0 0 0,-1 1 0,1-1 0,-2 0 0,1 0 0,-1 0-1,0 0 1,-4 8 0,-14 28 195,-33 74 829,48-103-1134,0 1 0,1 0 0,1 0 0,0 0 0,1 0 0,-1 16 0,4-29-94,-1-1 0,1 1 0,-1 0 0,1-1 0,0 1 0,0-1 0,-1 1 0,1-1 0,0 0 0,0 1 0,0-1 0,1 0 0,-1 0 0,0 0 0,0 0 0,1 0 0,-1 0 0,1 0 0,-1 0 0,1 0 0,-1-1 0,1 1 0,-1-1 0,1 1 0,0-1 0,-1 1 0,1-1 0,0 0 0,-1 0 0,1 0 0,1 0 0,67 2 0,-54-3 0,-5 1-175,42-1-3748,-48 0 3122,0 1 0,0-1-1,0 0 1,0 0 0,0 0 0,0-1-1,0 0 1,-1 0 0,1 0-1,0-1 1,-1 1 0,0-1-1,5-4 1,-1-2-12838</inkml:trace>
</inkml:ink>
</file>

<file path=ppt/ink/ink32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8:47.707"/>
    </inkml:context>
    <inkml:brush xml:id="br0">
      <inkml:brushProperty name="width" value="0.025" units="cm"/>
      <inkml:brushProperty name="height" value="0.025" units="cm"/>
      <inkml:brushProperty name="color" value="#E71224"/>
    </inkml:brush>
  </inkml:definitions>
  <inkml:trace contextRef="#ctx0" brushRef="#br0">0 22 10826,'0'0'15247,"80"0"-13678,-26 0-320,8 0-544,9-1-353,0-2-192,-2-1-127,-7 3-450,-7-1-1825,-15 1-2402,-7-3-1730,-11-2-3716</inkml:trace>
</inkml:ink>
</file>

<file path=ppt/ink/ink32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8:48.209"/>
    </inkml:context>
    <inkml:brush xml:id="br0">
      <inkml:brushProperty name="width" value="0.025" units="cm"/>
      <inkml:brushProperty name="height" value="0.025" units="cm"/>
      <inkml:brushProperty name="color" value="#E71224"/>
    </inkml:brush>
  </inkml:definitions>
  <inkml:trace contextRef="#ctx0" brushRef="#br0">215 325 14029,'0'0'9172,"7"-10"-6968,21-30-410,-27 39-1677,0-1 0,0 1 0,0 0 0,-1-1 0,1 1 0,0-1 0,-1 1 0,1-1 0,-1 1 0,1-1 0,-1 0 0,0 1 0,0-1 0,0 1 0,0-1 0,0 0 0,0-1 0,0 2-71,-1 0 1,1 0-1,-1 0 1,1 0-1,-1 0 0,1 1 1,-1-1-1,0 0 0,0 0 1,1 1-1,-1-1 1,0 0-1,0 1 0,1-1 1,-1 1-1,0-1 0,0 1 1,0-1-1,-2 0 0,-3 0 27,-1 0 0,0 0 0,1 0 0,-1 0 0,-12 2 0,13-1 75,-9 0-105,0 1 0,1 0-1,-1 1 1,1 1 0,-18 5-1,27-7-11,1 1-1,0-1 0,0 1 1,0 0-1,0 0 0,0 0 1,0 1-1,0-1 1,1 1-1,-1 0 0,1 0 1,0 0-1,0 1 0,0-1 1,0 1-1,0-1 0,1 1 1,0 0-1,0 0 0,0 0 1,-2 7-1,3-10-19,1 1 0,-1-1-1,1 0 1,0 0 0,0 1 0,0-1 0,0 0 0,0 1-1,0-1 1,0 0 0,0 1 0,1-1 0,-1 0 0,0 0-1,1 1 1,-1-1 0,1 0 0,0 0 0,-1 0-1,1 1 1,0-1 0,-1 0 0,1 0 0,0 0 0,0 0-1,0 0 1,1 0 0,2 1 6,-1 0-1,0-1 0,0 1 1,1-1-1,-1 0 1,1 0-1,-1 0 0,1 0 1,0-1-1,3 1 1,7-1 26,1 0 0,-1-1 0,0-1 0,20-4 0,-22 2-27,-1 0-1,1-1 0,-1-1 0,0 0 1,0 0-1,0-1 0,-1 0 0,0-1 1,-1 0-1,1-1 0,15-19 0,-20 23-8,0-1 0,0-1 0,-1 1-1,0-1 1,0 0 0,0 0 0,-1 0 0,0 0-1,-1-1 1,0 1 0,0-1 0,0 0 0,-1 1-1,0-1 1,0 0 0,-1 0 0,0 0 0,-1 0-1,1 0 1,-4-9 0,2 12-6,0 0 0,-1 0-1,1 1 1,-1-1 0,0 1 0,-1 0 0,1 0 0,-1 0-1,0 0 1,0 1 0,0-1 0,0 1 0,-1 0 0,1 0-1,-1 1 1,0-1 0,0 1 0,0 0 0,0 0 0,-7-1-1,-5-1-17,-1 0 0,1 1-1,-1 1 1,-32-1 0,43 4-89,0-1 1,0 1 0,1 1-1,-1-1 1,1 1 0,-1 0 0,1 0-1,0 1 1,0 0 0,0 0-1,-11 8 1,14-9-195,0 0 1,0 1-1,1-1 0,-1 0 1,1 1-1,-1 0 0,1 0 1,0 0-1,0 0 0,0 0 1,0 0-1,1 0 0,0 1 0,-1-1 1,1 1-1,0-1 0,0 1 1,1-1-1,-1 1 0,1-1 1,0 1-1,0 0 0,0 5 1,9 10-4004,13-5-1767</inkml:trace>
</inkml:ink>
</file>

<file path=ppt/ink/ink32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8:48.551"/>
    </inkml:context>
    <inkml:brush xml:id="br0">
      <inkml:brushProperty name="width" value="0.025" units="cm"/>
      <inkml:brushProperty name="height" value="0.025" units="cm"/>
      <inkml:brushProperty name="color" value="#E71224"/>
    </inkml:brush>
  </inkml:definitions>
  <inkml:trace contextRef="#ctx0" brushRef="#br0">14 1 18001,'0'0'10090,"0"47"-9162,-5-20-351,1 4-417,1-3-128,2-1 32,1-7-320,0-2-353,0-7-672,0-8-1153,4-3-1250,2-8-3074</inkml:trace>
</inkml:ink>
</file>

<file path=ppt/ink/ink32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8:48.907"/>
    </inkml:context>
    <inkml:brush xml:id="br0">
      <inkml:brushProperty name="width" value="0.025" units="cm"/>
      <inkml:brushProperty name="height" value="0.025" units="cm"/>
      <inkml:brushProperty name="color" value="#E71224"/>
    </inkml:brush>
  </inkml:definitions>
  <inkml:trace contextRef="#ctx0" brushRef="#br0">51 0 20307,'0'0'7720,"-50"3"-7496</inkml:trace>
</inkml:ink>
</file>

<file path=ppt/ink/ink32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08.527"/>
    </inkml:context>
    <inkml:brush xml:id="br0">
      <inkml:brushProperty name="width" value="0.025" units="cm"/>
      <inkml:brushProperty name="height" value="0.025" units="cm"/>
      <inkml:brushProperty name="color" value="#E71224"/>
    </inkml:brush>
  </inkml:definitions>
  <inkml:trace contextRef="#ctx0" brushRef="#br0">1 12 1602,'0'-3'672,"0"-1"-223,0 3-257,1 1-96,1-3-64,-2 3-32,3 0-160,0 0-129,-2 0 161,1 0 128,-1 0 193,1 0 896,-1 0-993,1 0-1089</inkml:trace>
</inkml:ink>
</file>

<file path=ppt/ink/ink32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10.166"/>
    </inkml:context>
    <inkml:brush xml:id="br0">
      <inkml:brushProperty name="width" value="0.025" units="cm"/>
      <inkml:brushProperty name="height" value="0.025" units="cm"/>
      <inkml:brushProperty name="color" value="#E71224"/>
    </inkml:brush>
  </inkml:definitions>
  <inkml:trace contextRef="#ctx0" brushRef="#br0">36 1 13261,'6'8'3021,"71"110"-716,77 159 0,-128-220-2039,-2 1 1,-2 0-1,-3 2 1,-3 1-1,13 89 1,-24-103 171,-2 0 1,-3 1-1,-1-1 1,-2 0 0,-2 0-1,-3-1 1,-1 0-1,-3 0 1,-1-1 0,-2 0-1,-3-1 1,-1-1-1,-2-1 1,-2-1-1,-2 0 1,-1-2 0,-2-1-1,-51 53 1,72-84-464,-39 34 161,44-39-176,0-1 0,-1 1 1,1 0-1,0-1 0,-1 0 1,0 1-1,1-1 0,-1 0 1,0 0-1,1-1 0,-1 1 1,0-1-1,0 1 0,1-1 1,-1 0-1,0 0 0,-3 0 1,5-1-57,0 1 0,1-1 0,-1 0 0,0 0 0,1 0 0,-1 0 0,0 0 0,1 1 0,-1-1 0,1 0 0,0 0 0,-1 0 1,1 0-1,0-1 0,0 1 0,-1 0 0,1 0 0,0 0 0,0 0 0,0 0 0,0 0 0,0 0 0,1 0 0,-1 0 0,0 0 1,0 0-1,1-2 0,7-30-2781,0 16-589,1-1-1,19-28 1,3 2-6501</inkml:trace>
</inkml:ink>
</file>

<file path=ppt/ink/ink32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10.524"/>
    </inkml:context>
    <inkml:brush xml:id="br0">
      <inkml:brushProperty name="width" value="0.025" units="cm"/>
      <inkml:brushProperty name="height" value="0.025" units="cm"/>
      <inkml:brushProperty name="color" value="#E71224"/>
    </inkml:brush>
  </inkml:definitions>
  <inkml:trace contextRef="#ctx0" brushRef="#br0">55 0 21588,'0'0'1121,"-31"68"65,16-14 159,7 10 64,8 12-224,0 5-320,3-3-224,9-2-449,6-7-96,-1-9-64,-1-5-160,-1-11-353,-2-6-576,-5-6-1089,-4-7-1249,-4-11-2114</inkml:trace>
</inkml:ink>
</file>

<file path=ppt/ink/ink32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10.865"/>
    </inkml:context>
    <inkml:brush xml:id="br0">
      <inkml:brushProperty name="width" value="0.025" units="cm"/>
      <inkml:brushProperty name="height" value="0.025" units="cm"/>
      <inkml:brushProperty name="color" value="#E71224"/>
    </inkml:brush>
  </inkml:definitions>
  <inkml:trace contextRef="#ctx0" brushRef="#br0">0 74 21364,'0'0'5766,"51"-16"-3748,0 7-705,20 2-769,15 0-384,11 3-95,9-3-1251,2-2-3554,-8-5-4549</inkml:trace>
</inkml:ink>
</file>

<file path=ppt/ink/ink32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28.719"/>
    </inkml:context>
    <inkml:brush xml:id="br0">
      <inkml:brushProperty name="width" value="0.025" units="cm"/>
      <inkml:brushProperty name="height" value="0.025" units="cm"/>
      <inkml:brushProperty name="color" value="#E71224"/>
    </inkml:brush>
  </inkml:definitions>
  <inkml:trace contextRef="#ctx0" brushRef="#br0">1 28 19314,'0'0'1217,"50"-24"-2145,-44 21 159,-3 2-32,-21 1-8296</inkml:trace>
</inkml:ink>
</file>

<file path=ppt/ink/ink32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19.563"/>
    </inkml:context>
    <inkml:brush xml:id="br0">
      <inkml:brushProperty name="width" value="0.025" units="cm"/>
      <inkml:brushProperty name="height" value="0.025" units="cm"/>
      <inkml:brushProperty name="color" value="#E71224"/>
    </inkml:brush>
  </inkml:definitions>
  <inkml:trace contextRef="#ctx0" brushRef="#br0">269 225 8968,'0'-2'593,"0"0"0,0 0 0,0 1 0,-1-1 0,1 0 0,-1 0 0,1 0 0,-1 0 0,1 1 0,-1-1 0,0 0 0,0 1 0,0-1 0,0 0 0,0 1 0,0-1 0,-1 1 0,1 0 0,0-1 0,-1 1 0,-2-2 0,0 1-239,0 0 0,0 0 0,0 1 0,0-1 0,0 1 0,0 0 0,0 0 1,0 1-1,-8-1 0,4 0-321,1 1 0,-1 1 0,1-1 0,-1 1-1,1 1 1,-1-1 0,1 1 0,0 0 0,0 1 0,0 0 0,-10 5 0,7 0 85,1 0-1,1 0 1,-1 1 0,2 0 0,-1 0-1,1 1 1,0 0 0,-6 14 0,9-17-5,0 0 0,1 0 0,0 0 0,1 1 0,-1-1 0,1 1 0,1 0 0,0 0 0,0 0 0,0-1 0,1 1 0,0 0 0,2 11 0,-1-17-88,0 0 0,0 0 0,0 0 0,0-1 0,0 1 0,0 0 0,0-1 0,1 1-1,-1-1 1,1 1 0,-1-1 0,1 0 0,0 1 0,-1-1 0,1 0 0,0 0 0,0 0-1,0-1 1,0 1 0,0 0 0,0-1 0,0 1 0,0-1 0,0 0 0,0 1 0,3-1-1,5 0 90,0 1-1,0-1 0,0-1 1,14-2-1,-11-1-72,0 0 0,0 0-1,0-1 1,0-1 0,-1-1 0,0 1 0,0-2 0,0 0 0,-1 0-1,-1-1 1,1 0 0,-1-1 0,-1 0 0,11-15 0,-12 15 41,-1 0 0,0 0 0,-1 0 0,0-1 0,0 0 0,-1-1 0,-1 1 0,0-1 0,-1 1 0,0-1 0,0 0 0,-2-1 0,1 1 0,-1 0 0,-1 0 0,-2-18 0,1 25-44,0 1-1,0-1 0,0 1 1,-1-1-1,1 1 1,-1 0-1,-1 0 0,1 0 1,0 0-1,-1 0 1,0 0-1,0 1 1,0-1-1,0 1 0,0 0 1,-8-6-1,4 5-22,0 1 0,0-1 0,0 1 0,0 0 0,0 1 0,-1 0 0,1 0 0,-1 0-1,-12 0 1,6 1-55,0 1 0,0 0-1,0 1 1,0 0 0,0 2-1,0-1 1,1 2 0,-1 0-1,1 0 1,-24 12 0,34-14-185,0 0 1,0 0 0,0 0 0,0 0-1,0 1 1,0-1 0,1 1-1,-1-1 1,1 1 0,0 0 0,0 0-1,0 0 1,-2 4 0,4-6 44,0-1 1,0 1 0,-1 0 0,1-1-1,0 1 1,0 0 0,0-1 0,0 1-1,0 0 1,0-1 0,0 1-1,0 0 1,1-1 0,-1 1 0,0 0-1,0-1 1,0 1 0,1-1 0,-1 1-1,0 0 1,1-1 0,-1 1-1,0-1 1,1 1 0,-1-1 0,2 2-1,0-1-289,0 0 0,0 0 0,0 0 0,0 0 0,0 0 0,1-1 0,-1 1 0,0-1 0,0 1 0,1-1 0,-1 0 0,3 0 0,27 1-5910</inkml:trace>
</inkml:ink>
</file>

<file path=ppt/ink/ink32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19.923"/>
    </inkml:context>
    <inkml:brush xml:id="br0">
      <inkml:brushProperty name="width" value="0.025" units="cm"/>
      <inkml:brushProperty name="height" value="0.025" units="cm"/>
      <inkml:brushProperty name="color" value="#E71224"/>
    </inkml:brush>
  </inkml:definitions>
  <inkml:trace contextRef="#ctx0" brushRef="#br0">53 0 19603,'0'0'3774,"0"9"-2760,-4 36-214,-1-1 0,-20 81 1,10-58-656,14-66-123,0 1-1,1-1 1,-1 0-1,1 1 0,0-1 1,0 1-1,-1-1 0,1 1 1,0-1-1,0 0 0,0 1 1,0-1-1,1 1 0,-1-1 1,0 1-1,1-1 1,-1 0-1,0 1 0,1-1 1,0 0-1,-1 1 0,1-1 1,0 0-1,0 0 0,0 1 1,-1-1-1,3 2 0,1-2 67,-1 0-1,0 0 0,1-1 1,-1 1-1,1-1 0,-1 1 1,0-1-1,1 0 0,5-1 1,8 0-134,12 0-397,36 0-3152,-62 1 2752,0 0 0,0 1 0,-1-1 0,1 1 1,0 0-1,-1 0 0,1 0 0,0 0 1,-1 0-1,4 3 0,-1 1-5435</inkml:trace>
</inkml:ink>
</file>

<file path=ppt/ink/ink32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20.268"/>
    </inkml:context>
    <inkml:brush xml:id="br0">
      <inkml:brushProperty name="width" value="0.025" units="cm"/>
      <inkml:brushProperty name="height" value="0.025" units="cm"/>
      <inkml:brushProperty name="color" value="#E71224"/>
    </inkml:brush>
  </inkml:definitions>
  <inkml:trace contextRef="#ctx0" brushRef="#br0">1 62 11979,'0'0'6342,"67"7"-4035,-16-11-994,17-8-833,8-2-224,2 3-95,1 0-65,-7 1-32,-9 6-385,-16 2-1889,-11 2-1441,-16 0-1858,-9 0-4004</inkml:trace>
</inkml:ink>
</file>

<file path=ppt/ink/ink32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20.655"/>
    </inkml:context>
    <inkml:brush xml:id="br0">
      <inkml:brushProperty name="width" value="0.025" units="cm"/>
      <inkml:brushProperty name="height" value="0.025" units="cm"/>
      <inkml:brushProperty name="color" value="#E71224"/>
    </inkml:brush>
  </inkml:definitions>
  <inkml:trace contextRef="#ctx0" brushRef="#br0">269 175 15310,'0'0'9481,"-2"-8"-7286,2 6-2123,-1 0 0,1-1 0,-1 1 0,0 0 0,1 0 0,-1 0 0,0 0 0,-1 0 0,1 1 0,0-1 0,0 0 0,-1 0 0,1 1 0,-1-1 0,0 1 0,1-1 0,-1 1 0,0 0 0,0 0 0,0 0 0,-2-2 0,-1 2-25,1 0 0,0 1 1,0-1-1,0 1 1,-1 0-1,1 0 0,0 0 1,0 0-1,-1 1 0,1-1 1,0 1-1,0 0 1,-8 4-1,-1 0-49,1 1 1,0 0-1,0 1 0,0 0 1,1 1-1,0 0 1,1 1-1,-13 13 0,18-17 5,0 0-1,0 1 0,0-1 0,1 1 1,0 0-1,1 0 0,-1 0 1,1 1-1,0-1 0,0 1 1,1 0-1,0-1 0,0 1 0,1 0 1,0 0-1,0 1 0,1 10 1,0-16 6,1 0 1,0-1-1,0 1 1,0-1-1,0 1 1,0-1 0,0 1-1,1-1 1,-1 0-1,0 0 1,1 0-1,-1 1 1,1-1 0,0 0-1,-1-1 1,1 1-1,-1 0 1,1 0-1,0-1 1,0 1-1,-1-1 1,1 1 0,0-1-1,0 0 1,0 0-1,0 0 1,-1 0-1,5-1 1,4 2 48,0-1-1,1-1 1,-1 0 0,12-3 0,-6-2 92,0 0 0,0-1 1,-1-1-1,1 0 1,-2-1-1,0-1 0,0 0 1,0-1-1,-2-1 1,1 0-1,-1 0 1,-1-1-1,-1-1 0,0 0 1,0 0-1,14-30 1,-22 39-127,0 0 0,0-1 0,-1 1 0,0 0 0,0 0 0,0-1 0,0 1 0,-1-1 0,0 1 0,0-1 0,0 1 0,-1-1 0,-2-9 0,2 12-22,-1 0 1,1-1-1,-1 1 0,0 0 0,0 0 1,0 0-1,-1 1 0,1-1 1,-1 0-1,1 1 0,-1 0 0,0-1 1,0 1-1,0 0 0,0 1 1,0-1-1,0 0 0,-1 1 0,1 0 1,-7-2-1,-2 0-317,1 1-1,-1 0 1,1 1 0,-1 0-1,0 1 1,1 0-1,-1 1 1,1 0 0,-15 3-1,22-3 165,1 0-1,-1-1 1,0 1-1,1 1 0,-1-1 1,0 1-1,1-1 1,-1 1-1,1 0 1,0 0-1,0 0 0,0 1 1,0-1-1,0 1 1,0 0-1,1 0 0,-1 0 1,1 0-1,0 0 1,0 0-1,0 0 1,0 1-1,1-1 0,-1 1 1,1 0-1,0-1 1,0 1-1,0 0 0,0 0 1,0 6-1,1-9-69,0 0-1,0 0 0,1 0 0,-1 0 1,0 1-1,0-1 0,0 0 1,1 0-1,-1 0 0,1 0 1,-1 0-1,1 0 0,-1 0 1,1-1-1,-1 1 0,1 0 1,0 0-1,-1 0 0,1 0 0,0-1 1,0 1-1,0 0 0,0-1 1,-1 1-1,1-1 0,0 1 1,2 0-1,30 5-5737,1-5-2049</inkml:trace>
</inkml:ink>
</file>

<file path=ppt/ink/ink32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20.998"/>
    </inkml:context>
    <inkml:brush xml:id="br0">
      <inkml:brushProperty name="width" value="0.025" units="cm"/>
      <inkml:brushProperty name="height" value="0.025" units="cm"/>
      <inkml:brushProperty name="color" value="#E71224"/>
    </inkml:brush>
  </inkml:definitions>
  <inkml:trace contextRef="#ctx0" brushRef="#br0">52 0 22517,'0'0'4004,"-23"60"-1794,13-34-544,1 0-930,2-1-479,5-2-193,2 1-32,0-4-96,0-2-257,9-4-479,3-5-802,3-9-2209,-3 0-1859,4-13-6373</inkml:trace>
</inkml:ink>
</file>

<file path=ppt/ink/ink32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21.372"/>
    </inkml:context>
    <inkml:brush xml:id="br0">
      <inkml:brushProperty name="width" value="0.025" units="cm"/>
      <inkml:brushProperty name="height" value="0.025" units="cm"/>
      <inkml:brushProperty name="color" value="#E71224"/>
    </inkml:brush>
  </inkml:definitions>
  <inkml:trace contextRef="#ctx0" brushRef="#br0">1 0 20724,'0'0'9577</inkml:trace>
</inkml:ink>
</file>

<file path=ppt/ink/ink32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21.700"/>
    </inkml:context>
    <inkml:brush xml:id="br0">
      <inkml:brushProperty name="width" value="0.025" units="cm"/>
      <inkml:brushProperty name="height" value="0.025" units="cm"/>
      <inkml:brushProperty name="color" value="#E71224"/>
    </inkml:brush>
  </inkml:definitions>
  <inkml:trace contextRef="#ctx0" brushRef="#br0">165 0 15631,'0'0'10986,"-8"12"-10313,-14 21-241,2 1-1,1 0 1,2 1 0,1 1 0,-17 61-1,25-69-328,1-1-1,2 1 0,1 0 1,1 1-1,1-1 1,2 1-1,0-1 0,2 1 1,6 29-1,-4-45-189,-1 0 0,2 0 0,0-1 0,0 0 0,1 1 0,1-2 0,0 1 0,0-1 0,1 0 0,12 13-1,-13-18-616,-1 1 0,1-1-1,1 0 1,-1-1-1,1 0 1,0 0-1,0-1 1,0 0-1,16 5 1,21 0-5734</inkml:trace>
</inkml:ink>
</file>

<file path=ppt/ink/ink32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22.388"/>
    </inkml:context>
    <inkml:brush xml:id="br0">
      <inkml:brushProperty name="width" value="0.025" units="cm"/>
      <inkml:brushProperty name="height" value="0.025" units="cm"/>
      <inkml:brushProperty name="color" value="#E71224"/>
    </inkml:brush>
  </inkml:definitions>
  <inkml:trace contextRef="#ctx0" brushRef="#br0">0 377 13132,'0'0'11734,"10"1"-9582,1-2-1847,-1-1 0,0 1 0,0-1 0,0-1 0,0 0 0,0 0 0,0-1 0,-1-1 0,0 1 0,0-1 0,0-1 0,0 0 0,7-7 0,36-30-9,-3-3 0,-1-1 0,-3-3-1,60-84 1,-103 147-478,-3 10-31,-13 46 197,3 0 0,-2 94 0,16-150-1815,10-12-4730,-3-7-1708</inkml:trace>
</inkml:ink>
</file>

<file path=ppt/ink/ink32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24.158"/>
    </inkml:context>
    <inkml:brush xml:id="br0">
      <inkml:brushProperty name="width" value="0.025" units="cm"/>
      <inkml:brushProperty name="height" value="0.025" units="cm"/>
      <inkml:brushProperty name="color" value="#E71224"/>
    </inkml:brush>
  </inkml:definitions>
  <inkml:trace contextRef="#ctx0" brushRef="#br0">2 11 18001,'-1'0'7719,"16"-1"-6117,8-2-513,10-1-801,10 2-256,4 2-64,1 0-2242,-4 0-3203,-5 0-3107</inkml:trace>
</inkml:ink>
</file>

<file path=ppt/ink/ink32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25.530"/>
    </inkml:context>
    <inkml:brush xml:id="br0">
      <inkml:brushProperty name="width" value="0.025" units="cm"/>
      <inkml:brushProperty name="height" value="0.025" units="cm"/>
      <inkml:brushProperty name="color" value="#E71224"/>
    </inkml:brush>
  </inkml:definitions>
  <inkml:trace contextRef="#ctx0" brushRef="#br0">226 208 13004,'1'-1'333,"0"-1"-1,0 0 0,-1-1 1,1 1-1,-1 0 0,1 0 1,-1 0-1,0 0 0,0 0 0,0 0 1,0 0-1,0 0 0,-1-1 1,1 1-1,0 0 0,-1 0 1,0 0-1,1 0 0,-1 0 1,0 0-1,0 0 0,0 1 1,0-1-1,-1 0 0,1 0 1,0 1-1,-1-1 0,1 1 1,-1-1-1,0 1 0,1 0 0,-3-2 1,-2 1-126,1 0 1,-1 1 0,0-1-1,0 1 1,0 0-1,0 1 1,0-1-1,0 1 1,0 0 0,-11 2-1,11 0-194,0 0-1,-1 0 1,1 0 0,0 0-1,0 1 1,0 0 0,0 1-1,0-1 1,1 1-1,0 0 1,0 1 0,0-1-1,0 1 1,1 0 0,-1 0-1,1 0 1,-4 7-1,5-6 49,-1-1-1,1 0 0,0 1 0,0 0 1,0 0-1,1 0 0,0 0 0,0 0 1,1 0-1,0 1 0,0-1 0,0 0 1,1 1-1,0-1 0,0 1 0,0-1 1,1 0-1,1 8 0,0-12-22,-1 0 0,1 1-1,0-1 1,0 0 0,0 0 0,0 0-1,0 0 1,0 0 0,0-1 0,1 1-1,-1 0 1,1-1 0,-1 0-1,1 0 1,0 0 0,-1 0 0,1 0-1,0 0 1,0-1 0,-1 1 0,1-1-1,0 0 1,0 0 0,0 0 0,0 0-1,-1 0 1,5-1 0,4 0 78,0 0-1,0-1 1,0 0 0,0-1-1,19-7 1,-17 3-29,0-1 1,0 0-1,-1 0 0,0-1 0,0-1 1,-1 0-1,-1-1 0,1 0 0,9-14 1,-16 19-7,1 0 0,-1 0 0,0 0 0,0-1 0,-1 0 0,0 0 0,0 0 0,-1 0 0,0 0-1,0-1 1,-1 1 0,1 0 0,-2-1 0,1 1 0,-1-1 0,0 0 0,-1 1 0,0-1 0,0 1 0,-3-9 0,2 10-60,-1 1-1,0 0 1,0 1-1,0-1 1,-1 0-1,0 1 1,1 0-1,-2 0 1,1 0-1,0 0 1,-1 1-1,0-1 1,0 1-1,0 1 1,0-1-1,0 1 1,0-1-1,-1 2 1,1-1-1,-1 0 1,0 1-1,1 0 1,-1 1-1,-7-1 1,2 0-40,0 0 1,-1 1-1,1 1 0,0 0 0,0 0 1,0 1-1,0 0 0,0 1 1,0 0-1,0 1 0,-15 8 0,-9 13-494,34-24 348,-1 1 1,1-1-1,0 0 0,-1 1 0,1-1 0,0 1 0,0 0 0,0-1 0,0 1 0,0 0 0,1 0 0,-1-1 0,0 1 0,1 0 1,-1 0-1,1 0 0,0 0 0,0 0 0,0 2 0,0-3-207,1 1 0,0-1 0,0 0 0,0 0 0,0 0 0,0 0 0,1 0-1,-1 0 1,0 0 0,0 0 0,1 0 0,-1-1 0,0 1 0,1 0 0,-1-1 0,1 1 0,-1-1 0,1 0 0,-1 1 0,1-1 0,-1 0 0,1 0 0,-1 0 0,1 0 0,-1 0 0,1 0 0,1-1-1,2 1-1258,23 0-8725</inkml:trace>
</inkml:ink>
</file>

<file path=ppt/ink/ink32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25.888"/>
    </inkml:context>
    <inkml:brush xml:id="br0">
      <inkml:brushProperty name="width" value="0.025" units="cm"/>
      <inkml:brushProperty name="height" value="0.025" units="cm"/>
      <inkml:brushProperty name="color" value="#E71224"/>
    </inkml:brush>
  </inkml:definitions>
  <inkml:trace contextRef="#ctx0" brushRef="#br0">224 1 13613,'0'0'12481,"-10"4"-12097,-8 5-274,0 1-1,0 1 1,1 0-1,1 1 1,0 1-1,1 1 0,0 0 1,1 0-1,1 2 1,0 0-1,-18 30 1,30-44-61,-1 1 0,1-1 1,0 1-1,0-1 0,0 1 1,0-1-1,1 1 0,-1 0 1,1-1-1,0 1 0,0 0 1,-1-1-1,2 1 0,-1 0 1,0 0-1,1-1 0,-1 1 1,1-1-1,1 5 0,-1-5-10,1 0-1,0 0 1,-1 0-1,1 0 1,0 0-1,0-1 1,0 1-1,0 0 1,0-1-1,0 0 1,1 1-1,-1-1 1,0 0-1,1 0 1,-1-1-1,5 2 1,10 1-81,-1-1 1,1-1 0,0 0 0,32-4 0,-40 3-108,2-1-439,-1 0 0,1-1 1,19-6-1,5-10-3953,-31 13 810,-4 0-2200</inkml:trace>
</inkml:ink>
</file>

<file path=ppt/ink/ink33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26.232"/>
    </inkml:context>
    <inkml:brush xml:id="br0">
      <inkml:brushProperty name="width" value="0.025" units="cm"/>
      <inkml:brushProperty name="height" value="0.025" units="cm"/>
      <inkml:brushProperty name="color" value="#E71224"/>
    </inkml:brush>
  </inkml:definitions>
  <inkml:trace contextRef="#ctx0" brushRef="#br0">0 54 10442,'0'0'11755,"87"5"-9609,-31-13-769,10-1-352,7 0-224,4-1-256,-3 1-385,-8 1-64,-10 4-96,-11 3-1217,-14 1-1090,-9 0-511,-9 0-321,-5 0-3011</inkml:trace>
</inkml:ink>
</file>

<file path=ppt/ink/ink33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26.652"/>
    </inkml:context>
    <inkml:brush xml:id="br0">
      <inkml:brushProperty name="width" value="0.025" units="cm"/>
      <inkml:brushProperty name="height" value="0.025" units="cm"/>
      <inkml:brushProperty name="color" value="#E71224"/>
    </inkml:brush>
  </inkml:definitions>
  <inkml:trace contextRef="#ctx0" brushRef="#br0">289 231 14926,'0'0'4404,"1"-8"-629,5-29-471,-6 35-3210,0 0 1,0-1-1,0 1 0,0 0 1,-1 0-1,1 0 0,-1 0 0,1 0 1,-1-1-1,0 1 0,0 0 1,0 0-1,0 1 0,0-1 1,0 0-1,0 0 0,-1 0 1,1 1-1,-1-1 0,1 1 0,-1-1 1,0 1-1,1 0 0,-1-1 1,0 1-1,0 0 0,0 0 1,0 0-1,0 1 0,0-1 1,0 0-1,0 1 0,0-1 0,-3 1 1,-9-3 414,1 1 1,-1 0-1,-26 1 0,35 1-493,-3 1-29,0-1-1,0 1 0,0 1 1,0-1-1,0 1 0,0 1 1,1-1-1,-1 1 1,1 1-1,-1-1 0,1 2 1,-8 4-1,11-5 3,-1-1 1,1 1-1,0-1 0,0 1 1,0 1-1,1-1 1,0 0-1,-1 1 0,2 0 1,-1 0-1,0 0 1,1 0-1,0 0 0,0 0 1,0 0-1,1 1 1,0-1-1,-1 11 0,2-14 12,0 0-1,1 0 1,-1 1-1,1-1 1,-1 0-1,1 0 1,0 0-1,0 0 1,0 0-1,0 0 1,0 0-1,0 0 1,1-1 0,-1 1-1,0 0 1,1-1-1,0 1 1,-1-1-1,1 1 1,0-1-1,0 0 1,0 0-1,-1 0 1,1 0-1,0 0 1,1 0-1,-1 0 1,0-1-1,0 1 1,0-1-1,0 1 1,0-1-1,1 0 1,3 0-1,6 1 44,1-1-1,0 0 0,0 0 1,23-5-1,-20 1-26,0-1 1,0-1-1,0 0 0,-1-1 0,0 0 0,0-2 1,13-9-1,-18 11 45,0 0 0,-1 0 0,0-1 1,0 0-1,-1-1 0,0 0 0,0 0 1,-1-1-1,0 0 0,8-16 0,-14 23-47,1 0-1,-1-1 1,0 1-1,0 0 1,0 0-1,-1 0 0,1-1 1,-1 1-1,1 0 1,-1-1-1,0 1 1,0 0-1,-1-1 0,1 1 1,-1 0-1,0-1 1,0 1-1,0 0 1,0 0-1,-2-4 0,0 3-10,1 1 0,-1 0 0,0 0 0,0 0 0,-1 0 0,1 0 0,-1 0 0,1 1 0,-1 0 0,0 0 0,0 0 0,0 0 0,-6-2 0,-11-1-18,0 0-1,1 2 1,-1 0-1,-1 1 1,-23 2 0,30 0-163,1 1 1,-1 0 0,1 1 0,-20 5-1,30-5-32,0-1-1,1 0 0,-1 1 1,1-1-1,-1 1 0,1 0 1,0 0-1,-1 1 0,1-1 0,-3 3 1,5-3-66,0-1 1,0 1-1,0-1 1,0 1-1,0 0 0,0-1 1,1 1-1,-1 0 1,1-1-1,-1 1 1,1 0-1,-1 0 1,1 0-1,0-1 1,0 1-1,0 0 1,0 0-1,0 0 0,0 0 1,1-1-1,-1 1 1,1 2-1,0-2-210,0 0 0,0 0-1,0 0 1,0-1 0,0 1 0,1 0-1,-1-1 1,1 1 0,-1-1-1,1 0 1,-1 1 0,1-1 0,0 0-1,0 0 1,-1 0 0,1 0-1,0 0 1,0 0 0,0-1 0,3 2-1,26 6-8818</inkml:trace>
</inkml:ink>
</file>

<file path=ppt/ink/ink33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26.998"/>
    </inkml:context>
    <inkml:brush xml:id="br0">
      <inkml:brushProperty name="width" value="0.025" units="cm"/>
      <inkml:brushProperty name="height" value="0.025" units="cm"/>
      <inkml:brushProperty name="color" value="#E71224"/>
    </inkml:brush>
  </inkml:definitions>
  <inkml:trace contextRef="#ctx0" brushRef="#br0">0 0 16432,'0'0'13965,"0"54"-13164,0-33-225,6-1-320,8-2-128,2-5-31,5-5-33,-1-3-353,1-5-576,-1 0-448,-4-2-1057,-2-11-1954,-2-4-1249,0-4-3940</inkml:trace>
</inkml:ink>
</file>

<file path=ppt/ink/ink33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27.338"/>
    </inkml:context>
    <inkml:brush xml:id="br0">
      <inkml:brushProperty name="width" value="0.025" units="cm"/>
      <inkml:brushProperty name="height" value="0.025" units="cm"/>
      <inkml:brushProperty name="color" value="#E71224"/>
    </inkml:brush>
  </inkml:definitions>
  <inkml:trace contextRef="#ctx0" brushRef="#br0">67 1 13068,'0'0'3556,"-22"51"-866,11-17-31,-3 0-321,6 2-897,0 0-576,5-2-352,3-5-417,0-6-1666,11-11-2241,11-12-4485</inkml:trace>
</inkml:ink>
</file>

<file path=ppt/ink/ink33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27.664"/>
    </inkml:context>
    <inkml:brush xml:id="br0">
      <inkml:brushProperty name="width" value="0.025" units="cm"/>
      <inkml:brushProperty name="height" value="0.025" units="cm"/>
      <inkml:brushProperty name="color" value="#E71224"/>
    </inkml:brush>
  </inkml:definitions>
  <inkml:trace contextRef="#ctx0" brushRef="#br0">370 11 9577,'0'0'5942,"9"-3"-3695,-5 2-2137,-2 0-21,0 0 0,0 0 0,0 0-1,0 1 1,0-1 0,0 1 0,0-1-1,0 1 1,0 0 0,1-1 0,-1 1-1,0 0 1,0 0 0,0 1 0,0-1-1,0 0 1,1 1 0,-1-1 0,0 1-1,0 0 1,0 0 0,0 0 0,0 0-1,0 0 1,-1 0 0,1 0 0,0 1-1,0-1 1,-1 1 0,1-1 0,-1 1-1,0-1 1,1 1 0,-1 0 0,0 0-1,0 0 1,0 0 0,1 2 0,5 13 196,-1 1 0,-1 0 1,-1 0-1,0 1 1,-1-1-1,-1 1 0,-1 0 1,-1-1-1,0 1 1,-2 0-1,-4 26 1,-5 5 896,-1 0 0,-38 93 0,16-63-960,-3-3 0,-67 104 0,-45 24-4283,68-110-3300</inkml:trace>
</inkml:ink>
</file>

<file path=ppt/ink/ink33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29.632"/>
    </inkml:context>
    <inkml:brush xml:id="br0">
      <inkml:brushProperty name="width" value="0.025" units="cm"/>
      <inkml:brushProperty name="height" value="0.025" units="cm"/>
      <inkml:brushProperty name="color" value="#E71224"/>
    </inkml:brush>
  </inkml:definitions>
  <inkml:trace contextRef="#ctx0" brushRef="#br0">0 1 13261,'0'0'13260,"4"68"-11594,-4-32-641,0 1-513,0-1-288,0-2-160,0-5 0,6-3-64,4-7-992,-2-3-2147,-3-5-2114</inkml:trace>
</inkml:ink>
</file>

<file path=ppt/ink/ink33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29.973"/>
    </inkml:context>
    <inkml:brush xml:id="br0">
      <inkml:brushProperty name="width" value="0.025" units="cm"/>
      <inkml:brushProperty name="height" value="0.025" units="cm"/>
      <inkml:brushProperty name="color" value="#E71224"/>
    </inkml:brush>
  </inkml:definitions>
  <inkml:trace contextRef="#ctx0" brushRef="#br0">0 32 17040,'0'0'6855,"53"-14"-4837,-22 12-257,7-2-896,3 0-641,-2 0-352,-6 3-2819,-7-1-4292</inkml:trace>
</inkml:ink>
</file>

<file path=ppt/ink/ink33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30.736"/>
    </inkml:context>
    <inkml:brush xml:id="br0">
      <inkml:brushProperty name="width" value="0.025" units="cm"/>
      <inkml:brushProperty name="height" value="0.025" units="cm"/>
      <inkml:brushProperty name="color" value="#E71224"/>
    </inkml:brush>
  </inkml:definitions>
  <inkml:trace contextRef="#ctx0" brushRef="#br0">211 295 10346,'0'0'9502,"7"-10"-7254,25-30-268,-31 38-1791,0 1-1,1-1 1,-1 0-1,0 0 0,0 0 1,0 0-1,0 1 1,0-1-1,-1 0 1,1-1-1,0 1 1,-1 0-1,0 0 1,1 0-1,-1 0 1,0 0-1,0 0 0,0 0 1,0-1-1,-1 1 1,0-3-1,0 3-110,0 1-1,0-1 0,0 1 1,-1-1-1,1 1 1,0 0-1,-1-1 0,1 1 1,-1 0-1,1 0 0,-1 0 1,0 0-1,1 0 0,-1 1 1,0-1-1,0 0 1,0 1-1,-3-1 0,-1 0-76,0 0 0,0 0 0,-1 1 0,1-1 0,-1 2 0,1-1-1,0 1 1,0 0 0,-1 0 0,1 0 0,-10 5 0,11-3 0,1 0 0,-1 0 0,1 1-1,0 0 1,0 0 0,0 0 0,0 0 0,0 0 0,1 1 0,0 0 0,0 0 0,1 0 0,-1 0 0,1 0 0,0 0 0,0 0 0,1 1-1,-1-1 1,1 1 0,0 0 0,1-1 0,0 11 0,0-14 9,1 0 0,0 0 0,0 0 0,-1 0 0,1 0 0,1 0 1,-1-1-1,0 1 0,0 0 0,1-1 0,-1 1 0,1-1 0,-1 1 0,1-1 0,0 0 0,0 0 0,-1 0 0,1 0 0,0 0 0,0 0 0,0 0 0,0-1 0,0 1 0,0 0 0,0-1 1,0 0-1,0 0 0,1 1 0,-1-1 0,0 0 0,3-1 0,4 1 29,0 0 1,0-1-1,-1 0 1,1 0-1,-1-1 1,14-4-1,-13 1 23,-1 0 1,1 0-1,-1-1 0,0 0 1,0-1-1,0 1 0,-1-2 1,0 1-1,-1-1 0,0 0 1,0 0-1,0-1 0,-1 1 1,-1-1-1,1 0 0,-2-1 1,1 1-1,-1-1 0,2-13 1,-3 18-32,-1 0 1,0 0-1,0 0 1,-1-1-1,1 1 1,-1 0-1,0 0 1,-1-1-1,1 1 1,-1 0-1,0 0 1,-1 0 0,1-1-1,-1 1 1,0 1-1,0-1 1,-1 0-1,1 0 1,-1 1-1,0-1 1,0 1-1,0 0 1,-1 0-1,0 0 1,0 1 0,0-1-1,0 1 1,0 0-1,0 0 1,-1 0-1,0 1 1,1 0-1,-1-1 1,0 2-1,0-1 1,0 0-1,-9 0 1,4 0-45,-1 1-1,1 0 1,-1 1 0,0 1-1,1-1 1,-1 1 0,0 1-1,1 0 1,-1 1 0,-14 5-1,18-5-28,0 0 0,0 0 0,0 0-1,1 1 1,-1 0 0,1 0 0,0 0 0,0 1-1,1 0 1,0 0 0,-1 1 0,2 0 0,-1-1-1,1 1 1,-7 13 0,10-18-92,0 0 0,1 0 0,-1-1 1,1 1-1,0 0 0,-1 0 0,1 0 1,0 0-1,0 0 0,-1 0 0,1 0 0,0 0 1,0 0-1,0 0 0,0 0 0,0 0 0,0 0 1,1 0-1,-1 0 0,0 0 0,0 0 0,1 0 1,-1 0-1,0-1 0,1 1 0,-1 0 0,1 0 1,0 0-1,-1 0 0,1-1 0,-1 1 0,1 0 1,1 0-1,1 1-505,0-1 1,0 0 0,0 1-1,1-2 1,-1 1-1,0 0 1,0-1 0,1 1-1,3-1 1,28 1-5448</inkml:trace>
</inkml:ink>
</file>

<file path=ppt/ink/ink33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31.096"/>
    </inkml:context>
    <inkml:brush xml:id="br0">
      <inkml:brushProperty name="width" value="0.025" units="cm"/>
      <inkml:brushProperty name="height" value="0.025" units="cm"/>
      <inkml:brushProperty name="color" value="#E71224"/>
    </inkml:brush>
  </inkml:definitions>
  <inkml:trace contextRef="#ctx0" brushRef="#br0">83 0 8008,'0'0'17520,"-52"66"-15918,38-34-385,2 3-705,8 0-255,4-4-97,0-2-96,0-7-32,9-1-481,2-5-896,0-3-609,-2-6-160,-1-3-1761,-2-4-2756</inkml:trace>
</inkml:ink>
</file>

<file path=ppt/ink/ink33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31.454"/>
    </inkml:context>
    <inkml:brush xml:id="br0">
      <inkml:brushProperty name="width" value="0.025" units="cm"/>
      <inkml:brushProperty name="height" value="0.025" units="cm"/>
      <inkml:brushProperty name="color" value="#E71224"/>
    </inkml:brush>
  </inkml:definitions>
  <inkml:trace contextRef="#ctx0" brushRef="#br0">1 36 10378,'0'0'10858,"63"10"-8840,-23-10-897,4-8-769,2-3-288,-4 3-96,-7-2-1409,-10 6-2371,-8-1-5476</inkml:trace>
</inkml:ink>
</file>

<file path=ppt/ink/ink33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31.827"/>
    </inkml:context>
    <inkml:brush xml:id="br0">
      <inkml:brushProperty name="width" value="0.025" units="cm"/>
      <inkml:brushProperty name="height" value="0.025" units="cm"/>
      <inkml:brushProperty name="color" value="#E71224"/>
    </inkml:brush>
  </inkml:definitions>
  <inkml:trace contextRef="#ctx0" brushRef="#br0">0 4 11819,'0'0'12268,"52"-1"-10667,-12 1-191,8 0-674,5 0-383,-1 0-289,-4 0-64,-5 0-1442,-12 0-1889,-10 0-1826,-8-2-2882</inkml:trace>
</inkml:ink>
</file>

<file path=ppt/ink/ink33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32.170"/>
    </inkml:context>
    <inkml:brush xml:id="br0">
      <inkml:brushProperty name="width" value="0.025" units="cm"/>
      <inkml:brushProperty name="height" value="0.025" units="cm"/>
      <inkml:brushProperty name="color" value="#E71224"/>
    </inkml:brush>
  </inkml:definitions>
  <inkml:trace contextRef="#ctx0" brushRef="#br0">1 68 18033,'0'0'5830,"88"-13"-4037,-29 2-287,14-1-770,10 3-383,6 1-257,-1 2-64,-4 2-160,-11 4-449,-13 0-1729,-8 0-1666,-12-1 609,-10-1-1409,-10 0-4101</inkml:trace>
</inkml:ink>
</file>

<file path=ppt/ink/ink33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32.563"/>
    </inkml:context>
    <inkml:brush xml:id="br0">
      <inkml:brushProperty name="width" value="0.025" units="cm"/>
      <inkml:brushProperty name="height" value="0.025" units="cm"/>
      <inkml:brushProperty name="color" value="#E71224"/>
    </inkml:brush>
  </inkml:definitions>
  <inkml:trace contextRef="#ctx0" brushRef="#br0">175 165 9929,'0'0'18626,"13"-7"-18311,-16 7-294,1 0 0,0-1-1,0 1 1,0 0 0,0 0 0,0 0 0,-1 0-1,1 1 1,0-1 0,0 0 0,0 1-1,0 0 1,-4 1 0,-34 10 286,29-8-139,0 1-1,1-1 1,0 2 0,0-1-1,1 1 1,-11 9 0,18-13-108,-1 0 0,0 0-1,1 1 1,-1 0 0,1-1 0,0 1 0,0 0 0,0 0 0,0 0-1,1 0 1,-1 1 0,1-1 0,-1 0 0,1 1 0,1-1 0,-1 1-1,0-1 1,1 1 0,-1-1 0,1 1 0,0-1 0,0 1-1,1 4 1,1-6-45,-1 1 0,0-1 0,1 0 0,-1 1 0,1-1 0,0 0 0,0 0 0,-1-1 0,1 1 0,1 0 0,-1 0 0,0-1 0,0 0 0,1 1 0,-1-1 0,0 0 0,1 0 0,-1 0 0,1 0 0,0-1 0,-1 1 0,1-1 0,0 1 0,-1-1 0,1 0 0,4-1 0,8 2 56,1-1 0,0 0 0,18-4 0,-24 2-71,-1-1 0,1 0 0,-1 0 0,0-1 0,0 0 0,-1-1 0,1 0 0,-1 0 0,0-1 0,-1 0 0,1 0 0,-1-1 0,12-14 0,-14 15 0,0 1 0,-1-1 0,0 0 0,0 0 0,-1-1 0,0 1 0,0-1 0,0 0 0,-1 0 0,0 1 0,0-2 0,0 1 0,-1 0 0,0 0 0,-1 0 0,0-1 0,0 1 0,0 0 0,-3-11 0,1 13 0,0 0 0,0 0 0,-1 0 0,0 0 0,0 0 0,0 0 0,-1 1 0,1 0 0,-1-1 0,0 1 0,0 1 0,-1-1 0,1 1 0,-1-1 0,1 1 0,-1 0 0,0 1 0,-1-1 0,-8-2 0,0 0 0,0 1 0,-1 0 0,1 1 0,-1 0 0,0 1 0,-19 1 0,31 1-178,0 1 0,0-1 0,0 1 0,0 0 0,0 0 0,0 0 0,1 0 0,-1 0 0,0 1 0,1 0 0,-1-1 0,1 1 0,-1 0 0,1 0 0,0 0 0,-3 4 0,4-6 70,0 1 0,1 0-1,-1 0 1,0 0-1,1 0 1,-1 0 0,1 0-1,-1 0 1,1 0-1,-1 0 1,1 0-1,0 0 1,-1 0 0,1 1-1,0-1 1,0 0-1,0 0 1,0 0-1,0 0 1,0 0 0,0 1-1,1-1 1,-1 0-1,0 0 1,0 0 0,1 0-1,-1 0 1,1 0-1,-1 0 1,1 0-1,0 0 1,-1 0 0,1 0-1,0 0 1,-1 0-1,1-1 1,0 1-1,0 0 1,0 0 0,0-1-1,0 1 1,0-1-1,0 1 1,0-1 0,2 2-1,22 6-4236,5-2-1426</inkml:trace>
</inkml:ink>
</file>

<file path=ppt/ink/ink33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32.906"/>
    </inkml:context>
    <inkml:brush xml:id="br0">
      <inkml:brushProperty name="width" value="0.025" units="cm"/>
      <inkml:brushProperty name="height" value="0.025" units="cm"/>
      <inkml:brushProperty name="color" value="#E71224"/>
    </inkml:brush>
  </inkml:definitions>
  <inkml:trace contextRef="#ctx0" brushRef="#br0">41 0 20499,'0'0'12268,"-13"60"-12268,3-41 0,2-1 0,3-3 0,2-2 0,1-3 0,2-2-384,0-6-2115</inkml:trace>
</inkml:ink>
</file>

<file path=ppt/ink/ink33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33.251"/>
    </inkml:context>
    <inkml:brush xml:id="br0">
      <inkml:brushProperty name="width" value="0.025" units="cm"/>
      <inkml:brushProperty name="height" value="0.025" units="cm"/>
      <inkml:brushProperty name="color" value="#E71224"/>
    </inkml:brush>
  </inkml:definitions>
  <inkml:trace contextRef="#ctx0" brushRef="#br0">10 36 13613,'0'0'19154,"-9"-35"-33792</inkml:trace>
</inkml:ink>
</file>

<file path=ppt/ink/ink33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33.670"/>
    </inkml:context>
    <inkml:brush xml:id="br0">
      <inkml:brushProperty name="width" value="0.025" units="cm"/>
      <inkml:brushProperty name="height" value="0.025" units="cm"/>
      <inkml:brushProperty name="color" value="#E71224"/>
    </inkml:brush>
  </inkml:definitions>
  <inkml:trace contextRef="#ctx0" brushRef="#br0">1 13 18514,'0'0'14253,"41"2"-28122,-26-16-4549</inkml:trace>
</inkml:ink>
</file>

<file path=ppt/ink/ink33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34.249"/>
    </inkml:context>
    <inkml:brush xml:id="br0">
      <inkml:brushProperty name="width" value="0.025" units="cm"/>
      <inkml:brushProperty name="height" value="0.025" units="cm"/>
      <inkml:brushProperty name="color" value="#E71224"/>
    </inkml:brush>
  </inkml:definitions>
  <inkml:trace contextRef="#ctx0" brushRef="#br0">368 385 15118,'1'-8'3764,"-1"1"-2787,0-1 0,0 0 0,0 0 0,-1 1 0,0-1-1,0 1 1,-3-10 0,2 14-734,1-1 0,-1 0 0,0 1 0,0-1 1,0 1-1,-1 0 0,1 0 0,-1 0 0,0 0 0,1 0 0,-1 0 0,0 1 0,-1 0 0,1-1 0,0 1 0,-1 0 0,1 1 0,-6-3 0,2 2-206,1 0 0,-1 0 0,1 1 0,-1 0 0,0 0 0,1 1 0,-1 0-1,0 0 1,1 0 0,-1 1 0,0 0 0,1 0 0,-1 1 0,1 0 0,-1 0 0,1 0 0,0 1 0,0 0 0,0 0 0,0 0 0,0 1 0,1 0 0,-6 5 0,4-3-6,1 0 0,-1 1 0,1 0 0,0 0 0,1 0 0,-1 1 0,2-1 0,-1 1 0,1 1 0,0-1 0,1 0 0,0 1 0,0 0 0,1 0 0,0 0 1,-1 12-1,3-19-30,0 1 1,0-1-1,0 0 1,0 0 0,0 0-1,1 0 1,-1 0 0,1 0-1,-1 0 1,1 0-1,0 0 1,0 0 0,0 0-1,0 0 1,0 0 0,0-1-1,1 1 1,-1 0-1,0-1 1,1 1 0,0-1-1,1 2 1,2 0-1,-1-1 0,0 0 0,1 0 0,-1 0 0,1-1 0,-1 0 0,1 1-1,0-2 1,8 2 0,0-1-2,1-1 0,-1-1-1,0 0 1,1-1 0,-1 0-1,21-6 1,-22 3 1,0-1 0,-1 0 0,1 0 0,-2-1 0,1-1 0,-1 0 0,0 0 0,0-1 0,-1 0 0,0 0 0,-1-1 0,0 0 0,-1-1 0,0 0 0,-1 0 0,0-1 0,0 1 0,-1-1 0,-1 0 0,0-1 0,-1 1 0,0-1 0,-1 1 0,0-1 0,-1 0 0,0 0 0,-1 0 0,-1 0 0,0 0 0,-3-14 0,2 21 0,0-1 0,0 1 0,0-1 0,-1 1 0,0 0 0,0 0 0,0 0 0,-1 1 0,0-1 0,0 1 0,-1 0 0,0 0 0,1 0 0,-1 0 0,-9-5 0,4 4 0,0 0 0,0 1 0,0 1 0,0-1 0,-1 2 0,1-1 0,-1 1 0,0 1 0,-12-1 0,9 1 0,0 1 0,-1 0 0,1 1 0,0 1 0,0 1 0,0 0 0,0 0 0,0 1 0,0 1 0,1 1 0,-1-1 0,1 2 0,1 0 0,-1 1 0,-16 11 0,27-16-176,0-1-1,0 0 1,0 1-1,1-1 1,-1 1 0,0-1-1,1 1 1,0 0-1,-1-1 1,1 1-1,0 0 1,0 0 0,0 0-1,0 0 1,0 0-1,0 0 1,1 0 0,-1 1-1,1-1 1,-1 0-1,1 0 1,0 1-1,0-1 1,0 0 0,0 0-1,0 0 1,1 1-1,-1-1 1,1 0 0,-1 0-1,2 3 1,0-2-493,1 0 1,-1 1-1,1-1 1,0 0 0,0-1-1,0 1 1,0 0-1,0-1 1,0 0 0,1 0-1,-1 0 1,1 0-1,0 0 1,-1-1 0,1 1-1,6 0 1,27 6-14226</inkml:trace>
</inkml:ink>
</file>

<file path=ppt/ink/ink33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34.606"/>
    </inkml:context>
    <inkml:brush xml:id="br0">
      <inkml:brushProperty name="width" value="0.025" units="cm"/>
      <inkml:brushProperty name="height" value="0.025" units="cm"/>
      <inkml:brushProperty name="color" value="#E71224"/>
    </inkml:brush>
  </inkml:definitions>
  <inkml:trace contextRef="#ctx0" brushRef="#br0">145 1 16303,'0'0'9535,"-2"11"-8121,-10 22-697,-1 0 0,-1 0 0,-22 35-1,-11 22 421,44-82-1081,-1-2 15,2 0 0,-1 0 1,1 1-1,-1-1 0,-1 13 1,4-18-56,0 0 1,0 0 0,0 0-1,0 0 1,0 0-1,0 1 1,1-1 0,-1 0-1,0 0 1,1 0-1,-1 0 1,1 0-1,-1 0 1,1 0 0,-1 0-1,1 0 1,-1 0-1,1 0 1,0 0 0,0 0-1,0-1 1,-1 1-1,1 0 1,0-1 0,0 1-1,0 0 1,0-1-1,0 1 1,0-1 0,0 1-1,0-1 1,1 0-1,-1 1 1,0-1-1,0 0 1,0 0 0,0 0-1,0 0 1,0 0-1,2 0 1,53 4-184,100-7 0,-67-10-10112</inkml:trace>
</inkml:ink>
</file>

<file path=ppt/ink/ink33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34.933"/>
    </inkml:context>
    <inkml:brush xml:id="br0">
      <inkml:brushProperty name="width" value="0.025" units="cm"/>
      <inkml:brushProperty name="height" value="0.025" units="cm"/>
      <inkml:brushProperty name="color" value="#E71224"/>
    </inkml:brush>
  </inkml:definitions>
  <inkml:trace contextRef="#ctx0" brushRef="#br0">1 42 14862,'0'0'9257,"65"-15"-7015,-20 11-224,9 0-865,8 0-352,2 1-353,3 0-288,-6 2-128,-4 0-64,-10 1-1153,-7 0-1762,-10-2-1857,-8 1-1442,-5-2-5990</inkml:trace>
</inkml:ink>
</file>

<file path=ppt/ink/ink33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35.405"/>
    </inkml:context>
    <inkml:brush xml:id="br0">
      <inkml:brushProperty name="width" value="0.025" units="cm"/>
      <inkml:brushProperty name="height" value="0.025" units="cm"/>
      <inkml:brushProperty name="color" value="#E71224"/>
    </inkml:brush>
  </inkml:definitions>
  <inkml:trace contextRef="#ctx0" brushRef="#br0">223 291 14862,'0'0'5285,"0"-10"-651,1 7-4437,-1 0 0,0 0 0,1 1 0,-1-1 0,0 0 0,-1 0 0,1 0 0,0 0 0,-1 0 0,0 0 0,1 0 0,-1 1 0,0-1 0,-1 0 0,1 1 0,0-1 0,-1 0 0,0 1 0,1 0 0,-1-1-1,0 1 1,0 0 0,0 0 0,0 0 0,-1 0 0,1 0 0,-1 1 0,1-1 0,-1 1 0,1 0 0,-1-1 0,0 1 0,1 0 0,-1 1 0,0-1 0,0 0 0,0 1 0,0 0 0,-5-1 0,3 1-194,-1-1 0,0 1-1,0 0 1,0 1 0,0-1 0,0 1-1,0 0 1,0 1 0,0-1 0,1 1-1,-1 0 1,1 1 0,-1-1 0,1 1-1,0 0 1,0 0 0,0 1 0,0 0-1,1 0 1,0 0 0,-1 0-1,2 0 1,-1 1 0,0 0 0,1 0-1,0 0 1,0 0 0,0 0 0,1 1-1,0-1 1,0 1 0,0 0 0,0 0-1,1-1 1,0 1 0,1 0 0,-1 0-1,1 12 1,0-16-3,0-1 0,1 1 0,-1 0 0,0 0 0,0 0 0,1-1 0,-1 1 0,1 0 0,-1-1 0,1 1 0,0 0 0,0-1 0,0 1 0,0-1 0,0 1 0,0-1 0,0 1 0,0-1 0,1 0 0,-1 0 0,0 1 0,1-1 0,2 1 0,0 0 0,0 0 0,0-1 0,0 1 0,1-1 0,-1 0 0,0 0 0,1-1 0,-1 0 0,8 1 0,0-2 0,-1 0 0,0 0 0,0-1 0,0-1 0,0 0 0,0 0 0,14-7 0,-12 3 0,0-1 0,-1-1 0,0 0 0,0 0 0,-1-1 0,0-1 0,-1 0 0,0 0 0,15-24 0,-19 25 0,0 0 0,-1 0 0,0-1 0,-1 1 0,0-1 0,-1 0 0,0 0 0,-1 0 0,0-1 0,0 1 0,-1 0 0,-1-1 0,-1-17 0,0 25-35,1 0 0,-1 1 0,0-1 0,0 0-1,0 1 1,0 0 0,0-1 0,-1 1 0,0-1 0,1 1 0,-1 0 0,0 0 0,-1 0-1,1 0 1,-1 1 0,1-1 0,-1 0 0,0 1 0,0 0 0,0 0 0,-3-2 0,1 2-90,1 0 1,-1 0-1,0 1 1,1 0-1,-1 0 1,0 0-1,0 0 1,0 1-1,0 0 1,0 0-1,0 0 1,0 1-1,0-1 1,-6 3-1,6-2-10,0 0 0,0 0 0,0 1 0,0-1 0,1 1 0,-1 1 0,0-1 0,1 1 0,0-1 0,-1 1 0,1 1 0,0-1 0,1 0 0,-1 1 0,0 0-1,1 0 1,0 0 0,0 0 0,0 1 0,1-1 0,-1 1 0,1-1 0,0 1 0,1 0 0,-1 0 0,1 0 0,0 0 0,0 0 0,0 0 0,1 0 0,0 7 0,0-11-151,0-1 1,0 1-1,0 0 0,0 0 1,0 0-1,1 0 1,-1 0-1,0 0 0,1 0 1,-1 0-1,1-1 1,-1 1-1,1 0 0,-1 0 1,1-1-1,0 1 0,-1 0 1,1-1-1,0 1 1,-1 0-1,1-1 0,0 1 1,0-1-1,0 1 1,0-1-1,-1 0 0,1 1 1,0-1-1,0 0 1,0 0-1,0 1 0,0-1 1,2 0-1,20 1-9691</inkml:trace>
</inkml:ink>
</file>

<file path=ppt/ink/ink33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35.732"/>
    </inkml:context>
    <inkml:brush xml:id="br0">
      <inkml:brushProperty name="width" value="0.025" units="cm"/>
      <inkml:brushProperty name="height" value="0.025" units="cm"/>
      <inkml:brushProperty name="color" value="#E71224"/>
    </inkml:brush>
  </inkml:definitions>
  <inkml:trace contextRef="#ctx0" brushRef="#br0">50 1 18706,'0'0'3037,"-6"12"433,1-4-2935,-23 49 3002,26-52-3248,0-1 0,1 1 0,-1 0-1,1 0 1,0 0 0,0 0 0,1 0 0,-1 0 0,1 0-1,0 0 1,2 9 0,-1-12-288,-1-1 0,1 1 0,0-1 0,0 0 0,0 1 0,1-1 0,-1 0 0,0 0 1,0 0-1,1 0 0,-1 0 0,1 0 0,-1 0 0,1 0 0,-1-1 0,1 1 0,-1-1 0,1 1 0,0-1 0,-1 1 0,1-1 0,0 0 0,-1 0 0,1 0 1,2 0-1,45-2-136,-41 0-672,1 0-1,-1-1 1,1 0 0,-1 0-1,0-1 1,0 0-1,-1 0 1,1-1 0,12-10-1,-8 5-2879,0-1 0,-1 0-1,0 0 1,16-24 0,-42 60 14250,-1 2-4442,-28 57-1567,27-50-2805,-55 126 905,62-131-5100,-11 55 1,16-50-6694</inkml:trace>
</inkml:ink>
</file>

<file path=ppt/ink/ink33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38.102"/>
    </inkml:context>
    <inkml:brush xml:id="br0">
      <inkml:brushProperty name="width" value="0.025" units="cm"/>
      <inkml:brushProperty name="height" value="0.025" units="cm"/>
      <inkml:brushProperty name="color" value="#E71224"/>
    </inkml:brush>
  </inkml:definitions>
  <inkml:trace contextRef="#ctx0" brushRef="#br0">16 19 16720,'0'0'2306,"9"-2"-43,34-5-845,0 2-1,0 2 0,1 1 0,44 5 0,-21-1-1349,252-1-335,-324 2 265,0 0 0,0 0 0,0 0 0,0 1 0,1 0 0,-1 0 0,1 0 0,0 0 1,0 1-1,-5 8 0,2-2 65,0 0-1,1 1 1,1 0 0,0 0 0,0 0 0,1 0 0,1 1 0,0 0 0,1-1 0,0 1 0,0 23 0,2 12 74,11 86 1,15 35-88,-11-77-13,6 118-1,-11 409 780,-9-592-762,0 3 305,0 1 1,-2-1-1,-10 56 1,9-76-292,0-1-1,-1 0 1,0 0 0,-1-1-1,0 1 1,-1-1 0,1 0 0,-1 0-1,-1 0 1,0 0 0,0-1-1,0 0 1,-1-1 0,0 1 0,0-1-1,-15 9 1,8-7-68,-1-1 0,0-1 0,-1 0 0,1 0 0,-1-2 0,0 0 0,0-1 0,-1 0 0,1-2 0,-1 1 0,-21-3 0,11 0 0,0-2 0,1-1 0,-1-1 0,1-1 0,0-1 0,-29-13 0,2-6-1536,20 4-2373,3-3-4483</inkml:trace>
</inkml:ink>
</file>

<file path=ppt/ink/ink33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38.761"/>
    </inkml:context>
    <inkml:brush xml:id="br0">
      <inkml:brushProperty name="width" value="0.025" units="cm"/>
      <inkml:brushProperty name="height" value="0.025" units="cm"/>
      <inkml:brushProperty name="color" value="#E71224"/>
    </inkml:brush>
  </inkml:definitions>
  <inkml:trace contextRef="#ctx0" brushRef="#br0">1 0 19667,'0'0'1729,"87"18"-1024,-25-13 352,15-2-32,7-2-545,2-1-416,-6 0-128,-14 0-1345,-18 0-1057,-28 0 31,-20-8-768,-14-1-7014</inkml:trace>
</inkml:ink>
</file>

<file path=ppt/ink/ink33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39.118"/>
    </inkml:context>
    <inkml:brush xml:id="br0">
      <inkml:brushProperty name="width" value="0.025" units="cm"/>
      <inkml:brushProperty name="height" value="0.025" units="cm"/>
      <inkml:brushProperty name="color" value="#E71224"/>
    </inkml:brush>
  </inkml:definitions>
  <inkml:trace contextRef="#ctx0" brushRef="#br0">262 1 15246,'0'0'1303,"0"10"-460,42 209 4992,-38-157-5071,-2 0-1,-4 0 0,-2 1 1,-23 112-1,-84 239 624,46-190-510,37-128-748,6-21-64,3 1 1,-10 81-1,28-154-64,1-1 0,-1 0 0,1 1-1,0-1 1,0 1 0,0-1-1,0 0 1,0 1 0,0-1 0,1 1-1,-1-1 1,1 0 0,-1 1 0,1-1-1,0 0 1,0 0 0,0 0 0,0 0-1,0 1 1,1-1 0,-1-1-1,1 1 1,-1 0 0,3 2 0,2-2 19,-1 0 1,0 0 0,1-1-1,-1 1 1,1-1 0,0 0-1,-1-1 1,1 0 0,0 0-1,5 0 1,44-4 144,0-3 0,-1-2 0,101-29 0,-32 6-377,56-9-3589,-104 24-2546</inkml:trace>
</inkml:ink>
</file>

<file path=ppt/ink/ink33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40.741"/>
    </inkml:context>
    <inkml:brush xml:id="br0">
      <inkml:brushProperty name="width" value="0.025" units="cm"/>
      <inkml:brushProperty name="height" value="0.025" units="cm"/>
      <inkml:brushProperty name="color" value="#E71224"/>
    </inkml:brush>
  </inkml:definitions>
  <inkml:trace contextRef="#ctx0" brushRef="#br0">0 41 12588,'0'0'4890,"11"3"-3716,26 5-445,0-3 1,0-1-1,0-2 0,57-3 0,-47 0-515,851-25 1590,-587-3 289,-385 31-5662,26-5-3411,19-1-2602</inkml:trace>
</inkml:ink>
</file>

<file path=ppt/ink/ink33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41.240"/>
    </inkml:context>
    <inkml:brush xml:id="br0">
      <inkml:brushProperty name="width" value="0.025" units="cm"/>
      <inkml:brushProperty name="height" value="0.025" units="cm"/>
      <inkml:brushProperty name="color" value="#E71224"/>
    </inkml:brush>
  </inkml:definitions>
  <inkml:trace contextRef="#ctx0" brushRef="#br0">51 86 5317,'0'0'2685,"-10"-1"150,0 0-2933,-20-2 4367,61 2-630,504 3 1185,265-69-3477,-731 55-1307,-49 9-1124,-63 13-1224,-6-1-1376,-4-1-3176</inkml:trace>
</inkml:ink>
</file>

<file path=ppt/ink/ink33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57.983"/>
    </inkml:context>
    <inkml:brush xml:id="br0">
      <inkml:brushProperty name="width" value="0.025" units="cm"/>
      <inkml:brushProperty name="height" value="0.025" units="cm"/>
      <inkml:brushProperty name="color" value="#E71224"/>
    </inkml:brush>
  </inkml:definitions>
  <inkml:trace contextRef="#ctx0" brushRef="#br0">1 1 17681,'0'0'2498,"8"16"-3363,-6-9 161,0-5 351,1-2 225,1 0 64,0 0-512,-1 0-1955</inkml:trace>
</inkml:ink>
</file>

<file path=ppt/ink/ink33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59.180"/>
    </inkml:context>
    <inkml:brush xml:id="br0">
      <inkml:brushProperty name="width" value="0.025" units="cm"/>
      <inkml:brushProperty name="height" value="0.025" units="cm"/>
      <inkml:brushProperty name="color" value="#E71224"/>
    </inkml:brush>
  </inkml:definitions>
  <inkml:trace contextRef="#ctx0" brushRef="#br0">51 0 22645,'0'0'5723,"0"4"-5023,-1-2-952,1-1 327,-1-1 0,1 1 1,0-1-1,0 1 0,-1-1 0,1 1 0,0-1 1,0 1-1,0-1 0,0 1 0,0-1 0,0 1 0,0 0 1,0-1-1,0 1 0,0-1 0,0 1 0,0-1 0,0 1 1,0-1-1,1 1 0,-1 0 0,0-1 0,0 1 0,0-1 1,1 1-1,-1-1 0,0 0 0,1 1 0,-1-1 1,1 1-1,-1-1 0,0 1 0,1-1 0,-1 0 0,1 1 1,-1-1-1,1 0 0,-1 0 0,1 1 0,-1-1 0,1 0 1,-1 0-1,1 0 0,-1 0 0,1 0 0,0 0 0,-1 0 1,2 0-1,-2 0 0,0 1 21,0 0-75,-34 0-4323,33-1 3436,-26-2-8059</inkml:trace>
</inkml:ink>
</file>

<file path=ppt/ink/ink33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6:14.970"/>
    </inkml:context>
    <inkml:brush xml:id="br0">
      <inkml:brushProperty name="width" value="0.025" units="cm"/>
      <inkml:brushProperty name="height" value="0.025" units="cm"/>
      <inkml:brushProperty name="color" value="#E71224"/>
    </inkml:brush>
  </inkml:definitions>
  <inkml:trace contextRef="#ctx0" brushRef="#br0">12 0 16656,'-11'3'10010,"25"5"-6721,29 4-1646,36-1-1162,101 2 0,50 6-274,-225-19-207,-1 1 0,0 0 0,0 0 0,1 0 0,-1 0 0,0 1 0,0 0 0,0 0 0,0 0 0,-1 0 0,8 5 0,-10-5 0,0-1 0,0 1 0,0-1 0,-1 1 0,1 0 0,0-1 0,-1 1 0,1 0 0,-1 0 0,1-1 0,-1 1 0,0 0 0,0 0 0,0 0 0,0-1 0,0 1 0,0 0 0,0 0 0,-1 0 0,1-1 0,-1 1 0,1 0 0,-1-1 0,1 1 0,-1 0 0,0-1 0,0 1 0,0-1 0,0 1 0,0-1 0,-3 3 0,-23 29 0,-2-1 0,-1-1 0,-1-2 0,-2-1 0,-40 26 0,17-11 0,-55 44 0,167-113-4911,-15-3-2157,7-5-2702</inkml:trace>
</inkml:ink>
</file>

<file path=ppt/ink/ink33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6:15.594"/>
    </inkml:context>
    <inkml:brush xml:id="br0">
      <inkml:brushProperty name="width" value="0.025" units="cm"/>
      <inkml:brushProperty name="height" value="0.025" units="cm"/>
      <inkml:brushProperty name="color" value="#E71224"/>
    </inkml:brush>
  </inkml:definitions>
  <inkml:trace contextRef="#ctx0" brushRef="#br0">368 97 16912,'0'-8'2963,"0"2"-2371,0 0 1,0 1-1,-1-1 0,0 0 1,0 1-1,0-1 1,-3-6-1,3 10-375,0 0 0,0 0 0,0 0 0,-1 0 0,1 0 0,-1 0 0,1 0 0,-1 0 0,0 1 0,0-1 0,0 1 0,0-1 0,0 1 0,0 0 0,0 0 0,0-1 0,0 2 0,-1-1 0,1 0 0,0 0 0,-1 1 0,1-1 0,-1 1 0,-2 0 0,-3-1-127,0 2 0,0-1-1,-1 1 1,1 1 0,0-1-1,0 2 1,0-1 0,1 1-1,-1 0 1,0 0 0,1 1-1,0 0 1,0 0 0,0 1 0,1 0-1,-1 0 1,1 1 0,-9 9-1,-3 6 116,0 0 0,1 2 0,1-1-1,-16 33 1,22-37-205,2 1 0,0 0 0,0 1 0,2-1 0,1 1 0,0 0 0,1 1 0,-1 25 0,5-40 0,0 1 0,1 0 0,-1 0 0,1 0 0,0 0 0,1 0 0,0-1 0,0 1 0,0-1 0,1 1 0,0-1 0,4 7 0,-3-9 0,-1 0 0,1 0 0,-1 0 0,1 0 0,1-1 0,-1 0 0,0 1 0,1-2 0,-1 1 0,1 0 0,0-1 0,0 0 0,0 0 0,0-1 0,0 1 0,1-1 0,8 1 0,3-1 0,1 0 0,-1-1 0,1-1 0,-1 0 0,0-2 0,0 0 0,0 0 0,0-2 0,0 0 0,-1-1 0,0-1 0,0 0 0,0-1 0,-1-1 0,-1 0 0,1-1 0,20-20 0,-20 17 0,-1 0 0,-1-1 0,-1-1 0,0 0 0,-1-1 0,0 0 0,-1 0 0,-1-1 0,-1-1 0,0 1 0,-1-1 0,-1-1 0,-1 1 0,-1-1 0,4-35 0,-7 49 0,0-1 0,-1 0 0,0 0 0,0 0 0,-1 1 0,0-1 0,0 0 0,0 1 0,0-1 0,-1 0 0,0 1 0,0 0 0,-1-1 0,0 1 0,1 0 0,-2 0 0,1 1 0,0-1 0,-1 1 0,0-1 0,0 1 0,0 0 0,-1 1 0,0-1 0,1 1 0,-1 0 0,0 0 0,0 0 0,-1 1 0,1 0 0,0 0 0,-1 0 0,1 0 0,-1 1 0,0 0 0,-10 0 0,3 0-225,-1 0 1,1 1-1,0 1 1,-1 1-1,1-1 1,0 2-1,-23 7 1,10-1-1801,1 2 1,-43 25 0,7 0-8428</inkml:trace>
</inkml:ink>
</file>

<file path=ppt/ink/ink33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43.712"/>
    </inkml:context>
    <inkml:brush xml:id="br0">
      <inkml:brushProperty name="width" value="0.025" units="cm"/>
      <inkml:brushProperty name="height" value="0.025" units="cm"/>
      <inkml:brushProperty name="color" value="#E71224"/>
    </inkml:brush>
  </inkml:definitions>
  <inkml:trace contextRef="#ctx0" brushRef="#br0">189 438 6726,'0'0'9081,"8"-8"-5344,-2 4-3328,26-26 2369,-30 28-2406,0 0 1,-1 0 0,1-1-1,0 1 1,-1 0 0,0-1 0,1 1-1,-1-1 1,0 0 0,0 1-1,-1-1 1,1 0 0,0 1-1,-1-1 1,1-5 0,-2 7-302,1 0 0,0 0 1,0 0-1,0 1 0,-1-1 1,1 0-1,0 0 0,-1 0 1,1 0-1,-1 1 0,1-1 1,-1 0-1,1 1 0,-1-1 1,0 0-1,1 1 0,-1-1 1,0 1-1,1-1 0,-1 1 1,0-1-1,0 1 0,0-1 1,1 1-1,-2-1 0,-30-3 462,23 5-515,1 0 1,0 0-1,0 1 1,-1 0 0,-10 4-1,9-1 13,-1 1 0,2 0-1,-1 0 1,1 1 0,0 1-1,1-1 1,-1 1 0,2 1-1,-1 0 1,1 0 0,0 0 0,1 1-1,0 0 1,1 0 0,0 0-1,0 1 1,1 0 0,1-1-1,-5 23 1,8-32-19,0 1-1,0 0 1,0-1 0,1 1-1,-1 0 1,0-1 0,1 1-1,-1-1 1,1 1 0,0-1-1,-1 1 1,1-1 0,0 1-1,0-1 1,0 1-1,0-1 1,0 0 0,0 0-1,0 0 1,1 1 0,-1-1-1,0 0 1,1-1 0,-1 1-1,1 0 1,-1 0 0,1 0-1,-1-1 1,1 1 0,-1-1-1,1 1 1,-1-1-1,1 0 1,0 0 0,-1 0-1,1 1 1,0-2 0,2 1-1,6 0 47,0 0 0,0 0 0,0-1-1,1-1 1,13-3 0,-4-2-45,-1-1 1,0-1 0,0 0-1,0-2 1,-1 0 0,-1 0-1,0-2 1,-1 0-1,24-25 1,-16 12-9,0 0 0,-2-2-1,-1-1 1,33-60 0,-44 70-5,-1 0 0,-1-1 0,-1 0 0,0-1 0,-2 0 0,0 0 0,-1 0 0,1-31 0,-5 51 0,0 1 0,1-1 0,-1 0 0,0 0 0,0 0 0,0 0 0,0 1 0,0-1 0,0 0 0,0 0 0,0 0 0,-1 1 0,1-1 0,0 0 0,0 0 0,-1 1 0,1-1 0,0 0 0,-1 0 0,1 1 0,-1-1 0,1 0 0,-1 1 0,1-1 0,-1 1 0,1-1 0,-1 1 0,0-1 0,1 1 0,-1-1 0,0 1 0,1-1 0,-1 1 0,0 0 0,0-1 0,0 1 0,1 0 0,-1 0 0,0 0 0,0 0 0,0-1 0,1 1 0,-1 0 0,0 0 0,0 1 0,0-1 0,1 0 0,-1 0 0,0 0 0,-1 1 0,-1 0 0,0 0 0,0 1 0,0-1 0,0 1 0,0 0 0,0 0 0,0 0 0,0 1 0,1-1 0,-5 5 0,1 2 0,0 0 0,1 0 0,0 1 0,0 0 0,1-1 0,0 1 0,1 1 0,0-1 0,1 0 0,0 1 0,0 0 0,1-1 0,1 1 0,0 15 0,2-10 0,0-1 0,0 1 0,2 0 0,0-1 0,1 1 0,0-1 0,1 0 0,16 27 0,-17-33-502,0 0 0,-1 1 0,0 0 0,0-1 0,4 20 0,-6-13-2005,0 1 0,0 29 0,-2-29-8164</inkml:trace>
</inkml:ink>
</file>

<file path=ppt/ink/ink33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44.074"/>
    </inkml:context>
    <inkml:brush xml:id="br0">
      <inkml:brushProperty name="width" value="0.025" units="cm"/>
      <inkml:brushProperty name="height" value="0.025" units="cm"/>
      <inkml:brushProperty name="color" value="#E71224"/>
    </inkml:brush>
  </inkml:definitions>
  <inkml:trace contextRef="#ctx0" brushRef="#br0">39 0 19987,'0'0'5605,"-36"60"-2498,33-33-993,3 0-384,6-2-1506,16-4-224,13-3 0,8-7 0,3-5 0,3-6 0,-5 0-1762,-4-12-1665,-9-7-1858,-9-4-801,-6-3-3619</inkml:trace>
</inkml:ink>
</file>

<file path=ppt/ink/ink33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44.417"/>
    </inkml:context>
    <inkml:brush xml:id="br0">
      <inkml:brushProperty name="width" value="0.025" units="cm"/>
      <inkml:brushProperty name="height" value="0.025" units="cm"/>
      <inkml:brushProperty name="color" value="#E71224"/>
    </inkml:brush>
  </inkml:definitions>
  <inkml:trace contextRef="#ctx0" brushRef="#br0">285 1 14286,'0'0'6406,"-36"68"-3844,15-29-320,-1 6 0,-5 6-480,-1 2-449,1 3-512,-1 0-545,4 3-192,-3-3-384,4-2-2627,1-6-5637</inkml:trace>
</inkml:ink>
</file>

<file path=ppt/ink/ink33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55.801"/>
    </inkml:context>
    <inkml:brush xml:id="br0">
      <inkml:brushProperty name="width" value="0.025" units="cm"/>
      <inkml:brushProperty name="height" value="0.025" units="cm"/>
      <inkml:brushProperty name="color" value="#E71224"/>
    </inkml:brush>
  </inkml:definitions>
  <inkml:trace contextRef="#ctx0" brushRef="#br0">0 0 10378,'0'0'8648,"50"0"-7239,-16 4 417,12 2 0,8-1-609,7 2-512,4-2-385,1 2-224,-7 1-96,-8 2-1345,-12-3-2018,-18-2-2627</inkml:trace>
</inkml:ink>
</file>

<file path=ppt/ink/ink33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56.162"/>
    </inkml:context>
    <inkml:brush xml:id="br0">
      <inkml:brushProperty name="width" value="0.025" units="cm"/>
      <inkml:brushProperty name="height" value="0.025" units="cm"/>
      <inkml:brushProperty name="color" value="#E71224"/>
    </inkml:brush>
  </inkml:definitions>
  <inkml:trace contextRef="#ctx0" brushRef="#br0">0 1 18257,'0'0'5349,"50"30"-4132,18-30 65,13 0-706,10 0-416,6-3-128,-8-2-2082,-14-1-3267,-15 1-2178</inkml:trace>
</inkml:ink>
</file>

<file path=ppt/ink/ink33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18.512"/>
    </inkml:context>
    <inkml:brush xml:id="br0">
      <inkml:brushProperty name="width" value="0.025" units="cm"/>
      <inkml:brushProperty name="height" value="0.025" units="cm"/>
      <inkml:brushProperty name="color" value="#E71224"/>
    </inkml:brush>
  </inkml:definitions>
  <inkml:trace contextRef="#ctx0" brushRef="#br0">1 1 12524,'0'0'9833,"81"5"-8071,-24-5-865,18 0-609,7-1-224,2 1-64,-2 0-480,-9 0-577,-15 1-769,-17 4-929,-18-1-1056,-18-3-2499</inkml:trace>
</inkml:ink>
</file>

<file path=ppt/ink/ink33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18.855"/>
    </inkml:context>
    <inkml:brush xml:id="br0">
      <inkml:brushProperty name="width" value="0.025" units="cm"/>
      <inkml:brushProperty name="height" value="0.025" units="cm"/>
      <inkml:brushProperty name="color" value="#E71224"/>
    </inkml:brush>
  </inkml:definitions>
  <inkml:trace contextRef="#ctx0" brushRef="#br0">1 42 13132,'0'0'8200,"66"18"-7143,-1-18-704,9 0-225,4-2-96,5-7-160,-3 1-1122,-8-3-1184,-12-2-1153,-5-3-2403</inkml:trace>
</inkml:ink>
</file>

<file path=ppt/ink/ink33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19.211"/>
    </inkml:context>
    <inkml:brush xml:id="br0">
      <inkml:brushProperty name="width" value="0.025" units="cm"/>
      <inkml:brushProperty name="height" value="0.025" units="cm"/>
      <inkml:brushProperty name="color" value="#E71224"/>
    </inkml:brush>
  </inkml:definitions>
  <inkml:trace contextRef="#ctx0" brushRef="#br0">118 0 15246,'0'0'3011,"58"34"-1890,-35-18 64,-1 1-608,-4 4-417,-7 4-96,-11 6 32,-2 6-32,-26 8 97,-12 5-1,-6 4-64,-4-1-64,4-6-288,9-17-3556</inkml:trace>
</inkml:ink>
</file>

<file path=ppt/ink/ink33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20.175"/>
    </inkml:context>
    <inkml:brush xml:id="br0">
      <inkml:brushProperty name="width" value="0.025" units="cm"/>
      <inkml:brushProperty name="height" value="0.025" units="cm"/>
      <inkml:brushProperty name="color" value="#E71224"/>
    </inkml:brush>
  </inkml:definitions>
  <inkml:trace contextRef="#ctx0" brushRef="#br0">251 392 9577,'0'0'8066,"6"-8"-6347,20-21-176,-25 28-1407,-1 0 0,1 0 0,-1 0 0,1 0-1,-1 0 1,1 0 0,-1 0 0,0 0 0,0 0 0,1 0 0,-1 0-1,0 0 1,0 0 0,0 0 0,0 0 0,0 0 0,0 0 0,0 0-1,-1 0 1,1 0 0,0 0 0,-1 0 0,1 0 0,0 0 0,-1 0-1,1 0 1,-1 0 0,0 0 0,1 0 0,-1 0 0,0 1 0,0-2-1,-26-19 2278,24 19-2059,-3-2-167,-1 0 0,0 0 0,0 0 0,0 1 0,0 1 0,-1-1 1,1 1-1,-1 0 0,1 1 0,-1-1 0,0 2 0,0-1 0,1 1 0,-1 0 1,0 1-1,0 0 0,0 0 0,-14 4 0,17-3-160,-1 1 0,1-1 0,-1 1 1,1 0-1,0 1 0,0-1 0,0 1 0,1 0 0,-1 0 0,1 0 0,0 1 0,0-1 1,1 1-1,-1 0 0,1 0 0,0 1 0,1-1 0,-1 1 0,1-1 0,0 1 1,0 0-1,1 0 0,-1-1 0,0 13 0,2-14-14,-1 0 0,0-1 0,1 1 0,0 0 0,0 0 0,0-1 0,1 1 0,-1 0 0,1 0 0,0-1 0,0 1 0,0 0 0,1-1 0,-1 1 0,1-1 0,0 0 0,3 6 0,-2-6-5,1-1 0,-1 0 0,0 0 0,1 0 0,-1 0 0,1 0 0,-1-1 0,1 0 0,0 0 0,0 0 0,-1 0 1,1 0-1,0-1 0,0 0 0,0 1 0,0-2 0,5 1 0,3-2-8,0 0 0,-1 0 0,1-1 0,-1-1 0,1 1 0,-1-2 0,0 0 0,-1 0 0,1-1 0,-1 0 0,0-1 0,-1 0 0,0-1 0,10-9 0,1-2 0,-1-2 0,-1 0 0,0-1 0,27-47 0,-30 41 0,-1 0 0,12-36 0,-22 55 0,-1-1 0,0 1 0,-1-1 0,0 0 0,0 0 0,-1 0 0,-1 0 0,0 0 0,0 0 0,-3-18 0,3 27 0,0 0 0,-1 1 0,1-1 0,0 1 0,-1-1 0,1 1 0,-1-1 0,1 1 0,0-1 0,-1 1 0,1-1 0,-1 1 0,1 0 0,-1-1 0,1 1 0,-1 0 0,0 0 0,1-1 0,-1 1 0,1 0 0,-1 0 0,0 0 0,1-1 0,-1 1 0,1 0 0,-1 0 0,0 0 0,1 0 0,-1 0 0,0 0 0,1 1 0,-1-1 0,1 0 0,-1 0 0,0 0 0,0 1 0,-20 12 0,12 1 0,1 1 0,1 0 0,0 1 0,1 0 0,1 0 0,-5 26 0,4-11 0,1 0 0,0 52 0,5-78-204,-1-1 0,2 0 0,-1 0 0,1 1 0,-1-1 0,1 0 0,0 0 0,2 5 0,-2-7-45,0-1 0,0 0 1,0 1-1,0-1 0,0 0 1,0 0-1,0 0 0,1 0 0,-1 0 1,0 0-1,1 0 0,-1 0 1,1 0-1,-1 0 0,1-1 1,-1 1-1,1-1 0,-1 1 1,1-1-1,-1 0 0,1 1 1,0-1-1,2 0 0,13 0-9659</inkml:trace>
</inkml:ink>
</file>

<file path=ppt/ink/ink33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20.610"/>
    </inkml:context>
    <inkml:brush xml:id="br0">
      <inkml:brushProperty name="width" value="0.025" units="cm"/>
      <inkml:brushProperty name="height" value="0.025" units="cm"/>
      <inkml:brushProperty name="color" value="#E71224"/>
    </inkml:brush>
  </inkml:definitions>
  <inkml:trace contextRef="#ctx0" brushRef="#br0">5 0 11435,'0'0'16453,"-1"11"-14617,1-4-1563,-3 26 915,2 46-1,1-72-1162,0 1-1,1-1 0,0 1 1,0-1-1,1 1 1,0-1-1,0 0 0,0 0 1,1 0-1,0 0 0,1 0 1,-1-1-1,9 12 1,-10-16-222,1-1 0,-1 1 0,0-1 0,1 1 0,-1-1 0,1 0 1,-1 0-1,1 0 0,-1 0 0,1 0 0,0-1 0,0 1 0,-1-1 1,1 0-1,0 0 0,0 0 0,-1 0 0,1 0 0,0 0 0,0-1 0,-1 0 1,1 1-1,3-2 0,1-1-1370,-1 1 0,1-1 1,-1 0-1,0-1 0,0 0 0,0 0 0,10-9 1,13-14-10878</inkml:trace>
</inkml:ink>
</file>

<file path=ppt/ink/ink33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20.952"/>
    </inkml:context>
    <inkml:brush xml:id="br0">
      <inkml:brushProperty name="width" value="0.025" units="cm"/>
      <inkml:brushProperty name="height" value="0.025" units="cm"/>
      <inkml:brushProperty name="color" value="#E71224"/>
    </inkml:brush>
  </inkml:definitions>
  <inkml:trace contextRef="#ctx0" brushRef="#br0">201 0 13421,'0'0'7783,"-47"76"-5541,27-41 0,-5 4-288,-1 6-416,3-2-610,1-2-511,3-4-289,6-5-128,7-5-416,6-10-1378,5-7-2434,11-10-4837</inkml:trace>
</inkml:ink>
</file>

<file path=ppt/ink/ink33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21.669"/>
    </inkml:context>
    <inkml:brush xml:id="br0">
      <inkml:brushProperty name="width" value="0.025" units="cm"/>
      <inkml:brushProperty name="height" value="0.025" units="cm"/>
      <inkml:brushProperty name="color" value="#E71224"/>
    </inkml:brush>
  </inkml:definitions>
  <inkml:trace contextRef="#ctx0" brushRef="#br0">0 76 9385,'0'0'16554,"16"3"-15144,31 6-743,0-3 1,1-2-1,0-1 1,51-6-1,214-25-52,-209 16-548,71-15 67,32-2 15,-207 29-152,0 0-1,0 0 1,0 0-1,1 0 1,-1-1-1,0 1 1,0 0 0,0 0-1,0 0 1,1 0-1,-1 0 1,0 0-1,0 0 1,1 0-1,-1 0 1,0 0-1,0 0 1,0 0-1,1 0 1,-1 0-1,0 0 1,0 0 0,0 0-1,1 0 1,-1 0-1,0 0 1,0 0-1,0 0 1,1 0-1,-1 0 1,0 1-1,0-1 1,0 0-1,0 0 1,1 0-1,-1 0 1,0 0 0,0 1-1,0-1 1,0 0-1,0 0 1,1 0-1,-1 0 1,0 1-1,0-1 1,0 0-1,0 0 1,0 0-1,0 1 1,0-1-1,0 0 1,0 0 0,0 1-1,0-1 1,0 0-1,0 0 1,0 0-1,0 1 1,0-1-1,-15 13-102,-8 2-2255,3-7-4610,12-8 949</inkml:trace>
</inkml:ink>
</file>

<file path=ppt/ink/ink33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22.513"/>
    </inkml:context>
    <inkml:brush xml:id="br0">
      <inkml:brushProperty name="width" value="0.025" units="cm"/>
      <inkml:brushProperty name="height" value="0.025" units="cm"/>
      <inkml:brushProperty name="color" value="#E71224"/>
    </inkml:brush>
  </inkml:definitions>
  <inkml:trace contextRef="#ctx0" brushRef="#br0">281 279 11435,'0'0'9588,"6"-9"-6626,20-28-597,-25 36-2293,-1 0 0,1 0 0,-1 0-1,1 1 1,-1-1 0,1 0 0,-1 0 0,1 0-1,-1 0 1,0 0 0,0 0 0,0 0 0,1 0-1,-1 0 1,0 0 0,0 0 0,0 0-1,0 0 1,0 0 0,-1 0 0,1 0 0,0 0-1,0 0 1,-1 0 0,1 0 0,-1 0 0,1 1-1,0-1 1,-1 0 0,0 0 0,1 0 0,-1 1-1,1-1 1,-1 0 0,0 0 0,0 1-1,1-1 1,-1 1 0,0-1 0,0 0 0,0 1-1,0 0 1,0-1 0,0 1 0,0 0 0,0-1-1,-1 1 1,-45-8 377,43 8-292,-8 0-50,-1 0 0,0 0 0,0 1 0,0 1-1,1 0 1,-1 1 0,1 0 0,0 1 0,0 0 0,0 1 0,-13 8 0,19-10-58,0 1 0,0 0 0,0 0 0,1 1 1,-1 0-1,1 0 0,1 0 0,-1 0 0,1 1 1,-1 0-1,2 0 0,-1 0 0,1 0 0,0 1 1,0-1-1,0 1 0,1 0 0,0 0 0,1 0 1,-1 0-1,0 11 0,2-15-49,0-1 0,0 0 0,0 1 0,1-1 0,-1 0 0,0 1 0,1-1 0,0 0 0,-1 0 0,1 1 0,0-1 0,0 0 0,0 0 0,0 0 0,1 0 0,-1 0 0,0 0 0,1-1 0,-1 1 0,1 0 0,3 1 0,-1 0 0,0-1 0,0 1 0,1-1 0,-1 0 0,1-1 0,-1 1 0,1-1 0,-1 0 0,1 0 0,5 0 0,4 0 0,-1-1 0,0 0 0,1-1 0,-1-1 0,0 0 0,0-1 0,14-4 0,-10 0 0,1-1 0,-1-1 0,0-1 0,-1 0 0,0-1 0,-1-1 0,0-1 0,-1 0 0,-1 0 0,17-21 0,-22 24 0,-1 0 0,1 0 0,-2 0 0,1-1 0,-1 0 0,-1-1 0,0 1 0,-1-1 0,0 0 0,-1 0 0,0-1 0,-1 1 0,0 0 0,-1-1 0,0 0 0,-2-22 0,0 33 0,1-1 0,-1 1 0,0-1 0,0 1 0,0 0 0,0-1 0,0 1 0,0 0 0,0-1 0,-1 1 0,1 0 0,-1 0 0,0 0 0,1 0 0,-1 1 0,0-1 0,0 0 0,0 1 0,-1-1 0,1 1 0,0 0 0,0 0 0,-1-1 0,-2 1 0,0-1 0,1 1 0,-1 0 0,0 1 0,0-1 0,0 1 0,0 0 0,0 0 0,0 0 0,0 1 0,0 0 0,0 0 0,-5 2 0,6-2 0,-1 0 0,1 1 0,0 0 0,1 0 0,-1 0 0,0 0 0,0 0 0,1 1 0,-1 0 0,1 0 0,0 0 0,0 0 0,-4 5 0,6-6 0,0 0 0,0 0 0,0 0 0,0 1 0,0-1 0,1 0 0,-1 0 0,1 0 0,-1 1 0,1-1 0,0 0 0,0 0 0,0 1 0,0-1 0,0 0 0,0 1 0,1-1 0,-1 0 0,1 0 0,0 0 0,0 1 0,0-1 0,0 0 0,0 0 0,0 0 0,2 2 0,36 49 0,-26-36 0,0 0 0,-1 1 0,-1 0 0,-1 1 0,12 28 0,-13-14-1411,-1 0 0,5 57 0,-9-108-5668,2-4-4094</inkml:trace>
</inkml:ink>
</file>

<file path=ppt/ink/ink33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23.151"/>
    </inkml:context>
    <inkml:brush xml:id="br0">
      <inkml:brushProperty name="width" value="0.025" units="cm"/>
      <inkml:brushProperty name="height" value="0.025" units="cm"/>
      <inkml:brushProperty name="color" value="#E71224"/>
    </inkml:brush>
  </inkml:definitions>
  <inkml:trace contextRef="#ctx0" brushRef="#br0">147 1 15631,'0'0'16378,"-11"12"-15737,-2 4-627,0 0 1,1 1 0,1 0-1,0 1 1,1 0 0,2 1-1,-12 31 1,13-21-15,1 1 0,2-1 0,1 1 0,0 40 0,3-65 0,1-1 0,-1 0 0,1 0 0,0 0 0,0 0 0,1 0 0,-1 0 0,1-1 0,-1 1 0,1 0 0,1-1 0,-1 1 0,0-1 0,1 1 0,-1-1 0,1 0 0,0 0 0,0-1 0,1 1 0,-1-1 0,0 1 0,1-1 0,-1 0 0,1 0 0,0 0 0,0-1 0,0 0 0,0 1 0,7 0 0,-8-1 0,0-1 0,0 1 0,0-1 0,1 0 0,-1 0 0,0 0 0,0 0 0,0 0 0,1-1 0,-1 1 0,0-1 0,0 0 0,0 0 0,0 0 0,0-1 0,0 1 0,-1-1 0,1 1 0,0-1 0,-1 0 0,1 0 0,-1 0 0,1 0 0,-1-1 0,0 1 0,0-1 0,0 1 0,-1-1 0,1 0 0,0 0 0,-1 1 0,0-1 0,0 0 0,0 0 0,0 0 0,0-1 0,0 1 0,0-4 0,-1 2 0,1 1 0,-1-1 0,0 0 0,0 1 0,-1-1 0,1 1 0,-1-1 0,0 1 0,0-1 0,0 1 0,-1 0 0,0-1 0,0 1 0,0 0 0,0 0 0,0 0 0,-1 0 0,0 1 0,0-1 0,0 1 0,0-1 0,0 1 0,-4-2 0,0 0 0,0 1 0,1 0 0,-2 0 0,1 1 0,0 0 0,0 0 0,-1 1 0,0 0 0,1 0 0,-1 1 0,0 0 0,-14 0 0,20 1 0,-1 0 0,1 0 0,0 0 0,0 0 0,0 1 0,0-1 0,0 1 0,0-1 0,0 1 0,0 0 0,0 0 0,-3 2 0,5-3 0,-1 1 0,0-1 0,1 1 0,-1-1 0,1 1 0,-1-1 0,1 1 0,0 0 0,-1-1 0,1 1 0,-1 0 0,1-1 0,0 1 0,0 0 0,-1 0 0,1-1 0,0 1 0,0 0 0,0 0 0,0 0 0,0-1 0,0 1 0,0 1 0,1 0 0,0 0 0,-1-1 0,1 1 0,0 0 0,0 0 0,0 0 0,0-1 0,1 1 0,-1-1 0,0 1 0,1-1 0,-1 0 0,1 1 0,-1-1 0,1 0 0,0 0 0,-1 0 0,1 0 0,0 0 0,0 0 0,0-1 0,0 1 0,3 0 0,14 3 0,1-1 0,-1 0 0,1-2 0,0 0 0,33-4 0,-41 2 0,0-1 0,0 0 0,0-1 0,0 0 0,0-1 0,-1 0 0,0-1 0,0 0 0,0-1 0,13-9 0,-10 2 0,-17 11 0,0 4 0,0 0 0,1-1 0,-1 1 0,1 0 0,-1 0 0,1 1 0,0-1 0,-1 0 0,-1 4 0,-8 14-33,1 1 0,1 0 1,1 0-1,0 1 0,2 0 0,1 1 0,0 0 1,2 0-1,1 0 0,0 1 0,2-1 0,1 0 1,3 27-1,0-33-4014,5-8-7462</inkml:trace>
</inkml:ink>
</file>

<file path=ppt/ink/ink33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37.312"/>
    </inkml:context>
    <inkml:brush xml:id="br0">
      <inkml:brushProperty name="width" value="0.025" units="cm"/>
      <inkml:brushProperty name="height" value="0.025" units="cm"/>
      <inkml:brushProperty name="color" value="#E71224"/>
    </inkml:brush>
  </inkml:definitions>
  <inkml:trace contextRef="#ctx0" brushRef="#br0">1 28 12908,'0'0'14601,"14"1"-12845,338-14 501,-202 3-4051,-3 5-3292,-172 12-3808,-14-1 1506</inkml:trace>
</inkml:ink>
</file>

<file path=ppt/ink/ink33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37.669"/>
    </inkml:context>
    <inkml:brush xml:id="br0">
      <inkml:brushProperty name="width" value="0.025" units="cm"/>
      <inkml:brushProperty name="height" value="0.025" units="cm"/>
      <inkml:brushProperty name="color" value="#E71224"/>
    </inkml:brush>
  </inkml:definitions>
  <inkml:trace contextRef="#ctx0" brushRef="#br0">1 59 18642,'0'0'3459,"51"1"-1569,-1-4 800,16-5-1344,13-2-706,10 3-512,0-1-608,-8-4-3268,-12 1-6309</inkml:trace>
</inkml:ink>
</file>

<file path=ppt/ink/ink33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01.140"/>
    </inkml:context>
    <inkml:brush xml:id="br0">
      <inkml:brushProperty name="width" value="0.025" units="cm"/>
      <inkml:brushProperty name="height" value="0.025" units="cm"/>
      <inkml:brushProperty name="color" value="#E71224"/>
    </inkml:brush>
  </inkml:definitions>
  <inkml:trace contextRef="#ctx0" brushRef="#br0">84 448 2626,'0'0'321,"11"-4"74,47-22 872,12-11 3341,-56 28-2746,1 0-1,-1 0 0,-1-1 1,0-1-1,0-1 0,-1 0 1,14-17-1,-24 27-1608,-1 1 1,0-1-1,1 0 0,-1 0 0,0 0 0,0 0 1,0 0-1,0 0 0,0 0 0,-1 0 1,1 0-1,0 0 0,-1 0 0,0-1 0,1 1 1,-1 0-1,0 0 0,0 0 0,0-1 0,-1 1 1,1 0-1,-1 0 0,1 0 0,-2-3 1,0 2-168,1 1 0,-1 0 0,0 0 0,0 0 0,-1 1 1,1-1-1,0 0 0,0 1 0,-1-1 0,1 1 0,-1 0 1,0 0-1,1 0 0,-1 0 0,0 0 0,-3 0 0,-7-1-131,1 1-1,0 0 1,0 0-1,-1 1 1,1 1-1,0 0 1,-23 6-1,22-2 40,1 0 0,-1 1 0,1 0 0,1 2 0,-1-1 0,1 1 0,0 1 0,1 0 0,0 0 0,1 1 0,-1 0 0,2 1 0,0 0 0,0 0 0,-10 21 0,17-31 16,0 1-1,1-1 1,-1 1-1,1 0 1,-1-1-1,1 1 1,-1 0-1,1 0 1,0-1-1,0 1 1,0 0-1,0-1 1,0 1-1,0 0 1,0 0-1,1-1 1,-1 1-1,1 0 1,-1-1-1,1 1 1,0 0-1,-1-1 1,1 1-1,1 1 1,0-2 12,0 1 0,0-1-1,0 1 1,0-1 0,0 0 0,0 0 0,1 0 0,-1 0 0,0 0-1,1-1 1,-1 1 0,0-1 0,1 1 0,-1-1 0,3 0 0,8 0 50,-1-1 0,0 0 0,1 0 0,-1-1 0,21-7 0,-15 2-56,0-1 1,-1 0-1,0-2 1,0 0-1,-1 0 1,0-2-1,-1 0 1,26-27-1,-34 32-18,-1 0 0,0 1-1,0-2 1,0 1 0,-1-1 0,0 0-1,-1 0 1,0 0 0,0-1 0,-1 0 0,0 1-1,0-1 1,-1 0 0,0 0 0,-1-1-1,0 1 1,0 0 0,-1 0 0,-1-1-1,-1-15 1,0 20-5,0 0 0,-1 0 0,1 0 0,-1 0 0,0 1 0,0-1 0,-1 1 0,1 0 0,-1 0 0,0 0 0,0 0 0,-1 1 0,1-1 0,-1 1 0,1 0 0,-1 1 0,0-1 0,0 1 0,0 0 0,0 0 0,-1 0 0,-9-1 0,-5-1-22,0 0-1,-1 2 0,1 0 0,-38 2 1,46 1 38,0 1 0,1 0 0,-1 0 0,0 2 1,-20 8-1,28-11-93,1 0 0,0 0 1,-1 1-1,1 0 0,0-1 0,0 1 1,0 0-1,0 0 0,1 1 1,-1-1-1,1 1 0,-1-1 0,1 1 1,0 0-1,0 0 0,0 0 1,0 0-1,0 0 0,1 0 1,-1 0-1,1 1 0,0-1 0,-1 7 1,2-9-126,0 0-1,1 0 1,-1 0 0,1 0 0,-1 0 0,1 0 0,-1 0 0,1 0 0,0-1-1,-1 1 1,1 0 0,0 0 0,0-1 0,0 1 0,-1 0 0,1-1-1,0 1 1,0-1 0,0 1 0,0-1 0,0 1 0,0-1 0,0 0 0,0 0-1,0 1 1,0-1 0,0 0 0,1 0 0,-1 0 0,1 0 0,42 2-6488,-36-3 4369,29 1-7917</inkml:trace>
</inkml:ink>
</file>

<file path=ppt/ink/ink33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01.484"/>
    </inkml:context>
    <inkml:brush xml:id="br0">
      <inkml:brushProperty name="width" value="0.025" units="cm"/>
      <inkml:brushProperty name="height" value="0.025" units="cm"/>
      <inkml:brushProperty name="color" value="#E71224"/>
    </inkml:brush>
  </inkml:definitions>
  <inkml:trace contextRef="#ctx0" brushRef="#br0">135 1 17585,'0'0'4302,"-6"12"-2593,-26 52 330,-34 77 939,60-124-2656,0 0 0,1 0 0,1 0 0,0 1 0,2-1 0,-2 31 0,4-46-300,1 0 0,-1 0 1,1 0-1,0 0 1,-1-1-1,1 1 1,0 0-1,0 0 0,0 0 1,0-1-1,0 1 1,1-1-1,-1 1 1,0-1-1,1 1 0,-1-1 1,1 0-1,0 0 1,-1 0-1,1 0 1,0 0-1,0 0 1,-1 0-1,1 0 0,0-1 1,0 1-1,0-1 1,0 1-1,0-1 1,3 0-1,11 3 47,0-2 0,29 0-1,-31-2-73,55 2-1113,11-1-2864,-2-1-3655,-49 0 1743</inkml:trace>
</inkml:ink>
</file>

<file path=ppt/ink/ink33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01.874"/>
    </inkml:context>
    <inkml:brush xml:id="br0">
      <inkml:brushProperty name="width" value="0.025" units="cm"/>
      <inkml:brushProperty name="height" value="0.025" units="cm"/>
      <inkml:brushProperty name="color" value="#E71224"/>
    </inkml:brush>
  </inkml:definitions>
  <inkml:trace contextRef="#ctx0" brushRef="#br0">1 92 14350,'0'0'6470,"8"2"-4842,10 2-963,1-1 1,0-1-1,0 0 0,0-2 1,28-2-1,105-18 589,-75 8-681,42-5-1019,214-25 659,-222 34-4690,1 5-4736,-120 3 2716</inkml:trace>
</inkml:ink>
</file>

<file path=ppt/ink/ink33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02.358"/>
    </inkml:context>
    <inkml:brush xml:id="br0">
      <inkml:brushProperty name="width" value="0.025" units="cm"/>
      <inkml:brushProperty name="height" value="0.025" units="cm"/>
      <inkml:brushProperty name="color" value="#E71224"/>
    </inkml:brush>
  </inkml:definitions>
  <inkml:trace contextRef="#ctx0" brushRef="#br0">288 266 8264,'0'0'19053,"2"-8"-17260,-2 6-1732,1 0-12,-1 1 0,1 0 0,-1-1 0,1 1 1,-1 0-1,0-1 0,1 1 0,-1-1 0,0 1 0,0-1 1,0 1-1,0 0 0,0-1 0,-1 1 0,1-1 0,0 1 0,-1-1 1,1 1-1,-1 0 0,1-1 0,-1 1 0,1 0 0,-1 0 1,0-1-1,0 1 0,0 0 0,0 0 0,0 0 0,0 0 1,0 0-1,0 0 0,0 0 0,0 0 0,0 1 0,-1-1 1,1 0-1,0 1 0,-1-1 0,1 1 0,0-1 0,-1 1 0,1 0 1,-1-1-1,1 1 0,-1 0 0,1 0 0,0 0 0,-1 0 1,1 0-1,-2 1 0,-19-2 95,1 0 1,-1 2-1,1 1 1,-29 5-1,43-6-142,1 0 1,0 1-1,0-1 0,0 1 1,0 1-1,0-1 0,0 1 1,1 0-1,-1 1 0,1-1 1,0 1-1,0 0 0,0 0 1,0 1-1,1-1 0,-1 1 1,1 0-1,1 0 0,-4 6 1,5-9 0,1 0 1,0 0-1,0 0 1,0 0 0,0 0-1,1 0 1,-1 1-1,1-1 1,-1 0-1,1 0 1,0 1 0,-1-1-1,1 0 1,0 0-1,1 1 1,-1-1 0,0 0-1,1 0 1,-1 0-1,1 1 1,0-1-1,-1 0 1,1 0 0,0 0-1,1 0 1,-1 0-1,0 0 1,0 0-1,1-1 1,-1 1 0,1 0-1,-1-1 1,1 1-1,0-1 1,0 0 0,0 1-1,0-1 1,0 0-1,0 0 1,0 0-1,0-1 1,0 1 0,0 0-1,0-1 1,1 1-1,3-1 1,11 4 26,1-2 1,0-1-1,0 0 1,26-2-1,-27-1-30,0 0 0,-1-1 0,1-1 0,-1-1 0,0 0 0,0-1 0,-1-1 0,0 0 0,0-1 0,0 0 0,16-14 0,-24 18 0,-1-1 0,0 0 0,0-1 0,0 1 0,-1-1 0,0 0 0,0-1 0,0 1 0,-1-1 0,0 0 0,0 0 0,-1 0 0,1 0 0,-2-1 0,1 1 0,-1-1 0,0 0 0,-1 0 0,0 1 0,0-1 0,-1 0 0,0 0 0,0 0 0,0 0 0,-4-15 0,1 17-217,0 0 0,0 0 0,0 0-1,-1 0 1,1 1 0,-1-1 0,-1 1 0,1 0 0,-1 0-1,0 1 1,0-1 0,0 1 0,-1 0 0,0 1 0,1-1-1,-1 1 1,0 0 0,-1 1 0,1-1 0,0 1 0,-1 0-1,0 1 1,1 0 0,-10-1 0,10 1-124,-1 0 0,1 0 0,0 1 0,0-1 0,0 1-1,0 1 1,-1 0 0,1-1 0,0 2 0,0-1 0,0 1 0,0 0 0,1 0 0,-1 0 0,1 1 0,-1 0 0,1 0 0,0 1 0,0-1 0,0 1 0,0 0-1,1 1 1,-1-1 0,1 1 0,0-1 0,-5 11 0,3-1-8499</inkml:trace>
</inkml:ink>
</file>

<file path=ppt/ink/ink33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02.918"/>
    </inkml:context>
    <inkml:brush xml:id="br0">
      <inkml:brushProperty name="width" value="0.025" units="cm"/>
      <inkml:brushProperty name="height" value="0.025" units="cm"/>
      <inkml:brushProperty name="color" value="#E71224"/>
    </inkml:brush>
  </inkml:definitions>
  <inkml:trace contextRef="#ctx0" brushRef="#br0">0 1 22037,'0'0'10730,"3"57"-10730,-3-41 0,0-1 0,3-6 0,4-6-2498,2-3-2371,0-7-1441,0-14-5926</inkml:trace>
</inkml:ink>
</file>

<file path=ppt/ink/ink33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03.247"/>
    </inkml:context>
    <inkml:brush xml:id="br0">
      <inkml:brushProperty name="width" value="0.025" units="cm"/>
      <inkml:brushProperty name="height" value="0.025" units="cm"/>
      <inkml:brushProperty name="color" value="#E71224"/>
    </inkml:brush>
  </inkml:definitions>
  <inkml:trace contextRef="#ctx0" brushRef="#br0">25 0 19314,'0'0'11948,"-24"12"-20629</inkml:trace>
</inkml:ink>
</file>

<file path=ppt/ink/ink33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03.836"/>
    </inkml:context>
    <inkml:brush xml:id="br0">
      <inkml:brushProperty name="width" value="0.025" units="cm"/>
      <inkml:brushProperty name="height" value="0.025" units="cm"/>
      <inkml:brushProperty name="color" value="#E71224"/>
    </inkml:brush>
  </inkml:definitions>
  <inkml:trace contextRef="#ctx0" brushRef="#br0">0 1 4933,'0'0'288,"48"0"-352,-21 0-1826</inkml:trace>
</inkml:ink>
</file>

<file path=ppt/ink/ink33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04.224"/>
    </inkml:context>
    <inkml:brush xml:id="br0">
      <inkml:brushProperty name="width" value="0.025" units="cm"/>
      <inkml:brushProperty name="height" value="0.025" units="cm"/>
      <inkml:brushProperty name="color" value="#E71224"/>
    </inkml:brush>
  </inkml:definitions>
  <inkml:trace contextRef="#ctx0" brushRef="#br0">139 415 5669,'0'0'6278,"9"-11"-2957,28-37-310,-35 45-2565,0 0 0,0 0 0,0 0 1,0 0-1,-1 0 0,0 0 0,1 0 1,-1 0-1,0-1 0,-1 1 0,1 0 1,-1-1-1,1 1 0,-1-1 0,0 1 0,0-5 1,-1 6-226,0 0 0,1 0 0,-1-1 0,0 1 0,0 0 0,0 0 0,0 1 0,-1-1 0,1 0 0,0 0 0,-1 0 0,1 1 0,-1-1 0,0 1 0,0-1 0,1 1 0,-1 0 0,-4-2 0,2 1-140,0 0-1,0 1 1,0-1 0,-1 1-1,1 0 1,-1 1 0,1-1-1,0 1 1,-1-1-1,1 1 1,-1 1 0,1-1-1,-1 1 1,1-1 0,-1 1-1,1 1 1,0-1 0,0 0-1,0 1 1,-1 0-1,-2 2 1,0 1-82,2-1 0,-1 1 0,1 0 0,-1 0 0,1 1 0,1 0 0,-1 0 0,1 0 0,0 0-1,0 0 1,1 1 0,0 0 0,0 0 0,1 0 0,-1 0 0,1 0 0,1 0 0,0 0 0,-1 14 0,2-20 6,0 1 0,1-1 1,-1 0-1,0 1 1,1-1-1,-1 0 0,1 0 1,0 1-1,-1-1 0,1 0 1,0 0-1,0 0 0,-1 0 1,1 0-1,0 0 1,0 0-1,0 0 0,0 0 1,1 0-1,-1 0 0,0-1 1,0 1-1,0 0 0,1-1 1,-1 1-1,0-1 0,1 0 1,-1 1-1,0-1 1,1 0-1,-1 0 0,0 0 1,1 0-1,-1 0 0,0 0 1,1 0-1,-1 0 0,3-1 1,5 0 56,0 0 0,0-1 0,0 0 0,0 0 1,9-5-1,3-2-37,0-2 0,-1-1 0,0 0 1,-1-1-1,-1-2 0,0 0 0,-1 0 0,0-2 1,20-26-1,-24 28-15,-1-2-1,-1 1 1,-1-2 0,0 1-1,-1-1 1,-1-1 0,0 0-1,-2 0 1,0 0 0,-1-1-1,3-23 1,-8 43-10,0-1 0,0 1 0,0 0 0,1-1 0,-1 1 0,0-1 0,0 1 0,0 0 0,0-1 0,0 1 0,0 0 0,0-1 0,0 1 0,0 0 0,0-1 0,0 1 0,0-1 0,0 1 0,0 0 0,0-1 0,0 1 0,-1 0 0,1-1 0,0 1 0,0 0 0,0-1 0,0 1 0,-1 0 0,1-1 0,0 1 0,0 0 0,-1 0 0,1-1 0,0 1 0,-1 0 0,-9 11 0,-8 24 0,8-8 0,1 1 0,2 0 0,0 0 0,2 1 0,1-1 0,1 1 0,2 0 0,2 32 0,-1-58-16,0 0-1,1 0 1,-1 0-1,1 0 1,-1 0-1,1 0 1,0 0-1,0 0 1,0-1-1,1 1 1,-1 0-1,1-1 1,-1 1-1,1-1 1,0 1-1,0-1 1,0 0 0,0 0-1,1 0 1,-1 0-1,0 0 1,1 0-1,-1-1 1,1 1-1,0-1 1,0 1-1,-1-1 1,1 0-1,0 0 1,0-1-1,0 1 1,0-1-1,0 1 1,6-1-1,2-2-3671,-3-11-3802</inkml:trace>
</inkml:ink>
</file>

<file path=ppt/ink/ink33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04.569"/>
    </inkml:context>
    <inkml:brush xml:id="br0">
      <inkml:brushProperty name="width" value="0.025" units="cm"/>
      <inkml:brushProperty name="height" value="0.025" units="cm"/>
      <inkml:brushProperty name="color" value="#E71224"/>
    </inkml:brush>
  </inkml:definitions>
  <inkml:trace contextRef="#ctx0" brushRef="#br0">21 0 17905,'0'0'9865,"-19"67"-7110,17-42-929,2-1-1410,2-1-416,14-9 0,9-3 0,6-8 0,3-3 0,1-2 0,0-10-1409,-6-1-2595,-6-5-1665,-3 3-1955</inkml:trace>
</inkml:ink>
</file>

<file path=ppt/ink/ink33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04.939"/>
    </inkml:context>
    <inkml:brush xml:id="br0">
      <inkml:brushProperty name="width" value="0.025" units="cm"/>
      <inkml:brushProperty name="height" value="0.025" units="cm"/>
      <inkml:brushProperty name="color" value="#E71224"/>
    </inkml:brush>
  </inkml:definitions>
  <inkml:trace contextRef="#ctx0" brushRef="#br0">65 1 13357,'0'0'11840,"-8"10"-9486,3-3-2008,-1 0 45,0 0 0,1 0 1,-1 1-1,2-1 0,-1 1 1,1 0-1,0 1 0,1-1 1,0 1-1,-3 10 0,6-18-263,2-36-3346,-3 27-1886,1-3-2664</inkml:trace>
</inkml:ink>
</file>

<file path=ppt/ink/ink33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05.545"/>
    </inkml:context>
    <inkml:brush xml:id="br0">
      <inkml:brushProperty name="width" value="0.025" units="cm"/>
      <inkml:brushProperty name="height" value="0.025" units="cm"/>
      <inkml:brushProperty name="color" value="#E71224"/>
    </inkml:brush>
  </inkml:definitions>
  <inkml:trace contextRef="#ctx0" brushRef="#br0">402 21 17168,'0'0'11814,"-10"-5"-10303,5 2-1435,1 1 1,0 0-1,0 1 0,-1-1 1,0 1-1,1-1 1,-1 1-1,1 1 0,-1-1 1,0 1-1,0 0 0,1 0 1,-1 0-1,0 0 1,1 1-1,-1 0 0,0 0 1,1 0-1,-1 1 0,1-1 1,-1 1-1,1 0 1,0 1-1,0-1 0,-5 4 1,-19 11-39,2 2 1,0 0 0,2 1 0,0 2-1,-26 29 1,40-40-35,1 0 0,0 1 0,1 0 0,0 1 0,0-1 0,2 1 0,0 1 0,0-1 0,1 1 0,1 0 0,0 0 0,1 1 0,-2 25 0,4-36-4,2 1 0,-1-1 0,0 1 0,1 0 0,0-1 0,0 1 0,1-1 0,-1 1 0,1-1 0,0 0 0,0 0 0,0 0 0,0 0 0,1 0 0,0 0 0,3 4 0,0-3 0,0 0 0,0 0 0,0-1 0,1 0 0,-1 0 0,1 0 0,0-1 0,0 1 0,8 1 0,9 1 0,0 0 0,0-2 0,0-1 0,1 0 0,28-2 0,-40-2 0,0 0 0,0 0 0,-1-2 0,1 0 0,0 0 0,-1-1 0,24-11 0,-32 14 0,0-1 0,-1 0 0,1 0 0,0 0 0,-1 0 0,1-1 0,-1 1 0,0-1 0,0 0 0,0 0 0,0 0 0,0 0 0,-1-1 0,1 1 0,-1-1 0,0 0 0,0 1 0,0-1 0,-1 0 0,1 0 0,-1 0 0,0 0 0,0-1 0,-1 1 0,1 0 0,-1 0 0,0 0 0,0-5 0,-1 6 0,0 1 0,0-1 0,-1 1 0,1-1 0,-1 1 0,1 0 0,-1-1 0,0 1 0,0 0 0,0 0 0,0 1 0,0-1 0,-1 0 0,1 1 0,0-1 0,-1 1 0,1-1 0,-1 1 0,0 0 0,1 0 0,-1 1 0,0-1 0,1 0 0,-7 0 0,-9-2 0,0 1 0,-25 0 0,42 2 0,-15-1 0,-45 1 0,58 0 0,1 0 0,0 0 0,-1 1 0,1-1 0,0 1 0,-1-1 0,1 1 0,0 0 0,0 0 0,0 0 0,0 0 0,0 0 0,0 1 0,0-1 0,0 1 0,0-1 0,0 1 0,1 0 0,-1-1 0,-2 4 0,4-4 0,0 0 0,0-1 0,0 1 0,0-1 0,0 1 0,0 0 0,0-1 0,0 1 0,0 0 0,0-1 0,1 1 0,-1-1 0,0 1 0,0 0 0,1-1 0,-1 1 0,0-1 0,1 1 0,-1-1 0,0 1 0,1-1 0,-1 1 0,1-1 0,-1 0 0,0 1 0,1-1 0,-1 1 0,1-1 0,0 0 0,-1 0 0,1 1 0,-1-1 0,1 0 0,-1 0 0,1 0 0,0 1 0,-1-1 0,1 0 0,-1 0 0,1 0 0,0 0 0,-1 0 0,1 0 0,0 0 0,-1 0 0,1-1 0,40 3 0,-34-3 0,22 1 0,-1-1 0,1-2 0,0-1 0,28-8 0,-43 8 0,-1 0 0,0-1 0,0 0 0,0-1 0,-1-1 0,0 0 0,0 0 0,0-1 0,-1-1 0,15-14 0,-23 23 0,-4 8 0,-4 9 0,-13 27 9,-63 167 67,71-180-163,2 0-1,1 0 1,2 0-1,-3 63 1,9-81-4120</inkml:trace>
</inkml:ink>
</file>

<file path=ppt/ink/ink33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39.353"/>
    </inkml:context>
    <inkml:brush xml:id="br0">
      <inkml:brushProperty name="width" value="0.025" units="cm"/>
      <inkml:brushProperty name="height" value="0.025" units="cm"/>
      <inkml:brushProperty name="color" value="#E71224"/>
    </inkml:brush>
  </inkml:definitions>
  <inkml:trace contextRef="#ctx0" brushRef="#br0">0 0 13645,'0'0'8429,"7"6"-8205,5 7-89,31 28 1433,-42-40-1422,0 0 0,0 0 0,1-1 0,-1 1 0,0 0 0,0-1 0,0 1 0,0-1 0,1 0 0,-1 1-1,0-1 1,0 0 0,1 0 0,-1 0 0,0 1 0,0-1 0,1-1 0,-1 1 0,0 0 0,1 0 0,-1 0 0,0-1-1,0 1 1,0-1 0,1 1 0,-1-1 0,0 1 0,0-1 0,1 0 0,0 0-125,-2 1-42,39-8 112,-12 11 489,-8-2-1407,-7 2-3816,-12-3 4532,6 4-3455,0-2-3108</inkml:trace>
</inkml:ink>
</file>

<file path=ppt/ink/ink33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46.360"/>
    </inkml:context>
    <inkml:brush xml:id="br0">
      <inkml:brushProperty name="width" value="0.025" units="cm"/>
      <inkml:brushProperty name="height" value="0.025" units="cm"/>
      <inkml:brushProperty name="color" value="#E71224"/>
    </inkml:brush>
  </inkml:definitions>
  <inkml:trace contextRef="#ctx0" brushRef="#br0">383 290 2723,'12'-25'13083,"-15"3"-5589,1 18-6927,-1 0 0,1 0 0,-1 1 1,1 0-1,-1-1 0,0 1 0,-1 0 0,1 0 1,0 1-1,-6-4 0,-4-2-210,-1 1 1,1 0-1,-1 1 1,0 1-1,-20-6 0,24 10-306,0-1-1,-1 1 1,1 1-1,0 0 1,0 0 0,0 1-1,0 0 1,0 1-1,0 0 1,0 0-1,0 1 1,1 1-1,-16 7 1,18-8-41,1 1 1,-1 0-1,1 0 1,0 1-1,0 0 1,0 0 0,1 0-1,-1 1 1,1 0-1,1 0 1,-1 0-1,1 0 1,0 1-1,1-1 1,-1 1-1,1 0 1,1 1-1,-4 13 1,5-19-9,1 0 1,-1 0 0,1 0-1,0 0 1,0 0 0,0 0-1,0 0 1,0 0-1,0 0 1,1 0 0,-1 0-1,1 0 1,-1 0-1,1 0 1,0 0 0,0 0-1,0 0 1,0-1 0,0 1-1,0 0 1,0 0-1,0-1 1,1 1 0,-1-1-1,3 2 1,-1-1 2,1 1 0,1-1 0,-1 0 0,0-1 0,0 1 0,1-1 1,-1 1-1,1-1 0,-1-1 0,10 2 0,2-2 2,0 0 1,0-1-1,0-1 1,0 0-1,0-1 1,15-6-1,-16 4-7,-1-1 0,0 0 0,0-1 0,-1-1 0,0 0 0,0-1 0,-1 0 0,0-1 0,20-21 0,-26 24 0,0-1 0,0 1 0,-1-1 0,0 0 0,-1 0 0,1-1 0,-1 1 0,-1-1 0,0 0 0,0 0 0,-1 0 0,0 0 0,0 0 0,-1-1 0,-1 1 0,1 0 0,-2-15 0,-1 19-5,1 0 1,-1 1-1,0-1 0,0 1 1,-1-1-1,1 1 0,-1 0 1,0 0-1,0 0 0,0 0 1,0 0-1,-1 1 1,0 0-1,0-1 0,1 1 1,-2 1-1,1-1 0,0 1 1,-1-1-1,1 1 0,-1 0 1,1 1-1,-1-1 0,0 1 1,0 0-1,0 0 0,0 1 1,0-1-1,0 1 0,-5 0 1,1 4-1779,8-1-1299</inkml:trace>
</inkml:ink>
</file>

<file path=ppt/ink/ink33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47.292"/>
    </inkml:context>
    <inkml:brush xml:id="br0">
      <inkml:brushProperty name="width" value="0.025" units="cm"/>
      <inkml:brushProperty name="height" value="0.025" units="cm"/>
      <inkml:brushProperty name="color" value="#E71224"/>
    </inkml:brush>
  </inkml:definitions>
  <inkml:trace contextRef="#ctx0" brushRef="#br0">37 8 15310,'0'-1'298,"1"1"-1,0-1 0,0 0 0,0 1 0,0-1 0,0 1 0,0-1 0,0 1 0,0-1 0,0 1 1,0 0-1,0-1 0,0 1 0,0 0 0,1 0 0,-1 0 0,0 0 0,0 0 0,0 0 0,0 0 1,0 0-1,0 1 0,0-1 0,0 0 0,0 1 0,1-1 0,-1 1 0,0-1 0,-1 1 0,1-1 0,1 2 1,-1 0-61,0 0 0,0 0 0,0 0 0,0 0 1,-1 0-1,1 0 0,-1 0 0,0 0 0,1 1 1,-1-1-1,0 0 0,0 0 0,-1 1 1,1 2-1,-3 9 195,0 0-1,0 1 1,-10 23 0,-3-4 92,10-23-435,1 0 1,-1 1-1,2 0 0,0 0 1,0 0-1,1 0 0,-2 18 1,5-29-61,1 0 0,-1 0 0,1 0 0,-1 0 1,1 0-1,-1 0 0,1 0 0,0 0 1,-1 0-1,1 0 0,0-1 0,0 1 0,0 0 1,0-1-1,0 1 0,0 0 0,0-1 0,0 1 1,0-1-1,0 1 0,0-1 0,0 0 0,0 1 1,0-1-1,1 0 0,-1 0 0,0 0 1,0 0-1,0 0 0,0 0 0,3-1 0,44-1 415,-42 2-434,29-6 454,59-15 1,-34 5-585,-20 8-3144,-6 4-2465,1 2-3507</inkml:trace>
</inkml:ink>
</file>

<file path=ppt/ink/ink33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47.913"/>
    </inkml:context>
    <inkml:brush xml:id="br0">
      <inkml:brushProperty name="width" value="0.025" units="cm"/>
      <inkml:brushProperty name="height" value="0.025" units="cm"/>
      <inkml:brushProperty name="color" value="#E71224"/>
    </inkml:brush>
  </inkml:definitions>
  <inkml:trace contextRef="#ctx0" brushRef="#br0">1 178 15439,'0'0'2391,"9"-3"-405,306-77 5757,12 26-4138,6 23-5476,-1 22-6816,-368 12 589,6-1-1111</inkml:trace>
</inkml:ink>
</file>

<file path=ppt/ink/ink33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48.440"/>
    </inkml:context>
    <inkml:brush xml:id="br0">
      <inkml:brushProperty name="width" value="0.025" units="cm"/>
      <inkml:brushProperty name="height" value="0.025" units="cm"/>
      <inkml:brushProperty name="color" value="#E71224"/>
    </inkml:brush>
  </inkml:definitions>
  <inkml:trace contextRef="#ctx0" brushRef="#br0">225 326 14574,'0'0'2984,"3"-9"59,-2 5-2867,1-3 710,0 0 0,0 0-1,-1 0 1,0-1 0,0-14 0,-1 20-728,-1-1 1,1 0-1,-1 1 1,1-1-1,-1 1 0,0-1 1,0 1-1,0-1 1,0 1-1,0 0 1,-1-1-1,1 1 1,-1 0-1,0 0 1,1 0-1,-1 0 1,0 0-1,0 0 1,0 1-1,0-1 1,-1 1-1,1-1 0,-5-1 1,0 0-126,-1 0-1,0 1 1,0 0 0,-1 0-1,1 1 1,0 0 0,-1 0-1,1 1 1,0 0 0,-1 1-1,1-1 1,0 2 0,-1-1-1,-9 4 1,14-4-4,1 0 0,-1 0 1,1 1-1,-1-1 0,1 1 0,0 0 0,0 0 0,0 0 1,0 0-1,0 0 0,0 1 0,0-1 0,1 1 0,-1 0 1,1 0-1,0 0 0,0 0 0,0 0 0,0 0 0,0 1 0,1-1 1,0 1-1,0-1 0,-1 1 0,2-1 0,-1 1 0,0 0 1,1-1-1,0 1 0,0 0 0,0-1 0,0 1 0,1 0 1,0 4-1,0-6-10,0 0 1,0 0 0,0 0-1,0-1 1,0 1-1,0 0 1,1 0 0,-1-1-1,1 1 1,-1-1-1,1 0 1,-1 1 0,1-1-1,0 0 1,0 0-1,-1 0 1,1 0 0,0 0-1,0 0 1,0-1-1,0 1 1,0-1 0,0 1-1,0-1 1,1 0-1,1 0 1,61 2 213,-62-2-216,12-2 14,1-2-1,0 1 1,-1-2 0,0 0-1,0-1 1,-1 0-1,1-1 1,-1 0 0,-1-2-1,0 0 1,0 0 0,0-1-1,-1 0 1,-1-1 0,0-1-1,0 0 1,-1 0-1,16-27 1,-23 35-31,-1 0 0,0 0 0,0 0 0,0 0 0,0-1 0,-1 1 0,0-1 0,0 1 0,0-1 0,0 1 0,-1-1 0,1 1 0,-1-1 0,-1 0 0,1 1 0,-1-1 0,1 1 0,-1-1 0,0 1 0,-3-7 0,2 7 0,-1 0 0,1 0 0,-1 1 0,0-1 0,0 1 0,0 0 0,-1 0 0,1 0 0,-1 0 0,1 1 0,-1-1 0,0 1 0,0 0 0,0 0 0,0 1 0,-1-1 0,1 1 0,0 0 0,-1 0 0,-7-1 0,3 1-230,1 0 0,0 1 1,0 0-1,0 1 0,0 0 0,0 0 0,0 0 0,0 1 1,-14 5-1,20-6 105,-1 0 1,1 0-1,-1 0 0,1 0 1,0 1-1,-1-1 1,1 1-1,0 0 1,0 0-1,0-1 0,0 1 1,0 0-1,1 1 1,-1-1-1,1 0 0,-1 0 1,1 1-1,0-1 1,0 1-1,0-1 0,0 1 1,0-1-1,1 1 1,-1 0-1,1-1 1,-1 1-1,1 0 0,0-1 1,0 1-1,0 0 1,1-1-1,-1 1 0,1 3 1,0-5-231,-1 0 0,1 0 0,-1 1 0,1-1 0,0 0 0,-1 0 0,1 0 1,0 0-1,0 0 0,0 0 0,0 0 0,0 0 0,0 0 0,0 0 0,0 0 0,0-1 0,0 1 1,1 0-1,-1-1 0,0 1 0,0-1 0,1 1 0,-1-1 0,0 0 0,1 1 0,1-1 0,23 4-6782</inkml:trace>
</inkml:ink>
</file>

<file path=ppt/ink/ink33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48.781"/>
    </inkml:context>
    <inkml:brush xml:id="br0">
      <inkml:brushProperty name="width" value="0.025" units="cm"/>
      <inkml:brushProperty name="height" value="0.025" units="cm"/>
      <inkml:brushProperty name="color" value="#E71224"/>
    </inkml:brush>
  </inkml:definitions>
  <inkml:trace contextRef="#ctx0" brushRef="#br0">9 0 16944,'0'0'13709,"1"54"-12748,-6-32-385,0 1-383,5 0-97,0-2-64,0-3-160,5-2-609,2-5-768,5-6-962,-4-5-2498,2-4-3587</inkml:trace>
</inkml:ink>
</file>

<file path=ppt/ink/ink33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49.137"/>
    </inkml:context>
    <inkml:brush xml:id="br0">
      <inkml:brushProperty name="width" value="0.025" units="cm"/>
      <inkml:brushProperty name="height" value="0.025" units="cm"/>
      <inkml:brushProperty name="color" value="#E71224"/>
    </inkml:brush>
  </inkml:definitions>
  <inkml:trace contextRef="#ctx0" brushRef="#br0">1 31 17617,'0'0'13613,"33"-31"-25369</inkml:trace>
</inkml:ink>
</file>

<file path=ppt/ink/ink33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49.822"/>
    </inkml:context>
    <inkml:brush xml:id="br0">
      <inkml:brushProperty name="width" value="0.025" units="cm"/>
      <inkml:brushProperty name="height" value="0.025" units="cm"/>
      <inkml:brushProperty name="color" value="#E71224"/>
    </inkml:brush>
  </inkml:definitions>
  <inkml:trace contextRef="#ctx0" brushRef="#br0">211 328 7719,'-182'0'8328,"154"0"-1682,689-1-1157,-3-9-4475,660-62-1548,-1271 68 531,783-66 85,1 35 154,-431 38 128,310-8 338,-536-5-618,0-7 0,176-42 0,-267 38 105,-6 0-879,-43 16-5279,-52 5-1104</inkml:trace>
</inkml:ink>
</file>

<file path=ppt/ink/ink33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4:34.088"/>
    </inkml:context>
    <inkml:brush xml:id="br0">
      <inkml:brushProperty name="width" value="0.025" units="cm"/>
      <inkml:brushProperty name="height" value="0.025" units="cm"/>
      <inkml:brushProperty name="color" value="#E71224"/>
    </inkml:brush>
  </inkml:definitions>
  <inkml:trace contextRef="#ctx0" brushRef="#br0">364 59 8872,'0'0'12716,"8"-8"-7671,45-42-59,-53 50-4970,0 0 0,0 1 0,0-1 0,0 0 0,0 0 0,0 1 0,0-1 0,0 0-1,0 1 1,0-1 0,0 0 0,0 0 0,0 1 0,0-1 0,0 0 0,0 0 0,0 1 0,0-1 0,0 0-1,1 0 1,-1 1 0,0-1 0,0 0 0,0 0 0,0 0 0,0 1 0,1-1 0,-1 0 0,0 0 0,0 0-1,0 0 1,1 1 0,-1-1 0,0 0 0,0 0 0,1 0 0,-1 0 0,0 0 0,0 0 0,1 0 0,-1 0-1,0 0 1,1 1 0,-1-1 0,0 0 0,0 0 0,1-1 0,-1 1 0,0 0 0,0 0 0,1 0 0,-1 0-1,0 0 1,0 0 0,1 0 0,-1 0 0,0 0 0,0-1 0,1 1 0,-1 0 0,0 0 0,0 0 0,-7 23 129,-18 18-145,-2-1 0,-2-1 0,-2-1 0,-55 52 0,36-37 0,0-2 0,20-22 0,2 2 0,-37 50 0,64-81 0,1 1 0,-1-1 0,1 1 0,-1 0 0,1-1 0,0 1 0,-1-1 0,1 1 0,-1 0 0,1-1 0,0 1 0,0 0 0,-1 0 0,1-1 0,0 1 0,0 0 0,0-1 0,0 1 0,0 0 0,0 0 0,0-1 0,0 1 0,0 0 0,0 0 0,0-1 0,0 1 0,1 0 0,-1 0 0,0-1 0,0 1 0,1 1 0,1-2 0,-1 1 0,1 0 0,-1-1 0,0 1 0,1-1 0,-1 0 0,1 0 0,-1 1 0,1-1 0,-1 0 0,1 0 0,-1 0 0,1 0 0,2-1 0,58-15 0,139-69 0,-138 56 0,1 2 0,124-34 0,-178 60-439,-10 1 225,1 0 1,0 0 0,0 0-1,0 0 1,0 0 0,-1 0-1,1 0 1,0 0 0,0 0-1,0 0 1,0-1 0,-1 1-1,1 0 1,0 0 0,0-1-1,0 1 1,-1-1 0,1 1-1,0-1 1,-1 1 0,1-1 0,0 1-1,-1-1 1,1 0 0,-1 1-1,1-1 1,-1 0 0,1 1-1,-1-1 1,1 0 0,-1 0-1,1-1 1,-1-8-7939</inkml:trace>
</inkml:ink>
</file>

<file path=ppt/ink/ink33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4:34.463"/>
    </inkml:context>
    <inkml:brush xml:id="br0">
      <inkml:brushProperty name="width" value="0.025" units="cm"/>
      <inkml:brushProperty name="height" value="0.025" units="cm"/>
      <inkml:brushProperty name="color" value="#E71224"/>
    </inkml:brush>
  </inkml:definitions>
  <inkml:trace contextRef="#ctx0" brushRef="#br0">297 66 15567,'0'0'3059,"-7"-8"-919,2 2-1783,0 1-1,0 0 1,-1 0 0,1 0-1,-1 1 1,-7-5-1,10 8-227,0-1 0,0 1-1,0 0 1,0 0 0,0 0-1,0 0 1,0 1 0,0-1-1,0 1 1,0 0 0,0 0 0,0 0-1,0 0 1,-1 0 0,1 1-1,0-1 1,0 1 0,0 0-1,0 0 1,0 0 0,0 1-1,-3 1 1,-2 3 12,-1 0 1,2 1-1,-1-1 0,1 2 1,0-1-1,0 1 0,1 0 1,0 0-1,0 1 0,1 0 1,-5 13-1,-5 10 1064,-19 65-1,27-75-982,2 0 0,0 1 0,1 0-1,1-1 1,1 1 0,2 23-1,0-40-192,0-1 0,1 1-1,-1-1 1,1 1 0,1-1-1,-1 0 1,1 1 0,0-1-1,0 0 1,0 0-1,1 0 1,-1-1 0,1 1-1,0-1 1,1 1 0,-1-1-1,1 0 1,0 0-1,0-1 1,0 1 0,0-1-1,1 0 1,0 0 0,-1 0-1,1 0 1,0-1 0,0 0-1,0 0 1,1-1-1,6 2 1,6 0-29,-1-2 0,0 0 0,1-1 0,-1-1 0,0-1 0,0 0 0,1-1 0,-2-1 0,1-1 0,0 0 0,-1-1 0,0-1 0,0 0 0,-1-1 0,0-1 0,0 0 0,-1-1 0,17-16 0,-19 16 0,0 0 0,-1-1 0,0-1 0,0 0 0,-2 0 0,1-1 0,-2 0 0,0 0 0,0-1 0,-1 0 0,-1-1 0,0 1 0,-1-1 0,-1 0 0,0-1 0,-1 1 0,-1-1 0,0 1 0,-2-1 0,0-21 0,-1 30 2,0 0 0,-1 0 0,0 0 0,0 0 0,-1 0 0,1 0 0,-2 1 0,1-1 0,-1 1 0,0 0 0,0 0 0,0 0 0,-1 1 0,0-1 0,0 1 0,0 1 0,-1-1 0,0 0 0,0 1 0,0 1 0,0-1 0,-1 1 0,1 0 0,-1 0 0,0 0 0,0 1 0,-13-2 0,5 1-24,0 1 1,0 0-1,0 2 1,0-1-1,0 2 1,0 0-1,0 1 1,0 0-1,0 1 0,0 1 1,1 1-1,-24 9 1,-41 31-1791,4 8-3348,6 3-2954</inkml:trace>
</inkml:ink>
</file>

<file path=ppt/ink/ink33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6:09.409"/>
    </inkml:context>
    <inkml:brush xml:id="br0">
      <inkml:brushProperty name="width" value="0.025" units="cm"/>
      <inkml:brushProperty name="height" value="0.025" units="cm"/>
      <inkml:brushProperty name="color" value="#E71224"/>
    </inkml:brush>
  </inkml:definitions>
  <inkml:trace contextRef="#ctx0" brushRef="#br0">2532 248 7527,'3'0'216,"0"0"-1,-1-1 1,1 1-1,-1-1 1,1 0-1,-1 0 1,1 0-1,-1 0 1,0 0-1,1-1 1,-1 1-1,0-1 1,0 1-1,0-1 1,0 0-1,0 1 1,-1-1-1,1 0 1,0-1-1,-1 1 1,1 0-1,-1 0 1,0-1-1,0 1 1,0 0-1,0-1 1,0 1-1,0-1 1,-1 1-1,1-1 1,-1 0-1,0 1 1,0-1-1,0 0 1,0 1-1,0-1 1,-1 1-1,1-1 1,-1 0-1,1 1 1,-1-1-1,0 1 1,0 0-1,0-1 1,0 1-1,-1 0 1,1-1-1,-1 1 1,1 0-1,-1 0 1,0 0-1,0 0 1,0 1-1,0-1 1,0 0-1,-4-1 1,-29-10 91,-1 1 1,-1 3 0,0 0 0,-43-3-1,-22-5 109,-42-8 762,-2 6 0,-241 0 0,287 18-890,-182 5 261,222 1-464,-1 2 1,-97 24 0,91-13-36,1 3 0,1 3 0,1 3 0,-93 53-1,126-61 47,0 2-1,2 1 0,0 1 0,2 1 1,1 2-1,0 1 0,2 1 0,1 0 1,2 2-1,-25 44 0,21-25-61,1 2-1,2 0 1,3 1 0,2 1-1,3 1 1,1 0 0,3 1-1,3 0 1,-1 82 0,8-122-33,1 0 0,1 0 1,0 0-1,1 0 1,0 0-1,1-1 1,1 1-1,1-1 1,9 18-1,-9-22 1,0-1-1,0 0 1,1 0 0,0-1-1,1 0 1,0 0 0,0-1-1,1 1 1,0-2-1,0 0 1,0 0 0,1 0-1,16 6 1,2-3 31,0-1-1,1-1 1,-1-1 0,1-2 0,0 0-1,0-3 1,40-1 0,16-6 65,103-19 1,123-31-66,229-35-440,-143 16 4,-328 56 546,0-3-1,-2-3 0,102-54 0,-140 64-6,115-70 702,-131 76-784,-1 0 1,0-1-1,0-1 0,0 0 0,-2 0 1,1-1-1,-2-1 0,11-16 0,-16 21-385,-1 0-1,1 0 0,-2 0 1,1 0-1,-1 0 0,0-1 0,-1 1 1,0-1-1,-1 0 0,1 1 0,-2-1 1,1 1-1,-4-17 0,-14-31-5327</inkml:trace>
</inkml:ink>
</file>

<file path=ppt/ink/ink33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6:10.076"/>
    </inkml:context>
    <inkml:brush xml:id="br0">
      <inkml:brushProperty name="width" value="0.025" units="cm"/>
      <inkml:brushProperty name="height" value="0.025" units="cm"/>
      <inkml:brushProperty name="color" value="#E71224"/>
    </inkml:brush>
  </inkml:definitions>
  <inkml:trace contextRef="#ctx0" brushRef="#br0">1 1640 14926,'2'-1'2280,"22"-13"-690,0 0 1,39-32-1,3-2-318,228-133 885,404-181 0,343-82-1138,-327 171-121,-244 96-227,-423 160-632,-29 12-11,-1-2 1,0 1-1,0-2 0,-1 0 0,29-20 0,-73 27-492,-56 12-4091,-2 0-4743,9-5-5911</inkml:trace>
</inkml:ink>
</file>

<file path=ppt/ink/ink33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6:10.623"/>
    </inkml:context>
    <inkml:brush xml:id="br0">
      <inkml:brushProperty name="width" value="0.025" units="cm"/>
      <inkml:brushProperty name="height" value="0.025" units="cm"/>
      <inkml:brushProperty name="color" value="#E71224"/>
    </inkml:brush>
  </inkml:definitions>
  <inkml:trace contextRef="#ctx0" brushRef="#br0">784 0 17553,'0'0'720,"-10"14"-84,-39 50-301,-111 112 1,-86 51 3478,24-21 2185,204-190-5642,10-10-293,1 1-1,0 0 1,0 0 0,0 1-1,1 0 1,0 0 0,0 0-1,1 1 1,0 0 0,0 0 0,-3 11-1,8-19-65,-1 0 0,1 0 0,0 1 0,0-1 0,0 0 0,-1 0 0,1 0 0,0 0 0,1 0 0,-1 0 0,0 0 0,0 0 0,0 0 0,1 0 0,-1 0 0,0 0 0,1 0 0,-1 0 0,1 0 0,-1 0 0,1 0 0,0 0 0,-1 0 0,1 0 0,0 0-1,0-1 1,-1 1 0,1 0 0,0-1 0,0 1 0,0 0 0,0-1 0,0 1 0,0-1 0,0 0 0,0 1 0,0-1 0,0 0 0,1 1 0,50 1-94,-42-2 97,33-3 11,0-2-1,0-2 1,77-22-1,126-57 95,-119 39-60,13-1-138,107-38-717,-89 20-4291,-70 21-1786</inkml:trace>
</inkml:ink>
</file>

<file path=ppt/ink/ink33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6:29.064"/>
    </inkml:context>
    <inkml:brush xml:id="br0">
      <inkml:brushProperty name="width" value="0.025" units="cm"/>
      <inkml:brushProperty name="height" value="0.025" units="cm"/>
      <inkml:brushProperty name="color" value="#E71224"/>
    </inkml:brush>
  </inkml:definitions>
  <inkml:trace contextRef="#ctx0" brushRef="#br0">392 1 5381,'0'0'23959,"-7"9"-23078,-13 15-377,-1 0-1,-1-1 1,-1-2 0,-35 26 0,-60 20-470,15-9-41,102-57 7,0-1 0,0 1 0,0-1 0,0 1 0,-1 0 0,1-1 0,1 1 0,-1 0 0,0 0 0,0-1 0,0 1 0,0 0 0,0 0 0,1 0 0,-1 0 0,0 0 0,1 0 0,-1 1 0,1-1 0,-1 0 0,1 0 0,0 0 0,-1 0 0,1 1 0,0-1 0,0 2 0,1-2 0,-1 1 0,1-1 0,0 0 0,0 1 0,0-1 0,0 0 0,0 0 0,0 0 0,1 0 0,-1 0 0,0 0 0,1 0 0,-1 0 0,0 0 0,1-1 0,-1 1 0,3 0 0,8 3 0,0 0 0,0-1 0,23 3 0,10-3-307,78-2 0,-104-6-3464,-3-6-4192,-3-5-5762</inkml:trace>
</inkml:ink>
</file>

<file path=ppt/ink/ink33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6:29.547"/>
    </inkml:context>
    <inkml:brush xml:id="br0">
      <inkml:brushProperty name="width" value="0.025" units="cm"/>
      <inkml:brushProperty name="height" value="0.025" units="cm"/>
      <inkml:brushProperty name="color" value="#E71224"/>
    </inkml:brush>
  </inkml:definitions>
  <inkml:trace contextRef="#ctx0" brushRef="#br0">267 65 11115,'0'0'11445,"1"-9"-8423,0-29-513,-1 37-2439,0 0 1,0 1 0,0-1 0,-1 0 0,1 0 0,0 0 0,0 1 0,-1-1 0,1 0 0,0 0 0,-1 1-1,1-1 1,-1 0 0,1 1 0,-1-1 0,1 1 0,-1-1 0,0 0 0,1 1 0,-1-1 0,1 1-1,-1 0 1,0-1 0,0 1 0,1-1 0,-1 1 0,0 0 0,0 0 0,1-1 0,-1 1 0,0 0 0,0 0-1,0 0 1,0 0 0,1 0 0,-1 0 0,0 0 0,0 0 0,0 0 0,1 1 0,-1-1 0,0 0-1,0 0 1,1 1 0,-1-1 0,0 0 0,-1 2 0,-33 16 561,24-8-596,1 1 0,0 1-1,0 0 1,1 0-1,1 0 1,0 1 0,0 1-1,1-1 1,1 1-1,1 0 1,0 1-1,0-1 1,2 1 0,0 0-1,0 0 1,1 0-1,1 22 1,1-35-36,0 0 0,1 0 0,-1-1 0,1 1 0,-1-1 0,1 1 0,-1 0 0,1-1 0,0 1 0,0-1 0,0 1 0,0-1 0,0 0 0,0 1 0,0-1 0,0 0 0,1 0 0,-1 0 0,0 0 0,1 0 0,1 1 0,1 0 0,0 0 0,0-1 0,1 0 0,-1 0 0,0 0 0,0 0 0,1 0 0,5-1 0,3 0 0,1-1 0,-1 0 0,0-1 0,24-7 0,-19 3 0,-1-1 0,0-1 0,0-1 0,-1 0 0,0-1 0,24-20 0,-35 26 0,1 0 0,-1 0 0,0-1 0,0 0 0,-1 0 0,1-1 0,-1 1 0,0-1 0,-1 0 0,1 0 0,-1 0 0,0-1 0,-1 1 0,1-1 0,-1 1 0,-1-1 0,1 0 0,-1 0 0,0 1 0,-1-1 0,0-7 0,0 11 0,-1 1 0,1 0 0,-1-1 0,0 1 0,0 0 0,0 0 0,0 0 0,0 0 0,0-1 0,0 2 0,-1-1 0,1 0 0,-1 0 0,1 0 0,-1 1 0,0-1 0,0 1 0,0-1 0,-2-1 0,-1 1 0,-1 0 0,1-1 0,0 2 0,0-1 0,-1 1 0,1-1 0,-12 0 0,0 2 0,1 0 0,-1 0 0,1 2 0,-30 6 0,26-2-843,0 0-1,-35 17 1,-35 26-7927,79-43 7194,-54 31-16681</inkml:trace>
</inkml:ink>
</file>

<file path=ppt/ink/ink33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7:39.762"/>
    </inkml:context>
    <inkml:brush xml:id="br0">
      <inkml:brushProperty name="width" value="0.025" units="cm"/>
      <inkml:brushProperty name="height" value="0.025" units="cm"/>
      <inkml:brushProperty name="color" value="#E71224"/>
    </inkml:brush>
  </inkml:definitions>
  <inkml:trace contextRef="#ctx0" brushRef="#br0">58 22 9769,'0'0'9305,"-9"-1"-6347,-2 0-1751,-7-1 206,-2 1 4118,50 11-2968,11-8-2557,1-2 1,0-1 0,63-12-1,-58 6-8,0 3 1,53 1-1,-100 3 2,1 0 0,0 0 0,0 0 0,0 0 0,-1 0 0,1 1 0,0-1 0,-1 0 0,1 0 0,0 1 0,0-1 0,-1 1 0,1-1 0,0 1 0,-1-1 0,1 1 0,-1-1 0,1 1 0,-1-1 0,1 1 0,-1 0 0,1-1 0,-1 1 0,0 0 0,1-1 0,-1 1 0,0 0 0,1-1 0,-1 1 0,0 0 0,0 0 0,0 0 0,0-1 0,0 1 0,0 0 0,0 0 0,0-1 0,0 1 0,0 0 0,0 0 0,0 0 0,0-1 0,-1 1 0,1 0 0,0-1 0,-1 1 0,0 1 0,-19 35 0,1-17 0,0-1 0,-1-1 0,-1 0 0,-34 21 0,-99 47 0,183-85-7009,-1-12-332,6-6-4061</inkml:trace>
</inkml:ink>
</file>

<file path=ppt/ink/ink33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7:40.086"/>
    </inkml:context>
    <inkml:brush xml:id="br0">
      <inkml:brushProperty name="width" value="0.025" units="cm"/>
      <inkml:brushProperty name="height" value="0.025" units="cm"/>
      <inkml:brushProperty name="color" value="#E71224"/>
    </inkml:brush>
  </inkml:definitions>
  <inkml:trace contextRef="#ctx0" brushRef="#br0">166 103 18770,'0'0'5359,"4"-9"-3084,10-28-834,-14 37-1419,1 0 0,-1 0 1,0-1-1,0 1 0,0 0 0,1-1 0,-1 1 1,0 0-1,0-1 0,0 1 0,0 0 0,0-1 1,0 1-1,0-1 0,0 1 0,0 0 1,0-1-1,0 1 0,0 0 0,0-1 0,0 1 1,0 0-1,0-1 0,0 1 0,0-1 0,0 1 1,-1 0-1,1-1 0,0 1 0,0 0 0,0 0 1,-1-1-1,1 1 0,0 0 0,0-1 0,-1 1 1,1 0-1,0 0 0,-1-1 0,1 1 0,0 0 1,-1 0-1,1 0 0,0 0 0,-1 0 1,1-1-1,0 1 0,-1 0 0,1 0 0,0 0 1,-1 0-1,1 0 0,-1 0 0,1 0 0,0 0 1,-1 0-1,1 0 0,0 0 0,-1 1 0,1-1 1,0 0-1,-1 0 0,1 0 0,0 0 0,-1 0 1,1 1-1,-23 8-138,11 0 313,0 1 0,0 0-1,1 0 1,0 1 0,1 1 0,0 0-1,1 0 1,-10 16 0,13-18-49,1 0 0,-1 0 1,2 0-1,-1 1 0,1 0 0,1 0 1,0 0-1,1 0 0,0 0 0,0 1 1,1 16-1,1-26-148,0 0 0,0-1 0,1 1 0,-1-1 0,0 1 0,1-1 0,-1 1 0,1-1 0,0 0 0,-1 1 0,1-1 0,0 0 0,0 1 0,0-1 0,0 0 0,0 0 0,0 0 0,0 0 0,0 0 0,1 0 0,-1 0 0,2 1 0,1 0 0,-1-1 0,1 0 0,0 0 0,-1 0 0,1 0 0,0-1 0,0 1 0,-1-1 0,6 0 0,4-1 0,0-1 0,0 0 0,0 0 0,23-9 0,-14 2 0,-1 0 0,0-1 0,0-2 0,-1 0 0,-1-1 0,20-17 0,-31 23 0,0 0 0,0 0 0,0-1 0,-1 0 0,0-1 0,-1 0 0,0 0 0,0 0 0,-1 0 0,0-1 0,-1 0 0,0 0 0,0 0 0,-1-1 0,2-13 0,-5 21 0,1 0 0,-1 0 0,0 0 0,0 0 0,-1 0 0,1 0 0,-1 0 0,1 0 0,-1 0 0,0 0 0,0 0 0,0 0 0,0 1 0,-1-1 0,1 0 0,-1 1 0,1-1 0,-1 1 0,0 0 0,0-1 0,0 1 0,0 0 0,-1 0 0,1 1 0,-1-1 0,1 0 0,-1 1 0,1-1 0,-1 1 0,0 0 0,0 0 0,0 0 0,1 0 0,-1 0 0,0 1 0,-5-1 0,-3 0 0,-1 0 0,0 1 0,1 0 0,-1 1 0,0 0 0,0 0 0,1 2 0,-15 4 0,1 3-624,0 1 0,0 1 0,-31 22 0,43-26-339,-63 39-6853</inkml:trace>
</inkml:ink>
</file>

<file path=ppt/ink/ink33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7:42.941"/>
    </inkml:context>
    <inkml:brush xml:id="br0">
      <inkml:brushProperty name="width" value="0.025" units="cm"/>
      <inkml:brushProperty name="height" value="0.025" units="cm"/>
      <inkml:brushProperty name="color" value="#E71224"/>
    </inkml:brush>
  </inkml:definitions>
  <inkml:trace contextRef="#ctx0" brushRef="#br0">1246 136 11563,'-6'-9'1153,"-2"-1"-709,0 0-1,0 1 1,-1 0-1,0 1 1,-1 0-1,0 0 1,0 1-1,-1 0 0,0 1 1,0 0-1,-1 1 1,-21-8-1,10 8-134,1 0 0,0 1-1,-1 1 1,0 1 0,0 1-1,0 1 1,0 1 0,1 1-1,-28 6 1,22-1-142,0 1 1,0 2-1,1 0 0,1 2 1,-1 1-1,-36 25 0,17-4-149,1 1-1,2 3 0,2 1 0,1 3 0,3 0 0,-63 94 0,65-80 7,2 1-1,3 2 1,2 1 0,3 2-1,3 0 1,-16 70-1,22-55 4,2 1 0,5 1 0,2-1-1,7 140 1,3-185 15,1 0 0,1 0 0,2 0 1,1 0-1,2-1 0,1-1 0,1 0 0,2 0 0,32 53 1,-37-71-22,0 0 0,1 0 0,0 0 0,1-1 0,1-1 0,0 0 0,0-1 1,1 0-1,0 0 0,1-2 0,0 0 0,0 0 0,1-1 0,0-1 0,0-1 1,0 0-1,1 0 0,0-2 0,0 0 0,0-1 0,0-1 0,18 0 0,-14-3 28,0-1-1,0 0 0,0-2 0,-1 0 0,0-1 0,0-1 1,0-1-1,-1-1 0,0 0 0,-1-2 0,21-15 0,2-4 178,-3-2-1,0-1 0,48-58 0,-33 26 272,-4-1 1,-2-2-1,-3-2 0,-4-3 0,57-141 0,-63 122-263,-4-2 0,-4-1 0,-5-1 0,14-152 0,-32 226-215,2-24 30,-2 0 0,-5-59 0,2 94-12,0 0 0,-1 0 0,0 0 0,0 0 0,-2 0 0,1 1 0,-1-1 0,-1 1 0,0 0 0,0 1 0,-1-1 0,0 1 0,-1 0 0,-14-15 0,14 18-64,-1 1-1,1 0 1,-1 1-1,0 0 1,0 0-1,-1 0 1,1 1 0,-1 1-1,1-1 1,-1 1-1,0 1 1,0 0-1,0 0 1,0 0-1,0 1 1,0 1-1,0 0 1,0 0 0,-16 4-1,-6 3-783,1 1-1,0 2 0,1 1 1,-36 20-1,-113 66-9267,88-48-2354</inkml:trace>
</inkml:ink>
</file>

<file path=ppt/ink/ink33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0:48.333"/>
    </inkml:context>
    <inkml:brush xml:id="br0">
      <inkml:brushProperty name="width" value="0.025" units="cm"/>
      <inkml:brushProperty name="height" value="0.025" units="cm"/>
      <inkml:brushProperty name="color" value="#E71224"/>
    </inkml:brush>
  </inkml:definitions>
  <inkml:trace contextRef="#ctx0" brushRef="#br0">422 62 7239,'0'0'6326,"8"-7"-2023,1-2-2907,20-21 1326,-5 15 4269,-28 32-4824,-8 0-1966,0 0 0,-1-1 1,0-1-1,-2 0 0,1-1 0,-2 0 0,-18 11 0,25-17-187,-131 93-14,82-62 0,-77 69 0,119-88 0,16-19 0,0-1 0,0 0 0,0 1 0,0-1 0,0 0 0,0 1 0,0-1 0,0 0 0,0 1 0,0-1 0,0 0 0,0 1 0,0-1 0,0 0 0,0 1 0,0-1 0,1 0 0,-1 1 0,0-1 0,0 0 0,0 0 0,1 1 0,-1-1 0,0 0 0,0 0 0,0 1 0,1-1 0,-1 0 0,0 0 0,1 0 0,-1 0 0,0 1 0,0-1 0,1 0 0,-1 0 0,1 0 0,42 2 0,-33-3 0,48-2 11,241-8-1981,-283 10-3251,-3-1-2397</inkml:trace>
</inkml:ink>
</file>

<file path=ppt/ink/ink33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0:48.694"/>
    </inkml:context>
    <inkml:brush xml:id="br0">
      <inkml:brushProperty name="width" value="0.025" units="cm"/>
      <inkml:brushProperty name="height" value="0.025" units="cm"/>
      <inkml:brushProperty name="color" value="#E71224"/>
    </inkml:brush>
  </inkml:definitions>
  <inkml:trace contextRef="#ctx0" brushRef="#br0">332 73 8584,'0'0'12236,"2"-8"-10523,-2 6-1578,1 0 0,0 0 1,-1 0-1,1-1 0,-1 1 0,0 0 0,0 0 0,0 0 0,0 0 0,0 0 0,0-1 0,-1 1 0,1 0 0,-2-3 1,0 3 6,1 1 1,-1-1 0,1 1 0,-1 0-1,0 0 1,0 0 0,1 0 0,-1 0 0,0 0-1,0 0 1,0 1 0,0-1 0,0 1 0,0-1-1,0 1 1,-1 0 0,1 0 0,0 0-1,0 0 1,0 0 0,-2 1 0,-8-1 40,1 0 1,0 1 0,-1 1-1,1-1 1,0 2-1,0 0 1,0 0 0,1 1-1,-1 0 1,1 1-1,0 0 1,0 1-1,0 0 1,1 1 0,0 0-1,0 0 1,-9 11-1,5-6 64,0 2-1,1-1 0,-16 25 0,24-33-186,1 1 0,-1 0 0,1 0-1,1 1 1,-1-1 0,1 1 0,0-1-1,1 1 1,0 0 0,0-1 0,0 1-1,1 12 1,0-17-60,1 1 0,0-1 0,0 1 0,0-1 0,0 1 0,0-1 0,1 0 0,-1 0 0,1 1 0,-1-1 0,1 0 0,0-1 0,0 1 0,0 0 0,0 0 0,0-1 0,0 1 0,1-1 0,-1 0 0,0 0 0,1 1 0,-1-2 0,1 1 0,-1 0 0,1 0 0,-1-1 0,1 1 0,0-1 0,4 0 0,2 1 0,1 0 0,0-1 0,-1 0 0,1 0 0,-1-1 0,1-1 0,12-2 0,-11 0 0,0-1 0,0 0 0,-1-1 0,1 0 0,-1 0 0,-1-1 0,1 0 0,-1-1 0,0 0 0,9-12 0,-12 13 0,0 1 0,-1-1 0,0-1 0,0 1 0,-1-1 0,0 0 0,0 0 0,-1 0 0,0 0 0,0 0 0,-1-1 0,0 1 0,-1-1 0,1-15 0,-3 19 0,0 1 0,-1 0 0,1 0 0,-1 0 0,0 1 0,0-1 0,-1 0 0,1 1 0,-1-1 0,1 1 0,-1 0 0,0 0 0,0 0 0,-1 0 0,1 0 0,-1 1 0,-5-4 0,3 2 0,0 0 0,0 0 0,-1 1 0,1 0 0,-1 0 0,0 1 0,0-1 0,0 2 0,0-1 0,-8 0 0,-5 4-884,6 3-2935,-5 5-6500</inkml:trace>
</inkml:ink>
</file>

<file path=ppt/ink/ink33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1:03.537"/>
    </inkml:context>
    <inkml:brush xml:id="br0">
      <inkml:brushProperty name="width" value="0.025" units="cm"/>
      <inkml:brushProperty name="height" value="0.025" units="cm"/>
      <inkml:brushProperty name="color" value="#E71224"/>
    </inkml:brush>
  </inkml:definitions>
  <inkml:trace contextRef="#ctx0" brushRef="#br0">4 123 3844,'-2'-42'8886,"0"11"453,13 31-6046,-7 0-3084,-9 0 1643,5-11-106,0-6-2971,1 16 698,-1 1 0,1-1 0,-1 0 1,1 0-1,-1 1 0,1-1 0,0 0 0,-1 1 1,1-1-1,0 1 0,-1-1 0,1 1 1,0-1-1,0 1 0,0 0 0,-1-1 1,1 1-1,0 0 0,1-1 0,4-1-1619,6-7-3123</inkml:trace>
</inkml:ink>
</file>

<file path=ppt/ink/ink33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1:06.431"/>
    </inkml:context>
    <inkml:brush xml:id="br0">
      <inkml:brushProperty name="width" value="0.025" units="cm"/>
      <inkml:brushProperty name="height" value="0.025" units="cm"/>
      <inkml:brushProperty name="color" value="#E71224"/>
    </inkml:brush>
  </inkml:definitions>
  <inkml:trace contextRef="#ctx0" brushRef="#br0">47 73 3491,'11'5'17335,"-17"2"-13760,0 7-5592,4-3 2317,-1 0 531,-3-8 5853,6-3-6593,-26-19-374,30 5-1879,-2 4 2121,-11 22-297,5 1-203,8-9 279,-3-4 275,-1 0-1,1-1 0,0 1 1,-1 0-1,1-1 0,0 1 1,-1-1-1,1 1 0,-1-1 1,1 1-1,-1-1 0,1 1 1,-1-1-1,0 0 0,1 1 1,-1-1-1,0 1 0,1-1 1,-1 0-1,0 1 1,0-1-1,1 0 0,-1 0 1,0 1-1,0-1 0,0 0 1,0 1-1,0-1 0,0-1 1,16-2 13,-16 4 12,-3-31 382,-6 19-3237,8 11 2263,-1 0 0,1 0 1,0 0-1,0-1 0,0 1 1,0-1-1,0 1 0,0 0 1,0-1-1,0 0 0,0 1 1,1-1-1,-1-1 0,-5-21-6626</inkml:trace>
</inkml:ink>
</file>

<file path=ppt/ink/ink33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1:07.089"/>
    </inkml:context>
    <inkml:brush xml:id="br0">
      <inkml:brushProperty name="width" value="0.025" units="cm"/>
      <inkml:brushProperty name="height" value="0.025" units="cm"/>
      <inkml:brushProperty name="color" value="#E71224"/>
    </inkml:brush>
  </inkml:definitions>
  <inkml:trace contextRef="#ctx0" brushRef="#br0">1 0 8968,'0'0'2691,"58"24"-3171,-32-16 383,3-3-992,0-3-256,0-2 608,-4 0-320,-1-2-1473</inkml:trace>
</inkml:ink>
</file>

<file path=ppt/ink/ink33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1:08.152"/>
    </inkml:context>
    <inkml:brush xml:id="br0">
      <inkml:brushProperty name="width" value="0.025" units="cm"/>
      <inkml:brushProperty name="height" value="0.025" units="cm"/>
      <inkml:brushProperty name="color" value="#E71224"/>
    </inkml:brush>
  </inkml:definitions>
  <inkml:trace contextRef="#ctx0" brushRef="#br0">5882 522 9065,'0'0'9299,"3"-8"-8584,11-25 65,-14 32-739,0 0 1,0 0 0,0 0-1,0 1 1,0-1 0,0 0-1,0 0 1,0 0 0,0 0-1,0 0 1,0 1 0,-1-1-1,1 0 1,0 0 0,-1 0-1,1 1 1,0-1 0,-1 0-1,1 0 1,-1 1 0,1-1-1,-1 0 1,0 1 0,1-1-1,-1 1 1,0-1 0,1 1-1,-2-2 1,-25-12 829,20 11-516,-89-53 1054,37 19-696,-2 4 0,-2 2-1,-67-23 1,-74-6-142,-3 9 1,-413-45-1,360 79-245,0 11 1,-414 44-1,-512 136 939,1175-172-1240,-775 174 297,636-128-223,3 5 1,2 7 0,-154 88-1,232-110 40,3 3 0,-75 61 0,116-82-53,0 1-1,1 0 0,1 2 1,2 0-1,0 1 0,1 1 1,2 1-1,-21 42 0,32-55-92,0-1 0,1 1-1,0 1 1,1-1 0,0 0-1,1 1 1,1-1 0,0 1 0,1 0-1,0-1 1,1 1 0,1 0-1,0-1 1,1 0 0,0 1-1,1-1 1,0 0 0,1-1-1,1 1 1,0-1 0,1 0-1,0 0 1,1-1 0,0 0-1,0 0 1,12 9 0,4 4-35,2-2 0,1 0 0,0-2 1,2-1-1,0-2 0,1 0 0,0-2 0,2-1 1,35 10-1,44 9-51,150 24 1,391 38 156,4-31-58,-559-56-7,277 19-31,2-17 0,-1-16 0,504-73 0,-13-93 268,-742 137-171,-2-6 0,-2-5 0,-2-6 0,203-120-1,-289 152-4,-1-2-1,0-1 1,-2-1-1,-1-2 0,32-37 1,-51 52-39,-2 1-1,1-1 1,-2-1 0,1 1 0,-1-1 0,-1 0-1,-1-1 1,5-14 0,-7 18-15,-1 0-1,0 0 1,0 0 0,-1 0 0,0 0 0,-1 0-1,0 0 1,0 0 0,-1 0 0,0 0 0,0 0-1,-1 1 1,-4-10 0,-1 3-6,-1 0 0,0 1 0,-1 0 0,-1 1 0,0 0 0,0 0 0,-2 1 0,1 1 0,-16-11 0,-17-10 0,-73-39 0,-144-54-3205,130 75-2510,-1 6 0,-257-49 0,202 63-5229</inkml:trace>
</inkml:ink>
</file>

<file path=ppt/ink/ink33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1:08.883"/>
    </inkml:context>
    <inkml:brush xml:id="br0">
      <inkml:brushProperty name="width" value="0.025" units="cm"/>
      <inkml:brushProperty name="height" value="0.025" units="cm"/>
      <inkml:brushProperty name="color" value="#E71224"/>
    </inkml:brush>
  </inkml:definitions>
  <inkml:trace contextRef="#ctx0" brushRef="#br0">2187 2369 15022,'-7'-1'248,"1"1"0,-1-1-1,0 0 1,1-1 0,0 0 0,-1 0-1,1 0 1,0-1 0,0 0-1,0 0 1,0 0 0,1-1 0,-1 1-1,1-2 1,0 1 0,0 0 0,1-1-1,-1 0 1,1 0 0,0 0-1,0-1 1,1 0 0,-1 1 0,-2-8-1,-7-17-164,1 0 0,1-1-1,-12-56 1,13 48 157,-126-389 2638,96 333-2173,-3 1-1,-76-118 0,72 138-638,-4 3 0,-3 3-1,-3 1 1,-3 3-1,-2 3 1,-85-64-1,18 29 1060,-261-147-1,308 200-723,-3 4 0,-1 4 1,-2 4-1,-150-34 0,236 65-412,-3-1 4,-1 0 0,1 0 1,-1 0-1,1-1 1,0 1-1,0-1 0,0-1 1,-10-4-1,15 6-78,-1 0 0,0 0 0,0 0 1,1 0-1,-1 1 0,0-1 0,1 0 0,-1 0 0,1 0 0,0-1 0,-1 1 0,1 0 0,0 0 1,-1 0-1,1 0 0,0 0 0,0 0 0,0-2 0,11-32-4221,8 1-3002,4-4-6209</inkml:trace>
</inkml:ink>
</file>

<file path=ppt/ink/ink33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1:09.490"/>
    </inkml:context>
    <inkml:brush xml:id="br0">
      <inkml:brushProperty name="width" value="0.025" units="cm"/>
      <inkml:brushProperty name="height" value="0.025" units="cm"/>
      <inkml:brushProperty name="color" value="#E71224"/>
    </inkml:brush>
  </inkml:definitions>
  <inkml:trace contextRef="#ctx0" brushRef="#br0">415 0 6374,'0'0'14958,"-1"9"-13901,-3 5-952,-1 1 0,0-1-1,-1-1 1,0 1 0,-1-1 0,-1 0-1,-14 19 1,-79 91-109,68-85 99,-127 129 1113,115-123-190,44-43-999,0-1 0,1 0-1,-1 1 1,0-1 0,1 1 0,-1-1-1,0 1 1,1-1 0,-1 1 0,1-1 0,-1 1-1,1-1 1,-1 1 0,1 0 0,0-1-1,-1 1 1,1 0 0,0-1 0,-1 1-1,1 0 1,0 0 0,0-1 0,-1 1-1,1 0 1,0 0 0,0 0 0,0-1-1,0 1 1,0 0 0,0 0 0,1 1-1,24-4 70,46-22-78,-68 22 45,244-91-263,-141 56-4175,-64 22-950,-8 0-3513</inkml:trace>
</inkml:ink>
</file>

<file path=ppt/ink/ink33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1:10.224"/>
    </inkml:context>
    <inkml:brush xml:id="br0">
      <inkml:brushProperty name="width" value="0.025" units="cm"/>
      <inkml:brushProperty name="height" value="0.025" units="cm"/>
      <inkml:brushProperty name="color" value="#E71224"/>
    </inkml:brush>
  </inkml:definitions>
  <inkml:trace contextRef="#ctx0" brushRef="#br0">82 4 5733,'0'0'3833,"-8"2"-1014,4-1-2275,-1 1 43,1 0 0,-1-1 1,0 1-1,-1-1 0,1 0 0,0-1 1,0 1-1,0-1 0,0 0 1,-11-1-1,14-12-652,3 10-1152,-1 14-1259,0-2-1480,-3 0-1441</inkml:trace>
</inkml:ink>
</file>

<file path=ppt/ink/ink33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1:11.535"/>
    </inkml:context>
    <inkml:brush xml:id="br0">
      <inkml:brushProperty name="width" value="0.025" units="cm"/>
      <inkml:brushProperty name="height" value="0.025" units="cm"/>
      <inkml:brushProperty name="color" value="#E71224"/>
    </inkml:brush>
  </inkml:definitions>
  <inkml:trace contextRef="#ctx0" brushRef="#br0">377 51 15086,'0'0'7154,"-13"-7"-6316,-40-22-107,50 28-679,-1 0-1,1 1 1,-1-1-1,1 1 1,-1 0 0,1 0-1,-1 0 1,1 0-1,-1 0 1,1 1-1,-1 0 1,1-1 0,-1 1-1,1 1 1,0-1-1,-1 0 1,1 1-1,0 0 1,0-1 0,-5 6-1,-4 2 181,0 1-1,1 0 1,-12 15-1,18-19-110,-18 20 407,1 1 0,1 1 0,-29 55 0,41-66-336,0 0 1,2 1-1,0 1 1,1-1-1,1 1 0,1 0 1,1 0-1,-2 26 1,5-42-185,0 0 0,0 0 0,0 0 1,1 1-1,-1-1 0,1 0 0,0 0 0,0 0 0,0 0 1,0 0-1,0 0 0,1 0 0,-1-1 0,1 1 0,0 0 1,0-1-1,0 1 0,0-1 0,0 0 0,0 0 1,1 0-1,-1 0 0,1 0 0,0 0 0,-1-1 0,1 1 1,0-1-1,0 0 0,0 1 0,0-1 0,0-1 0,0 1 1,0 0-1,0-1 0,0 0 0,1 0 0,4 0 1,5 0 62,-1 0 0,0-1 0,0-1 0,0 0 0,0 0 0,0-1 0,-1-1 0,23-9 0,0-5 132,0-1 1,-2-2-1,0-1 1,-1-1-1,-2-2 0,0-1 1,-2-1-1,-1-1 1,43-60-1,-64 80-203,-1-1 0,1 1 0,-1-1 0,-1 1 0,0-1 0,0 0 0,-1-1 0,0 1 0,0 0 0,0-18 0,-2 23 0,0 1 0,-1-1 0,1 1 0,-1 0 0,0-1 0,0 1 0,0 0 0,0-1 0,0 1 0,-1 0 0,0 0 0,1 0 0,-1 0 0,0 0 0,-1 1 0,1-1 0,0 0 0,-1 1 0,1 0 0,-1 0 0,0 0 0,0 0 0,0 0 0,0 0 0,0 1 0,0-1 0,0 1 0,-1 0 0,1 0 0,0 0 0,-7 0 0,-5-2-59,0 2 0,0 0 0,-1 1 0,1 1 0,0 0 0,0 1 0,0 1 0,0 0 0,0 1 0,1 0 0,-1 1 0,1 1 0,0 0 0,1 1 1,-1 1-1,1 0 0,1 1 0,0 0 0,0 1 0,1 0 0,-11 12 0,20-20-548,-3 6-1687,3-3-5087</inkml:trace>
</inkml:ink>
</file>

<file path=ppt/ink/ink33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1:16.729"/>
    </inkml:context>
    <inkml:brush xml:id="br0">
      <inkml:brushProperty name="width" value="0.025" units="cm"/>
      <inkml:brushProperty name="height" value="0.025" units="cm"/>
      <inkml:brushProperty name="color" value="#E71224"/>
    </inkml:brush>
  </inkml:definitions>
  <inkml:trace contextRef="#ctx0" brushRef="#br0">158 20 12492,'0'0'11579,"1"2"-10917,3 6 7003,-4-7-7739,-67-9 488,12 0-5254,35 4-770,-1-7-3417</inkml:trace>
</inkml:ink>
</file>

<file path=ppt/ink/ink33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1:18.197"/>
    </inkml:context>
    <inkml:brush xml:id="br0">
      <inkml:brushProperty name="width" value="0.025" units="cm"/>
      <inkml:brushProperty name="height" value="0.025" units="cm"/>
      <inkml:brushProperty name="color" value="#E71224"/>
    </inkml:brush>
  </inkml:definitions>
  <inkml:trace contextRef="#ctx0" brushRef="#br0">51 140 17873,'0'0'14830,"0"-2"-14827,0 0 1,0 0-1,-1 0 0,1 0 1,-1 0-1,0 0 1,1 0-1,-1 0 0,0 0 1,0 0-1,0 0 0,-1 0 1,1 1-1,0-1 1,-1 1-1,1-1 0,-1 1 1,-1-2-1,0 1-49,1 0 0,-1-1 0,1 1 0,-1 0 0,1-1 0,0 0-1,0 1 1,1-1 0,-1 0 0,0 0 0,1 0 0,0 0 0,0 0 0,0 0 0,0-1 0,0 1 0,0 0 0,0-7 0,4-8-5565,12-7-5808</inkml:trace>
</inkml:ink>
</file>

<file path=ppt/ink/ink33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1:20.332"/>
    </inkml:context>
    <inkml:brush xml:id="br0">
      <inkml:brushProperty name="width" value="0.025" units="cm"/>
      <inkml:brushProperty name="height" value="0.025" units="cm"/>
      <inkml:brushProperty name="color" value="#E71224"/>
    </inkml:brush>
  </inkml:definitions>
  <inkml:trace contextRef="#ctx0" brushRef="#br0">96 56 22966,'0'0'8931,"-7"3"-8157,-1 0-673,6-2-101,-1-1-1,0 1 1,1 0-1,-1 1 1,1-1-1,0 0 1,-1 1-1,1-1 1,0 1-1,-4 3 1,6-4 0,0 0 0,-1-1 0,-1 0 0,1 0 0,0 0 0,0 0 0,0 0 0,0 0 0,0 0 0,0 0 0,-1 0 0,1-1 0,0 1 0,0 0 0,0-1 0,0 1 0,0-1 0,0 1 0,0-1 0,0 1 0,0-1 0,0 0 0,1 0 0,-1 1 0,-1-2 0,-14-12 0,9 2-2664,6-9-7295,1 14 6626,0-11-9378</inkml:trace>
</inkml:ink>
</file>

<file path=ppt/ink/ink33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1:21.589"/>
    </inkml:context>
    <inkml:brush xml:id="br0">
      <inkml:brushProperty name="width" value="0.025" units="cm"/>
      <inkml:brushProperty name="height" value="0.025" units="cm"/>
      <inkml:brushProperty name="color" value="#E71224"/>
    </inkml:brush>
  </inkml:definitions>
  <inkml:trace contextRef="#ctx0" brushRef="#br0">3188 778 13869,'0'-5'29,"-1"-1"-1,0 1 0,0 0 1,0 0-1,0-1 0,-1 1 1,0 0-1,0 0 1,-1 1-1,1-1 0,-1 0 1,-5-6-1,-50-52-893,18 22 1270,-10-18 633,22 23-222,-1 2-1,-2 1 1,-1 1-1,-2 2 1,-56-40-1,22 31 473,-1 2 1,-2 4-1,-141-46 0,101 47-648,-2 5 0,-116-12 1,128 28-422,-1 4-1,1 4 1,-1 5 0,1 4 0,0 4 0,0 5 0,-191 55 0,230-48-16,0 2 0,2 2 1,2 4-1,0 1 1,-85 64-1,102-63-137,1 2-1,3 2 1,0 1 0,3 2-1,1 1 1,2 1 0,-45 81-1,55-79-10,1 1 0,3 1-1,2 0 1,2 1 0,2 0 0,1 1-1,3 0 1,2 0 0,2 1-1,2 0 1,2 0 0,3-1 0,14 78-1,-3-58 15,2 1 1,4-2-1,2-1 0,3-1 0,3-1 0,2-1 0,3-2 0,77 102 0,-81-124-7,3-2-1,0-1 1,2-2-1,2-1 1,1-1 0,1-3-1,2-1 1,0-2-1,2-2 1,0-1-1,2-3 1,0-1-1,1-3 1,1-2 0,0-1-1,75 8 1,-40-15-56,0-3 1,0-3 0,0-4-1,-1-4 1,1-3 0,-2-3-1,0-4 1,-1-4 0,82-35-1,-33 2-8,-2-5-1,-3-5 0,-4-6 1,170-132-1,-185 121 3,141-146 0,-199 179 0,-1-2 0,-3-2 0,-3-1 0,60-112 0,-86 139 0,-1-2 0,-1 1 0,-1-1 0,-2-1 0,-1 1 0,-2-1 0,3-33 0,-7 44 0,-1-1 0,-1 1 0,0 0 0,-2-1 0,0 1 0,-1 0 0,-1 0 0,-1 1 0,-1 0 0,-1 0 0,-18-33 0,5 20 0,-2 2 0,-1 0 0,-2 1 0,0 2 0,-2 1 0,-1 1 0,-1 1 0,-1 2 0,-53-29 0,20 17 0,-1 3 0,-1 4 0,-1 2 0,-83-19 0,97 31-49,0 2 0,-1 3 0,-1 2 0,1 3 0,-74 4 0,119-1-342,-1 2 0,1-1 0,0 1 0,0 1 0,0-1 0,1 2 0,-1-1 0,-9 6 0,16-8 0,-1 1 0,1-1 0,0 1 0,0-1 1,0 1-1,0 0 0,0 0 0,0 0 0,0 0 0,0 0 0,1 1 1,-1-1-1,1 1 0,0-1 0,-1 0 0,1 1 0,0 0 0,1-1 1,-1 1-1,0 0 0,1-1 0,0 1 0,-1 0 0,1 0 0,0-1 1,0 1-1,1 0 0,-1 0 0,0-1 0,2 5 0,16 31-7638</inkml:trace>
</inkml:ink>
</file>

<file path=ppt/ink/ink33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1:21.934"/>
    </inkml:context>
    <inkml:brush xml:id="br0">
      <inkml:brushProperty name="width" value="0.025" units="cm"/>
      <inkml:brushProperty name="height" value="0.025" units="cm"/>
      <inkml:brushProperty name="color" value="#E71224"/>
    </inkml:brush>
  </inkml:definitions>
  <inkml:trace contextRef="#ctx0" brushRef="#br0">1 1 14125,'0'0'2339</inkml:trace>
</inkml:ink>
</file>

<file path=ppt/ink/ink33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1:22.322"/>
    </inkml:context>
    <inkml:brush xml:id="br0">
      <inkml:brushProperty name="width" value="0.025" units="cm"/>
      <inkml:brushProperty name="height" value="0.025" units="cm"/>
      <inkml:brushProperty name="color" value="#E71224"/>
    </inkml:brush>
  </inkml:definitions>
  <inkml:trace contextRef="#ctx0" brushRef="#br0">1 2086 3107,'0'0'15604,"4"7"-13992,11 22-58,-15-29-1484,0 0 1,0 0-1,1 0 1,-1 1-1,0-1 1,0 0-1,0 0 1,0 1-1,0-1 1,0 0-1,0 0 1,0 0-1,-1 1 1,1-1-1,0 0 1,0 0-1,0 1 1,0-1 0,0 0-1,0 0 1,0 0-1,0 1 1,-1-1-1,1 0 1,0 0-1,0 0 1,0 0-1,0 0 1,0 1-1,-1-1 1,1 0-1,0 0 1,0 0-1,0 0 1,-1 0-1,1 0 1,0 0-1,0 0 1,-1 1-1,1-1 1,0 0-1,0 0 1,0 0-1,-1 0 1,1 0-1,0 0 1,0 0 0,-1 0-1,1-1 1,0 1-1,-1 0-28,1 0 0,0 0 0,0 0 1,-1 0-1,1-1 0,0 1 0,0 0 0,-1 0 0,1-1 0,0 1 1,0 0-1,0 0 0,-1-1 0,1 1 0,0 0 0,0-1 0,0 1 0,0 0 1,0 0-1,0-1 0,-1 1 0,1 0 0,0-1 0,0 1 0,0 0 1,0-1-1,0 1 0,0 0 0,0-1 0,1 1 0,-1 0 0,0-1 0,0 1 1,0 0-1,0-1 0,0 1 0,0 0 0,1 0 0,-1-1 0,0 1 1,0 0-1,0 0 0,1-1 0,-1 1 0,0 0 0,0 0 0,1-1 0,-1 1 1,0 0-1,0 0 0,1 0 0,-1 0 0,12-13 187,0 1-1,0 1 0,1 0 0,24-14 1,1-2-154,614-458 262,24 27 1040,168-45-1235,-40 24-70,-777 464-39,-18 10-1,0 0 0,0 0 0,-1-1 0,1 0-1,-1-1 1,-1 0 0,12-11 0,-19 17-24,0 1 1,0 0-1,1 0 0,-1 0 1,0-1-1,0 1 1,0 0-1,0-1 0,0 1 1,1 0-1,-1 0 1,0-1-1,0 1 0,0 0 1,0-1-1,0 1 1,0 0-1,0-1 0,0 1 1,0 0-1,0 0 1,0-1-1,0 1 0,0 0 1,0-1-1,0 1 1,-1 0-1,1 0 0,0-1 1,0 1-1,0 0 1,0-1-1,0 1 0,-1 0 1,1 0-1,0 0 1,0-1-1,-1 1 0,-15-5-258,-26 5-1594,35 0 1016,-25 6-3124,17-2-153,0-2-5022</inkml:trace>
</inkml:ink>
</file>

<file path=ppt/ink/ink33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1:22.819"/>
    </inkml:context>
    <inkml:brush xml:id="br0">
      <inkml:brushProperty name="width" value="0.025" units="cm"/>
      <inkml:brushProperty name="height" value="0.025" units="cm"/>
      <inkml:brushProperty name="color" value="#E71224"/>
    </inkml:brush>
  </inkml:definitions>
  <inkml:trace contextRef="#ctx0" brushRef="#br0">266 81 12139,'0'0'1164,"4"-9"160,-2 6-1068,21-38 2470,-21 39-2154,-1 0 0,1 0 0,0 0 0,0 0-1,0 0 1,0 0 0,0 1 0,0-1 0,1 1 0,-1-1 0,1 1 0,-1 0 0,1 0-1,-1 0 1,1 0 0,-1 0 0,1 1 0,5-1 0,-12 18 736,-10 6-977,-2-1 0,0 0 0,-26 26 0,1-2-155,-7 10-37,-42 54 253,78-93-210,0 0 0,2 1 0,0 0 0,-12 31 0,21-48-181,0 0 1,1 0-1,-1 0 0,1 0 0,-1 1 0,1-1 0,0 0 0,-1 0 1,1 1-1,0-1 0,0 0 0,0 0 0,0 1 0,0-1 0,0 0 0,0 0 1,0 1-1,0-1 0,1 0 0,-1 0 0,0 1 0,1-1 0,-1 0 1,1 0-1,0 0 0,-1 0 0,1 0 0,0 1 0,0-1 0,-1-1 1,1 1-1,0 0 0,0 0 0,0 0 0,0 0 0,0-1 0,0 1 0,1 0 1,-1-1-1,0 1 0,0-1 0,0 1 0,1-1 0,-1 0 0,0 0 1,2 1-1,7 0-3,0-1 0,0 0 0,0-1 1,0 0-1,10-2 0,-19 3 2,40-8 0,-1-2 0,-1-2 0,40-17 0,113-57 0,-179 81 13,-10 4-23,0 0 1,0 0-1,0-1 0,0 1 1,0 0-1,0-1 1,0 0-1,0 0 0,-1 0 1,1 0-1,-1 0 1,3-3-1,-39 6-7918,13 1 1362,6 0-3139</inkml:trace>
</inkml:ink>
</file>

<file path=ppt/ink/ink33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1:23.332"/>
    </inkml:context>
    <inkml:brush xml:id="br0">
      <inkml:brushProperty name="width" value="0.025" units="cm"/>
      <inkml:brushProperty name="height" value="0.025" units="cm"/>
      <inkml:brushProperty name="color" value="#E71224"/>
    </inkml:brush>
  </inkml:definitions>
  <inkml:trace contextRef="#ctx0" brushRef="#br0">244 207 12780,'0'0'2653,"9"-9"-1051,-5 5-1138,34-36 1025,-36 38-1064,-1 0 0,1-1 1,-1 1-1,0 0 1,1-1-1,-1 1 0,0 0 1,0-1-1,0 1 0,-1-1 1,1-4-1,-1 6-329,0 0-1,-1 0 1,1 0-1,-1 0 1,0 1 0,1-1-1,-1 0 1,0 0-1,1 0 1,-1 1-1,0-1 1,0 1-1,0-1 1,1 0 0,-1 1-1,0-1 1,0 1-1,0 0 1,0-1-1,0 1 1,0 0 0,0-1-1,0 1 1,0 0-1,0 0 1,0 0-1,0 0 1,0 0 0,0 0-1,-2 1 1,-39 0 326,37-1-289,-7 2-16,0 1-1,1 0 0,-1 1 1,1 0-1,-1 1 1,1 0-1,1 1 0,-1 0 1,1 0-1,0 1 1,1 1-1,-1-1 0,1 2 1,1-1-1,0 1 1,0 0-1,1 1 1,0 0-1,0 0 0,1 1 1,0-1-1,1 1 1,1 1-1,0-1 0,0 1 1,1-1-1,0 1 1,1 0-1,1 0 0,-1 14 1,2-22-93,1 0 0,0 0 0,-1 0 0,1-1 0,1 1 0,-1 0 0,0-1-1,1 1 1,0-1 0,0 1 0,0-1 0,0 0 0,1 0 0,-1 0 0,1 0 0,-1 0 0,1-1 0,0 1 0,0-1 0,1 0 0,-1 0 0,0 0 0,1 0 0,-1 0 0,1-1 0,-1 1 0,1-1-1,0 0 1,4 0 0,10 3 128,1-1 0,-1-1 1,0-1-1,34-2 0,-22-2-148,0-2 1,-1 0-1,0-2 1,0-1 0,-1-1-1,0-2 1,-1 0 0,0-2-1,-1-1 1,0-1-1,-1-2 1,-1 0 0,0-1-1,39-41 1,-55 50-5,-1-1 0,1 0 0,-2 0 0,1 0 0,-1-1 0,-1 0 0,0 0 0,4-15 0,-7 22 0,-1 0 0,0 0 0,0 1 0,0-1 0,-1 0 0,0 0 0,1-1 0,-1 1 0,-1 0 0,1 0 0,0 0 0,-1 0 0,0 1 0,0-1 0,0 0 0,-1 0 0,1 0 0,-1 1 0,0-1 0,0 1 0,0-1 0,0 1 0,-1 0 0,1 0 0,-1 0 0,0 0 0,0 0 0,-5-3 0,-3 0 0,0 0 0,0 1 0,0 0 0,-1 1 0,1 1 0,-1 0 0,0 0 0,-1 1 0,1 0 0,0 1 0,0 1 0,-1 0 0,-15 2 0,9 0 0,-1 1 0,1 1 0,0 1 0,0 0 0,1 1 0,-1 1 0,-28 16 0,-22 21-1383,25-12-2535,-9 7-5034</inkml:trace>
</inkml:ink>
</file>

<file path=ppt/ink/ink33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1:24.673"/>
    </inkml:context>
    <inkml:brush xml:id="br0">
      <inkml:brushProperty name="width" value="0.025" units="cm"/>
      <inkml:brushProperty name="height" value="0.025" units="cm"/>
      <inkml:brushProperty name="color" value="#E71224"/>
    </inkml:brush>
  </inkml:definitions>
  <inkml:trace contextRef="#ctx0" brushRef="#br0">87 63 14830,'0'0'17147,"-14"-3"-16357,-36-14-790,44 15-113,-11-6-4331,32 0-2668,-1 3 4789,30-15-4953</inkml:trace>
</inkml:ink>
</file>

<file path=ppt/ink/ink33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1:25.731"/>
    </inkml:context>
    <inkml:brush xml:id="br0">
      <inkml:brushProperty name="width" value="0.025" units="cm"/>
      <inkml:brushProperty name="height" value="0.025" units="cm"/>
      <inkml:brushProperty name="color" value="#E71224"/>
    </inkml:brush>
  </inkml:definitions>
  <inkml:trace contextRef="#ctx0" brushRef="#br0">151 287 27674,'0'0'4153,"-3"-8"-3352,0-6-787,-1 1 0,2-1 0,0 1 0,0-1 0,1 0-1,1 1 1,0-1 0,1 0 0,3-13 0,-3 24-113,-1 1-1,1 0 1,-1 0-1,0-1 1,1 1 0,-1 0-1,0-1 1,-1 1-1,1 0 1,0-1 0,-1 1-1,1 0 1,-1 0-1,0-1 1,1 1 0,-1 0-1,0 0 1,-1 0-1,1 0 1,0 0 0,0 0-1,-1 0 1,-2-2-1,-2-1-932,-1 0-1,1 1 0,-1-1 0,0 2 0,-12-6 0,-14-8-3976,-6-8-8272</inkml:trace>
</inkml:ink>
</file>

<file path=ppt/ink/ink33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1:26.960"/>
    </inkml:context>
    <inkml:brush xml:id="br0">
      <inkml:brushProperty name="width" value="0.025" units="cm"/>
      <inkml:brushProperty name="height" value="0.025" units="cm"/>
      <inkml:brushProperty name="color" value="#E71224"/>
    </inkml:brush>
  </inkml:definitions>
  <inkml:trace contextRef="#ctx0" brushRef="#br0">1 270 14382,'56'-14'857,"1"2"-1,112-7 1,119 16-550,-173 4-302,1373-44 118,1292-12 4457,-413 33-4355,704 3 2065,-1683 40-2271,-8-90 1174,-1307 61-769,139-9-347,-217 7-11410</inkml:trace>
</inkml:ink>
</file>

<file path=ppt/ink/ink33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1:32.454"/>
    </inkml:context>
    <inkml:brush xml:id="br0">
      <inkml:brushProperty name="width" value="0.025" units="cm"/>
      <inkml:brushProperty name="height" value="0.025" units="cm"/>
      <inkml:brushProperty name="color" value="#E71224"/>
    </inkml:brush>
  </inkml:definitions>
  <inkml:trace contextRef="#ctx0" brushRef="#br0">455 1 15471,'0'0'9278,"-8"6"-7618,-36 34-474,2 1 1,1 2-1,-49 68 0,-8 9-91,63-81-836,17-20-194,0 0-1,1 2 1,-19 32 0,35-52-65,0-1 0,0 1 0,1 0 0,-1 0 0,1 0 0,-1 0 0,1 0 0,-1 1 0,1-1 0,-1 0 0,1 0 0,0 0 0,0 0 0,0 0 0,-1 0 0,1 1 0,0-1 0,1 0 0,-1 0 0,0 0 0,0 0 0,0 0 0,1 1 0,-1-1 0,0 0 0,1 0 0,0 2 0,1-2 0,-1-1 0,1 1 0,-1 0 0,1 0 0,-1 0 0,1-1 0,0 1 0,-1-1 0,1 1 0,0-1 0,0 0 0,-1 0 0,1 0 0,0 0 0,3 0 0,10-2 0,-1 0 0,1-1 0,15-5 0,48-16-87,0-5 1,-2-2-1,72-43 0,-94 38-4431,-5-8-5602,-14 8-551</inkml:trace>
</inkml:ink>
</file>

<file path=ppt/ink/ink33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1:32.841"/>
    </inkml:context>
    <inkml:brush xml:id="br0">
      <inkml:brushProperty name="width" value="0.025" units="cm"/>
      <inkml:brushProperty name="height" value="0.025" units="cm"/>
      <inkml:brushProperty name="color" value="#E71224"/>
    </inkml:brush>
  </inkml:definitions>
  <inkml:trace contextRef="#ctx0" brushRef="#br0">169 218 14382,'4'-10'3325,"-1"4"-2837,1-1 79,-1 0 0,0 0-1,-1 0 1,0 0 0,0 0-1,0-1 1,-1 1 0,0-1-1,0 1 1,-1-13-1,0 19-482,0 0-1,-1 1 0,1-1 0,0 0 1,-1 0-1,1 0 0,-1 0 0,1 1 1,-1-1-1,1 0 0,-1 1 0,0-1 0,1 0 1,-1 1-1,0-1 0,1 1 0,-1-1 1,0 1-1,0-1 0,0 1 0,1-1 1,-1 1-1,0 0 0,0 0 0,0-1 1,0 1-1,0 0 0,0 0 0,1 0 0,-1 0 1,0 0-1,0 0 0,0 0 0,0 0 1,0 0-1,0 1 0,0-1 0,1 0 1,-1 0-1,0 1 0,0-1 0,0 1 0,0-1 1,-1 2-1,-3 0 14,1 0 0,-1 1 0,0 0 1,1-1-1,-1 2 0,-6 5 0,-3 10 182,0 0 1,1 0-1,1 1 1,1 1-1,1 0 1,1 0-1,0 1 1,2 0-1,1 1 1,0 0-1,2 0 1,1 0-1,-1 26 1,3-44-280,1-1 0,0 1 0,0-1 0,0 1 0,0 0 0,1-1 0,0 1 0,0-1 0,0 0 0,1 1 0,-1-1 0,1 0 0,0 0 0,0 0 0,0 0 0,1 0 0,5 7 0,-4-8 0,0-1 0,0 1 0,0-1 0,0 0 0,1 0 0,-1 0 0,1-1 0,-1 1 0,1-1 0,-1 0 0,1 0 0,0-1 0,0 0 0,-1 1 0,1-1 0,0-1 0,6 0 0,9-2 0,0-1 0,-1-1 0,0-1 0,0 0 0,0-1 0,-1-2 0,1 1 0,31-23 0,-17 8 0,-2-1 0,0-1 0,42-46 0,-54 51 0,-2-1 0,0 0 0,20-36 0,-33 50 0,0-1 0,0 1 0,-1-1 0,0 0 0,0 0 0,-1 0 0,0 0 0,0 0 0,-1-1 0,0 1 0,0 0 0,-1-1 0,0 1 0,-1 0 0,-1-11 0,0 15 0,0-1 0,0 1 0,0 0 0,0 0 0,-1 0 0,1 1 0,-1-1 0,0 1 0,0-1 0,-1 1 0,1 0 0,-1 0 0,1 0 0,-1 1 0,0-1 0,0 1 0,0 0 0,0 0 0,-1 0 0,1 1 0,0-1 0,-1 1 0,1 0 0,-8 0 0,-3-1 0,0 0 0,0 1 0,0 1 0,1 1 0,-1 0 0,-23 4 0,21 0-353,1 1 0,-1 0-1,1 1 1,0 0 0,0 1 0,1 1-1,0 1 1,-22 19 0,8-4-1967,2 0 0,2 2-1,-26 33 1,20-18-12382</inkml:trace>
</inkml:ink>
</file>

<file path=ppt/ink/ink33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1:34.994"/>
    </inkml:context>
    <inkml:brush xml:id="br0">
      <inkml:brushProperty name="width" value="0.025" units="cm"/>
      <inkml:brushProperty name="height" value="0.025" units="cm"/>
      <inkml:brushProperty name="color" value="#E71224"/>
    </inkml:brush>
  </inkml:definitions>
  <inkml:trace contextRef="#ctx0" brushRef="#br0">0 0 5958,'0'0'288</inkml:trace>
</inkml:ink>
</file>

<file path=ppt/ink/ink33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1:35.652"/>
    </inkml:context>
    <inkml:brush xml:id="br0">
      <inkml:brushProperty name="width" value="0.025" units="cm"/>
      <inkml:brushProperty name="height" value="0.025" units="cm"/>
      <inkml:brushProperty name="color" value="#E71224"/>
    </inkml:brush>
  </inkml:definitions>
  <inkml:trace contextRef="#ctx0" brushRef="#br0">2089 240 4516,'0'0'2942,"0"-8"-1933,0 2-658,-1 0 1,0 0 0,0 0-1,0 0 1,0 0 0,-1 1 0,0-1-1,0 0 1,-1 1 0,1 0-1,-1-1 1,-1 1 0,1 0 0,-1 0-1,1 1 1,-10-9 0,0 1 558,-1 1 1,-1 1-1,1 0 1,-2 1-1,1 0 1,-18-6-1,8 5-175,-1 1 1,0 2-1,-36-6 1,-13 4 74,-142 2-1,180 7-517,-20 2-157,1 2-1,-1 3 0,1 2 1,1 3-1,0 2 0,1 2 1,1 3-1,0 2 0,1 2 1,2 3-1,-54 35 0,39-19 196,2 2 0,1 3 0,3 3-1,2 3 1,2 1 0,3 3-1,-58 82 1,80-96-235,2 2 0,2 1 0,2 1 1,2 1-1,2 1 0,2 1 0,3 1 0,1 0 1,3 1-1,2 0 0,-3 84 0,11-94 44,3 0 1,0 0-1,13 58 0,-12-83-126,2 0 0,0-1-1,1 1 1,0-1 0,1 0 0,1-1-1,0 0 1,2 0 0,-1-1 0,2 0-1,12 13 1,-16-20 1,0-1-1,1 0 1,0 0 0,0 0-1,0-1 1,0-1 0,1 1 0,0-1-1,0-1 1,0 0 0,15 3-1,-8-3 36,0-1-1,0-1 1,0 0 0,-1-2-1,1 1 1,23-5 0,2-5 48,-1 0 1,1-3 0,-2-2-1,54-27 1,362-218-98,-20-38 0,-394 269 0,295-223 0,-288 210 0,-1-1 0,-2-3 0,-3-1 0,57-82 0,-87 111 0,-1-1 0,-1 0 0,-1-1 0,-1 0 0,0 0 0,-1-1 0,-2 0 0,0 0 0,3-28 0,-8 43 0,1 0 0,-1 0 0,0 0 0,-1-1 0,1 1 0,-1 0 0,0 0 0,-1 0 0,1 0 0,-1 0 0,-1 0 0,1 1 0,-1-1 0,0 1 0,0-1 0,0 1 0,-1 0 0,0 0 0,0 1 0,0-1 0,-1 1 0,1 0 0,-1 0 0,0 0 0,0 1 0,0 0 0,-1 0 0,1 0 0,-1 0 0,0 1 0,0 0 0,0 0 0,0 1 0,0-1 0,-12 0 0,-7 0 10,-1 0 0,0 1-1,0 2 1,0 1 0,1 1 0,-1 1 0,1 1-1,-40 13 1,1 5-157,1 3 0,-62 35 1,-59 49-3507,7 13-3579,61-38 148</inkml:trace>
</inkml:ink>
</file>

<file path=ppt/ink/ink34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1:37.103"/>
    </inkml:context>
    <inkml:brush xml:id="br0">
      <inkml:brushProperty name="width" value="0.025" units="cm"/>
      <inkml:brushProperty name="height" value="0.025" units="cm"/>
      <inkml:brushProperty name="color" value="#E71224"/>
    </inkml:brush>
  </inkml:definitions>
  <inkml:trace contextRef="#ctx0" brushRef="#br0">2022 175 9929,'-1'-2'490,"-1"-1"0,1 0 0,-1 0-1,1 0 1,-1 1 0,0-1 0,0 1 0,0 0-1,0-1 1,-1 1 0,1 0 0,-1 0-1,1 0 1,-4-1 0,-23-24 2862,26 20-3196,-1 1 1,0 0 0,0 0 0,0 1 0,-1-1-1,0 1 1,0 0 0,0 0 0,0 1 0,-1-1-1,0 1 1,0 0 0,0 1 0,0 0 0,-13-5 0,-4 1 77,-1 1 0,0 1 1,-1 0-1,-42 0 1,-102 7 306,154-1-455,-51 4 146,1 3 0,0 3 1,0 2-1,2 4 1,0 2-1,-86 39 1,54-14-73,2 5 1,2 4-1,-107 82 0,146-96 249,2 3 0,2 1 0,1 3 0,-55 70 0,77-82-289,2 1-1,1 0 1,2 2-1,1 0 0,2 1 1,2 1-1,-20 78 1,25-70-106,1 0 0,3 1 1,1 0-1,3 0 0,2 1 0,11 83 1,-7-110-12,1 1 0,1-1 0,0 0 0,2-1 1,1 0-1,1 0 0,13 20 0,-14-27-2,1-1 0,0 0-1,1 0 1,1-1 0,0 0-1,0-1 1,1 0 0,1-1 0,0-1-1,23 12 1,-13-10 43,1-2 0,0-1 0,0-1 0,0-1 0,1-1 0,-1-1 0,1-1 0,0-2 0,0-1 0,0 0 0,0-2 0,0-1 0,0-1 0,26-8 0,22-9 372,-1-3-1,-1-4 1,102-54-1,-14-5-397,-4-6 0,-4-7 0,-5-7-1,-5-6 1,221-227 0,-309 285-18,-3-4 0,-2-1 0,-3-2 0,42-77 0,-81 125 0,0 0 0,-1 0 0,0-1 0,-1 0 0,-1 0 0,0 0 0,3-26 0,-7 37 0,0-1 0,0 0 0,0 1 0,0-1 0,-1 1 0,1-1 0,-1 1 0,0-1 0,-1 1 0,1 0 0,-1-1 0,0 1 0,0 0 0,0 0 0,0 0 0,-1 0 0,0 1 0,0-1 0,0 1 0,0-1 0,0 1 0,-1 0 0,1 1 0,-1-1 0,0 0 0,0 1 0,0 0 0,-8-3 0,-5-1 0,0 1 0,-1 0 0,1 2 0,-1 0 0,0 1 0,-31 0 0,-5 5 0,-53 8 0,27 3-616,1 4 0,1 2 0,-112 47 0,-215 122-3593,89-8-4546,171-95 1121</inkml:trace>
</inkml:ink>
</file>

<file path=ppt/ink/ink34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8:18.144"/>
    </inkml:context>
    <inkml:brush xml:id="br0">
      <inkml:brushProperty name="width" value="0.025" units="cm"/>
      <inkml:brushProperty name="height" value="0.025" units="cm"/>
      <inkml:brushProperty name="color" value="#E71224"/>
    </inkml:brush>
  </inkml:definitions>
  <inkml:trace contextRef="#ctx0" brushRef="#br0">0 0 26937,'0'0'3396</inkml:trace>
</inkml:ink>
</file>

<file path=ppt/ink/ink34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8:18.985"/>
    </inkml:context>
    <inkml:brush xml:id="br0">
      <inkml:brushProperty name="width" value="0.025" units="cm"/>
      <inkml:brushProperty name="height" value="0.025" units="cm"/>
      <inkml:brushProperty name="color" value="#E71224"/>
    </inkml:brush>
  </inkml:definitions>
  <inkml:trace contextRef="#ctx0" brushRef="#br0">269 336 14990,'0'0'6011,"2"-10"-3609,1-32-720,-3 40-1580,0 1-1,0-1 1,-1 1-1,1-1 1,-1 1-1,1-1 1,-1 1-1,1-1 1,-1 1-1,0 0 1,0 0-1,0-1 1,0 1-1,0 0 1,0 0-1,0 0 1,0 0-1,0 0 1,-1 0-1,1 0 1,0 0-1,-1 1 1,1-1-1,0 0 1,-1 1-1,1-1 1,-1 1-1,-2-1 1,-40-3 914,42 4-999,-3 0 29,-1 0 0,1 0 0,0 1 0,-1 0 0,1 0 0,0 1 0,0-1 0,0 1 0,0 0 0,0 0-1,1 1 1,-1 0 0,1-1 0,-1 2 0,1-1 0,0 0 0,0 1 0,0 0 0,1 0 0,-1 0 0,1 0 0,0 0 0,0 1 0,1-1 0,-1 1 0,1 0-1,0 0 1,0 0 0,1 0 0,-1 0 0,1 0 0,0 0 0,1 1 0,-1-1 0,1 0 0,0 1 0,1 9 0,0-13-31,-1-1 0,0 1 0,1 0 0,-1-1 0,1 1 0,0-1 0,-1 1 0,1 0 0,0-1 0,0 1 0,0-1 0,0 0 0,0 1 0,0-1 0,0 0 0,1 0 0,-1 0 0,0 0 0,1 0 0,-1 0 0,1 0 0,2 1 0,0 0 19,1-1 1,0 1 0,-1-1-1,1-1 1,0 1 0,-1 0-1,1-1 1,6-1 0,1 1 43,1-2 1,-1 0-1,-1 0 1,1-1-1,0-1 1,12-4-1,-12 1-41,0 1-1,0-2 0,-1 0 1,0 0-1,0-1 0,-1 0 1,0-1-1,0 0 1,-1-1-1,-1 0 0,11-17 1,-14 20-20,-1 0 1,0-1-1,0 1 1,-1-1 0,0 0-1,0 0 1,-1 0-1,0 0 1,-1-1-1,0 1 1,0-1 0,-1 1-1,0 0 1,-1-1-1,0 1 1,-1 0-1,-4-18 1,4 21-18,0 0 0,-1 1 0,1-1 0,-1 1 0,0 0 0,-1 0 0,1 0 0,-1 1 0,0-1 0,0 1 0,0-1 0,-1 1 0,1 1 0,-1-1 0,0 1 0,0 0 0,-7-3 0,4 2 0,0 1 0,-1 1 0,1 0 0,-1 0 0,0 1 0,1 0 0,-1 0 0,0 1 0,0 0 0,-16 3 0,11-1 0,1 1 0,-1 0 0,1 1 0,0 0 0,0 1 0,0 1 0,1 0 0,0 1 0,0 0 0,0 0 0,1 2 0,0-1 0,1 1 0,-16 18 0,24-24-128,0-1-1,0 1 1,0 0 0,1 0-1,-1-1 1,1 1 0,0 0 0,0 0-1,0 0 1,1 1 0,-1-1-1,0 0 1,1 6 0,0-8 24,0 1 1,1-1-1,-1 0 1,0 0-1,1 1 1,-1-1-1,1 0 1,-1 0 0,1 1-1,0-1 1,-1 0-1,1 0 1,0 0-1,0 0 1,0 0-1,0 0 1,0 0-1,0-1 1,0 1 0,0 0-1,0 0 1,0-1-1,1 1 1,-1-1-1,0 1 1,0-1-1,1 1 1,-1-1 0,0 0-1,1 0 1,-1 0-1,2 1 1,68-1-9928,-33-2 288</inkml:trace>
</inkml:ink>
</file>

<file path=ppt/ink/ink34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8:19.376"/>
    </inkml:context>
    <inkml:brush xml:id="br0">
      <inkml:brushProperty name="width" value="0.025" units="cm"/>
      <inkml:brushProperty name="height" value="0.025" units="cm"/>
      <inkml:brushProperty name="color" value="#E71224"/>
    </inkml:brush>
  </inkml:definitions>
  <inkml:trace contextRef="#ctx0" brushRef="#br0">122 1 19635,'0'0'8349,"-3"8"-7180,-29 66 763,14-35-1705,2 0 1,1 1-1,2 0 1,-9 54-1,21-92-218,0 0-1,1 0 0,0 0 0,-1 0 0,1 0 0,0 0 0,0 0 0,0 0 0,0-1 0,1 1 0,-1 0 0,0 0 0,1 0 0,0 0 0,-1 0 0,1-1 0,0 1 0,0 0 0,0 0 0,0-1 0,0 1 0,0-1 0,0 1 0,0-1 0,1 1 0,-1-1 0,1 0 0,2 2 0,1-1 25,0-1-1,1 0 1,-1 0-1,1 0 0,-1 0 1,1-1-1,-1 0 0,8-1 1,5 1-13,35-1-1432,0-1 0,-1-3 0,69-16 0,-100 14-5699,-6 0-3961</inkml:trace>
</inkml:ink>
</file>

<file path=ppt/ink/ink34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8:20.016"/>
    </inkml:context>
    <inkml:brush xml:id="br0">
      <inkml:brushProperty name="width" value="0.025" units="cm"/>
      <inkml:brushProperty name="height" value="0.025" units="cm"/>
      <inkml:brushProperty name="color" value="#E71224"/>
    </inkml:brush>
  </inkml:definitions>
  <inkml:trace contextRef="#ctx0" brushRef="#br0">0 64 15503,'0'0'7457,"9"0"-5892,497-8 4878,-249-8-8284,-3-14-3744,-231 26 1384,-11-2-1559</inkml:trace>
</inkml:ink>
</file>

<file path=ppt/ink/ink34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8:20.542"/>
    </inkml:context>
    <inkml:brush xml:id="br0">
      <inkml:brushProperty name="width" value="0.025" units="cm"/>
      <inkml:brushProperty name="height" value="0.025" units="cm"/>
      <inkml:brushProperty name="color" value="#E71224"/>
    </inkml:brush>
  </inkml:definitions>
  <inkml:trace contextRef="#ctx0" brushRef="#br0">266 166 8104,'0'0'14248,"-8"0"-12737,-41-1-207,31 0-889,0 0 1,0 1-1,0 1 0,0 1 1,-23 6-1,37-7-311,0 0 0,0 0-1,0 1 1,0 0 0,0 0-1,0 0 1,1 0 0,-1 1-1,1 0 1,-1-1 0,1 1-1,0 0 1,0 1 0,0-1 0,1 0-1,-1 1 1,1 0 0,0-1-1,0 1 1,0 0 0,0 0-1,1 0 1,-1 0 0,1 1-1,0-1 1,1 0 0,-2 8-1,2-9-75,-1 0-1,1-1 1,0 1-1,0 0 0,0-1 1,0 1-1,0 0 1,1 0-1,-1-1 1,1 1-1,0 0 0,0-1 1,0 1-1,0-1 1,0 1-1,0-1 1,0 0-1,1 1 0,0-1 1,-1 0-1,4 3 1,-2-3-15,1 0-1,0 0 1,0 0 0,0 0-1,0-1 1,0 0 0,1 0-1,-1 0 1,0 0 0,1-1 0,-1 1-1,9-2 1,-4 1 26,1-1 1,-1 0-1,0 0 0,0-1 0,1 0 1,-1-1-1,-1 0 0,1-1 0,0 0 1,-1 0-1,0 0 0,0-1 0,0-1 1,0 1-1,-1-1 0,0-1 0,0 1 1,6-9-1,-6 7 2,-1 0-1,0-1 1,-1 0-1,1 0 1,-2 0 0,1 0-1,-1-1 1,-1 0-1,0 0 1,0 0-1,-1 0 1,0 0 0,-1 0-1,0-1 1,0 1-1,-2-15 1,0 21-41,1 0 0,-1 0 0,0 0 0,0 1 0,0-1 0,-1 0 0,1 0 0,-1 1 0,0-1 0,0 1 0,0 0 0,-1-1 0,1 1 0,-1 0 0,0 0 0,0 1 0,0-1 0,0 0 0,0 1 0,0 0 0,-1 0 0,1 0 0,-1 0 0,1 0 0,-1 1 0,0 0 0,0 0 0,0 0 0,1 0 0,-9 0 0,5 0 0,0 0 0,0 1 0,0 1 0,0-1 0,0 1 0,0 0 0,0 0 0,1 1 0,-1 0 0,0 0 0,1 1 0,-1 0 0,1 0 0,0 1 0,0-1 0,-10 9 0,11-7-583,0-1 0,1 1 0,0 0 0,0 1 0,0-1 0,1 1 1,0-1-1,-3 8 0,5-12 415,1 1 1,-1-1-1,1 0 1,0 0-1,-1 1 1,1-1-1,0 0 1,0 0-1,0 1 0,0-1 1,0 0-1,0 0 1,0 1-1,1-1 1,-1 0-1,0 0 1,1 1-1,-1-1 1,1 0-1,-1 0 1,1 0-1,0 0 1,-1 0-1,1 0 1,0 0-1,0 0 1,0 0-1,0 0 1,0 0-1,0 0 1,0-1-1,0 1 1,0 0-1,0-1 0,0 1 1,0-1-1,1 1 1,-1-1-1,0 1 1,0-1-1,0 0 1,1 0-1,-1 0 1,0 1-1,1-1 1,-1-1-1,2 1 1,28 3-6117</inkml:trace>
</inkml:ink>
</file>

<file path=ppt/ink/ink34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8:20.871"/>
    </inkml:context>
    <inkml:brush xml:id="br0">
      <inkml:brushProperty name="width" value="0.025" units="cm"/>
      <inkml:brushProperty name="height" value="0.025" units="cm"/>
      <inkml:brushProperty name="color" value="#E71224"/>
    </inkml:brush>
  </inkml:definitions>
  <inkml:trace contextRef="#ctx0" brushRef="#br0">87 0 18706,'0'0'10073,"-6"10"-8162,-6 9-1419,-32 56 641,40-67-1083,0 0 0,0 0 0,1 1 1,1-1-1,0 1 0,0 0 0,0 0 1,0 9-1,2-16-48,0-1 0,0 0 0,1 0 1,-1 0-1,0 1 0,0-1 0,1 0 0,-1 0 0,1 0 0,-1 0 1,1 0-1,-1 0 0,1 0 0,0 0 0,0 0 0,-1 0 0,1 0 1,0 0-1,0 0 0,0-1 0,0 1 0,0 0 0,2 0 0,33 9 50,-22-10-181,1 0 1,0 0-1,15-4 1,-24 3-719,1 0 0,-2-1 0,1 1 0,0-2 0,0 1 0,0-1 0,-1 1 0,6-5 0,11-10-6622</inkml:trace>
</inkml:ink>
</file>

<file path=ppt/ink/ink34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8:21.199"/>
    </inkml:context>
    <inkml:brush xml:id="br0">
      <inkml:brushProperty name="width" value="0.025" units="cm"/>
      <inkml:brushProperty name="height" value="0.025" units="cm"/>
      <inkml:brushProperty name="color" value="#E71224"/>
    </inkml:brush>
  </inkml:definitions>
  <inkml:trace contextRef="#ctx0" brushRef="#br0">55 19 5061,'0'0'18353,"-52"-18"-14765,49 18-1891,9 2-1793,12 0-2819,2-2-7623</inkml:trace>
</inkml:ink>
</file>

<file path=ppt/ink/ink34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4:33.693"/>
    </inkml:context>
    <inkml:brush xml:id="br0">
      <inkml:brushProperty name="width" value="0.025" units="cm"/>
      <inkml:brushProperty name="height" value="0.025" units="cm"/>
      <inkml:brushProperty name="color" value="#E71224"/>
    </inkml:brush>
  </inkml:definitions>
  <inkml:trace contextRef="#ctx0" brushRef="#br0">289 382 6694,'0'0'13747,"5"-9"-11393,-2 4-2633,0 1 903,0-1 1,-1 0-1,1 0 1,-1 1 0,0-1-1,-1-1 1,3-7 0,-4 11-492,0 1 1,-1-1 0,1 1 0,0-1-1,0 1 1,-1-1 0,1 1 0,-1-1 0,1 1-1,-1 0 1,1-1 0,-1 1 0,0 0-1,0-1 1,0 1 0,0 0 0,0 0-1,0 0 1,0 0 0,0 0 0,0 0 0,0 0-1,-1 0 1,1 0 0,0 1 0,-1-1-1,1 0 1,0 1 0,-1-1 0,1 1-1,-1 0 1,1-1 0,-1 1 0,1 0 0,-1 0-1,1 0 1,-1 0 0,-1 0 0,-8-1-131,0 1-1,-1 0 1,1 0 0,0 1 0,-1 1 0,1 0 0,0 0 0,0 1 0,0 0 0,0 1 0,1 0 0,0 1 0,0 0 0,0 1-1,-15 11 1,18-12-3,0 1-1,0 0 1,0 1-1,1 0 1,0 0 0,0 0-1,1 1 1,0 0-1,0 0 1,1 0-1,0 1 1,0-1-1,1 1 1,0 0-1,0 0 1,1 0-1,1 0 1,-1 0-1,1 13 1,1-20 0,0 0 0,0 0 0,0 0 0,0 0 0,0 0 0,1 0 0,-1 0 0,1 0 0,-1 0 0,1 0 0,0 0 0,0-1 0,0 1 0,0 0 0,0 0 0,0-1 0,0 1 0,1 0 0,-1-1 0,1 1 0,-1-1 0,1 0 0,2 2 0,0-1 0,-1-1 0,1 1 0,0-1 0,-1 0 0,1-1 0,0 1 0,0-1 0,-1 1 0,1-1 0,0 0 0,0-1 0,4 0 0,4-1 0,-1 0 0,1-1 0,0 0 0,-1-1 0,0-1 0,0 0 0,14-8 0,2-7 0,-1-1 0,0-1 0,-2-1 0,-1-1 0,-1-1 0,30-43 0,94-180 0,-108 177 0,-56 140 0,2-20 0,3 1 0,2 0 0,-9 89 0,11 152 0,8-332-1544,0-5-5005,1 28-4864</inkml:trace>
</inkml:ink>
</file>

<file path=ppt/ink/ink34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4:34.825"/>
    </inkml:context>
    <inkml:brush xml:id="br0">
      <inkml:brushProperty name="width" value="0.025" units="cm"/>
      <inkml:brushProperty name="height" value="0.025" units="cm"/>
      <inkml:brushProperty name="color" value="#E71224"/>
    </inkml:brush>
  </inkml:definitions>
  <inkml:trace contextRef="#ctx0" brushRef="#br0">356 99 10922,'0'0'8424,"4"-10"-5215,-3 8-3137,16-41 3195,-17 42-3123,1 0 1,-1 0-1,1 0 1,-1-1-1,1 1 1,-1 0-1,0 0 1,0-1-1,1 1 1,-1 0-1,0-1 1,0 1-1,0 0 1,-1 0-1,1-1 1,0 1-1,0 0 1,-1 0-1,1-1 1,-1 1-1,1 0 1,-1 0-1,1 0 1,-1 0-1,0 0 1,0 0-1,1 0 1,-1 0-1,0 0 1,0 0-1,0 0 1,0 0-1,0 0 1,0 1-1,0-1 1,-2 0-1,-7 0-96,0 0 1,-1 0-1,1 1 0,0 1 0,0 0 0,-1 0 1,1 1-1,0 0 0,0 1 0,0 0 0,1 1 0,-1 0 1,1 0-1,0 1 0,0 0 0,0 1 0,1 0 1,-9 8-1,-1 0 28,2 1 1,0 0-1,0 1 0,2 1 1,0 1-1,1 0 1,-16 29-1,23-34-76,0 1 0,1 0 0,0 0 0,2 0 0,-1 0 0,2 1 0,0-1 0,1 1 0,0 0 0,1-1 0,1 1 0,0 0 0,1-1 0,5 23 0,-5-29 0,1-1 0,-1 1 0,1 0 0,1-1 0,-1 1 0,1-1 0,1 0 0,-1-1 0,1 1 0,0-1 0,1 0 0,-1 0 0,1 0 0,0-1 0,1 0 0,-1 0 0,1-1 0,0 1 0,0-2 0,1 1 0,-1-1 0,1 0 0,-1 0 0,1-1 0,0 0 0,0-1 0,13 2 0,-13-3 0,0 0 0,0 0 0,0-1 0,1 0 0,-1 0 0,0-1 0,0 0 0,-1 0 0,1-1 0,0 0 0,9-5 0,-13 6 0,-1 0 0,0 0 0,1-1 0,-1 1 0,0-1 0,0 0 0,-1 0 0,1 0 0,-1 0 0,1 0 0,-1 0 0,0-1 0,0 1 0,0-1 0,-1 1 0,1-1 0,-1 0 0,0 0 0,0 0 0,0 0 0,-1 0 0,1 1 0,-1-1 0,0 0 0,0-6 0,-1 7 0,0 0 0,0 0 0,0 0 0,-1 0 0,1-1 0,-1 2 0,0-1 0,0 0 0,0 0 0,0 0 0,0 1 0,0 0 0,-1-1 0,1 1 0,-1 0 0,0 0 0,1 0 0,-1 0 0,0 1 0,0-1 0,0 1 0,-1 0 0,1 0 0,0 0 0,0 0 0,-5-1 0,-9-1 0,1 0 0,-1 1 0,-32-1 0,42 3 0,-17 1 0,23-1 0,1 0 0,-1 0 0,1 1 0,-1-1 0,1 0 0,-1 0 0,1 0 0,-1 1 0,1-1 0,-1 0 0,1 1 0,0-1 0,-1 0 0,1 1 0,-1-1 0,1 0 0,0 1 0,-1-1 0,1 1 0,0-1 0,0 1 0,-1-1 0,1 1 0,0-1 0,0 1 0,0-1 0,-1 1 0,1-1 0,0 1 0,0-1 0,0 1 0,0 0 0,0-1 0,0 1 0,0 0 0,1 0 0,-1 0 0,1-1 0,0 1 0,-1 0 0,1 0 0,-1-1 0,1 1 0,0 0 0,0-1 0,-1 1 0,1-1 0,0 1 0,0-1 0,0 1 0,0-1 0,0 0 0,-1 1 0,1-1 0,0 0 0,0 0 0,0 0 0,0 0 0,0 1 0,2-2 0,30 4 0,-27-3 0,14 0 0,-1 0 0,1-1 0,0-1 0,-1-1 0,0-1 0,0 0 0,0-2 0,0 0 0,-1-1 0,0-1 0,0 0 0,-1-1 0,0-1 0,0-1 0,-1-1 0,22-20 0,-53 77 0,-9 7 0,-34 104 0,53-140 0,1 0 0,0 0 0,2 0 0,0 1 0,0-1 0,2 1 0,0-1 0,1 1 0,0 0 0,2-1 0,6 24 0,-9-39-39,0 0 0,0 0 0,0 0 0,0 0 0,1 0 0,-1-1 0,0 1 0,1 0 0,-1 0 0,0 0 0,1-1 0,-1 1 0,1 0 0,-1 0 0,1-1 0,0 1-1,-1-1 1,1 1 0,0 0 0,-1-1 0,1 1 0,0-1 0,0 1 0,-1-1 0,1 0 0,0 1 0,0-1 0,0 0 0,0 0 0,-1 1 0,1-1 0,0 0 0,0 0 0,0 0 0,0 0 0,0 0 0,0 0 0,0 0 0,-1-1 0,1 1 0,0 0 0,0 0 0,0-1 0,1 0 0,10-17-8743</inkml:trace>
</inkml:ink>
</file>

<file path=ppt/ink/ink34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46.830"/>
    </inkml:context>
    <inkml:brush xml:id="br0">
      <inkml:brushProperty name="width" value="0.025" units="cm"/>
      <inkml:brushProperty name="height" value="0.025" units="cm"/>
      <inkml:brushProperty name="color" value="#E71224"/>
    </inkml:brush>
  </inkml:definitions>
  <inkml:trace contextRef="#ctx0" brushRef="#br0">0 20 22613,'0'0'10058,"51"-19"-22101,-42 19-2852</inkml:trace>
</inkml:ink>
</file>

<file path=ppt/ink/ink34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47.530"/>
    </inkml:context>
    <inkml:brush xml:id="br0">
      <inkml:brushProperty name="width" value="0.025" units="cm"/>
      <inkml:brushProperty name="height" value="0.025" units="cm"/>
      <inkml:brushProperty name="color" value="#E71224"/>
    </inkml:brush>
  </inkml:definitions>
  <inkml:trace contextRef="#ctx0" brushRef="#br0">211 432 7431,'12'-7'2018,"2"0"-1510,54-32 2670,-62 34-2401,1 1 1,0-1-1,-1 0 0,0-1 1,0 1-1,-1-1 0,1-1 1,3-6-1,-8 12-630,0 0 0,0-1 0,0 1 0,0-1 0,-1 1-1,1 0 1,0-1 0,-1 0 0,1 1 0,-1-1 0,0 1 0,1-1 0,-1 1 0,0-1-1,0 0 1,0 1 0,0-1 0,0 0 0,-1 1 0,1-1 0,0 1 0,-1-1 0,1 1 0,-1-1-1,0 1 1,1-1 0,-1 1 0,0-1 0,0 1 0,0 0 0,0-1 0,0 1 0,0 0-1,0 0 1,0 0 0,-1 0 0,1 0 0,0 0 0,-1 0 0,1 0 0,0 1 0,-1-1-1,1 0 1,-1 1 0,0-1 0,1 1 0,-1 0 0,1 0 0,-1-1 0,-2 1 0,-9-2-41,-1 0 0,-1 1 1,1 0-1,-18 2 1,21 1-90,1-1 0,-1 2 0,1-1 0,0 1 0,0 1 0,0 0 0,1 0-1,-1 1 1,-12 8 0,17-9 44,0-1-1,-1 1 1,1 0-1,0 0 0,1 0 1,-1 1-1,1 0 0,0 0 1,0 0-1,1 0 0,-1 0 1,1 1-1,0 0 0,1 0 1,-1 0-1,-2 10 0,5-15-50,0 0-1,0 1 0,0-1 1,1 0-1,-1 1 0,0-1 0,1 0 1,-1 1-1,1-1 0,-1 0 0,1 0 1,-1 0-1,1 1 0,0-1 1,0 0-1,0 0 0,-1 0 0,1 0 1,0 0-1,0 0 0,0-1 0,1 1 1,-1 0-1,0 0 0,0-1 0,0 1 1,0-1-1,1 1 0,-1-1 1,0 1-1,1-1 0,-1 0 0,0 0 1,1 0-1,-1 1 0,0-1 0,3-1 1,56 1 236,-58 0-231,11-2 25,1 0 0,-1-1 0,0-1-1,0 0 1,0 0 0,0-2 0,-1 1-1,0-2 1,0 0 0,0 0 0,-1-1-1,0 0 1,-1-1 0,18-19 0,-21 21 34,-1-1 0,0 0 0,0 0 0,0 0 0,-1-1 0,0 0 0,-1 0 0,0 0 0,-1 0 0,0-1 0,0 1 0,-1-1 0,0 0 0,0 0 0,-1 0 0,-1 0 1,0 0-1,0 0 0,-1 0 0,-4-19 0,3 23-56,0 0 1,-1 0-1,0 0 1,0 1-1,0-1 1,-1 1-1,0 0 1,0 0-1,0 0 1,-1 0-1,0 1 1,1 0-1,-1 0 1,-1 0-1,1 0 1,-1 1-1,1 0 0,-1 0 1,0 1-1,0 0 1,0 0-1,0 0 1,-1 0-1,1 1 1,-7 0-1,0-1-23,-1 0 1,1 2-1,0 0 0,-1 0 0,1 1 0,0 1 0,0 0 0,0 0 0,0 2 0,0-1 0,-14 8 0,13-4-3,1 0 0,1 0 0,-1 2-1,-16 14 1,26-21-182,-1 1 0,1 0 0,1 0 0,-1 0 0,0 0 0,1 0 0,0 1 0,-1-1 0,2 1 0,-1 0 0,0 0 1,1 0-1,-1-1 0,1 1 0,0 0 0,0 1 0,1-1 0,-1 0 0,1 0 0,0 6 0,1-8-110,-1 0 0,1 0 1,-1 0-1,1 0 0,0 0 0,0 0 0,-1-1 1,2 1-1,-1 0 0,0-1 0,0 1 0,0-1 1,1 1-1,-1-1 0,1 0 0,-1 1 0,1-1 1,-1 0-1,1 0 0,0 0 0,-1 0 0,1 0 1,0-1-1,2 1 0,27 9-5562</inkml:trace>
</inkml:ink>
</file>

<file path=ppt/ink/ink34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47.890"/>
    </inkml:context>
    <inkml:brush xml:id="br0">
      <inkml:brushProperty name="width" value="0.025" units="cm"/>
      <inkml:brushProperty name="height" value="0.025" units="cm"/>
      <inkml:brushProperty name="color" value="#E71224"/>
    </inkml:brush>
  </inkml:definitions>
  <inkml:trace contextRef="#ctx0" brushRef="#br0">221 1 20531,'-11'4'1890,"-3"2"-1388,1 0 0,0 1 0,1 1-1,-1 0 1,2 0 0,-1 1 0,1 1 0,1 0-1,-1 1 1,2 0 0,0 0 0,-13 21 0,14-18-144,1 0 1,0 1-1,1 0 1,1 0 0,1 0-1,-6 32 1,9-44-343,1 1 0,-1 0 0,1 0 0,0 0 1,-1-1-1,2 1 0,-1 0 0,0 0 0,1 0 0,0-1 0,0 1 1,0 0-1,0-1 0,1 1 0,-1-1 0,1 1 0,0-1 0,0 0 0,0 1 1,0-1-1,1 0 0,-1-1 0,1 1 0,0 0 0,0-1 0,0 1 1,0-1-1,0 0 0,0 0 0,1 0 0,-1-1 0,1 1 0,6 1 1,19 2-292,0-1 0,0-2 1,0-1-1,48-4 1,-4 1-2016,-56 1 895,4 1-1860,-7 2-3407</inkml:trace>
</inkml:ink>
</file>

<file path=ppt/ink/ink34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48.259"/>
    </inkml:context>
    <inkml:brush xml:id="br0">
      <inkml:brushProperty name="width" value="0.025" units="cm"/>
      <inkml:brushProperty name="height" value="0.025" units="cm"/>
      <inkml:brushProperty name="color" value="#E71224"/>
    </inkml:brush>
  </inkml:definitions>
  <inkml:trace contextRef="#ctx0" brushRef="#br0">0 90 10922,'0'0'9321,"49"25"-7367,1-25-385,17 0-447,13-8-418,12-3-159,4-2-33,1-1-256,-4-1-191,-10 2-1,-11 2-96,-12 0-1314,-17 2-2529,-17 3-2467,-15 2-9097</inkml:trace>
</inkml:ink>
</file>

<file path=ppt/ink/ink34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48.618"/>
    </inkml:context>
    <inkml:brush xml:id="br0">
      <inkml:brushProperty name="width" value="0.025" units="cm"/>
      <inkml:brushProperty name="height" value="0.025" units="cm"/>
      <inkml:brushProperty name="color" value="#E71224"/>
    </inkml:brush>
  </inkml:definitions>
  <inkml:trace contextRef="#ctx0" brushRef="#br0">245 316 12908,'0'0'7602,"8"-8"-4719,27-24-1047,-34 31-1779,-1 0-1,1 1 1,0-1 0,-1 0-1,1 1 1,-1-1-1,1 0 1,-1 0 0,1 1-1,-1-1 1,1 0 0,-1 0-1,0 0 1,1 0-1,-1 1 1,0-1 0,0 0-1,1 0 1,-1 0-1,0 0 1,0 0 0,0 0-1,0 0 1,-1 0-1,1 0 1,0 0 0,0 1-1,0-1 1,-1 0-1,1 0 1,0 0 0,-1 0-1,1 0 1,-1 1 0,1-1-1,-1 0 1,1 0-1,-1 1 1,0-1 0,1 0-1,-1 1 1,0-1-1,0 1 1,1-1 0,-1 1-1,0-1 1,-1 1-1,-37-13 438,39 13-491,-10-2 4,-1 1-1,1 1 1,-1 0-1,1 0 1,0 1 0,-1 0-1,1 1 1,0 0 0,0 1-1,0 0 1,0 0-1,0 1 1,-17 10 0,21-11 49,0 1-1,0 0 1,1 0 0,0 0 0,0 0 0,0 1 0,0 0-1,1 0 1,-1 0 0,1 1 0,1 0 0,-1-1 0,1 1 0,0 0-1,0 1 1,1-1 0,0 0 0,0 1 0,0-1 0,1 1 0,0 0-1,0 8 1,1-13-41,0 0 0,0 0 0,0-1-1,0 1 1,1 0 0,-1-1 0,0 1 0,1 0-1,0-1 1,-1 1 0,1-1 0,0 1 0,0-1-1,0 1 1,0-1 0,0 1 0,0-1 0,0 0-1,1 0 1,-1 0 0,0 1 0,2 0-1,1 0 7,0 0 0,0-1 0,0 1 0,0-1 0,0 0-1,0 0 1,0 0 0,0 0 0,5-1 0,3 1 18,0-1 0,-1-1 0,1 0 0,-1-1 0,1 0 0,14-5 0,-11 1 45,-1 0-1,1-2 1,-2 1 0,1-1-1,-1-1 1,-1-1-1,1 1 1,-2-2-1,1 0 1,-2 0 0,1-1-1,10-16 1,-14 17-15,1 0 0,-2-1 0,0 0 1,0 0-1,-1-1 0,-1 1 0,0-1 0,0 0 1,-1 0-1,-1 0 0,0-1 0,-1 1 1,-1-1-1,-1-20 0,0 31-69,1-1 0,-1 0 0,0 1 0,0-1 0,0 0 0,-1 1 0,1-1 0,-1 1 0,0 0 0,0 0 0,0 0 0,0 0 0,-1 0 0,1 0 0,-1 0 0,1 1 0,-1-1 0,0 1 0,0 0 0,-1 0 0,1 0 0,0 0 0,0 0 0,-1 1 0,1 0 0,-1-1 0,-6 0 0,4 1 0,1 0 0,-1 1 0,1-1 0,-1 1 0,1 1 0,-1-1 0,1 1 0,0 0 0,-1 0 0,1 0 0,0 1 0,-1-1 0,1 2 0,0-1 0,0 0 0,1 1 0,-1 0 0,-6 5 0,4-1-436,-1 0 0,1 1 0,0 0 0,1 0 0,0 0 1,0 1-1,-8 18 0,13-25 315,0-1 0,0 1 0,0 0 0,0 0 0,1 0 0,-1 0 0,1 0 1,-1 0-1,1 0 0,0 0 0,0 0 0,0 0 0,0 0 0,0 0 0,0 0 0,1 0 0,-1 0 1,1 0-1,-1 0 0,1 0 0,0 0 0,0 0 0,0 0 0,0 0 0,0-1 0,0 1 0,0 0 1,0-1-1,1 1 0,-1-1 0,1 1 0,-1-1 0,1 0 0,0 0 0,-1 1 0,1-1 1,0-1-1,0 1 0,0 0 0,0 0 0,0-1 0,0 1 0,0-1 0,0 1 0,4-1 0,31 5-5206,6-4-2590</inkml:trace>
</inkml:ink>
</file>

<file path=ppt/ink/ink34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48.996"/>
    </inkml:context>
    <inkml:brush xml:id="br0">
      <inkml:brushProperty name="width" value="0.025" units="cm"/>
      <inkml:brushProperty name="height" value="0.025" units="cm"/>
      <inkml:brushProperty name="color" value="#E71224"/>
    </inkml:brush>
  </inkml:definitions>
  <inkml:trace contextRef="#ctx0" brushRef="#br0">99 155 19571,'0'0'5541,"-43"66"-2530,22-39-737,3 0-609,6-4-960,7-4-705,5-5 0,9-9-224,12-5-1890,5-6-2274,-2-16-3748</inkml:trace>
  <inkml:trace contextRef="#ctx0" brushRef="#br0" timeOffset="1">155 6 21460,'0'0'10891,"-35"-5"-26138</inkml:trace>
</inkml:ink>
</file>

<file path=ppt/ink/ink34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2:07.645"/>
    </inkml:context>
    <inkml:brush xml:id="br0">
      <inkml:brushProperty name="width" value="0.025" units="cm"/>
      <inkml:brushProperty name="height" value="0.025" units="cm"/>
      <inkml:brushProperty name="color" value="#E71224"/>
    </inkml:brush>
  </inkml:definitions>
  <inkml:trace contextRef="#ctx0" brushRef="#br0">243 53 13261,'5'-10'3133,"13"-28"956,-16 34-1961,-4 6-245,-13 26-224,-12 28-902,3 0-1,2 2 1,-27 114 0,-15 190 636,45-200-892,4 241 0,40 162-355,-22-526-362,3 148 747,-7-168-1080,0-1 1,-1 1-1,-1 0 1,-1 0-1,-1-1 1,0 0-1,-12 25 0,5-24-3833,-2-10-3092</inkml:trace>
</inkml:ink>
</file>

<file path=ppt/ink/ink34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2:08.336"/>
    </inkml:context>
    <inkml:brush xml:id="br0">
      <inkml:brushProperty name="width" value="0.025" units="cm"/>
      <inkml:brushProperty name="height" value="0.025" units="cm"/>
      <inkml:brushProperty name="color" value="#E71224"/>
    </inkml:brush>
  </inkml:definitions>
  <inkml:trace contextRef="#ctx0" brushRef="#br0">1 215 15951,'0'0'3107,"13"4"-1959,17 4-792,1-2 1,-1-2-1,1 0 0,0-2 1,31-3-1,176-16 647,-133 7-931,856-57 129,214-19-300,-1129 82 120,664-51-65,1 52 974,-305 59 278,-222-25-1044,-179-30-263,1 0-1,0 0 0,0 0 0,0-1 0,0 0 0,0 0 0,0-1 0,6-1 0,-12 2 16,1 0 0,0-1-1,-1 1 1,1 0 0,0-1-1,-1 1 1,1-1 0,0 1 0,-1-1-1,1 1 1,-1-1 0,1 0-1,-1 1 1,1-1 0,-1 0-1,1 1 1,-1-1 0,0 0-1,1 1 1,-1-1 0,0 0-1,0 0 1,1 0 0,-1-2-266,0 0 1,0 0-1,0 0 1,-1 0 0,1 1-1,-1-1 1,1 0-1,-1 0 1,-2-3 0,-11-30-5935</inkml:trace>
</inkml:ink>
</file>

<file path=ppt/ink/ink34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2:08.679"/>
    </inkml:context>
    <inkml:brush xml:id="br0">
      <inkml:brushProperty name="width" value="0.025" units="cm"/>
      <inkml:brushProperty name="height" value="0.025" units="cm"/>
      <inkml:brushProperty name="color" value="#E71224"/>
    </inkml:brush>
  </inkml:definitions>
  <inkml:trace contextRef="#ctx0" brushRef="#br0">368 2 9993,'0'0'8088,"10"0"-5744,28 0-1654,-2-1-331,0 2 1,-1 1-1,1 1 1,62 16-1,-95-19-306,-1 1 0,0 0 0,0 0 0,0-1 0,1 1 0,-1 1 0,0-1 0,0 0 0,-1 0-1,1 1 1,0-1 0,0 1 0,-1 0 0,1-1 0,-1 1 0,1 0 0,-1 0 0,0 0 0,1 0 0,-1 0 0,0 0-1,-1 0 1,1 1 0,0-1 0,-1 0 0,1 0 0,-1 1 0,1-1 0,-1 0 0,0 1 0,0-1 0,-1 4 0,0-1 74,0 1 1,-1-1 0,0 0-1,0 1 1,0-1 0,-1 0-1,0 0 1,0 0 0,0-1-1,0 1 1,-1-1 0,-6 7-1,-17 13 485,-1-1 1,-1-2-1,0-1 0,-57 29 0,-143 51 302,91-42-1232,97-39-761,9-4-2365,12-7-3126</inkml:trace>
</inkml:ink>
</file>

<file path=ppt/ink/ink34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2:09.277"/>
    </inkml:context>
    <inkml:brush xml:id="br0">
      <inkml:brushProperty name="width" value="0.025" units="cm"/>
      <inkml:brushProperty name="height" value="0.025" units="cm"/>
      <inkml:brushProperty name="color" value="#E71224"/>
    </inkml:brush>
  </inkml:definitions>
  <inkml:trace contextRef="#ctx0" brushRef="#br0">1 607 14638,'0'0'10912,"10"-7"-9418,40-29-1115,-2-3 0,-2-2 0,-1-2 0,39-51 0,151-210 876,-232 300-1259,25-28-170,-27 31 167,-1 1 1,1-1-1,-1 1 0,1-1 1,0 1-1,-1-1 1,1 1-1,0-1 1,-1 1-1,1 0 1,0-1-1,0 1 1,-1 0-1,1 0 1,0 0-1,0 0 1,0-1-1,-1 1 1,1 0-1,0 0 1,0 1-1,-1-1 1,1 0-1,0 0 1,0 0-1,0 0 1,-1 1-1,1-1 1,0 0-1,0 1 1,-1-1-1,1 0 1,0 1-1,-1-1 1,1 1-1,-1-1 0,1 1 1,0-1-1,-1 1 1,1 0-1,-1-1 1,0 1-1,1 0 1,-1-1-1,1 1 1,-1 0-1,0 0 1,6 13-62,-2 0 0,1 0 0,-2 0 0,0 0 0,1 20 1,5 21-81,-3-27-553,1-1 0,19 47 1,-19-61-141,-1 0 1,1 0-1,1 0 0,11 12 1,30 25-5059</inkml:trace>
</inkml:ink>
</file>

<file path=ppt/ink/ink34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2:10.128"/>
    </inkml:context>
    <inkml:brush xml:id="br0">
      <inkml:brushProperty name="width" value="0.025" units="cm"/>
      <inkml:brushProperty name="height" value="0.025" units="cm"/>
      <inkml:brushProperty name="color" value="#E71224"/>
    </inkml:brush>
  </inkml:definitions>
  <inkml:trace contextRef="#ctx0" brushRef="#br0">34 67 11851,'0'0'3043,"8"-11"133,0-2-2028,26-30 3699,-34 54-960,-5 11-2935,-2 0 0,-19 42 0,-10 30-401,34-86-539,0 1 0,0 0 1,1 0-1,0 0 0,0 0 1,1 0-1,0 0 0,3 15 1,-3-23-59,1 1 0,-1-1 0,1 1 0,-1-1 0,1 0 0,0 1 0,0-1 0,0 0 0,-1 0 0,1 0 0,0 0 0,0 0 0,1 0 1,-1 0-1,0 0 0,0 0 0,0 0 0,1 0 0,-1-1 0,0 1 0,1-1 0,-1 1 0,0-1 0,1 1 0,-1-1 0,1 0 0,-1 0 0,1 1 0,-1-1 0,1 0 0,-1 0 0,1-1 0,-1 1 1,0 0-1,3-1 0,0 1-502,-1-1 0,1 0 0,-1 0 0,0 0 0,1 0 0,-1-1 0,0 1 0,0-1 0,0 1 0,0-1 0,0 0 0,0-1 0,4-3 0,8-19-7535</inkml:trace>
</inkml:ink>
</file>

<file path=ppt/ink/ink34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2:10.487"/>
    </inkml:context>
    <inkml:brush xml:id="br0">
      <inkml:brushProperty name="width" value="0.025" units="cm"/>
      <inkml:brushProperty name="height" value="0.025" units="cm"/>
      <inkml:brushProperty name="color" value="#E71224"/>
    </inkml:brush>
  </inkml:definitions>
  <inkml:trace contextRef="#ctx0" brushRef="#br0">50 40 21588,'0'0'4421,"-50"-31"-1795,50 27-1505,6 2-1057,19 2-128,6 0-32,5 0-2082,2 0-4164,-4-2-13741</inkml:trace>
</inkml:ink>
</file>

<file path=ppt/ink/ink34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2:11.245"/>
    </inkml:context>
    <inkml:brush xml:id="br0">
      <inkml:brushProperty name="width" value="0.025" units="cm"/>
      <inkml:brushProperty name="height" value="0.025" units="cm"/>
      <inkml:brushProperty name="color" value="#E71224"/>
    </inkml:brush>
  </inkml:definitions>
  <inkml:trace contextRef="#ctx0" brushRef="#br0">1 0 17969,'0'0'4356,"57"40"-608,-25-16-1859,5 0 33,-3 1-384,-1 1-1186,-2-3-288,1-2-576,0-10-1122,1-7-1473,1-4-1281,-2-22-2851</inkml:trace>
</inkml:ink>
</file>

<file path=ppt/ink/ink34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2:11.607"/>
    </inkml:context>
    <inkml:brush xml:id="br0">
      <inkml:brushProperty name="width" value="0.025" units="cm"/>
      <inkml:brushProperty name="height" value="0.025" units="cm"/>
      <inkml:brushProperty name="color" value="#E71224"/>
    </inkml:brush>
  </inkml:definitions>
  <inkml:trace contextRef="#ctx0" brushRef="#br0">254 1 21204,'0'0'3139,"-64"67"-769,27-17-192,-2 7-1089,-2 3-416,7-2-32,9-3-449,15-8-545,7-13-3458,3-9-6471</inkml:trace>
</inkml:ink>
</file>

<file path=ppt/ink/ink34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2:12.310"/>
    </inkml:context>
    <inkml:brush xml:id="br0">
      <inkml:brushProperty name="width" value="0.025" units="cm"/>
      <inkml:brushProperty name="height" value="0.025" units="cm"/>
      <inkml:brushProperty name="color" value="#E71224"/>
    </inkml:brush>
  </inkml:definitions>
  <inkml:trace contextRef="#ctx0" brushRef="#br0">43 1874 13869,'0'0'5024,"-8"2"-2948,-26 6-741,66-40 667,442-295 2339,-312 222-4198,973-686 210,-934 646-252,328-214 650,-380 260-333,-121 78-63,-25 17-208,-18 11-500,-92 59-9395,66-47 3732</inkml:trace>
</inkml:ink>
</file>

<file path=ppt/ink/ink34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2:12.823"/>
    </inkml:context>
    <inkml:brush xml:id="br0">
      <inkml:brushProperty name="width" value="0.025" units="cm"/>
      <inkml:brushProperty name="height" value="0.025" units="cm"/>
      <inkml:brushProperty name="color" value="#E71224"/>
    </inkml:brush>
  </inkml:definitions>
  <inkml:trace contextRef="#ctx0" brushRef="#br0">40 74 11211,'0'0'2610,"-4"-10"1,-12-34-337,4 25 680,12 18-2907,0 1 0,-1 0 0,1 0 0,0 0 0,0 0 0,0 0 0,-1 0 0,1 0-1,0 0 1,0 0 0,0 0 0,-1 0 0,1 0 0,0 0 0,0 0 0,0 0 0,0 1 0,-1-1 0,1 0 0,0 0 0,0 0 0,0 0 0,0 0 0,-1 0 0,1 0 0,0 1 0,0-1 0,0 0 0,0 0 0,0 0 0,-1 0 0,1 0 0,0 1 0,0-1 0,0 0 0,0 0 0,0 0 0,0 1 0,0-1 0,0 0-1,0 0 1,0 0 0,0 0 0,0 1 0,0-1 0,0 0 0,-1 31 974,3-19-869,1 0 1,1 0 0,0 0 0,1 0 0,0-1 0,13 21 0,50 63 1000,-52-73-964,44 53 113,3-2 0,3-4-1,106 87 1,-69-76 32,225 132-1,229 116 1199,-417-243-1516,72 26 52,-10-6 601,-193-100-541,-1 1 1,0-1-1,0 1 0,-1 1 1,8 7-1,-12-11-92,-1 0 0,1 1 0,-1-1 0,0 0-1,0 1 1,0-1 0,-1 1 0,1-1 0,-1 1 0,0 0 0,0 0-1,0 0 1,0 0 0,0 6 0,-2-7-539,-2-8-2363,-9-17-3214</inkml:trace>
</inkml:ink>
</file>

<file path=ppt/ink/ink34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2:13.521"/>
    </inkml:context>
    <inkml:brush xml:id="br0">
      <inkml:brushProperty name="width" value="0.025" units="cm"/>
      <inkml:brushProperty name="height" value="0.025" units="cm"/>
      <inkml:brushProperty name="color" value="#E71224"/>
    </inkml:brush>
  </inkml:definitions>
  <inkml:trace contextRef="#ctx0" brushRef="#br0">44 1 19699,'0'0'7495,"-18"68"-6054,9-18-480,-1 5-192,5-1-289,4-4-384,1-7-224,4-8-1089,9-8-1217,1-12-1282,-2-15-1729,4-5-4292</inkml:trace>
</inkml:ink>
</file>

<file path=ppt/ink/ink34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2:13.883"/>
    </inkml:context>
    <inkml:brush xml:id="br0">
      <inkml:brushProperty name="width" value="0.025" units="cm"/>
      <inkml:brushProperty name="height" value="0.025" units="cm"/>
      <inkml:brushProperty name="color" value="#E71224"/>
    </inkml:brush>
  </inkml:definitions>
  <inkml:trace contextRef="#ctx0" brushRef="#br0">219 0 19859,'0'0'4569,"-12"8"-2978,-11 6-879,1 2 0,1 1 0,-36 35 0,49-43-605,-1-1 1,2 1 0,-1 1 0,1-1-1,1 1 1,-1 0 0,2 1 0,0-1 0,0 1-1,0 0 1,2 1 0,-1-1 0,-1 12-1,5-22-123,0 0 0,0 0-1,0 0 1,0-1-1,1 1 1,-1 0-1,0 0 1,0 0 0,0-1-1,1 1 1,-1 0-1,0 0 1,1-1 0,-1 1-1,1 0 1,-1-1-1,1 1 1,-1 0-1,1-1 1,-1 1 0,1-1-1,0 1 1,-1-1-1,1 1 1,0-1 0,1 1-1,27 6-201,36-11 12,-61 4 171,50-8-401,-37 4 404,0 1 1,1 0-1,-1 2 1,1 0-1,0 1 1,-1 1-1,30 4 1,-45-4 63,0-1 1,-1 1 0,1-1-1,0 1 1,0 0 0,0 0 0,0 0-1,-1 0 1,1 0 0,0 0 0,-1 1-1,1-1 1,-1 1 0,1-1-1,-1 1 1,0-1 0,1 1 0,-1 0-1,0-1 1,0 1 0,0 0-1,-1 0 1,1 0 0,0 0 0,-1 0-1,1 0 1,-1 0 0,0 0-1,1 0 1,-1 0 0,0 0 0,0 0-1,-1 0 1,1 0 0,0 0 0,-1 0-1,1 0 1,-2 3 0,0 3 182,-1-1 0,0 1 1,-1-1-1,1 0 0,-1 0 0,-1-1 1,1 1-1,-11 10 0,-5 3-67,0-2 1,-1-1-1,-34 22 0,42-31-129,0-1 1,0 0 0,0-1-1,-1 0 1,0-2-1,0 1 1,0-1-1,-18 2 1,30-6-27,0 0-1,0 1 1,0-1-1,0 0 1,0 0 0,0 0-1,0 0 1,0 0-1,-1-1 1,1 1 0,0 0-1,1-1 1,-1 0-1,0 1 1,0-1 0,0 0-1,0 0 1,0 0-1,1 0 1,-1 0 0,0-1-1,1 1 1,-1-1-1,1 1 1,0-1 0,-1 1-1,1-1 1,0 1-1,0-1 1,0 0 0,0 0-1,-1-2 1,1-2-233,0 1 0,1 0 0,-1-1 0,1 1 0,0 0 0,1-1 1,-1 1-1,1 0 0,0 0 0,0-1 0,4-8 0,13-27-7175</inkml:trace>
</inkml:ink>
</file>

<file path=ppt/ink/ink34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2:14.599"/>
    </inkml:context>
    <inkml:brush xml:id="br0">
      <inkml:brushProperty name="width" value="0.025" units="cm"/>
      <inkml:brushProperty name="height" value="0.025" units="cm"/>
      <inkml:brushProperty name="color" value="#E71224"/>
    </inkml:brush>
  </inkml:definitions>
  <inkml:trace contextRef="#ctx0" brushRef="#br0">51 64 19571,'5'-8'2375,"-3"4"-1861,15-26 1047,-17 28-1306,1 1-1,0-1 1,1 1-1,-1-1 1,0 1-1,0 0 1,1-1-1,-1 1 1,0 0 0,1 0-1,0 0 1,-1 0-1,1 0 1,-1 0-1,1 1 1,0-1-1,3 0 1,-5 1-187,1 1 0,0-1 0,-1 1 1,1-1-1,0 1 0,-1-1 0,1 1 0,-1 0 0,1-1 0,-1 1 0,1 0 0,-1-1 1,0 1-1,1 0 0,-1 0 0,0-1 0,0 1 0,1 0 0,-1 0 0,0-1 0,0 1 1,0 0-1,0 0 0,0 0 0,0 0 0,0-1 0,0 1 0,-1 1 0,0 33 622,1-30-478,-4 25-33,-2-1-1,-1 1 0,-1-1 0,-22 52 0,18-51-79,1 0 0,2 1 0,-11 62 0,19-91-99,1-1 0,-1 1 0,1-1 0,0 1 0,0-1 0,0 0 0,0 1 0,0-1 0,0 1 0,0-1 0,0 1 0,1-1 0,-1 0 0,0 1 0,1-1 0,0 1 0,-1-1 0,1 0 0,0 0 0,-1 1 0,1-1 0,0 0 0,0 0 0,0 0 0,0 0 0,0 0 0,0 0 0,0 0 0,1 0 0,1 1 0,2-1 0,0 0 0,0 0 0,1-1 0,-1 0 0,0 1 0,0-2 0,9 0 0,-7 0 0,34-5-1460,-1-2 0,0-1 1,59-23-1,-63 20-233,35-12-5189</inkml:trace>
</inkml:ink>
</file>

<file path=ppt/ink/ink34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2:15.144"/>
    </inkml:context>
    <inkml:brush xml:id="br0">
      <inkml:brushProperty name="width" value="0.025" units="cm"/>
      <inkml:brushProperty name="height" value="0.025" units="cm"/>
      <inkml:brushProperty name="color" value="#E71224"/>
    </inkml:brush>
  </inkml:definitions>
  <inkml:trace contextRef="#ctx0" brushRef="#br0">15 171 17521,'0'0'9678,"-2"12"-9059,-3 47 470,4 95 0,2 42-2733,-1-245-6907,3 0 4700,1-37 596,-10-57 1042,2 95 4573,-1 1 3733,6 52-4907,0 0-1,0-1 1,0 1 0,1 0-1,0-1 1,0 1-1,4 7 1,-4-9-1066,0 0 1,0 0-1,0 0 1,1 0-1,-1 0 1,1 0-1,0-1 0,0 1 1,0-1-1,0 0 1,0 0-1,1 0 1,-1 0-1,1-1 0,-1 1 1,1-1-1,-1 0 1,1 0-1,0 0 0,-1 0 1,1-1-1,0 0 1,0 1-1,0-1 1,-1-1-1,1 1 0,0 0 1,0-1-1,0 0 1,4-2-1,1 0-71,1-2-1,-1 1 1,0-1 0,0 0-1,-1-1 1,1 0 0,8-9-1,53-56 165,-53 53-201,10-13-12,-19 21 0,0 0 0,1 0 0,0 1 0,0 0 0,1 1 0,0 0 0,20-12 0,-29 20 0,-1 0 0,1 0 0,-1 0 0,1 0 0,-1 0 0,1 0 0,-1 0 0,1 0 0,-1 1 0,1-1 0,-1 0 0,1 0 0,-1 1 0,1-1 0,-1 0 0,1 1 0,-1-1 0,0 0 0,1 1 0,-1-1 0,0 0 0,1 1 0,-1-1 0,0 1 0,1-1 0,-1 1 0,0-1 0,0 1 0,0-1 0,1 1 0,-1-1 0,0 1 0,0-1 0,0 1 0,0-1 0,0 1 0,0-1 0,0 1 0,0-1 0,0 1 0,0-1 0,0 1 0,-1-1 0,1 1 0,0 0 0,-2 33 0,1-32 0,-26 141 0,17-99 0,1 0 0,-3 61 0,11-87 0,0-7-299,0 1 1,0-1-1,2 1 1,-1 0 0,1-1-1,1 1 1,0-1-1,1 1 1,0-1-1,7 17 1,11-1-6637</inkml:trace>
</inkml:ink>
</file>

<file path=ppt/ink/ink34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2:18.475"/>
    </inkml:context>
    <inkml:brush xml:id="br0">
      <inkml:brushProperty name="width" value="0.025" units="cm"/>
      <inkml:brushProperty name="height" value="0.025" units="cm"/>
      <inkml:brushProperty name="color" value="#E71224"/>
    </inkml:brush>
  </inkml:definitions>
  <inkml:trace contextRef="#ctx0" brushRef="#br0">1 259 6534,'0'0'20468,"58"-57"-20116,-26 26-224,6-1-128,-2-2-641,-1 5-1377,-3 1-1249,-6 3-1633,-4 2-2788</inkml:trace>
</inkml:ink>
</file>

<file path=ppt/ink/ink34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2:19.286"/>
    </inkml:context>
    <inkml:brush xml:id="br0">
      <inkml:brushProperty name="width" value="0.025" units="cm"/>
      <inkml:brushProperty name="height" value="0.025" units="cm"/>
      <inkml:brushProperty name="color" value="#E71224"/>
    </inkml:brush>
  </inkml:definitions>
  <inkml:trace contextRef="#ctx0" brushRef="#br0">66 40 10666,'0'0'1009,"-10"-4"1457,0-1-1442,-17-7 207,8-6 2504,65 50-740,116 126-596,-88-81-2160,146 114 0,150 51 508,-43-31 1229,-120-74-797,-115-80-412,-2 4 0,154 136 0,-188-137-206,-81-60-1260,3-11-3775,-2-10-4606</inkml:trace>
</inkml:ink>
</file>

<file path=ppt/ink/ink34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2:19.845"/>
    </inkml:context>
    <inkml:brush xml:id="br0">
      <inkml:brushProperty name="width" value="0.025" units="cm"/>
      <inkml:brushProperty name="height" value="0.025" units="cm"/>
      <inkml:brushProperty name="color" value="#E71224"/>
    </inkml:brush>
  </inkml:definitions>
  <inkml:trace contextRef="#ctx0" brushRef="#br0">59 0 17104,'0'0'7784,"-4"13"-6722,-40 179 2068,39-160-2970,2 0 0,1 1-1,1-1 1,5 49 0,-3-79-220,-1 0 1,1 0-1,-1 0 0,1 0 1,0 0-1,0 0 0,0 0 1,0-1-1,0 1 1,0 0-1,1 0 0,-1-1 1,0 1-1,1-1 0,-1 1 1,1-1-1,0 0 0,2 2 1,-3-2-360,0-1 1,1 1-1,-1-1 1,0 0-1,0 1 1,0-1-1,1 0 1,-1 0-1,0 1 1,0-1-1,0 0 1,1 0-1,-1 0 1,0-1-1,0 1 1,0 0-1,1 0 1,-1-1-1,0 1 1,0-1-1,2 0 0,2-4-5730</inkml:trace>
</inkml:ink>
</file>

<file path=ppt/ink/ink34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2:20.186"/>
    </inkml:context>
    <inkml:brush xml:id="br0">
      <inkml:brushProperty name="width" value="0.025" units="cm"/>
      <inkml:brushProperty name="height" value="0.025" units="cm"/>
      <inkml:brushProperty name="color" value="#E71224"/>
    </inkml:brush>
  </inkml:definitions>
  <inkml:trace contextRef="#ctx0" brushRef="#br0">0 85 16367,'0'0'8649,"87"9"-6087,-34-20-608,4-4-769,7-4-384,-2 1-609,0 2-96,-8 5-160,-7 7-673,-11 4-192,-7 0-1217,-10 2-961,-8 6-864,-7-3-1891</inkml:trace>
</inkml:ink>
</file>

<file path=ppt/ink/ink34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2:20.574"/>
    </inkml:context>
    <inkml:brush xml:id="br0">
      <inkml:brushProperty name="width" value="0.025" units="cm"/>
      <inkml:brushProperty name="height" value="0.025" units="cm"/>
      <inkml:brushProperty name="color" value="#E71224"/>
    </inkml:brush>
  </inkml:definitions>
  <inkml:trace contextRef="#ctx0" brushRef="#br0">1 19 13741,'0'0'9001,"85"-9"-8041,-34 9-575,11 0-289,7 0-416,5 0-1762,-2 0-2210,-8-10-1858</inkml:trace>
</inkml:ink>
</file>

<file path=ppt/ink/ink34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2:20.918"/>
    </inkml:context>
    <inkml:brush xml:id="br0">
      <inkml:brushProperty name="width" value="0.025" units="cm"/>
      <inkml:brushProperty name="height" value="0.025" units="cm"/>
      <inkml:brushProperty name="color" value="#E71224"/>
    </inkml:brush>
  </inkml:definitions>
  <inkml:trace contextRef="#ctx0" brushRef="#br0">248 1 16976,'0'0'4922,"-11"3"-2941,-10 3-1154,1 0 0,0 2 0,-23 12 1,38-18-745,1 0 1,-1 0-1,1 1 1,-1 0 0,1 0-1,0 0 1,0 0-1,0 1 1,1 0-1,-1-1 1,1 1 0,0 1-1,0-1 1,0 0-1,1 1 1,0-1 0,0 1-1,0 0 1,0 0-1,0 0 1,1 0 0,-1 8-1,2-12-77,0 0-1,0 0 0,1 0 1,-1 0-1,0-1 0,1 1 1,-1 0-1,1 0 0,-1 0 1,1 0-1,-1 0 0,1 0 1,0-1-1,-1 1 0,1 0 1,0-1-1,0 1 0,-1 0 1,1-1-1,0 1 0,0-1 1,0 1-1,0-1 0,0 1 1,0-1-1,0 0 0,0 0 1,0 1-1,0-1 1,0 0-1,1 0 0,41 2 93,-33-2-52,36-1 50,69 3-70,-104-1-31,0 0 1,0 1-1,-1 1 0,1 0 1,0 0-1,-1 1 1,0 0-1,10 6 0,-17-8 20,0-1 0,-1 0-1,1 1 1,-1 0-1,1 0 1,-1-1 0,0 1-1,0 1 1,0-1 0,0 0-1,0 0 1,0 1 0,-1-1-1,1 1 1,-1 0 0,1-1-1,-1 1 1,0 0 0,0 0-1,0 0 1,-1-1-1,1 1 1,-1 0 0,0 0-1,1 0 1,-1 0 0,-1 0-1,1 0 1,0 0 0,-1 0-1,1 0 1,-1 0 0,0 0-1,0 0 1,0-1-1,0 1 1,-1 0 0,-1 3-1,-4 4 207,0 0 0,-1 0-1,1-1 1,-2 0 0,1-1-1,-1 0 1,-1 0 0,-12 7-1,-9 5-33,-2-1 0,-59 25 0,72-36-167,-1-1 1,0-1 0,0-1-1,-1 0 1,1-2-1,-23 1 1,43-4-69,0 0 1,1 0-1,-1 1 0,1-1 1,-1 0-1,0 0 0,1 0 1,-1-1-1,0 1 0,1 0 1,-1 0-1,1 0 0,-1 0 1,0 0-1,1-1 0,-1 1 1,1 0-1,-1-1 0,1 1 1,-1 0-1,1-1 0,-1 1 1,1-1-1,-1 1 0,1 0 1,-1-1-1,1 1 0,0-1 1,-1 0-1,1 1 0,0-1 1,0 1-1,-1-1 0,1 1 1,0-1-1,0 0 0,0 1 1,0-1-1,0 1 0,0-1 1,0-1-1,8-26-6022,11-6-3603</inkml:trace>
</inkml:ink>
</file>

<file path=ppt/ink/ink34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2:22.223"/>
    </inkml:context>
    <inkml:brush xml:id="br0">
      <inkml:brushProperty name="width" value="0.025" units="cm"/>
      <inkml:brushProperty name="height" value="0.025" units="cm"/>
      <inkml:brushProperty name="color" value="#E71224"/>
    </inkml:brush>
  </inkml:definitions>
  <inkml:trace contextRef="#ctx0" brushRef="#br0">0 0 22293,'0'0'6342,"26"63"-5797,-21-23-417,0 1-32,6 4-64,-4-4-1281,4-6-2243,-7-9-3811</inkml:trace>
</inkml:ink>
</file>

<file path=ppt/ink/ink34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2:24.669"/>
    </inkml:context>
    <inkml:brush xml:id="br0">
      <inkml:brushProperty name="width" value="0.025" units="cm"/>
      <inkml:brushProperty name="height" value="0.025" units="cm"/>
      <inkml:brushProperty name="color" value="#E71224"/>
    </inkml:brush>
  </inkml:definitions>
  <inkml:trace contextRef="#ctx0" brushRef="#br0">104 82 15503,'6'-9'1484,"1"-2"-886,39-50 5253,-47 65-1986,-4 21-3321,-38 77 187,-42 116-131,78-192-693,0 1 1,1 0-1,2 1 1,1-1-1,1 1 1,2 39-1,1-64-44,-1 1-1,0-1 0,1 1 0,0-1 1,0 1-1,0-1 0,0 0 0,0 1 1,1-1-1,0 0 0,-1 0 1,1 0-1,0 0 0,1-1 0,-1 1 1,0 0-1,1-1 0,-1 0 0,1 1 1,0-1-1,0 0 0,0 0 0,0-1 1,0 1-1,0-1 0,0 1 1,1-1-1,5 1 0,-3 0-766,1-1 0,0-1 0,0 1 0,0-1 0,0 0 0,0-1 0,0 1 0,0-1 0,0-1 0,-1 1 0,1-1 0,0-1 0,11-5 0,26-19-9020</inkml:trace>
</inkml:ink>
</file>

<file path=ppt/ink/ink34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2:25.044"/>
    </inkml:context>
    <inkml:brush xml:id="br0">
      <inkml:brushProperty name="width" value="0.025" units="cm"/>
      <inkml:brushProperty name="height" value="0.025" units="cm"/>
      <inkml:brushProperty name="color" value="#E71224"/>
    </inkml:brush>
  </inkml:definitions>
  <inkml:trace contextRef="#ctx0" brushRef="#br0">306 1 15214,'0'0'9999,"-9"10"-9001,-282 347 2451,286-345-4488,21-25 241,28-31-1267,23-34-3110,-2-1-3696,-23 26 362</inkml:trace>
</inkml:ink>
</file>

<file path=ppt/ink/ink34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2:25.388"/>
    </inkml:context>
    <inkml:brush xml:id="br0">
      <inkml:brushProperty name="width" value="0.025" units="cm"/>
      <inkml:brushProperty name="height" value="0.025" units="cm"/>
      <inkml:brushProperty name="color" value="#E71224"/>
    </inkml:brush>
  </inkml:definitions>
  <inkml:trace contextRef="#ctx0" brushRef="#br0">267 3 5349,'14'-2'8153,"-9"1"-2864,-10 18-2881,-31 72 302,26-68-2370,0 1-1,1 0 1,2 1 0,0 0-1,1 0 1,-4 46-1,9-59-403,1 0-1,0 0 1,1-1-1,0 1 1,0 0-1,1-1 1,0 1-1,1-1 1,0 1-1,0-1 1,1 0 0,9 16-1,-12-24-521,3 7-822,-3-1-4686</inkml:trace>
  <inkml:trace contextRef="#ctx0" brushRef="#br0" timeOffset="1">1 386 13581,'0'0'9609,"78"-4"-9033,-28 2-447,4-4-33,3-1-1410,6-6-3234,1-5-2531</inkml:trace>
</inkml:ink>
</file>

<file path=ppt/ink/ink34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2:25.744"/>
    </inkml:context>
    <inkml:brush xml:id="br0">
      <inkml:brushProperty name="width" value="0.025" units="cm"/>
      <inkml:brushProperty name="height" value="0.025" units="cm"/>
      <inkml:brushProperty name="color" value="#E71224"/>
    </inkml:brush>
  </inkml:definitions>
  <inkml:trace contextRef="#ctx0" brushRef="#br0">225 6 15471,'-8'-2'3251,"3"1"-3006,0 0 0,0 0 1,0 1-1,0-1 0,0 1 1,0 0-1,0 1 0,0-1 1,0 1-1,0 0 0,0 0 0,0 1 1,0 0-1,1-1 0,-1 2 1,1-1-1,-1 0 0,1 1 1,0 0-1,-5 3 0,-1 3-63,1 0 0,-1 0 0,2 1 0,-1 0 0,1 1 0,1 0 0,0 0 0,0 1 0,1-1 0,1 1 0,0 1 0,0-1 0,1 1 0,1 0 0,0 0 0,1 0 0,0 0 1,1 0-1,1 0 0,1 22 0,0-30-144,1-1 0,-1 1 0,1 0 0,0-1 0,0 0 1,0 1-1,0-1 0,1 0 0,-1 0 0,1 0 1,1-1-1,-1 1 0,0-1 0,1 1 0,-1-1 1,1 0-1,0-1 0,0 1 0,0-1 0,7 4 0,-5-4 82,-1 1 0,1-1-1,-1 0 1,1-1-1,-1 1 1,1-1-1,0 0 1,0 0 0,0-1-1,0 0 1,0 0-1,-1 0 1,1-1-1,0 0 1,0 0 0,9-3-1,-14 3-74,1 0 0,-1 0-1,0 1 1,1-1 0,-1 0 0,0 0-1,0 0 1,0-1 0,0 1 0,0 0-1,0 0 1,0 0 0,0-1 0,0 1-1,-1-1 1,1 1 0,0 0-1,-1-1 1,1 1 0,-1-1 0,0 1-1,0-1 1,1 0 0,-1 1 0,0-1-1,0 1 1,0-1 0,0 1 0,-1-1-1,1 1 1,0-1 0,-1 1-1,1-1 1,-1 1 0,1-1 0,-1 1-1,0-1 1,0 1 0,0 0 0,1-1-1,-1 1 1,0 0 0,-1 0 0,1 0-1,0 0 1,0 0 0,0 0-1,-1 0 1,-1-1 0,-10-2-45,1 0 0,-1 0 0,0 2 0,0 0 0,0 0 0,0 1 0,-26 1 0,32 0 0,-6 6 0,13-6 0,0 0 0,0 0 0,-1 0 0,1 0 0,0 0 0,0 1 0,0-1 0,0 0 0,0 0 0,0 0 0,0 0 0,0 0 0,-1 1 0,1-1 0,0 0 0,0 0 0,0 0 0,0 1 0,0-1 0,0 0 0,0 0 0,0 0 0,0 0 0,0 1 0,0-1 0,0 0 0,0 0 0,0 0 0,1 1 0,-1-1 0,0 0 0,0 0 0,0 0 0,0 0 0,0 1 0,0-1 0,0 0 0,0 0 0,0 0 0,1 0 0,-1 0 0,0 0 0,0 1 0,0-1 0,0 0 0,1 0 0,-1 0 0,0 0 0,0 0 0,0 0 0,0 0 0,1 0 0,-1 0 0,0 0 0,0 0 0,0 0 0,0 0 0,1 0 0,-1 0 0,0 0 0,0 0 0,0 0 0,1 0 0,-1 0 0,19 2 0,0 0 0,1-2 0,-1 0 0,0-1 0,0-1 0,0-1 0,31-8 0,-23 4 0,0 2 0,50-2 0,-77 7 0,1 1 0,-1-1 0,0 0 0,1 1 0,-1-1 0,1 1 0,-1-1 0,0 1 0,1-1 0,-1 1 0,0-1 0,0 1 0,1-1 0,-1 1 0,0-1 0,0 1 0,0 0 0,0-1 0,1 1 0,-1-1 0,0 1 0,0 0 0,0-1 0,-1 1 0,1-1 0,0 1 0,0-1 0,0 1 0,0 0 0,0-1 0,-1 1 0,1-1 0,0 1 0,0-1 0,-1 1 0,0 0 0,-9 24 0,-1-4-60,-35 72-2196,41-82 1256,1 0 0,1 1 0,0 0 0,1-1 0,0 1 0,0 21 1</inkml:trace>
</inkml:ink>
</file>

<file path=ppt/ink/ink34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2:26.341"/>
    </inkml:context>
    <inkml:brush xml:id="br0">
      <inkml:brushProperty name="width" value="0.025" units="cm"/>
      <inkml:brushProperty name="height" value="0.025" units="cm"/>
      <inkml:brushProperty name="color" value="#E71224"/>
    </inkml:brush>
  </inkml:definitions>
  <inkml:trace contextRef="#ctx0" brushRef="#br0">15 0 15407,'0'0'4292,"-14"73"-2274,14-29-865,0 9-321,0 10 129,0 4 128,0 0-672,8 1-289,1-7 0,6-6-128,0-6-961,1-9-1633,-1-4-2115,-3-4-3138</inkml:trace>
</inkml:ink>
</file>

<file path=ppt/ink/ink34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2:26.685"/>
    </inkml:context>
    <inkml:brush xml:id="br0">
      <inkml:brushProperty name="width" value="0.025" units="cm"/>
      <inkml:brushProperty name="height" value="0.025" units="cm"/>
      <inkml:brushProperty name="color" value="#E71224"/>
    </inkml:brush>
  </inkml:definitions>
  <inkml:trace contextRef="#ctx0" brushRef="#br0">14 0 15054,'0'0'3492,"0"65"63,-6-31-544,1-2-1218,3-5 129,2-5-737,0-5-736,0-10-353,10-7-352,5-3-1986,2-22-2947,1-8-4997</inkml:trace>
</inkml:ink>
</file>

<file path=ppt/ink/ink34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2:27.059"/>
    </inkml:context>
    <inkml:brush xml:id="br0">
      <inkml:brushProperty name="width" value="0.025" units="cm"/>
      <inkml:brushProperty name="height" value="0.025" units="cm"/>
      <inkml:brushProperty name="color" value="#E71224"/>
    </inkml:brush>
  </inkml:definitions>
  <inkml:trace contextRef="#ctx0" brushRef="#br0">86 0 17649,'0'0'9321,"-52"92"-8521,40-36-191,6 4-449,2 3-32,4 5-96,0 3 0,0 6-96,0 2-1441,3 4-1090,0-5-1633,0 2-416,1-5-9353</inkml:trace>
  <inkml:trace contextRef="#ctx0" brushRef="#br0" timeOffset="1">27 1275 13036,'-7'55'4549,"0"-1"-1442,0-5-929,3-5-513,3-7 33,1-9-1,0-7-800,0-12-737,6-9-31,5-4-962,-7-17-3748,2-10-8647</inkml:trace>
</inkml:ink>
</file>

<file path=ppt/ink/ink34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2:27.447"/>
    </inkml:context>
    <inkml:brush xml:id="br0">
      <inkml:brushProperty name="width" value="0.025" units="cm"/>
      <inkml:brushProperty name="height" value="0.025" units="cm"/>
      <inkml:brushProperty name="color" value="#E71224"/>
    </inkml:brush>
  </inkml:definitions>
  <inkml:trace contextRef="#ctx0" brushRef="#br0">1 0 17617,'0'0'12625,"13"4"-12006,31 5-398,-1-3 0,1-1 0,54-1 0,11-3-2776,-30 0-2949,-36-2-3251,-31-2 198</inkml:trace>
</inkml:ink>
</file>

<file path=ppt/ink/ink34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2:27.771"/>
    </inkml:context>
    <inkml:brush xml:id="br0">
      <inkml:brushProperty name="width" value="0.025" units="cm"/>
      <inkml:brushProperty name="height" value="0.025" units="cm"/>
      <inkml:brushProperty name="color" value="#E71224"/>
    </inkml:brush>
  </inkml:definitions>
  <inkml:trace contextRef="#ctx0" brushRef="#br0">38 0 12812,'0'0'6113,"8"3"-5083,13 4-177,18 7-100,1 1 0,47 26 0,-85-40-640,0 0 1,0 0-1,0 1 0,0-1 0,-1 0 0,1 1 1,0 0-1,-1-1 0,1 1 0,-1 0 0,1 0 1,-1 0-1,0 0 0,0 0 0,0 0 1,0 0-1,0 1 0,0-1 0,-1 0 0,1 0 1,-1 1-1,1-1 0,-1 0 0,0 1 0,0-1 1,0 1-1,0-1 0,-1 0 0,1 1 1,0-1-1,-1 0 0,0 0 0,1 1 0,-1-1 1,0 0-1,0 0 0,-1 0 0,-2 4 0,-5 7 572,-1 0-1,0-1 0,-1 0 0,-21 17 0,17-14-891,-63 62 1105,8-7-4375,54-54-2571</inkml:trace>
</inkml:ink>
</file>

<file path=ppt/ink/ink34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2:29.418"/>
    </inkml:context>
    <inkml:brush xml:id="br0">
      <inkml:brushProperty name="width" value="0.025" units="cm"/>
      <inkml:brushProperty name="height" value="0.025" units="cm"/>
      <inkml:brushProperty name="color" value="#E71224"/>
    </inkml:brush>
  </inkml:definitions>
  <inkml:trace contextRef="#ctx0" brushRef="#br0">199 1 18065,'0'0'5285,"-8"13"-4345,-182 245 618,189-256-3400,5-7 215,15-17-1248,23-33-3198,-16 15 778</inkml:trace>
</inkml:ink>
</file>

<file path=ppt/ink/ink34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2:29.772"/>
    </inkml:context>
    <inkml:brush xml:id="br0">
      <inkml:brushProperty name="width" value="0.025" units="cm"/>
      <inkml:brushProperty name="height" value="0.025" units="cm"/>
      <inkml:brushProperty name="color" value="#E71224"/>
    </inkml:brush>
  </inkml:definitions>
  <inkml:trace contextRef="#ctx0" brushRef="#br0">187 31 10570,'3'-6'942,"-2"4"-649,0 1-1,-1-1 1,1 0-1,0 1 1,-1 0-1,1-1 1,0 1-1,0-1 1,0 1-1,1 0 1,-1 0-1,0-1 1,0 1-1,1 0 1,-1 0-1,3-1 1,-3 11 3084,-1 13-2684,0-20-268,-4 71 1764,1-44-1598,2-1 0,2 30 0,0-50-535,0 1 0,1-1 0,0 0 0,0 0 0,0 1 0,1-1 0,1-1 0,-1 1 0,1 0 0,0-1 0,7 8 0,-7-9-573,19 24 1087,-15-14-3463,-8-5-5345</inkml:trace>
  <inkml:trace contextRef="#ctx0" brushRef="#br0" timeOffset="1">1 339 4676,'0'0'17361,"71"0"-16048,-19 0-480,8 0-417,10 0-224,-1-5-160,-5 1-672,-10 0-2755,-11-3-1794,-14 0-3716</inkml:trace>
</inkml:ink>
</file>

<file path=ppt/ink/ink34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2:30.115"/>
    </inkml:context>
    <inkml:brush xml:id="br0">
      <inkml:brushProperty name="width" value="0.025" units="cm"/>
      <inkml:brushProperty name="height" value="0.025" units="cm"/>
      <inkml:brushProperty name="color" value="#E71224"/>
    </inkml:brush>
  </inkml:definitions>
  <inkml:trace contextRef="#ctx0" brushRef="#br0">1 1 15407,'0'0'5221,"1"8"-4197,-1-4-935,1 0-1,-1 0 0,1 0 0,0 0 0,1 0 0,-1-1 0,1 1 0,0 0 0,0-1 0,0 1 0,0-1 0,0 1 1,1-1-1,0 0 0,-1 0 0,1-1 0,0 1 0,1 0 0,-1-1 0,0 0 0,1 0 0,-1 0 0,1 0 0,0 0 1,-1-1-1,1 1 0,0-1 0,0 0 0,4 0 0,3 1-173,0 0 0,0-1 1,0-1-1,1 0 0,-1 0 0,0-1 1,0 0-1,0-1 0,0-1 0,13-4 1,-14 4-574,0-2 0,0 1 0,0-1 1,0-1-1,-1 0 0,0 0 0,0-1 1,0 0-1,-1 0 0,9-11 0,-61 72 4381,-45 71-1,63-82-3564,2 1-1,-33 80 0,42-81-3573</inkml:trace>
</inkml:ink>
</file>

<file path=ppt/ink/ink34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2:33.200"/>
    </inkml:context>
    <inkml:brush xml:id="br0">
      <inkml:brushProperty name="width" value="0.025" units="cm"/>
      <inkml:brushProperty name="height" value="0.025" units="cm"/>
      <inkml:brushProperty name="color" value="#E71224"/>
    </inkml:brush>
  </inkml:definitions>
  <inkml:trace contextRef="#ctx0" brushRef="#br0">12851 1643 11883,'-14'-10'950,"-178"-175"1223,125 115-2174,-3 2-1,-3 4 1,-2 3-1,-4 4 1,-1 3-1,-113-56 1,-22 5-840,-445-150 0,-260 7 1706,337 123-305,-5 27 1,-4 25-1,-3 25 1,-714 36-1,884 40-426,2 18 0,3 19 0,2 18 0,-409 139 0,452-95-31,6 16 0,6 16 0,8 15 0,-484 320 1,628-347-64,-369 332 0,461-363 94,5 5 1,6 6-1,5 3 1,-89 151-1,144-201-69,4 3 1,3 2-1,4 2 0,4 1 0,-36 149 0,58-187-62,2 0 0,3 1 0,2-1 0,2 1 0,2 0 0,2 0 0,3 0 0,2-1 0,2 0 0,2 0 0,35 94 0,-22-92-10,1-1 0,3-2 0,2-1 1,64 79-1,-43-69 6,3-2-1,2-2 1,63 46 0,-10-22-10,3-6-1,3-4 0,225 97 1,-154-92 33,3-7 1,197 39-1,406 22 131,14-82 82,-3-50 79,1736-173 2707,-748-100-2093,-1260 156-1034,681-251 0,67-182-314,-1020 417 318,-7-12 0,403-314-1,-538 367 377,-4-5 0,-5-5 0,137-174 0,-197 214-52,-2-1-1,-4-3 1,35-77-1,-54 95-107,-3-1 0,-2-1-1,-2 0 1,-2-1 0,6-61-1,-16 74-31,-2 0-1,-1 0 0,-3 0 0,-1 0 1,-2 0-1,-2 1 0,-2 0 0,-1 0 1,-3 1-1,-1 0 0,-2 1 0,-2 1 1,-1 0-1,-2 2 0,-2 0 1,-1 2-1,-38-43 0,2 13-158,-2 3 0,-3 2-1,-3 4 1,-2 2 0,-2 4 0,-3 2-1,-108-50 1,28 28-761,-3 6-1,-316-81 0,-417-13-2941,-26 87-2481,217 49-2446</inkml:trace>
</inkml:ink>
</file>

<file path=ppt/ink/ink34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253"/>
    </inkml:context>
    <inkml:brush xml:id="br0">
      <inkml:brushProperty name="width" value="0.025" units="cm"/>
      <inkml:brushProperty name="height" value="0.025" units="cm"/>
    </inkml:brush>
  </inkml:definitions>
  <inkml:trace contextRef="#ctx0" brushRef="#br0">21 261 3908,'-5'10'4034,"3"-6"-1974,-1 1-1,1-1 1,1 1-1,-1 0 1,1 0 0,-1-1-1,1 1 1,0 9-1,5-14 1070,15-8-1869,29-29-433,77-74 0,-50 42-581,-43 40-246,-16 14 0,0 0 0,34-22 0,-50 37 0,0 0 0,1 0 0,-1 0 0,0 0 0,0 0 0,0 0 0,1 0 0,-1 0 0,0 0 0,0 0 0,1 0 0,-1 0 0,0 0 0,0 0 0,0 0 0,1 0 0,-1 0 0,0 0 0,0 0 0,0 0 0,1 0 0,-1 1 0,0-1 0,0 0 0,0 0 0,0 0 0,1 0 0,-1 1 0,0-1 0,0 0 0,0 0 0,0 0 0,0 1 0,0-1 0,0 0 0,0 0 0,1 0 0,-1 1 0,0-1 0,0 0 0,0 0 0,0 1 0,0-1 0,0 0 0,0 0 0,0 0 0,0 1 0,0-1 0,-1 0 0,1 0 0,0 0 0,0 1 0,0 11 0,0-12 0,-6 27 0,-2 1 0,-12 31 0,9-29 0,-10 45 0,17-58 0,2-11 0,0-1 0,1 1 0,-1 0 0,1 0 0,1-1 0,-1 1 0,1 0 0,0 0 0,0 0 0,2 10 0,-2-16-67,1 0 1,-1 0-1,0 0 1,1 1-1,-1-1 0,0 0 1,1 0-1,-1 0 1,0 0-1,1 1 0,-1-1 1,0 0-1,1 0 1,-1 0-1,0 0 0,1 0 1,-1 0-1,0 0 1,1 0-1,-1 0 0,1 0 1,-1 0-1,0 0 1,1 0-1,-1-1 1,0 1-1,1 0 0,-1 0 1,0 0-1,1 0 1,-1-1-1,0 1 0,0 0 1,1 0-1,-1-1 1,0 1-1,1 0 0,-1 0 1,0-1-1,12-12-7081,2-7-3764</inkml:trace>
</inkml:ink>
</file>

<file path=ppt/ink/ink34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254"/>
    </inkml:context>
    <inkml:brush xml:id="br0">
      <inkml:brushProperty name="width" value="0.025" units="cm"/>
      <inkml:brushProperty name="height" value="0.025" units="cm"/>
    </inkml:brush>
  </inkml:definitions>
  <inkml:trace contextRef="#ctx0" brushRef="#br0">0 0 15407,'0'0'17360,"66"33"-17360,-22-33 0,-1 0 0,-4 0 0,-8-5-1986,-9-2-3779,-8-4-4453</inkml:trace>
</inkml:ink>
</file>

<file path=ppt/ink/ink34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255"/>
    </inkml:context>
    <inkml:brush xml:id="br0">
      <inkml:brushProperty name="width" value="0.025" units="cm"/>
      <inkml:brushProperty name="height" value="0.025" units="cm"/>
    </inkml:brush>
  </inkml:definitions>
  <inkml:trace contextRef="#ctx0" brushRef="#br0">283 260 9129,'0'0'15689,"0"-9"-13180,0 5-2338,0 1 0,0 0 0,-1 0 0,1 0 0,-1-1 0,1 1-1,-1 0 1,0 0 0,0 0 0,-1 0 0,1 0 0,-1 0 0,1 1 0,-1-1 0,-2-3 0,1 3-64,0 1 0,-1-1 0,1 1 0,0 0 0,-1 0 0,1 0 0,-1 1 0,0-1 0,1 1 0,-1 0 0,0 0 0,0 0 0,0 0 0,0 1 0,-6-1 0,4 1-79,0-1 1,-1 1-1,1 0 1,0 1-1,0-1 0,0 1 1,0 1-1,0-1 0,0 1 1,0 0-1,0 0 1,0 1-1,1 0 0,-1 0 1,1 0-1,0 0 0,0 1 1,0 0-1,1 0 0,-1 0 1,1 1-1,0 0 1,0-1-1,0 2 0,1-1 1,0 0-1,0 0 0,0 1 1,0 0-1,1 0 1,0-1-1,1 1 0,-1 0 1,0 9-1,2-13-28,0-1 0,0 0 0,0 0 0,0 1 0,0-1 0,1 0 0,-1 0 0,0 0 0,1 1 0,-1-1 0,1 0 0,-1 0 0,1 0 0,0 0 0,-1 0 0,1 0 0,0 0 0,0 0 0,0 0 0,0 0 0,0 0 0,0-1 0,0 1 0,0 0 0,2 0 0,1 1 0,0 0 0,0-1 0,1 0 0,-1 1 0,1-2 0,-1 1 0,8 0 0,3-1 0,0 0 0,0-1 0,26-6 0,-28 4 0,1-2 0,-1 0 0,0 0 0,-1-1 0,1-1 0,-1 0 0,0-1 0,-1 0 0,0 0 0,18-19 0,-25 22 0,1 1 0,-1-1 0,0 0 0,0 0 0,-1 0 0,1 0 0,-1-1 0,0 1 0,-1-1 0,0 0 0,1 0 0,-2 0 0,1 0 0,-1 0 0,0 0 0,0-1 0,-1 1 0,1 0 0,-1 0 0,-1-1 0,1 1 0,-1 0 0,-1 0 0,1-1 0,-1 1 0,-3-8 0,2 8 0,-1 1 0,1 0 0,-1 0 0,0 0 0,-1 0 0,1 1 0,-1 0 0,0 0 0,0 0 0,0 0 0,-1 1 0,1 0 0,-1 0 0,0 0 0,0 1 0,0 0 0,0 0 0,0 0 0,0 1 0,0 0 0,-13-1 0,7 1 0,0 1 0,1 0 0,-1 0 0,0 1 0,1 1 0,-1 0 0,1 1 0,0 0 0,0 0 0,0 1 0,-13 7 0,19-8 1,-57 38 44,59-39-57,0 0-1,0 1 0,1-1 0,-1 1 0,1 0 0,-1 0 0,1 0 0,0 0 0,0 0 0,1 1 0,-1-1 0,1 1 0,-1-1 0,1 1 0,0-1 0,0 1 0,0 3 0,1-6-124,1 1 0,-1-1 0,0 0 0,1 0 0,-1 0 0,0 0 0,1 0 0,-1 0 0,1 0 1,0-1-1,-1 1 0,1 0 0,0 0 0,0 0 0,-1 0 0,1-1 0,0 1 0,0 0 0,0-1 0,0 1 0,0-1 0,0 1 0,0-1 0,0 1 0,0-1 0,0 0 0,0 0 0,0 1 0,0-1 0,0 0 0,2 0 0,44 2-6393,-38-2 4231,29 0-7748</inkml:trace>
</inkml:ink>
</file>

<file path=ppt/ink/ink34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256"/>
    </inkml:context>
    <inkml:brush xml:id="br0">
      <inkml:brushProperty name="width" value="0.025" units="cm"/>
      <inkml:brushProperty name="height" value="0.025" units="cm"/>
    </inkml:brush>
  </inkml:definitions>
  <inkml:trace contextRef="#ctx0" brushRef="#br0">274 15 17489,'0'0'14712,"-12"-3"-14221,3 0-486,0 1 0,0 0-1,0 0 1,0 1 0,0 0-1,-1 1 1,1 0 0,0 0-1,0 1 1,0 0 0,0 1-1,0 0 1,0 0 0,0 1-1,-11 5 1,6 0-5,0 0 0,-24 20 0,34-25 0,1 0 0,-1 0 0,1 1 0,0-1 0,0 1 0,0 0 0,1 0 0,-1 0 0,1 0 0,0 0 0,0 1 0,0-1 0,1 1 0,-2 6 0,3-10 0,0 0 0,0 0 0,0 0 0,1 0 0,-1 0 0,0 0 0,0 0 0,1 0 0,-1 0 0,0 0 0,1 0 0,-1 0 0,1 0 0,0 0 0,-1 0 0,1 0 0,-1 0 0,1-1 0,0 1 0,0 0 0,0-1 0,-1 1 0,1 0 0,0-1 0,0 1 0,0-1 0,0 1 0,0-1 0,0 0 0,0 1 0,0-1 0,0 0 0,0 0 0,2 0 0,43 5 0,-37-5 0,73 0-2197,-21-4-3514,67-13 1</inkml:trace>
</inkml:ink>
</file>

<file path=ppt/ink/ink34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257"/>
    </inkml:context>
    <inkml:brush xml:id="br0">
      <inkml:brushProperty name="width" value="0.025" units="cm"/>
      <inkml:brushProperty name="height" value="0.025" units="cm"/>
    </inkml:brush>
  </inkml:definitions>
  <inkml:trace contextRef="#ctx0" brushRef="#br0">0 1 14350,'0'0'9865,"63"14"-7655,-12-9-512,15-2-385,10-3-352,8 1-449,-3-1-320,-5 0-160,-9 0-64,-14 0-993,-10 0-672,-14 0-385,-8 0-1634,-14 0-31</inkml:trace>
</inkml:ink>
</file>

<file path=ppt/ink/ink34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258"/>
    </inkml:context>
    <inkml:brush xml:id="br0">
      <inkml:brushProperty name="width" value="0.025" units="cm"/>
      <inkml:brushProperty name="height" value="0.025" units="cm"/>
    </inkml:brush>
  </inkml:definitions>
  <inkml:trace contextRef="#ctx0" brushRef="#br0">273 197 6822,'0'0'10779,"0"-10"-7624,0 8-3111,0-1 123,0 0 1,0 0-1,0 0 0,0 0 0,0 0 1,-1 0-1,1 0 0,-1 0 0,0 0 0,0 0 1,0 0-1,0 0 0,-1 1 0,1-1 0,-1 0 1,1 1-1,-1-1 0,0 1 0,0-1 0,0 1 1,0 0-1,-1 0 0,1 0 0,-1 0 0,1 1 1,-1-1-1,0 0 0,1 1 0,-7-2 0,1 0-36,0 0 0,0 1 0,0 0 0,-1 0-1,1 1 1,-1 0 0,0 1 0,1 0 0,-1 0 0,1 1-1,-1 0 1,1 0 0,-1 1 0,1 0 0,-10 4-1,14-4-44,-1 1 0,0-1 0,1 1 0,0 0-1,0 0 1,0 1 0,0-1 0,0 1 0,1 0-1,-1 0 1,1 0 0,0 0 0,0 0 0,1 1-1,-1-1 1,1 1 0,0 0 0,0 0 0,1 0-1,-1 0 1,1 0 0,0 0 0,1 0 0,-1 0-1,1 0 1,0 6 0,1-8-37,-1-1 1,0 0-1,1 1 1,0-1-1,0 0 1,0 0-1,0 1 0,0-1 1,0 0-1,0 0 1,0 0-1,1 0 1,-1-1-1,1 1 0,0 0 1,0 0-1,-1-1 1,1 1-1,0-1 1,0 0-1,0 0 0,0 1 1,1-1-1,-1-1 1,0 1-1,0 0 1,1 0-1,-1-1 0,0 1 1,1-1-1,-1 0 1,4 0-1,10 2 159,0-1-1,0 0 0,24-3 1,-25 0-197,0-1 0,0 0 0,0-1 0,-1 0 1,0-1-1,1-1 0,-2 0 0,17-10 0,-24 13-12,0-1 0,-1 0 0,1 0 0,0 0 0,-1 0 0,0-1 0,0 0 0,-1 0 0,1 0 0,-1 0 1,0-1-1,-1 0 0,1 0 0,-1 0 0,0 0 0,0 0 0,-1-1 0,0 1 0,0-1 0,1-8 0,-3 12 1,0 0 0,0 0 0,-1 0 0,1 0 0,-1 0 0,1 0 0,-1 0 0,0 0 0,0 1 0,0-1 0,0 0 0,-1 1 0,1-1 0,-1 1 0,0-1 0,1 1 0,-5-4 0,1 1 0,0 1 0,0 1 0,0-1 0,-1 1 0,1 0 0,-1 0 0,0 0 0,-6-1 0,-6-2 0,-1 2 0,0 0 0,0 1 0,-32-1 0,39 4 5,-9-1 28,0 1 0,-26 3 0,42-2-70,-1 0-1,1 0 0,0 1 1,0-1-1,-1 1 1,1 0-1,0 0 1,1 1-1,-1-1 1,0 1-1,1 0 0,-1 1 1,-6 6-1,4 0-2170,10-4-3314,15-5-2085</inkml:trace>
</inkml:ink>
</file>

<file path=ppt/ink/ink34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259"/>
    </inkml:context>
    <inkml:brush xml:id="br0">
      <inkml:brushProperty name="width" value="0.025" units="cm"/>
      <inkml:brushProperty name="height" value="0.025" units="cm"/>
    </inkml:brush>
  </inkml:definitions>
  <inkml:trace contextRef="#ctx0" brushRef="#br0">1 1 9161,'0'0'19180,"7"8"-17797,-3-4-1744,17 19 2197,42 36 0,-7-24-4016,-26-24-2762,0-7-3653</inkml:trace>
</inkml:ink>
</file>

<file path=ppt/ink/ink34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260"/>
    </inkml:context>
    <inkml:brush xml:id="br0">
      <inkml:brushProperty name="width" value="0.025" units="cm"/>
      <inkml:brushProperty name="height" value="0.025" units="cm"/>
    </inkml:brush>
  </inkml:definitions>
  <inkml:trace contextRef="#ctx0" brushRef="#br0">158 1 17777,'0'0'6598,"-26"58"-5509,9-24 224,-4 6-352,-2 6-608,0 0-225,3 4-32,4-5-64,6-5-481,9-13-1793,1-13-2242</inkml:trace>
</inkml:ink>
</file>

<file path=ppt/ink/ink34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261"/>
    </inkml:context>
    <inkml:brush xml:id="br0">
      <inkml:brushProperty name="width" value="0.025" units="cm"/>
      <inkml:brushProperty name="height" value="0.025" units="cm"/>
    </inkml:brush>
  </inkml:definitions>
  <inkml:trace contextRef="#ctx0" brushRef="#br0">114 2 15663,'0'0'6940,"10"-1"-6364,-5 0-459,-1 1 0,1 0 0,-1 0 0,1 1-1,-1-1 1,1 1 0,-1 0 0,0 0 0,1 1 0,-1-1-1,0 1 1,0 0 0,6 3 0,3 5 257,0-1 1,-1 2-1,16 16 1,2 3 31,-1 1 1,-2 1-1,45 71 1,-63-87-375,-1 0 0,0 1 0,-1 0 1,-1 0-1,-1 1 0,-1 0 0,0-1 1,-1 2-1,-1-1 0,-1 0 0,-1 34 0,-4-24 15,-1 0 0,-1 0 0,-1-1 0,-1 0-1,-2 0 1,-1-1 0,-1 0 0,-1-1 0,-21 31 0,-14 13-789,-105 115 1,41-73-7128,64-71 342</inkml:trace>
</inkml:ink>
</file>

<file path=ppt/ink/ink34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262"/>
    </inkml:context>
    <inkml:brush xml:id="br0">
      <inkml:brushProperty name="width" value="0.025" units="cm"/>
      <inkml:brushProperty name="height" value="0.025" units="cm"/>
    </inkml:brush>
  </inkml:definitions>
  <inkml:trace contextRef="#ctx0" brushRef="#br0">431 0 12075,'0'0'13095,"-14"4"-12545,5-2-448,-1 1 0,1 0 0,-1 1 0,1 0 0,0 1 0,1-1-1,-1 2 1,1-1 0,0 1 0,0 1 0,-8 7 0,-23 28 420,2 2 1,1 2-1,3 1 1,-49 92-1,69-114-508,1 1 0,1 1 0,2 0 0,1 0 1,1 0-1,1 1 0,1 0 0,2 1 0,1-1 0,1 1 0,5 49 0,-1-64-93,0 0 0,0 0 0,2-1 1,-1 1-1,2-1 0,0 0 0,1 0 0,0-1 0,0 0 0,2 0 0,-1-1 1,1 0-1,1 0 0,0-1 0,16 12 0,-12-11-703,1-1 0,0 0 1,1-2-1,-1 1 0,2-2 0,-1 0 0,24 6 1,49 5-6821</inkml:trace>
</inkml:ink>
</file>

<file path=ppt/ink/ink34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263"/>
    </inkml:context>
    <inkml:brush xml:id="br0">
      <inkml:brushProperty name="width" value="0.025" units="cm"/>
      <inkml:brushProperty name="height" value="0.025" units="cm"/>
    </inkml:brush>
  </inkml:definitions>
  <inkml:trace contextRef="#ctx0" brushRef="#br0">6 1 19474,'-5'2'12973,"5"0"-12653,3-2-320,0 0-2851</inkml:trace>
</inkml:ink>
</file>

<file path=ppt/ink/ink34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264"/>
    </inkml:context>
    <inkml:brush xml:id="br0">
      <inkml:brushProperty name="width" value="0.025" units="cm"/>
      <inkml:brushProperty name="height" value="0.025" units="cm"/>
    </inkml:brush>
  </inkml:definitions>
  <inkml:trace contextRef="#ctx0" brushRef="#br0">161 329 14478,'0'0'13292,"-9"-9"-11882,-30-25-476,37 32-901,0 1 1,0-1-1,0 1 0,0 0 1,0 0-1,0 0 0,-1 0 1,1 0-1,0 0 0,-1 1 1,1-1-1,-1 1 0,1-1 1,0 1-1,-1 0 0,1 0 1,-1 0-1,1 1 0,-1-1 1,1 0-1,0 1 0,-1 0 1,1-1-1,0 1 0,-1 0 1,1 0-1,0 1 0,0-1 1,0 0-1,0 1 0,0-1 1,-3 4-1,1-1-17,1-1 0,0 1 0,0 1 0,0-1 0,0 0 0,0 1 0,1-1 0,0 1 0,0 0 0,0 0 0,1 0 0,-2 10 0,2-13 8,1 0 0,0 1 0,-1-1 0,1 0 0,0 1 0,0-1 0,0 0 0,1 1 0,-1-1 0,1 0 0,-1 0 0,1 1 0,0-1 0,-1 0 0,1 0 0,0 0 0,1 0 0,-1 0 0,0 0 0,1 0 0,-1 0 0,1 0 0,-1-1 0,1 1 0,0 0 0,2 1 0,1-1 38,1 0 1,-1 0-1,1-1 0,0 1 0,0-1 0,0-1 1,0 1-1,-1-1 0,10 0 0,-1-1-57,-1-1 1,0-1-1,1 0 0,-1 0 0,0-1 0,0-1 1,-1 0-1,1-1 0,-1-1 0,-1 0 0,1 0 1,-1-1-1,0 0 0,-1-1 0,0 0 0,0-1 1,9-13-1,3-2-8,-2-2-1,-1 0 1,-1-2 0,-2 0 0,25-58 0,-21 21 3,-20 51 0,-6 13 0,-2 7 0,2 1 0,0 0 0,0 1 0,1-1 0,0 1 0,1 0 0,-1 1 0,1-1 0,1 1 0,-5 12 0,1 0 0,0 0 0,-5 37 0,10-40 0,1 1 0,0-1 0,1 1 0,1-1 0,1 1 0,0-1 0,2 0 0,0 0 0,0 0 0,14 30 0,-14-36 126,-2-7-276,0 1 0,0-1-1,-1 0 1,0 1 0,0-1-1,0 1 1,0-1-1,-1 1 1,0 6 0</inkml:trace>
</inkml:ink>
</file>

<file path=ppt/ink/ink34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265"/>
    </inkml:context>
    <inkml:brush xml:id="br0">
      <inkml:brushProperty name="width" value="0.025" units="cm"/>
      <inkml:brushProperty name="height" value="0.025" units="cm"/>
    </inkml:brush>
  </inkml:definitions>
  <inkml:trace contextRef="#ctx0" brushRef="#br0">0 1 17200,'0'0'13037,"32"59"-11148,-17-38-1248,1-2-641,-1 1 0,3-4 0,-3 2 0,3-5 0,-1-3 0,0-8 0,1-2-2883,0-7-1985,0-13-2852</inkml:trace>
</inkml:ink>
</file>

<file path=ppt/ink/ink34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266"/>
    </inkml:context>
    <inkml:brush xml:id="br0">
      <inkml:brushProperty name="width" value="0.025" units="cm"/>
      <inkml:brushProperty name="height" value="0.025" units="cm"/>
    </inkml:brush>
  </inkml:definitions>
  <inkml:trace contextRef="#ctx0" brushRef="#br0">239 1 14446,'0'0'9737,"-53"71"-7239,27-35-512,0 8-384,-2 3-65,1 7-576,1 0-961,5 3 0,5-2 0,6-1 0,5-6-1057,5-7-2498,0-10-2980,7-13-5924</inkml:trace>
</inkml:ink>
</file>

<file path=ppt/ink/ink34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267"/>
    </inkml:context>
    <inkml:brush xml:id="br0">
      <inkml:brushProperty name="width" value="0.025" units="cm"/>
      <inkml:brushProperty name="height" value="0.025" units="cm"/>
    </inkml:brush>
  </inkml:definitions>
  <inkml:trace contextRef="#ctx0" brushRef="#br0">1 0 13613,'0'0'17104,"69"15"-15983,-31-11-416,4-3-481,-1 2-224,1-2 0,-6 3-96,-5 0-1025,-5-4-1345,-5 0-2916,-4-13-4675</inkml:trace>
</inkml:ink>
</file>

<file path=ppt/ink/ink34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268"/>
    </inkml:context>
    <inkml:brush xml:id="br0">
      <inkml:brushProperty name="width" value="0.025" units="cm"/>
      <inkml:brushProperty name="height" value="0.025" units="cm"/>
    </inkml:brush>
  </inkml:definitions>
  <inkml:trace contextRef="#ctx0" brushRef="#br0">284 286 12139,'0'0'6604,"1"-10"-3993,1-34-524,-2 42-1955,-1 0-1,1 0 1,0 0 0,-1 1 0,0-1 0,1 0 0,-1 0-1,0 0 1,0 1 0,0-1 0,0 0 0,0 1 0,0-1-1,0 1 1,-1 0 0,1-1 0,0 1 0,-1 0-1,1 0 1,-1-1 0,0 1 0,1 0 0,-1 1 0,0-1-1,1 0 1,-1 0 0,-4 0 0,-44-6 416,42 7-518,0 1 0,0-1 1,0 2-1,0-1 1,0 1-1,0 0 0,1 1 1,-1-1-1,1 2 1,-1-1-1,1 1 0,0 0 1,1 0-1,-1 1 1,1 0-1,0 0 0,0 1 1,0-1-1,1 1 1,-1 1-1,2-1 0,-6 10 1,4-9 107,2 1 0,-1 0 1,1 0-1,0 0 0,1 0 1,0 1-1,0-1 0,-2 12 0,5-18-116,-1 0 0,1 0 0,0 0 0,0 0 0,0 0 0,0 0-1,0 0 1,0 0 0,1 1 0,-1-1 0,1 0 0,-1 0 0,1 0-1,0 0 1,0-1 0,0 1 0,0 0 0,0 0 0,0 0 0,0-1-1,0 1 1,1-1 0,-1 1 0,1-1 0,-1 1 0,1-1 0,0 0-1,0 0 1,-1 0 0,1 0 0,0 0 0,0 0 0,0 0 0,0-1-1,0 1 1,0-1 0,0 1 0,0-1 0,0 0 0,3 0 0,9 1 48,0-2 0,0 0 0,0-1 0,0 0 0,-1-1 0,1 0 0,-1-1 0,0-1 0,0 0 1,0-1-1,-1 0 0,0-1 0,0-1 0,0 1 0,-1-2 0,20-18 0,-23 18 3,0 1 0,0-1 0,0-1 0,-1 1 0,-1-1 0,0 0 0,0-1 0,-1 0 0,5-13 0,-8 16-52,0 1-1,0 0 0,-1-1 1,0 1-1,0-1 0,-1 0 1,0 1-1,0-1 1,-1 1-1,0-1 0,0 1 1,-1-1-1,0 1 0,0 0 1,-4-8-1,2 8-20,0 1 0,0 0 0,-1 0 0,0 1 0,0-1 0,0 1 0,0 0 0,-1 0 0,0 1 0,0-1 0,0 2 0,-1-1 0,1 0 0,-1 1 0,0 1 0,0-1 0,0 1 0,0 0 0,0 0 0,-1 1 0,1 0 0,0 1 0,-13 0 0,12-1 0,0 1 0,1 0 0,-1 1 0,0 0 0,1 0 0,-1 1 0,1 0 0,-1 0 0,1 1 0,0 0 0,0 0 0,0 0 0,0 1 0,1 0 0,-1 1 0,1-1 0,0 1 0,1 0 0,-1 1 0,1-1 0,0 1 0,-8 12 0,12-16-147,0 0 0,0 0 1,0 0-1,0 0 0,1 0 0,-1 0 0,0 0 1,1 0-1,0 0 0,-1 0 0,1 0 0,0 0 1,0 0-1,0 0 0,1 0 0,-1 0 0,0 1 0,1-1 1,-1 0-1,1 0 0,0 0 0,-1 0 0,1-1 1,0 1-1,2 3 0,0-2-482,1 1-1,-1-1 1,1 0-1,-1 0 1,1-1-1,0 1 1,0-1-1,0 0 1,0 0 0,7 2-1,23 9-6822</inkml:trace>
</inkml:ink>
</file>

<file path=ppt/ink/ink34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269"/>
    </inkml:context>
    <inkml:brush xml:id="br0">
      <inkml:brushProperty name="width" value="0.025" units="cm"/>
      <inkml:brushProperty name="height" value="0.025" units="cm"/>
    </inkml:brush>
  </inkml:definitions>
  <inkml:trace contextRef="#ctx0" brushRef="#br0">60 0 14798,'0'0'13154,"-5"9"-11937,-4 8-874,1-1 1,1 1-1,1 1 1,0-1-1,-2 20 0,4-19-836,1 0-1,1 0 0,1 25 0,7-23-3033,5-12-2122,-5-6-1200</inkml:trace>
</inkml:ink>
</file>

<file path=ppt/ink/ink34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270"/>
    </inkml:context>
    <inkml:brush xml:id="br0">
      <inkml:brushProperty name="width" value="0.025" units="cm"/>
      <inkml:brushProperty name="height" value="0.025" units="cm"/>
    </inkml:brush>
  </inkml:definitions>
  <inkml:trace contextRef="#ctx0" brushRef="#br0">0 22 13196,'0'0'10090,"50"23"-8264,-4-23-513,5 0-640,5-2-481,1-6-96,-7 0-64,-8-1-256,-11 5-641,-10 0-416,-6 3-385,-8 0-512,-4-2-993,-3-2-1762</inkml:trace>
</inkml:ink>
</file>

<file path=ppt/ink/ink34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271"/>
    </inkml:context>
    <inkml:brush xml:id="br0">
      <inkml:brushProperty name="width" value="0.025" units="cm"/>
      <inkml:brushProperty name="height" value="0.025" units="cm"/>
    </inkml:brush>
  </inkml:definitions>
  <inkml:trace contextRef="#ctx0" brushRef="#br0">0 35 15663,'0'0'12588,"62"-30"-12012,-18 26-384,9 4-127,-2 0-98,-1 0-895,-5 1-1731,-10 3-1377,-3 0-2786</inkml:trace>
</inkml:ink>
</file>

<file path=ppt/ink/ink34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272"/>
    </inkml:context>
    <inkml:brush xml:id="br0">
      <inkml:brushProperty name="width" value="0.025" units="cm"/>
      <inkml:brushProperty name="height" value="0.025" units="cm"/>
    </inkml:brush>
  </inkml:definitions>
  <inkml:trace contextRef="#ctx0" brushRef="#br0">0 48 8360,'0'0'14835,"13"3"-13356,22 5-763,1-2 1,-1-2-1,44 0 0,125-6 444,-168 0-1032,310-26 164,-201 5-3894,-136 22 2646,-6 0 283,0 1 1,0 0-1,0-1 1,0 0-1,-1 0 1,1 0-1,0 0 1,0 0-1,3-2 1,-2-4-6210</inkml:trace>
</inkml:ink>
</file>

<file path=ppt/ink/ink34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273"/>
    </inkml:context>
    <inkml:brush xml:id="br0">
      <inkml:brushProperty name="width" value="0.025" units="cm"/>
      <inkml:brushProperty name="height" value="0.025" units="cm"/>
    </inkml:brush>
  </inkml:definitions>
  <inkml:trace contextRef="#ctx0" brushRef="#br0">192 263 10186,'0'0'6790,"8"-10"-3640,24-33-332,-31 42-2588,0 0 0,0 0 0,0 0 0,0-1-1,0 1 1,-1 0 0,1-1 0,-1 1 0,1 0-1,-1-1 1,1 1 0,-1-1 0,0 1 0,0-1 0,1 1-1,-1 0 1,0-1 0,0 1 0,-1-1 0,1 1-1,0-1 1,0 1 0,-1-2 0,0 2-132,0 0 0,0-1 1,0 1-1,0 0 0,-1 0 1,1 0-1,0 1 0,0-1 0,-1 0 1,1 0-1,0 1 0,-1-1 1,1 0-1,-1 1 0,1 0 0,-1-1 1,-2 1-1,-5-1 10,0 0 0,0 1 0,0 0 0,0 0 0,-10 3 0,13-1-79,-1 0 0,0 0 0,0 1 0,1 0-1,-1 1 1,1 0 0,0 0 0,0 0 0,0 0-1,1 1 1,0 0 0,0 0 0,0 1 0,0-1 0,1 1-1,0 0 1,0 0 0,0 0 0,1 1 0,0-1 0,1 1-1,-1 0 1,1 0 0,-2 14 0,4-20-12,0 0 1,0 0-1,0 0 0,0 1 0,1-1 1,-1 0-1,0 0 0,1 0 1,-1 0-1,1 0 0,-1 0 1,1 0-1,0 0 0,-1 0 1,1 0-1,0 0 0,0 0 1,-1 0-1,1 0 0,0-1 0,0 1 1,0 0-1,1 0 0,33 9 296,-24-10-232,1 1 0,-1-2-1,0 1 1,17-5 0,-17 2-78,1-1 1,-1 0-1,1-1 1,-1 0 0,-1-1-1,1 0 1,-1 0-1,0-1 1,0-1 0,-1 0-1,0 0 1,8-10-1,-11 11-3,1-1-1,-1 0 1,-1 0-1,1 0 0,-1-1 1,-1 0-1,0 0 1,0 0-1,-1 0 0,0-1 1,0 0-1,-1 1 1,0-1-1,-1 0 1,0-10-1,-1 17 1,0 0 0,0 0 0,-1 0 0,1 1 0,-1-1 0,0 0 0,0 0 0,0 1 0,0-1 0,-1 1 0,1-1 0,0 1 0,-1-1 0,0 1 0,0 0 0,0 0 0,0 0 0,-3-3 0,0 2 0,0-1 0,-1 1 0,1 0 0,-1 0 0,0 1 0,1 0 0,-1 0 0,-7-2 0,-13 0 0,1 1 0,0 1 0,-32 1 0,48 1 0,-5 0-184,0 1 0,0 0-1,1 1 1,-18 5 0,28-6 100,0 0 0,0 0 0,-1 1-1,1-1 1,0 1 0,0 0 0,1-1 0,-1 1 0,0 1-1,-3 2 1,5-3 43,0-1-1,0 0 1,0 1-1,0-1 1,1 0 0,-1 1-1,1-1 1,-1 0-1,1 1 1,-1-1-1,1 1 1,0-1 0,0 1-1,0-1 1,0 1-1,0-1 1,0 1-1,0 0 1,0-1-1,1 0 1,-1 1 0,0-1-1,1 1 1,0 1-1,2 1-698,0 0 0,0 0-1,1 0 1,-1-1 0,1 1-1,-1-1 1,1 0 0,0 0 0,0 0-1,1-1 1,-1 1 0,1-1-1,7 2 1,-7-1-309,26 10-6788</inkml:trace>
</inkml:ink>
</file>

<file path=ppt/ink/ink34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274"/>
    </inkml:context>
    <inkml:brush xml:id="br0">
      <inkml:brushProperty name="width" value="0.025" units="cm"/>
      <inkml:brushProperty name="height" value="0.025" units="cm"/>
    </inkml:brush>
  </inkml:definitions>
  <inkml:trace contextRef="#ctx0" brushRef="#br0">99 0 18898,'0'0'13292,"-9"10"-12811,-2 2-419,-38 48-5,45-55-59,0 0 0,1 1 0,0-1 0,0 1 0,1-1 0,0 1 1,0 0-1,0 0 0,1 0 0,-1 0 0,1 8 0,1-13 2,0 0 0,1 0 0,-1-1 0,1 1 0,-1 0 0,1 0 0,-1 0 0,1-1 0,-1 1 0,1 0 0,0 0 0,-1-1 0,1 1 0,0-1 0,0 1 0,0 0 0,0-1 0,-1 0 0,1 1 0,0-1 0,0 0 0,0 1 0,0-1 0,0 0 0,0 0 0,0 0 0,0 1 0,0-1 0,0 0 0,0 0 0,1-1 0,39 0 0,-36 1 0,30-7-1594,-30 5 860,0-1-1,0 1 1,0-1-1,-1 1 0,0-1 1,1-1-1,-1 1 1,4-5-1,12-17-6979</inkml:trace>
</inkml:ink>
</file>

<file path=ppt/ink/ink34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275"/>
    </inkml:context>
    <inkml:brush xml:id="br0">
      <inkml:brushProperty name="width" value="0.025" units="cm"/>
      <inkml:brushProperty name="height" value="0.025" units="cm"/>
    </inkml:brush>
  </inkml:definitions>
  <inkml:trace contextRef="#ctx0" brushRef="#br0">0 1 19442,'0'0'11211,"20"10"-37700</inkml:trace>
</inkml:ink>
</file>

<file path=ppt/ink/ink34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276"/>
    </inkml:context>
    <inkml:brush xml:id="br0">
      <inkml:brushProperty name="width" value="0.025" units="cm"/>
      <inkml:brushProperty name="height" value="0.025" units="cm"/>
    </inkml:brush>
  </inkml:definitions>
  <inkml:trace contextRef="#ctx0" brushRef="#br0">0 70 11979,'0'0'20537,"10"-5"-20323,-6 4-198,2-2-15,-1 1 1,1 0-1,0-1 1,-1 0-1,0 0 0,0-1 1,0 0-1,0 0 1,0 0-1,-1 0 0,0-1 1,0 1-1,0-1 1,5-9-1,-10 14-1,0 0 0,0 0 0,0 0 0,0 0 0,-1 0 0,1 0 0,0 1 0,0-1 0,0 0 0,0 1 0,0-1 0,0 0 0,0 1 0,0-1 0,0 1 0,0 0 0,-1 0 0,-13 12 0,-5 6 0,19-19 0,10-11 0,3 2-1500,1 5-3383,-9 2 2730,7-1-8593</inkml:trace>
</inkml:ink>
</file>

<file path=ppt/ink/ink34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277"/>
    </inkml:context>
    <inkml:brush xml:id="br0">
      <inkml:brushProperty name="width" value="0.025" units="cm"/>
      <inkml:brushProperty name="height" value="0.025" units="cm"/>
    </inkml:brush>
  </inkml:definitions>
  <inkml:trace contextRef="#ctx0" brushRef="#br0">205 267 19538,'0'0'7085,"-10"-4"-4731,0 1-2023,1-1 0,0 2 1,0-1-1,-1 1 0,-14-1 1,20 3-275,0 0 1,-1 0 0,1 1 0,0-1-1,0 1 1,-1 0 0,1 0-1,0 1 1,0-1 0,0 1 0,0 0-1,0 0 1,1 0 0,-1 0-1,0 1 1,1-1 0,-6 7 0,3-3 10,1 0 0,0 1 0,0-1 1,1 1-1,-8 15 0,11-19-47,-1 1 0,1-1 0,0 0 0,0 1-1,0-1 1,0 1 0,1-1 0,-1 1 0,1-1-1,0 1 1,0-1 0,0 1 0,0-1 0,1 1-1,0-1 1,1 5 0,-1-6-21,1-1 0,-1 1 0,1-1 0,-1 1 0,1-1 0,0 1 0,0-1 0,0 0 0,-1 0 0,1 0 0,0 0 0,0 0 0,1-1 0,-1 1 0,0-1 0,0 1 0,0-1 0,0 0 0,0 0 0,1 1 0,-1-2 0,0 1 0,0 0 0,0 0 0,4-2 0,3 1 0,1 0 0,-1-1 0,1-1 0,14-5 0,-5-2 0,0-1 0,-1-1 0,0-1 0,-1 0 0,0-1 0,-1-1 0,-1 0 0,-1-2 0,22-30 0,-6 3 0,-2-1 0,39-89 0,-65 128 0,-5 12 0,-16 30 0,-25 55 0,42-85 0,-44 118 0,43-112 0,0 0 0,1-1 0,0 1 0,0 0 0,2 0 0,-1 1 0,2-1 0,2 22 0,-2-32-46,-1 0 0,1 0 0,0 0 0,0 0 0,0 1-1,0-1 1,0-1 0,1 1 0,-1 0 0,1 0 0,-1 0 0,1-1 0,-1 1 0,1-1-1,0 1 1,0-1 0,0 0 0,0 1 0,0-1 0,0 0 0,0 0 0,0-1 0,3 2 0,3 0-924,1 0 1,-1-1 0,1 0 0,15 0 0,-2-1-8037</inkml:trace>
</inkml:ink>
</file>

<file path=ppt/ink/ink34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278"/>
    </inkml:context>
    <inkml:brush xml:id="br0">
      <inkml:brushProperty name="width" value="0.025" units="cm"/>
      <inkml:brushProperty name="height" value="0.025" units="cm"/>
    </inkml:brush>
  </inkml:definitions>
  <inkml:trace contextRef="#ctx0" brushRef="#br0">74 1 14382,'0'0'18123,"-6"10"-17882,-39 73-215,41-73-26,0 0-1,1 0 1,0 0-1,0 1 0,1-1 1,0 1-1,1-1 1,0 14-1,1-23 2,0 0 0,0 0 0,0 0 0,1 0 0,-1 0 0,0 0 0,0 0 0,1 0 0,-1 0 0,0-1 1,1 1-1,-1 0 0,1 0 0,-1 0 0,1 0 0,-1-1 0,1 1 0,0 0 0,-1-1 0,1 1 0,0 0 0,0-1 0,-1 1 0,1-1 0,0 1 0,0-1 0,1 1 0,1 0 2,-1-1 0,1 1-1,-1-1 1,1 0 0,-1 0-1,1 0 1,-1 0 0,1-1-1,-1 1 1,5-2 0,0 0-40,-1 0 0,1-1 1,-1 0-1,1 0 0,-1 0 1,0-1-1,7-6 0,10-19-2366,-6-4-3837,-2-10-5093</inkml:trace>
</inkml:ink>
</file>

<file path=ppt/ink/ink34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279"/>
    </inkml:context>
    <inkml:brush xml:id="br0">
      <inkml:brushProperty name="width" value="0.025" units="cm"/>
      <inkml:brushProperty name="height" value="0.025" units="cm"/>
    </inkml:brush>
  </inkml:definitions>
  <inkml:trace contextRef="#ctx0" brushRef="#br0">0 1 23254,'0'0'9513</inkml:trace>
</inkml:ink>
</file>

<file path=ppt/ink/ink34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280"/>
    </inkml:context>
    <inkml:brush xml:id="br0">
      <inkml:brushProperty name="width" value="0.025" units="cm"/>
      <inkml:brushProperty name="height" value="0.025" units="cm"/>
    </inkml:brush>
  </inkml:definitions>
  <inkml:trace contextRef="#ctx0" brushRef="#br0">291 256 9993,'0'-2'509,"1"0"-1,-1 1 1,1-1-1,-1 0 0,0 0 1,1 1-1,-1-1 0,0 0 1,0 0-1,-1 0 1,1 1-1,0-1 0,0 0 1,-1 0-1,1 1 0,-1-1 1,0 0-1,1 1 1,-1-1-1,0 1 0,0-1 1,0 1-1,-2-3 0,1 3-286,0-1-1,0 1 0,0-1 0,0 1 1,-1 0-1,1 0 0,-1 0 0,1 0 1,-1 0-1,1 1 0,-1-1 0,0 1 1,1-1-1,-4 1 0,-1 0-238,0 0-1,1 0 1,-1 1 0,1 0-1,-1 0 1,0 1 0,1 0-1,0 0 1,-1 0 0,1 1 0,0 0-1,-8 5 1,5 0 133,0 0 1,0 1 0,0 0-1,1 0 1,-9 15-1,14-19-1,0 0 1,0 0-1,1 0 0,-1 0 0,1 0 0,0 1 0,1-1 1,-1 1-1,1-1 0,0 1 0,0 0 0,1-1 0,0 12 0,1-16-80,-1 1 0,1-1-1,0 0 1,-1 1 0,1-1-1,0 0 1,0 0-1,0 1 1,0-1 0,0 0-1,0 0 1,0 0-1,0 0 1,1 0 0,-1 0-1,0-1 1,0 1 0,1 0-1,-1-1 1,1 1-1,-1-1 1,1 1 0,-1-1-1,1 0 1,-1 1-1,1-1 1,-1 0 0,1 0-1,-1 0 1,1 0 0,1-1-1,6 1 162,0 0 0,-1-1 0,1-1 0,12-2 0,-7-1-90,-1 0 0,0-1 0,0 0 0,-1 0 1,0-2-1,0 0 0,0 0 0,-1-1 0,-1 0 0,1-1 0,15-19 1,-19 21-14,-1-1 1,0 1 0,-1-1-1,1 0 1,-2-1 0,0 1 0,0-1-1,0 0 1,-1 0 0,-1 0-1,0 0 1,0 0 0,-1 0-1,0-1 1,-1 1 0,-1-19-1,0 25-87,0 0-1,0 0 0,0 0 0,0 0 0,-1 0 0,0 1 0,1-1 0,-1 1 0,-1-1 0,1 1 0,0 0 0,-1-1 0,0 1 0,1 1 1,-7-6-1,3 4-11,-1-1 0,0 1 0,0 1 1,0 0-1,0 0 0,0 0 0,-15-3 1,4 3-20,-1 0 1,1 1 0,-1 1 0,0 1 0,0 0 0,-21 5 0,30-4 47,0 2 0,0-1 1,0 1-1,1 1 0,0 0 0,-18 10 0,25-13-112,0 0 0,0 0-1,-1 1 1,1-1 0,0 1-1,0-1 1,0 1-1,1 0 1,-1 0 0,0 0-1,1 0 1,-1 0 0,1 0-1,0 0 1,-1 1 0,1-1-1,0 0 1,0 1-1,1-1 1,-1 1 0,0-1-1,1 1 1,0-1 0,-1 1-1,1-1 1,0 1 0,0 0-1,1-1 1,-1 1-1,0-1 1,1 1 0,1 2-1,-1-3-398,0 0 0,0 0-1,1 0 1,-1 0 0,1-1 0,0 1-1,0 0 1,-1-1 0,1 1-1,0-1 1,0 0 0,0 0-1,0 0 1,1 0 0,-1 0-1,3 1 1,21 4-7167</inkml:trace>
</inkml:ink>
</file>

<file path=ppt/ink/ink34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281"/>
    </inkml:context>
    <inkml:brush xml:id="br0">
      <inkml:brushProperty name="width" value="0.025" units="cm"/>
      <inkml:brushProperty name="height" value="0.025" units="cm"/>
    </inkml:brush>
  </inkml:definitions>
  <inkml:trace contextRef="#ctx0" brushRef="#br0">32 1 12460,'0'0'8205,"0"8"-7228,-2 35 792,-11 70 1,6-65-718,-2 66-1,9-111-1031,1-1 0,-1 0 0,1 0 0,0 0 0,-1 0 0,1 0 0,0 0 0,1 0 0,-1 0 0,0 0 0,0 0 0,1-1 0,-1 1 0,1 0 0,-1-1 0,1 1 0,0-1 0,0 0 0,0 0 0,0 1 0,0-1-1,0 0 1,0-1 0,0 1 0,0 0 0,0 0 0,0-1 0,0 0 0,1 1 0,-1-1 0,3 0 0,14 2-422,0 0 0,32-2 0,-33-1-712,-13 1 680,8 1-1705,-1-2 0,0 1 0,17-5 0,0-5-7171</inkml:trace>
</inkml:ink>
</file>

<file path=ppt/ink/ink34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282"/>
    </inkml:context>
    <inkml:brush xml:id="br0">
      <inkml:brushProperty name="width" value="0.025" units="cm"/>
      <inkml:brushProperty name="height" value="0.025" units="cm"/>
    </inkml:brush>
  </inkml:definitions>
  <inkml:trace contextRef="#ctx0" brushRef="#br0">1 15 8776,'0'0'6812,"10"1"-4169,148 7 3808,95-9-3794,-80-1-2455,-49 3-301,-24 2-2636,136-15 1,-201 4-1409,-32 4-875</inkml:trace>
</inkml:ink>
</file>

<file path=ppt/ink/ink34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283"/>
    </inkml:context>
    <inkml:brush xml:id="br0">
      <inkml:brushProperty name="width" value="0.025" units="cm"/>
      <inkml:brushProperty name="height" value="0.025" units="cm"/>
    </inkml:brush>
  </inkml:definitions>
  <inkml:trace contextRef="#ctx0" brushRef="#br0">247 235 15567,'0'0'8685,"-1"-9"-7409,1 7-1199,0-1-1,-1 1 0,1 0 1,0-1-1,-1 1 1,0 0-1,0-1 1,1 1-1,-1 0 0,-1 0 1,1 0-1,0 0 1,0 0-1,-1 0 1,1 0-1,-1 0 0,0 0 1,1 1-1,-1-1 1,0 1-1,0-1 0,0 1 1,0 0-1,0-1 1,0 1-1,-1 0 1,1 1-1,0-1 0,0 0 1,-1 1-1,1-1 1,-1 1-1,1 0 1,0-1-1,-1 1 0,1 0 1,-5 1-1,0 0-34,0 0 0,1 0 0,-1 0 0,1 1 0,-1 0 0,1 0 1,-1 1-1,1-1 0,0 2 0,0-1 0,1 0 0,-1 1 0,1 0 0,-1 1 0,1-1 0,0 1 0,1 0 0,-1 0 0,1 0 0,0 1 0,1 0 0,-1-1 0,1 1 0,0 1 0,0-1 0,1 0 0,0 1 0,0-1 0,1 1 0,-1-1 0,1 11 1,1-16-18,0 1 0,0-1 0,0 0 1,0 0-1,0 0 0,0 1 1,1-1-1,-1 0 0,0 0 1,1 0-1,-1 0 0,1 0 1,-1 1-1,1-1 0,0 0 1,0 0-1,-1 0 0,1-1 1,0 1-1,0 0 0,0 0 1,0 0-1,0-1 0,0 1 1,0 0-1,0-1 0,0 1 1,0-1-1,0 1 0,0-1 1,1 0-1,-1 1 0,0-1 1,0 0-1,0 0 0,1 0 1,-1 0-1,0 0 0,0 0 1,0 0-1,1 0 0,-1 0 1,0-1-1,1 0 0,6 0 170,0-1-1,-1 0 0,1 0 1,-1 0-1,13-8 1,-4 1-134,-1-1 1,0 0 0,0-1 0,-1-1-1,-1 0 1,0-1 0,12-15-1,-20 22-51,0 0-1,0 0 1,-1 0-1,0-1 1,-1 0-1,1 0 1,-1 0-1,-1 0 1,1 0-1,-1 0 1,0-1-1,-1 1 1,0-1-1,0 0 1,-1 1-1,0-1 1,0 0-1,0 1 1,-3-12-1,1 15-9,0 0 0,0 0 0,0 0 0,0 0 0,-1 0 0,0 0 0,0 1 0,0-1 0,0 1 0,0 0 0,-1-1 0,1 2 0,-1-1 0,0 0 0,0 1 0,0 0 0,0 0 0,0 0 0,0 0 0,-1 1 0,1-1 0,-1 1 0,1 0 0,-1 1 0,1-1 0,-1 1 0,-7 0 0,1-1 0,-1 1 0,0 1 0,1 0 0,-1 0 0,1 1 0,0 1 0,0 0 0,0 0 0,0 1 0,-11 6 0,-21 23-2784,31-11 424,12-21 2297,0 0 1,0-1-1,0 1 0,0 0 0,0-1 0,0 1 1,1 0-1,-1-1 0,0 1 0,1 0 0,-1-1 1,0 1-1,1 0 0,-1-1 0,1 1 0,-1-1 1,1 1-1,-1-1 0,1 1 0,-1-1 0,1 1 1,-1-1-1,1 0 0,0 1 0,-1-1 0,1 0 1,0 1-1,-1-1 0,1 0 0,0 0 0,0 0 1,46 9-7455,-15-9 2040</inkml:trace>
</inkml:ink>
</file>

<file path=ppt/ink/ink34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284"/>
    </inkml:context>
    <inkml:brush xml:id="br0">
      <inkml:brushProperty name="width" value="0.025" units="cm"/>
      <inkml:brushProperty name="height" value="0.025" units="cm"/>
    </inkml:brush>
  </inkml:definitions>
  <inkml:trace contextRef="#ctx0" brushRef="#br0">50 1 15022,'0'0'11915,"-8"9"-10356,3-3-1230,-1 0 0,1 1 0,0-1 0,1 1 1,-7 14-1,10-19-294,0-1 0,0 1 0,1-1 0,-1 1 0,1 0 0,-1-1 0,1 1 0,0 0 0,0-1 0,0 1 1,0 0-1,0 0 0,0-1 0,0 1 0,0 0 0,1 0 0,-1-1 0,1 1 0,-1-1 0,1 1 0,0 0 0,-1-1 1,1 1-1,0-1 0,0 1 0,0-1 0,0 0 0,0 1 0,1-1 0,-1 0 0,0 0 0,1 0 0,-1 0 0,0 0 1,1 0-1,-1 0 0,1 0 0,0-1 0,-1 1 0,1-1 0,-1 1 0,1-1 0,2 1 0,6 1 4,-1 0-1,0 0 1,1-1-1,14 0 0,-13-2-705,0 1-1,0-2 1,0 1-1,15-5 1,-22 5 179,0 0-1,1 0 1,-1-1 0,0 1-1,0-1 1,1 0 0,-1 0-1,-1-1 1,1 1 0,0-1-1,-1 0 1,1 0 0,-1 0-1,0 0 1,0 0 0,0-1-1,0 0 1,-1 1 0,1-1-1,-1 0 1,0 0 0,0 0-1,-1-1 1,1 1 0,-1 0-1,2-9 1,-4 13 575,1 0-1,0-1 0,-1 1 0,1 0 1,-1 0-1,1 0 0,-1 0 1,1 0-1,0 0 0,-1 0 1,1 0-1,-1 0 0,1 0 1,-1 0-1,1 0 0,-1 1 1,1-1-1,0 0 0,-1 0 1,1 0-1,-1 1 0,1-1 1,0 0-1,-1 0 0,1 1 1,0-1-1,-1 0 0,1 1 1,0-1-1,0 0 0,-1 1 1,1-1-1,0 0 0,0 1 1,-1 0-1,-17 15 1210,-1 7-44,1 0 0,1 1-1,1 1 1,2 1-1,0 0 1,-15 42 0,6 12-1912,12 3-4057,10-51-3574</inkml:trace>
</inkml:ink>
</file>

<file path=ppt/ink/ink34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285"/>
    </inkml:context>
    <inkml:brush xml:id="br0">
      <inkml:brushProperty name="width" value="0.025" units="cm"/>
      <inkml:brushProperty name="height" value="0.025" units="cm"/>
    </inkml:brush>
  </inkml:definitions>
  <inkml:trace contextRef="#ctx0" brushRef="#br0">0 1 23286,'0'0'3555,"62"1"-26456</inkml:trace>
</inkml:ink>
</file>

<file path=ppt/ink/ink34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286"/>
    </inkml:context>
    <inkml:brush xml:id="br0">
      <inkml:brushProperty name="width" value="0.025" units="cm"/>
      <inkml:brushProperty name="height" value="0.025" units="cm"/>
    </inkml:brush>
  </inkml:definitions>
  <inkml:trace contextRef="#ctx0" brushRef="#br0">269 223 15919,'0'0'1596,"-10"-2"129,2 0-1384,0 0 0,-1 1 0,1 0 1,-1 1-1,0-1 0,1 1 1,-1 1-1,0 0 0,1 0 1,-1 1-1,1 0 0,0 0 0,-1 1 1,-13 6-1,10 0-30,-1 0-1,1 0 1,1 1-1,-1 0 1,-13 18-1,22-25-227,0 1 0,0-1 0,0 1-1,0 0 1,1 0 0,-1 0 0,1 1-1,0-1 1,1 0 0,-1 1-1,1 0 1,-1-1 0,1 1 0,1 0-1,-1-1 1,1 1 0,0 0 0,0 0-1,0 0 1,0-1 0,2 6 0,-1-8-65,0 0 0,0-1 1,1 0-1,-1 1 1,0-1-1,1 0 0,-1 1 1,1-1-1,-1 0 1,1 0-1,0 0 0,-1-1 1,1 1-1,0 0 1,-1-1-1,1 1 1,0-1-1,0 1 0,0-1 1,0 0-1,-1 0 1,1 1-1,0-1 0,0-1 1,0 1-1,3-1 1,3 1 150,1-1 1,-1-1 0,1 0-1,14-5 1,-6-1-99,1-1 0,-1 0 0,-1-2-1,0 0 1,0-1 0,-2 0 0,1-1 0,-1-1 0,-1 0 0,20-29 0,-18 22 26,-1-1 1,0-1-1,-2 0 0,-1-1 1,-1 0-1,-1-1 0,9-38 1,-17 29 936,-6 32-486,-5 18-310,0 10-238,1 0 0,2 1 0,1 0 0,1 1 0,1-1 0,1 1 0,2 0 0,1 0 0,5 43 0,-3-52-73,0-1 1,2 1-1,0-1 1,7 18-1,-5-28-2159,0-7-3704,1-5-3918</inkml:trace>
</inkml:ink>
</file>

<file path=ppt/ink/ink34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287"/>
    </inkml:context>
    <inkml:brush xml:id="br0">
      <inkml:brushProperty name="width" value="0.025" units="cm"/>
      <inkml:brushProperty name="height" value="0.025" units="cm"/>
    </inkml:brush>
  </inkml:definitions>
  <inkml:trace contextRef="#ctx0" brushRef="#br0">1 1 17360,'0'0'7592,"10"62"-4774,-6-34-704,2 0-384,3-2-865,3-1-673,5-7-96,5-7-96,3-6 0,1-5 0,2 0-480,2-5-1250,-4-8-1217,-3-6-1537,0-2-257,-5-2-3266</inkml:trace>
</inkml:ink>
</file>

<file path=ppt/ink/ink34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288"/>
    </inkml:context>
    <inkml:brush xml:id="br0">
      <inkml:brushProperty name="width" value="0.025" units="cm"/>
      <inkml:brushProperty name="height" value="0.025" units="cm"/>
    </inkml:brush>
  </inkml:definitions>
  <inkml:trace contextRef="#ctx0" brushRef="#br0">312 1 8456,'0'0'12364,"-60"45"-9674,31-14-191,-3 5-385,-2 6-289,-1 8-287,3 1-834,4 1-543,4 2-65,7-1-128,7-7-1250,2-11-1953,5-11-3523,3-12-10218</inkml:trace>
</inkml:ink>
</file>

<file path=ppt/ink/ink34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289"/>
    </inkml:context>
    <inkml:brush xml:id="br0">
      <inkml:brushProperty name="width" value="0.025" units="cm"/>
      <inkml:brushProperty name="height" value="0.025" units="cm"/>
    </inkml:brush>
  </inkml:definitions>
  <inkml:trace contextRef="#ctx0" brushRef="#br0">14 1 17809,'8'0'2819,"-6"4"-2211,-2 16 641,0 10 225,0 6-385,-7 8-96,0 5-449,1 0-320,3-4-128,3-6-31,0-7-1,0-8-96,7-7-289,1-7-383,-2-4-738,-5-4-1056</inkml:trace>
</inkml:ink>
</file>

<file path=ppt/ink/ink34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290"/>
    </inkml:context>
    <inkml:brush xml:id="br0">
      <inkml:brushProperty name="width" value="0.025" units="cm"/>
      <inkml:brushProperty name="height" value="0.025" units="cm"/>
    </inkml:brush>
  </inkml:definitions>
  <inkml:trace contextRef="#ctx0" brushRef="#br0">0 5 16143,'0'0'7047,"51"-5"-5830,-11 5-160,10 4-737,4 1-256,5-1-672,-5-3-2851,-3-1-2595</inkml:trace>
</inkml:ink>
</file>

<file path=ppt/ink/ink34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291"/>
    </inkml:context>
    <inkml:brush xml:id="br0">
      <inkml:brushProperty name="width" value="0.025" units="cm"/>
      <inkml:brushProperty name="height" value="0.025" units="cm"/>
    </inkml:brush>
  </inkml:definitions>
  <inkml:trace contextRef="#ctx0" brushRef="#br0">292 311 15086,'0'0'10282,"-10"-5"-8616,6 3-1575,-1-1 0,-1 0 0,1 1 1,0 0-1,0 0 0,-1 0 0,1 1 1,-1 0-1,1 0 0,-1 0 0,0 1 1,1 0-1,-1 0 0,0 0 0,1 1 1,-1 0-1,0 0 0,1 0 1,-1 1-1,-6 2 0,-3 4-18,0 0 0,0 1 0,1 1 0,1 0 0,-14 12 0,21-17 39,1 1 0,-1 0-1,1 0 1,0 0 0,0 1-1,1-1 1,0 1 0,0 0-1,1 0 1,-1 1 0,2-1-1,-5 16 1,7-22-91,-1 1 1,1-1 0,0 0-1,0 0 1,-1 1 0,1-1-1,0 0 1,0 1-1,0-1 1,1 0 0,-1 1-1,0-1 1,0 0 0,1 0-1,-1 1 1,1-1-1,-1 0 1,1 0 0,-1 0-1,1 1 1,0-1-1,0 0 1,-1 0 0,1 0-1,0 0 1,0 0 0,0-1-1,0 1 1,0 0-1,0 0 1,0-1 0,1 1-1,-1 0 1,0-1 0,0 1-1,0-1 1,1 0-1,-1 1 1,0-1 0,1 0-1,-1 0 1,0 0 0,0 0-1,1 0 1,-1 0-1,0 0 1,1 0 0,-1 0-1,3-1 1,4-1 87,0 0 1,1 0-1,-1-1 1,0 0-1,0 0 0,12-7 1,6-7-96,0-1 1,-2-1-1,0-1 0,-1-1 0,0-1 1,31-42-1,-39 43-16,0 0 0,-1 0-1,-2-2 1,0 0 0,-1 0 0,-1-1-1,-2 0 1,9-39 0,-16 58 2,0 0 0,0 0 0,-1 0 0,0 0 0,0-1 0,-1-6 0,1 11 0,0 1 0,0-1 0,-1 1 0,1-1 0,0 1 0,0 0 0,0-1 0,0 1 0,-1-1 0,1 1 0,0 0 0,0-1 0,-1 1 0,1-1 0,0 1 0,-1 0 0,1-1 0,0 1 0,-1 0 0,1 0 0,0-1 0,-1 1 0,1 0 0,-1 0 0,1 0 0,0-1 0,-1 1 0,0 0 0,0 0 0,-1 1 0,1-1 0,0 0 0,0 1 0,-1-1 0,1 1 0,0 0 0,0-1 0,0 1 0,0 0 0,0 0 0,0 0 0,0 0 0,0-1 0,-1 3 0,-7 8 0,0 0 0,1 0 0,1 1 0,0 0 0,1 0 0,-10 25 0,6-7 0,0 0 0,-4 32 0,11-48 0,0 1 0,1 0 0,1 0 0,1-1 0,0 1 0,2 16 0,-1-26 0,0 0 0,0 0 0,1-1 0,-1 1 0,1 0 0,0-1 0,0 0 0,1 1 0,-1-1 0,1 0 0,0 0 0,0-1 0,1 1 0,-1-1 0,1 1 0,-1-1 0,1 0 0,0 0 0,1-1 0,-1 1 0,8 3 0,-6-4-62,-3 0-494,1 0-1,-1-1 1,1 1 0,-1-1 0,1 0 0,-1 0 0,8 0 0</inkml:trace>
</inkml:ink>
</file>

<file path=ppt/ink/ink34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292"/>
    </inkml:context>
    <inkml:brush xml:id="br0">
      <inkml:brushProperty name="width" value="0.025" units="cm"/>
      <inkml:brushProperty name="height" value="0.025" units="cm"/>
    </inkml:brush>
  </inkml:definitions>
  <inkml:trace contextRef="#ctx0" brushRef="#br0">57 1 11018,'0'0'18514,"-2"8"-16982,-16 46-652,10-36-743,1 0 0,2 1 0,-1 0 1,2 0-1,-2 28 0,6-46-141,0 0-1,0 1 1,0-1 0,0 0 0,1 1-1,-1-1 1,0 0 0,1 0-1,-1 1 1,1-1 0,0 0 0,-1 0-1,1 0 1,0 0 0,0 0-1,0 0 1,0 0 0,0 0 0,0 0-1,0 0 1,0-1 0,0 1 0,2 1-1,0 0-40,1-1-1,0 0 0,-1 1 1,1-1-1,0-1 0,-1 1 1,1 0-1,7-1 0,-7 0-93,0 1 0,1-2 0,-1 1 0,1 0 0,-1-1 0,0 0 0,1 0 0,-1 0 0,0 0 0,0-1 0,0 0 0,0 0 0,0 0 0,0 0 0,-1 0 0,5-4 0,3-16-4992,-7-3-2844</inkml:trace>
</inkml:ink>
</file>

<file path=ppt/ink/ink34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293"/>
    </inkml:context>
    <inkml:brush xml:id="br0">
      <inkml:brushProperty name="width" value="0.025" units="cm"/>
      <inkml:brushProperty name="height" value="0.025" units="cm"/>
    </inkml:brush>
  </inkml:definitions>
  <inkml:trace contextRef="#ctx0" brushRef="#br0">1 32 9993,'0'0'22774,"3"-32"-38020</inkml:trace>
</inkml:ink>
</file>

<file path=ppt/ink/ink34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294"/>
    </inkml:context>
    <inkml:brush xml:id="br0">
      <inkml:brushProperty name="width" value="0.025" units="cm"/>
      <inkml:brushProperty name="height" value="0.025" units="cm"/>
    </inkml:brush>
  </inkml:definitions>
  <inkml:trace contextRef="#ctx0" brushRef="#br0">244 343 13869,'0'0'3358,"1"-10"-102,-1 4-2691,0 0 0,0-1 0,0 1-1,-1-1 1,0 1 0,0 0-1,-4-11 1,4 14-405,-1 1-1,1-1 1,0 0 0,-1 1-1,0 0 1,1-1 0,-1 1-1,0 0 1,0 0 0,0 0-1,-1 0 1,1 1 0,0-1-1,-1 0 1,1 1 0,-1 0-1,1-1 1,-1 1-1,0 0 1,0 0 0,1 1-1,-1-1 1,-6 0 0,2 1-109,0-1 0,0 2 0,0-1 0,0 1 0,0 0 0,0 1 0,0-1 0,0 1 0,1 1 1,-1-1-1,1 1 0,-1 0 0,1 1 0,0-1 0,0 1 0,1 1 0,-1-1 0,1 1 0,0 0 1,0 0-1,0 0 0,1 1 0,0-1 0,0 1 0,0 0 0,1 1 0,0-1 0,0 1 0,0-1 0,1 1 1,0 0-1,0 0 0,1 0 0,-1 7 0,2-12-40,0-1 1,0 1 0,0-1-1,0 1 1,0 0-1,0-1 1,1 1-1,-1 0 1,1-1-1,-1 1 1,1-1-1,-1 1 1,1-1-1,0 1 1,0-1-1,0 1 1,0-1-1,0 0 1,0 0-1,0 1 1,0-1-1,0 0 1,0 0-1,1 0 1,-1 0-1,2 1 1,2-1 27,-1 1 1,0-1 0,0 0-1,0 0 1,1 0 0,-1 0-1,1-1 1,-1 0-1,0 0 1,5-1 0,4 0 65,1-1 0,-1 0 1,0-1-1,-1-1 0,1 0 1,13-7-1,-10 3-72,-1-1 1,0-1-1,-1-1 1,0 0-1,-1 0 1,0-2-1,0 0 1,16-22-1,-23 26-15,1-1 0,-2 0 0,1 1 0,-1-2 0,-1 1 0,0-1 0,0 1 0,-1-1 0,0 0 0,-1 0 0,-1-1 0,1 1 0,-2 0 0,0-18 0,-1 24-19,1 1 1,-1-1-1,0 1 0,0-1 0,-1 1 0,1-1 0,-1 1 0,0 0 1,0 0-1,0 0 0,-1 0 0,1 0 0,-1 1 0,0-1 1,0 1-1,0-1 0,-1 1 0,1 0 0,-1 0 0,0 1 0,1-1 1,-1 1-1,0 0 0,-1 0 0,1 0 0,0 1 0,-1-1 1,1 1-1,0 0 0,-10-1 0,3 1-17,1 0 0,-1 1 0,0 1 0,1-1-1,-1 2 1,1-1 0,-1 1 0,1 1 0,0 0 0,0 1 0,0 0 0,-13 7 0,5-1 18,0 2 1,-24 20-1,37-29-17,1 1 0,0 0 0,0 0 1,0 1-1,0 0 0,1-1 0,-1 1 0,1 0 0,0 0 0,1 1 0,0-1 1,-1 1-1,-1 9 0,4-14-129,0 1 1,0 0 0,0 0-1,0-1 1,0 1-1,0 0 1,0-1-1,1 1 1,-1 0 0,1 0-1,0-1 1,-1 1-1,1-1 1,0 1 0,0-1-1,0 1 1,0-1-1,0 1 1,0-1 0,0 0-1,0 0 1,1 1-1,-1-1 1,0 0-1,1 0 1,-1 0 0,1-1-1,-1 1 1,1 0-1,3 1 1,3 1-1832,0-1 0,1 0 0,0 0 0,14 1 0,9 0-7642</inkml:trace>
</inkml:ink>
</file>

<file path=ppt/ink/ink34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295"/>
    </inkml:context>
    <inkml:brush xml:id="br0">
      <inkml:brushProperty name="width" value="0.025" units="cm"/>
      <inkml:brushProperty name="height" value="0.025" units="cm"/>
    </inkml:brush>
  </inkml:definitions>
  <inkml:trace contextRef="#ctx0" brushRef="#br0">148 1 21076,'0'0'5712,"-7"10"-4772,-21 46 22,1 1 0,4 2 0,-32 117 1,53-171-868,0 1 1,1 0 0,0 0 0,0 0 0,1 0 0,-1 11 0,2-15-80,-1-1-1,1 0 1,-1 1 0,1-1-1,-1 0 1,1 0 0,0 1 0,-1-1-1,1 0 1,0 0 0,0 0 0,0 0-1,0 0 1,0 0 0,0 0 0,0 0-1,0 0 1,1-1 0,-1 1-1,0 0 1,0-1 0,1 1 0,-1-1-1,0 1 1,1-1 0,-1 0 0,1 1-1,-1-1 1,0 0 0,1 0 0,-1 0-1,3-1 1,27 0-232,0-1 0,-1-2 0,0-1 0,0-1 0,0-2 0,33-13 0,-18 6-365</inkml:trace>
</inkml:ink>
</file>

<file path=ppt/ink/ink34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296"/>
    </inkml:context>
    <inkml:brush xml:id="br0">
      <inkml:brushProperty name="width" value="0.025" units="cm"/>
      <inkml:brushProperty name="height" value="0.025" units="cm"/>
    </inkml:brush>
  </inkml:definitions>
  <inkml:trace contextRef="#ctx0" brushRef="#br0">1 152 17072,'0'0'5728,"11"0"-3534,142-9 2362,91-26-2326,-95 11-2022,-61 13-529,113-19-1459,-159 21-3245,43-15 0,-71 18 194,-4 3-2648</inkml:trace>
</inkml:ink>
</file>

<file path=ppt/ink/ink34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297"/>
    </inkml:context>
    <inkml:brush xml:id="br0">
      <inkml:brushProperty name="width" value="0.025" units="cm"/>
      <inkml:brushProperty name="height" value="0.025" units="cm"/>
    </inkml:brush>
  </inkml:definitions>
  <inkml:trace contextRef="#ctx0" brushRef="#br0">286 287 13581,'0'0'3683,"7"-9"-309,-6 8-3119,27-38 2477,-26 37-2506,-1 0 1,0 1-1,0-1 0,0 0 0,0 0 0,0 0 0,0 0 0,-1 0 1,1 0-1,0 0 0,-1 0 0,0 0 0,1 0 0,-1 0 1,0 0-1,0 0 0,0 0 0,-1 0 0,1 0 0,0 0 0,-1 0 1,1 0-1,-1 0 0,0 0 0,-1-2 0,-1 2-130,0 0-1,0 0 1,0 0-1,0 1 0,-1 0 1,1-1-1,-1 1 1,1 0-1,-1 1 0,1-1 1,-1 1-1,1-1 1,-1 1-1,0 0 0,-4 1 1,-58 7-5,53-4-71,0 1 0,1 0 1,0 1-1,0 0 0,0 1 0,1 0 1,-1 1-1,2 0 0,-18 17 1,22-19 45,0 0 0,0 1 0,0 0 0,0 1 0,1-1 0,1 1 0,-1 0 0,1 0 0,1 0 0,-1 1 0,1-1 0,1 1 0,0 0 0,0 0 1,-1 12-1,3-19-61,0 1 0,0-1 0,0 0 0,0 0 1,1 1-1,-1-1 0,1 0 0,0 0 0,-1 1 1,1-1-1,0 0 0,0 0 0,0 0 0,1 0 0,-1 0 1,0-1-1,1 1 0,-1 0 0,1 0 0,0-1 1,3 3-1,-1-1 6,1-1 1,-1 0-1,0 0 1,1-1-1,-1 1 1,1-1-1,0 0 0,0 0 1,-1-1-1,7 1 1,2-1 6,0 0 0,1-1 0,-1-1 0,0 0 0,0-1 0,-1 0 0,17-7 0,-10 1-18,0-1 0,0 0 0,-1-2 0,-1 0 0,0-2 0,-1 1 0,25-27 0,-32 30 0,-1 0 0,1-1 0,-2 0 0,1 0 0,-2 0 0,1-1 0,-2 0 0,0 0 0,0 0 0,-1-1 0,0 0 0,-1 0 0,2-19 0,-5 27 0,0 1 0,0-1 0,-1 1 0,1-1 0,-1 1 0,0-1 0,0 1 0,0 0 0,-1 0 0,1-1 0,-1 1 0,0 0 0,-1 0 0,1 1 0,-1-1 0,1 0 0,-4-3 0,0 2 0,1 1 0,-1-1 0,0 1 0,0 0 0,0 0 0,-1 0 0,1 1 0,-1 0 0,-13-3 0,4 2 0,0 0 0,0 2 0,-1 0 0,1 0 0,-1 2 0,1 0 0,-1 1 0,-29 5 0,41-4-374,-1-1 1,1 1-1,0 0 0,0 0 1,0 0-1,0 1 0,0 0 0,0 0 1,1 0-1,-1 0 0,1 1 1,0-1-1,0 1 0,0 0 1,1 1-1,-1-1 0,-2 6 1,4-6-34,0-1 1,1 0-1,0 0 1,0 1-1,0-1 1,0 1-1,1-1 1,-1 1 0,1-1-1,0 1 1,0-1-1,0 1 1,0-1-1,1 1 1,0-1-1,-1 1 1,1-1-1,0 1 1,1-1 0,-1 0-1,1 0 1,-1 1-1,1-1 1,0 0-1,0-1 1,0 1-1,1 0 1,1 2-1,20 19-12277</inkml:trace>
</inkml:ink>
</file>

<file path=ppt/ink/ink34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298"/>
    </inkml:context>
    <inkml:brush xml:id="br0">
      <inkml:brushProperty name="width" value="0.025" units="cm"/>
      <inkml:brushProperty name="height" value="0.025" units="cm"/>
    </inkml:brush>
  </inkml:definitions>
  <inkml:trace contextRef="#ctx0" brushRef="#br0">119 1 1313,'0'0'29313,"-11"9"-28186,-2 2-973,0 1 0,1 1 1,0 0-1,-12 19 0,20-26-138,0 1 0,0-1 1,0 1-1,1 0 0,0 0 0,1 0 0,-1 0 1,1 1-1,1-1 0,-1 1 0,1-1 0,1 1 1,-1-1-1,2 15 0,-1-20-18,1 0 1,-1 0-1,1 0 1,0 0-1,0 0 0,-1 0 1,1-1-1,0 1 0,0 0 1,1-1-1,-1 1 1,0 0-1,0-1 0,1 0 1,-1 1-1,1-1 0,0 0 1,-1 0-1,1 0 1,3 2-1,0-1-18,0 0-1,0-1 1,0 1 0,0-1 0,0 0 0,1-1-1,-1 1 1,7-1 0,-4 0-97,0 0-1,0-1 1,0 0 0,0-1 0,0 1 0,0-2-1,-1 1 1,1-1 0,-1 0 0,14-8 0,-16 7-896,0 0 1,0-1-1,-1 0 1,1 0-1,-1-1 1,-1 1-1,1-1 0,3-8 1,8-21-8197</inkml:trace>
</inkml:ink>
</file>

<file path=ppt/ink/ink34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299"/>
    </inkml:context>
    <inkml:brush xml:id="br0">
      <inkml:brushProperty name="width" value="0.025" units="cm"/>
      <inkml:brushProperty name="height" value="0.025" units="cm"/>
    </inkml:brush>
  </inkml:definitions>
  <inkml:trace contextRef="#ctx0" brushRef="#br0">1 3 21172,'0'0'11115,"26"-2"-26298</inkml:trace>
</inkml:ink>
</file>

<file path=ppt/ink/ink34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300"/>
    </inkml:context>
    <inkml:brush xml:id="br0">
      <inkml:brushProperty name="width" value="0.025" units="cm"/>
      <inkml:brushProperty name="height" value="0.025" units="cm"/>
    </inkml:brush>
  </inkml:definitions>
  <inkml:trace contextRef="#ctx0" brushRef="#br0">1 15 24087,'0'0'8680,"57"0"-8680,-32 0 0,-2 0-3299,-2-1-3363,-6-13-6599</inkml:trace>
</inkml:ink>
</file>

<file path=ppt/ink/ink34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301"/>
    </inkml:context>
    <inkml:brush xml:id="br0">
      <inkml:brushProperty name="width" value="0.025" units="cm"/>
      <inkml:brushProperty name="height" value="0.025" units="cm"/>
    </inkml:brush>
  </inkml:definitions>
  <inkml:trace contextRef="#ctx0" brushRef="#br0">50 81 11659,'0'0'15876,"-8"11"-14717,-23 37-380,29-46-732,1 0-1,0 1 1,0-1-1,0 1 1,0-1 0,0 1-1,0-1 1,0 1-1,1 0 1,0-1-1,-1 4 1,1-5-25,0 0 1,0-1 0,0 1-1,1-1 1,-1 1-1,0 0 1,0-1-1,0 1 1,1-1-1,-1 1 1,0-1-1,1 1 1,-1-1 0,0 1-1,1-1 1,-1 1-1,1-1 1,-1 1-1,1-1 1,-1 1-1,1-1 1,-1 0-1,1 0 1,-1 1-1,1-1 1,0 0 0,-1 0-1,2 1 1,0-1 66,1 0 1,-1 0-1,1 0 1,-1 0-1,1 0 1,-1-1-1,0 1 1,1-1-1,-1 0 1,1 0 0,-1 0-1,0 0 1,0 0-1,1 0 1,-1 0-1,0-1 1,2-1-1,5-5-30,-1 0 0,0-1-1,-1 0 1,0 0 0,0 0 0,6-12-1,-11 16-54,1 0 0,-1 0 0,0-1 0,0 1 0,0 0 0,-1-1 0,1 1 0,-1-1 0,-1 1-1,1-1 1,-1 0 0,0 1 0,0-1 0,-2-9 0,2 15-4,0-1 0,0 1 0,-1-1 0,1 1 0,0 0 0,0-1 0,0 1 0,-1-1 0,1 1 0,0-1 0,-1 1 0,1 0 0,0-1 0,-1 1 0,1 0 0,0-1 0,-1 1 0,1 0 0,-1 0 0,1-1 0,-1 1 0,1 0 0,0 0 0,-1 0 0,1-1 0,-1 1 0,1 0 0,-1 0 0,1 0 0,-1 0 0,1 0 0,-1 0 0,1 0 0,-1 0 0,1 0 0,-1 0 0,1 1 0,-1-1 0,1 0 0,-1 0 0,1 0 0,-1 0 0,1 1 0,0-1 0,-1 0 0,1 1 0,-1-1 0,1 0 0,-1 1 0,-18 17 0,17-15-296,0 1 1,0 0-1,1 0 1,-1 0-1,1 0 0,0 0 1,0 0-1,0 1 0,0-1 1,1 0-1,-1 0 1,1 1-1,1 4 0,-1-8 10,1 1 0,-1 0-1,1-1 1,-1 1 0,1-1-1,-1 1 1,1 0 0,0-1-1,0 0 1,0 1 0,0-1-1,0 1 1,0-1 0,1 0-1,-1 0 1,0 0-1,0 0 1,1 0 0,-1 0-1,1 0 1,-1 0 0,1 0-1,-1-1 1,1 1 0,0-1-1,-1 1 1,1-1 0,0 1-1,-1-1 1,1 0 0,0 0-1,0 0 1,2 0 0,24 0-13867</inkml:trace>
</inkml:ink>
</file>

<file path=ppt/ink/ink34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302"/>
    </inkml:context>
    <inkml:brush xml:id="br0">
      <inkml:brushProperty name="width" value="0.025" units="cm"/>
      <inkml:brushProperty name="height" value="0.025" units="cm"/>
    </inkml:brush>
  </inkml:definitions>
  <inkml:trace contextRef="#ctx0" brushRef="#br0">0 15 6342,'0'0'12172,"49"5"-10667,-16-5 32,13 0-576,8-2-480,6-5-353,1 3-64,3 1-416,-7 1-513,-10 0-705,-13 2-864,-16 0-1570</inkml:trace>
</inkml:ink>
</file>

<file path=ppt/ink/ink35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303"/>
    </inkml:context>
    <inkml:brush xml:id="br0">
      <inkml:brushProperty name="width" value="0.025" units="cm"/>
      <inkml:brushProperty name="height" value="0.025" units="cm"/>
    </inkml:brush>
  </inkml:definitions>
  <inkml:trace contextRef="#ctx0" brushRef="#br0">0 0 11979,'0'0'8969,"77"21"-8040,-31-21-513,8 0-352,2 0-32,1 0-833,-4 0-1441,-4 0-2146,-3-11-6182</inkml:trace>
</inkml:ink>
</file>

<file path=ppt/ink/ink35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304"/>
    </inkml:context>
    <inkml:brush xml:id="br0">
      <inkml:brushProperty name="width" value="0.025" units="cm"/>
      <inkml:brushProperty name="height" value="0.025" units="cm"/>
    </inkml:brush>
  </inkml:definitions>
  <inkml:trace contextRef="#ctx0" brushRef="#br0">0 1 12524,'0'0'11659,"71"35"-11051,-22-35-415,7 0-97,6 0-64,-3 0-833,-8-2-1121,-10 1-736,-12 1-1122,-18 0-2178</inkml:trace>
  <inkml:trace contextRef="#ctx0" brushRef="#br0" timeOffset="1">4 155 13805,'0'0'7239,"91"12"-6566,-30-19-353,7 0-288,9 1-256,-3-1-1922,-6-1-1314,-8-2-3682</inkml:trace>
</inkml:ink>
</file>

<file path=ppt/ink/ink35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306"/>
    </inkml:context>
    <inkml:brush xml:id="br0">
      <inkml:brushProperty name="width" value="0.025" units="cm"/>
      <inkml:brushProperty name="height" value="0.025" units="cm"/>
    </inkml:brush>
  </inkml:definitions>
  <inkml:trace contextRef="#ctx0" brushRef="#br0">407 33 10922,'0'0'1757,"-11"-6"-348,3 2-1171,0 0 0,-1 0 0,1 1 0,-1 0 0,0 1 0,0 0 0,0 0 0,0 1 0,0 0 0,0 0 0,0 1 0,-1 0 0,1 1 0,0 0 0,0 1 0,-13 3 0,7 2-33,0 0 0,0 2 0,1-1 0,0 2-1,0 0 1,1 1 0,1 0 0,0 1 0,0 0-1,1 1 1,1 0 0,0 1 0,1 0 0,0 0-1,1 1 1,1 0 0,0 0 0,1 1 0,1 0-1,0 0 1,-2 18 0,7-31-203,-1 1-1,1-1 1,0 1-1,0-1 1,0 0-1,1 1 1,-1-1 0,1 0-1,-1 1 1,1-1-1,0 0 1,1 0-1,-1 0 1,0 0-1,1 0 1,0 0-1,0 0 1,0 0 0,3 3-1,-1-3 34,-1 0 0,1 0-1,0-1 1,0 1 0,1-1-1,-1 0 1,0 0 0,1-1-1,-1 1 1,1-1 0,-1 0 0,8 1-1,5-1 188,0-1 0,-1 0-1,1-2 1,-1 1 0,1-2-1,31-9 1,-27 5-67,0-1 0,-1-1-1,0 0 1,-1-2 0,0 0 0,-1-1 0,23-20-1,-32 25 103,0-1 0,-1 0 0,0 0 0,-1-1 0,0 0 0,0-1 0,-1 1 0,0-1 0,-1 0 0,0-1 0,-1 1-1,0-1 1,0 0 0,-1 0 0,3-21 0,-6 28-199,0 1 0,0-1-1,0 1 1,0-1 0,-1 1 0,1-1 0,-1 1-1,0-1 1,0 1 0,0-1 0,0 1 0,-1 0-1,1 0 1,-1 0 0,0 0 0,0 0-1,0 0 1,0 0 0,0 0 0,-1 1 0,-3-4-1,0 2 8,1 1 0,-1 0 0,1 0 0,-1 0 0,0 1 0,0 0 0,0 0 0,-1 1 0,1-1 0,0 1 0,-10 0 0,6 0-296,0 1 1,-1 0-1,1 1 1,0 0-1,0 0 0,0 1 1,0 0-1,0 1 0,0 0 1,0 1-1,1 0 1,0 0-1,0 1 0,0 0 1,-9 8-1,8 0-2728,11-8-3210,10-5-3286</inkml:trace>
</inkml:ink>
</file>

<file path=ppt/ink/ink35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307"/>
    </inkml:context>
    <inkml:brush xml:id="br0">
      <inkml:brushProperty name="width" value="0.025" units="cm"/>
      <inkml:brushProperty name="height" value="0.025" units="cm"/>
    </inkml:brush>
  </inkml:definitions>
  <inkml:trace contextRef="#ctx0" brushRef="#br0">206 159 5573,'3'-10'5910,"0"0"-4658,-1-1 0,1 1 1,-2-1-1,1 0 0,-2 0 1,0-18-1,0 27-1084,0 0 0,0-1-1,0 1 1,-1 0 0,1-1 0,-1 1 0,1 0-1,-1 0 1,0-1 0,0 1 0,0 0-1,0 0 1,-1 0 0,1 0 0,0 0 0,-1 0-1,1 1 1,-1-1 0,0 0 0,1 1 0,-1-1-1,0 1 1,0 0 0,0 0 0,0-1-1,0 1 1,-1 1 0,1-1 0,0 0 0,0 0-1,-1 1 1,1-1 0,0 1 0,-1 0-1,1 0 1,0 0 0,-1 0 0,1 0 0,0 0-1,-1 1 1,1-1 0,0 1 0,-4 0-1,0 2-109,-1-1-1,0 1 1,1 1-1,-1-1 1,1 1-1,0 0 1,0 0-1,0 1 1,1 0-1,0 0 0,0 0 1,0 0-1,0 1 1,1 0-1,0 0 1,0 0-1,-5 13 1,2-4 43,0 0 1,1 0 0,1 1-1,0 0 1,1 0-1,-3 31 1,6-39-80,0 0 1,1 0-1,0 0 0,1 1 0,0-1 0,0 0 0,1 0 1,4 13-1,-4-17-19,-1-1 1,2 1-1,-1 0 1,0-1-1,1 0 1,-1 1 0,1-1-1,0 0 1,0-1-1,0 1 1,1 0-1,-1-1 1,1 0-1,-1 0 1,1 0-1,0 0 1,0 0-1,7 1 1,0 0 64,1 0-1,-1-2 1,1 1 0,0-1-1,0-1 1,-1 0 0,1-1-1,0 0 1,0-1 0,-1 0 0,1-1-1,-1-1 1,0 1 0,0-2-1,12-5 1,-9 3 48,-1 0-1,0-1 1,0-1 0,-1 0 0,0 0-1,-1-1 1,0-1 0,0 0 0,-1 0-1,-1-1 1,12-19 0,-18 27-97,0-1-1,0 0 1,-1 0 0,0 0 0,0-1 0,0 1-1,-1 0 1,0-1 0,0 1 0,0-1 0,0 1 0,-1-1-1,0 0 1,0 1 0,-1-1 0,0 1 0,0-1 0,-2-6-1,2 9-6,-1-1 0,-1 0 0,1 1-1,0 0 1,-1-1 0,0 1 0,0 0-1,0 0 1,0 1 0,0-1 0,0 1-1,-1-1 1,1 1 0,-1 0 0,0 0-1,1 1 1,-1-1 0,0 1 0,0 0-1,0 0 1,0 0 0,0 0-1,0 1 1,-8 0 0,2-1-510,0 1 1,0 0-1,0 1 1,0 0-1,-1 1 1,2 0-1,-1 0 1,0 1-1,0 0 1,1 1-1,0 0 1,-1 1-1,2 0 0,-14 9 1</inkml:trace>
</inkml:ink>
</file>

<file path=ppt/ink/ink35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310"/>
    </inkml:context>
    <inkml:brush xml:id="br0">
      <inkml:brushProperty name="width" value="0.025" units="cm"/>
      <inkml:brushProperty name="height" value="0.025" units="cm"/>
      <inkml:brushProperty name="color" value="#E71224"/>
    </inkml:brush>
  </inkml:definitions>
  <inkml:trace contextRef="#ctx0" brushRef="#br0">50 40 21588,'0'0'4421,"-50"-31"-1795,50 27-1505,6 2-1057,19 2-128,6 0-32,5 0-2082,2 0-4164,-4-2-13741</inkml:trace>
</inkml:ink>
</file>

<file path=ppt/ink/ink35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47.230"/>
    </inkml:context>
    <inkml:brush xml:id="br0">
      <inkml:brushProperty name="width" value="0.025" units="cm"/>
      <inkml:brushProperty name="height" value="0.025" units="cm"/>
      <inkml:brushProperty name="color" value="#AB008B"/>
    </inkml:brush>
  </inkml:definitions>
  <inkml:trace contextRef="#ctx0" brushRef="#br0">0 0 26489,'0'0'-288</inkml:trace>
</inkml:ink>
</file>

<file path=ppt/ink/ink35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51.769"/>
    </inkml:context>
    <inkml:brush xml:id="br0">
      <inkml:brushProperty name="width" value="0.025" units="cm"/>
      <inkml:brushProperty name="height" value="0.025" units="cm"/>
      <inkml:brushProperty name="color" value="#AB008B"/>
    </inkml:brush>
  </inkml:definitions>
  <inkml:trace contextRef="#ctx0" brushRef="#br0">1220 97 13965,'-11'-11'1431,"2"2"-1211,0 1 0,-1 0 0,0 1 0,0 0 0,0 0 0,-1 1-1,0 1 1,0-1 0,-1 2 0,0 0 0,1 0 0,-1 1 0,0 1 0,-15-2 0,-1 3-11,1 1 0,0 1 0,0 2 0,0 0 1,0 2-1,1 1 0,-28 10 0,16-2 56,1 2-1,0 1 1,2 2 0,-44 30-1,28-11-33,1 2 1,2 2-1,2 3 0,2 1 0,-72 99 0,86-102-117,3 1 1,1 1 0,3 2-1,-27 73 1,38-82-36,1 0 0,2 1 0,2 0 0,1 0 0,2 1 0,2 56 0,2-83-51,1 1 0,0-1 0,1 0 0,1 0 0,0 1 0,1-2 0,0 1 0,1 0 0,0-1-1,1 0 1,9 13 0,-9-16 44,1-1 0,0-1 0,0 1 0,1-1-1,0 0 1,0-1 0,1 0 0,0 0 0,0-1-1,0 0 1,0-1 0,1 1 0,0-2 0,0 0-1,10 3 1,19 1 263,0-1 0,1-2-1,-1-1 1,1-2 0,0-2-1,-1-2 1,43-8-1,-21-1-125,-1-2 0,-1-3 0,107-46 0,-124 44-122,0-3 0,-2-1 0,0-2 0,-2-1 0,-1-2 0,-1-2 0,-2-1-1,41-48 1,-57 58-49,-1-1-1,-1-1 1,-1-1-1,-2 0 1,0-1-1,-1 0 1,-2-1-1,0 0 1,-2-1 0,-1 0-1,-1 0 1,-1-1-1,-2 1 1,-1-1-1,-1-32 1,-1 46-94,-2 0-1,1 1 1,-2-1 0,0 0 0,0 1 0,-2-1 0,1 1 0,-2 0 0,0 0 0,0 1 0,-1 0 0,-1 0 0,0 0 0,0 1 0,-1 1 0,0-1 0,-1 1 0,-1 1 0,1 0 0,-1 0-1,-1 1 1,0 1 0,0 0 0,0 0 0,-1 1 0,0 1 0,0 0 0,0 1 0,-23-5 0,4 3-522,-1 2 0,0 1 0,0 1 0,0 2 0,0 1 0,0 2 0,-45 9-1,6 5-2148,2 3 0,-87 36-1,-18 17-6352</inkml:trace>
</inkml:ink>
</file>

<file path=ppt/ink/ink35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59.219"/>
    </inkml:context>
    <inkml:brush xml:id="br0">
      <inkml:brushProperty name="width" value="0.025" units="cm"/>
      <inkml:brushProperty name="height" value="0.025" units="cm"/>
      <inkml:brushProperty name="color" value="#AB008B"/>
    </inkml:brush>
  </inkml:definitions>
  <inkml:trace contextRef="#ctx0" brushRef="#br0">90 1 20275,'0'0'993,"-23"66"448,5-23-223,0 4-674,3-1-288,5-3-192,5-3-32,5-8-608,0-6-1410,10-13-384,2-10-481,-1-3-1953</inkml:trace>
</inkml:ink>
</file>

<file path=ppt/ink/ink35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59.573"/>
    </inkml:context>
    <inkml:brush xml:id="br0">
      <inkml:brushProperty name="width" value="0.025" units="cm"/>
      <inkml:brushProperty name="height" value="0.025" units="cm"/>
      <inkml:brushProperty name="color" value="#AB008B"/>
    </inkml:brush>
  </inkml:definitions>
  <inkml:trace contextRef="#ctx0" brushRef="#br0">1 66 17296,'0'0'4421,"61"-16"-3941,-14 10 65,12 0-225,15-1-224,5-7-641,6-3-4323</inkml:trace>
</inkml:ink>
</file>

<file path=ppt/ink/ink35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4:00.163"/>
    </inkml:context>
    <inkml:brush xml:id="br0">
      <inkml:brushProperty name="width" value="0.025" units="cm"/>
      <inkml:brushProperty name="height" value="0.025" units="cm"/>
      <inkml:brushProperty name="color" value="#AB008B"/>
    </inkml:brush>
  </inkml:definitions>
  <inkml:trace contextRef="#ctx0" brushRef="#br0">285 358 13357,'0'0'8787,"-12"-8"-6882,2 2-1620,1 1 0,-1 0 0,0 0 0,-1 1-1,-10-3 1,16 5-153,-1 1 0,1 0-1,-1 0 1,1 1 0,-1 0 0,1 0-1,-1 0 1,0 0 0,1 1 0,-1 0 0,1 0-1,-1 1 1,1-1 0,0 1 0,-8 4-1,5-1-55,1 0-1,-1 0 0,1 1 0,0 0 0,0 1 1,1 0-1,-1 0 0,2 0 0,-1 0 0,1 1 1,0 0-1,0 0 0,1 1 0,1-1 0,-1 1 1,1 0-1,1-1 0,-1 2 0,1-1 0,1 0 1,0 0-1,0 11 0,1-19-58,1 1 0,-1 0 0,1-1-1,-1 1 1,1-1 0,0 1 0,-1-1 0,1 0 0,0 1 0,0-1-1,0 0 1,0 1 0,0-1 0,0 0 0,0 0 0,1 0 0,-1 0-1,0 0 1,1 0 0,-1-1 0,1 1 0,-1 0 0,1-1 0,-1 1-1,1-1 1,-1 1 0,1-1 0,-1 0 0,1 1 0,-1-1 0,1 0-1,0 0 1,-1 0 0,1 0 0,0-1 0,-1 1 0,1 0 0,1-1-1,7-1 145,0 0 0,-1 0 0,0-1 0,0 0 0,14-7 0,17-13-20,0-2-1,-2-1 1,0-3 0,-2 0 0,-1-3-1,-2 0 1,-1-3 0,-2 0 0,-1-2-1,43-74 1,-35 27-141,-29 63 0,-50 111 0,-24 63 0,59-132 0,1-1 0,1 2 0,1-1 0,0 0 0,0 38 0,4-57-40,0 0 1,0 1-1,0-1 1,0 0-1,0 0 1,0 0-1,1 0 0,-1 1 1,1-1-1,0 0 1,0 0-1,0 0 0,0 0 1,0 0-1,0-1 1,0 1-1,0 0 1,1 0-1,-1-1 0,1 1 1,-1-1-1,1 1 1,0-1-1,0 0 0,-1 1 1,1-1-1,0 0 1,0 0-1,0 0 1,0-1-1,0 1 0,1 0 1,-1-1-1,0 0 1,0 1-1,0-1 0,0 0 1,1 0-1,-1 0 1,4-1-1,2-3-5053,-2-8-2989</inkml:trace>
</inkml:ink>
</file>

<file path=ppt/ink/ink35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4:00.694"/>
    </inkml:context>
    <inkml:brush xml:id="br0">
      <inkml:brushProperty name="width" value="0.025" units="cm"/>
      <inkml:brushProperty name="height" value="0.025" units="cm"/>
      <inkml:brushProperty name="color" value="#AB008B"/>
    </inkml:brush>
  </inkml:definitions>
  <inkml:trace contextRef="#ctx0" brushRef="#br0">66 1 20403,'0'0'10159,"-5"14"-9257,-5 13-591,-1 1-113,1 1 1,1-1-1,2 1 1,-6 39-1,13-67-198,0 0 0,0 0 0,0 0 0,0 0 0,0-1 0,0 1 0,0 0 0,0 0 0,0 0 0,0 0 0,0 0 0,1 0 0,-1-1 0,0 1 0,1 0 0,-1 0 0,1 0 0,-1 0 0,0-1 0,1 1 0,0 0 0,-1-1 0,1 1 0,-1 0 0,1-1 0,0 1 0,0-1 0,-1 1 0,1-1 0,0 1 0,0-1 0,0 1 0,2-1 0,-1 0 0,1 0 0,-1 0 0,0 0 0,1 0 0,-1-1 0,1 1 0,-1-1 0,0 1 0,0-1 0,1 0 0,1-1 0,7-4 0,1 0 0,-1-1 0,16-13 0,85-92 0,-34 30 0,-78 82 0,0 0 0,0-1 0,0 1 0,0 0 0,0 0 0,0 0 0,0-1 0,0 1 0,0 0 0,0 0 0,0 0 0,0-1 0,1 1 0,-1 0 0,0 0 0,0 0 0,0 0 0,0-1 0,0 1 0,1 0 0,-1 0 0,0 0 0,0 0 0,0 0 0,0 0 0,1 0 0,-1-1 0,0 1 0,0 0 0,0 0 0,1 0 0,-1 0 0,0 0 0,0 0 0,1 0 0,-1 0 0,0 0 0,0 0 0,0 0 0,1 0 0,-1 0 0,0 0 0,0 0 0,0 0 0,1 0 0,-1 1 0,0-1 0,0 0 0,0 0 0,1 0 0,-1 0 0,0 0 0,0 0 0,0 1 0,0-1 0,0 0 0,1 0 0,-1 0 0,0 0 0,0 1 0,0-1 0,0 0 0,0 0 0,0 0 0,0 1 0,-4 22 0,-13 27 0,11-37 0,3-7 0,1 0 0,0 0 0,-1 0 0,2 0 0,-1 0 0,-1 12 0,3-17 0,0-1 0,0 1 0,0 0 0,1-1 0,-1 1 0,0 0 0,0-1 0,0 1 0,1 0 0,-1-1 0,0 1 0,1 0 0,-1-1 0,0 1 0,1 0 0,-1-1 0,1 1 0,-1-1 0,1 1 0,-1-1 0,1 1 0,-1-1 0,1 0 0,0 1 0,0-1 0,1 1 0,1 0 0,-1-1 0,0 0 0,1 1 0,-1-1 0,0 0 0,1 0 0,-1-1 0,0 1 0,1 0 0,3-2 0,18-6 0,0-1 0,-1-1 0,-1-1 0,31-20 0,3 0 0,-25 14 0,-19 9 0,1 1 0,-1 1 0,2 0 0,-1 0 0,26-6 0,-38 13 0,-1-1 0,0 0 0,1 0 0,-1 0 0,1 0 0,-1 0 0,0 0 0,1 0 0,-1 0 0,0 1 0,1-1 0,-1 0 0,1 0 0,-1 1 0,0-1 0,0 0 0,1 0 0,-1 1 0,0-1 0,1 0 0,-1 1 0,0-1 0,0 0 0,0 1 0,1-1 0,-1 0 0,0 1 0,0-1 0,0 1 0,0-1 0,0 0 0,0 1 0,0-1 0,1 1 0,-1-1 0,-1 0 0,1 1 0,0-1 0,0 1 0,0-1 0,0 1 0,0-1 0,0 0 0,-1 1 0,-4 22 0,-1-9 0,0-1 0,-1 1 0,-14 18 0,15-24 0,0 0 0,0 1 0,1 0 0,0 1 0,1-1 0,0 1 0,1 0 0,-1 0 0,2 0 0,-2 11 0,4-20-59,-1 0 0,1 0 0,0 0 0,0 0 0,0 0 0,0 0 0,0 0 0,0 0 0,1 0 0,-1 0 0,0 0 0,1 0 0,-1 0 0,0 0 0,1 0 0,-1-1 0,1 1 0,-1 0 0,2 1 0,12 4-3806,12-5-5600</inkml:trace>
</inkml:ink>
</file>

<file path=ppt/ink/ink35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4:16.806"/>
    </inkml:context>
    <inkml:brush xml:id="br0">
      <inkml:brushProperty name="width" value="0.025" units="cm"/>
      <inkml:brushProperty name="height" value="0.025" units="cm"/>
      <inkml:brushProperty name="color" value="#AB008B"/>
    </inkml:brush>
  </inkml:definitions>
  <inkml:trace contextRef="#ctx0" brushRef="#br0">191 489 4420,'10'-3'2168,"6"0"-1285,59-17 3459,-70 19-3507,0-1 0,-1 1 0,1-1 0,-1 0 0,0-1 1,1 1-1,-1-1 0,0 0 0,-1 0 0,1 0 0,0 0 1,-1-1-1,4-5 0,-6 8-633,0 0 0,-1 1-1,1-1 1,-1 0 0,0 0 0,1 0 0,-1 0-1,0 0 1,1 0 0,-1 0 0,0 0 0,0 0-1,0 0 1,0 0 0,0 0 0,0 0 0,0 0-1,0 0 1,-1 0 0,1 0 0,0 0 0,0 0-1,-1 0 1,1 0 0,-1 1 0,1-1 0,-1-1-1,-1 0-52,0 1 0,0-1 0,1 1 0,-1-1-1,0 1 1,0 0 0,0 0 0,-1 0 0,1 0-1,0 0 1,-3 0 0,-61-7 487,50 8-560,1 0 0,-1 2 1,1-1-1,-1 2 0,1 0 1,0 1-1,0 1 1,-25 10-1,33-12-54,1 0 0,0 1-1,0-1 1,1 1 0,-1 0 0,1 1 0,-1 0 0,1-1 0,1 1 0,-1 1 0,1-1-1,0 1 1,0 0 0,0 0 0,1 0 0,0 0 0,0 1 0,1-1 0,0 1-1,0-1 1,0 1 0,0 7 0,1-12-22,1 1 0,0-1 0,0 0 0,0 0 0,0 1 0,0-1 0,0 0 0,1 0 0,-1 1 0,1-1 0,-1 0 0,1 0 0,0 0 0,0 0 0,0 0 0,0 0 0,0 0 0,1 0 0,-1 0 0,1 0 0,-1-1 0,1 1 0,-1-1 0,1 1 0,0-1 0,0 1 0,0-1 0,0 0 0,0 0 0,0 0 0,0 0 0,0 0 0,0-1 0,0 1 0,0-1 0,1 1 0,-1-1 0,0 0 0,0 1 0,4-2 0,5 1 0,-1 0 0,0-1 0,1 0 0,-1-1 0,0 0 0,0-1 0,19-7 0,-4-2 0,-1-2 0,0 0 0,-1-2 0,-1 0 0,0-2 0,-1 0 0,-1-2 0,-1 0 0,0-1 0,19-29 0,-3-2 0,-3-2 0,-2-1 0,34-85 0,-45 87 0,-19 53 0,0 0 0,-1 0 0,1 1 0,0-1 0,0 0 0,0 0 0,0 0 0,0 0 0,0 1 0,-1-1 0,1 0 0,0 0 0,0 0 0,0 0 0,0 0 0,-1 0 0,1 0 0,0 1 0,0-1 0,0 0 0,-1 0 0,1 0 0,0 0 0,0 0 0,0 0 0,-1 0 0,1 0 0,0 0 0,0 0 0,0 0 0,-1 0 0,1 0 0,0 0 0,0 0 0,0-1 0,-1 1 0,1 0 0,0 0 0,0 0 0,0 0 0,0 0 0,-1 0 0,1 0 0,0-1 0,0 1 0,0 0 0,0 0 0,0 0 0,-1 0 0,1-1 0,0 1 0,0 0 0,0 0 0,0 0 0,0 0 0,0-1 0,0 1 0,0 0 0,0 0 0,0 0 0,0-1 0,0 1 0,0 0 0,-9 7 0,1 1 0,-1 1 0,2-1 0,-1 1 0,1 0 0,-7 14 0,-35 67 0,32-50 0,1 1 0,2 1 0,2 0 0,2 1 0,1 0 0,3 1 0,1-1 0,2 1 0,6 79 0,-3-119 0,5 49 0,-4-50 0,-1 1 0,1-1 0,-1 1 0,1-1 0,0 0 0,1 1 0,-1-1 0,0 0 0,1 0 0,0 0 0,3 5 0,-4-12 0,0 0 0,0 0 0,0 1 0,0-1 0,0 0 0,-1 0 0,0 0 0,0 0 0,0-6 0,0 10 0,-5-39-2213,2-13-8060,6 36-5652</inkml:trace>
</inkml:ink>
</file>

<file path=ppt/ink/ink35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4:17.587"/>
    </inkml:context>
    <inkml:brush xml:id="br0">
      <inkml:brushProperty name="width" value="0.025" units="cm"/>
      <inkml:brushProperty name="height" value="0.025" units="cm"/>
      <inkml:brushProperty name="color" value="#AB008B"/>
    </inkml:brush>
  </inkml:definitions>
  <inkml:trace contextRef="#ctx0" brushRef="#br0">49 1 12876,'0'0'15481,"1"10"-13719,0 9-1398,-2 0-1,0 0 1,-1 0-1,-1-1 1,-1 1-1,-7 21 1,3-9-261,5-17-103,-2 0 0,2 0 0,-1 1 0,2 0 0,0 0 0,1 0 0,0-1 0,1 1 0,3 21 0,-2-35 0,-1 1 0,1-1 0,-1 0 0,1 0 0,0 0 0,0 0 0,0 0 0,-1 0 0,1-1 0,0 1 0,0 0 0,0 0 0,0-1 0,0 1 0,1 0 0,-1-1 0,0 1 0,0-1 0,0 0 0,0 1 0,1-1 0,-1 0 0,0 0 0,0 1 0,1-1 0,-1 0 0,0 0 0,0-1 0,1 1 0,-1 0 0,0 0 0,0 0 0,1-1 0,0 0 0,5 0 0,-1-1 0,0 0 0,0 0 0,0-1 0,9-5 0,18-17 0,0-1 0,-2-2 0,-1-1 0,47-60 0,-3 5 0,-53 64 0,-21 20 0,0-1 0,0 1 0,0 0 0,0 0 0,0-1 0,1 1 0,-1 0 0,0 0 0,0-1 0,0 1 0,0 0 0,1 0 0,-1 0 0,0-1 0,0 1 0,0 0 0,1 0 0,-1 0 0,0 0 0,0 0 0,1-1 0,-1 1 0,0 0 0,0 0 0,1 0 0,-1 0 0,0 0 0,0 0 0,1 0 0,-1 0 0,0 0 0,0 0 0,1 0 0,-1 0 0,0 0 0,0 0 0,1 0 0,-1 0 0,0 0 0,0 0 0,1 0 0,-1 1 0,0-1 0,0 0 0,1 0 0,-1 0 0,0 0 0,0 1 0,0-1 0,1 0 0,-1 0 0,0 0 0,0 1 0,0-1 0,0 0 0,1 0 0,-1 1 0,0-1 0,0 0 0,0 0 0,0 1 0,0-1 0,0 0 0,-1 11 0,-3 8 0,-1-1 0,-1 1 0,-15 29 0,15-34 0,-1-1 0,2 1 0,0 1 0,1-1 0,0 1 0,1 0 0,-2 26 0,5-40 0,0 0 0,0 0 0,0 0 0,0 0 0,0 1 0,1-1 0,-1 0 0,0 0 0,0 0 0,1 0 0,-1 0 0,1 0 0,-1 0 0,1 0 0,-1 0 0,1 0 0,0-1 0,0 1 0,-1 0 0,1 0 0,0 0 0,0-1 0,0 1 0,0-1 0,0 1 0,-1 0 0,3 0 0,0-1 0,0 1 0,0 0 0,0-1 0,0 1 0,0-1 0,0 0 0,0 0 0,0 0 0,6-1 0,2-1 0,-1-1 0,1 0 0,-1 0 0,20-10 0,79-55 0,7-4 0,-115 72 0,-1-1 0,1 1 0,0-1 0,-1 1 0,1-1 0,0 1 0,-1-1 0,1 1 0,0 0 0,-1-1 0,1 1 0,0 0 0,0 0 0,-1-1 0,1 1 0,0 0 0,0 0 0,0 0 0,-1 0 0,1 0 0,0 0 0,0 0 0,0 0 0,-1 1 0,1-1 0,0 0 0,0 0 0,-1 1 0,1-1 0,0 0 0,-1 1 0,1-1 0,0 1 0,-1-1 0,1 1 0,0-1 0,-1 1 0,1-1 0,-1 1 0,1 0 0,-1-1 0,0 1 0,1 0 0,-1-1 0,1 1 0,-1 0 0,0-1 0,0 1 0,1 0 0,-1 0 0,0 0 0,0-1 0,0 1 0,0 0 0,0 0 0,0-1 0,0 1 0,0 0 0,-1 1 0,0 12 0,0-1 0,-1 1 0,-5 15 0,0 7 0,-6 161 0,14-179-1884,4-11-7539</inkml:trace>
</inkml:ink>
</file>

<file path=ppt/ink/ink35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4:56.518"/>
    </inkml:context>
    <inkml:brush xml:id="br0">
      <inkml:brushProperty name="width" value="0.025" units="cm"/>
      <inkml:brushProperty name="height" value="0.025" units="cm"/>
      <inkml:brushProperty name="color" value="#AB008B"/>
    </inkml:brush>
  </inkml:definitions>
  <inkml:trace contextRef="#ctx0" brushRef="#br0">251 301 9417,'0'0'8520,"2"-10"-5744,0 2-2583,-1 2 299,1 1 0,-1-1 0,0 0 1,-1 1-1,0-1 0,0 0 0,0-6 0,-1 10-363,1 0 0,-1 0 0,0 0 0,1 0 0,-1 0 0,0 0 0,0 0 0,-1 0 0,1 1 0,0-1 0,0 0 0,-1 0 0,1 1 0,-1-1 0,0 1 0,1 0 0,-1-1 0,0 1 0,0 0 0,0 0 0,0 0 0,0 0 0,0 0 0,0 1 0,-4-2 0,-1 1-53,0-1-1,1 1 1,-1 1-1,0-1 1,0 1-1,0 0 1,0 1-1,0 0 1,0 0-1,0 0 1,1 1-1,-1 0 1,1 0-1,-1 1 1,1 0-1,0 0 1,0 0-1,0 1 1,0 0-1,0 0 0,1 1 1,0-1-1,0 1 1,0 0-1,1 0 1,-1 1-1,1-1 1,1 1-1,-1 0 1,1 0-1,0 1 1,0-1-1,1 0 1,0 1-1,0 0 1,0-1-1,1 1 1,0 0-1,0 0 1,1 0-1,0 0 1,1 7-1,-1-12-61,0-1 0,0 1 0,0 0 0,0-1 0,1 1 0,-1-1 0,0 1 0,1-1 0,0 1 0,-1-1 1,1 1-1,0-1 0,0 1 0,0-1 0,0 0 0,0 1 0,0-1 0,0 0 0,0 0 0,0 0 0,1 0 0,-1 0 0,0 0 0,2 0 0,0 1 23,1-1-1,-1-1 1,0 1-1,0 0 1,1-1 0,-1 1-1,0-1 1,1 0-1,-1 0 1,0-1 0,5 0-1,1-1 23,-1 0 1,1 0-1,-1-1 0,1 0 1,-1 0-1,0-1 0,0 0 1,10-8-1,-7 2-59,-1 0 0,1-1 0,-2 0 0,1-1 0,-2 0 0,0 0 0,0-1 0,11-26 0,-15 29 0,0 0 0,0-1 0,-2 0 0,1 1 0,-1-1 0,-1 0 0,1 0 0,-2 0 0,0 0 0,0 0 0,-1 0 0,-4-20 0,4 28 0,0-1 0,-1 0 0,1 1 0,-1-1 0,1 0 0,-1 1 0,-1 0 0,1-1 0,0 1 0,-1 0 0,1 0 0,-1 0 0,0 1 0,0-1 0,0 1 0,0 0 0,-7-4 0,4 3 0,0 1 0,0 0 0,-1 0 0,1 0 0,-1 1 0,1 0 0,-1 0 0,1 1 0,-1 0 0,-7 0 0,3 1 0,1 0 0,0 1 0,0 0 0,0 1 0,0 0 0,0 0 0,0 1 0,1 1 0,0-1 0,0 1 0,0 1 0,0 0 0,-11 11 0,19-17-141,0 0 0,1 1 0,-1-1 0,0 1 0,1 0 0,-1-1 0,1 1 0,-1-1 0,1 1 0,-1 0 0,1-1 0,0 1 0,-1 0 0,1 0 0,0-1 0,-1 1 0,1 0 0,0 0 0,0 0 0,0-1 0,0 1 0,0 0 0,0 0 0,0 0 0,0-1 0,0 1 0,0 0 0,0 1 0,1-2-250,0 1 1,0 0-1,0-1 1,0 1-1,0-1 1,0 0-1,0 1 0,0-1 1,0 0-1,0 0 1,1 1-1,-1-1 1,0 0-1,0 0 1,0 0-1,0 0 1,0 0-1,2-1 0,17-2-7445</inkml:trace>
</inkml:ink>
</file>

<file path=ppt/ink/ink35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4:56.908"/>
    </inkml:context>
    <inkml:brush xml:id="br0">
      <inkml:brushProperty name="width" value="0.025" units="cm"/>
      <inkml:brushProperty name="height" value="0.025" units="cm"/>
      <inkml:brushProperty name="color" value="#AB008B"/>
    </inkml:brush>
  </inkml:definitions>
  <inkml:trace contextRef="#ctx0" brushRef="#br0">48 1 13196,'0'0'12973,"32"52"-11308,-32-23-704,0 6-416,-8 2-353,-5 3-96,2-3-64,-1 1-256,4-5-513,1-5-576,1-5-897,1-5-1057,1-9-1314,-2-5-5188</inkml:trace>
</inkml:ink>
</file>

<file path=ppt/ink/ink35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4:57.249"/>
    </inkml:context>
    <inkml:brush xml:id="br0">
      <inkml:brushProperty name="width" value="0.025" units="cm"/>
      <inkml:brushProperty name="height" value="0.025" units="cm"/>
      <inkml:brushProperty name="color" value="#AB008B"/>
    </inkml:brush>
  </inkml:definitions>
  <inkml:trace contextRef="#ctx0" brushRef="#br0">40 418 18353,'0'0'9033,"50"-1"-7015,-17-9-833,5 1-737,1-1-352,-3-4-416,-5 0-2082,-8-3-3075,-10-4-3236</inkml:trace>
  <inkml:trace contextRef="#ctx0" brushRef="#br0" timeOffset="1">0 5 18546,'0'0'6886,"69"-4"-5573,-20 4-256,9 0-800,0 0-225,-3 0-1570,-9 0-3523,-10 0-4292</inkml:trace>
</inkml:ink>
</file>

<file path=ppt/ink/ink35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4:57.592"/>
    </inkml:context>
    <inkml:brush xml:id="br0">
      <inkml:brushProperty name="width" value="0.025" units="cm"/>
      <inkml:brushProperty name="height" value="0.025" units="cm"/>
      <inkml:brushProperty name="color" value="#AB008B"/>
    </inkml:brush>
  </inkml:definitions>
  <inkml:trace contextRef="#ctx0" brushRef="#br0">0 52 11275,'0'0'10762,"59"8"-8456,-19-8-224,10 0-833,8-7-640,0-1-353,0-1-224,-5-2 0,-2 5-801,-9-3-1313,-9 4-1857,-7 0-3813</inkml:trace>
</inkml:ink>
</file>

<file path=ppt/ink/ink35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4:58.417"/>
    </inkml:context>
    <inkml:brush xml:id="br0">
      <inkml:brushProperty name="width" value="0.025" units="cm"/>
      <inkml:brushProperty name="height" value="0.025" units="cm"/>
      <inkml:brushProperty name="color" value="#AB008B"/>
    </inkml:brush>
  </inkml:definitions>
  <inkml:trace contextRef="#ctx0" brushRef="#br0">241 141 7335,'0'0'13768,"-7"8"-12866,0 1-547,0-1 0,-1 0 0,0-1 0,0 1 0,0-2 0,-1 1 0,0-1 0,-1-1 0,1 1 0,-1-2 0,-17 7 0,25-11-266,0 0 0,0 1 0,0-1-1,0 1 1,0-1 0,0 1 0,0-1 0,1 1 0,-1 0 0,0 0 0,0 0 0,1 0 0,-1 1 0,0-1 0,1 0-1,-1 1 1,1-1 0,-1 1 0,1-1 0,0 1 0,0-1 0,0 1 0,0 0 0,0 0 0,0 0 0,0 0-1,1-1 1,-2 5 353,45-44 2073,-33 31-2390,0-1 1,-1 0-1,0-1 0,0 0 1,-1 0-1,-1-1 0,11-15 1,-57 25-73,34 2-53,0-1 0,0 1 0,-1 0 0,1 1 0,1-1 0,-1 1 0,0 0 0,1 0 0,-1 0 0,1 1 0,0-1 0,0 1 0,0 0 0,1 0 0,-4 6 0,2-4 0,0 1 0,0 0 0,1 0 0,0 1 0,0-1 0,1 1 0,0 0 0,0 0 0,-1 10 0,3-16 0,0 0 0,1 0 0,0 1 0,-1-1 0,1 0 0,0 0 0,0 1 0,0-1 0,0 0 0,1 0 0,-1 0 0,0 1 0,1-1 0,0 0 0,-1 0 0,1 0 0,0 0 0,0 0 0,0 0 0,0 0 0,1 0 0,-1 0 0,1-1 0,2 4 0,0-3 0,1-1 0,-1 0 0,1 1 0,-1-1 0,1-1 0,0 1 0,-1-1 0,1 1 0,0-1 0,-1-1 0,7 0 0,1-1 0,-1 0 0,0-1 0,0 0 0,0 0 0,0-2 0,0 1 0,-1-1 0,0-1 0,0 0 0,0 0 0,-1-1 0,0 0 0,0 0 0,8-11 0,-11 12 0,0 0 0,0 0 0,-1-1 0,0 1 0,0-1 0,-1-1 0,0 1 0,0 0 0,-1-1 0,0 0 0,0 0 0,0 0 0,-1 0 0,-1 0 0,1-1 0,-1 1 0,-1-1 0,0 1 0,-1-17 0,-1 20 0,0 0 0,-1-1 0,1 1 0,-1 0 0,0 0 0,-1 1 0,1-1 0,-1 1 0,0-1 0,0 1 0,0 0 0,0 1 0,-1-1 0,0 1 0,0 0 0,0 0 0,0 0 0,0 1 0,0 0 0,-1 0 0,1 0 0,-1 0 0,-9-1 0,5 1 0,0 0 0,0 0 0,-1 1 0,1 1 0,0-1 0,0 2 0,-1-1 0,1 1 0,0 1 0,0 0 0,0 0 0,-16 7 0,19-5 10,-1 0 0,1 1 0,0 0 0,0 0 1,0 1-1,-10 12 0,15-16-25,0 0 0,0 1 1,0-1-1,0 1 0,1-1 0,-1 1 1,1 0-1,0 0 0,0-1 0,0 1 1,0 0-1,0 0 0,0 0 0,1 0 1,0 0-1,-1 0 0,1 0 0,0 0 1,0 0-1,1 0 0,-1 0 1,1 0-1,1 4 0,-1-5-274,0 0 1,1 0-1,0 0 0,-1 0 0,1 0 1,0 0-1,0 0 0,0-1 1,0 1-1,0-1 0,1 1 0,-1-1 1,0 0-1,1 0 0,-1 0 0,1 0 1,-1 0-1,4 0 0,50 8-9121,-53-9 8702,37 3-11464</inkml:trace>
</inkml:ink>
</file>

<file path=ppt/ink/ink35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4:58.773"/>
    </inkml:context>
    <inkml:brush xml:id="br0">
      <inkml:brushProperty name="width" value="0.025" units="cm"/>
      <inkml:brushProperty name="height" value="0.025" units="cm"/>
      <inkml:brushProperty name="color" value="#AB008B"/>
    </inkml:brush>
  </inkml:definitions>
  <inkml:trace contextRef="#ctx0" brushRef="#br0">1 1 19186,'0'0'7671,"8"1"-6534,-4-1-1086,-3 0-7,1 0 1,-1 0-1,1 0 0,-1 0 1,1 0-1,-1 0 1,1 1-1,-1-1 0,1 0 1,-1 1-1,1-1 0,-1 1 1,1 0-1,-1-1 1,0 1-1,0 0 0,1 0 1,-1 0-1,0 0 1,0 0-1,0 0 0,0 0 1,0 0-1,0 1 1,0-1-1,0 0 0,0 1 1,-1-1-1,1 0 1,0 1-1,-1-1 0,1 1 1,-1-1-1,0 1 1,0-1-1,1 1 0,-1-1 1,0 1-1,0-1 0,0 1 1,0 0-1,-1 1 1,0 8 95,0 0 0,-1-1 1,0 1-1,-1-1 1,-7 20-1,6-21-329,1 1-1,0 0 1,1 0 0,0 0-1,-2 20 1,4-30 24,1 0-1,-1 0 1,1 0 0,-1 0-1,0 1 1,1-1 0,-1 0 0,0 0-1,1 0 1,-1 0 0,1 0-1,-1 0 1,0 0 0,1 0-1,-1 0 1,1 0 0,-1 0-1,0 0 1,1 0 0,-1-1-1,1 1 1,-1 0 0,0 0-1,1 0 1,-1 0 0,0-1-1,1 1 1,-1 0 0,0 0-1,1-1 1,-1 1 0,0 0 0,0-1-1,1 1 1,-1 0 0,0-1-1,1 1 1,14-13-5057,2-12-6240</inkml:trace>
</inkml:ink>
</file>

<file path=ppt/ink/ink35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4:59.117"/>
    </inkml:context>
    <inkml:brush xml:id="br0">
      <inkml:brushProperty name="width" value="0.025" units="cm"/>
      <inkml:brushProperty name="height" value="0.025" units="cm"/>
      <inkml:brushProperty name="color" value="#AB008B"/>
    </inkml:brush>
  </inkml:definitions>
  <inkml:trace contextRef="#ctx0" brushRef="#br0">1 1 21012,'0'0'10250</inkml:trace>
</inkml:ink>
</file>

<file path=ppt/ink/ink35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4:59.676"/>
    </inkml:context>
    <inkml:brush xml:id="br0">
      <inkml:brushProperty name="width" value="0.025" units="cm"/>
      <inkml:brushProperty name="height" value="0.025" units="cm"/>
      <inkml:brushProperty name="color" value="#AB008B"/>
    </inkml:brush>
  </inkml:definitions>
  <inkml:trace contextRef="#ctx0" brushRef="#br0">238 309 17136,'0'0'7063,"1"-9"-4052,2-30-737,-3 38-2206,0-1-1,0 0 1,0 0 0,-1 0 0,1 0-1,-1 0 1,1 1 0,-1-1 0,1 0 0,-1 1-1,0-1 1,0 0 0,0 1 0,0-1-1,0 1 1,0-1 0,0 1 0,-1-1-1,1 1 1,0 0 0,-1 0 0,1 0 0,-1 0-1,0 0 1,1 0 0,-1 0 0,0 0-1,1 1 1,-1-1 0,-3 0 0,-4-1 167,0 0 1,1 1 0,-1 0 0,-14 1-1,21 0-231,-4 0-4,0 1 0,0 0 0,-1 0 0,1 0 0,0 1 0,0 0 0,0 0 0,0 1 0,1 0 0,-1 0 0,1 0 0,0 1 0,-1-1 0,2 1 0,-1 0 0,0 1 0,1-1 0,0 1 0,-5 7 0,5-7 0,0 1 0,0 0 0,1 0 0,0 0 0,0 1 0,0-1 0,1 1 0,0 0 0,0-1 0,1 1 0,0 0 0,0 0 0,0 0 0,1 0 0,0 0 0,1 0 0,1 9 0,-2-14 0,1-1 0,-1 0 0,1 1 0,0-1 0,-1 0 0,1 1 0,0-1 0,0 0 0,0 0 0,0 0 0,0 0 0,0 0 0,0 0 0,0 0 0,0 0 0,1 0 0,-1 0 0,0 0 0,1-1 0,-1 1 0,0-1 0,1 1 0,-1-1 0,1 0 0,-1 1 0,1-1 0,-1 0 0,1 0 0,-1 0 0,1 0 0,-1 0 0,4-1 0,0 1 0,0-1 0,1 0 0,-1 0 0,0-1 0,0 1 0,0-1 0,0-1 0,7-3 0,1-3 0,0-1 0,0-1 0,-1-1 0,0 1 0,-1-2 0,-1 0 0,0 0 0,0-1 0,-1 0 0,-1 0 0,-1-1 0,0 0 0,-1 0 0,0-1 0,-1 0 0,-1 0 0,-1 0 0,0-1 0,-1 1 0,0-21 0,-2 33 0,1 0 0,-1 0 0,-1 0 0,1 1 0,-1-1 0,1 0 0,-1 1 0,0-1 0,0 0 0,0 1 0,-1-1 0,0 1 0,1 0 0,-1-1 0,0 1 0,0 0 0,-1 0 0,1 0 0,-1 1 0,1-1 0,-1 0 0,0 1 0,0 0 0,0 0 0,0 0 0,-1 0 0,1 0 0,0 0 0,-1 1 0,1 0 0,-1 0 0,0 0 0,1 0 0,-1 0 0,0 1 0,0 0 0,1-1 0,-1 1 0,0 1 0,0-1 0,1 0 0,-1 1 0,0 0 0,-5 2 0,1 0-158,0 1 0,0 1 1,0-1-1,1 1 0,-1 1 0,1-1 0,0 1 1,1 1-1,-1-1 0,1 1 0,1 0 1,-10 15-1,9-13-185,1 0 0,-1 1 0,2-1 0,0 1 0,0 0 0,0 1 0,1-1 0,1 1 0,0-1 0,-1 17 0,3-26 100,0 0 1,-1-1-1,1 1 0,0-1 1,0 1-1,0 0 1,0-1-1,0 1 0,0 0 1,0-1-1,0 1 0,0 0 1,1-1-1,-1 1 1,0 0-1,0-1 0,0 1 1,1 0-1,-1-1 1,0 1-1,1-1 0,-1 1 1,1-1-1,-1 1 0,0-1 1,1 1-1,-1-1 1,1 1-1,0-1 0,-1 0 1,1 1-1,-1-1 1,1 0-1,-1 1 0,1-1 1,0 0-1,1 1 0,14 0-6654</inkml:trace>
</inkml:ink>
</file>

<file path=ppt/ink/ink35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00.063"/>
    </inkml:context>
    <inkml:brush xml:id="br0">
      <inkml:brushProperty name="width" value="0.025" units="cm"/>
      <inkml:brushProperty name="height" value="0.025" units="cm"/>
      <inkml:brushProperty name="color" value="#AB008B"/>
    </inkml:brush>
  </inkml:definitions>
  <inkml:trace contextRef="#ctx0" brushRef="#br0">16 1 15150,'0'0'7527,"33"49"-5797,-31-26 64,-2 5-609,0 3-512,-5 1-289,-5 3-224,2-2-128,1-6 0,0-3 32,1-8-64,5-7-737,-2-9-1409,0 0-1441,2-9-2403</inkml:trace>
</inkml:ink>
</file>

<file path=ppt/ink/ink35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00.424"/>
    </inkml:context>
    <inkml:brush xml:id="br0">
      <inkml:brushProperty name="width" value="0.025" units="cm"/>
      <inkml:brushProperty name="height" value="0.025" units="cm"/>
      <inkml:brushProperty name="color" value="#AB008B"/>
    </inkml:brush>
  </inkml:definitions>
  <inkml:trace contextRef="#ctx0" brushRef="#br0">0 431 18449,'0'0'2915,"48"0"673,-9-10-1282,3-6-961,5-3-640,-3-2-353,-8 2-256,-9 1-160,-8 2-1025,-10 4-1537,-9 0-1442,0-1-3459</inkml:trace>
  <inkml:trace contextRef="#ctx0" brushRef="#br0" timeOffset="1">63 12 16752,'0'0'9225,"57"-12"-8168,-19 12-609,3 0-448,4 9-352,-3 1-2371,-5 1-3138,-8-1-6599</inkml:trace>
</inkml:ink>
</file>

<file path=ppt/ink/ink35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00.782"/>
    </inkml:context>
    <inkml:brush xml:id="br0">
      <inkml:brushProperty name="width" value="0.025" units="cm"/>
      <inkml:brushProperty name="height" value="0.025" units="cm"/>
      <inkml:brushProperty name="color" value="#AB008B"/>
    </inkml:brush>
  </inkml:definitions>
  <inkml:trace contextRef="#ctx0" brushRef="#br0">0 99 7783,'0'0'14158,"59"17"-11980,-10-18-833,13-14-640,6-1-385,9-3-224,-2-1-32,-6 2-608,-10 6-1314,-12 2-2883,-15 5-3138</inkml:trace>
</inkml:ink>
</file>

<file path=ppt/ink/ink35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01.159"/>
    </inkml:context>
    <inkml:brush xml:id="br0">
      <inkml:brushProperty name="width" value="0.025" units="cm"/>
      <inkml:brushProperty name="height" value="0.025" units="cm"/>
      <inkml:brushProperty name="color" value="#AB008B"/>
    </inkml:brush>
  </inkml:definitions>
  <inkml:trace contextRef="#ctx0" brushRef="#br0">301 210 13901,'0'0'11771,"-12"-7"-10089,4 2-1508,0 1 1,-1 0-1,1 0 1,-1 1-1,0 0 1,0 1-1,-16-3 1,20 5-146,0-1 1,0 1 0,1 1 0,-1-1 0,0 1-1,0 0 1,0 0 0,0 0 0,1 1-1,-1-1 1,0 1 0,1 0 0,0 1-1,-1-1 1,1 1 0,0-1 0,0 1 0,0 1-1,-6 6 1,5-5 24,0 1-1,1 1 1,-1-1 0,1 1-1,0-1 1,1 1 0,0 0-1,0 0 1,0 1 0,1-1-1,0 1 1,0-1 0,1 1-1,0 0 1,1-1 0,-1 1-1,1 0 1,3 14 0,-3-20-35,1 0-1,-1 0 1,1-1 0,0 1 0,-1 0 0,1-1-1,0 1 1,0-1 0,0 1 0,1-1 0,-1 0-1,0 1 1,0-1 0,1 0 0,-1 0 0,1 0-1,-1 0 1,1 0 0,-1 0 0,3 1 0,1 0 11,-1-1 0,2 1 1,-1-1-1,0 0 0,0 0 0,0 0 1,6-1-1,1 0 15,-1 0 0,1-1-1,0-1 1,-1 0 0,0-1-1,12-3 1,-12 1 18,0-1 0,0 0 0,0 0 1,0-1-1,-1-1 0,0 0 0,-1 0 0,0-1 1,0 0-1,-1 0 0,13-19 0,-15 19-17,-1 0 1,0 0-1,0-1 0,0 0 0,-2 0 1,1 0-1,-1 0 0,-1 0 0,1-1 1,-2 1-1,0-1 0,0 1 0,-1-1 1,-1-14-1,0 20-46,0 0 0,-1 0 0,1 0 0,-1 0 0,0 1 0,-1-1 0,1 1 0,-1-1 0,0 1 0,0 0 0,0 0 0,-1 0 0,1 0 0,-1 1 0,0-1 0,0 1 0,0 0 0,0 0 0,-1 1 0,1-1 0,-1 1 0,0 0 0,0 0 0,1 1 0,-1-1 0,-6 0 0,-12-3 0,0 1 0,-1 1 0,0 1 0,-29 1 0,41 1-51,0 1-1,1 1 1,-1 0-1,0 0 1,1 1-1,-23 9 1,31-11 15,0 0 1,0 0-1,1 0 0,-1 0 1,0 1-1,1-1 1,-1 1-1,1 0 1,0 0-1,-1 0 0,1 0 1,0 0-1,0 0 1,0 1-1,1-1 1,-1 1-1,0-1 1,1 1-1,0-1 0,-1 1 1,1 0-1,0 0 1,1 0-1,-1 0 1,0 0-1,1-1 0,0 1 1,-1 0-1,1 0 1,0 0-1,1 0 1,-1 0-1,1 5 1,1-5-245,-1-1 1,0 0-1,1 1 1,-1-1-1,1 0 1,0 0-1,0 0 1,0 0-1,0 0 1,0 0 0,0 0-1,0-1 1,1 1-1,-1-1 1,1 1-1,-1-1 1,1 0-1,-1 0 1,1 0-1,0-1 1,-1 1 0,4 0-1,64 6-7894,-69-7 7967,48 1-9103</inkml:trace>
</inkml:ink>
</file>

<file path=ppt/ink/ink35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01.501"/>
    </inkml:context>
    <inkml:brush xml:id="br0">
      <inkml:brushProperty name="width" value="0.025" units="cm"/>
      <inkml:brushProperty name="height" value="0.025" units="cm"/>
      <inkml:brushProperty name="color" value="#AB008B"/>
    </inkml:brush>
  </inkml:definitions>
  <inkml:trace contextRef="#ctx0" brushRef="#br0">54 193 22613,'0'0'9225,"-12"71"-8456,2-42-609,-1-3-160,3-3 0,1 0 0,4-10-769,1-7-1313,2-11-5893,0-19 352</inkml:trace>
  <inkml:trace contextRef="#ctx0" brushRef="#br0" timeOffset="1">99 1 23094,'0'0'8424,"-50"10"-8360,47-10-1217,3-6-6022</inkml:trace>
</inkml:ink>
</file>

<file path=ppt/ink/ink35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02.388"/>
    </inkml:context>
    <inkml:brush xml:id="br0">
      <inkml:brushProperty name="width" value="0.025" units="cm"/>
      <inkml:brushProperty name="height" value="0.025" units="cm"/>
      <inkml:brushProperty name="color" value="#AB008B"/>
    </inkml:brush>
  </inkml:definitions>
  <inkml:trace contextRef="#ctx0" brushRef="#br0">214 294 18353,'0'0'2910,"-11"-6"-310,-1 0-2006,0 0 1,-1 0 0,0 1 0,-18-4-1,27 7-559,1 1 0,-1 1-1,0-1 1,1 1 0,-1-1-1,0 1 1,1 0 0,-1 0 0,0 1-1,1-1 1,-1 1 0,0 0-1,1 0 1,-1 0 0,1 0-1,0 0 1,-1 1 0,1 0-1,0-1 1,0 1 0,0 1-1,0-1 1,0 0 0,0 1 0,-3 4-1,2-2-41,1-1 0,0 1 0,1 0 0,-1 1 0,1-1 0,0 0 0,0 1 0,1-1 0,-1 1 0,1-1 0,1 1 0,-1 0 0,1-1 0,0 1 0,1 9 0,-1-11 29,1-1 0,0 0 0,0 0 1,0 0-1,0 0 0,0 0 0,1-1 1,-1 1-1,1 0 0,-1-1 0,1 1 1,0-1-1,0 1 0,1-1 1,-1 0-1,0 0 0,1 0 0,-1 0 1,1 0-1,0-1 0,-1 1 0,1-1 1,0 0-1,0 1 0,0-1 0,0-1 1,0 1-1,0 0 0,4 0 0,4-1 72,-1 1 0,1-2 0,-1 1 0,1-1 0,-1-1 0,1 0-1,-1 0 1,0-1 0,0-1 0,0 1 0,-1-2 0,1 1-1,-1-1 1,0-1 0,0 1 0,-1-2 0,1 1 0,-1-1 0,-1 0-1,8-9 1,-5 5 34,-1-1 0,0 1 0,-1-1 0,0-1 1,-1 0-1,0 0 0,-1 0 0,0-1 0,-1 0 0,-1 0 0,0 0 0,-1-1 0,2-27 0,-5 37-94,0 0 0,0-1 0,-1 1 1,0 0-1,0 0 0,0 0 0,0 0 0,-1 0 0,0 0 0,0 0 1,0 0-1,-1 1 0,1-1 0,-1 1 0,0-1 0,-1 1 0,-4-5 1,2 4-16,0 0-1,0 0 1,-1 1 0,1 0 0,-1 0 0,0 0 0,0 1 0,0 0 0,-1 1 0,1-1 0,-9 0 0,8 1-66,-1 0-1,0 1 1,0 0-1,0 0 1,0 1-1,0 1 1,0-1-1,0 1 1,0 1-1,0 0 1,0 0-1,1 1 1,-1 0-1,1 0 1,0 1 0,0 0-1,0 0 1,0 1-1,1 0 1,-14 12-1,15-9-244,0 0 0,0 1-1,1 0 1,0 0 0,1 0 0,0 0-1,0 1 1,-3 12 0,6-18-50,0 0 0,1 0 0,-1 1 0,1-1 1,0 0-1,0 0 0,0 0 0,1 0 0,-1 0 0,2 6 0,-1-8-77,0 0-1,0 0 0,0 0 0,0 0 0,0 0 1,1 0-1,-1 0 0,1 0 0,-1-1 0,1 1 0,0 0 1,-1-1-1,1 1 0,0-1 0,0 0 0,0 0 0,0 1 1,0-1-1,3 0 0,23 6-7310</inkml:trace>
</inkml:ink>
</file>

<file path=ppt/ink/ink35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02.760"/>
    </inkml:context>
    <inkml:brush xml:id="br0">
      <inkml:brushProperty name="width" value="0.025" units="cm"/>
      <inkml:brushProperty name="height" value="0.025" units="cm"/>
      <inkml:brushProperty name="color" value="#AB008B"/>
    </inkml:brush>
  </inkml:definitions>
  <inkml:trace contextRef="#ctx0" brushRef="#br0">100 1 13261,'0'0'16111,"5"78"-15567,-17-37-416,-2 4-64,-2 0-31,5 0-546,-1-1-864,3-2-1058,0-6-928,2 0-352,1-7-1026,-3-7-2273</inkml:trace>
</inkml:ink>
</file>

<file path=ppt/ink/ink35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03.088"/>
    </inkml:context>
    <inkml:brush xml:id="br0">
      <inkml:brushProperty name="width" value="0.025" units="cm"/>
      <inkml:brushProperty name="height" value="0.025" units="cm"/>
      <inkml:brushProperty name="color" value="#AB008B"/>
    </inkml:brush>
  </inkml:definitions>
  <inkml:trace contextRef="#ctx0" brushRef="#br0">1 522 14830,'0'0'10890,"69"-22"-9128,-28 10-993,4-2-609,7-1-96,-4-4-993,-5-5-2915,-10 0-3555,-14-6-6854</inkml:trace>
  <inkml:trace contextRef="#ctx0" brushRef="#br0" timeOffset="1">15 2 16688,'0'0'5989,"52"-2"-4900,-12 2-384,5 0-609,6 0 0,-3 1-832,0-1-3620,-6 3-5222</inkml:trace>
</inkml:ink>
</file>

<file path=ppt/ink/ink35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03.447"/>
    </inkml:context>
    <inkml:brush xml:id="br0">
      <inkml:brushProperty name="width" value="0.025" units="cm"/>
      <inkml:brushProperty name="height" value="0.025" units="cm"/>
      <inkml:brushProperty name="color" value="#AB008B"/>
    </inkml:brush>
  </inkml:definitions>
  <inkml:trace contextRef="#ctx0" brushRef="#br0">1 86 10410,'0'0'4409,"9"4"-1622,10 2-2086,-1-1-1,1 0 1,0-2 0,0 0 0,0-1-1,0-1 1,1-1 0,-1 0-1,20-4 1,190-38 2124,-140 22-2535,148-19-403,-79 30-3356,-155 9 3144,16 3-1903,-14 7-5571</inkml:trace>
</inkml:ink>
</file>

<file path=ppt/ink/ink35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03.899"/>
    </inkml:context>
    <inkml:brush xml:id="br0">
      <inkml:brushProperty name="width" value="0.025" units="cm"/>
      <inkml:brushProperty name="height" value="0.025" units="cm"/>
      <inkml:brushProperty name="color" value="#AB008B"/>
    </inkml:brush>
  </inkml:definitions>
  <inkml:trace contextRef="#ctx0" brushRef="#br0">329 348 14734,'0'0'8355,"1"-8"-4837,0 7-3449,-1-1 34,1 0 1,-1 1-1,1-1 1,-1 0 0,0 0-1,1 1 1,-1-1 0,0 0-1,0 0 1,0 0-1,0 1 1,-1-1 0,1 0-1,0 0 1,-1 1 0,0-1-1,1 0 1,-1 1-1,0-1 1,1 0 0,-1 1-1,0-1 1,0 1-1,-1 0 1,1-1 0,0 1-1,0 0 1,-1-1 0,1 1-1,0 0 1,-1 0-1,1 0 1,-1 0 0,0 1-1,1-1 1,-1 0 0,1 1-1,-1-1 1,0 1-1,0-1 1,1 1 0,-1 0-1,-3 0 1,-8-2-67,1 1 0,-1 0 0,0 1 0,1 0 0,-1 1 0,0 1 0,1 0 0,-1 1 0,1 0 0,-19 8 0,25-9-55,1 1 0,-1-1 0,1 1 1,0 0-1,0 1 0,0-1 0,0 1 1,1 0-1,0 0 0,-1 1 0,2-1 0,-1 1 1,0 0-1,1 0 0,0 0 0,0 0 1,0 1-1,1-1 0,0 1 0,0-1 1,0 1-1,1 0 0,0 0 0,-1 9 1,2-13 15,0 0 0,0 0 1,0 0-1,1 0 0,-1 0 1,1 0-1,-1 0 0,1-1 1,0 1-1,-1 0 0,1 0 1,0 0-1,0-1 0,0 1 1,0 0-1,1-1 1,-1 1-1,0-1 0,1 0 1,-1 1-1,1-1 0,-1 0 1,1 0-1,0 0 0,0 0 1,-1 0-1,1 0 0,0 0 1,0-1-1,0 1 0,0-1 1,0 1-1,0-1 1,0 0-1,0 0 0,0 0 1,0 0-1,2 0 0,7 0 43,-1 0-1,1-1 1,-1-1-1,1 1 1,-1-1-1,13-5 0,-5 0 32,0-1 0,0-1 0,-1-1 0,0 0 0,-1-1 0,0-1 0,-1 0 0,0-1 0,16-19 0,-21 21-24,-1 0 1,0-1-1,0 0 1,-1 0 0,-1-1-1,0 0 1,-1-1-1,0 1 1,-1-1-1,-1 0 1,0-1-1,3-28 1,-6 38-48,-1 0-1,0 0 1,0 0-1,0 1 1,-1-1 0,0 0-1,0 0 1,0 1-1,0-1 1,-1 0 0,1 1-1,-1-1 1,-1 1-1,1 0 1,0 0 0,-1 0-1,0 0 1,0 0-1,-5-4 1,3 3 0,-1 1 0,0 0 0,0 0 0,0 1 0,-1 0 0,1 0-1,-1 1 1,0-1 0,1 1 0,-1 1 0,0-1 0,-8 0 0,0 1-10,0 0 0,0 1-1,0 1 1,0 0 0,0 1 0,1 0-1,-1 2 1,0-1 0,1 2 0,0 0-1,0 1 1,-15 8 0,17-6-294,0 0-1,0 1 1,1 1 0,1 0-1,-17 20 1,22-24-94,0 0 0,1 0 0,0 1-1,0 0 1,1 0 0,0 0 0,0 0 0,1 1 0,-1-1 0,2 1 0,-1-1-1,0 12 1,2-17 166,0 0-1,0-1 1,0 1 0,0 0-1,0-1 1,0 1-1,1 0 1,-1-1 0,1 1-1,-1-1 1,1 1-1,0 0 1,0-1-1,-1 0 1,1 1 0,0-1-1,0 1 1,0-1-1,1 0 1,-1 0 0,2 2-1,1-1-361,-1 0 0,0 0-1,1-1 1,0 1 0,-1-1 0,1 0-1,0 0 1,-1-1 0,6 1 0,29 2-6449</inkml:trace>
</inkml:ink>
</file>

<file path=ppt/ink/ink35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04.255"/>
    </inkml:context>
    <inkml:brush xml:id="br0">
      <inkml:brushProperty name="width" value="0.025" units="cm"/>
      <inkml:brushProperty name="height" value="0.025" units="cm"/>
      <inkml:brushProperty name="color" value="#AB008B"/>
    </inkml:brush>
  </inkml:definitions>
  <inkml:trace contextRef="#ctx0" brushRef="#br0">28 0 24215,'0'0'8552,"2"49"-8552,-10-18 0,2 2 0,-1 0 0,0-4 0,7-5 0,-1-10-1794,1-8-1056,0-18-10283</inkml:trace>
</inkml:ink>
</file>

<file path=ppt/ink/ink35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04.599"/>
    </inkml:context>
    <inkml:brush xml:id="br0">
      <inkml:brushProperty name="width" value="0.025" units="cm"/>
      <inkml:brushProperty name="height" value="0.025" units="cm"/>
      <inkml:brushProperty name="color" value="#AB008B"/>
    </inkml:brush>
  </inkml:definitions>
  <inkml:trace contextRef="#ctx0" brushRef="#br0">1 0 18129,'0'0'11723</inkml:trace>
</inkml:ink>
</file>

<file path=ppt/ink/ink35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05.889"/>
    </inkml:context>
    <inkml:brush xml:id="br0">
      <inkml:brushProperty name="width" value="0.025" units="cm"/>
      <inkml:brushProperty name="height" value="0.025" units="cm"/>
      <inkml:brushProperty name="color" value="#AB008B"/>
    </inkml:brush>
  </inkml:definitions>
  <inkml:trace contextRef="#ctx0" brushRef="#br0">373 319 13581,'0'0'6732,"-11"-8"-5035,3 2-1424,0 0-1,-1 1 0,1 0 1,-1 0-1,-12-3 0,17 6-167,-1 1 0,1 0 1,0 0-1,-1 0 0,1 1 0,-1-1 0,1 1 0,-1 0 0,1 1 0,0-1 0,-1 1 0,1 0 0,0 0 0,-1 0 0,1 0 0,0 1 0,0 0 0,-7 4 0,4-1-67,0 0 0,0 1 0,1 0 0,0 1 0,0-1 0,0 1 1,1 0-1,0 0 0,1 1 0,0 0 0,0 0 0,0 0 0,1 0 0,0 0 0,1 1 0,0-1 0,0 1 0,1 0 0,0-1 0,0 1 0,1 0 0,0 0 0,2 11 0,-2-18-24,0 0 0,1 0 0,-1 0 0,1 0 0,-1 0-1,1 0 1,0 0 0,0 0 0,0 0 0,0 0 0,0 0 0,0 0 0,1-1 0,-1 1-1,1-1 1,-1 1 0,1-1 0,-1 1 0,1-1 0,0 0 0,0 1 0,2 0-1,0-1 44,-1 0-1,1 0 0,-1 0 1,1-1-1,0 1 0,0-1 0,0 0 1,-1 0-1,1 0 0,0-1 0,6-1 1,0 0 99,1-1 1,-2 0-1,1-1 0,0 0 1,-1-1-1,0 0 1,0 0-1,11-9 0,-8 2-46,-1 0 0,0-1 0,-1 0 0,0-1 0,-1 0-1,-1 0 1,0-1 0,-1 0 0,0 0 0,-1-1-1,-1 1 1,-1-1 0,4-21 0,-6 28-55,-1-1-1,0 1 1,0-1 0,-1 1-1,0 0 1,-1-1 0,1 1-1,-2-1 1,0 1 0,0 0-1,0 0 1,-1 0 0,-1 0-1,1 0 1,-2 0 0,1 1-1,-1 0 1,0 0 0,-1 0-1,0 1 1,0 0-1,0 0 1,-1 0 0,-11-8-1,10 11-63,-1-1 0,0 1-1,0 0 1,-1 1-1,1 0 1,-1 0-1,0 1 1,0 0-1,1 1 1,-1 0-1,0 1 1,0 0-1,0 0 1,0 1 0,0 1-1,0-1 1,-10 5-1,11-4-124,0 0 1,0 1-1,1 0 0,0 1 0,-1 0 1,1 0-1,1 0 0,-1 1 0,0 1 0,1-1 1,0 1-1,1 0 0,-1 1 0,1 0 1,1 0-1,-1 0 0,1 1 0,-8 13 1,12-18-166,0 0 1,0 0 0,0 0 0,0 1 0,0-1 0,0 0 0,1 0 0,0 1 0,0-1 0,0 0 0,0 0 0,0 1 0,0-1-1,1 0 1,0 0 0,1 4 0,-1-4-297,0 0-1,1-1 1,0 1-1,0-1 1,-1 0-1,2 1 1,-1-1 0,0 0-1,0 0 1,0 0-1,1-1 1,-1 1-1,1-1 1,0 1-1,-1-1 1,1 0-1,5 2 1,29 6-10941</inkml:trace>
</inkml:ink>
</file>

<file path=ppt/ink/ink35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06.216"/>
    </inkml:context>
    <inkml:brush xml:id="br0">
      <inkml:brushProperty name="width" value="0.025" units="cm"/>
      <inkml:brushProperty name="height" value="0.025" units="cm"/>
      <inkml:brushProperty name="color" value="#AB008B"/>
    </inkml:brush>
  </inkml:definitions>
  <inkml:trace contextRef="#ctx0" brushRef="#br0">99 0 16047,'0'0'8953,"2"13"-8174,0 4-634,-1 1 0,-1-1-1,-1 1 1,-1-1 0,0 0 0,-1 1 0,-9 28-1,-21 51 0,19-59-67,2 0-1,-12 60 1,24-97-72,0 0-1,0 0 0,0 0 1,0 0-1,0 0 0,0 0 1,0 0-1,0 0 1,0 0-1,1 0 0,-1 0 1,0 0-1,1 0 0,-1-1 1,0 1-1,1 0 1,0 0-1,-1 0 0,1 0 1,-1-1-1,1 1 0,0 0 1,-1-1-1,1 1 1,0 0-1,1 0 0,32 8 190,-14-8-99,0-2 0,24-3 0,-29 3-105,44-5-499,14-2-2323,-26 5-3857,-22 3-3235</inkml:trace>
</inkml:ink>
</file>

<file path=ppt/ink/ink35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06.841"/>
    </inkml:context>
    <inkml:brush xml:id="br0">
      <inkml:brushProperty name="width" value="0.025" units="cm"/>
      <inkml:brushProperty name="height" value="0.025" units="cm"/>
      <inkml:brushProperty name="color" value="#AB008B"/>
    </inkml:brush>
  </inkml:definitions>
  <inkml:trace contextRef="#ctx0" brushRef="#br0">11 14 10954,'0'0'7602,"-3"9"-6358,1-4-951,-4 22 611,6-26-852,0 0 1,0 0-1,1 0 1,-1-1-1,0 1 0,0 0 1,1 0-1,-1 0 1,1 0-1,-1-1 0,1 1 1,-1 0-1,1 0 1,-1-1-1,1 1 0,-1 0 1,1-1-1,0 1 1,-1-1-1,1 1 1,0-1-1,0 1 0,0-1 1,-1 0-1,1 1 1,0-1-1,0 0 0,0 1 1,0-1-1,-1 0 1,1 0-1,0 0 0,2 0 1,44 2 822,0-2 0,-1-1 0,1-3-1,0-2 1,68-18 0,-50 10-1383,124-10 0,-169 23-357,39-1-1489,-57 2 1737,1 0 1,0 0-1,0 1 0,0-1 0,-1 1 1,1-1-1,0 1 0,0 0 0,-1 0 1,1 0-1,0 0 0,-1 1 0,0-1 1,5 4-1,-5 0-5021</inkml:trace>
</inkml:ink>
</file>

<file path=ppt/ink/ink35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07.367"/>
    </inkml:context>
    <inkml:brush xml:id="br0">
      <inkml:brushProperty name="width" value="0.025" units="cm"/>
      <inkml:brushProperty name="height" value="0.025" units="cm"/>
      <inkml:brushProperty name="color" value="#AB008B"/>
    </inkml:brush>
  </inkml:definitions>
  <inkml:trace contextRef="#ctx0" brushRef="#br0">249 214 10890,'0'0'2461,"11"-3"219,-8 2-2332,53-17 2759,-53 17-2681,-1 0 0,1 0 0,-1 0-1,0 0 1,1 0 0,-1-1 0,0 1 0,0-1 0,0 1 0,0-1 0,0 0-1,0 0 1,-1 0 0,1 0 0,0 0 0,-1 0 0,0 0 0,1 0 0,-1-1-1,0 1 1,0-1 0,1-4 0,-3 6-367,0 0-1,0 0 1,0 1-1,0-1 1,0 0-1,0 0 1,0 0 0,0 1-1,0-1 1,0 1-1,0-1 1,0 1-1,-1-1 1,1 1 0,0-1-1,0 1 1,-1 0-1,1 0 1,0 0-1,-1 0 1,1 0 0,0 0-1,0 0 1,-3 1-1,-41 0 768,42-1-815,-8 2-28,-1 0 1,0 1-1,0 0 1,1 1-1,0 0 1,0 0-1,0 2 1,0-1-1,1 1 1,0 1-1,0 0 1,0 0-1,-10 12 1,12-12 0,0 1 0,1-1 0,0 2 0,1-1 0,0 1 0,0 0 0,1 0 1,0 0-1,1 1 0,-1-1 0,2 1 0,0 1 0,0-1 0,1 0 0,-2 15 0,4-23 16,0 0 1,0 0-1,0-1 0,0 1 1,0 0-1,0 0 1,1 0-1,-1 0 0,1 0 1,-1 0-1,1-1 0,0 1 1,0 0-1,0 0 0,0-1 1,0 1-1,0-1 0,0 1 1,0-1-1,1 1 0,-1-1 1,0 0-1,1 1 1,-1-1-1,1 0 0,0 0 1,-1 0-1,1 0 0,0-1 1,0 1-1,-1 0 0,1-1 1,0 1-1,0-1 0,0 0 1,0 1-1,0-1 0,0 0 1,0 0-1,0 0 1,0 0-1,-1-1 0,5 0 1,2 0 34,0-1 1,0 0 0,-1 0 0,1 0 0,0-1-1,-1 0 1,0-1 0,0 0 0,11-7 0,-6 1 16,-1 0 0,0-1 0,0 0 0,-1 0 0,-1-1 0,0-1 1,0 1-1,-2-1 0,1-1 0,-2 0 0,0 0 0,0 0 0,-2-1 0,1 1 0,-2-1 1,0 0-1,-1 0 0,0 0 0,-1-1 0,-2-15 0,0 26-44,0 1 0,0-1-1,-1 0 1,1 1 0,-1-1-1,-1 1 1,1 0 0,0-1 0,-1 1-1,0 0 1,0 0 0,0 1-1,-1-1 1,1 1 0,-1 0-1,1-1 1,-1 2 0,0-1 0,-1 0-1,1 1 1,0 0 0,-1 0-1,1 0 1,-1 0 0,0 1 0,1 0-1,-1 0 1,0 0 0,-6 0-1,3 0-53,0 0-1,-1 0 1,1 1-1,0 0 1,0 1-1,-1 0 0,1 0 1,0 1-1,0 0 1,0 0-1,0 1 1,1 0-1,-1 0 0,1 1 1,-1 0-1,-11 8 1,13-5-251,-1-1 1,2 1 0,-1 0 0,1 1-1,0 0 1,0-1 0,1 1-1,0 1 1,0-1 0,-4 17 0,7-22 37,0-1 1,1 1-1,-1-1 1,1 1-1,0 0 1,-1-1-1,1 1 1,0-1-1,1 1 0,-1 0 1,0-1-1,1 1 1,-1-1-1,1 1 1,0 0-1,0-1 1,0 0-1,0 1 1,0-1-1,1 0 1,-1 1-1,1-1 1,-1 0-1,1 0 1,0 0-1,0-1 1,0 1-1,0 0 0,0-1 1,0 1-1,0-1 1,1 0-1,-1 1 1,1-1-1,-1 0 1,1-1-1,-1 1 1,1 0-1,-1-1 1,5 1-1,33 2-5933,6-2-4159</inkml:trace>
</inkml:ink>
</file>

<file path=ppt/ink/ink35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07.726"/>
    </inkml:context>
    <inkml:brush xml:id="br0">
      <inkml:brushProperty name="width" value="0.025" units="cm"/>
      <inkml:brushProperty name="height" value="0.025" units="cm"/>
      <inkml:brushProperty name="color" value="#AB008B"/>
    </inkml:brush>
  </inkml:definitions>
  <inkml:trace contextRef="#ctx0" brushRef="#br0">25 120 15054,'0'0'9962,"11"74"-8713,-19-44-609,2-3-479,0-2-97,3-4-481,-2-7-1569,1-11-1505,0-19-16624</inkml:trace>
  <inkml:trace contextRef="#ctx0" brushRef="#br0" timeOffset="1">52 1 21813,'0'0'6854</inkml:trace>
</inkml:ink>
</file>

<file path=ppt/ink/ink35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08.831"/>
    </inkml:context>
    <inkml:brush xml:id="br0">
      <inkml:brushProperty name="width" value="0.025" units="cm"/>
      <inkml:brushProperty name="height" value="0.025" units="cm"/>
      <inkml:brushProperty name="color" value="#AB008B"/>
    </inkml:brush>
  </inkml:definitions>
  <inkml:trace contextRef="#ctx0" brushRef="#br0">332 289 16303,'0'0'8125,"-7"-9"-6027,2 3-1697,3 3-278,0 0-1,0 1 0,-1-1 0,1 1 0,-1-1 1,1 1-1,-1 0 0,0 0 0,1 0 1,-1 0-1,0 0 0,0 1 0,-1 0 0,1-1 1,0 1-1,0 0 0,-1 0 0,1 1 1,-6-1-1,-2 1 43,-1 0 0,0 1 0,1 0 0,-1 1 0,0 1 0,1 0 1,0 0-1,0 1 0,0 1 0,-10 5 0,15-7-155,0 1 0,1-1-1,-1 1 1,1 0 0,0 0 0,0 1 0,1 0 0,0-1-1,-1 1 1,1 1 0,1-1 0,-1 1 0,1-1-1,0 1 1,0 0 0,1 0 0,0 0 0,0 1 0,-2 10-1,4-16-4,-1 0 1,1 1-1,0-1 0,0 0 0,0 1 0,0-1 0,0 0 0,0 0 0,0 1 0,0-1 1,1 0-1,-1 0 0,0 1 0,1-1 0,-1 0 0,1 0 0,-1 0 0,1 1 0,0-1 0,-1 0 1,1 0-1,0 0 0,0 0 0,0 0 0,0-1 0,1 3 0,1-2 16,-1-1 0,0 1 0,1 0 0,-1-1 0,0 1 0,1-1 0,-1 0 0,1 1 0,-1-1 0,0-1 0,1 1 0,-1 0 0,4-1 0,3-1 53,0-1 0,0 1 0,1-2 0,-2 1 0,1-1 0,11-8 1,-7 3-46,-1-1-1,0 0 1,-1 0 0,-1-1 0,1-1 0,-2 0 0,0-1 0,13-21 0,-17 24-17,0 1 0,-1-1 1,0 0-1,-1-1 0,0 1 1,0 0-1,-1-1 0,-1 0 1,0 1-1,0-1 0,-1 0 0,0 0 1,-3-13-1,2 19-100,0 0 0,0 0-1,-1 0 1,0 0 0,0 1 0,-1-1-1,1 1 1,-1 0 0,0-1 0,0 1-1,0 0 1,-1 1 0,1-1 0,-1 0-1,0 1 1,0 0 0,0 0 0,-6-3-1,2 2-266,0 0-1,0 1 0,-1 0 1,1 0-1,-1 0 0,1 1 1,-1 1-1,0 0 0,1 0 0,-14 0 1,15 1 11,0 1 0,0 0-1,0 0 1,0 0 0,0 1 0,0 0 0,0 0 0,1 0 0,-1 1 0,1 0 0,0 1 0,-12 7-1,15-8 193,0 0-1,-1 0 1,1 1-1,1-1 0,-1 1 1,0 0-1,1 0 0,0 0 1,0 0-1,0 0 0,0 0 1,0 0-1,1 1 0,0-1 1,0 1-1,0-1 1,1 1-1,-1-1 0,1 1 1,0-1-1,1 7 0,6 12-5436,14-4-2851</inkml:trace>
</inkml:ink>
</file>

<file path=ppt/ink/ink35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09.190"/>
    </inkml:context>
    <inkml:brush xml:id="br0">
      <inkml:brushProperty name="width" value="0.025" units="cm"/>
      <inkml:brushProperty name="height" value="0.025" units="cm"/>
      <inkml:brushProperty name="color" value="#AB008B"/>
    </inkml:brush>
  </inkml:definitions>
  <inkml:trace contextRef="#ctx0" brushRef="#br0">127 0 19923,'0'0'7757,"-8"12"-6364,-16 31-277,-23 52-1,38-75-871,1 0 0,0 1 0,2 0-1,1 0 1,-6 44 0,11-64-244,0 0 0,1 0 0,-1 1 0,0-1 0,1 0 0,-1 0 0,1 0 0,-1 0 0,1 0 0,0 0 0,0 0 0,-1 0 0,1 0 0,0 0 0,0 0 0,0 0 0,0-1 0,0 1 0,0 0 0,0-1 0,0 1 0,0-1 0,0 1 0,0-1 0,0 1 0,1-1 0,-1 0 0,0 1 0,0-1 0,0 0 0,1 0 0,-1 0 0,2 0 0,53 0 0,-39-1 0,95-4-7095</inkml:trace>
</inkml:ink>
</file>

<file path=ppt/ink/ink35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09.546"/>
    </inkml:context>
    <inkml:brush xml:id="br0">
      <inkml:brushProperty name="width" value="0.025" units="cm"/>
      <inkml:brushProperty name="height" value="0.025" units="cm"/>
      <inkml:brushProperty name="color" value="#AB008B"/>
    </inkml:brush>
  </inkml:definitions>
  <inkml:trace contextRef="#ctx0" brushRef="#br0">0 109 9513,'0'0'13869,"65"-7"-11242,-15-4-674,12-3-799,7 1-610,6-2-416,-4 1-128,-4 0-160,-6 6-1281,-12 2-1858,-14 3-1666,-7 0-4228</inkml:trace>
</inkml:ink>
</file>

<file path=ppt/ink/ink35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09.888"/>
    </inkml:context>
    <inkml:brush xml:id="br0">
      <inkml:brushProperty name="width" value="0.025" units="cm"/>
      <inkml:brushProperty name="height" value="0.025" units="cm"/>
      <inkml:brushProperty name="color" value="#AB008B"/>
    </inkml:brush>
  </inkml:definitions>
  <inkml:trace contextRef="#ctx0" brushRef="#br0">177 181 14862,'0'0'10383,"-11"-3"-8205,-37-7-1142,45 10-960,0 0-1,-1 0 1,1 1 0,0-1-1,0 1 1,0-1 0,0 1-1,0 0 1,0 0 0,0 0-1,0 1 1,0-1 0,0 1 0,0 0-1,1-1 1,-1 1 0,1 1-1,-1-1 1,1 0 0,0 0-1,0 1 1,0-1 0,-3 5-1,0 1 29,1 1-1,-1-1 1,1 1-1,1-1 1,-1 1-1,-1 11 1,2-12-59,1 1 0,1 0 1,0 0-1,0 0 0,1 0 0,0 0 0,1 12 1,0-19-29,-1 1 1,1-1-1,-1 0 1,1 1-1,0-1 1,0 0-1,0 0 1,0 0-1,0 0 1,1 0-1,-1 0 1,1 0-1,-1 0 1,1-1-1,0 1 1,-1-1-1,1 1 1,0-1-1,0 1 1,0-1-1,0 0 1,0 0-1,1 0 1,-1 0-1,0-1 1,0 1-1,1 0 1,-1-1 0,0 0-1,1 1 1,-1-1-1,3 0 1,5-1 9,-1 1 0,1-2 1,0 1-1,-1-2 1,1 1-1,-1-1 1,0 0-1,0-1 1,0 0-1,0-1 1,-1 0-1,0 0 1,0 0-1,0-1 1,0-1-1,-1 1 0,0-1 1,6-9-1,-4 6-3,0-1-1,-1 0 1,0 0-1,0-1 1,-2 0-1,0-1 1,0 1-1,-1-1 1,0 0-1,-1-1 1,-1 1-1,3-18 1,-6 25-24,0 1 0,0 0 0,-1 0 0,1-1 0,-1 1 0,0 0 0,-1 0 0,1 0 0,-1 0 0,0 0 0,0 0 0,0 0 0,-1 0 0,0 1 0,0 0 0,0-1 0,0 1 0,-1 0 0,0 0 0,1 1 0,-1-1 0,-1 1 0,1 0 0,0 0 0,-1 0 0,0 1 0,1 0 0,-1-1 0,-6 0 0,0-1 0,0 0 0,-1 1 0,0 1 0,0 0 0,0 0 0,0 1 0,0 1 0,0 0 0,0 1 0,0 0 0,-23 5 0,29-4-313,1 0 0,-1 1-1,1 0 1,-1 0 0,1 0 0,0 0 0,0 1 0,-5 5-1,9-8 191,0 0-1,0 0 0,-1 0 1,1 0-1,0 0 0,0 0 1,0 0-1,0 1 0,0-1 1,0 0-1,1 1 0,-1-1 1,0 1-1,1-1 0,-1 1 1,1-1-1,-1 1 0,1-1 1,0 1-1,0-1 0,0 1 1,0 0-1,0-1 0,0 1 1,0-1-1,0 1 0,0 0 1,1-1-1,-1 1 0,1-1 1,-1 1-1,1-1 0,0 1 0,0-1 1,1 3-1,0-3-480,1 1 0,0 0 0,-1-1 0,1 0 0,0 0 0,0 0 0,0 0 1,0 0-1,0 0 0,0-1 0,0 1 0,0-1 0,0 0 0,3 0 0,30 1-9139</inkml:trace>
</inkml:ink>
</file>

<file path=ppt/ink/ink35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10.241"/>
    </inkml:context>
    <inkml:brush xml:id="br0">
      <inkml:brushProperty name="width" value="0.025" units="cm"/>
      <inkml:brushProperty name="height" value="0.025" units="cm"/>
      <inkml:brushProperty name="color" value="#AB008B"/>
    </inkml:brush>
  </inkml:definitions>
  <inkml:trace contextRef="#ctx0" brushRef="#br0">66 1 15150,'0'0'14574,"-14"67"-12364,1-36-1377,-2 0-833,4 1 0,2-3 0,6-2 0,3-5 0,0-6 0,11-5 0,5-6-1954,5-5-128,0 0-1281,5-5-2018,-3-14-2819</inkml:trace>
</inkml:ink>
</file>

<file path=ppt/ink/ink35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10.571"/>
    </inkml:context>
    <inkml:brush xml:id="br0">
      <inkml:brushProperty name="width" value="0.025" units="cm"/>
      <inkml:brushProperty name="height" value="0.025" units="cm"/>
      <inkml:brushProperty name="color" value="#AB008B"/>
    </inkml:brush>
  </inkml:definitions>
  <inkml:trace contextRef="#ctx0" brushRef="#br0">42 75 19795,'0'0'12556,"-41"-55"-19955,41 36-12748</inkml:trace>
</inkml:ink>
</file>

<file path=ppt/ink/ink35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16.274"/>
    </inkml:context>
    <inkml:brush xml:id="br0">
      <inkml:brushProperty name="width" value="0.025" units="cm"/>
      <inkml:brushProperty name="height" value="0.025" units="cm"/>
      <inkml:brushProperty name="color" value="#AB008B"/>
    </inkml:brush>
  </inkml:definitions>
  <inkml:trace contextRef="#ctx0" brushRef="#br0">0 1 17136,'13'10'545,"31"26"53,-1 2 1,-2 2 0,-2 1 0,-2 3-1,-2 1 1,40 66 0,-53-75-260,-2 1 1,-1 1-1,-2 1 1,-2 0-1,-2 1 1,-1 1-1,-2 0 1,-2 1-1,5 69 1,-13-79-50,-2-1 0,-1 1 0,-2-1 0,-1 0 1,-1-1-1,-2 1 0,-1-1 0,-1-1 0,-2 0 1,-28 49-1,17-40-235,-2-1 0,-1-1 0,-2-1 0,-2-1-1,0-2 1,-70 54 0,97-83-605,0-1 1,1 1-1,-1 0 0,-1-1 0,1 0 0,-9 3 0,10-19-14322</inkml:trace>
</inkml:ink>
</file>

<file path=ppt/ink/ink35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17.272"/>
    </inkml:context>
    <inkml:brush xml:id="br0">
      <inkml:brushProperty name="width" value="0.025" units="cm"/>
      <inkml:brushProperty name="height" value="0.025" units="cm"/>
      <inkml:brushProperty name="color" value="#AB008B"/>
    </inkml:brush>
  </inkml:definitions>
  <inkml:trace contextRef="#ctx0" brushRef="#br0">78 0 22069,'0'0'416,"-16"60"-608,-2-12 544,2 7 1,1 9-161,5 3-64,7 3 192,3 0-192,3-2-128,12-9-1569,0-11-1794,-4-16-2787</inkml:trace>
</inkml:ink>
</file>

<file path=ppt/ink/ink35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17.599"/>
    </inkml:context>
    <inkml:brush xml:id="br0">
      <inkml:brushProperty name="width" value="0.025" units="cm"/>
      <inkml:brushProperty name="height" value="0.025" units="cm"/>
      <inkml:brushProperty name="color" value="#AB008B"/>
    </inkml:brush>
  </inkml:definitions>
  <inkml:trace contextRef="#ctx0" brushRef="#br0">52 87 8040,'0'0'8071,"-43"-50"-6021,35 39 673,8 7-609,23 4-1217,23 0-577,20 0 288,19 1-127,21 4-321,14-2-224,10-3-2659,4-8-3234,-1-14-8553</inkml:trace>
</inkml:ink>
</file>

<file path=ppt/ink/ink35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31.473"/>
    </inkml:context>
    <inkml:brush xml:id="br0">
      <inkml:brushProperty name="width" value="0.025" units="cm"/>
      <inkml:brushProperty name="height" value="0.025" units="cm"/>
      <inkml:brushProperty name="color" value="#AB008B"/>
    </inkml:brush>
  </inkml:definitions>
  <inkml:trace contextRef="#ctx0" brushRef="#br0">15 1 23895,'0'0'2850,"6"48"-1985,-15-11-352,3 7-321,2 4-128,2 3-481,2 0-1761,5-7-1729,5-7-898,1-10-2978</inkml:trace>
</inkml:ink>
</file>

<file path=ppt/ink/ink35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31.831"/>
    </inkml:context>
    <inkml:brush xml:id="br0">
      <inkml:brushProperty name="width" value="0.025" units="cm"/>
      <inkml:brushProperty name="height" value="0.025" units="cm"/>
      <inkml:brushProperty name="color" value="#AB008B"/>
    </inkml:brush>
  </inkml:definitions>
  <inkml:trace contextRef="#ctx0" brushRef="#br0">1 0 20692,'0'0'4356,"60"2"-3620,-3 1-255,11 1-129,12-4-288,1 0-2370,3-9-6855</inkml:trace>
</inkml:ink>
</file>

<file path=ppt/ink/ink35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32.418"/>
    </inkml:context>
    <inkml:brush xml:id="br0">
      <inkml:brushProperty name="width" value="0.025" units="cm"/>
      <inkml:brushProperty name="height" value="0.025" units="cm"/>
      <inkml:brushProperty name="color" value="#AB008B"/>
    </inkml:brush>
  </inkml:definitions>
  <inkml:trace contextRef="#ctx0" brushRef="#br0">298 548 11115,'10'-11'3058,"0"0"-2004,-1-1 0,0 0 0,-1 0 0,0-1 0,0 0 0,9-27 0,-15 37-840,-1-1-1,1 0 1,-1 1-1,0-1 1,0 0-1,-1 0 1,1 0-1,-1 1 1,0-1-1,0 0 1,0 0-1,0 0 1,-1 0 0,1 0-1,-1 1 1,0-1-1,-1 0 1,1 1-1,0-1 1,-1 0-1,0 1 1,0 0-1,0-1 1,0 1-1,0 0 1,-1 0-1,0 0 1,1 1 0,-1-1-1,0 1 1,0-1-1,0 1 1,-1 0-1,1 0 1,-1 0-1,1 1 1,-6-3-1,1 2-181,0 0 0,0 0 0,-1 1 1,1 0-1,-1 0 0,1 1 0,0 0 0,-1 1 0,1-1 0,-1 2 0,1-1 0,0 1 0,0 1 0,-1-1 0,2 1 0,-1 1 0,0-1 0,1 1 0,-1 1 0,1-1 0,0 1 0,-10 10 0,4-4 0,1 0 0,1 0 0,-1 2 0,2-1 0,0 1 0,0 1 0,1 0 0,1 0 0,0 1 0,-10 26 0,17-36-15,-1 0 0,1 0 0,-1 0 0,1 0-1,1 0 1,-1 0 0,1 0 0,0 0 0,0 0-1,0 0 1,1 0 0,0 0 0,0 0 0,2 6-1,-2-8-13,1 0-1,0-1 1,0 1-1,0-1 0,0 0 1,0 1-1,1-1 1,-1 0-1,1 0 0,-1-1 1,1 1-1,0-1 1,0 1-1,-1-1 0,1 0 1,0 0-1,0 0 1,0 0-1,0 0 0,1-1 1,-1 1-1,0-1 1,5 0-1,6 0 33,0-1 1,0-1-1,-1 0 0,1-1 1,0 0-1,-1-1 0,1 0 1,-1-1-1,0-1 0,-1 0 0,1-1 1,-1 0-1,-1-1 0,19-16 1,-4 3-6,-2-1 0,0-2 0,-1-1 0,-2 0 0,22-33 0,-31 38 55,-2 1 1,1-1-1,-2-1 1,-1 0-1,9-33 1,-14 45-58,-1 0 0,0 0 0,-1 0 1,0 0-1,0-1 0,-1 1 0,0 0 1,-1 0-1,0 0 0,0 0 0,-1-1 1,0 2-1,-1-1 0,1 0 0,-2 0 1,-4-8-1,5 13-28,1-1 0,-1 1-1,-1 0 1,1 1 0,0-1 0,-1 0-1,0 1 1,0 0 0,0 0 0,0 0-1,-1 1 1,1-1 0,-1 1 0,1 0-1,-1 0 1,-6-1 0,4 1-3,-1 1 1,1 1-1,0 0 1,0 0-1,-1 0 1,1 1-1,0 0 1,0 0-1,0 1 1,-9 2-1,-8 6-34,0 1-1,1 0 1,0 2-1,1 1 1,-22 17 0,26-18-337,-48 38-729,61-46 324,0 0 0,1 0 0,-1 1 1,1-1-1,-5 9 0,7-5-1789,20-7-11232</inkml:trace>
</inkml:ink>
</file>

<file path=ppt/ink/ink35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32.776"/>
    </inkml:context>
    <inkml:brush xml:id="br0">
      <inkml:brushProperty name="width" value="0.025" units="cm"/>
      <inkml:brushProperty name="height" value="0.025" units="cm"/>
      <inkml:brushProperty name="color" value="#AB008B"/>
    </inkml:brush>
  </inkml:definitions>
  <inkml:trace contextRef="#ctx0" brushRef="#br0">25 0 13837,'0'0'15150,"22"60"-13676,-22-19-193,0 3-833,-6 1-319,-3 1-97,0-2-96,1-3-673,1-3-1025,1-1-992,4-8-481,2-5-417,0-7-2049</inkml:trace>
</inkml:ink>
</file>

<file path=ppt/ink/ink35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33.119"/>
    </inkml:context>
    <inkml:brush xml:id="br0">
      <inkml:brushProperty name="width" value="0.025" units="cm"/>
      <inkml:brushProperty name="height" value="0.025" units="cm"/>
      <inkml:brushProperty name="color" value="#AB008B"/>
    </inkml:brush>
  </inkml:definitions>
  <inkml:trace contextRef="#ctx0" brushRef="#br0">6 555 12940,'0'0'9673,"75"-19"-8295,-30 5-578,6-3-383,-1-2-353,-9-4-2242,-8 1-3299,-10-4-5798</inkml:trace>
  <inkml:trace contextRef="#ctx0" brushRef="#br0" timeOffset="1.06">1 50 13741,'0'0'7239,"77"-41"-6502,-28 36 63,10 2-159,3 3-545,-4 0-288,-6 6-2018,-10 6-3620</inkml:trace>
</inkml:ink>
</file>

<file path=ppt/ink/ink35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33.451"/>
    </inkml:context>
    <inkml:brush xml:id="br0">
      <inkml:brushProperty name="width" value="0.025" units="cm"/>
      <inkml:brushProperty name="height" value="0.025" units="cm"/>
      <inkml:brushProperty name="color" value="#AB008B"/>
    </inkml:brush>
  </inkml:definitions>
  <inkml:trace contextRef="#ctx0" brushRef="#br0">1 95 14990,'0'0'3780,"74"2"-1314,-14-2-768,14-10-449,19-4-288,17-4 192,3 1-865,-1 3-256,-7 3-640,-10 4-1378,-18 5-1057,-24 0-1217,-15 0-1410</inkml:trace>
</inkml:ink>
</file>

<file path=ppt/ink/ink35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33.838"/>
    </inkml:context>
    <inkml:brush xml:id="br0">
      <inkml:brushProperty name="width" value="0.025" units="cm"/>
      <inkml:brushProperty name="height" value="0.025" units="cm"/>
      <inkml:brushProperty name="color" value="#AB008B"/>
    </inkml:brush>
  </inkml:definitions>
  <inkml:trace contextRef="#ctx0" brushRef="#br0">253 187 4228,'0'0'21775,"3"4"-20616,-3-4-1138,1 0 0,-1 0 0,0 0 0,1 1 1,-1-1-1,0 0 0,1 0 0,-1 1 0,0-1 0,0 0 1,1 1-1,-1-1 0,0 0 0,0 1 0,1-1 0,-1 1 1,0-1-1,0 0 0,0 1 0,0-1 0,0 1 0,0-1 1,0 0-1,0 1 0,0-1 0,0 1 0,0-1 0,0 0 0,0 1 1,0-1-1,0 1 0,0-1 0,0 1 0,0-1 0,0 0 1,-1 1-1,1-1 0,0 0 0,0 1 0,0-1 0,-1 0 1,1 1-1,0-1 0,-1 0 0,1 1 0,0-1 0,-1 0 1,1 0-1,0 1 0,-1-1 0,1 0 0,0 0 0,-1 0 1,1 0-1,-1 1 0,-33-3 471,11-1-397,12 3-71,0 0 1,0 1-1,0 0 0,1 0 0,-1 1 0,0 1 1,1 0-1,-1 0 0,1 1 0,0 0 1,-12 8-1,18-10 39,0 0 1,0 1 0,0 0-1,0 0 1,1 0 0,0 0-1,-1 0 1,1 1-1,0 0 1,1-1 0,-1 1-1,1 0 1,0 0 0,0 0-1,0 1 1,0-1-1,1 0 1,-1 1 0,1-1-1,0 1 1,1-1-1,-1 1 1,1 0 0,0-1-1,0 1 1,0 0 0,1-1-1,-1 1 1,3 5-1,-2-8-49,0 1 0,0-1 0,1 1 0,-1-1 0,1 0 0,0 0 0,0 0 0,0 0 0,0 0 0,0 0 0,0 0-1,0-1 1,1 1 0,-1-1 0,0 1 0,1-1 0,-1 0 0,1 0 0,0 0 0,-1-1 0,1 1 0,0 0 0,-1-1-1,6 0 1,4 2 32,0-1 0,0-1 0,1 0-1,17-3 1,-17 0-8,-1-1 0,0 0 0,0 0 0,0-1 0,0-1-1,-1 0 1,1 0 0,-1-1 0,-1-1 0,0 0 0,0 0 0,0-1 0,-1 0 0,10-14 0,-12 15-14,-1 0 0,0 0 1,-1 0-1,0-1 1,0 0-1,-1 0 0,0 0 1,0 0-1,-1-1 1,-1 0-1,1 1 1,-2-1-1,1 0 0,-1 0 1,-1 0-1,0 0 1,0 0-1,-1 0 1,-2-12-1,1 18-42,1-1-1,-1 1 1,0 0 0,0 0 0,0 0-1,0 0 1,-1 0 0,0 1-1,0-1 1,0 1 0,0-1 0,0 1-1,-1 0 1,1 0 0,-8-4-1,3 3-62,1 0 0,-1 1 0,0 0-1,0 0 1,0 1 0,0 0 0,-1 0 0,-13-1-1,15 2-4,-1 1 0,1 0 0,-1 0 0,1 0-1,-1 1 1,1 0 0,-1 0 0,1 1 0,0 0-1,0 0 1,0 1 0,0 0 0,0 0 0,0 0-1,1 1 1,-1 0 0,1 1 0,0-1 0,1 1-1,-1 0 1,-5 7 0,9-9-403,0 0 0,1 0-1,-1 0 1,1 1 0,0-1 0,-1 1 0,2-1 0,-2 7-1,2-9 185,-1 0 0,1 0-1,0 0 1,0 0 0,0 0-1,1 1 1,-1-1-1,0 0 1,0 0 0,0 0-1,1 0 1,-1 0 0,1 0-1,-1 0 1,1 0-1,-1 0 1,1 0 0,0 0-1,-1 0 1,1 0 0,0 0-1,0 0 1,0-1-1,-1 1 1,1 0 0,0-1-1,0 1 1,0 0 0,0-1-1,2 1 1,21 6-6608</inkml:trace>
</inkml:ink>
</file>

<file path=ppt/ink/ink35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34.196"/>
    </inkml:context>
    <inkml:brush xml:id="br0">
      <inkml:brushProperty name="width" value="0.025" units="cm"/>
      <inkml:brushProperty name="height" value="0.025" units="cm"/>
      <inkml:brushProperty name="color" value="#AB008B"/>
    </inkml:brush>
  </inkml:definitions>
  <inkml:trace contextRef="#ctx0" brushRef="#br0">72 237 21204,'0'0'2883,"-35"57"-1378,19-21 321,2-1-64,8-5-994,6-4-415,0-9-321,7-6-577,8-9-1024,-1-2-1859,-1-16-2657,-8-11-11628</inkml:trace>
  <inkml:trace contextRef="#ctx0" brushRef="#br0" timeOffset="1">57 14 24343,'0'0'5765,"56"-14"-26776</inkml:trace>
</inkml:ink>
</file>

<file path=ppt/ink/ink35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23.937"/>
    </inkml:context>
    <inkml:brush xml:id="br0">
      <inkml:brushProperty name="width" value="0.025" units="cm"/>
      <inkml:brushProperty name="height" value="0.025" units="cm"/>
      <inkml:brushProperty name="color" value="#AB008B"/>
    </inkml:brush>
  </inkml:definitions>
  <inkml:trace contextRef="#ctx0" brushRef="#br0">331 255 12364,'0'-2'520,"-1"0"0,1 1 0,-1-1 0,0 0 0,0 0 0,0 0 0,0 1 0,0-1 0,0 0 0,0 1 0,0-1 0,-1 1-1,1 0 1,-1-1 0,1 1 0,-4-2 0,-34-11 2561,24 12-2736,0 0-1,0 1 0,-22 2 1,27 0-318,1 1 0,-1 0 1,1 0-1,0 1 1,0 0-1,0 1 1,0-1-1,0 2 0,1-1 1,0 1-1,0 1 1,-14 11-1,17-12-9,0 0 0,0 0-1,0 0 1,1 0 0,-1 1 0,1 0-1,1 0 1,-1 0 0,1 0 0,0 1 0,0-1-1,1 1 1,0 0 0,0-1 0,1 1-1,0 0 1,0 0 0,0 8 0,1-13 11,0 0 0,0-1 0,1 1 0,-1-1 0,0 1 0,1-1 0,-1 1 0,1-1 0,-1 1 0,1-1 0,0 1 0,0-1 0,0 0 0,0 1 0,0-1 0,0 0 0,0 0 0,0 0 0,0 0 0,1 0 0,-1 0 0,2 2 0,1-2 61,0 1 1,0-1 0,0 1 0,0-1-1,0 0 1,0-1 0,0 1 0,8 0-1,1-1 177,0-1 0,0 0 0,0-1 0,24-7 0,-20 4-154,1-2-1,-2 0 1,1-1-1,-1-1 0,0 0 1,-1-1-1,0-1 1,0 0-1,18-19 1,-26 23-60,-1-1 1,1 1 0,-1-1 0,-1 0-1,1-1 1,-1 1 0,-1-1 0,0 0-1,0 0 1,0 0 0,-1-1 0,-1 1-1,0-1 1,0 0 0,-1 0 0,0 0-1,0 1 1,-1-1 0,-2-10 0,1 14-40,-1 0 1,1 1 0,-2-1-1,1 1 1,0-1 0,-1 1-1,0 0 1,0 0 0,-1 0-1,1 0 1,-1 1 0,0 0-1,0-1 1,-1 1 0,1 1-1,-1-1 1,0 1 0,0-1 0,0 2-1,0-1 1,0 0 0,-1 1-1,1 0 1,-11-2 0,-1-1-29,1 1 1,-1 1 0,-1 1 0,1 0 0,0 2 0,0 0-1,-23 2 1,33-1-37,0 1 1,1-1-1,-1 1 0,1 0 0,0 1 0,-1 0 0,1 0 0,-9 6 0,13-8-112,0 1 0,-1-1-1,1 1 1,0 0 0,0 0-1,0 0 1,0 1 0,0-1 0,0 0-1,0 1 1,1-1 0,-1 1-1,1-1 1,0 1 0,0 0-1,0-1 1,0 1 0,0 0-1,1 0 1,-1 0 0,1 5-1,0-7 17,0 0-1,0 0 1,1 0-1,-1 0 0,0 0 1,0 0-1,1 0 1,-1-1-1,1 1 0,-1 0 1,1 0-1,-1 0 1,1 0-1,0-1 1,-1 1-1,1 0 0,0-1 1,0 1-1,-1 0 1,1-1-1,0 1 0,0-1 1,0 0-1,0 1 1,0-1-1,0 1 0,-1-1 1,1 0-1,2 0 1,32 3-3570,-27-3 2583,35 0-4776</inkml:trace>
</inkml:ink>
</file>

<file path=ppt/ink/ink35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24.296"/>
    </inkml:context>
    <inkml:brush xml:id="br0">
      <inkml:brushProperty name="width" value="0.025" units="cm"/>
      <inkml:brushProperty name="height" value="0.025" units="cm"/>
      <inkml:brushProperty name="color" value="#AB008B"/>
    </inkml:brush>
  </inkml:definitions>
  <inkml:trace contextRef="#ctx0" brushRef="#br0">31 1 16624,'0'0'5696,"3"9"-4831,-1 10-474,-1 0 1,-1 0 0,0 0-1,-1-1 1,-1 1 0,-1 0 0,-9 31-1,6-25-325,1 0 1,2 0-1,0 0 0,2 41 0,1-64-54,1 1 0,-1-1-1,1 1 1,0-1 0,0 1-1,-1-1 1,2 1 0,-1-1-1,0 0 1,0 0-1,1 1 1,-1-1 0,1 0-1,0 0 1,0 0 0,0-1-1,0 1 1,0 0 0,0-1-1,0 1 1,0-1 0,0 0-1,1 0 1,-1 0 0,1 0-1,-1 0 1,1 0 0,-1-1-1,1 1 1,2-1 0,12 3-110,0-1-1,-1-1 1,30-3 0,-20 2-693,45-1-2076,-3 0-3880</inkml:trace>
</inkml:ink>
</file>

<file path=ppt/ink/ink35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24.656"/>
    </inkml:context>
    <inkml:brush xml:id="br0">
      <inkml:brushProperty name="width" value="0.025" units="cm"/>
      <inkml:brushProperty name="height" value="0.025" units="cm"/>
      <inkml:brushProperty name="color" value="#AB008B"/>
    </inkml:brush>
  </inkml:definitions>
  <inkml:trace contextRef="#ctx0" brushRef="#br0">0 47 15855,'0'0'4068,"51"0"-2755,1-2-32,20-6-160,12 0-320,9-2-352,-1 1-257,-8 4-96,-7 2-160,-13 2-1698,-13 1-2082,-8 0-1120,-10 0-5606</inkml:trace>
</inkml:ink>
</file>

<file path=ppt/ink/ink35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25.078"/>
    </inkml:context>
    <inkml:brush xml:id="br0">
      <inkml:brushProperty name="width" value="0.025" units="cm"/>
      <inkml:brushProperty name="height" value="0.025" units="cm"/>
      <inkml:brushProperty name="color" value="#AB008B"/>
    </inkml:brush>
  </inkml:definitions>
  <inkml:trace contextRef="#ctx0" brushRef="#br0">401 119 12748,'0'0'4725,"-13"-3"-1570,-1-1-2754,0 1 1,-1 1 0,1 0-1,-1 1 1,1 0 0,-1 1 0,1 1-1,-1 0 1,1 1 0,-1 1-1,-17 5 1,16-1-342,1 1 0,1 0 0,-1 1 0,1 1 0,1 0 1,0 1-1,0 0 0,-16 19 0,23-23 21,1 0 1,-1 0 0,1 1 0,1-1 0,-1 1-1,1 0 1,1 1 0,-1-1 0,1 0-1,1 1 1,0 0 0,0 0 0,1 0 0,0 0-1,0 0 1,1 0 0,1 14 0,0-21-30,0 1 0,0 0 1,0-1-1,0 1 0,1-1 1,-1 0-1,1 1 0,-1-1 1,1 0-1,0 0 0,0 0 1,0 0-1,0 0 0,0-1 1,0 1-1,1-1 0,-1 1 1,0-1-1,1 0 0,-1 0 1,1 0-1,0 0 0,-1 0 1,1 0-1,0-1 0,-1 1 1,1-1-1,3 0 0,4 1 163,1 0 0,0-1 0,0 0 0,0-1-1,-1 0 1,14-3 0,-10-1-104,0 0-1,0-1 1,0 0-1,-1-1 1,0-1-1,0 0 1,-1-1 0,0 0-1,-1-1 1,0 0-1,13-15 1,-16 16-51,-1 1 0,0-1-1,0 0 1,-1-1 0,0 0 0,-1 0 0,0 0 0,-1 0 0,0-1 0,0 0 0,-1 0-1,0 0 1,-1 0 0,-1 0 0,1-19 0,-2 26-60,-1 0 0,0 0 0,0 0 0,0-1 0,0 1 0,-1 0 0,0 1 0,1-1 0,-1 0 0,-1 0 0,1 1 0,0-1 0,-1 1 0,0 0 0,-3-3 0,-1 0 0,0 0 0,-1 0 0,1 1 0,-1 0 0,0 1 0,-14-6 0,2 3 0,1 0 0,-1 2 0,-1 0 0,1 2 0,-32-3 0,-3 9-3705,53-2 3278,-1 0 0,0 0 0,1 0 0,-1 0 0,0 0 0,1 0 0,0 1 0,-1-1 0,1 1-1,0 0 1,0 0 0,0 0 0,0 0 0,0 0 0,0 0 0,-2 4 0,-4 11-7922</inkml:trace>
</inkml:ink>
</file>

<file path=ppt/ink/ink35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26.185"/>
    </inkml:context>
    <inkml:brush xml:id="br0">
      <inkml:brushProperty name="width" value="0.025" units="cm"/>
      <inkml:brushProperty name="height" value="0.025" units="cm"/>
      <inkml:brushProperty name="color" value="#AB008B"/>
    </inkml:brush>
  </inkml:definitions>
  <inkml:trace contextRef="#ctx0" brushRef="#br0">0 0 20884,'0'0'6182,"5"56"-4581,-5-33-864,-3 3-257,1-3-320,2-3-128,0-3-1409,0-9-2114</inkml:trace>
</inkml:ink>
</file>

<file path=ppt/ink/ink35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26.529"/>
    </inkml:context>
    <inkml:brush xml:id="br0">
      <inkml:brushProperty name="width" value="0.025" units="cm"/>
      <inkml:brushProperty name="height" value="0.025" units="cm"/>
      <inkml:brushProperty name="color" value="#AB008B"/>
    </inkml:brush>
  </inkml:definitions>
  <inkml:trace contextRef="#ctx0" brushRef="#br0">0 7 6246,'0'0'21877,"39"-6"-26746,-27 6-4516</inkml:trace>
</inkml:ink>
</file>

<file path=ppt/ink/ink35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26.873"/>
    </inkml:context>
    <inkml:brush xml:id="br0">
      <inkml:brushProperty name="width" value="0.025" units="cm"/>
      <inkml:brushProperty name="height" value="0.025" units="cm"/>
      <inkml:brushProperty name="color" value="#AB008B"/>
    </inkml:brush>
  </inkml:definitions>
  <inkml:trace contextRef="#ctx0" brushRef="#br0">204 0 22709,'0'0'6081,"-10"10"-5473,-10 14-258,1 1 0,0 0-1,2 2 1,1 0 0,-17 41-1,18-30-326,2 0 0,2 2-1,1-1 1,3 1-1,0 0 1,3 1-1,2-1 1,4 74-1,-1-105-50,0-1-1,1 1 1,0 0-1,1 0 1,0-1-1,0 0 0,1 1 1,0-1-1,0 0 1,1-1-1,0 1 1,0-1-1,1 0 1,0 0-1,0-1 0,12 10 1,-12-12-236,-1 0 0,1 0 1,1-1-1,-1 0 0,0 0 0,1 0 0,0-1 1,-1 0-1,11 2 0,-10-4-413,0 1 0,1-1 0,-1 0 0,0 0 0,1-1 0,-1 0 0,0 0 0,0-1 0,0 0 0,7-3 0,31-19-6871</inkml:trace>
</inkml:ink>
</file>

<file path=ppt/ink/ink35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27.218"/>
    </inkml:context>
    <inkml:brush xml:id="br0">
      <inkml:brushProperty name="width" value="0.025" units="cm"/>
      <inkml:brushProperty name="height" value="0.025" units="cm"/>
      <inkml:brushProperty name="color" value="#AB008B"/>
    </inkml:brush>
  </inkml:definitions>
  <inkml:trace contextRef="#ctx0" brushRef="#br0">0 345 18610,'0'0'11525,"11"-8"-9704,16-14-1676,0-1 0,-2-1 0,-1-1 0,23-31 1,81-131-61,-145 254-85,7-41-8,2 1-1,0 1 1,2-1-1,1 1 1,1 0 0,0 56-1,4-83-55,0-1 1,0 1-1,0 0 0,0-1 0,0 1 0,0-1 0,1 1 1,-1-1-1,0 1 0,0-1 0,1 1 0,-1-1 0,0 1 1,1-1-1,-1 1 0,0-1 0,1 0 0,-1 1 1,1-1-1,-1 0 0,1 1 0,-1-1 0,1 0 0,-1 1 1,1-1-1,-1 0 0,1 0 0,-1 0 0,2 1 0,17-5-6509,-2-10-3041</inkml:trace>
</inkml:ink>
</file>

<file path=ppt/ink/ink35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27.572"/>
    </inkml:context>
    <inkml:brush xml:id="br0">
      <inkml:brushProperty name="width" value="0.025" units="cm"/>
      <inkml:brushProperty name="height" value="0.025" units="cm"/>
      <inkml:brushProperty name="color" value="#AB008B"/>
    </inkml:brush>
  </inkml:definitions>
  <inkml:trace contextRef="#ctx0" brushRef="#br0">1 9 15535,'0'0'16559,"64"28"-16206,-25-28-225,3 0-1634,2 0-1889,3-7-1281,-4-3 736,-2 0-4196,-2 0 1474</inkml:trace>
</inkml:ink>
</file>

<file path=ppt/ink/ink35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27.915"/>
    </inkml:context>
    <inkml:brush xml:id="br0">
      <inkml:brushProperty name="width" value="0.025" units="cm"/>
      <inkml:brushProperty name="height" value="0.025" units="cm"/>
      <inkml:brushProperty name="color" value="#AB008B"/>
    </inkml:brush>
  </inkml:definitions>
  <inkml:trace contextRef="#ctx0" brushRef="#br0">280 295 18834,'0'0'2333,"1"-9"389,1-2-2228,-1 6 111,0 0 0,0 0 1,-1 0-1,0 0 0,0 0 0,0 0 1,-2-7-1,2 10-505,-1 0 0,0 1 0,1-1-1,-1 1 1,0-1 0,0 0 0,0 1 0,0 0 0,0-1 0,-1 1 0,1 0-1,0-1 1,-1 1 0,1 0 0,-1 0 0,1 0 0,-1 0 0,1 0-1,-1 1 1,0-1 0,1 0 0,-1 1 0,0-1 0,0 1 0,1 0-1,-1 0 1,0-1 0,-2 1 0,-6 0-102,-1 0-1,0 0 1,1 1 0,0 1 0,-1 0-1,1 0 1,0 1 0,0 0 0,0 0-1,0 1 1,0 1 0,-12 7-1,17-9 9,0 0 0,0 1-1,0-1 1,1 1 0,-1 0-1,1 0 1,0 0 0,0 1-1,1-1 1,-1 1 0,1 0-1,0 0 1,1 0 0,-1 1-1,1-1 1,0 0 0,0 1-1,0 0 1,1-1 0,0 1-1,0 0 1,1 0 0,-1 0-1,1 6 1,1-10 4,0 0 0,0 0 0,0 0 0,0 0 0,0-1 0,0 1 0,0 0 0,0 0 0,1-1 0,-1 1 0,1-1 0,-1 1 0,1-1 0,-1 0 0,1 1 0,0-1 0,0 0 0,0 0 0,0 0-1,0-1 1,0 1 0,0 0 0,0-1 0,0 1 0,0-1 0,0 0 0,0 1 0,0-1 0,5-1 0,2 2 29,1-1 0,0 0 1,-1-1-1,1 0 0,15-3 0,-16 0-39,1 1 0,-1-1 0,0-1 0,0 0 0,0 0 0,-1-1 0,1 0 0,-1 0 0,-1-1 0,1 0 0,-1-1 0,0 1 0,-1-1 0,0 0 0,0-1 0,5-11 0,-5 9 0,-1 1 0,0-2 0,-1 1 0,0 0 0,-1-1 0,0 0 0,-1 0 0,0 0 0,-1 0 0,-1 0 0,1 0 0,-2 0 0,-2-18 0,2 26-25,0-1 0,0 1 1,-1-1-1,1 1 0,-1 0 0,0 0 1,0 0-1,0 0 0,-1 0 0,1 0 0,-1 1 1,0-1-1,0 1 0,-1 0 0,1 0 0,0 0 1,-8-4-1,5 4-67,0 0 0,0 0 1,-1 1-1,1 0 0,-1 0 1,1 0-1,-1 1 0,0 0 0,0 0 1,1 1-1,-9 0 0,5 1-69,1-1 0,-1 2 0,0-1 0,1 1-1,-1 1 1,1 0 0,-1 0 0,1 1 0,0 0-1,0 0 1,1 1 0,-1 1 0,1-1 0,0 1 0,1 0-1,-11 11 1,15-13-619,0 1 0,0-1 0,0 1 0,1 0 0,0-1 0,0 1 0,0 0 0,-2 9 0,2 8-4825</inkml:trace>
</inkml:ink>
</file>

<file path=ppt/ink/ink35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28.252"/>
    </inkml:context>
    <inkml:brush xml:id="br0">
      <inkml:brushProperty name="width" value="0.025" units="cm"/>
      <inkml:brushProperty name="height" value="0.025" units="cm"/>
      <inkml:brushProperty name="color" value="#AB008B"/>
    </inkml:brush>
  </inkml:definitions>
  <inkml:trace contextRef="#ctx0" brushRef="#br0">213 0 19378,'0'0'9775,"-12"1"-9252,4-1-453,-1 1 0,1 0-1,0 0 1,-1 1 0,1 0 0,0 0-1,0 1 1,1 0 0,-1 1 0,1 0-1,-1 0 1,1 0 0,0 1 0,-12 10-1,8-4 29,-1 0 0,-17 24-1,27-33-64,0 1 0,0 0 1,0 0-1,0 1 0,0-1 0,1 0 0,0 0 0,-1 1 0,1-1 1,0 1-1,1-1 0,-1 1 0,1 0 0,-1-1 0,1 1 0,0-1 1,0 1-1,1 0 0,0 3 0,0-5 4,1 0 0,-1 0 0,0 0 0,1 0 0,-1 0-1,1-1 1,0 1 0,0 0 0,-1-1 0,1 0 0,0 1 0,0-1 0,0 0 0,1 0 0,-1 0 0,0 0 0,0 0-1,0-1 1,1 1 0,-1-1 0,5 1 0,54 4 215,-57-5-243,17 0-483,0-1 0,-1 0-1,41-9 1,-50 7-852,-1 0-1,0-1 1,0 0 0,0 0 0,15-11-1,-3 0-4977</inkml:trace>
</inkml:ink>
</file>

<file path=ppt/ink/ink35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28.607"/>
    </inkml:context>
    <inkml:brush xml:id="br0">
      <inkml:brushProperty name="width" value="0.025" units="cm"/>
      <inkml:brushProperty name="height" value="0.025" units="cm"/>
      <inkml:brushProperty name="color" value="#AB008B"/>
    </inkml:brush>
  </inkml:definitions>
  <inkml:trace contextRef="#ctx0" brushRef="#br0">1 50 12588,'0'0'10506,"69"2"-9065,-18-2-256,11 0-64,9 0-608,5-6-289,0 0-128,-4-1-32,-4-1-160,-13-1-1249,-10 4-513,-9 1-544,-5 0-1762,-9 1-3395</inkml:trace>
</inkml:ink>
</file>

<file path=ppt/ink/ink35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28.934"/>
    </inkml:context>
    <inkml:brush xml:id="br0">
      <inkml:brushProperty name="width" value="0.025" units="cm"/>
      <inkml:brushProperty name="height" value="0.025" units="cm"/>
      <inkml:brushProperty name="color" value="#AB008B"/>
    </inkml:brush>
  </inkml:definitions>
  <inkml:trace contextRef="#ctx0" brushRef="#br0">260 222 17809,'0'0'13687,"-10"-1"-12971,-12 0-566,0-2-159,1 2-1,-1 1 1,0 0 0,-30 5 0,48-4 15,0 0 0,-1-1 0,1 1 1,0 0-1,0 1 0,0-1 1,1 1-1,-1 0 0,0 0 1,1 0-1,-1 0 0,1 1 0,-1-1 1,1 1-1,0 0 0,0 0 1,0 0-1,1 0 0,-1 1 0,1-1 1,0 1-1,0 0 0,0-1 1,0 1-1,1 0 0,-1 0 1,1 0-1,0 0 0,0 0 0,0 7 1,1-10-4,0 1 0,0-1 1,0 1-1,0-1 0,0 1 0,1-1 1,-1 0-1,0 1 0,1-1 0,-1 1 1,1-1-1,0 0 0,-1 1 0,1-1 1,0 0-1,0 0 0,0 1 0,0-1 1,0 0-1,0 0 0,2 1 0,1 1 6,-1-1 0,1 0 0,0 0 0,-1-1 0,1 1-1,0-1 1,0 0 0,4 1 0,10 1 26,0-2-1,32 0 1,-43-1-34,5 0-1,0-1 0,1-1 0,-1 0 0,0-1 0,0 0 0,-1-1 0,1 0 0,-1-1 0,0 0 0,0 0 0,0-2 0,18-13 0,-23 15 0,0 0 0,0 0 0,-1 0 0,0-1 0,0 0 0,0 0 0,-1 0 0,0-1 0,0 1 0,0-1 0,-1 0 0,0 0 0,-1 0 0,1-1 0,-2 1 0,1-1 0,-1 1 0,0-1 0,0 1 0,-1-1 0,-1-14 0,0 16 0,-1-1 0,1 1 0,-2 0 0,1 0 0,-1 0 0,1 1 0,-2-1 0,1 1 0,-1-1 0,1 1 0,-1 0 0,-1 0 0,1 1 0,-1-1 0,0 1 0,0 0 0,0 0 0,0 1 0,-1-1 0,0 1 0,1 1 0,-13-5 0,2 1 0,0 1 0,0 1 0,0 0 0,-1 1 0,1 1 0,-1 0 0,-29 2 0,40 1-290,0 0-1,0 0 1,0 1-1,0 0 1,0 0-1,0 1 1,0-1 0,1 1-1,-1 1 1,1-1-1,0 1 1,-9 7-1,13-10 143,-1 1-1,0-1 0,0 1 0,1 0 0,-1 0 0,1 0 0,-1 0 0,1 0 1,0 0-1,0 0 0,0 0 0,0 0 0,0 0 0,1 1 0,-1-1 0,1 0 0,-1 1 1,1-1-1,0 0 0,0 1 0,0-1 0,0 0 0,0 1 0,0-1 0,1 0 1,-1 1-1,1-1 0,0 0 0,-1 1 0,1-1 0,0 0 0,1 0 0,-1 0 1,0 0-1,0 0 0,1 0 0,2 2 0,22 14-4559,13-5-1875</inkml:trace>
</inkml:ink>
</file>

<file path=ppt/ink/ink35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29.274"/>
    </inkml:context>
    <inkml:brush xml:id="br0">
      <inkml:brushProperty name="width" value="0.025" units="cm"/>
      <inkml:brushProperty name="height" value="0.025" units="cm"/>
      <inkml:brushProperty name="color" value="#AB008B"/>
    </inkml:brush>
  </inkml:definitions>
  <inkml:trace contextRef="#ctx0" brushRef="#br0">44 5 13741,'0'0'19026,"-43"60"-19026,43-38 0,0-4 0,6 1 0,10-6 0,5-3 0,3-7 0,-1-3-2594,2 0-1602,0-17-1442,-1-3-1280,-4-9-2916</inkml:trace>
  <inkml:trace contextRef="#ctx0" brushRef="#br0" timeOffset="1">233 0 2210,'0'0'23382,"-30"64"-21140,12-27-544,1 2-481,5 1-512,3 0-449,6 1-192,3-4-384,0-6-2403,10-8-4868</inkml:trace>
</inkml:ink>
</file>

<file path=ppt/ink/ink35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29.929"/>
    </inkml:context>
    <inkml:brush xml:id="br0">
      <inkml:brushProperty name="width" value="0.025" units="cm"/>
      <inkml:brushProperty name="height" value="0.025" units="cm"/>
      <inkml:brushProperty name="color" value="#AB008B"/>
    </inkml:brush>
  </inkml:definitions>
  <inkml:trace contextRef="#ctx0" brushRef="#br0">160 1 17649,'0'0'1121,"69"78"1249,-30-17-64,-5 15-1249,-10 13-416,-13 11 95,-11 10-95,-17 7-353,-22 2-63,-13 5-129,-14 2-737,-12-9-2434,-6-15-2947</inkml:trace>
</inkml:ink>
</file>

<file path=ppt/ink/ink35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38.175"/>
    </inkml:context>
    <inkml:brush xml:id="br0">
      <inkml:brushProperty name="width" value="0.025" units="cm"/>
      <inkml:brushProperty name="height" value="0.025" units="cm"/>
      <inkml:brushProperty name="color" value="#AB008B"/>
    </inkml:brush>
  </inkml:definitions>
  <inkml:trace contextRef="#ctx0" brushRef="#br0">104 172 15246,'0'0'1954,"-72"-30"-1377,55 26 576,6 0 160,7 1 513,4-1 416,14-3-1569,24-2-513,18-4-64,21-2-32,7-4-64,4 1-1538,-7 0-832,-15 5-448,-25 4-578,-29 3-1440</inkml:trace>
</inkml:ink>
</file>

<file path=ppt/ink/ink35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38.518"/>
    </inkml:context>
    <inkml:brush xml:id="br0">
      <inkml:brushProperty name="width" value="0.025" units="cm"/>
      <inkml:brushProperty name="height" value="0.025" units="cm"/>
      <inkml:brushProperty name="color" value="#AB008B"/>
    </inkml:brush>
  </inkml:definitions>
  <inkml:trace contextRef="#ctx0" brushRef="#br0">288 1 15375,'-8'8'603,"7"-7"-579,-5 5 5,0 0 0,0 0 1,0 1-1,1 0 0,0 0 0,1 0 0,0 0 0,0 1 0,0 0 1,1-1-1,0 1 0,0 1 0,-1 7 0,-4 90 610,7 148-1,3-75-185,-7-39-148,-7 1 0,-33 159 0,-51 77 3333,87-348-3048,-1-3-63,2 1 0,1 0 0,1 1 0,-4 54 0,10-81-520,0 1 0,0 0-1,0 0 1,1 0 0,-1 0 0,1 0 0,-1 0 0,1 0 0,0-1-1,-1 1 1,1 0 0,0-1 0,0 1 0,0 0 0,0-1 0,1 1-1,-1-1 1,0 1 0,1-1 0,-1 0 0,1 0 0,-1 0 0,1 0-1,0 0 1,-1 0 0,1 0 0,0 0 0,0 0 0,-1-1 0,1 1-1,4 0 1,5 1 63,0-1 0,0 0-1,1-1 1,15-1-1,-19 0-1,63-6 275,0-3 0,74-21 1,51-8-253,25 11-2558,-116 15-4952,-14 2-6397</inkml:trace>
</inkml:ink>
</file>

<file path=ppt/ink/ink35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34.658"/>
    </inkml:context>
    <inkml:brush xml:id="br0">
      <inkml:brushProperty name="width" value="0.025" units="cm"/>
      <inkml:brushProperty name="height" value="0.025" units="cm"/>
      <inkml:brushProperty name="color" value="#AB008B"/>
    </inkml:brush>
  </inkml:definitions>
  <inkml:trace contextRef="#ctx0" brushRef="#br0">440 312 12588,'0'0'8242,"-6"-10"-4585,3 6-3455,0-1 0,0 1 1,0 0-1,0 0 0,-1 0 0,0 0 0,0 1 0,0-1 1,0 1-1,0 0 0,-1 0 0,1 1 0,-1 0 0,0-1 1,0 1-1,0 1 0,0-1 0,0 1 0,0 0 0,0 0 1,0 0-1,-10 1 0,7-1-136,0 2 1,0-1 0,-1 2-1,1-1 1,0 1-1,0 0 1,0 0-1,1 1 1,-1 0-1,0 1 1,1-1 0,0 1-1,0 1 1,0 0-1,0 0 1,1 0-1,0 0 1,0 1-1,0 0 1,1 1 0,0-1-1,0 1 1,1 0-1,-1 0 1,2 0-1,-1 1 1,1 0-1,0-1 1,-2 11-1,4-15-51,1-1-1,0 1 0,-1 0 0,1-1 0,1 1 1,-1 0-1,0-1 0,0 1 0,1-1 0,0 1 1,-1-1-1,1 1 0,0-1 0,0 1 0,0-1 1,1 0-1,-1 1 0,1-1 0,-1 0 0,4 3 1,-1-1-1,0-1 1,0-1 0,0 1 0,0 0 0,0-1 0,1 0 0,-1 0 0,1 0 0,0-1 0,7 2-1,3 0 16,0-2-1,0 1 0,0-2 1,0 0-1,0 0 0,23-5 1,-23 1-21,-1-1 1,1 0 0,-1-1 0,0 0-1,0-1 1,-1-1 0,0 0-1,0-1 1,-1 0 0,0-1-1,-1-1 1,11-11 0,-10 9 34,-1 0 0,-1 0 1,1-2-1,-2 1 1,0-1-1,-1 0 0,-1-1 1,0 0-1,-1 0 0,6-24 1,-11 34-35,0 0 0,0 1 1,0-1-1,-1 0 1,0 0-1,0 0 1,0 0-1,-1 0 0,0 1 1,0-1-1,0 0 1,-1 1-1,0-1 0,0 1 1,0-1-1,-1 1 1,1 0-1,-1 0 0,-8-9 1,6 8-2,-1 1 1,0 1 0,0-1-1,-1 1 1,1 0 0,-1 1-1,0-1 1,0 1-1,0 0 1,-1 1 0,1 0-1,-1 0 1,1 1-1,-15-1 1,-10 0-10,0 2 0,0 2 0,-1 1 0,2 1 0,-1 2 0,0 1 0,1 1 0,0 2 0,1 1 0,0 2 0,-53 30 0,42-11-846,41-31 802,-1-1-1,1 1 1,-1 0 0,1-1 0,-1 1-1,1 0 1,-1-1 0,1 1 0,-1 0-1,1 0 1,0-1 0,0 1 0,-1 0-1,1 0 1,0 0 0,0-1 0,0 1-1,0 0 1,0 0 0,0 0 0,0 0-1,1 0-10,0 0 0,-1 0 0,1 0 0,0-1 0,0 1 0,-1 0 0,1-1 0,0 1 0,0-1 0,0 1 0,0-1 0,0 1 0,0-1 0,0 0 0,0 1 0,0-1 0,0 0 0,0 0 0,0 0 0,0 0-1,0 0 1,1 0 0,13 1-2309,-1 0-1,1-2 0,25-3 0,9-10-7639</inkml:trace>
</inkml:ink>
</file>

<file path=ppt/ink/ink35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35.030"/>
    </inkml:context>
    <inkml:brush xml:id="br0">
      <inkml:brushProperty name="width" value="0.025" units="cm"/>
      <inkml:brushProperty name="height" value="0.025" units="cm"/>
      <inkml:brushProperty name="color" value="#AB008B"/>
    </inkml:brush>
  </inkml:definitions>
  <inkml:trace contextRef="#ctx0" brushRef="#br0">128 0 17457,'0'0'10287,"-1"12"-8878,-4 16-1060,-1 0 0,-1 0 0,-2-1 0,0 0 0,-14 26 0,9-25-96,2 2 1,2-1-1,1 1 0,1 1 1,-5 36-1,12-65-253,1 1 0,0-1 0,0 0 0,0 1 0,0-1 0,0 1 0,1-1 0,-1 1 0,1-1 0,-1 0 0,1 0 0,0 1 0,0-1 0,0 0 0,0 0 0,0 0 0,0 0 0,1 0 0,-1 0 0,1 0 0,0 0 0,-1 0 0,1-1 0,0 1 0,0-1 0,0 1 0,0-1 0,0 0 0,0 0 0,0 0 0,1 0 0,-1 0 0,4 1 0,7 0 0,0 0 0,1-1 0,-1 0 0,0-1 0,16-2 0,4 1 0,119-8-849,-39 0-1009,-108 9 391,-20-1-19535</inkml:trace>
</inkml:ink>
</file>

<file path=ppt/ink/ink35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35.373"/>
    </inkml:context>
    <inkml:brush xml:id="br0">
      <inkml:brushProperty name="width" value="0.025" units="cm"/>
      <inkml:brushProperty name="height" value="0.025" units="cm"/>
      <inkml:brushProperty name="color" value="#AB008B"/>
    </inkml:brush>
  </inkml:definitions>
  <inkml:trace contextRef="#ctx0" brushRef="#br0">1 61 18193,'0'0'6598,"61"2"-4964,-3-2-129,18 0 193,14-4-321,14-5-896,4 0-321,0-1-96,-7 2-64,-15-1-320,-14 3-897,-19 2-1026,-20 2-1376,-18 1-1794</inkml:trace>
</inkml:ink>
</file>

<file path=ppt/ink/ink35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35.760"/>
    </inkml:context>
    <inkml:brush xml:id="br0">
      <inkml:brushProperty name="width" value="0.025" units="cm"/>
      <inkml:brushProperty name="height" value="0.025" units="cm"/>
      <inkml:brushProperty name="color" value="#AB008B"/>
    </inkml:brush>
  </inkml:definitions>
  <inkml:trace contextRef="#ctx0" brushRef="#br0">270 139 19346,'0'0'3241,"-11"0"-1106,1 1-1890,1 0 0,-1 0 1,0 1-1,0 0 0,1 1 0,0 0 1,-1 1-1,1-1 0,0 2 0,1-1 0,-1 1 1,1 1-1,0 0 0,-8 7 0,7-3 61,0-1-1,1 2 0,1-1 0,0 1 1,0 0-1,-5 14 0,9-19-165,1 0 0,-1 0 0,1 0-1,1 0 1,-1 0 0,1 0 0,0 0-1,1 1 1,-1-1 0,1 0 0,0 1-1,1-1 1,0 0 0,2 11 0,-2-15-134,1 0 1,-1 0 0,0 0 0,1 0 0,0 0 0,-1 0 0,1 0 0,0 0 0,0-1 0,0 1 0,0-1 0,1 1 0,-1-1 0,0 0 0,0 0 0,1 0 0,-1 0-1,1 0 1,-1 0 0,1-1 0,-1 1 0,1-1 0,4 0 0,67-1-39,-68 1 31,11-2 1,-1-2 0,0 1 0,0-2 0,-1 0 0,1-1 0,-1 0 0,-1-2 0,1 1 0,-1-2 0,14-10 0,-20 13 0,0 0 0,0 0 0,0-1 0,-1 0 0,0-1 0,0 1 0,0-1 0,-1-1 0,-1 1 0,1-1 0,-2 0 0,1 0 0,-1-1 0,0 1 0,-1-1 0,0 0 0,1-12 0,-3 18 0,-1-1 0,0 1 0,-1-1 0,1 1 0,-1-1 0,0 1 0,0 0 0,0 0 0,-1-1 0,1 1 0,-1 0 0,0 0 0,0 0 0,-1 1 0,-4-7 0,2 4 0,-1-1 0,-1 1 0,0 0 0,1 1 0,-2 0 0,1 0 0,-12-6 0,-3 1 0,0 1 0,-1 1 0,0 1 0,-47-9 0,48 12 0,0 1 0,0 1 0,0 1 0,0 0 0,0 2 0,-42 6 0,63-7-66,0 0-1,1 0 1,-1 0-1,0 0 1,0 0-1,1 0 1,-1 0-1,0 1 1,0-1-1,0 0 1,1 0-1,-1 1 1,0-1 0,1 1-1,-1-1 1,0 0-1,1 1 1,-1-1-1,0 1 1,1-1-1,-1 1 1,1 0-1,-1-1 1,1 1-1,-1 0 1,1-1 0,0 1-1,-1 0 1,1-1-1,0 1 1,0 0-1,-1 0 1,1-1-1,0 1 1,0 0-1,0 0 1,0 0-1,0-1 1,0 2-1,1-1-171,0 1-1,0-1 1,1 0-1,-1 0 0,0 0 1,1 0-1,-1-1 0,0 1 1,1 0-1,-1 0 1,1-1-1,-1 1 0,1-1 1,0 1-1,-1-1 0,1 0 1,-1 0-1,1 0 1,1 0-1,39 1-4758,9-1-2178</inkml:trace>
</inkml:ink>
</file>

<file path=ppt/ink/ink35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36.127"/>
    </inkml:context>
    <inkml:brush xml:id="br0">
      <inkml:brushProperty name="width" value="0.025" units="cm"/>
      <inkml:brushProperty name="height" value="0.025" units="cm"/>
      <inkml:brushProperty name="color" value="#AB008B"/>
    </inkml:brush>
  </inkml:definitions>
  <inkml:trace contextRef="#ctx0" brushRef="#br0">80 0 23831,'0'0'3939,"-55"45"-2177,40-17-32,8 5-225,5 2-1505,2-3 0,17-4 0,13-7 0,9-7 0,8-9 0,1-5 0,-4 0 0,-4-13-993,-5-7-2114,-7-3-1537,-11-6-353,-9 0-2402</inkml:trace>
  <inkml:trace contextRef="#ctx0" brushRef="#br0" timeOffset="1">302 87 18289,'0'0'3460,"-28"62"-33,14-22-609,3 3-1120,3 5-225,2-1-672,2 3-577,4-6-320,0-3-1729,0-5-4870,2-4-11530</inkml:trace>
</inkml:ink>
</file>

<file path=ppt/ink/ink35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37.692"/>
    </inkml:context>
    <inkml:brush xml:id="br0">
      <inkml:brushProperty name="width" value="0.025" units="cm"/>
      <inkml:brushProperty name="height" value="0.025" units="cm"/>
      <inkml:brushProperty name="color" value="#AB008B"/>
    </inkml:brush>
  </inkml:definitions>
  <inkml:trace contextRef="#ctx0" brushRef="#br0">0 44 14606,'8'-5'1932,"7"-2"-1476,0 1 0,1 0-1,-1 1 1,1 1 0,0 1-1,0 0 1,28-1 0,130 3-45,-86 3-288,-50-2-124,135 6-622,-172-6 605,1 0 1,-1 0-1,0 0 1,1 0-1,-1 1 1,0-1-1,1 0 1,-1 1-1,0-1 1,0 1-1,0-1 0,1 1 1,-1-1-1,0 1 1,0 0-1,0 0 1,0-1-1,0 1 1,0 0-1,0 0 1,0 0-1,-1 0 1,1 0-1,0 0 1,0 1-1,-1-1 1,1 0-1,-1 0 1,1 0-1,-1 1 1,0-1-1,1 0 1,-1 0-1,0 1 1,0-1-1,0 0 1,0 1-1,0-1 1,0 2-1,-2 6 40,0-1-1,0 0 1,-1 1 0,0-1-1,-6 9 1,-2 9 335,3 3-172,2 1 0,1-1 0,1 1 0,1 0 0,1 0 0,2 0 0,2 0 0,0 0 0,13 57 0,11 11 21,59 151 0,-43-136-247,-9-22-109,47 143-738,-70-195 1063,-1 1 1,-2 0-1,-1 0 1,-1 43 0,-6-68 314,-1 0 0,0 0 1,-1 1-1,-1-2 0,0 1 0,-1 0 1,-1-1-1,0 0 0,-1 0 0,-1 0 1,0-1-1,-1-1 0,0 1 0,-1-1 1,0-1-1,-1 0 0,-20 17 0,15-15-423,0 0-1,-2-1 1,1 0-1,-1-2 1,-1 0-1,0-1 1,0-1-1,-1-1 1,0 0-1,0-2 1,0 0-1,-35 3 1,42-8-624,-1 0 0,0-1 0,0-1-1,1 0 1,-18-5 0,11 1-2023,0-1 0,-34-18 0,-19-14-7397</inkml:trace>
</inkml:ink>
</file>

<file path=ppt/ink/ink35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39.315"/>
    </inkml:context>
    <inkml:brush xml:id="br0">
      <inkml:brushProperty name="width" value="0.025" units="cm"/>
      <inkml:brushProperty name="height" value="0.025" units="cm"/>
      <inkml:brushProperty name="color" value="#AB008B"/>
    </inkml:brush>
  </inkml:definitions>
  <inkml:trace contextRef="#ctx0" brushRef="#br0">360 417 18674,'0'0'4644,"-12"-8"-3165,8 3-1431,-1 1 0,-1 0 1,1 1-1,0 0 0,-1 0 0,0 0 1,0 0-1,0 1 0,0 0 1,0 0-1,0 0 0,-1 1 0,1 0 1,0 1-1,-1-1 0,1 1 1,-1 0-1,1 1 0,-1-1 0,1 1 1,0 1-1,-12 3 0,2 2 90,0 1-1,0 0 1,1 1-1,0 1 1,0 1 0,-16 15-1,24-20-38,0 0 0,1 0 0,0 1 0,0 0 0,0 0 0,1 1 0,0 0 0,0 0 0,1 0 0,0 0 0,1 1 0,-1-1 0,-2 17 0,6-24-95,0 0 0,0 0 0,0 0 0,0 0 0,0 0 0,1-1 0,-1 1 0,0 0 0,1 0-1,-1 0 1,0 0 0,1-1 0,-1 1 0,1 0 0,0-1 0,-1 1 0,1 0 0,-1-1 0,1 1 0,0-1 0,-1 1 0,1-1 0,0 1 0,0-1 0,0 1 0,-1-1-1,1 0 1,0 1 0,0-1 0,0 0 0,0 0 0,0 0 0,-1 0 0,1 1 0,0-1 0,0-1 0,0 1 0,0 0 0,0 0 0,0 0 0,-1 0 0,2-1 0,43-8 178,-25 1-22,-1-1 0,-1 0-1,1-1 1,-1-1-1,-1-1 1,18-16 0,6-9 106,43-47 0,-57 53-148,-2 0-1,41-65 1,-56 78-6,0 0 1,-2-1 0,0 0 0,0 0-1,-2-1 1,-1 0 0,5-31-1,-12 22 57,2 29-169,0-1-1,0 1 0,0-1 0,-1 1 0,1-1 0,0 1 0,0-1 0,-1 1 0,1-1 0,0 1 1,-1-1-1,1 1 0,-1 0 0,1-1 0,0 1 0,-1 0 0,1-1 0,-1 1 0,1 0 1,-1 0-1,1-1 0,-1 1 0,1 0 0,-1 0 0,1 0 0,-2-1 0,0 2-10,1 0 0,-1-1 0,0 1 0,0 0 1,0 0-1,1 0 0,-1 0 0,0 0 0,1 1 0,-1-1 0,1 0 0,0 1 0,-1-1 0,1 1 0,0-1 0,0 1 0,0 0 0,0-1 0,0 1 0,0 0 0,0 2 0,-9 20-2,1 1-1,1 0 1,1 1-1,1 0 0,2 0 1,0 0-1,2 0 1,1 1-1,1-1 1,7 51-1,-6-66-194,2 0 1,0 0-1,0-1 1,0 1-1,9 15 1,14 8-2779,-24-32 2438,1-1 1,-1 1-1,1 0 0,-1-1 0,1 0 0,-1 1 0,1-1 0,0 0 1,0 0-1,-1-1 0,7 2 0,11-1-5693</inkml:trace>
</inkml:ink>
</file>

<file path=ppt/ink/ink35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39.673"/>
    </inkml:context>
    <inkml:brush xml:id="br0">
      <inkml:brushProperty name="width" value="0.025" units="cm"/>
      <inkml:brushProperty name="height" value="0.025" units="cm"/>
      <inkml:brushProperty name="color" value="#AB008B"/>
    </inkml:brush>
  </inkml:definitions>
  <inkml:trace contextRef="#ctx0" brushRef="#br0">69 45 21140,'-8'10'956,"6"-7"-873,-40 56 2683,40-56-2612,0 1 0,0-1-1,0 0 1,0 1 0,1 0 0,0-1 0,-1 1-1,2 0 1,-1 0 0,0-1 0,1 1 0,-1 0 0,1 0-1,0 0 1,0 0 0,1 0 0,-1 0 0,1-1-1,1 5 1,0-6-123,-1 0 1,1 0-1,0-1 0,-1 1 0,1 0 1,0-1-1,0 0 0,0 1 1,0-1-1,0 0 0,1 0 0,-1 0 1,0 0-1,0-1 0,1 1 0,-1-1 1,0 1-1,1-1 0,-1 0 0,4 0 1,55-1-15,-53 0-13,13-2-568,0 0 0,0-2 0,0 0-1,-1-1 1,0-1 0,0-2 0,25-13 0,-31 15-363,0-1 1,-1-1 0,0 0 0,0-1 0,-1-1-1,0 0 1,-1 0 0,-1-1 0,1-1-1,11-19 1,-12 11-1080,-10 21 2043,0 0 0,0 0 0,0 1 0,0-1 0,0 0 0,0 0 0,0 0 0,-1 0 0,1 0 0,0 0 0,0 0 0,0 0 0,0 0 0,0 0 1,0 0-1,0 0 0,0 0 0,0 0 0,0 0 0,0 0 0,-1 0 0,1 0 0,0 0 0,0 0 0,0 0 0,0 0 0,0 0 0,0 0 0,0 0 0,0 0 0,0 0 0,0 0 0,0 0 0,-1 0 0,1 0 0,0 0 0,0 0 0,0 0 0,0 0 0,0 0 0,0 0 0,0 0 0,0-1 0,0 1 0,0 0 0,0 0 0,0 0 0,0 0 0,0 0 0,0 0 0,0 0 0,0 0 0,-1 0 0,1 0 0,0-1 0,-24 35 4130,20-26-3746,-113 231 7845,107-214-8061,1 0 1,1 1-1,2 0 0,0 0 0,2 1 1,0-1-1,2 50 0,7-33-3333,6-7-3470</inkml:trace>
</inkml:ink>
</file>

<file path=ppt/ink/ink35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43.701"/>
    </inkml:context>
    <inkml:brush xml:id="br0">
      <inkml:brushProperty name="width" value="0.025" units="cm"/>
      <inkml:brushProperty name="height" value="0.025" units="cm"/>
      <inkml:brushProperty name="color" value="#AB008B"/>
    </inkml:brush>
  </inkml:definitions>
  <inkml:trace contextRef="#ctx0" brushRef="#br0">1 29 19122,'0'0'4933,"75"4"-3588,-22-4-96,7 0-224,5-3-865,-3-6-96,-4 3-704,-11-2-1602,-11 5-2371,-18 0-3042</inkml:trace>
</inkml:ink>
</file>

<file path=ppt/ink/ink35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44.058"/>
    </inkml:context>
    <inkml:brush xml:id="br0">
      <inkml:brushProperty name="width" value="0.025" units="cm"/>
      <inkml:brushProperty name="height" value="0.025" units="cm"/>
      <inkml:brushProperty name="color" value="#AB008B"/>
    </inkml:brush>
  </inkml:definitions>
  <inkml:trace contextRef="#ctx0" brushRef="#br0">0 3 15086,'0'0'10698,"74"46"-9545,-3-46-224,19 0-512,9-4-289,5-7-96,-6 1-1602,-11-1-3747,-10-1-9801</inkml:trace>
</inkml:ink>
</file>

<file path=ppt/ink/ink35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45.483"/>
    </inkml:context>
    <inkml:brush xml:id="br0">
      <inkml:brushProperty name="width" value="0.025" units="cm"/>
      <inkml:brushProperty name="height" value="0.025" units="cm"/>
      <inkml:brushProperty name="color" value="#AB008B"/>
    </inkml:brush>
  </inkml:definitions>
  <inkml:trace contextRef="#ctx0" brushRef="#br0">318 356 9801,'0'-5'1035,"0"-1"0,0 1 0,-1 0 0,0-1 0,0 1 0,-1 0 0,1 0-1,-4-7 1,3 8-656,0 0 0,-1 0 0,0 0-1,0 1 1,0-1 0,0 1 0,0 0 0,0 0-1,-1 0 1,0 0 0,0 0 0,0 1-1,0-1 1,0 1 0,-8-3 0,5 3-217,0 0 1,0 0-1,0 1 1,0 0-1,0 0 1,0 0-1,-1 1 1,1 0-1,0 1 1,0-1-1,-1 1 1,1 1-1,0 0 1,0 0-1,0 0 1,0 0-1,1 1 1,-1 0-1,1 1 1,0 0-1,-8 6 1,6-5-86,1 1 0,1 0 0,-1 1 0,1-1 0,0 1 0,1 1 0,-1-1 0,2 1 0,-1 0 0,1 0 0,0 0 0,0 0 0,1 1 0,1 0 0,-1-1 0,-1 16 0,3-22-55,1 0 0,0 0-1,0 0 1,0 1-1,0-1 1,0 0-1,0 0 1,1 0 0,-1 0-1,1 0 1,-1-1-1,1 1 1,0 0-1,-1 0 1,1 0 0,0 0-1,0-1 1,1 1-1,-1 0 1,0-1-1,0 1 1,1-1 0,-1 1-1,1-1 1,0 0-1,-1 0 1,1 0-1,0 0 1,-1 0 0,1 0-1,0 0 1,0 0-1,0-1 1,0 1 0,0-1-1,0 1 1,0-1-1,0 0 1,0 0-1,0 0 1,2 0 0,5 0 89,0 0 1,0-1 0,-1 0-1,1-1 1,0 0 0,-1 0-1,1-1 1,11-5 0,-1-2-61,-1-1 0,0 0 0,-1-1 0,0-1 0,-1-1 0,0 0 0,-1-1 0,-1-1 0,0 0 0,12-20 0,-16 21-31,-1-1-1,0 0 1,-1-1-1,0 0 1,-1 0-1,-2-1 1,1 0-1,-2 0 1,-1 0-1,0 0 1,1-32-1,-4 48-19,0 0 0,0 0 0,0 0 0,0 1 0,0-1 0,0 0 0,-1 0 0,1 1 0,0-1 0,-1 0 0,1 0 0,-1 1 0,0-1 0,0 0 0,0 1 0,0-1 0,0 1 0,0-1 0,0 1 0,0 0 0,0-1 0,-1 1 0,1 0 0,0 0 0,-1 0 0,1 0 0,-1 0 0,1 0 0,-1 0 0,0 1 0,-3-2 0,3 2 0,0 0 0,-1 0 0,1 0 0,0 0 0,0 1 0,-1-1 0,1 1 0,0 0 0,0 0 0,-1-1 0,1 1 0,0 1 0,0-1 0,0 0 0,0 0 0,0 1 0,1-1 0,-1 1 0,0-1 0,1 1 0,-1 0 0,1 0 0,-3 3 0,-4 10 0,0 0 0,1 1 0,1 0 0,0 0 0,1 1 0,1 0 0,0-1 0,1 1 0,1 0 0,1 1 0,0-1 0,2 0 0,2 24 0,-2-35-165,0 0 0,0-1 0,1 1 0,-1-1 0,1 1 0,1-1 0,-1 1-1,1-1 1,0 0 0,6 8 0,-6-9-156,-1-1-1,2 1 1,-1-1-1,0 0 1,1 0-1,-1 0 1,1 0-1,0-1 1,0 1-1,0-1 1,0 0-1,0 0 1,0-1-1,1 1 1,-1-1 0,1 0-1,-1 0 1,1 0-1,-1-1 1,1 0-1,8 0 1,-4-2-7575</inkml:trace>
</inkml:ink>
</file>

<file path=ppt/ink/ink35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45.856"/>
    </inkml:context>
    <inkml:brush xml:id="br0">
      <inkml:brushProperty name="width" value="0.025" units="cm"/>
      <inkml:brushProperty name="height" value="0.025" units="cm"/>
      <inkml:brushProperty name="color" value="#AB008B"/>
    </inkml:brush>
  </inkml:definitions>
  <inkml:trace contextRef="#ctx0" brushRef="#br0">14 0 17424,'0'0'11499,"18"54"-11178,-18-22-193,0 3-64,-6 2-32,2-2-32,0 4-352,0-3-1602,1-2-961,0-2-1153,1-3-2050,-3-7-6886</inkml:trace>
</inkml:ink>
</file>

<file path=ppt/ink/ink35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46.184"/>
    </inkml:context>
    <inkml:brush xml:id="br0">
      <inkml:brushProperty name="width" value="0.025" units="cm"/>
      <inkml:brushProperty name="height" value="0.025" units="cm"/>
      <inkml:brushProperty name="color" value="#AB008B"/>
    </inkml:brush>
  </inkml:definitions>
  <inkml:trace contextRef="#ctx0" brushRef="#br0">31 523 16912,'0'0'10058,"63"-12"-8905,-22-2-513,4 0-191,3 1-321,-4-2-128,-4 0-1121,-7 1-2467,-7 1-1248,-9-3-1154,-13 1-6213</inkml:trace>
  <inkml:trace contextRef="#ctx0" brushRef="#br0" timeOffset="1">1 19 13485,'0'0'14477,"85"-19"-13548,-20 19-640,6 5-225,-2-2-128,0-2-2371,-8-1-3266,-9 0-3716</inkml:trace>
</inkml:ink>
</file>

<file path=ppt/ink/ink35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46.541"/>
    </inkml:context>
    <inkml:brush xml:id="br0">
      <inkml:brushProperty name="width" value="0.025" units="cm"/>
      <inkml:brushProperty name="height" value="0.025" units="cm"/>
      <inkml:brushProperty name="color" value="#AB008B"/>
    </inkml:brush>
  </inkml:definitions>
  <inkml:trace contextRef="#ctx0" brushRef="#br0">1 134 17969,'0'0'4708,"69"-17"-2145,-13 3-609,18 0-513,10-1-224,14 2-416,7 0-385,3 2-320,-2 4-96,-10 2-448,-7 2-1121,-13-1-1602,-18 0-993,-14 0-705,-11-6-2146</inkml:trace>
</inkml:ink>
</file>

<file path=ppt/ink/ink35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47.012"/>
    </inkml:context>
    <inkml:brush xml:id="br0">
      <inkml:brushProperty name="width" value="0.025" units="cm"/>
      <inkml:brushProperty name="height" value="0.025" units="cm"/>
      <inkml:brushProperty name="color" value="#AB008B"/>
    </inkml:brush>
  </inkml:definitions>
  <inkml:trace contextRef="#ctx0" brushRef="#br0">408 314 16688,'0'0'8445,"-13"-9"-7020,1 2-1134,7 2-201,-1 1 0,0 0 0,0 1-1,0 0 1,0 0 0,0 0-1,-1 1 1,1-1 0,-1 2 0,0-1-1,0 1 1,-13-1 0,2 2 7,-1 0 0,0 1 0,1 2 0,-1 0 1,1 0-1,-25 10 0,34-10-13,0 1 0,0 0-1,0 0 1,1 1 0,0 0 0,0 1 0,0-1 0,1 2 0,-1-1-1,1 1 1,1 0 0,0 0 0,0 1 0,-7 10 0,12-16-41,-1 0 0,1 0-1,0 1 1,0-1 0,0 0 0,0 0 0,0 1 0,0-1 0,0 1 0,1-1 0,-1 1 0,1-1 0,0 1 0,0-1-1,0 1 1,0 0 0,0-1 0,1 1 0,-1-1 0,1 1 0,-1-1 0,3 5 0,-1-5-16,0 0 0,0 0 0,0 0 0,0 0 0,0 0 0,0-1 0,1 1 0,-1-1 0,0 0-1,1 0 1,0 0 0,-1 0 0,1 0 0,-1 0 0,1-1 0,0 1 0,0-1 0,-1 0 0,1 0 0,3 0 0,10 0 27,0-2 0,0 0 0,0 0 0,0-2 0,0 0 0,-1-1 0,0 0 0,0-1 0,0-1 0,-1 0 0,1-1 0,16-13 0,-18 12-7,1-2-1,-1 1 1,-1-2-1,0 0 1,0 0-1,-1-1 1,-1 0-1,0-1 1,-1 0-1,0-1 1,11-27-1,-18 37-46,0 0 0,0-1 0,0 1 0,-1-1 0,0 0 0,0 1 0,-1-1 0,1 0 0,-1 1 0,0-1 0,-1 0 0,1 1 0,-1-1 0,0 0 0,-1 1 0,1-1 0,-1 1 0,0 0 0,-1-1 0,1 1 0,-1 0 0,0 0 0,0 1 0,-8-10 0,3 7 0,0 1 0,-1 0 0,1 0 0,-1 0 0,0 1 0,-1 1 0,0-1 0,1 2 0,-1-1 0,0 1 0,-1 1 0,-18-3 0,4 2-225,-48-1 0,67 3 130,0 2-1,0-1 0,1 0 1,-1 1-1,0 0 0,0 1 1,1-1-1,-1 1 0,1 0 1,-1 0-1,1 1 1,0 0-1,0 0 0,-7 5 1,4 3-2185,9-4-2909,5-3-1793</inkml:trace>
</inkml:ink>
</file>

<file path=ppt/ink/ink35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48.129"/>
    </inkml:context>
    <inkml:brush xml:id="br0">
      <inkml:brushProperty name="width" value="0.025" units="cm"/>
      <inkml:brushProperty name="height" value="0.025" units="cm"/>
      <inkml:brushProperty name="color" value="#AB008B"/>
    </inkml:brush>
  </inkml:definitions>
  <inkml:trace contextRef="#ctx0" brushRef="#br0">19 1 16335,'0'15'5766,"0"6"-3716,-4 3 64,-3 3-609,2 3-864,2-4-33,3-2-319,0-3-225,1-5-320,10-4-1602,2-6-1185,-4-6-1025,-2 0-2274</inkml:trace>
</inkml:ink>
</file>

<file path=ppt/ink/ink35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49.236"/>
    </inkml:context>
    <inkml:brush xml:id="br0">
      <inkml:brushProperty name="width" value="0.025" units="cm"/>
      <inkml:brushProperty name="height" value="0.025" units="cm"/>
      <inkml:brushProperty name="color" value="#AB008B"/>
    </inkml:brush>
  </inkml:definitions>
  <inkml:trace contextRef="#ctx0" brushRef="#br0">270 382 13068,'12'-6'1404,"2"-1"-671,0-1 0,0-1 0,-1 0 0,12-12 0,-22 19-427,0-1 0,-1 0-1,1 0 1,-1 0 0,1 0 0,-1 0 0,0 0 0,0-1 0,-1 1 0,1-1 0,2-7-1,-4 9-175,0 0-1,0 0 0,0 0 1,0 0-1,0 0 1,-1 0-1,1 0 0,-1 0 1,1 0-1,-1 0 0,0 1 1,1-1-1,-1 0 0,0 0 1,0 0-1,0 1 0,-1-1 1,1 1-1,0-1 0,-1 1 1,1-1-1,0 1 0,-1 0 1,0-1-1,-2 0 0,-2-2-14,0 1 0,-1 0 0,1 0-1,-1 1 1,0-1 0,0 2 0,0-1-1,0 1 1,0 0 0,0 0 0,0 1-1,0 0 1,0 0 0,-1 0 0,-7 3-1,3-1-48,-1 0 1,1 1-1,0 1 0,0 0 0,0 0 0,1 2 0,-19 10 0,17-8-28,2 1-1,-1 0 0,1 1 0,1 1 0,0-1 0,0 2 1,-9 13-1,14-17 29,0 0-1,1 0 1,-1 1 0,2-1 0,-1 1 0,1 0 0,1 0-1,-1 0 1,2 0 0,-1 1 0,1-1 0,0 12-1,1-19-47,0 0 0,1 0 0,-1 0 0,0 0 0,0 0 0,1 0 0,-1 0 0,1 0 0,0 0 0,0 0 0,0 0 0,0 0 0,0 0 0,0 0 0,0-1 0,0 1 0,1 0 0,-1-1 0,1 1-1,-1-1 1,1 0 0,0 1 0,-1-1 0,5 2 0,-2-2 8,1 1-1,-1-1 1,1 0-1,0 0 1,0-1-1,-1 1 1,1-1-1,0 0 1,-1-1-1,10-1 1,2-1 108,0-1 1,0 0 0,0-2 0,-1 0-1,27-14 1,-14 2 68,-1-1 0,-1-2 1,0 0-1,-2-2 0,0 0 0,23-31 1,-32 35-93,-1-1 1,0-1 0,-2 1 0,-1-2 0,0 0 0,-1 0-1,-2-1 1,0 0 0,5-28 0,-9 10-112,-9 27 0,4 14 0,1 0 0,-1 0 0,0 0 0,1 0 0,-1 0 0,0 0 0,1 0 0,-1 0 0,0 1 0,1-1 0,-1 0 0,0 0 0,1 1 0,-1-1 0,1 0 0,-1 1 0,1-1 0,-1 1 0,1-1 0,-1 1 0,1-1 0,-1 1 0,1-1 0,0 1 0,-1-1 0,1 2 0,-7 6 0,2 1 0,-1 0 0,1 0 0,1 0 0,0 0 0,0 1 0,1 0 0,-4 14 0,-10 86 0,15-92 2,-1-2-9,1 1 1,1-1-1,1 1 1,0-1-1,5 31 1,-5-45-82,1-1 0,-1 1 0,1-1 0,0 0 1,-1 0-1,1 1 0,0-1 0,0 0 0,0 0 1,0 0-1,0 0 0,0 0 0,0 0 0,0 0 0,0 0 1,1-1-1,-1 1 0,0 0 0,0-1 0,1 1 1,-1-1-1,1 1 0,1 0 0,-1-1-427,0 0-1,0 0 1,0 1-1,0-1 1,0 0-1,0-1 1,0 1-1,-1 0 1,1-1-1,0 1 0,0-1 1,0 1-1,0-1 1,0 0-1,-1 0 1,1 0-1,2-1 1,14-16-9297</inkml:trace>
</inkml:ink>
</file>

<file path=ppt/ink/ink35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49.704"/>
    </inkml:context>
    <inkml:brush xml:id="br0">
      <inkml:brushProperty name="width" value="0.025" units="cm"/>
      <inkml:brushProperty name="height" value="0.025" units="cm"/>
      <inkml:brushProperty name="color" value="#AB008B"/>
    </inkml:brush>
  </inkml:definitions>
  <inkml:trace contextRef="#ctx0" brushRef="#br0">1 1 19699,'0'0'9977,"4"11"-8856,17 86 817,-20-96-1937,-1 1 0,1 0 0,-1 0 0,1-1 0,0 1 0,0 0 1,0-1-1,0 1 0,0-1 0,0 0 0,0 1 0,1-1 0,-1 0 0,0 1 0,1-1 0,-1 0 0,1 0 0,0 0 1,-1-1-1,1 1 0,0 0 0,-1 0 0,1-1 0,0 1 0,0-1 0,-1 0 0,1 1 0,0-1 0,0 0 0,0 0 1,0 0-1,-1 0 0,1-1 0,0 1 0,0 0 0,3-2 0,3 0-2,0 0 0,0 0 0,0-1-1,0 0 1,0 0 0,12-9 0,25-22 1,-32 23 0,0 1 0,1 1 0,21-12 0,-35 21 0,0 0 0,0-1 0,1 1 0,-1 0 0,0 0 0,0 0 0,1 0 0,-1 0 0,0 0 0,0 0 0,1 0 0,-1 0 0,0 0 0,0 0 0,1 0 0,-1 0 0,0 0 0,0 0 0,1 0 0,-1 0 0,0 0 0,0 1 0,0-1 0,1 0 0,-1 0 0,0 0 0,0 0 0,0 0 0,1 1 0,-1-1 0,0 0 0,0 0 0,0 0 0,0 0 0,1 1 0,-1-1 0,0 0 0,0 0 0,0 1 0,0-1 0,3 16 0,-5 21 0,1-35 0,1 4 0,-2 0 0,2 0 0,-1 0 0,1 1 0,0-1 0,0 0 0,0 0 0,3 8 0,-3-13 0,0 0 0,0-1 0,1 1 0,-1 0 0,0-1 0,1 1 0,-1 0 0,1-1 0,-1 1 0,1-1 0,-1 1 0,1 0 0,-1-1 0,1 0 0,0 1 0,-1-1 0,1 1 0,0-1 0,-1 0 0,1 1 0,0-1 0,-1 0 0,1 0 0,0 0 0,1 1 0,0-1 0,1-1 0,0 1 0,-1 0 0,1-1 0,-1 0 0,1 1 0,0-1 0,-1 0 0,0 0 0,1-1 0,2-1 0,43-34 0,-42 31 0,0 0 0,0 1 0,1-1 0,-1 1 0,1 1 0,0 0 0,1 0 0,-1 0 0,9-2 0,-16 6 0,1 0 0,-1 0 0,0 0 0,0 0 0,1 0 0,-1 0 0,0 0 0,1 0 0,-1 0 0,0 0 0,0 0 0,1 0 0,-1 1 0,0-1 0,0 0 0,0 0 0,1 0 0,-1 0 0,0 1 0,0-1 0,0 0 0,1 0 0,-1 0 0,0 1 0,0-1 0,0 0 0,0 0 0,0 1 0,0-1 0,0 0 0,1 0 0,-1 1 0,0-1 0,0 0 0,0 1 0,0-1 0,0 0 0,0 0 0,0 1 0,-1 19 0,-7 18 0,3-26-313,3-7-831,0 1-1,-1 0 1,2 0-1,-1 0 0,-1 11 1,3-10-7819</inkml:trace>
</inkml:ink>
</file>

<file path=ppt/ink/ink35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50.488"/>
    </inkml:context>
    <inkml:brush xml:id="br0">
      <inkml:brushProperty name="width" value="0.025" units="cm"/>
      <inkml:brushProperty name="height" value="0.025" units="cm"/>
      <inkml:brushProperty name="color" value="#AB008B"/>
    </inkml:brush>
  </inkml:definitions>
  <inkml:trace contextRef="#ctx0" brushRef="#br0">0 136 20147,'0'0'1473,"109"14"-1505,-10-24 417,27-9 191,18-6 257,9-1-160,2 2-673,-15 0-2114,-19 3-4228</inkml:trace>
</inkml:ink>
</file>

<file path=ppt/ink/ink35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50.845"/>
    </inkml:context>
    <inkml:brush xml:id="br0">
      <inkml:brushProperty name="width" value="0.025" units="cm"/>
      <inkml:brushProperty name="height" value="0.025" units="cm"/>
      <inkml:brushProperty name="color" value="#AB008B"/>
    </inkml:brush>
  </inkml:definitions>
  <inkml:trace contextRef="#ctx0" brushRef="#br0">0 91 19346,'0'0'1794,"107"8"-1249,-14-22 415,15-4-511,10 1-353,4 1-384,-7 0-1730,-11-1-4004</inkml:trace>
</inkml:ink>
</file>

<file path=ppt/ink/ink35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51.188"/>
    </inkml:context>
    <inkml:brush xml:id="br0">
      <inkml:brushProperty name="width" value="0.025" units="cm"/>
      <inkml:brushProperty name="height" value="0.025" units="cm"/>
      <inkml:brushProperty name="color" value="#AB008B"/>
    </inkml:brush>
  </inkml:definitions>
  <inkml:trace contextRef="#ctx0" brushRef="#br0">0 0 18738,'0'0'3005,"13"2"-2797,471 90 1314,-462-87-1537,-1 2 1,1 0-1,-1 1 0,28 16 1,-45-22 7,0 1 0,0-1-1,0 1 1,0 0 0,0 0 0,-1 0 0,1 1 0,-1-1 0,0 1 0,0 0 0,0 0-1,-1 0 1,1 0 0,-1 0 0,0 1 0,0-1 0,0 1 0,-1-1 0,0 1 0,0-1-1,0 1 1,0 0 0,-1 0 0,0-1 0,0 1 0,0 0 0,-1 8 0,-3-1 110,1 0 1,-1 0 0,-1-1 0,0 1 0,-1-1 0,0 0 0,-1-1-1,0 0 1,-11 12 0,-84 85 670,78-85-755,-298 261-1936,256-237-3709</inkml:trace>
</inkml:ink>
</file>

<file path=ppt/ink/ink35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55.135"/>
    </inkml:context>
    <inkml:brush xml:id="br0">
      <inkml:brushProperty name="width" value="0.025" units="cm"/>
      <inkml:brushProperty name="height" value="0.025" units="cm"/>
      <inkml:brushProperty name="color" value="#AB008B"/>
    </inkml:brush>
  </inkml:definitions>
  <inkml:trace contextRef="#ctx0" brushRef="#br0">395 273 16816,'0'-2'259,"0"0"0,0 1 0,-1-1 1,1 0-1,0 1 0,-1-1 0,1 0 0,-1 1 0,0-1 0,1 1 1,-1-1-1,0 1 0,0-1 0,0 1 0,0 0 0,0-1 0,0 1 1,-1 0-1,1 0 0,-3-2 0,0 0 109,0 1-1,0 0 1,-1 0 0,1 0-1,-1 1 1,0-1 0,-6 0 0,-8-1 467,1 1 0,-35 2 0,53 0-818,-12 1 72,1 1 0,0 0 1,-1 1-1,1 1 0,0 0 0,0 0 0,1 1 0,-1 0 0,1 1 0,0 0 0,1 1 0,-1 0 0,1 0 1,1 1-1,-13 14 0,14-15 0,0 0 1,1 0-1,0 1 0,1 0 1,0 0-1,0 0 1,1 1-1,0-1 0,0 1 1,1 0-1,0 0 1,1 1-1,-1-1 0,2 0 1,0 1-1,0-1 1,0 1-1,1 0 1,2 13-1,-1-20-69,-1-1 1,1 0-1,0 0 1,0 0-1,0 0 0,0 0 1,0 0-1,0 0 1,1 0-1,-1 0 0,0 0 1,1 0-1,0-1 1,-1 1-1,1-1 0,0 1 1,0-1-1,0 0 0,0 0 1,2 2-1,1-2 21,0 1-1,0-1 0,0 1 1,0-1-1,0-1 1,0 1-1,0-1 0,10 0 1,-3-1 39,1-1 1,-1 0-1,0-1 1,0 0 0,0-1-1,21-10 1,-12 2-54,-1-1 0,0-1 0,-1 0 0,-1-2 0,0 0 0,-1-1 0,-1-1 0,-1 0 0,0-1 0,18-33 0,-23 36-14,-1-1 0,-1-1 0,-1 1-1,0-1 1,-1-1 0,-1 1-1,-1-1 1,0 0 0,-2 0-1,0 0 1,-1 0 0,-1 0-1,-4-33 1,4 51-13,1 1 0,-1-1 0,0 0 0,0 1 0,0-1 0,0 0 0,0 1 0,0-1 0,-1 0 0,1 1 0,0-1 0,0 1 0,0-1 0,-1 0 0,1 1 0,0-1 0,0 0 0,-1 1 0,1-1 0,-1 1 0,1-1 0,0 1 0,-1-1 0,1 1 0,-1-1 0,1 1 0,-1 0 0,1-1 0,-1 1 0,0 0 0,1-1 0,-1 1 0,1 0 0,-1 0 0,0 0 0,1-1 0,-1 1 0,0 0 0,1 0 0,-1 0 0,0 0 0,1 0 0,-1 0 0,0 0 0,1 0 0,-1 0 0,0 1 0,1-1 0,-2 0 0,0 2 0,0-1 0,0 1 0,0-1 0,0 1 0,0 0 0,0 0 0,1 0 0,-1 0 0,0 0 0,1 0 0,-2 4 0,-4 9 0,1 1 0,1-1 0,1 1 0,0 0 0,1 1 0,0-1 0,2 0 0,0 1 0,1 0 0,0-1 0,1 1 0,1-1 0,1 0 0,0 1 0,1-1 0,1 0 0,1-1 0,0 1 0,1-1 0,0-1 0,1 1 0,12 15 0,28 39-1073,-47-78-11403</inkml:trace>
</inkml:ink>
</file>

<file path=ppt/ink/ink35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55.572"/>
    </inkml:context>
    <inkml:brush xml:id="br0">
      <inkml:brushProperty name="width" value="0.025" units="cm"/>
      <inkml:brushProperty name="height" value="0.025" units="cm"/>
      <inkml:brushProperty name="color" value="#AB008B"/>
    </inkml:brush>
  </inkml:definitions>
  <inkml:trace contextRef="#ctx0" brushRef="#br0">26 1 18514,'0'0'8007,"-3"9"-6309,2-3-1442,-17 67 2382,17-66-2523,0-1 1,0 1-1,0-1 1,1 1-1,0-1 0,0 1 1,1-1-1,0 0 1,0 1-1,3 9 1,-2-14-118,-1 0 1,1 0 0,0 0 0,0 1 0,0-2 0,0 1-1,0 0 1,0 0 0,0-1 0,1 1 0,-1-1-1,0 0 1,1 1 0,-1-1 0,1 0 0,0-1 0,-1 1-1,1 0 1,0-1 0,-1 1 0,1-1 0,0 0-1,-1 0 1,1 0 0,0 0 0,0-1 0,-1 1 0,1-1-1,3-1 1,3 1-445,-1-1 0,0-1-1,0 0 1,-1 0 0,1 0 0,-1-1-1,1 0 1,9-8 0,6-10-2059,-12 8-1234,0-2 0,-1 1 0,0-1 0,10-25 0,-8 19 11870,-12 28-3669,-5 34-991,-26 65 1479,-6 27-2039,31-106-3902,2 1 0,1-1 0,-1 31 0,4-43-5730</inkml:trace>
</inkml:ink>
</file>

<file path=ppt/ink/ink35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56.583"/>
    </inkml:context>
    <inkml:brush xml:id="br0">
      <inkml:brushProperty name="width" value="0.025" units="cm"/>
      <inkml:brushProperty name="height" value="0.025" units="cm"/>
      <inkml:brushProperty name="color" value="#AB008B"/>
    </inkml:brush>
  </inkml:definitions>
  <inkml:trace contextRef="#ctx0" brushRef="#br0">98 46 5605,'-11'1'6230,"9"-1"-5558,-42 5 1605,42-4-1931,-1-1 0,1 0 0,0 1 0,-1-1 0,1 1 0,0 0 0,-1 0 0,1 0 0,0 0 0,0 0 0,0 0 0,0 1 0,0-1 0,0 1 0,0-1 0,0 1 0,-1 2 0,2-3-227,1 0 1,0 0 0,0 0-1,0 0 1,0 0-1,0 0 1,1 0 0,-1 0-1,0-1 1,0 1-1,1 0 1,-1 0-1,0 0 1,1 0 0,-1 0-1,1 0 1,-1-1-1,1 1 1,-1 0-1,1 0 1,0-1 0,-1 1-1,1 0 1,0-1-1,0 1 1,-1-1 0,1 1-1,0-1 1,0 1-1,0-1 1,0 0-1,0 1 1,0-1 0,-1 0-1,1 0 1,0 0-1,1 1 1,44 9 908,-40-9-589,65 7 860,1-3 0,92-6 1,-101 0-1013,755-69 719,-595 44-4040,-2 4-4339,-204 20 2158</inkml:trace>
</inkml:ink>
</file>

<file path=ppt/ink/ink35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58.831"/>
    </inkml:context>
    <inkml:brush xml:id="br0">
      <inkml:brushProperty name="width" value="0.025" units="cm"/>
      <inkml:brushProperty name="height" value="0.025" units="cm"/>
      <inkml:brushProperty name="color" value="#AB008B"/>
    </inkml:brush>
  </inkml:definitions>
  <inkml:trace contextRef="#ctx0" brushRef="#br0">285 326 9993,'1'-1'340,"0"0"0,0 0 1,0-1-1,0 1 0,-1 0 0,1 0 0,0 0 0,-1 0 0,1-1 0,-1 1 0,1 0 0,-1-1 0,0 1 0,0 0 0,1-1 0,-1 1 0,0 0 0,0-1 0,0 1 0,0 0 0,-1-1 0,1 1 0,0 0 0,0-1 0,-1 1 0,1 0 0,-1-1 0,0-1 0,-1 1-36,0 0-1,-1 0 1,1 0 0,0 0-1,-1 1 1,1-1 0,-1 1 0,1-1-1,-1 1 1,0 0 0,1 0-1,-6-1 1,-7-2 138,-1 1 0,1 1 1,-30-1-1,37 4-278,0 0 0,0 1 0,0 0 0,0 0 1,1 0-1,-1 1 0,1 1 0,-1-1 0,1 1 0,0 0 1,1 0-1,-1 1 0,1 0 0,0 0 0,-8 9 0,11-11-64,-1 1 0,0 0 0,1 0 0,0 0 0,0 0 0,0 0 0,1 1 0,-1-1 0,1 1 0,0 0 0,1 0 0,-1 0 0,1 0 0,0 0 0,0 0 0,0 0 0,1 0 0,0 0 0,0 0 0,0 0 0,0 0 0,1 1 0,0-1 0,0 0 0,3 7 0,-3-10-87,0 0 0,0-1 0,0 1 0,0 0 0,1 0-1,-1 0 1,0-1 0,1 1 0,0-1 0,-1 1 0,1-1 0,0 0-1,0 1 1,0-1 0,0 0 0,0 0 0,0 0 0,0-1 0,2 2 0,1-1 10,0 0 0,1-1 0,-1 1 0,0-1 1,0 0-1,0 0 0,0-1 0,6-1 0,0 0 56,1-1 0,-1 0 1,0-1-1,0-1 0,0 1 0,16-12 0,-5-1-16,-1-1 0,-1-1 1,0-1-1,-2-1 1,0 0-1,-2-1 0,0-1 1,-2-1-1,0 0 0,-2-1 1,0 0-1,-2-1 0,-1 0 1,7-34-1,-8 9-63,-9 37 0,-9 33 0,1 11 0,1 0 0,1 1 0,1 0 0,2 0 0,1 0 0,2 0 0,1 1 0,4 34 0,-3-59 18,1 1-1,0 0 1,0-1-1,0 1 1,6 11-1,-7-17-39,0 0-1,0 0 0,0 0 0,0 0 0,0 0 0,0 0 0,1 0 0,-1 0 0,1-1 0,-1 1 0,1-1 0,0 1 0,0-1 1,0 1-1,0-1 0,0 0 0,0 0 0,0 0 0,0 0 0,0 0 0,0-1 0,5 2 0,-7-2-124,0 0 0,0 0 0,1 0 0,-1-1-1,0 1 1,0 0 0,0 0 0,1 0 0,-1 0 0,0 0-1,0-1 1,0 1 0,1 0 0,-1 0 0,0 0 0,0-1-1,0 1 1,0 0 0,0 0 0,0 0 0,0-1 0,1 1-1,-1 0 1,0 0 0,0-1 0,0 1 0,0 0 0,0 0-1,0-1 1,0 1 0,0 0 0,0 0 0,0-1 0,0 1-1,0 0 1,-1 0 0,1 0 0,0-1 0,0-2-1406,0-11-5531</inkml:trace>
</inkml:ink>
</file>

<file path=ppt/ink/ink35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59.578"/>
    </inkml:context>
    <inkml:brush xml:id="br0">
      <inkml:brushProperty name="width" value="0.025" units="cm"/>
      <inkml:brushProperty name="height" value="0.025" units="cm"/>
      <inkml:brushProperty name="color" value="#AB008B"/>
    </inkml:brush>
  </inkml:definitions>
  <inkml:trace contextRef="#ctx0" brushRef="#br0">5 57 6182,'0'0'16383,"1"10"-14472,2 49 686,-6 95-1,-2-23-1527,5-130-1052,0-1-1,0 1 0,0 0 0,-1 0 0,1 0 1,1 0-1,-1 0 0,0 0 0,0 0 1,0-1-1,0 1 0,0 0 0,1 0 0,-1 0 1,0 0-1,1 0 0,-1-1 0,1 1 0,-1 0 1,1 0-1,-1-1 0,1 1 0,1 1 0,-1-2 17,-1 0 0,1 0 0,0-1 0,0 1 0,0 0-1,-1 0 1,1 0 0,0-1 0,-1 1 0,1 0 0,0 0-1,0-1 1,-1 1 0,1-1 0,0 1 0,-1-1-1,1 1 1,-1-1 0,1 1 0,0-2 0,27-37 917,-15 3-950,-1 0 0,-2 0 0,-1-1 0,-2 0 0,-1-1 0,-3 1 0,0-1 0,-5-51 0,2 89 0,0 0 0,0 0 0,0 1 0,0-1 0,0 0 0,0 0 0,0 0 0,0 0 0,0 1 0,0-1 0,0 0 0,0 0 0,0 0 0,0 0 0,0 1 0,0-1 0,-1 0 0,1 0 0,0 0 0,0 0 0,0 0 0,0 1 0,0-1 0,0 0 0,-1 0 0,1 0 0,0 0 0,0 0 0,0 0 0,0 0 0,-1 0 0,1 0 0,0 0 0,0 0 0,0 0 0,0 0 0,-1 0 0,1 0 0,0 0 0,0 0 0,0 0 0,0 0 0,-1 0 0,1 0 0,0 0 0,0 0 0,0 0 0,-1 0 0,1 0 0,0 0 0,0 0 0,0 0 0,0 0 0,0 0 0,-1-1 0,1 1 0,0 0 0,0 0 0,0 0 0,0 0 0,0-1 0,-3 9 0,0-1 0,0 0 0,1 1 0,1-1 0,-1 1 0,1 0 0,0-1 0,1 1 0,0 0 0,0 0 0,1-1 0,0 1 0,0 0 0,1-1 0,0 1 0,0-1 0,3 8 0,-2-9 0,0 0 0,-1-1 0,2 0 0,-1 1 0,1-1 0,-1 0 0,1-1 0,1 1 0,-1-1 0,1 0 0,0 0 0,0 0 0,0 0 0,0-1 0,0 0 0,1 0 0,0-1 0,-1 1 0,1-1 0,0 0 0,0-1 0,7 2 0,-3-2 0,0 0 0,1-1 0,-1 0 0,0-1 0,0 1 0,1-2 0,-1 0 0,0 0 0,0-1 0,14-6 0,0-2 0,-2-1 0,0-1 0,21-16 0,-43 28-6,1 1-1,-1-1 1,0 1-1,1 0 1,-1-1 0,1 1-1,-1-1 1,1 1 0,-1 0-1,0 0 1,1-1-1,-1 1 1,1 0 0,-1 0-1,1-1 1,0 1-1,-1 0 1,1 0 0,-1 0-1,1 0 1,-1 0 0,1 0-1,-1 0 1,1 0-1,-1 0 1,1 0 0,0 0-1,-1 0 1,1 0-1,-1 1 1,1-1 0,-1 0-1,1 0 1,-1 0 0,1 1-1,-1-1 1,1 0-1,-1 1 1,0-1 0,1 0-1,0 2 1,0 28-665,-18 47-1072,15-72 1526,-15 68-5863,14-51-988</inkml:trace>
</inkml:ink>
</file>

<file path=ppt/ink/ink35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14.255"/>
    </inkml:context>
    <inkml:brush xml:id="br0">
      <inkml:brushProperty name="width" value="0.025" units="cm"/>
      <inkml:brushProperty name="height" value="0.025" units="cm"/>
      <inkml:brushProperty name="color" value="#AB008B"/>
    </inkml:brush>
  </inkml:definitions>
  <inkml:trace contextRef="#ctx0" brushRef="#br0">15 1 23895,'0'0'2850,"6"48"-1985,-15-11-352,3 7-321,2 4-128,2 3-481,2 0-1761,5-7-1729,5-7-898,1-10-2978</inkml:trace>
</inkml:ink>
</file>

<file path=ppt/ink/ink35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14.256"/>
    </inkml:context>
    <inkml:brush xml:id="br0">
      <inkml:brushProperty name="width" value="0.025" units="cm"/>
      <inkml:brushProperty name="height" value="0.025" units="cm"/>
      <inkml:brushProperty name="color" value="#AB008B"/>
    </inkml:brush>
  </inkml:definitions>
  <inkml:trace contextRef="#ctx0" brushRef="#br0">1 0 20692,'0'0'4356,"60"2"-3620,-3 1-255,11 1-129,12-4-288,1 0-2370,3-9-6855</inkml:trace>
</inkml:ink>
</file>

<file path=ppt/ink/ink36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14.257"/>
    </inkml:context>
    <inkml:brush xml:id="br0">
      <inkml:brushProperty name="width" value="0.025" units="cm"/>
      <inkml:brushProperty name="height" value="0.025" units="cm"/>
      <inkml:brushProperty name="color" value="#AB008B"/>
    </inkml:brush>
  </inkml:definitions>
  <inkml:trace contextRef="#ctx0" brushRef="#br0">298 548 11115,'10'-11'3058,"0"0"-2004,-1-1 0,0 0 0,-1 0 0,0-1 0,0 0 0,9-27 0,-15 37-840,-1-1-1,1 0 1,-1 1-1,0-1 1,0 0-1,-1 0 1,1 0-1,-1 1 1,0-1-1,0 0 1,0 0-1,0 0 1,-1 0 0,1 0-1,-1 1 1,0-1-1,-1 0 1,1 1-1,0-1 1,-1 0-1,0 1 1,0 0-1,0-1 1,0 1-1,0 0 1,-1 0-1,0 0 1,1 1 0,-1-1-1,0 1 1,0-1-1,0 1 1,-1 0-1,1 0 1,-1 0-1,1 1 1,-6-3-1,1 2-181,0 0 0,0 0 0,-1 1 1,1 0-1,-1 0 0,1 1 0,0 0 0,-1 1 0,1-1 0,-1 2 0,1-1 0,0 1 0,0 1 0,-1-1 0,2 1 0,-1 1 0,0-1 0,1 1 0,-1 1 0,1-1 0,0 1 0,-10 10 0,4-4 0,1 0 0,1 0 0,-1 2 0,2-1 0,0 1 0,0 1 0,1 0 0,1 0 0,0 1 0,-10 26 0,17-36-15,-1 0 0,1 0 0,-1 0 0,1 0-1,1 0 1,-1 0 0,1 0 0,0 0 0,0 0-1,0 0 1,1 0 0,0 0 0,0 0 0,2 6-1,-2-8-13,1 0-1,0-1 1,0 1-1,0-1 0,0 0 1,0 1-1,1-1 1,-1 0-1,1 0 0,-1-1 1,1 1-1,0-1 1,0 1-1,-1-1 0,1 0 1,0 0-1,0 0 1,0 0-1,0 0 0,1-1 1,-1 1-1,0-1 1,5 0-1,6 0 33,0-1 1,0-1-1,-1 0 0,1-1 1,0 0-1,-1-1 0,1 0 1,-1-1-1,0-1 0,-1 0 0,1-1 1,-1 0-1,-1-1 0,19-16 1,-4 3-6,-2-1 0,0-2 0,-1-1 0,-2 0 0,22-33 0,-31 38 55,-2 1 1,1-1-1,-2-1 1,-1 0-1,9-33 1,-14 45-58,-1 0 0,0 0 0,-1 0 1,0 0-1,0-1 0,-1 1 0,0 0 1,-1 0-1,0 0 0,0 0 0,-1-1 1,0 2-1,-1-1 0,1 0 0,-2 0 1,-4-8-1,5 13-28,1-1 0,-1 1-1,-1 0 1,1 1 0,0-1 0,-1 0-1,0 1 1,0 0 0,0 0 0,0 0-1,-1 1 1,1-1 0,-1 1 0,1 0-1,-1 0 1,-6-1 0,4 1-3,-1 1 1,1 1-1,0 0 1,0 0-1,-1 0 1,1 1-1,0 0 1,0 0-1,0 1 1,-9 2-1,-8 6-34,0 1-1,1 0 1,0 2-1,1 1 1,-22 17 0,26-18-337,-48 38-729,61-46 324,0 0 0,1 0 0,-1 1 1,1-1-1,-5 9 0,7-5-1789,20-7-11232</inkml:trace>
</inkml:ink>
</file>

<file path=ppt/ink/ink36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14.258"/>
    </inkml:context>
    <inkml:brush xml:id="br0">
      <inkml:brushProperty name="width" value="0.025" units="cm"/>
      <inkml:brushProperty name="height" value="0.025" units="cm"/>
      <inkml:brushProperty name="color" value="#AB008B"/>
    </inkml:brush>
  </inkml:definitions>
  <inkml:trace contextRef="#ctx0" brushRef="#br0">25 0 13837,'0'0'15150,"22"60"-13676,-22-19-193,0 3-833,-6 1-319,-3 1-97,0-2-96,1-3-673,1-3-1025,1-1-992,4-8-481,2-5-417,0-7-2049</inkml:trace>
</inkml:ink>
</file>

<file path=ppt/ink/ink36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14.259"/>
    </inkml:context>
    <inkml:brush xml:id="br0">
      <inkml:brushProperty name="width" value="0.025" units="cm"/>
      <inkml:brushProperty name="height" value="0.025" units="cm"/>
      <inkml:brushProperty name="color" value="#AB008B"/>
    </inkml:brush>
  </inkml:definitions>
  <inkml:trace contextRef="#ctx0" brushRef="#br0">6 555 12940,'0'0'9673,"75"-19"-8295,-30 5-578,6-3-383,-1-2-353,-9-4-2242,-8 1-3299,-10-4-5798</inkml:trace>
  <inkml:trace contextRef="#ctx0" brushRef="#br0" timeOffset="1">1 50 13741,'0'0'7239,"77"-41"-6502,-28 36 63,10 2-159,3 3-545,-4 0-288,-6 6-2018,-10 6-3620</inkml:trace>
</inkml:ink>
</file>

<file path=ppt/ink/ink36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14.261"/>
    </inkml:context>
    <inkml:brush xml:id="br0">
      <inkml:brushProperty name="width" value="0.025" units="cm"/>
      <inkml:brushProperty name="height" value="0.025" units="cm"/>
      <inkml:brushProperty name="color" value="#AB008B"/>
    </inkml:brush>
  </inkml:definitions>
  <inkml:trace contextRef="#ctx0" brushRef="#br0">1 95 14990,'0'0'3780,"74"2"-1314,-14-2-768,14-10-449,19-4-288,17-4 192,3 1-865,-1 3-256,-7 3-640,-10 4-1378,-18 5-1057,-24 0-1217,-15 0-1410</inkml:trace>
</inkml:ink>
</file>

<file path=ppt/ink/ink36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14.262"/>
    </inkml:context>
    <inkml:brush xml:id="br0">
      <inkml:brushProperty name="width" value="0.025" units="cm"/>
      <inkml:brushProperty name="height" value="0.025" units="cm"/>
      <inkml:brushProperty name="color" value="#AB008B"/>
    </inkml:brush>
  </inkml:definitions>
  <inkml:trace contextRef="#ctx0" brushRef="#br0">253 187 4228,'0'0'21775,"3"4"-20616,-3-4-1138,1 0 0,-1 0 0,0 0 0,1 1 1,-1-1-1,0 0 0,1 0 0,-1 1 0,0-1 0,0 0 1,1 1-1,-1-1 0,0 0 0,0 1 0,1-1 0,-1 1 1,0-1-1,0 0 0,0 1 0,0-1 0,0 1 0,0-1 1,0 0-1,0 1 0,0-1 0,0 1 0,0-1 0,0 0 0,0 1 1,0-1-1,0 1 0,0-1 0,0 1 0,0-1 0,0 0 1,-1 1-1,1-1 0,0 0 0,0 1 0,0-1 0,-1 0 1,1 1-1,0-1 0,-1 0 0,1 1 0,0-1 0,-1 0 1,1 0-1,0 1 0,-1-1 0,1 0 0,0 0 0,-1 0 1,1 0-1,-1 1 0,-33-3 471,11-1-397,12 3-71,0 0 1,0 1-1,0 0 0,1 0 0,-1 1 0,0 1 1,1 0-1,-1 0 0,1 1 0,0 0 1,-12 8-1,18-10 39,0 0 1,0 1 0,0 0-1,0 0 1,1 0 0,0 0-1,-1 0 1,1 1-1,0 0 1,1-1 0,-1 1-1,1 0 1,0 0 0,0 0-1,0 1 1,0-1-1,1 0 1,-1 1 0,1-1-1,0 1 1,1-1-1,-1 1 1,1 0 0,0-1-1,0 1 1,0 0 0,1-1-1,-1 1 1,3 5-1,-2-8-49,0 1 0,0-1 0,1 1 0,-1-1 0,1 0 0,0 0 0,0 0 0,0 0 0,0 0 0,0 0 0,0 0-1,0-1 1,1 1 0,-1-1 0,0 1 0,1-1 0,-1 0 0,1 0 0,0 0 0,-1-1 0,1 1 0,0 0 0,-1-1-1,6 0 1,4 2 32,0-1 0,0-1 0,1 0-1,17-3 1,-17 0-8,-1-1 0,0 0 0,0 0 0,0-1 0,0-1-1,-1 0 1,1 0 0,-1-1 0,-1-1 0,0 0 0,0 0 0,0-1 0,-1 0 0,10-14 0,-12 15-14,-1 0 0,0 0 1,-1 0-1,0-1 1,0 0-1,-1 0 0,0 0 1,0 0-1,-1-1 1,-1 0-1,1 1 1,-2-1-1,1 0 0,-1 0 1,-1 0-1,0 0 1,0 0-1,-1 0 1,-2-12-1,1 18-42,1-1-1,-1 1 1,0 0 0,0 0 0,0 0-1,0 0 1,-1 0 0,0 1-1,0-1 1,0 1 0,0-1 0,0 1-1,-1 0 1,1 0 0,-8-4-1,3 3-62,1 0 0,-1 1 0,0 0-1,0 0 1,0 1 0,0 0 0,-1 0 0,-13-1-1,15 2-4,-1 1 0,1 0 0,-1 0 0,1 0-1,-1 1 1,1 0 0,-1 0 0,1 1 0,0 0-1,0 0 1,0 1 0,0 0 0,0 0 0,0 0-1,1 1 1,-1 0 0,1 1 0,0-1 0,1 1-1,-1 0 1,-5 7 0,9-9-403,0 0 0,1 0-1,-1 0 1,1 1 0,0-1 0,-1 1 0,2-1 0,-2 7-1,2-9 185,-1 0 0,1 0-1,0 0 1,0 0 0,0 0-1,1 1 1,-1-1-1,0 0 1,0 0 0,0 0-1,1 0 1,-1 0 0,1 0-1,-1 0 1,1 0-1,-1 0 1,1 0 0,0 0-1,-1 0 1,1 0 0,0 0-1,0 0 1,0-1-1,-1 1 1,1 0 0,0-1-1,0 1 1,0 0 0,0-1-1,2 1 1,21 6-6608</inkml:trace>
</inkml:ink>
</file>

<file path=ppt/ink/ink36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14.263"/>
    </inkml:context>
    <inkml:brush xml:id="br0">
      <inkml:brushProperty name="width" value="0.025" units="cm"/>
      <inkml:brushProperty name="height" value="0.025" units="cm"/>
      <inkml:brushProperty name="color" value="#AB008B"/>
    </inkml:brush>
  </inkml:definitions>
  <inkml:trace contextRef="#ctx0" brushRef="#br0">72 237 21204,'0'0'2883,"-35"57"-1378,19-21 321,2-1-64,8-5-994,6-4-415,0-9-321,7-6-577,8-9-1024,-1-2-1859,-1-16-2657,-8-11-11628</inkml:trace>
  <inkml:trace contextRef="#ctx0" brushRef="#br0" timeOffset="1">57 14 24343,'0'0'5765,"56"-14"-26776</inkml:trace>
</inkml:ink>
</file>

<file path=ppt/ink/ink36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14.265"/>
    </inkml:context>
    <inkml:brush xml:id="br0">
      <inkml:brushProperty name="width" value="0.025" units="cm"/>
      <inkml:brushProperty name="height" value="0.025" units="cm"/>
      <inkml:brushProperty name="color" value="#AB008B"/>
    </inkml:brush>
  </inkml:definitions>
  <inkml:trace contextRef="#ctx0" brushRef="#br0">331 255 12364,'0'-2'520,"-1"0"0,1 1 0,-1-1 0,0 0 0,0 0 0,0 0 0,0 1 0,0-1 0,0 0 0,0 1 0,0-1 0,-1 1-1,1 0 1,-1-1 0,1 1 0,-4-2 0,-34-11 2561,24 12-2736,0 0-1,0 1 0,-22 2 1,27 0-318,1 1 0,-1 0 1,1 0-1,0 1 1,0 0-1,0 1 1,0-1-1,0 2 0,1-1 1,0 1-1,0 1 1,-14 11-1,17-12-9,0 0 0,0 0-1,0 0 1,1 0 0,-1 1 0,1 0-1,1 0 1,-1 0 0,1 0 0,0 1 0,0-1-1,1 1 1,0 0 0,0-1 0,1 1-1,0 0 1,0 0 0,0 8 0,1-13 11,0 0 0,0-1 0,1 1 0,-1-1 0,0 1 0,1-1 0,-1 1 0,1-1 0,-1 1 0,1-1 0,0 1 0,0-1 0,0 0 0,0 1 0,0-1 0,0 0 0,0 0 0,0 0 0,0 0 0,1 0 0,-1 0 0,2 2 0,1-2 61,0 1 1,0-1 0,0 1 0,0-1-1,0 0 1,0-1 0,0 1 0,8 0-1,1-1 177,0-1 0,0 0 0,0-1 0,24-7 0,-20 4-154,1-2-1,-2 0 1,1-1-1,-1-1 0,0 0 1,-1-1-1,0-1 1,0 0-1,18-19 1,-26 23-60,-1-1 1,1 1 0,-1-1 0,-1 0-1,1-1 1,-1 1 0,-1-1 0,0 0-1,0 0 1,0 0 0,-1-1 0,-1 1-1,0-1 1,0 0 0,-1 0 0,0 0-1,0 1 1,-1-1 0,-2-10 0,1 14-40,-1 0 1,1 1 0,-2-1-1,1 1 1,0-1 0,-1 1-1,0 0 1,0 0 0,-1 0-1,1 0 1,-1 1 0,0 0-1,0-1 1,-1 1 0,1 1-1,-1-1 1,0 1 0,0-1 0,0 2-1,0-1 1,0 0 0,-1 1-1,1 0 1,-11-2 0,-1-1-29,1 1 1,-1 1 0,-1 1 0,1 0 0,0 2 0,0 0-1,-23 2 1,33-1-37,0 1 1,1-1-1,-1 1 0,1 0 0,0 1 0,-1 0 0,1 0 0,-9 6 0,13-8-112,0 1 0,-1-1-1,1 1 1,0 0 0,0 0-1,0 0 1,0 1 0,0-1 0,0 0-1,0 1 1,1-1 0,-1 1-1,1-1 1,0 1 0,0 0-1,0-1 1,0 1 0,0 0-1,1 0 1,-1 0 0,1 5-1,0-7 17,0 0-1,0 0 1,1 0-1,-1 0 0,0 0 1,0 0-1,1 0 1,-1-1-1,1 1 0,-1 0 1,1 0-1,-1 0 1,1 0-1,0-1 1,-1 1-1,1 0 0,0-1 1,0 1-1,-1 0 1,1-1-1,0 1 0,0-1 1,0 0-1,0 1 1,0-1-1,0 1 0,-1-1 1,1 0-1,2 0 1,32 3-3570,-27-3 2583,35 0-4776</inkml:trace>
</inkml:ink>
</file>

<file path=ppt/ink/ink36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14.266"/>
    </inkml:context>
    <inkml:brush xml:id="br0">
      <inkml:brushProperty name="width" value="0.025" units="cm"/>
      <inkml:brushProperty name="height" value="0.025" units="cm"/>
      <inkml:brushProperty name="color" value="#AB008B"/>
    </inkml:brush>
  </inkml:definitions>
  <inkml:trace contextRef="#ctx0" brushRef="#br0">31 1 16624,'0'0'5696,"3"9"-4831,-1 10-474,-1 0 1,-1 0 0,0 0-1,-1-1 1,-1 1 0,-1 0 0,-9 31-1,6-25-325,1 0 1,2 0-1,0 0 0,2 41 0,1-64-54,1 1 0,-1-1-1,1 1 1,0-1 0,0 1-1,-1-1 1,2 1 0,-1-1-1,0 0 1,0 0-1,1 1 1,-1-1 0,1 0-1,0 0 1,0 0 0,0-1-1,0 1 1,0 0 0,0-1-1,0 1 1,0-1 0,0 0-1,1 0 1,-1 0 0,1 0-1,-1 0 1,1 0 0,-1-1-1,1 1 1,2-1 0,12 3-110,0-1-1,-1-1 1,30-3 0,-20 2-693,45-1-2076,-3 0-3880</inkml:trace>
</inkml:ink>
</file>

<file path=ppt/ink/ink36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14.267"/>
    </inkml:context>
    <inkml:brush xml:id="br0">
      <inkml:brushProperty name="width" value="0.025" units="cm"/>
      <inkml:brushProperty name="height" value="0.025" units="cm"/>
      <inkml:brushProperty name="color" value="#AB008B"/>
    </inkml:brush>
  </inkml:definitions>
  <inkml:trace contextRef="#ctx0" brushRef="#br0">0 47 15855,'0'0'4068,"51"0"-2755,1-2-32,20-6-160,12 0-320,9-2-352,-1 1-257,-8 4-96,-7 2-160,-13 2-1698,-13 1-2082,-8 0-1120,-10 0-5606</inkml:trace>
</inkml:ink>
</file>

<file path=ppt/ink/ink36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14.268"/>
    </inkml:context>
    <inkml:brush xml:id="br0">
      <inkml:brushProperty name="width" value="0.025" units="cm"/>
      <inkml:brushProperty name="height" value="0.025" units="cm"/>
      <inkml:brushProperty name="color" value="#AB008B"/>
    </inkml:brush>
  </inkml:definitions>
  <inkml:trace contextRef="#ctx0" brushRef="#br0">401 119 12748,'0'0'4725,"-13"-3"-1570,-1-1-2754,0 1 1,-1 1 0,1 0-1,-1 1 1,1 0 0,-1 1 0,1 1-1,-1 0 1,1 1 0,-1 1-1,-17 5 1,16-1-342,1 1 0,1 0 0,-1 1 0,1 1 0,1 0 1,0 1-1,0 0 0,-16 19 0,23-23 21,1 0 1,-1 0 0,1 1 0,1-1 0,-1 1-1,1 0 1,1 1 0,-1-1 0,1 0-1,1 1 1,0 0 0,0 0 0,1 0 0,0 0-1,0 0 1,1 0 0,1 14 0,0-21-30,0 1 0,0 0 1,0-1-1,0 1 0,1-1 1,-1 0-1,1 1 0,-1-1 1,1 0-1,0 0 0,0 0 1,0 0-1,0 0 0,0-1 1,0 1-1,1-1 0,-1 1 1,0-1-1,1 0 0,-1 0 1,1 0-1,0 0 0,-1 0 1,1 0-1,0-1 0,-1 1 1,1-1-1,3 0 0,4 1 163,1 0 0,0-1 0,0 0 0,0-1-1,-1 0 1,14-3 0,-10-1-104,0 0-1,0-1 1,0 0-1,-1-1 1,0-1-1,0 0 1,-1-1 0,0 0-1,-1-1 1,0 0-1,13-15 1,-16 16-51,-1 1 0,0-1-1,0 0 1,-1-1 0,0 0 0,-1 0 0,0 0 0,-1 0 0,0-1 0,0 0 0,-1 0-1,0 0 1,-1 0 0,-1 0 0,1-19 0,-2 26-60,-1 0 0,0 0 0,0 0 0,0-1 0,0 1 0,-1 0 0,0 1 0,1-1 0,-1 0 0,-1 0 0,1 1 0,0-1 0,-1 1 0,0 0 0,-3-3 0,-1 0 0,0 0 0,-1 0 0,1 1 0,-1 0 0,0 1 0,-14-6 0,2 3 0,1 0 0,-1 2 0,-1 0 0,1 2 0,-32-3 0,-3 9-3705,53-2 3278,-1 0 0,0 0 0,1 0 0,-1 0 0,0 0 0,1 0 0,0 1 0,-1-1 0,1 1-1,0 0 1,0 0 0,0 0 0,0 0 0,0 0 0,0 0 0,-2 4 0,-4 11-7922</inkml:trace>
</inkml:ink>
</file>

<file path=ppt/ink/ink36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14.269"/>
    </inkml:context>
    <inkml:brush xml:id="br0">
      <inkml:brushProperty name="width" value="0.025" units="cm"/>
      <inkml:brushProperty name="height" value="0.025" units="cm"/>
      <inkml:brushProperty name="color" value="#AB008B"/>
    </inkml:brush>
  </inkml:definitions>
  <inkml:trace contextRef="#ctx0" brushRef="#br0">0 0 20884,'0'0'6182,"5"56"-4581,-5-33-864,-3 3-257,1-3-320,2-3-128,0-3-1409,0-9-2114</inkml:trace>
</inkml:ink>
</file>

<file path=ppt/ink/ink36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14.270"/>
    </inkml:context>
    <inkml:brush xml:id="br0">
      <inkml:brushProperty name="width" value="0.025" units="cm"/>
      <inkml:brushProperty name="height" value="0.025" units="cm"/>
      <inkml:brushProperty name="color" value="#AB008B"/>
    </inkml:brush>
  </inkml:definitions>
  <inkml:trace contextRef="#ctx0" brushRef="#br0">0 7 6246,'0'0'21877,"39"-6"-26746,-27 6-4516</inkml:trace>
</inkml:ink>
</file>

<file path=ppt/ink/ink36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14.271"/>
    </inkml:context>
    <inkml:brush xml:id="br0">
      <inkml:brushProperty name="width" value="0.025" units="cm"/>
      <inkml:brushProperty name="height" value="0.025" units="cm"/>
      <inkml:brushProperty name="color" value="#AB008B"/>
    </inkml:brush>
  </inkml:definitions>
  <inkml:trace contextRef="#ctx0" brushRef="#br0">204 0 22709,'0'0'6081,"-10"10"-5473,-10 14-258,1 1 0,0 0-1,2 2 1,1 0 0,-17 41-1,18-30-326,2 0 0,2 2-1,1-1 1,3 1-1,0 0 1,3 1-1,2-1 1,4 74-1,-1-105-50,0-1-1,1 1 1,0 0-1,1 0 1,0-1-1,0 0 0,1 1 1,0-1-1,0 0 1,1-1-1,0 1 1,0-1-1,1 0 1,0 0-1,0-1 0,12 10 1,-12-12-236,-1 0 0,1 0 1,1-1-1,-1 0 0,0 0 0,1 0 0,0-1 1,-1 0-1,11 2 0,-10-4-413,0 1 0,1-1 0,-1 0 0,0 0 0,1-1 0,-1 0 0,0 0 0,0-1 0,0 0 0,7-3 0,31-19-6871</inkml:trace>
</inkml:ink>
</file>

<file path=ppt/ink/ink36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14.272"/>
    </inkml:context>
    <inkml:brush xml:id="br0">
      <inkml:brushProperty name="width" value="0.025" units="cm"/>
      <inkml:brushProperty name="height" value="0.025" units="cm"/>
      <inkml:brushProperty name="color" value="#AB008B"/>
    </inkml:brush>
  </inkml:definitions>
  <inkml:trace contextRef="#ctx0" brushRef="#br0">0 345 18610,'0'0'11525,"11"-8"-9704,16-14-1676,0-1 0,-2-1 0,-1-1 0,23-31 1,81-131-61,-145 254-85,7-41-8,2 1-1,0 1 1,2-1-1,1 1 1,1 0 0,0 56-1,4-83-55,0-1 1,0 1-1,0 0 0,0-1 0,0 1 0,0-1 0,1 1 1,-1-1-1,0 1 0,0-1 0,1 1 0,-1-1 0,0 1 1,1-1-1,-1 1 0,0-1 0,1 0 0,-1 1 1,1-1-1,-1 0 0,1 1 0,-1-1 0,1 0 0,-1 1 1,1-1-1,-1 0 0,1 0 0,-1 0 0,2 1 0,17-5-6509,-2-10-3041</inkml:trace>
</inkml:ink>
</file>

<file path=ppt/ink/ink36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14.273"/>
    </inkml:context>
    <inkml:brush xml:id="br0">
      <inkml:brushProperty name="width" value="0.025" units="cm"/>
      <inkml:brushProperty name="height" value="0.025" units="cm"/>
      <inkml:brushProperty name="color" value="#AB008B"/>
    </inkml:brush>
  </inkml:definitions>
  <inkml:trace contextRef="#ctx0" brushRef="#br0">1 9 15535,'0'0'16559,"64"28"-16206,-25-28-225,3 0-1634,2 0-1889,3-7-1281,-4-3 736,-2 0-4196,-2 0 1474</inkml:trace>
</inkml:ink>
</file>

<file path=ppt/ink/ink36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14.274"/>
    </inkml:context>
    <inkml:brush xml:id="br0">
      <inkml:brushProperty name="width" value="0.025" units="cm"/>
      <inkml:brushProperty name="height" value="0.025" units="cm"/>
      <inkml:brushProperty name="color" value="#AB008B"/>
    </inkml:brush>
  </inkml:definitions>
  <inkml:trace contextRef="#ctx0" brushRef="#br0">280 295 18834,'0'0'2333,"1"-9"389,1-2-2228,-1 6 111,0 0 0,0 0 1,-1 0-1,0 0 0,0 0 0,0 0 1,-2-7-1,2 10-505,-1 0 0,0 1 0,1-1-1,-1 1 1,0-1 0,0 0 0,0 1 0,0 0 0,0-1 0,-1 1 0,1 0-1,0-1 1,-1 1 0,1 0 0,-1 0 0,1 0 0,-1 0 0,1 0-1,-1 1 1,0-1 0,1 0 0,-1 1 0,0-1 0,0 1 0,1 0-1,-1 0 1,0-1 0,-2 1 0,-6 0-102,-1 0-1,0 0 1,1 1 0,0 1 0,-1 0-1,1 0 1,0 1 0,0 0 0,0 0-1,0 1 1,0 1 0,-12 7-1,17-9 9,0 0 0,0 1-1,0-1 1,1 1 0,-1 0-1,1 0 1,0 0 0,0 1-1,1-1 1,-1 1 0,1 0-1,0 0 1,1 0 0,-1 1-1,1-1 1,0 0 0,0 1-1,0 0 1,1-1 0,0 1-1,0 0 1,1 0 0,-1 0-1,1 6 1,1-10 4,0 0 0,0 0 0,0 0 0,0 0 0,0-1 0,0 1 0,0 0 0,0 0 0,1-1 0,-1 1 0,1-1 0,-1 1 0,1-1 0,-1 0 0,1 1 0,0-1 0,0 0 0,0 0 0,0 0-1,0-1 1,0 1 0,0 0 0,0-1 0,0 1 0,0-1 0,0 0 0,0 1 0,0-1 0,5-1 0,2 2 29,1-1 0,0 0 1,-1-1-1,1 0 0,15-3 0,-16 0-39,1 1 0,-1-1 0,0-1 0,0 0 0,0 0 0,-1-1 0,1 0 0,-1 0 0,-1-1 0,1 0 0,-1-1 0,0 1 0,-1-1 0,0 0 0,0-1 0,5-11 0,-5 9 0,-1 1 0,0-2 0,-1 1 0,0 0 0,-1-1 0,0 0 0,-1 0 0,0 0 0,-1 0 0,-1 0 0,1 0 0,-2 0 0,-2-18 0,2 26-25,0-1 0,0 1 1,-1-1-1,1 1 0,-1 0 0,0 0 1,0 0-1,0 0 0,-1 0 0,1 0 0,-1 1 1,0-1-1,0 1 0,-1 0 0,1 0 0,0 0 1,-8-4-1,5 4-67,0 0 0,0 0 1,-1 1-1,1 0 0,-1 0 1,1 0-1,-1 1 0,0 0 0,0 0 1,1 1-1,-9 0 0,5 1-69,1-1 0,-1 2 0,0-1 0,1 1-1,-1 1 1,1 0 0,-1 0 0,1 1 0,0 0-1,0 0 1,1 1 0,-1 1 0,1-1 0,0 1 0,1 0-1,-11 11 1,15-13-619,0 1 0,0-1 0,0 1 0,1 0 0,0-1 0,0 1 0,0 0 0,-2 9 0,2 8-4825</inkml:trace>
</inkml:ink>
</file>

<file path=ppt/ink/ink36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14.275"/>
    </inkml:context>
    <inkml:brush xml:id="br0">
      <inkml:brushProperty name="width" value="0.025" units="cm"/>
      <inkml:brushProperty name="height" value="0.025" units="cm"/>
      <inkml:brushProperty name="color" value="#AB008B"/>
    </inkml:brush>
  </inkml:definitions>
  <inkml:trace contextRef="#ctx0" brushRef="#br0">213 0 19378,'0'0'9775,"-12"1"-9252,4-1-453,-1 1 0,1 0-1,0 0 1,-1 1 0,1 0 0,0 0-1,0 1 1,1 0 0,-1 1 0,1 0-1,-1 0 1,1 0 0,0 1 0,-12 10-1,8-4 29,-1 0 0,-17 24-1,27-33-64,0 1 0,0 0 1,0 0-1,0 1 0,0-1 0,1 0 0,0 0 0,-1 1 0,1-1 1,0 1-1,1-1 0,-1 1 0,1 0 0,-1-1 0,1 1 0,0-1 1,0 1-1,1 0 0,0 3 0,0-5 4,1 0 0,-1 0 0,0 0 0,1 0 0,-1 0-1,1-1 1,0 1 0,0 0 0,-1-1 0,1 0 0,0 1 0,0-1 0,0 0 0,1 0 0,-1 0 0,0 0 0,0 0-1,0-1 1,1 1 0,-1-1 0,5 1 0,54 4 215,-57-5-243,17 0-483,0-1 0,-1 0-1,41-9 1,-50 7-852,-1 0-1,0-1 1,0 0 0,0 0 0,15-11-1,-3 0-4977</inkml:trace>
</inkml:ink>
</file>

<file path=ppt/ink/ink36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14.276"/>
    </inkml:context>
    <inkml:brush xml:id="br0">
      <inkml:brushProperty name="width" value="0.025" units="cm"/>
      <inkml:brushProperty name="height" value="0.025" units="cm"/>
      <inkml:brushProperty name="color" value="#AB008B"/>
    </inkml:brush>
  </inkml:definitions>
  <inkml:trace contextRef="#ctx0" brushRef="#br0">1 50 12588,'0'0'10506,"69"2"-9065,-18-2-256,11 0-64,9 0-608,5-6-289,0 0-128,-4-1-32,-4-1-160,-13-1-1249,-10 4-513,-9 1-544,-5 0-1762,-9 1-3395</inkml:trace>
</inkml:ink>
</file>

<file path=ppt/ink/ink36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14.277"/>
    </inkml:context>
    <inkml:brush xml:id="br0">
      <inkml:brushProperty name="width" value="0.025" units="cm"/>
      <inkml:brushProperty name="height" value="0.025" units="cm"/>
      <inkml:brushProperty name="color" value="#AB008B"/>
    </inkml:brush>
  </inkml:definitions>
  <inkml:trace contextRef="#ctx0" brushRef="#br0">260 222 17809,'0'0'13687,"-10"-1"-12971,-12 0-566,0-2-159,1 2-1,-1 1 1,0 0 0,-30 5 0,48-4 15,0 0 0,-1-1 0,1 1 1,0 0-1,0 1 0,0-1 1,1 1-1,-1 0 0,0 0 1,1 0-1,-1 0 0,1 1 0,-1-1 1,1 1-1,0 0 0,0 0 1,0 0-1,1 0 0,-1 1 0,1-1 1,0 1-1,0 0 0,0-1 1,0 1-1,1 0 0,-1 0 1,1 0-1,0 0 0,0 0 0,0 7 1,1-10-4,0 1 0,0-1 1,0 1-1,0-1 0,0 1 0,1-1 1,-1 0-1,0 1 0,1-1 0,-1 1 1,1-1-1,0 0 0,-1 1 0,1-1 1,0 0-1,0 0 0,0 1 0,0-1 1,0 0-1,0 0 0,2 1 0,1 1 6,-1-1 0,1 0 0,0 0 0,-1-1 0,1 1-1,0-1 1,0 0 0,4 1 0,10 1 26,0-2-1,32 0 1,-43-1-34,5 0-1,0-1 0,1-1 0,-1 0 0,0-1 0,0 0 0,-1-1 0,1 0 0,-1-1 0,0 0 0,0 0 0,0-2 0,18-13 0,-23 15 0,0 0 0,0 0 0,-1 0 0,0-1 0,0 0 0,0 0 0,-1 0 0,0-1 0,0 1 0,0-1 0,-1 0 0,0 0 0,-1 0 0,1-1 0,-2 1 0,1-1 0,-1 1 0,0-1 0,0 1 0,-1-1 0,-1-14 0,0 16 0,-1-1 0,1 1 0,-2 0 0,1 0 0,-1 0 0,1 1 0,-2-1 0,1 1 0,-1-1 0,1 1 0,-1 0 0,-1 0 0,1 1 0,-1-1 0,0 1 0,0 0 0,0 0 0,0 1 0,-1-1 0,0 1 0,1 1 0,-13-5 0,2 1 0,0 1 0,0 1 0,0 0 0,-1 1 0,1 1 0,-1 0 0,-29 2 0,40 1-290,0 0-1,0 0 1,0 1-1,0 0 1,0 0-1,0 1 1,0-1 0,1 1-1,-1 1 1,1-1-1,0 1 1,-9 7-1,13-10 143,-1 1-1,0-1 0,0 1 0,1 0 0,-1 0 0,1 0 0,-1 0 0,1 0 1,0 0-1,0 0 0,0 0 0,0 0 0,0 0 0,1 1 0,-1-1 0,1 0 0,-1 1 1,1-1-1,0 0 0,0 1 0,0-1 0,0 0 0,0 1 0,0-1 0,1 0 1,-1 1-1,1-1 0,0 0 0,-1 1 0,1-1 0,0 0 0,1 0 0,-1 0 1,0 0-1,0 0 0,1 0 0,2 2 0,22 14-4559,13-5-1875</inkml:trace>
</inkml:ink>
</file>

<file path=ppt/ink/ink36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14.278"/>
    </inkml:context>
    <inkml:brush xml:id="br0">
      <inkml:brushProperty name="width" value="0.025" units="cm"/>
      <inkml:brushProperty name="height" value="0.025" units="cm"/>
      <inkml:brushProperty name="color" value="#AB008B"/>
    </inkml:brush>
  </inkml:definitions>
  <inkml:trace contextRef="#ctx0" brushRef="#br0">44 5 13741,'0'0'19026,"-43"60"-19026,43-38 0,0-4 0,6 1 0,10-6 0,5-3 0,3-7 0,-1-3-2594,2 0-1602,0-17-1442,-1-3-1280,-4-9-2916</inkml:trace>
  <inkml:trace contextRef="#ctx0" brushRef="#br0" timeOffset="1">233 0 2210,'0'0'23382,"-30"64"-21140,12-27-544,1 2-481,5 1-512,3 0-449,6 1-192,3-4-384,0-6-2403,10-8-4868</inkml:trace>
</inkml:ink>
</file>

<file path=ppt/ink/ink36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14.280"/>
    </inkml:context>
    <inkml:brush xml:id="br0">
      <inkml:brushProperty name="width" value="0.025" units="cm"/>
      <inkml:brushProperty name="height" value="0.025" units="cm"/>
      <inkml:brushProperty name="color" value="#AB008B"/>
    </inkml:brush>
  </inkml:definitions>
  <inkml:trace contextRef="#ctx0" brushRef="#br0">160 1 17649,'0'0'1121,"69"78"1249,-30-17-64,-5 15-1249,-10 13-416,-13 11 95,-11 10-95,-17 7-353,-22 2-63,-13 5-129,-14 2-737,-12-9-2434,-6-15-2947</inkml:trace>
</inkml:ink>
</file>

<file path=ppt/ink/ink36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14.281"/>
    </inkml:context>
    <inkml:brush xml:id="br0">
      <inkml:brushProperty name="width" value="0.025" units="cm"/>
      <inkml:brushProperty name="height" value="0.025" units="cm"/>
      <inkml:brushProperty name="color" value="#AB008B"/>
    </inkml:brush>
  </inkml:definitions>
  <inkml:trace contextRef="#ctx0" brushRef="#br0">104 172 15246,'0'0'1954,"-72"-30"-1377,55 26 576,6 0 160,7 1 513,4-1 416,14-3-1569,24-2-513,18-4-64,21-2-32,7-4-64,4 1-1538,-7 0-832,-15 5-448,-25 4-578,-29 3-1440</inkml:trace>
</inkml:ink>
</file>

<file path=ppt/ink/ink36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14.282"/>
    </inkml:context>
    <inkml:brush xml:id="br0">
      <inkml:brushProperty name="width" value="0.025" units="cm"/>
      <inkml:brushProperty name="height" value="0.025" units="cm"/>
      <inkml:brushProperty name="color" value="#AB008B"/>
    </inkml:brush>
  </inkml:definitions>
  <inkml:trace contextRef="#ctx0" brushRef="#br0">440 312 12588,'0'0'8242,"-6"-10"-4585,3 6-3455,0-1 0,0 1 1,0 0-1,0 0 0,-1 0 0,0 0 0,0 1 0,0-1 1,0 1-1,0 0 0,-1 0 0,1 1 0,-1 0 0,0-1 1,0 1-1,0 1 0,0-1 0,0 1 0,0 0 0,0 0 1,0 0-1,-10 1 0,7-1-136,0 2 1,0-1 0,-1 2-1,1-1 1,0 1-1,0 0 1,0 0-1,1 1 1,-1 0-1,0 1 1,1-1 0,0 1-1,0 1 1,0 0-1,0 0 1,1 0-1,0 0 1,0 1-1,0 0 1,1 1 0,0-1-1,0 1 1,1 0-1,-1 0 1,2 0-1,-1 1 1,1 0-1,0-1 1,-2 11-1,4-15-51,1-1-1,0 1 0,-1 0 0,1-1 0,1 1 1,-1 0-1,0-1 0,0 1 0,1-1 0,0 1 1,-1-1-1,1 1 0,0-1 0,0 1 0,0-1 1,1 0-1,-1 1 0,1-1 0,-1 0 0,4 3 1,-1-1-1,0-1 1,0-1 0,0 1 0,0 0 0,0-1 0,1 0 0,-1 0 0,1 0 0,0-1 0,7 2-1,3 0 16,0-2-1,0 1 0,0-2 1,0 0-1,0 0 0,23-5 1,-23 1-21,-1-1 1,1 0 0,-1-1 0,0 0-1,0-1 1,-1-1 0,0 0-1,0-1 1,-1 0 0,0-1-1,-1-1 1,11-11 0,-10 9 34,-1 0 0,-1 0 1,1-2-1,-2 1 1,0-1-1,-1 0 0,-1-1 1,0 0-1,-1 0 0,6-24 1,-11 34-35,0 0 0,0 1 1,0-1-1,-1 0 1,0 0-1,0 0 1,0 0-1,-1 0 0,0 1 1,0-1-1,0 0 1,-1 1-1,0-1 0,0 1 1,0-1-1,-1 1 1,1 0-1,-1 0 0,-8-9 1,6 8-2,-1 1 1,0 1 0,0-1-1,-1 1 1,1 0 0,-1 1-1,0-1 1,0 1-1,0 0 1,-1 1 0,1 0-1,-1 0 1,1 1-1,-15-1 1,-10 0-10,0 2 0,0 2 0,-1 1 0,2 1 0,-1 2 0,0 1 0,1 1 0,0 2 0,1 1 0,0 2 0,-53 30 0,42-11-846,41-31 802,-1-1-1,1 1 1,-1 0 0,1-1 0,-1 1-1,1 0 1,-1-1 0,1 1 0,-1 0-1,1 0 1,0-1 0,0 1 0,-1 0-1,1 0 1,0 0 0,0-1 0,0 1-1,0 0 1,0 0 0,0 0 0,0 0-1,1 0-10,0 0 0,-1 0 0,1 0 0,0-1 0,0 1 0,-1 0 0,1-1 0,0 1 0,0-1 0,0 1 0,0-1 0,0 1 0,0-1 0,0 0 0,0 1 0,0-1 0,0 0 0,0 0 0,0 0 0,0 0-1,0 0 1,1 0 0,13 1-2309,-1 0-1,1-2 0,25-3 0,9-10-7639</inkml:trace>
</inkml:ink>
</file>

<file path=ppt/ink/ink36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14.283"/>
    </inkml:context>
    <inkml:brush xml:id="br0">
      <inkml:brushProperty name="width" value="0.025" units="cm"/>
      <inkml:brushProperty name="height" value="0.025" units="cm"/>
      <inkml:brushProperty name="color" value="#AB008B"/>
    </inkml:brush>
  </inkml:definitions>
  <inkml:trace contextRef="#ctx0" brushRef="#br0">128 0 17457,'0'0'10287,"-1"12"-8878,-4 16-1060,-1 0 0,-1 0 0,-2-1 0,0 0 0,-14 26 0,9-25-96,2 2 1,2-1-1,1 1 0,1 1 1,-5 36-1,12-65-253,1 1 0,0-1 0,0 0 0,0 1 0,0-1 0,0 1 0,1-1 0,-1 1 0,1-1 0,-1 0 0,1 0 0,0 1 0,0-1 0,0 0 0,0 0 0,0 0 0,0 0 0,1 0 0,-1 0 0,1 0 0,0 0 0,-1 0 0,1-1 0,0 1 0,0-1 0,0 1 0,0-1 0,0 0 0,0 0 0,0 0 0,1 0 0,-1 0 0,4 1 0,7 0 0,0 0 0,1-1 0,-1 0 0,0-1 0,16-2 0,4 1 0,119-8-849,-39 0-1009,-108 9 391,-20-1-19535</inkml:trace>
</inkml:ink>
</file>

<file path=ppt/ink/ink36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14.284"/>
    </inkml:context>
    <inkml:brush xml:id="br0">
      <inkml:brushProperty name="width" value="0.025" units="cm"/>
      <inkml:brushProperty name="height" value="0.025" units="cm"/>
      <inkml:brushProperty name="color" value="#AB008B"/>
    </inkml:brush>
  </inkml:definitions>
  <inkml:trace contextRef="#ctx0" brushRef="#br0">1 61 18193,'0'0'6598,"61"2"-4964,-3-2-129,18 0 193,14-4-321,14-5-896,4 0-321,0-1-96,-7 2-64,-15-1-320,-14 3-897,-19 2-1026,-20 2-1376,-18 1-1794</inkml:trace>
</inkml:ink>
</file>

<file path=ppt/ink/ink36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14.285"/>
    </inkml:context>
    <inkml:brush xml:id="br0">
      <inkml:brushProperty name="width" value="0.025" units="cm"/>
      <inkml:brushProperty name="height" value="0.025" units="cm"/>
      <inkml:brushProperty name="color" value="#AB008B"/>
    </inkml:brush>
  </inkml:definitions>
  <inkml:trace contextRef="#ctx0" brushRef="#br0">270 139 19346,'0'0'3241,"-11"0"-1106,1 1-1890,1 0 0,-1 0 1,0 1-1,0 0 0,1 1 0,0 0 1,-1 1-1,1-1 0,0 2 0,1-1 0,-1 1 1,1 1-1,0 0 0,-8 7 0,7-3 61,0-1-1,1 2 0,1-1 0,0 1 1,0 0-1,-5 14 0,9-19-165,1 0 0,-1 0 0,1 0-1,1 0 1,-1 0 0,1 0 0,0 0-1,1 1 1,-1-1 0,1 0 0,0 1-1,1-1 1,0 0 0,2 11 0,-2-15-134,1 0 1,-1 0 0,0 0 0,1 0 0,0 0 0,-1 0 0,1 0 0,0 0 0,0-1 0,0 1 0,0-1 0,1 1 0,-1-1 0,0 0 0,0 0 0,1 0 0,-1 0-1,1 0 1,-1 0 0,1-1 0,-1 1 0,1-1 0,4 0 0,67-1-39,-68 1 31,11-2 1,-1-2 0,0 1 0,0-2 0,-1 0 0,1-1 0,-1 0 0,-1-2 0,1 1 0,-1-2 0,14-10 0,-20 13 0,0 0 0,0 0 0,0-1 0,-1 0 0,0-1 0,0 1 0,0-1 0,-1-1 0,-1 1 0,1-1 0,-2 0 0,1 0 0,-1-1 0,0 1 0,-1-1 0,0 0 0,1-12 0,-3 18 0,-1-1 0,0 1 0,-1-1 0,1 1 0,-1-1 0,0 1 0,0 0 0,0 0 0,-1-1 0,1 1 0,-1 0 0,0 0 0,0 0 0,-1 1 0,-4-7 0,2 4 0,-1-1 0,-1 1 0,0 0 0,1 1 0,-2 0 0,1 0 0,-12-6 0,-3 1 0,0 1 0,-1 1 0,0 1 0,-47-9 0,48 12 0,0 1 0,0 1 0,0 1 0,0 0 0,0 2 0,-42 6 0,63-7-66,0 0-1,1 0 1,-1 0-1,0 0 1,0 0-1,1 0 1,-1 0-1,0 1 1,0-1-1,0 0 1,1 0-1,-1 1 1,0-1 0,1 1-1,-1-1 1,0 0-1,1 1 1,-1-1-1,0 1 1,1-1-1,-1 1 1,1 0-1,-1-1 1,1 1-1,-1 0 1,1-1 0,0 1-1,-1 0 1,1-1-1,0 1 1,0 0-1,-1 0 1,1-1-1,0 1 1,0 0-1,0 0 1,0 0-1,0-1 1,0 2-1,1-1-171,0 1-1,0-1 1,1 0-1,-1 0 0,0 0 1,1 0-1,-1-1 0,0 1 1,1 0-1,-1 0 1,1-1-1,-1 1 0,1-1 1,0 1-1,-1-1 0,1 0 1,-1 0-1,1 0 1,1 0-1,39 1-4758,9-1-2178</inkml:trace>
</inkml:ink>
</file>

<file path=ppt/ink/ink36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14.286"/>
    </inkml:context>
    <inkml:brush xml:id="br0">
      <inkml:brushProperty name="width" value="0.025" units="cm"/>
      <inkml:brushProperty name="height" value="0.025" units="cm"/>
      <inkml:brushProperty name="color" value="#AB008B"/>
    </inkml:brush>
  </inkml:definitions>
  <inkml:trace contextRef="#ctx0" brushRef="#br0">80 0 23831,'0'0'3939,"-55"45"-2177,40-17-32,8 5-225,5 2-1505,2-3 0,17-4 0,13-7 0,9-7 0,8-9 0,1-5 0,-4 0 0,-4-13-993,-5-7-2114,-7-3-1537,-11-6-353,-9 0-2402</inkml:trace>
  <inkml:trace contextRef="#ctx0" brushRef="#br0" timeOffset="1">302 87 18289,'0'0'3460,"-28"62"-33,14-22-609,3 3-1120,3 5-225,2-1-672,2 3-577,4-6-320,0-3-1729,0-5-4870,2-4-11530</inkml:trace>
</inkml:ink>
</file>

<file path=ppt/ink/ink36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14.288"/>
    </inkml:context>
    <inkml:brush xml:id="br0">
      <inkml:brushProperty name="width" value="0.025" units="cm"/>
      <inkml:brushProperty name="height" value="0.025" units="cm"/>
      <inkml:brushProperty name="color" value="#AB008B"/>
    </inkml:brush>
  </inkml:definitions>
  <inkml:trace contextRef="#ctx0" brushRef="#br0">0 44 14606,'8'-5'1932,"7"-2"-1476,0 1 0,1 0-1,-1 1 1,1 1 0,0 1-1,0 0 1,28-1 0,130 3-45,-86 3-288,-50-2-124,135 6-622,-172-6 605,1 0 1,-1 0-1,0 0 1,1 0-1,-1 1 1,0-1-1,1 0 1,-1 1-1,0-1 1,0 1-1,0-1 0,1 1 1,-1-1-1,0 1 1,0 0-1,0 0 1,0-1-1,0 1 1,0 0-1,0 0 1,0 0-1,-1 0 1,1 0-1,0 0 1,0 1-1,-1-1 1,1 0-1,-1 0 1,1 0-1,-1 1 1,0-1-1,1 0 1,-1 0-1,0 1 1,0-1-1,0 0 1,0 1-1,0-1 1,0 2-1,-2 6 40,0-1-1,0 0 1,-1 1 0,0-1-1,-6 9 1,-2 9 335,3 3-172,2 1 0,1-1 0,1 1 0,1 0 0,1 0 0,2 0 0,2 0 0,0 0 0,13 57 0,11 11 21,59 151 0,-43-136-247,-9-22-109,47 143-738,-70-195 1063,-1 1 1,-2 0-1,-1 0 1,-1 43 0,-6-68 314,-1 0 0,0 0 1,-1 1-1,-1-2 0,0 1 0,-1 0 1,-1-1-1,0 0 0,-1 0 0,-1 0 1,0-1-1,-1-1 0,0 1 0,-1-1 1,0-1-1,-1 0 0,-20 17 0,15-15-423,0 0-1,-2-1 1,1 0-1,-1-2 1,-1 0-1,0-1 1,0-1-1,-1-1 1,0 0-1,0-2 1,0 0-1,-35 3 1,42-8-624,-1 0 0,0-1 0,0-1-1,1 0 1,-18-5 0,11 1-2023,0-1 0,-34-18 0,-19-14-7397</inkml:trace>
</inkml:ink>
</file>

<file path=ppt/ink/ink36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00.227"/>
    </inkml:context>
    <inkml:brush xml:id="br0">
      <inkml:brushProperty name="width" value="0.025" units="cm"/>
      <inkml:brushProperty name="height" value="0.025" units="cm"/>
      <inkml:brushProperty name="color" value="#AB008B"/>
    </inkml:brush>
  </inkml:definitions>
  <inkml:trace contextRef="#ctx0" brushRef="#br0">1 1 18289,'0'0'7527,"62"22"-5637,4-13-448,22-2-610,14-4-479,13-3-257,5 0-64,-4 0-417,-16 0-1568,-23 0-1635,-23-7-2978,-26-5-7912</inkml:trace>
</inkml:ink>
</file>

<file path=ppt/ink/ink36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00.556"/>
    </inkml:context>
    <inkml:brush xml:id="br0">
      <inkml:brushProperty name="width" value="0.025" units="cm"/>
      <inkml:brushProperty name="height" value="0.025" units="cm"/>
      <inkml:brushProperty name="color" value="#AB008B"/>
    </inkml:brush>
  </inkml:definitions>
  <inkml:trace contextRef="#ctx0" brushRef="#br0">1 40 19827,'0'0'2178,"77"24"-1249,6-24 640,23-1-640,12-10-160,8-1-513,0 0-192,-11-1-1697,-13-2-4133</inkml:trace>
</inkml:ink>
</file>

<file path=ppt/ink/ink36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01.582"/>
    </inkml:context>
    <inkml:brush xml:id="br0">
      <inkml:brushProperty name="width" value="0.025" units="cm"/>
      <inkml:brushProperty name="height" value="0.025" units="cm"/>
      <inkml:brushProperty name="color" value="#AB008B"/>
    </inkml:brush>
  </inkml:definitions>
  <inkml:trace contextRef="#ctx0" brushRef="#br0">661 374 19827,'-13'-9'1297,"3"1"-991,0 1-1,-1 1 1,0-1-1,0 2 1,-1 0 0,0 0-1,0 1 1,0 0 0,0 1-1,0 0 1,-25-1-1,23 5-92,0 0 0,0 1 0,0 0 0,0 1-1,0 1 1,0 0 0,1 1 0,0 0-1,0 1 1,0 1 0,1 0 0,0 0-1,-19 16 1,24-17-89,-1 0-1,1 1 0,0 0 0,1 0 1,-1 1-1,1 0 0,1 0 1,0 0-1,0 0 0,0 1 0,1 0 1,0 0-1,1 0 0,0 1 1,1-1-1,0 1 0,0-1 1,1 1-1,0 0 0,1 15 0,0-22-99,1 0 0,-1 0-1,1 0 1,0 0-1,0 0 1,0 0 0,0 0-1,1 0 1,-1 0-1,1-1 1,0 1 0,0 0-1,0-1 1,0 0 0,0 1-1,0-1 1,1 0-1,-1 0 1,1 0 0,-1 0-1,1-1 1,0 1-1,0-1 1,-1 1 0,1-1-1,0 0 1,0 0-1,1-1 1,-1 1 0,0-1-1,0 1 1,6-1 0,0 0 66,1 0 0,0 0 0,0-1 1,0 0-1,-1-1 0,1 0 0,-1-1 0,1 0 1,13-6-1,-5-1-45,-1 0-1,-1-1 1,1-1 0,-2-1-1,1 0 1,-2-1 0,0 0-1,-1-1 1,0-1-1,17-27 1,-22 29-29,0 1-1,-1-1 1,-1 0 0,0-1-1,-1 1 1,0-1 0,-1 0-1,-1-1 1,0 1 0,-1-1-1,-1 1 1,0-1 0,-2 1-1,-1-20 1,0 26-16,0 0 0,0 0 0,-1 0 0,0 0 0,-1 1 0,0-1 0,0 1 0,-1 0 0,0 0 0,0 1 0,-1-1 0,0 1 0,0 0 0,0 1 0,-10-8 0,4 6 0,0 0 0,0 1 0,0 0 0,-1 1 0,0 0 0,-1 1 0,1 1 0,-1 0 0,-18-3 0,10 4 0,0 0 0,-1 2 0,1 0 0,0 2 0,0 0 0,0 1 0,0 2 0,0 0 0,1 1 0,-1 1 0,1 1 0,-34 17 0,8 9-462,44-31 373,1-1 0,1 1 0,-1 0-1,0 1 1,0-1 0,1 0 0,-1 0 0,1 1-1,0-1 1,0 0 0,0 1 0,0 0 0,0-1-1,0 1 1,1-1 0,-1 1 0,1 0 0,0 4-1,0-6-116,0 1 0,0-1-1,1 0 1,-1 1 0,1-1 0,-1 0-1,1 0 1,-1 0 0,1 1 0,0-1-1,-1 0 1,1 0 0,0 0 0,0 0-1,0 0 1,0 0 0,0 0-1,0 0 1,0-1 0,0 1 0,0 0-1,1-1 1,-1 1 0,0-1 0,0 1-1,1-1 1,-1 1 0,2-1-1,43 5-4942,-38-5 3922,40 0-5975</inkml:trace>
</inkml:ink>
</file>

<file path=ppt/ink/ink36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01.922"/>
    </inkml:context>
    <inkml:brush xml:id="br0">
      <inkml:brushProperty name="width" value="0.025" units="cm"/>
      <inkml:brushProperty name="height" value="0.025" units="cm"/>
      <inkml:brushProperty name="color" value="#AB008B"/>
    </inkml:brush>
  </inkml:definitions>
  <inkml:trace contextRef="#ctx0" brushRef="#br0">60 0 22197,'0'0'2723,"-13"71"-1186,0-29-608,0 2 64,0 4-224,5-2-417,8-3-224,0-3-64,8-6-256,10-3-705,0-6-961,-2-6-1249,-4-9-1089,-5-6-3907</inkml:trace>
</inkml:ink>
</file>

<file path=ppt/ink/ink36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02.268"/>
    </inkml:context>
    <inkml:brush xml:id="br0">
      <inkml:brushProperty name="width" value="0.025" units="cm"/>
      <inkml:brushProperty name="height" value="0.025" units="cm"/>
      <inkml:brushProperty name="color" value="#AB008B"/>
    </inkml:brush>
  </inkml:definitions>
  <inkml:trace contextRef="#ctx0" brushRef="#br0">212 588 15375,'0'0'7623,"50"0"-5798,-12-4-319,5-3-353,5-2-801,2 1-288,1-3-736,-5 3-1923,-6-1 673,-7-4-1377,-11-5-3587</inkml:trace>
  <inkml:trace contextRef="#ctx0" brushRef="#br0" timeOffset="1">0 33 16400,'0'0'3427,"48"-26"-1441,6 22-609,17 3-320,14 0 128,8 1-448,6 0-545,0 0-128,-8 0-1377,-14 0-4453,-15 0-11914</inkml:trace>
</inkml:ink>
</file>

<file path=ppt/ink/ink36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02.656"/>
    </inkml:context>
    <inkml:brush xml:id="br0">
      <inkml:brushProperty name="width" value="0.025" units="cm"/>
      <inkml:brushProperty name="height" value="0.025" units="cm"/>
      <inkml:brushProperty name="color" value="#AB008B"/>
    </inkml:brush>
  </inkml:definitions>
  <inkml:trace contextRef="#ctx0" brushRef="#br0">1 1 18930,'0'0'7815,"0"66"-6501,0-45-450,0-1-671,2-2-161,2-4-193,7-4-896,1-7-576,-1-3-1186,-1-9-1217,-5-11-2177</inkml:trace>
</inkml:ink>
</file>

<file path=ppt/ink/ink36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03.283"/>
    </inkml:context>
    <inkml:brush xml:id="br0">
      <inkml:brushProperty name="width" value="0.025" units="cm"/>
      <inkml:brushProperty name="height" value="0.025" units="cm"/>
      <inkml:brushProperty name="color" value="#AB008B"/>
    </inkml:brush>
  </inkml:definitions>
  <inkml:trace contextRef="#ctx0" brushRef="#br0">0 273 12075,'0'0'9279,"15"4"-7875,34 3-440,0-1 0,0-2 0,0-3 0,62-5 0,216-35 646,-189 19-1175,-59 10-259,1020-166-59,-1062 167-233,-11 4-214,0-1 0,-1-1 0,25-11 0,-85 19-6261,14-2 3301,-18 4-4579</inkml:trace>
</inkml:ink>
</file>

<file path=ppt/ink/ink36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03.777"/>
    </inkml:context>
    <inkml:brush xml:id="br0">
      <inkml:brushProperty name="width" value="0.025" units="cm"/>
      <inkml:brushProperty name="height" value="0.025" units="cm"/>
      <inkml:brushProperty name="color" value="#AB008B"/>
    </inkml:brush>
  </inkml:definitions>
  <inkml:trace contextRef="#ctx0" brushRef="#br0">265 357 12396,'0'0'2632,"7"-9"149,-1 1-1987,0 0 0,-1 0 0,0-1 0,0 1 0,-1-1 0,-1 0 0,4-12 1,-6 18-640,0 0 0,0 0 1,-1 0-1,1 0 1,-1 0-1,0 0 1,0 0-1,0-1 1,0 1-1,-1 0 1,1 0-1,-1 0 1,0 0-1,0 0 1,0 0-1,0 1 1,0-1-1,-1 0 1,1 0-1,-1 1 1,1-1-1,-1 1 1,0-1-1,0 1 1,-1 0-1,1 0 0,0 0 1,-1 0-1,1 0 1,-1 0-1,-5-2 1,1 1-88,0 0 0,0 1 0,0 0 0,0 0 0,0 0 0,-1 1 0,1 0 0,0 1 0,-1-1 0,1 1 0,-1 1 0,1-1 0,0 1 0,-1 1 0,1 0 0,0 0 1,0 0-1,0 0 0,0 1 0,0 1 0,1-1 0,-1 1 0,-10 8 0,9-6 39,1 0 1,-1 1 0,1-1 0,1 2-1,-1-1 1,1 1 0,0 0-1,1 0 1,0 0 0,0 1-1,1 0 1,0 0 0,1 0 0,0 1-1,0-1 1,1 1 0,-2 15-1,4-22-105,0 0 0,0 1 0,0-1 0,0 1 0,1-1 1,0 0-1,-1 1 0,1-1 0,0 0 0,1 1 0,-1-1 0,0 0 0,1 0 0,0 0 0,0 0 0,0-1 0,0 1 0,0 0 0,0-1 0,1 1 0,-1-1 0,1 0 0,0 0 0,0 0 0,-1 0 0,1-1 0,0 1 0,1-1 0,-1 1 0,0-1 0,0 0 1,1 0-1,-1-1 0,0 1 0,6 0 0,2 0-4,1 0 1,-1-1-1,0 0 1,1-1-1,-1 0 1,0-1-1,0 0 1,0-1-1,21-8 1,-13 3 1,-1-2 0,0 0 0,-1-2 0,0 0 0,0 0 0,-2-2 0,0 0 0,15-17 0,-20 19 0,0 1 0,-1-2 0,-1 1 0,0-1 0,-1 0 0,0-1 0,-1 0 0,0 0 0,-1 0 0,-1 0 0,4-27 0,-7 36 0,-1 1 0,1-1 0,-1 1 0,-1 0 0,1-1 0,0 1 0,-1-1 0,0 1 0,0 0 0,0-1 0,-1 1 0,1 0 0,-1 0 0,0 0 0,0 0 0,-1 0 0,1 1 0,-1-1 0,0 1 0,0-1 0,0 1 0,0 0 0,-7-5 0,5 5 0,-1 0 0,0 0 0,0 1 0,0-1 0,0 1 0,-1 1 0,1-1 0,0 1 0,-1 0 0,1 1 0,-1-1 0,1 1 0,-1 1 0,1-1 0,-12 3 0,14-2-241,1 0 1,-1 1-1,0-1 1,1 1-1,-1 0 0,1 0 1,-1 0-1,1 1 1,0-1-1,0 1 0,0 0 1,0 0-1,0 0 1,1 0-1,0 0 0,-1 0 1,-2 7-1,4-9 57,0 1 0,0-1 0,1 1 0,-1 0 0,0-1-1,1 1 1,-1 0 0,1 0 0,0 0 0,-1-1 0,1 1 0,0 0-1,0 0 1,0 0 0,0 0 0,1-1 0,-1 1 0,0 0 0,1 0-1,-1-1 1,1 1 0,0 0 0,0-1 0,-1 1 0,1 0 0,0-1-1,0 1 1,1-1 0,-1 0 0,0 1 0,0-1 0,1 0 0,-1 1-1,1-1 1,-1 0 0,1 0 0,-1 0 0,1-1 0,1 2 0,27 8-6601</inkml:trace>
</inkml:ink>
</file>

<file path=ppt/ink/ink36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04.106"/>
    </inkml:context>
    <inkml:brush xml:id="br0">
      <inkml:brushProperty name="width" value="0.025" units="cm"/>
      <inkml:brushProperty name="height" value="0.025" units="cm"/>
      <inkml:brushProperty name="color" value="#AB008B"/>
    </inkml:brush>
  </inkml:definitions>
  <inkml:trace contextRef="#ctx0" brushRef="#br0">44 1 23254,'0'0'1377,"-2"63"673,-11-20-64,2 1-897,-2 1 320,8-2-255,5-8-802,0-6-256,8-7-480,10-12-1026,3-6-768,-2-4-2050,-3-23-2882</inkml:trace>
</inkml:ink>
</file>

<file path=ppt/ink/ink36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04.436"/>
    </inkml:context>
    <inkml:brush xml:id="br0">
      <inkml:brushProperty name="width" value="0.025" units="cm"/>
      <inkml:brushProperty name="height" value="0.025" units="cm"/>
      <inkml:brushProperty name="color" value="#AB008B"/>
    </inkml:brush>
  </inkml:definitions>
  <inkml:trace contextRef="#ctx0" brushRef="#br0">1 21 22389,'0'0'10378,"60"-14"-10378,-34 17-545,1-3-5412,-4-10-11147</inkml:trace>
</inkml:ink>
</file>

<file path=ppt/ink/ink36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22.868"/>
    </inkml:context>
    <inkml:brush xml:id="br0">
      <inkml:brushProperty name="width" value="0.025" units="cm"/>
      <inkml:brushProperty name="height" value="0.025" units="cm"/>
      <inkml:brushProperty name="color" value="#AB008B"/>
    </inkml:brush>
  </inkml:definitions>
  <inkml:trace contextRef="#ctx0" brushRef="#br0">57 337 7847,'0'0'5568,"-9"0"-3171,-1 1-1839,6 0-360,0-1 0,0 1-1,1-1 1,-1 0 0,0 0 0,1-1 0,-1 1 0,-4-2 0,12-1 2366,7 1-2288,61 9 282,1-3 0,-1-4 0,0-2 1,95-17-1,-113 13-221,456-28 1334,-43 4-1319,71 3 2,1 30-47,14 1-391,-142-19 63,27-1 164,1007-35 108,1503-34-160,-2006 63 138,-6 1 6,-911 22-295,6 0 636,-30-2-906,-17-1-907,-2-3-2836,0-11-2979</inkml:trace>
</inkml:ink>
</file>

<file path=ppt/ink/ink36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42.520"/>
    </inkml:context>
    <inkml:brush xml:id="br0">
      <inkml:brushProperty name="width" value="0.025" units="cm"/>
      <inkml:brushProperty name="height" value="0.025" units="cm"/>
      <inkml:brushProperty name="color" value="#AB008B"/>
    </inkml:brush>
  </inkml:definitions>
  <inkml:trace contextRef="#ctx0" brushRef="#br0">1 1 6342,'0'22'9719,"2"-3"-4010,9 13-2188,-9-28-3528,0-1 0,1 0 1,0 0-1,-1 0 0,1 0 1,1-1-1,-1 1 0,0-1 1,0 0-1,1 0 0,-1 0 1,1 0-1,0-1 0,0 1 1,-1-1-1,1 0 0,5 1 0,13 2 67,0-1-1,0-1 0,0-1 0,35-3 0,-38 0-68,0 1 1,0 1-1,0 1 0,0 1 1,0 0-1,32 9 0,-3 14 378,-43-22-165,0 1 0,1-1-1,0 0 1,-1-1-1,1 1 1,0-1 0,0 0-1,0-1 1,1 1 0,-1-1-1,0-1 1,7 1 0,33-3 334,-1-3 0,66-14 0,-71 10-537,1 2-1,0 2 1,63 0 0,-103 5-2,-1 0 1,1 0-1,0 0 0,0-1 1,0 1-1,-1 0 0,1 1 1,0-1-1,0 0 0,0 0 1,-1 0-1,1 0 0,0 0 1,0 1-1,-1-1 0,1 0 1,0 1-1,-1-1 0,1 1 0,0-1 1,-1 1-1,1-1 0,0 1 1,-1-1-1,1 1 0,-1-1 1,1 1-1,-1 0 0,0-1 1,1 1-1,-1 0 0,1-1 1,-1 1-1,0 0 0,0 0 1,1-1-1,-1 1 0,0 0 1,0 0-1,0 0 0,0-1 1,0 1-1,0 0 0,0 0 0,0 0 1,0-1-1,-1 1 0,1 1 1,0 11-5524,0-21-829</inkml:trace>
</inkml:ink>
</file>

<file path=ppt/ink/ink36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43.310"/>
    </inkml:context>
    <inkml:brush xml:id="br0">
      <inkml:brushProperty name="width" value="0.025" units="cm"/>
      <inkml:brushProperty name="height" value="0.025" units="cm"/>
      <inkml:brushProperty name="color" value="#AB008B"/>
    </inkml:brush>
  </inkml:definitions>
  <inkml:trace contextRef="#ctx0" brushRef="#br0">357 0 16464,'0'0'14061,"-13"9"-13340,-36 25-511,-33 23 221,-122 108 1,195-149-466,19-9-45,31-5-86,-31-3 144,61 3-545,61-2-3169,-48-11-6202,-44 1-1759</inkml:trace>
</inkml:ink>
</file>

<file path=ppt/ink/ink36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43.636"/>
    </inkml:context>
    <inkml:brush xml:id="br0">
      <inkml:brushProperty name="width" value="0.025" units="cm"/>
      <inkml:brushProperty name="height" value="0.025" units="cm"/>
      <inkml:brushProperty name="color" value="#AB008B"/>
    </inkml:brush>
  </inkml:definitions>
  <inkml:trace contextRef="#ctx0" brushRef="#br0">226 43 18706,'0'0'2546,"-13"-2"-288,11 1-2179,-6-1 222,-1 0 0,1 1 1,-1 0-1,0 0 0,0 1 0,1 0 0,-1 0 0,0 1 0,1 0 0,-1 1 0,1 0 0,-1 0 0,1 1 0,0 0 1,0 0-1,0 1 0,-8 4 0,12-4-186,0-1-1,0 1 1,0 0 0,0-1 0,1 2 0,-1-1-1,1 0 1,0 1 0,1-1 0,-1 1 0,1 0-1,0 0 1,0 0 0,0 0 0,1 0 0,0 1-1,-1 7 1,2-10-80,0 0 0,0 0 0,1 0-1,-1 0 1,1 0 0,0 0 0,0 0-1,0-1 1,0 1 0,0 0 0,1-1-1,-1 1 1,1 0 0,-1-1 0,1 0-1,0 1 1,0-1 0,0 0 0,1 0 0,-1 0-1,0 0 1,1-1 0,-1 1 0,1-1-1,0 1 1,-1-1 0,1 0 0,0 0-1,0 0 1,0 0 0,0 0 0,4 0-1,5 1-5,1 0-1,0-1 1,-1 0-1,1-1 0,0 0 1,-1-1-1,1 0 1,-1-1-1,1-1 0,16-5 1,-24 6-21,0 1 0,0-1 1,-1-1-1,1 1 0,0-1 1,-1 1-1,0-1 0,0-1 0,0 1 1,0 0-1,0-1 0,0 0 1,-1 0-1,0 0 0,0 0 0,0-1 1,0 1-1,-1-1 0,0 0 1,0 1-1,0-1 0,0 0 1,-1 0-1,0 0 0,0-1 0,0 1 1,-1-10-1,0 12-129,0-1 0,-1 1 1,1-1-1,-1 1 0,0-1 0,0 1 1,-1-1-1,1 1 0,-1 0 0,1 0 1,-1 0-1,0 0 0,-5-5 0,4 4-324,-1 0-1,0 0 0,0 0 1,0 1-1,0 0 0,-1 0 1,0 0-1,1 0 0,-1 1 1,0 0-1,0 0 0,0 0 0,0 0 1,-7 0-1</inkml:trace>
</inkml:ink>
</file>

<file path=ppt/ink/ink36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44.384"/>
    </inkml:context>
    <inkml:brush xml:id="br0">
      <inkml:brushProperty name="width" value="0.025" units="cm"/>
      <inkml:brushProperty name="height" value="0.025" units="cm"/>
      <inkml:brushProperty name="color" value="#AB008B"/>
    </inkml:brush>
  </inkml:definitions>
  <inkml:trace contextRef="#ctx0" brushRef="#br0">1 79 16528,'0'0'2338,"2"-8"315,-1 4-2399,1 1-1,-1-1 1,1 1-1,-1-1 1,1 1-1,0 0 1,0 0 0,1 0-1,-1 0 1,0 0-1,1 0 1,0 1-1,0-1 1,0 1 0,0 0-1,0 0 1,0 0-1,1 0 1,-1 0 0,1 1-1,-1-1 1,1 1-1,-1 0 1,1 0-1,6 0 1,10-2-72,0 1 0,0 0 0,0 2 0,0 0 0,0 2 0,0 0 0,0 1 0,31 9 1,8 7-211,81 39 1,-86-34 457,103 32 1,-118-49-68,1-2 0,-1-2 0,1-1 0,73-8 0,2 2 32,-83 5-739,-21 0-133,-1 0 0,0-1 0,1 0 0,-1-1 0,0 0 0,13-3 0,-22 4 208,0-1 1,0 1-1,-1 0 1,1-1-1,0 1 1,0-1 0,-1 1-1,1-1 1,-1 1-1,1-1 1,0 1 0,-1-1-1,1 1 1,-1-1-1,1 0 1,-1 1-1,0-1 1,1 0 0,0-1-1,1-10-6347,-2-7-8241</inkml:trace>
</inkml:ink>
</file>

<file path=ppt/ink/ink36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45.194"/>
    </inkml:context>
    <inkml:brush xml:id="br0">
      <inkml:brushProperty name="width" value="0.025" units="cm"/>
      <inkml:brushProperty name="height" value="0.025" units="cm"/>
      <inkml:brushProperty name="color" value="#AB008B"/>
    </inkml:brush>
  </inkml:definitions>
  <inkml:trace contextRef="#ctx0" brushRef="#br0">31 2 11499,'0'0'6694,"11"0"-3683,-8 0-2923,5-1 558,-1 1 1,1 0 0,-1 0 0,1 1 0,-1 0 0,1 0 0,-1 1 0,0 0 0,0 0 0,0 1 0,0 0 0,0 0 0,7 5 0,4 3-14,0-1-1,38 17 1,5 1-524,-60-27-107,-1-1 0,1 0 0,-1 1 0,1-1 0,-1 0 0,1 1 0,-1-1 0,0 1 0,1-1 0,-1 0 0,0 1 0,1-1 0,-1 1 0,0-1 0,1 1 0,-1-1 0,0 1 0,0 0 0,0-1 0,0 1 0,1-1 0,-1 1 0,0-1 0,0 1 0,0 0 0,0-1 0,0 1 0,0-1 0,0 1 0,-1-1 0,1 1 0,0 0 0,0-1 0,0 1 0,-1-1 0,1 1 0,0-1 0,0 1 0,-1-1 0,1 1 0,0-1 0,-1 1 0,1-1 0,-1 0 0,1 1 0,-1-1 0,1 0 0,0 1 0,-2-1 0,-27 22 240,25-19-210,-112 66 14,-30 21-55,134-76-465,23-9-870,29-9-3468,-4-11-3906,4-5-7548</inkml:trace>
</inkml:ink>
</file>

<file path=ppt/ink/ink36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45.537"/>
    </inkml:context>
    <inkml:brush xml:id="br0">
      <inkml:brushProperty name="width" value="0.025" units="cm"/>
      <inkml:brushProperty name="height" value="0.025" units="cm"/>
      <inkml:brushProperty name="color" value="#AB008B"/>
    </inkml:brush>
  </inkml:definitions>
  <inkml:trace contextRef="#ctx0" brushRef="#br0">186 17 14798,'0'0'7132,"-11"-3"-4612,6 2-2344,1 0 1,-1 0-1,1 0 0,-1 0 1,0 1-1,1 0 1,-1 0-1,0 0 0,1 0 1,-1 1-1,1 0 0,-1 0 1,1 0-1,-1 0 1,1 1-1,-1 0 0,1 0 1,0 0-1,0 0 1,0 1-1,0-1 0,1 1 1,-6 5-1,2-1-4,1 0-1,0 0 1,0 1-1,1 0 1,0 0-1,0 0 1,1 1 0,0-1-1,1 1 1,0 0-1,0 0 1,-2 16-1,4-22-122,1 1 0,-1-1 0,1 0-1,0 1 1,0-1 0,0 1 0,1-1 0,-1 0-1,1 1 1,0-1 0,0 0 0,0 1-1,0-1 1,1 0 0,-1 0 0,1 0 0,0 0-1,0 0 1,0-1 0,0 1 0,0 0-1,1-1 1,-1 0 0,1 1 0,0-1 0,-1 0-1,1-1 1,0 1 0,0 0 0,0-1 0,0 1-1,1-1 1,-1 0 0,0 0 0,1 0-1,-1-1 1,4 1 0,9 1-49,-1-1 0,1 0 0,-1-2 0,1 1 0,0-2 0,-1 0 0,0-1 0,0-1 0,1 0 0,27-12 0,-35 13 0,0-1 0,0 1 0,-1-2 0,1 1 0,-1-1 0,0 0 0,0-1 0,-1 1 0,0-1 0,0-1 0,0 1 0,-1-1 0,1 0 0,-2 0 0,1-1 0,-1 1 0,0-1 0,-1 0 0,1 0 0,-2 0 0,3-10 0,-4 16-100,-1-1 1,0 0-1,1 1 1,-1-1-1,0 0 1,0 1-1,-1-1 1,1 0-1,-1 1 1,1-1-1,-1 0 0,0 1 1,0-1-1,0 1 1,0-1-1,0 1 1,-1 0-1,1-1 1,-1 1-1,1 0 1,-1 0-1,0 0 0,0 0 1,0 0-1,0 1 1,0-1-1,0 1 1,0-1-1,-1 1 1,1 0-1,-1-1 1,1 1-1,-4-1 0,-4 0-671,1 0 0,0 0 0,0 1 0,-1 0 0,1 1 0,0 0 0,-1 0 0,-12 2 0,-4 5-7322</inkml:trace>
</inkml:ink>
</file>

<file path=ppt/ink/ink36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47.456"/>
    </inkml:context>
    <inkml:brush xml:id="br0">
      <inkml:brushProperty name="width" value="0.025" units="cm"/>
      <inkml:brushProperty name="height" value="0.025" units="cm"/>
      <inkml:brushProperty name="color" value="#AB008B"/>
    </inkml:brush>
  </inkml:definitions>
  <inkml:trace contextRef="#ctx0" brushRef="#br0">7 124 10442,'-6'-5'5936,"8"-6"-3375,-1 9-2435,0 1-1,0-1 0,0 0 1,0 1-1,0 0 0,0-1 1,0 1-1,1 0 0,-1-1 1,0 1-1,1 0 0,2-2 1,23-4 96,1 2 0,-1 0 1,1 1-1,0 2 0,43 2 1,-7-1-159,40-3-11,84-4 198,252 21 1,-416-10 173,101 6 1153,-114-9-1509,0 0-1,0-1 1,0-1 0,0 0-1,0 0 1,-1-1 0,1 0-1,18-8 1,-13-3-1705,-6-5-5120,-5-1-5832</inkml:trace>
</inkml:ink>
</file>

<file path=ppt/ink/ink36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48.349"/>
    </inkml:context>
    <inkml:brush xml:id="br0">
      <inkml:brushProperty name="width" value="0.025" units="cm"/>
      <inkml:brushProperty name="height" value="0.025" units="cm"/>
      <inkml:brushProperty name="color" value="#AB008B"/>
    </inkml:brush>
  </inkml:definitions>
  <inkml:trace contextRef="#ctx0" brushRef="#br0">171 72 15150,'14'-9'2776,"-3"2"-2061,58-34 2337,-64 38-2438,1 1 0,-1 0 1,0 0-1,1 1 0,-1-1 0,1 1 0,8-1 1,-14 3-504,1 0 0,-1 0 0,0-1 0,0 1 0,0 0 0,1-1 0,-1 1 1,0 0-1,0 0 0,0 0 0,0-1 0,-1 1 0,1 0 0,0 0 1,0-1-1,0 1 0,-1 0 0,1-1 0,0 1 0,-1 0 0,0 1 0,-5 7 197,-1 0 0,0 0 0,0-1-1,-1 0 1,0 0 0,-13 9 0,-64 42 498,44-32-329,8-5-320,20-15-137,1 0 0,0 2 0,1-1 1,0 2-1,-18 18 0,28-27-20,1-1 0,0 0 0,-1 1 0,1-1 0,0 0 0,0 1 0,-1-1 0,1 1 0,0-1 0,0 0 0,0 1 0,0-1 0,-1 1 0,1-1 0,0 0 0,0 1 0,0-1 0,0 1 0,0-1 0,0 1 0,0-1 0,0 0 0,0 1 0,0-1 0,1 1 0,-1-1 0,0 1 0,0-1 0,0 0 0,0 1 0,1-1 0,-1 0 0,0 1 0,0-1 0,1 0 0,-1 1 0,0-1 0,1 0 0,-1 1 0,0-1 0,1 0 0,-1 0 0,0 1 0,1-1 0,-1 0 0,1 0 0,-1 0 0,0 0 0,1 1 0,-1-1 0,1 0 0,-1 0 0,0 0 0,1 0 0,-1 0 0,1 0 0,-1 0 0,1 0 0,35 1 0,-27-2 0,117-1-2716,65-5-6713,-151 5-111</inkml:trace>
</inkml:ink>
</file>

<file path=ppt/ink/ink36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48.724"/>
    </inkml:context>
    <inkml:brush xml:id="br0">
      <inkml:brushProperty name="width" value="0.025" units="cm"/>
      <inkml:brushProperty name="height" value="0.025" units="cm"/>
      <inkml:brushProperty name="color" value="#AB008B"/>
    </inkml:brush>
  </inkml:definitions>
  <inkml:trace contextRef="#ctx0" brushRef="#br0">157 45 11915,'0'0'11270,"-10"-1"-8212,5 0-2825,-1 1 0,1-1 0,-1 1 0,0 0-1,1 0 1,-1 1 0,0 0 0,1 0-1,-1 0 1,1 1 0,0-1 0,-1 1-1,1 1 1,0-1 0,0 1 0,0 0-1,0 0 1,1 0 0,-1 1 0,1-1-1,0 1 1,0 0 0,0 0 0,-5 9-1,7-10-209,0-1-1,0 1 1,1 0-1,-1 0 1,1 0-1,0 0 1,0 0-1,0 0 1,0 0-1,0 0 1,1 0-1,-1 0 1,1 0-1,0 1 1,0-1-1,0 0 1,1 0-1,-1 0 1,1 0-1,0 4 1,1-5-14,-1 0 0,1 0 1,0 0-1,-1 0 0,1 0 1,0-1-1,0 1 0,0-1 0,0 1 1,0-1-1,1 1 0,-1-1 1,0 0-1,1 0 0,-1 0 0,0-1 1,1 1-1,-1 0 0,1-1 1,0 0-1,-1 1 0,1-1 0,-1 0 1,4-1-1,6 0-9,-1 0 0,0 0 0,1-2 0,-1 1 0,0-1 0,0-1 0,-1 0 0,1-1 0,17-10 0,-24 13 0,0 0 0,0 0 0,0-1 0,-1 1 0,1-1 0,-1 0 0,1 0 0,-1 0 0,0 0 0,0-1 0,-1 1 0,1-1 0,-1 0 0,0 0 0,0 1 0,0-2 0,0 1 0,-1 0 0,1 0 0,-1 0 0,0-1 0,0 1 0,-1-1 0,0 1 0,1 0 0,-1-1 0,-1 1 0,0-5 0,0 6-15,0 1 0,0-1 0,-1 1-1,0-1 1,1 1 0,-1 0 0,0 0 0,0 0 0,0 0-1,0 0 1,0 0 0,0 0 0,-1 1 0,1-1 0,-1 1 0,1 0-1,-1 0 1,0 0 0,1 0 0,-1 0 0,0 0 0,1 1-1,-7-1 1,-8-2-602,-1 1 0,-27 1 0,36 1 152,-10 1-5076,1 2-4399</inkml:trace>
</inkml:ink>
</file>

<file path=ppt/ink/ink36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29.095"/>
    </inkml:context>
    <inkml:brush xml:id="br0">
      <inkml:brushProperty name="width" value="0.025" units="cm"/>
      <inkml:brushProperty name="height" value="0.025" units="cm"/>
      <inkml:brushProperty name="color" value="#AB008B"/>
    </inkml:brush>
  </inkml:definitions>
  <inkml:trace contextRef="#ctx0" brushRef="#br0">48 12 2851,'0'-1'593,"-1"1"1,1-1-1,0 0 1,0 1-1,0-1 0,-1 1 1,1-1-1,0 1 1,-1-1-1,1 1 1,0-1-1,-1 1 1,1-1-1,-1 1 1,1-1-1,-1 1 1,1-1-1,-1 1 1,1 0-1,-1-1 0,1 1 1,-1 0-1,0-1 1,-12 6 4867,11-3-5253,1-1 0,-1 1 1,0 0-1,0 0 0,1 0 0,-1 1 0,1-1 0,0 0 0,-2 5 1,1-1-57,1-1 0,-1 0 0,1 1-1,1-1 1,-1 1 0,1-1 0,0 1 0,0-1 0,0 1 0,1 0 0,0-1 0,3 9 0,-3-11-116,0-1-1,1 1 0,0-1 1,-1 0-1,1 1 0,0-1 1,0 0-1,0 0 1,0-1-1,0 1 0,1 0 1,-1-1-1,0 1 0,1-1 1,-1 0-1,1 0 1,0 0-1,-1 0 0,1 0 1,0 0-1,0-1 0,-1 1 1,1-1-1,0 0 1,0 0-1,3 0 0,13-2 188,-1 0 0,1-1-1,-1 0 1,0-2 0,0 0-1,33-16 1,-34 14-192,1 0-1,0 1 1,0 0-1,1 2 1,-1 0-1,31-2 1,-47 6-11,0 0 1,-1 0 0,1 0 0,0 0-1,0 1 1,-1-1 0,1 0 0,0 1-1,-1-1 1,1 1 0,0 0-1,-1-1 1,1 1 0,-1 0 0,1 0-1,-1 0 1,1 0 0,-1 0 0,0 0-1,0 1 1,1-1 0,-1 0-1,0 1 1,1 1 0,0 1 104,0 1 0,-1 0 0,1 0 0,-1 0 0,0 0 0,1 8 1,7 26 573,-8-37-689,-1-1 0,1 0 0,0 1 0,0-1 0,0 0 0,0 0 0,0 0 0,0 1 0,0-1 0,0 0 0,1 0 0,-1-1 0,0 1-1,1 0 1,-1 0 0,0-1 0,1 1 0,-1-1 0,1 1 0,-1-1 0,1 1 0,2-1 0,10 0 59,-1 0-1,1-1 1,-1 0 0,1-1-1,-1-1 1,1 0 0,-1-1-1,16-6 1,-14 4-72,0 1-1,1 1 1,0 0 0,0 1-1,21-1 1,-35 4 10,-1 1 1,1-1-1,0 0 0,-1 0 1,1 1-1,-1-1 0,1 1 1,-1-1-1,1 1 1,-1 0-1,1 0 0,-1-1 1,1 1-1,-1 0 0,0 0 1,0 0-1,1 1 1,-1-1-1,0 0 0,0 0 1,0 1-1,0-1 0,-1 0 1,1 1-1,0-1 0,0 1 1,-1-1-1,1 1 1,-1 0-1,0-1 0,1 1 1,-1-1-1,0 1 0,0 0 1,0-1-1,0 4 0,0-4 0,0 1 0,0-1 0,0 1 0,0-1 0,0 1 0,0 0 0,0-1 0,1 1 0,-1-1-1,1 0 1,-1 1 0,1-1 0,0 1 0,-1-1 0,1 0 0,0 1 0,0-1 0,0 0 0,0 0-1,0 0 1,0 0 0,0 0 0,0 0 0,1 0 0,-1 0 0,0 0 0,1 0 0,-1-1-1,0 1 1,1 0 0,-1-1 0,1 1 0,2-1 0,4 0-46,0 0-1,0-1 1,0-1-1,-1 1 1,1-1-1,0-1 1,-1 1-1,1-1 1,-1-1-1,9-4 1,-9 3-241,1 2 0,0-1 0,0 1 1,0 0-1,0 0 0,0 1 0,0 0 1,17-1-1</inkml:trace>
</inkml:ink>
</file>

<file path=ppt/ink/ink36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31.188"/>
    </inkml:context>
    <inkml:brush xml:id="br0">
      <inkml:brushProperty name="width" value="0.025" units="cm"/>
      <inkml:brushProperty name="height" value="0.025" units="cm"/>
      <inkml:brushProperty name="color" value="#AB008B"/>
    </inkml:brush>
  </inkml:definitions>
  <inkml:trace contextRef="#ctx0" brushRef="#br0">197 17 9897,'1'0'381,"-1"-1"1,0 1-1,0-1 0,0 0 0,0 1 0,0-1 0,0 1 0,0-1 1,0 1-1,0-1 0,0 1 0,0-1 0,0 1 0,-1-1 0,1 1 1,0-1-1,0 1 0,0-1 0,-1 1 0,1 0 0,0-1 0,-1 1 0,1-1 1,0 1-1,-1 0 0,1-1 0,-1 1 0,1 0 0,0-1 0,-1 1 1,1 0-1,-1-1 0,0 1 0,-22-2 2864,17 3-3214,0 0 0,0 0 0,1 1-1,-1 0 1,-10 5 0,5 0 240,1 1-1,1 0 1,0 0 0,0 1-1,0 1 1,1-1-1,1 1 1,-12 20-1,14-23-117,1 1 0,1-1 0,-1 0 0,2 1 0,-1 0 0,1-1 0,0 1 0,0 0 0,1 0 0,0 1 0,0-1 0,1 0 0,0 0 0,2 12 0,-1-18-123,0 0-1,0 0 1,0-1 0,0 1-1,0-1 1,1 1 0,-1-1-1,1 1 1,-1-1 0,1 0 0,-1 1-1,1-1 1,0 0 0,-1 0-1,1 0 1,0-1 0,0 1-1,0 0 1,0-1 0,0 1-1,0-1 1,0 1 0,0-1-1,0 0 1,0 0 0,0 0 0,0 0-1,0 0 1,2-1 0,3 1 86,1-1 0,-1 0 0,1 0 0,-1-1 0,0 0 0,13-5 0,-11 3-110,-1-1 0,-1-1 0,1 1 0,-1-1 0,0-1 0,0 1 0,-1-1 0,0 0 0,7-11 0,-11 15-7,1-1 1,-1 0-1,1 0 1,-1 0-1,0 0 1,0 0-1,-1 0 1,0-1-1,1 1 1,-1-1-1,-1 1 0,1-1 1,-1 1-1,1-1 1,-1 1-1,-1-1 1,1 1-1,-1-1 1,1 1-1,-1-1 1,-3-5-1,2 7-54,0 0 0,0 1-1,0-1 1,-1 1 0,0 0 0,1 0-1,-1 0 1,0 0 0,0 0-1,0 1 1,0-1 0,0 1 0,0 0-1,0 0 1,-1 0 0,1 0 0,0 1-1,-1-1 1,-5 1 0,20 0-11588,8 0 5269</inkml:trace>
</inkml:ink>
</file>

<file path=ppt/ink/ink36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31.531"/>
    </inkml:context>
    <inkml:brush xml:id="br0">
      <inkml:brushProperty name="width" value="0.025" units="cm"/>
      <inkml:brushProperty name="height" value="0.025" units="cm"/>
      <inkml:brushProperty name="color" value="#AB008B"/>
    </inkml:brush>
  </inkml:definitions>
  <inkml:trace contextRef="#ctx0" brushRef="#br0">165 0 19442,'0'0'9770,"-11"10"-8874,-12 11-704,-49 45 85,64-58-314,0 0-1,1 0 1,0 1 0,1 0 0,0 1 0,-8 14 0,14-23 34,-1 0-1,1 0 1,0 0 0,-1 0 0,1-1 0,0 1 0,0 0-1,0 0 1,0 0 0,0 0 0,0 0 0,0 0 0,0 0-1,0 0 1,0 0 0,1-1 0,-1 1 0,0 0 0,1 0 0,-1 0-1,0 0 1,1-1 0,-1 1 0,1 0 0,-1 0 0,1-1-1,-1 1 1,2 1 0,0-1 27,1 1 0,-1-1 0,1 1 0,-1-1 0,1 0 0,0 0 0,0 0 0,-1 0 0,6 0 0,69 3-1512,-66-4 335,2 0-422,22-1-7234,-13-1-3026</inkml:trace>
</inkml:ink>
</file>

<file path=ppt/ink/ink36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33.757"/>
    </inkml:context>
    <inkml:brush xml:id="br0">
      <inkml:brushProperty name="width" value="0.025" units="cm"/>
      <inkml:brushProperty name="height" value="0.025" units="cm"/>
      <inkml:brushProperty name="color" value="#AB008B"/>
    </inkml:brush>
  </inkml:definitions>
  <inkml:trace contextRef="#ctx0" brushRef="#br0">1 1 17681,'0'0'10474,"0"2"-9545,5-1-705,3 1-192,5-2-1057,3 1-2082,1-1-2242,-1 0-4997</inkml:trace>
</inkml:ink>
</file>

<file path=ppt/ink/ink36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34.101"/>
    </inkml:context>
    <inkml:brush xml:id="br0">
      <inkml:brushProperty name="width" value="0.025" units="cm"/>
      <inkml:brushProperty name="height" value="0.025" units="cm"/>
      <inkml:brushProperty name="color" value="#AB008B"/>
    </inkml:brush>
  </inkml:definitions>
  <inkml:trace contextRef="#ctx0" brushRef="#br0">14 30 12588,'0'0'15631,"-14"-7"-16336,25 0-1986,2 0-2113,2-2-5478</inkml:trace>
</inkml:ink>
</file>

<file path=ppt/ink/ink36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34.491"/>
    </inkml:context>
    <inkml:brush xml:id="br0">
      <inkml:brushProperty name="width" value="0.025" units="cm"/>
      <inkml:brushProperty name="height" value="0.025" units="cm"/>
      <inkml:brushProperty name="color" value="#AB008B"/>
    </inkml:brush>
  </inkml:definitions>
  <inkml:trace contextRef="#ctx0" brushRef="#br0">199 1 15919,'0'0'12054,"-10"9"-11792,-161 125 170,170-134-367,-1 1-1,1 0 1,0 0-1,-1 1 1,1-1-1,0 0 1,0 0-1,0 0 1,0 1-1,0-1 1,0 1-1,0-1 1,0 1-1,1-1 1,-2 3-1,2-3-33,1-1-1,-1 1 1,0-1-1,0 1 1,0-1-1,1 1 1,-1-1 0,0 1-1,0-1 1,1 1-1,-1-1 1,0 0-1,1 1 1,-1-1-1,1 1 1,-1-1-1,0 0 1,1 1-1,-1-1 1,1 0-1,-1 0 1,1 1-1,-1-1 1,1 0-1,-1 0 1,1 0 0,0 0-1,-1 0 1,2 1-1,58 0 940,-44-1-1048,29 1-36,15 0-2996,-21-4-7140,-26-1 993</inkml:trace>
</inkml:ink>
</file>

<file path=ppt/ink/ink36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34.835"/>
    </inkml:context>
    <inkml:brush xml:id="br0">
      <inkml:brushProperty name="width" value="0.025" units="cm"/>
      <inkml:brushProperty name="height" value="0.025" units="cm"/>
      <inkml:brushProperty name="color" value="#AB008B"/>
    </inkml:brush>
  </inkml:definitions>
  <inkml:trace contextRef="#ctx0" brushRef="#br0">20 0 16784,'0'0'13613,"-11"73"-12941,7-43-319,1 2-161,1 0-96,2 0-160,0-2-1634,2-1-3523,6-7-6277</inkml:trace>
</inkml:ink>
</file>

<file path=ppt/ink/ink36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37.731"/>
    </inkml:context>
    <inkml:brush xml:id="br0">
      <inkml:brushProperty name="width" value="0.025" units="cm"/>
      <inkml:brushProperty name="height" value="0.025" units="cm"/>
      <inkml:brushProperty name="color" value="#AB008B"/>
    </inkml:brush>
  </inkml:definitions>
  <inkml:trace contextRef="#ctx0" brushRef="#br0">27 0 10666,'0'0'4249,"-4"12"-2113,1-3-2050,-1 4 697,0-1 0,0 1 0,-2 25 0,5-34-651,1-1 0,-1 1 0,1-1 1,0 0-1,1 1 0,-1-1 0,1 0 0,-1 1 0,1-1 1,0 0-1,0 0 0,0 1 0,1-1 0,-1 0 0,1 0 1,-1 0-1,1-1 0,0 1 0,0 0 0,1-1 0,-1 1 1,0-1-1,4 3 0,1-1-68,0 0 0,0-1 1,0 0-1,1-1 0,-1 1 0,1-1 0,-1-1 1,1 1-1,10-1 0,74-1 789,-63-1-458,148-17 498,-134 10-887,1 3 0,1 1 0,-1 3 0,59 4 0,-84 2-4,0 0 1,-1 1-1,0 1 0,0 1 1,0 0-1,-1 1 0,0 1 1,-1 1-1,21 18 0,-20-16 39,0-1-1,0 0 0,1-1 0,1-1 0,0-1 0,0-1 0,1 0 0,24 6 1,11-8-9,0-2 0,1-2 0,80-8 1,12 0 2379,-125 6-1925,97 0 548,145-18 0,-196 10-1046,79-1 0,-129 15-51,-18-6-140,0 1 1,0-1-1,0 1 0,0-1 0,1 1 0,-1-1 1,0 0-1,0 1 0,0-1 0,1 0 1,-1 0-1,0 0 0,0 0 0,1 0 0,-1 0 1,0 0-1,0-1 0,0 1 0,1 0 1,-1-1-1,0 1 0,2-1 0,14-14-7047</inkml:trace>
</inkml:ink>
</file>

<file path=ppt/ink/ink36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38.541"/>
    </inkml:context>
    <inkml:brush xml:id="br0">
      <inkml:brushProperty name="width" value="0.025" units="cm"/>
      <inkml:brushProperty name="height" value="0.025" units="cm"/>
      <inkml:brushProperty name="color" value="#AB008B"/>
    </inkml:brush>
  </inkml:definitions>
  <inkml:trace contextRef="#ctx0" brushRef="#br0">0 1 14798,'0'0'12145,"16"8"-11280,-15-7-846,13 6 72,-1 0 0,1-1 0,1 0 0,-1-1 0,1 0 0,0-2 0,18 3 0,20-1 18,-22-3-87,0 1 1,0 1 0,0 2 0,-1 1 0,30 11 0,-58-17-24,0 0 0,0-1 1,0 1-1,0 0 1,0 0-1,0 0 1,-1 1-1,1-1 0,0 0 1,-1 1-1,1-1 1,-1 1-1,1-1 1,-1 1-1,0 0 1,1 0-1,-1-1 0,1 5 1,-1-5 26,-1 1 0,0 0 0,0-1 1,0 1-1,-1-1 0,1 1 0,0 0 0,0-1 0,-1 1 1,1-1-1,-1 1 0,1-1 0,-1 1 0,0-1 1,0 0-1,0 1 0,1-1 0,-1 0 0,-2 2 0,-6 6 256,-1 0 0,0-1 0,0 0 0,-21 12 0,21-14-133,-216 125 1746,225-130-1928,0-1 1,0 0-1,0 1 1,0-1-1,0 1 0,0-1 1,1 1-1,-1 0 0,0-1 1,0 1-1,0 0 1,1 0-1,-1-1 0,0 1 1,1 0-1,-1 0 0,1 0 1,-1 0-1,1 0 1,-1 0-1,0 2 0,19 1-1891,37-13-4178,-21-5-2162</inkml:trace>
</inkml:ink>
</file>

<file path=ppt/ink/ink36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39.121"/>
    </inkml:context>
    <inkml:brush xml:id="br0">
      <inkml:brushProperty name="width" value="0.025" units="cm"/>
      <inkml:brushProperty name="height" value="0.025" units="cm"/>
      <inkml:brushProperty name="color" value="#AB008B"/>
    </inkml:brush>
  </inkml:definitions>
  <inkml:trace contextRef="#ctx0" brushRef="#br0">152 4 15278,'0'0'15140,"-11"-1"-14510,8 0-592,0 1-12,0-1-1,-1 1 0,1-1 1,0 1-1,0 0 0,0 0 1,-1 0-1,1 1 1,0-1-1,0 1 0,0 0 1,0 0-1,0 0 0,0 0 1,0 0-1,0 1 1,0-1-1,1 1 0,-1 0 1,0 0-1,1 0 1,-1 0-1,1 0 0,-3 4 1,-3 5 50,0 0 0,1 1 1,0 0-1,0 0 1,2 0-1,-1 1 1,-4 18-1,9-28-54,1 1-1,-1 0 1,0-1 0,1 1 0,0 0-1,0-1 1,0 1 0,0 0 0,1-1 0,0 1-1,-1 0 1,1-1 0,3 7 0,-3-7-17,1-1 1,0 0 0,0 0 0,-1 0 0,1 0 0,0 0 0,1 0 0,-1 0 0,0-1 0,0 1 0,1-1 0,-1 0 0,1 1 0,-1-1-1,1 0 1,0-1 0,-1 1 0,1 0 0,0-1 0,0 1 0,2-1 0,7 1-6,0 0 0,0 0 0,-1-1 0,1-1 0,0 0 0,-1-1 0,1 0 0,0 0 0,-1-1 0,0-1 0,0 0 0,0-1 0,0 0 0,-1 0 0,0-1 0,0-1 0,0 0 0,-1 0 0,0 0 0,15-18 0,-22 23-50,0 0 0,0-1-1,0 1 1,0-1 0,-1 1 0,1-1 0,-1 0 0,0 1-1,0-1 1,0 0 0,0 0 0,0 0 0,0 0 0,-1 0-1,1 0 1,-1 0 0,0 0 0,0 0 0,0 0 0,-1-4-1,0 5-112,-1-1 0,1 0 0,-1 1 0,1 0 0,-1-1 0,0 1 0,0 0 0,0 0 0,0 0 0,0 0-1,0 0 1,0 1 0,-1-1 0,1 1 0,-1-1 0,1 1 0,-4-1 0,-9-3-1289,0 0 0,0 2 0,0 0 1,0 0-1,0 1 0,-23 1 0,0 1-14216</inkml:trace>
</inkml:ink>
</file>

<file path=ppt/ink/ink36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40.357"/>
    </inkml:context>
    <inkml:brush xml:id="br0">
      <inkml:brushProperty name="width" value="0.025" units="cm"/>
      <inkml:brushProperty name="height" value="0.025" units="cm"/>
      <inkml:brushProperty name="color" value="#AB008B"/>
    </inkml:brush>
  </inkml:definitions>
  <inkml:trace contextRef="#ctx0" brushRef="#br0">284 1 17296,'0'0'12257,"-10"9"-11782,-42 37-278,12-12 230,1 2 0,1 1 1,-56 74-1,92-110-387,1 1 0,0-1-1,0 1 1,0 0 0,0-1-1,1 1 1,-1 0 0,0 0 0,1 0-1,-1-1 1,1 1 0,0 0-1,-1 0 1,1 0 0,0 0-1,0 3 1,1-4-30,-1 0 0,1 0 0,-1 0 0,1 0 0,0 0 0,-1 0 0,1 0 0,0 0 0,-1 0 1,1-1-1,0 1 0,0 0 0,0-1 0,0 1 0,0 0 0,0-1 0,0 1 0,0-1 0,0 0 0,0 1 0,2-1 0,7 2-37,0-1 0,1 0 0,-1 0 1,1-2-1,11 0 0,0 0 2,7-1-1792,52-8 0,-8-5-5918,-46 9 2699,2 0-3708</inkml:trace>
</inkml:ink>
</file>

<file path=ppt/ink/ink36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40.684"/>
    </inkml:context>
    <inkml:brush xml:id="br0">
      <inkml:brushProperty name="width" value="0.025" units="cm"/>
      <inkml:brushProperty name="height" value="0.025" units="cm"/>
      <inkml:brushProperty name="color" value="#AB008B"/>
    </inkml:brush>
  </inkml:definitions>
  <inkml:trace contextRef="#ctx0" brushRef="#br0">136 14 18193,'0'0'5493,"-8"-4"-3010,5 3-2392,1 0 0,0 0 0,0-1 0,-1 1 0,1 1 0,-1-1 0,1 0 0,-1 1 0,1-1 0,-1 1 0,1 0 0,-1 0 1,0 0-1,1 0 0,-1 0 0,1 0 0,-1 1 0,1-1 0,-1 1 0,1 0 0,-1 0 0,1 0 0,-1 0 0,1 0 0,0 1 0,0-1 0,0 0 0,0 1 0,0 0 0,0-1 1,0 1-1,0 0 0,1 0 0,-4 5 0,0 1 40,-1 1 1,1 0-1,1 0 0,-1 1 1,2-1-1,-1 1 0,1 0 1,1 0-1,-2 13 1,3-20-92,1 0 1,-1 0 0,1 0-1,0 0 1,0 0-1,0 0 1,0 0 0,0 0-1,1 0 1,-1 0 0,1 0-1,0 0 1,0 0 0,0 0-1,0 0 1,1 0 0,-1 0-1,1-1 1,0 1 0,0-1-1,-1 1 1,2-1 0,-1 0-1,0 0 1,0 1-1,1-2 1,-1 1 0,1 0-1,-1 0 1,1-1 0,0 0-1,0 1 1,4 0 0,1 0-15,0-1 1,1 0-1,-1-1 1,1 0-1,-1 0 1,0 0-1,1-1 1,-1-1-1,0 1 1,0-1-1,0-1 1,0 0-1,0 0 1,7-4-1,-11 6-17,-1-1 0,0 0 0,0 0 0,0 0-1,0 0 1,0 0 0,-1-1 0,1 1 0,-1-1 0,1 0-1,-1 0 1,0 0 0,0 0 0,-1 0 0,1 0 0,0 0-1,-1 0 1,0-1 0,0 1 0,0-1 0,0 1-1,0-1 1,-1 1 0,0-1 0,1 0 0,-1 1 0,-1-1-1,1 1 1,0-1 0,-1 1 0,0-1 0,0 1 0,0-1-1,0 1 1,-3-6 0,2 6-173,0 0 0,0 0 0,0 0 0,0 1 0,-1-1 1,1 0-1,-1 1 0,1 0 0,-1-1 0,0 1 0,0 1 0,0-1 0,0 0 0,0 1 0,-1-1 1,1 1-1,0 0 0,-1 0 0,1 0 0,-5 0 0,-2-1-768,1 1 0,0 1 0,-1-1 0,1 2-1,-1-1 1,-16 4 0,-9 8-6013</inkml:trace>
</inkml:ink>
</file>

<file path=ppt/ink/ink36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50.838"/>
    </inkml:context>
    <inkml:brush xml:id="br0">
      <inkml:brushProperty name="width" value="0.025" units="cm"/>
      <inkml:brushProperty name="height" value="0.025" units="cm"/>
      <inkml:brushProperty name="color" value="#AB008B"/>
    </inkml:brush>
  </inkml:definitions>
  <inkml:trace contextRef="#ctx0" brushRef="#br0">0 0 5669,'8'15'3369,"3"3"-2881,0 0 0,0-1 0,2-1 1,0 0-1,1-1 0,0 0 0,1-1 0,20 14 0,-11-15-251,0 0-1,0-2 0,1-1 0,1-1 0,-1-2 0,2 0 1,-1-1-1,1-2 0,53 2 0,-13-6 374,1-2-1,120-22 1,142-45-569,33-7-622,-287 65 2076,-1 3 0,143 4 0,-176 10-331,-1 1-1,0 1 1,-1 3-1,66 26 1,36 10-603,-3-17-479,157 15 0,55 9 438,-327-49-166,1-2 1,-1 0 0,1-2-1,-1 0 1,1-2 0,-1-1-1,0-1 1,33-8 0,-37 6-763,-1-1 1,0-1-1,0-1 1,21-12 0,-25 11-1412,-1 0 0,0-1 0,-1 0 0,0-1 0,16-18 0,2-10-14810</inkml:trace>
</inkml:ink>
</file>

<file path=ppt/ink/ink36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54.274"/>
    </inkml:context>
    <inkml:brush xml:id="br0">
      <inkml:brushProperty name="width" value="0.025" units="cm"/>
      <inkml:brushProperty name="height" value="0.025" units="cm"/>
      <inkml:brushProperty name="color" value="#AB008B"/>
    </inkml:brush>
  </inkml:definitions>
  <inkml:trace contextRef="#ctx0" brushRef="#br0">0 0 10890,'0'0'5002,"9"9"-3560,-1 0-1264,1-2 0,0 1 0,0-1 1,1-1-1,-1 0 0,2 0 0,-1-1 0,1 0 1,-1 0-1,1-2 0,0 1 0,17 2 1,35 4 84,0-2 1,0-3 0,0-3 0,71-7 0,253-43-51,-74 6-272,-223 34 583,1 4 0,0 5 1,-1 3-1,109 19 0,-54-3-241,247 2-1,-162-24 2367,-152-3-832,79-16 1,58-4-1652,-208 25-328,-1 0-502,0 0 0,0-1 0,0 0 0,0 0 0,0 0 0,7-3 0,5-7-6356</inkml:trace>
</inkml:ink>
</file>

<file path=ppt/ink/ink36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55.005"/>
    </inkml:context>
    <inkml:brush xml:id="br0">
      <inkml:brushProperty name="width" value="0.025" units="cm"/>
      <inkml:brushProperty name="height" value="0.025" units="cm"/>
      <inkml:brushProperty name="color" value="#AB008B"/>
    </inkml:brush>
  </inkml:definitions>
  <inkml:trace contextRef="#ctx0" brushRef="#br0">366 0 14894,'0'0'14686,"-5"11"-13768,-2 3-829,-1 0 1,0 0-1,-1-1 0,-1 0 0,0 0 0,0-1 0,-2-1 1,-12 12-1,-119 88 1,83-67-27,40-31-45,16-11-11,0 1 0,0-1-1,0 1 1,0 0 0,0 0 0,0 1 0,1-1 0,-6 8 0,56-7 142,35-3-275,69-1-1956,-52-11-7150,-53 1-1914</inkml:trace>
</inkml:ink>
</file>

<file path=ppt/ink/ink36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56.279"/>
    </inkml:context>
    <inkml:brush xml:id="br0">
      <inkml:brushProperty name="width" value="0.025" units="cm"/>
      <inkml:brushProperty name="height" value="0.025" units="cm"/>
      <inkml:brushProperty name="color" value="#AB008B"/>
    </inkml:brush>
  </inkml:definitions>
  <inkml:trace contextRef="#ctx0" brushRef="#br0">86 105 9417,'3'-5'795,"2"-1"773,0-1-1,0 1 1,-1-1-1,0 0 1,-1-1 0,1 1-1,-1-1 1,-1 1-1,1-1 1,1-14-1,-4 22-1525,0 0 0,0-1-1,0 1 1,0 0 0,0 0-1,0-1 1,0 1 0,0 0-1,0 0 1,0 0 0,0-1-1,0 1 1,0 0 0,0 0-1,0 0 1,0-1 0,0 1 0,-1 0-1,1 0 1,0 0 0,0 0-1,0-1 1,0 1 0,0 0-1,-1 0 1,1 0 0,0 0-1,0 0 1,0-1 0,-1 1-1,1 0 1,0 0 0,0 0-1,0 0 1,-1 0 0,1 0-1,0 0 1,0 0 0,-1 0-1,1 0 1,0 0 0,0 0-1,0 0 1,-1 0 0,1 0 0,-15 6 359,-9 13-472,14-8 180,1 0 0,1 1 0,0 0 0,1 1 0,-11 25 0,15-32-24,0 1 1,1-1-1,0 1 1,1-1 0,-1 1-1,1 0 1,1-1-1,-1 1 1,1 0 0,0 0-1,1 0 1,-1-1-1,2 1 1,2 12 0,-2-16-61,0 0 1,0 0 0,0 0 0,1-1 0,-1 1 0,1 0 0,0-1 0,0 0 0,0 0 0,0 0-1,0 0 1,0 0 0,0 0 0,0-1 0,1 0 0,-1 0 0,1 0 0,-1 0 0,1 0-1,-1 0 1,1-1 0,0 0 0,-1 0 0,8 0 0,-1 0 34,0-1 0,0 0 0,1 0-1,-1-1 1,0 0 0,-1-1 0,18-7 0,-16 5-60,-1-2 0,-1 1 0,1-1 0,-1 0 0,0-1 0,-1 0 0,15-19 0,-20 24 0,0-1 0,0 1 0,0-1 0,-1 0 0,0 0 0,0 0 0,0 0 0,0-1 0,-1 1 0,1 0 0,-1-1 0,0 1 0,-1-1 0,1 1 0,-1-1 0,0 1 0,0-1 0,0 0 0,-1 1 0,1-1 0,-1 1 0,0-1 0,-2-5 0,1 7 1,-1 0-1,1 1 1,0-1 0,-1 1-1,1-1 1,-1 1-1,0 0 1,1 0 0,-1 0-1,0 0 1,0 1 0,-1-1-1,1 1 1,0 0 0,0 0-1,-1 0 1,1 0-1,0 1 1,-1-1 0,-4 1-1,-6-1-154,1 0 0,0 1 0,-1 1-1,-14 2 1,12 0-1567,0 2 0,0 0 0,0 1 0,-25 13-1,-15 10-7363</inkml:trace>
</inkml:ink>
</file>

<file path=ppt/ink/ink36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52.982"/>
    </inkml:context>
    <inkml:brush xml:id="br0">
      <inkml:brushProperty name="width" value="0.025" units="cm"/>
      <inkml:brushProperty name="height" value="0.025" units="cm"/>
      <inkml:brushProperty name="color" value="#AB008B"/>
    </inkml:brush>
  </inkml:definitions>
  <inkml:trace contextRef="#ctx0" brushRef="#br0">305 1 19218,'0'0'5851,"-9"10"-4682,-24 23-609,-62 48 0,48-44-108,-48 51-1,92-85-369,0 0 0,0 0 0,1 1 0,-1-1 0,1 1 0,0-1 0,0 1 0,0 0 0,-1 4 0,3-7-56,0 0 0,0 0 0,0 0 0,0 0 0,0 0 0,0 0-1,0 0 1,0 0 0,1 0 0,-1 0 0,0 0 0,1 0 0,-1-1-1,0 1 1,1 0 0,-1 0 0,1 0 0,0 0 0,-1 0-1,1-1 1,0 1 0,-1 0 0,1-1 0,0 1 0,0 0 0,0-1-1,0 1 1,-1-1 0,1 1 0,0-1 0,0 0 0,0 1 0,0-1-1,0 0 1,0 0 0,0 0 0,0 0 0,0 1 0,0-1 0,0 0-1,1-1 1,48 8 241,91-2-1,-11-8-3989,-65 1-1553,-13 0-2876</inkml:trace>
</inkml:ink>
</file>

<file path=ppt/ink/ink36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53.356"/>
    </inkml:context>
    <inkml:brush xml:id="br0">
      <inkml:brushProperty name="width" value="0.025" units="cm"/>
      <inkml:brushProperty name="height" value="0.025" units="cm"/>
      <inkml:brushProperty name="color" value="#AB008B"/>
    </inkml:brush>
  </inkml:definitions>
  <inkml:trace contextRef="#ctx0" brushRef="#br0">301 17 17873,'0'0'2306,"-12"-4"-405,9 3-1798,-7-2 248,0 1-1,0-1 0,0 2 1,-1-1-1,1 1 1,0 1-1,-1 0 0,1 0 1,0 1-1,-1 1 0,-18 4 1,16 0-54,0 1 0,1-1 0,0 2 0,0 0 0,1 0 0,-18 18 0,26-23-209,-1 0 0,1 0 0,-1 1 1,1 0-1,0-1 0,1 1 0,-1 0 0,0 0 1,1 1-1,0-1 0,0 1 0,1-1 0,-1 1 1,1-1-1,0 1 0,0 0 0,0 0 0,1-1 1,-1 1-1,1 0 0,1 0 0,-1 0 0,1 4 1,1-6-70,-1 0 1,1-1-1,0 1 1,0-1-1,0 0 1,0 0-1,0 0 1,1 0-1,-1 0 1,0 0-1,1 0 1,0-1-1,-1 1 1,1-1-1,0 0 1,0 0-1,0 0 1,0 0-1,-1 0 1,1-1-1,0 1 1,0-1-1,5 0 1,10 2 69,0-2 1,27-2-1,-30 0-50,0 0-1,-1-1 1,1-1-1,-1 0 0,0-1 1,0 0-1,15-9 1,-24 11-23,0 1 1,0-1 0,0 0 0,-1 0 0,1-1 0,-1 1 0,0-1-1,1 0 1,-2 0 0,1-1 0,0 1 0,-1-1 0,0 1 0,0-1-1,-1 0 1,1-1 0,-1 1 0,0 0 0,0 0 0,-1-1-1,2-8 1,-3 13-14,0 0 0,0 0 0,0 0 0,-1-1 0,1 1 0,0 0 0,0 0 0,-1 0 0,1 0 0,-1-1 0,1 1 0,-1 0 0,0 0 0,1 0 0,-1 0 0,0 0-1,0 0 1,1 1 0,-1-1 0,0 0 0,0 0 0,0 0 0,0 1 0,0-1 0,0 1 0,0-1 0,0 1 0,-1-1 0,1 1 0,0-1 0,0 1 0,0 0 0,-2 0 0,-46-3-168,38 3 42,-48 4-2160,21 1-3809,17-3-3155</inkml:trace>
</inkml:ink>
</file>

<file path=ppt/ink/ink36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58.053"/>
    </inkml:context>
    <inkml:brush xml:id="br0">
      <inkml:brushProperty name="width" value="0.025" units="cm"/>
      <inkml:brushProperty name="height" value="0.025" units="cm"/>
      <inkml:brushProperty name="color" value="#AB008B"/>
    </inkml:brush>
  </inkml:definitions>
  <inkml:trace contextRef="#ctx0" brushRef="#br0">0 687 7399,'0'0'13191,"9"0"-11878,-5 0-1188,0 0 0,0 0 1,-1 0-1,1 0 0,0 1 0,0 0 0,-1 0 0,1 0 0,-1 0 0,1 1 0,-1-1 0,1 1 0,-1 0 0,0 0 0,0 0 0,0 0 0,0 1 0,0-1 0,0 1 0,-1 0 0,1-1 0,-1 1 0,0 1 0,1-1 0,1 5 0,20 27 595,-4-5-139,1-1 1,40 42 0,-53-63-525,0-1-1,1 0 1,-1 0-1,1-1 1,1 0-1,-1-1 1,1 0-1,0 0 1,0-1 0,0-1-1,1 1 1,-1-2-1,12 3 1,42-2 98,-1-2 0,1-3 0,-1-2 0,87-18 0,1 1-135,539-22 121,-108 11 1064,784-143-782,-1013 123-297,-330 49-122,282-54 66,-274 49-74,-1-2 0,0 0 1,-1-3-1,-1 0 0,1-2 0,-2 0 0,42-33 0,-65 45 20,-1 0 0,1 0-1,-1 0 1,0 0 0,0-1 0,0 0-1,-1 1 1,1-1 0,-1 0 0,0 0-1,0 0 1,0 0 0,0-1 0,-1 1-1,2-8 1,-3 9 36,0 0 0,0-1 0,-1 1 0,1 0 0,-1 0 0,1 0 0,-1 0 0,0 0 0,0 0 0,0 0 0,-1 0 0,1 1 0,-1-1 0,0 0 0,1 1 0,-1-1 0,0 1 0,0 0 0,-1-1 0,1 1 0,-1 0 0,1 0 0,-4-1 0,0-2-36,0 1-3,0 0 0,0 0 1,0-1-1,1 0 0,-1-1 0,-4-6 0,8 9-12,0 0 0,1 0 0,0 0-1,-1 0 1,1-1 0,1 1 0,-1 0 0,0-1 0,1 1 0,-1 0 0,1-1 0,0 1-1,0-1 1,1 1 0,-1 0 0,2-6 0,4-57-2659,-6 58 1892,0 1 0,-1-1-1,-1 0 1,1 0-1,-1 1 1,0-1 0,-1 1-1,0-1 1,0 1 0,-5-8-1,-16-25-6755</inkml:trace>
</inkml:ink>
</file>

<file path=ppt/ink/ink36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59.177"/>
    </inkml:context>
    <inkml:brush xml:id="br0">
      <inkml:brushProperty name="width" value="0.025" units="cm"/>
      <inkml:brushProperty name="height" value="0.025" units="cm"/>
      <inkml:brushProperty name="color" value="#AB008B"/>
    </inkml:brush>
  </inkml:definitions>
  <inkml:trace contextRef="#ctx0" brushRef="#br0">0 34 13421,'6'-27'8688,"-3"20"-2966,-1 21-3525,-2 26-1805,2 0-1,2 1 0,1-1 0,2 0 1,2-1-1,19 55 0,-25-88-578,0 0-922,-1-1-1,0 1 0,0 0 1,-1-1-1,1 1 0,0 11 1,-7-17-6223,-15-12 917,1-3-1960</inkml:trace>
</inkml:ink>
</file>

<file path=ppt/ink/ink36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59.519"/>
    </inkml:context>
    <inkml:brush xml:id="br0">
      <inkml:brushProperty name="width" value="0.025" units="cm"/>
      <inkml:brushProperty name="height" value="0.025" units="cm"/>
      <inkml:brushProperty name="color" value="#AB008B"/>
    </inkml:brush>
  </inkml:definitions>
  <inkml:trace contextRef="#ctx0" brushRef="#br0">1 143 16464,'0'0'12940,"73"-53"-11819,-24 41-448,12 0-353,6 3-224,10 0-192,-3-1-1890,-2-7-2819,-5-3-8391</inkml:trace>
</inkml:ink>
</file>

<file path=ppt/ink/ink36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01.681"/>
    </inkml:context>
    <inkml:brush xml:id="br0">
      <inkml:brushProperty name="width" value="0.025" units="cm"/>
      <inkml:brushProperty name="height" value="0.025" units="cm"/>
      <inkml:brushProperty name="color" value="#AB008B"/>
    </inkml:brush>
  </inkml:definitions>
  <inkml:trace contextRef="#ctx0" brushRef="#br0">360 1 19282,'0'0'6460,"-9"1"-5168,-11 2-771,0 2 0,0 0 0,1 1 0,0 1 0,-32 16-1,7 1 603,-56 39-1,95-59-1047,-31 23 157,35-26-229,0 0-1,-1 0 1,1 0 0,0 0-1,0 0 1,0 0 0,0 1-1,0-1 1,0 0 0,0 1-1,1-1 1,-1 1 0,0-1-1,1 1 1,-1-1 0,1 1-1,-1-1 1,1 1 0,0 0-1,0 3 1,0-5-3,1 1 0,0 0 0,0 0 0,-1-1 0,1 1 0,0 0 0,0-1 0,0 1 0,0 0 0,0-1 0,0 0 0,0 1 0,0-1 0,0 1 0,0-1 0,0 0 0,0 0 0,0 0 0,0 0 0,1 0 0,-1 0 0,1 0 0,33 0 0,-25 0 0,173-2-6417,2 0-4873,-145 2-215</inkml:trace>
</inkml:ink>
</file>

<file path=ppt/ink/ink36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02.040"/>
    </inkml:context>
    <inkml:brush xml:id="br0">
      <inkml:brushProperty name="width" value="0.025" units="cm"/>
      <inkml:brushProperty name="height" value="0.025" units="cm"/>
      <inkml:brushProperty name="color" value="#AB008B"/>
    </inkml:brush>
  </inkml:definitions>
  <inkml:trace contextRef="#ctx0" brushRef="#br0">329 18 6919,'0'0'16047,"-9"-4"-14088,5 2-1833,1 0 0,-1 0 1,0 1-1,1-1 0,-1 1 1,0 0-1,0 0 0,0 1 0,0-1 1,0 1-1,0 0 0,0 0 1,0 0-1,0 0 0,0 1 0,1 0 1,-1 0-1,0 0 0,0 0 1,0 0-1,1 1 0,-1-1 0,1 1 1,-1 0-1,1 0 0,0 1 0,-1-1 1,-3 5-1,-7 4 121,1 1 1,1 0-1,0 1 1,1 1-1,-12 17 0,18-24-62,1 0 0,0 1 0,0-1-1,1 1 1,0 0 0,0 0 0,1 0-1,0 0 1,0 0 0,1 1 0,0-1 0,0 16-1,2-21-175,-1-1-1,1 0 0,0 1 0,0-1 1,0 1-1,0-1 0,0 0 0,1 0 0,-1 0 1,1 0-1,-1 0 0,1 0 0,0 0 1,0 0-1,0 0 0,0-1 0,0 1 0,0-1 1,0 0-1,0 1 0,1-1 0,-1 0 1,0 0-1,1-1 0,-1 1 0,1 0 0,-1-1 1,1 1-1,-1-1 0,5 0 0,3 1-2,1-1-1,-1 1 1,0-2-1,1 0 1,-1 0-1,17-4 1,-18 2-6,-1-1 0,1 1 0,0-1 0,-1 0 0,0-1 0,0 0 0,0-1 0,-1 1 0,0-1 0,13-14 0,-16 15 0,0 0 0,0 0 0,0-1 0,-1 1 0,1-1 0,-1 0 0,-1 0 0,1 0 0,-1-1 0,0 1 0,-1 0 0,1-1 0,-1 1 0,-1-1 0,1 1 0,-1-9 0,-1 12-1,1 0 0,-1 0 0,0 0 0,0 0 0,0 0 1,0 1-1,0-1 0,-1 0 0,1 1 0,-1-1 0,0 1 0,0-1 0,0 1 0,0 0 0,0 0 1,0 0-1,-1 0 0,1 0 0,0 1 0,-1-1 0,0 1 0,1-1 0,-1 1 0,0 0 0,0 0 0,0 0 1,0 1-1,0-1 0,0 0 0,-4 1 0,-4-1-102,0 0 1,1 0-1,-1 1 1,0 1-1,0 0 0,1 1 1,-16 3-1,12 0-1056,0 1 1,0 0-1,1 1 0,-25 16 0,-20 18-7387,52-37 7352,-46 36-14806</inkml:trace>
</inkml:ink>
</file>

<file path=ppt/ink/ink36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06.843"/>
    </inkml:context>
    <inkml:brush xml:id="br0">
      <inkml:brushProperty name="width" value="0.025" units="cm"/>
      <inkml:brushProperty name="height" value="0.025" units="cm"/>
      <inkml:brushProperty name="color" value="#AB008B"/>
    </inkml:brush>
  </inkml:definitions>
  <inkml:trace contextRef="#ctx0" brushRef="#br0">0 76 21845,'0'0'1889,"50"5"482,-6-5 575,12 0-1664,11-6-578,8-6-447,-1-1-257,-1 0-641,-3-1-1377,-16 1-2883,-20 3-2433</inkml:trace>
</inkml:ink>
</file>

<file path=ppt/ink/ink36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07.186"/>
    </inkml:context>
    <inkml:brush xml:id="br0">
      <inkml:brushProperty name="width" value="0.025" units="cm"/>
      <inkml:brushProperty name="height" value="0.025" units="cm"/>
      <inkml:brushProperty name="color" value="#AB008B"/>
    </inkml:brush>
  </inkml:definitions>
  <inkml:trace contextRef="#ctx0" brushRef="#br0">0 0 19442,'0'0'7560,"51"30"-5959,13-30-352,9 0-512,8 0-545,-2 0-192,-3 0-1473,-9 0-3332,-10-2-2306,-10-4-2081</inkml:trace>
</inkml:ink>
</file>

<file path=ppt/ink/ink36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07.560"/>
    </inkml:context>
    <inkml:brush xml:id="br0">
      <inkml:brushProperty name="width" value="0.025" units="cm"/>
      <inkml:brushProperty name="height" value="0.025" units="cm"/>
      <inkml:brushProperty name="color" value="#AB008B"/>
    </inkml:brush>
  </inkml:definitions>
  <inkml:trace contextRef="#ctx0" brushRef="#br0">173 1 19635,'0'0'6053,"23"51"-4163,-20-23-545,-3 1-127,0 3-482,-6 1-255,-15 1-225,-6 4-32,-7-2 128,1 1-191,0-1-129,9-3-929,6-10-3075,16-11-6374</inkml:trace>
</inkml:ink>
</file>

<file path=ppt/ink/ink36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05.913"/>
    </inkml:context>
    <inkml:brush xml:id="br0">
      <inkml:brushProperty name="width" value="0.025" units="cm"/>
      <inkml:brushProperty name="height" value="0.025" units="cm"/>
      <inkml:brushProperty name="color" value="#AB008B"/>
    </inkml:brush>
  </inkml:definitions>
  <inkml:trace contextRef="#ctx0" brushRef="#br0">340 18 7944,'0'0'10911,"9"-3"-6005,0-1-3815,-5 2-622,-1 0 0,1 1 0,-1 0 0,1-1 0,-1 2 0,1-1 0,-1 0 0,1 1 1,6-1-1,-9 4 2329,-16 13-2447,-122 73-261,91-62-94,1 2 0,1 2 1,-43 41-1,84-70 4,1 1 0,-1-1 0,1 1 0,-1 0 0,1 0 0,0 0 0,0 0 0,1 0 0,-1 0 0,1 0 0,-2 5 0,3-7 0,0 1 0,0-1 0,0 0 0,0 0 0,1 0 0,-1 0 0,0 0 0,1 0 0,-1 0 0,0 0 0,1 0 0,-1 0 0,1 0 0,0 0 0,-1 0 0,1-1 0,0 1 0,0 0 0,-1 0 0,1-1 0,0 1 0,0 0 0,0-1 0,0 1 0,0-1 0,0 1 0,0-1 0,0 1 0,0-1 0,0 0 0,0 0 0,0 1 0,0-1 0,0 0 0,0 0 0,0 0 0,0 0 0,2-1 0,60 6-16,0-2-1,1-4 1,90-12-1,-108 9-82,50-5-3181,-34 1-4336,-30 4-1918</inkml:trace>
</inkml:ink>
</file>

<file path=ppt/ink/ink36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06.423"/>
    </inkml:context>
    <inkml:brush xml:id="br0">
      <inkml:brushProperty name="width" value="0.025" units="cm"/>
      <inkml:brushProperty name="height" value="0.025" units="cm"/>
      <inkml:brushProperty name="color" value="#AB008B"/>
    </inkml:brush>
  </inkml:definitions>
  <inkml:trace contextRef="#ctx0" brushRef="#br0">245 15 14446,'0'0'11819,"-12"-2"-10057,8 1-1638,-1 0-41,0 0 0,1 0 0,-1 1-1,0-1 1,1 1 0,-1 0 0,0 0 0,1 1 0,-1 0 0,0-1 0,1 1 0,-1 1 0,1-1 0,-1 1 0,1-1 0,0 1 0,0 1 0,0-1 0,-4 3 0,-9 9 181,1 0 0,0 1 0,1 1 0,-17 22 0,28-32-170,0-1-1,0 2 1,0-1-1,0 0 1,1 1-1,0-1 0,0 1 1,1 0-1,0 0 1,0 0-1,1 1 1,0-1-1,0 0 1,0 0-1,1 1 1,1 9-1,0-14-91,0-1 0,1 1 0,-1-1 0,0 1 0,1-1 0,0 1 0,-1-1 1,1 0-1,0 0 0,0 0 0,1 0 0,-1 0 0,0 0 0,0-1 0,1 1 0,-1-1 0,1 0 0,0 1 0,-1-1 0,1 0 0,0-1 1,0 1-1,-1 0 0,1-1 0,0 1 0,0-1 0,0 0 0,5-1 0,3 2-4,1-1 1,-1-1-1,0 0 0,0-1 0,1 0 1,12-4-1,-14 1 2,0 0 0,-1 0 0,1 0 0,-1-1 0,0-1 0,-1 0 0,1 0 0,-1 0 0,-1-1 0,0 0 0,0-1 0,0 0 0,6-11 0,-11 16 0,1 1 0,-1-1 0,0 0 0,-1 0 0,1 0 0,-1 0 0,1 0 0,-1 0 0,0 0 0,-1 0 0,1-1 0,-1 1 0,0 0 0,0 0 0,0-1 0,0 1 0,-1 0 0,0 0 0,0 0 0,0-1 0,0 1 0,-1 0 0,1 0 0,-1 1 0,0-1 0,0 0 0,-1 1 0,1-1 0,-1 1 0,1 0 0,-1-1 0,0 1 0,-1 1 0,1-1 0,0 0 0,-5-2 0,0 1-222,0-1 0,0 1 0,-1 1-1,1 0 1,-1 0 0,0 1 0,0 0 0,-11-1 0,2 1-1323,1 1 0,-1 1 0,-24 3 1,7 3-8695</inkml:trace>
</inkml:ink>
</file>

<file path=ppt/ink/ink36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04.476"/>
    </inkml:context>
    <inkml:brush xml:id="br0">
      <inkml:brushProperty name="width" value="0.025" units="cm"/>
      <inkml:brushProperty name="height" value="0.025" units="cm"/>
      <inkml:brushProperty name="color" value="#AB008B"/>
    </inkml:brush>
  </inkml:definitions>
  <inkml:trace contextRef="#ctx0" brushRef="#br0">196 1 10602,'0'0'18508,"1"9"-17632,-1-4-841,0 1 0,-1-1 0,1 0 0,-1 1 0,0-1 0,0 0 0,-1 0 0,0 1 0,0-1 1,0-1-1,0 1 0,-1 0 0,1 0 0,-1-1 0,-1 0 0,1 1 0,-1-1 0,1 0 0,-1-1 0,-5 5 0,-53 44 152,44-39 235,2 1-1,0 0 1,-17 20 0,33-34-419,-1 0-1,1 0 1,0 0-1,0 0 1,0 1-1,-1-1 1,1 0-1,0 0 1,0 0-1,0 1 1,0-1-1,0 0 1,0 0-1,-1 1 1,1-1-1,0 0 1,0 0-1,0 1 1,0-1-1,0 0 1,0 1-1,0-1 1,0 0-1,0 0 1,0 1-1,0-1 1,0 0-1,0 0 1,1 1-1,-1-1 1,0 0-1,0 0 1,0 1-1,0-1 1,0 0-1,0 0 1,1 0-1,-1 1 1,0-1-1,0 0 1,0 0-1,1 1 1,15 3 48,29-5-38,-38 1-14,214-24-9854,-184 17 2862</inkml:trace>
</inkml:ink>
</file>

<file path=ppt/ink/ink36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04.916"/>
    </inkml:context>
    <inkml:brush xml:id="br0">
      <inkml:brushProperty name="width" value="0.025" units="cm"/>
      <inkml:brushProperty name="height" value="0.025" units="cm"/>
      <inkml:brushProperty name="color" value="#AB008B"/>
    </inkml:brush>
  </inkml:definitions>
  <inkml:trace contextRef="#ctx0" brushRef="#br0">228 32 16335,'0'0'5323,"-9"-6"-2723,5 3-2410,0 0 0,-1 0 0,1 1 0,0-1 0,-1 1 0,0 0 0,0 1 0,1-1 0,-1 1 0,0 0 0,0 0 0,0 0 0,0 1 0,-1 0 0,1 0 0,0 0 0,0 0 0,0 1 0,0 0 0,0 0 0,0 1 0,1-1 0,-1 1 0,0 0 0,0 0 0,-6 5 0,4-1-21,-1 0 0,1 1 1,0 0-1,1 0 0,0 1 0,0 0 1,0 0-1,1 0 0,0 1 0,-6 16 1,10-22-132,-1-1 1,1 1 0,0 0 0,0 0 0,1 0 0,-1 0 0,0 0 0,1 0 0,0 0 0,0 0 0,0 0-1,0 0 1,0 0 0,0 0 0,1 0 0,0 0 0,-1-1 0,1 1 0,0 0 0,0 0 0,1 0 0,-1-1-1,1 1 1,-1-1 0,1 1 0,0-1 0,0 1 0,0-1 0,0 0 0,0 0 0,0 0 0,1 0 0,-1 0-1,1-1 1,-1 1 0,1-1 0,0 0 0,3 2 0,5 0-39,0 0 0,0-1 0,1 0 0,-1-1 0,1 0 0,0-1 0,-1 0 0,1-1 0,-1 0 0,1-1 0,-1 0 0,1-1 0,14-5 0,-21 6 0,1 0 0,-1 0 0,0 0 0,-1 0 0,1-1 0,0 1 0,-1-1 0,1 0 0,-1-1 0,0 1 0,0-1 0,-1 0 0,1 0 0,-1 0 0,1 0 0,-1-1 0,-1 1 0,1-1 0,-1 0 0,1 0 0,-1 0 0,-1 0 0,1 0 0,-1 0 0,0 0 0,0-1 0,0 1 0,-1 0 0,0-1 0,-1-9 0,1 13 2,0 0 0,-1 1 0,1-1 0,-1 0 0,1 0-1,-1 0 1,0 1 0,0-1 0,0 0 0,0 1 0,0-1 0,0 1 0,0-1 0,-1 1 0,1 0 0,0-1-1,-1 1 1,1 0 0,-1 0 0,1 0 0,-3-1 0,-1 0 3,1 0-1,0 1 1,-1 0 0,1 0-1,-1 0 1,1 0 0,-1 1-1,-8 0 1,4 0-47,1 1 0,-1 0 0,0 0 0,0 1 0,1 0 0,-1 1 0,1 0 0,0 0 0,-9 6 0,-13 14-2284,2 2-3890,6 0-3355</inkml:trace>
</inkml:ink>
</file>

<file path=ppt/ink/ink36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05.305"/>
    </inkml:context>
    <inkml:brush xml:id="br0">
      <inkml:brushProperty name="width" value="0.025" units="cm"/>
      <inkml:brushProperty name="height" value="0.025" units="cm"/>
      <inkml:brushProperty name="color" value="#AB008B"/>
    </inkml:brush>
  </inkml:definitions>
  <inkml:trace contextRef="#ctx0" brushRef="#br0">0 108 16271,'0'0'5777,"16"5"-3824,20 3-876,1-2-1,0-1 1,0-2 0,63-2-1,171-21 1127,-200 13-1979,761-94 571,-787 95-789,-22 4-773,-34 7-2687,-37 6-6920,18-7-2038</inkml:trace>
</inkml:ink>
</file>

<file path=ppt/ink/ink36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08.795"/>
    </inkml:context>
    <inkml:brush xml:id="br0">
      <inkml:brushProperty name="width" value="0.025" units="cm"/>
      <inkml:brushProperty name="height" value="0.025" units="cm"/>
      <inkml:brushProperty name="color" value="#AB008B"/>
    </inkml:brush>
  </inkml:definitions>
  <inkml:trace contextRef="#ctx0" brushRef="#br0">15 16 14157,'-1'0'453,"0"-1"-1,0 1 0,1 0 1,-1-1-1,0 1 0,0-1 0,1 1 1,-1-1-1,0 1 0,1-1 1,-1 1-1,0-1 0,1 1 1,-1-1-1,1 0 0,-1 0 0,1 1 1,-1-1-1,1 0 0,-1 0 1,1 1-1,0-2 0,16 1 2228,36 13-1680,234 64 2393,2 2-2990,-286-78-400,-1 0 0,1 0 0,-1 1 0,1-1 0,-1 1 0,0-1 0,1 1 0,-1-1 0,0 1 0,0-1 0,1 1 0,-1 0 0,0 0 0,0 0 0,0 0 0,0 0 0,0 0 0,0 0 0,0 0 0,0 0 0,0 0 0,-1 1 0,2 1 0,-3-1 19,1-1 0,-1 1 1,0-1-1,0 1 0,0-1 1,-1 1-1,1-1 0,0 0 0,0 0 1,-1 1-1,1-1 0,-1 0 1,1 0-1,-1 0 0,1-1 0,-1 1 1,0 0-1,1-1 0,-3 1 0,-81 34 72,-141 38-1,137-48-79,-132 57-1,221-82-12,-1 0-1,1 0 1,-1 0 0,1 0 0,-1 0-1,1 1 1,-1-1 0,1 0-1,0 0 1,-1 0 0,1 0-1,-1 1 1,1-1 0,-1 0 0,1 0-1,0 1 1,-1-1 0,1 0-1,0 1 1,-1-1 0,1 0 0,0 1-1,-1-1 1,1 1 0,0-1-1,0 0 1,-1 1 0,1-1-1,0 1 1,0-1 0,0 1 0,0-1-1,0 1 1,0-1 0,0 1-1,0 0 1,19 4-6,46-5-601,-56-1 283,10 1-2840,-1-2-1,31-5 0,-12-4-5847</inkml:trace>
</inkml:ink>
</file>

<file path=ppt/ink/ink36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09.592"/>
    </inkml:context>
    <inkml:brush xml:id="br0">
      <inkml:brushProperty name="width" value="0.025" units="cm"/>
      <inkml:brushProperty name="height" value="0.025" units="cm"/>
      <inkml:brushProperty name="color" value="#AB008B"/>
    </inkml:brush>
  </inkml:definitions>
  <inkml:trace contextRef="#ctx0" brushRef="#br0">1 15 15278,'0'0'11724,"73"0"-10347,-15-4-512,11-1-513,4 1-256,0 3-64,-7 1-224,-10 0-1313,-14 0-2147,-20 3-1537,-19 1-2434</inkml:trace>
</inkml:ink>
</file>

<file path=ppt/ink/ink36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09.919"/>
    </inkml:context>
    <inkml:brush xml:id="br0">
      <inkml:brushProperty name="width" value="0.025" units="cm"/>
      <inkml:brushProperty name="height" value="0.025" units="cm"/>
      <inkml:brushProperty name="color" value="#AB008B"/>
    </inkml:brush>
  </inkml:definitions>
  <inkml:trace contextRef="#ctx0" brushRef="#br0">1 1 15951,'0'0'9449,"85"15"-7623,-14-15-1186,8 0-512,0 1-128,-7 2-832,-14 1-3332,-15-4-4645</inkml:trace>
</inkml:ink>
</file>

<file path=ppt/ink/ink36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11.040"/>
    </inkml:context>
    <inkml:brush xml:id="br0">
      <inkml:brushProperty name="width" value="0.025" units="cm"/>
      <inkml:brushProperty name="height" value="0.025" units="cm"/>
      <inkml:brushProperty name="color" value="#AB008B"/>
    </inkml:brush>
  </inkml:definitions>
  <inkml:trace contextRef="#ctx0" brushRef="#br0">1 0 20211</inkml:trace>
</inkml:ink>
</file>

<file path=ppt/ink/ink36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11.536"/>
    </inkml:context>
    <inkml:brush xml:id="br0">
      <inkml:brushProperty name="width" value="0.025" units="cm"/>
      <inkml:brushProperty name="height" value="0.025" units="cm"/>
      <inkml:brushProperty name="color" value="#AB008B"/>
    </inkml:brush>
  </inkml:definitions>
  <inkml:trace contextRef="#ctx0" brushRef="#br0">74 37 16848,'-2'10'4271,"-28"175"1890,10 8-3547,4 196-4839,16-467 2293,-2 0-7,3 0 1,4 0 0,26-135 0,-28 198-60,8-31-53,20-51 1,-28 87 72,1 0 0,1 0 0,0 1 0,0-1 0,1 1 0,0 0 0,0 1 0,1-1 0,0 1 0,1 1 0,9-9 0,-15 14 4,1 0-1,0 1 0,-1-1 1,1 1-1,0-1 1,0 1-1,0 0 0,0 0 1,0 0-1,1 1 1,-1-1-1,0 1 0,0 0 1,0 0-1,1 0 1,-1 0-1,0 0 0,0 1 1,0-1-1,1 1 1,4 2-1,-3-1-3,0 1 1,0 0-1,-1 0 0,1 0 0,-1 1 0,0-1 1,0 1-1,0 0 0,0 0 0,-1 0 1,0 1-1,4 5 0,-3-3-10,0-1 0,-1 1 0,1 0-1,-1 0 1,-1 0 0,1 1 0,-1-1-1,-1 0 1,1 1 0,-1 0 0,0-1 0,-1 1-1,0 0 1,0-1 0,-1 1 0,0 0 0,0-1-1,-1 1 1,-2 7 0,-1-8 77,0 0-1,-1 0 1,0-1-1,0 1 1,0-1-1,-1 0 1,0-1 0,0 0-1,0 0 1,-1 0-1,1-1 1,-1 0-1,-10 3 1,0 0 64,0 0 1,-1-2-1,0 0 1,-38 5-1,52-10-161,-1 0 0,1 0 0,-1 0 0,1 0 0,-1-1 0,1 0-1,-1 0 1,1 0 0,-9-4 0,13 4-77,0 1 1,-1-1-1,1 0 1,0 0-1,0 0 0,0 0 1,0 0-1,0 0 0,0 0 1,0 0-1,0 0 0,1 0 1,-1-1-1,0 1 0,1 0 1,-1 0-1,1-1 1,-1 1-1,1 0 0,0-1 1,-1 1-1,1-1 0,0 1 1,0-1-1,0 1 0,0 0 1,0-1-1,0 1 0,1-1 1,-1 1-1,0 0 0,1-1 1,-1 1-1,1 0 1,-1-1-1,1 1 0,0 0 1,0 0-1,-1-1 0,1 1 1,0 0-1,2-1 0,4-7-1109,0 1-1,1 0 1,0 1 0,0-1-1,1 2 1,0-1-1,16-8 1,30-15-5880</inkml:trace>
</inkml:ink>
</file>

<file path=ppt/ink/ink36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11.896"/>
    </inkml:context>
    <inkml:brush xml:id="br0">
      <inkml:brushProperty name="width" value="0.025" units="cm"/>
      <inkml:brushProperty name="height" value="0.025" units="cm"/>
      <inkml:brushProperty name="color" value="#AB008B"/>
    </inkml:brush>
  </inkml:definitions>
  <inkml:trace contextRef="#ctx0" brushRef="#br0">132 69 14221,'0'0'7421,"-11"10"-4837,-1-1-2163,0 1 0,1 1 0,1 0 0,0 1 0,0 0 0,1 0 1,1 1-1,-13 24 0,17-28-287,1 1 0,0-1 0,1 1 0,0-1 0,0 1 0,1 0 0,0 0 1,1 0-1,0 0 0,2 14 0,-1-22-116,-1 0 0,1 0 1,-1 0-1,1 0 0,0 0 1,0 0-1,0 0 0,0 0 1,0-1-1,0 1 0,0 0 0,1-1 1,-1 1-1,0-1 0,1 1 1,0-1-1,-1 1 0,1-1 1,0 0-1,3 2 0,-1-2 19,-1-1 1,1 1-1,0-1 0,0 0 1,-1 0-1,1 0 0,0 0 0,0 0 1,-1-1-1,1 0 0,-1 0 0,1 0 1,0 0-1,-1 0 0,0-1 1,5-2-1,4-3 61,0 0 0,-1-1 0,0-1 1,0 1-1,-1-2 0,0 0 0,-1 0 0,0 0 0,0-1 1,-1-1-1,0 1 0,-1-1 0,-1-1 0,0 1 1,-1-1-1,0 0 0,0 0 0,-2-1 0,0 1 0,0-1 1,-1 1-1,0-20 0,-2 30-98,0 0 0,0 0 0,0-1 0,-1 1 0,1 0 0,-1 0 0,0 0 0,0 0 0,0 0 0,0 0 0,-1 0 0,1 0 0,-1 0 0,1 1 0,-1-1 0,0 1 0,0-1 0,0 1 0,-1 0 0,1-1 0,0 1 0,-1 0 0,1 1 0,-1-1 0,0 0 0,0 1 0,0-1 0,0 1 0,0 0 0,0 0 0,0 0 0,0 1 0,0-1 0,0 1 0,0-1 0,-1 1 0,1 0 0,0 0 0,-5 1 0,6 0-220,0 0 1,0 0-1,1 0 1,-1 0-1,0 0 1,1 1-1,-1-1 1,1 0-1,-1 1 1,1-1-1,0 1 1,0-1-1,0 1 1,0-1-1,0 1 1,0 0-1,0 0 1,0-1-1,1 1 1,-1 0-1,0 0 1,1 0-1,0 0 1,0 0-1,-1 0 1,1 0-1,0 0 1,0 0-1,1 0 1,-1 0-1,0 0 1,1 0-1,-1-1 1,1 1-1,0 0 1,-1 0-1,1 0 1,0-1-1,0 1 1,0 0-1,0-1 1,1 1-1,-1-1 1,0 1-1,1-1 1,-1 1-1,1-1 1,-1 0-1,1 0 1,2 2-1,30 2-5390,7-4-2280</inkml:trace>
</inkml:ink>
</file>

<file path=ppt/ink/ink36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12.238"/>
    </inkml:context>
    <inkml:brush xml:id="br0">
      <inkml:brushProperty name="width" value="0.025" units="cm"/>
      <inkml:brushProperty name="height" value="0.025" units="cm"/>
      <inkml:brushProperty name="color" value="#AB008B"/>
    </inkml:brush>
  </inkml:definitions>
  <inkml:trace contextRef="#ctx0" brushRef="#br0">202 4 11371,'0'0'4649,"-9"-2"-1584,5 2-2815,-1-1 0,1 1 0,-1 0 0,0 0 1,1 0-1,-1 0 0,0 1 0,1 0 0,-1 0 0,1 0 1,0 1-1,-1-1 0,1 1 0,0 0 0,0 1 1,0-1-1,0 0 0,0 1 0,0 0 0,1 0 0,-6 6 1,-6 6 299,0 1-1,-20 28 1,32-40-441,0 0 1,0 1-1,0 0 0,0-1 0,1 1 0,0 0 0,0 0 0,0 0 0,1 1 0,0-1 0,0 0 0,0 0 1,0 1-1,1-1 0,0 11 0,1-14-111,0-1 0,-1 0 1,1 1-1,0-1 0,0 0 1,-1 0-1,1 1 0,0-1 1,0 0-1,0 0 0,1 0 1,-1 0-1,0 0 0,0 0 0,0-1 1,1 1-1,-1 0 0,0-1 1,1 1-1,-1-1 0,1 1 1,-1-1-1,3 1 0,39 4 21,-34-5 8,34 1-11,-30-2-72,-1 1 0,1 1 1,-1 0-1,1 0 1,-1 1-1,16 5 0,-28-7 70,1 1-1,0-1 0,0 0 0,0 1 1,0-1-1,-1 0 0,1 1 0,0-1 0,0 1 1,-1-1-1,1 1 0,0 0 0,-1-1 1,1 1-1,-1 0 0,1-1 0,-1 1 0,1 0 1,-1 0-1,1-1 0,-1 1 0,0 0 1,1 0-1,-1 0 0,0 0 0,0 0 0,0-1 1,0 1-1,0 0 0,1 0 0,-2 0 1,1 0-1,0 0 0,0 0 0,0-1 0,0 1 1,0 0-1,-1 0 0,1 0 0,0 0 0,-1-1 1,1 1-1,-1 0 0,1 0 0,-2 1 1,-29 33 1368,27-32-1275,-34 31 257,-18 18-233,26-14-3578,33-42-1513,4 0 2398,3-4-155,19-21-6918</inkml:trace>
</inkml:ink>
</file>

<file path=ppt/ink/ink36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12.595"/>
    </inkml:context>
    <inkml:brush xml:id="br0">
      <inkml:brushProperty name="width" value="0.025" units="cm"/>
      <inkml:brushProperty name="height" value="0.025" units="cm"/>
      <inkml:brushProperty name="color" value="#AB008B"/>
    </inkml:brush>
  </inkml:definitions>
  <inkml:trace contextRef="#ctx0" brushRef="#br0">137 0 17008,'0'0'8232,"-50"74"-5413,23-32-1090,4 4-768,4-3-416,7 0-417,7-6-96,5-7-1057,5-12-1538,12-11-2113,2-7-1794</inkml:trace>
</inkml:ink>
</file>

<file path=ppt/ink/ink36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13.174"/>
    </inkml:context>
    <inkml:brush xml:id="br0">
      <inkml:brushProperty name="width" value="0.025" units="cm"/>
      <inkml:brushProperty name="height" value="0.025" units="cm"/>
      <inkml:brushProperty name="color" value="#AB008B"/>
    </inkml:brush>
  </inkml:definitions>
  <inkml:trace contextRef="#ctx0" brushRef="#br0">172 1 21300,'0'0'2119,"-7"10"-154,-11 21-1364,1 0 0,2 1 0,1 0 1,1 1-1,2 1 0,-10 52 0,-28 227 2574,43-227-3175,33-138 0,-9 1 0,-2-1 0,-3-1 0,12-91 0,-28 168 0,-1 0 0,1-1 0,2 1 0,0 0 0,4 45 0,-2-68 0,-1 1 0,1 0 0,-1-1 0,1 1 0,-1-1 0,1 1 0,0-1 0,0 1 0,0-1 0,0 1 0,0-1 0,0 0 0,0 1 0,0-1 0,0 0 0,1 0 0,-1 0 0,0 0 0,1 0 0,-1 0 0,1 0 0,-1-1 0,4 2 0,-1-1 0,0-1 0,0 1 0,0-1 0,1 0 0,-1 0 0,0 0 0,0 0 0,0-1 0,7-2 0,4-1 0,-1-1 0,1-1 0,-1 0 0,16-10 0,14-13 0,-27 17 0,1 1 0,0 0 0,0 2 0,37-14 0,-55 23-2,0-1 0,1 1 0,-1 0 0,0 0 0,1 0 0,-1 0 0,0 0 0,0 0 0,1 0 0,-1 0 0,0 0 0,1 0 0,-1 0 0,0 0 0,1 0 0,-1 0 0,0 0 0,1 0 1,-1 0-1,0 0 0,1 0 0,-1 0 0,0 1 0,0-1 0,1 0 0,-1 0 0,0 0 0,0 1 0,1-1 0,-1 0 0,0 0 0,0 0 0,0 1 0,1-1 0,-1 0 0,0 1 0,0-1 0,0 0 0,0 0 0,0 1 0,1-1 0,-1 0 0,0 1 0,0-1 0,-4 21-191,-13 18-64,5-22 329,8-12-33,0 1 0,0 0 0,0-1-1,1 1 1,0 1 0,0-1 0,0 0 0,1 1 0,0-1 0,0 1 0,0 7 0,2-14-39,1 1 0,0-1 0,0 0 0,0 1 0,-1-1 0,1 0 0,0 0 0,0 1 0,0-1 0,0 0 0,0 0 0,0 0 0,-1 0 0,1 0 0,0 0 0,0 0 0,0-1 0,0 1 0,0 0 0,-1 0 0,1-1 0,0 1 0,1-1 0,22-7 0,16-11-391,42-26 1,-8 3-164,-74 44 567,0 0 0,1 0 0,-1 0 0,0 0 0,0 0-1,0 0 1,-1 0 0,1 0 0,0 0 0,-1 0 0,1 0-1,-1 0 1,0 0 0,1-1 0,-3 4 0,-3 22 780,6-26-788,0 0 1,-1 0 0,1 0-1,0 0 1,1 0-1,-1 0 1,0 0 0,0 1-1,0-1 1,1 0-1,-1 0 1,0 0 0,1 0-1,-1 0 1,1-1 0,-1 1-1,1 0 1,-1 0-1,1 0 1,0 0 0,0 0-1,-1-1 1,1 1 0,0 0-1,0-1 1,0 1-1,0-1 1,0 1 0,-1-1-1,3 1 1,0 0 4,0 0 0,1-1 0,-1 1 1,0-1-1,1 0 0,-1 0 0,0 0 1,1 0-1,5-2 0,3-1 2,0 0 0,0-1 0,-1 0 0,19-10 0,-7 1-12,-1-1 0,0-1 0,24-23 0,-41 34 0,0-1 0,-1 0 0,1 1 0,-1-2 0,0 1 0,-1 0 0,1-1 0,-1 0 0,0 0 0,-1 0 0,1 0 0,-1 0 0,0 0 0,-1 0 0,1-1 0,-1 1 0,-1-1 0,1-11 0,-1 17 0,0 0 0,-1 0 0,1-1 0,0 1 0,0 0 0,-1 0 0,1 0 0,0 0 0,-1 0 0,1 0 0,-1 0 0,1 0 0,-1 0 0,0 1 0,1-1 0,-1 0 0,0 0 0,0 0 0,0 1 0,1-1 0,-1 0 0,0 1 0,0-1 0,0 1 0,0-1 0,0 1 0,0-1 0,0 1 0,0 0 0,0 0 0,0-1 0,0 1 0,-1 0 0,1 0 0,0 0 0,0 0 0,0 0 0,0 0 0,0 0 0,0 1 0,0-1 0,0 0 0,0 1 0,0-1 0,0 1 0,0-1 0,-2 1 0,-2 1 0,1 0 0,-1 0 0,1 1 0,-1-1 0,1 1 0,0 0 0,-1 0 0,2 0 0,-5 5 0,4-4 0,1 0 0,0 0 0,0 0 0,1 0 0,-1 1 0,1 0 0,0-1 0,0 1 0,0 0 0,1 0 0,0 0 0,0 0 0,0 0 0,1 0 0,-1 0 0,1 0 0,1 9 0,0-9 0,1-1 0,-1 1 0,1-1 0,0 1 0,0-1 0,1 1 0,-1-1 0,1 0 0,0 0 0,0-1 0,1 1 0,-1-1 0,1 1 0,-1-1 0,1 0 0,0 0 0,1-1 0,4 4 0,-1-1-509,1 0 1,0-1-1,1 0 0,-1 0 0,1-1 1,-1 0-1,1-1 0,0 0 0,12 1 1,-22-22-13879</inkml:trace>
</inkml:ink>
</file>

<file path=ppt/ink/ink36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13.530"/>
    </inkml:context>
    <inkml:brush xml:id="br0">
      <inkml:brushProperty name="width" value="0.025" units="cm"/>
      <inkml:brushProperty name="height" value="0.025" units="cm"/>
      <inkml:brushProperty name="color" value="#AB008B"/>
    </inkml:brush>
  </inkml:definitions>
  <inkml:trace contextRef="#ctx0" brushRef="#br0">0 0 20115,'0'0'3459</inkml:trace>
</inkml:ink>
</file>

<file path=ppt/ink/ink36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14.511"/>
    </inkml:context>
    <inkml:brush xml:id="br0">
      <inkml:brushProperty name="width" value="0.025" units="cm"/>
      <inkml:brushProperty name="height" value="0.025" units="cm"/>
      <inkml:brushProperty name="color" value="#AB008B"/>
    </inkml:brush>
  </inkml:definitions>
  <inkml:trace contextRef="#ctx0" brushRef="#br0">81 204 11787,'0'0'2184,"1"-10"-70,1 0-2067,0-19 5558,-4 48-4547,-33 177 2386,15-93-3127,-8 132 0,39-268-7180,4-34 4160,-8-109-3232,-7-2 5456,-2 52 4336,9 155 189,29 115-2989,-29-113-517,2-1-1,1 0 0,2 0 0,0-1 0,29 47 1,-40-73-473,0-1 1,1-1-1,-1 1 1,0 0-1,1 0 1,-1 0-1,1-1 1,0 1 0,0-1-1,-1 1 1,1-1-1,0 0 1,0 1-1,0-1 1,0 0-1,1 0 1,-1-1 0,0 1-1,0 0 1,5 0-1,-5-1 24,0-1-1,0 1 0,0-1 0,0 0 1,0 0-1,0 1 0,-1-1 1,1 0-1,0-1 0,0 1 1,-1 0-1,1 0 0,-1-1 1,1 1-1,-1-1 0,1 1 1,-1-1-1,2-2 0,3-7 140,1 0-1,-2-1 0,1 0 1,-2 0-1,7-24 0,-1-13-68,-3 0 1,-1 0-1,-3-1 0,-2 0 0,-6-56 0,4 95-138,0 0 0,-1 0 0,-1 0 0,0 0 0,-9-21 0,7 94-973,6-41 282,0 1-1,2 0 0,0-1 1,1 1-1,10 26 0,-7-27-2675,1-1-1,21 36 1,-4-18-7482</inkml:trace>
</inkml:ink>
</file>

<file path=ppt/ink/ink36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14.899"/>
    </inkml:context>
    <inkml:brush xml:id="br0">
      <inkml:brushProperty name="width" value="0.025" units="cm"/>
      <inkml:brushProperty name="height" value="0.025" units="cm"/>
      <inkml:brushProperty name="color" value="#AB008B"/>
    </inkml:brush>
  </inkml:definitions>
  <inkml:trace contextRef="#ctx0" brushRef="#br0">65 16 14446,'0'0'7025,"-10"-3"-4847,-29-9-673,39 12-1487,-1 0 0,0 1 0,0-1 0,0 0 0,0 1 0,1-1 0,-1 1 0,0-1 0,0 1 0,1 0 0,-1-1 0,0 1 0,1-1 0,-1 1 0,0 0 0,1 0 0,-1-1 0,1 1 0,0 0 0,-1 0 0,1 0 0,0 0 0,-1-1 0,1 1 0,0 0-1,0 0 1,0 0 0,-1 0 0,1 0 0,0 0 0,0 0 0,1 0 0,-1 0 0,0 1 0,2 36 4,-1-37-5,-1 3-11,1-1 1,0 1-1,0 0 1,0 0-1,0-1 1,0 1-1,1-1 0,0 1 1,0-1-1,0 0 1,0 1-1,0-1 1,1 0-1,0 0 1,-1-1-1,1 1 1,0-1-1,0 1 1,0-1-1,1 0 1,-1 0-1,0 0 0,1-1 1,-1 1-1,1-1 1,0 0-1,-1 0 1,1 0-1,0 0 1,6 0-1,-1 0 71,0-1 0,0 0 0,0 0 0,0-1 0,0 0 0,0-1 0,0 0 0,0 0 0,-1-1 0,1 0 0,-1-1 0,10-5 0,2-4 300,35-30 0,18-14 86,-72 57-461,0-1 0,0 1 0,0-1 0,0 1 0,0-1 0,0 1-1,0 0 1,0 0 0,0-1 0,0 1 0,0 0 0,0 0 0,0 0 0,0 0 0,0 0 0,1 0 0,-1 0 0,0 1 0,0-1-1,0 0 1,0 1 0,0-1 0,0 1 0,0-1 0,0 1 0,0-1 0,0 1 0,-1-1 0,1 1 0,0 0 0,0 0-1,0-1 1,-1 1 0,1 0 0,0 0 0,-1 0 0,1 0 0,0 2 0,21 50 99,-9-19-101,-11-30 27,1-1-1,0 0 0,-1-1 0,1 1 1,0 0-1,0-1 0,1 0 1,-1 0-1,0 0 0,1 0 1,0 0-1,-1-1 0,1 1 1,0-1-1,-1 0 0,1 0 1,0-1-1,0 1 0,7-1 1,8 1 74,1-1 0,33-5 0,-33 2-141,49 0-302,-46 3-1279,0-1 0,41-7 0,-62 7 1198,0 1-1,1-1 1,-1 0-1,0 0 0,0-1 1,0 1-1,-1 0 1,1-1-1,0 1 0,0-1 1,-1 1-1,1-1 1,-1 0-1,1 0 1,-1 0-1,0 0 0,0 0 1,0 0-1,0 0 1,0 0-1,0 0 0,0-3 1,7-20-7398</inkml:trace>
</inkml:ink>
</file>

<file path=ppt/ink/ink36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15.272"/>
    </inkml:context>
    <inkml:brush xml:id="br0">
      <inkml:brushProperty name="width" value="0.025" units="cm"/>
      <inkml:brushProperty name="height" value="0.025" units="cm"/>
      <inkml:brushProperty name="color" value="#AB008B"/>
    </inkml:brush>
  </inkml:definitions>
  <inkml:trace contextRef="#ctx0" brushRef="#br0">0 0 12268,'0'0'6315,"2"12"-4831,3 110 818,4 44 558,-9-163-2821,0-1 0,1 1 0,-1 0 0,0 0 0,1-1 0,0 1 1,0 0-1,0-1 0,0 1 0,0 0 0,0-1 0,1 1 0,-1-1 0,1 0 0,0 0 0,0 1 0,-1-1 0,1 0 0,1-1 0,-1 1 0,0 0 0,0-1 0,4 3 0,-1-3-58,0 0-1,-1 0 0,1 0 1,0-1-1,0 0 0,0 1 1,0-2-1,-1 1 0,1-1 1,0 1-1,0-1 0,0-1 1,4-1-1,3 0-431,-1-1 150,1 0 0,-1 1-1,0 1 1,1 0-1,-1 1 1,19 0 0,-27 1 330,-1 1 0,1-1 0,0 1 0,-1 0 0,1 0 1,0 0-1,-1 0 0,1 0 0,-1 1 0,0-1 0,1 1 0,-1-1 1,0 1-1,0 0 0,0 0 0,0 0 0,0 0 0,-1 0 0,1 1 1,-1-1-1,1 0 0,-1 1 0,0-1 0,0 1 0,0 0 1,0-1-1,0 1 0,-1 0 0,1-1 0,-1 1 0,0 0 0,1 0 1,-2 2-1,2 0 184,0 0 0,0-1 0,-1 1 0,1-1 0,-1 1 0,-1 0 0,1-1 0,0 1 0,-1 0 0,0-1 1,0 1-1,-1-1 0,1 1 0,-1-1 0,0 0 0,0 0 0,-1 0 0,1 0 0,-1 0 0,1 0 0,-1-1 0,-1 1 0,1-1 1,0 0-1,-1 0 0,0 0 0,1 0 0,-1-1 0,0 1 0,0-1 0,-1 0 0,1 0 0,0-1 0,-5 2 0,1 0-122,0 0-1,0-1 0,0 0 1,0 0-1,-1-1 0,1 0 1,0 0-1,-1-1 1,1 0-1,-1-1 0,-11-1 1,16 1-101,0-1 1,0 1-1,0-1 1,1 1-1,-1-1 1,1 0-1,-1 0 1,1 0-1,0-1 1,0 1-1,0-1 1,0 0 0,0 0-1,1 0 1,-1 0-1,1 0 1,0-1-1,0 1 1,0-1-1,0 1 1,0-1-1,1 0 1,0 0-1,0 0 1,-1-5 0,1 4-324,0 1 1,0-1-1,1 0 1,-1 1-1,1-1 1,0 0-1,1 1 1,-1-1 0,1 1-1,1-6 1,-1 7-374,1 0-1,0 0 1,0 0 0,0 0 0,0 0 0,0 0-1,0 1 1,1-1 0,-1 1 0,1-1 0,0 1-1,0 0 1,-1 0 0,2 0 0,-1 1 0,0-1-1,0 1 1,0 0 0,1-1 0,4 0 0,25-7-7692</inkml:trace>
</inkml:ink>
</file>

<file path=ppt/ink/ink36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15.711"/>
    </inkml:context>
    <inkml:brush xml:id="br0">
      <inkml:brushProperty name="width" value="0.025" units="cm"/>
      <inkml:brushProperty name="height" value="0.025" units="cm"/>
      <inkml:brushProperty name="color" value="#AB008B"/>
    </inkml:brush>
  </inkml:definitions>
  <inkml:trace contextRef="#ctx0" brushRef="#br0">120 239 14286,'0'0'14370,"-1"-11"-14172,-4-36 234,5 45-382,-1 0 1,0 0-1,1 0 0,-1 0 0,0 0 0,0 1 0,-1-1 0,1 0 0,0 0 0,-1 1 0,1-1 0,-1 0 0,1 1 0,-1 0 1,1-1-1,-1 1 0,0 0 0,0 0 0,0 0 0,0 0 0,0 0 0,0 0 0,0 1 0,0-1 0,0 1 0,0-1 0,0 1 1,-1 0-1,-2 0 0,2-1-14,1 1 1,-1 0 0,1 0 0,0 1 0,-1-1 0,1 0-1,-1 1 1,1 0 0,-1-1 0,1 1 0,0 0-1,-1 0 1,1 0 0,0 0 0,0 1 0,0-1-1,0 1 1,0-1 0,0 1 0,0 0 0,1 0-1,-3 2 1,3-2-30,0 0 0,0-1 0,0 1 0,0 0 0,0 0 0,0-1 0,0 1 0,1 0-1,-1 0 1,1 0 0,-1 0 0,1 0 0,0 0 0,0 0 0,0 0 0,0 0 0,0 0 0,0 0 0,1 0 0,-1 0-1,1 0 1,-1 0 0,1 0 0,0 0 0,-1-1 0,1 1 0,0 0 0,0 0 0,1-1 0,-1 1 0,0-1-1,0 1 1,1-1 0,-1 1 0,1-1 0,-1 0 0,1 0 0,0 0 0,-1 0 0,1 0 0,0 0 0,0 0-1,0 0 1,0-1 0,0 1 0,-1-1 0,4 1 0,13 2 2,0-1 0,0 0 1,0-2-1,27-2 0,-15 1 3,30 0-147,-24 0 94,1 1 0,0 2 0,45 7 0,-58 1 190,-24-10-140,0 0-1,1 0 0,-1 0 1,0 1-1,0-1 0,0 0 1,1 0-1,-1 0 0,0 0 1,0 1-1,0-1 0,0 0 1,0 0-1,0 1 1,1-1-1,-1 0 0,0 0 1,0 1-1,0-1 0,0 0 1,0 0-1,0 0 0,0 1 1,0-1-1,0 0 0,0 0 1,0 1-1,0-1 1,0 0-1,0 0 0,0 1 1,-1-1-1,1 0 0,0 0 1,0 1-1,0-1 0,0 0 1,0 0-1,0 0 0,-1 1 1,1-1-1,0 0 1,-2 1 15,0-1 0,1 1 0,-1-1 0,0 1 1,1-1-1,-1 0 0,0 1 0,1-1 0,-1 0 1,0 0-1,0 0 0,1-1 0,-1 1 0,0 0 1,0-1-1,1 1 0,-1-1 0,1 0 0,-1 1 1,0-1-1,-2-2 0,-2-1-24,1 0 0,0-1 0,0 0 0,0 0 0,0 0 0,1 0 0,0-1 0,0 0 0,0 0 0,1 0 0,-4-8 0,-25-74 0,28 75 0,1 0 0,0-1 0,1 1 0,-1-23 0,4 35 0,-1 0 0,0 0 0,0 0 0,0 0 0,1 0 0,-1 1 0,0-1 0,1 0 0,-1 0 0,1 0 0,-1 0 0,1 0 0,0 1 0,-1-1 0,1 0 0,0 0 0,-1 1 0,1-1 0,0 1 0,0-1 0,0 1 0,0-1 0,-1 1 0,1-1 0,0 1 0,0 0 0,0-1 0,0 1 0,0 0 0,0 0 0,0 0 0,2-1 0,41 1 0,-29 0 0,107 7-2930,-4 1-5345,-45-8-7137</inkml:trace>
</inkml:ink>
</file>

<file path=ppt/ink/ink36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16.595"/>
    </inkml:context>
    <inkml:brush xml:id="br0">
      <inkml:brushProperty name="width" value="0.025" units="cm"/>
      <inkml:brushProperty name="height" value="0.025" units="cm"/>
      <inkml:brushProperty name="color" value="#AB008B"/>
    </inkml:brush>
  </inkml:definitions>
  <inkml:trace contextRef="#ctx0" brushRef="#br0">3856 487 12780,'-38'-40'572,"-2"2"-1,-1 2 1,-1 2 0,-2 2 0,-2 1-1,-1 3 1,-1 1 0,-1 3-1,-1 2 1,-78-23 0,9 11 379,-2 5 1,-1 6 0,-132-9-1,-375 20-198,498 20-668,0 5 1,0 5-1,2 7 0,1 5 1,1 5-1,-173 74 1,241-82 113,1 2 1,2 2 0,1 3 0,1 2 0,2 2-1,2 3 1,2 2 0,2 2 0,1 2 0,3 1-1,2 3 1,2 1 0,-46 85 0,45-63-170,5 1 1,2 1-1,4 2 0,3 1 1,3 1-1,4 1 1,4 0-1,3 1 0,4 1 1,4-1-1,3 1 1,16 125-1,-9-164-152,3-1 0,1 0-1,2 0 1,2-1 0,2-1 0,2-1 0,1 0-1,46 66 1,-43-75-24,1-2-1,2 0 1,1-1-1,1-2 0,1 0 1,1-2-1,1-2 1,1-1-1,1-1 1,53 23-1,-30-22-196,1-2 0,0-3 0,2-2 0,-1-3-1,2-2 1,61 0 0,-4-6 254,-1-6 0,135-21 0,7-17 67,287-85 0,238-131 2639,-350 75-18,-330 131-1889,-3-5 0,104-76 1,-149 91-382,-1-3 1,-3-1 0,-2-3 0,75-93 0,-94 98-186,-1 0 0,-2-2 0,-2-1 0,-2-1 1,-2-1-1,-2 0 0,13-54 0,-21 58-70,-2 0 0,-2 0 0,-2-1 0,-2 0 0,-1 0-1,-3 0 1,-2 0 0,-2 0 0,-13-60 0,11 77-152,-1 2 0,-1-1 1,-2 1-1,0 0 0,-2 1 1,0 0-1,-2 1 0,-1 1 1,0 0-1,-2 2 0,-1 0 1,0 0-1,-2 2 0,0 1 1,-1 0-1,-27-16 1,17 17-548,0 1 0,0 1 0,-2 2 0,1 1 0,-2 2 0,1 1 0,-1 2 0,-1 2 0,-69-3 0,57 8-851,0 2 0,1 2 0,-1 3 0,1 1 0,1 2 0,-90 33 1,-28 29-4857</inkml:trace>
</inkml:ink>
</file>

<file path=ppt/ink/ink36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22.841"/>
    </inkml:context>
    <inkml:brush xml:id="br0">
      <inkml:brushProperty name="width" value="0.025" units="cm"/>
      <inkml:brushProperty name="height" value="0.025" units="cm"/>
      <inkml:brushProperty name="color" value="#AB008B"/>
    </inkml:brush>
  </inkml:definitions>
  <inkml:trace contextRef="#ctx0" brushRef="#br0">216 0 17553,'0'0'923,"-9"9"-261,2 1-497,0 1 1,0-1-1,1 1 0,0 1 1,0-1-1,2 1 0,-1 0 1,2 0-1,-3 12 1,-20 134 1485,21-117-1374,-64 611 2091,20 876-1,101-689-1500,0 65-100,-52-885-808,1 142-835,-35 290-1,24-416-1703,1-22-886,8-13 3172,1 1-1,-1-1 1,1 0-1,-1 0 0,1 1 1,-1-1-1,0 0 1,1 0-1,-1 0 1,1 0-1,-1 0 0,1 0 1,-1 0-1,0 0 1,1 0-1,-1 0 1,1 0-1,-1 0 1,1 0-1,-1 0 0,0-1 1,1 1-1,-1 0 1,0-1-1,-14-11-12533</inkml:trace>
</inkml:ink>
</file>

<file path=ppt/ink/ink36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23.667"/>
    </inkml:context>
    <inkml:brush xml:id="br0">
      <inkml:brushProperty name="width" value="0.025" units="cm"/>
      <inkml:brushProperty name="height" value="0.025" units="cm"/>
      <inkml:brushProperty name="color" value="#AB008B"/>
    </inkml:brush>
  </inkml:definitions>
  <inkml:trace contextRef="#ctx0" brushRef="#br0">0 381 16592,'0'0'1099,"12"7"-559,1 0-522,0 0 1,1-2 0,0 0-1,0 0 1,1-1 0,-1-1-1,1-1 1,0 0 0,-1 0-1,30-3 1,176-18 122,-181 14-124,2965-291-268,-228 187 5151,-2239 127-5156,68-1-5621,-599-18 1798,-5-6-2033</inkml:trace>
</inkml:ink>
</file>

<file path=ppt/ink/ink36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24.040"/>
    </inkml:context>
    <inkml:brush xml:id="br0">
      <inkml:brushProperty name="width" value="0.025" units="cm"/>
      <inkml:brushProperty name="height" value="0.025" units="cm"/>
      <inkml:brushProperty name="color" value="#AB008B"/>
    </inkml:brush>
  </inkml:definitions>
  <inkml:trace contextRef="#ctx0" brushRef="#br0">253 20 17681,'12'-3'331,"12"-3"17,0 2 1,0 1-1,0 0 1,0 2-1,1 1 1,-1 1-1,0 1 1,47 11-1,-50-8-79,0 1 0,0 0 0,-1 2 0,0 1 1,-1 0-1,0 2 0,0 0 0,-1 1 0,-1 0 0,31 30 0,-44-39-267,0 1 1,0 1-1,-1-1 0,0 0 1,0 1-1,0 0 0,0 0 0,-1 0 1,1 0-1,-1 0 0,-1 0 1,1 1-1,-1-1 0,0 1 0,0-1 1,0 10-1,-1-7 9,-1-1 1,0 1 0,-1-1-1,0 0 1,0 0-1,-1 0 1,1 0-1,-2 0 1,1-1-1,-1 1 1,-5 6-1,-11 12 131,-1-1 0,-1-1 0,-1 0 0,-43 30 0,59-47-84,-364 264 2743,176-132-10353,140-98-3013</inkml:trace>
</inkml:ink>
</file>

<file path=ppt/ink/ink36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24.738"/>
    </inkml:context>
    <inkml:brush xml:id="br0">
      <inkml:brushProperty name="width" value="0.025" units="cm"/>
      <inkml:brushProperty name="height" value="0.025" units="cm"/>
      <inkml:brushProperty name="color" value="#AB008B"/>
    </inkml:brush>
  </inkml:definitions>
  <inkml:trace contextRef="#ctx0" brushRef="#br0">1 1120 18449,'0'0'3732,"18"-11"-2905,40-27-150,-2-3-1,-1-3 0,-3-2 1,54-60-1,182-240 240,-227 265-781,-4-3-1,-4-2 1,44-97 0,-85 151-33,-3 10 29,-11 32-49,-23 77-186,4 1 0,3 0 0,-6 104 0,23-166-189,-2 24-132,4 56 0,12-31-2856,-10-66 1978,0 0 0,0 0 0,1-1 0,0 1 0,9 12 1,13 5-12888</inkml:trace>
</inkml:ink>
</file>

<file path=ppt/ink/ink36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25.300"/>
    </inkml:context>
    <inkml:brush xml:id="br0">
      <inkml:brushProperty name="width" value="0.025" units="cm"/>
      <inkml:brushProperty name="height" value="0.025" units="cm"/>
      <inkml:brushProperty name="color" value="#AB008B"/>
    </inkml:brush>
  </inkml:definitions>
  <inkml:trace contextRef="#ctx0" brushRef="#br0">30 46 16912,'0'0'1030,"6"-9"91,15-25 758,-17 32 1247,-3 10-2456,-3 13-526,-15 46 924,6-29-798,2 0-1,1 1 1,1 0-1,3 1 1,1 67-1,3-102-266,0 0 0,1 0 0,0 0 0,0 0 0,0 0 0,1 0 0,0 0 0,0 0 0,0 0 0,0-1-1,1 1 1,-1-1 0,1 0 0,1 1 0,-1-1 0,0-1 0,1 1 0,6 5 0,-6-7-64,-1 0 0,1-1 0,-1 1 0,1-1 0,0 0-1,0 0 1,0 0 0,0 0 0,0 0 0,0-1 0,0 0 0,0 0 0,0 0 0,-1 0 0,1-1 0,0 0 0,0 1 0,0-1 0,0-1 0,0 1 0,-1-1 0,1 1-1,-1-1 1,1 0 0,3-3 0,2-1-771,-1 0 0,0-1 0,0-1-1,0 1 1,-1-1 0,0 0 0,-1-1-1,0 0 1,7-12 0,17-43-9066</inkml:trace>
</inkml:ink>
</file>

<file path=ppt/ink/ink36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25.657"/>
    </inkml:context>
    <inkml:brush xml:id="br0">
      <inkml:brushProperty name="width" value="0.025" units="cm"/>
      <inkml:brushProperty name="height" value="0.025" units="cm"/>
      <inkml:brushProperty name="color" value="#AB008B"/>
    </inkml:brush>
  </inkml:definitions>
  <inkml:trace contextRef="#ctx0" brushRef="#br0">68 12 8456,'0'0'16496,"-56"-12"-16144,46 24-288,8 7-192,2-3-2499,0-5-2786,14-7-11787</inkml:trace>
</inkml:ink>
</file>

<file path=ppt/ink/ink37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26.107"/>
    </inkml:context>
    <inkml:brush xml:id="br0">
      <inkml:brushProperty name="width" value="0.025" units="cm"/>
      <inkml:brushProperty name="height" value="0.025" units="cm"/>
      <inkml:brushProperty name="color" value="#AB008B"/>
    </inkml:brush>
  </inkml:definitions>
  <inkml:trace contextRef="#ctx0" brushRef="#br0">0 0 19667,'0'0'8488,"58"87"-7111,-46-32-801,1 4-319,0-1-161,3-4-64,1-12 0,9-8-513,2-18-640,8-16-1025,5-6-1057,1-27-2146,-3-14-5029</inkml:trace>
</inkml:ink>
</file>

<file path=ppt/ink/ink37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26.433"/>
    </inkml:context>
    <inkml:brush xml:id="br0">
      <inkml:brushProperty name="width" value="0.025" units="cm"/>
      <inkml:brushProperty name="height" value="0.025" units="cm"/>
      <inkml:brushProperty name="color" value="#AB008B"/>
    </inkml:brush>
  </inkml:definitions>
  <inkml:trace contextRef="#ctx0" brushRef="#br0">231 0 11755,'-30'48'8840,"-4"9"-7046,-2 6-769,-1 6 737,5 3-673,7 0-609,6-3-255,8-8-290,5-13-2913,5-19-7400</inkml:trace>
</inkml:ink>
</file>

<file path=ppt/ink/ink37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27.086"/>
    </inkml:context>
    <inkml:brush xml:id="br0">
      <inkml:brushProperty name="width" value="0.025" units="cm"/>
      <inkml:brushProperty name="height" value="0.025" units="cm"/>
      <inkml:brushProperty name="color" value="#AB008B"/>
    </inkml:brush>
  </inkml:definitions>
  <inkml:trace contextRef="#ctx0" brushRef="#br0">1 4180 13741,'0'0'518,"9"0"-230,-2 0-233,1 0 1,0-1-1,0 0 1,0 0-1,-1-1 0,1 0 1,-1 0-1,1-1 1,-1 0-1,0 0 0,0-1 1,0 1-1,-1-2 0,1 1 1,9-9-1,60-59 2062,99-120 1,-93 97-1228,31-32-461,954-1031-188,-742 837 1370,526-402 0,-142 212-225,441-344-717,-1133 842-540,-10 8-2,0-1 1,-1 1-1,1-1 0,-1-1 1,0 1-1,0-1 0,8-13 1,-14 20-137,0 0-1,0 1 1,-1-1 0,1 0 0,0 0 0,0 0 0,0 0-1,0 0 1,0 1 0,-1-1 0,1 0 0,0 0-1,0 0 1,0 0 0,0 0 0,-1 0 0,1 0 0,0 0-1,0 1 1,0-1 0,-1 0 0,1 0 0,0 0-1,0 0 1,0 0 0,-1 0 0,1 0 0,0 0-1,0 0 1,0 0 0,-1-1 0,1 1 0,0 0 0,0 0-1,0 0 1,-1 0 0,1 0 0,0 0 0,0 0-1,0 0 1,0 0 0,-1-1 0,1 1 0,0 0-1,0 0 1,0 0 0,0 0 0,0-1 0,0 1 0,-1 0-1,1 0 1,0 0 0,0-1 0,0 1 0,0 0-1,0 0 1,0 0 0,0-1 0,0 1 0,0 0 0,0 0-1,0 0 1,0-1 0,0 1 0,0 0 0,0 0-1,0 0 1,0-1 0,0 1 0,-15 7-1804,-15 23-6232,15-16 1623</inkml:trace>
</inkml:ink>
</file>

<file path=ppt/ink/ink37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28.354"/>
    </inkml:context>
    <inkml:brush xml:id="br0">
      <inkml:brushProperty name="width" value="0.025" units="cm"/>
      <inkml:brushProperty name="height" value="0.025" units="cm"/>
      <inkml:brushProperty name="color" value="#AB008B"/>
    </inkml:brush>
  </inkml:definitions>
  <inkml:trace contextRef="#ctx0" brushRef="#br0">1 30 15695,'1'-2'121,"0"0"1,0 0-1,0 0 1,0 1 0,0-1-1,1 0 1,-1 1-1,0-1 1,1 1-1,0-1 1,-1 1-1,1 0 1,0 0-1,0 0 1,-1 0 0,1 0-1,0 0 1,0 0-1,0 1 1,0-1-1,0 1 1,0-1-1,0 1 1,1 0-1,-1 0 1,0 0 0,0 0-1,0 0 1,0 0-1,0 1 1,0-1-1,0 1 1,4 1-1,1 0-16,1 1-1,-1 0 0,0 0 1,-1 1-1,1 0 0,0 0 1,-1 0-1,7 7 0,27 30 101,-3 1-1,42 62 0,37 41 790,401 338 36,-284-278-330,277 213 2117,24-30-2306,-335-246-455,405 308-3,-142-104 348,72-2 984,26-49-1046,-523-278-308,-18-9 10,1 2 0,-2-1 1,1 2-1,-1 1 1,-1 0-1,30 27 1,-41-27 643,-16-11-232,-18-11-732,-35-39-7397,22 12-1720</inkml:trace>
</inkml:ink>
</file>

<file path=ppt/ink/ink37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28.926"/>
    </inkml:context>
    <inkml:brush xml:id="br0">
      <inkml:brushProperty name="width" value="0.025" units="cm"/>
      <inkml:brushProperty name="height" value="0.025" units="cm"/>
      <inkml:brushProperty name="color" value="#AB008B"/>
    </inkml:brush>
  </inkml:definitions>
  <inkml:trace contextRef="#ctx0" brushRef="#br0">39 0 11659,'0'0'7335,"2"12"-6988,1 37 2134,-2 0 1,-9 84-1,-8-30-2067,9-71-195,1 0 0,-1 51 0,7-82-198,0 0 1,0 0 0,0 0-1,0 0 1,0 0-1,0 0 1,1 0 0,-1-1-1,0 1 1,1 0-1,-1 0 1,0 0 0,1 0-1,0-1 1,-1 1-1,1 0 1,-1 0 0,1-1-1,0 1 1,-1-1 0,1 1-1,0 0 1,0-1-1,-1 1 1,1-1 0,0 0-1,1 1 1,32 3 542,34-18 285,-55 10-910,146-47 472,-57 5-5198,-96 43 3635,0 0-1,0-1 1,-1 0-1,1-1 1,-1 1-1,0-1 1,0 0-1,5-7 1,8-16-12087</inkml:trace>
</inkml:ink>
</file>

<file path=ppt/ink/ink37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29.394"/>
    </inkml:context>
    <inkml:brush xml:id="br0">
      <inkml:brushProperty name="width" value="0.025" units="cm"/>
      <inkml:brushProperty name="height" value="0.025" units="cm"/>
      <inkml:brushProperty name="color" value="#AB008B"/>
    </inkml:brush>
  </inkml:definitions>
  <inkml:trace contextRef="#ctx0" brushRef="#br0">77 2 20467,'0'0'2045,"-1"9"-1244,-32 144 2260,21-110-2856,2 1 0,1 0 0,-3 77 0,14-112-5,4-14-99,3-11 68,5-21-101,-1-1 1,-1 1 0,-2-2-1,-2 0 1,-2 0 0,-1 0 0,0-55-1,-5 93-72,0-1-1,0 0 1,0 0 0,0 1-1,0-1 1,0 0-1,0 1 1,-1-1-1,1 0 1,-1 1 0,1-1-1,-1 0 1,0 1-1,1-1 1,-1 1-1,0-1 1,0 1 0,0 0-1,0-1 1,0 1-1,0 0 1,-1 0-1,1-1 1,-2 0 0,3 2 0,-1 0 1,1 0 0,-1 0 0,0 0 0,1 0 0,-1 0 0,1 0 0,-1 0-1,1 0 1,-1 0 0,1 0 0,-1 0 0,1 1 0,-1-1 0,1 0-1,-1 0 1,1 0 0,-1 1 0,1-1 0,-1 0 0,1 1 0,0-1 0,-1 0-1,1 1 1,-1 0 0,-9 23-34,8-16 119,0 0 1,1 0-1,0 0 0,1 1 1,0-1-1,0 0 1,1 0-1,0 1 1,0-1-1,1 0 0,4 12 1,-5-17-38,1 0-1,0 0 1,0 0 0,0 0 0,0 0 0,1 0 0,-1 0 0,1-1 0,-1 1-1,1-1 1,0 0 0,0 0 0,0 0 0,0 0 0,0 0 0,1-1 0,-1 1-1,0-1 1,1 0 0,-1 0 0,1 0 0,-1-1 0,1 1 0,0-1-1,-1 0 1,1 0 0,-1 0 0,6-1 0,0 0 39,0-1 0,1 0 1,-1 0-1,0-1 0,-1 0 0,1-1 0,-1 0 1,1 0-1,-1-1 0,0 0 0,10-8 0,11-11 519,40-43-1,-18 16-324,-51 51-278,0 1-1,0-1 1,0 0 0,0 0-1,0 1 1,0-1 0,0 0-1,0 0 1,0 1-1,0-1 1,0 0 0,0 0-1,0 0 1,1 1 0,-1-1-1,0 0 1,0 0 0,0 0-1,0 1 1,1-1 0,-1 0-1,0 0 1,0 0-1,0 0 1,1 0 0,-1 1-1,0-1 1,0 0 0,1 0-1,-1 0 1,0 0 0,0 0-1,1 0 1,-1 0 0,0 0-1,0 0 1,1 0-1,-1 0 1,0 0 0,0 0-1,1 0 1,-1 0 0,0 0-1,0 0 1,1 0 0,-1 0-1,0-1 1,0 1 0,0 0-1,1 0 1,-1 0 0,0 0-1,0 0 1,0-1-1,1 1 1,-1 0 0,0 0-1,0 0 1,0-1 0,0 1-1,0 0 1,1 0 0,-1-1-1,-3 18-77,-18 45-221,-31 123 309,47-161-851,2 0 0,0 0 0,2 0 0,1 0-1,0 1 1,5 24 0,8 4-5277</inkml:trace>
</inkml:ink>
</file>

<file path=ppt/ink/ink37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30.060"/>
    </inkml:context>
    <inkml:brush xml:id="br0">
      <inkml:brushProperty name="width" value="0.025" units="cm"/>
      <inkml:brushProperty name="height" value="0.025" units="cm"/>
      <inkml:brushProperty name="color" value="#AB008B"/>
    </inkml:brush>
  </inkml:definitions>
  <inkml:trace contextRef="#ctx0" brushRef="#br0">60 1 25432,'0'0'4484,"-9"63"-3267,-6-20-288,1 7-416,2 2-321,5-1-192,4-1 0,3-3-865,0 0-672,5-2-1506,0-7-2146,-5-10-1569,0-10-1859</inkml:trace>
</inkml:ink>
</file>

<file path=ppt/ink/ink37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30.390"/>
    </inkml:context>
    <inkml:brush xml:id="br0">
      <inkml:brushProperty name="width" value="0.025" units="cm"/>
      <inkml:brushProperty name="height" value="0.025" units="cm"/>
      <inkml:brushProperty name="color" value="#AB008B"/>
    </inkml:brush>
  </inkml:definitions>
  <inkml:trace contextRef="#ctx0" brushRef="#br0">1 1 17489,'0'0'4292,"40"50"-4997,-12-48-3107,-1-2-7911</inkml:trace>
</inkml:ink>
</file>

<file path=ppt/ink/ink37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30.745"/>
    </inkml:context>
    <inkml:brush xml:id="br0">
      <inkml:brushProperty name="width" value="0.025" units="cm"/>
      <inkml:brushProperty name="height" value="0.025" units="cm"/>
      <inkml:brushProperty name="color" value="#AB008B"/>
    </inkml:brush>
  </inkml:definitions>
  <inkml:trace contextRef="#ctx0" brushRef="#br0">265 7 20275,'0'0'1073,"-11"-1"240,2 0-1231,0-1 642,0 1 0,0 0 0,0 1 0,-1 0 0,-10 1 0,18-1-647,0 1 1,0-1-1,0 0 0,0 1 1,0 0-1,0-1 1,1 1-1,-1 0 0,0 0 1,0 0-1,1 0 1,-1 0-1,1 0 1,-1 0-1,1 1 0,-1-1 1,1 0-1,0 1 1,0-1-1,-1 1 0,1 0 1,0-1-1,1 1 1,-1 0-1,0 0 0,0 0 1,1-1-1,-1 1 1,1 0-1,-1 0 1,1 0-1,0 0 0,0 4 1,1 2-76,0-1 0,0 1 0,1-1 0,0 1 1,0-1-1,1 1 0,0-1 0,0 0 0,0 0 0,1-1 1,0 1-1,1-1 0,9 11 0,10 9 15,48 40 0,-34-33-12,-28-24 55,0 0-1,-1 1 1,0 1-1,0-1 1,-1 2-1,12 21 1,-19-30-24,1 1 0,-1-1 0,1 1 1,-1-1-1,0 1 0,-1 0 1,1-1-1,-1 1 0,1 0 1,-1 0-1,0-1 0,0 1 0,-1 0 1,1 0-1,-1-1 0,0 1 1,0-1-1,0 1 0,0 0 1,-1-1-1,1 0 0,-1 1 1,0-1-1,0 0 0,0 0 0,-1 0 1,1 0-1,-1 0 0,-4 3 1,-5 4 82,-1-1 0,1 0 0,-1-1 0,-1 0 1,0-1-1,0-1 0,0 0 0,-21 5 1,10-5-40,-1 0 0,1-2 0,-1-1 0,-31-1 0,52-2-71,0 0 0,0 0-1,0-1 1,0 0 0,0 0 0,0 0 0,1 0-1,-1-1 1,-5-2 0,9 3-21,0 0 1,-1 1-1,1-1 1,0 0-1,0 0 1,0 0-1,0 0 0,0 0 1,0 0-1,1 0 1,-1-1-1,0 1 0,0 0 1,1 0-1,-1-1 1,1 1-1,-1 0 0,1-1 1,0 1-1,-1 0 1,1-1-1,0 1 1,0-1-1,0 1 0,0 0 1,0-1-1,0 1 1,1-1-1,-1 1 0,0 0 1,1-1-1,-1 1 1,1 0-1,-1-1 0,1 1 1,-1 0-1,2-2 1,19-23-3176,8-2-6054</inkml:trace>
</inkml:ink>
</file>

<file path=ppt/ink/ink37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32.207"/>
    </inkml:context>
    <inkml:brush xml:id="br0">
      <inkml:brushProperty name="width" value="0.025" units="cm"/>
      <inkml:brushProperty name="height" value="0.025" units="cm"/>
      <inkml:brushProperty name="color" value="#AB008B"/>
    </inkml:brush>
  </inkml:definitions>
  <inkml:trace contextRef="#ctx0" brushRef="#br0">1 0 15182,'0'0'3235,"54"16"-1633,0-12 256,17-4-449,12 0-576,12 0-481,5 0-256,-2 3-64,-4 4 64,-12 5-480,-12 2-673,-12 5-577,-9 2-608,-13-2-544,-5-4-1186,-4-9-416</inkml:trace>
</inkml:ink>
</file>

<file path=ppt/ink/ink37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32.566"/>
    </inkml:context>
    <inkml:brush xml:id="br0">
      <inkml:brushProperty name="width" value="0.025" units="cm"/>
      <inkml:brushProperty name="height" value="0.025" units="cm"/>
      <inkml:brushProperty name="color" value="#AB008B"/>
    </inkml:brush>
  </inkml:definitions>
  <inkml:trace contextRef="#ctx0" brushRef="#br0">12 0 18514,'0'0'1916,"-4"9"-1024,3-8-821,0 1 1,0-1 0,1 1-1,-1 0 1,0-1 0,1 1 0,-1 0-1,1 0 1,-1 0 0,1 0-1,0-1 1,0 1 0,0 0 0,0 0-1,0 0 1,0 0 0,0-1-1,1 1 1,-1 0 0,1 0 0,-1 0-1,1-1 1,1 3 0,1 0 85,1-1 0,0 0 0,0 0 0,0 0 0,0 0 0,0-1 0,1 0 0,-1 1 0,1-2 0,9 4 0,42 12 202,112 19 0,-105-26-1262,77 25-1,-135-34 875,0 1-1,0 0 1,0 0 0,0 1-1,0-1 1,-1 1 0,1 0-1,-1 0 1,0 0-1,0 1 1,0-1 0,3 6-1,-5-7 24,-1 0 0,0 1 0,1-1 0,-1 1 0,-1-1 0,1 1 0,0-1 0,0 1 0,-1-1 0,0 1 0,1 0 0,-1-1 0,0 1 0,0 0 0,-1-1 0,1 1 0,0-1 0,-1 1 0,0 0 0,1-1 0,-1 1 0,0-1 0,-1 0 0,1 1 0,0-1 0,-2 3 0,-5 6 38,0 1 1,-1-1 0,-1 0 0,1 0 0,-22 16-1,-68 45 48,51-38-74,-166 119-1991,148-111-2665</inkml:trace>
</inkml:ink>
</file>

<file path=ppt/ink/ink37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33.285"/>
    </inkml:context>
    <inkml:brush xml:id="br0">
      <inkml:brushProperty name="width" value="0.025" units="cm"/>
      <inkml:brushProperty name="height" value="0.025" units="cm"/>
      <inkml:brushProperty name="color" value="#AB008B"/>
    </inkml:brush>
  </inkml:definitions>
  <inkml:trace contextRef="#ctx0" brushRef="#br0">117 3328 5509,'-11'11'3305,"1"0"-2534,-7 9 1549,-2-2-1,-40 34 1,87-74 3083,32-31-2951,29-25-1590,2426-1744 1071,-1494 1197-1817,18 37-77,-974 553-28,-25 14 38,0-1 1,-2-3-1,38-30 0,-71 51 179,-1 0 1,0 0 0,0-1-1,0 0 1,-1 0 0,1 0-1,-1 0 1,0 0-1,3-9 1,-6 13-271,1 0-1,-1 0 1,0-1-1,1 1 1,-1 0 0,0 0-1,0 0 1,0 0 0,0 0-1,0-1 1,0 1-1,0 0 1,0 0 0,0 0-1,-1 0 1,1 0-1,0 0 1,-1-1 0,1 1-1,-1 0 1,1 0-1,-1 0 1,0 0 0,1 1-1,-2-3 1,0 2-454,0 0 1,1 0-1,-1 0 0,0 1 1,1-1-1,-1 1 0,0-1 1,1 1-1,-1-1 1,0 1-1,0 0 0,0 0 1,-3 0-1,-4 0-5579</inkml:trace>
</inkml:ink>
</file>

<file path=ppt/ink/ink37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36.904"/>
    </inkml:context>
    <inkml:brush xml:id="br0">
      <inkml:brushProperty name="width" value="0.025" units="cm"/>
      <inkml:brushProperty name="height" value="0.025" units="cm"/>
      <inkml:brushProperty name="color" value="#AB008B"/>
    </inkml:brush>
  </inkml:definitions>
  <inkml:trace contextRef="#ctx0" brushRef="#br0">74 1 18417,'0'0'6972,"9"2"-5050,-7-2-1840,0 1 0,1-1 0,-1 1 0,0-1 0,0 1 0,0 0 0,1 0 0,-1 0 0,0 0 0,0 1 0,0-1 0,-1 0 0,1 1-1,0-1 1,0 1 0,-1 0 0,1-1 0,-1 1 0,1 0 0,-1 0 0,0 0 0,0 0 0,0 0 0,0 1 0,0-1 0,0 0 0,-1 0 0,1 1 0,-1-1 0,0 0 0,1 1 0,-1-1 0,0 0-1,0 1 1,-1-1 0,1 3 0,-2 15 46,-1-1 0,-1 1 0,0-1 0,-2 0 0,0-1 0,-1 1 0,0-1 0,-20 32 0,15-28-87,1 1 0,1 0 0,1 1 0,-9 35-1,17-57-34,1-1 0,-1 0 0,1 0-1,-1 1 1,1-1 0,0 0 0,0 1-1,0-1 1,0 0 0,0 0-1,0 1 1,0-1 0,0 0 0,0 1-1,1-1 1,-1 0 0,0 1 0,1-1-1,-1 0 1,1 0 0,0 0 0,-1 0-1,1 1 1,0-1 0,0 0 0,0 0-1,-1 0 1,1-1 0,0 1 0,0 0-1,0 0 1,1 0 0,0 0 0,2 0 42,1 0 1,-1-1 0,1 1 0,0-1 0,-1 0 0,1 0 0,-1 0 0,8-2 0,8-2-91,0-1 1,1-1 0,-2-1 0,1 0 0,26-15 0,42-29-6594,-60 28 806,-4-2-2488</inkml:trace>
</inkml:ink>
</file>

<file path=ppt/ink/ink37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37.401"/>
    </inkml:context>
    <inkml:brush xml:id="br0">
      <inkml:brushProperty name="width" value="0.025" units="cm"/>
      <inkml:brushProperty name="height" value="0.025" units="cm"/>
      <inkml:brushProperty name="color" value="#AB008B"/>
    </inkml:brush>
  </inkml:definitions>
  <inkml:trace contextRef="#ctx0" brushRef="#br0">153 24 16047,'0'0'10421,"-2"12"-9242,-16 40-682,-3-1-1,-1 0 1,-31 48-1,19-31-163,31-56 397,25-44 92,-4 4-668,-2-1 0,-1 0 0,-1-1 0,-2 0 1,-1-1-1,-1-1 0,9-51 0,-22 97-141,1-8-12,1-1 0,0 0 0,0 1 0,1-1 0,-1 1 0,2 7 0,-1-12-1,0 1-1,0-1 1,1 0 0,-1 0 0,1 1 0,-1-1 0,1 0 0,-1 0 0,1 0 0,0 0 0,0 1-1,-1-1 1,1 0 0,0 0 0,0-1 0,0 1 0,0 0 0,0 0 0,0 0 0,0-1-1,1 1 1,-1 0 0,0-1 0,0 1 0,1-1 0,-1 0 0,0 1 0,0-1 0,1 0 0,-1 0-1,0 0 1,1 0 0,-1 0 0,2 0 0,4 0 0,0 0 0,0-1 0,0 0 0,0 0 0,0-1 0,0 0 0,0 0 0,0-1 0,-1 1 0,1-2 0,9-5 0,2-4 0,-1 0 0,23-23 0,-6 5 0,-33 30 0,-1 0 0,1 1 0,-1-1 0,1 0 0,-1 1 0,1-1 0,0 0 0,-1 1 0,1-1 0,0 1 0,-1-1 0,1 1 0,0-1 0,0 1 0,-1 0 0,1-1 0,0 1 0,0 0 0,0 0 0,0 0 0,-1 0 0,1-1 0,0 1 0,0 0 0,0 0 0,0 1 0,0-1 0,-1 0 0,3 0 0,-3 2 0,1-1 0,-1 0 0,0 1 0,1-1 0,-1 1 0,0-1 0,0 0 0,0 1 0,0-1 0,0 1 0,0-1 0,0 0 0,0 1 0,-1-1 0,0 2 0,-20 59 0,5-27 25,6-17-75,1 1 0,1 0-1,1 0 1,1 0 0,0 1 0,2 0-1,0 0 1,-1 23 0,5-39-297,2 15-2108,7-10-2975,8-5-6474</inkml:trace>
</inkml:ink>
</file>

<file path=ppt/ink/ink37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41.856"/>
    </inkml:context>
    <inkml:brush xml:id="br0">
      <inkml:brushProperty name="width" value="0.025" units="cm"/>
      <inkml:brushProperty name="height" value="0.025" units="cm"/>
      <inkml:brushProperty name="color" value="#AB008B"/>
    </inkml:brush>
  </inkml:definitions>
  <inkml:trace contextRef="#ctx0" brushRef="#br0">188 0 16944,'0'0'13709,"-12"11"-13565,-6 6-34,1 1-1,1 1 0,0 1 1,2 0-1,-16 27 1,19-26-77,2 0 1,0 0-1,1 1 1,1 0-1,1 0 1,1 1-1,1-1 1,1 1-1,1 0 1,1 31-1,1-51-119,1 0 1,-1 0-1,1-1 0,-1 1 0,1 0 1,0-1-1,0 1 0,0 0 0,0-1 1,1 0-1,-1 1 0,1-1 0,-1 0 1,1 1-1,0-1 0,0 0 0,0 0 1,0-1-1,0 1 0,0 0 0,1-1 1,2 2-1,0 0-625,0-1-1,1-1 1,-1 1 0,0-1 0,0 0-1,1 0 1,-1-1 0,1 1 0,-1-1-1,9-1 1,12-3-5524</inkml:trace>
</inkml:ink>
</file>

<file path=ppt/ink/ink37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42.556"/>
    </inkml:context>
    <inkml:brush xml:id="br0">
      <inkml:brushProperty name="width" value="0.025" units="cm"/>
      <inkml:brushProperty name="height" value="0.025" units="cm"/>
      <inkml:brushProperty name="color" value="#AB008B"/>
    </inkml:brush>
  </inkml:definitions>
  <inkml:trace contextRef="#ctx0" brushRef="#br0">59 178 7175,'0'0'12396,"2"-9"-8921,0 3-2617,6-26 1644,-5 4 3042,-4 28-5501,0 0 0,0 0 0,0 0 0,0 0 0,0 0 0,0 1 0,1-1 0,-1 0 0,0 1 0,0-1 0,0 0 0,1 1 0,-1-1 0,0 1 0,1 0 0,-1-1 0,0 1 0,0 1 0,-8 9-43,1 0 0,1 1 0,-12 24 0,16-32 0,1 1 0,0 0 0,0 0 0,1-1 0,0 1 0,0 0 0,0 0 0,0 0 0,1 1 0,0-1 0,0 0 0,0 0 0,0 0 0,2 7 0,-1-12 0,0 1 0,-1 0 0,1 0 0,0 0 0,0-1 0,0 1 0,-1 0 0,1-1 0,0 1 0,0-1 0,0 1 0,0-1 0,0 1 0,0-1 0,0 0 0,1 1 0,-1-1 0,0 0 0,0 0 0,0 0 0,0 0 0,0 0 0,0 0 0,0 0 0,0 0 0,0 0 0,1-1 0,-1 1 0,0 0 0,0-1 0,0 1 0,0-1 0,0 1 0,0-1 0,1 0 0,37-21 0,-20 5 0,-2-1 0,1-1 0,-2 0 0,-1-1 0,0-1 0,-1 0 0,-1-1 0,-2 0 0,10-26 0,-15 31 0,-14 21 0,-4 10 0,-7 14 0,-28 55 0,43-73 0,0 0 0,0 0 0,1 0 0,0 0 0,1 1 0,0-1 0,0 1 0,1-1 0,1 1 0,0 12 0,14-5-4866,-14-18 4610,0 0 0,1 1 1,-1-1-1,0 1 0,1-1 0,-1 0 1,1 1-1,-1-1 0,0 0 0,1 0 0,-1 1 1,1-1-1,-1 0 0,1 0 0,-1 0 0,1 1 1,-1-1-1,1 0 0,0 0 0,-1 0 1,1 0-1,-1 0 0,1 0 0,-1 0 0,1 0 1,-1 0-1,1-1 0,-1 1 0,1 0 0,-1 0 1,1 0-1,-1 0 0,1-1 0,-1 1 1,1 0-1,-1-1 0,1 1 0,-1 0 0,0-1 1,1 0-1,5-12-13955</inkml:trace>
</inkml:ink>
</file>

<file path=ppt/ink/ink37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43.082"/>
    </inkml:context>
    <inkml:brush xml:id="br0">
      <inkml:brushProperty name="width" value="0.025" units="cm"/>
      <inkml:brushProperty name="height" value="0.025" units="cm"/>
      <inkml:brushProperty name="color" value="#AB008B"/>
    </inkml:brush>
  </inkml:definitions>
  <inkml:trace contextRef="#ctx0" brushRef="#br0">34 39 19987,'0'0'7356,"2"9"-6155,0 5-957,0 0 0,-2 0-1,1 0 1,-2 0-1,1 0 1,-2 0 0,0 0-1,-1-1 1,0 1 0,-6 14-1,-11 25 830,60-119-603,-31 45-470,-1 1 0,-1-1 0,-1 0 0,-1 0 0,-1-1 0,0 0 0,0-32 0,-20 77 0,14-17 0,0-1 0,0 1 0,1 0 0,0 0 0,0 0 0,1 0 0,-1 9 0,1-13 0,1-1 0,-1 0 0,0 0 0,0 0 0,0 0 0,1 0 0,-1 0 0,0 0 0,1 0 0,-1 0 0,1 0 0,-1 0 0,1 0 0,0 0 0,-1-1 0,1 1 0,0 0 0,0 0 0,0-1 0,-1 1 0,1 0 0,0-1 0,0 1 0,0-1 0,0 1 0,0-1 0,0 1 0,0-1 0,0 0 0,0 1 0,0-1 0,0 0 0,0 0 0,1 0 0,-1 0 0,0 0 0,0 0 0,0 0 0,0 0 0,0-1 0,0 1 0,0 0 0,0-1 0,0 1 0,0 0 0,0-1 0,0 1 0,1-2 0,7-3 0,0 0 0,-1-1 0,0 0 0,0-1 0,0 0 0,-1 0 0,0 0 0,0-1 0,10-16 0,-27 41 0,0 1 0,1-1 0,2 1 0,-1 1 0,2 0 0,1 0 0,0 0 0,1 0 0,1 1 0,0 27 0,4-44-1181,1-15-13429</inkml:trace>
</inkml:ink>
</file>

<file path=ppt/ink/ink37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43.923"/>
    </inkml:context>
    <inkml:brush xml:id="br0">
      <inkml:brushProperty name="width" value="0.025" units="cm"/>
      <inkml:brushProperty name="height" value="0.025" units="cm"/>
      <inkml:brushProperty name="color" value="#AB008B"/>
    </inkml:brush>
  </inkml:definitions>
  <inkml:trace contextRef="#ctx0" brushRef="#br0">30 0 13933,'0'0'18087,"5"10"-17468,-3-4-612,1 0 0,-1 0 0,0-1 0,-1 1 0,0 0 1,0 0-1,0 1 0,0-1 0,-1 0 0,0 0 0,-1 0 0,1 0 0,-1 0 1,0 1-1,-1-1 0,1-1 0,-5 11 0,-7 19-7,-11 43 0,57-114 0,83-124 0,-127 177 0,0 0 0,1 2 0,1-1 0,1 1 0,-10 35 0,18-53 0,0-1 0,0 0 0,0 1 0,0-1 0,0 0 0,0 1 0,0-1 0,1 0 0,-1 1 0,0-1 0,0 0 0,1 0 0,-1 1 0,0-1 0,0 0 0,1 0 0,-1 1 0,0-1 0,0 0 0,1 0 0,-1 0 0,0 1 0,1-1 0,-1 0 0,0 0 0,1 0 0,-1 0 0,0 0 0,1 0 0,-1 0 0,1 0 0,-1 0 0,0 0 0,1 0 0,-1 0 0,0 0 0,1 0 0,-1 0 0,0 0 0,1 0 0,-1 0 0,0-1 0,1 1 0,-1 0 0,0 0 0,1 0 0,-1-1 0,0 1 0,1 0 0,-1 0 0,15-7 0,0-1 0,0 0 0,-1-1 0,0-1 0,-1 0 0,0-1 0,16-17 0,-33 33 0,-2 1 0,0 0 0,1 0 0,-1 0 0,2 1 0,-1 0 0,1-1 0,0 2 0,0-1 0,1 0 0,0 1 0,-3 13 0,9-18-3259</inkml:trace>
</inkml:ink>
</file>

<file path=ppt/ink/ink37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44.256"/>
    </inkml:context>
    <inkml:brush xml:id="br0">
      <inkml:brushProperty name="width" value="0.025" units="cm"/>
      <inkml:brushProperty name="height" value="0.025" units="cm"/>
      <inkml:brushProperty name="color" value="#AB008B"/>
    </inkml:brush>
  </inkml:definitions>
  <inkml:trace contextRef="#ctx0" brushRef="#br0">261 0 13549,'0'0'16229,"10"10"-15445,-3-4-644,-1 1-1,-1-1 1,1 1-1,-1 0 1,0 1-1,-1-1 1,0 1-1,0 0 1,-1 0-1,0 0 1,0 0-1,-1 1 1,0-1-1,2 12 1,-1 21-151,-2 1 1,-1-1-1,-3 0 0,-1 0 1,-2 0-1,-1 0 0,-3-1 0,-1 0 1,-2 0-1,-1-2 0,-3 0 1,0 0-1,-40 59 0,46-82-662,1-2 0,-2 1 0,0-1 0,-16 13 0,19-19-837,-1 0-1,0 0 1,0-1 0,-11 5-1,-25 5-9667</inkml:trace>
</inkml:ink>
</file>

<file path=ppt/ink/ink37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45.887"/>
    </inkml:context>
    <inkml:brush xml:id="br0">
      <inkml:brushProperty name="width" value="0.025" units="cm"/>
      <inkml:brushProperty name="height" value="0.025" units="cm"/>
      <inkml:brushProperty name="color" value="#AB008B"/>
    </inkml:brush>
  </inkml:definitions>
  <inkml:trace contextRef="#ctx0" brushRef="#br0">0 0 17969,'0'0'2626,"6"71"-2017,-6-21-161,0 13-319,-1 10-129,-2 12-289,1 9-1697,2 6-256,0 5-1409,0 1-1314,0-3-3683</inkml:trace>
</inkml:ink>
</file>

<file path=ppt/ink/ink37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46.243"/>
    </inkml:context>
    <inkml:brush xml:id="br0">
      <inkml:brushProperty name="width" value="0.025" units="cm"/>
      <inkml:brushProperty name="height" value="0.025" units="cm"/>
      <inkml:brushProperty name="color" value="#AB008B"/>
    </inkml:brush>
  </inkml:definitions>
  <inkml:trace contextRef="#ctx0" brushRef="#br0">4 0 8520,'0'81'2050,"0"0"-448,0 0 512,0 3 128,-1-1 0,-2-1-192,3 1-865,0-2-737,0-4-384,8-4-96,3-4-576,3-2-289,0-2-833,0-4-1281,-5-4-3395</inkml:trace>
  <inkml:trace contextRef="#ctx0" brushRef="#br0" timeOffset="1">105 1327 14958,'0'0'4709,"10"-61"-4613,1 30-32,2-2-64,7-9-801,-1-5-1409,4-7-4292</inkml:trace>
</inkml:ink>
</file>

<file path=ppt/ink/ink37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46.572"/>
    </inkml:context>
    <inkml:brush xml:id="br0">
      <inkml:brushProperty name="width" value="0.025" units="cm"/>
      <inkml:brushProperty name="height" value="0.025" units="cm"/>
      <inkml:brushProperty name="color" value="#AB008B"/>
    </inkml:brush>
  </inkml:definitions>
  <inkml:trace contextRef="#ctx0" brushRef="#br0">1 79 13837,'5'-8'8029,"-2"1"-6982,19-32-67,-21 37-843,1 1-1,-1-1 1,1 0 0,-1 0-1,1 1 1,0-1-1,0 1 1,0-1 0,0 1-1,0 0 1,0 0 0,0 0-1,0 0 1,0 0 0,0 0-1,1 0 1,-1 1-1,5-1 1,-6 1-82,0 0 0,0 1 0,0-1 0,-1 0 0,1 1 0,0-1 0,0 1 0,0-1 0,0 1 0,-1 0 0,1-1 0,0 1 0,-1 0 0,1-1 0,0 1 0,-1 0 0,1 0 0,-1 0 0,1-1 1,-1 1-1,1 0 0,-1 0 0,0 0 0,1 0 0,-1 0 0,0 0 0,0 0 0,0 0 0,0 0 0,0 1 0,2 40 506,-2-32-367,-3 65 69,-4-1 0,-26 119 0,15-107-1005,-7 120 1,23-166-1309,7 76 1,-3-99 401,1 0 1,1 1 0,1-1-1,0-1 1,1 1 0,15 27-1,-14-32 373,-1 0 0,-1 0 0,1 0 0,-2 1 0,4 14 0,-2 5-305</inkml:trace>
</inkml:ink>
</file>

<file path=ppt/ink/ink37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46.898"/>
    </inkml:context>
    <inkml:brush xml:id="br0">
      <inkml:brushProperty name="width" value="0.025" units="cm"/>
      <inkml:brushProperty name="height" value="0.025" units="cm"/>
      <inkml:brushProperty name="color" value="#AB008B"/>
    </inkml:brush>
  </inkml:definitions>
  <inkml:trace contextRef="#ctx0" brushRef="#br0">6 0 5477,'0'0'5541,"0"87"-1377,0-40-865,0 5-416,0-1-192,0 3-449,-1 0-545,1-2-704,0-5-544,0-8-385,0-3-32,0-9-64,0-5-513,0-4-896,0-4-1217,0-4-1218,-4-6-2658</inkml:trace>
</inkml:ink>
</file>

<file path=ppt/ink/ink37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47.927"/>
    </inkml:context>
    <inkml:brush xml:id="br0">
      <inkml:brushProperty name="width" value="0.025" units="cm"/>
      <inkml:brushProperty name="height" value="0.025" units="cm"/>
      <inkml:brushProperty name="color" value="#AB008B"/>
    </inkml:brush>
  </inkml:definitions>
  <inkml:trace contextRef="#ctx0" brushRef="#br0">262 1 10890,'0'0'10410,"-9"11"-8776,-93 103-194,56-65-943,-46 60 0,80-88-1291,12-21 762,0 0 1,0 0-1,0 0 1,0 0-1,0 0 1,0 0-1,0-1 1,1 1-1,-1 0 1,0 0-1,0 0 1,0 0 0,0 0-1,0 0 1,0 0-1,0 0 1,0 0-1,0 0 1,1 0-1,-1 0 1,0 0-1,0 0 1,0 1-1,0-1 1,0 0 0,0 0-1,0 0 1,0 0-1,0 0 1,0 0-1,1 0 1,-1 0-1,0 0 1,0 0-1,0 0 1,0 0-1,0 0 1,0 0 0,0 0-1,0 1 1,0-1-1,0 0 1,0 0-1,0 0 1,0 0-1,0 0 1,0 0-1,0 0 1,0 0-1,0 0 1,0 1 0,0-1-1,0 0 1,0 0-1,0 0 1,0 0-1,0 0 1,0 0-1,0 0 1,0 0-1,0 0 1,0 1-1,0-1 1,29-29-5435,-6-2-834</inkml:trace>
</inkml:ink>
</file>

<file path=ppt/ink/ink37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48.279"/>
    </inkml:context>
    <inkml:brush xml:id="br0">
      <inkml:brushProperty name="width" value="0.025" units="cm"/>
      <inkml:brushProperty name="height" value="0.025" units="cm"/>
      <inkml:brushProperty name="color" value="#AB008B"/>
    </inkml:brush>
  </inkml:definitions>
  <inkml:trace contextRef="#ctx0" brushRef="#br0">11 0 13549,'0'0'5093,"-5"61"-3652,2-29-32,0 2-63,3 6-129,0 4-641,11-3-416,1-2-95,4-7-834,2-7-1121,-3-6 449,-2-7-353,-6-4-256,-6-3-897,-1-2-1217</inkml:trace>
</inkml:ink>
</file>

<file path=ppt/ink/ink37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48.640"/>
    </inkml:context>
    <inkml:brush xml:id="br0">
      <inkml:brushProperty name="width" value="0.025" units="cm"/>
      <inkml:brushProperty name="height" value="0.025" units="cm"/>
      <inkml:brushProperty name="color" value="#AB008B"/>
    </inkml:brush>
  </inkml:definitions>
  <inkml:trace contextRef="#ctx0" brushRef="#br0">1 227 9769,'0'0'13677,"63"-15"-13517,-20 15-64,2 0-736,2 0-2147,-3 0-2658,-3 0-5926</inkml:trace>
  <inkml:trace contextRef="#ctx0" brushRef="#br0" timeOffset="1">403 1 5573,'0'0'15647,"0"9"-14376,0-3-1238,0 0 0,0 0 0,1 0 0,0-1 0,0 1 0,0 0 0,1-1 0,0 1 0,0-1 0,0 1 0,0-1 0,1 0 0,0 0 0,0 0 0,1-1 0,-1 1 0,1-1 0,0 1 0,0-1 0,1 0 0,-1-1 0,1 1 0,-1-1 0,1 0 0,0 0 0,7 2 0,-5-3-502,1 0-1,0 0 1,0-1-1,0 0 1,0-1-1,0 0 1,0 0 0,0 0-1,0-1 1,14-4-1,-17 4 5,0 0 0,-1-1-1,1 0 1,0 0 0,-1 0 0,1 0 0,-1-1-1,1 1 1,-1-1 0,0 0 0,0-1-1,-1 1 1,1-1 0,-1 1 0,0-1-1,1 0 1,4-9 0,-13 17 5142,-28 29-684,9-2-2051,2 2 1,-26 52 0,16-2-2463,27-66-1769,1 0 0,-4 34 0,8-35-11079</inkml:trace>
</inkml:ink>
</file>

<file path=ppt/ink/ink37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49.437"/>
    </inkml:context>
    <inkml:brush xml:id="br0">
      <inkml:brushProperty name="width" value="0.025" units="cm"/>
      <inkml:brushProperty name="height" value="0.025" units="cm"/>
      <inkml:brushProperty name="color" value="#AB008B"/>
    </inkml:brush>
  </inkml:definitions>
  <inkml:trace contextRef="#ctx0" brushRef="#br0">13 129 12011,'-1'-9'1105,"-4"-20"227,-2-47 0,7 76-1239,1-1 0,-1 0 0,0 0 0,0 0 0,1 1 0,-1-1 0,0 0 0,1 1 0,-1-1 0,1 0 0,-1 1 0,1-1 0,-1 1 0,1-1 0,0 0 0,-1 1 0,1-1 0,-1 1 0,1 0 0,0-1 0,0 1 0,-1 0 0,1-1 0,0 1 0,0 0 0,-1 0 0,1-1 0,0 1 0,0 0 0,0 0 0,-1 0 0,1 0 0,0 0-1,0 0 1,0 0 0,-1 1 0,1-1 0,0 0 0,0 0 0,-1 1 0,1-1 0,0 0 0,0 1 0,-1-1 0,1 1 0,0-1 0,-1 0 0,1 1 0,-1 0 0,1-1 0,-1 1 0,1-1 0,-1 1 0,1 0 0,-1-1 0,1 1 0,-1 0 0,0 0 0,1 1 0,4 36 1052,-2 0 0,-3 74-1,0-18 1203,1-44-1501,0 19 34,17 116-1,-17-182-1193,5 19 563,0-13-2389,4-7-4276,-3-4-230</inkml:trace>
</inkml:ink>
</file>

<file path=ppt/ink/ink37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49.978"/>
    </inkml:context>
    <inkml:brush xml:id="br0">
      <inkml:brushProperty name="width" value="0.025" units="cm"/>
      <inkml:brushProperty name="height" value="0.025" units="cm"/>
      <inkml:brushProperty name="color" value="#AB008B"/>
    </inkml:brush>
  </inkml:definitions>
  <inkml:trace contextRef="#ctx0" brushRef="#br0">1 0 18962,'0'0'5781,"11"2"-4713,33 6-352,0-3 0,79 0 0,104-14-140,-112 2-4322,-3 4-4553</inkml:trace>
</inkml:ink>
</file>

<file path=ppt/ink/ink37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50.322"/>
    </inkml:context>
    <inkml:brush xml:id="br0">
      <inkml:brushProperty name="width" value="0.025" units="cm"/>
      <inkml:brushProperty name="height" value="0.025" units="cm"/>
      <inkml:brushProperty name="color" value="#AB008B"/>
    </inkml:brush>
  </inkml:definitions>
  <inkml:trace contextRef="#ctx0" brushRef="#br0">6 3 20563,'0'0'5472,"8"0"-4137,27-2-1147,-1 1 1,1 3-1,0 0 0,-1 2 1,0 2-1,44 12 0,-75-17-196,0 0-1,0 0 1,0 1-1,0-1 0,0 0 1,0 1-1,0 0 0,-1 0 1,1 0-1,-1 0 0,1 0 1,-1 0-1,0 1 0,1-1 1,-1 1-1,-1-1 1,1 1-1,0 0 0,-1 0 1,3 4-1,-4-3 22,1 0 1,-1 0-1,0 0 1,0 0-1,0 0 0,0 0 1,-1 0-1,1-1 1,-1 1-1,0 0 1,0 0-1,-1-1 0,1 1 1,-4 5-1,-5 9 171,-2-1-1,0-1 1,-1 0-1,0 0 1,-18 14 0,-198 166 995,214-176-891,10-11-1343,31-19-11454</inkml:trace>
</inkml:ink>
</file>

<file path=ppt/ink/ink37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50.726"/>
    </inkml:context>
    <inkml:brush xml:id="br0">
      <inkml:brushProperty name="width" value="0.025" units="cm"/>
      <inkml:brushProperty name="height" value="0.025" units="cm"/>
      <inkml:brushProperty name="color" value="#AB008B"/>
    </inkml:brush>
  </inkml:definitions>
  <inkml:trace contextRef="#ctx0" brushRef="#br0">3 1 13613,'0'0'10218,"-2"62"-9033,2-12-128,0 12-160,3 4-161,3 8-159,0 5-129,-2 3-320,0 0-192,0-5-1890,4-11-3202,2-18-7464</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5240" cy="501640"/>
          </a:xfrm>
          <a:prstGeom prst="rect">
            <a:avLst/>
          </a:prstGeom>
        </p:spPr>
        <p:txBody>
          <a:bodyPr vert="horz" lIns="96359" tIns="48180" rIns="96359" bIns="48180" rtlCol="0"/>
          <a:lstStyle>
            <a:lvl1pPr algn="l">
              <a:defRPr sz="1300"/>
            </a:lvl1pPr>
          </a:lstStyle>
          <a:p>
            <a:endParaRPr lang="de-DE"/>
          </a:p>
        </p:txBody>
      </p:sp>
      <p:sp>
        <p:nvSpPr>
          <p:cNvPr id="3" name="Datumsplatzhalter 2"/>
          <p:cNvSpPr>
            <a:spLocks noGrp="1"/>
          </p:cNvSpPr>
          <p:nvPr>
            <p:ph type="dt" idx="1"/>
          </p:nvPr>
        </p:nvSpPr>
        <p:spPr>
          <a:xfrm>
            <a:off x="3889109" y="0"/>
            <a:ext cx="2975240" cy="501640"/>
          </a:xfrm>
          <a:prstGeom prst="rect">
            <a:avLst/>
          </a:prstGeom>
        </p:spPr>
        <p:txBody>
          <a:bodyPr vert="horz" lIns="96359" tIns="48180" rIns="96359" bIns="48180" rtlCol="0"/>
          <a:lstStyle>
            <a:lvl1pPr algn="r">
              <a:defRPr sz="1300"/>
            </a:lvl1pPr>
          </a:lstStyle>
          <a:p>
            <a:fld id="{0524BEED-E0BF-4555-8E2F-C31A69315841}" type="datetimeFigureOut">
              <a:rPr lang="de-DE" smtClean="0"/>
              <a:t>20.10.2026</a:t>
            </a:fld>
            <a:endParaRPr lang="de-DE"/>
          </a:p>
        </p:txBody>
      </p:sp>
      <p:sp>
        <p:nvSpPr>
          <p:cNvPr id="4" name="Folienbildplatzhalter 3"/>
          <p:cNvSpPr>
            <a:spLocks noGrp="1" noRot="1" noChangeAspect="1"/>
          </p:cNvSpPr>
          <p:nvPr>
            <p:ph type="sldImg" idx="2"/>
          </p:nvPr>
        </p:nvSpPr>
        <p:spPr>
          <a:xfrm>
            <a:off x="434975" y="1249363"/>
            <a:ext cx="5997575" cy="3375025"/>
          </a:xfrm>
          <a:prstGeom prst="rect">
            <a:avLst/>
          </a:prstGeom>
          <a:noFill/>
          <a:ln w="12700">
            <a:solidFill>
              <a:prstClr val="black"/>
            </a:solidFill>
          </a:ln>
        </p:spPr>
        <p:txBody>
          <a:bodyPr vert="horz" lIns="96359" tIns="48180" rIns="96359" bIns="48180" rtlCol="0" anchor="ctr"/>
          <a:lstStyle/>
          <a:p>
            <a:endParaRPr lang="de-DE"/>
          </a:p>
        </p:txBody>
      </p:sp>
      <p:sp>
        <p:nvSpPr>
          <p:cNvPr id="5" name="Notizenplatzhalter 4"/>
          <p:cNvSpPr>
            <a:spLocks noGrp="1"/>
          </p:cNvSpPr>
          <p:nvPr>
            <p:ph type="body" sz="quarter" idx="3"/>
          </p:nvPr>
        </p:nvSpPr>
        <p:spPr>
          <a:xfrm>
            <a:off x="686594" y="4811574"/>
            <a:ext cx="5492750" cy="3936742"/>
          </a:xfrm>
          <a:prstGeom prst="rect">
            <a:avLst/>
          </a:prstGeom>
        </p:spPr>
        <p:txBody>
          <a:bodyPr vert="horz" lIns="96359" tIns="48180" rIns="96359" bIns="4818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9496437"/>
            <a:ext cx="2975240" cy="501639"/>
          </a:xfrm>
          <a:prstGeom prst="rect">
            <a:avLst/>
          </a:prstGeom>
        </p:spPr>
        <p:txBody>
          <a:bodyPr vert="horz" lIns="96359" tIns="48180" rIns="96359" bIns="48180" rtlCol="0" anchor="b"/>
          <a:lstStyle>
            <a:lvl1pPr algn="l">
              <a:defRPr sz="1300"/>
            </a:lvl1pPr>
          </a:lstStyle>
          <a:p>
            <a:endParaRPr lang="de-DE"/>
          </a:p>
        </p:txBody>
      </p:sp>
      <p:sp>
        <p:nvSpPr>
          <p:cNvPr id="7" name="Foliennummernplatzhalter 6"/>
          <p:cNvSpPr>
            <a:spLocks noGrp="1"/>
          </p:cNvSpPr>
          <p:nvPr>
            <p:ph type="sldNum" sz="quarter" idx="5"/>
          </p:nvPr>
        </p:nvSpPr>
        <p:spPr>
          <a:xfrm>
            <a:off x="3889109" y="9496437"/>
            <a:ext cx="2975240" cy="501639"/>
          </a:xfrm>
          <a:prstGeom prst="rect">
            <a:avLst/>
          </a:prstGeom>
        </p:spPr>
        <p:txBody>
          <a:bodyPr vert="horz" lIns="96359" tIns="48180" rIns="96359" bIns="48180" rtlCol="0" anchor="b"/>
          <a:lstStyle>
            <a:lvl1pPr algn="r">
              <a:defRPr sz="1300"/>
            </a:lvl1pPr>
          </a:lstStyle>
          <a:p>
            <a:fld id="{B85F1F99-80BC-4C62-BD17-0AD959982CD1}" type="slidenum">
              <a:rPr lang="de-DE" smtClean="0"/>
              <a:t>‹Nr.›</a:t>
            </a:fld>
            <a:endParaRPr lang="de-DE"/>
          </a:p>
        </p:txBody>
      </p:sp>
    </p:spTree>
    <p:extLst>
      <p:ext uri="{BB962C8B-B14F-4D97-AF65-F5344CB8AC3E}">
        <p14:creationId xmlns:p14="http://schemas.microsoft.com/office/powerpoint/2010/main" val="36483304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41444804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9420252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8908436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3011309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8405020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34093590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321651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6181181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7216503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662660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30758905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5121937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5946198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30324128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994669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1389279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3886891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8651833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6742320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180164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32022937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8494262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6893897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31223380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9420734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43425746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092683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329477023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4451564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49355201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80290485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74AD7F-F3AC-6CD0-25F8-D82180F56FC1}"/>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2D1D5D38-9FED-864D-FF62-E0001B670A28}"/>
              </a:ext>
            </a:extLst>
          </p:cNvPr>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a:extLst>
              <a:ext uri="{FF2B5EF4-FFF2-40B4-BE49-F238E27FC236}">
                <a16:creationId xmlns:a16="http://schemas.microsoft.com/office/drawing/2014/main" id="{8F308FD4-7644-CF3E-C3CC-A92285CEE8E9}"/>
              </a:ext>
            </a:extLst>
          </p:cNvPr>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366110445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331430458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17345721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343660004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36910405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13539088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58059879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05340118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46467475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57624095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03803904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87438588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06858294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49972653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61276933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63021354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351190489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375298472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52051378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21713815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413831285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390309683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332772631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95364196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70825164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70411495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38890711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351972161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79372691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1F0A26-E749-15F7-3465-553C61310E5F}"/>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9915D39D-7F64-4E17-C37A-21ECF67757CF}"/>
              </a:ext>
            </a:extLst>
          </p:cNvPr>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a:extLst>
              <a:ext uri="{FF2B5EF4-FFF2-40B4-BE49-F238E27FC236}">
                <a16:creationId xmlns:a16="http://schemas.microsoft.com/office/drawing/2014/main" id="{50BCE070-D02F-EA04-E2A4-BB59864BC07E}"/>
              </a:ext>
            </a:extLst>
          </p:cNvPr>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52587902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95746900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2810689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9615CB2-164D-45E6-81B7-F9CF999FDF34}"/>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9FC8AC0E-B42C-4009-94F5-37F408DD09F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80FCB69C-750A-416A-B650-4459DCD8BE5F}"/>
              </a:ext>
            </a:extLst>
          </p:cNvPr>
          <p:cNvSpPr>
            <a:spLocks noGrp="1"/>
          </p:cNvSpPr>
          <p:nvPr>
            <p:ph type="dt" sz="half" idx="10"/>
          </p:nvPr>
        </p:nvSpPr>
        <p:spPr/>
        <p:txBody>
          <a:bodyPr/>
          <a:lstStyle/>
          <a:p>
            <a:fld id="{3D566509-52CD-4576-A1AB-8D0CC0C7B472}" type="datetimeFigureOut">
              <a:rPr lang="de-DE" smtClean="0"/>
              <a:t>20.10.2026</a:t>
            </a:fld>
            <a:endParaRPr lang="de-DE"/>
          </a:p>
        </p:txBody>
      </p:sp>
      <p:sp>
        <p:nvSpPr>
          <p:cNvPr id="5" name="Fußzeilenplatzhalter 4">
            <a:extLst>
              <a:ext uri="{FF2B5EF4-FFF2-40B4-BE49-F238E27FC236}">
                <a16:creationId xmlns:a16="http://schemas.microsoft.com/office/drawing/2014/main" id="{3D7216FC-CDDA-4FC7-856F-6D1BF7657745}"/>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C507EAD6-C532-4CB3-BDD4-5B25A832A4C4}"/>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42091124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AA77072-9838-42DE-9738-1E38E8CA45C9}"/>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43FA340A-F7F9-4297-A59B-8597B8C5DA41}"/>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2EF45680-A9F5-47DC-9FEE-218898FF417F}"/>
              </a:ext>
            </a:extLst>
          </p:cNvPr>
          <p:cNvSpPr>
            <a:spLocks noGrp="1"/>
          </p:cNvSpPr>
          <p:nvPr>
            <p:ph type="dt" sz="half" idx="10"/>
          </p:nvPr>
        </p:nvSpPr>
        <p:spPr/>
        <p:txBody>
          <a:bodyPr/>
          <a:lstStyle/>
          <a:p>
            <a:fld id="{3D566509-52CD-4576-A1AB-8D0CC0C7B472}" type="datetimeFigureOut">
              <a:rPr lang="de-DE" smtClean="0"/>
              <a:t>20.10.2026</a:t>
            </a:fld>
            <a:endParaRPr lang="de-DE"/>
          </a:p>
        </p:txBody>
      </p:sp>
      <p:sp>
        <p:nvSpPr>
          <p:cNvPr id="5" name="Fußzeilenplatzhalter 4">
            <a:extLst>
              <a:ext uri="{FF2B5EF4-FFF2-40B4-BE49-F238E27FC236}">
                <a16:creationId xmlns:a16="http://schemas.microsoft.com/office/drawing/2014/main" id="{33EA3E5B-4D65-4F5C-AA51-BE43420037F2}"/>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9C9447C8-8C37-4773-8BD4-CF43165FAD63}"/>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19949612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5835BA-3C4B-49D3-8BA5-2B5FB969159C}"/>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39578CB4-1C3A-4F80-A91B-B36E5963B81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0A7463A4-F863-4846-804B-5B4B35AF4C7F}"/>
              </a:ext>
            </a:extLst>
          </p:cNvPr>
          <p:cNvSpPr>
            <a:spLocks noGrp="1"/>
          </p:cNvSpPr>
          <p:nvPr>
            <p:ph type="dt" sz="half" idx="10"/>
          </p:nvPr>
        </p:nvSpPr>
        <p:spPr/>
        <p:txBody>
          <a:bodyPr/>
          <a:lstStyle/>
          <a:p>
            <a:fld id="{3D566509-52CD-4576-A1AB-8D0CC0C7B472}" type="datetimeFigureOut">
              <a:rPr lang="de-DE" smtClean="0"/>
              <a:t>20.10.2026</a:t>
            </a:fld>
            <a:endParaRPr lang="de-DE"/>
          </a:p>
        </p:txBody>
      </p:sp>
      <p:sp>
        <p:nvSpPr>
          <p:cNvPr id="5" name="Fußzeilenplatzhalter 4">
            <a:extLst>
              <a:ext uri="{FF2B5EF4-FFF2-40B4-BE49-F238E27FC236}">
                <a16:creationId xmlns:a16="http://schemas.microsoft.com/office/drawing/2014/main" id="{1CC99560-DED2-44F0-A62A-C280BA670747}"/>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1F446564-D7E0-4FC7-84EB-EDC4C0D59810}"/>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18607630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12DBB5-E341-4F05-9A36-02A7A279A7C0}"/>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DAFA02BB-95C1-46BD-A783-3D7A0FEF9E68}"/>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488EF066-687C-42E1-9080-B54BFAE44934}"/>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E6A4718D-56E8-457D-87D1-B9F47998A93C}"/>
              </a:ext>
            </a:extLst>
          </p:cNvPr>
          <p:cNvSpPr>
            <a:spLocks noGrp="1"/>
          </p:cNvSpPr>
          <p:nvPr>
            <p:ph type="dt" sz="half" idx="10"/>
          </p:nvPr>
        </p:nvSpPr>
        <p:spPr/>
        <p:txBody>
          <a:bodyPr/>
          <a:lstStyle/>
          <a:p>
            <a:fld id="{3D566509-52CD-4576-A1AB-8D0CC0C7B472}" type="datetimeFigureOut">
              <a:rPr lang="de-DE" smtClean="0"/>
              <a:t>20.10.2026</a:t>
            </a:fld>
            <a:endParaRPr lang="de-DE"/>
          </a:p>
        </p:txBody>
      </p:sp>
      <p:sp>
        <p:nvSpPr>
          <p:cNvPr id="6" name="Fußzeilenplatzhalter 5">
            <a:extLst>
              <a:ext uri="{FF2B5EF4-FFF2-40B4-BE49-F238E27FC236}">
                <a16:creationId xmlns:a16="http://schemas.microsoft.com/office/drawing/2014/main" id="{178FD24A-9CF2-4CD7-8B3E-2F775593A015}"/>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FA16550E-EAAF-4911-A231-2907F17E15BF}"/>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17599815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93FD2C-65F5-4272-BDFB-8F73792630CC}"/>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82D78C2D-0DE4-4D23-82CD-7330DE94D9D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923BADA4-F8AA-4D37-BC58-CE0545591DE2}"/>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5A8DC1A4-70D5-4838-A2A2-52A9F27F2D5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2731E668-ED59-4B2B-B32E-FD24F457713B}"/>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0FF5175B-967C-43EC-A81E-DB8AE2DDE2C1}"/>
              </a:ext>
            </a:extLst>
          </p:cNvPr>
          <p:cNvSpPr>
            <a:spLocks noGrp="1"/>
          </p:cNvSpPr>
          <p:nvPr>
            <p:ph type="dt" sz="half" idx="10"/>
          </p:nvPr>
        </p:nvSpPr>
        <p:spPr/>
        <p:txBody>
          <a:bodyPr/>
          <a:lstStyle/>
          <a:p>
            <a:fld id="{3D566509-52CD-4576-A1AB-8D0CC0C7B472}" type="datetimeFigureOut">
              <a:rPr lang="de-DE" smtClean="0"/>
              <a:t>20.10.2026</a:t>
            </a:fld>
            <a:endParaRPr lang="de-DE"/>
          </a:p>
        </p:txBody>
      </p:sp>
      <p:sp>
        <p:nvSpPr>
          <p:cNvPr id="8" name="Fußzeilenplatzhalter 7">
            <a:extLst>
              <a:ext uri="{FF2B5EF4-FFF2-40B4-BE49-F238E27FC236}">
                <a16:creationId xmlns:a16="http://schemas.microsoft.com/office/drawing/2014/main" id="{3C18A539-8D53-4E47-BEB3-A02BA46AA6EA}"/>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9E9B1300-DECA-4AAA-AEC4-6D613B117052}"/>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18339471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CB9E8FD-3A8F-45F0-918D-433651BC44E7}"/>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E1E34814-E549-4F5D-BBDA-26EA8D1EA400}"/>
              </a:ext>
            </a:extLst>
          </p:cNvPr>
          <p:cNvSpPr>
            <a:spLocks noGrp="1"/>
          </p:cNvSpPr>
          <p:nvPr>
            <p:ph type="dt" sz="half" idx="10"/>
          </p:nvPr>
        </p:nvSpPr>
        <p:spPr/>
        <p:txBody>
          <a:bodyPr/>
          <a:lstStyle/>
          <a:p>
            <a:fld id="{3D566509-52CD-4576-A1AB-8D0CC0C7B472}" type="datetimeFigureOut">
              <a:rPr lang="de-DE" smtClean="0"/>
              <a:t>20.10.2026</a:t>
            </a:fld>
            <a:endParaRPr lang="de-DE"/>
          </a:p>
        </p:txBody>
      </p:sp>
      <p:sp>
        <p:nvSpPr>
          <p:cNvPr id="4" name="Fußzeilenplatzhalter 3">
            <a:extLst>
              <a:ext uri="{FF2B5EF4-FFF2-40B4-BE49-F238E27FC236}">
                <a16:creationId xmlns:a16="http://schemas.microsoft.com/office/drawing/2014/main" id="{15817922-9D56-4558-BA69-BDAD2C1C0E34}"/>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8A5B991F-7519-4BA1-983B-70277BC27C4A}"/>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8507202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C0E3B0A2-06E1-43B4-B3A5-C1BEE069D7C9}"/>
              </a:ext>
            </a:extLst>
          </p:cNvPr>
          <p:cNvSpPr>
            <a:spLocks noGrp="1"/>
          </p:cNvSpPr>
          <p:nvPr>
            <p:ph type="dt" sz="half" idx="10"/>
          </p:nvPr>
        </p:nvSpPr>
        <p:spPr/>
        <p:txBody>
          <a:bodyPr/>
          <a:lstStyle/>
          <a:p>
            <a:fld id="{3D566509-52CD-4576-A1AB-8D0CC0C7B472}" type="datetimeFigureOut">
              <a:rPr lang="de-DE" smtClean="0"/>
              <a:t>20.10.2026</a:t>
            </a:fld>
            <a:endParaRPr lang="de-DE"/>
          </a:p>
        </p:txBody>
      </p:sp>
      <p:sp>
        <p:nvSpPr>
          <p:cNvPr id="3" name="Fußzeilenplatzhalter 2">
            <a:extLst>
              <a:ext uri="{FF2B5EF4-FFF2-40B4-BE49-F238E27FC236}">
                <a16:creationId xmlns:a16="http://schemas.microsoft.com/office/drawing/2014/main" id="{455C4017-C068-43F7-8C83-D20824A744B4}"/>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692927ED-0109-42D7-A20B-3635323938D8}"/>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40001709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810113-C27D-4DFD-AB0F-A090B75170C2}"/>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666794ED-E4E3-4CAB-9803-58C798D7C92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C075357A-B974-4F7C-BD2F-AD88D59548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2D0F3F03-70D5-4E57-822E-36E24CA5ED01}"/>
              </a:ext>
            </a:extLst>
          </p:cNvPr>
          <p:cNvSpPr>
            <a:spLocks noGrp="1"/>
          </p:cNvSpPr>
          <p:nvPr>
            <p:ph type="dt" sz="half" idx="10"/>
          </p:nvPr>
        </p:nvSpPr>
        <p:spPr/>
        <p:txBody>
          <a:bodyPr/>
          <a:lstStyle/>
          <a:p>
            <a:fld id="{3D566509-52CD-4576-A1AB-8D0CC0C7B472}" type="datetimeFigureOut">
              <a:rPr lang="de-DE" smtClean="0"/>
              <a:t>20.10.2026</a:t>
            </a:fld>
            <a:endParaRPr lang="de-DE"/>
          </a:p>
        </p:txBody>
      </p:sp>
      <p:sp>
        <p:nvSpPr>
          <p:cNvPr id="6" name="Fußzeilenplatzhalter 5">
            <a:extLst>
              <a:ext uri="{FF2B5EF4-FFF2-40B4-BE49-F238E27FC236}">
                <a16:creationId xmlns:a16="http://schemas.microsoft.com/office/drawing/2014/main" id="{D7F198CB-399D-4196-AD5E-C3E822C2464D}"/>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BC7466C0-BC3C-4E32-9B9C-817462FE4B5D}"/>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32508380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70B12A0-FA96-4F2D-BBD1-D18DB12FE0E5}"/>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6862DB75-3F7B-4F33-A6A3-DF686245E00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A04915E9-990C-46A4-BAB7-FC6217343C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1D1CB4F7-2473-473C-9668-000BC70C5313}"/>
              </a:ext>
            </a:extLst>
          </p:cNvPr>
          <p:cNvSpPr>
            <a:spLocks noGrp="1"/>
          </p:cNvSpPr>
          <p:nvPr>
            <p:ph type="dt" sz="half" idx="10"/>
          </p:nvPr>
        </p:nvSpPr>
        <p:spPr/>
        <p:txBody>
          <a:bodyPr/>
          <a:lstStyle/>
          <a:p>
            <a:fld id="{3D566509-52CD-4576-A1AB-8D0CC0C7B472}" type="datetimeFigureOut">
              <a:rPr lang="de-DE" smtClean="0"/>
              <a:t>20.10.2026</a:t>
            </a:fld>
            <a:endParaRPr lang="de-DE"/>
          </a:p>
        </p:txBody>
      </p:sp>
      <p:sp>
        <p:nvSpPr>
          <p:cNvPr id="6" name="Fußzeilenplatzhalter 5">
            <a:extLst>
              <a:ext uri="{FF2B5EF4-FFF2-40B4-BE49-F238E27FC236}">
                <a16:creationId xmlns:a16="http://schemas.microsoft.com/office/drawing/2014/main" id="{F87A5594-DD81-4A7F-8819-122D3F36A65F}"/>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A9ED47D4-6DE6-44B6-9583-46117EB1B7D9}"/>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17871075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F5622B-77DC-4621-9F34-AAB053DB0296}"/>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22D3FE9F-066E-48C2-A6E9-6A535EE520F6}"/>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E88923FA-6CAC-4572-A797-292068B6B2BD}"/>
              </a:ext>
            </a:extLst>
          </p:cNvPr>
          <p:cNvSpPr>
            <a:spLocks noGrp="1"/>
          </p:cNvSpPr>
          <p:nvPr>
            <p:ph type="dt" sz="half" idx="10"/>
          </p:nvPr>
        </p:nvSpPr>
        <p:spPr/>
        <p:txBody>
          <a:bodyPr/>
          <a:lstStyle/>
          <a:p>
            <a:fld id="{3D566509-52CD-4576-A1AB-8D0CC0C7B472}" type="datetimeFigureOut">
              <a:rPr lang="de-DE" smtClean="0"/>
              <a:t>20.10.2026</a:t>
            </a:fld>
            <a:endParaRPr lang="de-DE"/>
          </a:p>
        </p:txBody>
      </p:sp>
      <p:sp>
        <p:nvSpPr>
          <p:cNvPr id="5" name="Fußzeilenplatzhalter 4">
            <a:extLst>
              <a:ext uri="{FF2B5EF4-FFF2-40B4-BE49-F238E27FC236}">
                <a16:creationId xmlns:a16="http://schemas.microsoft.com/office/drawing/2014/main" id="{A846BFD5-5C63-412F-9FE3-D7DE010F3C92}"/>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12298081-41C9-44DC-ADE1-6A320FEE714F}"/>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31299438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3BC5AE35-7A10-4D44-85E7-23D69967DD58}"/>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31766F43-CBDD-4128-9318-2F1BBB7E360A}"/>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5D8ADD35-D1AC-44EE-AB57-95A3D90A469C}"/>
              </a:ext>
            </a:extLst>
          </p:cNvPr>
          <p:cNvSpPr>
            <a:spLocks noGrp="1"/>
          </p:cNvSpPr>
          <p:nvPr>
            <p:ph type="dt" sz="half" idx="10"/>
          </p:nvPr>
        </p:nvSpPr>
        <p:spPr/>
        <p:txBody>
          <a:bodyPr/>
          <a:lstStyle/>
          <a:p>
            <a:fld id="{3D566509-52CD-4576-A1AB-8D0CC0C7B472}" type="datetimeFigureOut">
              <a:rPr lang="de-DE" smtClean="0"/>
              <a:t>20.10.2026</a:t>
            </a:fld>
            <a:endParaRPr lang="de-DE"/>
          </a:p>
        </p:txBody>
      </p:sp>
      <p:sp>
        <p:nvSpPr>
          <p:cNvPr id="5" name="Fußzeilenplatzhalter 4">
            <a:extLst>
              <a:ext uri="{FF2B5EF4-FFF2-40B4-BE49-F238E27FC236}">
                <a16:creationId xmlns:a16="http://schemas.microsoft.com/office/drawing/2014/main" id="{E37B51C0-C5FE-43BD-B471-BE358A07568D}"/>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64627E67-7EB3-4AC3-8844-CFDC3F66588E}"/>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32371085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5528A667-8FFB-4005-AC59-C410C8413AB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60A12286-93FF-421B-8567-16971882805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6EA553E2-6455-47F5-801A-FAB9452252E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566509-52CD-4576-A1AB-8D0CC0C7B472}" type="datetimeFigureOut">
              <a:rPr lang="de-DE" smtClean="0"/>
              <a:t>20.10.2026</a:t>
            </a:fld>
            <a:endParaRPr lang="de-DE"/>
          </a:p>
        </p:txBody>
      </p:sp>
      <p:sp>
        <p:nvSpPr>
          <p:cNvPr id="5" name="Fußzeilenplatzhalter 4">
            <a:extLst>
              <a:ext uri="{FF2B5EF4-FFF2-40B4-BE49-F238E27FC236}">
                <a16:creationId xmlns:a16="http://schemas.microsoft.com/office/drawing/2014/main" id="{6D983ED2-A3DB-496A-B968-74A4AA2D3F5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3EDEE7F7-FB34-452D-8DEE-1D81F27D8C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858EB4-1C7E-42E6-B93A-94A84A4D4353}" type="slidenum">
              <a:rPr lang="de-DE" smtClean="0"/>
              <a:t>‹Nr.›</a:t>
            </a:fld>
            <a:endParaRPr lang="de-DE"/>
          </a:p>
        </p:txBody>
      </p:sp>
    </p:spTree>
    <p:extLst>
      <p:ext uri="{BB962C8B-B14F-4D97-AF65-F5344CB8AC3E}">
        <p14:creationId xmlns:p14="http://schemas.microsoft.com/office/powerpoint/2010/main" val="20537779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6" Type="http://schemas.openxmlformats.org/officeDocument/2006/relationships/image" Target="../media/image12.png"/><Relationship Id="rId21" Type="http://schemas.openxmlformats.org/officeDocument/2006/relationships/customXml" Target="../ink/ink10.xml"/><Relationship Id="rId42" Type="http://schemas.openxmlformats.org/officeDocument/2006/relationships/image" Target="../media/image20.png"/><Relationship Id="rId47" Type="http://schemas.openxmlformats.org/officeDocument/2006/relationships/customXml" Target="../ink/ink23.xml"/><Relationship Id="rId63" Type="http://schemas.openxmlformats.org/officeDocument/2006/relationships/customXml" Target="../ink/ink31.xml"/><Relationship Id="rId68" Type="http://schemas.openxmlformats.org/officeDocument/2006/relationships/image" Target="../media/image33.png"/><Relationship Id="rId84" Type="http://schemas.openxmlformats.org/officeDocument/2006/relationships/image" Target="../media/image41.png"/><Relationship Id="rId89" Type="http://schemas.openxmlformats.org/officeDocument/2006/relationships/customXml" Target="../ink/ink44.xml"/><Relationship Id="rId16" Type="http://schemas.openxmlformats.org/officeDocument/2006/relationships/image" Target="../media/image7.png"/><Relationship Id="rId107" Type="http://schemas.openxmlformats.org/officeDocument/2006/relationships/customXml" Target="../ink/ink53.xml"/><Relationship Id="rId11" Type="http://schemas.openxmlformats.org/officeDocument/2006/relationships/customXml" Target="../ink/ink5.xml"/><Relationship Id="rId32" Type="http://schemas.openxmlformats.org/officeDocument/2006/relationships/image" Target="../media/image15.png"/><Relationship Id="rId37" Type="http://schemas.openxmlformats.org/officeDocument/2006/relationships/customXml" Target="../ink/ink18.xml"/><Relationship Id="rId53" Type="http://schemas.openxmlformats.org/officeDocument/2006/relationships/customXml" Target="../ink/ink26.xml"/><Relationship Id="rId58" Type="http://schemas.openxmlformats.org/officeDocument/2006/relationships/image" Target="../media/image28.png"/><Relationship Id="rId74" Type="http://schemas.openxmlformats.org/officeDocument/2006/relationships/image" Target="../media/image36.png"/><Relationship Id="rId79" Type="http://schemas.openxmlformats.org/officeDocument/2006/relationships/customXml" Target="../ink/ink39.xml"/><Relationship Id="rId102" Type="http://schemas.openxmlformats.org/officeDocument/2006/relationships/image" Target="../media/image50.png"/><Relationship Id="rId5" Type="http://schemas.openxmlformats.org/officeDocument/2006/relationships/customXml" Target="../ink/ink2.xml"/><Relationship Id="rId90" Type="http://schemas.openxmlformats.org/officeDocument/2006/relationships/image" Target="../media/image44.png"/><Relationship Id="rId95" Type="http://schemas.openxmlformats.org/officeDocument/2006/relationships/customXml" Target="../ink/ink47.xml"/><Relationship Id="rId22" Type="http://schemas.openxmlformats.org/officeDocument/2006/relationships/image" Target="../media/image10.png"/><Relationship Id="rId27" Type="http://schemas.openxmlformats.org/officeDocument/2006/relationships/customXml" Target="../ink/ink13.xml"/><Relationship Id="rId43" Type="http://schemas.openxmlformats.org/officeDocument/2006/relationships/customXml" Target="../ink/ink21.xml"/><Relationship Id="rId48" Type="http://schemas.openxmlformats.org/officeDocument/2006/relationships/image" Target="../media/image23.png"/><Relationship Id="rId64" Type="http://schemas.openxmlformats.org/officeDocument/2006/relationships/image" Target="../media/image31.png"/><Relationship Id="rId69" Type="http://schemas.openxmlformats.org/officeDocument/2006/relationships/customXml" Target="../ink/ink34.xml"/><Relationship Id="rId80" Type="http://schemas.openxmlformats.org/officeDocument/2006/relationships/image" Target="../media/image39.png"/><Relationship Id="rId85" Type="http://schemas.openxmlformats.org/officeDocument/2006/relationships/customXml" Target="../ink/ink42.xml"/><Relationship Id="rId12" Type="http://schemas.openxmlformats.org/officeDocument/2006/relationships/image" Target="../media/image5.png"/><Relationship Id="rId17" Type="http://schemas.openxmlformats.org/officeDocument/2006/relationships/customXml" Target="../ink/ink8.xml"/><Relationship Id="rId33" Type="http://schemas.openxmlformats.org/officeDocument/2006/relationships/customXml" Target="../ink/ink16.xml"/><Relationship Id="rId38" Type="http://schemas.openxmlformats.org/officeDocument/2006/relationships/image" Target="../media/image18.png"/><Relationship Id="rId59" Type="http://schemas.openxmlformats.org/officeDocument/2006/relationships/customXml" Target="../ink/ink29.xml"/><Relationship Id="rId103" Type="http://schemas.openxmlformats.org/officeDocument/2006/relationships/customXml" Target="../ink/ink51.xml"/><Relationship Id="rId108" Type="http://schemas.openxmlformats.org/officeDocument/2006/relationships/image" Target="../media/image53.png"/><Relationship Id="rId20" Type="http://schemas.openxmlformats.org/officeDocument/2006/relationships/image" Target="../media/image9.png"/><Relationship Id="rId41" Type="http://schemas.openxmlformats.org/officeDocument/2006/relationships/customXml" Target="../ink/ink20.xml"/><Relationship Id="rId54" Type="http://schemas.openxmlformats.org/officeDocument/2006/relationships/image" Target="../media/image26.png"/><Relationship Id="rId62" Type="http://schemas.openxmlformats.org/officeDocument/2006/relationships/image" Target="../media/image30.png"/><Relationship Id="rId70" Type="http://schemas.openxmlformats.org/officeDocument/2006/relationships/image" Target="../media/image34.png"/><Relationship Id="rId75" Type="http://schemas.openxmlformats.org/officeDocument/2006/relationships/customXml" Target="../ink/ink37.xml"/><Relationship Id="rId83" Type="http://schemas.openxmlformats.org/officeDocument/2006/relationships/customXml" Target="../ink/ink41.xml"/><Relationship Id="rId88" Type="http://schemas.openxmlformats.org/officeDocument/2006/relationships/image" Target="../media/image43.png"/><Relationship Id="rId91" Type="http://schemas.openxmlformats.org/officeDocument/2006/relationships/customXml" Target="../ink/ink45.xml"/><Relationship Id="rId96" Type="http://schemas.openxmlformats.org/officeDocument/2006/relationships/image" Target="../media/image47.png"/><Relationship Id="rId1" Type="http://schemas.openxmlformats.org/officeDocument/2006/relationships/slideLayout" Target="../slideLayouts/slideLayout7.xml"/><Relationship Id="rId6" Type="http://schemas.openxmlformats.org/officeDocument/2006/relationships/image" Target="../media/image2.png"/><Relationship Id="rId15" Type="http://schemas.openxmlformats.org/officeDocument/2006/relationships/customXml" Target="../ink/ink7.xml"/><Relationship Id="rId23" Type="http://schemas.openxmlformats.org/officeDocument/2006/relationships/customXml" Target="../ink/ink11.xml"/><Relationship Id="rId28" Type="http://schemas.openxmlformats.org/officeDocument/2006/relationships/image" Target="../media/image13.png"/><Relationship Id="rId36" Type="http://schemas.openxmlformats.org/officeDocument/2006/relationships/image" Target="../media/image17.png"/><Relationship Id="rId49" Type="http://schemas.openxmlformats.org/officeDocument/2006/relationships/customXml" Target="../ink/ink24.xml"/><Relationship Id="rId57" Type="http://schemas.openxmlformats.org/officeDocument/2006/relationships/customXml" Target="../ink/ink28.xml"/><Relationship Id="rId106" Type="http://schemas.openxmlformats.org/officeDocument/2006/relationships/image" Target="../media/image52.png"/><Relationship Id="rId10" Type="http://schemas.openxmlformats.org/officeDocument/2006/relationships/image" Target="../media/image4.png"/><Relationship Id="rId31" Type="http://schemas.openxmlformats.org/officeDocument/2006/relationships/customXml" Target="../ink/ink15.xml"/><Relationship Id="rId44" Type="http://schemas.openxmlformats.org/officeDocument/2006/relationships/image" Target="../media/image21.png"/><Relationship Id="rId52" Type="http://schemas.openxmlformats.org/officeDocument/2006/relationships/image" Target="../media/image25.png"/><Relationship Id="rId60" Type="http://schemas.openxmlformats.org/officeDocument/2006/relationships/image" Target="../media/image29.png"/><Relationship Id="rId65" Type="http://schemas.openxmlformats.org/officeDocument/2006/relationships/customXml" Target="../ink/ink32.xml"/><Relationship Id="rId73" Type="http://schemas.openxmlformats.org/officeDocument/2006/relationships/customXml" Target="../ink/ink36.xml"/><Relationship Id="rId78" Type="http://schemas.openxmlformats.org/officeDocument/2006/relationships/image" Target="../media/image38.png"/><Relationship Id="rId81" Type="http://schemas.openxmlformats.org/officeDocument/2006/relationships/customXml" Target="../ink/ink40.xml"/><Relationship Id="rId86" Type="http://schemas.openxmlformats.org/officeDocument/2006/relationships/image" Target="../media/image42.png"/><Relationship Id="rId94" Type="http://schemas.openxmlformats.org/officeDocument/2006/relationships/image" Target="../media/image46.png"/><Relationship Id="rId99" Type="http://schemas.openxmlformats.org/officeDocument/2006/relationships/customXml" Target="../ink/ink49.xml"/><Relationship Id="rId101" Type="http://schemas.openxmlformats.org/officeDocument/2006/relationships/customXml" Target="../ink/ink50.xml"/><Relationship Id="rId4" Type="http://schemas.openxmlformats.org/officeDocument/2006/relationships/image" Target="../media/image1.png"/><Relationship Id="rId9" Type="http://schemas.openxmlformats.org/officeDocument/2006/relationships/customXml" Target="../ink/ink4.xml"/><Relationship Id="rId13" Type="http://schemas.openxmlformats.org/officeDocument/2006/relationships/customXml" Target="../ink/ink6.xml"/><Relationship Id="rId18" Type="http://schemas.openxmlformats.org/officeDocument/2006/relationships/image" Target="../media/image8.png"/><Relationship Id="rId39" Type="http://schemas.openxmlformats.org/officeDocument/2006/relationships/customXml" Target="../ink/ink19.xml"/><Relationship Id="rId34" Type="http://schemas.openxmlformats.org/officeDocument/2006/relationships/image" Target="../media/image16.png"/><Relationship Id="rId50" Type="http://schemas.openxmlformats.org/officeDocument/2006/relationships/image" Target="../media/image24.png"/><Relationship Id="rId55" Type="http://schemas.openxmlformats.org/officeDocument/2006/relationships/customXml" Target="../ink/ink27.xml"/><Relationship Id="rId76" Type="http://schemas.openxmlformats.org/officeDocument/2006/relationships/image" Target="../media/image37.png"/><Relationship Id="rId97" Type="http://schemas.openxmlformats.org/officeDocument/2006/relationships/customXml" Target="../ink/ink48.xml"/><Relationship Id="rId104" Type="http://schemas.openxmlformats.org/officeDocument/2006/relationships/image" Target="../media/image51.png"/><Relationship Id="rId7" Type="http://schemas.openxmlformats.org/officeDocument/2006/relationships/customXml" Target="../ink/ink3.xml"/><Relationship Id="rId71" Type="http://schemas.openxmlformats.org/officeDocument/2006/relationships/customXml" Target="../ink/ink35.xml"/><Relationship Id="rId92" Type="http://schemas.openxmlformats.org/officeDocument/2006/relationships/image" Target="../media/image45.png"/><Relationship Id="rId2" Type="http://schemas.openxmlformats.org/officeDocument/2006/relationships/notesSlide" Target="../notesSlides/notesSlide1.xml"/><Relationship Id="rId29" Type="http://schemas.openxmlformats.org/officeDocument/2006/relationships/customXml" Target="../ink/ink14.xml"/><Relationship Id="rId24" Type="http://schemas.openxmlformats.org/officeDocument/2006/relationships/image" Target="../media/image11.png"/><Relationship Id="rId40" Type="http://schemas.openxmlformats.org/officeDocument/2006/relationships/image" Target="../media/image19.png"/><Relationship Id="rId45" Type="http://schemas.openxmlformats.org/officeDocument/2006/relationships/customXml" Target="../ink/ink22.xml"/><Relationship Id="rId66" Type="http://schemas.openxmlformats.org/officeDocument/2006/relationships/image" Target="../media/image32.png"/><Relationship Id="rId87" Type="http://schemas.openxmlformats.org/officeDocument/2006/relationships/customXml" Target="../ink/ink43.xml"/><Relationship Id="rId61" Type="http://schemas.openxmlformats.org/officeDocument/2006/relationships/customXml" Target="../ink/ink30.xml"/><Relationship Id="rId82" Type="http://schemas.openxmlformats.org/officeDocument/2006/relationships/image" Target="../media/image40.png"/><Relationship Id="rId19" Type="http://schemas.openxmlformats.org/officeDocument/2006/relationships/customXml" Target="../ink/ink9.xml"/><Relationship Id="rId14" Type="http://schemas.openxmlformats.org/officeDocument/2006/relationships/image" Target="../media/image6.png"/><Relationship Id="rId30" Type="http://schemas.openxmlformats.org/officeDocument/2006/relationships/image" Target="../media/image14.png"/><Relationship Id="rId35" Type="http://schemas.openxmlformats.org/officeDocument/2006/relationships/customXml" Target="../ink/ink17.xml"/><Relationship Id="rId56" Type="http://schemas.openxmlformats.org/officeDocument/2006/relationships/image" Target="../media/image27.png"/><Relationship Id="rId77" Type="http://schemas.openxmlformats.org/officeDocument/2006/relationships/customXml" Target="../ink/ink38.xml"/><Relationship Id="rId100" Type="http://schemas.openxmlformats.org/officeDocument/2006/relationships/image" Target="../media/image49.png"/><Relationship Id="rId105" Type="http://schemas.openxmlformats.org/officeDocument/2006/relationships/customXml" Target="../ink/ink52.xml"/><Relationship Id="rId8" Type="http://schemas.openxmlformats.org/officeDocument/2006/relationships/image" Target="../media/image3.png"/><Relationship Id="rId51" Type="http://schemas.openxmlformats.org/officeDocument/2006/relationships/customXml" Target="../ink/ink25.xml"/><Relationship Id="rId72" Type="http://schemas.openxmlformats.org/officeDocument/2006/relationships/image" Target="../media/image35.png"/><Relationship Id="rId93" Type="http://schemas.openxmlformats.org/officeDocument/2006/relationships/customXml" Target="../ink/ink46.xml"/><Relationship Id="rId98" Type="http://schemas.openxmlformats.org/officeDocument/2006/relationships/image" Target="../media/image48.png"/><Relationship Id="rId3" Type="http://schemas.openxmlformats.org/officeDocument/2006/relationships/customXml" Target="../ink/ink1.xml"/><Relationship Id="rId25" Type="http://schemas.openxmlformats.org/officeDocument/2006/relationships/customXml" Target="../ink/ink12.xml"/><Relationship Id="rId46" Type="http://schemas.openxmlformats.org/officeDocument/2006/relationships/image" Target="../media/image22.png"/><Relationship Id="rId67" Type="http://schemas.openxmlformats.org/officeDocument/2006/relationships/customXml" Target="../ink/ink33.xml"/></Relationships>
</file>

<file path=ppt/slides/_rels/slide2.xml.rels><?xml version="1.0" encoding="UTF-8" standalone="yes"?>
<Relationships xmlns="http://schemas.openxmlformats.org/package/2006/relationships"><Relationship Id="rId8" Type="http://schemas.openxmlformats.org/officeDocument/2006/relationships/image" Target="../media/image56.png"/><Relationship Id="rId13" Type="http://schemas.openxmlformats.org/officeDocument/2006/relationships/customXml" Target="../ink/ink59.xml"/><Relationship Id="rId3" Type="http://schemas.openxmlformats.org/officeDocument/2006/relationships/customXml" Target="../ink/ink54.xml"/><Relationship Id="rId7" Type="http://schemas.openxmlformats.org/officeDocument/2006/relationships/customXml" Target="../ink/ink56.xml"/><Relationship Id="rId12" Type="http://schemas.openxmlformats.org/officeDocument/2006/relationships/image" Target="../media/image58.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55.png"/><Relationship Id="rId11" Type="http://schemas.openxmlformats.org/officeDocument/2006/relationships/customXml" Target="../ink/ink58.xml"/><Relationship Id="rId5" Type="http://schemas.openxmlformats.org/officeDocument/2006/relationships/customXml" Target="../ink/ink55.xml"/><Relationship Id="rId10" Type="http://schemas.openxmlformats.org/officeDocument/2006/relationships/image" Target="../media/image57.png"/><Relationship Id="rId4" Type="http://schemas.openxmlformats.org/officeDocument/2006/relationships/image" Target="../media/image54.png"/><Relationship Id="rId9" Type="http://schemas.openxmlformats.org/officeDocument/2006/relationships/customXml" Target="../ink/ink57.xml"/><Relationship Id="rId14" Type="http://schemas.openxmlformats.org/officeDocument/2006/relationships/image" Target="../media/image59.png"/></Relationships>
</file>

<file path=ppt/slides/_rels/slide3.xml.rels><?xml version="1.0" encoding="UTF-8" standalone="yes"?>
<Relationships xmlns="http://schemas.openxmlformats.org/package/2006/relationships"><Relationship Id="rId8" Type="http://schemas.openxmlformats.org/officeDocument/2006/relationships/image" Target="../media/image62.png"/><Relationship Id="rId13" Type="http://schemas.openxmlformats.org/officeDocument/2006/relationships/customXml" Target="../ink/ink65.xml"/><Relationship Id="rId18" Type="http://schemas.openxmlformats.org/officeDocument/2006/relationships/image" Target="../media/image67.png"/><Relationship Id="rId3" Type="http://schemas.openxmlformats.org/officeDocument/2006/relationships/customXml" Target="../ink/ink60.xml"/><Relationship Id="rId21" Type="http://schemas.openxmlformats.org/officeDocument/2006/relationships/customXml" Target="../ink/ink69.xml"/><Relationship Id="rId7" Type="http://schemas.openxmlformats.org/officeDocument/2006/relationships/customXml" Target="../ink/ink62.xml"/><Relationship Id="rId12" Type="http://schemas.openxmlformats.org/officeDocument/2006/relationships/image" Target="../media/image64.png"/><Relationship Id="rId17" Type="http://schemas.openxmlformats.org/officeDocument/2006/relationships/customXml" Target="../ink/ink67.xml"/><Relationship Id="rId2" Type="http://schemas.openxmlformats.org/officeDocument/2006/relationships/notesSlide" Target="../notesSlides/notesSlide3.xml"/><Relationship Id="rId16" Type="http://schemas.openxmlformats.org/officeDocument/2006/relationships/image" Target="../media/image66.png"/><Relationship Id="rId20" Type="http://schemas.openxmlformats.org/officeDocument/2006/relationships/image" Target="../media/image68.png"/><Relationship Id="rId1" Type="http://schemas.openxmlformats.org/officeDocument/2006/relationships/slideLayout" Target="../slideLayouts/slideLayout7.xml"/><Relationship Id="rId6" Type="http://schemas.openxmlformats.org/officeDocument/2006/relationships/image" Target="../media/image61.png"/><Relationship Id="rId11" Type="http://schemas.openxmlformats.org/officeDocument/2006/relationships/customXml" Target="../ink/ink64.xml"/><Relationship Id="rId5" Type="http://schemas.openxmlformats.org/officeDocument/2006/relationships/customXml" Target="../ink/ink61.xml"/><Relationship Id="rId15" Type="http://schemas.openxmlformats.org/officeDocument/2006/relationships/customXml" Target="../ink/ink66.xml"/><Relationship Id="rId10" Type="http://schemas.openxmlformats.org/officeDocument/2006/relationships/image" Target="../media/image63.png"/><Relationship Id="rId19" Type="http://schemas.openxmlformats.org/officeDocument/2006/relationships/customXml" Target="../ink/ink68.xml"/><Relationship Id="rId4" Type="http://schemas.openxmlformats.org/officeDocument/2006/relationships/image" Target="../media/image60.png"/><Relationship Id="rId9" Type="http://schemas.openxmlformats.org/officeDocument/2006/relationships/customXml" Target="../ink/ink63.xml"/><Relationship Id="rId14" Type="http://schemas.openxmlformats.org/officeDocument/2006/relationships/image" Target="../media/image65.png"/><Relationship Id="rId22" Type="http://schemas.openxmlformats.org/officeDocument/2006/relationships/image" Target="../media/image69.png"/></Relationships>
</file>

<file path=ppt/slides/_rels/slide4.xml.rels><?xml version="1.0" encoding="UTF-8" standalone="yes"?>
<Relationships xmlns="http://schemas.openxmlformats.org/package/2006/relationships"><Relationship Id="rId117" Type="http://schemas.openxmlformats.org/officeDocument/2006/relationships/customXml" Target="../ink/ink127.xml"/><Relationship Id="rId21" Type="http://schemas.openxmlformats.org/officeDocument/2006/relationships/customXml" Target="../ink/ink79.xml"/><Relationship Id="rId42" Type="http://schemas.openxmlformats.org/officeDocument/2006/relationships/image" Target="../media/image89.png"/><Relationship Id="rId63" Type="http://schemas.openxmlformats.org/officeDocument/2006/relationships/customXml" Target="../ink/ink100.xml"/><Relationship Id="rId84" Type="http://schemas.openxmlformats.org/officeDocument/2006/relationships/image" Target="../media/image110.png"/><Relationship Id="rId138" Type="http://schemas.openxmlformats.org/officeDocument/2006/relationships/image" Target="../media/image136.png"/><Relationship Id="rId107" Type="http://schemas.openxmlformats.org/officeDocument/2006/relationships/customXml" Target="../ink/ink122.xml"/><Relationship Id="rId11" Type="http://schemas.openxmlformats.org/officeDocument/2006/relationships/customXml" Target="../ink/ink74.xml"/><Relationship Id="rId32" Type="http://schemas.openxmlformats.org/officeDocument/2006/relationships/image" Target="../media/image84.png"/><Relationship Id="rId37" Type="http://schemas.openxmlformats.org/officeDocument/2006/relationships/customXml" Target="../ink/ink87.xml"/><Relationship Id="rId53" Type="http://schemas.openxmlformats.org/officeDocument/2006/relationships/customXml" Target="../ink/ink95.xml"/><Relationship Id="rId58" Type="http://schemas.openxmlformats.org/officeDocument/2006/relationships/image" Target="../media/image97.png"/><Relationship Id="rId74" Type="http://schemas.openxmlformats.org/officeDocument/2006/relationships/image" Target="../media/image105.png"/><Relationship Id="rId79" Type="http://schemas.openxmlformats.org/officeDocument/2006/relationships/customXml" Target="../ink/ink108.xml"/><Relationship Id="rId102" Type="http://schemas.openxmlformats.org/officeDocument/2006/relationships/image" Target="../media/image119.png"/><Relationship Id="rId123" Type="http://schemas.openxmlformats.org/officeDocument/2006/relationships/customXml" Target="../ink/ink130.xml"/><Relationship Id="rId128" Type="http://schemas.openxmlformats.org/officeDocument/2006/relationships/image" Target="../media/image131.png"/><Relationship Id="rId144" Type="http://schemas.openxmlformats.org/officeDocument/2006/relationships/image" Target="../media/image139.png"/><Relationship Id="rId5" Type="http://schemas.openxmlformats.org/officeDocument/2006/relationships/customXml" Target="../ink/ink71.xml"/><Relationship Id="rId90" Type="http://schemas.openxmlformats.org/officeDocument/2006/relationships/image" Target="../media/image113.png"/><Relationship Id="rId95" Type="http://schemas.openxmlformats.org/officeDocument/2006/relationships/customXml" Target="../ink/ink116.xml"/><Relationship Id="rId22" Type="http://schemas.openxmlformats.org/officeDocument/2006/relationships/image" Target="../media/image79.png"/><Relationship Id="rId27" Type="http://schemas.openxmlformats.org/officeDocument/2006/relationships/customXml" Target="../ink/ink82.xml"/><Relationship Id="rId43" Type="http://schemas.openxmlformats.org/officeDocument/2006/relationships/customXml" Target="../ink/ink90.xml"/><Relationship Id="rId48" Type="http://schemas.openxmlformats.org/officeDocument/2006/relationships/image" Target="../media/image92.png"/><Relationship Id="rId64" Type="http://schemas.openxmlformats.org/officeDocument/2006/relationships/image" Target="../media/image100.png"/><Relationship Id="rId69" Type="http://schemas.openxmlformats.org/officeDocument/2006/relationships/customXml" Target="../ink/ink103.xml"/><Relationship Id="rId113" Type="http://schemas.openxmlformats.org/officeDocument/2006/relationships/customXml" Target="../ink/ink125.xml"/><Relationship Id="rId118" Type="http://schemas.openxmlformats.org/officeDocument/2006/relationships/image" Target="../media/image126.png"/><Relationship Id="rId134" Type="http://schemas.openxmlformats.org/officeDocument/2006/relationships/image" Target="../media/image134.png"/><Relationship Id="rId139" Type="http://schemas.openxmlformats.org/officeDocument/2006/relationships/customXml" Target="../ink/ink138.xml"/><Relationship Id="rId80" Type="http://schemas.openxmlformats.org/officeDocument/2006/relationships/image" Target="../media/image108.png"/><Relationship Id="rId85" Type="http://schemas.openxmlformats.org/officeDocument/2006/relationships/customXml" Target="../ink/ink111.xml"/><Relationship Id="rId12" Type="http://schemas.openxmlformats.org/officeDocument/2006/relationships/image" Target="../media/image74.png"/><Relationship Id="rId17" Type="http://schemas.openxmlformats.org/officeDocument/2006/relationships/customXml" Target="../ink/ink77.xml"/><Relationship Id="rId33" Type="http://schemas.openxmlformats.org/officeDocument/2006/relationships/customXml" Target="../ink/ink85.xml"/><Relationship Id="rId38" Type="http://schemas.openxmlformats.org/officeDocument/2006/relationships/image" Target="../media/image87.png"/><Relationship Id="rId59" Type="http://schemas.openxmlformats.org/officeDocument/2006/relationships/customXml" Target="../ink/ink98.xml"/><Relationship Id="rId103" Type="http://schemas.openxmlformats.org/officeDocument/2006/relationships/customXml" Target="../ink/ink120.xml"/><Relationship Id="rId108" Type="http://schemas.openxmlformats.org/officeDocument/2006/relationships/image" Target="../media/image122.png"/><Relationship Id="rId124" Type="http://schemas.openxmlformats.org/officeDocument/2006/relationships/image" Target="../media/image129.png"/><Relationship Id="rId129" Type="http://schemas.openxmlformats.org/officeDocument/2006/relationships/customXml" Target="../ink/ink133.xml"/><Relationship Id="rId54" Type="http://schemas.openxmlformats.org/officeDocument/2006/relationships/image" Target="../media/image95.png"/><Relationship Id="rId70" Type="http://schemas.openxmlformats.org/officeDocument/2006/relationships/image" Target="../media/image103.png"/><Relationship Id="rId75" Type="http://schemas.openxmlformats.org/officeDocument/2006/relationships/customXml" Target="../ink/ink106.xml"/><Relationship Id="rId91" Type="http://schemas.openxmlformats.org/officeDocument/2006/relationships/customXml" Target="../ink/ink114.xml"/><Relationship Id="rId96" Type="http://schemas.openxmlformats.org/officeDocument/2006/relationships/image" Target="../media/image116.png"/><Relationship Id="rId140" Type="http://schemas.openxmlformats.org/officeDocument/2006/relationships/image" Target="../media/image137.png"/><Relationship Id="rId1" Type="http://schemas.openxmlformats.org/officeDocument/2006/relationships/slideLayout" Target="../slideLayouts/slideLayout7.xml"/><Relationship Id="rId6" Type="http://schemas.openxmlformats.org/officeDocument/2006/relationships/image" Target="../media/image71.png"/><Relationship Id="rId23" Type="http://schemas.openxmlformats.org/officeDocument/2006/relationships/customXml" Target="../ink/ink80.xml"/><Relationship Id="rId28" Type="http://schemas.openxmlformats.org/officeDocument/2006/relationships/image" Target="../media/image82.png"/><Relationship Id="rId49" Type="http://schemas.openxmlformats.org/officeDocument/2006/relationships/customXml" Target="../ink/ink93.xml"/><Relationship Id="rId114" Type="http://schemas.openxmlformats.org/officeDocument/2006/relationships/image" Target="../media/image36.png"/><Relationship Id="rId119" Type="http://schemas.openxmlformats.org/officeDocument/2006/relationships/customXml" Target="../ink/ink128.xml"/><Relationship Id="rId44" Type="http://schemas.openxmlformats.org/officeDocument/2006/relationships/image" Target="../media/image90.png"/><Relationship Id="rId60" Type="http://schemas.openxmlformats.org/officeDocument/2006/relationships/image" Target="../media/image98.png"/><Relationship Id="rId65" Type="http://schemas.openxmlformats.org/officeDocument/2006/relationships/customXml" Target="../ink/ink101.xml"/><Relationship Id="rId81" Type="http://schemas.openxmlformats.org/officeDocument/2006/relationships/customXml" Target="../ink/ink109.xml"/><Relationship Id="rId86" Type="http://schemas.openxmlformats.org/officeDocument/2006/relationships/image" Target="../media/image111.png"/><Relationship Id="rId130" Type="http://schemas.openxmlformats.org/officeDocument/2006/relationships/image" Target="../media/image132.png"/><Relationship Id="rId135" Type="http://schemas.openxmlformats.org/officeDocument/2006/relationships/customXml" Target="../ink/ink136.xml"/><Relationship Id="rId13" Type="http://schemas.openxmlformats.org/officeDocument/2006/relationships/customXml" Target="../ink/ink75.xml"/><Relationship Id="rId18" Type="http://schemas.openxmlformats.org/officeDocument/2006/relationships/image" Target="../media/image77.png"/><Relationship Id="rId39" Type="http://schemas.openxmlformats.org/officeDocument/2006/relationships/customXml" Target="../ink/ink88.xml"/><Relationship Id="rId109" Type="http://schemas.openxmlformats.org/officeDocument/2006/relationships/customXml" Target="../ink/ink123.xml"/><Relationship Id="rId34" Type="http://schemas.openxmlformats.org/officeDocument/2006/relationships/image" Target="../media/image85.png"/><Relationship Id="rId50" Type="http://schemas.openxmlformats.org/officeDocument/2006/relationships/image" Target="../media/image93.png"/><Relationship Id="rId55" Type="http://schemas.openxmlformats.org/officeDocument/2006/relationships/customXml" Target="../ink/ink96.xml"/><Relationship Id="rId76" Type="http://schemas.openxmlformats.org/officeDocument/2006/relationships/image" Target="../media/image106.png"/><Relationship Id="rId97" Type="http://schemas.openxmlformats.org/officeDocument/2006/relationships/customXml" Target="../ink/ink117.xml"/><Relationship Id="rId104" Type="http://schemas.openxmlformats.org/officeDocument/2006/relationships/image" Target="../media/image120.png"/><Relationship Id="rId120" Type="http://schemas.openxmlformats.org/officeDocument/2006/relationships/image" Target="../media/image127.png"/><Relationship Id="rId125" Type="http://schemas.openxmlformats.org/officeDocument/2006/relationships/customXml" Target="../ink/ink131.xml"/><Relationship Id="rId141" Type="http://schemas.openxmlformats.org/officeDocument/2006/relationships/customXml" Target="../ink/ink139.xml"/><Relationship Id="rId7" Type="http://schemas.openxmlformats.org/officeDocument/2006/relationships/customXml" Target="../ink/ink72.xml"/><Relationship Id="rId71" Type="http://schemas.openxmlformats.org/officeDocument/2006/relationships/customXml" Target="../ink/ink104.xml"/><Relationship Id="rId92" Type="http://schemas.openxmlformats.org/officeDocument/2006/relationships/image" Target="../media/image114.png"/><Relationship Id="rId2" Type="http://schemas.openxmlformats.org/officeDocument/2006/relationships/notesSlide" Target="../notesSlides/notesSlide4.xml"/><Relationship Id="rId29" Type="http://schemas.openxmlformats.org/officeDocument/2006/relationships/customXml" Target="../ink/ink83.xml"/><Relationship Id="rId24" Type="http://schemas.openxmlformats.org/officeDocument/2006/relationships/image" Target="../media/image80.png"/><Relationship Id="rId40" Type="http://schemas.openxmlformats.org/officeDocument/2006/relationships/image" Target="../media/image88.png"/><Relationship Id="rId45" Type="http://schemas.openxmlformats.org/officeDocument/2006/relationships/customXml" Target="../ink/ink91.xml"/><Relationship Id="rId66" Type="http://schemas.openxmlformats.org/officeDocument/2006/relationships/image" Target="../media/image101.png"/><Relationship Id="rId87" Type="http://schemas.openxmlformats.org/officeDocument/2006/relationships/customXml" Target="../ink/ink112.xml"/><Relationship Id="rId110" Type="http://schemas.openxmlformats.org/officeDocument/2006/relationships/image" Target="../media/image123.png"/><Relationship Id="rId115" Type="http://schemas.openxmlformats.org/officeDocument/2006/relationships/customXml" Target="../ink/ink126.xml"/><Relationship Id="rId131" Type="http://schemas.openxmlformats.org/officeDocument/2006/relationships/customXml" Target="../ink/ink134.xml"/><Relationship Id="rId136" Type="http://schemas.openxmlformats.org/officeDocument/2006/relationships/image" Target="../media/image135.png"/><Relationship Id="rId61" Type="http://schemas.openxmlformats.org/officeDocument/2006/relationships/customXml" Target="../ink/ink99.xml"/><Relationship Id="rId82" Type="http://schemas.openxmlformats.org/officeDocument/2006/relationships/image" Target="../media/image109.png"/><Relationship Id="rId19" Type="http://schemas.openxmlformats.org/officeDocument/2006/relationships/customXml" Target="../ink/ink78.xml"/><Relationship Id="rId14" Type="http://schemas.openxmlformats.org/officeDocument/2006/relationships/image" Target="../media/image75.png"/><Relationship Id="rId30" Type="http://schemas.openxmlformats.org/officeDocument/2006/relationships/image" Target="../media/image83.png"/><Relationship Id="rId35" Type="http://schemas.openxmlformats.org/officeDocument/2006/relationships/customXml" Target="../ink/ink86.xml"/><Relationship Id="rId56" Type="http://schemas.openxmlformats.org/officeDocument/2006/relationships/image" Target="../media/image96.png"/><Relationship Id="rId77" Type="http://schemas.openxmlformats.org/officeDocument/2006/relationships/customXml" Target="../ink/ink107.xml"/><Relationship Id="rId100" Type="http://schemas.openxmlformats.org/officeDocument/2006/relationships/image" Target="../media/image118.png"/><Relationship Id="rId105" Type="http://schemas.openxmlformats.org/officeDocument/2006/relationships/customXml" Target="../ink/ink121.xml"/><Relationship Id="rId126" Type="http://schemas.openxmlformats.org/officeDocument/2006/relationships/image" Target="../media/image130.png"/><Relationship Id="rId8" Type="http://schemas.openxmlformats.org/officeDocument/2006/relationships/image" Target="../media/image72.png"/><Relationship Id="rId51" Type="http://schemas.openxmlformats.org/officeDocument/2006/relationships/customXml" Target="../ink/ink94.xml"/><Relationship Id="rId72" Type="http://schemas.openxmlformats.org/officeDocument/2006/relationships/image" Target="../media/image104.png"/><Relationship Id="rId93" Type="http://schemas.openxmlformats.org/officeDocument/2006/relationships/customXml" Target="../ink/ink115.xml"/><Relationship Id="rId98" Type="http://schemas.openxmlformats.org/officeDocument/2006/relationships/image" Target="../media/image117.png"/><Relationship Id="rId121" Type="http://schemas.openxmlformats.org/officeDocument/2006/relationships/customXml" Target="../ink/ink129.xml"/><Relationship Id="rId142" Type="http://schemas.openxmlformats.org/officeDocument/2006/relationships/image" Target="../media/image138.png"/><Relationship Id="rId3" Type="http://schemas.openxmlformats.org/officeDocument/2006/relationships/customXml" Target="../ink/ink70.xml"/><Relationship Id="rId25" Type="http://schemas.openxmlformats.org/officeDocument/2006/relationships/customXml" Target="../ink/ink81.xml"/><Relationship Id="rId46" Type="http://schemas.openxmlformats.org/officeDocument/2006/relationships/image" Target="../media/image91.png"/><Relationship Id="rId67" Type="http://schemas.openxmlformats.org/officeDocument/2006/relationships/customXml" Target="../ink/ink102.xml"/><Relationship Id="rId116" Type="http://schemas.openxmlformats.org/officeDocument/2006/relationships/image" Target="../media/image125.png"/><Relationship Id="rId137" Type="http://schemas.openxmlformats.org/officeDocument/2006/relationships/customXml" Target="../ink/ink137.xml"/><Relationship Id="rId20" Type="http://schemas.openxmlformats.org/officeDocument/2006/relationships/image" Target="../media/image78.png"/><Relationship Id="rId41" Type="http://schemas.openxmlformats.org/officeDocument/2006/relationships/customXml" Target="../ink/ink89.xml"/><Relationship Id="rId62" Type="http://schemas.openxmlformats.org/officeDocument/2006/relationships/image" Target="../media/image99.png"/><Relationship Id="rId83" Type="http://schemas.openxmlformats.org/officeDocument/2006/relationships/customXml" Target="../ink/ink110.xml"/><Relationship Id="rId88" Type="http://schemas.openxmlformats.org/officeDocument/2006/relationships/image" Target="../media/image112.png"/><Relationship Id="rId111" Type="http://schemas.openxmlformats.org/officeDocument/2006/relationships/customXml" Target="../ink/ink124.xml"/><Relationship Id="rId132" Type="http://schemas.openxmlformats.org/officeDocument/2006/relationships/image" Target="../media/image133.png"/><Relationship Id="rId15" Type="http://schemas.openxmlformats.org/officeDocument/2006/relationships/customXml" Target="../ink/ink76.xml"/><Relationship Id="rId36" Type="http://schemas.openxmlformats.org/officeDocument/2006/relationships/image" Target="../media/image86.png"/><Relationship Id="rId57" Type="http://schemas.openxmlformats.org/officeDocument/2006/relationships/customXml" Target="../ink/ink97.xml"/><Relationship Id="rId106" Type="http://schemas.openxmlformats.org/officeDocument/2006/relationships/image" Target="../media/image121.png"/><Relationship Id="rId127" Type="http://schemas.openxmlformats.org/officeDocument/2006/relationships/customXml" Target="../ink/ink132.xml"/><Relationship Id="rId10" Type="http://schemas.openxmlformats.org/officeDocument/2006/relationships/image" Target="../media/image73.png"/><Relationship Id="rId31" Type="http://schemas.openxmlformats.org/officeDocument/2006/relationships/customXml" Target="../ink/ink84.xml"/><Relationship Id="rId52" Type="http://schemas.openxmlformats.org/officeDocument/2006/relationships/image" Target="../media/image94.png"/><Relationship Id="rId73" Type="http://schemas.openxmlformats.org/officeDocument/2006/relationships/customXml" Target="../ink/ink105.xml"/><Relationship Id="rId78" Type="http://schemas.openxmlformats.org/officeDocument/2006/relationships/image" Target="../media/image107.png"/><Relationship Id="rId94" Type="http://schemas.openxmlformats.org/officeDocument/2006/relationships/image" Target="../media/image115.png"/><Relationship Id="rId99" Type="http://schemas.openxmlformats.org/officeDocument/2006/relationships/customXml" Target="../ink/ink118.xml"/><Relationship Id="rId101" Type="http://schemas.openxmlformats.org/officeDocument/2006/relationships/customXml" Target="../ink/ink119.xml"/><Relationship Id="rId122" Type="http://schemas.openxmlformats.org/officeDocument/2006/relationships/image" Target="../media/image128.png"/><Relationship Id="rId143" Type="http://schemas.openxmlformats.org/officeDocument/2006/relationships/customXml" Target="../ink/ink140.xml"/><Relationship Id="rId4" Type="http://schemas.openxmlformats.org/officeDocument/2006/relationships/image" Target="../media/image70.png"/><Relationship Id="rId9" Type="http://schemas.openxmlformats.org/officeDocument/2006/relationships/customXml" Target="../ink/ink73.xml"/><Relationship Id="rId26" Type="http://schemas.openxmlformats.org/officeDocument/2006/relationships/image" Target="../media/image81.png"/><Relationship Id="rId47" Type="http://schemas.openxmlformats.org/officeDocument/2006/relationships/customXml" Target="../ink/ink92.xml"/><Relationship Id="rId68" Type="http://schemas.openxmlformats.org/officeDocument/2006/relationships/image" Target="../media/image102.png"/><Relationship Id="rId89" Type="http://schemas.openxmlformats.org/officeDocument/2006/relationships/customXml" Target="../ink/ink113.xml"/><Relationship Id="rId112" Type="http://schemas.openxmlformats.org/officeDocument/2006/relationships/image" Target="../media/image124.png"/><Relationship Id="rId133" Type="http://schemas.openxmlformats.org/officeDocument/2006/relationships/customXml" Target="../ink/ink135.xml"/><Relationship Id="rId16" Type="http://schemas.openxmlformats.org/officeDocument/2006/relationships/image" Target="../media/image76.png"/></Relationships>
</file>

<file path=ppt/slides/_rels/slide5.xml.rels><?xml version="1.0" encoding="UTF-8" standalone="yes"?>
<Relationships xmlns="http://schemas.openxmlformats.org/package/2006/relationships"><Relationship Id="rId117" Type="http://schemas.openxmlformats.org/officeDocument/2006/relationships/image" Target="../media/image196.png"/><Relationship Id="rId21" Type="http://schemas.openxmlformats.org/officeDocument/2006/relationships/image" Target="../media/image148.png"/><Relationship Id="rId42" Type="http://schemas.openxmlformats.org/officeDocument/2006/relationships/customXml" Target="../ink/ink160.xml"/><Relationship Id="rId63" Type="http://schemas.openxmlformats.org/officeDocument/2006/relationships/image" Target="../media/image169.png"/><Relationship Id="rId84" Type="http://schemas.openxmlformats.org/officeDocument/2006/relationships/customXml" Target="../ink/ink181.xml"/><Relationship Id="rId138" Type="http://schemas.openxmlformats.org/officeDocument/2006/relationships/customXml" Target="../ink/ink208.xml"/><Relationship Id="rId159" Type="http://schemas.openxmlformats.org/officeDocument/2006/relationships/image" Target="../media/image217.png"/><Relationship Id="rId170" Type="http://schemas.openxmlformats.org/officeDocument/2006/relationships/customXml" Target="../ink/ink224.xml"/><Relationship Id="rId107" Type="http://schemas.openxmlformats.org/officeDocument/2006/relationships/image" Target="../media/image191.png"/><Relationship Id="rId11" Type="http://schemas.openxmlformats.org/officeDocument/2006/relationships/image" Target="../media/image143.png"/><Relationship Id="rId32" Type="http://schemas.openxmlformats.org/officeDocument/2006/relationships/customXml" Target="../ink/ink155.xml"/><Relationship Id="rId53" Type="http://schemas.openxmlformats.org/officeDocument/2006/relationships/image" Target="../media/image164.png"/><Relationship Id="rId74" Type="http://schemas.openxmlformats.org/officeDocument/2006/relationships/customXml" Target="../ink/ink176.xml"/><Relationship Id="rId128" Type="http://schemas.openxmlformats.org/officeDocument/2006/relationships/customXml" Target="../ink/ink203.xml"/><Relationship Id="rId149" Type="http://schemas.openxmlformats.org/officeDocument/2006/relationships/image" Target="../media/image212.png"/><Relationship Id="rId5" Type="http://schemas.openxmlformats.org/officeDocument/2006/relationships/image" Target="../media/image140.png"/><Relationship Id="rId95" Type="http://schemas.openxmlformats.org/officeDocument/2006/relationships/image" Target="../media/image185.png"/><Relationship Id="rId160" Type="http://schemas.openxmlformats.org/officeDocument/2006/relationships/customXml" Target="../ink/ink219.xml"/><Relationship Id="rId22" Type="http://schemas.openxmlformats.org/officeDocument/2006/relationships/customXml" Target="../ink/ink150.xml"/><Relationship Id="rId43" Type="http://schemas.openxmlformats.org/officeDocument/2006/relationships/image" Target="../media/image159.png"/><Relationship Id="rId64" Type="http://schemas.openxmlformats.org/officeDocument/2006/relationships/customXml" Target="../ink/ink171.xml"/><Relationship Id="rId118" Type="http://schemas.openxmlformats.org/officeDocument/2006/relationships/customXml" Target="../ink/ink198.xml"/><Relationship Id="rId139" Type="http://schemas.openxmlformats.org/officeDocument/2006/relationships/image" Target="../media/image207.png"/><Relationship Id="rId85" Type="http://schemas.openxmlformats.org/officeDocument/2006/relationships/image" Target="../media/image180.png"/><Relationship Id="rId150" Type="http://schemas.openxmlformats.org/officeDocument/2006/relationships/customXml" Target="../ink/ink214.xml"/><Relationship Id="rId171" Type="http://schemas.openxmlformats.org/officeDocument/2006/relationships/image" Target="../media/image223.png"/><Relationship Id="rId12" Type="http://schemas.openxmlformats.org/officeDocument/2006/relationships/customXml" Target="../ink/ink145.xml"/><Relationship Id="rId33" Type="http://schemas.openxmlformats.org/officeDocument/2006/relationships/image" Target="../media/image154.png"/><Relationship Id="rId108" Type="http://schemas.openxmlformats.org/officeDocument/2006/relationships/customXml" Target="../ink/ink193.xml"/><Relationship Id="rId129" Type="http://schemas.openxmlformats.org/officeDocument/2006/relationships/image" Target="../media/image202.png"/><Relationship Id="rId54" Type="http://schemas.openxmlformats.org/officeDocument/2006/relationships/customXml" Target="../ink/ink166.xml"/><Relationship Id="rId75" Type="http://schemas.openxmlformats.org/officeDocument/2006/relationships/image" Target="../media/image175.png"/><Relationship Id="rId96" Type="http://schemas.openxmlformats.org/officeDocument/2006/relationships/customXml" Target="../ink/ink187.xml"/><Relationship Id="rId140" Type="http://schemas.openxmlformats.org/officeDocument/2006/relationships/customXml" Target="../ink/ink209.xml"/><Relationship Id="rId161" Type="http://schemas.openxmlformats.org/officeDocument/2006/relationships/image" Target="../media/image218.png"/><Relationship Id="rId6" Type="http://schemas.openxmlformats.org/officeDocument/2006/relationships/customXml" Target="../ink/ink142.xml"/><Relationship Id="rId23" Type="http://schemas.openxmlformats.org/officeDocument/2006/relationships/image" Target="../media/image149.png"/><Relationship Id="rId28" Type="http://schemas.openxmlformats.org/officeDocument/2006/relationships/customXml" Target="../ink/ink153.xml"/><Relationship Id="rId49" Type="http://schemas.openxmlformats.org/officeDocument/2006/relationships/image" Target="../media/image162.png"/><Relationship Id="rId114" Type="http://schemas.openxmlformats.org/officeDocument/2006/relationships/customXml" Target="../ink/ink196.xml"/><Relationship Id="rId119" Type="http://schemas.openxmlformats.org/officeDocument/2006/relationships/image" Target="../media/image197.png"/><Relationship Id="rId44" Type="http://schemas.openxmlformats.org/officeDocument/2006/relationships/customXml" Target="../ink/ink161.xml"/><Relationship Id="rId60" Type="http://schemas.openxmlformats.org/officeDocument/2006/relationships/customXml" Target="../ink/ink169.xml"/><Relationship Id="rId65" Type="http://schemas.openxmlformats.org/officeDocument/2006/relationships/image" Target="../media/image170.png"/><Relationship Id="rId81" Type="http://schemas.openxmlformats.org/officeDocument/2006/relationships/image" Target="../media/image178.png"/><Relationship Id="rId86" Type="http://schemas.openxmlformats.org/officeDocument/2006/relationships/customXml" Target="../ink/ink182.xml"/><Relationship Id="rId130" Type="http://schemas.openxmlformats.org/officeDocument/2006/relationships/customXml" Target="../ink/ink204.xml"/><Relationship Id="rId135" Type="http://schemas.openxmlformats.org/officeDocument/2006/relationships/image" Target="../media/image205.png"/><Relationship Id="rId151" Type="http://schemas.openxmlformats.org/officeDocument/2006/relationships/image" Target="../media/image213.png"/><Relationship Id="rId156" Type="http://schemas.openxmlformats.org/officeDocument/2006/relationships/customXml" Target="../ink/ink217.xml"/><Relationship Id="rId177" Type="http://schemas.openxmlformats.org/officeDocument/2006/relationships/image" Target="../media/image226.png"/><Relationship Id="rId172" Type="http://schemas.openxmlformats.org/officeDocument/2006/relationships/customXml" Target="../ink/ink225.xml"/><Relationship Id="rId13" Type="http://schemas.openxmlformats.org/officeDocument/2006/relationships/image" Target="../media/image144.png"/><Relationship Id="rId18" Type="http://schemas.openxmlformats.org/officeDocument/2006/relationships/customXml" Target="../ink/ink148.xml"/><Relationship Id="rId39" Type="http://schemas.openxmlformats.org/officeDocument/2006/relationships/image" Target="../media/image157.png"/><Relationship Id="rId109" Type="http://schemas.openxmlformats.org/officeDocument/2006/relationships/image" Target="../media/image192.png"/><Relationship Id="rId34" Type="http://schemas.openxmlformats.org/officeDocument/2006/relationships/customXml" Target="../ink/ink156.xml"/><Relationship Id="rId50" Type="http://schemas.openxmlformats.org/officeDocument/2006/relationships/customXml" Target="../ink/ink164.xml"/><Relationship Id="rId55" Type="http://schemas.openxmlformats.org/officeDocument/2006/relationships/image" Target="../media/image165.png"/><Relationship Id="rId76" Type="http://schemas.openxmlformats.org/officeDocument/2006/relationships/customXml" Target="../ink/ink177.xml"/><Relationship Id="rId97" Type="http://schemas.openxmlformats.org/officeDocument/2006/relationships/image" Target="../media/image186.png"/><Relationship Id="rId104" Type="http://schemas.openxmlformats.org/officeDocument/2006/relationships/customXml" Target="../ink/ink191.xml"/><Relationship Id="rId120" Type="http://schemas.openxmlformats.org/officeDocument/2006/relationships/customXml" Target="../ink/ink199.xml"/><Relationship Id="rId125" Type="http://schemas.openxmlformats.org/officeDocument/2006/relationships/image" Target="../media/image200.png"/><Relationship Id="rId141" Type="http://schemas.openxmlformats.org/officeDocument/2006/relationships/image" Target="../media/image208.png"/><Relationship Id="rId146" Type="http://schemas.openxmlformats.org/officeDocument/2006/relationships/customXml" Target="../ink/ink212.xml"/><Relationship Id="rId167" Type="http://schemas.openxmlformats.org/officeDocument/2006/relationships/image" Target="../media/image221.png"/><Relationship Id="rId7" Type="http://schemas.openxmlformats.org/officeDocument/2006/relationships/image" Target="../media/image141.png"/><Relationship Id="rId71" Type="http://schemas.openxmlformats.org/officeDocument/2006/relationships/image" Target="../media/image173.png"/><Relationship Id="rId92" Type="http://schemas.openxmlformats.org/officeDocument/2006/relationships/customXml" Target="../ink/ink185.xml"/><Relationship Id="rId162" Type="http://schemas.openxmlformats.org/officeDocument/2006/relationships/customXml" Target="../ink/ink220.xml"/><Relationship Id="rId2" Type="http://schemas.openxmlformats.org/officeDocument/2006/relationships/notesSlide" Target="../notesSlides/notesSlide5.xml"/><Relationship Id="rId29" Type="http://schemas.openxmlformats.org/officeDocument/2006/relationships/image" Target="../media/image152.png"/><Relationship Id="rId24" Type="http://schemas.openxmlformats.org/officeDocument/2006/relationships/customXml" Target="../ink/ink151.xml"/><Relationship Id="rId40" Type="http://schemas.openxmlformats.org/officeDocument/2006/relationships/customXml" Target="../ink/ink159.xml"/><Relationship Id="rId45" Type="http://schemas.openxmlformats.org/officeDocument/2006/relationships/image" Target="../media/image160.png"/><Relationship Id="rId66" Type="http://schemas.openxmlformats.org/officeDocument/2006/relationships/customXml" Target="../ink/ink172.xml"/><Relationship Id="rId87" Type="http://schemas.openxmlformats.org/officeDocument/2006/relationships/image" Target="../media/image181.png"/><Relationship Id="rId110" Type="http://schemas.openxmlformats.org/officeDocument/2006/relationships/customXml" Target="../ink/ink194.xml"/><Relationship Id="rId115" Type="http://schemas.openxmlformats.org/officeDocument/2006/relationships/image" Target="../media/image195.png"/><Relationship Id="rId131" Type="http://schemas.openxmlformats.org/officeDocument/2006/relationships/image" Target="../media/image203.png"/><Relationship Id="rId136" Type="http://schemas.openxmlformats.org/officeDocument/2006/relationships/customXml" Target="../ink/ink207.xml"/><Relationship Id="rId157" Type="http://schemas.openxmlformats.org/officeDocument/2006/relationships/image" Target="../media/image216.png"/><Relationship Id="rId178" Type="http://schemas.openxmlformats.org/officeDocument/2006/relationships/customXml" Target="../ink/ink228.xml"/><Relationship Id="rId61" Type="http://schemas.openxmlformats.org/officeDocument/2006/relationships/image" Target="../media/image168.png"/><Relationship Id="rId82" Type="http://schemas.openxmlformats.org/officeDocument/2006/relationships/customXml" Target="../ink/ink180.xml"/><Relationship Id="rId152" Type="http://schemas.openxmlformats.org/officeDocument/2006/relationships/customXml" Target="../ink/ink215.xml"/><Relationship Id="rId173" Type="http://schemas.openxmlformats.org/officeDocument/2006/relationships/image" Target="../media/image224.png"/><Relationship Id="rId19" Type="http://schemas.openxmlformats.org/officeDocument/2006/relationships/image" Target="../media/image147.png"/><Relationship Id="rId14" Type="http://schemas.openxmlformats.org/officeDocument/2006/relationships/customXml" Target="../ink/ink146.xml"/><Relationship Id="rId30" Type="http://schemas.openxmlformats.org/officeDocument/2006/relationships/customXml" Target="../ink/ink154.xml"/><Relationship Id="rId35" Type="http://schemas.openxmlformats.org/officeDocument/2006/relationships/image" Target="../media/image155.png"/><Relationship Id="rId56" Type="http://schemas.openxmlformats.org/officeDocument/2006/relationships/customXml" Target="../ink/ink167.xml"/><Relationship Id="rId77" Type="http://schemas.openxmlformats.org/officeDocument/2006/relationships/image" Target="../media/image176.png"/><Relationship Id="rId100" Type="http://schemas.openxmlformats.org/officeDocument/2006/relationships/customXml" Target="../ink/ink189.xml"/><Relationship Id="rId105" Type="http://schemas.openxmlformats.org/officeDocument/2006/relationships/image" Target="../media/image190.png"/><Relationship Id="rId126" Type="http://schemas.openxmlformats.org/officeDocument/2006/relationships/customXml" Target="../ink/ink202.xml"/><Relationship Id="rId147" Type="http://schemas.openxmlformats.org/officeDocument/2006/relationships/image" Target="../media/image211.png"/><Relationship Id="rId168" Type="http://schemas.openxmlformats.org/officeDocument/2006/relationships/customXml" Target="../ink/ink223.xml"/><Relationship Id="rId8" Type="http://schemas.openxmlformats.org/officeDocument/2006/relationships/customXml" Target="../ink/ink143.xml"/><Relationship Id="rId51" Type="http://schemas.openxmlformats.org/officeDocument/2006/relationships/image" Target="../media/image163.png"/><Relationship Id="rId72" Type="http://schemas.openxmlformats.org/officeDocument/2006/relationships/customXml" Target="../ink/ink175.xml"/><Relationship Id="rId93" Type="http://schemas.openxmlformats.org/officeDocument/2006/relationships/image" Target="../media/image184.png"/><Relationship Id="rId98" Type="http://schemas.openxmlformats.org/officeDocument/2006/relationships/customXml" Target="../ink/ink188.xml"/><Relationship Id="rId121" Type="http://schemas.openxmlformats.org/officeDocument/2006/relationships/image" Target="../media/image198.png"/><Relationship Id="rId142" Type="http://schemas.openxmlformats.org/officeDocument/2006/relationships/customXml" Target="../ink/ink210.xml"/><Relationship Id="rId163" Type="http://schemas.openxmlformats.org/officeDocument/2006/relationships/image" Target="../media/image219.png"/><Relationship Id="rId3" Type="http://schemas.openxmlformats.org/officeDocument/2006/relationships/hyperlink" Target="https://milescorak.files.wordpress.com/2016/01/okun-potential-gnp-its-measurement-and-significance-p0190.pdf" TargetMode="External"/><Relationship Id="rId25" Type="http://schemas.openxmlformats.org/officeDocument/2006/relationships/image" Target="../media/image150.png"/><Relationship Id="rId46" Type="http://schemas.openxmlformats.org/officeDocument/2006/relationships/customXml" Target="../ink/ink162.xml"/><Relationship Id="rId67" Type="http://schemas.openxmlformats.org/officeDocument/2006/relationships/image" Target="../media/image171.png"/><Relationship Id="rId116" Type="http://schemas.openxmlformats.org/officeDocument/2006/relationships/customXml" Target="../ink/ink197.xml"/><Relationship Id="rId137" Type="http://schemas.openxmlformats.org/officeDocument/2006/relationships/image" Target="../media/image206.png"/><Relationship Id="rId158" Type="http://schemas.openxmlformats.org/officeDocument/2006/relationships/customXml" Target="../ink/ink218.xml"/><Relationship Id="rId20" Type="http://schemas.openxmlformats.org/officeDocument/2006/relationships/customXml" Target="../ink/ink149.xml"/><Relationship Id="rId41" Type="http://schemas.openxmlformats.org/officeDocument/2006/relationships/image" Target="../media/image158.png"/><Relationship Id="rId62" Type="http://schemas.openxmlformats.org/officeDocument/2006/relationships/customXml" Target="../ink/ink170.xml"/><Relationship Id="rId83" Type="http://schemas.openxmlformats.org/officeDocument/2006/relationships/image" Target="../media/image179.png"/><Relationship Id="rId88" Type="http://schemas.openxmlformats.org/officeDocument/2006/relationships/customXml" Target="../ink/ink183.xml"/><Relationship Id="rId111" Type="http://schemas.openxmlformats.org/officeDocument/2006/relationships/image" Target="../media/image193.png"/><Relationship Id="rId132" Type="http://schemas.openxmlformats.org/officeDocument/2006/relationships/customXml" Target="../ink/ink205.xml"/><Relationship Id="rId153" Type="http://schemas.openxmlformats.org/officeDocument/2006/relationships/image" Target="../media/image214.png"/><Relationship Id="rId174" Type="http://schemas.openxmlformats.org/officeDocument/2006/relationships/customXml" Target="../ink/ink226.xml"/><Relationship Id="rId179" Type="http://schemas.openxmlformats.org/officeDocument/2006/relationships/image" Target="../media/image227.png"/><Relationship Id="rId15" Type="http://schemas.openxmlformats.org/officeDocument/2006/relationships/image" Target="../media/image145.png"/><Relationship Id="rId36" Type="http://schemas.openxmlformats.org/officeDocument/2006/relationships/customXml" Target="../ink/ink157.xml"/><Relationship Id="rId57" Type="http://schemas.openxmlformats.org/officeDocument/2006/relationships/image" Target="../media/image166.png"/><Relationship Id="rId106" Type="http://schemas.openxmlformats.org/officeDocument/2006/relationships/customXml" Target="../ink/ink192.xml"/><Relationship Id="rId127" Type="http://schemas.openxmlformats.org/officeDocument/2006/relationships/image" Target="../media/image201.png"/><Relationship Id="rId10" Type="http://schemas.openxmlformats.org/officeDocument/2006/relationships/customXml" Target="../ink/ink144.xml"/><Relationship Id="rId31" Type="http://schemas.openxmlformats.org/officeDocument/2006/relationships/image" Target="../media/image153.png"/><Relationship Id="rId52" Type="http://schemas.openxmlformats.org/officeDocument/2006/relationships/customXml" Target="../ink/ink165.xml"/><Relationship Id="rId73" Type="http://schemas.openxmlformats.org/officeDocument/2006/relationships/image" Target="../media/image174.png"/><Relationship Id="rId78" Type="http://schemas.openxmlformats.org/officeDocument/2006/relationships/customXml" Target="../ink/ink178.xml"/><Relationship Id="rId94" Type="http://schemas.openxmlformats.org/officeDocument/2006/relationships/customXml" Target="../ink/ink186.xml"/><Relationship Id="rId99" Type="http://schemas.openxmlformats.org/officeDocument/2006/relationships/image" Target="../media/image187.png"/><Relationship Id="rId101" Type="http://schemas.openxmlformats.org/officeDocument/2006/relationships/image" Target="../media/image188.png"/><Relationship Id="rId122" Type="http://schemas.openxmlformats.org/officeDocument/2006/relationships/customXml" Target="../ink/ink200.xml"/><Relationship Id="rId143" Type="http://schemas.openxmlformats.org/officeDocument/2006/relationships/image" Target="../media/image209.png"/><Relationship Id="rId148" Type="http://schemas.openxmlformats.org/officeDocument/2006/relationships/customXml" Target="../ink/ink213.xml"/><Relationship Id="rId164" Type="http://schemas.openxmlformats.org/officeDocument/2006/relationships/customXml" Target="../ink/ink221.xml"/><Relationship Id="rId169" Type="http://schemas.openxmlformats.org/officeDocument/2006/relationships/image" Target="../media/image222.png"/><Relationship Id="rId4" Type="http://schemas.openxmlformats.org/officeDocument/2006/relationships/customXml" Target="../ink/ink141.xml"/><Relationship Id="rId9" Type="http://schemas.openxmlformats.org/officeDocument/2006/relationships/image" Target="../media/image142.png"/><Relationship Id="rId26" Type="http://schemas.openxmlformats.org/officeDocument/2006/relationships/customXml" Target="../ink/ink152.xml"/><Relationship Id="rId47" Type="http://schemas.openxmlformats.org/officeDocument/2006/relationships/image" Target="../media/image161.png"/><Relationship Id="rId68" Type="http://schemas.openxmlformats.org/officeDocument/2006/relationships/customXml" Target="../ink/ink173.xml"/><Relationship Id="rId89" Type="http://schemas.openxmlformats.org/officeDocument/2006/relationships/image" Target="../media/image182.png"/><Relationship Id="rId112" Type="http://schemas.openxmlformats.org/officeDocument/2006/relationships/customXml" Target="../ink/ink195.xml"/><Relationship Id="rId133" Type="http://schemas.openxmlformats.org/officeDocument/2006/relationships/image" Target="../media/image204.png"/><Relationship Id="rId154" Type="http://schemas.openxmlformats.org/officeDocument/2006/relationships/customXml" Target="../ink/ink216.xml"/><Relationship Id="rId175" Type="http://schemas.openxmlformats.org/officeDocument/2006/relationships/image" Target="../media/image225.png"/><Relationship Id="rId16" Type="http://schemas.openxmlformats.org/officeDocument/2006/relationships/customXml" Target="../ink/ink147.xml"/><Relationship Id="rId37" Type="http://schemas.openxmlformats.org/officeDocument/2006/relationships/image" Target="../media/image156.png"/><Relationship Id="rId58" Type="http://schemas.openxmlformats.org/officeDocument/2006/relationships/customXml" Target="../ink/ink168.xml"/><Relationship Id="rId79" Type="http://schemas.openxmlformats.org/officeDocument/2006/relationships/image" Target="../media/image177.png"/><Relationship Id="rId102" Type="http://schemas.openxmlformats.org/officeDocument/2006/relationships/customXml" Target="../ink/ink190.xml"/><Relationship Id="rId123" Type="http://schemas.openxmlformats.org/officeDocument/2006/relationships/image" Target="../media/image199.png"/><Relationship Id="rId144" Type="http://schemas.openxmlformats.org/officeDocument/2006/relationships/customXml" Target="../ink/ink211.xml"/><Relationship Id="rId90" Type="http://schemas.openxmlformats.org/officeDocument/2006/relationships/customXml" Target="../ink/ink184.xml"/><Relationship Id="rId165" Type="http://schemas.openxmlformats.org/officeDocument/2006/relationships/image" Target="../media/image220.png"/><Relationship Id="rId27" Type="http://schemas.openxmlformats.org/officeDocument/2006/relationships/image" Target="../media/image151.png"/><Relationship Id="rId48" Type="http://schemas.openxmlformats.org/officeDocument/2006/relationships/customXml" Target="../ink/ink163.xml"/><Relationship Id="rId69" Type="http://schemas.openxmlformats.org/officeDocument/2006/relationships/image" Target="../media/image172.png"/><Relationship Id="rId113" Type="http://schemas.openxmlformats.org/officeDocument/2006/relationships/image" Target="../media/image194.png"/><Relationship Id="rId134" Type="http://schemas.openxmlformats.org/officeDocument/2006/relationships/customXml" Target="../ink/ink206.xml"/><Relationship Id="rId80" Type="http://schemas.openxmlformats.org/officeDocument/2006/relationships/customXml" Target="../ink/ink179.xml"/><Relationship Id="rId155" Type="http://schemas.openxmlformats.org/officeDocument/2006/relationships/image" Target="../media/image215.png"/><Relationship Id="rId176" Type="http://schemas.openxmlformats.org/officeDocument/2006/relationships/customXml" Target="../ink/ink227.xml"/><Relationship Id="rId17" Type="http://schemas.openxmlformats.org/officeDocument/2006/relationships/image" Target="../media/image146.png"/><Relationship Id="rId38" Type="http://schemas.openxmlformats.org/officeDocument/2006/relationships/customXml" Target="../ink/ink158.xml"/><Relationship Id="rId59" Type="http://schemas.openxmlformats.org/officeDocument/2006/relationships/image" Target="../media/image167.png"/><Relationship Id="rId103" Type="http://schemas.openxmlformats.org/officeDocument/2006/relationships/image" Target="../media/image189.png"/><Relationship Id="rId124" Type="http://schemas.openxmlformats.org/officeDocument/2006/relationships/customXml" Target="../ink/ink201.xml"/><Relationship Id="rId70" Type="http://schemas.openxmlformats.org/officeDocument/2006/relationships/customXml" Target="../ink/ink174.xml"/><Relationship Id="rId91" Type="http://schemas.openxmlformats.org/officeDocument/2006/relationships/image" Target="../media/image183.png"/><Relationship Id="rId145" Type="http://schemas.openxmlformats.org/officeDocument/2006/relationships/image" Target="../media/image210.png"/><Relationship Id="rId166" Type="http://schemas.openxmlformats.org/officeDocument/2006/relationships/customXml" Target="../ink/ink22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17" Type="http://schemas.openxmlformats.org/officeDocument/2006/relationships/customXml" Target="../ink/ink286.xml"/><Relationship Id="rId21" Type="http://schemas.openxmlformats.org/officeDocument/2006/relationships/customXml" Target="../ink/ink238.xml"/><Relationship Id="rId42" Type="http://schemas.openxmlformats.org/officeDocument/2006/relationships/image" Target="../media/image247.png"/><Relationship Id="rId63" Type="http://schemas.openxmlformats.org/officeDocument/2006/relationships/customXml" Target="../ink/ink259.xml"/><Relationship Id="rId84" Type="http://schemas.openxmlformats.org/officeDocument/2006/relationships/image" Target="../media/image268.png"/><Relationship Id="rId138" Type="http://schemas.openxmlformats.org/officeDocument/2006/relationships/image" Target="../media/image294.png"/><Relationship Id="rId107" Type="http://schemas.openxmlformats.org/officeDocument/2006/relationships/customXml" Target="../ink/ink281.xml"/><Relationship Id="rId11" Type="http://schemas.openxmlformats.org/officeDocument/2006/relationships/customXml" Target="../ink/ink233.xml"/><Relationship Id="rId32" Type="http://schemas.openxmlformats.org/officeDocument/2006/relationships/image" Target="../media/image242.png"/><Relationship Id="rId37" Type="http://schemas.openxmlformats.org/officeDocument/2006/relationships/customXml" Target="../ink/ink246.xml"/><Relationship Id="rId53" Type="http://schemas.openxmlformats.org/officeDocument/2006/relationships/customXml" Target="../ink/ink254.xml"/><Relationship Id="rId58" Type="http://schemas.openxmlformats.org/officeDocument/2006/relationships/image" Target="../media/image255.png"/><Relationship Id="rId74" Type="http://schemas.openxmlformats.org/officeDocument/2006/relationships/image" Target="../media/image263.png"/><Relationship Id="rId79" Type="http://schemas.openxmlformats.org/officeDocument/2006/relationships/customXml" Target="../ink/ink267.xml"/><Relationship Id="rId102" Type="http://schemas.openxmlformats.org/officeDocument/2006/relationships/image" Target="../media/image277.png"/><Relationship Id="rId123" Type="http://schemas.openxmlformats.org/officeDocument/2006/relationships/customXml" Target="../ink/ink289.xml"/><Relationship Id="rId128" Type="http://schemas.openxmlformats.org/officeDocument/2006/relationships/image" Target="../media/image290.png"/><Relationship Id="rId5" Type="http://schemas.openxmlformats.org/officeDocument/2006/relationships/customXml" Target="../ink/ink230.xml"/><Relationship Id="rId90" Type="http://schemas.openxmlformats.org/officeDocument/2006/relationships/image" Target="../media/image271.png"/><Relationship Id="rId95" Type="http://schemas.openxmlformats.org/officeDocument/2006/relationships/customXml" Target="../ink/ink275.xml"/><Relationship Id="rId22" Type="http://schemas.openxmlformats.org/officeDocument/2006/relationships/image" Target="../media/image237.png"/><Relationship Id="rId27" Type="http://schemas.openxmlformats.org/officeDocument/2006/relationships/customXml" Target="../ink/ink241.xml"/><Relationship Id="rId43" Type="http://schemas.openxmlformats.org/officeDocument/2006/relationships/customXml" Target="../ink/ink249.xml"/><Relationship Id="rId48" Type="http://schemas.openxmlformats.org/officeDocument/2006/relationships/image" Target="../media/image250.png"/><Relationship Id="rId64" Type="http://schemas.openxmlformats.org/officeDocument/2006/relationships/image" Target="../media/image258.png"/><Relationship Id="rId69" Type="http://schemas.openxmlformats.org/officeDocument/2006/relationships/customXml" Target="../ink/ink262.xml"/><Relationship Id="rId113" Type="http://schemas.openxmlformats.org/officeDocument/2006/relationships/customXml" Target="../ink/ink284.xml"/><Relationship Id="rId118" Type="http://schemas.openxmlformats.org/officeDocument/2006/relationships/image" Target="../media/image285.png"/><Relationship Id="rId134" Type="http://schemas.openxmlformats.org/officeDocument/2006/relationships/image" Target="../media/image292.png"/><Relationship Id="rId139" Type="http://schemas.openxmlformats.org/officeDocument/2006/relationships/customXml" Target="../ink/ink297.xml"/><Relationship Id="rId80" Type="http://schemas.openxmlformats.org/officeDocument/2006/relationships/image" Target="../media/image266.png"/><Relationship Id="rId85" Type="http://schemas.openxmlformats.org/officeDocument/2006/relationships/customXml" Target="../ink/ink270.xml"/><Relationship Id="rId12" Type="http://schemas.openxmlformats.org/officeDocument/2006/relationships/image" Target="../media/image232.png"/><Relationship Id="rId17" Type="http://schemas.openxmlformats.org/officeDocument/2006/relationships/customXml" Target="../ink/ink236.xml"/><Relationship Id="rId33" Type="http://schemas.openxmlformats.org/officeDocument/2006/relationships/customXml" Target="../ink/ink244.xml"/><Relationship Id="rId38" Type="http://schemas.openxmlformats.org/officeDocument/2006/relationships/image" Target="../media/image245.png"/><Relationship Id="rId59" Type="http://schemas.openxmlformats.org/officeDocument/2006/relationships/customXml" Target="../ink/ink257.xml"/><Relationship Id="rId103" Type="http://schemas.openxmlformats.org/officeDocument/2006/relationships/customXml" Target="../ink/ink279.xml"/><Relationship Id="rId108" Type="http://schemas.openxmlformats.org/officeDocument/2006/relationships/image" Target="../media/image280.png"/><Relationship Id="rId124" Type="http://schemas.openxmlformats.org/officeDocument/2006/relationships/image" Target="../media/image288.png"/><Relationship Id="rId129" Type="http://schemas.openxmlformats.org/officeDocument/2006/relationships/customXml" Target="../ink/ink292.xml"/><Relationship Id="rId54" Type="http://schemas.openxmlformats.org/officeDocument/2006/relationships/image" Target="../media/image253.png"/><Relationship Id="rId70" Type="http://schemas.openxmlformats.org/officeDocument/2006/relationships/image" Target="../media/image261.png"/><Relationship Id="rId75" Type="http://schemas.openxmlformats.org/officeDocument/2006/relationships/customXml" Target="../ink/ink265.xml"/><Relationship Id="rId91" Type="http://schemas.openxmlformats.org/officeDocument/2006/relationships/customXml" Target="../ink/ink273.xml"/><Relationship Id="rId96" Type="http://schemas.openxmlformats.org/officeDocument/2006/relationships/image" Target="../media/image274.png"/><Relationship Id="rId140" Type="http://schemas.openxmlformats.org/officeDocument/2006/relationships/image" Target="../media/image295.png"/><Relationship Id="rId1" Type="http://schemas.openxmlformats.org/officeDocument/2006/relationships/slideLayout" Target="../slideLayouts/slideLayout7.xml"/><Relationship Id="rId6" Type="http://schemas.openxmlformats.org/officeDocument/2006/relationships/image" Target="../media/image229.png"/><Relationship Id="rId23" Type="http://schemas.openxmlformats.org/officeDocument/2006/relationships/customXml" Target="../ink/ink239.xml"/><Relationship Id="rId28" Type="http://schemas.openxmlformats.org/officeDocument/2006/relationships/image" Target="../media/image240.png"/><Relationship Id="rId49" Type="http://schemas.openxmlformats.org/officeDocument/2006/relationships/customXml" Target="../ink/ink252.xml"/><Relationship Id="rId114" Type="http://schemas.openxmlformats.org/officeDocument/2006/relationships/image" Target="../media/image283.png"/><Relationship Id="rId119" Type="http://schemas.openxmlformats.org/officeDocument/2006/relationships/customXml" Target="../ink/ink287.xml"/><Relationship Id="rId44" Type="http://schemas.openxmlformats.org/officeDocument/2006/relationships/image" Target="../media/image248.png"/><Relationship Id="rId60" Type="http://schemas.openxmlformats.org/officeDocument/2006/relationships/image" Target="../media/image256.png"/><Relationship Id="rId65" Type="http://schemas.openxmlformats.org/officeDocument/2006/relationships/customXml" Target="../ink/ink260.xml"/><Relationship Id="rId81" Type="http://schemas.openxmlformats.org/officeDocument/2006/relationships/customXml" Target="../ink/ink268.xml"/><Relationship Id="rId86" Type="http://schemas.openxmlformats.org/officeDocument/2006/relationships/image" Target="../media/image269.png"/><Relationship Id="rId130" Type="http://schemas.openxmlformats.org/officeDocument/2006/relationships/image" Target="../media/image291.png"/><Relationship Id="rId135" Type="http://schemas.openxmlformats.org/officeDocument/2006/relationships/customXml" Target="../ink/ink295.xml"/><Relationship Id="rId13" Type="http://schemas.openxmlformats.org/officeDocument/2006/relationships/customXml" Target="../ink/ink234.xml"/><Relationship Id="rId18" Type="http://schemas.openxmlformats.org/officeDocument/2006/relationships/image" Target="../media/image235.png"/><Relationship Id="rId39" Type="http://schemas.openxmlformats.org/officeDocument/2006/relationships/customXml" Target="../ink/ink247.xml"/><Relationship Id="rId109" Type="http://schemas.openxmlformats.org/officeDocument/2006/relationships/customXml" Target="../ink/ink282.xml"/><Relationship Id="rId34" Type="http://schemas.openxmlformats.org/officeDocument/2006/relationships/image" Target="../media/image243.png"/><Relationship Id="rId50" Type="http://schemas.openxmlformats.org/officeDocument/2006/relationships/image" Target="../media/image251.png"/><Relationship Id="rId55" Type="http://schemas.openxmlformats.org/officeDocument/2006/relationships/customXml" Target="../ink/ink255.xml"/><Relationship Id="rId76" Type="http://schemas.openxmlformats.org/officeDocument/2006/relationships/image" Target="../media/image264.png"/><Relationship Id="rId97" Type="http://schemas.openxmlformats.org/officeDocument/2006/relationships/customXml" Target="../ink/ink276.xml"/><Relationship Id="rId104" Type="http://schemas.openxmlformats.org/officeDocument/2006/relationships/image" Target="../media/image278.png"/><Relationship Id="rId120" Type="http://schemas.openxmlformats.org/officeDocument/2006/relationships/image" Target="../media/image286.png"/><Relationship Id="rId125" Type="http://schemas.openxmlformats.org/officeDocument/2006/relationships/customXml" Target="../ink/ink290.xml"/><Relationship Id="rId141" Type="http://schemas.openxmlformats.org/officeDocument/2006/relationships/customXml" Target="../ink/ink298.xml"/><Relationship Id="rId7" Type="http://schemas.openxmlformats.org/officeDocument/2006/relationships/customXml" Target="../ink/ink231.xml"/><Relationship Id="rId71" Type="http://schemas.openxmlformats.org/officeDocument/2006/relationships/customXml" Target="../ink/ink263.xml"/><Relationship Id="rId92" Type="http://schemas.openxmlformats.org/officeDocument/2006/relationships/image" Target="../media/image272.png"/><Relationship Id="rId2" Type="http://schemas.openxmlformats.org/officeDocument/2006/relationships/notesSlide" Target="../notesSlides/notesSlide6.xml"/><Relationship Id="rId29" Type="http://schemas.openxmlformats.org/officeDocument/2006/relationships/customXml" Target="../ink/ink242.xml"/><Relationship Id="rId24" Type="http://schemas.openxmlformats.org/officeDocument/2006/relationships/image" Target="../media/image238.png"/><Relationship Id="rId40" Type="http://schemas.openxmlformats.org/officeDocument/2006/relationships/image" Target="../media/image246.png"/><Relationship Id="rId45" Type="http://schemas.openxmlformats.org/officeDocument/2006/relationships/customXml" Target="../ink/ink250.xml"/><Relationship Id="rId66" Type="http://schemas.openxmlformats.org/officeDocument/2006/relationships/image" Target="../media/image259.png"/><Relationship Id="rId87" Type="http://schemas.openxmlformats.org/officeDocument/2006/relationships/customXml" Target="../ink/ink271.xml"/><Relationship Id="rId110" Type="http://schemas.openxmlformats.org/officeDocument/2006/relationships/image" Target="../media/image281.png"/><Relationship Id="rId115" Type="http://schemas.openxmlformats.org/officeDocument/2006/relationships/customXml" Target="../ink/ink285.xml"/><Relationship Id="rId131" Type="http://schemas.openxmlformats.org/officeDocument/2006/relationships/customXml" Target="../ink/ink293.xml"/><Relationship Id="rId136" Type="http://schemas.openxmlformats.org/officeDocument/2006/relationships/image" Target="../media/image293.png"/><Relationship Id="rId61" Type="http://schemas.openxmlformats.org/officeDocument/2006/relationships/customXml" Target="../ink/ink258.xml"/><Relationship Id="rId82" Type="http://schemas.openxmlformats.org/officeDocument/2006/relationships/image" Target="../media/image267.png"/><Relationship Id="rId19" Type="http://schemas.openxmlformats.org/officeDocument/2006/relationships/customXml" Target="../ink/ink237.xml"/><Relationship Id="rId14" Type="http://schemas.openxmlformats.org/officeDocument/2006/relationships/image" Target="../media/image233.png"/><Relationship Id="rId30" Type="http://schemas.openxmlformats.org/officeDocument/2006/relationships/image" Target="../media/image241.png"/><Relationship Id="rId35" Type="http://schemas.openxmlformats.org/officeDocument/2006/relationships/customXml" Target="../ink/ink245.xml"/><Relationship Id="rId56" Type="http://schemas.openxmlformats.org/officeDocument/2006/relationships/image" Target="../media/image254.png"/><Relationship Id="rId77" Type="http://schemas.openxmlformats.org/officeDocument/2006/relationships/customXml" Target="../ink/ink266.xml"/><Relationship Id="rId100" Type="http://schemas.openxmlformats.org/officeDocument/2006/relationships/image" Target="../media/image276.png"/><Relationship Id="rId105" Type="http://schemas.openxmlformats.org/officeDocument/2006/relationships/customXml" Target="../ink/ink280.xml"/><Relationship Id="rId126" Type="http://schemas.openxmlformats.org/officeDocument/2006/relationships/image" Target="../media/image289.png"/><Relationship Id="rId8" Type="http://schemas.openxmlformats.org/officeDocument/2006/relationships/image" Target="../media/image230.png"/><Relationship Id="rId51" Type="http://schemas.openxmlformats.org/officeDocument/2006/relationships/customXml" Target="../ink/ink253.xml"/><Relationship Id="rId72" Type="http://schemas.openxmlformats.org/officeDocument/2006/relationships/image" Target="../media/image262.png"/><Relationship Id="rId93" Type="http://schemas.openxmlformats.org/officeDocument/2006/relationships/customXml" Target="../ink/ink274.xml"/><Relationship Id="rId98" Type="http://schemas.openxmlformats.org/officeDocument/2006/relationships/image" Target="../media/image275.png"/><Relationship Id="rId121" Type="http://schemas.openxmlformats.org/officeDocument/2006/relationships/customXml" Target="../ink/ink288.xml"/><Relationship Id="rId142" Type="http://schemas.openxmlformats.org/officeDocument/2006/relationships/image" Target="../media/image296.png"/><Relationship Id="rId3" Type="http://schemas.openxmlformats.org/officeDocument/2006/relationships/customXml" Target="../ink/ink229.xml"/><Relationship Id="rId25" Type="http://schemas.openxmlformats.org/officeDocument/2006/relationships/customXml" Target="../ink/ink240.xml"/><Relationship Id="rId46" Type="http://schemas.openxmlformats.org/officeDocument/2006/relationships/image" Target="../media/image249.png"/><Relationship Id="rId67" Type="http://schemas.openxmlformats.org/officeDocument/2006/relationships/customXml" Target="../ink/ink261.xml"/><Relationship Id="rId116" Type="http://schemas.openxmlformats.org/officeDocument/2006/relationships/image" Target="../media/image284.png"/><Relationship Id="rId137" Type="http://schemas.openxmlformats.org/officeDocument/2006/relationships/customXml" Target="../ink/ink296.xml"/><Relationship Id="rId20" Type="http://schemas.openxmlformats.org/officeDocument/2006/relationships/image" Target="../media/image236.png"/><Relationship Id="rId41" Type="http://schemas.openxmlformats.org/officeDocument/2006/relationships/customXml" Target="../ink/ink248.xml"/><Relationship Id="rId62" Type="http://schemas.openxmlformats.org/officeDocument/2006/relationships/image" Target="../media/image257.png"/><Relationship Id="rId83" Type="http://schemas.openxmlformats.org/officeDocument/2006/relationships/customXml" Target="../ink/ink269.xml"/><Relationship Id="rId88" Type="http://schemas.openxmlformats.org/officeDocument/2006/relationships/image" Target="../media/image270.png"/><Relationship Id="rId111" Type="http://schemas.openxmlformats.org/officeDocument/2006/relationships/customXml" Target="../ink/ink283.xml"/><Relationship Id="rId132" Type="http://schemas.openxmlformats.org/officeDocument/2006/relationships/image" Target="../media/image36.png"/><Relationship Id="rId15" Type="http://schemas.openxmlformats.org/officeDocument/2006/relationships/customXml" Target="../ink/ink235.xml"/><Relationship Id="rId36" Type="http://schemas.openxmlformats.org/officeDocument/2006/relationships/image" Target="../media/image244.png"/><Relationship Id="rId57" Type="http://schemas.openxmlformats.org/officeDocument/2006/relationships/customXml" Target="../ink/ink256.xml"/><Relationship Id="rId106" Type="http://schemas.openxmlformats.org/officeDocument/2006/relationships/image" Target="../media/image279.png"/><Relationship Id="rId127" Type="http://schemas.openxmlformats.org/officeDocument/2006/relationships/customXml" Target="../ink/ink291.xml"/><Relationship Id="rId10" Type="http://schemas.openxmlformats.org/officeDocument/2006/relationships/image" Target="../media/image231.png"/><Relationship Id="rId31" Type="http://schemas.openxmlformats.org/officeDocument/2006/relationships/customXml" Target="../ink/ink243.xml"/><Relationship Id="rId52" Type="http://schemas.openxmlformats.org/officeDocument/2006/relationships/image" Target="../media/image252.png"/><Relationship Id="rId73" Type="http://schemas.openxmlformats.org/officeDocument/2006/relationships/customXml" Target="../ink/ink264.xml"/><Relationship Id="rId78" Type="http://schemas.openxmlformats.org/officeDocument/2006/relationships/image" Target="../media/image265.png"/><Relationship Id="rId94" Type="http://schemas.openxmlformats.org/officeDocument/2006/relationships/image" Target="../media/image273.png"/><Relationship Id="rId99" Type="http://schemas.openxmlformats.org/officeDocument/2006/relationships/customXml" Target="../ink/ink277.xml"/><Relationship Id="rId101" Type="http://schemas.openxmlformats.org/officeDocument/2006/relationships/customXml" Target="../ink/ink278.xml"/><Relationship Id="rId122" Type="http://schemas.openxmlformats.org/officeDocument/2006/relationships/image" Target="../media/image287.png"/><Relationship Id="rId4" Type="http://schemas.openxmlformats.org/officeDocument/2006/relationships/image" Target="../media/image228.png"/><Relationship Id="rId9" Type="http://schemas.openxmlformats.org/officeDocument/2006/relationships/customXml" Target="../ink/ink232.xml"/><Relationship Id="rId26" Type="http://schemas.openxmlformats.org/officeDocument/2006/relationships/image" Target="../media/image239.png"/><Relationship Id="rId47" Type="http://schemas.openxmlformats.org/officeDocument/2006/relationships/customXml" Target="../ink/ink251.xml"/><Relationship Id="rId68" Type="http://schemas.openxmlformats.org/officeDocument/2006/relationships/image" Target="../media/image260.png"/><Relationship Id="rId89" Type="http://schemas.openxmlformats.org/officeDocument/2006/relationships/customXml" Target="../ink/ink272.xml"/><Relationship Id="rId112" Type="http://schemas.openxmlformats.org/officeDocument/2006/relationships/image" Target="../media/image282.png"/><Relationship Id="rId133" Type="http://schemas.openxmlformats.org/officeDocument/2006/relationships/customXml" Target="../ink/ink294.xml"/><Relationship Id="rId16" Type="http://schemas.openxmlformats.org/officeDocument/2006/relationships/image" Target="../media/image234.png"/></Relationships>
</file>

<file path=ppt/slides/_rels/slide7.xml.rels><?xml version="1.0" encoding="UTF-8" standalone="yes"?>
<Relationships xmlns="http://schemas.openxmlformats.org/package/2006/relationships"><Relationship Id="rId8" Type="http://schemas.openxmlformats.org/officeDocument/2006/relationships/image" Target="../media/image299.png"/><Relationship Id="rId3" Type="http://schemas.openxmlformats.org/officeDocument/2006/relationships/customXml" Target="../ink/ink299.xml"/><Relationship Id="rId7" Type="http://schemas.openxmlformats.org/officeDocument/2006/relationships/customXml" Target="../ink/ink301.xml"/><Relationship Id="rId12" Type="http://schemas.openxmlformats.org/officeDocument/2006/relationships/image" Target="../media/image301.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298.png"/><Relationship Id="rId11" Type="http://schemas.openxmlformats.org/officeDocument/2006/relationships/customXml" Target="../ink/ink303.xml"/><Relationship Id="rId5" Type="http://schemas.openxmlformats.org/officeDocument/2006/relationships/customXml" Target="../ink/ink300.xml"/><Relationship Id="rId10" Type="http://schemas.openxmlformats.org/officeDocument/2006/relationships/image" Target="../media/image300.png"/><Relationship Id="rId4" Type="http://schemas.openxmlformats.org/officeDocument/2006/relationships/image" Target="../media/image297.png"/><Relationship Id="rId9" Type="http://schemas.openxmlformats.org/officeDocument/2006/relationships/customXml" Target="../ink/ink302.xml"/></Relationships>
</file>

<file path=ppt/slides/_rels/slide8.xml.rels><?xml version="1.0" encoding="UTF-8" standalone="yes"?>
<Relationships xmlns="http://schemas.openxmlformats.org/package/2006/relationships"><Relationship Id="rId13" Type="http://schemas.openxmlformats.org/officeDocument/2006/relationships/customXml" Target="../ink/ink308.xml"/><Relationship Id="rId18" Type="http://schemas.openxmlformats.org/officeDocument/2006/relationships/image" Target="../media/image309.png"/><Relationship Id="rId26" Type="http://schemas.openxmlformats.org/officeDocument/2006/relationships/image" Target="../media/image313.png"/><Relationship Id="rId3" Type="http://schemas.openxmlformats.org/officeDocument/2006/relationships/package" Target="../embeddings/Microsoft_Excel_Worksheet.xlsx"/><Relationship Id="rId21" Type="http://schemas.openxmlformats.org/officeDocument/2006/relationships/customXml" Target="../ink/ink312.xml"/><Relationship Id="rId34" Type="http://schemas.openxmlformats.org/officeDocument/2006/relationships/customXml" Target="../ink/ink319.xml"/><Relationship Id="rId7" Type="http://schemas.openxmlformats.org/officeDocument/2006/relationships/customXml" Target="../ink/ink305.xml"/><Relationship Id="rId12" Type="http://schemas.openxmlformats.org/officeDocument/2006/relationships/image" Target="../media/image306.png"/><Relationship Id="rId17" Type="http://schemas.openxmlformats.org/officeDocument/2006/relationships/customXml" Target="../ink/ink310.xml"/><Relationship Id="rId25" Type="http://schemas.openxmlformats.org/officeDocument/2006/relationships/customXml" Target="../ink/ink314.xml"/><Relationship Id="rId33" Type="http://schemas.openxmlformats.org/officeDocument/2006/relationships/customXml" Target="../ink/ink318.xml"/><Relationship Id="rId2" Type="http://schemas.openxmlformats.org/officeDocument/2006/relationships/slideLayout" Target="../slideLayouts/slideLayout1.xml"/><Relationship Id="rId16" Type="http://schemas.openxmlformats.org/officeDocument/2006/relationships/image" Target="../media/image308.png"/><Relationship Id="rId20" Type="http://schemas.openxmlformats.org/officeDocument/2006/relationships/image" Target="../media/image310.png"/><Relationship Id="rId29" Type="http://schemas.openxmlformats.org/officeDocument/2006/relationships/customXml" Target="../ink/ink316.xml"/><Relationship Id="rId1" Type="http://schemas.openxmlformats.org/officeDocument/2006/relationships/vmlDrawing" Target="../drawings/vmlDrawing1.vml"/><Relationship Id="rId6" Type="http://schemas.openxmlformats.org/officeDocument/2006/relationships/image" Target="../media/image303.png"/><Relationship Id="rId11" Type="http://schemas.openxmlformats.org/officeDocument/2006/relationships/customXml" Target="../ink/ink307.xml"/><Relationship Id="rId24" Type="http://schemas.openxmlformats.org/officeDocument/2006/relationships/image" Target="../media/image312.png"/><Relationship Id="rId32" Type="http://schemas.openxmlformats.org/officeDocument/2006/relationships/image" Target="../media/image36.png"/><Relationship Id="rId5" Type="http://schemas.openxmlformats.org/officeDocument/2006/relationships/customXml" Target="../ink/ink304.xml"/><Relationship Id="rId15" Type="http://schemas.openxmlformats.org/officeDocument/2006/relationships/customXml" Target="../ink/ink309.xml"/><Relationship Id="rId23" Type="http://schemas.openxmlformats.org/officeDocument/2006/relationships/customXml" Target="../ink/ink313.xml"/><Relationship Id="rId28" Type="http://schemas.openxmlformats.org/officeDocument/2006/relationships/image" Target="../media/image314.png"/><Relationship Id="rId10" Type="http://schemas.openxmlformats.org/officeDocument/2006/relationships/image" Target="../media/image305.png"/><Relationship Id="rId19" Type="http://schemas.openxmlformats.org/officeDocument/2006/relationships/customXml" Target="../ink/ink311.xml"/><Relationship Id="rId31" Type="http://schemas.openxmlformats.org/officeDocument/2006/relationships/customXml" Target="../ink/ink317.xml"/><Relationship Id="rId4" Type="http://schemas.openxmlformats.org/officeDocument/2006/relationships/image" Target="../media/image1.emf"/><Relationship Id="rId9" Type="http://schemas.openxmlformats.org/officeDocument/2006/relationships/customXml" Target="../ink/ink306.xml"/><Relationship Id="rId14" Type="http://schemas.openxmlformats.org/officeDocument/2006/relationships/image" Target="../media/image307.png"/><Relationship Id="rId22" Type="http://schemas.openxmlformats.org/officeDocument/2006/relationships/image" Target="../media/image311.png"/><Relationship Id="rId27" Type="http://schemas.openxmlformats.org/officeDocument/2006/relationships/customXml" Target="../ink/ink315.xml"/><Relationship Id="rId30" Type="http://schemas.openxmlformats.org/officeDocument/2006/relationships/image" Target="../media/image315.png"/><Relationship Id="rId8" Type="http://schemas.openxmlformats.org/officeDocument/2006/relationships/image" Target="../media/image304.png"/></Relationships>
</file>

<file path=ppt/slides/_rels/slide9.xml.rels><?xml version="1.0" encoding="UTF-8" standalone="yes"?>
<Relationships xmlns="http://schemas.openxmlformats.org/package/2006/relationships"><Relationship Id="rId117" Type="http://schemas.openxmlformats.org/officeDocument/2006/relationships/image" Target="../media/image372.png"/><Relationship Id="rId21" Type="http://schemas.openxmlformats.org/officeDocument/2006/relationships/image" Target="../media/image324.png"/><Relationship Id="rId42" Type="http://schemas.openxmlformats.org/officeDocument/2006/relationships/customXml" Target="../ink/ink340.xml"/><Relationship Id="rId63" Type="http://schemas.openxmlformats.org/officeDocument/2006/relationships/image" Target="../media/image345.png"/><Relationship Id="rId84" Type="http://schemas.openxmlformats.org/officeDocument/2006/relationships/customXml" Target="../ink/ink361.xml"/><Relationship Id="rId138" Type="http://schemas.openxmlformats.org/officeDocument/2006/relationships/customXml" Target="../ink/ink388.xml"/><Relationship Id="rId107" Type="http://schemas.openxmlformats.org/officeDocument/2006/relationships/image" Target="../media/image367.png"/><Relationship Id="rId11" Type="http://schemas.openxmlformats.org/officeDocument/2006/relationships/image" Target="../media/image320.png"/><Relationship Id="rId32" Type="http://schemas.openxmlformats.org/officeDocument/2006/relationships/customXml" Target="../ink/ink335.xml"/><Relationship Id="rId53" Type="http://schemas.openxmlformats.org/officeDocument/2006/relationships/image" Target="../media/image340.png"/><Relationship Id="rId74" Type="http://schemas.openxmlformats.org/officeDocument/2006/relationships/customXml" Target="../ink/ink356.xml"/><Relationship Id="rId128" Type="http://schemas.openxmlformats.org/officeDocument/2006/relationships/customXml" Target="../ink/ink383.xml"/><Relationship Id="rId5" Type="http://schemas.openxmlformats.org/officeDocument/2006/relationships/image" Target="../media/image317.png"/><Relationship Id="rId90" Type="http://schemas.openxmlformats.org/officeDocument/2006/relationships/customXml" Target="../ink/ink364.xml"/><Relationship Id="rId95" Type="http://schemas.openxmlformats.org/officeDocument/2006/relationships/image" Target="../media/image361.png"/><Relationship Id="rId22" Type="http://schemas.openxmlformats.org/officeDocument/2006/relationships/customXml" Target="../ink/ink330.xml"/><Relationship Id="rId27" Type="http://schemas.openxmlformats.org/officeDocument/2006/relationships/image" Target="../media/image327.png"/><Relationship Id="rId43" Type="http://schemas.openxmlformats.org/officeDocument/2006/relationships/image" Target="../media/image335.png"/><Relationship Id="rId48" Type="http://schemas.openxmlformats.org/officeDocument/2006/relationships/customXml" Target="../ink/ink343.xml"/><Relationship Id="rId64" Type="http://schemas.openxmlformats.org/officeDocument/2006/relationships/customXml" Target="../ink/ink351.xml"/><Relationship Id="rId69" Type="http://schemas.openxmlformats.org/officeDocument/2006/relationships/image" Target="../media/image348.png"/><Relationship Id="rId113" Type="http://schemas.openxmlformats.org/officeDocument/2006/relationships/image" Target="../media/image370.png"/><Relationship Id="rId118" Type="http://schemas.openxmlformats.org/officeDocument/2006/relationships/customXml" Target="../ink/ink378.xml"/><Relationship Id="rId134" Type="http://schemas.openxmlformats.org/officeDocument/2006/relationships/customXml" Target="../ink/ink386.xml"/><Relationship Id="rId139" Type="http://schemas.openxmlformats.org/officeDocument/2006/relationships/image" Target="../media/image383.png"/><Relationship Id="rId80" Type="http://schemas.openxmlformats.org/officeDocument/2006/relationships/customXml" Target="../ink/ink359.xml"/><Relationship Id="rId85" Type="http://schemas.openxmlformats.org/officeDocument/2006/relationships/image" Target="../media/image356.png"/><Relationship Id="rId12" Type="http://schemas.openxmlformats.org/officeDocument/2006/relationships/customXml" Target="../ink/ink325.xml"/><Relationship Id="rId17" Type="http://schemas.openxmlformats.org/officeDocument/2006/relationships/image" Target="../media/image36.png"/><Relationship Id="rId33" Type="http://schemas.openxmlformats.org/officeDocument/2006/relationships/image" Target="../media/image330.png"/><Relationship Id="rId38" Type="http://schemas.openxmlformats.org/officeDocument/2006/relationships/customXml" Target="../ink/ink338.xml"/><Relationship Id="rId59" Type="http://schemas.openxmlformats.org/officeDocument/2006/relationships/image" Target="../media/image343.png"/><Relationship Id="rId103" Type="http://schemas.openxmlformats.org/officeDocument/2006/relationships/image" Target="../media/image365.png"/><Relationship Id="rId108" Type="http://schemas.openxmlformats.org/officeDocument/2006/relationships/customXml" Target="../ink/ink373.xml"/><Relationship Id="rId124" Type="http://schemas.openxmlformats.org/officeDocument/2006/relationships/customXml" Target="../ink/ink381.xml"/><Relationship Id="rId129" Type="http://schemas.openxmlformats.org/officeDocument/2006/relationships/image" Target="../media/image378.png"/><Relationship Id="rId54" Type="http://schemas.openxmlformats.org/officeDocument/2006/relationships/customXml" Target="../ink/ink346.xml"/><Relationship Id="rId70" Type="http://schemas.openxmlformats.org/officeDocument/2006/relationships/customXml" Target="../ink/ink354.xml"/><Relationship Id="rId75" Type="http://schemas.openxmlformats.org/officeDocument/2006/relationships/image" Target="../media/image351.png"/><Relationship Id="rId91" Type="http://schemas.openxmlformats.org/officeDocument/2006/relationships/image" Target="../media/image359.png"/><Relationship Id="rId96" Type="http://schemas.openxmlformats.org/officeDocument/2006/relationships/customXml" Target="../ink/ink367.xml"/><Relationship Id="rId140" Type="http://schemas.openxmlformats.org/officeDocument/2006/relationships/customXml" Target="../ink/ink389.xml"/><Relationship Id="rId145" Type="http://schemas.openxmlformats.org/officeDocument/2006/relationships/image" Target="../media/image386.png"/><Relationship Id="rId1" Type="http://schemas.openxmlformats.org/officeDocument/2006/relationships/slideLayout" Target="../slideLayouts/slideLayout1.xml"/><Relationship Id="rId6" Type="http://schemas.openxmlformats.org/officeDocument/2006/relationships/customXml" Target="../ink/ink322.xml"/><Relationship Id="rId23" Type="http://schemas.openxmlformats.org/officeDocument/2006/relationships/image" Target="../media/image325.png"/><Relationship Id="rId28" Type="http://schemas.openxmlformats.org/officeDocument/2006/relationships/customXml" Target="../ink/ink333.xml"/><Relationship Id="rId49" Type="http://schemas.openxmlformats.org/officeDocument/2006/relationships/image" Target="../media/image338.png"/><Relationship Id="rId114" Type="http://schemas.openxmlformats.org/officeDocument/2006/relationships/customXml" Target="../ink/ink376.xml"/><Relationship Id="rId119" Type="http://schemas.openxmlformats.org/officeDocument/2006/relationships/image" Target="../media/image373.png"/><Relationship Id="rId44" Type="http://schemas.openxmlformats.org/officeDocument/2006/relationships/customXml" Target="../ink/ink341.xml"/><Relationship Id="rId60" Type="http://schemas.openxmlformats.org/officeDocument/2006/relationships/customXml" Target="../ink/ink349.xml"/><Relationship Id="rId65" Type="http://schemas.openxmlformats.org/officeDocument/2006/relationships/image" Target="../media/image346.png"/><Relationship Id="rId81" Type="http://schemas.openxmlformats.org/officeDocument/2006/relationships/image" Target="../media/image354.png"/><Relationship Id="rId86" Type="http://schemas.openxmlformats.org/officeDocument/2006/relationships/customXml" Target="../ink/ink362.xml"/><Relationship Id="rId130" Type="http://schemas.openxmlformats.org/officeDocument/2006/relationships/customXml" Target="../ink/ink384.xml"/><Relationship Id="rId135" Type="http://schemas.openxmlformats.org/officeDocument/2006/relationships/image" Target="../media/image381.png"/><Relationship Id="rId13" Type="http://schemas.openxmlformats.org/officeDocument/2006/relationships/image" Target="../media/image321.png"/><Relationship Id="rId18" Type="http://schemas.openxmlformats.org/officeDocument/2006/relationships/customXml" Target="../ink/ink328.xml"/><Relationship Id="rId39" Type="http://schemas.openxmlformats.org/officeDocument/2006/relationships/image" Target="../media/image333.png"/><Relationship Id="rId109" Type="http://schemas.openxmlformats.org/officeDocument/2006/relationships/image" Target="../media/image368.png"/><Relationship Id="rId34" Type="http://schemas.openxmlformats.org/officeDocument/2006/relationships/customXml" Target="../ink/ink336.xml"/><Relationship Id="rId50" Type="http://schemas.openxmlformats.org/officeDocument/2006/relationships/customXml" Target="../ink/ink344.xml"/><Relationship Id="rId55" Type="http://schemas.openxmlformats.org/officeDocument/2006/relationships/image" Target="../media/image341.png"/><Relationship Id="rId76" Type="http://schemas.openxmlformats.org/officeDocument/2006/relationships/customXml" Target="../ink/ink357.xml"/><Relationship Id="rId97" Type="http://schemas.openxmlformats.org/officeDocument/2006/relationships/image" Target="../media/image362.png"/><Relationship Id="rId104" Type="http://schemas.openxmlformats.org/officeDocument/2006/relationships/customXml" Target="../ink/ink371.xml"/><Relationship Id="rId120" Type="http://schemas.openxmlformats.org/officeDocument/2006/relationships/customXml" Target="../ink/ink379.xml"/><Relationship Id="rId125" Type="http://schemas.openxmlformats.org/officeDocument/2006/relationships/image" Target="../media/image376.png"/><Relationship Id="rId141" Type="http://schemas.openxmlformats.org/officeDocument/2006/relationships/image" Target="../media/image384.png"/><Relationship Id="rId146" Type="http://schemas.openxmlformats.org/officeDocument/2006/relationships/customXml" Target="../ink/ink392.xml"/><Relationship Id="rId7" Type="http://schemas.openxmlformats.org/officeDocument/2006/relationships/image" Target="../media/image318.png"/><Relationship Id="rId71" Type="http://schemas.openxmlformats.org/officeDocument/2006/relationships/image" Target="../media/image349.png"/><Relationship Id="rId92" Type="http://schemas.openxmlformats.org/officeDocument/2006/relationships/customXml" Target="../ink/ink365.xml"/><Relationship Id="rId2" Type="http://schemas.openxmlformats.org/officeDocument/2006/relationships/customXml" Target="../ink/ink320.xml"/><Relationship Id="rId29" Type="http://schemas.openxmlformats.org/officeDocument/2006/relationships/image" Target="../media/image328.png"/><Relationship Id="rId24" Type="http://schemas.openxmlformats.org/officeDocument/2006/relationships/customXml" Target="../ink/ink331.xml"/><Relationship Id="rId40" Type="http://schemas.openxmlformats.org/officeDocument/2006/relationships/customXml" Target="../ink/ink339.xml"/><Relationship Id="rId45" Type="http://schemas.openxmlformats.org/officeDocument/2006/relationships/image" Target="../media/image336.png"/><Relationship Id="rId66" Type="http://schemas.openxmlformats.org/officeDocument/2006/relationships/customXml" Target="../ink/ink352.xml"/><Relationship Id="rId87" Type="http://schemas.openxmlformats.org/officeDocument/2006/relationships/image" Target="../media/image357.png"/><Relationship Id="rId110" Type="http://schemas.openxmlformats.org/officeDocument/2006/relationships/customXml" Target="../ink/ink374.xml"/><Relationship Id="rId115" Type="http://schemas.openxmlformats.org/officeDocument/2006/relationships/image" Target="../media/image371.png"/><Relationship Id="rId131" Type="http://schemas.openxmlformats.org/officeDocument/2006/relationships/image" Target="../media/image379.png"/><Relationship Id="rId136" Type="http://schemas.openxmlformats.org/officeDocument/2006/relationships/customXml" Target="../ink/ink387.xml"/><Relationship Id="rId61" Type="http://schemas.openxmlformats.org/officeDocument/2006/relationships/image" Target="../media/image344.png"/><Relationship Id="rId82" Type="http://schemas.openxmlformats.org/officeDocument/2006/relationships/customXml" Target="../ink/ink360.xml"/><Relationship Id="rId19" Type="http://schemas.openxmlformats.org/officeDocument/2006/relationships/image" Target="../media/image323.png"/><Relationship Id="rId14" Type="http://schemas.openxmlformats.org/officeDocument/2006/relationships/customXml" Target="../ink/ink326.xml"/><Relationship Id="rId30" Type="http://schemas.openxmlformats.org/officeDocument/2006/relationships/customXml" Target="../ink/ink334.xml"/><Relationship Id="rId35" Type="http://schemas.openxmlformats.org/officeDocument/2006/relationships/image" Target="../media/image331.png"/><Relationship Id="rId56" Type="http://schemas.openxmlformats.org/officeDocument/2006/relationships/customXml" Target="../ink/ink347.xml"/><Relationship Id="rId77" Type="http://schemas.openxmlformats.org/officeDocument/2006/relationships/image" Target="../media/image352.png"/><Relationship Id="rId100" Type="http://schemas.openxmlformats.org/officeDocument/2006/relationships/customXml" Target="../ink/ink369.xml"/><Relationship Id="rId105" Type="http://schemas.openxmlformats.org/officeDocument/2006/relationships/image" Target="../media/image366.png"/><Relationship Id="rId126" Type="http://schemas.openxmlformats.org/officeDocument/2006/relationships/customXml" Target="../ink/ink382.xml"/><Relationship Id="rId147" Type="http://schemas.openxmlformats.org/officeDocument/2006/relationships/image" Target="../media/image387.png"/><Relationship Id="rId8" Type="http://schemas.openxmlformats.org/officeDocument/2006/relationships/customXml" Target="../ink/ink323.xml"/><Relationship Id="rId51" Type="http://schemas.openxmlformats.org/officeDocument/2006/relationships/image" Target="../media/image339.png"/><Relationship Id="rId72" Type="http://schemas.openxmlformats.org/officeDocument/2006/relationships/customXml" Target="../ink/ink355.xml"/><Relationship Id="rId93" Type="http://schemas.openxmlformats.org/officeDocument/2006/relationships/image" Target="../media/image360.png"/><Relationship Id="rId98" Type="http://schemas.openxmlformats.org/officeDocument/2006/relationships/customXml" Target="../ink/ink368.xml"/><Relationship Id="rId121" Type="http://schemas.openxmlformats.org/officeDocument/2006/relationships/image" Target="../media/image374.png"/><Relationship Id="rId142" Type="http://schemas.openxmlformats.org/officeDocument/2006/relationships/customXml" Target="../ink/ink390.xml"/><Relationship Id="rId3" Type="http://schemas.openxmlformats.org/officeDocument/2006/relationships/image" Target="../media/image316.png"/><Relationship Id="rId25" Type="http://schemas.openxmlformats.org/officeDocument/2006/relationships/image" Target="../media/image326.png"/><Relationship Id="rId46" Type="http://schemas.openxmlformats.org/officeDocument/2006/relationships/customXml" Target="../ink/ink342.xml"/><Relationship Id="rId67" Type="http://schemas.openxmlformats.org/officeDocument/2006/relationships/image" Target="../media/image347.png"/><Relationship Id="rId116" Type="http://schemas.openxmlformats.org/officeDocument/2006/relationships/customXml" Target="../ink/ink377.xml"/><Relationship Id="rId137" Type="http://schemas.openxmlformats.org/officeDocument/2006/relationships/image" Target="../media/image382.png"/><Relationship Id="rId20" Type="http://schemas.openxmlformats.org/officeDocument/2006/relationships/customXml" Target="../ink/ink329.xml"/><Relationship Id="rId41" Type="http://schemas.openxmlformats.org/officeDocument/2006/relationships/image" Target="../media/image334.png"/><Relationship Id="rId62" Type="http://schemas.openxmlformats.org/officeDocument/2006/relationships/customXml" Target="../ink/ink350.xml"/><Relationship Id="rId83" Type="http://schemas.openxmlformats.org/officeDocument/2006/relationships/image" Target="../media/image355.png"/><Relationship Id="rId88" Type="http://schemas.openxmlformats.org/officeDocument/2006/relationships/customXml" Target="../ink/ink363.xml"/><Relationship Id="rId111" Type="http://schemas.openxmlformats.org/officeDocument/2006/relationships/image" Target="../media/image369.png"/><Relationship Id="rId132" Type="http://schemas.openxmlformats.org/officeDocument/2006/relationships/customXml" Target="../ink/ink385.xml"/><Relationship Id="rId15" Type="http://schemas.openxmlformats.org/officeDocument/2006/relationships/image" Target="../media/image322.png"/><Relationship Id="rId36" Type="http://schemas.openxmlformats.org/officeDocument/2006/relationships/customXml" Target="../ink/ink337.xml"/><Relationship Id="rId57" Type="http://schemas.openxmlformats.org/officeDocument/2006/relationships/image" Target="../media/image342.png"/><Relationship Id="rId106" Type="http://schemas.openxmlformats.org/officeDocument/2006/relationships/customXml" Target="../ink/ink372.xml"/><Relationship Id="rId127" Type="http://schemas.openxmlformats.org/officeDocument/2006/relationships/image" Target="../media/image377.png"/><Relationship Id="rId10" Type="http://schemas.openxmlformats.org/officeDocument/2006/relationships/customXml" Target="../ink/ink324.xml"/><Relationship Id="rId31" Type="http://schemas.openxmlformats.org/officeDocument/2006/relationships/image" Target="../media/image329.png"/><Relationship Id="rId52" Type="http://schemas.openxmlformats.org/officeDocument/2006/relationships/customXml" Target="../ink/ink345.xml"/><Relationship Id="rId73" Type="http://schemas.openxmlformats.org/officeDocument/2006/relationships/image" Target="../media/image350.png"/><Relationship Id="rId78" Type="http://schemas.openxmlformats.org/officeDocument/2006/relationships/customXml" Target="../ink/ink358.xml"/><Relationship Id="rId94" Type="http://schemas.openxmlformats.org/officeDocument/2006/relationships/customXml" Target="../ink/ink366.xml"/><Relationship Id="rId99" Type="http://schemas.openxmlformats.org/officeDocument/2006/relationships/image" Target="../media/image363.png"/><Relationship Id="rId101" Type="http://schemas.openxmlformats.org/officeDocument/2006/relationships/image" Target="../media/image364.png"/><Relationship Id="rId122" Type="http://schemas.openxmlformats.org/officeDocument/2006/relationships/customXml" Target="../ink/ink380.xml"/><Relationship Id="rId143" Type="http://schemas.openxmlformats.org/officeDocument/2006/relationships/image" Target="../media/image385.png"/><Relationship Id="rId4" Type="http://schemas.openxmlformats.org/officeDocument/2006/relationships/customXml" Target="../ink/ink321.xml"/><Relationship Id="rId9" Type="http://schemas.openxmlformats.org/officeDocument/2006/relationships/image" Target="../media/image319.png"/><Relationship Id="rId26" Type="http://schemas.openxmlformats.org/officeDocument/2006/relationships/customXml" Target="../ink/ink332.xml"/><Relationship Id="rId47" Type="http://schemas.openxmlformats.org/officeDocument/2006/relationships/image" Target="../media/image337.png"/><Relationship Id="rId68" Type="http://schemas.openxmlformats.org/officeDocument/2006/relationships/customXml" Target="../ink/ink353.xml"/><Relationship Id="rId89" Type="http://schemas.openxmlformats.org/officeDocument/2006/relationships/image" Target="../media/image358.png"/><Relationship Id="rId112" Type="http://schemas.openxmlformats.org/officeDocument/2006/relationships/customXml" Target="../ink/ink375.xml"/><Relationship Id="rId133" Type="http://schemas.openxmlformats.org/officeDocument/2006/relationships/image" Target="../media/image380.png"/><Relationship Id="rId16" Type="http://schemas.openxmlformats.org/officeDocument/2006/relationships/customXml" Target="../ink/ink327.xml"/><Relationship Id="rId37" Type="http://schemas.openxmlformats.org/officeDocument/2006/relationships/image" Target="../media/image332.png"/><Relationship Id="rId58" Type="http://schemas.openxmlformats.org/officeDocument/2006/relationships/customXml" Target="../ink/ink348.xml"/><Relationship Id="rId79" Type="http://schemas.openxmlformats.org/officeDocument/2006/relationships/image" Target="../media/image353.png"/><Relationship Id="rId102" Type="http://schemas.openxmlformats.org/officeDocument/2006/relationships/customXml" Target="../ink/ink370.xml"/><Relationship Id="rId123" Type="http://schemas.openxmlformats.org/officeDocument/2006/relationships/image" Target="../media/image375.png"/><Relationship Id="rId144" Type="http://schemas.openxmlformats.org/officeDocument/2006/relationships/customXml" Target="../ink/ink391.xml"/></Relationships>
</file>

<file path=ppt/slides/_rels/slide10.xml.rels><?xml version="1.0" encoding="UTF-8" standalone="yes"?>
<Relationships xmlns="http://schemas.openxmlformats.org/package/2006/relationships"><Relationship Id="rId117" Type="http://schemas.openxmlformats.org/officeDocument/2006/relationships/customXml" Target="../ink/ink450.xml"/><Relationship Id="rId671" Type="http://schemas.openxmlformats.org/officeDocument/2006/relationships/customXml" Target="../ink/ink727.xml"/><Relationship Id="rId21" Type="http://schemas.openxmlformats.org/officeDocument/2006/relationships/customXml" Target="../ink/ink402.xml"/><Relationship Id="rId324" Type="http://schemas.openxmlformats.org/officeDocument/2006/relationships/image" Target="../media/image548.png"/><Relationship Id="rId531" Type="http://schemas.openxmlformats.org/officeDocument/2006/relationships/customXml" Target="../ink/ink657.xml"/><Relationship Id="rId629" Type="http://schemas.openxmlformats.org/officeDocument/2006/relationships/customXml" Target="../ink/ink706.xml"/><Relationship Id="rId170" Type="http://schemas.openxmlformats.org/officeDocument/2006/relationships/image" Target="../media/image471.png"/><Relationship Id="rId268" Type="http://schemas.openxmlformats.org/officeDocument/2006/relationships/image" Target="../media/image520.png"/><Relationship Id="rId475" Type="http://schemas.openxmlformats.org/officeDocument/2006/relationships/customXml" Target="../ink/ink629.xml"/><Relationship Id="rId682" Type="http://schemas.openxmlformats.org/officeDocument/2006/relationships/image" Target="../media/image726.png"/><Relationship Id="rId32" Type="http://schemas.openxmlformats.org/officeDocument/2006/relationships/image" Target="../media/image402.png"/><Relationship Id="rId128" Type="http://schemas.openxmlformats.org/officeDocument/2006/relationships/image" Target="../media/image450.png"/><Relationship Id="rId335" Type="http://schemas.openxmlformats.org/officeDocument/2006/relationships/customXml" Target="../ink/ink559.xml"/><Relationship Id="rId542" Type="http://schemas.openxmlformats.org/officeDocument/2006/relationships/image" Target="../media/image656.png"/><Relationship Id="rId181" Type="http://schemas.openxmlformats.org/officeDocument/2006/relationships/customXml" Target="../ink/ink482.xml"/><Relationship Id="rId402" Type="http://schemas.openxmlformats.org/officeDocument/2006/relationships/image" Target="../media/image587.png"/><Relationship Id="rId279" Type="http://schemas.openxmlformats.org/officeDocument/2006/relationships/customXml" Target="../ink/ink531.xml"/><Relationship Id="rId486" Type="http://schemas.openxmlformats.org/officeDocument/2006/relationships/image" Target="../media/image629.png"/><Relationship Id="rId693" Type="http://schemas.openxmlformats.org/officeDocument/2006/relationships/customXml" Target="../ink/ink738.xml"/><Relationship Id="rId707" Type="http://schemas.openxmlformats.org/officeDocument/2006/relationships/customXml" Target="../ink/ink745.xml"/><Relationship Id="rId43" Type="http://schemas.openxmlformats.org/officeDocument/2006/relationships/customXml" Target="../ink/ink413.xml"/><Relationship Id="rId139" Type="http://schemas.openxmlformats.org/officeDocument/2006/relationships/customXml" Target="../ink/ink461.xml"/><Relationship Id="rId346" Type="http://schemas.openxmlformats.org/officeDocument/2006/relationships/image" Target="../media/image559.png"/><Relationship Id="rId553" Type="http://schemas.openxmlformats.org/officeDocument/2006/relationships/customXml" Target="../ink/ink668.xml"/><Relationship Id="rId760" Type="http://schemas.openxmlformats.org/officeDocument/2006/relationships/image" Target="../media/image765.png"/><Relationship Id="rId192" Type="http://schemas.openxmlformats.org/officeDocument/2006/relationships/image" Target="../media/image482.png"/><Relationship Id="rId206" Type="http://schemas.openxmlformats.org/officeDocument/2006/relationships/image" Target="../media/image489.png"/><Relationship Id="rId413" Type="http://schemas.openxmlformats.org/officeDocument/2006/relationships/customXml" Target="../ink/ink598.xml"/><Relationship Id="rId497" Type="http://schemas.openxmlformats.org/officeDocument/2006/relationships/customXml" Target="../ink/ink640.xml"/><Relationship Id="rId620" Type="http://schemas.openxmlformats.org/officeDocument/2006/relationships/image" Target="../media/image695.png"/><Relationship Id="rId718" Type="http://schemas.openxmlformats.org/officeDocument/2006/relationships/image" Target="../media/image744.png"/><Relationship Id="rId357" Type="http://schemas.openxmlformats.org/officeDocument/2006/relationships/customXml" Target="../ink/ink570.xml"/><Relationship Id="rId54" Type="http://schemas.openxmlformats.org/officeDocument/2006/relationships/image" Target="../media/image413.png"/><Relationship Id="rId217" Type="http://schemas.openxmlformats.org/officeDocument/2006/relationships/customXml" Target="../ink/ink500.xml"/><Relationship Id="rId564" Type="http://schemas.openxmlformats.org/officeDocument/2006/relationships/image" Target="../media/image667.png"/><Relationship Id="rId424" Type="http://schemas.openxmlformats.org/officeDocument/2006/relationships/image" Target="../media/image598.png"/><Relationship Id="rId631" Type="http://schemas.openxmlformats.org/officeDocument/2006/relationships/customXml" Target="../ink/ink707.xml"/><Relationship Id="rId729" Type="http://schemas.openxmlformats.org/officeDocument/2006/relationships/customXml" Target="../ink/ink756.xml"/><Relationship Id="rId270" Type="http://schemas.openxmlformats.org/officeDocument/2006/relationships/image" Target="../media/image521.png"/><Relationship Id="rId65" Type="http://schemas.openxmlformats.org/officeDocument/2006/relationships/customXml" Target="../ink/ink424.xml"/><Relationship Id="rId130" Type="http://schemas.openxmlformats.org/officeDocument/2006/relationships/image" Target="../media/image451.png"/><Relationship Id="rId368" Type="http://schemas.openxmlformats.org/officeDocument/2006/relationships/image" Target="../media/image570.png"/><Relationship Id="rId575" Type="http://schemas.openxmlformats.org/officeDocument/2006/relationships/customXml" Target="../ink/ink679.xml"/><Relationship Id="rId228" Type="http://schemas.openxmlformats.org/officeDocument/2006/relationships/image" Target="../media/image500.png"/><Relationship Id="rId435" Type="http://schemas.openxmlformats.org/officeDocument/2006/relationships/customXml" Target="../ink/ink609.xml"/><Relationship Id="rId642" Type="http://schemas.openxmlformats.org/officeDocument/2006/relationships/image" Target="../media/image706.png"/><Relationship Id="rId281" Type="http://schemas.openxmlformats.org/officeDocument/2006/relationships/customXml" Target="../ink/ink532.xml"/><Relationship Id="rId502" Type="http://schemas.openxmlformats.org/officeDocument/2006/relationships/image" Target="../media/image637.png"/><Relationship Id="rId76" Type="http://schemas.openxmlformats.org/officeDocument/2006/relationships/image" Target="../media/image424.png"/><Relationship Id="rId141" Type="http://schemas.openxmlformats.org/officeDocument/2006/relationships/customXml" Target="../ink/ink462.xml"/><Relationship Id="rId379" Type="http://schemas.openxmlformats.org/officeDocument/2006/relationships/customXml" Target="../ink/ink581.xml"/><Relationship Id="rId586" Type="http://schemas.openxmlformats.org/officeDocument/2006/relationships/image" Target="../media/image678.png"/><Relationship Id="rId7" Type="http://schemas.openxmlformats.org/officeDocument/2006/relationships/customXml" Target="../ink/ink395.xml"/><Relationship Id="rId239" Type="http://schemas.openxmlformats.org/officeDocument/2006/relationships/customXml" Target="../ink/ink511.xml"/><Relationship Id="rId446" Type="http://schemas.openxmlformats.org/officeDocument/2006/relationships/image" Target="../media/image609.png"/><Relationship Id="rId653" Type="http://schemas.openxmlformats.org/officeDocument/2006/relationships/customXml" Target="../ink/ink718.xml"/><Relationship Id="rId292" Type="http://schemas.openxmlformats.org/officeDocument/2006/relationships/image" Target="../media/image532.png"/><Relationship Id="rId306" Type="http://schemas.openxmlformats.org/officeDocument/2006/relationships/image" Target="../media/image539.png"/><Relationship Id="rId87" Type="http://schemas.openxmlformats.org/officeDocument/2006/relationships/customXml" Target="../ink/ink435.xml"/><Relationship Id="rId513" Type="http://schemas.openxmlformats.org/officeDocument/2006/relationships/customXml" Target="../ink/ink648.xml"/><Relationship Id="rId597" Type="http://schemas.openxmlformats.org/officeDocument/2006/relationships/customXml" Target="../ink/ink690.xml"/><Relationship Id="rId720" Type="http://schemas.openxmlformats.org/officeDocument/2006/relationships/image" Target="../media/image745.png"/><Relationship Id="rId152" Type="http://schemas.openxmlformats.org/officeDocument/2006/relationships/image" Target="../media/image462.png"/><Relationship Id="rId457" Type="http://schemas.openxmlformats.org/officeDocument/2006/relationships/customXml" Target="../ink/ink620.xml"/><Relationship Id="rId664" Type="http://schemas.openxmlformats.org/officeDocument/2006/relationships/image" Target="../media/image717.png"/><Relationship Id="rId14" Type="http://schemas.openxmlformats.org/officeDocument/2006/relationships/image" Target="../media/image393.png"/><Relationship Id="rId317" Type="http://schemas.openxmlformats.org/officeDocument/2006/relationships/customXml" Target="../ink/ink550.xml"/><Relationship Id="rId524" Type="http://schemas.openxmlformats.org/officeDocument/2006/relationships/image" Target="../media/image647.png"/><Relationship Id="rId731" Type="http://schemas.openxmlformats.org/officeDocument/2006/relationships/customXml" Target="../ink/ink757.xml"/><Relationship Id="rId98" Type="http://schemas.openxmlformats.org/officeDocument/2006/relationships/image" Target="../media/image435.png"/><Relationship Id="rId163" Type="http://schemas.openxmlformats.org/officeDocument/2006/relationships/customXml" Target="../ink/ink473.xml"/><Relationship Id="rId370" Type="http://schemas.openxmlformats.org/officeDocument/2006/relationships/image" Target="../media/image571.png"/><Relationship Id="rId230" Type="http://schemas.openxmlformats.org/officeDocument/2006/relationships/image" Target="../media/image501.png"/><Relationship Id="rId468" Type="http://schemas.openxmlformats.org/officeDocument/2006/relationships/image" Target="../media/image620.png"/><Relationship Id="rId675" Type="http://schemas.openxmlformats.org/officeDocument/2006/relationships/customXml" Target="../ink/ink729.xml"/><Relationship Id="rId25" Type="http://schemas.openxmlformats.org/officeDocument/2006/relationships/customXml" Target="../ink/ink404.xml"/><Relationship Id="rId328" Type="http://schemas.openxmlformats.org/officeDocument/2006/relationships/image" Target="../media/image550.png"/><Relationship Id="rId535" Type="http://schemas.openxmlformats.org/officeDocument/2006/relationships/customXml" Target="../ink/ink659.xml"/><Relationship Id="rId742" Type="http://schemas.openxmlformats.org/officeDocument/2006/relationships/image" Target="../media/image756.png"/><Relationship Id="rId174" Type="http://schemas.openxmlformats.org/officeDocument/2006/relationships/image" Target="../media/image473.png"/><Relationship Id="rId381" Type="http://schemas.openxmlformats.org/officeDocument/2006/relationships/customXml" Target="../ink/ink582.xml"/><Relationship Id="rId602" Type="http://schemas.openxmlformats.org/officeDocument/2006/relationships/image" Target="../media/image686.png"/><Relationship Id="rId241" Type="http://schemas.openxmlformats.org/officeDocument/2006/relationships/customXml" Target="../ink/ink512.xml"/><Relationship Id="rId479" Type="http://schemas.openxmlformats.org/officeDocument/2006/relationships/customXml" Target="../ink/ink631.xml"/><Relationship Id="rId686" Type="http://schemas.openxmlformats.org/officeDocument/2006/relationships/image" Target="../media/image728.png"/><Relationship Id="rId36" Type="http://schemas.openxmlformats.org/officeDocument/2006/relationships/image" Target="../media/image404.png"/><Relationship Id="rId339" Type="http://schemas.openxmlformats.org/officeDocument/2006/relationships/customXml" Target="../ink/ink561.xml"/><Relationship Id="rId546" Type="http://schemas.openxmlformats.org/officeDocument/2006/relationships/image" Target="../media/image658.png"/><Relationship Id="rId753" Type="http://schemas.openxmlformats.org/officeDocument/2006/relationships/customXml" Target="../ink/ink768.xml"/><Relationship Id="rId101" Type="http://schemas.openxmlformats.org/officeDocument/2006/relationships/customXml" Target="../ink/ink442.xml"/><Relationship Id="rId185" Type="http://schemas.openxmlformats.org/officeDocument/2006/relationships/customXml" Target="../ink/ink484.xml"/><Relationship Id="rId406" Type="http://schemas.openxmlformats.org/officeDocument/2006/relationships/image" Target="../media/image589.png"/><Relationship Id="rId392" Type="http://schemas.openxmlformats.org/officeDocument/2006/relationships/image" Target="../media/image582.png"/><Relationship Id="rId613" Type="http://schemas.openxmlformats.org/officeDocument/2006/relationships/customXml" Target="../ink/ink698.xml"/><Relationship Id="rId697" Type="http://schemas.openxmlformats.org/officeDocument/2006/relationships/customXml" Target="../ink/ink740.xml"/><Relationship Id="rId252" Type="http://schemas.openxmlformats.org/officeDocument/2006/relationships/image" Target="../media/image512.png"/><Relationship Id="rId47" Type="http://schemas.openxmlformats.org/officeDocument/2006/relationships/customXml" Target="../ink/ink415.xml"/><Relationship Id="rId112" Type="http://schemas.openxmlformats.org/officeDocument/2006/relationships/image" Target="../media/image442.png"/><Relationship Id="rId557" Type="http://schemas.openxmlformats.org/officeDocument/2006/relationships/customXml" Target="../ink/ink670.xml"/><Relationship Id="rId764" Type="http://schemas.openxmlformats.org/officeDocument/2006/relationships/image" Target="../media/image767.png"/><Relationship Id="rId196" Type="http://schemas.openxmlformats.org/officeDocument/2006/relationships/image" Target="../media/image484.png"/><Relationship Id="rId417" Type="http://schemas.openxmlformats.org/officeDocument/2006/relationships/customXml" Target="../ink/ink600.xml"/><Relationship Id="rId624" Type="http://schemas.openxmlformats.org/officeDocument/2006/relationships/image" Target="../media/image697.png"/><Relationship Id="rId263" Type="http://schemas.openxmlformats.org/officeDocument/2006/relationships/customXml" Target="../ink/ink523.xml"/><Relationship Id="rId470" Type="http://schemas.openxmlformats.org/officeDocument/2006/relationships/image" Target="../media/image621.png"/><Relationship Id="rId58" Type="http://schemas.openxmlformats.org/officeDocument/2006/relationships/image" Target="../media/image415.png"/><Relationship Id="rId123" Type="http://schemas.openxmlformats.org/officeDocument/2006/relationships/customXml" Target="../ink/ink453.xml"/><Relationship Id="rId330" Type="http://schemas.openxmlformats.org/officeDocument/2006/relationships/image" Target="../media/image551.png"/><Relationship Id="rId568" Type="http://schemas.openxmlformats.org/officeDocument/2006/relationships/image" Target="../media/image669.png"/><Relationship Id="rId428" Type="http://schemas.openxmlformats.org/officeDocument/2006/relationships/image" Target="../media/image600.png"/><Relationship Id="rId635" Type="http://schemas.openxmlformats.org/officeDocument/2006/relationships/customXml" Target="../ink/ink709.xml"/><Relationship Id="rId274" Type="http://schemas.openxmlformats.org/officeDocument/2006/relationships/image" Target="../media/image523.png"/><Relationship Id="rId481" Type="http://schemas.openxmlformats.org/officeDocument/2006/relationships/customXml" Target="../ink/ink632.xml"/><Relationship Id="rId702" Type="http://schemas.openxmlformats.org/officeDocument/2006/relationships/image" Target="../media/image736.png"/><Relationship Id="rId69" Type="http://schemas.openxmlformats.org/officeDocument/2006/relationships/customXml" Target="../ink/ink426.xml"/><Relationship Id="rId134" Type="http://schemas.openxmlformats.org/officeDocument/2006/relationships/image" Target="../media/image453.png"/><Relationship Id="rId579" Type="http://schemas.openxmlformats.org/officeDocument/2006/relationships/customXml" Target="../ink/ink681.xml"/><Relationship Id="rId341" Type="http://schemas.openxmlformats.org/officeDocument/2006/relationships/customXml" Target="../ink/ink562.xml"/><Relationship Id="rId439" Type="http://schemas.openxmlformats.org/officeDocument/2006/relationships/customXml" Target="../ink/ink611.xml"/><Relationship Id="rId646" Type="http://schemas.openxmlformats.org/officeDocument/2006/relationships/image" Target="../media/image708.png"/><Relationship Id="rId201" Type="http://schemas.openxmlformats.org/officeDocument/2006/relationships/customXml" Target="../ink/ink492.xml"/><Relationship Id="rId285" Type="http://schemas.openxmlformats.org/officeDocument/2006/relationships/customXml" Target="../ink/ink534.xml"/><Relationship Id="rId506" Type="http://schemas.openxmlformats.org/officeDocument/2006/relationships/image" Target="../media/image639.png"/><Relationship Id="rId492" Type="http://schemas.openxmlformats.org/officeDocument/2006/relationships/image" Target="../media/image632.png"/><Relationship Id="rId713" Type="http://schemas.openxmlformats.org/officeDocument/2006/relationships/customXml" Target="../ink/ink748.xml"/><Relationship Id="rId145" Type="http://schemas.openxmlformats.org/officeDocument/2006/relationships/customXml" Target="../ink/ink464.xml"/><Relationship Id="rId352" Type="http://schemas.openxmlformats.org/officeDocument/2006/relationships/image" Target="../media/image562.png"/><Relationship Id="rId212" Type="http://schemas.openxmlformats.org/officeDocument/2006/relationships/image" Target="../media/image492.png"/><Relationship Id="rId657" Type="http://schemas.openxmlformats.org/officeDocument/2006/relationships/customXml" Target="../ink/ink720.xml"/><Relationship Id="rId296" Type="http://schemas.openxmlformats.org/officeDocument/2006/relationships/image" Target="../media/image534.png"/><Relationship Id="rId517" Type="http://schemas.openxmlformats.org/officeDocument/2006/relationships/customXml" Target="../ink/ink650.xml"/><Relationship Id="rId724" Type="http://schemas.openxmlformats.org/officeDocument/2006/relationships/image" Target="../media/image747.png"/><Relationship Id="rId60" Type="http://schemas.openxmlformats.org/officeDocument/2006/relationships/image" Target="../media/image416.png"/><Relationship Id="rId156" Type="http://schemas.openxmlformats.org/officeDocument/2006/relationships/image" Target="../media/image464.png"/><Relationship Id="rId363" Type="http://schemas.openxmlformats.org/officeDocument/2006/relationships/customXml" Target="../ink/ink573.xml"/><Relationship Id="rId570" Type="http://schemas.openxmlformats.org/officeDocument/2006/relationships/image" Target="../media/image670.png"/><Relationship Id="rId223" Type="http://schemas.openxmlformats.org/officeDocument/2006/relationships/customXml" Target="../ink/ink503.xml"/><Relationship Id="rId430" Type="http://schemas.openxmlformats.org/officeDocument/2006/relationships/image" Target="../media/image601.png"/><Relationship Id="rId668" Type="http://schemas.openxmlformats.org/officeDocument/2006/relationships/image" Target="../media/image719.png"/><Relationship Id="rId18" Type="http://schemas.openxmlformats.org/officeDocument/2006/relationships/image" Target="../media/image395.png"/><Relationship Id="rId528" Type="http://schemas.openxmlformats.org/officeDocument/2006/relationships/image" Target="../media/image649.png"/><Relationship Id="rId735" Type="http://schemas.openxmlformats.org/officeDocument/2006/relationships/customXml" Target="../ink/ink759.xml"/><Relationship Id="rId167" Type="http://schemas.openxmlformats.org/officeDocument/2006/relationships/customXml" Target="../ink/ink475.xml"/><Relationship Id="rId374" Type="http://schemas.openxmlformats.org/officeDocument/2006/relationships/image" Target="../media/image573.png"/><Relationship Id="rId581" Type="http://schemas.openxmlformats.org/officeDocument/2006/relationships/customXml" Target="../ink/ink682.xml"/><Relationship Id="rId71" Type="http://schemas.openxmlformats.org/officeDocument/2006/relationships/customXml" Target="../ink/ink427.xml"/><Relationship Id="rId234" Type="http://schemas.openxmlformats.org/officeDocument/2006/relationships/image" Target="../media/image503.png"/><Relationship Id="rId679" Type="http://schemas.openxmlformats.org/officeDocument/2006/relationships/customXml" Target="../ink/ink731.xml"/><Relationship Id="rId2" Type="http://schemas.openxmlformats.org/officeDocument/2006/relationships/image" Target="../media/image8210.png"/><Relationship Id="rId29" Type="http://schemas.openxmlformats.org/officeDocument/2006/relationships/customXml" Target="../ink/ink406.xml"/><Relationship Id="rId441" Type="http://schemas.openxmlformats.org/officeDocument/2006/relationships/customXml" Target="../ink/ink612.xml"/><Relationship Id="rId539" Type="http://schemas.openxmlformats.org/officeDocument/2006/relationships/customXml" Target="../ink/ink661.xml"/><Relationship Id="rId746" Type="http://schemas.openxmlformats.org/officeDocument/2006/relationships/image" Target="../media/image758.png"/><Relationship Id="rId178" Type="http://schemas.openxmlformats.org/officeDocument/2006/relationships/image" Target="../media/image475.png"/><Relationship Id="rId301" Type="http://schemas.openxmlformats.org/officeDocument/2006/relationships/customXml" Target="../ink/ink542.xml"/><Relationship Id="rId82" Type="http://schemas.openxmlformats.org/officeDocument/2006/relationships/image" Target="../media/image427.png"/><Relationship Id="rId385" Type="http://schemas.openxmlformats.org/officeDocument/2006/relationships/customXml" Target="../ink/ink584.xml"/><Relationship Id="rId592" Type="http://schemas.openxmlformats.org/officeDocument/2006/relationships/image" Target="../media/image681.png"/><Relationship Id="rId606" Type="http://schemas.openxmlformats.org/officeDocument/2006/relationships/image" Target="../media/image688.png"/><Relationship Id="rId245" Type="http://schemas.openxmlformats.org/officeDocument/2006/relationships/customXml" Target="../ink/ink514.xml"/><Relationship Id="rId452" Type="http://schemas.openxmlformats.org/officeDocument/2006/relationships/image" Target="../media/image612.png"/><Relationship Id="rId105" Type="http://schemas.openxmlformats.org/officeDocument/2006/relationships/customXml" Target="../ink/ink444.xml"/><Relationship Id="rId312" Type="http://schemas.openxmlformats.org/officeDocument/2006/relationships/image" Target="../media/image542.png"/><Relationship Id="rId757" Type="http://schemas.openxmlformats.org/officeDocument/2006/relationships/customXml" Target="../ink/ink770.xml"/><Relationship Id="rId93" Type="http://schemas.openxmlformats.org/officeDocument/2006/relationships/customXml" Target="../ink/ink438.xml"/><Relationship Id="rId189" Type="http://schemas.openxmlformats.org/officeDocument/2006/relationships/customXml" Target="../ink/ink486.xml"/><Relationship Id="rId396" Type="http://schemas.openxmlformats.org/officeDocument/2006/relationships/image" Target="../media/image584.png"/><Relationship Id="rId617" Type="http://schemas.openxmlformats.org/officeDocument/2006/relationships/customXml" Target="../ink/ink700.xml"/><Relationship Id="rId256" Type="http://schemas.openxmlformats.org/officeDocument/2006/relationships/image" Target="../media/image514.png"/><Relationship Id="rId463" Type="http://schemas.openxmlformats.org/officeDocument/2006/relationships/customXml" Target="../ink/ink623.xml"/><Relationship Id="rId670" Type="http://schemas.openxmlformats.org/officeDocument/2006/relationships/image" Target="../media/image720.png"/><Relationship Id="rId116" Type="http://schemas.openxmlformats.org/officeDocument/2006/relationships/image" Target="../media/image444.png"/><Relationship Id="rId323" Type="http://schemas.openxmlformats.org/officeDocument/2006/relationships/customXml" Target="../ink/ink553.xml"/><Relationship Id="rId530" Type="http://schemas.openxmlformats.org/officeDocument/2006/relationships/image" Target="../media/image650.png"/><Relationship Id="rId20" Type="http://schemas.openxmlformats.org/officeDocument/2006/relationships/image" Target="../media/image396.png"/><Relationship Id="rId628" Type="http://schemas.openxmlformats.org/officeDocument/2006/relationships/image" Target="../media/image699.png"/><Relationship Id="rId267" Type="http://schemas.openxmlformats.org/officeDocument/2006/relationships/customXml" Target="../ink/ink525.xml"/><Relationship Id="rId474" Type="http://schemas.openxmlformats.org/officeDocument/2006/relationships/image" Target="../media/image623.png"/><Relationship Id="rId127" Type="http://schemas.openxmlformats.org/officeDocument/2006/relationships/customXml" Target="../ink/ink455.xml"/><Relationship Id="rId681" Type="http://schemas.openxmlformats.org/officeDocument/2006/relationships/customXml" Target="../ink/ink732.xml"/><Relationship Id="rId31" Type="http://schemas.openxmlformats.org/officeDocument/2006/relationships/customXml" Target="../ink/ink407.xml"/><Relationship Id="rId334" Type="http://schemas.openxmlformats.org/officeDocument/2006/relationships/image" Target="../media/image553.png"/><Relationship Id="rId541" Type="http://schemas.openxmlformats.org/officeDocument/2006/relationships/customXml" Target="../ink/ink662.xml"/><Relationship Id="rId639" Type="http://schemas.openxmlformats.org/officeDocument/2006/relationships/customXml" Target="../ink/ink711.xml"/><Relationship Id="rId4" Type="http://schemas.openxmlformats.org/officeDocument/2006/relationships/image" Target="../media/image388.png"/><Relationship Id="rId180" Type="http://schemas.openxmlformats.org/officeDocument/2006/relationships/image" Target="../media/image476.png"/><Relationship Id="rId236" Type="http://schemas.openxmlformats.org/officeDocument/2006/relationships/image" Target="../media/image504.png"/><Relationship Id="rId278" Type="http://schemas.openxmlformats.org/officeDocument/2006/relationships/image" Target="../media/image525.png"/><Relationship Id="rId401" Type="http://schemas.openxmlformats.org/officeDocument/2006/relationships/customXml" Target="../ink/ink592.xml"/><Relationship Id="rId443" Type="http://schemas.openxmlformats.org/officeDocument/2006/relationships/customXml" Target="../ink/ink613.xml"/><Relationship Id="rId650" Type="http://schemas.openxmlformats.org/officeDocument/2006/relationships/image" Target="../media/image710.png"/><Relationship Id="rId303" Type="http://schemas.openxmlformats.org/officeDocument/2006/relationships/customXml" Target="../ink/ink543.xml"/><Relationship Id="rId485" Type="http://schemas.openxmlformats.org/officeDocument/2006/relationships/customXml" Target="../ink/ink634.xml"/><Relationship Id="rId692" Type="http://schemas.openxmlformats.org/officeDocument/2006/relationships/image" Target="../media/image731.png"/><Relationship Id="rId706" Type="http://schemas.openxmlformats.org/officeDocument/2006/relationships/image" Target="../media/image738.png"/><Relationship Id="rId748" Type="http://schemas.openxmlformats.org/officeDocument/2006/relationships/image" Target="../media/image759.png"/><Relationship Id="rId42" Type="http://schemas.openxmlformats.org/officeDocument/2006/relationships/image" Target="../media/image407.png"/><Relationship Id="rId84" Type="http://schemas.openxmlformats.org/officeDocument/2006/relationships/image" Target="../media/image428.png"/><Relationship Id="rId138" Type="http://schemas.openxmlformats.org/officeDocument/2006/relationships/image" Target="../media/image455.png"/><Relationship Id="rId345" Type="http://schemas.openxmlformats.org/officeDocument/2006/relationships/customXml" Target="../ink/ink564.xml"/><Relationship Id="rId387" Type="http://schemas.openxmlformats.org/officeDocument/2006/relationships/customXml" Target="../ink/ink585.xml"/><Relationship Id="rId510" Type="http://schemas.openxmlformats.org/officeDocument/2006/relationships/image" Target="../media/image641.png"/><Relationship Id="rId552" Type="http://schemas.openxmlformats.org/officeDocument/2006/relationships/image" Target="../media/image661.png"/><Relationship Id="rId594" Type="http://schemas.openxmlformats.org/officeDocument/2006/relationships/image" Target="../media/image682.png"/><Relationship Id="rId608" Type="http://schemas.openxmlformats.org/officeDocument/2006/relationships/image" Target="../media/image689.png"/><Relationship Id="rId191" Type="http://schemas.openxmlformats.org/officeDocument/2006/relationships/customXml" Target="../ink/ink487.xml"/><Relationship Id="rId205" Type="http://schemas.openxmlformats.org/officeDocument/2006/relationships/customXml" Target="../ink/ink494.xml"/><Relationship Id="rId247" Type="http://schemas.openxmlformats.org/officeDocument/2006/relationships/customXml" Target="../ink/ink515.xml"/><Relationship Id="rId412" Type="http://schemas.openxmlformats.org/officeDocument/2006/relationships/image" Target="../media/image592.png"/><Relationship Id="rId107" Type="http://schemas.openxmlformats.org/officeDocument/2006/relationships/customXml" Target="../ink/ink445.xml"/><Relationship Id="rId289" Type="http://schemas.openxmlformats.org/officeDocument/2006/relationships/customXml" Target="../ink/ink536.xml"/><Relationship Id="rId454" Type="http://schemas.openxmlformats.org/officeDocument/2006/relationships/image" Target="../media/image613.png"/><Relationship Id="rId496" Type="http://schemas.openxmlformats.org/officeDocument/2006/relationships/image" Target="../media/image634.png"/><Relationship Id="rId661" Type="http://schemas.openxmlformats.org/officeDocument/2006/relationships/customXml" Target="../ink/ink722.xml"/><Relationship Id="rId717" Type="http://schemas.openxmlformats.org/officeDocument/2006/relationships/customXml" Target="../ink/ink750.xml"/><Relationship Id="rId759" Type="http://schemas.openxmlformats.org/officeDocument/2006/relationships/customXml" Target="../ink/ink771.xml"/><Relationship Id="rId11" Type="http://schemas.openxmlformats.org/officeDocument/2006/relationships/customXml" Target="../ink/ink397.xml"/><Relationship Id="rId53" Type="http://schemas.openxmlformats.org/officeDocument/2006/relationships/customXml" Target="../ink/ink418.xml"/><Relationship Id="rId149" Type="http://schemas.openxmlformats.org/officeDocument/2006/relationships/customXml" Target="../ink/ink466.xml"/><Relationship Id="rId314" Type="http://schemas.openxmlformats.org/officeDocument/2006/relationships/image" Target="../media/image543.png"/><Relationship Id="rId356" Type="http://schemas.openxmlformats.org/officeDocument/2006/relationships/image" Target="../media/image564.png"/><Relationship Id="rId398" Type="http://schemas.openxmlformats.org/officeDocument/2006/relationships/image" Target="../media/image585.png"/><Relationship Id="rId521" Type="http://schemas.openxmlformats.org/officeDocument/2006/relationships/customXml" Target="../ink/ink652.xml"/><Relationship Id="rId563" Type="http://schemas.openxmlformats.org/officeDocument/2006/relationships/customXml" Target="../ink/ink673.xml"/><Relationship Id="rId619" Type="http://schemas.openxmlformats.org/officeDocument/2006/relationships/customXml" Target="../ink/ink701.xml"/><Relationship Id="rId95" Type="http://schemas.openxmlformats.org/officeDocument/2006/relationships/customXml" Target="../ink/ink439.xml"/><Relationship Id="rId160" Type="http://schemas.openxmlformats.org/officeDocument/2006/relationships/image" Target="../media/image466.png"/><Relationship Id="rId216" Type="http://schemas.openxmlformats.org/officeDocument/2006/relationships/image" Target="../media/image494.png"/><Relationship Id="rId423" Type="http://schemas.openxmlformats.org/officeDocument/2006/relationships/customXml" Target="../ink/ink603.xml"/><Relationship Id="rId258" Type="http://schemas.openxmlformats.org/officeDocument/2006/relationships/image" Target="../media/image515.png"/><Relationship Id="rId465" Type="http://schemas.openxmlformats.org/officeDocument/2006/relationships/customXml" Target="../ink/ink624.xml"/><Relationship Id="rId630" Type="http://schemas.openxmlformats.org/officeDocument/2006/relationships/image" Target="../media/image700.png"/><Relationship Id="rId672" Type="http://schemas.openxmlformats.org/officeDocument/2006/relationships/image" Target="../media/image721.png"/><Relationship Id="rId728" Type="http://schemas.openxmlformats.org/officeDocument/2006/relationships/image" Target="../media/image749.png"/><Relationship Id="rId22" Type="http://schemas.openxmlformats.org/officeDocument/2006/relationships/image" Target="../media/image397.png"/><Relationship Id="rId64" Type="http://schemas.openxmlformats.org/officeDocument/2006/relationships/image" Target="../media/image418.png"/><Relationship Id="rId118" Type="http://schemas.openxmlformats.org/officeDocument/2006/relationships/image" Target="../media/image445.png"/><Relationship Id="rId325" Type="http://schemas.openxmlformats.org/officeDocument/2006/relationships/customXml" Target="../ink/ink554.xml"/><Relationship Id="rId367" Type="http://schemas.openxmlformats.org/officeDocument/2006/relationships/customXml" Target="../ink/ink575.xml"/><Relationship Id="rId532" Type="http://schemas.openxmlformats.org/officeDocument/2006/relationships/image" Target="../media/image651.png"/><Relationship Id="rId574" Type="http://schemas.openxmlformats.org/officeDocument/2006/relationships/image" Target="../media/image672.png"/><Relationship Id="rId171" Type="http://schemas.openxmlformats.org/officeDocument/2006/relationships/customXml" Target="../ink/ink477.xml"/><Relationship Id="rId227" Type="http://schemas.openxmlformats.org/officeDocument/2006/relationships/customXml" Target="../ink/ink505.xml"/><Relationship Id="rId269" Type="http://schemas.openxmlformats.org/officeDocument/2006/relationships/customXml" Target="../ink/ink526.xml"/><Relationship Id="rId434" Type="http://schemas.openxmlformats.org/officeDocument/2006/relationships/image" Target="../media/image603.png"/><Relationship Id="rId476" Type="http://schemas.openxmlformats.org/officeDocument/2006/relationships/image" Target="../media/image624.png"/><Relationship Id="rId641" Type="http://schemas.openxmlformats.org/officeDocument/2006/relationships/customXml" Target="../ink/ink712.xml"/><Relationship Id="rId683" Type="http://schemas.openxmlformats.org/officeDocument/2006/relationships/customXml" Target="../ink/ink733.xml"/><Relationship Id="rId739" Type="http://schemas.openxmlformats.org/officeDocument/2006/relationships/customXml" Target="../ink/ink761.xml"/><Relationship Id="rId33" Type="http://schemas.openxmlformats.org/officeDocument/2006/relationships/customXml" Target="../ink/ink408.xml"/><Relationship Id="rId129" Type="http://schemas.openxmlformats.org/officeDocument/2006/relationships/customXml" Target="../ink/ink456.xml"/><Relationship Id="rId280" Type="http://schemas.openxmlformats.org/officeDocument/2006/relationships/image" Target="../media/image526.png"/><Relationship Id="rId336" Type="http://schemas.openxmlformats.org/officeDocument/2006/relationships/image" Target="../media/image554.png"/><Relationship Id="rId501" Type="http://schemas.openxmlformats.org/officeDocument/2006/relationships/customXml" Target="../ink/ink642.xml"/><Relationship Id="rId543" Type="http://schemas.openxmlformats.org/officeDocument/2006/relationships/customXml" Target="../ink/ink663.xml"/><Relationship Id="rId75" Type="http://schemas.openxmlformats.org/officeDocument/2006/relationships/customXml" Target="../ink/ink429.xml"/><Relationship Id="rId140" Type="http://schemas.openxmlformats.org/officeDocument/2006/relationships/image" Target="../media/image456.png"/><Relationship Id="rId182" Type="http://schemas.openxmlformats.org/officeDocument/2006/relationships/image" Target="../media/image477.png"/><Relationship Id="rId378" Type="http://schemas.openxmlformats.org/officeDocument/2006/relationships/image" Target="../media/image575.png"/><Relationship Id="rId403" Type="http://schemas.openxmlformats.org/officeDocument/2006/relationships/customXml" Target="../ink/ink593.xml"/><Relationship Id="rId585" Type="http://schemas.openxmlformats.org/officeDocument/2006/relationships/customXml" Target="../ink/ink684.xml"/><Relationship Id="rId750" Type="http://schemas.openxmlformats.org/officeDocument/2006/relationships/image" Target="../media/image760.png"/><Relationship Id="rId6" Type="http://schemas.openxmlformats.org/officeDocument/2006/relationships/image" Target="../media/image389.png"/><Relationship Id="rId238" Type="http://schemas.openxmlformats.org/officeDocument/2006/relationships/image" Target="../media/image505.png"/><Relationship Id="rId445" Type="http://schemas.openxmlformats.org/officeDocument/2006/relationships/customXml" Target="../ink/ink614.xml"/><Relationship Id="rId487" Type="http://schemas.openxmlformats.org/officeDocument/2006/relationships/customXml" Target="../ink/ink635.xml"/><Relationship Id="rId610" Type="http://schemas.openxmlformats.org/officeDocument/2006/relationships/image" Target="../media/image690.png"/><Relationship Id="rId652" Type="http://schemas.openxmlformats.org/officeDocument/2006/relationships/image" Target="../media/image711.png"/><Relationship Id="rId694" Type="http://schemas.openxmlformats.org/officeDocument/2006/relationships/image" Target="../media/image732.png"/><Relationship Id="rId708" Type="http://schemas.openxmlformats.org/officeDocument/2006/relationships/image" Target="../media/image739.png"/><Relationship Id="rId291" Type="http://schemas.openxmlformats.org/officeDocument/2006/relationships/customXml" Target="../ink/ink537.xml"/><Relationship Id="rId305" Type="http://schemas.openxmlformats.org/officeDocument/2006/relationships/customXml" Target="../ink/ink544.xml"/><Relationship Id="rId347" Type="http://schemas.openxmlformats.org/officeDocument/2006/relationships/customXml" Target="../ink/ink565.xml"/><Relationship Id="rId512" Type="http://schemas.openxmlformats.org/officeDocument/2006/relationships/image" Target="../media/image642.png"/><Relationship Id="rId44" Type="http://schemas.openxmlformats.org/officeDocument/2006/relationships/image" Target="../media/image408.png"/><Relationship Id="rId86" Type="http://schemas.openxmlformats.org/officeDocument/2006/relationships/image" Target="../media/image429.png"/><Relationship Id="rId151" Type="http://schemas.openxmlformats.org/officeDocument/2006/relationships/customXml" Target="../ink/ink467.xml"/><Relationship Id="rId389" Type="http://schemas.openxmlformats.org/officeDocument/2006/relationships/customXml" Target="../ink/ink586.xml"/><Relationship Id="rId554" Type="http://schemas.openxmlformats.org/officeDocument/2006/relationships/image" Target="../media/image662.png"/><Relationship Id="rId596" Type="http://schemas.openxmlformats.org/officeDocument/2006/relationships/image" Target="../media/image683.png"/><Relationship Id="rId761" Type="http://schemas.openxmlformats.org/officeDocument/2006/relationships/customXml" Target="../ink/ink772.xml"/><Relationship Id="rId193" Type="http://schemas.openxmlformats.org/officeDocument/2006/relationships/customXml" Target="../ink/ink488.xml"/><Relationship Id="rId207" Type="http://schemas.openxmlformats.org/officeDocument/2006/relationships/customXml" Target="../ink/ink495.xml"/><Relationship Id="rId249" Type="http://schemas.openxmlformats.org/officeDocument/2006/relationships/customXml" Target="../ink/ink516.xml"/><Relationship Id="rId414" Type="http://schemas.openxmlformats.org/officeDocument/2006/relationships/image" Target="../media/image593.png"/><Relationship Id="rId456" Type="http://schemas.openxmlformats.org/officeDocument/2006/relationships/image" Target="../media/image614.png"/><Relationship Id="rId498" Type="http://schemas.openxmlformats.org/officeDocument/2006/relationships/image" Target="../media/image635.png"/><Relationship Id="rId621" Type="http://schemas.openxmlformats.org/officeDocument/2006/relationships/customXml" Target="../ink/ink702.xml"/><Relationship Id="rId663" Type="http://schemas.openxmlformats.org/officeDocument/2006/relationships/customXml" Target="../ink/ink723.xml"/><Relationship Id="rId13" Type="http://schemas.openxmlformats.org/officeDocument/2006/relationships/customXml" Target="../ink/ink398.xml"/><Relationship Id="rId109" Type="http://schemas.openxmlformats.org/officeDocument/2006/relationships/customXml" Target="../ink/ink446.xml"/><Relationship Id="rId260" Type="http://schemas.openxmlformats.org/officeDocument/2006/relationships/image" Target="../media/image516.png"/><Relationship Id="rId316" Type="http://schemas.openxmlformats.org/officeDocument/2006/relationships/image" Target="../media/image544.png"/><Relationship Id="rId523" Type="http://schemas.openxmlformats.org/officeDocument/2006/relationships/customXml" Target="../ink/ink653.xml"/><Relationship Id="rId719" Type="http://schemas.openxmlformats.org/officeDocument/2006/relationships/customXml" Target="../ink/ink751.xml"/><Relationship Id="rId55" Type="http://schemas.openxmlformats.org/officeDocument/2006/relationships/customXml" Target="../ink/ink419.xml"/><Relationship Id="rId97" Type="http://schemas.openxmlformats.org/officeDocument/2006/relationships/customXml" Target="../ink/ink440.xml"/><Relationship Id="rId120" Type="http://schemas.openxmlformats.org/officeDocument/2006/relationships/image" Target="../media/image446.png"/><Relationship Id="rId358" Type="http://schemas.openxmlformats.org/officeDocument/2006/relationships/image" Target="../media/image565.png"/><Relationship Id="rId565" Type="http://schemas.openxmlformats.org/officeDocument/2006/relationships/customXml" Target="../ink/ink674.xml"/><Relationship Id="rId730" Type="http://schemas.openxmlformats.org/officeDocument/2006/relationships/image" Target="../media/image750.png"/><Relationship Id="rId162" Type="http://schemas.openxmlformats.org/officeDocument/2006/relationships/image" Target="../media/image467.png"/><Relationship Id="rId218" Type="http://schemas.openxmlformats.org/officeDocument/2006/relationships/image" Target="../media/image495.png"/><Relationship Id="rId425" Type="http://schemas.openxmlformats.org/officeDocument/2006/relationships/customXml" Target="../ink/ink604.xml"/><Relationship Id="rId467" Type="http://schemas.openxmlformats.org/officeDocument/2006/relationships/customXml" Target="../ink/ink625.xml"/><Relationship Id="rId632" Type="http://schemas.openxmlformats.org/officeDocument/2006/relationships/image" Target="../media/image701.png"/><Relationship Id="rId271" Type="http://schemas.openxmlformats.org/officeDocument/2006/relationships/customXml" Target="../ink/ink527.xml"/><Relationship Id="rId674" Type="http://schemas.openxmlformats.org/officeDocument/2006/relationships/image" Target="../media/image722.png"/><Relationship Id="rId24" Type="http://schemas.openxmlformats.org/officeDocument/2006/relationships/image" Target="../media/image398.png"/><Relationship Id="rId66" Type="http://schemas.openxmlformats.org/officeDocument/2006/relationships/image" Target="../media/image419.png"/><Relationship Id="rId131" Type="http://schemas.openxmlformats.org/officeDocument/2006/relationships/customXml" Target="../ink/ink457.xml"/><Relationship Id="rId327" Type="http://schemas.openxmlformats.org/officeDocument/2006/relationships/customXml" Target="../ink/ink555.xml"/><Relationship Id="rId369" Type="http://schemas.openxmlformats.org/officeDocument/2006/relationships/customXml" Target="../ink/ink576.xml"/><Relationship Id="rId534" Type="http://schemas.openxmlformats.org/officeDocument/2006/relationships/image" Target="../media/image652.png"/><Relationship Id="rId576" Type="http://schemas.openxmlformats.org/officeDocument/2006/relationships/image" Target="../media/image673.png"/><Relationship Id="rId741" Type="http://schemas.openxmlformats.org/officeDocument/2006/relationships/customXml" Target="../ink/ink762.xml"/><Relationship Id="rId173" Type="http://schemas.openxmlformats.org/officeDocument/2006/relationships/customXml" Target="../ink/ink478.xml"/><Relationship Id="rId229" Type="http://schemas.openxmlformats.org/officeDocument/2006/relationships/customXml" Target="../ink/ink506.xml"/><Relationship Id="rId380" Type="http://schemas.openxmlformats.org/officeDocument/2006/relationships/image" Target="../media/image576.png"/><Relationship Id="rId436" Type="http://schemas.openxmlformats.org/officeDocument/2006/relationships/image" Target="../media/image604.png"/><Relationship Id="rId601" Type="http://schemas.openxmlformats.org/officeDocument/2006/relationships/customXml" Target="../ink/ink692.xml"/><Relationship Id="rId643" Type="http://schemas.openxmlformats.org/officeDocument/2006/relationships/customXml" Target="../ink/ink713.xml"/><Relationship Id="rId240" Type="http://schemas.openxmlformats.org/officeDocument/2006/relationships/image" Target="../media/image506.png"/><Relationship Id="rId478" Type="http://schemas.openxmlformats.org/officeDocument/2006/relationships/image" Target="../media/image625.png"/><Relationship Id="rId685" Type="http://schemas.openxmlformats.org/officeDocument/2006/relationships/customXml" Target="../ink/ink734.xml"/><Relationship Id="rId35" Type="http://schemas.openxmlformats.org/officeDocument/2006/relationships/customXml" Target="../ink/ink409.xml"/><Relationship Id="rId77" Type="http://schemas.openxmlformats.org/officeDocument/2006/relationships/customXml" Target="../ink/ink430.xml"/><Relationship Id="rId100" Type="http://schemas.openxmlformats.org/officeDocument/2006/relationships/image" Target="../media/image436.png"/><Relationship Id="rId282" Type="http://schemas.openxmlformats.org/officeDocument/2006/relationships/image" Target="../media/image527.png"/><Relationship Id="rId338" Type="http://schemas.openxmlformats.org/officeDocument/2006/relationships/image" Target="../media/image555.png"/><Relationship Id="rId503" Type="http://schemas.openxmlformats.org/officeDocument/2006/relationships/customXml" Target="../ink/ink643.xml"/><Relationship Id="rId545" Type="http://schemas.openxmlformats.org/officeDocument/2006/relationships/customXml" Target="../ink/ink664.xml"/><Relationship Id="rId587" Type="http://schemas.openxmlformats.org/officeDocument/2006/relationships/customXml" Target="../ink/ink685.xml"/><Relationship Id="rId710" Type="http://schemas.openxmlformats.org/officeDocument/2006/relationships/image" Target="../media/image740.png"/><Relationship Id="rId752" Type="http://schemas.openxmlformats.org/officeDocument/2006/relationships/image" Target="../media/image761.png"/><Relationship Id="rId8" Type="http://schemas.openxmlformats.org/officeDocument/2006/relationships/image" Target="../media/image390.png"/><Relationship Id="rId142" Type="http://schemas.openxmlformats.org/officeDocument/2006/relationships/image" Target="../media/image457.png"/><Relationship Id="rId184" Type="http://schemas.openxmlformats.org/officeDocument/2006/relationships/image" Target="../media/image478.png"/><Relationship Id="rId391" Type="http://schemas.openxmlformats.org/officeDocument/2006/relationships/customXml" Target="../ink/ink587.xml"/><Relationship Id="rId405" Type="http://schemas.openxmlformats.org/officeDocument/2006/relationships/customXml" Target="../ink/ink594.xml"/><Relationship Id="rId447" Type="http://schemas.openxmlformats.org/officeDocument/2006/relationships/customXml" Target="../ink/ink615.xml"/><Relationship Id="rId612" Type="http://schemas.openxmlformats.org/officeDocument/2006/relationships/image" Target="../media/image691.png"/><Relationship Id="rId251" Type="http://schemas.openxmlformats.org/officeDocument/2006/relationships/customXml" Target="../ink/ink517.xml"/><Relationship Id="rId489" Type="http://schemas.openxmlformats.org/officeDocument/2006/relationships/customXml" Target="../ink/ink636.xml"/><Relationship Id="rId654" Type="http://schemas.openxmlformats.org/officeDocument/2006/relationships/image" Target="../media/image712.png"/><Relationship Id="rId696" Type="http://schemas.openxmlformats.org/officeDocument/2006/relationships/image" Target="../media/image733.png"/><Relationship Id="rId46" Type="http://schemas.openxmlformats.org/officeDocument/2006/relationships/image" Target="../media/image409.png"/><Relationship Id="rId293" Type="http://schemas.openxmlformats.org/officeDocument/2006/relationships/customXml" Target="../ink/ink538.xml"/><Relationship Id="rId307" Type="http://schemas.openxmlformats.org/officeDocument/2006/relationships/customXml" Target="../ink/ink545.xml"/><Relationship Id="rId349" Type="http://schemas.openxmlformats.org/officeDocument/2006/relationships/customXml" Target="../ink/ink566.xml"/><Relationship Id="rId514" Type="http://schemas.openxmlformats.org/officeDocument/2006/relationships/image" Target="../media/image643.png"/><Relationship Id="rId556" Type="http://schemas.openxmlformats.org/officeDocument/2006/relationships/image" Target="../media/image663.png"/><Relationship Id="rId721" Type="http://schemas.openxmlformats.org/officeDocument/2006/relationships/customXml" Target="../ink/ink752.xml"/><Relationship Id="rId763" Type="http://schemas.openxmlformats.org/officeDocument/2006/relationships/customXml" Target="../ink/ink773.xml"/><Relationship Id="rId88" Type="http://schemas.openxmlformats.org/officeDocument/2006/relationships/image" Target="../media/image430.png"/><Relationship Id="rId111" Type="http://schemas.openxmlformats.org/officeDocument/2006/relationships/customXml" Target="../ink/ink447.xml"/><Relationship Id="rId153" Type="http://schemas.openxmlformats.org/officeDocument/2006/relationships/customXml" Target="../ink/ink468.xml"/><Relationship Id="rId195" Type="http://schemas.openxmlformats.org/officeDocument/2006/relationships/customXml" Target="../ink/ink489.xml"/><Relationship Id="rId209" Type="http://schemas.openxmlformats.org/officeDocument/2006/relationships/customXml" Target="../ink/ink496.xml"/><Relationship Id="rId360" Type="http://schemas.openxmlformats.org/officeDocument/2006/relationships/image" Target="../media/image566.png"/><Relationship Id="rId416" Type="http://schemas.openxmlformats.org/officeDocument/2006/relationships/image" Target="../media/image594.png"/><Relationship Id="rId598" Type="http://schemas.openxmlformats.org/officeDocument/2006/relationships/image" Target="../media/image684.png"/><Relationship Id="rId220" Type="http://schemas.openxmlformats.org/officeDocument/2006/relationships/image" Target="../media/image496.png"/><Relationship Id="rId458" Type="http://schemas.openxmlformats.org/officeDocument/2006/relationships/image" Target="../media/image615.png"/><Relationship Id="rId623" Type="http://schemas.openxmlformats.org/officeDocument/2006/relationships/customXml" Target="../ink/ink703.xml"/><Relationship Id="rId665" Type="http://schemas.openxmlformats.org/officeDocument/2006/relationships/customXml" Target="../ink/ink724.xml"/><Relationship Id="rId15" Type="http://schemas.openxmlformats.org/officeDocument/2006/relationships/customXml" Target="../ink/ink399.xml"/><Relationship Id="rId57" Type="http://schemas.openxmlformats.org/officeDocument/2006/relationships/customXml" Target="../ink/ink420.xml"/><Relationship Id="rId262" Type="http://schemas.openxmlformats.org/officeDocument/2006/relationships/image" Target="../media/image517.png"/><Relationship Id="rId318" Type="http://schemas.openxmlformats.org/officeDocument/2006/relationships/image" Target="../media/image545.png"/><Relationship Id="rId525" Type="http://schemas.openxmlformats.org/officeDocument/2006/relationships/customXml" Target="../ink/ink654.xml"/><Relationship Id="rId567" Type="http://schemas.openxmlformats.org/officeDocument/2006/relationships/customXml" Target="../ink/ink675.xml"/><Relationship Id="rId732" Type="http://schemas.openxmlformats.org/officeDocument/2006/relationships/image" Target="../media/image751.png"/><Relationship Id="rId99" Type="http://schemas.openxmlformats.org/officeDocument/2006/relationships/customXml" Target="../ink/ink441.xml"/><Relationship Id="rId122" Type="http://schemas.openxmlformats.org/officeDocument/2006/relationships/image" Target="../media/image447.png"/><Relationship Id="rId164" Type="http://schemas.openxmlformats.org/officeDocument/2006/relationships/image" Target="../media/image468.png"/><Relationship Id="rId371" Type="http://schemas.openxmlformats.org/officeDocument/2006/relationships/customXml" Target="../ink/ink577.xml"/><Relationship Id="rId427" Type="http://schemas.openxmlformats.org/officeDocument/2006/relationships/customXml" Target="../ink/ink605.xml"/><Relationship Id="rId469" Type="http://schemas.openxmlformats.org/officeDocument/2006/relationships/customXml" Target="../ink/ink626.xml"/><Relationship Id="rId634" Type="http://schemas.openxmlformats.org/officeDocument/2006/relationships/image" Target="../media/image702.png"/><Relationship Id="rId676" Type="http://schemas.openxmlformats.org/officeDocument/2006/relationships/image" Target="../media/image723.png"/><Relationship Id="rId26" Type="http://schemas.openxmlformats.org/officeDocument/2006/relationships/image" Target="../media/image399.png"/><Relationship Id="rId231" Type="http://schemas.openxmlformats.org/officeDocument/2006/relationships/customXml" Target="../ink/ink507.xml"/><Relationship Id="rId273" Type="http://schemas.openxmlformats.org/officeDocument/2006/relationships/customXml" Target="../ink/ink528.xml"/><Relationship Id="rId329" Type="http://schemas.openxmlformats.org/officeDocument/2006/relationships/customXml" Target="../ink/ink556.xml"/><Relationship Id="rId480" Type="http://schemas.openxmlformats.org/officeDocument/2006/relationships/image" Target="../media/image626.png"/><Relationship Id="rId536" Type="http://schemas.openxmlformats.org/officeDocument/2006/relationships/image" Target="../media/image653.png"/><Relationship Id="rId701" Type="http://schemas.openxmlformats.org/officeDocument/2006/relationships/customXml" Target="../ink/ink742.xml"/><Relationship Id="rId68" Type="http://schemas.openxmlformats.org/officeDocument/2006/relationships/image" Target="../media/image420.png"/><Relationship Id="rId133" Type="http://schemas.openxmlformats.org/officeDocument/2006/relationships/customXml" Target="../ink/ink458.xml"/><Relationship Id="rId175" Type="http://schemas.openxmlformats.org/officeDocument/2006/relationships/customXml" Target="../ink/ink479.xml"/><Relationship Id="rId340" Type="http://schemas.openxmlformats.org/officeDocument/2006/relationships/image" Target="../media/image556.png"/><Relationship Id="rId578" Type="http://schemas.openxmlformats.org/officeDocument/2006/relationships/image" Target="../media/image674.png"/><Relationship Id="rId743" Type="http://schemas.openxmlformats.org/officeDocument/2006/relationships/customXml" Target="../ink/ink763.xml"/><Relationship Id="rId200" Type="http://schemas.openxmlformats.org/officeDocument/2006/relationships/image" Target="../media/image486.png"/><Relationship Id="rId382" Type="http://schemas.openxmlformats.org/officeDocument/2006/relationships/image" Target="../media/image577.png"/><Relationship Id="rId438" Type="http://schemas.openxmlformats.org/officeDocument/2006/relationships/image" Target="../media/image605.png"/><Relationship Id="rId603" Type="http://schemas.openxmlformats.org/officeDocument/2006/relationships/customXml" Target="../ink/ink693.xml"/><Relationship Id="rId645" Type="http://schemas.openxmlformats.org/officeDocument/2006/relationships/customXml" Target="../ink/ink714.xml"/><Relationship Id="rId687" Type="http://schemas.openxmlformats.org/officeDocument/2006/relationships/customXml" Target="../ink/ink735.xml"/><Relationship Id="rId242" Type="http://schemas.openxmlformats.org/officeDocument/2006/relationships/image" Target="../media/image507.png"/><Relationship Id="rId284" Type="http://schemas.openxmlformats.org/officeDocument/2006/relationships/image" Target="../media/image528.png"/><Relationship Id="rId491" Type="http://schemas.openxmlformats.org/officeDocument/2006/relationships/customXml" Target="../ink/ink637.xml"/><Relationship Id="rId505" Type="http://schemas.openxmlformats.org/officeDocument/2006/relationships/customXml" Target="../ink/ink644.xml"/><Relationship Id="rId712" Type="http://schemas.openxmlformats.org/officeDocument/2006/relationships/image" Target="../media/image741.png"/><Relationship Id="rId37" Type="http://schemas.openxmlformats.org/officeDocument/2006/relationships/customXml" Target="../ink/ink410.xml"/><Relationship Id="rId79" Type="http://schemas.openxmlformats.org/officeDocument/2006/relationships/customXml" Target="../ink/ink431.xml"/><Relationship Id="rId102" Type="http://schemas.openxmlformats.org/officeDocument/2006/relationships/image" Target="../media/image437.png"/><Relationship Id="rId144" Type="http://schemas.openxmlformats.org/officeDocument/2006/relationships/image" Target="../media/image458.png"/><Relationship Id="rId547" Type="http://schemas.openxmlformats.org/officeDocument/2006/relationships/customXml" Target="../ink/ink665.xml"/><Relationship Id="rId589" Type="http://schemas.openxmlformats.org/officeDocument/2006/relationships/customXml" Target="../ink/ink686.xml"/><Relationship Id="rId754" Type="http://schemas.openxmlformats.org/officeDocument/2006/relationships/image" Target="../media/image762.png"/><Relationship Id="rId90" Type="http://schemas.openxmlformats.org/officeDocument/2006/relationships/image" Target="../media/image431.png"/><Relationship Id="rId186" Type="http://schemas.openxmlformats.org/officeDocument/2006/relationships/image" Target="../media/image479.png"/><Relationship Id="rId351" Type="http://schemas.openxmlformats.org/officeDocument/2006/relationships/customXml" Target="../ink/ink567.xml"/><Relationship Id="rId393" Type="http://schemas.openxmlformats.org/officeDocument/2006/relationships/customXml" Target="../ink/ink588.xml"/><Relationship Id="rId407" Type="http://schemas.openxmlformats.org/officeDocument/2006/relationships/customXml" Target="../ink/ink595.xml"/><Relationship Id="rId449" Type="http://schemas.openxmlformats.org/officeDocument/2006/relationships/customXml" Target="../ink/ink616.xml"/><Relationship Id="rId614" Type="http://schemas.openxmlformats.org/officeDocument/2006/relationships/image" Target="../media/image692.png"/><Relationship Id="rId656" Type="http://schemas.openxmlformats.org/officeDocument/2006/relationships/image" Target="../media/image713.png"/><Relationship Id="rId211" Type="http://schemas.openxmlformats.org/officeDocument/2006/relationships/customXml" Target="../ink/ink497.xml"/><Relationship Id="rId253" Type="http://schemas.openxmlformats.org/officeDocument/2006/relationships/customXml" Target="../ink/ink518.xml"/><Relationship Id="rId295" Type="http://schemas.openxmlformats.org/officeDocument/2006/relationships/customXml" Target="../ink/ink539.xml"/><Relationship Id="rId309" Type="http://schemas.openxmlformats.org/officeDocument/2006/relationships/customXml" Target="../ink/ink546.xml"/><Relationship Id="rId460" Type="http://schemas.openxmlformats.org/officeDocument/2006/relationships/image" Target="../media/image616.png"/><Relationship Id="rId516" Type="http://schemas.openxmlformats.org/officeDocument/2006/relationships/image" Target="../media/image36.png"/><Relationship Id="rId698" Type="http://schemas.openxmlformats.org/officeDocument/2006/relationships/image" Target="../media/image734.png"/><Relationship Id="rId48" Type="http://schemas.openxmlformats.org/officeDocument/2006/relationships/image" Target="../media/image410.png"/><Relationship Id="rId113" Type="http://schemas.openxmlformats.org/officeDocument/2006/relationships/customXml" Target="../ink/ink448.xml"/><Relationship Id="rId320" Type="http://schemas.openxmlformats.org/officeDocument/2006/relationships/image" Target="../media/image546.png"/><Relationship Id="rId558" Type="http://schemas.openxmlformats.org/officeDocument/2006/relationships/image" Target="../media/image664.png"/><Relationship Id="rId723" Type="http://schemas.openxmlformats.org/officeDocument/2006/relationships/customXml" Target="../ink/ink753.xml"/><Relationship Id="rId155" Type="http://schemas.openxmlformats.org/officeDocument/2006/relationships/customXml" Target="../ink/ink469.xml"/><Relationship Id="rId197" Type="http://schemas.openxmlformats.org/officeDocument/2006/relationships/customXml" Target="../ink/ink490.xml"/><Relationship Id="rId362" Type="http://schemas.openxmlformats.org/officeDocument/2006/relationships/image" Target="../media/image567.png"/><Relationship Id="rId418" Type="http://schemas.openxmlformats.org/officeDocument/2006/relationships/image" Target="../media/image595.png"/><Relationship Id="rId625" Type="http://schemas.openxmlformats.org/officeDocument/2006/relationships/customXml" Target="../ink/ink704.xml"/><Relationship Id="rId222" Type="http://schemas.openxmlformats.org/officeDocument/2006/relationships/image" Target="../media/image497.png"/><Relationship Id="rId264" Type="http://schemas.openxmlformats.org/officeDocument/2006/relationships/image" Target="../media/image518.png"/><Relationship Id="rId471" Type="http://schemas.openxmlformats.org/officeDocument/2006/relationships/customXml" Target="../ink/ink627.xml"/><Relationship Id="rId667" Type="http://schemas.openxmlformats.org/officeDocument/2006/relationships/customXml" Target="../ink/ink725.xml"/><Relationship Id="rId17" Type="http://schemas.openxmlformats.org/officeDocument/2006/relationships/customXml" Target="../ink/ink400.xml"/><Relationship Id="rId59" Type="http://schemas.openxmlformats.org/officeDocument/2006/relationships/customXml" Target="../ink/ink421.xml"/><Relationship Id="rId124" Type="http://schemas.openxmlformats.org/officeDocument/2006/relationships/image" Target="../media/image448.png"/><Relationship Id="rId527" Type="http://schemas.openxmlformats.org/officeDocument/2006/relationships/customXml" Target="../ink/ink655.xml"/><Relationship Id="rId569" Type="http://schemas.openxmlformats.org/officeDocument/2006/relationships/customXml" Target="../ink/ink676.xml"/><Relationship Id="rId734" Type="http://schemas.openxmlformats.org/officeDocument/2006/relationships/image" Target="../media/image752.png"/><Relationship Id="rId70" Type="http://schemas.openxmlformats.org/officeDocument/2006/relationships/image" Target="../media/image421.png"/><Relationship Id="rId166" Type="http://schemas.openxmlformats.org/officeDocument/2006/relationships/image" Target="../media/image469.png"/><Relationship Id="rId331" Type="http://schemas.openxmlformats.org/officeDocument/2006/relationships/customXml" Target="../ink/ink557.xml"/><Relationship Id="rId373" Type="http://schemas.openxmlformats.org/officeDocument/2006/relationships/customXml" Target="../ink/ink578.xml"/><Relationship Id="rId429" Type="http://schemas.openxmlformats.org/officeDocument/2006/relationships/customXml" Target="../ink/ink606.xml"/><Relationship Id="rId580" Type="http://schemas.openxmlformats.org/officeDocument/2006/relationships/image" Target="../media/image675.png"/><Relationship Id="rId636" Type="http://schemas.openxmlformats.org/officeDocument/2006/relationships/image" Target="../media/image703.png"/><Relationship Id="rId1" Type="http://schemas.openxmlformats.org/officeDocument/2006/relationships/slideLayout" Target="../slideLayouts/slideLayout1.xml"/><Relationship Id="rId233" Type="http://schemas.openxmlformats.org/officeDocument/2006/relationships/customXml" Target="../ink/ink508.xml"/><Relationship Id="rId440" Type="http://schemas.openxmlformats.org/officeDocument/2006/relationships/image" Target="../media/image606.png"/><Relationship Id="rId678" Type="http://schemas.openxmlformats.org/officeDocument/2006/relationships/image" Target="../media/image724.png"/><Relationship Id="rId28" Type="http://schemas.openxmlformats.org/officeDocument/2006/relationships/image" Target="../media/image400.png"/><Relationship Id="rId275" Type="http://schemas.openxmlformats.org/officeDocument/2006/relationships/customXml" Target="../ink/ink529.xml"/><Relationship Id="rId300" Type="http://schemas.openxmlformats.org/officeDocument/2006/relationships/image" Target="../media/image536.png"/><Relationship Id="rId482" Type="http://schemas.openxmlformats.org/officeDocument/2006/relationships/image" Target="../media/image627.png"/><Relationship Id="rId538" Type="http://schemas.openxmlformats.org/officeDocument/2006/relationships/image" Target="../media/image654.png"/><Relationship Id="rId703" Type="http://schemas.openxmlformats.org/officeDocument/2006/relationships/customXml" Target="../ink/ink743.xml"/><Relationship Id="rId745" Type="http://schemas.openxmlformats.org/officeDocument/2006/relationships/customXml" Target="../ink/ink764.xml"/><Relationship Id="rId81" Type="http://schemas.openxmlformats.org/officeDocument/2006/relationships/customXml" Target="../ink/ink432.xml"/><Relationship Id="rId135" Type="http://schemas.openxmlformats.org/officeDocument/2006/relationships/customXml" Target="../ink/ink459.xml"/><Relationship Id="rId177" Type="http://schemas.openxmlformats.org/officeDocument/2006/relationships/customXml" Target="../ink/ink480.xml"/><Relationship Id="rId342" Type="http://schemas.openxmlformats.org/officeDocument/2006/relationships/image" Target="../media/image557.png"/><Relationship Id="rId384" Type="http://schemas.openxmlformats.org/officeDocument/2006/relationships/image" Target="../media/image578.png"/><Relationship Id="rId591" Type="http://schemas.openxmlformats.org/officeDocument/2006/relationships/customXml" Target="../ink/ink687.xml"/><Relationship Id="rId605" Type="http://schemas.openxmlformats.org/officeDocument/2006/relationships/customXml" Target="../ink/ink694.xml"/><Relationship Id="rId202" Type="http://schemas.openxmlformats.org/officeDocument/2006/relationships/image" Target="../media/image487.png"/><Relationship Id="rId244" Type="http://schemas.openxmlformats.org/officeDocument/2006/relationships/image" Target="../media/image508.png"/><Relationship Id="rId647" Type="http://schemas.openxmlformats.org/officeDocument/2006/relationships/customXml" Target="../ink/ink715.xml"/><Relationship Id="rId689" Type="http://schemas.openxmlformats.org/officeDocument/2006/relationships/customXml" Target="../ink/ink736.xml"/><Relationship Id="rId39" Type="http://schemas.openxmlformats.org/officeDocument/2006/relationships/customXml" Target="../ink/ink411.xml"/><Relationship Id="rId286" Type="http://schemas.openxmlformats.org/officeDocument/2006/relationships/image" Target="../media/image529.png"/><Relationship Id="rId451" Type="http://schemas.openxmlformats.org/officeDocument/2006/relationships/customXml" Target="../ink/ink617.xml"/><Relationship Id="rId493" Type="http://schemas.openxmlformats.org/officeDocument/2006/relationships/customXml" Target="../ink/ink638.xml"/><Relationship Id="rId507" Type="http://schemas.openxmlformats.org/officeDocument/2006/relationships/customXml" Target="../ink/ink645.xml"/><Relationship Id="rId549" Type="http://schemas.openxmlformats.org/officeDocument/2006/relationships/customXml" Target="../ink/ink666.xml"/><Relationship Id="rId714" Type="http://schemas.openxmlformats.org/officeDocument/2006/relationships/image" Target="../media/image742.png"/><Relationship Id="rId756" Type="http://schemas.openxmlformats.org/officeDocument/2006/relationships/image" Target="../media/image763.png"/><Relationship Id="rId50" Type="http://schemas.openxmlformats.org/officeDocument/2006/relationships/image" Target="../media/image411.png"/><Relationship Id="rId104" Type="http://schemas.openxmlformats.org/officeDocument/2006/relationships/image" Target="../media/image438.png"/><Relationship Id="rId146" Type="http://schemas.openxmlformats.org/officeDocument/2006/relationships/image" Target="../media/image459.png"/><Relationship Id="rId188" Type="http://schemas.openxmlformats.org/officeDocument/2006/relationships/image" Target="../media/image480.png"/><Relationship Id="rId311" Type="http://schemas.openxmlformats.org/officeDocument/2006/relationships/customXml" Target="../ink/ink547.xml"/><Relationship Id="rId353" Type="http://schemas.openxmlformats.org/officeDocument/2006/relationships/customXml" Target="../ink/ink568.xml"/><Relationship Id="rId395" Type="http://schemas.openxmlformats.org/officeDocument/2006/relationships/customXml" Target="../ink/ink589.xml"/><Relationship Id="rId409" Type="http://schemas.openxmlformats.org/officeDocument/2006/relationships/customXml" Target="../ink/ink596.xml"/><Relationship Id="rId560" Type="http://schemas.openxmlformats.org/officeDocument/2006/relationships/image" Target="../media/image665.png"/><Relationship Id="rId92" Type="http://schemas.openxmlformats.org/officeDocument/2006/relationships/image" Target="../media/image432.png"/><Relationship Id="rId213" Type="http://schemas.openxmlformats.org/officeDocument/2006/relationships/customXml" Target="../ink/ink498.xml"/><Relationship Id="rId420" Type="http://schemas.openxmlformats.org/officeDocument/2006/relationships/image" Target="../media/image596.png"/><Relationship Id="rId616" Type="http://schemas.openxmlformats.org/officeDocument/2006/relationships/image" Target="../media/image693.png"/><Relationship Id="rId658" Type="http://schemas.openxmlformats.org/officeDocument/2006/relationships/image" Target="../media/image714.png"/><Relationship Id="rId255" Type="http://schemas.openxmlformats.org/officeDocument/2006/relationships/customXml" Target="../ink/ink519.xml"/><Relationship Id="rId297" Type="http://schemas.openxmlformats.org/officeDocument/2006/relationships/customXml" Target="../ink/ink540.xml"/><Relationship Id="rId462" Type="http://schemas.openxmlformats.org/officeDocument/2006/relationships/image" Target="../media/image617.png"/><Relationship Id="rId518" Type="http://schemas.openxmlformats.org/officeDocument/2006/relationships/image" Target="../media/image644.png"/><Relationship Id="rId725" Type="http://schemas.openxmlformats.org/officeDocument/2006/relationships/customXml" Target="../ink/ink754.xml"/><Relationship Id="rId115" Type="http://schemas.openxmlformats.org/officeDocument/2006/relationships/customXml" Target="../ink/ink449.xml"/><Relationship Id="rId157" Type="http://schemas.openxmlformats.org/officeDocument/2006/relationships/customXml" Target="../ink/ink470.xml"/><Relationship Id="rId322" Type="http://schemas.openxmlformats.org/officeDocument/2006/relationships/image" Target="../media/image547.png"/><Relationship Id="rId364" Type="http://schemas.openxmlformats.org/officeDocument/2006/relationships/image" Target="../media/image568.png"/><Relationship Id="rId61" Type="http://schemas.openxmlformats.org/officeDocument/2006/relationships/customXml" Target="../ink/ink422.xml"/><Relationship Id="rId199" Type="http://schemas.openxmlformats.org/officeDocument/2006/relationships/customXml" Target="../ink/ink491.xml"/><Relationship Id="rId571" Type="http://schemas.openxmlformats.org/officeDocument/2006/relationships/customXml" Target="../ink/ink677.xml"/><Relationship Id="rId627" Type="http://schemas.openxmlformats.org/officeDocument/2006/relationships/customXml" Target="../ink/ink705.xml"/><Relationship Id="rId669" Type="http://schemas.openxmlformats.org/officeDocument/2006/relationships/customXml" Target="../ink/ink726.xml"/><Relationship Id="rId19" Type="http://schemas.openxmlformats.org/officeDocument/2006/relationships/customXml" Target="../ink/ink401.xml"/><Relationship Id="rId224" Type="http://schemas.openxmlformats.org/officeDocument/2006/relationships/image" Target="../media/image498.png"/><Relationship Id="rId266" Type="http://schemas.openxmlformats.org/officeDocument/2006/relationships/image" Target="../media/image519.png"/><Relationship Id="rId431" Type="http://schemas.openxmlformats.org/officeDocument/2006/relationships/customXml" Target="../ink/ink607.xml"/><Relationship Id="rId473" Type="http://schemas.openxmlformats.org/officeDocument/2006/relationships/customXml" Target="../ink/ink628.xml"/><Relationship Id="rId529" Type="http://schemas.openxmlformats.org/officeDocument/2006/relationships/customXml" Target="../ink/ink656.xml"/><Relationship Id="rId680" Type="http://schemas.openxmlformats.org/officeDocument/2006/relationships/image" Target="../media/image725.png"/><Relationship Id="rId736" Type="http://schemas.openxmlformats.org/officeDocument/2006/relationships/image" Target="../media/image753.png"/><Relationship Id="rId30" Type="http://schemas.openxmlformats.org/officeDocument/2006/relationships/image" Target="../media/image401.png"/><Relationship Id="rId126" Type="http://schemas.openxmlformats.org/officeDocument/2006/relationships/image" Target="../media/image449.png"/><Relationship Id="rId168" Type="http://schemas.openxmlformats.org/officeDocument/2006/relationships/image" Target="../media/image470.png"/><Relationship Id="rId333" Type="http://schemas.openxmlformats.org/officeDocument/2006/relationships/customXml" Target="../ink/ink558.xml"/><Relationship Id="rId540" Type="http://schemas.openxmlformats.org/officeDocument/2006/relationships/image" Target="../media/image655.png"/><Relationship Id="rId72" Type="http://schemas.openxmlformats.org/officeDocument/2006/relationships/image" Target="../media/image422.png"/><Relationship Id="rId375" Type="http://schemas.openxmlformats.org/officeDocument/2006/relationships/customXml" Target="../ink/ink579.xml"/><Relationship Id="rId582" Type="http://schemas.openxmlformats.org/officeDocument/2006/relationships/image" Target="../media/image676.png"/><Relationship Id="rId638" Type="http://schemas.openxmlformats.org/officeDocument/2006/relationships/image" Target="../media/image704.png"/><Relationship Id="rId3" Type="http://schemas.openxmlformats.org/officeDocument/2006/relationships/customXml" Target="../ink/ink393.xml"/><Relationship Id="rId235" Type="http://schemas.openxmlformats.org/officeDocument/2006/relationships/customXml" Target="../ink/ink509.xml"/><Relationship Id="rId277" Type="http://schemas.openxmlformats.org/officeDocument/2006/relationships/customXml" Target="../ink/ink530.xml"/><Relationship Id="rId400" Type="http://schemas.openxmlformats.org/officeDocument/2006/relationships/image" Target="../media/image586.png"/><Relationship Id="rId442" Type="http://schemas.openxmlformats.org/officeDocument/2006/relationships/image" Target="../media/image607.png"/><Relationship Id="rId484" Type="http://schemas.openxmlformats.org/officeDocument/2006/relationships/image" Target="../media/image628.png"/><Relationship Id="rId705" Type="http://schemas.openxmlformats.org/officeDocument/2006/relationships/customXml" Target="../ink/ink744.xml"/><Relationship Id="rId137" Type="http://schemas.openxmlformats.org/officeDocument/2006/relationships/customXml" Target="../ink/ink460.xml"/><Relationship Id="rId302" Type="http://schemas.openxmlformats.org/officeDocument/2006/relationships/image" Target="../media/image537.png"/><Relationship Id="rId344" Type="http://schemas.openxmlformats.org/officeDocument/2006/relationships/image" Target="../media/image558.png"/><Relationship Id="rId691" Type="http://schemas.openxmlformats.org/officeDocument/2006/relationships/customXml" Target="../ink/ink737.xml"/><Relationship Id="rId747" Type="http://schemas.openxmlformats.org/officeDocument/2006/relationships/customXml" Target="../ink/ink765.xml"/><Relationship Id="rId41" Type="http://schemas.openxmlformats.org/officeDocument/2006/relationships/customXml" Target="../ink/ink412.xml"/><Relationship Id="rId83" Type="http://schemas.openxmlformats.org/officeDocument/2006/relationships/customXml" Target="../ink/ink433.xml"/><Relationship Id="rId179" Type="http://schemas.openxmlformats.org/officeDocument/2006/relationships/customXml" Target="../ink/ink481.xml"/><Relationship Id="rId386" Type="http://schemas.openxmlformats.org/officeDocument/2006/relationships/image" Target="../media/image579.png"/><Relationship Id="rId551" Type="http://schemas.openxmlformats.org/officeDocument/2006/relationships/customXml" Target="../ink/ink667.xml"/><Relationship Id="rId593" Type="http://schemas.openxmlformats.org/officeDocument/2006/relationships/customXml" Target="../ink/ink688.xml"/><Relationship Id="rId607" Type="http://schemas.openxmlformats.org/officeDocument/2006/relationships/customXml" Target="../ink/ink695.xml"/><Relationship Id="rId649" Type="http://schemas.openxmlformats.org/officeDocument/2006/relationships/customXml" Target="../ink/ink716.xml"/><Relationship Id="rId190" Type="http://schemas.openxmlformats.org/officeDocument/2006/relationships/image" Target="../media/image481.png"/><Relationship Id="rId204" Type="http://schemas.openxmlformats.org/officeDocument/2006/relationships/image" Target="../media/image488.png"/><Relationship Id="rId246" Type="http://schemas.openxmlformats.org/officeDocument/2006/relationships/image" Target="../media/image509.png"/><Relationship Id="rId288" Type="http://schemas.openxmlformats.org/officeDocument/2006/relationships/image" Target="../media/image530.png"/><Relationship Id="rId411" Type="http://schemas.openxmlformats.org/officeDocument/2006/relationships/customXml" Target="../ink/ink597.xml"/><Relationship Id="rId453" Type="http://schemas.openxmlformats.org/officeDocument/2006/relationships/customXml" Target="../ink/ink618.xml"/><Relationship Id="rId509" Type="http://schemas.openxmlformats.org/officeDocument/2006/relationships/customXml" Target="../ink/ink646.xml"/><Relationship Id="rId660" Type="http://schemas.openxmlformats.org/officeDocument/2006/relationships/image" Target="../media/image715.png"/><Relationship Id="rId106" Type="http://schemas.openxmlformats.org/officeDocument/2006/relationships/image" Target="../media/image439.png"/><Relationship Id="rId313" Type="http://schemas.openxmlformats.org/officeDocument/2006/relationships/customXml" Target="../ink/ink548.xml"/><Relationship Id="rId495" Type="http://schemas.openxmlformats.org/officeDocument/2006/relationships/customXml" Target="../ink/ink639.xml"/><Relationship Id="rId716" Type="http://schemas.openxmlformats.org/officeDocument/2006/relationships/image" Target="../media/image743.png"/><Relationship Id="rId758" Type="http://schemas.openxmlformats.org/officeDocument/2006/relationships/image" Target="../media/image764.png"/><Relationship Id="rId10" Type="http://schemas.openxmlformats.org/officeDocument/2006/relationships/image" Target="../media/image391.png"/><Relationship Id="rId52" Type="http://schemas.openxmlformats.org/officeDocument/2006/relationships/image" Target="../media/image412.png"/><Relationship Id="rId94" Type="http://schemas.openxmlformats.org/officeDocument/2006/relationships/image" Target="../media/image433.png"/><Relationship Id="rId148" Type="http://schemas.openxmlformats.org/officeDocument/2006/relationships/image" Target="../media/image460.png"/><Relationship Id="rId355" Type="http://schemas.openxmlformats.org/officeDocument/2006/relationships/customXml" Target="../ink/ink569.xml"/><Relationship Id="rId397" Type="http://schemas.openxmlformats.org/officeDocument/2006/relationships/customXml" Target="../ink/ink590.xml"/><Relationship Id="rId520" Type="http://schemas.openxmlformats.org/officeDocument/2006/relationships/image" Target="../media/image645.png"/><Relationship Id="rId562" Type="http://schemas.openxmlformats.org/officeDocument/2006/relationships/image" Target="../media/image666.png"/><Relationship Id="rId618" Type="http://schemas.openxmlformats.org/officeDocument/2006/relationships/image" Target="../media/image694.png"/><Relationship Id="rId215" Type="http://schemas.openxmlformats.org/officeDocument/2006/relationships/customXml" Target="../ink/ink499.xml"/><Relationship Id="rId257" Type="http://schemas.openxmlformats.org/officeDocument/2006/relationships/customXml" Target="../ink/ink520.xml"/><Relationship Id="rId422" Type="http://schemas.openxmlformats.org/officeDocument/2006/relationships/image" Target="../media/image597.png"/><Relationship Id="rId464" Type="http://schemas.openxmlformats.org/officeDocument/2006/relationships/image" Target="../media/image618.png"/><Relationship Id="rId299" Type="http://schemas.openxmlformats.org/officeDocument/2006/relationships/customXml" Target="../ink/ink541.xml"/><Relationship Id="rId727" Type="http://schemas.openxmlformats.org/officeDocument/2006/relationships/customXml" Target="../ink/ink755.xml"/><Relationship Id="rId63" Type="http://schemas.openxmlformats.org/officeDocument/2006/relationships/customXml" Target="../ink/ink423.xml"/><Relationship Id="rId159" Type="http://schemas.openxmlformats.org/officeDocument/2006/relationships/customXml" Target="../ink/ink471.xml"/><Relationship Id="rId366" Type="http://schemas.openxmlformats.org/officeDocument/2006/relationships/image" Target="../media/image569.png"/><Relationship Id="rId573" Type="http://schemas.openxmlformats.org/officeDocument/2006/relationships/customXml" Target="../ink/ink678.xml"/><Relationship Id="rId226" Type="http://schemas.openxmlformats.org/officeDocument/2006/relationships/image" Target="../media/image499.png"/><Relationship Id="rId433" Type="http://schemas.openxmlformats.org/officeDocument/2006/relationships/customXml" Target="../ink/ink608.xml"/><Relationship Id="rId640" Type="http://schemas.openxmlformats.org/officeDocument/2006/relationships/image" Target="../media/image705.png"/><Relationship Id="rId738" Type="http://schemas.openxmlformats.org/officeDocument/2006/relationships/image" Target="../media/image754.png"/><Relationship Id="rId74" Type="http://schemas.openxmlformats.org/officeDocument/2006/relationships/image" Target="../media/image423.png"/><Relationship Id="rId377" Type="http://schemas.openxmlformats.org/officeDocument/2006/relationships/customXml" Target="../ink/ink580.xml"/><Relationship Id="rId500" Type="http://schemas.openxmlformats.org/officeDocument/2006/relationships/image" Target="../media/image636.png"/><Relationship Id="rId584" Type="http://schemas.openxmlformats.org/officeDocument/2006/relationships/image" Target="../media/image677.png"/><Relationship Id="rId5" Type="http://schemas.openxmlformats.org/officeDocument/2006/relationships/customXml" Target="../ink/ink394.xml"/><Relationship Id="rId237" Type="http://schemas.openxmlformats.org/officeDocument/2006/relationships/customXml" Target="../ink/ink510.xml"/><Relationship Id="rId444" Type="http://schemas.openxmlformats.org/officeDocument/2006/relationships/image" Target="../media/image608.png"/><Relationship Id="rId651" Type="http://schemas.openxmlformats.org/officeDocument/2006/relationships/customXml" Target="../ink/ink717.xml"/><Relationship Id="rId749" Type="http://schemas.openxmlformats.org/officeDocument/2006/relationships/customXml" Target="../ink/ink766.xml"/><Relationship Id="rId290" Type="http://schemas.openxmlformats.org/officeDocument/2006/relationships/image" Target="../media/image531.png"/><Relationship Id="rId304" Type="http://schemas.openxmlformats.org/officeDocument/2006/relationships/image" Target="../media/image538.png"/><Relationship Id="rId388" Type="http://schemas.openxmlformats.org/officeDocument/2006/relationships/image" Target="../media/image580.png"/><Relationship Id="rId511" Type="http://schemas.openxmlformats.org/officeDocument/2006/relationships/customXml" Target="../ink/ink647.xml"/><Relationship Id="rId609" Type="http://schemas.openxmlformats.org/officeDocument/2006/relationships/customXml" Target="../ink/ink696.xml"/><Relationship Id="rId85" Type="http://schemas.openxmlformats.org/officeDocument/2006/relationships/customXml" Target="../ink/ink434.xml"/><Relationship Id="rId150" Type="http://schemas.openxmlformats.org/officeDocument/2006/relationships/image" Target="../media/image461.png"/><Relationship Id="rId595" Type="http://schemas.openxmlformats.org/officeDocument/2006/relationships/customXml" Target="../ink/ink689.xml"/><Relationship Id="rId248" Type="http://schemas.openxmlformats.org/officeDocument/2006/relationships/image" Target="../media/image510.png"/><Relationship Id="rId455" Type="http://schemas.openxmlformats.org/officeDocument/2006/relationships/customXml" Target="../ink/ink619.xml"/><Relationship Id="rId662" Type="http://schemas.openxmlformats.org/officeDocument/2006/relationships/image" Target="../media/image716.png"/><Relationship Id="rId12" Type="http://schemas.openxmlformats.org/officeDocument/2006/relationships/image" Target="../media/image392.png"/><Relationship Id="rId108" Type="http://schemas.openxmlformats.org/officeDocument/2006/relationships/image" Target="../media/image440.png"/><Relationship Id="rId315" Type="http://schemas.openxmlformats.org/officeDocument/2006/relationships/customXml" Target="../ink/ink549.xml"/><Relationship Id="rId522" Type="http://schemas.openxmlformats.org/officeDocument/2006/relationships/image" Target="../media/image646.png"/><Relationship Id="rId96" Type="http://schemas.openxmlformats.org/officeDocument/2006/relationships/image" Target="../media/image434.png"/><Relationship Id="rId161" Type="http://schemas.openxmlformats.org/officeDocument/2006/relationships/customXml" Target="../ink/ink472.xml"/><Relationship Id="rId399" Type="http://schemas.openxmlformats.org/officeDocument/2006/relationships/customXml" Target="../ink/ink591.xml"/><Relationship Id="rId259" Type="http://schemas.openxmlformats.org/officeDocument/2006/relationships/customXml" Target="../ink/ink521.xml"/><Relationship Id="rId466" Type="http://schemas.openxmlformats.org/officeDocument/2006/relationships/image" Target="../media/image619.png"/><Relationship Id="rId673" Type="http://schemas.openxmlformats.org/officeDocument/2006/relationships/customXml" Target="../ink/ink728.xml"/><Relationship Id="rId23" Type="http://schemas.openxmlformats.org/officeDocument/2006/relationships/customXml" Target="../ink/ink403.xml"/><Relationship Id="rId119" Type="http://schemas.openxmlformats.org/officeDocument/2006/relationships/customXml" Target="../ink/ink451.xml"/><Relationship Id="rId326" Type="http://schemas.openxmlformats.org/officeDocument/2006/relationships/image" Target="../media/image549.png"/><Relationship Id="rId533" Type="http://schemas.openxmlformats.org/officeDocument/2006/relationships/customXml" Target="../ink/ink658.xml"/><Relationship Id="rId740" Type="http://schemas.openxmlformats.org/officeDocument/2006/relationships/image" Target="../media/image755.png"/><Relationship Id="rId172" Type="http://schemas.openxmlformats.org/officeDocument/2006/relationships/image" Target="../media/image472.png"/><Relationship Id="rId477" Type="http://schemas.openxmlformats.org/officeDocument/2006/relationships/customXml" Target="../ink/ink630.xml"/><Relationship Id="rId600" Type="http://schemas.openxmlformats.org/officeDocument/2006/relationships/image" Target="../media/image685.png"/><Relationship Id="rId684" Type="http://schemas.openxmlformats.org/officeDocument/2006/relationships/image" Target="../media/image727.png"/><Relationship Id="rId337" Type="http://schemas.openxmlformats.org/officeDocument/2006/relationships/customXml" Target="../ink/ink560.xml"/><Relationship Id="rId34" Type="http://schemas.openxmlformats.org/officeDocument/2006/relationships/image" Target="../media/image403.png"/><Relationship Id="rId544" Type="http://schemas.openxmlformats.org/officeDocument/2006/relationships/image" Target="../media/image657.png"/><Relationship Id="rId751" Type="http://schemas.openxmlformats.org/officeDocument/2006/relationships/customXml" Target="../ink/ink767.xml"/><Relationship Id="rId183" Type="http://schemas.openxmlformats.org/officeDocument/2006/relationships/customXml" Target="../ink/ink483.xml"/><Relationship Id="rId390" Type="http://schemas.openxmlformats.org/officeDocument/2006/relationships/image" Target="../media/image581.png"/><Relationship Id="rId404" Type="http://schemas.openxmlformats.org/officeDocument/2006/relationships/image" Target="../media/image588.png"/><Relationship Id="rId611" Type="http://schemas.openxmlformats.org/officeDocument/2006/relationships/customXml" Target="../ink/ink697.xml"/><Relationship Id="rId250" Type="http://schemas.openxmlformats.org/officeDocument/2006/relationships/image" Target="../media/image511.png"/><Relationship Id="rId488" Type="http://schemas.openxmlformats.org/officeDocument/2006/relationships/image" Target="../media/image630.png"/><Relationship Id="rId695" Type="http://schemas.openxmlformats.org/officeDocument/2006/relationships/customXml" Target="../ink/ink739.xml"/><Relationship Id="rId709" Type="http://schemas.openxmlformats.org/officeDocument/2006/relationships/customXml" Target="../ink/ink746.xml"/><Relationship Id="rId45" Type="http://schemas.openxmlformats.org/officeDocument/2006/relationships/customXml" Target="../ink/ink414.xml"/><Relationship Id="rId110" Type="http://schemas.openxmlformats.org/officeDocument/2006/relationships/image" Target="../media/image441.png"/><Relationship Id="rId348" Type="http://schemas.openxmlformats.org/officeDocument/2006/relationships/image" Target="../media/image560.png"/><Relationship Id="rId555" Type="http://schemas.openxmlformats.org/officeDocument/2006/relationships/customXml" Target="../ink/ink669.xml"/><Relationship Id="rId762" Type="http://schemas.openxmlformats.org/officeDocument/2006/relationships/image" Target="../media/image766.png"/><Relationship Id="rId194" Type="http://schemas.openxmlformats.org/officeDocument/2006/relationships/image" Target="../media/image483.png"/><Relationship Id="rId208" Type="http://schemas.openxmlformats.org/officeDocument/2006/relationships/image" Target="../media/image490.png"/><Relationship Id="rId415" Type="http://schemas.openxmlformats.org/officeDocument/2006/relationships/customXml" Target="../ink/ink599.xml"/><Relationship Id="rId622" Type="http://schemas.openxmlformats.org/officeDocument/2006/relationships/image" Target="../media/image696.png"/><Relationship Id="rId261" Type="http://schemas.openxmlformats.org/officeDocument/2006/relationships/customXml" Target="../ink/ink522.xml"/><Relationship Id="rId499" Type="http://schemas.openxmlformats.org/officeDocument/2006/relationships/customXml" Target="../ink/ink641.xml"/><Relationship Id="rId56" Type="http://schemas.openxmlformats.org/officeDocument/2006/relationships/image" Target="../media/image414.png"/><Relationship Id="rId359" Type="http://schemas.openxmlformats.org/officeDocument/2006/relationships/customXml" Target="../ink/ink571.xml"/><Relationship Id="rId566" Type="http://schemas.openxmlformats.org/officeDocument/2006/relationships/image" Target="../media/image668.png"/><Relationship Id="rId121" Type="http://schemas.openxmlformats.org/officeDocument/2006/relationships/customXml" Target="../ink/ink452.xml"/><Relationship Id="rId219" Type="http://schemas.openxmlformats.org/officeDocument/2006/relationships/customXml" Target="../ink/ink501.xml"/><Relationship Id="rId426" Type="http://schemas.openxmlformats.org/officeDocument/2006/relationships/image" Target="../media/image599.png"/><Relationship Id="rId633" Type="http://schemas.openxmlformats.org/officeDocument/2006/relationships/customXml" Target="../ink/ink708.xml"/><Relationship Id="rId67" Type="http://schemas.openxmlformats.org/officeDocument/2006/relationships/customXml" Target="../ink/ink425.xml"/><Relationship Id="rId272" Type="http://schemas.openxmlformats.org/officeDocument/2006/relationships/image" Target="../media/image522.png"/><Relationship Id="rId577" Type="http://schemas.openxmlformats.org/officeDocument/2006/relationships/customXml" Target="../ink/ink680.xml"/><Relationship Id="rId700" Type="http://schemas.openxmlformats.org/officeDocument/2006/relationships/image" Target="../media/image735.png"/><Relationship Id="rId132" Type="http://schemas.openxmlformats.org/officeDocument/2006/relationships/image" Target="../media/image452.png"/><Relationship Id="rId437" Type="http://schemas.openxmlformats.org/officeDocument/2006/relationships/customXml" Target="../ink/ink610.xml"/><Relationship Id="rId644" Type="http://schemas.openxmlformats.org/officeDocument/2006/relationships/image" Target="../media/image707.png"/><Relationship Id="rId283" Type="http://schemas.openxmlformats.org/officeDocument/2006/relationships/customXml" Target="../ink/ink533.xml"/><Relationship Id="rId490" Type="http://schemas.openxmlformats.org/officeDocument/2006/relationships/image" Target="../media/image631.png"/><Relationship Id="rId504" Type="http://schemas.openxmlformats.org/officeDocument/2006/relationships/image" Target="../media/image638.png"/><Relationship Id="rId711" Type="http://schemas.openxmlformats.org/officeDocument/2006/relationships/customXml" Target="../ink/ink747.xml"/><Relationship Id="rId78" Type="http://schemas.openxmlformats.org/officeDocument/2006/relationships/image" Target="../media/image425.png"/><Relationship Id="rId143" Type="http://schemas.openxmlformats.org/officeDocument/2006/relationships/customXml" Target="../ink/ink463.xml"/><Relationship Id="rId350" Type="http://schemas.openxmlformats.org/officeDocument/2006/relationships/image" Target="../media/image561.png"/><Relationship Id="rId588" Type="http://schemas.openxmlformats.org/officeDocument/2006/relationships/image" Target="../media/image679.png"/><Relationship Id="rId9" Type="http://schemas.openxmlformats.org/officeDocument/2006/relationships/customXml" Target="../ink/ink396.xml"/><Relationship Id="rId210" Type="http://schemas.openxmlformats.org/officeDocument/2006/relationships/image" Target="../media/image491.png"/><Relationship Id="rId448" Type="http://schemas.openxmlformats.org/officeDocument/2006/relationships/image" Target="../media/image610.png"/><Relationship Id="rId655" Type="http://schemas.openxmlformats.org/officeDocument/2006/relationships/customXml" Target="../ink/ink719.xml"/><Relationship Id="rId294" Type="http://schemas.openxmlformats.org/officeDocument/2006/relationships/image" Target="../media/image533.png"/><Relationship Id="rId308" Type="http://schemas.openxmlformats.org/officeDocument/2006/relationships/image" Target="../media/image540.png"/><Relationship Id="rId515" Type="http://schemas.openxmlformats.org/officeDocument/2006/relationships/customXml" Target="../ink/ink649.xml"/><Relationship Id="rId722" Type="http://schemas.openxmlformats.org/officeDocument/2006/relationships/image" Target="../media/image746.png"/><Relationship Id="rId89" Type="http://schemas.openxmlformats.org/officeDocument/2006/relationships/customXml" Target="../ink/ink436.xml"/><Relationship Id="rId154" Type="http://schemas.openxmlformats.org/officeDocument/2006/relationships/image" Target="../media/image463.png"/><Relationship Id="rId361" Type="http://schemas.openxmlformats.org/officeDocument/2006/relationships/customXml" Target="../ink/ink572.xml"/><Relationship Id="rId599" Type="http://schemas.openxmlformats.org/officeDocument/2006/relationships/customXml" Target="../ink/ink691.xml"/><Relationship Id="rId459" Type="http://schemas.openxmlformats.org/officeDocument/2006/relationships/customXml" Target="../ink/ink621.xml"/><Relationship Id="rId666" Type="http://schemas.openxmlformats.org/officeDocument/2006/relationships/image" Target="../media/image718.png"/><Relationship Id="rId16" Type="http://schemas.openxmlformats.org/officeDocument/2006/relationships/image" Target="../media/image394.png"/><Relationship Id="rId221" Type="http://schemas.openxmlformats.org/officeDocument/2006/relationships/customXml" Target="../ink/ink502.xml"/><Relationship Id="rId319" Type="http://schemas.openxmlformats.org/officeDocument/2006/relationships/customXml" Target="../ink/ink551.xml"/><Relationship Id="rId526" Type="http://schemas.openxmlformats.org/officeDocument/2006/relationships/image" Target="../media/image648.png"/><Relationship Id="rId733" Type="http://schemas.openxmlformats.org/officeDocument/2006/relationships/customXml" Target="../ink/ink758.xml"/><Relationship Id="rId165" Type="http://schemas.openxmlformats.org/officeDocument/2006/relationships/customXml" Target="../ink/ink474.xml"/><Relationship Id="rId372" Type="http://schemas.openxmlformats.org/officeDocument/2006/relationships/image" Target="../media/image572.png"/><Relationship Id="rId677" Type="http://schemas.openxmlformats.org/officeDocument/2006/relationships/customXml" Target="../ink/ink730.xml"/><Relationship Id="rId232" Type="http://schemas.openxmlformats.org/officeDocument/2006/relationships/image" Target="../media/image502.png"/><Relationship Id="rId27" Type="http://schemas.openxmlformats.org/officeDocument/2006/relationships/customXml" Target="../ink/ink405.xml"/><Relationship Id="rId537" Type="http://schemas.openxmlformats.org/officeDocument/2006/relationships/customXml" Target="../ink/ink660.xml"/><Relationship Id="rId744" Type="http://schemas.openxmlformats.org/officeDocument/2006/relationships/image" Target="../media/image757.png"/><Relationship Id="rId80" Type="http://schemas.openxmlformats.org/officeDocument/2006/relationships/image" Target="../media/image426.png"/><Relationship Id="rId176" Type="http://schemas.openxmlformats.org/officeDocument/2006/relationships/image" Target="../media/image474.png"/><Relationship Id="rId383" Type="http://schemas.openxmlformats.org/officeDocument/2006/relationships/customXml" Target="../ink/ink583.xml"/><Relationship Id="rId590" Type="http://schemas.openxmlformats.org/officeDocument/2006/relationships/image" Target="../media/image680.png"/><Relationship Id="rId604" Type="http://schemas.openxmlformats.org/officeDocument/2006/relationships/image" Target="../media/image687.png"/><Relationship Id="rId243" Type="http://schemas.openxmlformats.org/officeDocument/2006/relationships/customXml" Target="../ink/ink513.xml"/><Relationship Id="rId450" Type="http://schemas.openxmlformats.org/officeDocument/2006/relationships/image" Target="../media/image611.png"/><Relationship Id="rId688" Type="http://schemas.openxmlformats.org/officeDocument/2006/relationships/image" Target="../media/image729.png"/><Relationship Id="rId38" Type="http://schemas.openxmlformats.org/officeDocument/2006/relationships/image" Target="../media/image405.png"/><Relationship Id="rId103" Type="http://schemas.openxmlformats.org/officeDocument/2006/relationships/customXml" Target="../ink/ink443.xml"/><Relationship Id="rId310" Type="http://schemas.openxmlformats.org/officeDocument/2006/relationships/image" Target="../media/image541.png"/><Relationship Id="rId548" Type="http://schemas.openxmlformats.org/officeDocument/2006/relationships/image" Target="../media/image659.png"/><Relationship Id="rId755" Type="http://schemas.openxmlformats.org/officeDocument/2006/relationships/customXml" Target="../ink/ink769.xml"/><Relationship Id="rId91" Type="http://schemas.openxmlformats.org/officeDocument/2006/relationships/customXml" Target="../ink/ink437.xml"/><Relationship Id="rId187" Type="http://schemas.openxmlformats.org/officeDocument/2006/relationships/customXml" Target="../ink/ink485.xml"/><Relationship Id="rId394" Type="http://schemas.openxmlformats.org/officeDocument/2006/relationships/image" Target="../media/image583.png"/><Relationship Id="rId408" Type="http://schemas.openxmlformats.org/officeDocument/2006/relationships/image" Target="../media/image590.png"/><Relationship Id="rId615" Type="http://schemas.openxmlformats.org/officeDocument/2006/relationships/customXml" Target="../ink/ink699.xml"/><Relationship Id="rId254" Type="http://schemas.openxmlformats.org/officeDocument/2006/relationships/image" Target="../media/image513.png"/><Relationship Id="rId699" Type="http://schemas.openxmlformats.org/officeDocument/2006/relationships/customXml" Target="../ink/ink741.xml"/><Relationship Id="rId49" Type="http://schemas.openxmlformats.org/officeDocument/2006/relationships/customXml" Target="../ink/ink416.xml"/><Relationship Id="rId114" Type="http://schemas.openxmlformats.org/officeDocument/2006/relationships/image" Target="../media/image443.png"/><Relationship Id="rId461" Type="http://schemas.openxmlformats.org/officeDocument/2006/relationships/customXml" Target="../ink/ink622.xml"/><Relationship Id="rId559" Type="http://schemas.openxmlformats.org/officeDocument/2006/relationships/customXml" Target="../ink/ink671.xml"/><Relationship Id="rId198" Type="http://schemas.openxmlformats.org/officeDocument/2006/relationships/image" Target="../media/image485.png"/><Relationship Id="rId321" Type="http://schemas.openxmlformats.org/officeDocument/2006/relationships/customXml" Target="../ink/ink552.xml"/><Relationship Id="rId419" Type="http://schemas.openxmlformats.org/officeDocument/2006/relationships/customXml" Target="../ink/ink601.xml"/><Relationship Id="rId626" Type="http://schemas.openxmlformats.org/officeDocument/2006/relationships/image" Target="../media/image698.png"/><Relationship Id="rId265" Type="http://schemas.openxmlformats.org/officeDocument/2006/relationships/customXml" Target="../ink/ink524.xml"/><Relationship Id="rId472" Type="http://schemas.openxmlformats.org/officeDocument/2006/relationships/image" Target="../media/image622.png"/><Relationship Id="rId125" Type="http://schemas.openxmlformats.org/officeDocument/2006/relationships/customXml" Target="../ink/ink454.xml"/><Relationship Id="rId332" Type="http://schemas.openxmlformats.org/officeDocument/2006/relationships/image" Target="../media/image552.png"/><Relationship Id="rId637" Type="http://schemas.openxmlformats.org/officeDocument/2006/relationships/customXml" Target="../ink/ink710.xml"/><Relationship Id="rId276" Type="http://schemas.openxmlformats.org/officeDocument/2006/relationships/image" Target="../media/image524.png"/><Relationship Id="rId483" Type="http://schemas.openxmlformats.org/officeDocument/2006/relationships/customXml" Target="../ink/ink633.xml"/><Relationship Id="rId690" Type="http://schemas.openxmlformats.org/officeDocument/2006/relationships/image" Target="../media/image730.png"/><Relationship Id="rId704" Type="http://schemas.openxmlformats.org/officeDocument/2006/relationships/image" Target="../media/image737.png"/><Relationship Id="rId40" Type="http://schemas.openxmlformats.org/officeDocument/2006/relationships/image" Target="../media/image406.png"/><Relationship Id="rId136" Type="http://schemas.openxmlformats.org/officeDocument/2006/relationships/image" Target="../media/image454.png"/><Relationship Id="rId343" Type="http://schemas.openxmlformats.org/officeDocument/2006/relationships/customXml" Target="../ink/ink563.xml"/><Relationship Id="rId550" Type="http://schemas.openxmlformats.org/officeDocument/2006/relationships/image" Target="../media/image660.png"/><Relationship Id="rId203" Type="http://schemas.openxmlformats.org/officeDocument/2006/relationships/customXml" Target="../ink/ink493.xml"/><Relationship Id="rId648" Type="http://schemas.openxmlformats.org/officeDocument/2006/relationships/image" Target="../media/image709.png"/><Relationship Id="rId287" Type="http://schemas.openxmlformats.org/officeDocument/2006/relationships/customXml" Target="../ink/ink535.xml"/><Relationship Id="rId410" Type="http://schemas.openxmlformats.org/officeDocument/2006/relationships/image" Target="../media/image591.png"/><Relationship Id="rId494" Type="http://schemas.openxmlformats.org/officeDocument/2006/relationships/image" Target="../media/image633.png"/><Relationship Id="rId508" Type="http://schemas.openxmlformats.org/officeDocument/2006/relationships/image" Target="../media/image640.png"/><Relationship Id="rId715" Type="http://schemas.openxmlformats.org/officeDocument/2006/relationships/customXml" Target="../ink/ink749.xml"/><Relationship Id="rId147" Type="http://schemas.openxmlformats.org/officeDocument/2006/relationships/customXml" Target="../ink/ink465.xml"/><Relationship Id="rId354" Type="http://schemas.openxmlformats.org/officeDocument/2006/relationships/image" Target="../media/image563.png"/><Relationship Id="rId51" Type="http://schemas.openxmlformats.org/officeDocument/2006/relationships/customXml" Target="../ink/ink417.xml"/><Relationship Id="rId561" Type="http://schemas.openxmlformats.org/officeDocument/2006/relationships/customXml" Target="../ink/ink672.xml"/><Relationship Id="rId659" Type="http://schemas.openxmlformats.org/officeDocument/2006/relationships/customXml" Target="../ink/ink721.xml"/><Relationship Id="rId214" Type="http://schemas.openxmlformats.org/officeDocument/2006/relationships/image" Target="../media/image493.png"/><Relationship Id="rId298" Type="http://schemas.openxmlformats.org/officeDocument/2006/relationships/image" Target="../media/image535.png"/><Relationship Id="rId421" Type="http://schemas.openxmlformats.org/officeDocument/2006/relationships/customXml" Target="../ink/ink602.xml"/><Relationship Id="rId519" Type="http://schemas.openxmlformats.org/officeDocument/2006/relationships/customXml" Target="../ink/ink651.xml"/><Relationship Id="rId158" Type="http://schemas.openxmlformats.org/officeDocument/2006/relationships/image" Target="../media/image465.png"/><Relationship Id="rId726" Type="http://schemas.openxmlformats.org/officeDocument/2006/relationships/image" Target="../media/image748.png"/><Relationship Id="rId62" Type="http://schemas.openxmlformats.org/officeDocument/2006/relationships/image" Target="../media/image417.png"/><Relationship Id="rId365" Type="http://schemas.openxmlformats.org/officeDocument/2006/relationships/customXml" Target="../ink/ink574.xml"/><Relationship Id="rId572" Type="http://schemas.openxmlformats.org/officeDocument/2006/relationships/image" Target="../media/image671.png"/><Relationship Id="rId225" Type="http://schemas.openxmlformats.org/officeDocument/2006/relationships/customXml" Target="../ink/ink504.xml"/><Relationship Id="rId432" Type="http://schemas.openxmlformats.org/officeDocument/2006/relationships/image" Target="../media/image602.png"/><Relationship Id="rId737" Type="http://schemas.openxmlformats.org/officeDocument/2006/relationships/customXml" Target="../ink/ink760.xml"/><Relationship Id="rId73" Type="http://schemas.openxmlformats.org/officeDocument/2006/relationships/customXml" Target="../ink/ink428.xml"/><Relationship Id="rId169" Type="http://schemas.openxmlformats.org/officeDocument/2006/relationships/customXml" Target="../ink/ink476.xml"/><Relationship Id="rId376" Type="http://schemas.openxmlformats.org/officeDocument/2006/relationships/image" Target="../media/image574.png"/><Relationship Id="rId583" Type="http://schemas.openxmlformats.org/officeDocument/2006/relationships/customXml" Target="../ink/ink683.xml"/></Relationships>
</file>

<file path=ppt/slides/_rels/slide11.xml.rels><?xml version="1.0" encoding="UTF-8" standalone="yes"?>
<Relationships xmlns="http://schemas.openxmlformats.org/package/2006/relationships"><Relationship Id="rId117" Type="http://schemas.openxmlformats.org/officeDocument/2006/relationships/image" Target="../media/image827.png"/><Relationship Id="rId671" Type="http://schemas.openxmlformats.org/officeDocument/2006/relationships/image" Target="../media/image1103.png"/><Relationship Id="rId769" Type="http://schemas.openxmlformats.org/officeDocument/2006/relationships/image" Target="../media/image1152.png"/><Relationship Id="rId21" Type="http://schemas.openxmlformats.org/officeDocument/2006/relationships/image" Target="../media/image779.png"/><Relationship Id="rId324" Type="http://schemas.openxmlformats.org/officeDocument/2006/relationships/customXml" Target="../ink/ink933.xml"/><Relationship Id="rId531" Type="http://schemas.openxmlformats.org/officeDocument/2006/relationships/image" Target="../media/image1034.png"/><Relationship Id="rId629" Type="http://schemas.openxmlformats.org/officeDocument/2006/relationships/image" Target="../media/image1083.png"/><Relationship Id="rId170" Type="http://schemas.openxmlformats.org/officeDocument/2006/relationships/customXml" Target="../ink/ink856.xml"/><Relationship Id="rId836" Type="http://schemas.openxmlformats.org/officeDocument/2006/relationships/customXml" Target="../ink/ink1189.xml"/><Relationship Id="rId268" Type="http://schemas.openxmlformats.org/officeDocument/2006/relationships/customXml" Target="../ink/ink905.xml"/><Relationship Id="rId475" Type="http://schemas.openxmlformats.org/officeDocument/2006/relationships/image" Target="../media/image1006.png"/><Relationship Id="rId682" Type="http://schemas.openxmlformats.org/officeDocument/2006/relationships/customXml" Target="../ink/ink1112.xml"/><Relationship Id="rId32" Type="http://schemas.openxmlformats.org/officeDocument/2006/relationships/customXml" Target="../ink/ink787.xml"/><Relationship Id="rId128" Type="http://schemas.openxmlformats.org/officeDocument/2006/relationships/customXml" Target="../ink/ink835.xml"/><Relationship Id="rId335" Type="http://schemas.openxmlformats.org/officeDocument/2006/relationships/image" Target="../media/image936.png"/><Relationship Id="rId542" Type="http://schemas.openxmlformats.org/officeDocument/2006/relationships/customXml" Target="../ink/ink1042.xml"/><Relationship Id="rId181" Type="http://schemas.openxmlformats.org/officeDocument/2006/relationships/image" Target="../media/image859.png"/><Relationship Id="rId402" Type="http://schemas.openxmlformats.org/officeDocument/2006/relationships/customXml" Target="../ink/ink972.xml"/><Relationship Id="rId847" Type="http://schemas.openxmlformats.org/officeDocument/2006/relationships/image" Target="../media/image1191.png"/><Relationship Id="rId279" Type="http://schemas.openxmlformats.org/officeDocument/2006/relationships/image" Target="../media/image908.png"/><Relationship Id="rId486" Type="http://schemas.openxmlformats.org/officeDocument/2006/relationships/customXml" Target="../ink/ink1014.xml"/><Relationship Id="rId693" Type="http://schemas.openxmlformats.org/officeDocument/2006/relationships/image" Target="../media/image1114.png"/><Relationship Id="rId707" Type="http://schemas.openxmlformats.org/officeDocument/2006/relationships/image" Target="../media/image1121.png"/><Relationship Id="rId43" Type="http://schemas.openxmlformats.org/officeDocument/2006/relationships/image" Target="../media/image790.png"/><Relationship Id="rId139" Type="http://schemas.openxmlformats.org/officeDocument/2006/relationships/image" Target="../media/image838.png"/><Relationship Id="rId346" Type="http://schemas.openxmlformats.org/officeDocument/2006/relationships/customXml" Target="../ink/ink944.xml"/><Relationship Id="rId553" Type="http://schemas.openxmlformats.org/officeDocument/2006/relationships/image" Target="../media/image1045.png"/><Relationship Id="rId760" Type="http://schemas.openxmlformats.org/officeDocument/2006/relationships/customXml" Target="../ink/ink1151.xml"/><Relationship Id="rId192" Type="http://schemas.openxmlformats.org/officeDocument/2006/relationships/customXml" Target="../ink/ink867.xml"/><Relationship Id="rId206" Type="http://schemas.openxmlformats.org/officeDocument/2006/relationships/customXml" Target="../ink/ink874.xml"/><Relationship Id="rId413" Type="http://schemas.openxmlformats.org/officeDocument/2006/relationships/image" Target="../media/image975.png"/><Relationship Id="rId858" Type="http://schemas.openxmlformats.org/officeDocument/2006/relationships/customXml" Target="../ink/ink1200.xml"/><Relationship Id="rId497" Type="http://schemas.openxmlformats.org/officeDocument/2006/relationships/image" Target="../media/image1017.png"/><Relationship Id="rId620" Type="http://schemas.openxmlformats.org/officeDocument/2006/relationships/customXml" Target="../ink/ink1081.xml"/><Relationship Id="rId718" Type="http://schemas.openxmlformats.org/officeDocument/2006/relationships/customXml" Target="../ink/ink1130.xml"/><Relationship Id="rId357" Type="http://schemas.openxmlformats.org/officeDocument/2006/relationships/image" Target="../media/image947.png"/><Relationship Id="rId54" Type="http://schemas.openxmlformats.org/officeDocument/2006/relationships/customXml" Target="../ink/ink798.xml"/><Relationship Id="rId217" Type="http://schemas.openxmlformats.org/officeDocument/2006/relationships/image" Target="../media/image877.png"/><Relationship Id="rId564" Type="http://schemas.openxmlformats.org/officeDocument/2006/relationships/customXml" Target="../ink/ink1053.xml"/><Relationship Id="rId771" Type="http://schemas.openxmlformats.org/officeDocument/2006/relationships/image" Target="../media/image1153.png"/><Relationship Id="rId869" Type="http://schemas.openxmlformats.org/officeDocument/2006/relationships/image" Target="../media/image1202.png"/><Relationship Id="rId424" Type="http://schemas.openxmlformats.org/officeDocument/2006/relationships/customXml" Target="../ink/ink983.xml"/><Relationship Id="rId631" Type="http://schemas.openxmlformats.org/officeDocument/2006/relationships/image" Target="../media/image1084.png"/><Relationship Id="rId729" Type="http://schemas.openxmlformats.org/officeDocument/2006/relationships/image" Target="../media/image1132.png"/><Relationship Id="rId270" Type="http://schemas.openxmlformats.org/officeDocument/2006/relationships/customXml" Target="../ink/ink906.xml"/><Relationship Id="rId65" Type="http://schemas.openxmlformats.org/officeDocument/2006/relationships/image" Target="../media/image801.png"/><Relationship Id="rId130" Type="http://schemas.openxmlformats.org/officeDocument/2006/relationships/customXml" Target="../ink/ink836.xml"/><Relationship Id="rId368" Type="http://schemas.openxmlformats.org/officeDocument/2006/relationships/customXml" Target="../ink/ink955.xml"/><Relationship Id="rId575" Type="http://schemas.openxmlformats.org/officeDocument/2006/relationships/image" Target="../media/image1056.png"/><Relationship Id="rId782" Type="http://schemas.openxmlformats.org/officeDocument/2006/relationships/customXml" Target="../ink/ink1162.xml"/><Relationship Id="rId228" Type="http://schemas.openxmlformats.org/officeDocument/2006/relationships/customXml" Target="../ink/ink885.xml"/><Relationship Id="rId435" Type="http://schemas.openxmlformats.org/officeDocument/2006/relationships/image" Target="../media/image986.png"/><Relationship Id="rId642" Type="http://schemas.openxmlformats.org/officeDocument/2006/relationships/customXml" Target="../ink/ink1092.xml"/><Relationship Id="rId281" Type="http://schemas.openxmlformats.org/officeDocument/2006/relationships/image" Target="../media/image909.png"/><Relationship Id="rId502" Type="http://schemas.openxmlformats.org/officeDocument/2006/relationships/customXml" Target="../ink/ink1022.xml"/><Relationship Id="rId76" Type="http://schemas.openxmlformats.org/officeDocument/2006/relationships/customXml" Target="../ink/ink809.xml"/><Relationship Id="rId141" Type="http://schemas.openxmlformats.org/officeDocument/2006/relationships/image" Target="../media/image839.png"/><Relationship Id="rId379" Type="http://schemas.openxmlformats.org/officeDocument/2006/relationships/image" Target="../media/image958.png"/><Relationship Id="rId586" Type="http://schemas.openxmlformats.org/officeDocument/2006/relationships/customXml" Target="../ink/ink1064.xml"/><Relationship Id="rId793" Type="http://schemas.openxmlformats.org/officeDocument/2006/relationships/image" Target="../media/image1164.png"/><Relationship Id="rId807" Type="http://schemas.openxmlformats.org/officeDocument/2006/relationships/image" Target="../media/image1171.png"/><Relationship Id="rId7" Type="http://schemas.openxmlformats.org/officeDocument/2006/relationships/image" Target="../media/image772.png"/><Relationship Id="rId239" Type="http://schemas.openxmlformats.org/officeDocument/2006/relationships/image" Target="../media/image888.png"/><Relationship Id="rId446" Type="http://schemas.openxmlformats.org/officeDocument/2006/relationships/customXml" Target="../ink/ink994.xml"/><Relationship Id="rId653" Type="http://schemas.openxmlformats.org/officeDocument/2006/relationships/image" Target="../media/image1094.png"/><Relationship Id="rId292" Type="http://schemas.openxmlformats.org/officeDocument/2006/relationships/customXml" Target="../ink/ink917.xml"/><Relationship Id="rId306" Type="http://schemas.openxmlformats.org/officeDocument/2006/relationships/customXml" Target="../ink/ink924.xml"/><Relationship Id="rId860" Type="http://schemas.openxmlformats.org/officeDocument/2006/relationships/customXml" Target="../ink/ink1201.xml"/><Relationship Id="rId87" Type="http://schemas.openxmlformats.org/officeDocument/2006/relationships/image" Target="../media/image812.png"/><Relationship Id="rId513" Type="http://schemas.openxmlformats.org/officeDocument/2006/relationships/image" Target="../media/image1025.png"/><Relationship Id="rId597" Type="http://schemas.openxmlformats.org/officeDocument/2006/relationships/image" Target="../media/image1067.png"/><Relationship Id="rId720" Type="http://schemas.openxmlformats.org/officeDocument/2006/relationships/customXml" Target="../ink/ink1131.xml"/><Relationship Id="rId818" Type="http://schemas.openxmlformats.org/officeDocument/2006/relationships/customXml" Target="../ink/ink1180.xml"/><Relationship Id="rId152" Type="http://schemas.openxmlformats.org/officeDocument/2006/relationships/customXml" Target="../ink/ink847.xml"/><Relationship Id="rId457" Type="http://schemas.openxmlformats.org/officeDocument/2006/relationships/image" Target="../media/image997.png"/><Relationship Id="rId664" Type="http://schemas.openxmlformats.org/officeDocument/2006/relationships/customXml" Target="../ink/ink1103.xml"/><Relationship Id="rId871" Type="http://schemas.openxmlformats.org/officeDocument/2006/relationships/image" Target="../media/image1203.png"/><Relationship Id="rId14" Type="http://schemas.openxmlformats.org/officeDocument/2006/relationships/customXml" Target="../ink/ink778.xml"/><Relationship Id="rId317" Type="http://schemas.openxmlformats.org/officeDocument/2006/relationships/image" Target="../media/image927.png"/><Relationship Id="rId524" Type="http://schemas.openxmlformats.org/officeDocument/2006/relationships/customXml" Target="../ink/ink1033.xml"/><Relationship Id="rId731" Type="http://schemas.openxmlformats.org/officeDocument/2006/relationships/image" Target="../media/image1133.png"/><Relationship Id="rId98" Type="http://schemas.openxmlformats.org/officeDocument/2006/relationships/customXml" Target="../ink/ink820.xml"/><Relationship Id="rId163" Type="http://schemas.openxmlformats.org/officeDocument/2006/relationships/image" Target="../media/image850.png"/><Relationship Id="rId370" Type="http://schemas.openxmlformats.org/officeDocument/2006/relationships/customXml" Target="../ink/ink956.xml"/><Relationship Id="rId829" Type="http://schemas.openxmlformats.org/officeDocument/2006/relationships/image" Target="../media/image1182.png"/><Relationship Id="rId230" Type="http://schemas.openxmlformats.org/officeDocument/2006/relationships/customXml" Target="../ink/ink886.xml"/><Relationship Id="rId468" Type="http://schemas.openxmlformats.org/officeDocument/2006/relationships/customXml" Target="../ink/ink1005.xml"/><Relationship Id="rId675" Type="http://schemas.openxmlformats.org/officeDocument/2006/relationships/image" Target="../media/image1105.png"/><Relationship Id="rId882" Type="http://schemas.openxmlformats.org/officeDocument/2006/relationships/customXml" Target="../ink/ink1212.xml"/><Relationship Id="rId25" Type="http://schemas.openxmlformats.org/officeDocument/2006/relationships/image" Target="../media/image781.png"/><Relationship Id="rId328" Type="http://schemas.openxmlformats.org/officeDocument/2006/relationships/customXml" Target="../ink/ink935.xml"/><Relationship Id="rId535" Type="http://schemas.openxmlformats.org/officeDocument/2006/relationships/image" Target="../media/image1036.png"/><Relationship Id="rId742" Type="http://schemas.openxmlformats.org/officeDocument/2006/relationships/customXml" Target="../ink/ink1142.xml"/><Relationship Id="rId174" Type="http://schemas.openxmlformats.org/officeDocument/2006/relationships/customXml" Target="../ink/ink858.xml"/><Relationship Id="rId381" Type="http://schemas.openxmlformats.org/officeDocument/2006/relationships/image" Target="../media/image959.png"/><Relationship Id="rId602" Type="http://schemas.openxmlformats.org/officeDocument/2006/relationships/customXml" Target="../ink/ink1072.xml"/><Relationship Id="rId241" Type="http://schemas.openxmlformats.org/officeDocument/2006/relationships/image" Target="../media/image889.png"/><Relationship Id="rId479" Type="http://schemas.openxmlformats.org/officeDocument/2006/relationships/image" Target="../media/image1008.png"/><Relationship Id="rId686" Type="http://schemas.openxmlformats.org/officeDocument/2006/relationships/customXml" Target="../ink/ink1114.xml"/><Relationship Id="rId36" Type="http://schemas.openxmlformats.org/officeDocument/2006/relationships/customXml" Target="../ink/ink789.xml"/><Relationship Id="rId339" Type="http://schemas.openxmlformats.org/officeDocument/2006/relationships/image" Target="../media/image938.png"/><Relationship Id="rId546" Type="http://schemas.openxmlformats.org/officeDocument/2006/relationships/customXml" Target="../ink/ink1044.xml"/><Relationship Id="rId753" Type="http://schemas.openxmlformats.org/officeDocument/2006/relationships/image" Target="../media/image1144.png"/><Relationship Id="rId101" Type="http://schemas.openxmlformats.org/officeDocument/2006/relationships/image" Target="../media/image819.png"/><Relationship Id="rId185" Type="http://schemas.openxmlformats.org/officeDocument/2006/relationships/image" Target="../media/image861.png"/><Relationship Id="rId406" Type="http://schemas.openxmlformats.org/officeDocument/2006/relationships/customXml" Target="../ink/ink974.xml"/><Relationship Id="rId392" Type="http://schemas.openxmlformats.org/officeDocument/2006/relationships/customXml" Target="../ink/ink967.xml"/><Relationship Id="rId613" Type="http://schemas.openxmlformats.org/officeDocument/2006/relationships/image" Target="../media/image1075.png"/><Relationship Id="rId697" Type="http://schemas.openxmlformats.org/officeDocument/2006/relationships/image" Target="../media/image1116.png"/><Relationship Id="rId820" Type="http://schemas.openxmlformats.org/officeDocument/2006/relationships/customXml" Target="../ink/ink1181.xml"/><Relationship Id="rId252" Type="http://schemas.openxmlformats.org/officeDocument/2006/relationships/customXml" Target="../ink/ink897.xml"/><Relationship Id="rId47" Type="http://schemas.openxmlformats.org/officeDocument/2006/relationships/image" Target="../media/image792.png"/><Relationship Id="rId112" Type="http://schemas.openxmlformats.org/officeDocument/2006/relationships/customXml" Target="../ink/ink827.xml"/><Relationship Id="rId557" Type="http://schemas.openxmlformats.org/officeDocument/2006/relationships/image" Target="../media/image1047.png"/><Relationship Id="rId764" Type="http://schemas.openxmlformats.org/officeDocument/2006/relationships/customXml" Target="../ink/ink1153.xml"/><Relationship Id="rId196" Type="http://schemas.openxmlformats.org/officeDocument/2006/relationships/customXml" Target="../ink/ink869.xml"/><Relationship Id="rId417" Type="http://schemas.openxmlformats.org/officeDocument/2006/relationships/image" Target="../media/image977.png"/><Relationship Id="rId624" Type="http://schemas.openxmlformats.org/officeDocument/2006/relationships/customXml" Target="../ink/ink1083.xml"/><Relationship Id="rId831" Type="http://schemas.openxmlformats.org/officeDocument/2006/relationships/image" Target="../media/image1183.png"/><Relationship Id="rId263" Type="http://schemas.openxmlformats.org/officeDocument/2006/relationships/image" Target="../media/image900.png"/><Relationship Id="rId470" Type="http://schemas.openxmlformats.org/officeDocument/2006/relationships/customXml" Target="../ink/ink1006.xml"/><Relationship Id="rId58" Type="http://schemas.openxmlformats.org/officeDocument/2006/relationships/customXml" Target="../ink/ink800.xml"/><Relationship Id="rId123" Type="http://schemas.openxmlformats.org/officeDocument/2006/relationships/image" Target="../media/image830.png"/><Relationship Id="rId330" Type="http://schemas.openxmlformats.org/officeDocument/2006/relationships/customXml" Target="../ink/ink936.xml"/><Relationship Id="rId568" Type="http://schemas.openxmlformats.org/officeDocument/2006/relationships/customXml" Target="../ink/ink1055.xml"/><Relationship Id="rId775" Type="http://schemas.openxmlformats.org/officeDocument/2006/relationships/image" Target="../media/image1155.png"/><Relationship Id="rId428" Type="http://schemas.openxmlformats.org/officeDocument/2006/relationships/customXml" Target="../ink/ink985.xml"/><Relationship Id="rId635" Type="http://schemas.openxmlformats.org/officeDocument/2006/relationships/image" Target="../media/image1086.png"/><Relationship Id="rId842" Type="http://schemas.openxmlformats.org/officeDocument/2006/relationships/customXml" Target="../ink/ink1192.xml"/><Relationship Id="rId274" Type="http://schemas.openxmlformats.org/officeDocument/2006/relationships/customXml" Target="../ink/ink908.xml"/><Relationship Id="rId481" Type="http://schemas.openxmlformats.org/officeDocument/2006/relationships/image" Target="../media/image1009.png"/><Relationship Id="rId702" Type="http://schemas.openxmlformats.org/officeDocument/2006/relationships/customXml" Target="../ink/ink1122.xml"/><Relationship Id="rId69" Type="http://schemas.openxmlformats.org/officeDocument/2006/relationships/image" Target="../media/image803.png"/><Relationship Id="rId134" Type="http://schemas.openxmlformats.org/officeDocument/2006/relationships/customXml" Target="../ink/ink838.xml"/><Relationship Id="rId579" Type="http://schemas.openxmlformats.org/officeDocument/2006/relationships/image" Target="../media/image1058.png"/><Relationship Id="rId786" Type="http://schemas.openxmlformats.org/officeDocument/2006/relationships/customXml" Target="../ink/ink1164.xml"/><Relationship Id="rId341" Type="http://schemas.openxmlformats.org/officeDocument/2006/relationships/image" Target="../media/image939.png"/><Relationship Id="rId439" Type="http://schemas.openxmlformats.org/officeDocument/2006/relationships/image" Target="../media/image988.png"/><Relationship Id="rId646" Type="http://schemas.openxmlformats.org/officeDocument/2006/relationships/customXml" Target="../ink/ink1094.xml"/><Relationship Id="rId201" Type="http://schemas.openxmlformats.org/officeDocument/2006/relationships/image" Target="../media/image869.png"/><Relationship Id="rId285" Type="http://schemas.openxmlformats.org/officeDocument/2006/relationships/image" Target="../media/image911.png"/><Relationship Id="rId506" Type="http://schemas.openxmlformats.org/officeDocument/2006/relationships/customXml" Target="../ink/ink1024.xml"/><Relationship Id="rId853" Type="http://schemas.openxmlformats.org/officeDocument/2006/relationships/image" Target="../media/image1194.png"/><Relationship Id="rId492" Type="http://schemas.openxmlformats.org/officeDocument/2006/relationships/customXml" Target="../ink/ink1017.xml"/><Relationship Id="rId713" Type="http://schemas.openxmlformats.org/officeDocument/2006/relationships/image" Target="../media/image1124.png"/><Relationship Id="rId797" Type="http://schemas.openxmlformats.org/officeDocument/2006/relationships/image" Target="../media/image1166.png"/><Relationship Id="rId145" Type="http://schemas.openxmlformats.org/officeDocument/2006/relationships/image" Target="../media/image841.png"/><Relationship Id="rId352" Type="http://schemas.openxmlformats.org/officeDocument/2006/relationships/customXml" Target="../ink/ink947.xml"/><Relationship Id="rId212" Type="http://schemas.openxmlformats.org/officeDocument/2006/relationships/customXml" Target="../ink/ink877.xml"/><Relationship Id="rId657" Type="http://schemas.openxmlformats.org/officeDocument/2006/relationships/image" Target="../media/image1096.png"/><Relationship Id="rId864" Type="http://schemas.openxmlformats.org/officeDocument/2006/relationships/customXml" Target="../ink/ink1203.xml"/><Relationship Id="rId296" Type="http://schemas.openxmlformats.org/officeDocument/2006/relationships/customXml" Target="../ink/ink919.xml"/><Relationship Id="rId517" Type="http://schemas.openxmlformats.org/officeDocument/2006/relationships/image" Target="../media/image1027.png"/><Relationship Id="rId724" Type="http://schemas.openxmlformats.org/officeDocument/2006/relationships/customXml" Target="../ink/ink1133.xml"/><Relationship Id="rId60" Type="http://schemas.openxmlformats.org/officeDocument/2006/relationships/customXml" Target="../ink/ink801.xml"/><Relationship Id="rId156" Type="http://schemas.openxmlformats.org/officeDocument/2006/relationships/customXml" Target="../ink/ink849.xml"/><Relationship Id="rId363" Type="http://schemas.openxmlformats.org/officeDocument/2006/relationships/image" Target="../media/image950.png"/><Relationship Id="rId570" Type="http://schemas.openxmlformats.org/officeDocument/2006/relationships/customXml" Target="../ink/ink1056.xml"/><Relationship Id="rId223" Type="http://schemas.openxmlformats.org/officeDocument/2006/relationships/image" Target="../media/image880.png"/><Relationship Id="rId430" Type="http://schemas.openxmlformats.org/officeDocument/2006/relationships/customXml" Target="../ink/ink986.xml"/><Relationship Id="rId668" Type="http://schemas.openxmlformats.org/officeDocument/2006/relationships/customXml" Target="../ink/ink1105.xml"/><Relationship Id="rId875" Type="http://schemas.openxmlformats.org/officeDocument/2006/relationships/image" Target="../media/image1205.png"/><Relationship Id="rId18" Type="http://schemas.openxmlformats.org/officeDocument/2006/relationships/customXml" Target="../ink/ink780.xml"/><Relationship Id="rId528" Type="http://schemas.openxmlformats.org/officeDocument/2006/relationships/customXml" Target="../ink/ink1035.xml"/><Relationship Id="rId735" Type="http://schemas.openxmlformats.org/officeDocument/2006/relationships/image" Target="../media/image1135.png"/><Relationship Id="rId167" Type="http://schemas.openxmlformats.org/officeDocument/2006/relationships/image" Target="../media/image852.png"/><Relationship Id="rId374" Type="http://schemas.openxmlformats.org/officeDocument/2006/relationships/customXml" Target="../ink/ink958.xml"/><Relationship Id="rId581" Type="http://schemas.openxmlformats.org/officeDocument/2006/relationships/image" Target="../media/image1059.png"/><Relationship Id="rId71" Type="http://schemas.openxmlformats.org/officeDocument/2006/relationships/image" Target="../media/image804.png"/><Relationship Id="rId234" Type="http://schemas.openxmlformats.org/officeDocument/2006/relationships/customXml" Target="../ink/ink888.xml"/><Relationship Id="rId679" Type="http://schemas.openxmlformats.org/officeDocument/2006/relationships/image" Target="../media/image1107.png"/><Relationship Id="rId802" Type="http://schemas.openxmlformats.org/officeDocument/2006/relationships/customXml" Target="../ink/ink1172.xml"/><Relationship Id="rId886" Type="http://schemas.openxmlformats.org/officeDocument/2006/relationships/customXml" Target="../ink/ink1214.xml"/><Relationship Id="rId2" Type="http://schemas.openxmlformats.org/officeDocument/2006/relationships/image" Target="../media/image2.emf"/><Relationship Id="rId29" Type="http://schemas.openxmlformats.org/officeDocument/2006/relationships/image" Target="../media/image783.png"/><Relationship Id="rId441" Type="http://schemas.openxmlformats.org/officeDocument/2006/relationships/image" Target="../media/image989.png"/><Relationship Id="rId539" Type="http://schemas.openxmlformats.org/officeDocument/2006/relationships/image" Target="../media/image1038.png"/><Relationship Id="rId746" Type="http://schemas.openxmlformats.org/officeDocument/2006/relationships/customXml" Target="../ink/ink1144.xml"/><Relationship Id="rId178" Type="http://schemas.openxmlformats.org/officeDocument/2006/relationships/customXml" Target="../ink/ink860.xml"/><Relationship Id="rId301" Type="http://schemas.openxmlformats.org/officeDocument/2006/relationships/image" Target="../media/image919.png"/><Relationship Id="rId82" Type="http://schemas.openxmlformats.org/officeDocument/2006/relationships/customXml" Target="../ink/ink812.xml"/><Relationship Id="rId385" Type="http://schemas.openxmlformats.org/officeDocument/2006/relationships/image" Target="../media/image961.png"/><Relationship Id="rId592" Type="http://schemas.openxmlformats.org/officeDocument/2006/relationships/customXml" Target="../ink/ink1067.xml"/><Relationship Id="rId606" Type="http://schemas.openxmlformats.org/officeDocument/2006/relationships/customXml" Target="../ink/ink1074.xml"/><Relationship Id="rId813" Type="http://schemas.openxmlformats.org/officeDocument/2006/relationships/image" Target="../media/image1174.png"/><Relationship Id="rId245" Type="http://schemas.openxmlformats.org/officeDocument/2006/relationships/image" Target="../media/image891.png"/><Relationship Id="rId452" Type="http://schemas.openxmlformats.org/officeDocument/2006/relationships/customXml" Target="../ink/ink997.xml"/><Relationship Id="rId105" Type="http://schemas.openxmlformats.org/officeDocument/2006/relationships/image" Target="../media/image821.png"/><Relationship Id="rId312" Type="http://schemas.openxmlformats.org/officeDocument/2006/relationships/customXml" Target="../ink/ink927.xml"/><Relationship Id="rId757" Type="http://schemas.openxmlformats.org/officeDocument/2006/relationships/image" Target="../media/image1146.png"/><Relationship Id="rId93" Type="http://schemas.openxmlformats.org/officeDocument/2006/relationships/image" Target="../media/image815.png"/><Relationship Id="rId189" Type="http://schemas.openxmlformats.org/officeDocument/2006/relationships/image" Target="../media/image863.png"/><Relationship Id="rId396" Type="http://schemas.openxmlformats.org/officeDocument/2006/relationships/customXml" Target="../ink/ink969.xml"/><Relationship Id="rId617" Type="http://schemas.openxmlformats.org/officeDocument/2006/relationships/image" Target="../media/image1077.png"/><Relationship Id="rId824" Type="http://schemas.openxmlformats.org/officeDocument/2006/relationships/customXml" Target="../ink/ink1183.xml"/><Relationship Id="rId256" Type="http://schemas.openxmlformats.org/officeDocument/2006/relationships/customXml" Target="../ink/ink899.xml"/><Relationship Id="rId463" Type="http://schemas.openxmlformats.org/officeDocument/2006/relationships/image" Target="../media/image1000.png"/><Relationship Id="rId670" Type="http://schemas.openxmlformats.org/officeDocument/2006/relationships/customXml" Target="../ink/ink1106.xml"/><Relationship Id="rId116" Type="http://schemas.openxmlformats.org/officeDocument/2006/relationships/customXml" Target="../ink/ink829.xml"/><Relationship Id="rId323" Type="http://schemas.openxmlformats.org/officeDocument/2006/relationships/image" Target="../media/image930.png"/><Relationship Id="rId530" Type="http://schemas.openxmlformats.org/officeDocument/2006/relationships/customXml" Target="../ink/ink1036.xml"/><Relationship Id="rId768" Type="http://schemas.openxmlformats.org/officeDocument/2006/relationships/customXml" Target="../ink/ink1155.xml"/><Relationship Id="rId20" Type="http://schemas.openxmlformats.org/officeDocument/2006/relationships/customXml" Target="../ink/ink781.xml"/><Relationship Id="rId628" Type="http://schemas.openxmlformats.org/officeDocument/2006/relationships/customXml" Target="../ink/ink1085.xml"/><Relationship Id="rId835" Type="http://schemas.openxmlformats.org/officeDocument/2006/relationships/image" Target="../media/image1185.png"/><Relationship Id="rId267" Type="http://schemas.openxmlformats.org/officeDocument/2006/relationships/image" Target="../media/image902.png"/><Relationship Id="rId474" Type="http://schemas.openxmlformats.org/officeDocument/2006/relationships/customXml" Target="../ink/ink1008.xml"/><Relationship Id="rId127" Type="http://schemas.openxmlformats.org/officeDocument/2006/relationships/image" Target="../media/image832.png"/><Relationship Id="rId681" Type="http://schemas.openxmlformats.org/officeDocument/2006/relationships/image" Target="../media/image1108.png"/><Relationship Id="rId779" Type="http://schemas.openxmlformats.org/officeDocument/2006/relationships/image" Target="../media/image1157.png"/><Relationship Id="rId31" Type="http://schemas.openxmlformats.org/officeDocument/2006/relationships/image" Target="../media/image784.png"/><Relationship Id="rId334" Type="http://schemas.openxmlformats.org/officeDocument/2006/relationships/customXml" Target="../ink/ink938.xml"/><Relationship Id="rId541" Type="http://schemas.openxmlformats.org/officeDocument/2006/relationships/image" Target="../media/image1039.png"/><Relationship Id="rId639" Type="http://schemas.openxmlformats.org/officeDocument/2006/relationships/image" Target="../media/image36.png"/><Relationship Id="rId180" Type="http://schemas.openxmlformats.org/officeDocument/2006/relationships/customXml" Target="../ink/ink861.xml"/><Relationship Id="rId278" Type="http://schemas.openxmlformats.org/officeDocument/2006/relationships/customXml" Target="../ink/ink910.xml"/><Relationship Id="rId401" Type="http://schemas.openxmlformats.org/officeDocument/2006/relationships/image" Target="../media/image969.png"/><Relationship Id="rId846" Type="http://schemas.openxmlformats.org/officeDocument/2006/relationships/customXml" Target="../ink/ink1194.xml"/><Relationship Id="rId485" Type="http://schemas.openxmlformats.org/officeDocument/2006/relationships/image" Target="../media/image1011.png"/><Relationship Id="rId692" Type="http://schemas.openxmlformats.org/officeDocument/2006/relationships/customXml" Target="../ink/ink1117.xml"/><Relationship Id="rId706" Type="http://schemas.openxmlformats.org/officeDocument/2006/relationships/customXml" Target="../ink/ink1124.xml"/><Relationship Id="rId42" Type="http://schemas.openxmlformats.org/officeDocument/2006/relationships/customXml" Target="../ink/ink792.xml"/><Relationship Id="rId138" Type="http://schemas.openxmlformats.org/officeDocument/2006/relationships/customXml" Target="../ink/ink840.xml"/><Relationship Id="rId345" Type="http://schemas.openxmlformats.org/officeDocument/2006/relationships/image" Target="../media/image941.png"/><Relationship Id="rId552" Type="http://schemas.openxmlformats.org/officeDocument/2006/relationships/customXml" Target="../ink/ink1047.xml"/><Relationship Id="rId191" Type="http://schemas.openxmlformats.org/officeDocument/2006/relationships/image" Target="../media/image864.png"/><Relationship Id="rId205" Type="http://schemas.openxmlformats.org/officeDocument/2006/relationships/image" Target="../media/image871.png"/><Relationship Id="rId412" Type="http://schemas.openxmlformats.org/officeDocument/2006/relationships/customXml" Target="../ink/ink977.xml"/><Relationship Id="rId857" Type="http://schemas.openxmlformats.org/officeDocument/2006/relationships/image" Target="../media/image1196.png"/><Relationship Id="rId289" Type="http://schemas.openxmlformats.org/officeDocument/2006/relationships/image" Target="../media/image913.png"/><Relationship Id="rId496" Type="http://schemas.openxmlformats.org/officeDocument/2006/relationships/customXml" Target="../ink/ink1019.xml"/><Relationship Id="rId717" Type="http://schemas.openxmlformats.org/officeDocument/2006/relationships/image" Target="../media/image1126.png"/><Relationship Id="rId53" Type="http://schemas.openxmlformats.org/officeDocument/2006/relationships/image" Target="../media/image795.png"/><Relationship Id="rId149" Type="http://schemas.openxmlformats.org/officeDocument/2006/relationships/image" Target="../media/image843.png"/><Relationship Id="rId356" Type="http://schemas.openxmlformats.org/officeDocument/2006/relationships/customXml" Target="../ink/ink949.xml"/><Relationship Id="rId563" Type="http://schemas.openxmlformats.org/officeDocument/2006/relationships/image" Target="../media/image1050.png"/><Relationship Id="rId770" Type="http://schemas.openxmlformats.org/officeDocument/2006/relationships/customXml" Target="../ink/ink1156.xml"/><Relationship Id="rId216" Type="http://schemas.openxmlformats.org/officeDocument/2006/relationships/customXml" Target="../ink/ink879.xml"/><Relationship Id="rId423" Type="http://schemas.openxmlformats.org/officeDocument/2006/relationships/image" Target="../media/image980.png"/><Relationship Id="rId868" Type="http://schemas.openxmlformats.org/officeDocument/2006/relationships/customXml" Target="../ink/ink1205.xml"/><Relationship Id="rId630" Type="http://schemas.openxmlformats.org/officeDocument/2006/relationships/customXml" Target="../ink/ink1086.xml"/><Relationship Id="rId728" Type="http://schemas.openxmlformats.org/officeDocument/2006/relationships/customXml" Target="../ink/ink1135.xml"/><Relationship Id="rId64" Type="http://schemas.openxmlformats.org/officeDocument/2006/relationships/customXml" Target="../ink/ink803.xml"/><Relationship Id="rId367" Type="http://schemas.openxmlformats.org/officeDocument/2006/relationships/image" Target="../media/image952.png"/><Relationship Id="rId574" Type="http://schemas.openxmlformats.org/officeDocument/2006/relationships/customXml" Target="../ink/ink1058.xml"/><Relationship Id="rId227" Type="http://schemas.openxmlformats.org/officeDocument/2006/relationships/image" Target="../media/image882.png"/><Relationship Id="rId781" Type="http://schemas.openxmlformats.org/officeDocument/2006/relationships/image" Target="../media/image1158.png"/><Relationship Id="rId879" Type="http://schemas.openxmlformats.org/officeDocument/2006/relationships/image" Target="../media/image1207.png"/><Relationship Id="rId434" Type="http://schemas.openxmlformats.org/officeDocument/2006/relationships/customXml" Target="../ink/ink988.xml"/><Relationship Id="rId641" Type="http://schemas.openxmlformats.org/officeDocument/2006/relationships/image" Target="../media/image1088.png"/><Relationship Id="rId739" Type="http://schemas.openxmlformats.org/officeDocument/2006/relationships/image" Target="../media/image1137.png"/><Relationship Id="rId280" Type="http://schemas.openxmlformats.org/officeDocument/2006/relationships/customXml" Target="../ink/ink911.xml"/><Relationship Id="rId501" Type="http://schemas.openxmlformats.org/officeDocument/2006/relationships/image" Target="../media/image1019.png"/><Relationship Id="rId75" Type="http://schemas.openxmlformats.org/officeDocument/2006/relationships/image" Target="../media/image806.png"/><Relationship Id="rId140" Type="http://schemas.openxmlformats.org/officeDocument/2006/relationships/customXml" Target="../ink/ink841.xml"/><Relationship Id="rId378" Type="http://schemas.openxmlformats.org/officeDocument/2006/relationships/customXml" Target="../ink/ink960.xml"/><Relationship Id="rId585" Type="http://schemas.openxmlformats.org/officeDocument/2006/relationships/image" Target="../media/image1061.png"/><Relationship Id="rId792" Type="http://schemas.openxmlformats.org/officeDocument/2006/relationships/customXml" Target="../ink/ink1167.xml"/><Relationship Id="rId806" Type="http://schemas.openxmlformats.org/officeDocument/2006/relationships/customXml" Target="../ink/ink1174.xml"/><Relationship Id="rId6" Type="http://schemas.openxmlformats.org/officeDocument/2006/relationships/customXml" Target="../ink/ink774.xml"/><Relationship Id="rId238" Type="http://schemas.openxmlformats.org/officeDocument/2006/relationships/customXml" Target="../ink/ink890.xml"/><Relationship Id="rId445" Type="http://schemas.openxmlformats.org/officeDocument/2006/relationships/image" Target="../media/image991.png"/><Relationship Id="rId652" Type="http://schemas.openxmlformats.org/officeDocument/2006/relationships/customXml" Target="../ink/ink1097.xml"/><Relationship Id="rId291" Type="http://schemas.openxmlformats.org/officeDocument/2006/relationships/image" Target="../media/image914.png"/><Relationship Id="rId305" Type="http://schemas.openxmlformats.org/officeDocument/2006/relationships/image" Target="../media/image921.png"/><Relationship Id="rId512" Type="http://schemas.openxmlformats.org/officeDocument/2006/relationships/customXml" Target="../ink/ink1027.xml"/><Relationship Id="rId86" Type="http://schemas.openxmlformats.org/officeDocument/2006/relationships/customXml" Target="../ink/ink814.xml"/><Relationship Id="rId151" Type="http://schemas.openxmlformats.org/officeDocument/2006/relationships/image" Target="../media/image844.png"/><Relationship Id="rId389" Type="http://schemas.openxmlformats.org/officeDocument/2006/relationships/image" Target="../media/image963.png"/><Relationship Id="rId596" Type="http://schemas.openxmlformats.org/officeDocument/2006/relationships/customXml" Target="../ink/ink1069.xml"/><Relationship Id="rId817" Type="http://schemas.openxmlformats.org/officeDocument/2006/relationships/image" Target="../media/image1176.png"/><Relationship Id="rId249" Type="http://schemas.openxmlformats.org/officeDocument/2006/relationships/image" Target="../media/image893.png"/><Relationship Id="rId456" Type="http://schemas.openxmlformats.org/officeDocument/2006/relationships/customXml" Target="../ink/ink999.xml"/><Relationship Id="rId663" Type="http://schemas.openxmlformats.org/officeDocument/2006/relationships/image" Target="../media/image1099.png"/><Relationship Id="rId870" Type="http://schemas.openxmlformats.org/officeDocument/2006/relationships/customXml" Target="../ink/ink1206.xml"/><Relationship Id="rId13" Type="http://schemas.openxmlformats.org/officeDocument/2006/relationships/image" Target="../media/image775.png"/><Relationship Id="rId109" Type="http://schemas.openxmlformats.org/officeDocument/2006/relationships/image" Target="../media/image823.png"/><Relationship Id="rId316" Type="http://schemas.openxmlformats.org/officeDocument/2006/relationships/customXml" Target="../ink/ink929.xml"/><Relationship Id="rId523" Type="http://schemas.openxmlformats.org/officeDocument/2006/relationships/image" Target="../media/image1030.png"/><Relationship Id="rId97" Type="http://schemas.openxmlformats.org/officeDocument/2006/relationships/image" Target="../media/image817.png"/><Relationship Id="rId730" Type="http://schemas.openxmlformats.org/officeDocument/2006/relationships/customXml" Target="../ink/ink1136.xml"/><Relationship Id="rId828" Type="http://schemas.openxmlformats.org/officeDocument/2006/relationships/customXml" Target="../ink/ink1185.xml"/><Relationship Id="rId162" Type="http://schemas.openxmlformats.org/officeDocument/2006/relationships/customXml" Target="../ink/ink852.xml"/><Relationship Id="rId467" Type="http://schemas.openxmlformats.org/officeDocument/2006/relationships/image" Target="../media/image1002.png"/><Relationship Id="rId674" Type="http://schemas.openxmlformats.org/officeDocument/2006/relationships/customXml" Target="../ink/ink1108.xml"/><Relationship Id="rId881" Type="http://schemas.openxmlformats.org/officeDocument/2006/relationships/image" Target="../media/image1208.png"/><Relationship Id="rId24" Type="http://schemas.openxmlformats.org/officeDocument/2006/relationships/customXml" Target="../ink/ink783.xml"/><Relationship Id="rId327" Type="http://schemas.openxmlformats.org/officeDocument/2006/relationships/image" Target="../media/image932.png"/><Relationship Id="rId534" Type="http://schemas.openxmlformats.org/officeDocument/2006/relationships/customXml" Target="../ink/ink1038.xml"/><Relationship Id="rId741" Type="http://schemas.openxmlformats.org/officeDocument/2006/relationships/image" Target="../media/image1138.png"/><Relationship Id="rId839" Type="http://schemas.openxmlformats.org/officeDocument/2006/relationships/image" Target="../media/image1187.png"/><Relationship Id="rId173" Type="http://schemas.openxmlformats.org/officeDocument/2006/relationships/image" Target="../media/image855.png"/><Relationship Id="rId380" Type="http://schemas.openxmlformats.org/officeDocument/2006/relationships/customXml" Target="../ink/ink961.xml"/><Relationship Id="rId601" Type="http://schemas.openxmlformats.org/officeDocument/2006/relationships/image" Target="../media/image1069.png"/><Relationship Id="rId240" Type="http://schemas.openxmlformats.org/officeDocument/2006/relationships/customXml" Target="../ink/ink891.xml"/><Relationship Id="rId478" Type="http://schemas.openxmlformats.org/officeDocument/2006/relationships/customXml" Target="../ink/ink1010.xml"/><Relationship Id="rId685" Type="http://schemas.openxmlformats.org/officeDocument/2006/relationships/image" Target="../media/image1110.png"/><Relationship Id="rId35" Type="http://schemas.openxmlformats.org/officeDocument/2006/relationships/image" Target="../media/image786.png"/><Relationship Id="rId100" Type="http://schemas.openxmlformats.org/officeDocument/2006/relationships/customXml" Target="../ink/ink821.xml"/><Relationship Id="rId338" Type="http://schemas.openxmlformats.org/officeDocument/2006/relationships/customXml" Target="../ink/ink940.xml"/><Relationship Id="rId545" Type="http://schemas.openxmlformats.org/officeDocument/2006/relationships/image" Target="../media/image1041.png"/><Relationship Id="rId752" Type="http://schemas.openxmlformats.org/officeDocument/2006/relationships/customXml" Target="../ink/ink1147.xml"/><Relationship Id="rId184" Type="http://schemas.openxmlformats.org/officeDocument/2006/relationships/customXml" Target="../ink/ink863.xml"/><Relationship Id="rId391" Type="http://schemas.openxmlformats.org/officeDocument/2006/relationships/image" Target="../media/image964.png"/><Relationship Id="rId405" Type="http://schemas.openxmlformats.org/officeDocument/2006/relationships/image" Target="../media/image971.png"/><Relationship Id="rId612" Type="http://schemas.openxmlformats.org/officeDocument/2006/relationships/customXml" Target="../ink/ink1077.xml"/><Relationship Id="rId251" Type="http://schemas.openxmlformats.org/officeDocument/2006/relationships/image" Target="../media/image894.png"/><Relationship Id="rId489" Type="http://schemas.openxmlformats.org/officeDocument/2006/relationships/image" Target="../media/image1013.png"/><Relationship Id="rId696" Type="http://schemas.openxmlformats.org/officeDocument/2006/relationships/customXml" Target="../ink/ink1119.xml"/><Relationship Id="rId46" Type="http://schemas.openxmlformats.org/officeDocument/2006/relationships/customXml" Target="../ink/ink794.xml"/><Relationship Id="rId349" Type="http://schemas.openxmlformats.org/officeDocument/2006/relationships/image" Target="../media/image943.png"/><Relationship Id="rId556" Type="http://schemas.openxmlformats.org/officeDocument/2006/relationships/customXml" Target="../ink/ink1049.xml"/><Relationship Id="rId763" Type="http://schemas.openxmlformats.org/officeDocument/2006/relationships/image" Target="../media/image1149.png"/><Relationship Id="rId111" Type="http://schemas.openxmlformats.org/officeDocument/2006/relationships/image" Target="../media/image824.png"/><Relationship Id="rId195" Type="http://schemas.openxmlformats.org/officeDocument/2006/relationships/image" Target="../media/image866.png"/><Relationship Id="rId209" Type="http://schemas.openxmlformats.org/officeDocument/2006/relationships/image" Target="../media/image873.png"/><Relationship Id="rId416" Type="http://schemas.openxmlformats.org/officeDocument/2006/relationships/customXml" Target="../ink/ink979.xml"/><Relationship Id="rId623" Type="http://schemas.openxmlformats.org/officeDocument/2006/relationships/image" Target="../media/image1080.png"/><Relationship Id="rId830" Type="http://schemas.openxmlformats.org/officeDocument/2006/relationships/customXml" Target="../ink/ink1186.xml"/><Relationship Id="rId57" Type="http://schemas.openxmlformats.org/officeDocument/2006/relationships/image" Target="../media/image797.png"/><Relationship Id="rId262" Type="http://schemas.openxmlformats.org/officeDocument/2006/relationships/customXml" Target="../ink/ink902.xml"/><Relationship Id="rId567" Type="http://schemas.openxmlformats.org/officeDocument/2006/relationships/image" Target="../media/image1052.png"/><Relationship Id="rId99" Type="http://schemas.openxmlformats.org/officeDocument/2006/relationships/image" Target="../media/image818.png"/><Relationship Id="rId122" Type="http://schemas.openxmlformats.org/officeDocument/2006/relationships/customXml" Target="../ink/ink832.xml"/><Relationship Id="rId164" Type="http://schemas.openxmlformats.org/officeDocument/2006/relationships/customXml" Target="../ink/ink853.xml"/><Relationship Id="rId371" Type="http://schemas.openxmlformats.org/officeDocument/2006/relationships/image" Target="../media/image954.png"/><Relationship Id="rId774" Type="http://schemas.openxmlformats.org/officeDocument/2006/relationships/customXml" Target="../ink/ink1158.xml"/><Relationship Id="rId427" Type="http://schemas.openxmlformats.org/officeDocument/2006/relationships/image" Target="../media/image982.png"/><Relationship Id="rId469" Type="http://schemas.openxmlformats.org/officeDocument/2006/relationships/image" Target="../media/image1003.png"/><Relationship Id="rId634" Type="http://schemas.openxmlformats.org/officeDocument/2006/relationships/customXml" Target="../ink/ink1088.xml"/><Relationship Id="rId676" Type="http://schemas.openxmlformats.org/officeDocument/2006/relationships/customXml" Target="../ink/ink1109.xml"/><Relationship Id="rId841" Type="http://schemas.openxmlformats.org/officeDocument/2006/relationships/image" Target="../media/image1188.png"/><Relationship Id="rId883" Type="http://schemas.openxmlformats.org/officeDocument/2006/relationships/image" Target="../media/image1209.png"/><Relationship Id="rId26" Type="http://schemas.openxmlformats.org/officeDocument/2006/relationships/customXml" Target="../ink/ink784.xml"/><Relationship Id="rId231" Type="http://schemas.openxmlformats.org/officeDocument/2006/relationships/image" Target="../media/image884.png"/><Relationship Id="rId273" Type="http://schemas.openxmlformats.org/officeDocument/2006/relationships/image" Target="../media/image905.png"/><Relationship Id="rId329" Type="http://schemas.openxmlformats.org/officeDocument/2006/relationships/image" Target="../media/image933.png"/><Relationship Id="rId480" Type="http://schemas.openxmlformats.org/officeDocument/2006/relationships/customXml" Target="../ink/ink1011.xml"/><Relationship Id="rId536" Type="http://schemas.openxmlformats.org/officeDocument/2006/relationships/customXml" Target="../ink/ink1039.xml"/><Relationship Id="rId701" Type="http://schemas.openxmlformats.org/officeDocument/2006/relationships/image" Target="../media/image1118.png"/><Relationship Id="rId68" Type="http://schemas.openxmlformats.org/officeDocument/2006/relationships/customXml" Target="../ink/ink805.xml"/><Relationship Id="rId133" Type="http://schemas.openxmlformats.org/officeDocument/2006/relationships/image" Target="../media/image835.png"/><Relationship Id="rId175" Type="http://schemas.openxmlformats.org/officeDocument/2006/relationships/image" Target="../media/image856.png"/><Relationship Id="rId340" Type="http://schemas.openxmlformats.org/officeDocument/2006/relationships/customXml" Target="../ink/ink941.xml"/><Relationship Id="rId578" Type="http://schemas.openxmlformats.org/officeDocument/2006/relationships/customXml" Target="../ink/ink1060.xml"/><Relationship Id="rId743" Type="http://schemas.openxmlformats.org/officeDocument/2006/relationships/image" Target="../media/image1139.png"/><Relationship Id="rId785" Type="http://schemas.openxmlformats.org/officeDocument/2006/relationships/image" Target="../media/image1160.png"/><Relationship Id="rId200" Type="http://schemas.openxmlformats.org/officeDocument/2006/relationships/customXml" Target="../ink/ink871.xml"/><Relationship Id="rId382" Type="http://schemas.openxmlformats.org/officeDocument/2006/relationships/customXml" Target="../ink/ink962.xml"/><Relationship Id="rId438" Type="http://schemas.openxmlformats.org/officeDocument/2006/relationships/customXml" Target="../ink/ink990.xml"/><Relationship Id="rId603" Type="http://schemas.openxmlformats.org/officeDocument/2006/relationships/image" Target="../media/image1070.png"/><Relationship Id="rId645" Type="http://schemas.openxmlformats.org/officeDocument/2006/relationships/image" Target="../media/image1090.png"/><Relationship Id="rId687" Type="http://schemas.openxmlformats.org/officeDocument/2006/relationships/image" Target="../media/image1111.png"/><Relationship Id="rId810" Type="http://schemas.openxmlformats.org/officeDocument/2006/relationships/customXml" Target="../ink/ink1176.xml"/><Relationship Id="rId852" Type="http://schemas.openxmlformats.org/officeDocument/2006/relationships/customXml" Target="../ink/ink1197.xml"/><Relationship Id="rId242" Type="http://schemas.openxmlformats.org/officeDocument/2006/relationships/customXml" Target="../ink/ink892.xml"/><Relationship Id="rId284" Type="http://schemas.openxmlformats.org/officeDocument/2006/relationships/customXml" Target="../ink/ink913.xml"/><Relationship Id="rId491" Type="http://schemas.openxmlformats.org/officeDocument/2006/relationships/image" Target="../media/image1014.png"/><Relationship Id="rId505" Type="http://schemas.openxmlformats.org/officeDocument/2006/relationships/image" Target="../media/image1021.png"/><Relationship Id="rId712" Type="http://schemas.openxmlformats.org/officeDocument/2006/relationships/customXml" Target="../ink/ink1127.xml"/><Relationship Id="rId37" Type="http://schemas.openxmlformats.org/officeDocument/2006/relationships/image" Target="../media/image787.png"/><Relationship Id="rId79" Type="http://schemas.openxmlformats.org/officeDocument/2006/relationships/image" Target="../media/image808.png"/><Relationship Id="rId102" Type="http://schemas.openxmlformats.org/officeDocument/2006/relationships/customXml" Target="../ink/ink822.xml"/><Relationship Id="rId144" Type="http://schemas.openxmlformats.org/officeDocument/2006/relationships/customXml" Target="../ink/ink843.xml"/><Relationship Id="rId547" Type="http://schemas.openxmlformats.org/officeDocument/2006/relationships/image" Target="../media/image1042.png"/><Relationship Id="rId589" Type="http://schemas.openxmlformats.org/officeDocument/2006/relationships/image" Target="../media/image1063.png"/><Relationship Id="rId754" Type="http://schemas.openxmlformats.org/officeDocument/2006/relationships/customXml" Target="../ink/ink1148.xml"/><Relationship Id="rId796" Type="http://schemas.openxmlformats.org/officeDocument/2006/relationships/customXml" Target="../ink/ink1169.xml"/><Relationship Id="rId90" Type="http://schemas.openxmlformats.org/officeDocument/2006/relationships/customXml" Target="../ink/ink816.xml"/><Relationship Id="rId186" Type="http://schemas.openxmlformats.org/officeDocument/2006/relationships/customXml" Target="../ink/ink864.xml"/><Relationship Id="rId351" Type="http://schemas.openxmlformats.org/officeDocument/2006/relationships/image" Target="../media/image944.png"/><Relationship Id="rId393" Type="http://schemas.openxmlformats.org/officeDocument/2006/relationships/image" Target="../media/image965.png"/><Relationship Id="rId407" Type="http://schemas.openxmlformats.org/officeDocument/2006/relationships/image" Target="../media/image972.png"/><Relationship Id="rId449" Type="http://schemas.openxmlformats.org/officeDocument/2006/relationships/image" Target="../media/image993.png"/><Relationship Id="rId614" Type="http://schemas.openxmlformats.org/officeDocument/2006/relationships/customXml" Target="../ink/ink1078.xml"/><Relationship Id="rId656" Type="http://schemas.openxmlformats.org/officeDocument/2006/relationships/customXml" Target="../ink/ink1099.xml"/><Relationship Id="rId821" Type="http://schemas.openxmlformats.org/officeDocument/2006/relationships/image" Target="../media/image1178.png"/><Relationship Id="rId863" Type="http://schemas.openxmlformats.org/officeDocument/2006/relationships/image" Target="../media/image1199.png"/><Relationship Id="rId211" Type="http://schemas.openxmlformats.org/officeDocument/2006/relationships/image" Target="../media/image874.png"/><Relationship Id="rId253" Type="http://schemas.openxmlformats.org/officeDocument/2006/relationships/image" Target="../media/image895.png"/><Relationship Id="rId295" Type="http://schemas.openxmlformats.org/officeDocument/2006/relationships/image" Target="../media/image916.png"/><Relationship Id="rId309" Type="http://schemas.openxmlformats.org/officeDocument/2006/relationships/image" Target="../media/image923.png"/><Relationship Id="rId460" Type="http://schemas.openxmlformats.org/officeDocument/2006/relationships/customXml" Target="../ink/ink1001.xml"/><Relationship Id="rId516" Type="http://schemas.openxmlformats.org/officeDocument/2006/relationships/customXml" Target="../ink/ink1029.xml"/><Relationship Id="rId698" Type="http://schemas.openxmlformats.org/officeDocument/2006/relationships/customXml" Target="../ink/ink1120.xml"/><Relationship Id="rId48" Type="http://schemas.openxmlformats.org/officeDocument/2006/relationships/customXml" Target="../ink/ink795.xml"/><Relationship Id="rId113" Type="http://schemas.openxmlformats.org/officeDocument/2006/relationships/image" Target="../media/image825.png"/><Relationship Id="rId320" Type="http://schemas.openxmlformats.org/officeDocument/2006/relationships/customXml" Target="../ink/ink931.xml"/><Relationship Id="rId558" Type="http://schemas.openxmlformats.org/officeDocument/2006/relationships/customXml" Target="../ink/ink1050.xml"/><Relationship Id="rId723" Type="http://schemas.openxmlformats.org/officeDocument/2006/relationships/image" Target="../media/image1129.png"/><Relationship Id="rId765" Type="http://schemas.openxmlformats.org/officeDocument/2006/relationships/image" Target="../media/image1150.png"/><Relationship Id="rId155" Type="http://schemas.openxmlformats.org/officeDocument/2006/relationships/image" Target="../media/image846.png"/><Relationship Id="rId197" Type="http://schemas.openxmlformats.org/officeDocument/2006/relationships/image" Target="../media/image867.png"/><Relationship Id="rId362" Type="http://schemas.openxmlformats.org/officeDocument/2006/relationships/customXml" Target="../ink/ink952.xml"/><Relationship Id="rId418" Type="http://schemas.openxmlformats.org/officeDocument/2006/relationships/customXml" Target="../ink/ink980.xml"/><Relationship Id="rId625" Type="http://schemas.openxmlformats.org/officeDocument/2006/relationships/image" Target="../media/image1081.png"/><Relationship Id="rId832" Type="http://schemas.openxmlformats.org/officeDocument/2006/relationships/customXml" Target="../ink/ink1187.xml"/><Relationship Id="rId222" Type="http://schemas.openxmlformats.org/officeDocument/2006/relationships/customXml" Target="../ink/ink882.xml"/><Relationship Id="rId264" Type="http://schemas.openxmlformats.org/officeDocument/2006/relationships/customXml" Target="../ink/ink903.xml"/><Relationship Id="rId471" Type="http://schemas.openxmlformats.org/officeDocument/2006/relationships/image" Target="../media/image1004.png"/><Relationship Id="rId667" Type="http://schemas.openxmlformats.org/officeDocument/2006/relationships/image" Target="../media/image1101.png"/><Relationship Id="rId874" Type="http://schemas.openxmlformats.org/officeDocument/2006/relationships/customXml" Target="../ink/ink1208.xml"/><Relationship Id="rId17" Type="http://schemas.openxmlformats.org/officeDocument/2006/relationships/image" Target="../media/image777.png"/><Relationship Id="rId59" Type="http://schemas.openxmlformats.org/officeDocument/2006/relationships/image" Target="../media/image798.png"/><Relationship Id="rId124" Type="http://schemas.openxmlformats.org/officeDocument/2006/relationships/customXml" Target="../ink/ink833.xml"/><Relationship Id="rId527" Type="http://schemas.openxmlformats.org/officeDocument/2006/relationships/image" Target="../media/image1032.png"/><Relationship Id="rId569" Type="http://schemas.openxmlformats.org/officeDocument/2006/relationships/image" Target="../media/image1053.png"/><Relationship Id="rId734" Type="http://schemas.openxmlformats.org/officeDocument/2006/relationships/customXml" Target="../ink/ink1138.xml"/><Relationship Id="rId776" Type="http://schemas.openxmlformats.org/officeDocument/2006/relationships/customXml" Target="../ink/ink1159.xml"/><Relationship Id="rId70" Type="http://schemas.openxmlformats.org/officeDocument/2006/relationships/customXml" Target="../ink/ink806.xml"/><Relationship Id="rId166" Type="http://schemas.openxmlformats.org/officeDocument/2006/relationships/customXml" Target="../ink/ink854.xml"/><Relationship Id="rId331" Type="http://schemas.openxmlformats.org/officeDocument/2006/relationships/image" Target="../media/image934.png"/><Relationship Id="rId373" Type="http://schemas.openxmlformats.org/officeDocument/2006/relationships/image" Target="../media/image955.png"/><Relationship Id="rId429" Type="http://schemas.openxmlformats.org/officeDocument/2006/relationships/image" Target="../media/image983.png"/><Relationship Id="rId580" Type="http://schemas.openxmlformats.org/officeDocument/2006/relationships/customXml" Target="../ink/ink1061.xml"/><Relationship Id="rId636" Type="http://schemas.openxmlformats.org/officeDocument/2006/relationships/customXml" Target="../ink/ink1089.xml"/><Relationship Id="rId801" Type="http://schemas.openxmlformats.org/officeDocument/2006/relationships/image" Target="../media/image1168.png"/><Relationship Id="rId1" Type="http://schemas.openxmlformats.org/officeDocument/2006/relationships/slideLayout" Target="../slideLayouts/slideLayout1.xml"/><Relationship Id="rId233" Type="http://schemas.openxmlformats.org/officeDocument/2006/relationships/image" Target="../media/image885.png"/><Relationship Id="rId440" Type="http://schemas.openxmlformats.org/officeDocument/2006/relationships/customXml" Target="../ink/ink991.xml"/><Relationship Id="rId678" Type="http://schemas.openxmlformats.org/officeDocument/2006/relationships/customXml" Target="../ink/ink1110.xml"/><Relationship Id="rId843" Type="http://schemas.openxmlformats.org/officeDocument/2006/relationships/image" Target="../media/image1189.png"/><Relationship Id="rId885" Type="http://schemas.openxmlformats.org/officeDocument/2006/relationships/image" Target="../media/image1210.png"/><Relationship Id="rId28" Type="http://schemas.openxmlformats.org/officeDocument/2006/relationships/customXml" Target="../ink/ink785.xml"/><Relationship Id="rId275" Type="http://schemas.openxmlformats.org/officeDocument/2006/relationships/image" Target="../media/image906.png"/><Relationship Id="rId300" Type="http://schemas.openxmlformats.org/officeDocument/2006/relationships/customXml" Target="../ink/ink921.xml"/><Relationship Id="rId482" Type="http://schemas.openxmlformats.org/officeDocument/2006/relationships/customXml" Target="../ink/ink1012.xml"/><Relationship Id="rId538" Type="http://schemas.openxmlformats.org/officeDocument/2006/relationships/customXml" Target="../ink/ink1040.xml"/><Relationship Id="rId703" Type="http://schemas.openxmlformats.org/officeDocument/2006/relationships/image" Target="../media/image1119.png"/><Relationship Id="rId745" Type="http://schemas.openxmlformats.org/officeDocument/2006/relationships/image" Target="../media/image1140.png"/><Relationship Id="rId81" Type="http://schemas.openxmlformats.org/officeDocument/2006/relationships/image" Target="../media/image809.png"/><Relationship Id="rId135" Type="http://schemas.openxmlformats.org/officeDocument/2006/relationships/image" Target="../media/image836.png"/><Relationship Id="rId177" Type="http://schemas.openxmlformats.org/officeDocument/2006/relationships/image" Target="../media/image857.png"/><Relationship Id="rId342" Type="http://schemas.openxmlformats.org/officeDocument/2006/relationships/customXml" Target="../ink/ink942.xml"/><Relationship Id="rId384" Type="http://schemas.openxmlformats.org/officeDocument/2006/relationships/customXml" Target="../ink/ink963.xml"/><Relationship Id="rId591" Type="http://schemas.openxmlformats.org/officeDocument/2006/relationships/image" Target="../media/image1064.png"/><Relationship Id="rId605" Type="http://schemas.openxmlformats.org/officeDocument/2006/relationships/image" Target="../media/image1071.png"/><Relationship Id="rId787" Type="http://schemas.openxmlformats.org/officeDocument/2006/relationships/image" Target="../media/image1161.png"/><Relationship Id="rId812" Type="http://schemas.openxmlformats.org/officeDocument/2006/relationships/customXml" Target="../ink/ink1177.xml"/><Relationship Id="rId202" Type="http://schemas.openxmlformats.org/officeDocument/2006/relationships/customXml" Target="../ink/ink872.xml"/><Relationship Id="rId244" Type="http://schemas.openxmlformats.org/officeDocument/2006/relationships/customXml" Target="../ink/ink893.xml"/><Relationship Id="rId647" Type="http://schemas.openxmlformats.org/officeDocument/2006/relationships/image" Target="../media/image1091.png"/><Relationship Id="rId689" Type="http://schemas.openxmlformats.org/officeDocument/2006/relationships/image" Target="../media/image1112.png"/><Relationship Id="rId854" Type="http://schemas.openxmlformats.org/officeDocument/2006/relationships/customXml" Target="../ink/ink1198.xml"/><Relationship Id="rId39" Type="http://schemas.openxmlformats.org/officeDocument/2006/relationships/image" Target="../media/image788.png"/><Relationship Id="rId286" Type="http://schemas.openxmlformats.org/officeDocument/2006/relationships/customXml" Target="../ink/ink914.xml"/><Relationship Id="rId451" Type="http://schemas.openxmlformats.org/officeDocument/2006/relationships/image" Target="../media/image994.png"/><Relationship Id="rId493" Type="http://schemas.openxmlformats.org/officeDocument/2006/relationships/image" Target="../media/image1015.png"/><Relationship Id="rId507" Type="http://schemas.openxmlformats.org/officeDocument/2006/relationships/image" Target="../media/image1022.png"/><Relationship Id="rId549" Type="http://schemas.openxmlformats.org/officeDocument/2006/relationships/image" Target="../media/image1043.png"/><Relationship Id="rId714" Type="http://schemas.openxmlformats.org/officeDocument/2006/relationships/customXml" Target="../ink/ink1128.xml"/><Relationship Id="rId756" Type="http://schemas.openxmlformats.org/officeDocument/2006/relationships/customXml" Target="../ink/ink1149.xml"/><Relationship Id="rId50" Type="http://schemas.openxmlformats.org/officeDocument/2006/relationships/customXml" Target="../ink/ink796.xml"/><Relationship Id="rId104" Type="http://schemas.openxmlformats.org/officeDocument/2006/relationships/customXml" Target="../ink/ink823.xml"/><Relationship Id="rId146" Type="http://schemas.openxmlformats.org/officeDocument/2006/relationships/customXml" Target="../ink/ink844.xml"/><Relationship Id="rId188" Type="http://schemas.openxmlformats.org/officeDocument/2006/relationships/customXml" Target="../ink/ink865.xml"/><Relationship Id="rId311" Type="http://schemas.openxmlformats.org/officeDocument/2006/relationships/image" Target="../media/image924.png"/><Relationship Id="rId353" Type="http://schemas.openxmlformats.org/officeDocument/2006/relationships/image" Target="../media/image945.png"/><Relationship Id="rId395" Type="http://schemas.openxmlformats.org/officeDocument/2006/relationships/image" Target="../media/image966.png"/><Relationship Id="rId409" Type="http://schemas.openxmlformats.org/officeDocument/2006/relationships/image" Target="../media/image973.png"/><Relationship Id="rId560" Type="http://schemas.openxmlformats.org/officeDocument/2006/relationships/customXml" Target="../ink/ink1051.xml"/><Relationship Id="rId798" Type="http://schemas.openxmlformats.org/officeDocument/2006/relationships/customXml" Target="../ink/ink1170.xml"/><Relationship Id="rId92" Type="http://schemas.openxmlformats.org/officeDocument/2006/relationships/customXml" Target="../ink/ink817.xml"/><Relationship Id="rId213" Type="http://schemas.openxmlformats.org/officeDocument/2006/relationships/image" Target="../media/image875.png"/><Relationship Id="rId420" Type="http://schemas.openxmlformats.org/officeDocument/2006/relationships/customXml" Target="../ink/ink981.xml"/><Relationship Id="rId616" Type="http://schemas.openxmlformats.org/officeDocument/2006/relationships/customXml" Target="../ink/ink1079.xml"/><Relationship Id="rId658" Type="http://schemas.openxmlformats.org/officeDocument/2006/relationships/customXml" Target="../ink/ink1100.xml"/><Relationship Id="rId823" Type="http://schemas.openxmlformats.org/officeDocument/2006/relationships/image" Target="../media/image1179.png"/><Relationship Id="rId865" Type="http://schemas.openxmlformats.org/officeDocument/2006/relationships/image" Target="../media/image1200.png"/><Relationship Id="rId255" Type="http://schemas.openxmlformats.org/officeDocument/2006/relationships/image" Target="../media/image896.png"/><Relationship Id="rId297" Type="http://schemas.openxmlformats.org/officeDocument/2006/relationships/image" Target="../media/image917.png"/><Relationship Id="rId462" Type="http://schemas.openxmlformats.org/officeDocument/2006/relationships/customXml" Target="../ink/ink1002.xml"/><Relationship Id="rId518" Type="http://schemas.openxmlformats.org/officeDocument/2006/relationships/customXml" Target="../ink/ink1030.xml"/><Relationship Id="rId725" Type="http://schemas.openxmlformats.org/officeDocument/2006/relationships/image" Target="../media/image1130.png"/><Relationship Id="rId115" Type="http://schemas.openxmlformats.org/officeDocument/2006/relationships/image" Target="../media/image826.png"/><Relationship Id="rId157" Type="http://schemas.openxmlformats.org/officeDocument/2006/relationships/image" Target="../media/image847.png"/><Relationship Id="rId322" Type="http://schemas.openxmlformats.org/officeDocument/2006/relationships/customXml" Target="../ink/ink932.xml"/><Relationship Id="rId364" Type="http://schemas.openxmlformats.org/officeDocument/2006/relationships/customXml" Target="../ink/ink953.xml"/><Relationship Id="rId767" Type="http://schemas.openxmlformats.org/officeDocument/2006/relationships/image" Target="../media/image1151.png"/><Relationship Id="rId61" Type="http://schemas.openxmlformats.org/officeDocument/2006/relationships/image" Target="../media/image799.png"/><Relationship Id="rId199" Type="http://schemas.openxmlformats.org/officeDocument/2006/relationships/image" Target="../media/image868.png"/><Relationship Id="rId571" Type="http://schemas.openxmlformats.org/officeDocument/2006/relationships/image" Target="../media/image1054.png"/><Relationship Id="rId627" Type="http://schemas.openxmlformats.org/officeDocument/2006/relationships/image" Target="../media/image1082.png"/><Relationship Id="rId669" Type="http://schemas.openxmlformats.org/officeDocument/2006/relationships/image" Target="../media/image1102.png"/><Relationship Id="rId834" Type="http://schemas.openxmlformats.org/officeDocument/2006/relationships/customXml" Target="../ink/ink1188.xml"/><Relationship Id="rId876" Type="http://schemas.openxmlformats.org/officeDocument/2006/relationships/customXml" Target="../ink/ink1209.xml"/><Relationship Id="rId19" Type="http://schemas.openxmlformats.org/officeDocument/2006/relationships/image" Target="../media/image778.png"/><Relationship Id="rId224" Type="http://schemas.openxmlformats.org/officeDocument/2006/relationships/customXml" Target="../ink/ink883.xml"/><Relationship Id="rId266" Type="http://schemas.openxmlformats.org/officeDocument/2006/relationships/customXml" Target="../ink/ink904.xml"/><Relationship Id="rId431" Type="http://schemas.openxmlformats.org/officeDocument/2006/relationships/image" Target="../media/image984.png"/><Relationship Id="rId473" Type="http://schemas.openxmlformats.org/officeDocument/2006/relationships/image" Target="../media/image1005.png"/><Relationship Id="rId529" Type="http://schemas.openxmlformats.org/officeDocument/2006/relationships/image" Target="../media/image1033.png"/><Relationship Id="rId680" Type="http://schemas.openxmlformats.org/officeDocument/2006/relationships/customXml" Target="../ink/ink1111.xml"/><Relationship Id="rId736" Type="http://schemas.openxmlformats.org/officeDocument/2006/relationships/customXml" Target="../ink/ink1139.xml"/><Relationship Id="rId30" Type="http://schemas.openxmlformats.org/officeDocument/2006/relationships/customXml" Target="../ink/ink786.xml"/><Relationship Id="rId126" Type="http://schemas.openxmlformats.org/officeDocument/2006/relationships/customXml" Target="../ink/ink834.xml"/><Relationship Id="rId168" Type="http://schemas.openxmlformats.org/officeDocument/2006/relationships/customXml" Target="../ink/ink855.xml"/><Relationship Id="rId333" Type="http://schemas.openxmlformats.org/officeDocument/2006/relationships/image" Target="../media/image935.png"/><Relationship Id="rId540" Type="http://schemas.openxmlformats.org/officeDocument/2006/relationships/customXml" Target="../ink/ink1041.xml"/><Relationship Id="rId778" Type="http://schemas.openxmlformats.org/officeDocument/2006/relationships/customXml" Target="../ink/ink1160.xml"/><Relationship Id="rId72" Type="http://schemas.openxmlformats.org/officeDocument/2006/relationships/customXml" Target="../ink/ink807.xml"/><Relationship Id="rId375" Type="http://schemas.openxmlformats.org/officeDocument/2006/relationships/image" Target="../media/image956.png"/><Relationship Id="rId582" Type="http://schemas.openxmlformats.org/officeDocument/2006/relationships/customXml" Target="../ink/ink1062.xml"/><Relationship Id="rId638" Type="http://schemas.openxmlformats.org/officeDocument/2006/relationships/customXml" Target="../ink/ink1090.xml"/><Relationship Id="rId803" Type="http://schemas.openxmlformats.org/officeDocument/2006/relationships/image" Target="../media/image1169.png"/><Relationship Id="rId845" Type="http://schemas.openxmlformats.org/officeDocument/2006/relationships/image" Target="../media/image1190.png"/><Relationship Id="rId3" Type="http://schemas.openxmlformats.org/officeDocument/2006/relationships/image" Target="../media/image3.emf"/><Relationship Id="rId235" Type="http://schemas.openxmlformats.org/officeDocument/2006/relationships/image" Target="../media/image886.png"/><Relationship Id="rId277" Type="http://schemas.openxmlformats.org/officeDocument/2006/relationships/image" Target="../media/image907.png"/><Relationship Id="rId400" Type="http://schemas.openxmlformats.org/officeDocument/2006/relationships/customXml" Target="../ink/ink971.xml"/><Relationship Id="rId442" Type="http://schemas.openxmlformats.org/officeDocument/2006/relationships/customXml" Target="../ink/ink992.xml"/><Relationship Id="rId484" Type="http://schemas.openxmlformats.org/officeDocument/2006/relationships/customXml" Target="../ink/ink1013.xml"/><Relationship Id="rId705" Type="http://schemas.openxmlformats.org/officeDocument/2006/relationships/image" Target="../media/image1120.png"/><Relationship Id="rId887" Type="http://schemas.openxmlformats.org/officeDocument/2006/relationships/image" Target="../media/image1211.png"/><Relationship Id="rId137" Type="http://schemas.openxmlformats.org/officeDocument/2006/relationships/image" Target="../media/image837.png"/><Relationship Id="rId302" Type="http://schemas.openxmlformats.org/officeDocument/2006/relationships/customXml" Target="../ink/ink922.xml"/><Relationship Id="rId344" Type="http://schemas.openxmlformats.org/officeDocument/2006/relationships/customXml" Target="../ink/ink943.xml"/><Relationship Id="rId691" Type="http://schemas.openxmlformats.org/officeDocument/2006/relationships/image" Target="../media/image1113.png"/><Relationship Id="rId747" Type="http://schemas.openxmlformats.org/officeDocument/2006/relationships/image" Target="../media/image1141.png"/><Relationship Id="rId789" Type="http://schemas.openxmlformats.org/officeDocument/2006/relationships/image" Target="../media/image1162.png"/><Relationship Id="rId41" Type="http://schemas.openxmlformats.org/officeDocument/2006/relationships/image" Target="../media/image789.png"/><Relationship Id="rId83" Type="http://schemas.openxmlformats.org/officeDocument/2006/relationships/image" Target="../media/image810.png"/><Relationship Id="rId179" Type="http://schemas.openxmlformats.org/officeDocument/2006/relationships/image" Target="../media/image858.png"/><Relationship Id="rId386" Type="http://schemas.openxmlformats.org/officeDocument/2006/relationships/customXml" Target="../ink/ink964.xml"/><Relationship Id="rId551" Type="http://schemas.openxmlformats.org/officeDocument/2006/relationships/image" Target="../media/image1044.png"/><Relationship Id="rId593" Type="http://schemas.openxmlformats.org/officeDocument/2006/relationships/image" Target="../media/image1065.png"/><Relationship Id="rId607" Type="http://schemas.openxmlformats.org/officeDocument/2006/relationships/image" Target="../media/image1072.png"/><Relationship Id="rId649" Type="http://schemas.openxmlformats.org/officeDocument/2006/relationships/image" Target="../media/image1092.png"/><Relationship Id="rId814" Type="http://schemas.openxmlformats.org/officeDocument/2006/relationships/customXml" Target="../ink/ink1178.xml"/><Relationship Id="rId856" Type="http://schemas.openxmlformats.org/officeDocument/2006/relationships/customXml" Target="../ink/ink1199.xml"/><Relationship Id="rId190" Type="http://schemas.openxmlformats.org/officeDocument/2006/relationships/customXml" Target="../ink/ink866.xml"/><Relationship Id="rId204" Type="http://schemas.openxmlformats.org/officeDocument/2006/relationships/customXml" Target="../ink/ink873.xml"/><Relationship Id="rId246" Type="http://schemas.openxmlformats.org/officeDocument/2006/relationships/customXml" Target="../ink/ink894.xml"/><Relationship Id="rId288" Type="http://schemas.openxmlformats.org/officeDocument/2006/relationships/customXml" Target="../ink/ink915.xml"/><Relationship Id="rId411" Type="http://schemas.openxmlformats.org/officeDocument/2006/relationships/image" Target="../media/image974.png"/><Relationship Id="rId453" Type="http://schemas.openxmlformats.org/officeDocument/2006/relationships/image" Target="../media/image995.png"/><Relationship Id="rId509" Type="http://schemas.openxmlformats.org/officeDocument/2006/relationships/image" Target="../media/image1023.png"/><Relationship Id="rId660" Type="http://schemas.openxmlformats.org/officeDocument/2006/relationships/customXml" Target="../ink/ink1101.xml"/><Relationship Id="rId106" Type="http://schemas.openxmlformats.org/officeDocument/2006/relationships/customXml" Target="../ink/ink824.xml"/><Relationship Id="rId313" Type="http://schemas.openxmlformats.org/officeDocument/2006/relationships/image" Target="../media/image925.png"/><Relationship Id="rId495" Type="http://schemas.openxmlformats.org/officeDocument/2006/relationships/image" Target="../media/image1016.png"/><Relationship Id="rId716" Type="http://schemas.openxmlformats.org/officeDocument/2006/relationships/customXml" Target="../ink/ink1129.xml"/><Relationship Id="rId758" Type="http://schemas.openxmlformats.org/officeDocument/2006/relationships/customXml" Target="../ink/ink1150.xml"/><Relationship Id="rId10" Type="http://schemas.openxmlformats.org/officeDocument/2006/relationships/customXml" Target="../ink/ink776.xml"/><Relationship Id="rId52" Type="http://schemas.openxmlformats.org/officeDocument/2006/relationships/customXml" Target="../ink/ink797.xml"/><Relationship Id="rId94" Type="http://schemas.openxmlformats.org/officeDocument/2006/relationships/customXml" Target="../ink/ink818.xml"/><Relationship Id="rId148" Type="http://schemas.openxmlformats.org/officeDocument/2006/relationships/customXml" Target="../ink/ink845.xml"/><Relationship Id="rId355" Type="http://schemas.openxmlformats.org/officeDocument/2006/relationships/image" Target="../media/image946.png"/><Relationship Id="rId397" Type="http://schemas.openxmlformats.org/officeDocument/2006/relationships/image" Target="../media/image967.png"/><Relationship Id="rId520" Type="http://schemas.openxmlformats.org/officeDocument/2006/relationships/customXml" Target="../ink/ink1031.xml"/><Relationship Id="rId562" Type="http://schemas.openxmlformats.org/officeDocument/2006/relationships/customXml" Target="../ink/ink1052.xml"/><Relationship Id="rId618" Type="http://schemas.openxmlformats.org/officeDocument/2006/relationships/customXml" Target="../ink/ink1080.xml"/><Relationship Id="rId825" Type="http://schemas.openxmlformats.org/officeDocument/2006/relationships/image" Target="../media/image1180.png"/><Relationship Id="rId215" Type="http://schemas.openxmlformats.org/officeDocument/2006/relationships/image" Target="../media/image876.png"/><Relationship Id="rId257" Type="http://schemas.openxmlformats.org/officeDocument/2006/relationships/image" Target="../media/image897.png"/><Relationship Id="rId422" Type="http://schemas.openxmlformats.org/officeDocument/2006/relationships/customXml" Target="../ink/ink982.xml"/><Relationship Id="rId464" Type="http://schemas.openxmlformats.org/officeDocument/2006/relationships/customXml" Target="../ink/ink1003.xml"/><Relationship Id="rId867" Type="http://schemas.openxmlformats.org/officeDocument/2006/relationships/image" Target="../media/image1201.png"/><Relationship Id="rId299" Type="http://schemas.openxmlformats.org/officeDocument/2006/relationships/image" Target="../media/image918.png"/><Relationship Id="rId727" Type="http://schemas.openxmlformats.org/officeDocument/2006/relationships/image" Target="../media/image1131.png"/><Relationship Id="rId63" Type="http://schemas.openxmlformats.org/officeDocument/2006/relationships/image" Target="../media/image800.png"/><Relationship Id="rId159" Type="http://schemas.openxmlformats.org/officeDocument/2006/relationships/image" Target="../media/image848.png"/><Relationship Id="rId366" Type="http://schemas.openxmlformats.org/officeDocument/2006/relationships/customXml" Target="../ink/ink954.xml"/><Relationship Id="rId573" Type="http://schemas.openxmlformats.org/officeDocument/2006/relationships/image" Target="../media/image1055.png"/><Relationship Id="rId780" Type="http://schemas.openxmlformats.org/officeDocument/2006/relationships/customXml" Target="../ink/ink1161.xml"/><Relationship Id="rId226" Type="http://schemas.openxmlformats.org/officeDocument/2006/relationships/customXml" Target="../ink/ink884.xml"/><Relationship Id="rId433" Type="http://schemas.openxmlformats.org/officeDocument/2006/relationships/image" Target="../media/image985.png"/><Relationship Id="rId878" Type="http://schemas.openxmlformats.org/officeDocument/2006/relationships/customXml" Target="../ink/ink1210.xml"/><Relationship Id="rId640" Type="http://schemas.openxmlformats.org/officeDocument/2006/relationships/customXml" Target="../ink/ink1091.xml"/><Relationship Id="rId738" Type="http://schemas.openxmlformats.org/officeDocument/2006/relationships/customXml" Target="../ink/ink1140.xml"/><Relationship Id="rId74" Type="http://schemas.openxmlformats.org/officeDocument/2006/relationships/customXml" Target="../ink/ink808.xml"/><Relationship Id="rId377" Type="http://schemas.openxmlformats.org/officeDocument/2006/relationships/image" Target="../media/image957.png"/><Relationship Id="rId500" Type="http://schemas.openxmlformats.org/officeDocument/2006/relationships/customXml" Target="../ink/ink1021.xml"/><Relationship Id="rId584" Type="http://schemas.openxmlformats.org/officeDocument/2006/relationships/customXml" Target="../ink/ink1063.xml"/><Relationship Id="rId805" Type="http://schemas.openxmlformats.org/officeDocument/2006/relationships/image" Target="../media/image1170.png"/><Relationship Id="rId5" Type="http://schemas.openxmlformats.org/officeDocument/2006/relationships/image" Target="../media/image5.emf"/><Relationship Id="rId237" Type="http://schemas.openxmlformats.org/officeDocument/2006/relationships/image" Target="../media/image887.png"/><Relationship Id="rId791" Type="http://schemas.openxmlformats.org/officeDocument/2006/relationships/image" Target="../media/image1163.png"/><Relationship Id="rId444" Type="http://schemas.openxmlformats.org/officeDocument/2006/relationships/customXml" Target="../ink/ink993.xml"/><Relationship Id="rId651" Type="http://schemas.openxmlformats.org/officeDocument/2006/relationships/image" Target="../media/image1093.png"/><Relationship Id="rId749" Type="http://schemas.openxmlformats.org/officeDocument/2006/relationships/image" Target="../media/image1142.png"/><Relationship Id="rId290" Type="http://schemas.openxmlformats.org/officeDocument/2006/relationships/customXml" Target="../ink/ink916.xml"/><Relationship Id="rId304" Type="http://schemas.openxmlformats.org/officeDocument/2006/relationships/customXml" Target="../ink/ink923.xml"/><Relationship Id="rId388" Type="http://schemas.openxmlformats.org/officeDocument/2006/relationships/customXml" Target="../ink/ink965.xml"/><Relationship Id="rId511" Type="http://schemas.openxmlformats.org/officeDocument/2006/relationships/image" Target="../media/image1024.png"/><Relationship Id="rId609" Type="http://schemas.openxmlformats.org/officeDocument/2006/relationships/image" Target="../media/image1073.png"/><Relationship Id="rId85" Type="http://schemas.openxmlformats.org/officeDocument/2006/relationships/image" Target="../media/image811.png"/><Relationship Id="rId150" Type="http://schemas.openxmlformats.org/officeDocument/2006/relationships/customXml" Target="../ink/ink846.xml"/><Relationship Id="rId595" Type="http://schemas.openxmlformats.org/officeDocument/2006/relationships/image" Target="../media/image1066.png"/><Relationship Id="rId816" Type="http://schemas.openxmlformats.org/officeDocument/2006/relationships/customXml" Target="../ink/ink1179.xml"/><Relationship Id="rId248" Type="http://schemas.openxmlformats.org/officeDocument/2006/relationships/customXml" Target="../ink/ink895.xml"/><Relationship Id="rId455" Type="http://schemas.openxmlformats.org/officeDocument/2006/relationships/image" Target="../media/image996.png"/><Relationship Id="rId662" Type="http://schemas.openxmlformats.org/officeDocument/2006/relationships/customXml" Target="../ink/ink1102.xml"/><Relationship Id="rId12" Type="http://schemas.openxmlformats.org/officeDocument/2006/relationships/customXml" Target="../ink/ink777.xml"/><Relationship Id="rId108" Type="http://schemas.openxmlformats.org/officeDocument/2006/relationships/customXml" Target="../ink/ink825.xml"/><Relationship Id="rId315" Type="http://schemas.openxmlformats.org/officeDocument/2006/relationships/image" Target="../media/image926.png"/><Relationship Id="rId522" Type="http://schemas.openxmlformats.org/officeDocument/2006/relationships/customXml" Target="../ink/ink1032.xml"/><Relationship Id="rId96" Type="http://schemas.openxmlformats.org/officeDocument/2006/relationships/customXml" Target="../ink/ink819.xml"/><Relationship Id="rId161" Type="http://schemas.openxmlformats.org/officeDocument/2006/relationships/image" Target="../media/image849.png"/><Relationship Id="rId399" Type="http://schemas.openxmlformats.org/officeDocument/2006/relationships/image" Target="../media/image968.png"/><Relationship Id="rId827" Type="http://schemas.openxmlformats.org/officeDocument/2006/relationships/image" Target="../media/image1181.png"/><Relationship Id="rId259" Type="http://schemas.openxmlformats.org/officeDocument/2006/relationships/image" Target="../media/image898.png"/><Relationship Id="rId466" Type="http://schemas.openxmlformats.org/officeDocument/2006/relationships/customXml" Target="../ink/ink1004.xml"/><Relationship Id="rId673" Type="http://schemas.openxmlformats.org/officeDocument/2006/relationships/image" Target="../media/image1104.png"/><Relationship Id="rId880" Type="http://schemas.openxmlformats.org/officeDocument/2006/relationships/customXml" Target="../ink/ink1211.xml"/><Relationship Id="rId23" Type="http://schemas.openxmlformats.org/officeDocument/2006/relationships/image" Target="../media/image780.png"/><Relationship Id="rId119" Type="http://schemas.openxmlformats.org/officeDocument/2006/relationships/image" Target="../media/image828.png"/><Relationship Id="rId326" Type="http://schemas.openxmlformats.org/officeDocument/2006/relationships/customXml" Target="../ink/ink934.xml"/><Relationship Id="rId533" Type="http://schemas.openxmlformats.org/officeDocument/2006/relationships/image" Target="../media/image1035.png"/><Relationship Id="rId740" Type="http://schemas.openxmlformats.org/officeDocument/2006/relationships/customXml" Target="../ink/ink1141.xml"/><Relationship Id="rId838" Type="http://schemas.openxmlformats.org/officeDocument/2006/relationships/customXml" Target="../ink/ink1190.xml"/><Relationship Id="rId172" Type="http://schemas.openxmlformats.org/officeDocument/2006/relationships/customXml" Target="../ink/ink857.xml"/><Relationship Id="rId477" Type="http://schemas.openxmlformats.org/officeDocument/2006/relationships/image" Target="../media/image1007.png"/><Relationship Id="rId600" Type="http://schemas.openxmlformats.org/officeDocument/2006/relationships/customXml" Target="../ink/ink1071.xml"/><Relationship Id="rId684" Type="http://schemas.openxmlformats.org/officeDocument/2006/relationships/customXml" Target="../ink/ink1113.xml"/><Relationship Id="rId337" Type="http://schemas.openxmlformats.org/officeDocument/2006/relationships/image" Target="../media/image937.png"/><Relationship Id="rId34" Type="http://schemas.openxmlformats.org/officeDocument/2006/relationships/customXml" Target="../ink/ink788.xml"/><Relationship Id="rId544" Type="http://schemas.openxmlformats.org/officeDocument/2006/relationships/customXml" Target="../ink/ink1043.xml"/><Relationship Id="rId751" Type="http://schemas.openxmlformats.org/officeDocument/2006/relationships/image" Target="../media/image1143.png"/><Relationship Id="rId849" Type="http://schemas.openxmlformats.org/officeDocument/2006/relationships/image" Target="../media/image1192.png"/><Relationship Id="rId183" Type="http://schemas.openxmlformats.org/officeDocument/2006/relationships/image" Target="../media/image860.png"/><Relationship Id="rId390" Type="http://schemas.openxmlformats.org/officeDocument/2006/relationships/customXml" Target="../ink/ink966.xml"/><Relationship Id="rId404" Type="http://schemas.openxmlformats.org/officeDocument/2006/relationships/customXml" Target="../ink/ink973.xml"/><Relationship Id="rId611" Type="http://schemas.openxmlformats.org/officeDocument/2006/relationships/image" Target="../media/image1074.png"/><Relationship Id="rId250" Type="http://schemas.openxmlformats.org/officeDocument/2006/relationships/customXml" Target="../ink/ink896.xml"/><Relationship Id="rId488" Type="http://schemas.openxmlformats.org/officeDocument/2006/relationships/customXml" Target="../ink/ink1015.xml"/><Relationship Id="rId695" Type="http://schemas.openxmlformats.org/officeDocument/2006/relationships/image" Target="../media/image1115.png"/><Relationship Id="rId709" Type="http://schemas.openxmlformats.org/officeDocument/2006/relationships/image" Target="../media/image1122.png"/><Relationship Id="rId45" Type="http://schemas.openxmlformats.org/officeDocument/2006/relationships/image" Target="../media/image791.png"/><Relationship Id="rId110" Type="http://schemas.openxmlformats.org/officeDocument/2006/relationships/customXml" Target="../ink/ink826.xml"/><Relationship Id="rId348" Type="http://schemas.openxmlformats.org/officeDocument/2006/relationships/customXml" Target="../ink/ink945.xml"/><Relationship Id="rId555" Type="http://schemas.openxmlformats.org/officeDocument/2006/relationships/image" Target="../media/image1046.png"/><Relationship Id="rId762" Type="http://schemas.openxmlformats.org/officeDocument/2006/relationships/customXml" Target="../ink/ink1152.xml"/><Relationship Id="rId194" Type="http://schemas.openxmlformats.org/officeDocument/2006/relationships/customXml" Target="../ink/ink868.xml"/><Relationship Id="rId208" Type="http://schemas.openxmlformats.org/officeDocument/2006/relationships/customXml" Target="../ink/ink875.xml"/><Relationship Id="rId415" Type="http://schemas.openxmlformats.org/officeDocument/2006/relationships/image" Target="../media/image976.png"/><Relationship Id="rId622" Type="http://schemas.openxmlformats.org/officeDocument/2006/relationships/customXml" Target="../ink/ink1082.xml"/><Relationship Id="rId261" Type="http://schemas.openxmlformats.org/officeDocument/2006/relationships/image" Target="../media/image899.png"/><Relationship Id="rId499" Type="http://schemas.openxmlformats.org/officeDocument/2006/relationships/image" Target="../media/image1018.png"/><Relationship Id="rId56" Type="http://schemas.openxmlformats.org/officeDocument/2006/relationships/customXml" Target="../ink/ink799.xml"/><Relationship Id="rId359" Type="http://schemas.openxmlformats.org/officeDocument/2006/relationships/image" Target="../media/image948.png"/><Relationship Id="rId566" Type="http://schemas.openxmlformats.org/officeDocument/2006/relationships/customXml" Target="../ink/ink1054.xml"/><Relationship Id="rId773" Type="http://schemas.openxmlformats.org/officeDocument/2006/relationships/image" Target="../media/image1154.png"/><Relationship Id="rId121" Type="http://schemas.openxmlformats.org/officeDocument/2006/relationships/image" Target="../media/image829.png"/><Relationship Id="rId219" Type="http://schemas.openxmlformats.org/officeDocument/2006/relationships/image" Target="../media/image878.png"/><Relationship Id="rId426" Type="http://schemas.openxmlformats.org/officeDocument/2006/relationships/customXml" Target="../ink/ink984.xml"/><Relationship Id="rId633" Type="http://schemas.openxmlformats.org/officeDocument/2006/relationships/image" Target="../media/image1085.png"/><Relationship Id="rId840" Type="http://schemas.openxmlformats.org/officeDocument/2006/relationships/customXml" Target="../ink/ink1191.xml"/><Relationship Id="rId67" Type="http://schemas.openxmlformats.org/officeDocument/2006/relationships/image" Target="../media/image802.png"/><Relationship Id="rId272" Type="http://schemas.openxmlformats.org/officeDocument/2006/relationships/customXml" Target="../ink/ink907.xml"/><Relationship Id="rId577" Type="http://schemas.openxmlformats.org/officeDocument/2006/relationships/image" Target="../media/image1057.png"/><Relationship Id="rId700" Type="http://schemas.openxmlformats.org/officeDocument/2006/relationships/customXml" Target="../ink/ink1121.xml"/><Relationship Id="rId132" Type="http://schemas.openxmlformats.org/officeDocument/2006/relationships/customXml" Target="../ink/ink837.xml"/><Relationship Id="rId784" Type="http://schemas.openxmlformats.org/officeDocument/2006/relationships/customXml" Target="../ink/ink1163.xml"/><Relationship Id="rId437" Type="http://schemas.openxmlformats.org/officeDocument/2006/relationships/image" Target="../media/image987.png"/><Relationship Id="rId644" Type="http://schemas.openxmlformats.org/officeDocument/2006/relationships/customXml" Target="../ink/ink1093.xml"/><Relationship Id="rId851" Type="http://schemas.openxmlformats.org/officeDocument/2006/relationships/image" Target="../media/image1193.png"/><Relationship Id="rId283" Type="http://schemas.openxmlformats.org/officeDocument/2006/relationships/image" Target="../media/image910.png"/><Relationship Id="rId490" Type="http://schemas.openxmlformats.org/officeDocument/2006/relationships/customXml" Target="../ink/ink1016.xml"/><Relationship Id="rId504" Type="http://schemas.openxmlformats.org/officeDocument/2006/relationships/customXml" Target="../ink/ink1023.xml"/><Relationship Id="rId711" Type="http://schemas.openxmlformats.org/officeDocument/2006/relationships/image" Target="../media/image1123.png"/><Relationship Id="rId78" Type="http://schemas.openxmlformats.org/officeDocument/2006/relationships/customXml" Target="../ink/ink810.xml"/><Relationship Id="rId143" Type="http://schemas.openxmlformats.org/officeDocument/2006/relationships/image" Target="../media/image840.png"/><Relationship Id="rId350" Type="http://schemas.openxmlformats.org/officeDocument/2006/relationships/customXml" Target="../ink/ink946.xml"/><Relationship Id="rId588" Type="http://schemas.openxmlformats.org/officeDocument/2006/relationships/customXml" Target="../ink/ink1065.xml"/><Relationship Id="rId795" Type="http://schemas.openxmlformats.org/officeDocument/2006/relationships/image" Target="../media/image1165.png"/><Relationship Id="rId809" Type="http://schemas.openxmlformats.org/officeDocument/2006/relationships/image" Target="../media/image1172.png"/><Relationship Id="rId9" Type="http://schemas.openxmlformats.org/officeDocument/2006/relationships/image" Target="../media/image773.png"/><Relationship Id="rId210" Type="http://schemas.openxmlformats.org/officeDocument/2006/relationships/customXml" Target="../ink/ink876.xml"/><Relationship Id="rId448" Type="http://schemas.openxmlformats.org/officeDocument/2006/relationships/customXml" Target="../ink/ink995.xml"/><Relationship Id="rId655" Type="http://schemas.openxmlformats.org/officeDocument/2006/relationships/image" Target="../media/image1095.png"/><Relationship Id="rId862" Type="http://schemas.openxmlformats.org/officeDocument/2006/relationships/customXml" Target="../ink/ink1202.xml"/><Relationship Id="rId294" Type="http://schemas.openxmlformats.org/officeDocument/2006/relationships/customXml" Target="../ink/ink918.xml"/><Relationship Id="rId308" Type="http://schemas.openxmlformats.org/officeDocument/2006/relationships/customXml" Target="../ink/ink925.xml"/><Relationship Id="rId515" Type="http://schemas.openxmlformats.org/officeDocument/2006/relationships/image" Target="../media/image1026.png"/><Relationship Id="rId722" Type="http://schemas.openxmlformats.org/officeDocument/2006/relationships/customXml" Target="../ink/ink1132.xml"/><Relationship Id="rId89" Type="http://schemas.openxmlformats.org/officeDocument/2006/relationships/image" Target="../media/image813.png"/><Relationship Id="rId154" Type="http://schemas.openxmlformats.org/officeDocument/2006/relationships/customXml" Target="../ink/ink848.xml"/><Relationship Id="rId361" Type="http://schemas.openxmlformats.org/officeDocument/2006/relationships/image" Target="../media/image949.png"/><Relationship Id="rId599" Type="http://schemas.openxmlformats.org/officeDocument/2006/relationships/image" Target="../media/image1068.png"/><Relationship Id="rId459" Type="http://schemas.openxmlformats.org/officeDocument/2006/relationships/image" Target="../media/image998.png"/><Relationship Id="rId666" Type="http://schemas.openxmlformats.org/officeDocument/2006/relationships/customXml" Target="../ink/ink1104.xml"/><Relationship Id="rId873" Type="http://schemas.openxmlformats.org/officeDocument/2006/relationships/image" Target="../media/image1204.png"/><Relationship Id="rId16" Type="http://schemas.openxmlformats.org/officeDocument/2006/relationships/customXml" Target="../ink/ink779.xml"/><Relationship Id="rId221" Type="http://schemas.openxmlformats.org/officeDocument/2006/relationships/image" Target="../media/image879.png"/><Relationship Id="rId319" Type="http://schemas.openxmlformats.org/officeDocument/2006/relationships/image" Target="../media/image928.png"/><Relationship Id="rId526" Type="http://schemas.openxmlformats.org/officeDocument/2006/relationships/customXml" Target="../ink/ink1034.xml"/><Relationship Id="rId733" Type="http://schemas.openxmlformats.org/officeDocument/2006/relationships/image" Target="../media/image1134.png"/><Relationship Id="rId165" Type="http://schemas.openxmlformats.org/officeDocument/2006/relationships/image" Target="../media/image851.png"/><Relationship Id="rId372" Type="http://schemas.openxmlformats.org/officeDocument/2006/relationships/customXml" Target="../ink/ink957.xml"/><Relationship Id="rId677" Type="http://schemas.openxmlformats.org/officeDocument/2006/relationships/image" Target="../media/image1106.png"/><Relationship Id="rId800" Type="http://schemas.openxmlformats.org/officeDocument/2006/relationships/customXml" Target="../ink/ink1171.xml"/><Relationship Id="rId232" Type="http://schemas.openxmlformats.org/officeDocument/2006/relationships/customXml" Target="../ink/ink887.xml"/><Relationship Id="rId884" Type="http://schemas.openxmlformats.org/officeDocument/2006/relationships/customXml" Target="../ink/ink1213.xml"/><Relationship Id="rId27" Type="http://schemas.openxmlformats.org/officeDocument/2006/relationships/image" Target="../media/image782.png"/><Relationship Id="rId537" Type="http://schemas.openxmlformats.org/officeDocument/2006/relationships/image" Target="../media/image1037.png"/><Relationship Id="rId744" Type="http://schemas.openxmlformats.org/officeDocument/2006/relationships/customXml" Target="../ink/ink1143.xml"/><Relationship Id="rId80" Type="http://schemas.openxmlformats.org/officeDocument/2006/relationships/customXml" Target="../ink/ink811.xml"/><Relationship Id="rId176" Type="http://schemas.openxmlformats.org/officeDocument/2006/relationships/customXml" Target="../ink/ink859.xml"/><Relationship Id="rId383" Type="http://schemas.openxmlformats.org/officeDocument/2006/relationships/image" Target="../media/image960.png"/><Relationship Id="rId590" Type="http://schemas.openxmlformats.org/officeDocument/2006/relationships/customXml" Target="../ink/ink1066.xml"/><Relationship Id="rId604" Type="http://schemas.openxmlformats.org/officeDocument/2006/relationships/customXml" Target="../ink/ink1073.xml"/><Relationship Id="rId811" Type="http://schemas.openxmlformats.org/officeDocument/2006/relationships/image" Target="../media/image1173.png"/><Relationship Id="rId243" Type="http://schemas.openxmlformats.org/officeDocument/2006/relationships/image" Target="../media/image890.png"/><Relationship Id="rId450" Type="http://schemas.openxmlformats.org/officeDocument/2006/relationships/customXml" Target="../ink/ink996.xml"/><Relationship Id="rId688" Type="http://schemas.openxmlformats.org/officeDocument/2006/relationships/customXml" Target="../ink/ink1115.xml"/><Relationship Id="rId38" Type="http://schemas.openxmlformats.org/officeDocument/2006/relationships/customXml" Target="../ink/ink790.xml"/><Relationship Id="rId103" Type="http://schemas.openxmlformats.org/officeDocument/2006/relationships/image" Target="../media/image820.png"/><Relationship Id="rId310" Type="http://schemas.openxmlformats.org/officeDocument/2006/relationships/customXml" Target="../ink/ink926.xml"/><Relationship Id="rId548" Type="http://schemas.openxmlformats.org/officeDocument/2006/relationships/customXml" Target="../ink/ink1045.xml"/><Relationship Id="rId755" Type="http://schemas.openxmlformats.org/officeDocument/2006/relationships/image" Target="../media/image1145.png"/><Relationship Id="rId91" Type="http://schemas.openxmlformats.org/officeDocument/2006/relationships/image" Target="../media/image814.png"/><Relationship Id="rId187" Type="http://schemas.openxmlformats.org/officeDocument/2006/relationships/image" Target="../media/image862.png"/><Relationship Id="rId394" Type="http://schemas.openxmlformats.org/officeDocument/2006/relationships/customXml" Target="../ink/ink968.xml"/><Relationship Id="rId408" Type="http://schemas.openxmlformats.org/officeDocument/2006/relationships/customXml" Target="../ink/ink975.xml"/><Relationship Id="rId615" Type="http://schemas.openxmlformats.org/officeDocument/2006/relationships/image" Target="../media/image1076.png"/><Relationship Id="rId822" Type="http://schemas.openxmlformats.org/officeDocument/2006/relationships/customXml" Target="../ink/ink1182.xml"/><Relationship Id="rId254" Type="http://schemas.openxmlformats.org/officeDocument/2006/relationships/customXml" Target="../ink/ink898.xml"/><Relationship Id="rId699" Type="http://schemas.openxmlformats.org/officeDocument/2006/relationships/image" Target="../media/image1117.png"/><Relationship Id="rId49" Type="http://schemas.openxmlformats.org/officeDocument/2006/relationships/image" Target="../media/image793.png"/><Relationship Id="rId114" Type="http://schemas.openxmlformats.org/officeDocument/2006/relationships/customXml" Target="../ink/ink828.xml"/><Relationship Id="rId461" Type="http://schemas.openxmlformats.org/officeDocument/2006/relationships/image" Target="../media/image999.png"/><Relationship Id="rId559" Type="http://schemas.openxmlformats.org/officeDocument/2006/relationships/image" Target="../media/image1048.png"/><Relationship Id="rId766" Type="http://schemas.openxmlformats.org/officeDocument/2006/relationships/customXml" Target="../ink/ink1154.xml"/><Relationship Id="rId198" Type="http://schemas.openxmlformats.org/officeDocument/2006/relationships/customXml" Target="../ink/ink870.xml"/><Relationship Id="rId321" Type="http://schemas.openxmlformats.org/officeDocument/2006/relationships/image" Target="../media/image929.png"/><Relationship Id="rId419" Type="http://schemas.openxmlformats.org/officeDocument/2006/relationships/image" Target="../media/image978.png"/><Relationship Id="rId626" Type="http://schemas.openxmlformats.org/officeDocument/2006/relationships/customXml" Target="../ink/ink1084.xml"/><Relationship Id="rId833" Type="http://schemas.openxmlformats.org/officeDocument/2006/relationships/image" Target="../media/image1184.png"/><Relationship Id="rId265" Type="http://schemas.openxmlformats.org/officeDocument/2006/relationships/image" Target="../media/image901.png"/><Relationship Id="rId472" Type="http://schemas.openxmlformats.org/officeDocument/2006/relationships/customXml" Target="../ink/ink1007.xml"/><Relationship Id="rId125" Type="http://schemas.openxmlformats.org/officeDocument/2006/relationships/image" Target="../media/image831.png"/><Relationship Id="rId332" Type="http://schemas.openxmlformats.org/officeDocument/2006/relationships/customXml" Target="../ink/ink937.xml"/><Relationship Id="rId777" Type="http://schemas.openxmlformats.org/officeDocument/2006/relationships/image" Target="../media/image1156.png"/><Relationship Id="rId637" Type="http://schemas.openxmlformats.org/officeDocument/2006/relationships/image" Target="../media/image1087.png"/><Relationship Id="rId844" Type="http://schemas.openxmlformats.org/officeDocument/2006/relationships/customXml" Target="../ink/ink1193.xml"/><Relationship Id="rId276" Type="http://schemas.openxmlformats.org/officeDocument/2006/relationships/customXml" Target="../ink/ink909.xml"/><Relationship Id="rId483" Type="http://schemas.openxmlformats.org/officeDocument/2006/relationships/image" Target="../media/image1010.png"/><Relationship Id="rId690" Type="http://schemas.openxmlformats.org/officeDocument/2006/relationships/customXml" Target="../ink/ink1116.xml"/><Relationship Id="rId704" Type="http://schemas.openxmlformats.org/officeDocument/2006/relationships/customXml" Target="../ink/ink1123.xml"/><Relationship Id="rId40" Type="http://schemas.openxmlformats.org/officeDocument/2006/relationships/customXml" Target="../ink/ink791.xml"/><Relationship Id="rId136" Type="http://schemas.openxmlformats.org/officeDocument/2006/relationships/customXml" Target="../ink/ink839.xml"/><Relationship Id="rId343" Type="http://schemas.openxmlformats.org/officeDocument/2006/relationships/image" Target="../media/image940.png"/><Relationship Id="rId550" Type="http://schemas.openxmlformats.org/officeDocument/2006/relationships/customXml" Target="../ink/ink1046.xml"/><Relationship Id="rId788" Type="http://schemas.openxmlformats.org/officeDocument/2006/relationships/customXml" Target="../ink/ink1165.xml"/><Relationship Id="rId203" Type="http://schemas.openxmlformats.org/officeDocument/2006/relationships/image" Target="../media/image870.png"/><Relationship Id="rId648" Type="http://schemas.openxmlformats.org/officeDocument/2006/relationships/customXml" Target="../ink/ink1095.xml"/><Relationship Id="rId855" Type="http://schemas.openxmlformats.org/officeDocument/2006/relationships/image" Target="../media/image1195.png"/><Relationship Id="rId287" Type="http://schemas.openxmlformats.org/officeDocument/2006/relationships/image" Target="../media/image912.png"/><Relationship Id="rId410" Type="http://schemas.openxmlformats.org/officeDocument/2006/relationships/customXml" Target="../ink/ink976.xml"/><Relationship Id="rId494" Type="http://schemas.openxmlformats.org/officeDocument/2006/relationships/customXml" Target="../ink/ink1018.xml"/><Relationship Id="rId508" Type="http://schemas.openxmlformats.org/officeDocument/2006/relationships/customXml" Target="../ink/ink1025.xml"/><Relationship Id="rId715" Type="http://schemas.openxmlformats.org/officeDocument/2006/relationships/image" Target="../media/image1125.png"/><Relationship Id="rId147" Type="http://schemas.openxmlformats.org/officeDocument/2006/relationships/image" Target="../media/image842.png"/><Relationship Id="rId354" Type="http://schemas.openxmlformats.org/officeDocument/2006/relationships/customXml" Target="../ink/ink948.xml"/><Relationship Id="rId799" Type="http://schemas.openxmlformats.org/officeDocument/2006/relationships/image" Target="../media/image1167.png"/><Relationship Id="rId51" Type="http://schemas.openxmlformats.org/officeDocument/2006/relationships/image" Target="../media/image794.png"/><Relationship Id="rId561" Type="http://schemas.openxmlformats.org/officeDocument/2006/relationships/image" Target="../media/image1049.png"/><Relationship Id="rId659" Type="http://schemas.openxmlformats.org/officeDocument/2006/relationships/image" Target="../media/image1097.png"/><Relationship Id="rId866" Type="http://schemas.openxmlformats.org/officeDocument/2006/relationships/customXml" Target="../ink/ink1204.xml"/><Relationship Id="rId214" Type="http://schemas.openxmlformats.org/officeDocument/2006/relationships/customXml" Target="../ink/ink878.xml"/><Relationship Id="rId298" Type="http://schemas.openxmlformats.org/officeDocument/2006/relationships/customXml" Target="../ink/ink920.xml"/><Relationship Id="rId421" Type="http://schemas.openxmlformats.org/officeDocument/2006/relationships/image" Target="../media/image979.png"/><Relationship Id="rId519" Type="http://schemas.openxmlformats.org/officeDocument/2006/relationships/image" Target="../media/image1028.png"/><Relationship Id="rId158" Type="http://schemas.openxmlformats.org/officeDocument/2006/relationships/customXml" Target="../ink/ink850.xml"/><Relationship Id="rId726" Type="http://schemas.openxmlformats.org/officeDocument/2006/relationships/customXml" Target="../ink/ink1134.xml"/><Relationship Id="rId62" Type="http://schemas.openxmlformats.org/officeDocument/2006/relationships/customXml" Target="../ink/ink802.xml"/><Relationship Id="rId365" Type="http://schemas.openxmlformats.org/officeDocument/2006/relationships/image" Target="../media/image951.png"/><Relationship Id="rId572" Type="http://schemas.openxmlformats.org/officeDocument/2006/relationships/customXml" Target="../ink/ink1057.xml"/><Relationship Id="rId225" Type="http://schemas.openxmlformats.org/officeDocument/2006/relationships/image" Target="../media/image881.png"/><Relationship Id="rId432" Type="http://schemas.openxmlformats.org/officeDocument/2006/relationships/customXml" Target="../ink/ink987.xml"/><Relationship Id="rId877" Type="http://schemas.openxmlformats.org/officeDocument/2006/relationships/image" Target="../media/image1206.png"/><Relationship Id="rId737" Type="http://schemas.openxmlformats.org/officeDocument/2006/relationships/image" Target="../media/image1136.png"/><Relationship Id="rId73" Type="http://schemas.openxmlformats.org/officeDocument/2006/relationships/image" Target="../media/image805.png"/><Relationship Id="rId169" Type="http://schemas.openxmlformats.org/officeDocument/2006/relationships/image" Target="../media/image853.png"/><Relationship Id="rId376" Type="http://schemas.openxmlformats.org/officeDocument/2006/relationships/customXml" Target="../ink/ink959.xml"/><Relationship Id="rId583" Type="http://schemas.openxmlformats.org/officeDocument/2006/relationships/image" Target="../media/image1060.png"/><Relationship Id="rId790" Type="http://schemas.openxmlformats.org/officeDocument/2006/relationships/customXml" Target="../ink/ink1166.xml"/><Relationship Id="rId804" Type="http://schemas.openxmlformats.org/officeDocument/2006/relationships/customXml" Target="../ink/ink1173.xml"/><Relationship Id="rId4" Type="http://schemas.openxmlformats.org/officeDocument/2006/relationships/image" Target="../media/image4.emf"/><Relationship Id="rId236" Type="http://schemas.openxmlformats.org/officeDocument/2006/relationships/customXml" Target="../ink/ink889.xml"/><Relationship Id="rId443" Type="http://schemas.openxmlformats.org/officeDocument/2006/relationships/image" Target="../media/image990.png"/><Relationship Id="rId650" Type="http://schemas.openxmlformats.org/officeDocument/2006/relationships/customXml" Target="../ink/ink1096.xml"/><Relationship Id="rId303" Type="http://schemas.openxmlformats.org/officeDocument/2006/relationships/image" Target="../media/image920.png"/><Relationship Id="rId748" Type="http://schemas.openxmlformats.org/officeDocument/2006/relationships/customXml" Target="../ink/ink1145.xml"/><Relationship Id="rId84" Type="http://schemas.openxmlformats.org/officeDocument/2006/relationships/customXml" Target="../ink/ink813.xml"/><Relationship Id="rId387" Type="http://schemas.openxmlformats.org/officeDocument/2006/relationships/image" Target="../media/image962.png"/><Relationship Id="rId510" Type="http://schemas.openxmlformats.org/officeDocument/2006/relationships/customXml" Target="../ink/ink1026.xml"/><Relationship Id="rId594" Type="http://schemas.openxmlformats.org/officeDocument/2006/relationships/customXml" Target="../ink/ink1068.xml"/><Relationship Id="rId608" Type="http://schemas.openxmlformats.org/officeDocument/2006/relationships/customXml" Target="../ink/ink1075.xml"/><Relationship Id="rId815" Type="http://schemas.openxmlformats.org/officeDocument/2006/relationships/image" Target="../media/image1175.png"/><Relationship Id="rId247" Type="http://schemas.openxmlformats.org/officeDocument/2006/relationships/image" Target="../media/image892.png"/><Relationship Id="rId107" Type="http://schemas.openxmlformats.org/officeDocument/2006/relationships/image" Target="../media/image822.png"/><Relationship Id="rId454" Type="http://schemas.openxmlformats.org/officeDocument/2006/relationships/customXml" Target="../ink/ink998.xml"/><Relationship Id="rId661" Type="http://schemas.openxmlformats.org/officeDocument/2006/relationships/image" Target="../media/image1098.png"/><Relationship Id="rId759" Type="http://schemas.openxmlformats.org/officeDocument/2006/relationships/image" Target="../media/image1147.png"/><Relationship Id="rId11" Type="http://schemas.openxmlformats.org/officeDocument/2006/relationships/image" Target="../media/image774.png"/><Relationship Id="rId314" Type="http://schemas.openxmlformats.org/officeDocument/2006/relationships/customXml" Target="../ink/ink928.xml"/><Relationship Id="rId398" Type="http://schemas.openxmlformats.org/officeDocument/2006/relationships/customXml" Target="../ink/ink970.xml"/><Relationship Id="rId521" Type="http://schemas.openxmlformats.org/officeDocument/2006/relationships/image" Target="../media/image1029.png"/><Relationship Id="rId619" Type="http://schemas.openxmlformats.org/officeDocument/2006/relationships/image" Target="../media/image1078.png"/><Relationship Id="rId95" Type="http://schemas.openxmlformats.org/officeDocument/2006/relationships/image" Target="../media/image816.png"/><Relationship Id="rId160" Type="http://schemas.openxmlformats.org/officeDocument/2006/relationships/customXml" Target="../ink/ink851.xml"/><Relationship Id="rId826" Type="http://schemas.openxmlformats.org/officeDocument/2006/relationships/customXml" Target="../ink/ink1184.xml"/><Relationship Id="rId258" Type="http://schemas.openxmlformats.org/officeDocument/2006/relationships/customXml" Target="../ink/ink900.xml"/><Relationship Id="rId465" Type="http://schemas.openxmlformats.org/officeDocument/2006/relationships/image" Target="../media/image1001.png"/><Relationship Id="rId672" Type="http://schemas.openxmlformats.org/officeDocument/2006/relationships/customXml" Target="../ink/ink1107.xml"/><Relationship Id="rId22" Type="http://schemas.openxmlformats.org/officeDocument/2006/relationships/customXml" Target="../ink/ink782.xml"/><Relationship Id="rId118" Type="http://schemas.openxmlformats.org/officeDocument/2006/relationships/customXml" Target="../ink/ink830.xml"/><Relationship Id="rId325" Type="http://schemas.openxmlformats.org/officeDocument/2006/relationships/image" Target="../media/image931.png"/><Relationship Id="rId532" Type="http://schemas.openxmlformats.org/officeDocument/2006/relationships/customXml" Target="../ink/ink1037.xml"/><Relationship Id="rId171" Type="http://schemas.openxmlformats.org/officeDocument/2006/relationships/image" Target="../media/image854.png"/><Relationship Id="rId837" Type="http://schemas.openxmlformats.org/officeDocument/2006/relationships/image" Target="../media/image1186.png"/><Relationship Id="rId269" Type="http://schemas.openxmlformats.org/officeDocument/2006/relationships/image" Target="../media/image903.png"/><Relationship Id="rId476" Type="http://schemas.openxmlformats.org/officeDocument/2006/relationships/customXml" Target="../ink/ink1009.xml"/><Relationship Id="rId683" Type="http://schemas.openxmlformats.org/officeDocument/2006/relationships/image" Target="../media/image1109.png"/><Relationship Id="rId33" Type="http://schemas.openxmlformats.org/officeDocument/2006/relationships/image" Target="../media/image785.png"/><Relationship Id="rId129" Type="http://schemas.openxmlformats.org/officeDocument/2006/relationships/image" Target="../media/image833.png"/><Relationship Id="rId336" Type="http://schemas.openxmlformats.org/officeDocument/2006/relationships/customXml" Target="../ink/ink939.xml"/><Relationship Id="rId543" Type="http://schemas.openxmlformats.org/officeDocument/2006/relationships/image" Target="../media/image1040.png"/><Relationship Id="rId182" Type="http://schemas.openxmlformats.org/officeDocument/2006/relationships/customXml" Target="../ink/ink862.xml"/><Relationship Id="rId403" Type="http://schemas.openxmlformats.org/officeDocument/2006/relationships/image" Target="../media/image970.png"/><Relationship Id="rId750" Type="http://schemas.openxmlformats.org/officeDocument/2006/relationships/customXml" Target="../ink/ink1146.xml"/><Relationship Id="rId848" Type="http://schemas.openxmlformats.org/officeDocument/2006/relationships/customXml" Target="../ink/ink1195.xml"/><Relationship Id="rId487" Type="http://schemas.openxmlformats.org/officeDocument/2006/relationships/image" Target="../media/image1012.png"/><Relationship Id="rId610" Type="http://schemas.openxmlformats.org/officeDocument/2006/relationships/customXml" Target="../ink/ink1076.xml"/><Relationship Id="rId694" Type="http://schemas.openxmlformats.org/officeDocument/2006/relationships/customXml" Target="../ink/ink1118.xml"/><Relationship Id="rId708" Type="http://schemas.openxmlformats.org/officeDocument/2006/relationships/customXml" Target="../ink/ink1125.xml"/><Relationship Id="rId347" Type="http://schemas.openxmlformats.org/officeDocument/2006/relationships/image" Target="../media/image942.png"/><Relationship Id="rId44" Type="http://schemas.openxmlformats.org/officeDocument/2006/relationships/customXml" Target="../ink/ink793.xml"/><Relationship Id="rId554" Type="http://schemas.openxmlformats.org/officeDocument/2006/relationships/customXml" Target="../ink/ink1048.xml"/><Relationship Id="rId761" Type="http://schemas.openxmlformats.org/officeDocument/2006/relationships/image" Target="../media/image1148.png"/><Relationship Id="rId859" Type="http://schemas.openxmlformats.org/officeDocument/2006/relationships/image" Target="../media/image1197.png"/><Relationship Id="rId193" Type="http://schemas.openxmlformats.org/officeDocument/2006/relationships/image" Target="../media/image865.png"/><Relationship Id="rId207" Type="http://schemas.openxmlformats.org/officeDocument/2006/relationships/image" Target="../media/image872.png"/><Relationship Id="rId414" Type="http://schemas.openxmlformats.org/officeDocument/2006/relationships/customXml" Target="../ink/ink978.xml"/><Relationship Id="rId498" Type="http://schemas.openxmlformats.org/officeDocument/2006/relationships/customXml" Target="../ink/ink1020.xml"/><Relationship Id="rId621" Type="http://schemas.openxmlformats.org/officeDocument/2006/relationships/image" Target="../media/image1079.png"/><Relationship Id="rId260" Type="http://schemas.openxmlformats.org/officeDocument/2006/relationships/customXml" Target="../ink/ink901.xml"/><Relationship Id="rId719" Type="http://schemas.openxmlformats.org/officeDocument/2006/relationships/image" Target="../media/image1127.png"/><Relationship Id="rId55" Type="http://schemas.openxmlformats.org/officeDocument/2006/relationships/image" Target="../media/image796.png"/><Relationship Id="rId120" Type="http://schemas.openxmlformats.org/officeDocument/2006/relationships/customXml" Target="../ink/ink831.xml"/><Relationship Id="rId358" Type="http://schemas.openxmlformats.org/officeDocument/2006/relationships/customXml" Target="../ink/ink950.xml"/><Relationship Id="rId565" Type="http://schemas.openxmlformats.org/officeDocument/2006/relationships/image" Target="../media/image1051.png"/><Relationship Id="rId772" Type="http://schemas.openxmlformats.org/officeDocument/2006/relationships/customXml" Target="../ink/ink1157.xml"/><Relationship Id="rId218" Type="http://schemas.openxmlformats.org/officeDocument/2006/relationships/customXml" Target="../ink/ink880.xml"/><Relationship Id="rId425" Type="http://schemas.openxmlformats.org/officeDocument/2006/relationships/image" Target="../media/image981.png"/><Relationship Id="rId632" Type="http://schemas.openxmlformats.org/officeDocument/2006/relationships/customXml" Target="../ink/ink1087.xml"/><Relationship Id="rId271" Type="http://schemas.openxmlformats.org/officeDocument/2006/relationships/image" Target="../media/image904.png"/><Relationship Id="rId66" Type="http://schemas.openxmlformats.org/officeDocument/2006/relationships/customXml" Target="../ink/ink804.xml"/><Relationship Id="rId131" Type="http://schemas.openxmlformats.org/officeDocument/2006/relationships/image" Target="../media/image834.png"/><Relationship Id="rId369" Type="http://schemas.openxmlformats.org/officeDocument/2006/relationships/image" Target="../media/image953.png"/><Relationship Id="rId576" Type="http://schemas.openxmlformats.org/officeDocument/2006/relationships/customXml" Target="../ink/ink1059.xml"/><Relationship Id="rId783" Type="http://schemas.openxmlformats.org/officeDocument/2006/relationships/image" Target="../media/image1159.png"/><Relationship Id="rId229" Type="http://schemas.openxmlformats.org/officeDocument/2006/relationships/image" Target="../media/image883.png"/><Relationship Id="rId436" Type="http://schemas.openxmlformats.org/officeDocument/2006/relationships/customXml" Target="../ink/ink989.xml"/><Relationship Id="rId643" Type="http://schemas.openxmlformats.org/officeDocument/2006/relationships/image" Target="../media/image1089.png"/><Relationship Id="rId850" Type="http://schemas.openxmlformats.org/officeDocument/2006/relationships/customXml" Target="../ink/ink1196.xml"/><Relationship Id="rId77" Type="http://schemas.openxmlformats.org/officeDocument/2006/relationships/image" Target="../media/image807.png"/><Relationship Id="rId282" Type="http://schemas.openxmlformats.org/officeDocument/2006/relationships/customXml" Target="../ink/ink912.xml"/><Relationship Id="rId503" Type="http://schemas.openxmlformats.org/officeDocument/2006/relationships/image" Target="../media/image1020.png"/><Relationship Id="rId587" Type="http://schemas.openxmlformats.org/officeDocument/2006/relationships/image" Target="../media/image1062.png"/><Relationship Id="rId710" Type="http://schemas.openxmlformats.org/officeDocument/2006/relationships/customXml" Target="../ink/ink1126.xml"/><Relationship Id="rId808" Type="http://schemas.openxmlformats.org/officeDocument/2006/relationships/customXml" Target="../ink/ink1175.xml"/><Relationship Id="rId8" Type="http://schemas.openxmlformats.org/officeDocument/2006/relationships/customXml" Target="../ink/ink775.xml"/><Relationship Id="rId142" Type="http://schemas.openxmlformats.org/officeDocument/2006/relationships/customXml" Target="../ink/ink842.xml"/><Relationship Id="rId447" Type="http://schemas.openxmlformats.org/officeDocument/2006/relationships/image" Target="../media/image992.png"/><Relationship Id="rId794" Type="http://schemas.openxmlformats.org/officeDocument/2006/relationships/customXml" Target="../ink/ink1168.xml"/><Relationship Id="rId654" Type="http://schemas.openxmlformats.org/officeDocument/2006/relationships/customXml" Target="../ink/ink1098.xml"/><Relationship Id="rId861" Type="http://schemas.openxmlformats.org/officeDocument/2006/relationships/image" Target="../media/image1198.png"/><Relationship Id="rId293" Type="http://schemas.openxmlformats.org/officeDocument/2006/relationships/image" Target="../media/image915.png"/><Relationship Id="rId307" Type="http://schemas.openxmlformats.org/officeDocument/2006/relationships/image" Target="../media/image922.png"/><Relationship Id="rId514" Type="http://schemas.openxmlformats.org/officeDocument/2006/relationships/customXml" Target="../ink/ink1028.xml"/><Relationship Id="rId721" Type="http://schemas.openxmlformats.org/officeDocument/2006/relationships/image" Target="../media/image1128.png"/><Relationship Id="rId88" Type="http://schemas.openxmlformats.org/officeDocument/2006/relationships/customXml" Target="../ink/ink815.xml"/><Relationship Id="rId153" Type="http://schemas.openxmlformats.org/officeDocument/2006/relationships/image" Target="../media/image845.png"/><Relationship Id="rId360" Type="http://schemas.openxmlformats.org/officeDocument/2006/relationships/customXml" Target="../ink/ink951.xml"/><Relationship Id="rId598" Type="http://schemas.openxmlformats.org/officeDocument/2006/relationships/customXml" Target="../ink/ink1070.xml"/><Relationship Id="rId819" Type="http://schemas.openxmlformats.org/officeDocument/2006/relationships/image" Target="../media/image1177.png"/><Relationship Id="rId220" Type="http://schemas.openxmlformats.org/officeDocument/2006/relationships/customXml" Target="../ink/ink881.xml"/><Relationship Id="rId458" Type="http://schemas.openxmlformats.org/officeDocument/2006/relationships/customXml" Target="../ink/ink1000.xml"/><Relationship Id="rId665" Type="http://schemas.openxmlformats.org/officeDocument/2006/relationships/image" Target="../media/image1100.png"/><Relationship Id="rId872" Type="http://schemas.openxmlformats.org/officeDocument/2006/relationships/customXml" Target="../ink/ink1207.xml"/><Relationship Id="rId15" Type="http://schemas.openxmlformats.org/officeDocument/2006/relationships/image" Target="../media/image776.png"/><Relationship Id="rId318" Type="http://schemas.openxmlformats.org/officeDocument/2006/relationships/customXml" Target="../ink/ink930.xml"/><Relationship Id="rId525" Type="http://schemas.openxmlformats.org/officeDocument/2006/relationships/image" Target="../media/image1031.png"/><Relationship Id="rId732" Type="http://schemas.openxmlformats.org/officeDocument/2006/relationships/customXml" Target="../ink/ink1137.xml"/></Relationships>
</file>

<file path=ppt/slides/_rels/slide12.xml.rels><?xml version="1.0" encoding="UTF-8" standalone="yes"?>
<Relationships xmlns="http://schemas.openxmlformats.org/package/2006/relationships"><Relationship Id="rId117" Type="http://schemas.openxmlformats.org/officeDocument/2006/relationships/image" Target="../media/image1268.png"/><Relationship Id="rId21" Type="http://schemas.openxmlformats.org/officeDocument/2006/relationships/customXml" Target="../ink/ink1224.xml"/><Relationship Id="rId42" Type="http://schemas.openxmlformats.org/officeDocument/2006/relationships/image" Target="../media/image1232.png"/><Relationship Id="rId63" Type="http://schemas.openxmlformats.org/officeDocument/2006/relationships/customXml" Target="../ink/ink1245.xml"/><Relationship Id="rId84" Type="http://schemas.openxmlformats.org/officeDocument/2006/relationships/customXml" Target="../ink/ink1256.xml"/><Relationship Id="rId138" Type="http://schemas.openxmlformats.org/officeDocument/2006/relationships/customXml" Target="../ink/ink1283.xml"/><Relationship Id="rId159" Type="http://schemas.openxmlformats.org/officeDocument/2006/relationships/customXml" Target="../ink/ink1293.xml"/><Relationship Id="rId170" Type="http://schemas.openxmlformats.org/officeDocument/2006/relationships/image" Target="../media/image1294.png"/><Relationship Id="rId107" Type="http://schemas.openxmlformats.org/officeDocument/2006/relationships/image" Target="../media/image1263.png"/><Relationship Id="rId11" Type="http://schemas.openxmlformats.org/officeDocument/2006/relationships/customXml" Target="../ink/ink1219.xml"/><Relationship Id="rId32" Type="http://schemas.openxmlformats.org/officeDocument/2006/relationships/image" Target="../media/image1227.png"/><Relationship Id="rId53" Type="http://schemas.openxmlformats.org/officeDocument/2006/relationships/customXml" Target="../ink/ink1240.xml"/><Relationship Id="rId74" Type="http://schemas.openxmlformats.org/officeDocument/2006/relationships/image" Target="../media/image1247.png"/><Relationship Id="rId128" Type="http://schemas.openxmlformats.org/officeDocument/2006/relationships/customXml" Target="../ink/ink1278.xml"/><Relationship Id="rId149" Type="http://schemas.openxmlformats.org/officeDocument/2006/relationships/image" Target="../media/image1284.png"/><Relationship Id="rId5" Type="http://schemas.openxmlformats.org/officeDocument/2006/relationships/customXml" Target="../ink/ink1216.xml"/><Relationship Id="rId95" Type="http://schemas.openxmlformats.org/officeDocument/2006/relationships/image" Target="../media/image1257.png"/><Relationship Id="rId160" Type="http://schemas.openxmlformats.org/officeDocument/2006/relationships/image" Target="../media/image1289.png"/><Relationship Id="rId181" Type="http://schemas.openxmlformats.org/officeDocument/2006/relationships/customXml" Target="../ink/ink1304.xml"/><Relationship Id="rId22" Type="http://schemas.openxmlformats.org/officeDocument/2006/relationships/image" Target="../media/image1222.png"/><Relationship Id="rId43" Type="http://schemas.openxmlformats.org/officeDocument/2006/relationships/customXml" Target="../ink/ink1235.xml"/><Relationship Id="rId64" Type="http://schemas.openxmlformats.org/officeDocument/2006/relationships/image" Target="../media/image1242.png"/><Relationship Id="rId118" Type="http://schemas.openxmlformats.org/officeDocument/2006/relationships/customXml" Target="../ink/ink1273.xml"/><Relationship Id="rId139" Type="http://schemas.openxmlformats.org/officeDocument/2006/relationships/image" Target="../media/image1279.png"/><Relationship Id="rId85" Type="http://schemas.openxmlformats.org/officeDocument/2006/relationships/image" Target="../media/image1252.png"/><Relationship Id="rId150" Type="http://schemas.openxmlformats.org/officeDocument/2006/relationships/customXml" Target="../ink/ink1289.xml"/><Relationship Id="rId171" Type="http://schemas.openxmlformats.org/officeDocument/2006/relationships/customXml" Target="../ink/ink1299.xml"/><Relationship Id="rId12" Type="http://schemas.openxmlformats.org/officeDocument/2006/relationships/image" Target="../media/image1217.png"/><Relationship Id="rId33" Type="http://schemas.openxmlformats.org/officeDocument/2006/relationships/customXml" Target="../ink/ink1230.xml"/><Relationship Id="rId108" Type="http://schemas.openxmlformats.org/officeDocument/2006/relationships/customXml" Target="../ink/ink1268.xml"/><Relationship Id="rId129" Type="http://schemas.openxmlformats.org/officeDocument/2006/relationships/image" Target="../media/image1274.png"/><Relationship Id="rId54" Type="http://schemas.openxmlformats.org/officeDocument/2006/relationships/image" Target="../media/image1237.png"/><Relationship Id="rId75" Type="http://schemas.openxmlformats.org/officeDocument/2006/relationships/customXml" Target="../ink/ink1251.xml"/><Relationship Id="rId96" Type="http://schemas.openxmlformats.org/officeDocument/2006/relationships/customXml" Target="../ink/ink1262.xml"/><Relationship Id="rId140" Type="http://schemas.openxmlformats.org/officeDocument/2006/relationships/customXml" Target="../ink/ink1284.xml"/><Relationship Id="rId161" Type="http://schemas.openxmlformats.org/officeDocument/2006/relationships/customXml" Target="../ink/ink1294.xml"/><Relationship Id="rId182" Type="http://schemas.openxmlformats.org/officeDocument/2006/relationships/image" Target="../media/image1300.png"/><Relationship Id="rId6" Type="http://schemas.openxmlformats.org/officeDocument/2006/relationships/image" Target="../media/image1214.png"/><Relationship Id="rId23" Type="http://schemas.openxmlformats.org/officeDocument/2006/relationships/customXml" Target="../ink/ink1225.xml"/><Relationship Id="rId119" Type="http://schemas.openxmlformats.org/officeDocument/2006/relationships/image" Target="../media/image1269.png"/><Relationship Id="rId44" Type="http://schemas.openxmlformats.org/officeDocument/2006/relationships/image" Target="../media/image36.png"/><Relationship Id="rId60" Type="http://schemas.openxmlformats.org/officeDocument/2006/relationships/image" Target="../media/image1240.png"/><Relationship Id="rId65" Type="http://schemas.openxmlformats.org/officeDocument/2006/relationships/customXml" Target="../ink/ink1246.xml"/><Relationship Id="rId81" Type="http://schemas.openxmlformats.org/officeDocument/2006/relationships/image" Target="../media/image1250.png"/><Relationship Id="rId86" Type="http://schemas.openxmlformats.org/officeDocument/2006/relationships/customXml" Target="../ink/ink1257.xml"/><Relationship Id="rId130" Type="http://schemas.openxmlformats.org/officeDocument/2006/relationships/customXml" Target="../ink/ink1279.xml"/><Relationship Id="rId135" Type="http://schemas.openxmlformats.org/officeDocument/2006/relationships/image" Target="../media/image1277.png"/><Relationship Id="rId151" Type="http://schemas.openxmlformats.org/officeDocument/2006/relationships/image" Target="../media/image1285.png"/><Relationship Id="rId156" Type="http://schemas.openxmlformats.org/officeDocument/2006/relationships/image" Target="../media/image1288.png"/><Relationship Id="rId177" Type="http://schemas.openxmlformats.org/officeDocument/2006/relationships/customXml" Target="../ink/ink1302.xml"/><Relationship Id="rId172" Type="http://schemas.openxmlformats.org/officeDocument/2006/relationships/image" Target="../media/image1295.png"/><Relationship Id="rId13" Type="http://schemas.openxmlformats.org/officeDocument/2006/relationships/customXml" Target="../ink/ink1220.xml"/><Relationship Id="rId18" Type="http://schemas.openxmlformats.org/officeDocument/2006/relationships/image" Target="../media/image1220.png"/><Relationship Id="rId39" Type="http://schemas.openxmlformats.org/officeDocument/2006/relationships/customXml" Target="../ink/ink1233.xml"/><Relationship Id="rId109" Type="http://schemas.openxmlformats.org/officeDocument/2006/relationships/image" Target="../media/image1264.png"/><Relationship Id="rId34" Type="http://schemas.openxmlformats.org/officeDocument/2006/relationships/image" Target="../media/image1228.png"/><Relationship Id="rId50" Type="http://schemas.openxmlformats.org/officeDocument/2006/relationships/image" Target="../media/image1235.png"/><Relationship Id="rId55" Type="http://schemas.openxmlformats.org/officeDocument/2006/relationships/customXml" Target="../ink/ink1241.xml"/><Relationship Id="rId76" Type="http://schemas.openxmlformats.org/officeDocument/2006/relationships/image" Target="../media/image1248.png"/><Relationship Id="rId97" Type="http://schemas.openxmlformats.org/officeDocument/2006/relationships/image" Target="../media/image1258.png"/><Relationship Id="rId104" Type="http://schemas.openxmlformats.org/officeDocument/2006/relationships/customXml" Target="../ink/ink1266.xml"/><Relationship Id="rId120" Type="http://schemas.openxmlformats.org/officeDocument/2006/relationships/customXml" Target="../ink/ink1274.xml"/><Relationship Id="rId125" Type="http://schemas.openxmlformats.org/officeDocument/2006/relationships/image" Target="../media/image1272.png"/><Relationship Id="rId141" Type="http://schemas.openxmlformats.org/officeDocument/2006/relationships/image" Target="../media/image1280.png"/><Relationship Id="rId146" Type="http://schemas.openxmlformats.org/officeDocument/2006/relationships/customXml" Target="../ink/ink1287.xml"/><Relationship Id="rId167" Type="http://schemas.openxmlformats.org/officeDocument/2006/relationships/customXml" Target="../ink/ink1297.xml"/><Relationship Id="rId7" Type="http://schemas.openxmlformats.org/officeDocument/2006/relationships/customXml" Target="../ink/ink1217.xml"/><Relationship Id="rId71" Type="http://schemas.openxmlformats.org/officeDocument/2006/relationships/customXml" Target="../ink/ink1249.xml"/><Relationship Id="rId92" Type="http://schemas.openxmlformats.org/officeDocument/2006/relationships/customXml" Target="../ink/ink1260.xml"/><Relationship Id="rId162" Type="http://schemas.openxmlformats.org/officeDocument/2006/relationships/image" Target="../media/image1290.png"/><Relationship Id="rId2" Type="http://schemas.openxmlformats.org/officeDocument/2006/relationships/image" Target="../media/image302.png"/><Relationship Id="rId29" Type="http://schemas.openxmlformats.org/officeDocument/2006/relationships/customXml" Target="../ink/ink1228.xml"/><Relationship Id="rId24" Type="http://schemas.openxmlformats.org/officeDocument/2006/relationships/image" Target="../media/image1223.png"/><Relationship Id="rId40" Type="http://schemas.openxmlformats.org/officeDocument/2006/relationships/image" Target="../media/image1231.png"/><Relationship Id="rId45" Type="http://schemas.openxmlformats.org/officeDocument/2006/relationships/customXml" Target="../ink/ink1236.xml"/><Relationship Id="rId66" Type="http://schemas.openxmlformats.org/officeDocument/2006/relationships/image" Target="../media/image1243.png"/><Relationship Id="rId87" Type="http://schemas.openxmlformats.org/officeDocument/2006/relationships/image" Target="../media/image1253.png"/><Relationship Id="rId110" Type="http://schemas.openxmlformats.org/officeDocument/2006/relationships/customXml" Target="../ink/ink1269.xml"/><Relationship Id="rId115" Type="http://schemas.openxmlformats.org/officeDocument/2006/relationships/image" Target="../media/image1267.png"/><Relationship Id="rId131" Type="http://schemas.openxmlformats.org/officeDocument/2006/relationships/image" Target="../media/image1275.png"/><Relationship Id="rId136" Type="http://schemas.openxmlformats.org/officeDocument/2006/relationships/customXml" Target="../ink/ink1282.xml"/><Relationship Id="rId157" Type="http://schemas.openxmlformats.org/officeDocument/2006/relationships/customXml" Target="../ink/ink1292.xml"/><Relationship Id="rId178" Type="http://schemas.openxmlformats.org/officeDocument/2006/relationships/image" Target="../media/image1298.png"/><Relationship Id="rId61" Type="http://schemas.openxmlformats.org/officeDocument/2006/relationships/customXml" Target="../ink/ink1244.xml"/><Relationship Id="rId82" Type="http://schemas.openxmlformats.org/officeDocument/2006/relationships/customXml" Target="../ink/ink1255.xml"/><Relationship Id="rId152" Type="http://schemas.openxmlformats.org/officeDocument/2006/relationships/image" Target="../media/image303.emf"/><Relationship Id="rId173" Type="http://schemas.openxmlformats.org/officeDocument/2006/relationships/customXml" Target="../ink/ink1300.xml"/><Relationship Id="rId19" Type="http://schemas.openxmlformats.org/officeDocument/2006/relationships/customXml" Target="../ink/ink1223.xml"/><Relationship Id="rId14" Type="http://schemas.openxmlformats.org/officeDocument/2006/relationships/image" Target="../media/image1218.png"/><Relationship Id="rId30" Type="http://schemas.openxmlformats.org/officeDocument/2006/relationships/image" Target="../media/image1226.png"/><Relationship Id="rId35" Type="http://schemas.openxmlformats.org/officeDocument/2006/relationships/customXml" Target="../ink/ink1231.xml"/><Relationship Id="rId56" Type="http://schemas.openxmlformats.org/officeDocument/2006/relationships/image" Target="../media/image1238.png"/><Relationship Id="rId77" Type="http://schemas.openxmlformats.org/officeDocument/2006/relationships/customXml" Target="../ink/ink1252.xml"/><Relationship Id="rId100" Type="http://schemas.openxmlformats.org/officeDocument/2006/relationships/customXml" Target="../ink/ink1264.xml"/><Relationship Id="rId105" Type="http://schemas.openxmlformats.org/officeDocument/2006/relationships/image" Target="../media/image1262.png"/><Relationship Id="rId126" Type="http://schemas.openxmlformats.org/officeDocument/2006/relationships/customXml" Target="../ink/ink1277.xml"/><Relationship Id="rId147" Type="http://schemas.openxmlformats.org/officeDocument/2006/relationships/image" Target="../media/image1283.png"/><Relationship Id="rId168" Type="http://schemas.openxmlformats.org/officeDocument/2006/relationships/image" Target="../media/image1293.png"/><Relationship Id="rId8" Type="http://schemas.openxmlformats.org/officeDocument/2006/relationships/image" Target="../media/image1215.png"/><Relationship Id="rId51" Type="http://schemas.openxmlformats.org/officeDocument/2006/relationships/customXml" Target="../ink/ink1239.xml"/><Relationship Id="rId72" Type="http://schemas.openxmlformats.org/officeDocument/2006/relationships/image" Target="../media/image1246.png"/><Relationship Id="rId93" Type="http://schemas.openxmlformats.org/officeDocument/2006/relationships/image" Target="../media/image1256.png"/><Relationship Id="rId98" Type="http://schemas.openxmlformats.org/officeDocument/2006/relationships/customXml" Target="../ink/ink1263.xml"/><Relationship Id="rId121" Type="http://schemas.openxmlformats.org/officeDocument/2006/relationships/image" Target="../media/image1270.png"/><Relationship Id="rId142" Type="http://schemas.openxmlformats.org/officeDocument/2006/relationships/customXml" Target="../ink/ink1285.xml"/><Relationship Id="rId163" Type="http://schemas.openxmlformats.org/officeDocument/2006/relationships/customXml" Target="../ink/ink1295.xml"/><Relationship Id="rId3" Type="http://schemas.openxmlformats.org/officeDocument/2006/relationships/customXml" Target="../ink/ink1215.xml"/><Relationship Id="rId25" Type="http://schemas.openxmlformats.org/officeDocument/2006/relationships/customXml" Target="../ink/ink1226.xml"/><Relationship Id="rId46" Type="http://schemas.openxmlformats.org/officeDocument/2006/relationships/image" Target="../media/image1233.png"/><Relationship Id="rId67" Type="http://schemas.openxmlformats.org/officeDocument/2006/relationships/customXml" Target="../ink/ink1247.xml"/><Relationship Id="rId116" Type="http://schemas.openxmlformats.org/officeDocument/2006/relationships/customXml" Target="../ink/ink1272.xml"/><Relationship Id="rId137" Type="http://schemas.openxmlformats.org/officeDocument/2006/relationships/image" Target="../media/image1278.png"/><Relationship Id="rId158" Type="http://schemas.openxmlformats.org/officeDocument/2006/relationships/image" Target="../media/image948.png"/><Relationship Id="rId20" Type="http://schemas.openxmlformats.org/officeDocument/2006/relationships/image" Target="../media/image1221.png"/><Relationship Id="rId41" Type="http://schemas.openxmlformats.org/officeDocument/2006/relationships/customXml" Target="../ink/ink1234.xml"/><Relationship Id="rId62" Type="http://schemas.openxmlformats.org/officeDocument/2006/relationships/image" Target="../media/image1241.png"/><Relationship Id="rId83" Type="http://schemas.openxmlformats.org/officeDocument/2006/relationships/image" Target="../media/image1251.png"/><Relationship Id="rId88" Type="http://schemas.openxmlformats.org/officeDocument/2006/relationships/customXml" Target="../ink/ink1258.xml"/><Relationship Id="rId111" Type="http://schemas.openxmlformats.org/officeDocument/2006/relationships/image" Target="../media/image1265.png"/><Relationship Id="rId132" Type="http://schemas.openxmlformats.org/officeDocument/2006/relationships/customXml" Target="../ink/ink1280.xml"/><Relationship Id="rId153" Type="http://schemas.openxmlformats.org/officeDocument/2006/relationships/customXml" Target="../ink/ink1290.xml"/><Relationship Id="rId174" Type="http://schemas.openxmlformats.org/officeDocument/2006/relationships/image" Target="../media/image1296.png"/><Relationship Id="rId179" Type="http://schemas.openxmlformats.org/officeDocument/2006/relationships/customXml" Target="../ink/ink1303.xml"/><Relationship Id="rId15" Type="http://schemas.openxmlformats.org/officeDocument/2006/relationships/customXml" Target="../ink/ink1221.xml"/><Relationship Id="rId36" Type="http://schemas.openxmlformats.org/officeDocument/2006/relationships/image" Target="../media/image1229.png"/><Relationship Id="rId57" Type="http://schemas.openxmlformats.org/officeDocument/2006/relationships/customXml" Target="../ink/ink1242.xml"/><Relationship Id="rId106" Type="http://schemas.openxmlformats.org/officeDocument/2006/relationships/customXml" Target="../ink/ink1267.xml"/><Relationship Id="rId127" Type="http://schemas.openxmlformats.org/officeDocument/2006/relationships/image" Target="../media/image1273.png"/><Relationship Id="rId10" Type="http://schemas.openxmlformats.org/officeDocument/2006/relationships/image" Target="../media/image1216.png"/><Relationship Id="rId31" Type="http://schemas.openxmlformats.org/officeDocument/2006/relationships/customXml" Target="../ink/ink1229.xml"/><Relationship Id="rId52" Type="http://schemas.openxmlformats.org/officeDocument/2006/relationships/image" Target="../media/image1236.png"/><Relationship Id="rId73" Type="http://schemas.openxmlformats.org/officeDocument/2006/relationships/customXml" Target="../ink/ink1250.xml"/><Relationship Id="rId78" Type="http://schemas.openxmlformats.org/officeDocument/2006/relationships/image" Target="../media/image1249.png"/><Relationship Id="rId94" Type="http://schemas.openxmlformats.org/officeDocument/2006/relationships/customXml" Target="../ink/ink1261.xml"/><Relationship Id="rId99" Type="http://schemas.openxmlformats.org/officeDocument/2006/relationships/image" Target="../media/image1259.png"/><Relationship Id="rId101" Type="http://schemas.openxmlformats.org/officeDocument/2006/relationships/image" Target="../media/image1260.png"/><Relationship Id="rId122" Type="http://schemas.openxmlformats.org/officeDocument/2006/relationships/customXml" Target="../ink/ink1275.xml"/><Relationship Id="rId143" Type="http://schemas.openxmlformats.org/officeDocument/2006/relationships/image" Target="../media/image1281.png"/><Relationship Id="rId148" Type="http://schemas.openxmlformats.org/officeDocument/2006/relationships/customXml" Target="../ink/ink1288.xml"/><Relationship Id="rId164" Type="http://schemas.openxmlformats.org/officeDocument/2006/relationships/image" Target="../media/image1291.png"/><Relationship Id="rId169" Type="http://schemas.openxmlformats.org/officeDocument/2006/relationships/customXml" Target="../ink/ink1298.xml"/><Relationship Id="rId4" Type="http://schemas.openxmlformats.org/officeDocument/2006/relationships/image" Target="../media/image1213.png"/><Relationship Id="rId9" Type="http://schemas.openxmlformats.org/officeDocument/2006/relationships/customXml" Target="../ink/ink1218.xml"/><Relationship Id="rId180" Type="http://schemas.openxmlformats.org/officeDocument/2006/relationships/image" Target="../media/image1299.png"/><Relationship Id="rId26" Type="http://schemas.openxmlformats.org/officeDocument/2006/relationships/image" Target="../media/image1224.png"/><Relationship Id="rId47" Type="http://schemas.openxmlformats.org/officeDocument/2006/relationships/customXml" Target="../ink/ink1237.xml"/><Relationship Id="rId68" Type="http://schemas.openxmlformats.org/officeDocument/2006/relationships/image" Target="../media/image1244.png"/><Relationship Id="rId89" Type="http://schemas.openxmlformats.org/officeDocument/2006/relationships/image" Target="../media/image1254.png"/><Relationship Id="rId112" Type="http://schemas.openxmlformats.org/officeDocument/2006/relationships/customXml" Target="../ink/ink1270.xml"/><Relationship Id="rId133" Type="http://schemas.openxmlformats.org/officeDocument/2006/relationships/image" Target="../media/image1276.png"/><Relationship Id="rId154" Type="http://schemas.openxmlformats.org/officeDocument/2006/relationships/image" Target="../media/image1287.png"/><Relationship Id="rId175" Type="http://schemas.openxmlformats.org/officeDocument/2006/relationships/customXml" Target="../ink/ink1301.xml"/><Relationship Id="rId16" Type="http://schemas.openxmlformats.org/officeDocument/2006/relationships/image" Target="../media/image1219.png"/><Relationship Id="rId37" Type="http://schemas.openxmlformats.org/officeDocument/2006/relationships/customXml" Target="../ink/ink1232.xml"/><Relationship Id="rId58" Type="http://schemas.openxmlformats.org/officeDocument/2006/relationships/image" Target="../media/image1239.png"/><Relationship Id="rId79" Type="http://schemas.openxmlformats.org/officeDocument/2006/relationships/customXml" Target="../ink/ink1253.xml"/><Relationship Id="rId102" Type="http://schemas.openxmlformats.org/officeDocument/2006/relationships/customXml" Target="../ink/ink1265.xml"/><Relationship Id="rId123" Type="http://schemas.openxmlformats.org/officeDocument/2006/relationships/image" Target="../media/image1271.png"/><Relationship Id="rId144" Type="http://schemas.openxmlformats.org/officeDocument/2006/relationships/customXml" Target="../ink/ink1286.xml"/><Relationship Id="rId90" Type="http://schemas.openxmlformats.org/officeDocument/2006/relationships/customXml" Target="../ink/ink1259.xml"/><Relationship Id="rId165" Type="http://schemas.openxmlformats.org/officeDocument/2006/relationships/customXml" Target="../ink/ink1296.xml"/><Relationship Id="rId27" Type="http://schemas.openxmlformats.org/officeDocument/2006/relationships/customXml" Target="../ink/ink1227.xml"/><Relationship Id="rId48" Type="http://schemas.openxmlformats.org/officeDocument/2006/relationships/image" Target="../media/image1234.png"/><Relationship Id="rId69" Type="http://schemas.openxmlformats.org/officeDocument/2006/relationships/customXml" Target="../ink/ink1248.xml"/><Relationship Id="rId113" Type="http://schemas.openxmlformats.org/officeDocument/2006/relationships/image" Target="../media/image1266.png"/><Relationship Id="rId134" Type="http://schemas.openxmlformats.org/officeDocument/2006/relationships/customXml" Target="../ink/ink1281.xml"/><Relationship Id="rId80" Type="http://schemas.openxmlformats.org/officeDocument/2006/relationships/customXml" Target="../ink/ink1254.xml"/><Relationship Id="rId155" Type="http://schemas.openxmlformats.org/officeDocument/2006/relationships/customXml" Target="../ink/ink1291.xml"/><Relationship Id="rId176" Type="http://schemas.openxmlformats.org/officeDocument/2006/relationships/image" Target="../media/image1297.png"/><Relationship Id="rId17" Type="http://schemas.openxmlformats.org/officeDocument/2006/relationships/customXml" Target="../ink/ink1222.xml"/><Relationship Id="rId38" Type="http://schemas.openxmlformats.org/officeDocument/2006/relationships/image" Target="../media/image1230.png"/><Relationship Id="rId59" Type="http://schemas.openxmlformats.org/officeDocument/2006/relationships/customXml" Target="../ink/ink1243.xml"/><Relationship Id="rId103" Type="http://schemas.openxmlformats.org/officeDocument/2006/relationships/image" Target="../media/image1261.png"/><Relationship Id="rId124" Type="http://schemas.openxmlformats.org/officeDocument/2006/relationships/customXml" Target="../ink/ink1276.xml"/><Relationship Id="rId70" Type="http://schemas.openxmlformats.org/officeDocument/2006/relationships/image" Target="../media/image1245.png"/><Relationship Id="rId91" Type="http://schemas.openxmlformats.org/officeDocument/2006/relationships/image" Target="../media/image1255.png"/><Relationship Id="rId145" Type="http://schemas.openxmlformats.org/officeDocument/2006/relationships/image" Target="../media/image1282.png"/><Relationship Id="rId166" Type="http://schemas.openxmlformats.org/officeDocument/2006/relationships/image" Target="../media/image1292.png"/><Relationship Id="rId1" Type="http://schemas.openxmlformats.org/officeDocument/2006/relationships/slideLayout" Target="../slideLayouts/slideLayout1.xml"/><Relationship Id="rId28" Type="http://schemas.openxmlformats.org/officeDocument/2006/relationships/image" Target="../media/image1225.png"/><Relationship Id="rId49" Type="http://schemas.openxmlformats.org/officeDocument/2006/relationships/customXml" Target="../ink/ink1238.xml"/><Relationship Id="rId114" Type="http://schemas.openxmlformats.org/officeDocument/2006/relationships/customXml" Target="../ink/ink1271.xml"/></Relationships>
</file>

<file path=ppt/slides/_rels/slide13.xml.rels><?xml version="1.0" encoding="UTF-8" standalone="yes"?>
<Relationships xmlns="http://schemas.openxmlformats.org/package/2006/relationships"><Relationship Id="rId117" Type="http://schemas.openxmlformats.org/officeDocument/2006/relationships/customXml" Target="../ink/ink1364.xml"/><Relationship Id="rId21" Type="http://schemas.openxmlformats.org/officeDocument/2006/relationships/image" Target="../media/image1309.png"/><Relationship Id="rId42" Type="http://schemas.openxmlformats.org/officeDocument/2006/relationships/customXml" Target="../ink/ink1325.xml"/><Relationship Id="rId63" Type="http://schemas.openxmlformats.org/officeDocument/2006/relationships/customXml" Target="../ink/ink1336.xml"/><Relationship Id="rId84" Type="http://schemas.openxmlformats.org/officeDocument/2006/relationships/image" Target="../media/image1338.png"/><Relationship Id="rId138" Type="http://schemas.openxmlformats.org/officeDocument/2006/relationships/image" Target="../media/image1364.png"/><Relationship Id="rId159" Type="http://schemas.openxmlformats.org/officeDocument/2006/relationships/customXml" Target="../ink/ink1385.xml"/><Relationship Id="rId170" Type="http://schemas.openxmlformats.org/officeDocument/2006/relationships/image" Target="../media/image1380.png"/><Relationship Id="rId191" Type="http://schemas.openxmlformats.org/officeDocument/2006/relationships/customXml" Target="../ink/ink1401.xml"/><Relationship Id="rId205" Type="http://schemas.openxmlformats.org/officeDocument/2006/relationships/customXml" Target="../ink/ink1408.xml"/><Relationship Id="rId226" Type="http://schemas.openxmlformats.org/officeDocument/2006/relationships/image" Target="../media/image1408.png"/><Relationship Id="rId107" Type="http://schemas.openxmlformats.org/officeDocument/2006/relationships/image" Target="../media/image1349.png"/><Relationship Id="rId11" Type="http://schemas.openxmlformats.org/officeDocument/2006/relationships/customXml" Target="../ink/ink1309.xml"/><Relationship Id="rId32" Type="http://schemas.openxmlformats.org/officeDocument/2006/relationships/customXml" Target="../ink/ink1320.xml"/><Relationship Id="rId53" Type="http://schemas.openxmlformats.org/officeDocument/2006/relationships/customXml" Target="../ink/ink1331.xml"/><Relationship Id="rId74" Type="http://schemas.openxmlformats.org/officeDocument/2006/relationships/image" Target="../media/image1333.png"/><Relationship Id="rId128" Type="http://schemas.openxmlformats.org/officeDocument/2006/relationships/image" Target="../media/image1359.png"/><Relationship Id="rId149" Type="http://schemas.openxmlformats.org/officeDocument/2006/relationships/customXml" Target="../ink/ink1380.xml"/><Relationship Id="rId5" Type="http://schemas.openxmlformats.org/officeDocument/2006/relationships/customXml" Target="../ink/ink1306.xml"/><Relationship Id="rId95" Type="http://schemas.openxmlformats.org/officeDocument/2006/relationships/image" Target="../media/image1343.png"/><Relationship Id="rId160" Type="http://schemas.openxmlformats.org/officeDocument/2006/relationships/image" Target="../media/image1375.png"/><Relationship Id="rId181" Type="http://schemas.openxmlformats.org/officeDocument/2006/relationships/customXml" Target="../ink/ink1396.xml"/><Relationship Id="rId216" Type="http://schemas.openxmlformats.org/officeDocument/2006/relationships/image" Target="../media/image1403.png"/><Relationship Id="rId237" Type="http://schemas.openxmlformats.org/officeDocument/2006/relationships/customXml" Target="../ink/ink1424.xml"/><Relationship Id="rId22" Type="http://schemas.openxmlformats.org/officeDocument/2006/relationships/customXml" Target="../ink/ink1315.xml"/><Relationship Id="rId43" Type="http://schemas.openxmlformats.org/officeDocument/2006/relationships/image" Target="../media/image1319.png"/><Relationship Id="rId64" Type="http://schemas.openxmlformats.org/officeDocument/2006/relationships/image" Target="../media/image1328.png"/><Relationship Id="rId118" Type="http://schemas.openxmlformats.org/officeDocument/2006/relationships/image" Target="../media/image1354.png"/><Relationship Id="rId139" Type="http://schemas.openxmlformats.org/officeDocument/2006/relationships/customXml" Target="../ink/ink1375.xml"/><Relationship Id="rId85" Type="http://schemas.openxmlformats.org/officeDocument/2006/relationships/customXml" Target="../ink/ink1347.xml"/><Relationship Id="rId150" Type="http://schemas.openxmlformats.org/officeDocument/2006/relationships/image" Target="../media/image1370.png"/><Relationship Id="rId171" Type="http://schemas.openxmlformats.org/officeDocument/2006/relationships/customXml" Target="../ink/ink1391.xml"/><Relationship Id="rId192" Type="http://schemas.openxmlformats.org/officeDocument/2006/relationships/image" Target="../media/image1391.png"/><Relationship Id="rId206" Type="http://schemas.openxmlformats.org/officeDocument/2006/relationships/image" Target="../media/image1398.png"/><Relationship Id="rId227" Type="http://schemas.openxmlformats.org/officeDocument/2006/relationships/customXml" Target="../ink/ink1419.xml"/><Relationship Id="rId12" Type="http://schemas.openxmlformats.org/officeDocument/2006/relationships/image" Target="../media/image1305.png"/><Relationship Id="rId33" Type="http://schemas.openxmlformats.org/officeDocument/2006/relationships/image" Target="../media/image1314.png"/><Relationship Id="rId108" Type="http://schemas.openxmlformats.org/officeDocument/2006/relationships/customXml" Target="../ink/ink1359.xml"/><Relationship Id="rId129" Type="http://schemas.openxmlformats.org/officeDocument/2006/relationships/customXml" Target="../ink/ink1370.xml"/><Relationship Id="rId54" Type="http://schemas.openxmlformats.org/officeDocument/2006/relationships/image" Target="../media/image1323.png"/><Relationship Id="rId75" Type="http://schemas.openxmlformats.org/officeDocument/2006/relationships/customXml" Target="../ink/ink1342.xml"/><Relationship Id="rId96" Type="http://schemas.openxmlformats.org/officeDocument/2006/relationships/customXml" Target="../ink/ink1353.xml"/><Relationship Id="rId140" Type="http://schemas.openxmlformats.org/officeDocument/2006/relationships/image" Target="../media/image1365.png"/><Relationship Id="rId161" Type="http://schemas.openxmlformats.org/officeDocument/2006/relationships/customXml" Target="../ink/ink1386.xml"/><Relationship Id="rId182" Type="http://schemas.openxmlformats.org/officeDocument/2006/relationships/image" Target="../media/image1386.png"/><Relationship Id="rId217" Type="http://schemas.openxmlformats.org/officeDocument/2006/relationships/customXml" Target="../ink/ink1414.xml"/><Relationship Id="rId6" Type="http://schemas.openxmlformats.org/officeDocument/2006/relationships/image" Target="../media/image1302.png"/><Relationship Id="rId238" Type="http://schemas.openxmlformats.org/officeDocument/2006/relationships/image" Target="../media/image1414.png"/><Relationship Id="rId23" Type="http://schemas.openxmlformats.org/officeDocument/2006/relationships/image" Target="../media/image1310.png"/><Relationship Id="rId119" Type="http://schemas.openxmlformats.org/officeDocument/2006/relationships/customXml" Target="../ink/ink1365.xml"/><Relationship Id="rId44" Type="http://schemas.openxmlformats.org/officeDocument/2006/relationships/customXml" Target="../ink/ink1326.xml"/><Relationship Id="rId65" Type="http://schemas.openxmlformats.org/officeDocument/2006/relationships/customXml" Target="../ink/ink1337.xml"/><Relationship Id="rId86" Type="http://schemas.openxmlformats.org/officeDocument/2006/relationships/image" Target="../media/image1339.png"/><Relationship Id="rId130" Type="http://schemas.openxmlformats.org/officeDocument/2006/relationships/image" Target="../media/image1360.png"/><Relationship Id="rId151" Type="http://schemas.openxmlformats.org/officeDocument/2006/relationships/customXml" Target="../ink/ink1381.xml"/><Relationship Id="rId172" Type="http://schemas.openxmlformats.org/officeDocument/2006/relationships/image" Target="../media/image1381.png"/><Relationship Id="rId193" Type="http://schemas.openxmlformats.org/officeDocument/2006/relationships/customXml" Target="../ink/ink1402.xml"/><Relationship Id="rId207" Type="http://schemas.openxmlformats.org/officeDocument/2006/relationships/customXml" Target="../ink/ink1409.xml"/><Relationship Id="rId228" Type="http://schemas.openxmlformats.org/officeDocument/2006/relationships/image" Target="../media/image1409.png"/><Relationship Id="rId13" Type="http://schemas.openxmlformats.org/officeDocument/2006/relationships/customXml" Target="../ink/ink1310.xml"/><Relationship Id="rId109" Type="http://schemas.openxmlformats.org/officeDocument/2006/relationships/image" Target="../media/image1350.png"/><Relationship Id="rId34" Type="http://schemas.openxmlformats.org/officeDocument/2006/relationships/customXml" Target="../ink/ink1321.xml"/><Relationship Id="rId55" Type="http://schemas.openxmlformats.org/officeDocument/2006/relationships/customXml" Target="../ink/ink1332.xml"/><Relationship Id="rId76" Type="http://schemas.openxmlformats.org/officeDocument/2006/relationships/image" Target="../media/image1334.png"/><Relationship Id="rId97" Type="http://schemas.openxmlformats.org/officeDocument/2006/relationships/image" Target="../media/image1344.png"/><Relationship Id="rId120" Type="http://schemas.openxmlformats.org/officeDocument/2006/relationships/image" Target="../media/image1355.png"/><Relationship Id="rId141" Type="http://schemas.openxmlformats.org/officeDocument/2006/relationships/customXml" Target="../ink/ink1376.xml"/><Relationship Id="rId7" Type="http://schemas.openxmlformats.org/officeDocument/2006/relationships/customXml" Target="../ink/ink1307.xml"/><Relationship Id="rId162" Type="http://schemas.openxmlformats.org/officeDocument/2006/relationships/image" Target="../media/image1376.png"/><Relationship Id="rId183" Type="http://schemas.openxmlformats.org/officeDocument/2006/relationships/customXml" Target="../ink/ink1397.xml"/><Relationship Id="rId218" Type="http://schemas.openxmlformats.org/officeDocument/2006/relationships/image" Target="../media/image1404.png"/><Relationship Id="rId239" Type="http://schemas.openxmlformats.org/officeDocument/2006/relationships/customXml" Target="../ink/ink1425.xml"/><Relationship Id="rId24" Type="http://schemas.openxmlformats.org/officeDocument/2006/relationships/customXml" Target="../ink/ink1316.xml"/><Relationship Id="rId45" Type="http://schemas.openxmlformats.org/officeDocument/2006/relationships/image" Target="../media/image439.png"/><Relationship Id="rId66" Type="http://schemas.openxmlformats.org/officeDocument/2006/relationships/image" Target="../media/image1329.png"/><Relationship Id="rId87" Type="http://schemas.openxmlformats.org/officeDocument/2006/relationships/customXml" Target="../ink/ink1348.xml"/><Relationship Id="rId110" Type="http://schemas.openxmlformats.org/officeDocument/2006/relationships/customXml" Target="../ink/ink1360.xml"/><Relationship Id="rId131" Type="http://schemas.openxmlformats.org/officeDocument/2006/relationships/customXml" Target="../ink/ink1371.xml"/><Relationship Id="rId152" Type="http://schemas.openxmlformats.org/officeDocument/2006/relationships/image" Target="../media/image1371.png"/><Relationship Id="rId173" Type="http://schemas.openxmlformats.org/officeDocument/2006/relationships/customXml" Target="../ink/ink1392.xml"/><Relationship Id="rId194" Type="http://schemas.openxmlformats.org/officeDocument/2006/relationships/image" Target="../media/image1392.png"/><Relationship Id="rId208" Type="http://schemas.openxmlformats.org/officeDocument/2006/relationships/image" Target="../media/image1399.png"/><Relationship Id="rId229" Type="http://schemas.openxmlformats.org/officeDocument/2006/relationships/customXml" Target="../ink/ink1420.xml"/><Relationship Id="rId240" Type="http://schemas.openxmlformats.org/officeDocument/2006/relationships/image" Target="../media/image1415.png"/><Relationship Id="rId14" Type="http://schemas.openxmlformats.org/officeDocument/2006/relationships/image" Target="../media/image1306.png"/><Relationship Id="rId35" Type="http://schemas.openxmlformats.org/officeDocument/2006/relationships/image" Target="../media/image1315.png"/><Relationship Id="rId56" Type="http://schemas.openxmlformats.org/officeDocument/2006/relationships/image" Target="../media/image1324.png"/><Relationship Id="rId77" Type="http://schemas.openxmlformats.org/officeDocument/2006/relationships/customXml" Target="../ink/ink1343.xml"/><Relationship Id="rId100" Type="http://schemas.openxmlformats.org/officeDocument/2006/relationships/customXml" Target="../ink/ink1355.xml"/><Relationship Id="rId8" Type="http://schemas.openxmlformats.org/officeDocument/2006/relationships/image" Target="../media/image1303.png"/><Relationship Id="rId98" Type="http://schemas.openxmlformats.org/officeDocument/2006/relationships/customXml" Target="../ink/ink1354.xml"/><Relationship Id="rId121" Type="http://schemas.openxmlformats.org/officeDocument/2006/relationships/customXml" Target="../ink/ink1366.xml"/><Relationship Id="rId142" Type="http://schemas.openxmlformats.org/officeDocument/2006/relationships/image" Target="../media/image1366.png"/><Relationship Id="rId163" Type="http://schemas.openxmlformats.org/officeDocument/2006/relationships/customXml" Target="../ink/ink1387.xml"/><Relationship Id="rId184" Type="http://schemas.openxmlformats.org/officeDocument/2006/relationships/image" Target="../media/image1387.png"/><Relationship Id="rId219" Type="http://schemas.openxmlformats.org/officeDocument/2006/relationships/customXml" Target="../ink/ink1415.xml"/><Relationship Id="rId230" Type="http://schemas.openxmlformats.org/officeDocument/2006/relationships/image" Target="../media/image1410.png"/><Relationship Id="rId25" Type="http://schemas.openxmlformats.org/officeDocument/2006/relationships/image" Target="../media/image1311.png"/><Relationship Id="rId46" Type="http://schemas.openxmlformats.org/officeDocument/2006/relationships/customXml" Target="../ink/ink1327.xml"/><Relationship Id="rId67" Type="http://schemas.openxmlformats.org/officeDocument/2006/relationships/customXml" Target="../ink/ink1338.xml"/><Relationship Id="rId88" Type="http://schemas.openxmlformats.org/officeDocument/2006/relationships/customXml" Target="../ink/ink1349.xml"/><Relationship Id="rId111" Type="http://schemas.openxmlformats.org/officeDocument/2006/relationships/image" Target="../media/image1351.png"/><Relationship Id="rId132" Type="http://schemas.openxmlformats.org/officeDocument/2006/relationships/image" Target="../media/image1361.png"/><Relationship Id="rId153" Type="http://schemas.openxmlformats.org/officeDocument/2006/relationships/customXml" Target="../ink/ink1382.xml"/><Relationship Id="rId174" Type="http://schemas.openxmlformats.org/officeDocument/2006/relationships/image" Target="../media/image1382.png"/><Relationship Id="rId195" Type="http://schemas.openxmlformats.org/officeDocument/2006/relationships/customXml" Target="../ink/ink1403.xml"/><Relationship Id="rId209" Type="http://schemas.openxmlformats.org/officeDocument/2006/relationships/customXml" Target="../ink/ink1410.xml"/><Relationship Id="rId220" Type="http://schemas.openxmlformats.org/officeDocument/2006/relationships/image" Target="../media/image1405.png"/><Relationship Id="rId241" Type="http://schemas.openxmlformats.org/officeDocument/2006/relationships/customXml" Target="../ink/ink1426.xml"/><Relationship Id="rId15" Type="http://schemas.openxmlformats.org/officeDocument/2006/relationships/customXml" Target="../ink/ink1311.xml"/><Relationship Id="rId36" Type="http://schemas.openxmlformats.org/officeDocument/2006/relationships/customXml" Target="../ink/ink1322.xml"/><Relationship Id="rId57" Type="http://schemas.openxmlformats.org/officeDocument/2006/relationships/customXml" Target="../ink/ink1333.xml"/><Relationship Id="rId106" Type="http://schemas.openxmlformats.org/officeDocument/2006/relationships/customXml" Target="../ink/ink1358.xml"/><Relationship Id="rId127" Type="http://schemas.openxmlformats.org/officeDocument/2006/relationships/customXml" Target="../ink/ink1369.xml"/><Relationship Id="rId10" Type="http://schemas.openxmlformats.org/officeDocument/2006/relationships/image" Target="../media/image1304.png"/><Relationship Id="rId31" Type="http://schemas.openxmlformats.org/officeDocument/2006/relationships/image" Target="../media/image899.png"/><Relationship Id="rId52" Type="http://schemas.openxmlformats.org/officeDocument/2006/relationships/image" Target="../media/image1322.png"/><Relationship Id="rId73" Type="http://schemas.openxmlformats.org/officeDocument/2006/relationships/customXml" Target="../ink/ink1341.xml"/><Relationship Id="rId78" Type="http://schemas.openxmlformats.org/officeDocument/2006/relationships/image" Target="../media/image1335.png"/><Relationship Id="rId94" Type="http://schemas.openxmlformats.org/officeDocument/2006/relationships/customXml" Target="../ink/ink1352.xml"/><Relationship Id="rId99" Type="http://schemas.openxmlformats.org/officeDocument/2006/relationships/image" Target="../media/image1345.png"/><Relationship Id="rId101" Type="http://schemas.openxmlformats.org/officeDocument/2006/relationships/image" Target="../media/image1346.png"/><Relationship Id="rId122" Type="http://schemas.openxmlformats.org/officeDocument/2006/relationships/image" Target="../media/image1356.png"/><Relationship Id="rId143" Type="http://schemas.openxmlformats.org/officeDocument/2006/relationships/customXml" Target="../ink/ink1377.xml"/><Relationship Id="rId148" Type="http://schemas.openxmlformats.org/officeDocument/2006/relationships/image" Target="../media/image1369.png"/><Relationship Id="rId164" Type="http://schemas.openxmlformats.org/officeDocument/2006/relationships/image" Target="../media/image1377.png"/><Relationship Id="rId169" Type="http://schemas.openxmlformats.org/officeDocument/2006/relationships/customXml" Target="../ink/ink1390.xml"/><Relationship Id="rId185" Type="http://schemas.openxmlformats.org/officeDocument/2006/relationships/customXml" Target="../ink/ink1398.xml"/><Relationship Id="rId4" Type="http://schemas.openxmlformats.org/officeDocument/2006/relationships/image" Target="../media/image36.png"/><Relationship Id="rId9" Type="http://schemas.openxmlformats.org/officeDocument/2006/relationships/customXml" Target="../ink/ink1308.xml"/><Relationship Id="rId180" Type="http://schemas.openxmlformats.org/officeDocument/2006/relationships/image" Target="../media/image1385.png"/><Relationship Id="rId210" Type="http://schemas.openxmlformats.org/officeDocument/2006/relationships/image" Target="../media/image1400.png"/><Relationship Id="rId215" Type="http://schemas.openxmlformats.org/officeDocument/2006/relationships/customXml" Target="../ink/ink1413.xml"/><Relationship Id="rId236" Type="http://schemas.openxmlformats.org/officeDocument/2006/relationships/image" Target="../media/image1413.png"/><Relationship Id="rId26" Type="http://schemas.openxmlformats.org/officeDocument/2006/relationships/customXml" Target="../ink/ink1317.xml"/><Relationship Id="rId231" Type="http://schemas.openxmlformats.org/officeDocument/2006/relationships/customXml" Target="../ink/ink1421.xml"/><Relationship Id="rId47" Type="http://schemas.openxmlformats.org/officeDocument/2006/relationships/image" Target="../media/image1320.png"/><Relationship Id="rId68" Type="http://schemas.openxmlformats.org/officeDocument/2006/relationships/image" Target="../media/image1330.png"/><Relationship Id="rId89" Type="http://schemas.openxmlformats.org/officeDocument/2006/relationships/image" Target="../media/image1340.png"/><Relationship Id="rId112" Type="http://schemas.openxmlformats.org/officeDocument/2006/relationships/customXml" Target="../ink/ink1361.xml"/><Relationship Id="rId133" Type="http://schemas.openxmlformats.org/officeDocument/2006/relationships/customXml" Target="../ink/ink1372.xml"/><Relationship Id="rId154" Type="http://schemas.openxmlformats.org/officeDocument/2006/relationships/image" Target="../media/image1372.png"/><Relationship Id="rId175" Type="http://schemas.openxmlformats.org/officeDocument/2006/relationships/customXml" Target="../ink/ink1393.xml"/><Relationship Id="rId196" Type="http://schemas.openxmlformats.org/officeDocument/2006/relationships/image" Target="../media/image1393.png"/><Relationship Id="rId200" Type="http://schemas.openxmlformats.org/officeDocument/2006/relationships/image" Target="../media/image1395.png"/><Relationship Id="rId16" Type="http://schemas.openxmlformats.org/officeDocument/2006/relationships/image" Target="../media/image1307.png"/><Relationship Id="rId221" Type="http://schemas.openxmlformats.org/officeDocument/2006/relationships/customXml" Target="../ink/ink1416.xml"/><Relationship Id="rId242" Type="http://schemas.openxmlformats.org/officeDocument/2006/relationships/image" Target="../media/image1416.png"/><Relationship Id="rId37" Type="http://schemas.openxmlformats.org/officeDocument/2006/relationships/image" Target="../media/image1316.png"/><Relationship Id="rId58" Type="http://schemas.openxmlformats.org/officeDocument/2006/relationships/image" Target="../media/image1325.png"/><Relationship Id="rId79" Type="http://schemas.openxmlformats.org/officeDocument/2006/relationships/customXml" Target="../ink/ink1344.xml"/><Relationship Id="rId102" Type="http://schemas.openxmlformats.org/officeDocument/2006/relationships/customXml" Target="../ink/ink1356.xml"/><Relationship Id="rId123" Type="http://schemas.openxmlformats.org/officeDocument/2006/relationships/customXml" Target="../ink/ink1367.xml"/><Relationship Id="rId144" Type="http://schemas.openxmlformats.org/officeDocument/2006/relationships/image" Target="../media/image1367.png"/><Relationship Id="rId90" Type="http://schemas.openxmlformats.org/officeDocument/2006/relationships/customXml" Target="../ink/ink1350.xml"/><Relationship Id="rId165" Type="http://schemas.openxmlformats.org/officeDocument/2006/relationships/customXml" Target="../ink/ink1388.xml"/><Relationship Id="rId186" Type="http://schemas.openxmlformats.org/officeDocument/2006/relationships/image" Target="../media/image1388.png"/><Relationship Id="rId211" Type="http://schemas.openxmlformats.org/officeDocument/2006/relationships/customXml" Target="../ink/ink1411.xml"/><Relationship Id="rId232" Type="http://schemas.openxmlformats.org/officeDocument/2006/relationships/image" Target="../media/image1411.png"/><Relationship Id="rId27" Type="http://schemas.openxmlformats.org/officeDocument/2006/relationships/image" Target="../media/image1312.png"/><Relationship Id="rId48" Type="http://schemas.openxmlformats.org/officeDocument/2006/relationships/customXml" Target="../ink/ink1328.xml"/><Relationship Id="rId69" Type="http://schemas.openxmlformats.org/officeDocument/2006/relationships/customXml" Target="../ink/ink1339.xml"/><Relationship Id="rId113" Type="http://schemas.openxmlformats.org/officeDocument/2006/relationships/image" Target="../media/image1352.png"/><Relationship Id="rId134" Type="http://schemas.openxmlformats.org/officeDocument/2006/relationships/image" Target="../media/image1362.png"/><Relationship Id="rId80" Type="http://schemas.openxmlformats.org/officeDocument/2006/relationships/image" Target="../media/image1336.png"/><Relationship Id="rId155" Type="http://schemas.openxmlformats.org/officeDocument/2006/relationships/customXml" Target="../ink/ink1383.xml"/><Relationship Id="rId176" Type="http://schemas.openxmlformats.org/officeDocument/2006/relationships/image" Target="../media/image1383.png"/><Relationship Id="rId197" Type="http://schemas.openxmlformats.org/officeDocument/2006/relationships/customXml" Target="../ink/ink1404.xml"/><Relationship Id="rId201" Type="http://schemas.openxmlformats.org/officeDocument/2006/relationships/customXml" Target="../ink/ink1406.xml"/><Relationship Id="rId222" Type="http://schemas.openxmlformats.org/officeDocument/2006/relationships/image" Target="../media/image1406.png"/><Relationship Id="rId17" Type="http://schemas.openxmlformats.org/officeDocument/2006/relationships/customXml" Target="../ink/ink1312.xml"/><Relationship Id="rId38" Type="http://schemas.openxmlformats.org/officeDocument/2006/relationships/customXml" Target="../ink/ink1323.xml"/><Relationship Id="rId59" Type="http://schemas.openxmlformats.org/officeDocument/2006/relationships/customXml" Target="../ink/ink1334.xml"/><Relationship Id="rId103" Type="http://schemas.openxmlformats.org/officeDocument/2006/relationships/image" Target="../media/image1347.png"/><Relationship Id="rId124" Type="http://schemas.openxmlformats.org/officeDocument/2006/relationships/image" Target="../media/image1357.png"/><Relationship Id="rId70" Type="http://schemas.openxmlformats.org/officeDocument/2006/relationships/image" Target="../media/image1331.png"/><Relationship Id="rId91" Type="http://schemas.openxmlformats.org/officeDocument/2006/relationships/image" Target="../media/image1341.png"/><Relationship Id="rId145" Type="http://schemas.openxmlformats.org/officeDocument/2006/relationships/customXml" Target="../ink/ink1378.xml"/><Relationship Id="rId166" Type="http://schemas.openxmlformats.org/officeDocument/2006/relationships/image" Target="../media/image1378.png"/><Relationship Id="rId187" Type="http://schemas.openxmlformats.org/officeDocument/2006/relationships/customXml" Target="../ink/ink1399.xml"/><Relationship Id="rId1" Type="http://schemas.openxmlformats.org/officeDocument/2006/relationships/slideLayout" Target="../slideLayouts/slideLayout1.xml"/><Relationship Id="rId212" Type="http://schemas.openxmlformats.org/officeDocument/2006/relationships/image" Target="../media/image1401.png"/><Relationship Id="rId233" Type="http://schemas.openxmlformats.org/officeDocument/2006/relationships/customXml" Target="../ink/ink1422.xml"/><Relationship Id="rId28" Type="http://schemas.openxmlformats.org/officeDocument/2006/relationships/customXml" Target="../ink/ink1318.xml"/><Relationship Id="rId49" Type="http://schemas.openxmlformats.org/officeDocument/2006/relationships/image" Target="../media/image1321.png"/><Relationship Id="rId114" Type="http://schemas.openxmlformats.org/officeDocument/2006/relationships/customXml" Target="../ink/ink1362.xml"/><Relationship Id="rId60" Type="http://schemas.openxmlformats.org/officeDocument/2006/relationships/image" Target="../media/image1326.png"/><Relationship Id="rId81" Type="http://schemas.openxmlformats.org/officeDocument/2006/relationships/customXml" Target="../ink/ink1345.xml"/><Relationship Id="rId135" Type="http://schemas.openxmlformats.org/officeDocument/2006/relationships/customXml" Target="../ink/ink1373.xml"/><Relationship Id="rId156" Type="http://schemas.openxmlformats.org/officeDocument/2006/relationships/image" Target="../media/image1373.png"/><Relationship Id="rId177" Type="http://schemas.openxmlformats.org/officeDocument/2006/relationships/customXml" Target="../ink/ink1394.xml"/><Relationship Id="rId198" Type="http://schemas.openxmlformats.org/officeDocument/2006/relationships/image" Target="../media/image1394.png"/><Relationship Id="rId202" Type="http://schemas.openxmlformats.org/officeDocument/2006/relationships/image" Target="../media/image1396.png"/><Relationship Id="rId223" Type="http://schemas.openxmlformats.org/officeDocument/2006/relationships/customXml" Target="../ink/ink1417.xml"/><Relationship Id="rId18" Type="http://schemas.openxmlformats.org/officeDocument/2006/relationships/customXml" Target="../ink/ink1313.xml"/><Relationship Id="rId39" Type="http://schemas.openxmlformats.org/officeDocument/2006/relationships/image" Target="../media/image1317.png"/><Relationship Id="rId50" Type="http://schemas.openxmlformats.org/officeDocument/2006/relationships/customXml" Target="../ink/ink1329.xml"/><Relationship Id="rId104" Type="http://schemas.openxmlformats.org/officeDocument/2006/relationships/customXml" Target="../ink/ink1357.xml"/><Relationship Id="rId125" Type="http://schemas.openxmlformats.org/officeDocument/2006/relationships/customXml" Target="../ink/ink1368.xml"/><Relationship Id="rId146" Type="http://schemas.openxmlformats.org/officeDocument/2006/relationships/image" Target="../media/image1368.png"/><Relationship Id="rId167" Type="http://schemas.openxmlformats.org/officeDocument/2006/relationships/customXml" Target="../ink/ink1389.xml"/><Relationship Id="rId188" Type="http://schemas.openxmlformats.org/officeDocument/2006/relationships/image" Target="../media/image1389.png"/><Relationship Id="rId71" Type="http://schemas.openxmlformats.org/officeDocument/2006/relationships/customXml" Target="../ink/ink1340.xml"/><Relationship Id="rId92" Type="http://schemas.openxmlformats.org/officeDocument/2006/relationships/customXml" Target="../ink/ink1351.xml"/><Relationship Id="rId213" Type="http://schemas.openxmlformats.org/officeDocument/2006/relationships/customXml" Target="../ink/ink1412.xml"/><Relationship Id="rId234" Type="http://schemas.openxmlformats.org/officeDocument/2006/relationships/image" Target="../media/image1412.png"/><Relationship Id="rId2" Type="http://schemas.openxmlformats.org/officeDocument/2006/relationships/image" Target="../media/image768.png"/><Relationship Id="rId29" Type="http://schemas.openxmlformats.org/officeDocument/2006/relationships/image" Target="../media/image1313.png"/><Relationship Id="rId40" Type="http://schemas.openxmlformats.org/officeDocument/2006/relationships/customXml" Target="../ink/ink1324.xml"/><Relationship Id="rId115" Type="http://schemas.openxmlformats.org/officeDocument/2006/relationships/image" Target="../media/image1353.png"/><Relationship Id="rId136" Type="http://schemas.openxmlformats.org/officeDocument/2006/relationships/image" Target="../media/image1363.png"/><Relationship Id="rId157" Type="http://schemas.openxmlformats.org/officeDocument/2006/relationships/customXml" Target="../ink/ink1384.xml"/><Relationship Id="rId178" Type="http://schemas.openxmlformats.org/officeDocument/2006/relationships/image" Target="../media/image1384.png"/><Relationship Id="rId61" Type="http://schemas.openxmlformats.org/officeDocument/2006/relationships/customXml" Target="../ink/ink1335.xml"/><Relationship Id="rId82" Type="http://schemas.openxmlformats.org/officeDocument/2006/relationships/image" Target="../media/image1337.png"/><Relationship Id="rId199" Type="http://schemas.openxmlformats.org/officeDocument/2006/relationships/customXml" Target="../ink/ink1405.xml"/><Relationship Id="rId203" Type="http://schemas.openxmlformats.org/officeDocument/2006/relationships/customXml" Target="../ink/ink1407.xml"/><Relationship Id="rId19" Type="http://schemas.openxmlformats.org/officeDocument/2006/relationships/image" Target="../media/image1308.png"/><Relationship Id="rId224" Type="http://schemas.openxmlformats.org/officeDocument/2006/relationships/image" Target="../media/image1407.png"/><Relationship Id="rId30" Type="http://schemas.openxmlformats.org/officeDocument/2006/relationships/customXml" Target="../ink/ink1319.xml"/><Relationship Id="rId105" Type="http://schemas.openxmlformats.org/officeDocument/2006/relationships/image" Target="../media/image1348.png"/><Relationship Id="rId126" Type="http://schemas.openxmlformats.org/officeDocument/2006/relationships/image" Target="../media/image1358.png"/><Relationship Id="rId147" Type="http://schemas.openxmlformats.org/officeDocument/2006/relationships/customXml" Target="../ink/ink1379.xml"/><Relationship Id="rId168" Type="http://schemas.openxmlformats.org/officeDocument/2006/relationships/image" Target="../media/image1379.png"/><Relationship Id="rId51" Type="http://schemas.openxmlformats.org/officeDocument/2006/relationships/customXml" Target="../ink/ink1330.xml"/><Relationship Id="rId72" Type="http://schemas.openxmlformats.org/officeDocument/2006/relationships/image" Target="../media/image1332.png"/><Relationship Id="rId93" Type="http://schemas.openxmlformats.org/officeDocument/2006/relationships/image" Target="../media/image1342.png"/><Relationship Id="rId189" Type="http://schemas.openxmlformats.org/officeDocument/2006/relationships/customXml" Target="../ink/ink1400.xml"/><Relationship Id="rId3" Type="http://schemas.openxmlformats.org/officeDocument/2006/relationships/customXml" Target="../ink/ink1305.xml"/><Relationship Id="rId214" Type="http://schemas.openxmlformats.org/officeDocument/2006/relationships/image" Target="../media/image1402.png"/><Relationship Id="rId235" Type="http://schemas.openxmlformats.org/officeDocument/2006/relationships/customXml" Target="../ink/ink1423.xml"/><Relationship Id="rId116" Type="http://schemas.openxmlformats.org/officeDocument/2006/relationships/customXml" Target="../ink/ink1363.xml"/><Relationship Id="rId137" Type="http://schemas.openxmlformats.org/officeDocument/2006/relationships/customXml" Target="../ink/ink1374.xml"/><Relationship Id="rId158" Type="http://schemas.openxmlformats.org/officeDocument/2006/relationships/image" Target="../media/image1374.png"/><Relationship Id="rId20" Type="http://schemas.openxmlformats.org/officeDocument/2006/relationships/customXml" Target="../ink/ink1314.xml"/><Relationship Id="rId41" Type="http://schemas.openxmlformats.org/officeDocument/2006/relationships/image" Target="../media/image1318.png"/><Relationship Id="rId62" Type="http://schemas.openxmlformats.org/officeDocument/2006/relationships/image" Target="../media/image1327.png"/><Relationship Id="rId83" Type="http://schemas.openxmlformats.org/officeDocument/2006/relationships/customXml" Target="../ink/ink1346.xml"/><Relationship Id="rId179" Type="http://schemas.openxmlformats.org/officeDocument/2006/relationships/customXml" Target="../ink/ink1395.xml"/><Relationship Id="rId190" Type="http://schemas.openxmlformats.org/officeDocument/2006/relationships/image" Target="../media/image1390.png"/><Relationship Id="rId204" Type="http://schemas.openxmlformats.org/officeDocument/2006/relationships/image" Target="../media/image1397.png"/><Relationship Id="rId225" Type="http://schemas.openxmlformats.org/officeDocument/2006/relationships/customXml" Target="../ink/ink1418.xml"/></Relationships>
</file>

<file path=ppt/slides/_rels/slide14.xml.rels><?xml version="1.0" encoding="UTF-8" standalone="yes"?>
<Relationships xmlns="http://schemas.openxmlformats.org/package/2006/relationships"><Relationship Id="rId8" Type="http://schemas.openxmlformats.org/officeDocument/2006/relationships/image" Target="../media/image1419.png"/><Relationship Id="rId13" Type="http://schemas.openxmlformats.org/officeDocument/2006/relationships/customXml" Target="../ink/ink1431.xml"/><Relationship Id="rId18" Type="http://schemas.openxmlformats.org/officeDocument/2006/relationships/image" Target="../media/image1424.png"/><Relationship Id="rId26" Type="http://schemas.openxmlformats.org/officeDocument/2006/relationships/image" Target="../media/image1428.png"/><Relationship Id="rId3" Type="http://schemas.openxmlformats.org/officeDocument/2006/relationships/image" Target="../media/image7110.png"/><Relationship Id="rId21" Type="http://schemas.openxmlformats.org/officeDocument/2006/relationships/customXml" Target="../ink/ink1435.xml"/><Relationship Id="rId7" Type="http://schemas.openxmlformats.org/officeDocument/2006/relationships/customXml" Target="../ink/ink1428.xml"/><Relationship Id="rId12" Type="http://schemas.openxmlformats.org/officeDocument/2006/relationships/image" Target="../media/image1421.png"/><Relationship Id="rId17" Type="http://schemas.openxmlformats.org/officeDocument/2006/relationships/customXml" Target="../ink/ink1433.xml"/><Relationship Id="rId25" Type="http://schemas.openxmlformats.org/officeDocument/2006/relationships/customXml" Target="../ink/ink1437.xml"/><Relationship Id="rId2" Type="http://schemas.openxmlformats.org/officeDocument/2006/relationships/image" Target="../media/image769.png"/><Relationship Id="rId16" Type="http://schemas.openxmlformats.org/officeDocument/2006/relationships/image" Target="../media/image1423.png"/><Relationship Id="rId20" Type="http://schemas.openxmlformats.org/officeDocument/2006/relationships/image" Target="../media/image1425.png"/><Relationship Id="rId1" Type="http://schemas.openxmlformats.org/officeDocument/2006/relationships/slideLayout" Target="../slideLayouts/slideLayout1.xml"/><Relationship Id="rId6" Type="http://schemas.openxmlformats.org/officeDocument/2006/relationships/image" Target="../media/image1418.png"/><Relationship Id="rId11" Type="http://schemas.openxmlformats.org/officeDocument/2006/relationships/customXml" Target="../ink/ink1430.xml"/><Relationship Id="rId24" Type="http://schemas.openxmlformats.org/officeDocument/2006/relationships/image" Target="../media/image1427.png"/><Relationship Id="rId5" Type="http://schemas.openxmlformats.org/officeDocument/2006/relationships/customXml" Target="../ink/ink1427.xml"/><Relationship Id="rId15" Type="http://schemas.openxmlformats.org/officeDocument/2006/relationships/customXml" Target="../ink/ink1432.xml"/><Relationship Id="rId23" Type="http://schemas.openxmlformats.org/officeDocument/2006/relationships/customXml" Target="../ink/ink1436.xml"/><Relationship Id="rId28" Type="http://schemas.openxmlformats.org/officeDocument/2006/relationships/image" Target="../media/image1429.png"/><Relationship Id="rId10" Type="http://schemas.openxmlformats.org/officeDocument/2006/relationships/image" Target="../media/image1420.png"/><Relationship Id="rId19" Type="http://schemas.openxmlformats.org/officeDocument/2006/relationships/customXml" Target="../ink/ink1434.xml"/><Relationship Id="rId4" Type="http://schemas.openxmlformats.org/officeDocument/2006/relationships/image" Target="../media/image7210.png"/><Relationship Id="rId9" Type="http://schemas.openxmlformats.org/officeDocument/2006/relationships/customXml" Target="../ink/ink1429.xml"/><Relationship Id="rId14" Type="http://schemas.openxmlformats.org/officeDocument/2006/relationships/image" Target="../media/image1422.png"/><Relationship Id="rId22" Type="http://schemas.openxmlformats.org/officeDocument/2006/relationships/image" Target="../media/image1426.png"/><Relationship Id="rId27" Type="http://schemas.openxmlformats.org/officeDocument/2006/relationships/customXml" Target="../ink/ink1438.xml"/></Relationships>
</file>

<file path=ppt/slides/_rels/slide15.xml.rels><?xml version="1.0" encoding="UTF-8" standalone="yes"?>
<Relationships xmlns="http://schemas.openxmlformats.org/package/2006/relationships"><Relationship Id="rId117" Type="http://schemas.openxmlformats.org/officeDocument/2006/relationships/image" Target="../media/image1486.png"/><Relationship Id="rId21" Type="http://schemas.openxmlformats.org/officeDocument/2006/relationships/image" Target="../media/image36.png"/><Relationship Id="rId42" Type="http://schemas.openxmlformats.org/officeDocument/2006/relationships/customXml" Target="../ink/ink1459.xml"/><Relationship Id="rId63" Type="http://schemas.openxmlformats.org/officeDocument/2006/relationships/image" Target="../media/image1459.png"/><Relationship Id="rId84" Type="http://schemas.openxmlformats.org/officeDocument/2006/relationships/customXml" Target="../ink/ink1480.xml"/><Relationship Id="rId138" Type="http://schemas.openxmlformats.org/officeDocument/2006/relationships/customXml" Target="../ink/ink1507.xml"/><Relationship Id="rId159" Type="http://schemas.openxmlformats.org/officeDocument/2006/relationships/image" Target="../media/image1507.png"/><Relationship Id="rId107" Type="http://schemas.openxmlformats.org/officeDocument/2006/relationships/image" Target="../media/image1481.png"/><Relationship Id="rId11" Type="http://schemas.openxmlformats.org/officeDocument/2006/relationships/image" Target="../media/image1434.png"/><Relationship Id="rId32" Type="http://schemas.openxmlformats.org/officeDocument/2006/relationships/customXml" Target="../ink/ink1454.xml"/><Relationship Id="rId53" Type="http://schemas.openxmlformats.org/officeDocument/2006/relationships/image" Target="../media/image1454.png"/><Relationship Id="rId74" Type="http://schemas.openxmlformats.org/officeDocument/2006/relationships/customXml" Target="../ink/ink1475.xml"/><Relationship Id="rId128" Type="http://schemas.openxmlformats.org/officeDocument/2006/relationships/customXml" Target="../ink/ink1502.xml"/><Relationship Id="rId149" Type="http://schemas.openxmlformats.org/officeDocument/2006/relationships/image" Target="../media/image1502.png"/><Relationship Id="rId5" Type="http://schemas.openxmlformats.org/officeDocument/2006/relationships/image" Target="../media/image1431.png"/><Relationship Id="rId95" Type="http://schemas.openxmlformats.org/officeDocument/2006/relationships/image" Target="../media/image1475.png"/><Relationship Id="rId160" Type="http://schemas.openxmlformats.org/officeDocument/2006/relationships/customXml" Target="../ink/ink1518.xml"/><Relationship Id="rId22" Type="http://schemas.openxmlformats.org/officeDocument/2006/relationships/customXml" Target="../ink/ink1449.xml"/><Relationship Id="rId43" Type="http://schemas.openxmlformats.org/officeDocument/2006/relationships/image" Target="../media/image1449.png"/><Relationship Id="rId64" Type="http://schemas.openxmlformats.org/officeDocument/2006/relationships/customXml" Target="../ink/ink1470.xml"/><Relationship Id="rId118" Type="http://schemas.openxmlformats.org/officeDocument/2006/relationships/customXml" Target="../ink/ink1497.xml"/><Relationship Id="rId139" Type="http://schemas.openxmlformats.org/officeDocument/2006/relationships/image" Target="../media/image1497.png"/><Relationship Id="rId85" Type="http://schemas.openxmlformats.org/officeDocument/2006/relationships/image" Target="../media/image1470.png"/><Relationship Id="rId150" Type="http://schemas.openxmlformats.org/officeDocument/2006/relationships/customXml" Target="../ink/ink1513.xml"/><Relationship Id="rId12" Type="http://schemas.openxmlformats.org/officeDocument/2006/relationships/customXml" Target="../ink/ink1444.xml"/><Relationship Id="rId33" Type="http://schemas.openxmlformats.org/officeDocument/2006/relationships/image" Target="../media/image1444.png"/><Relationship Id="rId108" Type="http://schemas.openxmlformats.org/officeDocument/2006/relationships/customXml" Target="../ink/ink1492.xml"/><Relationship Id="rId129" Type="http://schemas.openxmlformats.org/officeDocument/2006/relationships/image" Target="../media/image1492.png"/><Relationship Id="rId54" Type="http://schemas.openxmlformats.org/officeDocument/2006/relationships/customXml" Target="../ink/ink1465.xml"/><Relationship Id="rId70" Type="http://schemas.openxmlformats.org/officeDocument/2006/relationships/customXml" Target="../ink/ink1473.xml"/><Relationship Id="rId75" Type="http://schemas.openxmlformats.org/officeDocument/2006/relationships/image" Target="../media/image1465.png"/><Relationship Id="rId91" Type="http://schemas.openxmlformats.org/officeDocument/2006/relationships/image" Target="../media/image1473.png"/><Relationship Id="rId96" Type="http://schemas.openxmlformats.org/officeDocument/2006/relationships/customXml" Target="../ink/ink1486.xml"/><Relationship Id="rId140" Type="http://schemas.openxmlformats.org/officeDocument/2006/relationships/customXml" Target="../ink/ink1508.xml"/><Relationship Id="rId145" Type="http://schemas.openxmlformats.org/officeDocument/2006/relationships/image" Target="../media/image1500.png"/><Relationship Id="rId161" Type="http://schemas.openxmlformats.org/officeDocument/2006/relationships/image" Target="../media/image1508.png"/><Relationship Id="rId166" Type="http://schemas.openxmlformats.org/officeDocument/2006/relationships/customXml" Target="../ink/ink1521.xml"/><Relationship Id="rId1" Type="http://schemas.openxmlformats.org/officeDocument/2006/relationships/slideLayout" Target="../slideLayouts/slideLayout1.xml"/><Relationship Id="rId6" Type="http://schemas.openxmlformats.org/officeDocument/2006/relationships/customXml" Target="../ink/ink1441.xml"/><Relationship Id="rId23" Type="http://schemas.openxmlformats.org/officeDocument/2006/relationships/image" Target="../media/image1439.png"/><Relationship Id="rId28" Type="http://schemas.openxmlformats.org/officeDocument/2006/relationships/customXml" Target="../ink/ink1452.xml"/><Relationship Id="rId49" Type="http://schemas.openxmlformats.org/officeDocument/2006/relationships/image" Target="../media/image1452.png"/><Relationship Id="rId114" Type="http://schemas.openxmlformats.org/officeDocument/2006/relationships/customXml" Target="../ink/ink1495.xml"/><Relationship Id="rId119" Type="http://schemas.openxmlformats.org/officeDocument/2006/relationships/image" Target="../media/image1487.png"/><Relationship Id="rId44" Type="http://schemas.openxmlformats.org/officeDocument/2006/relationships/customXml" Target="../ink/ink1460.xml"/><Relationship Id="rId60" Type="http://schemas.openxmlformats.org/officeDocument/2006/relationships/customXml" Target="../ink/ink1468.xml"/><Relationship Id="rId65" Type="http://schemas.openxmlformats.org/officeDocument/2006/relationships/image" Target="../media/image1460.png"/><Relationship Id="rId81" Type="http://schemas.openxmlformats.org/officeDocument/2006/relationships/image" Target="../media/image1468.png"/><Relationship Id="rId86" Type="http://schemas.openxmlformats.org/officeDocument/2006/relationships/customXml" Target="../ink/ink1481.xml"/><Relationship Id="rId130" Type="http://schemas.openxmlformats.org/officeDocument/2006/relationships/customXml" Target="../ink/ink1503.xml"/><Relationship Id="rId135" Type="http://schemas.openxmlformats.org/officeDocument/2006/relationships/image" Target="../media/image1495.png"/><Relationship Id="rId151" Type="http://schemas.openxmlformats.org/officeDocument/2006/relationships/image" Target="../media/image1503.png"/><Relationship Id="rId156" Type="http://schemas.openxmlformats.org/officeDocument/2006/relationships/customXml" Target="../ink/ink1516.xml"/><Relationship Id="rId13" Type="http://schemas.openxmlformats.org/officeDocument/2006/relationships/image" Target="../media/image1435.png"/><Relationship Id="rId18" Type="http://schemas.openxmlformats.org/officeDocument/2006/relationships/customXml" Target="../ink/ink1447.xml"/><Relationship Id="rId39" Type="http://schemas.openxmlformats.org/officeDocument/2006/relationships/image" Target="../media/image1447.png"/><Relationship Id="rId109" Type="http://schemas.openxmlformats.org/officeDocument/2006/relationships/image" Target="../media/image1482.png"/><Relationship Id="rId34" Type="http://schemas.openxmlformats.org/officeDocument/2006/relationships/customXml" Target="../ink/ink1455.xml"/><Relationship Id="rId50" Type="http://schemas.openxmlformats.org/officeDocument/2006/relationships/customXml" Target="../ink/ink1463.xml"/><Relationship Id="rId55" Type="http://schemas.openxmlformats.org/officeDocument/2006/relationships/image" Target="../media/image1455.png"/><Relationship Id="rId76" Type="http://schemas.openxmlformats.org/officeDocument/2006/relationships/customXml" Target="../ink/ink1476.xml"/><Relationship Id="rId97" Type="http://schemas.openxmlformats.org/officeDocument/2006/relationships/image" Target="../media/image1476.png"/><Relationship Id="rId104" Type="http://schemas.openxmlformats.org/officeDocument/2006/relationships/customXml" Target="../ink/ink1490.xml"/><Relationship Id="rId120" Type="http://schemas.openxmlformats.org/officeDocument/2006/relationships/customXml" Target="../ink/ink1498.xml"/><Relationship Id="rId125" Type="http://schemas.openxmlformats.org/officeDocument/2006/relationships/image" Target="../media/image1490.png"/><Relationship Id="rId141" Type="http://schemas.openxmlformats.org/officeDocument/2006/relationships/image" Target="../media/image1498.png"/><Relationship Id="rId146" Type="http://schemas.openxmlformats.org/officeDocument/2006/relationships/customXml" Target="../ink/ink1511.xml"/><Relationship Id="rId167" Type="http://schemas.openxmlformats.org/officeDocument/2006/relationships/image" Target="../media/image1511.png"/><Relationship Id="rId7" Type="http://schemas.openxmlformats.org/officeDocument/2006/relationships/image" Target="../media/image1432.png"/><Relationship Id="rId71" Type="http://schemas.openxmlformats.org/officeDocument/2006/relationships/image" Target="../media/image1463.png"/><Relationship Id="rId92" Type="http://schemas.openxmlformats.org/officeDocument/2006/relationships/customXml" Target="../ink/ink1484.xml"/><Relationship Id="rId162" Type="http://schemas.openxmlformats.org/officeDocument/2006/relationships/customXml" Target="../ink/ink1519.xml"/><Relationship Id="rId2" Type="http://schemas.openxmlformats.org/officeDocument/2006/relationships/customXml" Target="../ink/ink1439.xml"/><Relationship Id="rId29" Type="http://schemas.openxmlformats.org/officeDocument/2006/relationships/image" Target="../media/image1442.png"/><Relationship Id="rId24" Type="http://schemas.openxmlformats.org/officeDocument/2006/relationships/customXml" Target="../ink/ink1450.xml"/><Relationship Id="rId40" Type="http://schemas.openxmlformats.org/officeDocument/2006/relationships/customXml" Target="../ink/ink1458.xml"/><Relationship Id="rId45" Type="http://schemas.openxmlformats.org/officeDocument/2006/relationships/image" Target="../media/image1450.png"/><Relationship Id="rId66" Type="http://schemas.openxmlformats.org/officeDocument/2006/relationships/customXml" Target="../ink/ink1471.xml"/><Relationship Id="rId87" Type="http://schemas.openxmlformats.org/officeDocument/2006/relationships/image" Target="../media/image1471.png"/><Relationship Id="rId110" Type="http://schemas.openxmlformats.org/officeDocument/2006/relationships/customXml" Target="../ink/ink1493.xml"/><Relationship Id="rId115" Type="http://schemas.openxmlformats.org/officeDocument/2006/relationships/image" Target="../media/image1485.png"/><Relationship Id="rId131" Type="http://schemas.openxmlformats.org/officeDocument/2006/relationships/image" Target="../media/image1493.png"/><Relationship Id="rId136" Type="http://schemas.openxmlformats.org/officeDocument/2006/relationships/customXml" Target="../ink/ink1506.xml"/><Relationship Id="rId157" Type="http://schemas.openxmlformats.org/officeDocument/2006/relationships/image" Target="../media/image1506.png"/><Relationship Id="rId61" Type="http://schemas.openxmlformats.org/officeDocument/2006/relationships/image" Target="../media/image1458.png"/><Relationship Id="rId82" Type="http://schemas.openxmlformats.org/officeDocument/2006/relationships/customXml" Target="../ink/ink1479.xml"/><Relationship Id="rId152" Type="http://schemas.openxmlformats.org/officeDocument/2006/relationships/customXml" Target="../ink/ink1514.xml"/><Relationship Id="rId19" Type="http://schemas.openxmlformats.org/officeDocument/2006/relationships/image" Target="../media/image1438.png"/><Relationship Id="rId14" Type="http://schemas.openxmlformats.org/officeDocument/2006/relationships/customXml" Target="../ink/ink1445.xml"/><Relationship Id="rId30" Type="http://schemas.openxmlformats.org/officeDocument/2006/relationships/customXml" Target="../ink/ink1453.xml"/><Relationship Id="rId35" Type="http://schemas.openxmlformats.org/officeDocument/2006/relationships/image" Target="../media/image1445.png"/><Relationship Id="rId56" Type="http://schemas.openxmlformats.org/officeDocument/2006/relationships/customXml" Target="../ink/ink1466.xml"/><Relationship Id="rId77" Type="http://schemas.openxmlformats.org/officeDocument/2006/relationships/image" Target="../media/image1466.png"/><Relationship Id="rId100" Type="http://schemas.openxmlformats.org/officeDocument/2006/relationships/customXml" Target="../ink/ink1488.xml"/><Relationship Id="rId105" Type="http://schemas.openxmlformats.org/officeDocument/2006/relationships/image" Target="../media/image1480.png"/><Relationship Id="rId126" Type="http://schemas.openxmlformats.org/officeDocument/2006/relationships/customXml" Target="../ink/ink1501.xml"/><Relationship Id="rId147" Type="http://schemas.openxmlformats.org/officeDocument/2006/relationships/image" Target="../media/image1501.png"/><Relationship Id="rId168" Type="http://schemas.openxmlformats.org/officeDocument/2006/relationships/customXml" Target="../ink/ink1522.xml"/><Relationship Id="rId8" Type="http://schemas.openxmlformats.org/officeDocument/2006/relationships/customXml" Target="../ink/ink1442.xml"/><Relationship Id="rId51" Type="http://schemas.openxmlformats.org/officeDocument/2006/relationships/image" Target="../media/image1453.png"/><Relationship Id="rId72" Type="http://schemas.openxmlformats.org/officeDocument/2006/relationships/customXml" Target="../ink/ink1474.xml"/><Relationship Id="rId93" Type="http://schemas.openxmlformats.org/officeDocument/2006/relationships/image" Target="../media/image1474.png"/><Relationship Id="rId98" Type="http://schemas.openxmlformats.org/officeDocument/2006/relationships/customXml" Target="../ink/ink1487.xml"/><Relationship Id="rId121" Type="http://schemas.openxmlformats.org/officeDocument/2006/relationships/image" Target="../media/image1488.png"/><Relationship Id="rId142" Type="http://schemas.openxmlformats.org/officeDocument/2006/relationships/customXml" Target="../ink/ink1509.xml"/><Relationship Id="rId163" Type="http://schemas.openxmlformats.org/officeDocument/2006/relationships/image" Target="../media/image1509.png"/><Relationship Id="rId3" Type="http://schemas.openxmlformats.org/officeDocument/2006/relationships/image" Target="../media/image1430.png"/><Relationship Id="rId25" Type="http://schemas.openxmlformats.org/officeDocument/2006/relationships/image" Target="../media/image1440.png"/><Relationship Id="rId46" Type="http://schemas.openxmlformats.org/officeDocument/2006/relationships/customXml" Target="../ink/ink1461.xml"/><Relationship Id="rId67" Type="http://schemas.openxmlformats.org/officeDocument/2006/relationships/image" Target="../media/image1461.png"/><Relationship Id="rId116" Type="http://schemas.openxmlformats.org/officeDocument/2006/relationships/customXml" Target="../ink/ink1496.xml"/><Relationship Id="rId137" Type="http://schemas.openxmlformats.org/officeDocument/2006/relationships/image" Target="../media/image1496.png"/><Relationship Id="rId158" Type="http://schemas.openxmlformats.org/officeDocument/2006/relationships/customXml" Target="../ink/ink1517.xml"/><Relationship Id="rId20" Type="http://schemas.openxmlformats.org/officeDocument/2006/relationships/customXml" Target="../ink/ink1448.xml"/><Relationship Id="rId41" Type="http://schemas.openxmlformats.org/officeDocument/2006/relationships/image" Target="../media/image1448.png"/><Relationship Id="rId62" Type="http://schemas.openxmlformats.org/officeDocument/2006/relationships/customXml" Target="../ink/ink1469.xml"/><Relationship Id="rId83" Type="http://schemas.openxmlformats.org/officeDocument/2006/relationships/image" Target="../media/image1469.png"/><Relationship Id="rId88" Type="http://schemas.openxmlformats.org/officeDocument/2006/relationships/customXml" Target="../ink/ink1482.xml"/><Relationship Id="rId111" Type="http://schemas.openxmlformats.org/officeDocument/2006/relationships/image" Target="../media/image1483.png"/><Relationship Id="rId132" Type="http://schemas.openxmlformats.org/officeDocument/2006/relationships/customXml" Target="../ink/ink1504.xml"/><Relationship Id="rId153" Type="http://schemas.openxmlformats.org/officeDocument/2006/relationships/image" Target="../media/image1504.png"/><Relationship Id="rId15" Type="http://schemas.openxmlformats.org/officeDocument/2006/relationships/image" Target="../media/image1436.png"/><Relationship Id="rId36" Type="http://schemas.openxmlformats.org/officeDocument/2006/relationships/customXml" Target="../ink/ink1456.xml"/><Relationship Id="rId57" Type="http://schemas.openxmlformats.org/officeDocument/2006/relationships/image" Target="../media/image1456.png"/><Relationship Id="rId106" Type="http://schemas.openxmlformats.org/officeDocument/2006/relationships/customXml" Target="../ink/ink1491.xml"/><Relationship Id="rId127" Type="http://schemas.openxmlformats.org/officeDocument/2006/relationships/image" Target="../media/image1491.png"/><Relationship Id="rId10" Type="http://schemas.openxmlformats.org/officeDocument/2006/relationships/customXml" Target="../ink/ink1443.xml"/><Relationship Id="rId31" Type="http://schemas.openxmlformats.org/officeDocument/2006/relationships/image" Target="../media/image1443.png"/><Relationship Id="rId52" Type="http://schemas.openxmlformats.org/officeDocument/2006/relationships/customXml" Target="../ink/ink1464.xml"/><Relationship Id="rId73" Type="http://schemas.openxmlformats.org/officeDocument/2006/relationships/image" Target="../media/image1464.png"/><Relationship Id="rId78" Type="http://schemas.openxmlformats.org/officeDocument/2006/relationships/customXml" Target="../ink/ink1477.xml"/><Relationship Id="rId94" Type="http://schemas.openxmlformats.org/officeDocument/2006/relationships/customXml" Target="../ink/ink1485.xml"/><Relationship Id="rId99" Type="http://schemas.openxmlformats.org/officeDocument/2006/relationships/image" Target="../media/image1477.png"/><Relationship Id="rId101" Type="http://schemas.openxmlformats.org/officeDocument/2006/relationships/image" Target="../media/image1478.png"/><Relationship Id="rId122" Type="http://schemas.openxmlformats.org/officeDocument/2006/relationships/customXml" Target="../ink/ink1499.xml"/><Relationship Id="rId143" Type="http://schemas.openxmlformats.org/officeDocument/2006/relationships/image" Target="../media/image1499.png"/><Relationship Id="rId148" Type="http://schemas.openxmlformats.org/officeDocument/2006/relationships/customXml" Target="../ink/ink1512.xml"/><Relationship Id="rId164" Type="http://schemas.openxmlformats.org/officeDocument/2006/relationships/customXml" Target="../ink/ink1520.xml"/><Relationship Id="rId169" Type="http://schemas.openxmlformats.org/officeDocument/2006/relationships/image" Target="../media/image1512.png"/><Relationship Id="rId4" Type="http://schemas.openxmlformats.org/officeDocument/2006/relationships/customXml" Target="../ink/ink1440.xml"/><Relationship Id="rId9" Type="http://schemas.openxmlformats.org/officeDocument/2006/relationships/image" Target="../media/image1433.png"/><Relationship Id="rId26" Type="http://schemas.openxmlformats.org/officeDocument/2006/relationships/customXml" Target="../ink/ink1451.xml"/><Relationship Id="rId47" Type="http://schemas.openxmlformats.org/officeDocument/2006/relationships/image" Target="../media/image1451.png"/><Relationship Id="rId68" Type="http://schemas.openxmlformats.org/officeDocument/2006/relationships/customXml" Target="../ink/ink1472.xml"/><Relationship Id="rId89" Type="http://schemas.openxmlformats.org/officeDocument/2006/relationships/image" Target="../media/image1472.png"/><Relationship Id="rId112" Type="http://schemas.openxmlformats.org/officeDocument/2006/relationships/customXml" Target="../ink/ink1494.xml"/><Relationship Id="rId133" Type="http://schemas.openxmlformats.org/officeDocument/2006/relationships/image" Target="../media/image1494.png"/><Relationship Id="rId154" Type="http://schemas.openxmlformats.org/officeDocument/2006/relationships/customXml" Target="../ink/ink1515.xml"/><Relationship Id="rId16" Type="http://schemas.openxmlformats.org/officeDocument/2006/relationships/customXml" Target="../ink/ink1446.xml"/><Relationship Id="rId37" Type="http://schemas.openxmlformats.org/officeDocument/2006/relationships/image" Target="../media/image1446.png"/><Relationship Id="rId58" Type="http://schemas.openxmlformats.org/officeDocument/2006/relationships/customXml" Target="../ink/ink1467.xml"/><Relationship Id="rId79" Type="http://schemas.openxmlformats.org/officeDocument/2006/relationships/image" Target="../media/image1467.png"/><Relationship Id="rId102" Type="http://schemas.openxmlformats.org/officeDocument/2006/relationships/customXml" Target="../ink/ink1489.xml"/><Relationship Id="rId123" Type="http://schemas.openxmlformats.org/officeDocument/2006/relationships/image" Target="../media/image1489.png"/><Relationship Id="rId144" Type="http://schemas.openxmlformats.org/officeDocument/2006/relationships/customXml" Target="../ink/ink1510.xml"/><Relationship Id="rId90" Type="http://schemas.openxmlformats.org/officeDocument/2006/relationships/customXml" Target="../ink/ink1483.xml"/><Relationship Id="rId165" Type="http://schemas.openxmlformats.org/officeDocument/2006/relationships/image" Target="../media/image1510.png"/><Relationship Id="rId27" Type="http://schemas.openxmlformats.org/officeDocument/2006/relationships/image" Target="../media/image1441.png"/><Relationship Id="rId48" Type="http://schemas.openxmlformats.org/officeDocument/2006/relationships/customXml" Target="../ink/ink1462.xml"/><Relationship Id="rId69" Type="http://schemas.openxmlformats.org/officeDocument/2006/relationships/image" Target="../media/image1462.png"/><Relationship Id="rId113" Type="http://schemas.openxmlformats.org/officeDocument/2006/relationships/image" Target="../media/image1484.png"/><Relationship Id="rId134" Type="http://schemas.openxmlformats.org/officeDocument/2006/relationships/customXml" Target="../ink/ink1505.xml"/><Relationship Id="rId80" Type="http://schemas.openxmlformats.org/officeDocument/2006/relationships/customXml" Target="../ink/ink1478.xml"/><Relationship Id="rId155" Type="http://schemas.openxmlformats.org/officeDocument/2006/relationships/image" Target="../media/image1505.png"/><Relationship Id="rId17" Type="http://schemas.openxmlformats.org/officeDocument/2006/relationships/image" Target="../media/image1437.png"/><Relationship Id="rId38" Type="http://schemas.openxmlformats.org/officeDocument/2006/relationships/customXml" Target="../ink/ink1457.xml"/><Relationship Id="rId59" Type="http://schemas.openxmlformats.org/officeDocument/2006/relationships/image" Target="../media/image1457.png"/><Relationship Id="rId103" Type="http://schemas.openxmlformats.org/officeDocument/2006/relationships/image" Target="../media/image1479.png"/><Relationship Id="rId124" Type="http://schemas.openxmlformats.org/officeDocument/2006/relationships/customXml" Target="../ink/ink1500.xml"/></Relationships>
</file>

<file path=ppt/slides/_rels/slide16.xml.rels><?xml version="1.0" encoding="UTF-8" standalone="yes"?>
<Relationships xmlns="http://schemas.openxmlformats.org/package/2006/relationships"><Relationship Id="rId8" Type="http://schemas.openxmlformats.org/officeDocument/2006/relationships/customXml" Target="../ink/ink1526.xml"/><Relationship Id="rId13" Type="http://schemas.openxmlformats.org/officeDocument/2006/relationships/image" Target="../media/image1518.png"/><Relationship Id="rId3" Type="http://schemas.openxmlformats.org/officeDocument/2006/relationships/image" Target="../media/image1513.png"/><Relationship Id="rId7" Type="http://schemas.openxmlformats.org/officeDocument/2006/relationships/image" Target="../media/image1515.png"/><Relationship Id="rId12" Type="http://schemas.openxmlformats.org/officeDocument/2006/relationships/customXml" Target="../ink/ink1528.xml"/><Relationship Id="rId2" Type="http://schemas.openxmlformats.org/officeDocument/2006/relationships/customXml" Target="../ink/ink1523.xml"/><Relationship Id="rId1" Type="http://schemas.openxmlformats.org/officeDocument/2006/relationships/slideLayout" Target="../slideLayouts/slideLayout1.xml"/><Relationship Id="rId6" Type="http://schemas.openxmlformats.org/officeDocument/2006/relationships/customXml" Target="../ink/ink1525.xml"/><Relationship Id="rId11" Type="http://schemas.openxmlformats.org/officeDocument/2006/relationships/image" Target="../media/image1517.png"/><Relationship Id="rId5" Type="http://schemas.openxmlformats.org/officeDocument/2006/relationships/image" Target="../media/image1514.png"/><Relationship Id="rId10" Type="http://schemas.openxmlformats.org/officeDocument/2006/relationships/customXml" Target="../ink/ink1527.xml"/><Relationship Id="rId4" Type="http://schemas.openxmlformats.org/officeDocument/2006/relationships/customXml" Target="../ink/ink1524.xml"/><Relationship Id="rId9" Type="http://schemas.openxmlformats.org/officeDocument/2006/relationships/image" Target="../media/image1516.png"/></Relationships>
</file>

<file path=ppt/slides/_rels/slide17.xml.rels><?xml version="1.0" encoding="UTF-8" standalone="yes"?>
<Relationships xmlns="http://schemas.openxmlformats.org/package/2006/relationships"><Relationship Id="rId26" Type="http://schemas.openxmlformats.org/officeDocument/2006/relationships/image" Target="../media/image1530.png"/><Relationship Id="rId21" Type="http://schemas.openxmlformats.org/officeDocument/2006/relationships/customXml" Target="../ink/ink1538.xml"/><Relationship Id="rId42" Type="http://schemas.openxmlformats.org/officeDocument/2006/relationships/image" Target="../media/image1538.png"/><Relationship Id="rId47" Type="http://schemas.openxmlformats.org/officeDocument/2006/relationships/customXml" Target="../ink/ink1551.xml"/><Relationship Id="rId63" Type="http://schemas.openxmlformats.org/officeDocument/2006/relationships/customXml" Target="../ink/ink1559.xml"/><Relationship Id="rId68" Type="http://schemas.openxmlformats.org/officeDocument/2006/relationships/image" Target="../media/image1551.png"/><Relationship Id="rId84" Type="http://schemas.openxmlformats.org/officeDocument/2006/relationships/image" Target="../media/image1559.png"/><Relationship Id="rId89" Type="http://schemas.openxmlformats.org/officeDocument/2006/relationships/customXml" Target="../ink/ink1572.xml"/><Relationship Id="rId16" Type="http://schemas.openxmlformats.org/officeDocument/2006/relationships/image" Target="../media/image1525.png"/><Relationship Id="rId11" Type="http://schemas.openxmlformats.org/officeDocument/2006/relationships/customXml" Target="../ink/ink1533.xml"/><Relationship Id="rId32" Type="http://schemas.openxmlformats.org/officeDocument/2006/relationships/image" Target="../media/image1533.png"/><Relationship Id="rId37" Type="http://schemas.openxmlformats.org/officeDocument/2006/relationships/customXml" Target="../ink/ink1546.xml"/><Relationship Id="rId53" Type="http://schemas.openxmlformats.org/officeDocument/2006/relationships/customXml" Target="../ink/ink1554.xml"/><Relationship Id="rId58" Type="http://schemas.openxmlformats.org/officeDocument/2006/relationships/image" Target="../media/image1546.png"/><Relationship Id="rId74" Type="http://schemas.openxmlformats.org/officeDocument/2006/relationships/image" Target="../media/image1554.png"/><Relationship Id="rId79" Type="http://schemas.openxmlformats.org/officeDocument/2006/relationships/customXml" Target="../ink/ink1567.xml"/><Relationship Id="rId102" Type="http://schemas.openxmlformats.org/officeDocument/2006/relationships/image" Target="../media/image1568.png"/><Relationship Id="rId5" Type="http://schemas.openxmlformats.org/officeDocument/2006/relationships/customXml" Target="../ink/ink1530.xml"/><Relationship Id="rId90" Type="http://schemas.openxmlformats.org/officeDocument/2006/relationships/image" Target="../media/image1562.png"/><Relationship Id="rId95" Type="http://schemas.openxmlformats.org/officeDocument/2006/relationships/customXml" Target="../ink/ink1575.xml"/><Relationship Id="rId22" Type="http://schemas.openxmlformats.org/officeDocument/2006/relationships/image" Target="../media/image1528.png"/><Relationship Id="rId27" Type="http://schemas.openxmlformats.org/officeDocument/2006/relationships/customXml" Target="../ink/ink1541.xml"/><Relationship Id="rId43" Type="http://schemas.openxmlformats.org/officeDocument/2006/relationships/customXml" Target="../ink/ink1549.xml"/><Relationship Id="rId48" Type="http://schemas.openxmlformats.org/officeDocument/2006/relationships/image" Target="../media/image1541.png"/><Relationship Id="rId64" Type="http://schemas.openxmlformats.org/officeDocument/2006/relationships/image" Target="../media/image1549.png"/><Relationship Id="rId69" Type="http://schemas.openxmlformats.org/officeDocument/2006/relationships/customXml" Target="../ink/ink1562.xml"/><Relationship Id="rId80" Type="http://schemas.openxmlformats.org/officeDocument/2006/relationships/image" Target="../media/image1557.png"/><Relationship Id="rId85" Type="http://schemas.openxmlformats.org/officeDocument/2006/relationships/customXml" Target="../ink/ink1570.xml"/><Relationship Id="rId12" Type="http://schemas.openxmlformats.org/officeDocument/2006/relationships/image" Target="../media/image1523.png"/><Relationship Id="rId17" Type="http://schemas.openxmlformats.org/officeDocument/2006/relationships/customXml" Target="../ink/ink1536.xml"/><Relationship Id="rId25" Type="http://schemas.openxmlformats.org/officeDocument/2006/relationships/customXml" Target="../ink/ink1540.xml"/><Relationship Id="rId33" Type="http://schemas.openxmlformats.org/officeDocument/2006/relationships/customXml" Target="../ink/ink1544.xml"/><Relationship Id="rId38" Type="http://schemas.openxmlformats.org/officeDocument/2006/relationships/image" Target="../media/image1536.png"/><Relationship Id="rId46" Type="http://schemas.openxmlformats.org/officeDocument/2006/relationships/image" Target="../media/image1540.png"/><Relationship Id="rId59" Type="http://schemas.openxmlformats.org/officeDocument/2006/relationships/customXml" Target="../ink/ink1557.xml"/><Relationship Id="rId67" Type="http://schemas.openxmlformats.org/officeDocument/2006/relationships/customXml" Target="../ink/ink1561.xml"/><Relationship Id="rId103" Type="http://schemas.openxmlformats.org/officeDocument/2006/relationships/customXml" Target="../ink/ink1579.xml"/><Relationship Id="rId20" Type="http://schemas.openxmlformats.org/officeDocument/2006/relationships/image" Target="../media/image1527.png"/><Relationship Id="rId41" Type="http://schemas.openxmlformats.org/officeDocument/2006/relationships/customXml" Target="../ink/ink1548.xml"/><Relationship Id="rId54" Type="http://schemas.openxmlformats.org/officeDocument/2006/relationships/image" Target="../media/image1544.png"/><Relationship Id="rId62" Type="http://schemas.openxmlformats.org/officeDocument/2006/relationships/image" Target="../media/image1548.png"/><Relationship Id="rId70" Type="http://schemas.openxmlformats.org/officeDocument/2006/relationships/image" Target="../media/image1552.png"/><Relationship Id="rId75" Type="http://schemas.openxmlformats.org/officeDocument/2006/relationships/customXml" Target="../ink/ink1565.xml"/><Relationship Id="rId83" Type="http://schemas.openxmlformats.org/officeDocument/2006/relationships/customXml" Target="../ink/ink1569.xml"/><Relationship Id="rId88" Type="http://schemas.openxmlformats.org/officeDocument/2006/relationships/image" Target="../media/image1561.png"/><Relationship Id="rId91" Type="http://schemas.openxmlformats.org/officeDocument/2006/relationships/customXml" Target="../ink/ink1573.xml"/><Relationship Id="rId96" Type="http://schemas.openxmlformats.org/officeDocument/2006/relationships/image" Target="../media/image1565.png"/><Relationship Id="rId1" Type="http://schemas.openxmlformats.org/officeDocument/2006/relationships/slideLayout" Target="../slideLayouts/slideLayout1.xml"/><Relationship Id="rId6" Type="http://schemas.openxmlformats.org/officeDocument/2006/relationships/image" Target="../media/image1520.png"/><Relationship Id="rId15" Type="http://schemas.openxmlformats.org/officeDocument/2006/relationships/customXml" Target="../ink/ink1535.xml"/><Relationship Id="rId23" Type="http://schemas.openxmlformats.org/officeDocument/2006/relationships/customXml" Target="../ink/ink1539.xml"/><Relationship Id="rId28" Type="http://schemas.openxmlformats.org/officeDocument/2006/relationships/image" Target="../media/image1531.png"/><Relationship Id="rId36" Type="http://schemas.openxmlformats.org/officeDocument/2006/relationships/image" Target="../media/image1535.png"/><Relationship Id="rId49" Type="http://schemas.openxmlformats.org/officeDocument/2006/relationships/customXml" Target="../ink/ink1552.xml"/><Relationship Id="rId57" Type="http://schemas.openxmlformats.org/officeDocument/2006/relationships/customXml" Target="../ink/ink1556.xml"/><Relationship Id="rId10" Type="http://schemas.openxmlformats.org/officeDocument/2006/relationships/image" Target="../media/image1522.png"/><Relationship Id="rId31" Type="http://schemas.openxmlformats.org/officeDocument/2006/relationships/customXml" Target="../ink/ink1543.xml"/><Relationship Id="rId44" Type="http://schemas.openxmlformats.org/officeDocument/2006/relationships/image" Target="../media/image1539.png"/><Relationship Id="rId52" Type="http://schemas.openxmlformats.org/officeDocument/2006/relationships/image" Target="../media/image1543.png"/><Relationship Id="rId60" Type="http://schemas.openxmlformats.org/officeDocument/2006/relationships/image" Target="../media/image1547.png"/><Relationship Id="rId65" Type="http://schemas.openxmlformats.org/officeDocument/2006/relationships/customXml" Target="../ink/ink1560.xml"/><Relationship Id="rId73" Type="http://schemas.openxmlformats.org/officeDocument/2006/relationships/customXml" Target="../ink/ink1564.xml"/><Relationship Id="rId78" Type="http://schemas.openxmlformats.org/officeDocument/2006/relationships/image" Target="../media/image1556.png"/><Relationship Id="rId81" Type="http://schemas.openxmlformats.org/officeDocument/2006/relationships/customXml" Target="../ink/ink1568.xml"/><Relationship Id="rId86" Type="http://schemas.openxmlformats.org/officeDocument/2006/relationships/image" Target="../media/image1560.png"/><Relationship Id="rId94" Type="http://schemas.openxmlformats.org/officeDocument/2006/relationships/image" Target="../media/image1564.png"/><Relationship Id="rId99" Type="http://schemas.openxmlformats.org/officeDocument/2006/relationships/customXml" Target="../ink/ink1577.xml"/><Relationship Id="rId101" Type="http://schemas.openxmlformats.org/officeDocument/2006/relationships/customXml" Target="../ink/ink1578.xml"/><Relationship Id="rId4" Type="http://schemas.openxmlformats.org/officeDocument/2006/relationships/image" Target="../media/image1519.png"/><Relationship Id="rId9" Type="http://schemas.openxmlformats.org/officeDocument/2006/relationships/customXml" Target="../ink/ink1532.xml"/><Relationship Id="rId13" Type="http://schemas.openxmlformats.org/officeDocument/2006/relationships/customXml" Target="../ink/ink1534.xml"/><Relationship Id="rId18" Type="http://schemas.openxmlformats.org/officeDocument/2006/relationships/image" Target="../media/image1526.png"/><Relationship Id="rId39" Type="http://schemas.openxmlformats.org/officeDocument/2006/relationships/customXml" Target="../ink/ink1547.xml"/><Relationship Id="rId34" Type="http://schemas.openxmlformats.org/officeDocument/2006/relationships/image" Target="../media/image1534.png"/><Relationship Id="rId50" Type="http://schemas.openxmlformats.org/officeDocument/2006/relationships/image" Target="../media/image1542.png"/><Relationship Id="rId55" Type="http://schemas.openxmlformats.org/officeDocument/2006/relationships/customXml" Target="../ink/ink1555.xml"/><Relationship Id="rId76" Type="http://schemas.openxmlformats.org/officeDocument/2006/relationships/image" Target="../media/image1555.png"/><Relationship Id="rId97" Type="http://schemas.openxmlformats.org/officeDocument/2006/relationships/customXml" Target="../ink/ink1576.xml"/><Relationship Id="rId104" Type="http://schemas.openxmlformats.org/officeDocument/2006/relationships/image" Target="../media/image1569.png"/><Relationship Id="rId7" Type="http://schemas.openxmlformats.org/officeDocument/2006/relationships/customXml" Target="../ink/ink1531.xml"/><Relationship Id="rId71" Type="http://schemas.openxmlformats.org/officeDocument/2006/relationships/customXml" Target="../ink/ink1563.xml"/><Relationship Id="rId92" Type="http://schemas.openxmlformats.org/officeDocument/2006/relationships/image" Target="../media/image1563.png"/><Relationship Id="rId2" Type="http://schemas.openxmlformats.org/officeDocument/2006/relationships/image" Target="../media/image7310.png"/><Relationship Id="rId29" Type="http://schemas.openxmlformats.org/officeDocument/2006/relationships/customXml" Target="../ink/ink1542.xml"/><Relationship Id="rId24" Type="http://schemas.openxmlformats.org/officeDocument/2006/relationships/image" Target="../media/image1529.png"/><Relationship Id="rId40" Type="http://schemas.openxmlformats.org/officeDocument/2006/relationships/image" Target="../media/image1537.png"/><Relationship Id="rId45" Type="http://schemas.openxmlformats.org/officeDocument/2006/relationships/customXml" Target="../ink/ink1550.xml"/><Relationship Id="rId66" Type="http://schemas.openxmlformats.org/officeDocument/2006/relationships/image" Target="../media/image1550.png"/><Relationship Id="rId87" Type="http://schemas.openxmlformats.org/officeDocument/2006/relationships/customXml" Target="../ink/ink1571.xml"/><Relationship Id="rId61" Type="http://schemas.openxmlformats.org/officeDocument/2006/relationships/customXml" Target="../ink/ink1558.xml"/><Relationship Id="rId82" Type="http://schemas.openxmlformats.org/officeDocument/2006/relationships/image" Target="../media/image1558.png"/><Relationship Id="rId19" Type="http://schemas.openxmlformats.org/officeDocument/2006/relationships/customXml" Target="../ink/ink1537.xml"/><Relationship Id="rId14" Type="http://schemas.openxmlformats.org/officeDocument/2006/relationships/image" Target="../media/image1524.png"/><Relationship Id="rId30" Type="http://schemas.openxmlformats.org/officeDocument/2006/relationships/image" Target="../media/image1532.png"/><Relationship Id="rId35" Type="http://schemas.openxmlformats.org/officeDocument/2006/relationships/customXml" Target="../ink/ink1545.xml"/><Relationship Id="rId56" Type="http://schemas.openxmlformats.org/officeDocument/2006/relationships/image" Target="../media/image1545.png"/><Relationship Id="rId77" Type="http://schemas.openxmlformats.org/officeDocument/2006/relationships/customXml" Target="../ink/ink1566.xml"/><Relationship Id="rId100" Type="http://schemas.openxmlformats.org/officeDocument/2006/relationships/image" Target="../media/image1567.png"/><Relationship Id="rId8" Type="http://schemas.openxmlformats.org/officeDocument/2006/relationships/image" Target="../media/image1521.png"/><Relationship Id="rId51" Type="http://schemas.openxmlformats.org/officeDocument/2006/relationships/customXml" Target="../ink/ink1553.xml"/><Relationship Id="rId72" Type="http://schemas.openxmlformats.org/officeDocument/2006/relationships/image" Target="../media/image1553.png"/><Relationship Id="rId93" Type="http://schemas.openxmlformats.org/officeDocument/2006/relationships/customXml" Target="../ink/ink1574.xml"/><Relationship Id="rId98" Type="http://schemas.openxmlformats.org/officeDocument/2006/relationships/image" Target="../media/image1566.png"/><Relationship Id="rId3" Type="http://schemas.openxmlformats.org/officeDocument/2006/relationships/customXml" Target="../ink/ink1529.xml"/></Relationships>
</file>

<file path=ppt/slides/_rels/slide18.xml.rels><?xml version="1.0" encoding="UTF-8" standalone="yes"?>
<Relationships xmlns="http://schemas.openxmlformats.org/package/2006/relationships"><Relationship Id="rId26" Type="http://schemas.openxmlformats.org/officeDocument/2006/relationships/image" Target="../media/image1582.png"/><Relationship Id="rId21" Type="http://schemas.openxmlformats.org/officeDocument/2006/relationships/customXml" Target="../ink/ink1589.xml"/><Relationship Id="rId42" Type="http://schemas.openxmlformats.org/officeDocument/2006/relationships/image" Target="../media/image1590.png"/><Relationship Id="rId47" Type="http://schemas.openxmlformats.org/officeDocument/2006/relationships/customXml" Target="../ink/ink1602.xml"/><Relationship Id="rId63" Type="http://schemas.openxmlformats.org/officeDocument/2006/relationships/customXml" Target="../ink/ink1610.xml"/><Relationship Id="rId68" Type="http://schemas.openxmlformats.org/officeDocument/2006/relationships/image" Target="../media/image1603.png"/><Relationship Id="rId84" Type="http://schemas.openxmlformats.org/officeDocument/2006/relationships/image" Target="../media/image1611.png"/><Relationship Id="rId89" Type="http://schemas.openxmlformats.org/officeDocument/2006/relationships/customXml" Target="../ink/ink1623.xml"/><Relationship Id="rId112" Type="http://schemas.openxmlformats.org/officeDocument/2006/relationships/image" Target="../media/image1624.png"/><Relationship Id="rId16" Type="http://schemas.openxmlformats.org/officeDocument/2006/relationships/image" Target="../media/image1577.png"/><Relationship Id="rId107" Type="http://schemas.openxmlformats.org/officeDocument/2006/relationships/customXml" Target="../ink/ink1632.xml"/><Relationship Id="rId11" Type="http://schemas.openxmlformats.org/officeDocument/2006/relationships/customXml" Target="../ink/ink1584.xml"/><Relationship Id="rId32" Type="http://schemas.openxmlformats.org/officeDocument/2006/relationships/image" Target="../media/image1585.png"/><Relationship Id="rId37" Type="http://schemas.openxmlformats.org/officeDocument/2006/relationships/customXml" Target="../ink/ink1597.xml"/><Relationship Id="rId53" Type="http://schemas.openxmlformats.org/officeDocument/2006/relationships/customXml" Target="../ink/ink1605.xml"/><Relationship Id="rId58" Type="http://schemas.openxmlformats.org/officeDocument/2006/relationships/image" Target="../media/image1598.png"/><Relationship Id="rId74" Type="http://schemas.openxmlformats.org/officeDocument/2006/relationships/image" Target="../media/image1606.png"/><Relationship Id="rId79" Type="http://schemas.openxmlformats.org/officeDocument/2006/relationships/customXml" Target="../ink/ink1618.xml"/><Relationship Id="rId102" Type="http://schemas.openxmlformats.org/officeDocument/2006/relationships/image" Target="../media/image1619.png"/><Relationship Id="rId5" Type="http://schemas.openxmlformats.org/officeDocument/2006/relationships/customXml" Target="../ink/ink1581.xml"/><Relationship Id="rId90" Type="http://schemas.openxmlformats.org/officeDocument/2006/relationships/image" Target="../media/image1614.png"/><Relationship Id="rId95" Type="http://schemas.openxmlformats.org/officeDocument/2006/relationships/customXml" Target="../ink/ink1626.xml"/><Relationship Id="rId22" Type="http://schemas.openxmlformats.org/officeDocument/2006/relationships/image" Target="../media/image1580.png"/><Relationship Id="rId27" Type="http://schemas.openxmlformats.org/officeDocument/2006/relationships/customXml" Target="../ink/ink1592.xml"/><Relationship Id="rId43" Type="http://schemas.openxmlformats.org/officeDocument/2006/relationships/customXml" Target="../ink/ink1600.xml"/><Relationship Id="rId48" Type="http://schemas.openxmlformats.org/officeDocument/2006/relationships/image" Target="../media/image1593.png"/><Relationship Id="rId64" Type="http://schemas.openxmlformats.org/officeDocument/2006/relationships/image" Target="../media/image1601.png"/><Relationship Id="rId69" Type="http://schemas.openxmlformats.org/officeDocument/2006/relationships/customXml" Target="../ink/ink1613.xml"/><Relationship Id="rId113" Type="http://schemas.openxmlformats.org/officeDocument/2006/relationships/customXml" Target="../ink/ink1635.xml"/><Relationship Id="rId80" Type="http://schemas.openxmlformats.org/officeDocument/2006/relationships/image" Target="../media/image1609.png"/><Relationship Id="rId85" Type="http://schemas.openxmlformats.org/officeDocument/2006/relationships/customXml" Target="../ink/ink1621.xml"/><Relationship Id="rId12" Type="http://schemas.openxmlformats.org/officeDocument/2006/relationships/image" Target="../media/image1575.png"/><Relationship Id="rId17" Type="http://schemas.openxmlformats.org/officeDocument/2006/relationships/customXml" Target="../ink/ink1587.xml"/><Relationship Id="rId33" Type="http://schemas.openxmlformats.org/officeDocument/2006/relationships/customXml" Target="../ink/ink1595.xml"/><Relationship Id="rId38" Type="http://schemas.openxmlformats.org/officeDocument/2006/relationships/image" Target="../media/image1588.png"/><Relationship Id="rId59" Type="http://schemas.openxmlformats.org/officeDocument/2006/relationships/customXml" Target="../ink/ink1608.xml"/><Relationship Id="rId103" Type="http://schemas.openxmlformats.org/officeDocument/2006/relationships/customXml" Target="../ink/ink1630.xml"/><Relationship Id="rId108" Type="http://schemas.openxmlformats.org/officeDocument/2006/relationships/image" Target="../media/image1622.png"/><Relationship Id="rId54" Type="http://schemas.openxmlformats.org/officeDocument/2006/relationships/image" Target="../media/image1596.png"/><Relationship Id="rId70" Type="http://schemas.openxmlformats.org/officeDocument/2006/relationships/image" Target="../media/image1604.png"/><Relationship Id="rId75" Type="http://schemas.openxmlformats.org/officeDocument/2006/relationships/customXml" Target="../ink/ink1616.xml"/><Relationship Id="rId91" Type="http://schemas.openxmlformats.org/officeDocument/2006/relationships/customXml" Target="../ink/ink1624.xml"/><Relationship Id="rId96" Type="http://schemas.openxmlformats.org/officeDocument/2006/relationships/image" Target="../media/image36.png"/><Relationship Id="rId1" Type="http://schemas.openxmlformats.org/officeDocument/2006/relationships/slideLayout" Target="../slideLayouts/slideLayout1.xml"/><Relationship Id="rId6" Type="http://schemas.openxmlformats.org/officeDocument/2006/relationships/image" Target="../media/image1572.png"/><Relationship Id="rId15" Type="http://schemas.openxmlformats.org/officeDocument/2006/relationships/customXml" Target="../ink/ink1586.xml"/><Relationship Id="rId23" Type="http://schemas.openxmlformats.org/officeDocument/2006/relationships/customXml" Target="../ink/ink1590.xml"/><Relationship Id="rId28" Type="http://schemas.openxmlformats.org/officeDocument/2006/relationships/image" Target="../media/image1583.png"/><Relationship Id="rId36" Type="http://schemas.openxmlformats.org/officeDocument/2006/relationships/image" Target="../media/image1587.png"/><Relationship Id="rId49" Type="http://schemas.openxmlformats.org/officeDocument/2006/relationships/customXml" Target="../ink/ink1603.xml"/><Relationship Id="rId57" Type="http://schemas.openxmlformats.org/officeDocument/2006/relationships/customXml" Target="../ink/ink1607.xml"/><Relationship Id="rId106" Type="http://schemas.openxmlformats.org/officeDocument/2006/relationships/image" Target="../media/image1621.png"/><Relationship Id="rId114" Type="http://schemas.openxmlformats.org/officeDocument/2006/relationships/image" Target="../media/image1625.png"/><Relationship Id="rId10" Type="http://schemas.openxmlformats.org/officeDocument/2006/relationships/image" Target="../media/image1574.png"/><Relationship Id="rId31" Type="http://schemas.openxmlformats.org/officeDocument/2006/relationships/customXml" Target="../ink/ink1594.xml"/><Relationship Id="rId44" Type="http://schemas.openxmlformats.org/officeDocument/2006/relationships/image" Target="../media/image1591.png"/><Relationship Id="rId52" Type="http://schemas.openxmlformats.org/officeDocument/2006/relationships/image" Target="../media/image1595.png"/><Relationship Id="rId60" Type="http://schemas.openxmlformats.org/officeDocument/2006/relationships/image" Target="../media/image1599.png"/><Relationship Id="rId65" Type="http://schemas.openxmlformats.org/officeDocument/2006/relationships/customXml" Target="../ink/ink1611.xml"/><Relationship Id="rId73" Type="http://schemas.openxmlformats.org/officeDocument/2006/relationships/customXml" Target="../ink/ink1615.xml"/><Relationship Id="rId78" Type="http://schemas.openxmlformats.org/officeDocument/2006/relationships/image" Target="../media/image1608.png"/><Relationship Id="rId81" Type="http://schemas.openxmlformats.org/officeDocument/2006/relationships/customXml" Target="../ink/ink1619.xml"/><Relationship Id="rId86" Type="http://schemas.openxmlformats.org/officeDocument/2006/relationships/image" Target="../media/image1612.png"/><Relationship Id="rId94" Type="http://schemas.openxmlformats.org/officeDocument/2006/relationships/image" Target="../media/image1616.png"/><Relationship Id="rId99" Type="http://schemas.openxmlformats.org/officeDocument/2006/relationships/customXml" Target="../ink/ink1628.xml"/><Relationship Id="rId101" Type="http://schemas.openxmlformats.org/officeDocument/2006/relationships/customXml" Target="../ink/ink1629.xml"/><Relationship Id="rId4" Type="http://schemas.openxmlformats.org/officeDocument/2006/relationships/image" Target="../media/image1571.png"/><Relationship Id="rId9" Type="http://schemas.openxmlformats.org/officeDocument/2006/relationships/customXml" Target="../ink/ink1583.xml"/><Relationship Id="rId13" Type="http://schemas.openxmlformats.org/officeDocument/2006/relationships/customXml" Target="../ink/ink1585.xml"/><Relationship Id="rId18" Type="http://schemas.openxmlformats.org/officeDocument/2006/relationships/image" Target="../media/image1578.png"/><Relationship Id="rId39" Type="http://schemas.openxmlformats.org/officeDocument/2006/relationships/customXml" Target="../ink/ink1598.xml"/><Relationship Id="rId109" Type="http://schemas.openxmlformats.org/officeDocument/2006/relationships/customXml" Target="../ink/ink1633.xml"/><Relationship Id="rId34" Type="http://schemas.openxmlformats.org/officeDocument/2006/relationships/image" Target="../media/image1586.png"/><Relationship Id="rId50" Type="http://schemas.openxmlformats.org/officeDocument/2006/relationships/image" Target="../media/image1594.png"/><Relationship Id="rId55" Type="http://schemas.openxmlformats.org/officeDocument/2006/relationships/customXml" Target="../ink/ink1606.xml"/><Relationship Id="rId76" Type="http://schemas.openxmlformats.org/officeDocument/2006/relationships/image" Target="../media/image1607.png"/><Relationship Id="rId97" Type="http://schemas.openxmlformats.org/officeDocument/2006/relationships/customXml" Target="../ink/ink1627.xml"/><Relationship Id="rId104" Type="http://schemas.openxmlformats.org/officeDocument/2006/relationships/image" Target="../media/image1620.png"/><Relationship Id="rId7" Type="http://schemas.openxmlformats.org/officeDocument/2006/relationships/customXml" Target="../ink/ink1582.xml"/><Relationship Id="rId71" Type="http://schemas.openxmlformats.org/officeDocument/2006/relationships/customXml" Target="../ink/ink1614.xml"/><Relationship Id="rId92" Type="http://schemas.openxmlformats.org/officeDocument/2006/relationships/image" Target="../media/image1615.png"/><Relationship Id="rId2" Type="http://schemas.openxmlformats.org/officeDocument/2006/relationships/image" Target="../media/image770.png"/><Relationship Id="rId29" Type="http://schemas.openxmlformats.org/officeDocument/2006/relationships/customXml" Target="../ink/ink1593.xml"/><Relationship Id="rId24" Type="http://schemas.openxmlformats.org/officeDocument/2006/relationships/image" Target="../media/image1581.png"/><Relationship Id="rId40" Type="http://schemas.openxmlformats.org/officeDocument/2006/relationships/image" Target="../media/image1589.png"/><Relationship Id="rId45" Type="http://schemas.openxmlformats.org/officeDocument/2006/relationships/customXml" Target="../ink/ink1601.xml"/><Relationship Id="rId66" Type="http://schemas.openxmlformats.org/officeDocument/2006/relationships/image" Target="../media/image1602.png"/><Relationship Id="rId87" Type="http://schemas.openxmlformats.org/officeDocument/2006/relationships/customXml" Target="../ink/ink1622.xml"/><Relationship Id="rId110" Type="http://schemas.openxmlformats.org/officeDocument/2006/relationships/image" Target="../media/image1623.png"/><Relationship Id="rId61" Type="http://schemas.openxmlformats.org/officeDocument/2006/relationships/customXml" Target="../ink/ink1609.xml"/><Relationship Id="rId82" Type="http://schemas.openxmlformats.org/officeDocument/2006/relationships/image" Target="../media/image1610.png"/><Relationship Id="rId19" Type="http://schemas.openxmlformats.org/officeDocument/2006/relationships/customXml" Target="../ink/ink1588.xml"/><Relationship Id="rId14" Type="http://schemas.openxmlformats.org/officeDocument/2006/relationships/image" Target="../media/image1576.png"/><Relationship Id="rId30" Type="http://schemas.openxmlformats.org/officeDocument/2006/relationships/image" Target="../media/image1584.png"/><Relationship Id="rId35" Type="http://schemas.openxmlformats.org/officeDocument/2006/relationships/customXml" Target="../ink/ink1596.xml"/><Relationship Id="rId56" Type="http://schemas.openxmlformats.org/officeDocument/2006/relationships/image" Target="../media/image1597.png"/><Relationship Id="rId77" Type="http://schemas.openxmlformats.org/officeDocument/2006/relationships/customXml" Target="../ink/ink1617.xml"/><Relationship Id="rId100" Type="http://schemas.openxmlformats.org/officeDocument/2006/relationships/image" Target="../media/image1618.png"/><Relationship Id="rId105" Type="http://schemas.openxmlformats.org/officeDocument/2006/relationships/customXml" Target="../ink/ink1631.xml"/><Relationship Id="rId8" Type="http://schemas.openxmlformats.org/officeDocument/2006/relationships/image" Target="../media/image1573.png"/><Relationship Id="rId51" Type="http://schemas.openxmlformats.org/officeDocument/2006/relationships/customXml" Target="../ink/ink1604.xml"/><Relationship Id="rId72" Type="http://schemas.openxmlformats.org/officeDocument/2006/relationships/image" Target="../media/image1605.png"/><Relationship Id="rId93" Type="http://schemas.openxmlformats.org/officeDocument/2006/relationships/customXml" Target="../ink/ink1625.xml"/><Relationship Id="rId98" Type="http://schemas.openxmlformats.org/officeDocument/2006/relationships/image" Target="../media/image1617.png"/><Relationship Id="rId3" Type="http://schemas.openxmlformats.org/officeDocument/2006/relationships/customXml" Target="../ink/ink1580.xml"/><Relationship Id="rId25" Type="http://schemas.openxmlformats.org/officeDocument/2006/relationships/customXml" Target="../ink/ink1591.xml"/><Relationship Id="rId46" Type="http://schemas.openxmlformats.org/officeDocument/2006/relationships/image" Target="../media/image1592.png"/><Relationship Id="rId67" Type="http://schemas.openxmlformats.org/officeDocument/2006/relationships/customXml" Target="../ink/ink1612.xml"/><Relationship Id="rId20" Type="http://schemas.openxmlformats.org/officeDocument/2006/relationships/image" Target="../media/image1579.png"/><Relationship Id="rId41" Type="http://schemas.openxmlformats.org/officeDocument/2006/relationships/customXml" Target="../ink/ink1599.xml"/><Relationship Id="rId62" Type="http://schemas.openxmlformats.org/officeDocument/2006/relationships/image" Target="../media/image1600.png"/><Relationship Id="rId83" Type="http://schemas.openxmlformats.org/officeDocument/2006/relationships/customXml" Target="../ink/ink1620.xml"/><Relationship Id="rId88" Type="http://schemas.openxmlformats.org/officeDocument/2006/relationships/image" Target="../media/image1613.png"/><Relationship Id="rId111" Type="http://schemas.openxmlformats.org/officeDocument/2006/relationships/customXml" Target="../ink/ink1634.xml"/></Relationships>
</file>

<file path=ppt/slides/_rels/slide19.xml.rels><?xml version="1.0" encoding="UTF-8" standalone="yes"?>
<Relationships xmlns="http://schemas.openxmlformats.org/package/2006/relationships"><Relationship Id="rId26" Type="http://schemas.openxmlformats.org/officeDocument/2006/relationships/image" Target="../media/image1640.png"/><Relationship Id="rId21" Type="http://schemas.openxmlformats.org/officeDocument/2006/relationships/customXml" Target="../ink/ink1643.xml"/><Relationship Id="rId42" Type="http://schemas.openxmlformats.org/officeDocument/2006/relationships/image" Target="../media/image1648.png"/><Relationship Id="rId47" Type="http://schemas.openxmlformats.org/officeDocument/2006/relationships/customXml" Target="../ink/ink1656.xml"/><Relationship Id="rId63" Type="http://schemas.openxmlformats.org/officeDocument/2006/relationships/customXml" Target="../ink/ink1664.xml"/><Relationship Id="rId68" Type="http://schemas.openxmlformats.org/officeDocument/2006/relationships/image" Target="../media/image1661.png"/><Relationship Id="rId84" Type="http://schemas.openxmlformats.org/officeDocument/2006/relationships/image" Target="../media/image1669.png"/><Relationship Id="rId89" Type="http://schemas.openxmlformats.org/officeDocument/2006/relationships/customXml" Target="../ink/ink1677.xml"/><Relationship Id="rId16" Type="http://schemas.openxmlformats.org/officeDocument/2006/relationships/image" Target="../media/image1635.png"/><Relationship Id="rId11" Type="http://schemas.openxmlformats.org/officeDocument/2006/relationships/image" Target="../media/image1212.png"/><Relationship Id="rId32" Type="http://schemas.openxmlformats.org/officeDocument/2006/relationships/image" Target="../media/image1643.png"/><Relationship Id="rId37" Type="http://schemas.openxmlformats.org/officeDocument/2006/relationships/customXml" Target="../ink/ink1651.xml"/><Relationship Id="rId53" Type="http://schemas.openxmlformats.org/officeDocument/2006/relationships/customXml" Target="../ink/ink1659.xml"/><Relationship Id="rId58" Type="http://schemas.openxmlformats.org/officeDocument/2006/relationships/image" Target="../media/image1656.png"/><Relationship Id="rId74" Type="http://schemas.openxmlformats.org/officeDocument/2006/relationships/image" Target="../media/image1664.png"/><Relationship Id="rId79" Type="http://schemas.openxmlformats.org/officeDocument/2006/relationships/customXml" Target="../ink/ink1672.xml"/><Relationship Id="rId5" Type="http://schemas.openxmlformats.org/officeDocument/2006/relationships/customXml" Target="../ink/ink1636.xml"/><Relationship Id="rId90" Type="http://schemas.openxmlformats.org/officeDocument/2006/relationships/image" Target="../media/image1672.png"/><Relationship Id="rId95" Type="http://schemas.openxmlformats.org/officeDocument/2006/relationships/customXml" Target="../ink/ink1680.xml"/><Relationship Id="rId22" Type="http://schemas.openxmlformats.org/officeDocument/2006/relationships/image" Target="../media/image1638.png"/><Relationship Id="rId27" Type="http://schemas.openxmlformats.org/officeDocument/2006/relationships/customXml" Target="../ink/ink1646.xml"/><Relationship Id="rId43" Type="http://schemas.openxmlformats.org/officeDocument/2006/relationships/customXml" Target="../ink/ink1654.xml"/><Relationship Id="rId48" Type="http://schemas.openxmlformats.org/officeDocument/2006/relationships/image" Target="../media/image1651.png"/><Relationship Id="rId64" Type="http://schemas.openxmlformats.org/officeDocument/2006/relationships/image" Target="../media/image1659.png"/><Relationship Id="rId69" Type="http://schemas.openxmlformats.org/officeDocument/2006/relationships/customXml" Target="../ink/ink1667.xml"/><Relationship Id="rId80" Type="http://schemas.openxmlformats.org/officeDocument/2006/relationships/image" Target="../media/image1667.png"/><Relationship Id="rId85" Type="http://schemas.openxmlformats.org/officeDocument/2006/relationships/customXml" Target="../ink/ink1675.xml"/><Relationship Id="rId3" Type="http://schemas.openxmlformats.org/officeDocument/2006/relationships/image" Target="../media/image772.emf"/><Relationship Id="rId12" Type="http://schemas.openxmlformats.org/officeDocument/2006/relationships/image" Target="../media/image1286.png"/><Relationship Id="rId17" Type="http://schemas.openxmlformats.org/officeDocument/2006/relationships/customXml" Target="../ink/ink1641.xml"/><Relationship Id="rId25" Type="http://schemas.openxmlformats.org/officeDocument/2006/relationships/customXml" Target="../ink/ink1645.xml"/><Relationship Id="rId33" Type="http://schemas.openxmlformats.org/officeDocument/2006/relationships/customXml" Target="../ink/ink1649.xml"/><Relationship Id="rId38" Type="http://schemas.openxmlformats.org/officeDocument/2006/relationships/image" Target="../media/image1646.png"/><Relationship Id="rId46" Type="http://schemas.openxmlformats.org/officeDocument/2006/relationships/image" Target="../media/image1650.png"/><Relationship Id="rId59" Type="http://schemas.openxmlformats.org/officeDocument/2006/relationships/customXml" Target="../ink/ink1662.xml"/><Relationship Id="rId67" Type="http://schemas.openxmlformats.org/officeDocument/2006/relationships/customXml" Target="../ink/ink1666.xml"/><Relationship Id="rId20" Type="http://schemas.openxmlformats.org/officeDocument/2006/relationships/image" Target="../media/image1637.png"/><Relationship Id="rId41" Type="http://schemas.openxmlformats.org/officeDocument/2006/relationships/customXml" Target="../ink/ink1653.xml"/><Relationship Id="rId54" Type="http://schemas.openxmlformats.org/officeDocument/2006/relationships/image" Target="../media/image1654.png"/><Relationship Id="rId62" Type="http://schemas.openxmlformats.org/officeDocument/2006/relationships/image" Target="../media/image1658.png"/><Relationship Id="rId70" Type="http://schemas.openxmlformats.org/officeDocument/2006/relationships/image" Target="../media/image1662.png"/><Relationship Id="rId75" Type="http://schemas.openxmlformats.org/officeDocument/2006/relationships/customXml" Target="../ink/ink1670.xml"/><Relationship Id="rId83" Type="http://schemas.openxmlformats.org/officeDocument/2006/relationships/customXml" Target="../ink/ink1674.xml"/><Relationship Id="rId88" Type="http://schemas.openxmlformats.org/officeDocument/2006/relationships/image" Target="../media/image1671.png"/><Relationship Id="rId91" Type="http://schemas.openxmlformats.org/officeDocument/2006/relationships/customXml" Target="../ink/ink1678.xml"/><Relationship Id="rId96" Type="http://schemas.openxmlformats.org/officeDocument/2006/relationships/image" Target="../media/image1675.png"/><Relationship Id="rId1" Type="http://schemas.openxmlformats.org/officeDocument/2006/relationships/slideLayout" Target="../slideLayouts/slideLayout1.xml"/><Relationship Id="rId6" Type="http://schemas.openxmlformats.org/officeDocument/2006/relationships/image" Target="../media/image1629.png"/><Relationship Id="rId15" Type="http://schemas.openxmlformats.org/officeDocument/2006/relationships/customXml" Target="../ink/ink1640.xml"/><Relationship Id="rId23" Type="http://schemas.openxmlformats.org/officeDocument/2006/relationships/customXml" Target="../ink/ink1644.xml"/><Relationship Id="rId28" Type="http://schemas.openxmlformats.org/officeDocument/2006/relationships/image" Target="../media/image1641.png"/><Relationship Id="rId36" Type="http://schemas.openxmlformats.org/officeDocument/2006/relationships/image" Target="../media/image1645.png"/><Relationship Id="rId49" Type="http://schemas.openxmlformats.org/officeDocument/2006/relationships/customXml" Target="../ink/ink1657.xml"/><Relationship Id="rId57" Type="http://schemas.openxmlformats.org/officeDocument/2006/relationships/customXml" Target="../ink/ink1661.xml"/><Relationship Id="rId10" Type="http://schemas.openxmlformats.org/officeDocument/2006/relationships/image" Target="../media/image1631.png"/><Relationship Id="rId31" Type="http://schemas.openxmlformats.org/officeDocument/2006/relationships/customXml" Target="../ink/ink1648.xml"/><Relationship Id="rId44" Type="http://schemas.openxmlformats.org/officeDocument/2006/relationships/image" Target="../media/image1649.png"/><Relationship Id="rId52" Type="http://schemas.openxmlformats.org/officeDocument/2006/relationships/image" Target="../media/image1653.png"/><Relationship Id="rId60" Type="http://schemas.openxmlformats.org/officeDocument/2006/relationships/image" Target="../media/image1657.png"/><Relationship Id="rId65" Type="http://schemas.openxmlformats.org/officeDocument/2006/relationships/customXml" Target="../ink/ink1665.xml"/><Relationship Id="rId73" Type="http://schemas.openxmlformats.org/officeDocument/2006/relationships/customXml" Target="../ink/ink1669.xml"/><Relationship Id="rId78" Type="http://schemas.openxmlformats.org/officeDocument/2006/relationships/image" Target="../media/image1666.png"/><Relationship Id="rId81" Type="http://schemas.openxmlformats.org/officeDocument/2006/relationships/customXml" Target="../ink/ink1673.xml"/><Relationship Id="rId86" Type="http://schemas.openxmlformats.org/officeDocument/2006/relationships/image" Target="../media/image1670.png"/><Relationship Id="rId94" Type="http://schemas.openxmlformats.org/officeDocument/2006/relationships/image" Target="../media/image1674.png"/><Relationship Id="rId4" Type="http://schemas.openxmlformats.org/officeDocument/2006/relationships/image" Target="../media/image773.emf"/><Relationship Id="rId9" Type="http://schemas.openxmlformats.org/officeDocument/2006/relationships/customXml" Target="../ink/ink1638.xml"/><Relationship Id="rId13" Type="http://schemas.openxmlformats.org/officeDocument/2006/relationships/customXml" Target="../ink/ink1639.xml"/><Relationship Id="rId18" Type="http://schemas.openxmlformats.org/officeDocument/2006/relationships/image" Target="../media/image1636.png"/><Relationship Id="rId39" Type="http://schemas.openxmlformats.org/officeDocument/2006/relationships/customXml" Target="../ink/ink1652.xml"/><Relationship Id="rId34" Type="http://schemas.openxmlformats.org/officeDocument/2006/relationships/image" Target="../media/image1644.png"/><Relationship Id="rId50" Type="http://schemas.openxmlformats.org/officeDocument/2006/relationships/image" Target="../media/image1652.png"/><Relationship Id="rId55" Type="http://schemas.openxmlformats.org/officeDocument/2006/relationships/customXml" Target="../ink/ink1660.xml"/><Relationship Id="rId76" Type="http://schemas.openxmlformats.org/officeDocument/2006/relationships/image" Target="../media/image1665.png"/><Relationship Id="rId97" Type="http://schemas.openxmlformats.org/officeDocument/2006/relationships/customXml" Target="../ink/ink1681.xml"/><Relationship Id="rId7" Type="http://schemas.openxmlformats.org/officeDocument/2006/relationships/customXml" Target="../ink/ink1637.xml"/><Relationship Id="rId71" Type="http://schemas.openxmlformats.org/officeDocument/2006/relationships/customXml" Target="../ink/ink1668.xml"/><Relationship Id="rId92" Type="http://schemas.openxmlformats.org/officeDocument/2006/relationships/image" Target="../media/image1673.png"/><Relationship Id="rId2" Type="http://schemas.openxmlformats.org/officeDocument/2006/relationships/image" Target="../media/image771.emf"/><Relationship Id="rId29" Type="http://schemas.openxmlformats.org/officeDocument/2006/relationships/customXml" Target="../ink/ink1647.xml"/><Relationship Id="rId24" Type="http://schemas.openxmlformats.org/officeDocument/2006/relationships/image" Target="../media/image1639.png"/><Relationship Id="rId40" Type="http://schemas.openxmlformats.org/officeDocument/2006/relationships/image" Target="../media/image1647.png"/><Relationship Id="rId45" Type="http://schemas.openxmlformats.org/officeDocument/2006/relationships/customXml" Target="../ink/ink1655.xml"/><Relationship Id="rId66" Type="http://schemas.openxmlformats.org/officeDocument/2006/relationships/image" Target="../media/image1660.png"/><Relationship Id="rId87" Type="http://schemas.openxmlformats.org/officeDocument/2006/relationships/customXml" Target="../ink/ink1676.xml"/><Relationship Id="rId61" Type="http://schemas.openxmlformats.org/officeDocument/2006/relationships/customXml" Target="../ink/ink1663.xml"/><Relationship Id="rId82" Type="http://schemas.openxmlformats.org/officeDocument/2006/relationships/image" Target="../media/image1668.png"/><Relationship Id="rId19" Type="http://schemas.openxmlformats.org/officeDocument/2006/relationships/customXml" Target="../ink/ink1642.xml"/><Relationship Id="rId14" Type="http://schemas.openxmlformats.org/officeDocument/2006/relationships/image" Target="../media/image1634.png"/><Relationship Id="rId30" Type="http://schemas.openxmlformats.org/officeDocument/2006/relationships/image" Target="../media/image1642.png"/><Relationship Id="rId35" Type="http://schemas.openxmlformats.org/officeDocument/2006/relationships/customXml" Target="../ink/ink1650.xml"/><Relationship Id="rId56" Type="http://schemas.openxmlformats.org/officeDocument/2006/relationships/image" Target="../media/image1655.png"/><Relationship Id="rId77" Type="http://schemas.openxmlformats.org/officeDocument/2006/relationships/customXml" Target="../ink/ink1671.xml"/><Relationship Id="rId8" Type="http://schemas.openxmlformats.org/officeDocument/2006/relationships/image" Target="../media/image1630.png"/><Relationship Id="rId51" Type="http://schemas.openxmlformats.org/officeDocument/2006/relationships/customXml" Target="../ink/ink1658.xml"/><Relationship Id="rId72" Type="http://schemas.openxmlformats.org/officeDocument/2006/relationships/image" Target="../media/image1663.png"/><Relationship Id="rId93" Type="http://schemas.openxmlformats.org/officeDocument/2006/relationships/customXml" Target="../ink/ink1679.xml"/><Relationship Id="rId98" Type="http://schemas.openxmlformats.org/officeDocument/2006/relationships/image" Target="../media/image1676.png"/></Relationships>
</file>

<file path=ppt/slides/_rels/slide20.xml.rels><?xml version="1.0" encoding="UTF-8" standalone="yes"?>
<Relationships xmlns="http://schemas.openxmlformats.org/package/2006/relationships"><Relationship Id="rId3" Type="http://schemas.openxmlformats.org/officeDocument/2006/relationships/image" Target="../media/image1677.png"/><Relationship Id="rId7" Type="http://schemas.openxmlformats.org/officeDocument/2006/relationships/image" Target="../media/image1679.png"/><Relationship Id="rId2" Type="http://schemas.openxmlformats.org/officeDocument/2006/relationships/customXml" Target="../ink/ink1682.xml"/><Relationship Id="rId1" Type="http://schemas.openxmlformats.org/officeDocument/2006/relationships/slideLayout" Target="../slideLayouts/slideLayout1.xml"/><Relationship Id="rId6" Type="http://schemas.openxmlformats.org/officeDocument/2006/relationships/customXml" Target="../ink/ink1684.xml"/><Relationship Id="rId5" Type="http://schemas.openxmlformats.org/officeDocument/2006/relationships/image" Target="../media/image1678.png"/><Relationship Id="rId4" Type="http://schemas.openxmlformats.org/officeDocument/2006/relationships/customXml" Target="../ink/ink1683.xml"/></Relationships>
</file>

<file path=ppt/slides/_rels/slide21.xml.rels><?xml version="1.0" encoding="UTF-8" standalone="yes"?>
<Relationships xmlns="http://schemas.openxmlformats.org/package/2006/relationships"><Relationship Id="rId26" Type="http://schemas.openxmlformats.org/officeDocument/2006/relationships/image" Target="../media/image1690.png"/><Relationship Id="rId21" Type="http://schemas.openxmlformats.org/officeDocument/2006/relationships/customXml" Target="../ink/ink1690.xml"/><Relationship Id="rId34" Type="http://schemas.openxmlformats.org/officeDocument/2006/relationships/image" Target="../media/image802.png"/><Relationship Id="rId42" Type="http://schemas.openxmlformats.org/officeDocument/2006/relationships/image" Target="../media/image1697.png"/><Relationship Id="rId47" Type="http://schemas.openxmlformats.org/officeDocument/2006/relationships/customXml" Target="../ink/ink1703.xml"/><Relationship Id="rId50" Type="http://schemas.openxmlformats.org/officeDocument/2006/relationships/image" Target="../media/image1701.png"/><Relationship Id="rId55" Type="http://schemas.openxmlformats.org/officeDocument/2006/relationships/customXml" Target="../ink/ink1707.xml"/><Relationship Id="rId63" Type="http://schemas.openxmlformats.org/officeDocument/2006/relationships/customXml" Target="../ink/ink1711.xml"/><Relationship Id="rId68" Type="http://schemas.openxmlformats.org/officeDocument/2006/relationships/image" Target="../media/image1709.png"/><Relationship Id="rId7" Type="http://schemas.openxmlformats.org/officeDocument/2006/relationships/image" Target="../media/image7910.png"/><Relationship Id="rId2" Type="http://schemas.openxmlformats.org/officeDocument/2006/relationships/slideLayout" Target="../slideLayouts/slideLayout1.xml"/><Relationship Id="rId16" Type="http://schemas.openxmlformats.org/officeDocument/2006/relationships/image" Target="../media/image1685.png"/><Relationship Id="rId29" Type="http://schemas.openxmlformats.org/officeDocument/2006/relationships/customXml" Target="../ink/ink1694.xml"/><Relationship Id="rId11" Type="http://schemas.openxmlformats.org/officeDocument/2006/relationships/customXml" Target="../ink/ink1685.xml"/><Relationship Id="rId24" Type="http://schemas.openxmlformats.org/officeDocument/2006/relationships/image" Target="../media/image1689.png"/><Relationship Id="rId32" Type="http://schemas.openxmlformats.org/officeDocument/2006/relationships/image" Target="../media/image1693.png"/><Relationship Id="rId37" Type="http://schemas.openxmlformats.org/officeDocument/2006/relationships/customXml" Target="../ink/ink1698.xml"/><Relationship Id="rId40" Type="http://schemas.openxmlformats.org/officeDocument/2006/relationships/image" Target="../media/image1696.png"/><Relationship Id="rId45" Type="http://schemas.openxmlformats.org/officeDocument/2006/relationships/customXml" Target="../ink/ink1702.xml"/><Relationship Id="rId53" Type="http://schemas.openxmlformats.org/officeDocument/2006/relationships/customXml" Target="../ink/ink1706.xml"/><Relationship Id="rId58" Type="http://schemas.openxmlformats.org/officeDocument/2006/relationships/image" Target="../media/image1704.png"/><Relationship Id="rId66" Type="http://schemas.openxmlformats.org/officeDocument/2006/relationships/image" Target="../media/image1708.png"/><Relationship Id="rId5" Type="http://schemas.openxmlformats.org/officeDocument/2006/relationships/image" Target="../media/image1288.emf"/><Relationship Id="rId61" Type="http://schemas.openxmlformats.org/officeDocument/2006/relationships/customXml" Target="../ink/ink1710.xml"/><Relationship Id="rId19" Type="http://schemas.openxmlformats.org/officeDocument/2006/relationships/customXml" Target="../ink/ink1689.xml"/><Relationship Id="rId14" Type="http://schemas.openxmlformats.org/officeDocument/2006/relationships/image" Target="../media/image1684.png"/><Relationship Id="rId22" Type="http://schemas.openxmlformats.org/officeDocument/2006/relationships/image" Target="../media/image1688.png"/><Relationship Id="rId27" Type="http://schemas.openxmlformats.org/officeDocument/2006/relationships/customXml" Target="../ink/ink1693.xml"/><Relationship Id="rId30" Type="http://schemas.openxmlformats.org/officeDocument/2006/relationships/image" Target="../media/image1692.png"/><Relationship Id="rId35" Type="http://schemas.openxmlformats.org/officeDocument/2006/relationships/customXml" Target="../ink/ink1697.xml"/><Relationship Id="rId43" Type="http://schemas.openxmlformats.org/officeDocument/2006/relationships/customXml" Target="../ink/ink1701.xml"/><Relationship Id="rId48" Type="http://schemas.openxmlformats.org/officeDocument/2006/relationships/image" Target="../media/image1700.png"/><Relationship Id="rId56" Type="http://schemas.openxmlformats.org/officeDocument/2006/relationships/image" Target="../media/image1703.png"/><Relationship Id="rId64" Type="http://schemas.openxmlformats.org/officeDocument/2006/relationships/image" Target="../media/image1707.png"/><Relationship Id="rId8" Type="http://schemas.openxmlformats.org/officeDocument/2006/relationships/image" Target="../media/image8010.png"/><Relationship Id="rId51" Type="http://schemas.openxmlformats.org/officeDocument/2006/relationships/customXml" Target="../ink/ink1705.xml"/><Relationship Id="rId3" Type="http://schemas.openxmlformats.org/officeDocument/2006/relationships/oleObject" Target="file:///C:\AAA\FH_Mainz\Statistik\Eigene_Unterlagen\Arbeitsdaten2.xlsx!Tab2!%5bArbeitsdaten2.xlsx%5dTab2%20Diagramm%206" TargetMode="External"/><Relationship Id="rId12" Type="http://schemas.openxmlformats.org/officeDocument/2006/relationships/image" Target="../media/image1683.png"/><Relationship Id="rId17" Type="http://schemas.openxmlformats.org/officeDocument/2006/relationships/customXml" Target="../ink/ink1688.xml"/><Relationship Id="rId25" Type="http://schemas.openxmlformats.org/officeDocument/2006/relationships/customXml" Target="../ink/ink1692.xml"/><Relationship Id="rId33" Type="http://schemas.openxmlformats.org/officeDocument/2006/relationships/customXml" Target="../ink/ink1696.xml"/><Relationship Id="rId38" Type="http://schemas.openxmlformats.org/officeDocument/2006/relationships/image" Target="../media/image1695.png"/><Relationship Id="rId46" Type="http://schemas.openxmlformats.org/officeDocument/2006/relationships/image" Target="../media/image1699.png"/><Relationship Id="rId59" Type="http://schemas.openxmlformats.org/officeDocument/2006/relationships/customXml" Target="../ink/ink1709.xml"/><Relationship Id="rId67" Type="http://schemas.openxmlformats.org/officeDocument/2006/relationships/customXml" Target="../ink/ink1713.xml"/><Relationship Id="rId20" Type="http://schemas.openxmlformats.org/officeDocument/2006/relationships/image" Target="../media/image1687.png"/><Relationship Id="rId41" Type="http://schemas.openxmlformats.org/officeDocument/2006/relationships/customXml" Target="../ink/ink1700.xml"/><Relationship Id="rId54" Type="http://schemas.openxmlformats.org/officeDocument/2006/relationships/image" Target="../media/image1702.png"/><Relationship Id="rId62" Type="http://schemas.openxmlformats.org/officeDocument/2006/relationships/image" Target="../media/image1706.png"/><Relationship Id="rId1" Type="http://schemas.openxmlformats.org/officeDocument/2006/relationships/vmlDrawing" Target="../drawings/vmlDrawing2.vml"/><Relationship Id="rId6" Type="http://schemas.openxmlformats.org/officeDocument/2006/relationships/image" Target="../media/image7810.png"/><Relationship Id="rId15" Type="http://schemas.openxmlformats.org/officeDocument/2006/relationships/customXml" Target="../ink/ink1687.xml"/><Relationship Id="rId23" Type="http://schemas.openxmlformats.org/officeDocument/2006/relationships/customXml" Target="../ink/ink1691.xml"/><Relationship Id="rId28" Type="http://schemas.openxmlformats.org/officeDocument/2006/relationships/image" Target="../media/image1691.png"/><Relationship Id="rId36" Type="http://schemas.openxmlformats.org/officeDocument/2006/relationships/image" Target="../media/image1694.png"/><Relationship Id="rId49" Type="http://schemas.openxmlformats.org/officeDocument/2006/relationships/customXml" Target="../ink/ink1704.xml"/><Relationship Id="rId57" Type="http://schemas.openxmlformats.org/officeDocument/2006/relationships/customXml" Target="../ink/ink1708.xml"/><Relationship Id="rId10" Type="http://schemas.openxmlformats.org/officeDocument/2006/relationships/image" Target="../media/image1301.png"/><Relationship Id="rId31" Type="http://schemas.openxmlformats.org/officeDocument/2006/relationships/customXml" Target="../ink/ink1695.xml"/><Relationship Id="rId44" Type="http://schemas.openxmlformats.org/officeDocument/2006/relationships/image" Target="../media/image1698.png"/><Relationship Id="rId52" Type="http://schemas.openxmlformats.org/officeDocument/2006/relationships/image" Target="../media/image1120.png"/><Relationship Id="rId60" Type="http://schemas.openxmlformats.org/officeDocument/2006/relationships/image" Target="../media/image1705.png"/><Relationship Id="rId65" Type="http://schemas.openxmlformats.org/officeDocument/2006/relationships/customXml" Target="../ink/ink1712.xml"/><Relationship Id="rId4" Type="http://schemas.openxmlformats.org/officeDocument/2006/relationships/image" Target="../media/image1287.emf"/><Relationship Id="rId9" Type="http://schemas.openxmlformats.org/officeDocument/2006/relationships/image" Target="../media/image8110.png"/><Relationship Id="rId13" Type="http://schemas.openxmlformats.org/officeDocument/2006/relationships/customXml" Target="../ink/ink1686.xml"/><Relationship Id="rId18" Type="http://schemas.openxmlformats.org/officeDocument/2006/relationships/image" Target="../media/image1686.png"/><Relationship Id="rId39" Type="http://schemas.openxmlformats.org/officeDocument/2006/relationships/customXml" Target="../ink/ink1699.xml"/></Relationships>
</file>

<file path=ppt/slides/_rels/slide22.xml.rels><?xml version="1.0" encoding="UTF-8" standalone="yes"?>
<Relationships xmlns="http://schemas.openxmlformats.org/package/2006/relationships"><Relationship Id="rId26" Type="http://schemas.openxmlformats.org/officeDocument/2006/relationships/image" Target="../media/image1722.png"/><Relationship Id="rId21" Type="http://schemas.openxmlformats.org/officeDocument/2006/relationships/customXml" Target="../ink/ink1723.xml"/><Relationship Id="rId42" Type="http://schemas.openxmlformats.org/officeDocument/2006/relationships/image" Target="../media/image1730.png"/><Relationship Id="rId47" Type="http://schemas.openxmlformats.org/officeDocument/2006/relationships/customXml" Target="../ink/ink1736.xml"/><Relationship Id="rId63" Type="http://schemas.openxmlformats.org/officeDocument/2006/relationships/customXml" Target="../ink/ink1744.xml"/><Relationship Id="rId68" Type="http://schemas.openxmlformats.org/officeDocument/2006/relationships/image" Target="../media/image1743.png"/><Relationship Id="rId84" Type="http://schemas.openxmlformats.org/officeDocument/2006/relationships/image" Target="../media/image1751.png"/><Relationship Id="rId16" Type="http://schemas.openxmlformats.org/officeDocument/2006/relationships/image" Target="../media/image1717.png"/><Relationship Id="rId11" Type="http://schemas.openxmlformats.org/officeDocument/2006/relationships/customXml" Target="../ink/ink1718.xml"/><Relationship Id="rId32" Type="http://schemas.openxmlformats.org/officeDocument/2006/relationships/image" Target="../media/image1725.png"/><Relationship Id="rId37" Type="http://schemas.openxmlformats.org/officeDocument/2006/relationships/customXml" Target="../ink/ink1731.xml"/><Relationship Id="rId53" Type="http://schemas.openxmlformats.org/officeDocument/2006/relationships/customXml" Target="../ink/ink1739.xml"/><Relationship Id="rId58" Type="http://schemas.openxmlformats.org/officeDocument/2006/relationships/image" Target="../media/image1738.png"/><Relationship Id="rId74" Type="http://schemas.openxmlformats.org/officeDocument/2006/relationships/image" Target="../media/image1746.png"/><Relationship Id="rId79" Type="http://schemas.openxmlformats.org/officeDocument/2006/relationships/customXml" Target="../ink/ink1752.xml"/><Relationship Id="rId5" Type="http://schemas.openxmlformats.org/officeDocument/2006/relationships/customXml" Target="../ink/ink1715.xml"/><Relationship Id="rId61" Type="http://schemas.openxmlformats.org/officeDocument/2006/relationships/customXml" Target="../ink/ink1743.xml"/><Relationship Id="rId82" Type="http://schemas.openxmlformats.org/officeDocument/2006/relationships/image" Target="../media/image1750.png"/><Relationship Id="rId19" Type="http://schemas.openxmlformats.org/officeDocument/2006/relationships/customXml" Target="../ink/ink1722.xml"/><Relationship Id="rId14" Type="http://schemas.openxmlformats.org/officeDocument/2006/relationships/image" Target="../media/image1716.png"/><Relationship Id="rId22" Type="http://schemas.openxmlformats.org/officeDocument/2006/relationships/image" Target="../media/image1720.png"/><Relationship Id="rId27" Type="http://schemas.openxmlformats.org/officeDocument/2006/relationships/customXml" Target="../ink/ink1726.xml"/><Relationship Id="rId30" Type="http://schemas.openxmlformats.org/officeDocument/2006/relationships/image" Target="../media/image1724.png"/><Relationship Id="rId35" Type="http://schemas.openxmlformats.org/officeDocument/2006/relationships/customXml" Target="../ink/ink1730.xml"/><Relationship Id="rId43" Type="http://schemas.openxmlformats.org/officeDocument/2006/relationships/customXml" Target="../ink/ink1734.xml"/><Relationship Id="rId48" Type="http://schemas.openxmlformats.org/officeDocument/2006/relationships/image" Target="../media/image1733.png"/><Relationship Id="rId56" Type="http://schemas.openxmlformats.org/officeDocument/2006/relationships/image" Target="../media/image1737.png"/><Relationship Id="rId64" Type="http://schemas.openxmlformats.org/officeDocument/2006/relationships/image" Target="../media/image1741.png"/><Relationship Id="rId69" Type="http://schemas.openxmlformats.org/officeDocument/2006/relationships/customXml" Target="../ink/ink1747.xml"/><Relationship Id="rId77" Type="http://schemas.openxmlformats.org/officeDocument/2006/relationships/customXml" Target="../ink/ink1751.xml"/><Relationship Id="rId8" Type="http://schemas.openxmlformats.org/officeDocument/2006/relationships/image" Target="../media/image1713.png"/><Relationship Id="rId51" Type="http://schemas.openxmlformats.org/officeDocument/2006/relationships/customXml" Target="../ink/ink1738.xml"/><Relationship Id="rId72" Type="http://schemas.openxmlformats.org/officeDocument/2006/relationships/image" Target="../media/image1745.png"/><Relationship Id="rId80" Type="http://schemas.openxmlformats.org/officeDocument/2006/relationships/image" Target="../media/image1749.png"/><Relationship Id="rId3" Type="http://schemas.openxmlformats.org/officeDocument/2006/relationships/customXml" Target="../ink/ink1714.xml"/><Relationship Id="rId12" Type="http://schemas.openxmlformats.org/officeDocument/2006/relationships/image" Target="../media/image1715.png"/><Relationship Id="rId17" Type="http://schemas.openxmlformats.org/officeDocument/2006/relationships/customXml" Target="../ink/ink1721.xml"/><Relationship Id="rId25" Type="http://schemas.openxmlformats.org/officeDocument/2006/relationships/customXml" Target="../ink/ink1725.xml"/><Relationship Id="rId33" Type="http://schemas.openxmlformats.org/officeDocument/2006/relationships/customXml" Target="../ink/ink1729.xml"/><Relationship Id="rId38" Type="http://schemas.openxmlformats.org/officeDocument/2006/relationships/image" Target="../media/image1728.png"/><Relationship Id="rId46" Type="http://schemas.openxmlformats.org/officeDocument/2006/relationships/image" Target="../media/image1732.png"/><Relationship Id="rId59" Type="http://schemas.openxmlformats.org/officeDocument/2006/relationships/customXml" Target="../ink/ink1742.xml"/><Relationship Id="rId67" Type="http://schemas.openxmlformats.org/officeDocument/2006/relationships/customXml" Target="../ink/ink1746.xml"/><Relationship Id="rId20" Type="http://schemas.openxmlformats.org/officeDocument/2006/relationships/image" Target="../media/image1719.png"/><Relationship Id="rId41" Type="http://schemas.openxmlformats.org/officeDocument/2006/relationships/customXml" Target="../ink/ink1733.xml"/><Relationship Id="rId54" Type="http://schemas.openxmlformats.org/officeDocument/2006/relationships/image" Target="../media/image1736.png"/><Relationship Id="rId62" Type="http://schemas.openxmlformats.org/officeDocument/2006/relationships/image" Target="../media/image1740.png"/><Relationship Id="rId70" Type="http://schemas.openxmlformats.org/officeDocument/2006/relationships/image" Target="../media/image1744.png"/><Relationship Id="rId75" Type="http://schemas.openxmlformats.org/officeDocument/2006/relationships/customXml" Target="../ink/ink1750.xml"/><Relationship Id="rId83" Type="http://schemas.openxmlformats.org/officeDocument/2006/relationships/customXml" Target="../ink/ink1754.xml"/><Relationship Id="rId1" Type="http://schemas.openxmlformats.org/officeDocument/2006/relationships/slideLayout" Target="../slideLayouts/slideLayout1.xml"/><Relationship Id="rId6" Type="http://schemas.openxmlformats.org/officeDocument/2006/relationships/image" Target="../media/image1712.png"/><Relationship Id="rId15" Type="http://schemas.openxmlformats.org/officeDocument/2006/relationships/customXml" Target="../ink/ink1720.xml"/><Relationship Id="rId23" Type="http://schemas.openxmlformats.org/officeDocument/2006/relationships/customXml" Target="../ink/ink1724.xml"/><Relationship Id="rId28" Type="http://schemas.openxmlformats.org/officeDocument/2006/relationships/image" Target="../media/image1723.png"/><Relationship Id="rId36" Type="http://schemas.openxmlformats.org/officeDocument/2006/relationships/image" Target="../media/image1727.png"/><Relationship Id="rId49" Type="http://schemas.openxmlformats.org/officeDocument/2006/relationships/customXml" Target="../ink/ink1737.xml"/><Relationship Id="rId57" Type="http://schemas.openxmlformats.org/officeDocument/2006/relationships/customXml" Target="../ink/ink1741.xml"/><Relationship Id="rId10" Type="http://schemas.openxmlformats.org/officeDocument/2006/relationships/image" Target="../media/image1714.png"/><Relationship Id="rId31" Type="http://schemas.openxmlformats.org/officeDocument/2006/relationships/customXml" Target="../ink/ink1728.xml"/><Relationship Id="rId44" Type="http://schemas.openxmlformats.org/officeDocument/2006/relationships/image" Target="../media/image1731.png"/><Relationship Id="rId52" Type="http://schemas.openxmlformats.org/officeDocument/2006/relationships/image" Target="../media/image1735.png"/><Relationship Id="rId60" Type="http://schemas.openxmlformats.org/officeDocument/2006/relationships/image" Target="../media/image1739.png"/><Relationship Id="rId65" Type="http://schemas.openxmlformats.org/officeDocument/2006/relationships/customXml" Target="../ink/ink1745.xml"/><Relationship Id="rId73" Type="http://schemas.openxmlformats.org/officeDocument/2006/relationships/customXml" Target="../ink/ink1749.xml"/><Relationship Id="rId78" Type="http://schemas.openxmlformats.org/officeDocument/2006/relationships/image" Target="../media/image1748.png"/><Relationship Id="rId81" Type="http://schemas.openxmlformats.org/officeDocument/2006/relationships/customXml" Target="../ink/ink1753.xml"/><Relationship Id="rId4" Type="http://schemas.openxmlformats.org/officeDocument/2006/relationships/image" Target="../media/image1711.png"/><Relationship Id="rId9" Type="http://schemas.openxmlformats.org/officeDocument/2006/relationships/customXml" Target="../ink/ink1717.xml"/><Relationship Id="rId13" Type="http://schemas.openxmlformats.org/officeDocument/2006/relationships/customXml" Target="../ink/ink1719.xml"/><Relationship Id="rId18" Type="http://schemas.openxmlformats.org/officeDocument/2006/relationships/image" Target="../media/image1718.png"/><Relationship Id="rId39" Type="http://schemas.openxmlformats.org/officeDocument/2006/relationships/customXml" Target="../ink/ink1732.xml"/><Relationship Id="rId34" Type="http://schemas.openxmlformats.org/officeDocument/2006/relationships/image" Target="../media/image1726.png"/><Relationship Id="rId50" Type="http://schemas.openxmlformats.org/officeDocument/2006/relationships/image" Target="../media/image1734.png"/><Relationship Id="rId55" Type="http://schemas.openxmlformats.org/officeDocument/2006/relationships/customXml" Target="../ink/ink1740.xml"/><Relationship Id="rId76" Type="http://schemas.openxmlformats.org/officeDocument/2006/relationships/image" Target="../media/image1747.png"/><Relationship Id="rId7" Type="http://schemas.openxmlformats.org/officeDocument/2006/relationships/customXml" Target="../ink/ink1716.xml"/><Relationship Id="rId71" Type="http://schemas.openxmlformats.org/officeDocument/2006/relationships/customXml" Target="../ink/ink1748.xml"/><Relationship Id="rId2" Type="http://schemas.openxmlformats.org/officeDocument/2006/relationships/image" Target="../media/image1710.png"/><Relationship Id="rId29" Type="http://schemas.openxmlformats.org/officeDocument/2006/relationships/customXml" Target="../ink/ink1727.xml"/><Relationship Id="rId24" Type="http://schemas.openxmlformats.org/officeDocument/2006/relationships/image" Target="../media/image1721.png"/><Relationship Id="rId40" Type="http://schemas.openxmlformats.org/officeDocument/2006/relationships/image" Target="../media/image1729.png"/><Relationship Id="rId45" Type="http://schemas.openxmlformats.org/officeDocument/2006/relationships/customXml" Target="../ink/ink1735.xml"/><Relationship Id="rId66" Type="http://schemas.openxmlformats.org/officeDocument/2006/relationships/image" Target="../media/image1742.png"/></Relationships>
</file>

<file path=ppt/slides/_rels/slide23.xml.rels><?xml version="1.0" encoding="UTF-8" standalone="yes"?>
<Relationships xmlns="http://schemas.openxmlformats.org/package/2006/relationships"><Relationship Id="rId8" Type="http://schemas.openxmlformats.org/officeDocument/2006/relationships/image" Target="../media/image1754.png"/><Relationship Id="rId3" Type="http://schemas.openxmlformats.org/officeDocument/2006/relationships/customXml" Target="../ink/ink1755.xml"/><Relationship Id="rId7" Type="http://schemas.openxmlformats.org/officeDocument/2006/relationships/customXml" Target="../ink/ink1757.xml"/><Relationship Id="rId2" Type="http://schemas.openxmlformats.org/officeDocument/2006/relationships/image" Target="../media/image2210.png"/><Relationship Id="rId1" Type="http://schemas.openxmlformats.org/officeDocument/2006/relationships/slideLayout" Target="../slideLayouts/slideLayout1.xml"/><Relationship Id="rId6" Type="http://schemas.openxmlformats.org/officeDocument/2006/relationships/image" Target="../media/image1753.png"/><Relationship Id="rId5" Type="http://schemas.openxmlformats.org/officeDocument/2006/relationships/customXml" Target="../ink/ink1756.xml"/><Relationship Id="rId10" Type="http://schemas.openxmlformats.org/officeDocument/2006/relationships/image" Target="../media/image1755.png"/><Relationship Id="rId4" Type="http://schemas.openxmlformats.org/officeDocument/2006/relationships/image" Target="../media/image1752.png"/><Relationship Id="rId9" Type="http://schemas.openxmlformats.org/officeDocument/2006/relationships/customXml" Target="../ink/ink1758.xml"/></Relationships>
</file>

<file path=ppt/slides/_rels/slide24.xml.rels><?xml version="1.0" encoding="UTF-8" standalone="yes"?>
<Relationships xmlns="http://schemas.openxmlformats.org/package/2006/relationships"><Relationship Id="rId3" Type="http://schemas.openxmlformats.org/officeDocument/2006/relationships/hyperlink" Target="https://www.imf.org/external/datamapper/NGDP_RPCH@WEO/OEMDC/ADVEC/WEOWORLD" TargetMode="External"/><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17" Type="http://schemas.openxmlformats.org/officeDocument/2006/relationships/customXml" Target="../ink/ink1816.xml"/><Relationship Id="rId299" Type="http://schemas.openxmlformats.org/officeDocument/2006/relationships/customXml" Target="../ink/ink1907.xml"/><Relationship Id="rId21" Type="http://schemas.openxmlformats.org/officeDocument/2006/relationships/customXml" Target="../ink/ink1768.xml"/><Relationship Id="rId63" Type="http://schemas.openxmlformats.org/officeDocument/2006/relationships/customXml" Target="../ink/ink1789.xml"/><Relationship Id="rId159" Type="http://schemas.openxmlformats.org/officeDocument/2006/relationships/customXml" Target="../ink/ink1837.xml"/><Relationship Id="rId324" Type="http://schemas.openxmlformats.org/officeDocument/2006/relationships/image" Target="../media/image1906.png"/><Relationship Id="rId366" Type="http://schemas.openxmlformats.org/officeDocument/2006/relationships/image" Target="../media/image1927.png"/><Relationship Id="rId170" Type="http://schemas.openxmlformats.org/officeDocument/2006/relationships/image" Target="../media/image1829.png"/><Relationship Id="rId226" Type="http://schemas.openxmlformats.org/officeDocument/2006/relationships/image" Target="../media/image1857.png"/><Relationship Id="rId268" Type="http://schemas.openxmlformats.org/officeDocument/2006/relationships/image" Target="../media/image1878.png"/><Relationship Id="rId32" Type="http://schemas.openxmlformats.org/officeDocument/2006/relationships/image" Target="../media/image1770.png"/><Relationship Id="rId74" Type="http://schemas.openxmlformats.org/officeDocument/2006/relationships/image" Target="../media/image1791.png"/><Relationship Id="rId128" Type="http://schemas.openxmlformats.org/officeDocument/2006/relationships/image" Target="../media/image1818.png"/><Relationship Id="rId335" Type="http://schemas.openxmlformats.org/officeDocument/2006/relationships/customXml" Target="../ink/ink1925.xml"/><Relationship Id="rId377" Type="http://schemas.openxmlformats.org/officeDocument/2006/relationships/customXml" Target="../ink/ink1946.xml"/><Relationship Id="rId5" Type="http://schemas.openxmlformats.org/officeDocument/2006/relationships/customXml" Target="../ink/ink1760.xml"/><Relationship Id="rId181" Type="http://schemas.openxmlformats.org/officeDocument/2006/relationships/customXml" Target="../ink/ink1848.xml"/><Relationship Id="rId237" Type="http://schemas.openxmlformats.org/officeDocument/2006/relationships/customXml" Target="../ink/ink1876.xml"/><Relationship Id="rId279" Type="http://schemas.openxmlformats.org/officeDocument/2006/relationships/customXml" Target="../ink/ink1897.xml"/><Relationship Id="rId43" Type="http://schemas.openxmlformats.org/officeDocument/2006/relationships/customXml" Target="../ink/ink1779.xml"/><Relationship Id="rId139" Type="http://schemas.openxmlformats.org/officeDocument/2006/relationships/customXml" Target="../ink/ink1827.xml"/><Relationship Id="rId290" Type="http://schemas.openxmlformats.org/officeDocument/2006/relationships/image" Target="../media/image1889.png"/><Relationship Id="rId304" Type="http://schemas.openxmlformats.org/officeDocument/2006/relationships/image" Target="../media/image1896.png"/><Relationship Id="rId346" Type="http://schemas.openxmlformats.org/officeDocument/2006/relationships/image" Target="../media/image1917.png"/><Relationship Id="rId388" Type="http://schemas.openxmlformats.org/officeDocument/2006/relationships/image" Target="../media/image1938.png"/><Relationship Id="rId85" Type="http://schemas.openxmlformats.org/officeDocument/2006/relationships/customXml" Target="../ink/ink1800.xml"/><Relationship Id="rId150" Type="http://schemas.openxmlformats.org/officeDocument/2006/relationships/image" Target="../media/image1570.png"/><Relationship Id="rId192" Type="http://schemas.openxmlformats.org/officeDocument/2006/relationships/image" Target="../media/image1840.png"/><Relationship Id="rId206" Type="http://schemas.openxmlformats.org/officeDocument/2006/relationships/image" Target="../media/image1847.png"/><Relationship Id="rId248" Type="http://schemas.openxmlformats.org/officeDocument/2006/relationships/image" Target="../media/image1868.png"/><Relationship Id="rId12" Type="http://schemas.openxmlformats.org/officeDocument/2006/relationships/image" Target="../media/image1760.png"/><Relationship Id="rId108" Type="http://schemas.openxmlformats.org/officeDocument/2006/relationships/image" Target="../media/image1808.png"/><Relationship Id="rId315" Type="http://schemas.openxmlformats.org/officeDocument/2006/relationships/customXml" Target="../ink/ink1915.xml"/><Relationship Id="rId357" Type="http://schemas.openxmlformats.org/officeDocument/2006/relationships/customXml" Target="../ink/ink1936.xml"/><Relationship Id="rId54" Type="http://schemas.openxmlformats.org/officeDocument/2006/relationships/image" Target="../media/image1781.png"/><Relationship Id="rId96" Type="http://schemas.openxmlformats.org/officeDocument/2006/relationships/image" Target="../media/image1802.png"/><Relationship Id="rId161" Type="http://schemas.openxmlformats.org/officeDocument/2006/relationships/customXml" Target="../ink/ink1838.xml"/><Relationship Id="rId217" Type="http://schemas.openxmlformats.org/officeDocument/2006/relationships/customXml" Target="../ink/ink1866.xml"/><Relationship Id="rId399" Type="http://schemas.openxmlformats.org/officeDocument/2006/relationships/image" Target="../media/image1942.png"/><Relationship Id="rId259" Type="http://schemas.openxmlformats.org/officeDocument/2006/relationships/customXml" Target="../ink/ink1887.xml"/><Relationship Id="rId23" Type="http://schemas.openxmlformats.org/officeDocument/2006/relationships/customXml" Target="../ink/ink1769.xml"/><Relationship Id="rId119" Type="http://schemas.openxmlformats.org/officeDocument/2006/relationships/customXml" Target="../ink/ink1817.xml"/><Relationship Id="rId270" Type="http://schemas.openxmlformats.org/officeDocument/2006/relationships/image" Target="../media/image1879.png"/><Relationship Id="rId326" Type="http://schemas.openxmlformats.org/officeDocument/2006/relationships/image" Target="../media/image1907.png"/><Relationship Id="rId65" Type="http://schemas.openxmlformats.org/officeDocument/2006/relationships/customXml" Target="../ink/ink1790.xml"/><Relationship Id="rId130" Type="http://schemas.openxmlformats.org/officeDocument/2006/relationships/image" Target="../media/image1819.png"/><Relationship Id="rId368" Type="http://schemas.openxmlformats.org/officeDocument/2006/relationships/image" Target="../media/image1928.png"/><Relationship Id="rId172" Type="http://schemas.openxmlformats.org/officeDocument/2006/relationships/image" Target="../media/image1830.png"/><Relationship Id="rId228" Type="http://schemas.openxmlformats.org/officeDocument/2006/relationships/image" Target="../media/image1858.png"/><Relationship Id="rId281" Type="http://schemas.openxmlformats.org/officeDocument/2006/relationships/customXml" Target="../ink/ink1898.xml"/><Relationship Id="rId337" Type="http://schemas.openxmlformats.org/officeDocument/2006/relationships/customXml" Target="../ink/ink1926.xml"/><Relationship Id="rId34" Type="http://schemas.openxmlformats.org/officeDocument/2006/relationships/image" Target="../media/image1771.png"/><Relationship Id="rId76" Type="http://schemas.openxmlformats.org/officeDocument/2006/relationships/image" Target="../media/image1792.png"/><Relationship Id="rId141" Type="http://schemas.openxmlformats.org/officeDocument/2006/relationships/customXml" Target="../ink/ink1828.xml"/><Relationship Id="rId379" Type="http://schemas.openxmlformats.org/officeDocument/2006/relationships/customXml" Target="../ink/ink1947.xml"/><Relationship Id="rId7" Type="http://schemas.openxmlformats.org/officeDocument/2006/relationships/customXml" Target="../ink/ink1761.xml"/><Relationship Id="rId183" Type="http://schemas.openxmlformats.org/officeDocument/2006/relationships/customXml" Target="../ink/ink1849.xml"/><Relationship Id="rId239" Type="http://schemas.openxmlformats.org/officeDocument/2006/relationships/customXml" Target="../ink/ink1877.xml"/><Relationship Id="rId390" Type="http://schemas.openxmlformats.org/officeDocument/2006/relationships/image" Target="../media/image1939.png"/><Relationship Id="rId250" Type="http://schemas.openxmlformats.org/officeDocument/2006/relationships/image" Target="../media/image1869.png"/><Relationship Id="rId292" Type="http://schemas.openxmlformats.org/officeDocument/2006/relationships/image" Target="../media/image1890.png"/><Relationship Id="rId306" Type="http://schemas.openxmlformats.org/officeDocument/2006/relationships/image" Target="../media/image1897.png"/><Relationship Id="rId45" Type="http://schemas.openxmlformats.org/officeDocument/2006/relationships/customXml" Target="../ink/ink1780.xml"/><Relationship Id="rId87" Type="http://schemas.openxmlformats.org/officeDocument/2006/relationships/customXml" Target="../ink/ink1801.xml"/><Relationship Id="rId110" Type="http://schemas.openxmlformats.org/officeDocument/2006/relationships/image" Target="../media/image1809.png"/><Relationship Id="rId348" Type="http://schemas.openxmlformats.org/officeDocument/2006/relationships/image" Target="../media/image1918.png"/><Relationship Id="rId152" Type="http://schemas.openxmlformats.org/officeDocument/2006/relationships/image" Target="../media/image1626.png"/><Relationship Id="rId194" Type="http://schemas.openxmlformats.org/officeDocument/2006/relationships/image" Target="../media/image1841.png"/><Relationship Id="rId208" Type="http://schemas.openxmlformats.org/officeDocument/2006/relationships/image" Target="../media/image1848.png"/><Relationship Id="rId261" Type="http://schemas.openxmlformats.org/officeDocument/2006/relationships/customXml" Target="../ink/ink1888.xml"/><Relationship Id="rId14" Type="http://schemas.openxmlformats.org/officeDocument/2006/relationships/image" Target="../media/image1761.png"/><Relationship Id="rId56" Type="http://schemas.openxmlformats.org/officeDocument/2006/relationships/image" Target="../media/image1782.png"/><Relationship Id="rId317" Type="http://schemas.openxmlformats.org/officeDocument/2006/relationships/customXml" Target="../ink/ink1916.xml"/><Relationship Id="rId359" Type="http://schemas.openxmlformats.org/officeDocument/2006/relationships/customXml" Target="../ink/ink1937.xml"/><Relationship Id="rId98" Type="http://schemas.openxmlformats.org/officeDocument/2006/relationships/image" Target="../media/image1803.png"/><Relationship Id="rId121" Type="http://schemas.openxmlformats.org/officeDocument/2006/relationships/customXml" Target="../ink/ink1818.xml"/><Relationship Id="rId163" Type="http://schemas.openxmlformats.org/officeDocument/2006/relationships/customXml" Target="../ink/ink1839.xml"/><Relationship Id="rId219" Type="http://schemas.openxmlformats.org/officeDocument/2006/relationships/customXml" Target="../ink/ink1867.xml"/><Relationship Id="rId370" Type="http://schemas.openxmlformats.org/officeDocument/2006/relationships/image" Target="../media/image1929.png"/><Relationship Id="rId230" Type="http://schemas.openxmlformats.org/officeDocument/2006/relationships/image" Target="../media/image1859.png"/><Relationship Id="rId25" Type="http://schemas.openxmlformats.org/officeDocument/2006/relationships/customXml" Target="../ink/ink1770.xml"/><Relationship Id="rId67" Type="http://schemas.openxmlformats.org/officeDocument/2006/relationships/customXml" Target="../ink/ink1791.xml"/><Relationship Id="rId272" Type="http://schemas.openxmlformats.org/officeDocument/2006/relationships/image" Target="../media/image1880.png"/><Relationship Id="rId328" Type="http://schemas.openxmlformats.org/officeDocument/2006/relationships/image" Target="../media/image1908.png"/><Relationship Id="rId132" Type="http://schemas.openxmlformats.org/officeDocument/2006/relationships/image" Target="../media/image1820.png"/><Relationship Id="rId174" Type="http://schemas.openxmlformats.org/officeDocument/2006/relationships/image" Target="../media/image1831.png"/><Relationship Id="rId381" Type="http://schemas.openxmlformats.org/officeDocument/2006/relationships/customXml" Target="../ink/ink1948.xml"/><Relationship Id="rId241" Type="http://schemas.openxmlformats.org/officeDocument/2006/relationships/customXml" Target="../ink/ink1878.xml"/><Relationship Id="rId36" Type="http://schemas.openxmlformats.org/officeDocument/2006/relationships/image" Target="../media/image1772.png"/><Relationship Id="rId283" Type="http://schemas.openxmlformats.org/officeDocument/2006/relationships/customXml" Target="../ink/ink1899.xml"/><Relationship Id="rId339" Type="http://schemas.openxmlformats.org/officeDocument/2006/relationships/customXml" Target="../ink/ink1927.xml"/><Relationship Id="rId78" Type="http://schemas.openxmlformats.org/officeDocument/2006/relationships/image" Target="../media/image1793.png"/><Relationship Id="rId101" Type="http://schemas.openxmlformats.org/officeDocument/2006/relationships/customXml" Target="../ink/ink1808.xml"/><Relationship Id="rId143" Type="http://schemas.openxmlformats.org/officeDocument/2006/relationships/customXml" Target="../ink/ink1829.xml"/><Relationship Id="rId185" Type="http://schemas.openxmlformats.org/officeDocument/2006/relationships/customXml" Target="../ink/ink1850.xml"/><Relationship Id="rId350" Type="http://schemas.openxmlformats.org/officeDocument/2006/relationships/image" Target="../media/image1919.png"/><Relationship Id="rId9" Type="http://schemas.openxmlformats.org/officeDocument/2006/relationships/customXml" Target="../ink/ink1762.xml"/><Relationship Id="rId210" Type="http://schemas.openxmlformats.org/officeDocument/2006/relationships/image" Target="../media/image1849.png"/><Relationship Id="rId392" Type="http://schemas.openxmlformats.org/officeDocument/2006/relationships/customXml" Target="../ink/ink1954.xml"/><Relationship Id="rId252" Type="http://schemas.openxmlformats.org/officeDocument/2006/relationships/image" Target="../media/image1870.png"/><Relationship Id="rId294" Type="http://schemas.openxmlformats.org/officeDocument/2006/relationships/image" Target="../media/image1891.png"/><Relationship Id="rId308" Type="http://schemas.openxmlformats.org/officeDocument/2006/relationships/image" Target="../media/image1898.png"/><Relationship Id="rId47" Type="http://schemas.openxmlformats.org/officeDocument/2006/relationships/customXml" Target="../ink/ink1781.xml"/><Relationship Id="rId89" Type="http://schemas.openxmlformats.org/officeDocument/2006/relationships/customXml" Target="../ink/ink1802.xml"/><Relationship Id="rId112" Type="http://schemas.openxmlformats.org/officeDocument/2006/relationships/image" Target="../media/image1810.png"/><Relationship Id="rId154" Type="http://schemas.openxmlformats.org/officeDocument/2006/relationships/image" Target="../media/image1627.png"/><Relationship Id="rId361" Type="http://schemas.openxmlformats.org/officeDocument/2006/relationships/customXml" Target="../ink/ink1938.xml"/><Relationship Id="rId196" Type="http://schemas.openxmlformats.org/officeDocument/2006/relationships/image" Target="../media/image1842.png"/><Relationship Id="rId16" Type="http://schemas.openxmlformats.org/officeDocument/2006/relationships/image" Target="../media/image1762.png"/><Relationship Id="rId221" Type="http://schemas.openxmlformats.org/officeDocument/2006/relationships/customXml" Target="../ink/ink1868.xml"/><Relationship Id="rId263" Type="http://schemas.openxmlformats.org/officeDocument/2006/relationships/customXml" Target="../ink/ink1889.xml"/><Relationship Id="rId319" Type="http://schemas.openxmlformats.org/officeDocument/2006/relationships/customXml" Target="../ink/ink1917.xml"/><Relationship Id="rId58" Type="http://schemas.openxmlformats.org/officeDocument/2006/relationships/image" Target="../media/image1783.png"/><Relationship Id="rId123" Type="http://schemas.openxmlformats.org/officeDocument/2006/relationships/customXml" Target="../ink/ink1819.xml"/><Relationship Id="rId330" Type="http://schemas.openxmlformats.org/officeDocument/2006/relationships/image" Target="../media/image1909.png"/><Relationship Id="rId90" Type="http://schemas.openxmlformats.org/officeDocument/2006/relationships/image" Target="../media/image1799.png"/><Relationship Id="rId165" Type="http://schemas.openxmlformats.org/officeDocument/2006/relationships/customXml" Target="../ink/ink1840.xml"/><Relationship Id="rId186" Type="http://schemas.openxmlformats.org/officeDocument/2006/relationships/image" Target="../media/image1837.png"/><Relationship Id="rId351" Type="http://schemas.openxmlformats.org/officeDocument/2006/relationships/customXml" Target="../ink/ink1933.xml"/><Relationship Id="rId372" Type="http://schemas.openxmlformats.org/officeDocument/2006/relationships/image" Target="../media/image1930.png"/><Relationship Id="rId393" Type="http://schemas.openxmlformats.org/officeDocument/2006/relationships/image" Target="../media/image1940.png"/><Relationship Id="rId211" Type="http://schemas.openxmlformats.org/officeDocument/2006/relationships/customXml" Target="../ink/ink1863.xml"/><Relationship Id="rId232" Type="http://schemas.openxmlformats.org/officeDocument/2006/relationships/image" Target="../media/image1860.png"/><Relationship Id="rId253" Type="http://schemas.openxmlformats.org/officeDocument/2006/relationships/customXml" Target="../ink/ink1884.xml"/><Relationship Id="rId274" Type="http://schemas.openxmlformats.org/officeDocument/2006/relationships/image" Target="../media/image1881.png"/><Relationship Id="rId295" Type="http://schemas.openxmlformats.org/officeDocument/2006/relationships/customXml" Target="../ink/ink1905.xml"/><Relationship Id="rId309" Type="http://schemas.openxmlformats.org/officeDocument/2006/relationships/customXml" Target="../ink/ink1912.xml"/><Relationship Id="rId27" Type="http://schemas.openxmlformats.org/officeDocument/2006/relationships/customXml" Target="../ink/ink1771.xml"/><Relationship Id="rId48" Type="http://schemas.openxmlformats.org/officeDocument/2006/relationships/image" Target="../media/image1778.png"/><Relationship Id="rId69" Type="http://schemas.openxmlformats.org/officeDocument/2006/relationships/customXml" Target="../ink/ink1792.xml"/><Relationship Id="rId113" Type="http://schemas.openxmlformats.org/officeDocument/2006/relationships/customXml" Target="../ink/ink1814.xml"/><Relationship Id="rId134" Type="http://schemas.openxmlformats.org/officeDocument/2006/relationships/image" Target="../media/image1821.png"/><Relationship Id="rId320" Type="http://schemas.openxmlformats.org/officeDocument/2006/relationships/image" Target="../media/image1904.png"/><Relationship Id="rId80" Type="http://schemas.openxmlformats.org/officeDocument/2006/relationships/image" Target="../media/image1794.png"/><Relationship Id="rId155" Type="http://schemas.openxmlformats.org/officeDocument/2006/relationships/customXml" Target="../ink/ink1835.xml"/><Relationship Id="rId176" Type="http://schemas.openxmlformats.org/officeDocument/2006/relationships/image" Target="../media/image1832.png"/><Relationship Id="rId197" Type="http://schemas.openxmlformats.org/officeDocument/2006/relationships/customXml" Target="../ink/ink1856.xml"/><Relationship Id="rId341" Type="http://schemas.openxmlformats.org/officeDocument/2006/relationships/customXml" Target="../ink/ink1928.xml"/><Relationship Id="rId362" Type="http://schemas.openxmlformats.org/officeDocument/2006/relationships/image" Target="../media/image1925.png"/><Relationship Id="rId383" Type="http://schemas.openxmlformats.org/officeDocument/2006/relationships/customXml" Target="../ink/ink1949.xml"/><Relationship Id="rId201" Type="http://schemas.openxmlformats.org/officeDocument/2006/relationships/customXml" Target="../ink/ink1858.xml"/><Relationship Id="rId222" Type="http://schemas.openxmlformats.org/officeDocument/2006/relationships/image" Target="../media/image1855.png"/><Relationship Id="rId243" Type="http://schemas.openxmlformats.org/officeDocument/2006/relationships/customXml" Target="../ink/ink1879.xml"/><Relationship Id="rId264" Type="http://schemas.openxmlformats.org/officeDocument/2006/relationships/image" Target="../media/image1876.png"/><Relationship Id="rId285" Type="http://schemas.openxmlformats.org/officeDocument/2006/relationships/customXml" Target="../ink/ink1900.xml"/><Relationship Id="rId17" Type="http://schemas.openxmlformats.org/officeDocument/2006/relationships/customXml" Target="../ink/ink1766.xml"/><Relationship Id="rId38" Type="http://schemas.openxmlformats.org/officeDocument/2006/relationships/image" Target="../media/image1773.png"/><Relationship Id="rId59" Type="http://schemas.openxmlformats.org/officeDocument/2006/relationships/customXml" Target="../ink/ink1787.xml"/><Relationship Id="rId103" Type="http://schemas.openxmlformats.org/officeDocument/2006/relationships/customXml" Target="../ink/ink1809.xml"/><Relationship Id="rId124" Type="http://schemas.openxmlformats.org/officeDocument/2006/relationships/image" Target="../media/image1816.png"/><Relationship Id="rId310" Type="http://schemas.openxmlformats.org/officeDocument/2006/relationships/image" Target="../media/image1899.png"/><Relationship Id="rId70" Type="http://schemas.openxmlformats.org/officeDocument/2006/relationships/image" Target="../media/image1789.png"/><Relationship Id="rId91" Type="http://schemas.openxmlformats.org/officeDocument/2006/relationships/customXml" Target="../ink/ink1803.xml"/><Relationship Id="rId145" Type="http://schemas.openxmlformats.org/officeDocument/2006/relationships/customXml" Target="../ink/ink1830.xml"/><Relationship Id="rId166" Type="http://schemas.openxmlformats.org/officeDocument/2006/relationships/image" Target="../media/image1682.png"/><Relationship Id="rId187" Type="http://schemas.openxmlformats.org/officeDocument/2006/relationships/customXml" Target="../ink/ink1851.xml"/><Relationship Id="rId331" Type="http://schemas.openxmlformats.org/officeDocument/2006/relationships/customXml" Target="../ink/ink1923.xml"/><Relationship Id="rId352" Type="http://schemas.openxmlformats.org/officeDocument/2006/relationships/image" Target="../media/image1920.png"/><Relationship Id="rId373" Type="http://schemas.openxmlformats.org/officeDocument/2006/relationships/customXml" Target="../ink/ink1944.xml"/><Relationship Id="rId394" Type="http://schemas.openxmlformats.org/officeDocument/2006/relationships/customXml" Target="../ink/ink1955.xml"/><Relationship Id="rId1" Type="http://schemas.openxmlformats.org/officeDocument/2006/relationships/slideLayout" Target="../slideLayouts/slideLayout7.xml"/><Relationship Id="rId212" Type="http://schemas.openxmlformats.org/officeDocument/2006/relationships/image" Target="../media/image1850.png"/><Relationship Id="rId233" Type="http://schemas.openxmlformats.org/officeDocument/2006/relationships/customXml" Target="../ink/ink1874.xml"/><Relationship Id="rId254" Type="http://schemas.openxmlformats.org/officeDocument/2006/relationships/image" Target="../media/image1871.png"/><Relationship Id="rId28" Type="http://schemas.openxmlformats.org/officeDocument/2006/relationships/image" Target="../media/image1768.png"/><Relationship Id="rId49" Type="http://schemas.openxmlformats.org/officeDocument/2006/relationships/customXml" Target="../ink/ink1782.xml"/><Relationship Id="rId114" Type="http://schemas.openxmlformats.org/officeDocument/2006/relationships/image" Target="../media/image1811.png"/><Relationship Id="rId275" Type="http://schemas.openxmlformats.org/officeDocument/2006/relationships/customXml" Target="../ink/ink1895.xml"/><Relationship Id="rId296" Type="http://schemas.openxmlformats.org/officeDocument/2006/relationships/image" Target="../media/image1892.png"/><Relationship Id="rId300" Type="http://schemas.openxmlformats.org/officeDocument/2006/relationships/image" Target="../media/image1894.png"/><Relationship Id="rId60" Type="http://schemas.openxmlformats.org/officeDocument/2006/relationships/image" Target="../media/image1784.png"/><Relationship Id="rId81" Type="http://schemas.openxmlformats.org/officeDocument/2006/relationships/customXml" Target="../ink/ink1798.xml"/><Relationship Id="rId135" Type="http://schemas.openxmlformats.org/officeDocument/2006/relationships/customXml" Target="../ink/ink1825.xml"/><Relationship Id="rId156" Type="http://schemas.openxmlformats.org/officeDocument/2006/relationships/image" Target="../media/image1628.png"/><Relationship Id="rId177" Type="http://schemas.openxmlformats.org/officeDocument/2006/relationships/customXml" Target="../ink/ink1846.xml"/><Relationship Id="rId198" Type="http://schemas.openxmlformats.org/officeDocument/2006/relationships/image" Target="../media/image1843.png"/><Relationship Id="rId321" Type="http://schemas.openxmlformats.org/officeDocument/2006/relationships/customXml" Target="../ink/ink1918.xml"/><Relationship Id="rId342" Type="http://schemas.openxmlformats.org/officeDocument/2006/relationships/image" Target="../media/image1915.png"/><Relationship Id="rId363" Type="http://schemas.openxmlformats.org/officeDocument/2006/relationships/customXml" Target="../ink/ink1939.xml"/><Relationship Id="rId384" Type="http://schemas.openxmlformats.org/officeDocument/2006/relationships/image" Target="../media/image1936.png"/><Relationship Id="rId202" Type="http://schemas.openxmlformats.org/officeDocument/2006/relationships/image" Target="../media/image1845.png"/><Relationship Id="rId223" Type="http://schemas.openxmlformats.org/officeDocument/2006/relationships/customXml" Target="../ink/ink1869.xml"/><Relationship Id="rId244" Type="http://schemas.openxmlformats.org/officeDocument/2006/relationships/image" Target="../media/image1866.png"/><Relationship Id="rId18" Type="http://schemas.openxmlformats.org/officeDocument/2006/relationships/image" Target="../media/image1763.png"/><Relationship Id="rId39" Type="http://schemas.openxmlformats.org/officeDocument/2006/relationships/customXml" Target="../ink/ink1777.xml"/><Relationship Id="rId265" Type="http://schemas.openxmlformats.org/officeDocument/2006/relationships/customXml" Target="../ink/ink1890.xml"/><Relationship Id="rId286" Type="http://schemas.openxmlformats.org/officeDocument/2006/relationships/image" Target="../media/image1887.png"/><Relationship Id="rId50" Type="http://schemas.openxmlformats.org/officeDocument/2006/relationships/image" Target="../media/image1779.png"/><Relationship Id="rId104" Type="http://schemas.openxmlformats.org/officeDocument/2006/relationships/image" Target="../media/image1806.png"/><Relationship Id="rId125" Type="http://schemas.openxmlformats.org/officeDocument/2006/relationships/customXml" Target="../ink/ink1820.xml"/><Relationship Id="rId146" Type="http://schemas.openxmlformats.org/officeDocument/2006/relationships/image" Target="../media/image1827.png"/><Relationship Id="rId167" Type="http://schemas.openxmlformats.org/officeDocument/2006/relationships/customXml" Target="../ink/ink1841.xml"/><Relationship Id="rId188" Type="http://schemas.openxmlformats.org/officeDocument/2006/relationships/image" Target="../media/image1838.png"/><Relationship Id="rId311" Type="http://schemas.openxmlformats.org/officeDocument/2006/relationships/customXml" Target="../ink/ink1913.xml"/><Relationship Id="rId332" Type="http://schemas.openxmlformats.org/officeDocument/2006/relationships/image" Target="../media/image1910.png"/><Relationship Id="rId353" Type="http://schemas.openxmlformats.org/officeDocument/2006/relationships/customXml" Target="../ink/ink1934.xml"/><Relationship Id="rId374" Type="http://schemas.openxmlformats.org/officeDocument/2006/relationships/image" Target="../media/image1931.png"/><Relationship Id="rId395" Type="http://schemas.openxmlformats.org/officeDocument/2006/relationships/customXml" Target="../ink/ink1956.xml"/><Relationship Id="rId71" Type="http://schemas.openxmlformats.org/officeDocument/2006/relationships/customXml" Target="../ink/ink1793.xml"/><Relationship Id="rId92" Type="http://schemas.openxmlformats.org/officeDocument/2006/relationships/image" Target="../media/image1800.png"/><Relationship Id="rId213" Type="http://schemas.openxmlformats.org/officeDocument/2006/relationships/customXml" Target="../ink/ink1864.xml"/><Relationship Id="rId234" Type="http://schemas.openxmlformats.org/officeDocument/2006/relationships/image" Target="../media/image1861.png"/><Relationship Id="rId2" Type="http://schemas.openxmlformats.org/officeDocument/2006/relationships/notesSlide" Target="../notesSlides/notesSlide9.xml"/><Relationship Id="rId29" Type="http://schemas.openxmlformats.org/officeDocument/2006/relationships/customXml" Target="../ink/ink1772.xml"/><Relationship Id="rId255" Type="http://schemas.openxmlformats.org/officeDocument/2006/relationships/customXml" Target="../ink/ink1885.xml"/><Relationship Id="rId276" Type="http://schemas.openxmlformats.org/officeDocument/2006/relationships/image" Target="../media/image1882.png"/><Relationship Id="rId297" Type="http://schemas.openxmlformats.org/officeDocument/2006/relationships/customXml" Target="../ink/ink1906.xml"/><Relationship Id="rId40" Type="http://schemas.openxmlformats.org/officeDocument/2006/relationships/image" Target="../media/image1774.png"/><Relationship Id="rId115" Type="http://schemas.openxmlformats.org/officeDocument/2006/relationships/customXml" Target="../ink/ink1815.xml"/><Relationship Id="rId136" Type="http://schemas.openxmlformats.org/officeDocument/2006/relationships/image" Target="../media/image1822.png"/><Relationship Id="rId157" Type="http://schemas.openxmlformats.org/officeDocument/2006/relationships/customXml" Target="../ink/ink1836.xml"/><Relationship Id="rId178" Type="http://schemas.openxmlformats.org/officeDocument/2006/relationships/image" Target="../media/image1833.png"/><Relationship Id="rId301" Type="http://schemas.openxmlformats.org/officeDocument/2006/relationships/customXml" Target="../ink/ink1908.xml"/><Relationship Id="rId322" Type="http://schemas.openxmlformats.org/officeDocument/2006/relationships/image" Target="../media/image1905.png"/><Relationship Id="rId343" Type="http://schemas.openxmlformats.org/officeDocument/2006/relationships/customXml" Target="../ink/ink1929.xml"/><Relationship Id="rId364" Type="http://schemas.openxmlformats.org/officeDocument/2006/relationships/image" Target="../media/image1926.png"/><Relationship Id="rId61" Type="http://schemas.openxmlformats.org/officeDocument/2006/relationships/customXml" Target="../ink/ink1788.xml"/><Relationship Id="rId82" Type="http://schemas.openxmlformats.org/officeDocument/2006/relationships/image" Target="../media/image1795.png"/><Relationship Id="rId199" Type="http://schemas.openxmlformats.org/officeDocument/2006/relationships/customXml" Target="../ink/ink1857.xml"/><Relationship Id="rId203" Type="http://schemas.openxmlformats.org/officeDocument/2006/relationships/customXml" Target="../ink/ink1859.xml"/><Relationship Id="rId385" Type="http://schemas.openxmlformats.org/officeDocument/2006/relationships/customXml" Target="../ink/ink1950.xml"/><Relationship Id="rId19" Type="http://schemas.openxmlformats.org/officeDocument/2006/relationships/customXml" Target="../ink/ink1767.xml"/><Relationship Id="rId224" Type="http://schemas.openxmlformats.org/officeDocument/2006/relationships/image" Target="../media/image1856.png"/><Relationship Id="rId245" Type="http://schemas.openxmlformats.org/officeDocument/2006/relationships/customXml" Target="../ink/ink1880.xml"/><Relationship Id="rId266" Type="http://schemas.openxmlformats.org/officeDocument/2006/relationships/image" Target="../media/image1877.png"/><Relationship Id="rId287" Type="http://schemas.openxmlformats.org/officeDocument/2006/relationships/customXml" Target="../ink/ink1901.xml"/><Relationship Id="rId30" Type="http://schemas.openxmlformats.org/officeDocument/2006/relationships/image" Target="../media/image1769.png"/><Relationship Id="rId105" Type="http://schemas.openxmlformats.org/officeDocument/2006/relationships/customXml" Target="../ink/ink1810.xml"/><Relationship Id="rId126" Type="http://schemas.openxmlformats.org/officeDocument/2006/relationships/image" Target="../media/image1817.png"/><Relationship Id="rId147" Type="http://schemas.openxmlformats.org/officeDocument/2006/relationships/customXml" Target="../ink/ink1831.xml"/><Relationship Id="rId168" Type="http://schemas.openxmlformats.org/officeDocument/2006/relationships/image" Target="../media/image1828.png"/><Relationship Id="rId312" Type="http://schemas.openxmlformats.org/officeDocument/2006/relationships/image" Target="../media/image1900.png"/><Relationship Id="rId333" Type="http://schemas.openxmlformats.org/officeDocument/2006/relationships/customXml" Target="../ink/ink1924.xml"/><Relationship Id="rId354" Type="http://schemas.openxmlformats.org/officeDocument/2006/relationships/image" Target="../media/image1921.png"/><Relationship Id="rId51" Type="http://schemas.openxmlformats.org/officeDocument/2006/relationships/customXml" Target="../ink/ink1783.xml"/><Relationship Id="rId72" Type="http://schemas.openxmlformats.org/officeDocument/2006/relationships/image" Target="../media/image1790.png"/><Relationship Id="rId93" Type="http://schemas.openxmlformats.org/officeDocument/2006/relationships/customXml" Target="../ink/ink1804.xml"/><Relationship Id="rId189" Type="http://schemas.openxmlformats.org/officeDocument/2006/relationships/customXml" Target="../ink/ink1852.xml"/><Relationship Id="rId375" Type="http://schemas.openxmlformats.org/officeDocument/2006/relationships/customXml" Target="../ink/ink1945.xml"/><Relationship Id="rId396" Type="http://schemas.openxmlformats.org/officeDocument/2006/relationships/customXml" Target="../ink/ink1957.xml"/><Relationship Id="rId3" Type="http://schemas.openxmlformats.org/officeDocument/2006/relationships/customXml" Target="../ink/ink1759.xml"/><Relationship Id="rId214" Type="http://schemas.openxmlformats.org/officeDocument/2006/relationships/image" Target="../media/image1851.png"/><Relationship Id="rId235" Type="http://schemas.openxmlformats.org/officeDocument/2006/relationships/customXml" Target="../ink/ink1875.xml"/><Relationship Id="rId256" Type="http://schemas.openxmlformats.org/officeDocument/2006/relationships/image" Target="../media/image1872.png"/><Relationship Id="rId277" Type="http://schemas.openxmlformats.org/officeDocument/2006/relationships/customXml" Target="../ink/ink1896.xml"/><Relationship Id="rId298" Type="http://schemas.openxmlformats.org/officeDocument/2006/relationships/image" Target="../media/image1893.png"/><Relationship Id="rId400" Type="http://schemas.openxmlformats.org/officeDocument/2006/relationships/customXml" Target="../ink/ink1959.xml"/><Relationship Id="rId116" Type="http://schemas.openxmlformats.org/officeDocument/2006/relationships/image" Target="../media/image1812.png"/><Relationship Id="rId137" Type="http://schemas.openxmlformats.org/officeDocument/2006/relationships/customXml" Target="../ink/ink1826.xml"/><Relationship Id="rId158" Type="http://schemas.openxmlformats.org/officeDocument/2006/relationships/image" Target="../media/image1632.png"/><Relationship Id="rId302" Type="http://schemas.openxmlformats.org/officeDocument/2006/relationships/image" Target="../media/image1895.png"/><Relationship Id="rId323" Type="http://schemas.openxmlformats.org/officeDocument/2006/relationships/customXml" Target="../ink/ink1919.xml"/><Relationship Id="rId344" Type="http://schemas.openxmlformats.org/officeDocument/2006/relationships/image" Target="../media/image1916.png"/><Relationship Id="rId20" Type="http://schemas.openxmlformats.org/officeDocument/2006/relationships/image" Target="../media/image1764.png"/><Relationship Id="rId41" Type="http://schemas.openxmlformats.org/officeDocument/2006/relationships/customXml" Target="../ink/ink1778.xml"/><Relationship Id="rId62" Type="http://schemas.openxmlformats.org/officeDocument/2006/relationships/image" Target="../media/image1785.png"/><Relationship Id="rId83" Type="http://schemas.openxmlformats.org/officeDocument/2006/relationships/customXml" Target="../ink/ink1799.xml"/><Relationship Id="rId179" Type="http://schemas.openxmlformats.org/officeDocument/2006/relationships/customXml" Target="../ink/ink1847.xml"/><Relationship Id="rId365" Type="http://schemas.openxmlformats.org/officeDocument/2006/relationships/customXml" Target="../ink/ink1940.xml"/><Relationship Id="rId386" Type="http://schemas.openxmlformats.org/officeDocument/2006/relationships/image" Target="../media/image1937.png"/><Relationship Id="rId190" Type="http://schemas.openxmlformats.org/officeDocument/2006/relationships/image" Target="../media/image1839.png"/><Relationship Id="rId204" Type="http://schemas.openxmlformats.org/officeDocument/2006/relationships/image" Target="../media/image1846.png"/><Relationship Id="rId225" Type="http://schemas.openxmlformats.org/officeDocument/2006/relationships/customXml" Target="../ink/ink1870.xml"/><Relationship Id="rId246" Type="http://schemas.openxmlformats.org/officeDocument/2006/relationships/image" Target="../media/image1867.png"/><Relationship Id="rId267" Type="http://schemas.openxmlformats.org/officeDocument/2006/relationships/customXml" Target="../ink/ink1891.xml"/><Relationship Id="rId288" Type="http://schemas.openxmlformats.org/officeDocument/2006/relationships/image" Target="../media/image1888.png"/><Relationship Id="rId106" Type="http://schemas.openxmlformats.org/officeDocument/2006/relationships/image" Target="../media/image1807.png"/><Relationship Id="rId127" Type="http://schemas.openxmlformats.org/officeDocument/2006/relationships/customXml" Target="../ink/ink1821.xml"/><Relationship Id="rId313" Type="http://schemas.openxmlformats.org/officeDocument/2006/relationships/customXml" Target="../ink/ink1914.xml"/><Relationship Id="rId10" Type="http://schemas.openxmlformats.org/officeDocument/2006/relationships/image" Target="../media/image1759.png"/><Relationship Id="rId31" Type="http://schemas.openxmlformats.org/officeDocument/2006/relationships/customXml" Target="../ink/ink1773.xml"/><Relationship Id="rId52" Type="http://schemas.openxmlformats.org/officeDocument/2006/relationships/image" Target="../media/image1780.png"/><Relationship Id="rId73" Type="http://schemas.openxmlformats.org/officeDocument/2006/relationships/customXml" Target="../ink/ink1794.xml"/><Relationship Id="rId94" Type="http://schemas.openxmlformats.org/officeDocument/2006/relationships/image" Target="../media/image1801.png"/><Relationship Id="rId148" Type="http://schemas.openxmlformats.org/officeDocument/2006/relationships/image" Target="../media/image1417.png"/><Relationship Id="rId169" Type="http://schemas.openxmlformats.org/officeDocument/2006/relationships/customXml" Target="../ink/ink1842.xml"/><Relationship Id="rId334" Type="http://schemas.openxmlformats.org/officeDocument/2006/relationships/image" Target="../media/image1911.png"/><Relationship Id="rId355" Type="http://schemas.openxmlformats.org/officeDocument/2006/relationships/customXml" Target="../ink/ink1935.xml"/><Relationship Id="rId376" Type="http://schemas.openxmlformats.org/officeDocument/2006/relationships/image" Target="../media/image1932.png"/><Relationship Id="rId397" Type="http://schemas.openxmlformats.org/officeDocument/2006/relationships/image" Target="../media/image1941.png"/><Relationship Id="rId4" Type="http://schemas.openxmlformats.org/officeDocument/2006/relationships/image" Target="../media/image1756.png"/><Relationship Id="rId180" Type="http://schemas.openxmlformats.org/officeDocument/2006/relationships/image" Target="../media/image1834.png"/><Relationship Id="rId215" Type="http://schemas.openxmlformats.org/officeDocument/2006/relationships/customXml" Target="../ink/ink1865.xml"/><Relationship Id="rId236" Type="http://schemas.openxmlformats.org/officeDocument/2006/relationships/image" Target="../media/image1862.png"/><Relationship Id="rId257" Type="http://schemas.openxmlformats.org/officeDocument/2006/relationships/customXml" Target="../ink/ink1886.xml"/><Relationship Id="rId278" Type="http://schemas.openxmlformats.org/officeDocument/2006/relationships/image" Target="../media/image1883.png"/><Relationship Id="rId401" Type="http://schemas.openxmlformats.org/officeDocument/2006/relationships/image" Target="../media/image1943.png"/><Relationship Id="rId303" Type="http://schemas.openxmlformats.org/officeDocument/2006/relationships/customXml" Target="../ink/ink1909.xml"/><Relationship Id="rId42" Type="http://schemas.openxmlformats.org/officeDocument/2006/relationships/image" Target="../media/image1775.png"/><Relationship Id="rId84" Type="http://schemas.openxmlformats.org/officeDocument/2006/relationships/image" Target="../media/image1796.png"/><Relationship Id="rId138" Type="http://schemas.openxmlformats.org/officeDocument/2006/relationships/image" Target="../media/image1823.png"/><Relationship Id="rId345" Type="http://schemas.openxmlformats.org/officeDocument/2006/relationships/customXml" Target="../ink/ink1930.xml"/><Relationship Id="rId387" Type="http://schemas.openxmlformats.org/officeDocument/2006/relationships/customXml" Target="../ink/ink1951.xml"/><Relationship Id="rId191" Type="http://schemas.openxmlformats.org/officeDocument/2006/relationships/customXml" Target="../ink/ink1853.xml"/><Relationship Id="rId205" Type="http://schemas.openxmlformats.org/officeDocument/2006/relationships/customXml" Target="../ink/ink1860.xml"/><Relationship Id="rId247" Type="http://schemas.openxmlformats.org/officeDocument/2006/relationships/customXml" Target="../ink/ink1881.xml"/><Relationship Id="rId107" Type="http://schemas.openxmlformats.org/officeDocument/2006/relationships/customXml" Target="../ink/ink1811.xml"/><Relationship Id="rId289" Type="http://schemas.openxmlformats.org/officeDocument/2006/relationships/customXml" Target="../ink/ink1902.xml"/><Relationship Id="rId11" Type="http://schemas.openxmlformats.org/officeDocument/2006/relationships/customXml" Target="../ink/ink1763.xml"/><Relationship Id="rId53" Type="http://schemas.openxmlformats.org/officeDocument/2006/relationships/customXml" Target="../ink/ink1784.xml"/><Relationship Id="rId149" Type="http://schemas.openxmlformats.org/officeDocument/2006/relationships/customXml" Target="../ink/ink1832.xml"/><Relationship Id="rId314" Type="http://schemas.openxmlformats.org/officeDocument/2006/relationships/image" Target="../media/image1901.png"/><Relationship Id="rId356" Type="http://schemas.openxmlformats.org/officeDocument/2006/relationships/image" Target="../media/image1922.png"/><Relationship Id="rId398" Type="http://schemas.openxmlformats.org/officeDocument/2006/relationships/customXml" Target="../ink/ink1958.xml"/><Relationship Id="rId95" Type="http://schemas.openxmlformats.org/officeDocument/2006/relationships/customXml" Target="../ink/ink1805.xml"/><Relationship Id="rId160" Type="http://schemas.openxmlformats.org/officeDocument/2006/relationships/image" Target="../media/image1633.png"/><Relationship Id="rId216" Type="http://schemas.openxmlformats.org/officeDocument/2006/relationships/image" Target="../media/image1852.png"/><Relationship Id="rId258" Type="http://schemas.openxmlformats.org/officeDocument/2006/relationships/image" Target="../media/image1873.png"/><Relationship Id="rId22" Type="http://schemas.openxmlformats.org/officeDocument/2006/relationships/image" Target="../media/image1765.png"/><Relationship Id="rId64" Type="http://schemas.openxmlformats.org/officeDocument/2006/relationships/image" Target="../media/image1786.png"/><Relationship Id="rId118" Type="http://schemas.openxmlformats.org/officeDocument/2006/relationships/image" Target="../media/image1813.png"/><Relationship Id="rId325" Type="http://schemas.openxmlformats.org/officeDocument/2006/relationships/customXml" Target="../ink/ink1920.xml"/><Relationship Id="rId367" Type="http://schemas.openxmlformats.org/officeDocument/2006/relationships/customXml" Target="../ink/ink1941.xml"/><Relationship Id="rId171" Type="http://schemas.openxmlformats.org/officeDocument/2006/relationships/customXml" Target="../ink/ink1843.xml"/><Relationship Id="rId227" Type="http://schemas.openxmlformats.org/officeDocument/2006/relationships/customXml" Target="../ink/ink1871.xml"/><Relationship Id="rId269" Type="http://schemas.openxmlformats.org/officeDocument/2006/relationships/customXml" Target="../ink/ink1892.xml"/><Relationship Id="rId33" Type="http://schemas.openxmlformats.org/officeDocument/2006/relationships/customXml" Target="../ink/ink1774.xml"/><Relationship Id="rId129" Type="http://schemas.openxmlformats.org/officeDocument/2006/relationships/customXml" Target="../ink/ink1822.xml"/><Relationship Id="rId280" Type="http://schemas.openxmlformats.org/officeDocument/2006/relationships/image" Target="../media/image1884.png"/><Relationship Id="rId336" Type="http://schemas.openxmlformats.org/officeDocument/2006/relationships/image" Target="../media/image1912.png"/><Relationship Id="rId75" Type="http://schemas.openxmlformats.org/officeDocument/2006/relationships/customXml" Target="../ink/ink1795.xml"/><Relationship Id="rId140" Type="http://schemas.openxmlformats.org/officeDocument/2006/relationships/image" Target="../media/image1824.png"/><Relationship Id="rId182" Type="http://schemas.openxmlformats.org/officeDocument/2006/relationships/image" Target="../media/image1835.png"/><Relationship Id="rId378" Type="http://schemas.openxmlformats.org/officeDocument/2006/relationships/image" Target="../media/image1933.png"/><Relationship Id="rId6" Type="http://schemas.openxmlformats.org/officeDocument/2006/relationships/image" Target="../media/image1757.png"/><Relationship Id="rId238" Type="http://schemas.openxmlformats.org/officeDocument/2006/relationships/image" Target="../media/image1863.png"/><Relationship Id="rId291" Type="http://schemas.openxmlformats.org/officeDocument/2006/relationships/customXml" Target="../ink/ink1903.xml"/><Relationship Id="rId305" Type="http://schemas.openxmlformats.org/officeDocument/2006/relationships/customXml" Target="../ink/ink1910.xml"/><Relationship Id="rId347" Type="http://schemas.openxmlformats.org/officeDocument/2006/relationships/customXml" Target="../ink/ink1931.xml"/><Relationship Id="rId44" Type="http://schemas.openxmlformats.org/officeDocument/2006/relationships/image" Target="../media/image1776.png"/><Relationship Id="rId86" Type="http://schemas.openxmlformats.org/officeDocument/2006/relationships/image" Target="../media/image1797.png"/><Relationship Id="rId151" Type="http://schemas.openxmlformats.org/officeDocument/2006/relationships/customXml" Target="../ink/ink1833.xml"/><Relationship Id="rId389" Type="http://schemas.openxmlformats.org/officeDocument/2006/relationships/customXml" Target="../ink/ink1952.xml"/><Relationship Id="rId193" Type="http://schemas.openxmlformats.org/officeDocument/2006/relationships/customXml" Target="../ink/ink1854.xml"/><Relationship Id="rId207" Type="http://schemas.openxmlformats.org/officeDocument/2006/relationships/customXml" Target="../ink/ink1861.xml"/><Relationship Id="rId249" Type="http://schemas.openxmlformats.org/officeDocument/2006/relationships/customXml" Target="../ink/ink1882.xml"/><Relationship Id="rId13" Type="http://schemas.openxmlformats.org/officeDocument/2006/relationships/customXml" Target="../ink/ink1764.xml"/><Relationship Id="rId109" Type="http://schemas.openxmlformats.org/officeDocument/2006/relationships/customXml" Target="../ink/ink1812.xml"/><Relationship Id="rId260" Type="http://schemas.openxmlformats.org/officeDocument/2006/relationships/image" Target="../media/image1874.png"/><Relationship Id="rId316" Type="http://schemas.openxmlformats.org/officeDocument/2006/relationships/image" Target="../media/image1902.png"/><Relationship Id="rId55" Type="http://schemas.openxmlformats.org/officeDocument/2006/relationships/customXml" Target="../ink/ink1785.xml"/><Relationship Id="rId97" Type="http://schemas.openxmlformats.org/officeDocument/2006/relationships/customXml" Target="../ink/ink1806.xml"/><Relationship Id="rId120" Type="http://schemas.openxmlformats.org/officeDocument/2006/relationships/image" Target="../media/image1814.png"/><Relationship Id="rId358" Type="http://schemas.openxmlformats.org/officeDocument/2006/relationships/image" Target="../media/image1923.png"/><Relationship Id="rId162" Type="http://schemas.openxmlformats.org/officeDocument/2006/relationships/image" Target="../media/image1680.png"/><Relationship Id="rId218" Type="http://schemas.openxmlformats.org/officeDocument/2006/relationships/image" Target="../media/image1853.png"/><Relationship Id="rId271" Type="http://schemas.openxmlformats.org/officeDocument/2006/relationships/customXml" Target="../ink/ink1893.xml"/><Relationship Id="rId24" Type="http://schemas.openxmlformats.org/officeDocument/2006/relationships/image" Target="../media/image1766.png"/><Relationship Id="rId66" Type="http://schemas.openxmlformats.org/officeDocument/2006/relationships/image" Target="../media/image1787.png"/><Relationship Id="rId131" Type="http://schemas.openxmlformats.org/officeDocument/2006/relationships/customXml" Target="../ink/ink1823.xml"/><Relationship Id="rId327" Type="http://schemas.openxmlformats.org/officeDocument/2006/relationships/customXml" Target="../ink/ink1921.xml"/><Relationship Id="rId369" Type="http://schemas.openxmlformats.org/officeDocument/2006/relationships/customXml" Target="../ink/ink1942.xml"/><Relationship Id="rId173" Type="http://schemas.openxmlformats.org/officeDocument/2006/relationships/customXml" Target="../ink/ink1844.xml"/><Relationship Id="rId229" Type="http://schemas.openxmlformats.org/officeDocument/2006/relationships/customXml" Target="../ink/ink1872.xml"/><Relationship Id="rId380" Type="http://schemas.openxmlformats.org/officeDocument/2006/relationships/image" Target="../media/image1934.png"/><Relationship Id="rId240" Type="http://schemas.openxmlformats.org/officeDocument/2006/relationships/image" Target="../media/image1864.png"/><Relationship Id="rId35" Type="http://schemas.openxmlformats.org/officeDocument/2006/relationships/customXml" Target="../ink/ink1775.xml"/><Relationship Id="rId77" Type="http://schemas.openxmlformats.org/officeDocument/2006/relationships/customXml" Target="../ink/ink1796.xml"/><Relationship Id="rId100" Type="http://schemas.openxmlformats.org/officeDocument/2006/relationships/image" Target="../media/image1804.png"/><Relationship Id="rId282" Type="http://schemas.openxmlformats.org/officeDocument/2006/relationships/image" Target="../media/image1885.png"/><Relationship Id="rId338" Type="http://schemas.openxmlformats.org/officeDocument/2006/relationships/image" Target="../media/image1913.png"/><Relationship Id="rId8" Type="http://schemas.openxmlformats.org/officeDocument/2006/relationships/image" Target="../media/image1758.png"/><Relationship Id="rId142" Type="http://schemas.openxmlformats.org/officeDocument/2006/relationships/image" Target="../media/image1825.png"/><Relationship Id="rId184" Type="http://schemas.openxmlformats.org/officeDocument/2006/relationships/image" Target="../media/image1836.png"/><Relationship Id="rId391" Type="http://schemas.openxmlformats.org/officeDocument/2006/relationships/customXml" Target="../ink/ink1953.xml"/><Relationship Id="rId251" Type="http://schemas.openxmlformats.org/officeDocument/2006/relationships/customXml" Target="../ink/ink1883.xml"/><Relationship Id="rId46" Type="http://schemas.openxmlformats.org/officeDocument/2006/relationships/image" Target="../media/image1777.png"/><Relationship Id="rId293" Type="http://schemas.openxmlformats.org/officeDocument/2006/relationships/customXml" Target="../ink/ink1904.xml"/><Relationship Id="rId307" Type="http://schemas.openxmlformats.org/officeDocument/2006/relationships/customXml" Target="../ink/ink1911.xml"/><Relationship Id="rId349" Type="http://schemas.openxmlformats.org/officeDocument/2006/relationships/customXml" Target="../ink/ink1932.xml"/><Relationship Id="rId88" Type="http://schemas.openxmlformats.org/officeDocument/2006/relationships/image" Target="../media/image1798.png"/><Relationship Id="rId111" Type="http://schemas.openxmlformats.org/officeDocument/2006/relationships/customXml" Target="../ink/ink1813.xml"/><Relationship Id="rId153" Type="http://schemas.openxmlformats.org/officeDocument/2006/relationships/customXml" Target="../ink/ink1834.xml"/><Relationship Id="rId195" Type="http://schemas.openxmlformats.org/officeDocument/2006/relationships/customXml" Target="../ink/ink1855.xml"/><Relationship Id="rId209" Type="http://schemas.openxmlformats.org/officeDocument/2006/relationships/customXml" Target="../ink/ink1862.xml"/><Relationship Id="rId360" Type="http://schemas.openxmlformats.org/officeDocument/2006/relationships/image" Target="../media/image1924.png"/><Relationship Id="rId220" Type="http://schemas.openxmlformats.org/officeDocument/2006/relationships/image" Target="../media/image1854.png"/><Relationship Id="rId15" Type="http://schemas.openxmlformats.org/officeDocument/2006/relationships/customXml" Target="../ink/ink1765.xml"/><Relationship Id="rId57" Type="http://schemas.openxmlformats.org/officeDocument/2006/relationships/customXml" Target="../ink/ink1786.xml"/><Relationship Id="rId262" Type="http://schemas.openxmlformats.org/officeDocument/2006/relationships/image" Target="../media/image1875.png"/><Relationship Id="rId318" Type="http://schemas.openxmlformats.org/officeDocument/2006/relationships/image" Target="../media/image1903.png"/><Relationship Id="rId99" Type="http://schemas.openxmlformats.org/officeDocument/2006/relationships/customXml" Target="../ink/ink1807.xml"/><Relationship Id="rId122" Type="http://schemas.openxmlformats.org/officeDocument/2006/relationships/image" Target="../media/image1815.png"/><Relationship Id="rId164" Type="http://schemas.openxmlformats.org/officeDocument/2006/relationships/image" Target="../media/image1681.png"/><Relationship Id="rId371" Type="http://schemas.openxmlformats.org/officeDocument/2006/relationships/customXml" Target="../ink/ink1943.xml"/><Relationship Id="rId26" Type="http://schemas.openxmlformats.org/officeDocument/2006/relationships/image" Target="../media/image1767.png"/><Relationship Id="rId231" Type="http://schemas.openxmlformats.org/officeDocument/2006/relationships/customXml" Target="../ink/ink1873.xml"/><Relationship Id="rId273" Type="http://schemas.openxmlformats.org/officeDocument/2006/relationships/customXml" Target="../ink/ink1894.xml"/><Relationship Id="rId329" Type="http://schemas.openxmlformats.org/officeDocument/2006/relationships/customXml" Target="../ink/ink1922.xml"/><Relationship Id="rId68" Type="http://schemas.openxmlformats.org/officeDocument/2006/relationships/image" Target="../media/image1788.png"/><Relationship Id="rId133" Type="http://schemas.openxmlformats.org/officeDocument/2006/relationships/customXml" Target="../ink/ink1824.xml"/><Relationship Id="rId175" Type="http://schemas.openxmlformats.org/officeDocument/2006/relationships/customXml" Target="../ink/ink1845.xml"/><Relationship Id="rId340" Type="http://schemas.openxmlformats.org/officeDocument/2006/relationships/image" Target="../media/image1914.png"/><Relationship Id="rId200" Type="http://schemas.openxmlformats.org/officeDocument/2006/relationships/image" Target="../media/image1844.png"/><Relationship Id="rId382" Type="http://schemas.openxmlformats.org/officeDocument/2006/relationships/image" Target="../media/image1935.png"/><Relationship Id="rId242" Type="http://schemas.openxmlformats.org/officeDocument/2006/relationships/image" Target="../media/image1865.png"/><Relationship Id="rId284" Type="http://schemas.openxmlformats.org/officeDocument/2006/relationships/image" Target="../media/image1886.png"/><Relationship Id="rId37" Type="http://schemas.openxmlformats.org/officeDocument/2006/relationships/customXml" Target="../ink/ink1776.xml"/><Relationship Id="rId79" Type="http://schemas.openxmlformats.org/officeDocument/2006/relationships/customXml" Target="../ink/ink1797.xml"/><Relationship Id="rId102" Type="http://schemas.openxmlformats.org/officeDocument/2006/relationships/image" Target="../media/image1805.png"/><Relationship Id="rId144" Type="http://schemas.openxmlformats.org/officeDocument/2006/relationships/image" Target="../media/image1826.png"/></Relationships>
</file>

<file path=ppt/slides/_rels/slide26.xml.rels><?xml version="1.0" encoding="UTF-8" standalone="yes"?>
<Relationships xmlns="http://schemas.openxmlformats.org/package/2006/relationships"><Relationship Id="rId117" Type="http://schemas.openxmlformats.org/officeDocument/2006/relationships/customXml" Target="../ink/ink2015.xml"/><Relationship Id="rId299" Type="http://schemas.openxmlformats.org/officeDocument/2006/relationships/image" Target="../media/image2091.png"/><Relationship Id="rId21" Type="http://schemas.openxmlformats.org/officeDocument/2006/relationships/customXml" Target="../ink/ink1967.xml"/><Relationship Id="rId63" Type="http://schemas.openxmlformats.org/officeDocument/2006/relationships/customXml" Target="../ink/ink1988.xml"/><Relationship Id="rId159" Type="http://schemas.openxmlformats.org/officeDocument/2006/relationships/image" Target="../media/image2023.png"/><Relationship Id="rId324" Type="http://schemas.openxmlformats.org/officeDocument/2006/relationships/customXml" Target="../ink/ink2120.xml"/><Relationship Id="rId366" Type="http://schemas.openxmlformats.org/officeDocument/2006/relationships/customXml" Target="../ink/ink2141.xml"/><Relationship Id="rId170" Type="http://schemas.openxmlformats.org/officeDocument/2006/relationships/customXml" Target="../ink/ink2042.xml"/><Relationship Id="rId226" Type="http://schemas.openxmlformats.org/officeDocument/2006/relationships/customXml" Target="../ink/ink2070.xml"/><Relationship Id="rId268" Type="http://schemas.openxmlformats.org/officeDocument/2006/relationships/image" Target="../media/image2076.png"/><Relationship Id="rId32" Type="http://schemas.openxmlformats.org/officeDocument/2006/relationships/image" Target="../media/image1960.png"/><Relationship Id="rId74" Type="http://schemas.openxmlformats.org/officeDocument/2006/relationships/image" Target="../media/image1981.png"/><Relationship Id="rId128" Type="http://schemas.openxmlformats.org/officeDocument/2006/relationships/image" Target="../media/image2008.png"/><Relationship Id="rId335" Type="http://schemas.openxmlformats.org/officeDocument/2006/relationships/image" Target="../media/image2109.png"/><Relationship Id="rId5" Type="http://schemas.openxmlformats.org/officeDocument/2006/relationships/image" Target="../media/image1946.png"/><Relationship Id="rId181" Type="http://schemas.openxmlformats.org/officeDocument/2006/relationships/image" Target="../media/image2034.png"/><Relationship Id="rId237" Type="http://schemas.openxmlformats.org/officeDocument/2006/relationships/image" Target="../media/image2061.png"/><Relationship Id="rId279" Type="http://schemas.openxmlformats.org/officeDocument/2006/relationships/customXml" Target="../ink/ink2097.xml"/><Relationship Id="rId43" Type="http://schemas.openxmlformats.org/officeDocument/2006/relationships/customXml" Target="../ink/ink1978.xml"/><Relationship Id="rId139" Type="http://schemas.openxmlformats.org/officeDocument/2006/relationships/image" Target="../media/image2013.png"/><Relationship Id="rId290" Type="http://schemas.openxmlformats.org/officeDocument/2006/relationships/image" Target="../media/image2087.png"/><Relationship Id="rId304" Type="http://schemas.openxmlformats.org/officeDocument/2006/relationships/customXml" Target="../ink/ink2110.xml"/><Relationship Id="rId346" Type="http://schemas.openxmlformats.org/officeDocument/2006/relationships/customXml" Target="../ink/ink2131.xml"/><Relationship Id="rId85" Type="http://schemas.openxmlformats.org/officeDocument/2006/relationships/customXml" Target="../ink/ink1999.xml"/><Relationship Id="rId150" Type="http://schemas.openxmlformats.org/officeDocument/2006/relationships/customXml" Target="../ink/ink2032.xml"/><Relationship Id="rId192" Type="http://schemas.openxmlformats.org/officeDocument/2006/relationships/customXml" Target="../ink/ink2053.xml"/><Relationship Id="rId206" Type="http://schemas.openxmlformats.org/officeDocument/2006/relationships/customXml" Target="../ink/ink2060.xml"/><Relationship Id="rId248" Type="http://schemas.openxmlformats.org/officeDocument/2006/relationships/customXml" Target="../ink/ink2081.xml"/><Relationship Id="rId12" Type="http://schemas.openxmlformats.org/officeDocument/2006/relationships/image" Target="../media/image1950.png"/><Relationship Id="rId108" Type="http://schemas.openxmlformats.org/officeDocument/2006/relationships/image" Target="../media/image1998.png"/><Relationship Id="rId315" Type="http://schemas.openxmlformats.org/officeDocument/2006/relationships/image" Target="../media/image2099.png"/><Relationship Id="rId357" Type="http://schemas.openxmlformats.org/officeDocument/2006/relationships/image" Target="../media/image2120.png"/><Relationship Id="rId54" Type="http://schemas.openxmlformats.org/officeDocument/2006/relationships/image" Target="../media/image1971.png"/><Relationship Id="rId96" Type="http://schemas.openxmlformats.org/officeDocument/2006/relationships/image" Target="../media/image1992.png"/><Relationship Id="rId161" Type="http://schemas.openxmlformats.org/officeDocument/2006/relationships/image" Target="../media/image2024.png"/><Relationship Id="rId217" Type="http://schemas.openxmlformats.org/officeDocument/2006/relationships/image" Target="../media/image2051.png"/><Relationship Id="rId259" Type="http://schemas.openxmlformats.org/officeDocument/2006/relationships/image" Target="../media/image2072.png"/><Relationship Id="rId23" Type="http://schemas.openxmlformats.org/officeDocument/2006/relationships/customXml" Target="../ink/ink1968.xml"/><Relationship Id="rId119" Type="http://schemas.openxmlformats.org/officeDocument/2006/relationships/customXml" Target="../ink/ink2016.xml"/><Relationship Id="rId270" Type="http://schemas.openxmlformats.org/officeDocument/2006/relationships/image" Target="../media/image2077.png"/><Relationship Id="rId326" Type="http://schemas.openxmlformats.org/officeDocument/2006/relationships/customXml" Target="../ink/ink2121.xml"/><Relationship Id="rId65" Type="http://schemas.openxmlformats.org/officeDocument/2006/relationships/customXml" Target="../ink/ink1989.xml"/><Relationship Id="rId130" Type="http://schemas.openxmlformats.org/officeDocument/2006/relationships/image" Target="../media/image2009.png"/><Relationship Id="rId368" Type="http://schemas.openxmlformats.org/officeDocument/2006/relationships/customXml" Target="../ink/ink2142.xml"/><Relationship Id="rId172" Type="http://schemas.openxmlformats.org/officeDocument/2006/relationships/customXml" Target="../ink/ink2043.xml"/><Relationship Id="rId228" Type="http://schemas.openxmlformats.org/officeDocument/2006/relationships/customXml" Target="../ink/ink2071.xml"/><Relationship Id="rId281" Type="http://schemas.openxmlformats.org/officeDocument/2006/relationships/customXml" Target="../ink/ink2098.xml"/><Relationship Id="rId337" Type="http://schemas.openxmlformats.org/officeDocument/2006/relationships/image" Target="../media/image2110.png"/><Relationship Id="rId34" Type="http://schemas.openxmlformats.org/officeDocument/2006/relationships/image" Target="../media/image1961.png"/><Relationship Id="rId76" Type="http://schemas.openxmlformats.org/officeDocument/2006/relationships/image" Target="../media/image1982.png"/><Relationship Id="rId141" Type="http://schemas.openxmlformats.org/officeDocument/2006/relationships/image" Target="../media/image2014.png"/><Relationship Id="rId7" Type="http://schemas.openxmlformats.org/officeDocument/2006/relationships/customXml" Target="../ink/ink1960.xml"/><Relationship Id="rId183" Type="http://schemas.openxmlformats.org/officeDocument/2006/relationships/image" Target="../media/image2035.png"/><Relationship Id="rId239" Type="http://schemas.openxmlformats.org/officeDocument/2006/relationships/image" Target="../media/image2062.png"/><Relationship Id="rId250" Type="http://schemas.openxmlformats.org/officeDocument/2006/relationships/customXml" Target="../ink/ink2082.xml"/><Relationship Id="rId292" Type="http://schemas.openxmlformats.org/officeDocument/2006/relationships/image" Target="../media/image2088.png"/><Relationship Id="rId306" Type="http://schemas.openxmlformats.org/officeDocument/2006/relationships/customXml" Target="../ink/ink2111.xml"/><Relationship Id="rId45" Type="http://schemas.openxmlformats.org/officeDocument/2006/relationships/customXml" Target="../ink/ink1979.xml"/><Relationship Id="rId87" Type="http://schemas.openxmlformats.org/officeDocument/2006/relationships/customXml" Target="../ink/ink2000.xml"/><Relationship Id="rId110" Type="http://schemas.openxmlformats.org/officeDocument/2006/relationships/image" Target="../media/image1999.png"/><Relationship Id="rId348" Type="http://schemas.openxmlformats.org/officeDocument/2006/relationships/customXml" Target="../ink/ink2132.xml"/><Relationship Id="rId152" Type="http://schemas.openxmlformats.org/officeDocument/2006/relationships/customXml" Target="../ink/ink2033.xml"/><Relationship Id="rId194" Type="http://schemas.openxmlformats.org/officeDocument/2006/relationships/customXml" Target="../ink/ink2054.xml"/><Relationship Id="rId208" Type="http://schemas.openxmlformats.org/officeDocument/2006/relationships/customXml" Target="../ink/ink2061.xml"/><Relationship Id="rId261" Type="http://schemas.openxmlformats.org/officeDocument/2006/relationships/image" Target="../media/image2073.png"/><Relationship Id="rId14" Type="http://schemas.openxmlformats.org/officeDocument/2006/relationships/image" Target="../media/image1951.png"/><Relationship Id="rId56" Type="http://schemas.openxmlformats.org/officeDocument/2006/relationships/image" Target="../media/image1972.png"/><Relationship Id="rId317" Type="http://schemas.openxmlformats.org/officeDocument/2006/relationships/image" Target="../media/image2100.png"/><Relationship Id="rId359" Type="http://schemas.openxmlformats.org/officeDocument/2006/relationships/image" Target="../media/image2121.png"/><Relationship Id="rId98" Type="http://schemas.openxmlformats.org/officeDocument/2006/relationships/image" Target="../media/image1993.png"/><Relationship Id="rId121" Type="http://schemas.openxmlformats.org/officeDocument/2006/relationships/customXml" Target="../ink/ink2017.xml"/><Relationship Id="rId163" Type="http://schemas.openxmlformats.org/officeDocument/2006/relationships/image" Target="../media/image2025.png"/><Relationship Id="rId219" Type="http://schemas.openxmlformats.org/officeDocument/2006/relationships/image" Target="../media/image2052.png"/><Relationship Id="rId370" Type="http://schemas.openxmlformats.org/officeDocument/2006/relationships/customXml" Target="../ink/ink2143.xml"/><Relationship Id="rId230" Type="http://schemas.openxmlformats.org/officeDocument/2006/relationships/customXml" Target="../ink/ink2072.xml"/><Relationship Id="rId25" Type="http://schemas.openxmlformats.org/officeDocument/2006/relationships/customXml" Target="../ink/ink1969.xml"/><Relationship Id="rId67" Type="http://schemas.openxmlformats.org/officeDocument/2006/relationships/customXml" Target="../ink/ink1990.xml"/><Relationship Id="rId272" Type="http://schemas.openxmlformats.org/officeDocument/2006/relationships/image" Target="../media/image2078.png"/><Relationship Id="rId328" Type="http://schemas.openxmlformats.org/officeDocument/2006/relationships/customXml" Target="../ink/ink2122.xml"/><Relationship Id="rId132" Type="http://schemas.openxmlformats.org/officeDocument/2006/relationships/customXml" Target="../ink/ink2023.xml"/><Relationship Id="rId174" Type="http://schemas.openxmlformats.org/officeDocument/2006/relationships/customXml" Target="../ink/ink2044.xml"/><Relationship Id="rId241" Type="http://schemas.openxmlformats.org/officeDocument/2006/relationships/image" Target="../media/image2063.png"/><Relationship Id="rId15" Type="http://schemas.openxmlformats.org/officeDocument/2006/relationships/customXml" Target="../ink/ink1964.xml"/><Relationship Id="rId36" Type="http://schemas.openxmlformats.org/officeDocument/2006/relationships/image" Target="../media/image1962.png"/><Relationship Id="rId57" Type="http://schemas.openxmlformats.org/officeDocument/2006/relationships/customXml" Target="../ink/ink1985.xml"/><Relationship Id="rId262" Type="http://schemas.openxmlformats.org/officeDocument/2006/relationships/customXml" Target="../ink/ink2088.xml"/><Relationship Id="rId283" Type="http://schemas.openxmlformats.org/officeDocument/2006/relationships/customXml" Target="../ink/ink2099.xml"/><Relationship Id="rId318" Type="http://schemas.openxmlformats.org/officeDocument/2006/relationships/customXml" Target="../ink/ink2117.xml"/><Relationship Id="rId339" Type="http://schemas.openxmlformats.org/officeDocument/2006/relationships/image" Target="../media/image2111.png"/><Relationship Id="rId78" Type="http://schemas.openxmlformats.org/officeDocument/2006/relationships/image" Target="../media/image1983.png"/><Relationship Id="rId99" Type="http://schemas.openxmlformats.org/officeDocument/2006/relationships/customXml" Target="../ink/ink2006.xml"/><Relationship Id="rId101" Type="http://schemas.openxmlformats.org/officeDocument/2006/relationships/customXml" Target="../ink/ink2007.xml"/><Relationship Id="rId122" Type="http://schemas.openxmlformats.org/officeDocument/2006/relationships/image" Target="../media/image2005.png"/><Relationship Id="rId143" Type="http://schemas.openxmlformats.org/officeDocument/2006/relationships/image" Target="../media/image2015.png"/><Relationship Id="rId164" Type="http://schemas.openxmlformats.org/officeDocument/2006/relationships/customXml" Target="../ink/ink2039.xml"/><Relationship Id="rId185" Type="http://schemas.openxmlformats.org/officeDocument/2006/relationships/image" Target="../media/image2036.png"/><Relationship Id="rId350" Type="http://schemas.openxmlformats.org/officeDocument/2006/relationships/customXml" Target="../ink/ink2133.xml"/><Relationship Id="rId371" Type="http://schemas.openxmlformats.org/officeDocument/2006/relationships/image" Target="../media/image2127.png"/><Relationship Id="rId9" Type="http://schemas.openxmlformats.org/officeDocument/2006/relationships/customXml" Target="../ink/ink1961.xml"/><Relationship Id="rId210" Type="http://schemas.openxmlformats.org/officeDocument/2006/relationships/customXml" Target="../ink/ink2062.xml"/><Relationship Id="rId26" Type="http://schemas.openxmlformats.org/officeDocument/2006/relationships/image" Target="../media/image1957.png"/><Relationship Id="rId231" Type="http://schemas.openxmlformats.org/officeDocument/2006/relationships/image" Target="../media/image2058.png"/><Relationship Id="rId252" Type="http://schemas.openxmlformats.org/officeDocument/2006/relationships/customXml" Target="../ink/ink2083.xml"/><Relationship Id="rId273" Type="http://schemas.openxmlformats.org/officeDocument/2006/relationships/customXml" Target="../ink/ink2094.xml"/><Relationship Id="rId294" Type="http://schemas.openxmlformats.org/officeDocument/2006/relationships/customXml" Target="../ink/ink2105.xml"/><Relationship Id="rId308" Type="http://schemas.openxmlformats.org/officeDocument/2006/relationships/customXml" Target="../ink/ink2112.xml"/><Relationship Id="rId329" Type="http://schemas.openxmlformats.org/officeDocument/2006/relationships/image" Target="../media/image2106.png"/><Relationship Id="rId47" Type="http://schemas.openxmlformats.org/officeDocument/2006/relationships/customXml" Target="../ink/ink1980.xml"/><Relationship Id="rId68" Type="http://schemas.openxmlformats.org/officeDocument/2006/relationships/image" Target="../media/image1978.png"/><Relationship Id="rId89" Type="http://schemas.openxmlformats.org/officeDocument/2006/relationships/customXml" Target="../ink/ink2001.xml"/><Relationship Id="rId112" Type="http://schemas.openxmlformats.org/officeDocument/2006/relationships/image" Target="../media/image2000.png"/><Relationship Id="rId133" Type="http://schemas.openxmlformats.org/officeDocument/2006/relationships/image" Target="../media/image2010.png"/><Relationship Id="rId154" Type="http://schemas.openxmlformats.org/officeDocument/2006/relationships/customXml" Target="../ink/ink2034.xml"/><Relationship Id="rId175" Type="http://schemas.openxmlformats.org/officeDocument/2006/relationships/image" Target="../media/image2031.png"/><Relationship Id="rId340" Type="http://schemas.openxmlformats.org/officeDocument/2006/relationships/customXml" Target="../ink/ink2128.xml"/><Relationship Id="rId361" Type="http://schemas.openxmlformats.org/officeDocument/2006/relationships/image" Target="../media/image2122.png"/><Relationship Id="rId196" Type="http://schemas.openxmlformats.org/officeDocument/2006/relationships/customXml" Target="../ink/ink2055.xml"/><Relationship Id="rId200" Type="http://schemas.openxmlformats.org/officeDocument/2006/relationships/customXml" Target="../ink/ink2057.xml"/><Relationship Id="rId16" Type="http://schemas.openxmlformats.org/officeDocument/2006/relationships/image" Target="../media/image1952.png"/><Relationship Id="rId221" Type="http://schemas.openxmlformats.org/officeDocument/2006/relationships/image" Target="../media/image2053.png"/><Relationship Id="rId242" Type="http://schemas.openxmlformats.org/officeDocument/2006/relationships/customXml" Target="../ink/ink2078.xml"/><Relationship Id="rId263" Type="http://schemas.openxmlformats.org/officeDocument/2006/relationships/customXml" Target="../ink/ink2089.xml"/><Relationship Id="rId284" Type="http://schemas.openxmlformats.org/officeDocument/2006/relationships/image" Target="../media/image2084.png"/><Relationship Id="rId319" Type="http://schemas.openxmlformats.org/officeDocument/2006/relationships/image" Target="../media/image2101.png"/><Relationship Id="rId37" Type="http://schemas.openxmlformats.org/officeDocument/2006/relationships/customXml" Target="../ink/ink1975.xml"/><Relationship Id="rId58" Type="http://schemas.openxmlformats.org/officeDocument/2006/relationships/image" Target="../media/image1973.png"/><Relationship Id="rId79" Type="http://schemas.openxmlformats.org/officeDocument/2006/relationships/customXml" Target="../ink/ink1996.xml"/><Relationship Id="rId102" Type="http://schemas.openxmlformats.org/officeDocument/2006/relationships/image" Target="../media/image1995.png"/><Relationship Id="rId123" Type="http://schemas.openxmlformats.org/officeDocument/2006/relationships/customXml" Target="../ink/ink2018.xml"/><Relationship Id="rId144" Type="http://schemas.openxmlformats.org/officeDocument/2006/relationships/customXml" Target="../ink/ink2029.xml"/><Relationship Id="rId330" Type="http://schemas.openxmlformats.org/officeDocument/2006/relationships/customXml" Target="../ink/ink2123.xml"/><Relationship Id="rId90" Type="http://schemas.openxmlformats.org/officeDocument/2006/relationships/image" Target="../media/image1989.png"/><Relationship Id="rId165" Type="http://schemas.openxmlformats.org/officeDocument/2006/relationships/image" Target="../media/image2026.png"/><Relationship Id="rId186" Type="http://schemas.openxmlformats.org/officeDocument/2006/relationships/customXml" Target="../ink/ink2050.xml"/><Relationship Id="rId351" Type="http://schemas.openxmlformats.org/officeDocument/2006/relationships/image" Target="../media/image2117.png"/><Relationship Id="rId211" Type="http://schemas.openxmlformats.org/officeDocument/2006/relationships/image" Target="../media/image2049.png"/><Relationship Id="rId232" Type="http://schemas.openxmlformats.org/officeDocument/2006/relationships/customXml" Target="../ink/ink2073.xml"/><Relationship Id="rId253" Type="http://schemas.openxmlformats.org/officeDocument/2006/relationships/image" Target="../media/image2069.png"/><Relationship Id="rId274" Type="http://schemas.openxmlformats.org/officeDocument/2006/relationships/image" Target="../media/image2079.png"/><Relationship Id="rId295" Type="http://schemas.openxmlformats.org/officeDocument/2006/relationships/image" Target="../media/image2089.png"/><Relationship Id="rId309" Type="http://schemas.openxmlformats.org/officeDocument/2006/relationships/image" Target="../media/image2096.png"/><Relationship Id="rId27" Type="http://schemas.openxmlformats.org/officeDocument/2006/relationships/customXml" Target="../ink/ink1970.xml"/><Relationship Id="rId48" Type="http://schemas.openxmlformats.org/officeDocument/2006/relationships/image" Target="../media/image1968.png"/><Relationship Id="rId69" Type="http://schemas.openxmlformats.org/officeDocument/2006/relationships/customXml" Target="../ink/ink1991.xml"/><Relationship Id="rId113" Type="http://schemas.openxmlformats.org/officeDocument/2006/relationships/customXml" Target="../ink/ink2013.xml"/><Relationship Id="rId134" Type="http://schemas.openxmlformats.org/officeDocument/2006/relationships/customXml" Target="../ink/ink2024.xml"/><Relationship Id="rId320" Type="http://schemas.openxmlformats.org/officeDocument/2006/relationships/customXml" Target="../ink/ink2118.xml"/><Relationship Id="rId80" Type="http://schemas.openxmlformats.org/officeDocument/2006/relationships/image" Target="../media/image1984.png"/><Relationship Id="rId155" Type="http://schemas.openxmlformats.org/officeDocument/2006/relationships/image" Target="../media/image2021.png"/><Relationship Id="rId176" Type="http://schemas.openxmlformats.org/officeDocument/2006/relationships/customXml" Target="../ink/ink2045.xml"/><Relationship Id="rId197" Type="http://schemas.openxmlformats.org/officeDocument/2006/relationships/image" Target="../media/image2042.png"/><Relationship Id="rId341" Type="http://schemas.openxmlformats.org/officeDocument/2006/relationships/image" Target="../media/image2112.png"/><Relationship Id="rId362" Type="http://schemas.openxmlformats.org/officeDocument/2006/relationships/customXml" Target="../ink/ink2139.xml"/><Relationship Id="rId201" Type="http://schemas.openxmlformats.org/officeDocument/2006/relationships/image" Target="../media/image2044.png"/><Relationship Id="rId222" Type="http://schemas.openxmlformats.org/officeDocument/2006/relationships/customXml" Target="../ink/ink2068.xml"/><Relationship Id="rId243" Type="http://schemas.openxmlformats.org/officeDocument/2006/relationships/image" Target="../media/image2064.png"/><Relationship Id="rId264" Type="http://schemas.openxmlformats.org/officeDocument/2006/relationships/image" Target="../media/image2074.png"/><Relationship Id="rId285" Type="http://schemas.openxmlformats.org/officeDocument/2006/relationships/customXml" Target="../ink/ink2100.xml"/><Relationship Id="rId17" Type="http://schemas.openxmlformats.org/officeDocument/2006/relationships/customXml" Target="../ink/ink1965.xml"/><Relationship Id="rId38" Type="http://schemas.openxmlformats.org/officeDocument/2006/relationships/image" Target="../media/image1963.png"/><Relationship Id="rId59" Type="http://schemas.openxmlformats.org/officeDocument/2006/relationships/customXml" Target="../ink/ink1986.xml"/><Relationship Id="rId103" Type="http://schemas.openxmlformats.org/officeDocument/2006/relationships/customXml" Target="../ink/ink2008.xml"/><Relationship Id="rId124" Type="http://schemas.openxmlformats.org/officeDocument/2006/relationships/image" Target="../media/image2006.png"/><Relationship Id="rId310" Type="http://schemas.openxmlformats.org/officeDocument/2006/relationships/customXml" Target="../ink/ink2113.xml"/><Relationship Id="rId70" Type="http://schemas.openxmlformats.org/officeDocument/2006/relationships/image" Target="../media/image1979.png"/><Relationship Id="rId91" Type="http://schemas.openxmlformats.org/officeDocument/2006/relationships/customXml" Target="../ink/ink2002.xml"/><Relationship Id="rId145" Type="http://schemas.openxmlformats.org/officeDocument/2006/relationships/image" Target="../media/image2016.png"/><Relationship Id="rId166" Type="http://schemas.openxmlformats.org/officeDocument/2006/relationships/customXml" Target="../ink/ink2040.xml"/><Relationship Id="rId187" Type="http://schemas.openxmlformats.org/officeDocument/2006/relationships/image" Target="../media/image2037.png"/><Relationship Id="rId331" Type="http://schemas.openxmlformats.org/officeDocument/2006/relationships/image" Target="../media/image2107.png"/><Relationship Id="rId352" Type="http://schemas.openxmlformats.org/officeDocument/2006/relationships/customXml" Target="../ink/ink2134.xml"/><Relationship Id="rId1" Type="http://schemas.openxmlformats.org/officeDocument/2006/relationships/slideLayout" Target="../slideLayouts/slideLayout7.xml"/><Relationship Id="rId212" Type="http://schemas.openxmlformats.org/officeDocument/2006/relationships/customXml" Target="../ink/ink2063.xml"/><Relationship Id="rId233" Type="http://schemas.openxmlformats.org/officeDocument/2006/relationships/image" Target="../media/image2059.png"/><Relationship Id="rId254" Type="http://schemas.openxmlformats.org/officeDocument/2006/relationships/customXml" Target="../ink/ink2084.xml"/><Relationship Id="rId28" Type="http://schemas.openxmlformats.org/officeDocument/2006/relationships/image" Target="../media/image1958.png"/><Relationship Id="rId49" Type="http://schemas.openxmlformats.org/officeDocument/2006/relationships/customXml" Target="../ink/ink1981.xml"/><Relationship Id="rId114" Type="http://schemas.openxmlformats.org/officeDocument/2006/relationships/image" Target="../media/image2001.png"/><Relationship Id="rId275" Type="http://schemas.openxmlformats.org/officeDocument/2006/relationships/customXml" Target="../ink/ink2095.xml"/><Relationship Id="rId296" Type="http://schemas.openxmlformats.org/officeDocument/2006/relationships/customXml" Target="../ink/ink2106.xml"/><Relationship Id="rId300" Type="http://schemas.openxmlformats.org/officeDocument/2006/relationships/customXml" Target="../ink/ink2108.xml"/><Relationship Id="rId60" Type="http://schemas.openxmlformats.org/officeDocument/2006/relationships/image" Target="../media/image1974.png"/><Relationship Id="rId81" Type="http://schemas.openxmlformats.org/officeDocument/2006/relationships/customXml" Target="../ink/ink1997.xml"/><Relationship Id="rId135" Type="http://schemas.openxmlformats.org/officeDocument/2006/relationships/image" Target="../media/image2011.png"/><Relationship Id="rId156" Type="http://schemas.openxmlformats.org/officeDocument/2006/relationships/customXml" Target="../ink/ink2035.xml"/><Relationship Id="rId177" Type="http://schemas.openxmlformats.org/officeDocument/2006/relationships/image" Target="../media/image2032.png"/><Relationship Id="rId198" Type="http://schemas.openxmlformats.org/officeDocument/2006/relationships/customXml" Target="../ink/ink2056.xml"/><Relationship Id="rId321" Type="http://schemas.openxmlformats.org/officeDocument/2006/relationships/image" Target="../media/image2102.png"/><Relationship Id="rId342" Type="http://schemas.openxmlformats.org/officeDocument/2006/relationships/customXml" Target="../ink/ink2129.xml"/><Relationship Id="rId363" Type="http://schemas.openxmlformats.org/officeDocument/2006/relationships/image" Target="../media/image2123.png"/><Relationship Id="rId202" Type="http://schemas.openxmlformats.org/officeDocument/2006/relationships/customXml" Target="../ink/ink2058.xml"/><Relationship Id="rId223" Type="http://schemas.openxmlformats.org/officeDocument/2006/relationships/image" Target="../media/image2054.png"/><Relationship Id="rId244" Type="http://schemas.openxmlformats.org/officeDocument/2006/relationships/customXml" Target="../ink/ink2079.xml"/><Relationship Id="rId18" Type="http://schemas.openxmlformats.org/officeDocument/2006/relationships/image" Target="../media/image1953.png"/><Relationship Id="rId39" Type="http://schemas.openxmlformats.org/officeDocument/2006/relationships/customXml" Target="../ink/ink1976.xml"/><Relationship Id="rId265" Type="http://schemas.openxmlformats.org/officeDocument/2006/relationships/customXml" Target="../ink/ink2090.xml"/><Relationship Id="rId286" Type="http://schemas.openxmlformats.org/officeDocument/2006/relationships/image" Target="../media/image2085.png"/><Relationship Id="rId50" Type="http://schemas.openxmlformats.org/officeDocument/2006/relationships/image" Target="../media/image1969.png"/><Relationship Id="rId104" Type="http://schemas.openxmlformats.org/officeDocument/2006/relationships/image" Target="../media/image1996.png"/><Relationship Id="rId125" Type="http://schemas.openxmlformats.org/officeDocument/2006/relationships/customXml" Target="../ink/ink2019.xml"/><Relationship Id="rId146" Type="http://schemas.openxmlformats.org/officeDocument/2006/relationships/customXml" Target="../ink/ink2030.xml"/><Relationship Id="rId167" Type="http://schemas.openxmlformats.org/officeDocument/2006/relationships/image" Target="../media/image2027.png"/><Relationship Id="rId188" Type="http://schemas.openxmlformats.org/officeDocument/2006/relationships/customXml" Target="../ink/ink2051.xml"/><Relationship Id="rId311" Type="http://schemas.openxmlformats.org/officeDocument/2006/relationships/image" Target="../media/image2097.png"/><Relationship Id="rId332" Type="http://schemas.openxmlformats.org/officeDocument/2006/relationships/customXml" Target="../ink/ink2124.xml"/><Relationship Id="rId353" Type="http://schemas.openxmlformats.org/officeDocument/2006/relationships/image" Target="../media/image2118.png"/><Relationship Id="rId71" Type="http://schemas.openxmlformats.org/officeDocument/2006/relationships/customXml" Target="../ink/ink1992.xml"/><Relationship Id="rId92" Type="http://schemas.openxmlformats.org/officeDocument/2006/relationships/image" Target="../media/image1990.png"/><Relationship Id="rId213" Type="http://schemas.openxmlformats.org/officeDocument/2006/relationships/image" Target="../media/image1890.png"/><Relationship Id="rId234" Type="http://schemas.openxmlformats.org/officeDocument/2006/relationships/customXml" Target="../ink/ink2074.xml"/><Relationship Id="rId2" Type="http://schemas.openxmlformats.org/officeDocument/2006/relationships/notesSlide" Target="../notesSlides/notesSlide10.xml"/><Relationship Id="rId29" Type="http://schemas.openxmlformats.org/officeDocument/2006/relationships/customXml" Target="../ink/ink1971.xml"/><Relationship Id="rId255" Type="http://schemas.openxmlformats.org/officeDocument/2006/relationships/image" Target="../media/image2070.png"/><Relationship Id="rId276" Type="http://schemas.openxmlformats.org/officeDocument/2006/relationships/image" Target="../media/image2080.png"/><Relationship Id="rId297" Type="http://schemas.openxmlformats.org/officeDocument/2006/relationships/image" Target="../media/image2090.png"/><Relationship Id="rId40" Type="http://schemas.openxmlformats.org/officeDocument/2006/relationships/image" Target="../media/image1964.png"/><Relationship Id="rId115" Type="http://schemas.openxmlformats.org/officeDocument/2006/relationships/customXml" Target="../ink/ink2014.xml"/><Relationship Id="rId136" Type="http://schemas.openxmlformats.org/officeDocument/2006/relationships/customXml" Target="../ink/ink2025.xml"/><Relationship Id="rId157" Type="http://schemas.openxmlformats.org/officeDocument/2006/relationships/image" Target="../media/image2022.png"/><Relationship Id="rId178" Type="http://schemas.openxmlformats.org/officeDocument/2006/relationships/customXml" Target="../ink/ink2046.xml"/><Relationship Id="rId301" Type="http://schemas.openxmlformats.org/officeDocument/2006/relationships/image" Target="../media/image2092.png"/><Relationship Id="rId322" Type="http://schemas.openxmlformats.org/officeDocument/2006/relationships/customXml" Target="../ink/ink2119.xml"/><Relationship Id="rId343" Type="http://schemas.openxmlformats.org/officeDocument/2006/relationships/image" Target="../media/image2113.png"/><Relationship Id="rId364" Type="http://schemas.openxmlformats.org/officeDocument/2006/relationships/customXml" Target="../ink/ink2140.xml"/><Relationship Id="rId61" Type="http://schemas.openxmlformats.org/officeDocument/2006/relationships/customXml" Target="../ink/ink1987.xml"/><Relationship Id="rId82" Type="http://schemas.openxmlformats.org/officeDocument/2006/relationships/image" Target="../media/image1985.png"/><Relationship Id="rId199" Type="http://schemas.openxmlformats.org/officeDocument/2006/relationships/image" Target="../media/image2043.png"/><Relationship Id="rId203" Type="http://schemas.openxmlformats.org/officeDocument/2006/relationships/image" Target="../media/image2045.png"/><Relationship Id="rId19" Type="http://schemas.openxmlformats.org/officeDocument/2006/relationships/customXml" Target="../ink/ink1966.xml"/><Relationship Id="rId224" Type="http://schemas.openxmlformats.org/officeDocument/2006/relationships/customXml" Target="../ink/ink2069.xml"/><Relationship Id="rId245" Type="http://schemas.openxmlformats.org/officeDocument/2006/relationships/image" Target="../media/image2065.png"/><Relationship Id="rId266" Type="http://schemas.openxmlformats.org/officeDocument/2006/relationships/image" Target="../media/image2075.png"/><Relationship Id="rId287" Type="http://schemas.openxmlformats.org/officeDocument/2006/relationships/customXml" Target="../ink/ink2101.xml"/><Relationship Id="rId30" Type="http://schemas.openxmlformats.org/officeDocument/2006/relationships/image" Target="../media/image1959.png"/><Relationship Id="rId105" Type="http://schemas.openxmlformats.org/officeDocument/2006/relationships/customXml" Target="../ink/ink2009.xml"/><Relationship Id="rId126" Type="http://schemas.openxmlformats.org/officeDocument/2006/relationships/image" Target="../media/image2007.png"/><Relationship Id="rId147" Type="http://schemas.openxmlformats.org/officeDocument/2006/relationships/image" Target="../media/image2017.png"/><Relationship Id="rId168" Type="http://schemas.openxmlformats.org/officeDocument/2006/relationships/customXml" Target="../ink/ink2041.xml"/><Relationship Id="rId312" Type="http://schemas.openxmlformats.org/officeDocument/2006/relationships/customXml" Target="../ink/ink2114.xml"/><Relationship Id="rId333" Type="http://schemas.openxmlformats.org/officeDocument/2006/relationships/image" Target="../media/image2108.png"/><Relationship Id="rId354" Type="http://schemas.openxmlformats.org/officeDocument/2006/relationships/customXml" Target="../ink/ink2135.xml"/><Relationship Id="rId51" Type="http://schemas.openxmlformats.org/officeDocument/2006/relationships/customXml" Target="../ink/ink1982.xml"/><Relationship Id="rId72" Type="http://schemas.openxmlformats.org/officeDocument/2006/relationships/image" Target="../media/image1980.png"/><Relationship Id="rId93" Type="http://schemas.openxmlformats.org/officeDocument/2006/relationships/customXml" Target="../ink/ink2003.xml"/><Relationship Id="rId189" Type="http://schemas.openxmlformats.org/officeDocument/2006/relationships/image" Target="../media/image2038.png"/><Relationship Id="rId3" Type="http://schemas.openxmlformats.org/officeDocument/2006/relationships/image" Target="../media/image1944.png"/><Relationship Id="rId214" Type="http://schemas.openxmlformats.org/officeDocument/2006/relationships/customXml" Target="../ink/ink2064.xml"/><Relationship Id="rId235" Type="http://schemas.openxmlformats.org/officeDocument/2006/relationships/image" Target="../media/image2060.png"/><Relationship Id="rId256" Type="http://schemas.openxmlformats.org/officeDocument/2006/relationships/customXml" Target="../ink/ink2085.xml"/><Relationship Id="rId277" Type="http://schemas.openxmlformats.org/officeDocument/2006/relationships/customXml" Target="../ink/ink2096.xml"/><Relationship Id="rId298" Type="http://schemas.openxmlformats.org/officeDocument/2006/relationships/customXml" Target="../ink/ink2107.xml"/><Relationship Id="rId116" Type="http://schemas.openxmlformats.org/officeDocument/2006/relationships/image" Target="../media/image2002.png"/><Relationship Id="rId137" Type="http://schemas.openxmlformats.org/officeDocument/2006/relationships/image" Target="../media/image2012.png"/><Relationship Id="rId158" Type="http://schemas.openxmlformats.org/officeDocument/2006/relationships/customXml" Target="../ink/ink2036.xml"/><Relationship Id="rId302" Type="http://schemas.openxmlformats.org/officeDocument/2006/relationships/customXml" Target="../ink/ink2109.xml"/><Relationship Id="rId323" Type="http://schemas.openxmlformats.org/officeDocument/2006/relationships/image" Target="../media/image2103.png"/><Relationship Id="rId344" Type="http://schemas.openxmlformats.org/officeDocument/2006/relationships/customXml" Target="../ink/ink2130.xml"/><Relationship Id="rId20" Type="http://schemas.openxmlformats.org/officeDocument/2006/relationships/image" Target="../media/image1954.png"/><Relationship Id="rId41" Type="http://schemas.openxmlformats.org/officeDocument/2006/relationships/customXml" Target="../ink/ink1977.xml"/><Relationship Id="rId62" Type="http://schemas.openxmlformats.org/officeDocument/2006/relationships/image" Target="../media/image1975.png"/><Relationship Id="rId83" Type="http://schemas.openxmlformats.org/officeDocument/2006/relationships/customXml" Target="../ink/ink1998.xml"/><Relationship Id="rId179" Type="http://schemas.openxmlformats.org/officeDocument/2006/relationships/image" Target="../media/image2033.png"/><Relationship Id="rId365" Type="http://schemas.openxmlformats.org/officeDocument/2006/relationships/image" Target="../media/image2124.png"/><Relationship Id="rId190" Type="http://schemas.openxmlformats.org/officeDocument/2006/relationships/customXml" Target="../ink/ink2052.xml"/><Relationship Id="rId204" Type="http://schemas.openxmlformats.org/officeDocument/2006/relationships/customXml" Target="../ink/ink2059.xml"/><Relationship Id="rId225" Type="http://schemas.openxmlformats.org/officeDocument/2006/relationships/image" Target="../media/image2055.png"/><Relationship Id="rId246" Type="http://schemas.openxmlformats.org/officeDocument/2006/relationships/customXml" Target="../ink/ink2080.xml"/><Relationship Id="rId267" Type="http://schemas.openxmlformats.org/officeDocument/2006/relationships/customXml" Target="../ink/ink2091.xml"/><Relationship Id="rId288" Type="http://schemas.openxmlformats.org/officeDocument/2006/relationships/image" Target="../media/image2086.png"/><Relationship Id="rId106" Type="http://schemas.openxmlformats.org/officeDocument/2006/relationships/image" Target="../media/image1997.png"/><Relationship Id="rId127" Type="http://schemas.openxmlformats.org/officeDocument/2006/relationships/customXml" Target="../ink/ink2020.xml"/><Relationship Id="rId313" Type="http://schemas.openxmlformats.org/officeDocument/2006/relationships/image" Target="../media/image2098.png"/><Relationship Id="rId10" Type="http://schemas.openxmlformats.org/officeDocument/2006/relationships/image" Target="../media/image1949.png"/><Relationship Id="rId31" Type="http://schemas.openxmlformats.org/officeDocument/2006/relationships/customXml" Target="../ink/ink1972.xml"/><Relationship Id="rId52" Type="http://schemas.openxmlformats.org/officeDocument/2006/relationships/image" Target="../media/image1970.png"/><Relationship Id="rId73" Type="http://schemas.openxmlformats.org/officeDocument/2006/relationships/customXml" Target="../ink/ink1993.xml"/><Relationship Id="rId94" Type="http://schemas.openxmlformats.org/officeDocument/2006/relationships/image" Target="../media/image1991.png"/><Relationship Id="rId148" Type="http://schemas.openxmlformats.org/officeDocument/2006/relationships/customXml" Target="../ink/ink2031.xml"/><Relationship Id="rId169" Type="http://schemas.openxmlformats.org/officeDocument/2006/relationships/image" Target="../media/image2028.png"/><Relationship Id="rId334" Type="http://schemas.openxmlformats.org/officeDocument/2006/relationships/customXml" Target="../ink/ink2125.xml"/><Relationship Id="rId355" Type="http://schemas.openxmlformats.org/officeDocument/2006/relationships/image" Target="../media/image2119.png"/><Relationship Id="rId4" Type="http://schemas.openxmlformats.org/officeDocument/2006/relationships/image" Target="../media/image1945.png"/><Relationship Id="rId180" Type="http://schemas.openxmlformats.org/officeDocument/2006/relationships/customXml" Target="../ink/ink2047.xml"/><Relationship Id="rId215" Type="http://schemas.openxmlformats.org/officeDocument/2006/relationships/image" Target="../media/image2050.png"/><Relationship Id="rId236" Type="http://schemas.openxmlformats.org/officeDocument/2006/relationships/customXml" Target="../ink/ink2075.xml"/><Relationship Id="rId257" Type="http://schemas.openxmlformats.org/officeDocument/2006/relationships/image" Target="../media/image2071.png"/><Relationship Id="rId278" Type="http://schemas.openxmlformats.org/officeDocument/2006/relationships/image" Target="../media/image2081.png"/><Relationship Id="rId303" Type="http://schemas.openxmlformats.org/officeDocument/2006/relationships/image" Target="../media/image2093.png"/><Relationship Id="rId42" Type="http://schemas.openxmlformats.org/officeDocument/2006/relationships/image" Target="../media/image1965.png"/><Relationship Id="rId84" Type="http://schemas.openxmlformats.org/officeDocument/2006/relationships/image" Target="../media/image1986.png"/><Relationship Id="rId138" Type="http://schemas.openxmlformats.org/officeDocument/2006/relationships/customXml" Target="../ink/ink2026.xml"/><Relationship Id="rId345" Type="http://schemas.openxmlformats.org/officeDocument/2006/relationships/image" Target="../media/image2114.png"/><Relationship Id="rId191" Type="http://schemas.openxmlformats.org/officeDocument/2006/relationships/image" Target="../media/image2039.png"/><Relationship Id="rId205" Type="http://schemas.openxmlformats.org/officeDocument/2006/relationships/image" Target="../media/image2046.png"/><Relationship Id="rId247" Type="http://schemas.openxmlformats.org/officeDocument/2006/relationships/image" Target="../media/image2066.png"/><Relationship Id="rId107" Type="http://schemas.openxmlformats.org/officeDocument/2006/relationships/customXml" Target="../ink/ink2010.xml"/><Relationship Id="rId289" Type="http://schemas.openxmlformats.org/officeDocument/2006/relationships/customXml" Target="../ink/ink2102.xml"/><Relationship Id="rId11" Type="http://schemas.openxmlformats.org/officeDocument/2006/relationships/customXml" Target="../ink/ink1962.xml"/><Relationship Id="rId53" Type="http://schemas.openxmlformats.org/officeDocument/2006/relationships/customXml" Target="../ink/ink1983.xml"/><Relationship Id="rId149" Type="http://schemas.openxmlformats.org/officeDocument/2006/relationships/image" Target="../media/image2018.png"/><Relationship Id="rId314" Type="http://schemas.openxmlformats.org/officeDocument/2006/relationships/customXml" Target="../ink/ink2115.xml"/><Relationship Id="rId356" Type="http://schemas.openxmlformats.org/officeDocument/2006/relationships/customXml" Target="../ink/ink2136.xml"/><Relationship Id="rId95" Type="http://schemas.openxmlformats.org/officeDocument/2006/relationships/customXml" Target="../ink/ink2004.xml"/><Relationship Id="rId160" Type="http://schemas.openxmlformats.org/officeDocument/2006/relationships/customXml" Target="../ink/ink2037.xml"/><Relationship Id="rId216" Type="http://schemas.openxmlformats.org/officeDocument/2006/relationships/customXml" Target="../ink/ink2065.xml"/><Relationship Id="rId258" Type="http://schemas.openxmlformats.org/officeDocument/2006/relationships/customXml" Target="../ink/ink2086.xml"/><Relationship Id="rId22" Type="http://schemas.openxmlformats.org/officeDocument/2006/relationships/image" Target="../media/image1955.png"/><Relationship Id="rId64" Type="http://schemas.openxmlformats.org/officeDocument/2006/relationships/image" Target="../media/image1976.png"/><Relationship Id="rId118" Type="http://schemas.openxmlformats.org/officeDocument/2006/relationships/image" Target="../media/image2003.png"/><Relationship Id="rId325" Type="http://schemas.openxmlformats.org/officeDocument/2006/relationships/image" Target="../media/image2104.png"/><Relationship Id="rId367" Type="http://schemas.openxmlformats.org/officeDocument/2006/relationships/image" Target="../media/image2125.png"/><Relationship Id="rId171" Type="http://schemas.openxmlformats.org/officeDocument/2006/relationships/image" Target="../media/image2029.png"/><Relationship Id="rId227" Type="http://schemas.openxmlformats.org/officeDocument/2006/relationships/image" Target="../media/image2056.png"/><Relationship Id="rId269" Type="http://schemas.openxmlformats.org/officeDocument/2006/relationships/customXml" Target="../ink/ink2092.xml"/><Relationship Id="rId33" Type="http://schemas.openxmlformats.org/officeDocument/2006/relationships/customXml" Target="../ink/ink1973.xml"/><Relationship Id="rId129" Type="http://schemas.openxmlformats.org/officeDocument/2006/relationships/customXml" Target="../ink/ink2021.xml"/><Relationship Id="rId280" Type="http://schemas.openxmlformats.org/officeDocument/2006/relationships/image" Target="../media/image2082.png"/><Relationship Id="rId336" Type="http://schemas.openxmlformats.org/officeDocument/2006/relationships/customXml" Target="../ink/ink2126.xml"/><Relationship Id="rId75" Type="http://schemas.openxmlformats.org/officeDocument/2006/relationships/customXml" Target="../ink/ink1994.xml"/><Relationship Id="rId140" Type="http://schemas.openxmlformats.org/officeDocument/2006/relationships/customXml" Target="../ink/ink2027.xml"/><Relationship Id="rId182" Type="http://schemas.openxmlformats.org/officeDocument/2006/relationships/customXml" Target="../ink/ink2048.xml"/><Relationship Id="rId6" Type="http://schemas.openxmlformats.org/officeDocument/2006/relationships/image" Target="../media/image1947.png"/><Relationship Id="rId238" Type="http://schemas.openxmlformats.org/officeDocument/2006/relationships/customXml" Target="../ink/ink2076.xml"/><Relationship Id="rId291" Type="http://schemas.openxmlformats.org/officeDocument/2006/relationships/customXml" Target="../ink/ink2103.xml"/><Relationship Id="rId305" Type="http://schemas.openxmlformats.org/officeDocument/2006/relationships/image" Target="../media/image2094.png"/><Relationship Id="rId347" Type="http://schemas.openxmlformats.org/officeDocument/2006/relationships/image" Target="../media/image2115.png"/><Relationship Id="rId44" Type="http://schemas.openxmlformats.org/officeDocument/2006/relationships/image" Target="../media/image1966.png"/><Relationship Id="rId86" Type="http://schemas.openxmlformats.org/officeDocument/2006/relationships/image" Target="../media/image1987.png"/><Relationship Id="rId151" Type="http://schemas.openxmlformats.org/officeDocument/2006/relationships/image" Target="../media/image2019.png"/><Relationship Id="rId193" Type="http://schemas.openxmlformats.org/officeDocument/2006/relationships/image" Target="../media/image2040.png"/><Relationship Id="rId207" Type="http://schemas.openxmlformats.org/officeDocument/2006/relationships/image" Target="../media/image2047.png"/><Relationship Id="rId249" Type="http://schemas.openxmlformats.org/officeDocument/2006/relationships/image" Target="../media/image2067.png"/><Relationship Id="rId13" Type="http://schemas.openxmlformats.org/officeDocument/2006/relationships/customXml" Target="../ink/ink1963.xml"/><Relationship Id="rId109" Type="http://schemas.openxmlformats.org/officeDocument/2006/relationships/customXml" Target="../ink/ink2011.xml"/><Relationship Id="rId260" Type="http://schemas.openxmlformats.org/officeDocument/2006/relationships/customXml" Target="../ink/ink2087.xml"/><Relationship Id="rId316" Type="http://schemas.openxmlformats.org/officeDocument/2006/relationships/customXml" Target="../ink/ink2116.xml"/><Relationship Id="rId55" Type="http://schemas.openxmlformats.org/officeDocument/2006/relationships/customXml" Target="../ink/ink1984.xml"/><Relationship Id="rId97" Type="http://schemas.openxmlformats.org/officeDocument/2006/relationships/customXml" Target="../ink/ink2005.xml"/><Relationship Id="rId120" Type="http://schemas.openxmlformats.org/officeDocument/2006/relationships/image" Target="../media/image2004.png"/><Relationship Id="rId358" Type="http://schemas.openxmlformats.org/officeDocument/2006/relationships/customXml" Target="../ink/ink2137.xml"/><Relationship Id="rId162" Type="http://schemas.openxmlformats.org/officeDocument/2006/relationships/customXml" Target="../ink/ink2038.xml"/><Relationship Id="rId218" Type="http://schemas.openxmlformats.org/officeDocument/2006/relationships/customXml" Target="../ink/ink2066.xml"/><Relationship Id="rId271" Type="http://schemas.openxmlformats.org/officeDocument/2006/relationships/customXml" Target="../ink/ink2093.xml"/><Relationship Id="rId24" Type="http://schemas.openxmlformats.org/officeDocument/2006/relationships/image" Target="../media/image1956.png"/><Relationship Id="rId66" Type="http://schemas.openxmlformats.org/officeDocument/2006/relationships/image" Target="../media/image1977.png"/><Relationship Id="rId131" Type="http://schemas.openxmlformats.org/officeDocument/2006/relationships/customXml" Target="../ink/ink2022.xml"/><Relationship Id="rId327" Type="http://schemas.openxmlformats.org/officeDocument/2006/relationships/image" Target="../media/image2105.png"/><Relationship Id="rId369" Type="http://schemas.openxmlformats.org/officeDocument/2006/relationships/image" Target="../media/image2126.png"/><Relationship Id="rId173" Type="http://schemas.openxmlformats.org/officeDocument/2006/relationships/image" Target="../media/image2030.png"/><Relationship Id="rId229" Type="http://schemas.openxmlformats.org/officeDocument/2006/relationships/image" Target="../media/image2057.png"/><Relationship Id="rId240" Type="http://schemas.openxmlformats.org/officeDocument/2006/relationships/customXml" Target="../ink/ink2077.xml"/><Relationship Id="rId35" Type="http://schemas.openxmlformats.org/officeDocument/2006/relationships/customXml" Target="../ink/ink1974.xml"/><Relationship Id="rId77" Type="http://schemas.openxmlformats.org/officeDocument/2006/relationships/customXml" Target="../ink/ink1995.xml"/><Relationship Id="rId100" Type="http://schemas.openxmlformats.org/officeDocument/2006/relationships/image" Target="../media/image1994.png"/><Relationship Id="rId282" Type="http://schemas.openxmlformats.org/officeDocument/2006/relationships/image" Target="../media/image2083.png"/><Relationship Id="rId338" Type="http://schemas.openxmlformats.org/officeDocument/2006/relationships/customXml" Target="../ink/ink2127.xml"/><Relationship Id="rId8" Type="http://schemas.openxmlformats.org/officeDocument/2006/relationships/image" Target="../media/image1948.png"/><Relationship Id="rId142" Type="http://schemas.openxmlformats.org/officeDocument/2006/relationships/customXml" Target="../ink/ink2028.xml"/><Relationship Id="rId184" Type="http://schemas.openxmlformats.org/officeDocument/2006/relationships/customXml" Target="../ink/ink2049.xml"/><Relationship Id="rId251" Type="http://schemas.openxmlformats.org/officeDocument/2006/relationships/image" Target="../media/image2068.png"/><Relationship Id="rId46" Type="http://schemas.openxmlformats.org/officeDocument/2006/relationships/image" Target="../media/image1967.png"/><Relationship Id="rId293" Type="http://schemas.openxmlformats.org/officeDocument/2006/relationships/customXml" Target="../ink/ink2104.xml"/><Relationship Id="rId307" Type="http://schemas.openxmlformats.org/officeDocument/2006/relationships/image" Target="../media/image2095.png"/><Relationship Id="rId349" Type="http://schemas.openxmlformats.org/officeDocument/2006/relationships/image" Target="../media/image2116.png"/><Relationship Id="rId88" Type="http://schemas.openxmlformats.org/officeDocument/2006/relationships/image" Target="../media/image1988.png"/><Relationship Id="rId111" Type="http://schemas.openxmlformats.org/officeDocument/2006/relationships/customXml" Target="../ink/ink2012.xml"/><Relationship Id="rId153" Type="http://schemas.openxmlformats.org/officeDocument/2006/relationships/image" Target="../media/image2020.png"/><Relationship Id="rId195" Type="http://schemas.openxmlformats.org/officeDocument/2006/relationships/image" Target="../media/image2041.png"/><Relationship Id="rId209" Type="http://schemas.openxmlformats.org/officeDocument/2006/relationships/image" Target="../media/image2048.png"/><Relationship Id="rId360" Type="http://schemas.openxmlformats.org/officeDocument/2006/relationships/customXml" Target="../ink/ink2138.xml"/><Relationship Id="rId220" Type="http://schemas.openxmlformats.org/officeDocument/2006/relationships/customXml" Target="../ink/ink2067.xml"/></Relationships>
</file>

<file path=ppt/slides/_rels/slide27.xml.rels><?xml version="1.0" encoding="UTF-8" standalone="yes"?>
<Relationships xmlns="http://schemas.openxmlformats.org/package/2006/relationships"><Relationship Id="rId117" Type="http://schemas.openxmlformats.org/officeDocument/2006/relationships/customXml" Target="../ink/ink2199.xml"/><Relationship Id="rId21" Type="http://schemas.openxmlformats.org/officeDocument/2006/relationships/customXml" Target="../ink/ink2151.xml"/><Relationship Id="rId42" Type="http://schemas.openxmlformats.org/officeDocument/2006/relationships/image" Target="../media/image2148.png"/><Relationship Id="rId63" Type="http://schemas.openxmlformats.org/officeDocument/2006/relationships/customXml" Target="../ink/ink2172.xml"/><Relationship Id="rId84" Type="http://schemas.openxmlformats.org/officeDocument/2006/relationships/image" Target="../media/image2168.png"/><Relationship Id="rId16" Type="http://schemas.openxmlformats.org/officeDocument/2006/relationships/image" Target="../media/image2136.png"/><Relationship Id="rId107" Type="http://schemas.openxmlformats.org/officeDocument/2006/relationships/customXml" Target="../ink/ink2194.xml"/><Relationship Id="rId11" Type="http://schemas.openxmlformats.org/officeDocument/2006/relationships/customXml" Target="../ink/ink2146.xml"/><Relationship Id="rId32" Type="http://schemas.openxmlformats.org/officeDocument/2006/relationships/image" Target="../media/image2143.png"/><Relationship Id="rId37" Type="http://schemas.openxmlformats.org/officeDocument/2006/relationships/customXml" Target="../ink/ink2159.xml"/><Relationship Id="rId53" Type="http://schemas.openxmlformats.org/officeDocument/2006/relationships/customXml" Target="../ink/ink2167.xml"/><Relationship Id="rId58" Type="http://schemas.openxmlformats.org/officeDocument/2006/relationships/image" Target="../media/image2156.png"/><Relationship Id="rId74" Type="http://schemas.openxmlformats.org/officeDocument/2006/relationships/image" Target="../media/image2164.png"/><Relationship Id="rId79" Type="http://schemas.openxmlformats.org/officeDocument/2006/relationships/customXml" Target="../ink/ink2180.xml"/><Relationship Id="rId102" Type="http://schemas.openxmlformats.org/officeDocument/2006/relationships/image" Target="../media/image2177.png"/><Relationship Id="rId123" Type="http://schemas.openxmlformats.org/officeDocument/2006/relationships/customXml" Target="../ink/ink2202.xml"/><Relationship Id="rId128" Type="http://schemas.openxmlformats.org/officeDocument/2006/relationships/image" Target="../media/image2190.png"/><Relationship Id="rId5" Type="http://schemas.openxmlformats.org/officeDocument/2006/relationships/image" Target="../media/image2130.png"/><Relationship Id="rId90" Type="http://schemas.openxmlformats.org/officeDocument/2006/relationships/image" Target="../media/image2171.png"/><Relationship Id="rId95" Type="http://schemas.openxmlformats.org/officeDocument/2006/relationships/customXml" Target="../ink/ink2188.xml"/><Relationship Id="rId22" Type="http://schemas.openxmlformats.org/officeDocument/2006/relationships/image" Target="../media/image2139.png"/><Relationship Id="rId27" Type="http://schemas.openxmlformats.org/officeDocument/2006/relationships/customXml" Target="../ink/ink2154.xml"/><Relationship Id="rId43" Type="http://schemas.openxmlformats.org/officeDocument/2006/relationships/customXml" Target="../ink/ink2162.xml"/><Relationship Id="rId48" Type="http://schemas.openxmlformats.org/officeDocument/2006/relationships/image" Target="../media/image2151.png"/><Relationship Id="rId64" Type="http://schemas.openxmlformats.org/officeDocument/2006/relationships/image" Target="../media/image2159.png"/><Relationship Id="rId69" Type="http://schemas.openxmlformats.org/officeDocument/2006/relationships/customXml" Target="../ink/ink2175.xml"/><Relationship Id="rId113" Type="http://schemas.openxmlformats.org/officeDocument/2006/relationships/customXml" Target="../ink/ink2197.xml"/><Relationship Id="rId118" Type="http://schemas.openxmlformats.org/officeDocument/2006/relationships/image" Target="../media/image2185.png"/><Relationship Id="rId134" Type="http://schemas.openxmlformats.org/officeDocument/2006/relationships/image" Target="../media/image2193.png"/><Relationship Id="rId80" Type="http://schemas.openxmlformats.org/officeDocument/2006/relationships/image" Target="../media/image2166.png"/><Relationship Id="rId85" Type="http://schemas.openxmlformats.org/officeDocument/2006/relationships/customXml" Target="../ink/ink2183.xml"/><Relationship Id="rId12" Type="http://schemas.openxmlformats.org/officeDocument/2006/relationships/image" Target="../media/image2134.png"/><Relationship Id="rId17" Type="http://schemas.openxmlformats.org/officeDocument/2006/relationships/customXml" Target="../ink/ink2149.xml"/><Relationship Id="rId33" Type="http://schemas.openxmlformats.org/officeDocument/2006/relationships/customXml" Target="../ink/ink2157.xml"/><Relationship Id="rId38" Type="http://schemas.openxmlformats.org/officeDocument/2006/relationships/image" Target="../media/image2146.png"/><Relationship Id="rId59" Type="http://schemas.openxmlformats.org/officeDocument/2006/relationships/customXml" Target="../ink/ink2170.xml"/><Relationship Id="rId103" Type="http://schemas.openxmlformats.org/officeDocument/2006/relationships/customXml" Target="../ink/ink2192.xml"/><Relationship Id="rId108" Type="http://schemas.openxmlformats.org/officeDocument/2006/relationships/image" Target="../media/image2180.png"/><Relationship Id="rId124" Type="http://schemas.openxmlformats.org/officeDocument/2006/relationships/image" Target="../media/image2188.png"/><Relationship Id="rId129" Type="http://schemas.openxmlformats.org/officeDocument/2006/relationships/customXml" Target="../ink/ink2205.xml"/><Relationship Id="rId54" Type="http://schemas.openxmlformats.org/officeDocument/2006/relationships/image" Target="../media/image2154.png"/><Relationship Id="rId70" Type="http://schemas.openxmlformats.org/officeDocument/2006/relationships/image" Target="../media/image2162.png"/><Relationship Id="rId75" Type="http://schemas.openxmlformats.org/officeDocument/2006/relationships/customXml" Target="../ink/ink2178.xml"/><Relationship Id="rId91" Type="http://schemas.openxmlformats.org/officeDocument/2006/relationships/customXml" Target="../ink/ink2186.xml"/><Relationship Id="rId96" Type="http://schemas.openxmlformats.org/officeDocument/2006/relationships/image" Target="../media/image2174.png"/><Relationship Id="rId1" Type="http://schemas.openxmlformats.org/officeDocument/2006/relationships/slideLayout" Target="../slideLayouts/slideLayout7.xml"/><Relationship Id="rId6" Type="http://schemas.openxmlformats.org/officeDocument/2006/relationships/image" Target="../media/image2131.png"/><Relationship Id="rId23" Type="http://schemas.openxmlformats.org/officeDocument/2006/relationships/customXml" Target="../ink/ink2152.xml"/><Relationship Id="rId28" Type="http://schemas.openxmlformats.org/officeDocument/2006/relationships/image" Target="../media/image2142.png"/><Relationship Id="rId49" Type="http://schemas.openxmlformats.org/officeDocument/2006/relationships/customXml" Target="../ink/ink2165.xml"/><Relationship Id="rId114" Type="http://schemas.openxmlformats.org/officeDocument/2006/relationships/image" Target="../media/image2183.png"/><Relationship Id="rId119" Type="http://schemas.openxmlformats.org/officeDocument/2006/relationships/customXml" Target="../ink/ink2200.xml"/><Relationship Id="rId44" Type="http://schemas.openxmlformats.org/officeDocument/2006/relationships/image" Target="../media/image2149.png"/><Relationship Id="rId60" Type="http://schemas.openxmlformats.org/officeDocument/2006/relationships/image" Target="../media/image2157.png"/><Relationship Id="rId65" Type="http://schemas.openxmlformats.org/officeDocument/2006/relationships/customXml" Target="../ink/ink2173.xml"/><Relationship Id="rId81" Type="http://schemas.openxmlformats.org/officeDocument/2006/relationships/customXml" Target="../ink/ink2181.xml"/><Relationship Id="rId86" Type="http://schemas.openxmlformats.org/officeDocument/2006/relationships/image" Target="../media/image2169.png"/><Relationship Id="rId130" Type="http://schemas.openxmlformats.org/officeDocument/2006/relationships/image" Target="../media/image2191.png"/><Relationship Id="rId135" Type="http://schemas.openxmlformats.org/officeDocument/2006/relationships/customXml" Target="../ink/ink2208.xml"/><Relationship Id="rId13" Type="http://schemas.openxmlformats.org/officeDocument/2006/relationships/customXml" Target="../ink/ink2147.xml"/><Relationship Id="rId18" Type="http://schemas.openxmlformats.org/officeDocument/2006/relationships/image" Target="../media/image2137.png"/><Relationship Id="rId39" Type="http://schemas.openxmlformats.org/officeDocument/2006/relationships/customXml" Target="../ink/ink2160.xml"/><Relationship Id="rId109" Type="http://schemas.openxmlformats.org/officeDocument/2006/relationships/customXml" Target="../ink/ink2195.xml"/><Relationship Id="rId34" Type="http://schemas.openxmlformats.org/officeDocument/2006/relationships/image" Target="../media/image2144.png"/><Relationship Id="rId50" Type="http://schemas.openxmlformats.org/officeDocument/2006/relationships/image" Target="../media/image2152.png"/><Relationship Id="rId55" Type="http://schemas.openxmlformats.org/officeDocument/2006/relationships/customXml" Target="../ink/ink2168.xml"/><Relationship Id="rId76" Type="http://schemas.openxmlformats.org/officeDocument/2006/relationships/image" Target="../media/image1890.png"/><Relationship Id="rId97" Type="http://schemas.openxmlformats.org/officeDocument/2006/relationships/customXml" Target="../ink/ink2189.xml"/><Relationship Id="rId104" Type="http://schemas.openxmlformats.org/officeDocument/2006/relationships/image" Target="../media/image2178.png"/><Relationship Id="rId120" Type="http://schemas.openxmlformats.org/officeDocument/2006/relationships/image" Target="../media/image2186.png"/><Relationship Id="rId125" Type="http://schemas.openxmlformats.org/officeDocument/2006/relationships/customXml" Target="../ink/ink2203.xml"/><Relationship Id="rId7" Type="http://schemas.openxmlformats.org/officeDocument/2006/relationships/customXml" Target="../ink/ink2144.xml"/><Relationship Id="rId71" Type="http://schemas.openxmlformats.org/officeDocument/2006/relationships/customXml" Target="../ink/ink2176.xml"/><Relationship Id="rId92" Type="http://schemas.openxmlformats.org/officeDocument/2006/relationships/image" Target="../media/image2172.png"/><Relationship Id="rId2" Type="http://schemas.openxmlformats.org/officeDocument/2006/relationships/notesSlide" Target="../notesSlides/notesSlide11.xml"/><Relationship Id="rId29" Type="http://schemas.openxmlformats.org/officeDocument/2006/relationships/customXml" Target="../ink/ink2155.xml"/><Relationship Id="rId24" Type="http://schemas.openxmlformats.org/officeDocument/2006/relationships/image" Target="../media/image2140.png"/><Relationship Id="rId40" Type="http://schemas.openxmlformats.org/officeDocument/2006/relationships/image" Target="../media/image2147.png"/><Relationship Id="rId45" Type="http://schemas.openxmlformats.org/officeDocument/2006/relationships/customXml" Target="../ink/ink2163.xml"/><Relationship Id="rId66" Type="http://schemas.openxmlformats.org/officeDocument/2006/relationships/image" Target="../media/image2160.png"/><Relationship Id="rId87" Type="http://schemas.openxmlformats.org/officeDocument/2006/relationships/customXml" Target="../ink/ink2184.xml"/><Relationship Id="rId110" Type="http://schemas.openxmlformats.org/officeDocument/2006/relationships/image" Target="../media/image2181.png"/><Relationship Id="rId115" Type="http://schemas.openxmlformats.org/officeDocument/2006/relationships/customXml" Target="../ink/ink2198.xml"/><Relationship Id="rId131" Type="http://schemas.openxmlformats.org/officeDocument/2006/relationships/customXml" Target="../ink/ink2206.xml"/><Relationship Id="rId136" Type="http://schemas.openxmlformats.org/officeDocument/2006/relationships/image" Target="../media/image2194.png"/><Relationship Id="rId61" Type="http://schemas.openxmlformats.org/officeDocument/2006/relationships/customXml" Target="../ink/ink2171.xml"/><Relationship Id="rId82" Type="http://schemas.openxmlformats.org/officeDocument/2006/relationships/image" Target="../media/image2167.png"/><Relationship Id="rId19" Type="http://schemas.openxmlformats.org/officeDocument/2006/relationships/customXml" Target="../ink/ink2150.xml"/><Relationship Id="rId14" Type="http://schemas.openxmlformats.org/officeDocument/2006/relationships/image" Target="../media/image2135.png"/><Relationship Id="rId30" Type="http://schemas.openxmlformats.org/officeDocument/2006/relationships/image" Target="../media/image2050.png"/><Relationship Id="rId35" Type="http://schemas.openxmlformats.org/officeDocument/2006/relationships/customXml" Target="../ink/ink2158.xml"/><Relationship Id="rId56" Type="http://schemas.openxmlformats.org/officeDocument/2006/relationships/image" Target="../media/image2155.png"/><Relationship Id="rId77" Type="http://schemas.openxmlformats.org/officeDocument/2006/relationships/customXml" Target="../ink/ink2179.xml"/><Relationship Id="rId100" Type="http://schemas.openxmlformats.org/officeDocument/2006/relationships/image" Target="../media/image2176.png"/><Relationship Id="rId105" Type="http://schemas.openxmlformats.org/officeDocument/2006/relationships/customXml" Target="../ink/ink2193.xml"/><Relationship Id="rId126" Type="http://schemas.openxmlformats.org/officeDocument/2006/relationships/image" Target="../media/image2189.png"/><Relationship Id="rId8" Type="http://schemas.openxmlformats.org/officeDocument/2006/relationships/image" Target="../media/image2132.png"/><Relationship Id="rId51" Type="http://schemas.openxmlformats.org/officeDocument/2006/relationships/customXml" Target="../ink/ink2166.xml"/><Relationship Id="rId72" Type="http://schemas.openxmlformats.org/officeDocument/2006/relationships/image" Target="../media/image2163.png"/><Relationship Id="rId93" Type="http://schemas.openxmlformats.org/officeDocument/2006/relationships/customXml" Target="../ink/ink2187.xml"/><Relationship Id="rId98" Type="http://schemas.openxmlformats.org/officeDocument/2006/relationships/image" Target="../media/image2175.png"/><Relationship Id="rId121" Type="http://schemas.openxmlformats.org/officeDocument/2006/relationships/customXml" Target="../ink/ink2201.xml"/><Relationship Id="rId3" Type="http://schemas.openxmlformats.org/officeDocument/2006/relationships/image" Target="../media/image2128.png"/><Relationship Id="rId25" Type="http://schemas.openxmlformats.org/officeDocument/2006/relationships/customXml" Target="../ink/ink2153.xml"/><Relationship Id="rId46" Type="http://schemas.openxmlformats.org/officeDocument/2006/relationships/image" Target="../media/image2150.png"/><Relationship Id="rId67" Type="http://schemas.openxmlformats.org/officeDocument/2006/relationships/customXml" Target="../ink/ink2174.xml"/><Relationship Id="rId116" Type="http://schemas.openxmlformats.org/officeDocument/2006/relationships/image" Target="../media/image2184.png"/><Relationship Id="rId20" Type="http://schemas.openxmlformats.org/officeDocument/2006/relationships/image" Target="../media/image2138.png"/><Relationship Id="rId41" Type="http://schemas.openxmlformats.org/officeDocument/2006/relationships/customXml" Target="../ink/ink2161.xml"/><Relationship Id="rId62" Type="http://schemas.openxmlformats.org/officeDocument/2006/relationships/image" Target="../media/image2158.png"/><Relationship Id="rId83" Type="http://schemas.openxmlformats.org/officeDocument/2006/relationships/customXml" Target="../ink/ink2182.xml"/><Relationship Id="rId88" Type="http://schemas.openxmlformats.org/officeDocument/2006/relationships/image" Target="../media/image2170.png"/><Relationship Id="rId111" Type="http://schemas.openxmlformats.org/officeDocument/2006/relationships/customXml" Target="../ink/ink2196.xml"/><Relationship Id="rId132" Type="http://schemas.openxmlformats.org/officeDocument/2006/relationships/image" Target="../media/image2192.png"/><Relationship Id="rId15" Type="http://schemas.openxmlformats.org/officeDocument/2006/relationships/customXml" Target="../ink/ink2148.xml"/><Relationship Id="rId36" Type="http://schemas.openxmlformats.org/officeDocument/2006/relationships/image" Target="../media/image2145.png"/><Relationship Id="rId57" Type="http://schemas.openxmlformats.org/officeDocument/2006/relationships/customXml" Target="../ink/ink2169.xml"/><Relationship Id="rId106" Type="http://schemas.openxmlformats.org/officeDocument/2006/relationships/image" Target="../media/image2179.png"/><Relationship Id="rId127" Type="http://schemas.openxmlformats.org/officeDocument/2006/relationships/customXml" Target="../ink/ink2204.xml"/><Relationship Id="rId10" Type="http://schemas.openxmlformats.org/officeDocument/2006/relationships/image" Target="../media/image2133.png"/><Relationship Id="rId31" Type="http://schemas.openxmlformats.org/officeDocument/2006/relationships/customXml" Target="../ink/ink2156.xml"/><Relationship Id="rId52" Type="http://schemas.openxmlformats.org/officeDocument/2006/relationships/image" Target="../media/image2153.png"/><Relationship Id="rId73" Type="http://schemas.openxmlformats.org/officeDocument/2006/relationships/customXml" Target="../ink/ink2177.xml"/><Relationship Id="rId78" Type="http://schemas.openxmlformats.org/officeDocument/2006/relationships/image" Target="../media/image2165.png"/><Relationship Id="rId94" Type="http://schemas.openxmlformats.org/officeDocument/2006/relationships/image" Target="../media/image2173.png"/><Relationship Id="rId99" Type="http://schemas.openxmlformats.org/officeDocument/2006/relationships/customXml" Target="../ink/ink2190.xml"/><Relationship Id="rId101" Type="http://schemas.openxmlformats.org/officeDocument/2006/relationships/customXml" Target="../ink/ink2191.xml"/><Relationship Id="rId122" Type="http://schemas.openxmlformats.org/officeDocument/2006/relationships/image" Target="../media/image2187.png"/><Relationship Id="rId4" Type="http://schemas.openxmlformats.org/officeDocument/2006/relationships/image" Target="../media/image2129.png"/><Relationship Id="rId9" Type="http://schemas.openxmlformats.org/officeDocument/2006/relationships/customXml" Target="../ink/ink2145.xml"/><Relationship Id="rId26" Type="http://schemas.openxmlformats.org/officeDocument/2006/relationships/image" Target="../media/image2141.png"/><Relationship Id="rId47" Type="http://schemas.openxmlformats.org/officeDocument/2006/relationships/customXml" Target="../ink/ink2164.xml"/><Relationship Id="rId68" Type="http://schemas.openxmlformats.org/officeDocument/2006/relationships/image" Target="../media/image2161.png"/><Relationship Id="rId89" Type="http://schemas.openxmlformats.org/officeDocument/2006/relationships/customXml" Target="../ink/ink2185.xml"/><Relationship Id="rId112" Type="http://schemas.openxmlformats.org/officeDocument/2006/relationships/image" Target="../media/image2182.png"/><Relationship Id="rId133" Type="http://schemas.openxmlformats.org/officeDocument/2006/relationships/customXml" Target="../ink/ink2207.xml"/></Relationships>
</file>

<file path=ppt/slides/_rels/slide28.xml.rels><?xml version="1.0" encoding="UTF-8" standalone="yes"?>
<Relationships xmlns="http://schemas.openxmlformats.org/package/2006/relationships"><Relationship Id="rId8" Type="http://schemas.openxmlformats.org/officeDocument/2006/relationships/image" Target="../media/image2197.png"/><Relationship Id="rId13" Type="http://schemas.openxmlformats.org/officeDocument/2006/relationships/customXml" Target="../ink/ink2214.xml"/><Relationship Id="rId3" Type="http://schemas.openxmlformats.org/officeDocument/2006/relationships/customXml" Target="../ink/ink2209.xml"/><Relationship Id="rId7" Type="http://schemas.openxmlformats.org/officeDocument/2006/relationships/customXml" Target="../ink/ink2211.xml"/><Relationship Id="rId12" Type="http://schemas.openxmlformats.org/officeDocument/2006/relationships/image" Target="../media/image2199.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2196.png"/><Relationship Id="rId11" Type="http://schemas.openxmlformats.org/officeDocument/2006/relationships/customXml" Target="../ink/ink2213.xml"/><Relationship Id="rId5" Type="http://schemas.openxmlformats.org/officeDocument/2006/relationships/customXml" Target="../ink/ink2210.xml"/><Relationship Id="rId10" Type="http://schemas.openxmlformats.org/officeDocument/2006/relationships/image" Target="../media/image2198.png"/><Relationship Id="rId4" Type="http://schemas.openxmlformats.org/officeDocument/2006/relationships/image" Target="../media/image2195.png"/><Relationship Id="rId9" Type="http://schemas.openxmlformats.org/officeDocument/2006/relationships/customXml" Target="../ink/ink2212.xml"/><Relationship Id="rId14" Type="http://schemas.openxmlformats.org/officeDocument/2006/relationships/image" Target="../media/image2200.png"/></Relationships>
</file>

<file path=ppt/slides/_rels/slide29.xml.rels><?xml version="1.0" encoding="UTF-8" standalone="yes"?>
<Relationships xmlns="http://schemas.openxmlformats.org/package/2006/relationships"><Relationship Id="rId26" Type="http://schemas.openxmlformats.org/officeDocument/2006/relationships/image" Target="../media/image2213.png"/><Relationship Id="rId21" Type="http://schemas.openxmlformats.org/officeDocument/2006/relationships/customXml" Target="../ink/ink2224.xml"/><Relationship Id="rId42" Type="http://schemas.openxmlformats.org/officeDocument/2006/relationships/image" Target="../media/image2221.png"/><Relationship Id="rId47" Type="http://schemas.openxmlformats.org/officeDocument/2006/relationships/customXml" Target="../ink/ink2237.xml"/><Relationship Id="rId63" Type="http://schemas.openxmlformats.org/officeDocument/2006/relationships/customXml" Target="../ink/ink2245.xml"/><Relationship Id="rId68" Type="http://schemas.openxmlformats.org/officeDocument/2006/relationships/image" Target="../media/image2234.png"/><Relationship Id="rId16" Type="http://schemas.openxmlformats.org/officeDocument/2006/relationships/image" Target="../media/image2207.png"/><Relationship Id="rId11" Type="http://schemas.openxmlformats.org/officeDocument/2006/relationships/customXml" Target="../ink/ink2219.xml"/><Relationship Id="rId24" Type="http://schemas.openxmlformats.org/officeDocument/2006/relationships/image" Target="../media/image2212.png"/><Relationship Id="rId32" Type="http://schemas.openxmlformats.org/officeDocument/2006/relationships/image" Target="../media/image2216.png"/><Relationship Id="rId37" Type="http://schemas.openxmlformats.org/officeDocument/2006/relationships/customXml" Target="../ink/ink2232.xml"/><Relationship Id="rId40" Type="http://schemas.openxmlformats.org/officeDocument/2006/relationships/image" Target="../media/image2220.png"/><Relationship Id="rId45" Type="http://schemas.openxmlformats.org/officeDocument/2006/relationships/customXml" Target="../ink/ink2236.xml"/><Relationship Id="rId53" Type="http://schemas.openxmlformats.org/officeDocument/2006/relationships/customXml" Target="../ink/ink2240.xml"/><Relationship Id="rId58" Type="http://schemas.openxmlformats.org/officeDocument/2006/relationships/image" Target="../media/image2229.png"/><Relationship Id="rId66" Type="http://schemas.openxmlformats.org/officeDocument/2006/relationships/image" Target="../media/image2233.png"/><Relationship Id="rId74" Type="http://schemas.openxmlformats.org/officeDocument/2006/relationships/image" Target="../media/image2237.png"/><Relationship Id="rId79" Type="http://schemas.openxmlformats.org/officeDocument/2006/relationships/customXml" Target="../ink/ink2253.xml"/><Relationship Id="rId5" Type="http://schemas.openxmlformats.org/officeDocument/2006/relationships/customXml" Target="../ink/ink2216.xml"/><Relationship Id="rId61" Type="http://schemas.openxmlformats.org/officeDocument/2006/relationships/customXml" Target="../ink/ink2244.xml"/><Relationship Id="rId19" Type="http://schemas.openxmlformats.org/officeDocument/2006/relationships/customXml" Target="../ink/ink2223.xml"/><Relationship Id="rId14" Type="http://schemas.openxmlformats.org/officeDocument/2006/relationships/image" Target="../media/image2206.png"/><Relationship Id="rId22" Type="http://schemas.openxmlformats.org/officeDocument/2006/relationships/image" Target="../media/image2211.png"/><Relationship Id="rId27" Type="http://schemas.openxmlformats.org/officeDocument/2006/relationships/customXml" Target="../ink/ink2227.xml"/><Relationship Id="rId30" Type="http://schemas.openxmlformats.org/officeDocument/2006/relationships/image" Target="../media/image2215.png"/><Relationship Id="rId35" Type="http://schemas.openxmlformats.org/officeDocument/2006/relationships/customXml" Target="../ink/ink2231.xml"/><Relationship Id="rId43" Type="http://schemas.openxmlformats.org/officeDocument/2006/relationships/customXml" Target="../ink/ink2235.xml"/><Relationship Id="rId48" Type="http://schemas.openxmlformats.org/officeDocument/2006/relationships/image" Target="../media/image2224.png"/><Relationship Id="rId56" Type="http://schemas.openxmlformats.org/officeDocument/2006/relationships/image" Target="../media/image2228.png"/><Relationship Id="rId64" Type="http://schemas.openxmlformats.org/officeDocument/2006/relationships/image" Target="../media/image2232.png"/><Relationship Id="rId69" Type="http://schemas.openxmlformats.org/officeDocument/2006/relationships/customXml" Target="../ink/ink2248.xml"/><Relationship Id="rId77" Type="http://schemas.openxmlformats.org/officeDocument/2006/relationships/customXml" Target="../ink/ink2252.xml"/><Relationship Id="rId8" Type="http://schemas.openxmlformats.org/officeDocument/2006/relationships/image" Target="../media/image2203.png"/><Relationship Id="rId51" Type="http://schemas.openxmlformats.org/officeDocument/2006/relationships/customXml" Target="../ink/ink2239.xml"/><Relationship Id="rId72" Type="http://schemas.openxmlformats.org/officeDocument/2006/relationships/image" Target="../media/image2236.png"/><Relationship Id="rId80" Type="http://schemas.openxmlformats.org/officeDocument/2006/relationships/image" Target="../media/image2240.png"/><Relationship Id="rId3" Type="http://schemas.openxmlformats.org/officeDocument/2006/relationships/customXml" Target="../ink/ink2215.xml"/><Relationship Id="rId12" Type="http://schemas.openxmlformats.org/officeDocument/2006/relationships/image" Target="../media/image2205.png"/><Relationship Id="rId17" Type="http://schemas.openxmlformats.org/officeDocument/2006/relationships/customXml" Target="../ink/ink2222.xml"/><Relationship Id="rId25" Type="http://schemas.openxmlformats.org/officeDocument/2006/relationships/customXml" Target="../ink/ink2226.xml"/><Relationship Id="rId33" Type="http://schemas.openxmlformats.org/officeDocument/2006/relationships/customXml" Target="../ink/ink2230.xml"/><Relationship Id="rId38" Type="http://schemas.openxmlformats.org/officeDocument/2006/relationships/image" Target="../media/image2219.png"/><Relationship Id="rId46" Type="http://schemas.openxmlformats.org/officeDocument/2006/relationships/image" Target="../media/image2223.png"/><Relationship Id="rId59" Type="http://schemas.openxmlformats.org/officeDocument/2006/relationships/customXml" Target="../ink/ink2243.xml"/><Relationship Id="rId67" Type="http://schemas.openxmlformats.org/officeDocument/2006/relationships/customXml" Target="../ink/ink2247.xml"/><Relationship Id="rId20" Type="http://schemas.openxmlformats.org/officeDocument/2006/relationships/image" Target="../media/image2209.png"/><Relationship Id="rId41" Type="http://schemas.openxmlformats.org/officeDocument/2006/relationships/customXml" Target="../ink/ink2234.xml"/><Relationship Id="rId54" Type="http://schemas.openxmlformats.org/officeDocument/2006/relationships/image" Target="../media/image2227.png"/><Relationship Id="rId62" Type="http://schemas.openxmlformats.org/officeDocument/2006/relationships/image" Target="../media/image2231.png"/><Relationship Id="rId70" Type="http://schemas.openxmlformats.org/officeDocument/2006/relationships/image" Target="../media/image2235.png"/><Relationship Id="rId75" Type="http://schemas.openxmlformats.org/officeDocument/2006/relationships/customXml" Target="../ink/ink2251.xml"/><Relationship Id="rId1" Type="http://schemas.openxmlformats.org/officeDocument/2006/relationships/slideLayout" Target="../slideLayouts/slideLayout7.xml"/><Relationship Id="rId6" Type="http://schemas.openxmlformats.org/officeDocument/2006/relationships/image" Target="../media/image2202.png"/><Relationship Id="rId15" Type="http://schemas.openxmlformats.org/officeDocument/2006/relationships/customXml" Target="../ink/ink2221.xml"/><Relationship Id="rId23" Type="http://schemas.openxmlformats.org/officeDocument/2006/relationships/customXml" Target="../ink/ink2225.xml"/><Relationship Id="rId28" Type="http://schemas.openxmlformats.org/officeDocument/2006/relationships/image" Target="../media/image2214.png"/><Relationship Id="rId36" Type="http://schemas.openxmlformats.org/officeDocument/2006/relationships/image" Target="../media/image2218.png"/><Relationship Id="rId49" Type="http://schemas.openxmlformats.org/officeDocument/2006/relationships/customXml" Target="../ink/ink2238.xml"/><Relationship Id="rId57" Type="http://schemas.openxmlformats.org/officeDocument/2006/relationships/customXml" Target="../ink/ink2242.xml"/><Relationship Id="rId10" Type="http://schemas.openxmlformats.org/officeDocument/2006/relationships/image" Target="../media/image2204.png"/><Relationship Id="rId31" Type="http://schemas.openxmlformats.org/officeDocument/2006/relationships/customXml" Target="../ink/ink2229.xml"/><Relationship Id="rId44" Type="http://schemas.openxmlformats.org/officeDocument/2006/relationships/image" Target="../media/image2222.png"/><Relationship Id="rId52" Type="http://schemas.openxmlformats.org/officeDocument/2006/relationships/image" Target="../media/image2226.png"/><Relationship Id="rId60" Type="http://schemas.openxmlformats.org/officeDocument/2006/relationships/image" Target="../media/image2230.png"/><Relationship Id="rId65" Type="http://schemas.openxmlformats.org/officeDocument/2006/relationships/customXml" Target="../ink/ink2246.xml"/><Relationship Id="rId73" Type="http://schemas.openxmlformats.org/officeDocument/2006/relationships/customXml" Target="../ink/ink2250.xml"/><Relationship Id="rId78" Type="http://schemas.openxmlformats.org/officeDocument/2006/relationships/image" Target="../media/image2239.png"/><Relationship Id="rId4" Type="http://schemas.openxmlformats.org/officeDocument/2006/relationships/image" Target="../media/image2201.png"/><Relationship Id="rId9" Type="http://schemas.openxmlformats.org/officeDocument/2006/relationships/customXml" Target="../ink/ink2218.xml"/><Relationship Id="rId13" Type="http://schemas.openxmlformats.org/officeDocument/2006/relationships/customXml" Target="../ink/ink2220.xml"/><Relationship Id="rId18" Type="http://schemas.openxmlformats.org/officeDocument/2006/relationships/image" Target="../media/image2208.png"/><Relationship Id="rId39" Type="http://schemas.openxmlformats.org/officeDocument/2006/relationships/customXml" Target="../ink/ink2233.xml"/><Relationship Id="rId34" Type="http://schemas.openxmlformats.org/officeDocument/2006/relationships/image" Target="../media/image2217.png"/><Relationship Id="rId50" Type="http://schemas.openxmlformats.org/officeDocument/2006/relationships/image" Target="../media/image2225.png"/><Relationship Id="rId55" Type="http://schemas.openxmlformats.org/officeDocument/2006/relationships/customXml" Target="../ink/ink2241.xml"/><Relationship Id="rId76" Type="http://schemas.openxmlformats.org/officeDocument/2006/relationships/image" Target="../media/image2238.png"/><Relationship Id="rId7" Type="http://schemas.openxmlformats.org/officeDocument/2006/relationships/customXml" Target="../ink/ink2217.xml"/><Relationship Id="rId71" Type="http://schemas.openxmlformats.org/officeDocument/2006/relationships/customXml" Target="../ink/ink2249.xml"/><Relationship Id="rId2" Type="http://schemas.openxmlformats.org/officeDocument/2006/relationships/notesSlide" Target="../notesSlides/notesSlide13.xml"/><Relationship Id="rId29" Type="http://schemas.openxmlformats.org/officeDocument/2006/relationships/customXml" Target="../ink/ink2228.xml"/></Relationships>
</file>

<file path=ppt/slides/_rels/slide30.xml.rels><?xml version="1.0" encoding="UTF-8" standalone="yes"?>
<Relationships xmlns="http://schemas.openxmlformats.org/package/2006/relationships"><Relationship Id="rId117" Type="http://schemas.openxmlformats.org/officeDocument/2006/relationships/customXml" Target="../ink/ink2310.xml"/><Relationship Id="rId21" Type="http://schemas.openxmlformats.org/officeDocument/2006/relationships/customXml" Target="../ink/ink2262.xml"/><Relationship Id="rId42" Type="http://schemas.openxmlformats.org/officeDocument/2006/relationships/image" Target="../media/image2259.png"/><Relationship Id="rId63" Type="http://schemas.openxmlformats.org/officeDocument/2006/relationships/customXml" Target="../ink/ink2283.xml"/><Relationship Id="rId84" Type="http://schemas.openxmlformats.org/officeDocument/2006/relationships/image" Target="../media/image2280.png"/><Relationship Id="rId138" Type="http://schemas.openxmlformats.org/officeDocument/2006/relationships/image" Target="../media/image2306.png"/><Relationship Id="rId159" Type="http://schemas.openxmlformats.org/officeDocument/2006/relationships/customXml" Target="../ink/ink2331.xml"/><Relationship Id="rId170" Type="http://schemas.openxmlformats.org/officeDocument/2006/relationships/image" Target="../media/image2322.png"/><Relationship Id="rId191" Type="http://schemas.openxmlformats.org/officeDocument/2006/relationships/customXml" Target="../ink/ink2347.xml"/><Relationship Id="rId107" Type="http://schemas.openxmlformats.org/officeDocument/2006/relationships/customXml" Target="../ink/ink2305.xml"/><Relationship Id="rId11" Type="http://schemas.openxmlformats.org/officeDocument/2006/relationships/customXml" Target="../ink/ink2257.xml"/><Relationship Id="rId32" Type="http://schemas.openxmlformats.org/officeDocument/2006/relationships/image" Target="../media/image2254.png"/><Relationship Id="rId53" Type="http://schemas.openxmlformats.org/officeDocument/2006/relationships/customXml" Target="../ink/ink2278.xml"/><Relationship Id="rId74" Type="http://schemas.openxmlformats.org/officeDocument/2006/relationships/image" Target="../media/image2275.png"/><Relationship Id="rId128" Type="http://schemas.openxmlformats.org/officeDocument/2006/relationships/image" Target="../media/image2302.png"/><Relationship Id="rId149" Type="http://schemas.openxmlformats.org/officeDocument/2006/relationships/customXml" Target="../ink/ink2326.xml"/><Relationship Id="rId5" Type="http://schemas.openxmlformats.org/officeDocument/2006/relationships/customXml" Target="../ink/ink2254.xml"/><Relationship Id="rId95" Type="http://schemas.openxmlformats.org/officeDocument/2006/relationships/customXml" Target="../ink/ink2299.xml"/><Relationship Id="rId160" Type="http://schemas.openxmlformats.org/officeDocument/2006/relationships/image" Target="../media/image2317.png"/><Relationship Id="rId181" Type="http://schemas.openxmlformats.org/officeDocument/2006/relationships/customXml" Target="../ink/ink2342.xml"/><Relationship Id="rId22" Type="http://schemas.openxmlformats.org/officeDocument/2006/relationships/image" Target="../media/image2249.png"/><Relationship Id="rId43" Type="http://schemas.openxmlformats.org/officeDocument/2006/relationships/customXml" Target="../ink/ink2273.xml"/><Relationship Id="rId64" Type="http://schemas.openxmlformats.org/officeDocument/2006/relationships/image" Target="../media/image2270.png"/><Relationship Id="rId118" Type="http://schemas.openxmlformats.org/officeDocument/2006/relationships/image" Target="../media/image2297.png"/><Relationship Id="rId139" Type="http://schemas.openxmlformats.org/officeDocument/2006/relationships/customXml" Target="../ink/ink2321.xml"/><Relationship Id="rId85" Type="http://schemas.openxmlformats.org/officeDocument/2006/relationships/customXml" Target="../ink/ink2294.xml"/><Relationship Id="rId150" Type="http://schemas.openxmlformats.org/officeDocument/2006/relationships/image" Target="../media/image2312.png"/><Relationship Id="rId171" Type="http://schemas.openxmlformats.org/officeDocument/2006/relationships/customXml" Target="../ink/ink2337.xml"/><Relationship Id="rId192" Type="http://schemas.openxmlformats.org/officeDocument/2006/relationships/image" Target="../media/image2333.png"/><Relationship Id="rId12" Type="http://schemas.openxmlformats.org/officeDocument/2006/relationships/image" Target="../media/image2244.png"/><Relationship Id="rId33" Type="http://schemas.openxmlformats.org/officeDocument/2006/relationships/customXml" Target="../ink/ink2268.xml"/><Relationship Id="rId108" Type="http://schemas.openxmlformats.org/officeDocument/2006/relationships/image" Target="../media/image2292.png"/><Relationship Id="rId129" Type="http://schemas.openxmlformats.org/officeDocument/2006/relationships/customXml" Target="../ink/ink2316.xml"/><Relationship Id="rId54" Type="http://schemas.openxmlformats.org/officeDocument/2006/relationships/image" Target="../media/image2265.png"/><Relationship Id="rId75" Type="http://schemas.openxmlformats.org/officeDocument/2006/relationships/customXml" Target="../ink/ink2289.xml"/><Relationship Id="rId96" Type="http://schemas.openxmlformats.org/officeDocument/2006/relationships/image" Target="../media/image2286.png"/><Relationship Id="rId140" Type="http://schemas.openxmlformats.org/officeDocument/2006/relationships/image" Target="../media/image2307.png"/><Relationship Id="rId161" Type="http://schemas.openxmlformats.org/officeDocument/2006/relationships/customXml" Target="../ink/ink2332.xml"/><Relationship Id="rId182" Type="http://schemas.openxmlformats.org/officeDocument/2006/relationships/image" Target="../media/image2328.png"/><Relationship Id="rId6" Type="http://schemas.openxmlformats.org/officeDocument/2006/relationships/image" Target="../media/image2241.png"/><Relationship Id="rId23" Type="http://schemas.openxmlformats.org/officeDocument/2006/relationships/customXml" Target="../ink/ink2263.xml"/><Relationship Id="rId119" Type="http://schemas.openxmlformats.org/officeDocument/2006/relationships/customXml" Target="../ink/ink2311.xml"/><Relationship Id="rId44" Type="http://schemas.openxmlformats.org/officeDocument/2006/relationships/image" Target="../media/image2260.png"/><Relationship Id="rId65" Type="http://schemas.openxmlformats.org/officeDocument/2006/relationships/customXml" Target="../ink/ink2284.xml"/><Relationship Id="rId86" Type="http://schemas.openxmlformats.org/officeDocument/2006/relationships/image" Target="../media/image2281.png"/><Relationship Id="rId130" Type="http://schemas.openxmlformats.org/officeDocument/2006/relationships/image" Target="../media/image2303.png"/><Relationship Id="rId151" Type="http://schemas.openxmlformats.org/officeDocument/2006/relationships/customXml" Target="../ink/ink2327.xml"/><Relationship Id="rId172" Type="http://schemas.openxmlformats.org/officeDocument/2006/relationships/image" Target="../media/image2323.png"/><Relationship Id="rId193" Type="http://schemas.openxmlformats.org/officeDocument/2006/relationships/customXml" Target="../ink/ink2348.xml"/><Relationship Id="rId13" Type="http://schemas.openxmlformats.org/officeDocument/2006/relationships/customXml" Target="../ink/ink2258.xml"/><Relationship Id="rId109" Type="http://schemas.openxmlformats.org/officeDocument/2006/relationships/customXml" Target="../ink/ink2306.xml"/><Relationship Id="rId34" Type="http://schemas.openxmlformats.org/officeDocument/2006/relationships/image" Target="../media/image2255.png"/><Relationship Id="rId55" Type="http://schemas.openxmlformats.org/officeDocument/2006/relationships/customXml" Target="../ink/ink2279.xml"/><Relationship Id="rId76" Type="http://schemas.openxmlformats.org/officeDocument/2006/relationships/image" Target="../media/image2276.png"/><Relationship Id="rId97" Type="http://schemas.openxmlformats.org/officeDocument/2006/relationships/customXml" Target="../ink/ink2300.xml"/><Relationship Id="rId120" Type="http://schemas.openxmlformats.org/officeDocument/2006/relationships/image" Target="../media/image2298.png"/><Relationship Id="rId141" Type="http://schemas.openxmlformats.org/officeDocument/2006/relationships/customXml" Target="../ink/ink2322.xml"/><Relationship Id="rId7" Type="http://schemas.openxmlformats.org/officeDocument/2006/relationships/customXml" Target="../ink/ink2255.xml"/><Relationship Id="rId162" Type="http://schemas.openxmlformats.org/officeDocument/2006/relationships/image" Target="../media/image2318.png"/><Relationship Id="rId183" Type="http://schemas.openxmlformats.org/officeDocument/2006/relationships/customXml" Target="../ink/ink2343.xml"/><Relationship Id="rId2" Type="http://schemas.openxmlformats.org/officeDocument/2006/relationships/notesSlide" Target="../notesSlides/notesSlide14.xml"/><Relationship Id="rId29" Type="http://schemas.openxmlformats.org/officeDocument/2006/relationships/customXml" Target="../ink/ink2266.xml"/><Relationship Id="rId24" Type="http://schemas.openxmlformats.org/officeDocument/2006/relationships/image" Target="../media/image2250.png"/><Relationship Id="rId40" Type="http://schemas.openxmlformats.org/officeDocument/2006/relationships/image" Target="../media/image2258.png"/><Relationship Id="rId45" Type="http://schemas.openxmlformats.org/officeDocument/2006/relationships/customXml" Target="../ink/ink2274.xml"/><Relationship Id="rId66" Type="http://schemas.openxmlformats.org/officeDocument/2006/relationships/image" Target="../media/image2271.png"/><Relationship Id="rId87" Type="http://schemas.openxmlformats.org/officeDocument/2006/relationships/customXml" Target="../ink/ink2295.xml"/><Relationship Id="rId110" Type="http://schemas.openxmlformats.org/officeDocument/2006/relationships/image" Target="../media/image2293.png"/><Relationship Id="rId115" Type="http://schemas.openxmlformats.org/officeDocument/2006/relationships/customXml" Target="../ink/ink2309.xml"/><Relationship Id="rId131" Type="http://schemas.openxmlformats.org/officeDocument/2006/relationships/customXml" Target="../ink/ink2317.xml"/><Relationship Id="rId136" Type="http://schemas.openxmlformats.org/officeDocument/2006/relationships/image" Target="../media/image2305.png"/><Relationship Id="rId157" Type="http://schemas.openxmlformats.org/officeDocument/2006/relationships/customXml" Target="../ink/ink2330.xml"/><Relationship Id="rId178" Type="http://schemas.openxmlformats.org/officeDocument/2006/relationships/image" Target="../media/image2326.png"/><Relationship Id="rId61" Type="http://schemas.openxmlformats.org/officeDocument/2006/relationships/customXml" Target="../ink/ink2282.xml"/><Relationship Id="rId82" Type="http://schemas.openxmlformats.org/officeDocument/2006/relationships/image" Target="../media/image2279.png"/><Relationship Id="rId152" Type="http://schemas.openxmlformats.org/officeDocument/2006/relationships/image" Target="../media/image2313.png"/><Relationship Id="rId173" Type="http://schemas.openxmlformats.org/officeDocument/2006/relationships/customXml" Target="../ink/ink2338.xml"/><Relationship Id="rId194" Type="http://schemas.openxmlformats.org/officeDocument/2006/relationships/image" Target="../media/image2334.png"/><Relationship Id="rId199" Type="http://schemas.openxmlformats.org/officeDocument/2006/relationships/image" Target="../media/image2336.png"/><Relationship Id="rId203" Type="http://schemas.openxmlformats.org/officeDocument/2006/relationships/image" Target="../media/image2338.png"/><Relationship Id="rId19" Type="http://schemas.openxmlformats.org/officeDocument/2006/relationships/customXml" Target="../ink/ink2261.xml"/><Relationship Id="rId14" Type="http://schemas.openxmlformats.org/officeDocument/2006/relationships/image" Target="../media/image2245.png"/><Relationship Id="rId30" Type="http://schemas.openxmlformats.org/officeDocument/2006/relationships/image" Target="../media/image2253.png"/><Relationship Id="rId35" Type="http://schemas.openxmlformats.org/officeDocument/2006/relationships/customXml" Target="../ink/ink2269.xml"/><Relationship Id="rId56" Type="http://schemas.openxmlformats.org/officeDocument/2006/relationships/image" Target="../media/image2266.png"/><Relationship Id="rId77" Type="http://schemas.openxmlformats.org/officeDocument/2006/relationships/customXml" Target="../ink/ink2290.xml"/><Relationship Id="rId100" Type="http://schemas.openxmlformats.org/officeDocument/2006/relationships/image" Target="../media/image2288.png"/><Relationship Id="rId105" Type="http://schemas.openxmlformats.org/officeDocument/2006/relationships/customXml" Target="../ink/ink2304.xml"/><Relationship Id="rId126" Type="http://schemas.openxmlformats.org/officeDocument/2006/relationships/image" Target="../media/image2301.png"/><Relationship Id="rId147" Type="http://schemas.openxmlformats.org/officeDocument/2006/relationships/customXml" Target="../ink/ink2325.xml"/><Relationship Id="rId168" Type="http://schemas.openxmlformats.org/officeDocument/2006/relationships/image" Target="../media/image2321.png"/><Relationship Id="rId8" Type="http://schemas.openxmlformats.org/officeDocument/2006/relationships/image" Target="../media/image2242.png"/><Relationship Id="rId51" Type="http://schemas.openxmlformats.org/officeDocument/2006/relationships/customXml" Target="../ink/ink2277.xml"/><Relationship Id="rId72" Type="http://schemas.openxmlformats.org/officeDocument/2006/relationships/image" Target="../media/image2274.png"/><Relationship Id="rId93" Type="http://schemas.openxmlformats.org/officeDocument/2006/relationships/customXml" Target="../ink/ink2298.xml"/><Relationship Id="rId98" Type="http://schemas.openxmlformats.org/officeDocument/2006/relationships/image" Target="../media/image2287.png"/><Relationship Id="rId121" Type="http://schemas.openxmlformats.org/officeDocument/2006/relationships/customXml" Target="../ink/ink2312.xml"/><Relationship Id="rId142" Type="http://schemas.openxmlformats.org/officeDocument/2006/relationships/image" Target="../media/image2308.png"/><Relationship Id="rId163" Type="http://schemas.openxmlformats.org/officeDocument/2006/relationships/customXml" Target="../ink/ink2333.xml"/><Relationship Id="rId184" Type="http://schemas.openxmlformats.org/officeDocument/2006/relationships/image" Target="../media/image2329.png"/><Relationship Id="rId189" Type="http://schemas.openxmlformats.org/officeDocument/2006/relationships/customXml" Target="../ink/ink2346.xml"/><Relationship Id="rId3" Type="http://schemas.openxmlformats.org/officeDocument/2006/relationships/image" Target="../media/image15010.png"/><Relationship Id="rId25" Type="http://schemas.openxmlformats.org/officeDocument/2006/relationships/customXml" Target="../ink/ink2264.xml"/><Relationship Id="rId46" Type="http://schemas.openxmlformats.org/officeDocument/2006/relationships/image" Target="../media/image2261.png"/><Relationship Id="rId67" Type="http://schemas.openxmlformats.org/officeDocument/2006/relationships/customXml" Target="../ink/ink2285.xml"/><Relationship Id="rId116" Type="http://schemas.openxmlformats.org/officeDocument/2006/relationships/image" Target="../media/image2296.png"/><Relationship Id="rId137" Type="http://schemas.openxmlformats.org/officeDocument/2006/relationships/customXml" Target="../ink/ink2320.xml"/><Relationship Id="rId158" Type="http://schemas.openxmlformats.org/officeDocument/2006/relationships/image" Target="../media/image2316.png"/><Relationship Id="rId20" Type="http://schemas.openxmlformats.org/officeDocument/2006/relationships/image" Target="../media/image2248.png"/><Relationship Id="rId41" Type="http://schemas.openxmlformats.org/officeDocument/2006/relationships/customXml" Target="../ink/ink2272.xml"/><Relationship Id="rId62" Type="http://schemas.openxmlformats.org/officeDocument/2006/relationships/image" Target="../media/image2269.png"/><Relationship Id="rId83" Type="http://schemas.openxmlformats.org/officeDocument/2006/relationships/customXml" Target="../ink/ink2293.xml"/><Relationship Id="rId88" Type="http://schemas.openxmlformats.org/officeDocument/2006/relationships/image" Target="../media/image2282.png"/><Relationship Id="rId111" Type="http://schemas.openxmlformats.org/officeDocument/2006/relationships/customXml" Target="../ink/ink2307.xml"/><Relationship Id="rId132" Type="http://schemas.openxmlformats.org/officeDocument/2006/relationships/image" Target="../media/image1890.png"/><Relationship Id="rId153" Type="http://schemas.openxmlformats.org/officeDocument/2006/relationships/customXml" Target="../ink/ink2328.xml"/><Relationship Id="rId174" Type="http://schemas.openxmlformats.org/officeDocument/2006/relationships/image" Target="../media/image2324.png"/><Relationship Id="rId179" Type="http://schemas.openxmlformats.org/officeDocument/2006/relationships/customXml" Target="../ink/ink2341.xml"/><Relationship Id="rId195" Type="http://schemas.openxmlformats.org/officeDocument/2006/relationships/customXml" Target="../ink/ink2349.xml"/><Relationship Id="rId190" Type="http://schemas.openxmlformats.org/officeDocument/2006/relationships/image" Target="../media/image2332.png"/><Relationship Id="rId15" Type="http://schemas.openxmlformats.org/officeDocument/2006/relationships/customXml" Target="../ink/ink2259.xml"/><Relationship Id="rId36" Type="http://schemas.openxmlformats.org/officeDocument/2006/relationships/image" Target="../media/image2256.png"/><Relationship Id="rId57" Type="http://schemas.openxmlformats.org/officeDocument/2006/relationships/customXml" Target="../ink/ink2280.xml"/><Relationship Id="rId106" Type="http://schemas.openxmlformats.org/officeDocument/2006/relationships/image" Target="../media/image2291.png"/><Relationship Id="rId127" Type="http://schemas.openxmlformats.org/officeDocument/2006/relationships/customXml" Target="../ink/ink2315.xml"/><Relationship Id="rId10" Type="http://schemas.openxmlformats.org/officeDocument/2006/relationships/image" Target="../media/image2243.png"/><Relationship Id="rId31" Type="http://schemas.openxmlformats.org/officeDocument/2006/relationships/customXml" Target="../ink/ink2267.xml"/><Relationship Id="rId52" Type="http://schemas.openxmlformats.org/officeDocument/2006/relationships/image" Target="../media/image2264.png"/><Relationship Id="rId73" Type="http://schemas.openxmlformats.org/officeDocument/2006/relationships/customXml" Target="../ink/ink2288.xml"/><Relationship Id="rId78" Type="http://schemas.openxmlformats.org/officeDocument/2006/relationships/image" Target="../media/image2277.png"/><Relationship Id="rId94" Type="http://schemas.openxmlformats.org/officeDocument/2006/relationships/image" Target="../media/image2285.png"/><Relationship Id="rId99" Type="http://schemas.openxmlformats.org/officeDocument/2006/relationships/customXml" Target="../ink/ink2301.xml"/><Relationship Id="rId101" Type="http://schemas.openxmlformats.org/officeDocument/2006/relationships/customXml" Target="../ink/ink2302.xml"/><Relationship Id="rId122" Type="http://schemas.openxmlformats.org/officeDocument/2006/relationships/image" Target="../media/image2299.png"/><Relationship Id="rId143" Type="http://schemas.openxmlformats.org/officeDocument/2006/relationships/customXml" Target="../ink/ink2323.xml"/><Relationship Id="rId148" Type="http://schemas.openxmlformats.org/officeDocument/2006/relationships/image" Target="../media/image2311.png"/><Relationship Id="rId164" Type="http://schemas.openxmlformats.org/officeDocument/2006/relationships/image" Target="../media/image2319.png"/><Relationship Id="rId169" Type="http://schemas.openxmlformats.org/officeDocument/2006/relationships/customXml" Target="../ink/ink2336.xml"/><Relationship Id="rId185" Type="http://schemas.openxmlformats.org/officeDocument/2006/relationships/customXml" Target="../ink/ink2344.xml"/><Relationship Id="rId4" Type="http://schemas.openxmlformats.org/officeDocument/2006/relationships/image" Target="../media/image16010.png"/><Relationship Id="rId9" Type="http://schemas.openxmlformats.org/officeDocument/2006/relationships/customXml" Target="../ink/ink2256.xml"/><Relationship Id="rId180" Type="http://schemas.openxmlformats.org/officeDocument/2006/relationships/image" Target="../media/image2327.png"/><Relationship Id="rId26" Type="http://schemas.openxmlformats.org/officeDocument/2006/relationships/image" Target="../media/image2251.png"/><Relationship Id="rId47" Type="http://schemas.openxmlformats.org/officeDocument/2006/relationships/customXml" Target="../ink/ink2275.xml"/><Relationship Id="rId68" Type="http://schemas.openxmlformats.org/officeDocument/2006/relationships/image" Target="../media/image2272.png"/><Relationship Id="rId89" Type="http://schemas.openxmlformats.org/officeDocument/2006/relationships/customXml" Target="../ink/ink2296.xml"/><Relationship Id="rId112" Type="http://schemas.openxmlformats.org/officeDocument/2006/relationships/image" Target="../media/image2294.png"/><Relationship Id="rId133" Type="http://schemas.openxmlformats.org/officeDocument/2006/relationships/customXml" Target="../ink/ink2318.xml"/><Relationship Id="rId154" Type="http://schemas.openxmlformats.org/officeDocument/2006/relationships/image" Target="../media/image2314.png"/><Relationship Id="rId175" Type="http://schemas.openxmlformats.org/officeDocument/2006/relationships/customXml" Target="../ink/ink2339.xml"/><Relationship Id="rId196" Type="http://schemas.openxmlformats.org/officeDocument/2006/relationships/image" Target="../media/image2335.png"/><Relationship Id="rId200" Type="http://schemas.openxmlformats.org/officeDocument/2006/relationships/customXml" Target="../ink/ink2352.xml"/><Relationship Id="rId16" Type="http://schemas.openxmlformats.org/officeDocument/2006/relationships/image" Target="../media/image2246.png"/><Relationship Id="rId37" Type="http://schemas.openxmlformats.org/officeDocument/2006/relationships/customXml" Target="../ink/ink2270.xml"/><Relationship Id="rId58" Type="http://schemas.openxmlformats.org/officeDocument/2006/relationships/image" Target="../media/image2267.png"/><Relationship Id="rId79" Type="http://schemas.openxmlformats.org/officeDocument/2006/relationships/customXml" Target="../ink/ink2291.xml"/><Relationship Id="rId102" Type="http://schemas.openxmlformats.org/officeDocument/2006/relationships/image" Target="../media/image2289.png"/><Relationship Id="rId123" Type="http://schemas.openxmlformats.org/officeDocument/2006/relationships/customXml" Target="../ink/ink2313.xml"/><Relationship Id="rId144" Type="http://schemas.openxmlformats.org/officeDocument/2006/relationships/image" Target="../media/image2309.png"/><Relationship Id="rId90" Type="http://schemas.openxmlformats.org/officeDocument/2006/relationships/image" Target="../media/image2283.png"/><Relationship Id="rId165" Type="http://schemas.openxmlformats.org/officeDocument/2006/relationships/customXml" Target="../ink/ink2334.xml"/><Relationship Id="rId186" Type="http://schemas.openxmlformats.org/officeDocument/2006/relationships/image" Target="../media/image2330.png"/><Relationship Id="rId27" Type="http://schemas.openxmlformats.org/officeDocument/2006/relationships/customXml" Target="../ink/ink2265.xml"/><Relationship Id="rId48" Type="http://schemas.openxmlformats.org/officeDocument/2006/relationships/image" Target="../media/image2262.png"/><Relationship Id="rId69" Type="http://schemas.openxmlformats.org/officeDocument/2006/relationships/customXml" Target="../ink/ink2286.xml"/><Relationship Id="rId113" Type="http://schemas.openxmlformats.org/officeDocument/2006/relationships/customXml" Target="../ink/ink2308.xml"/><Relationship Id="rId134" Type="http://schemas.openxmlformats.org/officeDocument/2006/relationships/image" Target="../media/image2304.png"/><Relationship Id="rId80" Type="http://schemas.openxmlformats.org/officeDocument/2006/relationships/image" Target="../media/image2278.png"/><Relationship Id="rId155" Type="http://schemas.openxmlformats.org/officeDocument/2006/relationships/customXml" Target="../ink/ink2329.xml"/><Relationship Id="rId176" Type="http://schemas.openxmlformats.org/officeDocument/2006/relationships/image" Target="../media/image2325.png"/><Relationship Id="rId197" Type="http://schemas.openxmlformats.org/officeDocument/2006/relationships/customXml" Target="../ink/ink2350.xml"/><Relationship Id="rId201" Type="http://schemas.openxmlformats.org/officeDocument/2006/relationships/image" Target="../media/image2337.png"/><Relationship Id="rId17" Type="http://schemas.openxmlformats.org/officeDocument/2006/relationships/customXml" Target="../ink/ink2260.xml"/><Relationship Id="rId38" Type="http://schemas.openxmlformats.org/officeDocument/2006/relationships/image" Target="../media/image2257.png"/><Relationship Id="rId59" Type="http://schemas.openxmlformats.org/officeDocument/2006/relationships/customXml" Target="../ink/ink2281.xml"/><Relationship Id="rId103" Type="http://schemas.openxmlformats.org/officeDocument/2006/relationships/customXml" Target="../ink/ink2303.xml"/><Relationship Id="rId124" Type="http://schemas.openxmlformats.org/officeDocument/2006/relationships/image" Target="../media/image2300.png"/><Relationship Id="rId70" Type="http://schemas.openxmlformats.org/officeDocument/2006/relationships/image" Target="../media/image2273.png"/><Relationship Id="rId91" Type="http://schemas.openxmlformats.org/officeDocument/2006/relationships/customXml" Target="../ink/ink2297.xml"/><Relationship Id="rId145" Type="http://schemas.openxmlformats.org/officeDocument/2006/relationships/customXml" Target="../ink/ink2324.xml"/><Relationship Id="rId166" Type="http://schemas.openxmlformats.org/officeDocument/2006/relationships/image" Target="../media/image2320.png"/><Relationship Id="rId187" Type="http://schemas.openxmlformats.org/officeDocument/2006/relationships/customXml" Target="../ink/ink2345.xml"/><Relationship Id="rId1" Type="http://schemas.openxmlformats.org/officeDocument/2006/relationships/slideLayout" Target="../slideLayouts/slideLayout7.xml"/><Relationship Id="rId28" Type="http://schemas.openxmlformats.org/officeDocument/2006/relationships/image" Target="../media/image2252.png"/><Relationship Id="rId49" Type="http://schemas.openxmlformats.org/officeDocument/2006/relationships/customXml" Target="../ink/ink2276.xml"/><Relationship Id="rId114" Type="http://schemas.openxmlformats.org/officeDocument/2006/relationships/image" Target="../media/image2295.png"/><Relationship Id="rId60" Type="http://schemas.openxmlformats.org/officeDocument/2006/relationships/image" Target="../media/image2268.png"/><Relationship Id="rId81" Type="http://schemas.openxmlformats.org/officeDocument/2006/relationships/customXml" Target="../ink/ink2292.xml"/><Relationship Id="rId135" Type="http://schemas.openxmlformats.org/officeDocument/2006/relationships/customXml" Target="../ink/ink2319.xml"/><Relationship Id="rId156" Type="http://schemas.openxmlformats.org/officeDocument/2006/relationships/image" Target="../media/image2315.png"/><Relationship Id="rId177" Type="http://schemas.openxmlformats.org/officeDocument/2006/relationships/customXml" Target="../ink/ink2340.xml"/><Relationship Id="rId198" Type="http://schemas.openxmlformats.org/officeDocument/2006/relationships/customXml" Target="../ink/ink2351.xml"/><Relationship Id="rId202" Type="http://schemas.openxmlformats.org/officeDocument/2006/relationships/customXml" Target="../ink/ink2353.xml"/><Relationship Id="rId18" Type="http://schemas.openxmlformats.org/officeDocument/2006/relationships/image" Target="../media/image2247.png"/><Relationship Id="rId39" Type="http://schemas.openxmlformats.org/officeDocument/2006/relationships/customXml" Target="../ink/ink2271.xml"/><Relationship Id="rId50" Type="http://schemas.openxmlformats.org/officeDocument/2006/relationships/image" Target="../media/image2263.png"/><Relationship Id="rId104" Type="http://schemas.openxmlformats.org/officeDocument/2006/relationships/image" Target="../media/image2290.png"/><Relationship Id="rId125" Type="http://schemas.openxmlformats.org/officeDocument/2006/relationships/customXml" Target="../ink/ink2314.xml"/><Relationship Id="rId146" Type="http://schemas.openxmlformats.org/officeDocument/2006/relationships/image" Target="../media/image2310.png"/><Relationship Id="rId167" Type="http://schemas.openxmlformats.org/officeDocument/2006/relationships/customXml" Target="../ink/ink2335.xml"/><Relationship Id="rId188" Type="http://schemas.openxmlformats.org/officeDocument/2006/relationships/image" Target="../media/image2331.png"/><Relationship Id="rId71" Type="http://schemas.openxmlformats.org/officeDocument/2006/relationships/customXml" Target="../ink/ink2287.xml"/><Relationship Id="rId92" Type="http://schemas.openxmlformats.org/officeDocument/2006/relationships/image" Target="../media/image2284.png"/></Relationships>
</file>

<file path=ppt/slides/_rels/slide31.xml.rels><?xml version="1.0" encoding="UTF-8" standalone="yes"?>
<Relationships xmlns="http://schemas.openxmlformats.org/package/2006/relationships"><Relationship Id="rId117" Type="http://schemas.openxmlformats.org/officeDocument/2006/relationships/image" Target="../media/image2393.png"/><Relationship Id="rId21" Type="http://schemas.openxmlformats.org/officeDocument/2006/relationships/image" Target="../media/image2346.png"/><Relationship Id="rId42" Type="http://schemas.openxmlformats.org/officeDocument/2006/relationships/customXml" Target="../ink/ink2372.xml"/><Relationship Id="rId63" Type="http://schemas.openxmlformats.org/officeDocument/2006/relationships/image" Target="../media/image2367.png"/><Relationship Id="rId84" Type="http://schemas.openxmlformats.org/officeDocument/2006/relationships/customXml" Target="../ink/ink2393.xml"/><Relationship Id="rId138" Type="http://schemas.openxmlformats.org/officeDocument/2006/relationships/customXml" Target="../ink/ink2420.xml"/><Relationship Id="rId159" Type="http://schemas.openxmlformats.org/officeDocument/2006/relationships/customXml" Target="../ink/ink2431.xml"/><Relationship Id="rId170" Type="http://schemas.openxmlformats.org/officeDocument/2006/relationships/image" Target="../media/image2419.png"/><Relationship Id="rId191" Type="http://schemas.openxmlformats.org/officeDocument/2006/relationships/customXml" Target="../ink/ink2447.xml"/><Relationship Id="rId205" Type="http://schemas.openxmlformats.org/officeDocument/2006/relationships/customXml" Target="../ink/ink2454.xml"/><Relationship Id="rId226" Type="http://schemas.openxmlformats.org/officeDocument/2006/relationships/image" Target="../media/image2447.png"/><Relationship Id="rId107" Type="http://schemas.openxmlformats.org/officeDocument/2006/relationships/image" Target="../media/image2388.png"/><Relationship Id="rId11" Type="http://schemas.openxmlformats.org/officeDocument/2006/relationships/image" Target="../media/image2341.png"/><Relationship Id="rId32" Type="http://schemas.openxmlformats.org/officeDocument/2006/relationships/customXml" Target="../ink/ink2367.xml"/><Relationship Id="rId53" Type="http://schemas.openxmlformats.org/officeDocument/2006/relationships/image" Target="../media/image2362.png"/><Relationship Id="rId74" Type="http://schemas.openxmlformats.org/officeDocument/2006/relationships/customXml" Target="../ink/ink2388.xml"/><Relationship Id="rId128" Type="http://schemas.openxmlformats.org/officeDocument/2006/relationships/customXml" Target="../ink/ink2415.xml"/><Relationship Id="rId149" Type="http://schemas.openxmlformats.org/officeDocument/2006/relationships/image" Target="../media/image2409.png"/><Relationship Id="rId5" Type="http://schemas.openxmlformats.org/officeDocument/2006/relationships/hyperlink" Target="https://www.nobelprize.org/prizes/economic-sciences/2006/phelps/facts/" TargetMode="External"/><Relationship Id="rId95" Type="http://schemas.openxmlformats.org/officeDocument/2006/relationships/image" Target="../media/image2383.png"/><Relationship Id="rId160" Type="http://schemas.openxmlformats.org/officeDocument/2006/relationships/image" Target="../media/image2414.png"/><Relationship Id="rId181" Type="http://schemas.openxmlformats.org/officeDocument/2006/relationships/customXml" Target="../ink/ink2442.xml"/><Relationship Id="rId216" Type="http://schemas.openxmlformats.org/officeDocument/2006/relationships/image" Target="../media/image2442.png"/><Relationship Id="rId237" Type="http://schemas.openxmlformats.org/officeDocument/2006/relationships/customXml" Target="../ink/ink2470.xml"/><Relationship Id="rId22" Type="http://schemas.openxmlformats.org/officeDocument/2006/relationships/customXml" Target="../ink/ink2362.xml"/><Relationship Id="rId43" Type="http://schemas.openxmlformats.org/officeDocument/2006/relationships/image" Target="../media/image2357.png"/><Relationship Id="rId64" Type="http://schemas.openxmlformats.org/officeDocument/2006/relationships/customXml" Target="../ink/ink2383.xml"/><Relationship Id="rId118" Type="http://schemas.openxmlformats.org/officeDocument/2006/relationships/customXml" Target="../ink/ink2410.xml"/><Relationship Id="rId139" Type="http://schemas.openxmlformats.org/officeDocument/2006/relationships/image" Target="../media/image2404.png"/><Relationship Id="rId85" Type="http://schemas.openxmlformats.org/officeDocument/2006/relationships/image" Target="../media/image2378.png"/><Relationship Id="rId150" Type="http://schemas.openxmlformats.org/officeDocument/2006/relationships/customXml" Target="../ink/ink2426.xml"/><Relationship Id="rId171" Type="http://schemas.openxmlformats.org/officeDocument/2006/relationships/customXml" Target="../ink/ink2437.xml"/><Relationship Id="rId192" Type="http://schemas.openxmlformats.org/officeDocument/2006/relationships/image" Target="../media/image2430.png"/><Relationship Id="rId206" Type="http://schemas.openxmlformats.org/officeDocument/2006/relationships/image" Target="../media/image2437.png"/><Relationship Id="rId227" Type="http://schemas.openxmlformats.org/officeDocument/2006/relationships/customXml" Target="../ink/ink2465.xml"/><Relationship Id="rId12" Type="http://schemas.openxmlformats.org/officeDocument/2006/relationships/customXml" Target="../ink/ink2357.xml"/><Relationship Id="rId33" Type="http://schemas.openxmlformats.org/officeDocument/2006/relationships/image" Target="../media/image2352.png"/><Relationship Id="rId108" Type="http://schemas.openxmlformats.org/officeDocument/2006/relationships/customXml" Target="../ink/ink2405.xml"/><Relationship Id="rId129" Type="http://schemas.openxmlformats.org/officeDocument/2006/relationships/image" Target="../media/image2399.png"/><Relationship Id="rId54" Type="http://schemas.openxmlformats.org/officeDocument/2006/relationships/customXml" Target="../ink/ink2378.xml"/><Relationship Id="rId75" Type="http://schemas.openxmlformats.org/officeDocument/2006/relationships/image" Target="../media/image2373.png"/><Relationship Id="rId96" Type="http://schemas.openxmlformats.org/officeDocument/2006/relationships/customXml" Target="../ink/ink2399.xml"/><Relationship Id="rId140" Type="http://schemas.openxmlformats.org/officeDocument/2006/relationships/customXml" Target="../ink/ink2421.xml"/><Relationship Id="rId161" Type="http://schemas.openxmlformats.org/officeDocument/2006/relationships/customXml" Target="../ink/ink2432.xml"/><Relationship Id="rId182" Type="http://schemas.openxmlformats.org/officeDocument/2006/relationships/image" Target="../media/image2425.png"/><Relationship Id="rId217" Type="http://schemas.openxmlformats.org/officeDocument/2006/relationships/customXml" Target="../ink/ink2460.xml"/><Relationship Id="rId6" Type="http://schemas.openxmlformats.org/officeDocument/2006/relationships/customXml" Target="../ink/ink2354.xml"/><Relationship Id="rId238" Type="http://schemas.openxmlformats.org/officeDocument/2006/relationships/image" Target="../media/image2453.png"/><Relationship Id="rId23" Type="http://schemas.openxmlformats.org/officeDocument/2006/relationships/image" Target="../media/image2347.png"/><Relationship Id="rId119" Type="http://schemas.openxmlformats.org/officeDocument/2006/relationships/image" Target="../media/image2394.png"/><Relationship Id="rId44" Type="http://schemas.openxmlformats.org/officeDocument/2006/relationships/customXml" Target="../ink/ink2373.xml"/><Relationship Id="rId65" Type="http://schemas.openxmlformats.org/officeDocument/2006/relationships/image" Target="../media/image2368.png"/><Relationship Id="rId86" Type="http://schemas.openxmlformats.org/officeDocument/2006/relationships/customXml" Target="../ink/ink2394.xml"/><Relationship Id="rId130" Type="http://schemas.openxmlformats.org/officeDocument/2006/relationships/customXml" Target="../ink/ink2416.xml"/><Relationship Id="rId151" Type="http://schemas.openxmlformats.org/officeDocument/2006/relationships/image" Target="../media/image2410.png"/><Relationship Id="rId172" Type="http://schemas.openxmlformats.org/officeDocument/2006/relationships/image" Target="../media/image2420.png"/><Relationship Id="rId193" Type="http://schemas.openxmlformats.org/officeDocument/2006/relationships/customXml" Target="../ink/ink2448.xml"/><Relationship Id="rId207" Type="http://schemas.openxmlformats.org/officeDocument/2006/relationships/customXml" Target="../ink/ink2455.xml"/><Relationship Id="rId228" Type="http://schemas.openxmlformats.org/officeDocument/2006/relationships/image" Target="../media/image2448.png"/><Relationship Id="rId13" Type="http://schemas.openxmlformats.org/officeDocument/2006/relationships/image" Target="../media/image2342.png"/><Relationship Id="rId109" Type="http://schemas.openxmlformats.org/officeDocument/2006/relationships/image" Target="../media/image2389.png"/><Relationship Id="rId34" Type="http://schemas.openxmlformats.org/officeDocument/2006/relationships/customXml" Target="../ink/ink2368.xml"/><Relationship Id="rId55" Type="http://schemas.openxmlformats.org/officeDocument/2006/relationships/image" Target="../media/image2363.png"/><Relationship Id="rId76" Type="http://schemas.openxmlformats.org/officeDocument/2006/relationships/customXml" Target="../ink/ink2389.xml"/><Relationship Id="rId97" Type="http://schemas.openxmlformats.org/officeDocument/2006/relationships/image" Target="../media/image1890.png"/><Relationship Id="rId120" Type="http://schemas.openxmlformats.org/officeDocument/2006/relationships/customXml" Target="../ink/ink2411.xml"/><Relationship Id="rId141" Type="http://schemas.openxmlformats.org/officeDocument/2006/relationships/image" Target="../media/image2405.png"/><Relationship Id="rId7" Type="http://schemas.openxmlformats.org/officeDocument/2006/relationships/image" Target="../media/image2339.png"/><Relationship Id="rId162" Type="http://schemas.openxmlformats.org/officeDocument/2006/relationships/image" Target="../media/image2415.png"/><Relationship Id="rId183" Type="http://schemas.openxmlformats.org/officeDocument/2006/relationships/customXml" Target="../ink/ink2443.xml"/><Relationship Id="rId218" Type="http://schemas.openxmlformats.org/officeDocument/2006/relationships/image" Target="../media/image2443.png"/><Relationship Id="rId239" Type="http://schemas.openxmlformats.org/officeDocument/2006/relationships/customXml" Target="../ink/ink2471.xml"/><Relationship Id="rId24" Type="http://schemas.openxmlformats.org/officeDocument/2006/relationships/customXml" Target="../ink/ink2363.xml"/><Relationship Id="rId45" Type="http://schemas.openxmlformats.org/officeDocument/2006/relationships/image" Target="../media/image2358.png"/><Relationship Id="rId66" Type="http://schemas.openxmlformats.org/officeDocument/2006/relationships/customXml" Target="../ink/ink2384.xml"/><Relationship Id="rId87" Type="http://schemas.openxmlformats.org/officeDocument/2006/relationships/image" Target="../media/image2379.png"/><Relationship Id="rId110" Type="http://schemas.openxmlformats.org/officeDocument/2006/relationships/customXml" Target="../ink/ink2406.xml"/><Relationship Id="rId131" Type="http://schemas.openxmlformats.org/officeDocument/2006/relationships/image" Target="../media/image2400.png"/><Relationship Id="rId152" Type="http://schemas.openxmlformats.org/officeDocument/2006/relationships/customXml" Target="../ink/ink2427.xml"/><Relationship Id="rId173" Type="http://schemas.openxmlformats.org/officeDocument/2006/relationships/customXml" Target="../ink/ink2438.xml"/><Relationship Id="rId194" Type="http://schemas.openxmlformats.org/officeDocument/2006/relationships/image" Target="../media/image2431.png"/><Relationship Id="rId208" Type="http://schemas.openxmlformats.org/officeDocument/2006/relationships/image" Target="../media/image2438.png"/><Relationship Id="rId229" Type="http://schemas.openxmlformats.org/officeDocument/2006/relationships/customXml" Target="../ink/ink2466.xml"/><Relationship Id="rId240" Type="http://schemas.openxmlformats.org/officeDocument/2006/relationships/image" Target="../media/image2454.png"/><Relationship Id="rId14" Type="http://schemas.openxmlformats.org/officeDocument/2006/relationships/customXml" Target="../ink/ink2358.xml"/><Relationship Id="rId35" Type="http://schemas.openxmlformats.org/officeDocument/2006/relationships/image" Target="../media/image2353.png"/><Relationship Id="rId56" Type="http://schemas.openxmlformats.org/officeDocument/2006/relationships/customXml" Target="../ink/ink2379.xml"/><Relationship Id="rId77" Type="http://schemas.openxmlformats.org/officeDocument/2006/relationships/image" Target="../media/image2374.png"/><Relationship Id="rId100" Type="http://schemas.openxmlformats.org/officeDocument/2006/relationships/customXml" Target="../ink/ink2401.xml"/><Relationship Id="rId8" Type="http://schemas.openxmlformats.org/officeDocument/2006/relationships/customXml" Target="../ink/ink2355.xml"/><Relationship Id="rId98" Type="http://schemas.openxmlformats.org/officeDocument/2006/relationships/customXml" Target="../ink/ink2400.xml"/><Relationship Id="rId121" Type="http://schemas.openxmlformats.org/officeDocument/2006/relationships/image" Target="../media/image2395.png"/><Relationship Id="rId142" Type="http://schemas.openxmlformats.org/officeDocument/2006/relationships/customXml" Target="../ink/ink2422.xml"/><Relationship Id="rId163" Type="http://schemas.openxmlformats.org/officeDocument/2006/relationships/customXml" Target="../ink/ink2433.xml"/><Relationship Id="rId184" Type="http://schemas.openxmlformats.org/officeDocument/2006/relationships/image" Target="../media/image2426.png"/><Relationship Id="rId219" Type="http://schemas.openxmlformats.org/officeDocument/2006/relationships/customXml" Target="../ink/ink2461.xml"/><Relationship Id="rId230" Type="http://schemas.openxmlformats.org/officeDocument/2006/relationships/image" Target="../media/image2449.png"/><Relationship Id="rId25" Type="http://schemas.openxmlformats.org/officeDocument/2006/relationships/image" Target="../media/image2348.png"/><Relationship Id="rId46" Type="http://schemas.openxmlformats.org/officeDocument/2006/relationships/customXml" Target="../ink/ink2374.xml"/><Relationship Id="rId67" Type="http://schemas.openxmlformats.org/officeDocument/2006/relationships/image" Target="../media/image2369.png"/><Relationship Id="rId88" Type="http://schemas.openxmlformats.org/officeDocument/2006/relationships/customXml" Target="../ink/ink2395.xml"/><Relationship Id="rId111" Type="http://schemas.openxmlformats.org/officeDocument/2006/relationships/image" Target="../media/image2390.png"/><Relationship Id="rId132" Type="http://schemas.openxmlformats.org/officeDocument/2006/relationships/customXml" Target="../ink/ink2417.xml"/><Relationship Id="rId153" Type="http://schemas.openxmlformats.org/officeDocument/2006/relationships/image" Target="../media/image2411.png"/><Relationship Id="rId174" Type="http://schemas.openxmlformats.org/officeDocument/2006/relationships/image" Target="../media/image2421.png"/><Relationship Id="rId195" Type="http://schemas.openxmlformats.org/officeDocument/2006/relationships/customXml" Target="../ink/ink2449.xml"/><Relationship Id="rId209" Type="http://schemas.openxmlformats.org/officeDocument/2006/relationships/customXml" Target="../ink/ink2456.xml"/><Relationship Id="rId220" Type="http://schemas.openxmlformats.org/officeDocument/2006/relationships/image" Target="../media/image2444.png"/><Relationship Id="rId241" Type="http://schemas.openxmlformats.org/officeDocument/2006/relationships/customXml" Target="../ink/ink2472.xml"/><Relationship Id="rId15" Type="http://schemas.openxmlformats.org/officeDocument/2006/relationships/image" Target="../media/image2343.png"/><Relationship Id="rId36" Type="http://schemas.openxmlformats.org/officeDocument/2006/relationships/customXml" Target="../ink/ink2369.xml"/><Relationship Id="rId57" Type="http://schemas.openxmlformats.org/officeDocument/2006/relationships/image" Target="../media/image2364.png"/><Relationship Id="rId106" Type="http://schemas.openxmlformats.org/officeDocument/2006/relationships/customXml" Target="../ink/ink2404.xml"/><Relationship Id="rId127" Type="http://schemas.openxmlformats.org/officeDocument/2006/relationships/image" Target="../media/image2398.png"/><Relationship Id="rId10" Type="http://schemas.openxmlformats.org/officeDocument/2006/relationships/customXml" Target="../ink/ink2356.xml"/><Relationship Id="rId31" Type="http://schemas.openxmlformats.org/officeDocument/2006/relationships/image" Target="../media/image2351.png"/><Relationship Id="rId52" Type="http://schemas.openxmlformats.org/officeDocument/2006/relationships/customXml" Target="../ink/ink2377.xml"/><Relationship Id="rId73" Type="http://schemas.openxmlformats.org/officeDocument/2006/relationships/image" Target="../media/image2372.png"/><Relationship Id="rId78" Type="http://schemas.openxmlformats.org/officeDocument/2006/relationships/customXml" Target="../ink/ink2390.xml"/><Relationship Id="rId94" Type="http://schemas.openxmlformats.org/officeDocument/2006/relationships/customXml" Target="../ink/ink2398.xml"/><Relationship Id="rId99" Type="http://schemas.openxmlformats.org/officeDocument/2006/relationships/image" Target="../media/image2384.png"/><Relationship Id="rId101" Type="http://schemas.openxmlformats.org/officeDocument/2006/relationships/image" Target="../media/image2385.png"/><Relationship Id="rId122" Type="http://schemas.openxmlformats.org/officeDocument/2006/relationships/customXml" Target="../ink/ink2412.xml"/><Relationship Id="rId143" Type="http://schemas.openxmlformats.org/officeDocument/2006/relationships/image" Target="../media/image2406.png"/><Relationship Id="rId148" Type="http://schemas.openxmlformats.org/officeDocument/2006/relationships/customXml" Target="../ink/ink2425.xml"/><Relationship Id="rId164" Type="http://schemas.openxmlformats.org/officeDocument/2006/relationships/image" Target="../media/image2416.png"/><Relationship Id="rId169" Type="http://schemas.openxmlformats.org/officeDocument/2006/relationships/customXml" Target="../ink/ink2436.xml"/><Relationship Id="rId185" Type="http://schemas.openxmlformats.org/officeDocument/2006/relationships/customXml" Target="../ink/ink2444.xml"/><Relationship Id="rId4" Type="http://schemas.openxmlformats.org/officeDocument/2006/relationships/hyperlink" Target="https://www.jstor.org/stable/2552305" TargetMode="External"/><Relationship Id="rId9" Type="http://schemas.openxmlformats.org/officeDocument/2006/relationships/image" Target="../media/image2340.png"/><Relationship Id="rId180" Type="http://schemas.openxmlformats.org/officeDocument/2006/relationships/image" Target="../media/image2424.png"/><Relationship Id="rId210" Type="http://schemas.openxmlformats.org/officeDocument/2006/relationships/image" Target="../media/image2439.png"/><Relationship Id="rId215" Type="http://schemas.openxmlformats.org/officeDocument/2006/relationships/customXml" Target="../ink/ink2459.xml"/><Relationship Id="rId236" Type="http://schemas.openxmlformats.org/officeDocument/2006/relationships/image" Target="../media/image2452.png"/><Relationship Id="rId26" Type="http://schemas.openxmlformats.org/officeDocument/2006/relationships/customXml" Target="../ink/ink2364.xml"/><Relationship Id="rId231" Type="http://schemas.openxmlformats.org/officeDocument/2006/relationships/customXml" Target="../ink/ink2467.xml"/><Relationship Id="rId47" Type="http://schemas.openxmlformats.org/officeDocument/2006/relationships/image" Target="../media/image2359.png"/><Relationship Id="rId68" Type="http://schemas.openxmlformats.org/officeDocument/2006/relationships/customXml" Target="../ink/ink2385.xml"/><Relationship Id="rId89" Type="http://schemas.openxmlformats.org/officeDocument/2006/relationships/image" Target="../media/image2380.png"/><Relationship Id="rId112" Type="http://schemas.openxmlformats.org/officeDocument/2006/relationships/customXml" Target="../ink/ink2407.xml"/><Relationship Id="rId133" Type="http://schemas.openxmlformats.org/officeDocument/2006/relationships/image" Target="../media/image2401.png"/><Relationship Id="rId154" Type="http://schemas.openxmlformats.org/officeDocument/2006/relationships/customXml" Target="../ink/ink2428.xml"/><Relationship Id="rId175" Type="http://schemas.openxmlformats.org/officeDocument/2006/relationships/customXml" Target="../ink/ink2439.xml"/><Relationship Id="rId196" Type="http://schemas.openxmlformats.org/officeDocument/2006/relationships/image" Target="../media/image2432.png"/><Relationship Id="rId200" Type="http://schemas.openxmlformats.org/officeDocument/2006/relationships/image" Target="../media/image2434.png"/><Relationship Id="rId16" Type="http://schemas.openxmlformats.org/officeDocument/2006/relationships/customXml" Target="../ink/ink2359.xml"/><Relationship Id="rId221" Type="http://schemas.openxmlformats.org/officeDocument/2006/relationships/customXml" Target="../ink/ink2462.xml"/><Relationship Id="rId242" Type="http://schemas.openxmlformats.org/officeDocument/2006/relationships/image" Target="../media/image2455.png"/><Relationship Id="rId37" Type="http://schemas.openxmlformats.org/officeDocument/2006/relationships/image" Target="../media/image2354.png"/><Relationship Id="rId58" Type="http://schemas.openxmlformats.org/officeDocument/2006/relationships/customXml" Target="../ink/ink2380.xml"/><Relationship Id="rId79" Type="http://schemas.openxmlformats.org/officeDocument/2006/relationships/image" Target="../media/image2375.png"/><Relationship Id="rId102" Type="http://schemas.openxmlformats.org/officeDocument/2006/relationships/customXml" Target="../ink/ink2402.xml"/><Relationship Id="rId123" Type="http://schemas.openxmlformats.org/officeDocument/2006/relationships/image" Target="../media/image2396.png"/><Relationship Id="rId144" Type="http://schemas.openxmlformats.org/officeDocument/2006/relationships/customXml" Target="../ink/ink2423.xml"/><Relationship Id="rId90" Type="http://schemas.openxmlformats.org/officeDocument/2006/relationships/customXml" Target="../ink/ink2396.xml"/><Relationship Id="rId165" Type="http://schemas.openxmlformats.org/officeDocument/2006/relationships/customXml" Target="../ink/ink2434.xml"/><Relationship Id="rId186" Type="http://schemas.openxmlformats.org/officeDocument/2006/relationships/image" Target="../media/image2427.png"/><Relationship Id="rId211" Type="http://schemas.openxmlformats.org/officeDocument/2006/relationships/customXml" Target="../ink/ink2457.xml"/><Relationship Id="rId232" Type="http://schemas.openxmlformats.org/officeDocument/2006/relationships/image" Target="../media/image2450.png"/><Relationship Id="rId27" Type="http://schemas.openxmlformats.org/officeDocument/2006/relationships/image" Target="../media/image2349.png"/><Relationship Id="rId48" Type="http://schemas.openxmlformats.org/officeDocument/2006/relationships/customXml" Target="../ink/ink2375.xml"/><Relationship Id="rId69" Type="http://schemas.openxmlformats.org/officeDocument/2006/relationships/image" Target="../media/image2370.png"/><Relationship Id="rId113" Type="http://schemas.openxmlformats.org/officeDocument/2006/relationships/image" Target="../media/image2391.png"/><Relationship Id="rId134" Type="http://schemas.openxmlformats.org/officeDocument/2006/relationships/customXml" Target="../ink/ink2418.xml"/><Relationship Id="rId80" Type="http://schemas.openxmlformats.org/officeDocument/2006/relationships/customXml" Target="../ink/ink2391.xml"/><Relationship Id="rId155" Type="http://schemas.openxmlformats.org/officeDocument/2006/relationships/customXml" Target="../ink/ink2429.xml"/><Relationship Id="rId176" Type="http://schemas.openxmlformats.org/officeDocument/2006/relationships/image" Target="../media/image2422.png"/><Relationship Id="rId197" Type="http://schemas.openxmlformats.org/officeDocument/2006/relationships/customXml" Target="../ink/ink2450.xml"/><Relationship Id="rId201" Type="http://schemas.openxmlformats.org/officeDocument/2006/relationships/customXml" Target="../ink/ink2452.xml"/><Relationship Id="rId222" Type="http://schemas.openxmlformats.org/officeDocument/2006/relationships/image" Target="../media/image2445.png"/><Relationship Id="rId17" Type="http://schemas.openxmlformats.org/officeDocument/2006/relationships/image" Target="../media/image2344.png"/><Relationship Id="rId38" Type="http://schemas.openxmlformats.org/officeDocument/2006/relationships/customXml" Target="../ink/ink2370.xml"/><Relationship Id="rId59" Type="http://schemas.openxmlformats.org/officeDocument/2006/relationships/image" Target="../media/image2365.png"/><Relationship Id="rId103" Type="http://schemas.openxmlformats.org/officeDocument/2006/relationships/image" Target="../media/image2386.png"/><Relationship Id="rId124" Type="http://schemas.openxmlformats.org/officeDocument/2006/relationships/customXml" Target="../ink/ink2413.xml"/><Relationship Id="rId70" Type="http://schemas.openxmlformats.org/officeDocument/2006/relationships/customXml" Target="../ink/ink2386.xml"/><Relationship Id="rId91" Type="http://schemas.openxmlformats.org/officeDocument/2006/relationships/image" Target="../media/image2381.png"/><Relationship Id="rId145" Type="http://schemas.openxmlformats.org/officeDocument/2006/relationships/image" Target="../media/image2407.png"/><Relationship Id="rId166" Type="http://schemas.openxmlformats.org/officeDocument/2006/relationships/image" Target="../media/image2417.png"/><Relationship Id="rId187" Type="http://schemas.openxmlformats.org/officeDocument/2006/relationships/customXml" Target="../ink/ink2445.xml"/><Relationship Id="rId1" Type="http://schemas.openxmlformats.org/officeDocument/2006/relationships/slideLayout" Target="../slideLayouts/slideLayout7.xml"/><Relationship Id="rId212" Type="http://schemas.openxmlformats.org/officeDocument/2006/relationships/image" Target="../media/image2440.png"/><Relationship Id="rId233" Type="http://schemas.openxmlformats.org/officeDocument/2006/relationships/customXml" Target="../ink/ink2468.xml"/><Relationship Id="rId28" Type="http://schemas.openxmlformats.org/officeDocument/2006/relationships/customXml" Target="../ink/ink2365.xml"/><Relationship Id="rId49" Type="http://schemas.openxmlformats.org/officeDocument/2006/relationships/image" Target="../media/image2360.png"/><Relationship Id="rId114" Type="http://schemas.openxmlformats.org/officeDocument/2006/relationships/customXml" Target="../ink/ink2408.xml"/><Relationship Id="rId60" Type="http://schemas.openxmlformats.org/officeDocument/2006/relationships/customXml" Target="../ink/ink2381.xml"/><Relationship Id="rId81" Type="http://schemas.openxmlformats.org/officeDocument/2006/relationships/image" Target="../media/image2376.png"/><Relationship Id="rId135" Type="http://schemas.openxmlformats.org/officeDocument/2006/relationships/image" Target="../media/image2402.png"/><Relationship Id="rId156" Type="http://schemas.openxmlformats.org/officeDocument/2006/relationships/image" Target="../media/image2412.png"/><Relationship Id="rId177" Type="http://schemas.openxmlformats.org/officeDocument/2006/relationships/customXml" Target="../ink/ink2440.xml"/><Relationship Id="rId198" Type="http://schemas.openxmlformats.org/officeDocument/2006/relationships/image" Target="../media/image2433.png"/><Relationship Id="rId202" Type="http://schemas.openxmlformats.org/officeDocument/2006/relationships/image" Target="../media/image2435.png"/><Relationship Id="rId223" Type="http://schemas.openxmlformats.org/officeDocument/2006/relationships/customXml" Target="../ink/ink2463.xml"/><Relationship Id="rId18" Type="http://schemas.openxmlformats.org/officeDocument/2006/relationships/customXml" Target="../ink/ink2360.xml"/><Relationship Id="rId39" Type="http://schemas.openxmlformats.org/officeDocument/2006/relationships/image" Target="../media/image2355.png"/><Relationship Id="rId50" Type="http://schemas.openxmlformats.org/officeDocument/2006/relationships/customXml" Target="../ink/ink2376.xml"/><Relationship Id="rId104" Type="http://schemas.openxmlformats.org/officeDocument/2006/relationships/customXml" Target="../ink/ink2403.xml"/><Relationship Id="rId125" Type="http://schemas.openxmlformats.org/officeDocument/2006/relationships/image" Target="../media/image2397.png"/><Relationship Id="rId146" Type="http://schemas.openxmlformats.org/officeDocument/2006/relationships/customXml" Target="../ink/ink2424.xml"/><Relationship Id="rId167" Type="http://schemas.openxmlformats.org/officeDocument/2006/relationships/customXml" Target="../ink/ink2435.xml"/><Relationship Id="rId188" Type="http://schemas.openxmlformats.org/officeDocument/2006/relationships/image" Target="../media/image2428.png"/><Relationship Id="rId71" Type="http://schemas.openxmlformats.org/officeDocument/2006/relationships/image" Target="../media/image2371.png"/><Relationship Id="rId92" Type="http://schemas.openxmlformats.org/officeDocument/2006/relationships/customXml" Target="../ink/ink2397.xml"/><Relationship Id="rId213" Type="http://schemas.openxmlformats.org/officeDocument/2006/relationships/customXml" Target="../ink/ink2458.xml"/><Relationship Id="rId234" Type="http://schemas.openxmlformats.org/officeDocument/2006/relationships/image" Target="../media/image2451.png"/><Relationship Id="rId2" Type="http://schemas.openxmlformats.org/officeDocument/2006/relationships/notesSlide" Target="../notesSlides/notesSlide15.xml"/><Relationship Id="rId29" Type="http://schemas.openxmlformats.org/officeDocument/2006/relationships/image" Target="../media/image2350.png"/><Relationship Id="rId40" Type="http://schemas.openxmlformats.org/officeDocument/2006/relationships/customXml" Target="../ink/ink2371.xml"/><Relationship Id="rId115" Type="http://schemas.openxmlformats.org/officeDocument/2006/relationships/image" Target="../media/image2392.png"/><Relationship Id="rId136" Type="http://schemas.openxmlformats.org/officeDocument/2006/relationships/customXml" Target="../ink/ink2419.xml"/><Relationship Id="rId157" Type="http://schemas.openxmlformats.org/officeDocument/2006/relationships/customXml" Target="../ink/ink2430.xml"/><Relationship Id="rId178" Type="http://schemas.openxmlformats.org/officeDocument/2006/relationships/image" Target="../media/image2423.png"/><Relationship Id="rId61" Type="http://schemas.openxmlformats.org/officeDocument/2006/relationships/image" Target="../media/image2366.png"/><Relationship Id="rId82" Type="http://schemas.openxmlformats.org/officeDocument/2006/relationships/customXml" Target="../ink/ink2392.xml"/><Relationship Id="rId199" Type="http://schemas.openxmlformats.org/officeDocument/2006/relationships/customXml" Target="../ink/ink2451.xml"/><Relationship Id="rId203" Type="http://schemas.openxmlformats.org/officeDocument/2006/relationships/customXml" Target="../ink/ink2453.xml"/><Relationship Id="rId19" Type="http://schemas.openxmlformats.org/officeDocument/2006/relationships/image" Target="../media/image2345.png"/><Relationship Id="rId224" Type="http://schemas.openxmlformats.org/officeDocument/2006/relationships/image" Target="../media/image2446.png"/><Relationship Id="rId30" Type="http://schemas.openxmlformats.org/officeDocument/2006/relationships/customXml" Target="../ink/ink2366.xml"/><Relationship Id="rId105" Type="http://schemas.openxmlformats.org/officeDocument/2006/relationships/image" Target="../media/image2387.png"/><Relationship Id="rId126" Type="http://schemas.openxmlformats.org/officeDocument/2006/relationships/customXml" Target="../ink/ink2414.xml"/><Relationship Id="rId147" Type="http://schemas.openxmlformats.org/officeDocument/2006/relationships/image" Target="../media/image2408.png"/><Relationship Id="rId168" Type="http://schemas.openxmlformats.org/officeDocument/2006/relationships/image" Target="../media/image2418.png"/><Relationship Id="rId51" Type="http://schemas.openxmlformats.org/officeDocument/2006/relationships/image" Target="../media/image2361.png"/><Relationship Id="rId72" Type="http://schemas.openxmlformats.org/officeDocument/2006/relationships/customXml" Target="../ink/ink2387.xml"/><Relationship Id="rId93" Type="http://schemas.openxmlformats.org/officeDocument/2006/relationships/image" Target="../media/image2382.png"/><Relationship Id="rId189" Type="http://schemas.openxmlformats.org/officeDocument/2006/relationships/customXml" Target="../ink/ink2446.xml"/><Relationship Id="rId3" Type="http://schemas.openxmlformats.org/officeDocument/2006/relationships/hyperlink" Target="http://public.econ.duke.edu/~kdh9/Courses/Graduate%20Macro%20History/Readings-1/Phillips.pdf" TargetMode="External"/><Relationship Id="rId214" Type="http://schemas.openxmlformats.org/officeDocument/2006/relationships/image" Target="../media/image2441.png"/><Relationship Id="rId235" Type="http://schemas.openxmlformats.org/officeDocument/2006/relationships/customXml" Target="../ink/ink2469.xml"/><Relationship Id="rId116" Type="http://schemas.openxmlformats.org/officeDocument/2006/relationships/customXml" Target="../ink/ink2409.xml"/><Relationship Id="rId137" Type="http://schemas.openxmlformats.org/officeDocument/2006/relationships/image" Target="../media/image2403.png"/><Relationship Id="rId158" Type="http://schemas.openxmlformats.org/officeDocument/2006/relationships/image" Target="../media/image2413.png"/><Relationship Id="rId20" Type="http://schemas.openxmlformats.org/officeDocument/2006/relationships/customXml" Target="../ink/ink2361.xml"/><Relationship Id="rId41" Type="http://schemas.openxmlformats.org/officeDocument/2006/relationships/image" Target="../media/image2356.png"/><Relationship Id="rId62" Type="http://schemas.openxmlformats.org/officeDocument/2006/relationships/customXml" Target="../ink/ink2382.xml"/><Relationship Id="rId83" Type="http://schemas.openxmlformats.org/officeDocument/2006/relationships/image" Target="../media/image2377.png"/><Relationship Id="rId179" Type="http://schemas.openxmlformats.org/officeDocument/2006/relationships/customXml" Target="../ink/ink2441.xml"/><Relationship Id="rId190" Type="http://schemas.openxmlformats.org/officeDocument/2006/relationships/image" Target="../media/image2429.png"/><Relationship Id="rId204" Type="http://schemas.openxmlformats.org/officeDocument/2006/relationships/image" Target="../media/image2436.png"/><Relationship Id="rId225" Type="http://schemas.openxmlformats.org/officeDocument/2006/relationships/customXml" Target="../ink/ink246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8" Type="http://schemas.openxmlformats.org/officeDocument/2006/relationships/image" Target="../media/image2458.png"/><Relationship Id="rId13" Type="http://schemas.openxmlformats.org/officeDocument/2006/relationships/customXml" Target="../ink/ink2478.xml"/><Relationship Id="rId18" Type="http://schemas.openxmlformats.org/officeDocument/2006/relationships/image" Target="../media/image2463.png"/><Relationship Id="rId3" Type="http://schemas.openxmlformats.org/officeDocument/2006/relationships/customXml" Target="../ink/ink2473.xml"/><Relationship Id="rId7" Type="http://schemas.openxmlformats.org/officeDocument/2006/relationships/customXml" Target="../ink/ink2475.xml"/><Relationship Id="rId12" Type="http://schemas.openxmlformats.org/officeDocument/2006/relationships/image" Target="../media/image2460.png"/><Relationship Id="rId17" Type="http://schemas.openxmlformats.org/officeDocument/2006/relationships/customXml" Target="../ink/ink2480.xml"/><Relationship Id="rId2" Type="http://schemas.openxmlformats.org/officeDocument/2006/relationships/notesSlide" Target="../notesSlides/notesSlide17.xml"/><Relationship Id="rId16" Type="http://schemas.openxmlformats.org/officeDocument/2006/relationships/image" Target="../media/image2462.png"/><Relationship Id="rId20" Type="http://schemas.openxmlformats.org/officeDocument/2006/relationships/image" Target="../media/image2464.png"/><Relationship Id="rId1" Type="http://schemas.openxmlformats.org/officeDocument/2006/relationships/slideLayout" Target="../slideLayouts/slideLayout7.xml"/><Relationship Id="rId6" Type="http://schemas.openxmlformats.org/officeDocument/2006/relationships/image" Target="../media/image2457.png"/><Relationship Id="rId11" Type="http://schemas.openxmlformats.org/officeDocument/2006/relationships/customXml" Target="../ink/ink2477.xml"/><Relationship Id="rId5" Type="http://schemas.openxmlformats.org/officeDocument/2006/relationships/customXml" Target="../ink/ink2474.xml"/><Relationship Id="rId15" Type="http://schemas.openxmlformats.org/officeDocument/2006/relationships/customXml" Target="../ink/ink2479.xml"/><Relationship Id="rId10" Type="http://schemas.openxmlformats.org/officeDocument/2006/relationships/image" Target="../media/image2459.png"/><Relationship Id="rId19" Type="http://schemas.openxmlformats.org/officeDocument/2006/relationships/customXml" Target="../ink/ink2481.xml"/><Relationship Id="rId4" Type="http://schemas.openxmlformats.org/officeDocument/2006/relationships/image" Target="../media/image2456.png"/><Relationship Id="rId9" Type="http://schemas.openxmlformats.org/officeDocument/2006/relationships/customXml" Target="../ink/ink2476.xml"/><Relationship Id="rId14" Type="http://schemas.openxmlformats.org/officeDocument/2006/relationships/image" Target="../media/image2461.png"/></Relationships>
</file>

<file path=ppt/slides/_rels/slide34.xml.rels><?xml version="1.0" encoding="UTF-8" standalone="yes"?>
<Relationships xmlns="http://schemas.openxmlformats.org/package/2006/relationships"><Relationship Id="rId117" Type="http://schemas.openxmlformats.org/officeDocument/2006/relationships/customXml" Target="../ink/ink2539.xml"/><Relationship Id="rId21" Type="http://schemas.openxmlformats.org/officeDocument/2006/relationships/customXml" Target="../ink/ink2491.xml"/><Relationship Id="rId42" Type="http://schemas.openxmlformats.org/officeDocument/2006/relationships/image" Target="../media/image2484.png"/><Relationship Id="rId63" Type="http://schemas.openxmlformats.org/officeDocument/2006/relationships/customXml" Target="../ink/ink2512.xml"/><Relationship Id="rId84" Type="http://schemas.openxmlformats.org/officeDocument/2006/relationships/image" Target="../media/image2505.png"/><Relationship Id="rId138" Type="http://schemas.openxmlformats.org/officeDocument/2006/relationships/image" Target="../media/image2532.png"/><Relationship Id="rId159" Type="http://schemas.openxmlformats.org/officeDocument/2006/relationships/customXml" Target="../ink/ink2560.xml"/><Relationship Id="rId170" Type="http://schemas.openxmlformats.org/officeDocument/2006/relationships/image" Target="../media/image2548.png"/><Relationship Id="rId107" Type="http://schemas.openxmlformats.org/officeDocument/2006/relationships/customXml" Target="../ink/ink2534.xml"/><Relationship Id="rId11" Type="http://schemas.openxmlformats.org/officeDocument/2006/relationships/customXml" Target="../ink/ink2486.xml"/><Relationship Id="rId32" Type="http://schemas.openxmlformats.org/officeDocument/2006/relationships/image" Target="../media/image2479.png"/><Relationship Id="rId53" Type="http://schemas.openxmlformats.org/officeDocument/2006/relationships/customXml" Target="../ink/ink2507.xml"/><Relationship Id="rId74" Type="http://schemas.openxmlformats.org/officeDocument/2006/relationships/image" Target="../media/image2500.png"/><Relationship Id="rId128" Type="http://schemas.openxmlformats.org/officeDocument/2006/relationships/image" Target="../media/image2527.png"/><Relationship Id="rId149" Type="http://schemas.openxmlformats.org/officeDocument/2006/relationships/customXml" Target="../ink/ink2555.xml"/><Relationship Id="rId5" Type="http://schemas.openxmlformats.org/officeDocument/2006/relationships/customXml" Target="../ink/ink2483.xml"/><Relationship Id="rId95" Type="http://schemas.openxmlformats.org/officeDocument/2006/relationships/customXml" Target="../ink/ink2528.xml"/><Relationship Id="rId160" Type="http://schemas.openxmlformats.org/officeDocument/2006/relationships/image" Target="../media/image2543.png"/><Relationship Id="rId181" Type="http://schemas.openxmlformats.org/officeDocument/2006/relationships/customXml" Target="../ink/ink2571.xml"/><Relationship Id="rId22" Type="http://schemas.openxmlformats.org/officeDocument/2006/relationships/image" Target="../media/image2474.png"/><Relationship Id="rId43" Type="http://schemas.openxmlformats.org/officeDocument/2006/relationships/customXml" Target="../ink/ink2502.xml"/><Relationship Id="rId64" Type="http://schemas.openxmlformats.org/officeDocument/2006/relationships/image" Target="../media/image2495.png"/><Relationship Id="rId118" Type="http://schemas.openxmlformats.org/officeDocument/2006/relationships/image" Target="../media/image2522.png"/><Relationship Id="rId139" Type="http://schemas.openxmlformats.org/officeDocument/2006/relationships/customXml" Target="../ink/ink2550.xml"/><Relationship Id="rId85" Type="http://schemas.openxmlformats.org/officeDocument/2006/relationships/customXml" Target="../ink/ink2523.xml"/><Relationship Id="rId150" Type="http://schemas.openxmlformats.org/officeDocument/2006/relationships/image" Target="../media/image2538.png"/><Relationship Id="rId171" Type="http://schemas.openxmlformats.org/officeDocument/2006/relationships/customXml" Target="../ink/ink2566.xml"/><Relationship Id="rId12" Type="http://schemas.openxmlformats.org/officeDocument/2006/relationships/image" Target="../media/image2469.png"/><Relationship Id="rId33" Type="http://schemas.openxmlformats.org/officeDocument/2006/relationships/customXml" Target="../ink/ink2497.xml"/><Relationship Id="rId108" Type="http://schemas.openxmlformats.org/officeDocument/2006/relationships/image" Target="../media/image2517.png"/><Relationship Id="rId129" Type="http://schemas.openxmlformats.org/officeDocument/2006/relationships/customXml" Target="../ink/ink2545.xml"/><Relationship Id="rId54" Type="http://schemas.openxmlformats.org/officeDocument/2006/relationships/image" Target="../media/image2490.png"/><Relationship Id="rId75" Type="http://schemas.openxmlformats.org/officeDocument/2006/relationships/customXml" Target="../ink/ink2518.xml"/><Relationship Id="rId96" Type="http://schemas.openxmlformats.org/officeDocument/2006/relationships/image" Target="../media/image2511.png"/><Relationship Id="rId140" Type="http://schemas.openxmlformats.org/officeDocument/2006/relationships/image" Target="../media/image2533.png"/><Relationship Id="rId161" Type="http://schemas.openxmlformats.org/officeDocument/2006/relationships/customXml" Target="../ink/ink2561.xml"/><Relationship Id="rId182" Type="http://schemas.openxmlformats.org/officeDocument/2006/relationships/image" Target="../media/image2554.png"/><Relationship Id="rId6" Type="http://schemas.openxmlformats.org/officeDocument/2006/relationships/image" Target="../media/image2466.png"/><Relationship Id="rId23" Type="http://schemas.openxmlformats.org/officeDocument/2006/relationships/customXml" Target="../ink/ink2492.xml"/><Relationship Id="rId119" Type="http://schemas.openxmlformats.org/officeDocument/2006/relationships/customXml" Target="../ink/ink2540.xml"/><Relationship Id="rId44" Type="http://schemas.openxmlformats.org/officeDocument/2006/relationships/image" Target="../media/image2485.png"/><Relationship Id="rId60" Type="http://schemas.openxmlformats.org/officeDocument/2006/relationships/image" Target="../media/image2493.png"/><Relationship Id="rId65" Type="http://schemas.openxmlformats.org/officeDocument/2006/relationships/customXml" Target="../ink/ink2513.xml"/><Relationship Id="rId81" Type="http://schemas.openxmlformats.org/officeDocument/2006/relationships/customXml" Target="../ink/ink2521.xml"/><Relationship Id="rId86" Type="http://schemas.openxmlformats.org/officeDocument/2006/relationships/image" Target="../media/image2506.png"/><Relationship Id="rId130" Type="http://schemas.openxmlformats.org/officeDocument/2006/relationships/image" Target="../media/image2528.png"/><Relationship Id="rId135" Type="http://schemas.openxmlformats.org/officeDocument/2006/relationships/customXml" Target="../ink/ink2548.xml"/><Relationship Id="rId151" Type="http://schemas.openxmlformats.org/officeDocument/2006/relationships/customXml" Target="../ink/ink2556.xml"/><Relationship Id="rId156" Type="http://schemas.openxmlformats.org/officeDocument/2006/relationships/image" Target="../media/image2541.png"/><Relationship Id="rId177" Type="http://schemas.openxmlformats.org/officeDocument/2006/relationships/customXml" Target="../ink/ink2569.xml"/><Relationship Id="rId172" Type="http://schemas.openxmlformats.org/officeDocument/2006/relationships/image" Target="../media/image2549.png"/><Relationship Id="rId13" Type="http://schemas.openxmlformats.org/officeDocument/2006/relationships/customXml" Target="../ink/ink2487.xml"/><Relationship Id="rId18" Type="http://schemas.openxmlformats.org/officeDocument/2006/relationships/image" Target="../media/image2472.png"/><Relationship Id="rId39" Type="http://schemas.openxmlformats.org/officeDocument/2006/relationships/customXml" Target="../ink/ink2500.xml"/><Relationship Id="rId109" Type="http://schemas.openxmlformats.org/officeDocument/2006/relationships/customXml" Target="../ink/ink2535.xml"/><Relationship Id="rId34" Type="http://schemas.openxmlformats.org/officeDocument/2006/relationships/image" Target="../media/image2480.png"/><Relationship Id="rId50" Type="http://schemas.openxmlformats.org/officeDocument/2006/relationships/image" Target="../media/image2488.png"/><Relationship Id="rId55" Type="http://schemas.openxmlformats.org/officeDocument/2006/relationships/customXml" Target="../ink/ink2508.xml"/><Relationship Id="rId76" Type="http://schemas.openxmlformats.org/officeDocument/2006/relationships/image" Target="../media/image2501.png"/><Relationship Id="rId97" Type="http://schemas.openxmlformats.org/officeDocument/2006/relationships/customXml" Target="../ink/ink2529.xml"/><Relationship Id="rId104" Type="http://schemas.openxmlformats.org/officeDocument/2006/relationships/image" Target="../media/image2515.png"/><Relationship Id="rId120" Type="http://schemas.openxmlformats.org/officeDocument/2006/relationships/image" Target="../media/image2523.png"/><Relationship Id="rId125" Type="http://schemas.openxmlformats.org/officeDocument/2006/relationships/customXml" Target="../ink/ink2543.xml"/><Relationship Id="rId141" Type="http://schemas.openxmlformats.org/officeDocument/2006/relationships/customXml" Target="../ink/ink2551.xml"/><Relationship Id="rId146" Type="http://schemas.openxmlformats.org/officeDocument/2006/relationships/image" Target="../media/image2536.png"/><Relationship Id="rId167" Type="http://schemas.openxmlformats.org/officeDocument/2006/relationships/customXml" Target="../ink/ink2564.xml"/><Relationship Id="rId7" Type="http://schemas.openxmlformats.org/officeDocument/2006/relationships/customXml" Target="../ink/ink2484.xml"/><Relationship Id="rId71" Type="http://schemas.openxmlformats.org/officeDocument/2006/relationships/customXml" Target="../ink/ink2516.xml"/><Relationship Id="rId92" Type="http://schemas.openxmlformats.org/officeDocument/2006/relationships/image" Target="../media/image2509.png"/><Relationship Id="rId162" Type="http://schemas.openxmlformats.org/officeDocument/2006/relationships/image" Target="../media/image2544.png"/><Relationship Id="rId183" Type="http://schemas.openxmlformats.org/officeDocument/2006/relationships/customXml" Target="../ink/ink2572.xml"/><Relationship Id="rId2" Type="http://schemas.openxmlformats.org/officeDocument/2006/relationships/notesSlide" Target="../notesSlides/notesSlide18.xml"/><Relationship Id="rId29" Type="http://schemas.openxmlformats.org/officeDocument/2006/relationships/customXml" Target="../ink/ink2495.xml"/><Relationship Id="rId24" Type="http://schemas.openxmlformats.org/officeDocument/2006/relationships/image" Target="../media/image2475.png"/><Relationship Id="rId40" Type="http://schemas.openxmlformats.org/officeDocument/2006/relationships/image" Target="../media/image2483.png"/><Relationship Id="rId45" Type="http://schemas.openxmlformats.org/officeDocument/2006/relationships/customXml" Target="../ink/ink2503.xml"/><Relationship Id="rId66" Type="http://schemas.openxmlformats.org/officeDocument/2006/relationships/image" Target="../media/image2496.png"/><Relationship Id="rId87" Type="http://schemas.openxmlformats.org/officeDocument/2006/relationships/customXml" Target="../ink/ink2524.xml"/><Relationship Id="rId110" Type="http://schemas.openxmlformats.org/officeDocument/2006/relationships/image" Target="../media/image2518.png"/><Relationship Id="rId115" Type="http://schemas.openxmlformats.org/officeDocument/2006/relationships/customXml" Target="../ink/ink2538.xml"/><Relationship Id="rId131" Type="http://schemas.openxmlformats.org/officeDocument/2006/relationships/customXml" Target="../ink/ink2546.xml"/><Relationship Id="rId136" Type="http://schemas.openxmlformats.org/officeDocument/2006/relationships/image" Target="../media/image2531.png"/><Relationship Id="rId157" Type="http://schemas.openxmlformats.org/officeDocument/2006/relationships/customXml" Target="../ink/ink2559.xml"/><Relationship Id="rId178" Type="http://schemas.openxmlformats.org/officeDocument/2006/relationships/image" Target="../media/image2552.png"/><Relationship Id="rId61" Type="http://schemas.openxmlformats.org/officeDocument/2006/relationships/customXml" Target="../ink/ink2511.xml"/><Relationship Id="rId82" Type="http://schemas.openxmlformats.org/officeDocument/2006/relationships/image" Target="../media/image2504.png"/><Relationship Id="rId152" Type="http://schemas.openxmlformats.org/officeDocument/2006/relationships/image" Target="../media/image2539.png"/><Relationship Id="rId173" Type="http://schemas.openxmlformats.org/officeDocument/2006/relationships/customXml" Target="../ink/ink2567.xml"/><Relationship Id="rId19" Type="http://schemas.openxmlformats.org/officeDocument/2006/relationships/customXml" Target="../ink/ink2490.xml"/><Relationship Id="rId14" Type="http://schemas.openxmlformats.org/officeDocument/2006/relationships/image" Target="../media/image2470.png"/><Relationship Id="rId30" Type="http://schemas.openxmlformats.org/officeDocument/2006/relationships/image" Target="../media/image2478.png"/><Relationship Id="rId35" Type="http://schemas.openxmlformats.org/officeDocument/2006/relationships/customXml" Target="../ink/ink2498.xml"/><Relationship Id="rId56" Type="http://schemas.openxmlformats.org/officeDocument/2006/relationships/image" Target="../media/image2491.png"/><Relationship Id="rId77" Type="http://schemas.openxmlformats.org/officeDocument/2006/relationships/customXml" Target="../ink/ink2519.xml"/><Relationship Id="rId100" Type="http://schemas.openxmlformats.org/officeDocument/2006/relationships/image" Target="../media/image2513.png"/><Relationship Id="rId105" Type="http://schemas.openxmlformats.org/officeDocument/2006/relationships/customXml" Target="../ink/ink2533.xml"/><Relationship Id="rId126" Type="http://schemas.openxmlformats.org/officeDocument/2006/relationships/image" Target="../media/image2526.png"/><Relationship Id="rId147" Type="http://schemas.openxmlformats.org/officeDocument/2006/relationships/customXml" Target="../ink/ink2554.xml"/><Relationship Id="rId168" Type="http://schemas.openxmlformats.org/officeDocument/2006/relationships/image" Target="../media/image2547.png"/><Relationship Id="rId8" Type="http://schemas.openxmlformats.org/officeDocument/2006/relationships/image" Target="../media/image2467.png"/><Relationship Id="rId51" Type="http://schemas.openxmlformats.org/officeDocument/2006/relationships/customXml" Target="../ink/ink2506.xml"/><Relationship Id="rId72" Type="http://schemas.openxmlformats.org/officeDocument/2006/relationships/image" Target="../media/image2499.png"/><Relationship Id="rId93" Type="http://schemas.openxmlformats.org/officeDocument/2006/relationships/customXml" Target="../ink/ink2527.xml"/><Relationship Id="rId98" Type="http://schemas.openxmlformats.org/officeDocument/2006/relationships/image" Target="../media/image2512.png"/><Relationship Id="rId121" Type="http://schemas.openxmlformats.org/officeDocument/2006/relationships/customXml" Target="../ink/ink2541.xml"/><Relationship Id="rId142" Type="http://schemas.openxmlformats.org/officeDocument/2006/relationships/image" Target="../media/image2534.png"/><Relationship Id="rId163" Type="http://schemas.openxmlformats.org/officeDocument/2006/relationships/customXml" Target="../ink/ink2562.xml"/><Relationship Id="rId184" Type="http://schemas.openxmlformats.org/officeDocument/2006/relationships/image" Target="../media/image2555.png"/><Relationship Id="rId3" Type="http://schemas.openxmlformats.org/officeDocument/2006/relationships/customXml" Target="../ink/ink2482.xml"/><Relationship Id="rId25" Type="http://schemas.openxmlformats.org/officeDocument/2006/relationships/customXml" Target="../ink/ink2493.xml"/><Relationship Id="rId46" Type="http://schemas.openxmlformats.org/officeDocument/2006/relationships/image" Target="../media/image2486.png"/><Relationship Id="rId67" Type="http://schemas.openxmlformats.org/officeDocument/2006/relationships/customXml" Target="../ink/ink2514.xml"/><Relationship Id="rId116" Type="http://schemas.openxmlformats.org/officeDocument/2006/relationships/image" Target="../media/image2521.png"/><Relationship Id="rId137" Type="http://schemas.openxmlformats.org/officeDocument/2006/relationships/customXml" Target="../ink/ink2549.xml"/><Relationship Id="rId158" Type="http://schemas.openxmlformats.org/officeDocument/2006/relationships/image" Target="../media/image2542.png"/><Relationship Id="rId20" Type="http://schemas.openxmlformats.org/officeDocument/2006/relationships/image" Target="../media/image2473.png"/><Relationship Id="rId41" Type="http://schemas.openxmlformats.org/officeDocument/2006/relationships/customXml" Target="../ink/ink2501.xml"/><Relationship Id="rId62" Type="http://schemas.openxmlformats.org/officeDocument/2006/relationships/image" Target="../media/image2494.png"/><Relationship Id="rId83" Type="http://schemas.openxmlformats.org/officeDocument/2006/relationships/customXml" Target="../ink/ink2522.xml"/><Relationship Id="rId88" Type="http://schemas.openxmlformats.org/officeDocument/2006/relationships/image" Target="../media/image2507.png"/><Relationship Id="rId111" Type="http://schemas.openxmlformats.org/officeDocument/2006/relationships/customXml" Target="../ink/ink2536.xml"/><Relationship Id="rId132" Type="http://schemas.openxmlformats.org/officeDocument/2006/relationships/image" Target="../media/image2529.png"/><Relationship Id="rId153" Type="http://schemas.openxmlformats.org/officeDocument/2006/relationships/customXml" Target="../ink/ink2557.xml"/><Relationship Id="rId174" Type="http://schemas.openxmlformats.org/officeDocument/2006/relationships/image" Target="../media/image2550.png"/><Relationship Id="rId179" Type="http://schemas.openxmlformats.org/officeDocument/2006/relationships/customXml" Target="../ink/ink2570.xml"/><Relationship Id="rId15" Type="http://schemas.openxmlformats.org/officeDocument/2006/relationships/customXml" Target="../ink/ink2488.xml"/><Relationship Id="rId36" Type="http://schemas.openxmlformats.org/officeDocument/2006/relationships/image" Target="../media/image2481.png"/><Relationship Id="rId57" Type="http://schemas.openxmlformats.org/officeDocument/2006/relationships/customXml" Target="../ink/ink2509.xml"/><Relationship Id="rId106" Type="http://schemas.openxmlformats.org/officeDocument/2006/relationships/image" Target="../media/image2516.png"/><Relationship Id="rId127" Type="http://schemas.openxmlformats.org/officeDocument/2006/relationships/customXml" Target="../ink/ink2544.xml"/><Relationship Id="rId10" Type="http://schemas.openxmlformats.org/officeDocument/2006/relationships/image" Target="../media/image2468.png"/><Relationship Id="rId31" Type="http://schemas.openxmlformats.org/officeDocument/2006/relationships/customXml" Target="../ink/ink2496.xml"/><Relationship Id="rId52" Type="http://schemas.openxmlformats.org/officeDocument/2006/relationships/image" Target="../media/image2489.png"/><Relationship Id="rId73" Type="http://schemas.openxmlformats.org/officeDocument/2006/relationships/customXml" Target="../ink/ink2517.xml"/><Relationship Id="rId78" Type="http://schemas.openxmlformats.org/officeDocument/2006/relationships/image" Target="../media/image2502.png"/><Relationship Id="rId94" Type="http://schemas.openxmlformats.org/officeDocument/2006/relationships/image" Target="../media/image2510.png"/><Relationship Id="rId99" Type="http://schemas.openxmlformats.org/officeDocument/2006/relationships/customXml" Target="../ink/ink2530.xml"/><Relationship Id="rId101" Type="http://schemas.openxmlformats.org/officeDocument/2006/relationships/customXml" Target="../ink/ink2531.xml"/><Relationship Id="rId122" Type="http://schemas.openxmlformats.org/officeDocument/2006/relationships/image" Target="../media/image2524.png"/><Relationship Id="rId143" Type="http://schemas.openxmlformats.org/officeDocument/2006/relationships/customXml" Target="../ink/ink2552.xml"/><Relationship Id="rId148" Type="http://schemas.openxmlformats.org/officeDocument/2006/relationships/image" Target="../media/image2537.png"/><Relationship Id="rId164" Type="http://schemas.openxmlformats.org/officeDocument/2006/relationships/image" Target="../media/image2545.png"/><Relationship Id="rId169" Type="http://schemas.openxmlformats.org/officeDocument/2006/relationships/customXml" Target="../ink/ink2565.xml"/><Relationship Id="rId4" Type="http://schemas.openxmlformats.org/officeDocument/2006/relationships/image" Target="../media/image2465.png"/><Relationship Id="rId9" Type="http://schemas.openxmlformats.org/officeDocument/2006/relationships/customXml" Target="../ink/ink2485.xml"/><Relationship Id="rId180" Type="http://schemas.openxmlformats.org/officeDocument/2006/relationships/image" Target="../media/image2553.png"/><Relationship Id="rId26" Type="http://schemas.openxmlformats.org/officeDocument/2006/relationships/image" Target="../media/image2476.png"/><Relationship Id="rId47" Type="http://schemas.openxmlformats.org/officeDocument/2006/relationships/customXml" Target="../ink/ink2504.xml"/><Relationship Id="rId68" Type="http://schemas.openxmlformats.org/officeDocument/2006/relationships/image" Target="../media/image2497.png"/><Relationship Id="rId89" Type="http://schemas.openxmlformats.org/officeDocument/2006/relationships/customXml" Target="../ink/ink2525.xml"/><Relationship Id="rId112" Type="http://schemas.openxmlformats.org/officeDocument/2006/relationships/image" Target="../media/image2519.png"/><Relationship Id="rId133" Type="http://schemas.openxmlformats.org/officeDocument/2006/relationships/customXml" Target="../ink/ink2547.xml"/><Relationship Id="rId154" Type="http://schemas.openxmlformats.org/officeDocument/2006/relationships/image" Target="../media/image2540.png"/><Relationship Id="rId175" Type="http://schemas.openxmlformats.org/officeDocument/2006/relationships/customXml" Target="../ink/ink2568.xml"/><Relationship Id="rId16" Type="http://schemas.openxmlformats.org/officeDocument/2006/relationships/image" Target="../media/image2471.png"/><Relationship Id="rId37" Type="http://schemas.openxmlformats.org/officeDocument/2006/relationships/customXml" Target="../ink/ink2499.xml"/><Relationship Id="rId58" Type="http://schemas.openxmlformats.org/officeDocument/2006/relationships/image" Target="../media/image2492.png"/><Relationship Id="rId79" Type="http://schemas.openxmlformats.org/officeDocument/2006/relationships/customXml" Target="../ink/ink2520.xml"/><Relationship Id="rId102" Type="http://schemas.openxmlformats.org/officeDocument/2006/relationships/image" Target="../media/image2514.png"/><Relationship Id="rId123" Type="http://schemas.openxmlformats.org/officeDocument/2006/relationships/customXml" Target="../ink/ink2542.xml"/><Relationship Id="rId144" Type="http://schemas.openxmlformats.org/officeDocument/2006/relationships/image" Target="../media/image2535.png"/><Relationship Id="rId90" Type="http://schemas.openxmlformats.org/officeDocument/2006/relationships/image" Target="../media/image2508.png"/><Relationship Id="rId165" Type="http://schemas.openxmlformats.org/officeDocument/2006/relationships/customXml" Target="../ink/ink2563.xml"/><Relationship Id="rId27" Type="http://schemas.openxmlformats.org/officeDocument/2006/relationships/customXml" Target="../ink/ink2494.xml"/><Relationship Id="rId48" Type="http://schemas.openxmlformats.org/officeDocument/2006/relationships/image" Target="../media/image2487.png"/><Relationship Id="rId69" Type="http://schemas.openxmlformats.org/officeDocument/2006/relationships/customXml" Target="../ink/ink2515.xml"/><Relationship Id="rId113" Type="http://schemas.openxmlformats.org/officeDocument/2006/relationships/customXml" Target="../ink/ink2537.xml"/><Relationship Id="rId134" Type="http://schemas.openxmlformats.org/officeDocument/2006/relationships/image" Target="../media/image2530.png"/><Relationship Id="rId80" Type="http://schemas.openxmlformats.org/officeDocument/2006/relationships/image" Target="../media/image2503.png"/><Relationship Id="rId155" Type="http://schemas.openxmlformats.org/officeDocument/2006/relationships/customXml" Target="../ink/ink2558.xml"/><Relationship Id="rId176" Type="http://schemas.openxmlformats.org/officeDocument/2006/relationships/image" Target="../media/image2551.png"/><Relationship Id="rId17" Type="http://schemas.openxmlformats.org/officeDocument/2006/relationships/customXml" Target="../ink/ink2489.xml"/><Relationship Id="rId38" Type="http://schemas.openxmlformats.org/officeDocument/2006/relationships/image" Target="../media/image2482.png"/><Relationship Id="rId59" Type="http://schemas.openxmlformats.org/officeDocument/2006/relationships/customXml" Target="../ink/ink2510.xml"/><Relationship Id="rId103" Type="http://schemas.openxmlformats.org/officeDocument/2006/relationships/customXml" Target="../ink/ink2532.xml"/><Relationship Id="rId124" Type="http://schemas.openxmlformats.org/officeDocument/2006/relationships/image" Target="../media/image2525.png"/><Relationship Id="rId70" Type="http://schemas.openxmlformats.org/officeDocument/2006/relationships/image" Target="../media/image2498.png"/><Relationship Id="rId91" Type="http://schemas.openxmlformats.org/officeDocument/2006/relationships/customXml" Target="../ink/ink2526.xml"/><Relationship Id="rId145" Type="http://schemas.openxmlformats.org/officeDocument/2006/relationships/customXml" Target="../ink/ink2553.xml"/><Relationship Id="rId166" Type="http://schemas.openxmlformats.org/officeDocument/2006/relationships/image" Target="../media/image2546.png"/><Relationship Id="rId1" Type="http://schemas.openxmlformats.org/officeDocument/2006/relationships/slideLayout" Target="../slideLayouts/slideLayout7.xml"/><Relationship Id="rId28" Type="http://schemas.openxmlformats.org/officeDocument/2006/relationships/image" Target="../media/image2477.png"/><Relationship Id="rId49" Type="http://schemas.openxmlformats.org/officeDocument/2006/relationships/customXml" Target="../ink/ink2505.xml"/><Relationship Id="rId114" Type="http://schemas.openxmlformats.org/officeDocument/2006/relationships/image" Target="../media/image2520.png"/></Relationships>
</file>

<file path=ppt/slides/_rels/slide35.xml.rels><?xml version="1.0" encoding="UTF-8" standalone="yes"?>
<Relationships xmlns="http://schemas.openxmlformats.org/package/2006/relationships"><Relationship Id="rId26" Type="http://schemas.openxmlformats.org/officeDocument/2006/relationships/customXml" Target="../ink/ink2584.xml"/><Relationship Id="rId21" Type="http://schemas.openxmlformats.org/officeDocument/2006/relationships/image" Target="../media/image2565.png"/><Relationship Id="rId42" Type="http://schemas.openxmlformats.org/officeDocument/2006/relationships/customXml" Target="../ink/ink2592.xml"/><Relationship Id="rId47" Type="http://schemas.openxmlformats.org/officeDocument/2006/relationships/image" Target="../media/image1890.png"/><Relationship Id="rId63" Type="http://schemas.openxmlformats.org/officeDocument/2006/relationships/image" Target="../media/image2585.png"/><Relationship Id="rId68" Type="http://schemas.openxmlformats.org/officeDocument/2006/relationships/customXml" Target="../ink/ink2605.xml"/><Relationship Id="rId84" Type="http://schemas.openxmlformats.org/officeDocument/2006/relationships/customXml" Target="../ink/ink2613.xml"/><Relationship Id="rId16" Type="http://schemas.openxmlformats.org/officeDocument/2006/relationships/customXml" Target="../ink/ink2579.xml"/><Relationship Id="rId11" Type="http://schemas.openxmlformats.org/officeDocument/2006/relationships/image" Target="../media/image2560.png"/><Relationship Id="rId32" Type="http://schemas.openxmlformats.org/officeDocument/2006/relationships/customXml" Target="../ink/ink2587.xml"/><Relationship Id="rId37" Type="http://schemas.openxmlformats.org/officeDocument/2006/relationships/image" Target="../media/image2573.png"/><Relationship Id="rId53" Type="http://schemas.openxmlformats.org/officeDocument/2006/relationships/image" Target="../media/image2580.png"/><Relationship Id="rId58" Type="http://schemas.openxmlformats.org/officeDocument/2006/relationships/customXml" Target="../ink/ink2600.xml"/><Relationship Id="rId74" Type="http://schemas.openxmlformats.org/officeDocument/2006/relationships/customXml" Target="../ink/ink2608.xml"/><Relationship Id="rId79" Type="http://schemas.openxmlformats.org/officeDocument/2006/relationships/image" Target="../media/image2593.png"/><Relationship Id="rId5" Type="http://schemas.openxmlformats.org/officeDocument/2006/relationships/image" Target="../media/image2557.png"/><Relationship Id="rId19" Type="http://schemas.openxmlformats.org/officeDocument/2006/relationships/image" Target="../media/image2564.png"/><Relationship Id="rId14" Type="http://schemas.openxmlformats.org/officeDocument/2006/relationships/customXml" Target="../ink/ink2578.xml"/><Relationship Id="rId22" Type="http://schemas.openxmlformats.org/officeDocument/2006/relationships/customXml" Target="../ink/ink2582.xml"/><Relationship Id="rId27" Type="http://schemas.openxmlformats.org/officeDocument/2006/relationships/image" Target="../media/image2568.png"/><Relationship Id="rId30" Type="http://schemas.openxmlformats.org/officeDocument/2006/relationships/customXml" Target="../ink/ink2586.xml"/><Relationship Id="rId35" Type="http://schemas.openxmlformats.org/officeDocument/2006/relationships/image" Target="../media/image2572.png"/><Relationship Id="rId43" Type="http://schemas.openxmlformats.org/officeDocument/2006/relationships/image" Target="../media/image2576.png"/><Relationship Id="rId48" Type="http://schemas.openxmlformats.org/officeDocument/2006/relationships/customXml" Target="../ink/ink2595.xml"/><Relationship Id="rId56" Type="http://schemas.openxmlformats.org/officeDocument/2006/relationships/customXml" Target="../ink/ink2599.xml"/><Relationship Id="rId64" Type="http://schemas.openxmlformats.org/officeDocument/2006/relationships/customXml" Target="../ink/ink2603.xml"/><Relationship Id="rId69" Type="http://schemas.openxmlformats.org/officeDocument/2006/relationships/image" Target="../media/image2588.png"/><Relationship Id="rId77" Type="http://schemas.openxmlformats.org/officeDocument/2006/relationships/image" Target="../media/image2592.png"/><Relationship Id="rId8" Type="http://schemas.openxmlformats.org/officeDocument/2006/relationships/customXml" Target="../ink/ink2575.xml"/><Relationship Id="rId51" Type="http://schemas.openxmlformats.org/officeDocument/2006/relationships/image" Target="../media/image2579.png"/><Relationship Id="rId72" Type="http://schemas.openxmlformats.org/officeDocument/2006/relationships/customXml" Target="../ink/ink2607.xml"/><Relationship Id="rId80" Type="http://schemas.openxmlformats.org/officeDocument/2006/relationships/customXml" Target="../ink/ink2611.xml"/><Relationship Id="rId85" Type="http://schemas.openxmlformats.org/officeDocument/2006/relationships/image" Target="../media/image2596.png"/><Relationship Id="rId3" Type="http://schemas.openxmlformats.org/officeDocument/2006/relationships/image" Target="../media/image2556.png"/><Relationship Id="rId12" Type="http://schemas.openxmlformats.org/officeDocument/2006/relationships/customXml" Target="../ink/ink2577.xml"/><Relationship Id="rId17" Type="http://schemas.openxmlformats.org/officeDocument/2006/relationships/image" Target="../media/image2563.png"/><Relationship Id="rId25" Type="http://schemas.openxmlformats.org/officeDocument/2006/relationships/image" Target="../media/image2567.png"/><Relationship Id="rId33" Type="http://schemas.openxmlformats.org/officeDocument/2006/relationships/image" Target="../media/image2571.png"/><Relationship Id="rId38" Type="http://schemas.openxmlformats.org/officeDocument/2006/relationships/customXml" Target="../ink/ink2590.xml"/><Relationship Id="rId46" Type="http://schemas.openxmlformats.org/officeDocument/2006/relationships/customXml" Target="../ink/ink2594.xml"/><Relationship Id="rId59" Type="http://schemas.openxmlformats.org/officeDocument/2006/relationships/image" Target="../media/image2583.png"/><Relationship Id="rId67" Type="http://schemas.openxmlformats.org/officeDocument/2006/relationships/image" Target="../media/image2587.png"/><Relationship Id="rId20" Type="http://schemas.openxmlformats.org/officeDocument/2006/relationships/customXml" Target="../ink/ink2581.xml"/><Relationship Id="rId41" Type="http://schemas.openxmlformats.org/officeDocument/2006/relationships/image" Target="../media/image2575.png"/><Relationship Id="rId54" Type="http://schemas.openxmlformats.org/officeDocument/2006/relationships/customXml" Target="../ink/ink2598.xml"/><Relationship Id="rId62" Type="http://schemas.openxmlformats.org/officeDocument/2006/relationships/customXml" Target="../ink/ink2602.xml"/><Relationship Id="rId70" Type="http://schemas.openxmlformats.org/officeDocument/2006/relationships/customXml" Target="../ink/ink2606.xml"/><Relationship Id="rId75" Type="http://schemas.openxmlformats.org/officeDocument/2006/relationships/image" Target="../media/image2591.png"/><Relationship Id="rId83" Type="http://schemas.openxmlformats.org/officeDocument/2006/relationships/image" Target="../media/image2595.png"/><Relationship Id="rId1" Type="http://schemas.openxmlformats.org/officeDocument/2006/relationships/slideLayout" Target="../slideLayouts/slideLayout7.xml"/><Relationship Id="rId6" Type="http://schemas.openxmlformats.org/officeDocument/2006/relationships/customXml" Target="../ink/ink2574.xml"/><Relationship Id="rId15" Type="http://schemas.openxmlformats.org/officeDocument/2006/relationships/image" Target="../media/image2562.png"/><Relationship Id="rId23" Type="http://schemas.openxmlformats.org/officeDocument/2006/relationships/image" Target="../media/image2566.png"/><Relationship Id="rId28" Type="http://schemas.openxmlformats.org/officeDocument/2006/relationships/customXml" Target="../ink/ink2585.xml"/><Relationship Id="rId36" Type="http://schemas.openxmlformats.org/officeDocument/2006/relationships/customXml" Target="../ink/ink2589.xml"/><Relationship Id="rId49" Type="http://schemas.openxmlformats.org/officeDocument/2006/relationships/image" Target="../media/image2578.png"/><Relationship Id="rId57" Type="http://schemas.openxmlformats.org/officeDocument/2006/relationships/image" Target="../media/image2582.png"/><Relationship Id="rId10" Type="http://schemas.openxmlformats.org/officeDocument/2006/relationships/customXml" Target="../ink/ink2576.xml"/><Relationship Id="rId31" Type="http://schemas.openxmlformats.org/officeDocument/2006/relationships/image" Target="../media/image2570.png"/><Relationship Id="rId44" Type="http://schemas.openxmlformats.org/officeDocument/2006/relationships/customXml" Target="../ink/ink2593.xml"/><Relationship Id="rId52" Type="http://schemas.openxmlformats.org/officeDocument/2006/relationships/customXml" Target="../ink/ink2597.xml"/><Relationship Id="rId60" Type="http://schemas.openxmlformats.org/officeDocument/2006/relationships/customXml" Target="../ink/ink2601.xml"/><Relationship Id="rId65" Type="http://schemas.openxmlformats.org/officeDocument/2006/relationships/image" Target="../media/image2586.png"/><Relationship Id="rId73" Type="http://schemas.openxmlformats.org/officeDocument/2006/relationships/image" Target="../media/image2590.png"/><Relationship Id="rId78" Type="http://schemas.openxmlformats.org/officeDocument/2006/relationships/customXml" Target="../ink/ink2610.xml"/><Relationship Id="rId81" Type="http://schemas.openxmlformats.org/officeDocument/2006/relationships/image" Target="../media/image2594.png"/><Relationship Id="rId4" Type="http://schemas.openxmlformats.org/officeDocument/2006/relationships/customXml" Target="../ink/ink2573.xml"/><Relationship Id="rId9" Type="http://schemas.openxmlformats.org/officeDocument/2006/relationships/image" Target="../media/image2559.png"/><Relationship Id="rId13" Type="http://schemas.openxmlformats.org/officeDocument/2006/relationships/image" Target="../media/image2561.png"/><Relationship Id="rId18" Type="http://schemas.openxmlformats.org/officeDocument/2006/relationships/customXml" Target="../ink/ink2580.xml"/><Relationship Id="rId39" Type="http://schemas.openxmlformats.org/officeDocument/2006/relationships/image" Target="../media/image2574.png"/><Relationship Id="rId34" Type="http://schemas.openxmlformats.org/officeDocument/2006/relationships/customXml" Target="../ink/ink2588.xml"/><Relationship Id="rId50" Type="http://schemas.openxmlformats.org/officeDocument/2006/relationships/customXml" Target="../ink/ink2596.xml"/><Relationship Id="rId55" Type="http://schemas.openxmlformats.org/officeDocument/2006/relationships/image" Target="../media/image2581.png"/><Relationship Id="rId76" Type="http://schemas.openxmlformats.org/officeDocument/2006/relationships/customXml" Target="../ink/ink2609.xml"/><Relationship Id="rId7" Type="http://schemas.openxmlformats.org/officeDocument/2006/relationships/image" Target="../media/image2558.png"/><Relationship Id="rId71" Type="http://schemas.openxmlformats.org/officeDocument/2006/relationships/image" Target="../media/image2589.png"/><Relationship Id="rId2" Type="http://schemas.openxmlformats.org/officeDocument/2006/relationships/notesSlide" Target="../notesSlides/notesSlide19.xml"/><Relationship Id="rId29" Type="http://schemas.openxmlformats.org/officeDocument/2006/relationships/image" Target="../media/image2569.png"/><Relationship Id="rId24" Type="http://schemas.openxmlformats.org/officeDocument/2006/relationships/customXml" Target="../ink/ink2583.xml"/><Relationship Id="rId40" Type="http://schemas.openxmlformats.org/officeDocument/2006/relationships/customXml" Target="../ink/ink2591.xml"/><Relationship Id="rId45" Type="http://schemas.openxmlformats.org/officeDocument/2006/relationships/image" Target="../media/image2577.png"/><Relationship Id="rId66" Type="http://schemas.openxmlformats.org/officeDocument/2006/relationships/customXml" Target="../ink/ink2604.xml"/><Relationship Id="rId61" Type="http://schemas.openxmlformats.org/officeDocument/2006/relationships/image" Target="../media/image2584.png"/><Relationship Id="rId82" Type="http://schemas.openxmlformats.org/officeDocument/2006/relationships/customXml" Target="../ink/ink2612.xml"/></Relationships>
</file>

<file path=ppt/slides/_rels/slide36.xml.rels><?xml version="1.0" encoding="UTF-8" standalone="yes"?>
<Relationships xmlns="http://schemas.openxmlformats.org/package/2006/relationships"><Relationship Id="rId13" Type="http://schemas.openxmlformats.org/officeDocument/2006/relationships/image" Target="../media/image2602.png"/><Relationship Id="rId18" Type="http://schemas.openxmlformats.org/officeDocument/2006/relationships/customXml" Target="../ink/ink2621.xml"/><Relationship Id="rId26" Type="http://schemas.openxmlformats.org/officeDocument/2006/relationships/customXml" Target="../ink/ink2625.xml"/><Relationship Id="rId39" Type="http://schemas.openxmlformats.org/officeDocument/2006/relationships/customXml" Target="../ink/ink2632.xml"/><Relationship Id="rId21" Type="http://schemas.openxmlformats.org/officeDocument/2006/relationships/image" Target="../media/image2605.png"/><Relationship Id="rId34" Type="http://schemas.openxmlformats.org/officeDocument/2006/relationships/customXml" Target="../ink/ink2629.xml"/><Relationship Id="rId42" Type="http://schemas.openxmlformats.org/officeDocument/2006/relationships/image" Target="../media/image2615.png"/><Relationship Id="rId47" Type="http://schemas.openxmlformats.org/officeDocument/2006/relationships/customXml" Target="../ink/ink2636.xml"/><Relationship Id="rId50" Type="http://schemas.openxmlformats.org/officeDocument/2006/relationships/image" Target="../media/image2619.png"/><Relationship Id="rId55" Type="http://schemas.openxmlformats.org/officeDocument/2006/relationships/customXml" Target="../ink/ink2640.xml"/><Relationship Id="rId7" Type="http://schemas.openxmlformats.org/officeDocument/2006/relationships/image" Target="../media/image2599.png"/><Relationship Id="rId2" Type="http://schemas.openxmlformats.org/officeDocument/2006/relationships/notesSlide" Target="../notesSlides/notesSlide20.xml"/><Relationship Id="rId16" Type="http://schemas.openxmlformats.org/officeDocument/2006/relationships/customXml" Target="../ink/ink2620.xml"/><Relationship Id="rId29" Type="http://schemas.openxmlformats.org/officeDocument/2006/relationships/image" Target="../media/image2609.png"/><Relationship Id="rId11" Type="http://schemas.openxmlformats.org/officeDocument/2006/relationships/image" Target="../media/image2601.png"/><Relationship Id="rId24" Type="http://schemas.openxmlformats.org/officeDocument/2006/relationships/customXml" Target="../ink/ink2624.xml"/><Relationship Id="rId32" Type="http://schemas.openxmlformats.org/officeDocument/2006/relationships/customXml" Target="../ink/ink2628.xml"/><Relationship Id="rId37" Type="http://schemas.openxmlformats.org/officeDocument/2006/relationships/customXml" Target="../ink/ink2631.xml"/><Relationship Id="rId40" Type="http://schemas.openxmlformats.org/officeDocument/2006/relationships/image" Target="../media/image2614.png"/><Relationship Id="rId45" Type="http://schemas.openxmlformats.org/officeDocument/2006/relationships/customXml" Target="../ink/ink2635.xml"/><Relationship Id="rId53" Type="http://schemas.openxmlformats.org/officeDocument/2006/relationships/customXml" Target="../ink/ink2639.xml"/><Relationship Id="rId5" Type="http://schemas.openxmlformats.org/officeDocument/2006/relationships/image" Target="../media/image2598.png"/><Relationship Id="rId10" Type="http://schemas.openxmlformats.org/officeDocument/2006/relationships/customXml" Target="../ink/ink2617.xml"/><Relationship Id="rId19" Type="http://schemas.openxmlformats.org/officeDocument/2006/relationships/image" Target="../media/image1890.png"/><Relationship Id="rId31" Type="http://schemas.openxmlformats.org/officeDocument/2006/relationships/image" Target="../media/image2610.png"/><Relationship Id="rId44" Type="http://schemas.openxmlformats.org/officeDocument/2006/relationships/image" Target="../media/image2616.png"/><Relationship Id="rId52" Type="http://schemas.openxmlformats.org/officeDocument/2006/relationships/image" Target="../media/image2620.png"/><Relationship Id="rId4" Type="http://schemas.openxmlformats.org/officeDocument/2006/relationships/customXml" Target="../ink/ink2614.xml"/><Relationship Id="rId9" Type="http://schemas.openxmlformats.org/officeDocument/2006/relationships/image" Target="../media/image2600.png"/><Relationship Id="rId14" Type="http://schemas.openxmlformats.org/officeDocument/2006/relationships/customXml" Target="../ink/ink2619.xml"/><Relationship Id="rId22" Type="http://schemas.openxmlformats.org/officeDocument/2006/relationships/customXml" Target="../ink/ink2623.xml"/><Relationship Id="rId27" Type="http://schemas.openxmlformats.org/officeDocument/2006/relationships/image" Target="../media/image2608.png"/><Relationship Id="rId30" Type="http://schemas.openxmlformats.org/officeDocument/2006/relationships/customXml" Target="../ink/ink2627.xml"/><Relationship Id="rId35" Type="http://schemas.openxmlformats.org/officeDocument/2006/relationships/image" Target="../media/image2612.png"/><Relationship Id="rId43" Type="http://schemas.openxmlformats.org/officeDocument/2006/relationships/customXml" Target="../ink/ink2634.xml"/><Relationship Id="rId48" Type="http://schemas.openxmlformats.org/officeDocument/2006/relationships/image" Target="../media/image2618.png"/><Relationship Id="rId56" Type="http://schemas.openxmlformats.org/officeDocument/2006/relationships/image" Target="../media/image2622.png"/><Relationship Id="rId8" Type="http://schemas.openxmlformats.org/officeDocument/2006/relationships/customXml" Target="../ink/ink2616.xml"/><Relationship Id="rId51" Type="http://schemas.openxmlformats.org/officeDocument/2006/relationships/customXml" Target="../ink/ink2638.xml"/><Relationship Id="rId3" Type="http://schemas.openxmlformats.org/officeDocument/2006/relationships/image" Target="../media/image2597.png"/><Relationship Id="rId12" Type="http://schemas.openxmlformats.org/officeDocument/2006/relationships/customXml" Target="../ink/ink2618.xml"/><Relationship Id="rId17" Type="http://schemas.openxmlformats.org/officeDocument/2006/relationships/image" Target="../media/image2604.png"/><Relationship Id="rId25" Type="http://schemas.openxmlformats.org/officeDocument/2006/relationships/image" Target="../media/image2607.png"/><Relationship Id="rId33" Type="http://schemas.openxmlformats.org/officeDocument/2006/relationships/image" Target="../media/image2611.png"/><Relationship Id="rId38" Type="http://schemas.openxmlformats.org/officeDocument/2006/relationships/image" Target="../media/image2613.png"/><Relationship Id="rId46" Type="http://schemas.openxmlformats.org/officeDocument/2006/relationships/image" Target="../media/image2617.png"/><Relationship Id="rId20" Type="http://schemas.openxmlformats.org/officeDocument/2006/relationships/customXml" Target="../ink/ink2622.xml"/><Relationship Id="rId41" Type="http://schemas.openxmlformats.org/officeDocument/2006/relationships/customXml" Target="../ink/ink2633.xml"/><Relationship Id="rId54" Type="http://schemas.openxmlformats.org/officeDocument/2006/relationships/image" Target="../media/image2621.png"/><Relationship Id="rId1" Type="http://schemas.openxmlformats.org/officeDocument/2006/relationships/slideLayout" Target="../slideLayouts/slideLayout7.xml"/><Relationship Id="rId6" Type="http://schemas.openxmlformats.org/officeDocument/2006/relationships/customXml" Target="../ink/ink2615.xml"/><Relationship Id="rId15" Type="http://schemas.openxmlformats.org/officeDocument/2006/relationships/image" Target="../media/image2603.png"/><Relationship Id="rId23" Type="http://schemas.openxmlformats.org/officeDocument/2006/relationships/image" Target="../media/image2606.png"/><Relationship Id="rId28" Type="http://schemas.openxmlformats.org/officeDocument/2006/relationships/customXml" Target="../ink/ink2626.xml"/><Relationship Id="rId36" Type="http://schemas.openxmlformats.org/officeDocument/2006/relationships/customXml" Target="../ink/ink2630.xml"/><Relationship Id="rId49" Type="http://schemas.openxmlformats.org/officeDocument/2006/relationships/customXml" Target="../ink/ink2637.xml"/></Relationships>
</file>

<file path=ppt/slides/_rels/slide37.xml.rels><?xml version="1.0" encoding="UTF-8" standalone="yes"?>
<Relationships xmlns="http://schemas.openxmlformats.org/package/2006/relationships"><Relationship Id="rId26" Type="http://schemas.openxmlformats.org/officeDocument/2006/relationships/customXml" Target="../ink/ink2652.xml"/><Relationship Id="rId21" Type="http://schemas.openxmlformats.org/officeDocument/2006/relationships/image" Target="../media/image2632.png"/><Relationship Id="rId42" Type="http://schemas.openxmlformats.org/officeDocument/2006/relationships/customXml" Target="../ink/ink2660.xml"/><Relationship Id="rId47" Type="http://schemas.openxmlformats.org/officeDocument/2006/relationships/image" Target="../media/image2645.png"/><Relationship Id="rId63" Type="http://schemas.openxmlformats.org/officeDocument/2006/relationships/image" Target="../media/image2653.png"/><Relationship Id="rId68" Type="http://schemas.openxmlformats.org/officeDocument/2006/relationships/customXml" Target="../ink/ink2673.xml"/><Relationship Id="rId2" Type="http://schemas.openxmlformats.org/officeDocument/2006/relationships/notesSlide" Target="../notesSlides/notesSlide21.xml"/><Relationship Id="rId16" Type="http://schemas.openxmlformats.org/officeDocument/2006/relationships/customXml" Target="../ink/ink2647.xml"/><Relationship Id="rId29" Type="http://schemas.openxmlformats.org/officeDocument/2006/relationships/image" Target="../media/image2636.png"/><Relationship Id="rId11" Type="http://schemas.openxmlformats.org/officeDocument/2006/relationships/image" Target="../media/image2627.png"/><Relationship Id="rId24" Type="http://schemas.openxmlformats.org/officeDocument/2006/relationships/customXml" Target="../ink/ink2651.xml"/><Relationship Id="rId32" Type="http://schemas.openxmlformats.org/officeDocument/2006/relationships/customXml" Target="../ink/ink2655.xml"/><Relationship Id="rId37" Type="http://schemas.openxmlformats.org/officeDocument/2006/relationships/image" Target="../media/image2640.png"/><Relationship Id="rId40" Type="http://schemas.openxmlformats.org/officeDocument/2006/relationships/customXml" Target="../ink/ink2659.xml"/><Relationship Id="rId45" Type="http://schemas.openxmlformats.org/officeDocument/2006/relationships/image" Target="../media/image2644.png"/><Relationship Id="rId53" Type="http://schemas.openxmlformats.org/officeDocument/2006/relationships/image" Target="../media/image2648.png"/><Relationship Id="rId58" Type="http://schemas.openxmlformats.org/officeDocument/2006/relationships/customXml" Target="../ink/ink2668.xml"/><Relationship Id="rId66" Type="http://schemas.openxmlformats.org/officeDocument/2006/relationships/customXml" Target="../ink/ink2672.xml"/><Relationship Id="rId74" Type="http://schemas.openxmlformats.org/officeDocument/2006/relationships/customXml" Target="../ink/ink2676.xml"/><Relationship Id="rId5" Type="http://schemas.openxmlformats.org/officeDocument/2006/relationships/image" Target="../media/image2624.png"/><Relationship Id="rId61" Type="http://schemas.openxmlformats.org/officeDocument/2006/relationships/image" Target="../media/image2652.png"/><Relationship Id="rId19" Type="http://schemas.openxmlformats.org/officeDocument/2006/relationships/image" Target="../media/image2631.png"/><Relationship Id="rId14" Type="http://schemas.openxmlformats.org/officeDocument/2006/relationships/customXml" Target="../ink/ink2646.xml"/><Relationship Id="rId22" Type="http://schemas.openxmlformats.org/officeDocument/2006/relationships/customXml" Target="../ink/ink2650.xml"/><Relationship Id="rId27" Type="http://schemas.openxmlformats.org/officeDocument/2006/relationships/image" Target="../media/image2635.png"/><Relationship Id="rId30" Type="http://schemas.openxmlformats.org/officeDocument/2006/relationships/customXml" Target="../ink/ink2654.xml"/><Relationship Id="rId35" Type="http://schemas.openxmlformats.org/officeDocument/2006/relationships/image" Target="../media/image2639.png"/><Relationship Id="rId43" Type="http://schemas.openxmlformats.org/officeDocument/2006/relationships/image" Target="../media/image2643.png"/><Relationship Id="rId48" Type="http://schemas.openxmlformats.org/officeDocument/2006/relationships/customXml" Target="../ink/ink2663.xml"/><Relationship Id="rId56" Type="http://schemas.openxmlformats.org/officeDocument/2006/relationships/customXml" Target="../ink/ink2667.xml"/><Relationship Id="rId64" Type="http://schemas.openxmlformats.org/officeDocument/2006/relationships/customXml" Target="../ink/ink2671.xml"/><Relationship Id="rId69" Type="http://schemas.openxmlformats.org/officeDocument/2006/relationships/image" Target="../media/image2656.png"/><Relationship Id="rId8" Type="http://schemas.openxmlformats.org/officeDocument/2006/relationships/customXml" Target="../ink/ink2643.xml"/><Relationship Id="rId51" Type="http://schemas.openxmlformats.org/officeDocument/2006/relationships/image" Target="../media/image2647.png"/><Relationship Id="rId72" Type="http://schemas.openxmlformats.org/officeDocument/2006/relationships/customXml" Target="../ink/ink2675.xml"/><Relationship Id="rId3" Type="http://schemas.openxmlformats.org/officeDocument/2006/relationships/image" Target="../media/image2623.png"/><Relationship Id="rId12" Type="http://schemas.openxmlformats.org/officeDocument/2006/relationships/customXml" Target="../ink/ink2645.xml"/><Relationship Id="rId17" Type="http://schemas.openxmlformats.org/officeDocument/2006/relationships/image" Target="../media/image2630.png"/><Relationship Id="rId25" Type="http://schemas.openxmlformats.org/officeDocument/2006/relationships/image" Target="../media/image2634.png"/><Relationship Id="rId33" Type="http://schemas.openxmlformats.org/officeDocument/2006/relationships/image" Target="../media/image2638.png"/><Relationship Id="rId38" Type="http://schemas.openxmlformats.org/officeDocument/2006/relationships/customXml" Target="../ink/ink2658.xml"/><Relationship Id="rId46" Type="http://schemas.openxmlformats.org/officeDocument/2006/relationships/customXml" Target="../ink/ink2662.xml"/><Relationship Id="rId59" Type="http://schemas.openxmlformats.org/officeDocument/2006/relationships/image" Target="../media/image2651.png"/><Relationship Id="rId67" Type="http://schemas.openxmlformats.org/officeDocument/2006/relationships/image" Target="../media/image2655.png"/><Relationship Id="rId20" Type="http://schemas.openxmlformats.org/officeDocument/2006/relationships/customXml" Target="../ink/ink2649.xml"/><Relationship Id="rId41" Type="http://schemas.openxmlformats.org/officeDocument/2006/relationships/image" Target="../media/image2642.png"/><Relationship Id="rId54" Type="http://schemas.openxmlformats.org/officeDocument/2006/relationships/customXml" Target="../ink/ink2666.xml"/><Relationship Id="rId62" Type="http://schemas.openxmlformats.org/officeDocument/2006/relationships/customXml" Target="../ink/ink2670.xml"/><Relationship Id="rId70" Type="http://schemas.openxmlformats.org/officeDocument/2006/relationships/customXml" Target="../ink/ink2674.xml"/><Relationship Id="rId75" Type="http://schemas.openxmlformats.org/officeDocument/2006/relationships/image" Target="../media/image2659.png"/><Relationship Id="rId1" Type="http://schemas.openxmlformats.org/officeDocument/2006/relationships/slideLayout" Target="../slideLayouts/slideLayout7.xml"/><Relationship Id="rId6" Type="http://schemas.openxmlformats.org/officeDocument/2006/relationships/customXml" Target="../ink/ink2642.xml"/><Relationship Id="rId15" Type="http://schemas.openxmlformats.org/officeDocument/2006/relationships/image" Target="../media/image2629.png"/><Relationship Id="rId23" Type="http://schemas.openxmlformats.org/officeDocument/2006/relationships/image" Target="../media/image2633.png"/><Relationship Id="rId28" Type="http://schemas.openxmlformats.org/officeDocument/2006/relationships/customXml" Target="../ink/ink2653.xml"/><Relationship Id="rId36" Type="http://schemas.openxmlformats.org/officeDocument/2006/relationships/customXml" Target="../ink/ink2657.xml"/><Relationship Id="rId49" Type="http://schemas.openxmlformats.org/officeDocument/2006/relationships/image" Target="../media/image2646.png"/><Relationship Id="rId57" Type="http://schemas.openxmlformats.org/officeDocument/2006/relationships/image" Target="../media/image2650.png"/><Relationship Id="rId10" Type="http://schemas.openxmlformats.org/officeDocument/2006/relationships/customXml" Target="../ink/ink2644.xml"/><Relationship Id="rId31" Type="http://schemas.openxmlformats.org/officeDocument/2006/relationships/image" Target="../media/image2637.png"/><Relationship Id="rId44" Type="http://schemas.openxmlformats.org/officeDocument/2006/relationships/customXml" Target="../ink/ink2661.xml"/><Relationship Id="rId52" Type="http://schemas.openxmlformats.org/officeDocument/2006/relationships/customXml" Target="../ink/ink2665.xml"/><Relationship Id="rId60" Type="http://schemas.openxmlformats.org/officeDocument/2006/relationships/customXml" Target="../ink/ink2669.xml"/><Relationship Id="rId65" Type="http://schemas.openxmlformats.org/officeDocument/2006/relationships/image" Target="../media/image2654.png"/><Relationship Id="rId73" Type="http://schemas.openxmlformats.org/officeDocument/2006/relationships/image" Target="../media/image2658.png"/><Relationship Id="rId4" Type="http://schemas.openxmlformats.org/officeDocument/2006/relationships/customXml" Target="../ink/ink2641.xml"/><Relationship Id="rId9" Type="http://schemas.openxmlformats.org/officeDocument/2006/relationships/image" Target="../media/image2626.png"/><Relationship Id="rId13" Type="http://schemas.openxmlformats.org/officeDocument/2006/relationships/image" Target="../media/image2628.png"/><Relationship Id="rId18" Type="http://schemas.openxmlformats.org/officeDocument/2006/relationships/customXml" Target="../ink/ink2648.xml"/><Relationship Id="rId39" Type="http://schemas.openxmlformats.org/officeDocument/2006/relationships/image" Target="../media/image2641.png"/><Relationship Id="rId34" Type="http://schemas.openxmlformats.org/officeDocument/2006/relationships/customXml" Target="../ink/ink2656.xml"/><Relationship Id="rId50" Type="http://schemas.openxmlformats.org/officeDocument/2006/relationships/customXml" Target="../ink/ink2664.xml"/><Relationship Id="rId55" Type="http://schemas.openxmlformats.org/officeDocument/2006/relationships/image" Target="../media/image2649.png"/><Relationship Id="rId7" Type="http://schemas.openxmlformats.org/officeDocument/2006/relationships/image" Target="../media/image2625.png"/><Relationship Id="rId71" Type="http://schemas.openxmlformats.org/officeDocument/2006/relationships/image" Target="../media/image2657.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8" Type="http://schemas.openxmlformats.org/officeDocument/2006/relationships/image" Target="../media/image2662.png"/><Relationship Id="rId3" Type="http://schemas.openxmlformats.org/officeDocument/2006/relationships/customXml" Target="../ink/ink2677.xml"/><Relationship Id="rId7" Type="http://schemas.openxmlformats.org/officeDocument/2006/relationships/customXml" Target="../ink/ink2679.xml"/><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2661.png"/><Relationship Id="rId5" Type="http://schemas.openxmlformats.org/officeDocument/2006/relationships/customXml" Target="../ink/ink2678.xml"/><Relationship Id="rId4" Type="http://schemas.openxmlformats.org/officeDocument/2006/relationships/image" Target="../media/image2660.png"/></Relationships>
</file>

<file path=ppt/slides/_rels/slide40.xml.rels><?xml version="1.0" encoding="UTF-8" standalone="yes"?>
<Relationships xmlns="http://schemas.openxmlformats.org/package/2006/relationships"><Relationship Id="rId26" Type="http://schemas.openxmlformats.org/officeDocument/2006/relationships/image" Target="../media/image2674.png"/><Relationship Id="rId117" Type="http://schemas.openxmlformats.org/officeDocument/2006/relationships/customXml" Target="../ink/ink2737.xml"/><Relationship Id="rId21" Type="http://schemas.openxmlformats.org/officeDocument/2006/relationships/customXml" Target="../ink/ink2689.xml"/><Relationship Id="rId42" Type="http://schemas.openxmlformats.org/officeDocument/2006/relationships/image" Target="../media/image2682.png"/><Relationship Id="rId47" Type="http://schemas.openxmlformats.org/officeDocument/2006/relationships/customXml" Target="../ink/ink2702.xml"/><Relationship Id="rId63" Type="http://schemas.openxmlformats.org/officeDocument/2006/relationships/customXml" Target="../ink/ink2710.xml"/><Relationship Id="rId68" Type="http://schemas.openxmlformats.org/officeDocument/2006/relationships/image" Target="../media/image2695.png"/><Relationship Id="rId84" Type="http://schemas.openxmlformats.org/officeDocument/2006/relationships/image" Target="../media/image2703.png"/><Relationship Id="rId89" Type="http://schemas.openxmlformats.org/officeDocument/2006/relationships/customXml" Target="../ink/ink2723.xml"/><Relationship Id="rId112" Type="http://schemas.openxmlformats.org/officeDocument/2006/relationships/image" Target="../media/image2716.png"/><Relationship Id="rId16" Type="http://schemas.openxmlformats.org/officeDocument/2006/relationships/image" Target="../media/image2669.png"/><Relationship Id="rId107" Type="http://schemas.openxmlformats.org/officeDocument/2006/relationships/customXml" Target="../ink/ink2732.xml"/><Relationship Id="rId11" Type="http://schemas.openxmlformats.org/officeDocument/2006/relationships/customXml" Target="../ink/ink2684.xml"/><Relationship Id="rId32" Type="http://schemas.openxmlformats.org/officeDocument/2006/relationships/image" Target="../media/image2677.png"/><Relationship Id="rId37" Type="http://schemas.openxmlformats.org/officeDocument/2006/relationships/customXml" Target="../ink/ink2697.xml"/><Relationship Id="rId53" Type="http://schemas.openxmlformats.org/officeDocument/2006/relationships/customXml" Target="../ink/ink2705.xml"/><Relationship Id="rId58" Type="http://schemas.openxmlformats.org/officeDocument/2006/relationships/image" Target="../media/image2690.png"/><Relationship Id="rId74" Type="http://schemas.openxmlformats.org/officeDocument/2006/relationships/image" Target="../media/image2698.png"/><Relationship Id="rId79" Type="http://schemas.openxmlformats.org/officeDocument/2006/relationships/customXml" Target="../ink/ink2718.xml"/><Relationship Id="rId102" Type="http://schemas.openxmlformats.org/officeDocument/2006/relationships/image" Target="../media/image2711.png"/><Relationship Id="rId123" Type="http://schemas.openxmlformats.org/officeDocument/2006/relationships/customXml" Target="../ink/ink2740.xml"/><Relationship Id="rId128" Type="http://schemas.openxmlformats.org/officeDocument/2006/relationships/image" Target="../media/image2724.png"/><Relationship Id="rId5" Type="http://schemas.openxmlformats.org/officeDocument/2006/relationships/customXml" Target="../ink/ink2681.xml"/><Relationship Id="rId90" Type="http://schemas.openxmlformats.org/officeDocument/2006/relationships/image" Target="../media/image2705.png"/><Relationship Id="rId95" Type="http://schemas.openxmlformats.org/officeDocument/2006/relationships/customXml" Target="../ink/ink2726.xml"/><Relationship Id="rId22" Type="http://schemas.openxmlformats.org/officeDocument/2006/relationships/image" Target="../media/image2672.png"/><Relationship Id="rId27" Type="http://schemas.openxmlformats.org/officeDocument/2006/relationships/customXml" Target="../ink/ink2692.xml"/><Relationship Id="rId43" Type="http://schemas.openxmlformats.org/officeDocument/2006/relationships/customXml" Target="../ink/ink2700.xml"/><Relationship Id="rId48" Type="http://schemas.openxmlformats.org/officeDocument/2006/relationships/image" Target="../media/image2685.png"/><Relationship Id="rId64" Type="http://schemas.openxmlformats.org/officeDocument/2006/relationships/image" Target="../media/image2693.png"/><Relationship Id="rId69" Type="http://schemas.openxmlformats.org/officeDocument/2006/relationships/customXml" Target="../ink/ink2713.xml"/><Relationship Id="rId113" Type="http://schemas.openxmlformats.org/officeDocument/2006/relationships/customXml" Target="../ink/ink2735.xml"/><Relationship Id="rId118" Type="http://schemas.openxmlformats.org/officeDocument/2006/relationships/image" Target="../media/image2719.png"/><Relationship Id="rId80" Type="http://schemas.openxmlformats.org/officeDocument/2006/relationships/image" Target="../media/image2701.png"/><Relationship Id="rId85" Type="http://schemas.openxmlformats.org/officeDocument/2006/relationships/customXml" Target="../ink/ink2721.xml"/><Relationship Id="rId12" Type="http://schemas.openxmlformats.org/officeDocument/2006/relationships/image" Target="../media/image2667.png"/><Relationship Id="rId17" Type="http://schemas.openxmlformats.org/officeDocument/2006/relationships/customXml" Target="../ink/ink2687.xml"/><Relationship Id="rId33" Type="http://schemas.openxmlformats.org/officeDocument/2006/relationships/customXml" Target="../ink/ink2695.xml"/><Relationship Id="rId38" Type="http://schemas.openxmlformats.org/officeDocument/2006/relationships/image" Target="../media/image2680.png"/><Relationship Id="rId59" Type="http://schemas.openxmlformats.org/officeDocument/2006/relationships/customXml" Target="../ink/ink2708.xml"/><Relationship Id="rId103" Type="http://schemas.openxmlformats.org/officeDocument/2006/relationships/customXml" Target="../ink/ink2730.xml"/><Relationship Id="rId108" Type="http://schemas.openxmlformats.org/officeDocument/2006/relationships/image" Target="../media/image2714.png"/><Relationship Id="rId124" Type="http://schemas.openxmlformats.org/officeDocument/2006/relationships/image" Target="../media/image2722.png"/><Relationship Id="rId54" Type="http://schemas.openxmlformats.org/officeDocument/2006/relationships/image" Target="../media/image2688.png"/><Relationship Id="rId70" Type="http://schemas.openxmlformats.org/officeDocument/2006/relationships/image" Target="../media/image2696.png"/><Relationship Id="rId75" Type="http://schemas.openxmlformats.org/officeDocument/2006/relationships/customXml" Target="../ink/ink2716.xml"/><Relationship Id="rId91" Type="http://schemas.openxmlformats.org/officeDocument/2006/relationships/customXml" Target="../ink/ink2724.xml"/><Relationship Id="rId96" Type="http://schemas.openxmlformats.org/officeDocument/2006/relationships/image" Target="../media/image2708.png"/><Relationship Id="rId1" Type="http://schemas.openxmlformats.org/officeDocument/2006/relationships/slideLayout" Target="../slideLayouts/slideLayout7.xml"/><Relationship Id="rId6" Type="http://schemas.openxmlformats.org/officeDocument/2006/relationships/image" Target="../media/image2664.png"/><Relationship Id="rId23" Type="http://schemas.openxmlformats.org/officeDocument/2006/relationships/customXml" Target="../ink/ink2690.xml"/><Relationship Id="rId28" Type="http://schemas.openxmlformats.org/officeDocument/2006/relationships/image" Target="../media/image2675.png"/><Relationship Id="rId49" Type="http://schemas.openxmlformats.org/officeDocument/2006/relationships/customXml" Target="../ink/ink2703.xml"/><Relationship Id="rId114" Type="http://schemas.openxmlformats.org/officeDocument/2006/relationships/image" Target="../media/image2717.png"/><Relationship Id="rId119" Type="http://schemas.openxmlformats.org/officeDocument/2006/relationships/customXml" Target="../ink/ink2738.xml"/><Relationship Id="rId44" Type="http://schemas.openxmlformats.org/officeDocument/2006/relationships/image" Target="../media/image2683.png"/><Relationship Id="rId60" Type="http://schemas.openxmlformats.org/officeDocument/2006/relationships/image" Target="../media/image2691.png"/><Relationship Id="rId65" Type="http://schemas.openxmlformats.org/officeDocument/2006/relationships/customXml" Target="../ink/ink2711.xml"/><Relationship Id="rId81" Type="http://schemas.openxmlformats.org/officeDocument/2006/relationships/customXml" Target="../ink/ink2719.xml"/><Relationship Id="rId86" Type="http://schemas.openxmlformats.org/officeDocument/2006/relationships/image" Target="../media/image2704.png"/><Relationship Id="rId13" Type="http://schemas.openxmlformats.org/officeDocument/2006/relationships/customXml" Target="../ink/ink2685.xml"/><Relationship Id="rId18" Type="http://schemas.openxmlformats.org/officeDocument/2006/relationships/image" Target="../media/image2670.png"/><Relationship Id="rId39" Type="http://schemas.openxmlformats.org/officeDocument/2006/relationships/customXml" Target="../ink/ink2698.xml"/><Relationship Id="rId109" Type="http://schemas.openxmlformats.org/officeDocument/2006/relationships/customXml" Target="../ink/ink2733.xml"/><Relationship Id="rId34" Type="http://schemas.openxmlformats.org/officeDocument/2006/relationships/image" Target="../media/image2678.png"/><Relationship Id="rId50" Type="http://schemas.openxmlformats.org/officeDocument/2006/relationships/image" Target="../media/image2686.png"/><Relationship Id="rId55" Type="http://schemas.openxmlformats.org/officeDocument/2006/relationships/customXml" Target="../ink/ink2706.xml"/><Relationship Id="rId76" Type="http://schemas.openxmlformats.org/officeDocument/2006/relationships/image" Target="../media/image2699.png"/><Relationship Id="rId97" Type="http://schemas.openxmlformats.org/officeDocument/2006/relationships/customXml" Target="../ink/ink2727.xml"/><Relationship Id="rId104" Type="http://schemas.openxmlformats.org/officeDocument/2006/relationships/image" Target="../media/image2712.png"/><Relationship Id="rId120" Type="http://schemas.openxmlformats.org/officeDocument/2006/relationships/image" Target="../media/image2720.png"/><Relationship Id="rId125" Type="http://schemas.openxmlformats.org/officeDocument/2006/relationships/customXml" Target="../ink/ink2741.xml"/><Relationship Id="rId7" Type="http://schemas.openxmlformats.org/officeDocument/2006/relationships/customXml" Target="../ink/ink2682.xml"/><Relationship Id="rId71" Type="http://schemas.openxmlformats.org/officeDocument/2006/relationships/customXml" Target="../ink/ink2714.xml"/><Relationship Id="rId92" Type="http://schemas.openxmlformats.org/officeDocument/2006/relationships/image" Target="../media/image2706.png"/><Relationship Id="rId2" Type="http://schemas.openxmlformats.org/officeDocument/2006/relationships/notesSlide" Target="../notesSlides/notesSlide24.xml"/><Relationship Id="rId29" Type="http://schemas.openxmlformats.org/officeDocument/2006/relationships/customXml" Target="../ink/ink2693.xml"/><Relationship Id="rId24" Type="http://schemas.openxmlformats.org/officeDocument/2006/relationships/image" Target="../media/image2673.png"/><Relationship Id="rId40" Type="http://schemas.openxmlformats.org/officeDocument/2006/relationships/image" Target="../media/image2681.png"/><Relationship Id="rId45" Type="http://schemas.openxmlformats.org/officeDocument/2006/relationships/customXml" Target="../ink/ink2701.xml"/><Relationship Id="rId66" Type="http://schemas.openxmlformats.org/officeDocument/2006/relationships/image" Target="../media/image2694.png"/><Relationship Id="rId87" Type="http://schemas.openxmlformats.org/officeDocument/2006/relationships/customXml" Target="../ink/ink2722.xml"/><Relationship Id="rId110" Type="http://schemas.openxmlformats.org/officeDocument/2006/relationships/image" Target="../media/image2715.png"/><Relationship Id="rId115" Type="http://schemas.openxmlformats.org/officeDocument/2006/relationships/customXml" Target="../ink/ink2736.xml"/><Relationship Id="rId61" Type="http://schemas.openxmlformats.org/officeDocument/2006/relationships/customXml" Target="../ink/ink2709.xml"/><Relationship Id="rId82" Type="http://schemas.openxmlformats.org/officeDocument/2006/relationships/image" Target="../media/image2702.png"/><Relationship Id="rId19" Type="http://schemas.openxmlformats.org/officeDocument/2006/relationships/customXml" Target="../ink/ink2688.xml"/><Relationship Id="rId14" Type="http://schemas.openxmlformats.org/officeDocument/2006/relationships/image" Target="../media/image2668.png"/><Relationship Id="rId30" Type="http://schemas.openxmlformats.org/officeDocument/2006/relationships/image" Target="../media/image2676.png"/><Relationship Id="rId35" Type="http://schemas.openxmlformats.org/officeDocument/2006/relationships/customXml" Target="../ink/ink2696.xml"/><Relationship Id="rId56" Type="http://schemas.openxmlformats.org/officeDocument/2006/relationships/image" Target="../media/image2689.png"/><Relationship Id="rId77" Type="http://schemas.openxmlformats.org/officeDocument/2006/relationships/customXml" Target="../ink/ink2717.xml"/><Relationship Id="rId100" Type="http://schemas.openxmlformats.org/officeDocument/2006/relationships/image" Target="../media/image2710.png"/><Relationship Id="rId105" Type="http://schemas.openxmlformats.org/officeDocument/2006/relationships/customXml" Target="../ink/ink2731.xml"/><Relationship Id="rId126" Type="http://schemas.openxmlformats.org/officeDocument/2006/relationships/image" Target="../media/image2723.png"/><Relationship Id="rId8" Type="http://schemas.openxmlformats.org/officeDocument/2006/relationships/image" Target="../media/image2665.png"/><Relationship Id="rId51" Type="http://schemas.openxmlformats.org/officeDocument/2006/relationships/customXml" Target="../ink/ink2704.xml"/><Relationship Id="rId72" Type="http://schemas.openxmlformats.org/officeDocument/2006/relationships/image" Target="../media/image2697.png"/><Relationship Id="rId93" Type="http://schemas.openxmlformats.org/officeDocument/2006/relationships/customXml" Target="../ink/ink2725.xml"/><Relationship Id="rId98" Type="http://schemas.openxmlformats.org/officeDocument/2006/relationships/image" Target="../media/image2709.png"/><Relationship Id="rId121" Type="http://schemas.openxmlformats.org/officeDocument/2006/relationships/customXml" Target="../ink/ink2739.xml"/><Relationship Id="rId3" Type="http://schemas.openxmlformats.org/officeDocument/2006/relationships/customXml" Target="../ink/ink2680.xml"/><Relationship Id="rId25" Type="http://schemas.openxmlformats.org/officeDocument/2006/relationships/customXml" Target="../ink/ink2691.xml"/><Relationship Id="rId46" Type="http://schemas.openxmlformats.org/officeDocument/2006/relationships/image" Target="../media/image2684.png"/><Relationship Id="rId67" Type="http://schemas.openxmlformats.org/officeDocument/2006/relationships/customXml" Target="../ink/ink2712.xml"/><Relationship Id="rId116" Type="http://schemas.openxmlformats.org/officeDocument/2006/relationships/image" Target="../media/image2718.png"/><Relationship Id="rId20" Type="http://schemas.openxmlformats.org/officeDocument/2006/relationships/image" Target="../media/image2671.png"/><Relationship Id="rId41" Type="http://schemas.openxmlformats.org/officeDocument/2006/relationships/customXml" Target="../ink/ink2699.xml"/><Relationship Id="rId62" Type="http://schemas.openxmlformats.org/officeDocument/2006/relationships/image" Target="../media/image2692.png"/><Relationship Id="rId83" Type="http://schemas.openxmlformats.org/officeDocument/2006/relationships/customXml" Target="../ink/ink2720.xml"/><Relationship Id="rId88" Type="http://schemas.openxmlformats.org/officeDocument/2006/relationships/image" Target="../media/image1890.png"/><Relationship Id="rId111" Type="http://schemas.openxmlformats.org/officeDocument/2006/relationships/customXml" Target="../ink/ink2734.xml"/><Relationship Id="rId15" Type="http://schemas.openxmlformats.org/officeDocument/2006/relationships/customXml" Target="../ink/ink2686.xml"/><Relationship Id="rId36" Type="http://schemas.openxmlformats.org/officeDocument/2006/relationships/image" Target="../media/image2679.png"/><Relationship Id="rId57" Type="http://schemas.openxmlformats.org/officeDocument/2006/relationships/customXml" Target="../ink/ink2707.xml"/><Relationship Id="rId106" Type="http://schemas.openxmlformats.org/officeDocument/2006/relationships/image" Target="../media/image2713.png"/><Relationship Id="rId127" Type="http://schemas.openxmlformats.org/officeDocument/2006/relationships/customXml" Target="../ink/ink2742.xml"/><Relationship Id="rId10" Type="http://schemas.openxmlformats.org/officeDocument/2006/relationships/image" Target="../media/image2666.png"/><Relationship Id="rId31" Type="http://schemas.openxmlformats.org/officeDocument/2006/relationships/customXml" Target="../ink/ink2694.xml"/><Relationship Id="rId52" Type="http://schemas.openxmlformats.org/officeDocument/2006/relationships/image" Target="../media/image2687.png"/><Relationship Id="rId73" Type="http://schemas.openxmlformats.org/officeDocument/2006/relationships/customXml" Target="../ink/ink2715.xml"/><Relationship Id="rId78" Type="http://schemas.openxmlformats.org/officeDocument/2006/relationships/image" Target="../media/image2700.png"/><Relationship Id="rId94" Type="http://schemas.openxmlformats.org/officeDocument/2006/relationships/image" Target="../media/image2707.png"/><Relationship Id="rId99" Type="http://schemas.openxmlformats.org/officeDocument/2006/relationships/customXml" Target="../ink/ink2728.xml"/><Relationship Id="rId101" Type="http://schemas.openxmlformats.org/officeDocument/2006/relationships/customXml" Target="../ink/ink2729.xml"/><Relationship Id="rId122" Type="http://schemas.openxmlformats.org/officeDocument/2006/relationships/image" Target="../media/image2721.png"/><Relationship Id="rId4" Type="http://schemas.openxmlformats.org/officeDocument/2006/relationships/image" Target="../media/image2663.png"/><Relationship Id="rId9" Type="http://schemas.openxmlformats.org/officeDocument/2006/relationships/customXml" Target="../ink/ink2683.xml"/></Relationships>
</file>

<file path=ppt/slides/_rels/slide41.xml.rels><?xml version="1.0" encoding="UTF-8" standalone="yes"?>
<Relationships xmlns="http://schemas.openxmlformats.org/package/2006/relationships"><Relationship Id="rId13" Type="http://schemas.openxmlformats.org/officeDocument/2006/relationships/customXml" Target="../ink/ink2748.xml"/><Relationship Id="rId18" Type="http://schemas.openxmlformats.org/officeDocument/2006/relationships/image" Target="../media/image2732.png"/><Relationship Id="rId26" Type="http://schemas.openxmlformats.org/officeDocument/2006/relationships/image" Target="../media/image2736.png"/><Relationship Id="rId39" Type="http://schemas.openxmlformats.org/officeDocument/2006/relationships/customXml" Target="../ink/ink2761.xml"/><Relationship Id="rId21" Type="http://schemas.openxmlformats.org/officeDocument/2006/relationships/customXml" Target="../ink/ink2752.xml"/><Relationship Id="rId34" Type="http://schemas.openxmlformats.org/officeDocument/2006/relationships/image" Target="../media/image2740.png"/><Relationship Id="rId42" Type="http://schemas.openxmlformats.org/officeDocument/2006/relationships/image" Target="../media/image2743.png"/><Relationship Id="rId7" Type="http://schemas.openxmlformats.org/officeDocument/2006/relationships/customXml" Target="../ink/ink2745.xml"/><Relationship Id="rId2" Type="http://schemas.openxmlformats.org/officeDocument/2006/relationships/notesSlide" Target="../notesSlides/notesSlide25.xml"/><Relationship Id="rId16" Type="http://schemas.openxmlformats.org/officeDocument/2006/relationships/image" Target="../media/image2731.png"/><Relationship Id="rId29" Type="http://schemas.openxmlformats.org/officeDocument/2006/relationships/customXml" Target="../ink/ink2756.xml"/><Relationship Id="rId1" Type="http://schemas.openxmlformats.org/officeDocument/2006/relationships/slideLayout" Target="../slideLayouts/slideLayout7.xml"/><Relationship Id="rId6" Type="http://schemas.openxmlformats.org/officeDocument/2006/relationships/image" Target="../media/image2726.png"/><Relationship Id="rId11" Type="http://schemas.openxmlformats.org/officeDocument/2006/relationships/customXml" Target="../ink/ink2747.xml"/><Relationship Id="rId24" Type="http://schemas.openxmlformats.org/officeDocument/2006/relationships/image" Target="../media/image2735.png"/><Relationship Id="rId32" Type="http://schemas.openxmlformats.org/officeDocument/2006/relationships/image" Target="../media/image2739.png"/><Relationship Id="rId37" Type="http://schemas.openxmlformats.org/officeDocument/2006/relationships/customXml" Target="../ink/ink2760.xml"/><Relationship Id="rId40" Type="http://schemas.openxmlformats.org/officeDocument/2006/relationships/image" Target="../media/image1890.png"/><Relationship Id="rId45" Type="http://schemas.openxmlformats.org/officeDocument/2006/relationships/customXml" Target="../ink/ink2764.xml"/><Relationship Id="rId5" Type="http://schemas.openxmlformats.org/officeDocument/2006/relationships/customXml" Target="../ink/ink2744.xml"/><Relationship Id="rId15" Type="http://schemas.openxmlformats.org/officeDocument/2006/relationships/customXml" Target="../ink/ink2749.xml"/><Relationship Id="rId23" Type="http://schemas.openxmlformats.org/officeDocument/2006/relationships/customXml" Target="../ink/ink2753.xml"/><Relationship Id="rId28" Type="http://schemas.openxmlformats.org/officeDocument/2006/relationships/image" Target="../media/image2737.png"/><Relationship Id="rId36" Type="http://schemas.openxmlformats.org/officeDocument/2006/relationships/image" Target="../media/image2741.png"/><Relationship Id="rId10" Type="http://schemas.openxmlformats.org/officeDocument/2006/relationships/image" Target="../media/image2728.png"/><Relationship Id="rId19" Type="http://schemas.openxmlformats.org/officeDocument/2006/relationships/customXml" Target="../ink/ink2751.xml"/><Relationship Id="rId31" Type="http://schemas.openxmlformats.org/officeDocument/2006/relationships/customXml" Target="../ink/ink2757.xml"/><Relationship Id="rId44" Type="http://schemas.openxmlformats.org/officeDocument/2006/relationships/image" Target="../media/image2744.png"/><Relationship Id="rId4" Type="http://schemas.openxmlformats.org/officeDocument/2006/relationships/image" Target="../media/image2725.png"/><Relationship Id="rId9" Type="http://schemas.openxmlformats.org/officeDocument/2006/relationships/customXml" Target="../ink/ink2746.xml"/><Relationship Id="rId14" Type="http://schemas.openxmlformats.org/officeDocument/2006/relationships/image" Target="../media/image2730.png"/><Relationship Id="rId22" Type="http://schemas.openxmlformats.org/officeDocument/2006/relationships/image" Target="../media/image2734.png"/><Relationship Id="rId27" Type="http://schemas.openxmlformats.org/officeDocument/2006/relationships/customXml" Target="../ink/ink2755.xml"/><Relationship Id="rId30" Type="http://schemas.openxmlformats.org/officeDocument/2006/relationships/image" Target="../media/image2738.png"/><Relationship Id="rId35" Type="http://schemas.openxmlformats.org/officeDocument/2006/relationships/customXml" Target="../ink/ink2759.xml"/><Relationship Id="rId43" Type="http://schemas.openxmlformats.org/officeDocument/2006/relationships/customXml" Target="../ink/ink2763.xml"/><Relationship Id="rId8" Type="http://schemas.openxmlformats.org/officeDocument/2006/relationships/image" Target="../media/image2727.png"/><Relationship Id="rId3" Type="http://schemas.openxmlformats.org/officeDocument/2006/relationships/customXml" Target="../ink/ink2743.xml"/><Relationship Id="rId12" Type="http://schemas.openxmlformats.org/officeDocument/2006/relationships/image" Target="../media/image2729.png"/><Relationship Id="rId17" Type="http://schemas.openxmlformats.org/officeDocument/2006/relationships/customXml" Target="../ink/ink2750.xml"/><Relationship Id="rId25" Type="http://schemas.openxmlformats.org/officeDocument/2006/relationships/customXml" Target="../ink/ink2754.xml"/><Relationship Id="rId33" Type="http://schemas.openxmlformats.org/officeDocument/2006/relationships/customXml" Target="../ink/ink2758.xml"/><Relationship Id="rId38" Type="http://schemas.openxmlformats.org/officeDocument/2006/relationships/image" Target="../media/image2742.png"/><Relationship Id="rId46" Type="http://schemas.openxmlformats.org/officeDocument/2006/relationships/image" Target="../media/image2745.png"/><Relationship Id="rId20" Type="http://schemas.openxmlformats.org/officeDocument/2006/relationships/image" Target="../media/image2733.png"/><Relationship Id="rId41" Type="http://schemas.openxmlformats.org/officeDocument/2006/relationships/customXml" Target="../ink/ink2762.xml"/></Relationships>
</file>

<file path=ppt/slides/_rels/slide42.xml.rels><?xml version="1.0" encoding="UTF-8" standalone="yes"?>
<Relationships xmlns="http://schemas.openxmlformats.org/package/2006/relationships"><Relationship Id="rId3" Type="http://schemas.openxmlformats.org/officeDocument/2006/relationships/image" Target="../media/image26010.png"/><Relationship Id="rId2" Type="http://schemas.openxmlformats.org/officeDocument/2006/relationships/image" Target="../media/image4310.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8" Type="http://schemas.openxmlformats.org/officeDocument/2006/relationships/image" Target="../media/image5110.png"/><Relationship Id="rId13" Type="http://schemas.openxmlformats.org/officeDocument/2006/relationships/image" Target="../media/image2747.png"/><Relationship Id="rId18" Type="http://schemas.openxmlformats.org/officeDocument/2006/relationships/customXml" Target="../ink/ink2769.xml"/><Relationship Id="rId3" Type="http://schemas.openxmlformats.org/officeDocument/2006/relationships/image" Target="../media/image4610.png"/><Relationship Id="rId7" Type="http://schemas.openxmlformats.org/officeDocument/2006/relationships/image" Target="../media/image5010.png"/><Relationship Id="rId12" Type="http://schemas.openxmlformats.org/officeDocument/2006/relationships/customXml" Target="../ink/ink2766.xml"/><Relationship Id="rId17" Type="http://schemas.openxmlformats.org/officeDocument/2006/relationships/image" Target="../media/image2749.png"/><Relationship Id="rId2" Type="http://schemas.openxmlformats.org/officeDocument/2006/relationships/notesSlide" Target="../notesSlides/notesSlide26.xml"/><Relationship Id="rId16" Type="http://schemas.openxmlformats.org/officeDocument/2006/relationships/customXml" Target="../ink/ink2768.xml"/><Relationship Id="rId1" Type="http://schemas.openxmlformats.org/officeDocument/2006/relationships/slideLayout" Target="../slideLayouts/slideLayout7.xml"/><Relationship Id="rId6" Type="http://schemas.openxmlformats.org/officeDocument/2006/relationships/image" Target="../media/image4910.png"/><Relationship Id="rId11" Type="http://schemas.openxmlformats.org/officeDocument/2006/relationships/image" Target="../media/image2746.png"/><Relationship Id="rId5" Type="http://schemas.openxmlformats.org/officeDocument/2006/relationships/image" Target="../media/image4810.png"/><Relationship Id="rId15" Type="http://schemas.openxmlformats.org/officeDocument/2006/relationships/image" Target="../media/image2748.png"/><Relationship Id="rId10" Type="http://schemas.openxmlformats.org/officeDocument/2006/relationships/customXml" Target="../ink/ink2765.xml"/><Relationship Id="rId19" Type="http://schemas.openxmlformats.org/officeDocument/2006/relationships/image" Target="../media/image2750.png"/><Relationship Id="rId4" Type="http://schemas.openxmlformats.org/officeDocument/2006/relationships/image" Target="../media/image4710.png"/><Relationship Id="rId9" Type="http://schemas.openxmlformats.org/officeDocument/2006/relationships/image" Target="../media/image5210.png"/><Relationship Id="rId14" Type="http://schemas.openxmlformats.org/officeDocument/2006/relationships/customXml" Target="../ink/ink2767.xml"/></Relationships>
</file>

<file path=ppt/slides/_rels/slide44.xml.rels><?xml version="1.0" encoding="UTF-8" standalone="yes"?>
<Relationships xmlns="http://schemas.openxmlformats.org/package/2006/relationships"><Relationship Id="rId8" Type="http://schemas.openxmlformats.org/officeDocument/2006/relationships/image" Target="../media/image2752.png"/><Relationship Id="rId3" Type="http://schemas.openxmlformats.org/officeDocument/2006/relationships/customXml" Target="../ink/ink2770.xml"/><Relationship Id="rId7" Type="http://schemas.openxmlformats.org/officeDocument/2006/relationships/customXml" Target="../ink/ink2772.xml"/><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1890.png"/><Relationship Id="rId5" Type="http://schemas.openxmlformats.org/officeDocument/2006/relationships/customXml" Target="../ink/ink2771.xml"/><Relationship Id="rId10" Type="http://schemas.openxmlformats.org/officeDocument/2006/relationships/image" Target="../media/image2753.png"/><Relationship Id="rId4" Type="http://schemas.openxmlformats.org/officeDocument/2006/relationships/image" Target="../media/image2751.png"/><Relationship Id="rId9" Type="http://schemas.openxmlformats.org/officeDocument/2006/relationships/customXml" Target="../ink/ink2773.xml"/></Relationships>
</file>

<file path=ppt/slides/_rels/slide45.xml.rels><?xml version="1.0" encoding="UTF-8" standalone="yes"?>
<Relationships xmlns="http://schemas.openxmlformats.org/package/2006/relationships"><Relationship Id="rId21" Type="http://schemas.openxmlformats.org/officeDocument/2006/relationships/image" Target="../media/image2762.png"/><Relationship Id="rId170" Type="http://schemas.openxmlformats.org/officeDocument/2006/relationships/image" Target="../media/image2833.png"/><Relationship Id="rId268" Type="http://schemas.openxmlformats.org/officeDocument/2006/relationships/image" Target="../media/image2882.png"/><Relationship Id="rId475" Type="http://schemas.openxmlformats.org/officeDocument/2006/relationships/customXml" Target="../ink/ink3014.xml"/><Relationship Id="rId682" Type="http://schemas.openxmlformats.org/officeDocument/2006/relationships/customXml" Target="../ink/ink3146.xml"/><Relationship Id="rId128" Type="http://schemas.openxmlformats.org/officeDocument/2006/relationships/customXml" Target="../ink/ink2838.xml"/><Relationship Id="rId335" Type="http://schemas.openxmlformats.org/officeDocument/2006/relationships/customXml" Target="../ink/ink2943.xml"/><Relationship Id="rId542" Type="http://schemas.openxmlformats.org/officeDocument/2006/relationships/customXml" Target="../ink/ink3061.xml"/><Relationship Id="rId987" Type="http://schemas.openxmlformats.org/officeDocument/2006/relationships/customXml" Target="../ink/ink3311.xml"/><Relationship Id="rId1172" Type="http://schemas.openxmlformats.org/officeDocument/2006/relationships/image" Target="../media/image3281.png"/><Relationship Id="rId402" Type="http://schemas.openxmlformats.org/officeDocument/2006/relationships/image" Target="../media/image2945.png"/><Relationship Id="rId847" Type="http://schemas.openxmlformats.org/officeDocument/2006/relationships/customXml" Target="../ink/ink3229.xml"/><Relationship Id="rId1032" Type="http://schemas.openxmlformats.org/officeDocument/2006/relationships/customXml" Target="../ink/ink3340.xml"/><Relationship Id="rId707" Type="http://schemas.openxmlformats.org/officeDocument/2006/relationships/image" Target="../media/image3069.png"/><Relationship Id="rId914" Type="http://schemas.openxmlformats.org/officeDocument/2006/relationships/customXml" Target="../ink/ink3263.xml"/><Relationship Id="rId43" Type="http://schemas.openxmlformats.org/officeDocument/2006/relationships/image" Target="../media/image2772.png"/><Relationship Id="rId192" Type="http://schemas.openxmlformats.org/officeDocument/2006/relationships/image" Target="../media/image2844.png"/><Relationship Id="rId497" Type="http://schemas.openxmlformats.org/officeDocument/2006/relationships/image" Target="../media/image2992.png"/><Relationship Id="rId357" Type="http://schemas.openxmlformats.org/officeDocument/2006/relationships/customXml" Target="../ink/ink2954.xml"/><Relationship Id="rId1194" Type="http://schemas.openxmlformats.org/officeDocument/2006/relationships/image" Target="../media/image3292.png"/><Relationship Id="rId217" Type="http://schemas.openxmlformats.org/officeDocument/2006/relationships/customXml" Target="../ink/ink2883.xml"/><Relationship Id="rId564" Type="http://schemas.openxmlformats.org/officeDocument/2006/relationships/customXml" Target="../ink/ink3083.xml"/><Relationship Id="rId771" Type="http://schemas.openxmlformats.org/officeDocument/2006/relationships/image" Target="../media/image3101.png"/><Relationship Id="rId869" Type="http://schemas.openxmlformats.org/officeDocument/2006/relationships/customXml" Target="../ink/ink3240.xml"/><Relationship Id="rId424" Type="http://schemas.openxmlformats.org/officeDocument/2006/relationships/image" Target="../media/image2956.png"/><Relationship Id="rId631" Type="http://schemas.openxmlformats.org/officeDocument/2006/relationships/customXml" Target="../ink/ink3120.xml"/><Relationship Id="rId729" Type="http://schemas.openxmlformats.org/officeDocument/2006/relationships/image" Target="../media/image3080.png"/><Relationship Id="rId1054" Type="http://schemas.openxmlformats.org/officeDocument/2006/relationships/customXml" Target="../ink/ink3351.xml"/><Relationship Id="rId936" Type="http://schemas.openxmlformats.org/officeDocument/2006/relationships/customXml" Target="../ink/ink3274.xml"/><Relationship Id="rId1121" Type="http://schemas.openxmlformats.org/officeDocument/2006/relationships/image" Target="../media/image3257.png"/><Relationship Id="rId1219" Type="http://schemas.openxmlformats.org/officeDocument/2006/relationships/customXml" Target="../ink/ink3435.xml"/><Relationship Id="rId65" Type="http://schemas.openxmlformats.org/officeDocument/2006/relationships/customXml" Target="../ink/ink2805.xml"/><Relationship Id="rId281" Type="http://schemas.openxmlformats.org/officeDocument/2006/relationships/customXml" Target="../ink/ink2915.xml"/><Relationship Id="rId141" Type="http://schemas.openxmlformats.org/officeDocument/2006/relationships/customXml" Target="../ink/ink2845.xml"/><Relationship Id="rId379" Type="http://schemas.openxmlformats.org/officeDocument/2006/relationships/image" Target="../media/image2934.png"/><Relationship Id="rId586" Type="http://schemas.openxmlformats.org/officeDocument/2006/relationships/image" Target="../media/image3009.png"/><Relationship Id="rId793" Type="http://schemas.openxmlformats.org/officeDocument/2006/relationships/image" Target="../media/image3112.png"/><Relationship Id="rId7" Type="http://schemas.openxmlformats.org/officeDocument/2006/relationships/image" Target="../media/image2755.png"/><Relationship Id="rId239" Type="http://schemas.openxmlformats.org/officeDocument/2006/relationships/customXml" Target="../ink/ink2894.xml"/><Relationship Id="rId446" Type="http://schemas.openxmlformats.org/officeDocument/2006/relationships/image" Target="../media/image2967.png"/><Relationship Id="rId653" Type="http://schemas.openxmlformats.org/officeDocument/2006/relationships/customXml" Target="../ink/ink3131.xml"/><Relationship Id="rId1076" Type="http://schemas.openxmlformats.org/officeDocument/2006/relationships/customXml" Target="../ink/ink3362.xml"/><Relationship Id="rId306" Type="http://schemas.openxmlformats.org/officeDocument/2006/relationships/customXml" Target="../ink/ink2928.xml"/><Relationship Id="rId860" Type="http://schemas.openxmlformats.org/officeDocument/2006/relationships/image" Target="../media/image3145.png"/><Relationship Id="rId958" Type="http://schemas.openxmlformats.org/officeDocument/2006/relationships/image" Target="../media/image3193.png"/><Relationship Id="rId1143" Type="http://schemas.openxmlformats.org/officeDocument/2006/relationships/customXml" Target="../ink/ink3396.xml"/><Relationship Id="rId87" Type="http://schemas.openxmlformats.org/officeDocument/2006/relationships/image" Target="../media/image2793.png"/><Relationship Id="rId513" Type="http://schemas.openxmlformats.org/officeDocument/2006/relationships/image" Target="../media/image3000.png"/><Relationship Id="rId720" Type="http://schemas.openxmlformats.org/officeDocument/2006/relationships/customXml" Target="../ink/ink3165.xml"/><Relationship Id="rId818" Type="http://schemas.openxmlformats.org/officeDocument/2006/relationships/image" Target="../media/image3124.png"/><Relationship Id="rId1003" Type="http://schemas.openxmlformats.org/officeDocument/2006/relationships/image" Target="../media/image3198.png"/><Relationship Id="rId1210" Type="http://schemas.openxmlformats.org/officeDocument/2006/relationships/image" Target="../media/image3300.png"/><Relationship Id="rId14" Type="http://schemas.openxmlformats.org/officeDocument/2006/relationships/customXml" Target="../ink/ink2779.xml"/><Relationship Id="rId163" Type="http://schemas.openxmlformats.org/officeDocument/2006/relationships/customXml" Target="../ink/ink2856.xml"/><Relationship Id="rId370" Type="http://schemas.openxmlformats.org/officeDocument/2006/relationships/image" Target="../media/image2930.png"/><Relationship Id="rId230" Type="http://schemas.openxmlformats.org/officeDocument/2006/relationships/image" Target="../media/image2863.png"/><Relationship Id="rId468" Type="http://schemas.openxmlformats.org/officeDocument/2006/relationships/image" Target="../media/image2978.png"/><Relationship Id="rId675" Type="http://schemas.openxmlformats.org/officeDocument/2006/relationships/image" Target="../media/image3053.png"/><Relationship Id="rId882" Type="http://schemas.openxmlformats.org/officeDocument/2006/relationships/image" Target="../media/image3156.png"/><Relationship Id="rId1098" Type="http://schemas.openxmlformats.org/officeDocument/2006/relationships/customXml" Target="../ink/ink3373.xml"/><Relationship Id="rId328" Type="http://schemas.openxmlformats.org/officeDocument/2006/relationships/image" Target="../media/image2911.png"/><Relationship Id="rId535" Type="http://schemas.openxmlformats.org/officeDocument/2006/relationships/customXml" Target="../ink/ink3054.xml"/><Relationship Id="rId742" Type="http://schemas.openxmlformats.org/officeDocument/2006/relationships/customXml" Target="../ink/ink3176.xml"/><Relationship Id="rId1165" Type="http://schemas.openxmlformats.org/officeDocument/2006/relationships/customXml" Target="../ink/ink3408.xml"/><Relationship Id="rId602" Type="http://schemas.openxmlformats.org/officeDocument/2006/relationships/image" Target="../media/image3017.png"/><Relationship Id="rId1025" Type="http://schemas.openxmlformats.org/officeDocument/2006/relationships/image" Target="../media/image3209.png"/><Relationship Id="rId1232" Type="http://schemas.openxmlformats.org/officeDocument/2006/relationships/image" Target="../media/image3311.png"/><Relationship Id="rId907" Type="http://schemas.openxmlformats.org/officeDocument/2006/relationships/image" Target="../media/image3168.png"/><Relationship Id="rId36" Type="http://schemas.openxmlformats.org/officeDocument/2006/relationships/customXml" Target="../ink/ink2790.xml"/><Relationship Id="rId185" Type="http://schemas.openxmlformats.org/officeDocument/2006/relationships/customXml" Target="../ink/ink2867.xml"/><Relationship Id="rId392" Type="http://schemas.openxmlformats.org/officeDocument/2006/relationships/customXml" Target="../ink/ink2972.xml"/><Relationship Id="rId697" Type="http://schemas.openxmlformats.org/officeDocument/2006/relationships/image" Target="../media/image3064.png"/><Relationship Id="rId252" Type="http://schemas.openxmlformats.org/officeDocument/2006/relationships/image" Target="../media/image2874.png"/><Relationship Id="rId1187" Type="http://schemas.openxmlformats.org/officeDocument/2006/relationships/customXml" Target="../ink/ink3419.xml"/><Relationship Id="rId112" Type="http://schemas.openxmlformats.org/officeDocument/2006/relationships/customXml" Target="../ink/ink2829.xml"/><Relationship Id="rId557" Type="http://schemas.openxmlformats.org/officeDocument/2006/relationships/customXml" Target="../ink/ink3076.xml"/><Relationship Id="rId764" Type="http://schemas.openxmlformats.org/officeDocument/2006/relationships/customXml" Target="../ink/ink3187.xml"/><Relationship Id="rId971" Type="http://schemas.openxmlformats.org/officeDocument/2006/relationships/customXml" Target="../ink/ink3295.xml"/><Relationship Id="rId417" Type="http://schemas.openxmlformats.org/officeDocument/2006/relationships/customXml" Target="../ink/ink2985.xml"/><Relationship Id="rId624" Type="http://schemas.openxmlformats.org/officeDocument/2006/relationships/image" Target="../media/image3028.png"/><Relationship Id="rId831" Type="http://schemas.openxmlformats.org/officeDocument/2006/relationships/customXml" Target="../ink/ink3221.xml"/><Relationship Id="rId1047" Type="http://schemas.openxmlformats.org/officeDocument/2006/relationships/image" Target="../media/image3220.png"/><Relationship Id="rId929" Type="http://schemas.openxmlformats.org/officeDocument/2006/relationships/image" Target="../media/image3179.png"/><Relationship Id="rId1114" Type="http://schemas.openxmlformats.org/officeDocument/2006/relationships/customXml" Target="../ink/ink3381.xml"/><Relationship Id="rId58" Type="http://schemas.openxmlformats.org/officeDocument/2006/relationships/customXml" Target="../ink/ink2801.xml"/><Relationship Id="rId274" Type="http://schemas.openxmlformats.org/officeDocument/2006/relationships/image" Target="../media/image2885.png"/><Relationship Id="rId481" Type="http://schemas.openxmlformats.org/officeDocument/2006/relationships/customXml" Target="../ink/ink3017.xml"/><Relationship Id="rId134" Type="http://schemas.openxmlformats.org/officeDocument/2006/relationships/customXml" Target="../ink/ink2841.xml"/><Relationship Id="rId579" Type="http://schemas.openxmlformats.org/officeDocument/2006/relationships/customXml" Target="../ink/ink3094.xml"/><Relationship Id="rId786" Type="http://schemas.openxmlformats.org/officeDocument/2006/relationships/customXml" Target="../ink/ink3198.xml"/><Relationship Id="rId993" Type="http://schemas.openxmlformats.org/officeDocument/2006/relationships/customXml" Target="../ink/ink3317.xml"/><Relationship Id="rId341" Type="http://schemas.openxmlformats.org/officeDocument/2006/relationships/customXml" Target="../ink/ink2946.xml"/><Relationship Id="rId439" Type="http://schemas.openxmlformats.org/officeDocument/2006/relationships/customXml" Target="../ink/ink2996.xml"/><Relationship Id="rId646" Type="http://schemas.openxmlformats.org/officeDocument/2006/relationships/image" Target="../media/image3039.png"/><Relationship Id="rId1069" Type="http://schemas.openxmlformats.org/officeDocument/2006/relationships/image" Target="../media/image3231.png"/><Relationship Id="rId201" Type="http://schemas.openxmlformats.org/officeDocument/2006/relationships/customXml" Target="../ink/ink2875.xml"/><Relationship Id="rId506" Type="http://schemas.openxmlformats.org/officeDocument/2006/relationships/customXml" Target="../ink/ink3030.xml"/><Relationship Id="rId853" Type="http://schemas.openxmlformats.org/officeDocument/2006/relationships/customXml" Target="../ink/ink3232.xml"/><Relationship Id="rId1136" Type="http://schemas.openxmlformats.org/officeDocument/2006/relationships/image" Target="../media/image3264.png"/><Relationship Id="rId713" Type="http://schemas.openxmlformats.org/officeDocument/2006/relationships/image" Target="../media/image3072.png"/><Relationship Id="rId920" Type="http://schemas.openxmlformats.org/officeDocument/2006/relationships/customXml" Target="../ink/ink3266.xml"/><Relationship Id="rId1203" Type="http://schemas.openxmlformats.org/officeDocument/2006/relationships/customXml" Target="../ink/ink3427.xml"/><Relationship Id="rId296" Type="http://schemas.openxmlformats.org/officeDocument/2006/relationships/image" Target="../media/image2896.png"/><Relationship Id="rId156" Type="http://schemas.openxmlformats.org/officeDocument/2006/relationships/image" Target="../media/image2826.png"/><Relationship Id="rId363" Type="http://schemas.openxmlformats.org/officeDocument/2006/relationships/customXml" Target="../ink/ink2957.xml"/><Relationship Id="rId570" Type="http://schemas.openxmlformats.org/officeDocument/2006/relationships/customXml" Target="../ink/ink3089.xml"/><Relationship Id="rId223" Type="http://schemas.openxmlformats.org/officeDocument/2006/relationships/customXml" Target="../ink/ink2886.xml"/><Relationship Id="rId430" Type="http://schemas.openxmlformats.org/officeDocument/2006/relationships/image" Target="../media/image2959.png"/><Relationship Id="rId668" Type="http://schemas.openxmlformats.org/officeDocument/2006/relationships/customXml" Target="../ink/ink3139.xml"/><Relationship Id="rId875" Type="http://schemas.openxmlformats.org/officeDocument/2006/relationships/customXml" Target="../ink/ink3243.xml"/><Relationship Id="rId1060" Type="http://schemas.openxmlformats.org/officeDocument/2006/relationships/customXml" Target="../ink/ink3354.xml"/><Relationship Id="rId528" Type="http://schemas.openxmlformats.org/officeDocument/2006/relationships/customXml" Target="../ink/ink3047.xml"/><Relationship Id="rId735" Type="http://schemas.openxmlformats.org/officeDocument/2006/relationships/image" Target="../media/image3083.png"/><Relationship Id="rId942" Type="http://schemas.openxmlformats.org/officeDocument/2006/relationships/image" Target="../media/image3185.png"/><Relationship Id="rId1158" Type="http://schemas.openxmlformats.org/officeDocument/2006/relationships/image" Target="../media/image3274.png"/><Relationship Id="rId1018" Type="http://schemas.openxmlformats.org/officeDocument/2006/relationships/customXml" Target="../ink/ink3333.xml"/><Relationship Id="rId1225" Type="http://schemas.openxmlformats.org/officeDocument/2006/relationships/customXml" Target="../ink/ink3438.xml"/><Relationship Id="rId71" Type="http://schemas.openxmlformats.org/officeDocument/2006/relationships/customXml" Target="../ink/ink2808.xml"/><Relationship Id="rId802" Type="http://schemas.openxmlformats.org/officeDocument/2006/relationships/customXml" Target="../ink/ink3206.xml"/><Relationship Id="rId29" Type="http://schemas.openxmlformats.org/officeDocument/2006/relationships/image" Target="../media/image2765.png"/><Relationship Id="rId178" Type="http://schemas.openxmlformats.org/officeDocument/2006/relationships/image" Target="../media/image2837.png"/><Relationship Id="rId385" Type="http://schemas.openxmlformats.org/officeDocument/2006/relationships/image" Target="../media/image2937.png"/><Relationship Id="rId592" Type="http://schemas.openxmlformats.org/officeDocument/2006/relationships/image" Target="../media/image3012.png"/><Relationship Id="rId245" Type="http://schemas.openxmlformats.org/officeDocument/2006/relationships/customXml" Target="../ink/ink2897.xml"/><Relationship Id="rId452" Type="http://schemas.openxmlformats.org/officeDocument/2006/relationships/image" Target="../media/image2970.png"/><Relationship Id="rId897" Type="http://schemas.openxmlformats.org/officeDocument/2006/relationships/image" Target="../media/image3163.png"/><Relationship Id="rId1082" Type="http://schemas.openxmlformats.org/officeDocument/2006/relationships/customXml" Target="../ink/ink3365.xml"/><Relationship Id="rId105" Type="http://schemas.openxmlformats.org/officeDocument/2006/relationships/image" Target="../media/image2802.png"/><Relationship Id="rId312" Type="http://schemas.openxmlformats.org/officeDocument/2006/relationships/image" Target="../media/image2903.png"/><Relationship Id="rId757" Type="http://schemas.openxmlformats.org/officeDocument/2006/relationships/image" Target="../media/image3094.png"/><Relationship Id="rId964" Type="http://schemas.openxmlformats.org/officeDocument/2006/relationships/image" Target="../media/image3196.png"/><Relationship Id="rId93" Type="http://schemas.openxmlformats.org/officeDocument/2006/relationships/image" Target="../media/image2796.png"/><Relationship Id="rId189" Type="http://schemas.openxmlformats.org/officeDocument/2006/relationships/customXml" Target="../ink/ink2869.xml"/><Relationship Id="rId396" Type="http://schemas.openxmlformats.org/officeDocument/2006/relationships/image" Target="../media/image2942.png"/><Relationship Id="rId617" Type="http://schemas.openxmlformats.org/officeDocument/2006/relationships/customXml" Target="../ink/ink3113.xml"/><Relationship Id="rId824" Type="http://schemas.openxmlformats.org/officeDocument/2006/relationships/image" Target="../media/image3127.png"/><Relationship Id="rId1247" Type="http://schemas.openxmlformats.org/officeDocument/2006/relationships/customXml" Target="../ink/ink3449.xml"/><Relationship Id="rId256" Type="http://schemas.openxmlformats.org/officeDocument/2006/relationships/image" Target="../media/image2876.png"/><Relationship Id="rId463" Type="http://schemas.openxmlformats.org/officeDocument/2006/relationships/customXml" Target="../ink/ink3008.xml"/><Relationship Id="rId670" Type="http://schemas.openxmlformats.org/officeDocument/2006/relationships/customXml" Target="../ink/ink3140.xml"/><Relationship Id="rId1093" Type="http://schemas.openxmlformats.org/officeDocument/2006/relationships/image" Target="../media/image3243.png"/><Relationship Id="rId1107" Type="http://schemas.openxmlformats.org/officeDocument/2006/relationships/image" Target="../media/image3250.png"/><Relationship Id="rId116" Type="http://schemas.openxmlformats.org/officeDocument/2006/relationships/customXml" Target="../ink/ink2832.xml"/><Relationship Id="rId323" Type="http://schemas.openxmlformats.org/officeDocument/2006/relationships/customXml" Target="../ink/ink2937.xml"/><Relationship Id="rId530" Type="http://schemas.openxmlformats.org/officeDocument/2006/relationships/customXml" Target="../ink/ink3049.xml"/><Relationship Id="rId768" Type="http://schemas.openxmlformats.org/officeDocument/2006/relationships/customXml" Target="../ink/ink3189.xml"/><Relationship Id="rId975" Type="http://schemas.openxmlformats.org/officeDocument/2006/relationships/customXml" Target="../ink/ink3299.xml"/><Relationship Id="rId1160" Type="http://schemas.openxmlformats.org/officeDocument/2006/relationships/image" Target="../media/image3275.png"/><Relationship Id="rId20" Type="http://schemas.openxmlformats.org/officeDocument/2006/relationships/customXml" Target="../ink/ink2782.xml"/><Relationship Id="rId628" Type="http://schemas.openxmlformats.org/officeDocument/2006/relationships/image" Target="../media/image3030.png"/><Relationship Id="rId835" Type="http://schemas.openxmlformats.org/officeDocument/2006/relationships/customXml" Target="../ink/ink3223.xml"/><Relationship Id="rId267" Type="http://schemas.openxmlformats.org/officeDocument/2006/relationships/customXml" Target="../ink/ink2908.xml"/><Relationship Id="rId474" Type="http://schemas.openxmlformats.org/officeDocument/2006/relationships/image" Target="../media/image2981.png"/><Relationship Id="rId1020" Type="http://schemas.openxmlformats.org/officeDocument/2006/relationships/customXml" Target="../ink/ink3334.xml"/><Relationship Id="rId1118" Type="http://schemas.openxmlformats.org/officeDocument/2006/relationships/customXml" Target="../ink/ink3383.xml"/><Relationship Id="rId127" Type="http://schemas.openxmlformats.org/officeDocument/2006/relationships/image" Target="../media/image2812.png"/><Relationship Id="rId681" Type="http://schemas.openxmlformats.org/officeDocument/2006/relationships/image" Target="../media/image3056.png"/><Relationship Id="rId779" Type="http://schemas.openxmlformats.org/officeDocument/2006/relationships/image" Target="../media/image3105.png"/><Relationship Id="rId902" Type="http://schemas.openxmlformats.org/officeDocument/2006/relationships/customXml" Target="../ink/ink3257.xml"/><Relationship Id="rId986" Type="http://schemas.openxmlformats.org/officeDocument/2006/relationships/customXml" Target="../ink/ink3310.xml"/><Relationship Id="rId31" Type="http://schemas.openxmlformats.org/officeDocument/2006/relationships/image" Target="../media/image2766.png"/><Relationship Id="rId334" Type="http://schemas.openxmlformats.org/officeDocument/2006/relationships/image" Target="../media/image2914.png"/><Relationship Id="rId541" Type="http://schemas.openxmlformats.org/officeDocument/2006/relationships/customXml" Target="../ink/ink3060.xml"/><Relationship Id="rId639" Type="http://schemas.openxmlformats.org/officeDocument/2006/relationships/customXml" Target="../ink/ink3124.xml"/><Relationship Id="rId1171" Type="http://schemas.openxmlformats.org/officeDocument/2006/relationships/customXml" Target="../ink/ink3411.xml"/><Relationship Id="rId180" Type="http://schemas.openxmlformats.org/officeDocument/2006/relationships/image" Target="../media/image2838.png"/><Relationship Id="rId278" Type="http://schemas.openxmlformats.org/officeDocument/2006/relationships/image" Target="../media/image2887.png"/><Relationship Id="rId401" Type="http://schemas.openxmlformats.org/officeDocument/2006/relationships/customXml" Target="../ink/ink2977.xml"/><Relationship Id="rId846" Type="http://schemas.openxmlformats.org/officeDocument/2006/relationships/image" Target="../media/image3138.png"/><Relationship Id="rId1031" Type="http://schemas.openxmlformats.org/officeDocument/2006/relationships/image" Target="../media/image3212.png"/><Relationship Id="rId1129" Type="http://schemas.openxmlformats.org/officeDocument/2006/relationships/image" Target="../media/image3261.png"/><Relationship Id="rId485" Type="http://schemas.openxmlformats.org/officeDocument/2006/relationships/customXml" Target="../ink/ink3019.xml"/><Relationship Id="rId692" Type="http://schemas.openxmlformats.org/officeDocument/2006/relationships/customXml" Target="../ink/ink3151.xml"/><Relationship Id="rId706" Type="http://schemas.openxmlformats.org/officeDocument/2006/relationships/customXml" Target="../ink/ink3158.xml"/><Relationship Id="rId913" Type="http://schemas.openxmlformats.org/officeDocument/2006/relationships/image" Target="../media/image3171.png"/><Relationship Id="rId42" Type="http://schemas.openxmlformats.org/officeDocument/2006/relationships/customXml" Target="../ink/ink2793.xml"/><Relationship Id="rId138" Type="http://schemas.openxmlformats.org/officeDocument/2006/relationships/image" Target="../media/image2817.png"/><Relationship Id="rId345" Type="http://schemas.openxmlformats.org/officeDocument/2006/relationships/customXml" Target="../ink/ink2948.xml"/><Relationship Id="rId552" Type="http://schemas.openxmlformats.org/officeDocument/2006/relationships/customXml" Target="../ink/ink3071.xml"/><Relationship Id="rId997" Type="http://schemas.openxmlformats.org/officeDocument/2006/relationships/customXml" Target="../ink/ink3321.xml"/><Relationship Id="rId1182" Type="http://schemas.openxmlformats.org/officeDocument/2006/relationships/image" Target="../media/image3286.png"/><Relationship Id="rId191" Type="http://schemas.openxmlformats.org/officeDocument/2006/relationships/customXml" Target="../ink/ink2870.xml"/><Relationship Id="rId205" Type="http://schemas.openxmlformats.org/officeDocument/2006/relationships/customXml" Target="../ink/ink2877.xml"/><Relationship Id="rId412" Type="http://schemas.openxmlformats.org/officeDocument/2006/relationships/image" Target="../media/image2950.png"/><Relationship Id="rId857" Type="http://schemas.openxmlformats.org/officeDocument/2006/relationships/customXml" Target="../ink/ink3234.xml"/><Relationship Id="rId1042" Type="http://schemas.openxmlformats.org/officeDocument/2006/relationships/customXml" Target="../ink/ink3345.xml"/><Relationship Id="rId289" Type="http://schemas.openxmlformats.org/officeDocument/2006/relationships/customXml" Target="../ink/ink2919.xml"/><Relationship Id="rId496" Type="http://schemas.openxmlformats.org/officeDocument/2006/relationships/customXml" Target="../ink/ink3025.xml"/><Relationship Id="rId717" Type="http://schemas.openxmlformats.org/officeDocument/2006/relationships/image" Target="../media/image3074.png"/><Relationship Id="rId924" Type="http://schemas.openxmlformats.org/officeDocument/2006/relationships/customXml" Target="../ink/ink3268.xml"/><Relationship Id="rId53" Type="http://schemas.openxmlformats.org/officeDocument/2006/relationships/image" Target="../media/image2777.png"/><Relationship Id="rId149" Type="http://schemas.openxmlformats.org/officeDocument/2006/relationships/customXml" Target="../ink/ink2849.xml"/><Relationship Id="rId356" Type="http://schemas.openxmlformats.org/officeDocument/2006/relationships/image" Target="../media/image2923.png"/><Relationship Id="rId563" Type="http://schemas.openxmlformats.org/officeDocument/2006/relationships/customXml" Target="../ink/ink3082.xml"/><Relationship Id="rId770" Type="http://schemas.openxmlformats.org/officeDocument/2006/relationships/customXml" Target="../ink/ink3190.xml"/><Relationship Id="rId1193" Type="http://schemas.openxmlformats.org/officeDocument/2006/relationships/customXml" Target="../ink/ink3422.xml"/><Relationship Id="rId1207" Type="http://schemas.openxmlformats.org/officeDocument/2006/relationships/customXml" Target="../ink/ink3429.xml"/><Relationship Id="rId216" Type="http://schemas.openxmlformats.org/officeDocument/2006/relationships/image" Target="../media/image2856.png"/><Relationship Id="rId423" Type="http://schemas.openxmlformats.org/officeDocument/2006/relationships/customXml" Target="../ink/ink2988.xml"/><Relationship Id="rId868" Type="http://schemas.openxmlformats.org/officeDocument/2006/relationships/image" Target="../media/image3149.png"/><Relationship Id="rId1053" Type="http://schemas.openxmlformats.org/officeDocument/2006/relationships/image" Target="../media/image3223.png"/><Relationship Id="rId630" Type="http://schemas.openxmlformats.org/officeDocument/2006/relationships/image" Target="../media/image3031.png"/><Relationship Id="rId728" Type="http://schemas.openxmlformats.org/officeDocument/2006/relationships/customXml" Target="../ink/ink3169.xml"/><Relationship Id="rId935" Type="http://schemas.openxmlformats.org/officeDocument/2006/relationships/image" Target="../media/image3182.png"/><Relationship Id="rId64" Type="http://schemas.openxmlformats.org/officeDocument/2006/relationships/image" Target="../media/image2782.png"/><Relationship Id="rId367" Type="http://schemas.openxmlformats.org/officeDocument/2006/relationships/customXml" Target="../ink/ink2959.xml"/><Relationship Id="rId574" Type="http://schemas.openxmlformats.org/officeDocument/2006/relationships/image" Target="../media/image3003.png"/><Relationship Id="rId1120" Type="http://schemas.openxmlformats.org/officeDocument/2006/relationships/customXml" Target="../ink/ink3384.xml"/><Relationship Id="rId1218" Type="http://schemas.openxmlformats.org/officeDocument/2006/relationships/image" Target="../media/image3304.png"/><Relationship Id="rId227" Type="http://schemas.openxmlformats.org/officeDocument/2006/relationships/customXml" Target="../ink/ink2888.xml"/><Relationship Id="rId781" Type="http://schemas.openxmlformats.org/officeDocument/2006/relationships/image" Target="../media/image3106.png"/><Relationship Id="rId879" Type="http://schemas.openxmlformats.org/officeDocument/2006/relationships/customXml" Target="../ink/ink3245.xml"/><Relationship Id="rId434" Type="http://schemas.openxmlformats.org/officeDocument/2006/relationships/image" Target="../media/image2961.png"/><Relationship Id="rId641" Type="http://schemas.openxmlformats.org/officeDocument/2006/relationships/customXml" Target="../ink/ink3125.xml"/><Relationship Id="rId739" Type="http://schemas.openxmlformats.org/officeDocument/2006/relationships/image" Target="../media/image3085.png"/><Relationship Id="rId1064" Type="http://schemas.openxmlformats.org/officeDocument/2006/relationships/customXml" Target="../ink/ink3356.xml"/><Relationship Id="rId280" Type="http://schemas.openxmlformats.org/officeDocument/2006/relationships/image" Target="../media/image2888.png"/><Relationship Id="rId501" Type="http://schemas.openxmlformats.org/officeDocument/2006/relationships/image" Target="../media/image2994.png"/><Relationship Id="rId946" Type="http://schemas.openxmlformats.org/officeDocument/2006/relationships/image" Target="../media/image3187.png"/><Relationship Id="rId1131" Type="http://schemas.openxmlformats.org/officeDocument/2006/relationships/customXml" Target="../ink/ink3390.xml"/><Relationship Id="rId1229" Type="http://schemas.openxmlformats.org/officeDocument/2006/relationships/customXml" Target="../ink/ink3440.xml"/><Relationship Id="rId75" Type="http://schemas.openxmlformats.org/officeDocument/2006/relationships/customXml" Target="../ink/ink2810.xml"/><Relationship Id="rId140" Type="http://schemas.openxmlformats.org/officeDocument/2006/relationships/image" Target="../media/image2818.png"/><Relationship Id="rId378" Type="http://schemas.openxmlformats.org/officeDocument/2006/relationships/customXml" Target="../ink/ink2965.xml"/><Relationship Id="rId585" Type="http://schemas.openxmlformats.org/officeDocument/2006/relationships/customXml" Target="../ink/ink3097.xml"/><Relationship Id="rId792" Type="http://schemas.openxmlformats.org/officeDocument/2006/relationships/customXml" Target="../ink/ink3201.xml"/><Relationship Id="rId806" Type="http://schemas.openxmlformats.org/officeDocument/2006/relationships/customXml" Target="../ink/ink3208.xml"/><Relationship Id="rId6" Type="http://schemas.openxmlformats.org/officeDocument/2006/relationships/customXml" Target="../ink/ink2775.xml"/><Relationship Id="rId238" Type="http://schemas.openxmlformats.org/officeDocument/2006/relationships/image" Target="../media/image2867.png"/><Relationship Id="rId445" Type="http://schemas.openxmlformats.org/officeDocument/2006/relationships/customXml" Target="../ink/ink2999.xml"/><Relationship Id="rId652" Type="http://schemas.openxmlformats.org/officeDocument/2006/relationships/image" Target="../media/image3042.png"/><Relationship Id="rId1075" Type="http://schemas.openxmlformats.org/officeDocument/2006/relationships/image" Target="../media/image3234.png"/><Relationship Id="rId291" Type="http://schemas.openxmlformats.org/officeDocument/2006/relationships/customXml" Target="../ink/ink2920.xml"/><Relationship Id="rId305" Type="http://schemas.openxmlformats.org/officeDocument/2006/relationships/image" Target="../media/image2900.png"/><Relationship Id="rId512" Type="http://schemas.openxmlformats.org/officeDocument/2006/relationships/customXml" Target="../ink/ink3033.xml"/><Relationship Id="rId957" Type="http://schemas.openxmlformats.org/officeDocument/2006/relationships/customXml" Target="../ink/ink3285.xml"/><Relationship Id="rId1142" Type="http://schemas.openxmlformats.org/officeDocument/2006/relationships/image" Target="../media/image3267.png"/><Relationship Id="rId86" Type="http://schemas.openxmlformats.org/officeDocument/2006/relationships/customXml" Target="../ink/ink2816.xml"/><Relationship Id="rId151" Type="http://schemas.openxmlformats.org/officeDocument/2006/relationships/customXml" Target="../ink/ink2850.xml"/><Relationship Id="rId389" Type="http://schemas.openxmlformats.org/officeDocument/2006/relationships/image" Target="../media/image2939.png"/><Relationship Id="rId596" Type="http://schemas.openxmlformats.org/officeDocument/2006/relationships/image" Target="../media/image3014.png"/><Relationship Id="rId817" Type="http://schemas.openxmlformats.org/officeDocument/2006/relationships/customXml" Target="../ink/ink3214.xml"/><Relationship Id="rId1002" Type="http://schemas.openxmlformats.org/officeDocument/2006/relationships/customXml" Target="../ink/ink3325.xml"/><Relationship Id="rId249" Type="http://schemas.openxmlformats.org/officeDocument/2006/relationships/customXml" Target="../ink/ink2899.xml"/><Relationship Id="rId456" Type="http://schemas.openxmlformats.org/officeDocument/2006/relationships/image" Target="../media/image2972.png"/><Relationship Id="rId663" Type="http://schemas.openxmlformats.org/officeDocument/2006/relationships/customXml" Target="../ink/ink3136.xml"/><Relationship Id="rId870" Type="http://schemas.openxmlformats.org/officeDocument/2006/relationships/image" Target="../media/image3150.png"/><Relationship Id="rId1086" Type="http://schemas.openxmlformats.org/officeDocument/2006/relationships/customXml" Target="../ink/ink3367.xml"/><Relationship Id="rId13" Type="http://schemas.openxmlformats.org/officeDocument/2006/relationships/image" Target="../media/image2758.png"/><Relationship Id="rId109" Type="http://schemas.openxmlformats.org/officeDocument/2006/relationships/image" Target="../media/image2804.png"/><Relationship Id="rId316" Type="http://schemas.openxmlformats.org/officeDocument/2006/relationships/image" Target="../media/image2905.png"/><Relationship Id="rId523" Type="http://schemas.openxmlformats.org/officeDocument/2006/relationships/customXml" Target="../ink/ink3042.xml"/><Relationship Id="rId968" Type="http://schemas.openxmlformats.org/officeDocument/2006/relationships/customXml" Target="../ink/ink3292.xml"/><Relationship Id="rId1153" Type="http://schemas.openxmlformats.org/officeDocument/2006/relationships/customXml" Target="../ink/ink3402.xml"/><Relationship Id="rId97" Type="http://schemas.openxmlformats.org/officeDocument/2006/relationships/image" Target="../media/image2798.png"/><Relationship Id="rId730" Type="http://schemas.openxmlformats.org/officeDocument/2006/relationships/customXml" Target="../ink/ink3170.xml"/><Relationship Id="rId828" Type="http://schemas.openxmlformats.org/officeDocument/2006/relationships/image" Target="../media/image3129.png"/><Relationship Id="rId1013" Type="http://schemas.openxmlformats.org/officeDocument/2006/relationships/image" Target="../media/image3203.png"/><Relationship Id="rId162" Type="http://schemas.openxmlformats.org/officeDocument/2006/relationships/image" Target="../media/image2829.png"/><Relationship Id="rId467" Type="http://schemas.openxmlformats.org/officeDocument/2006/relationships/customXml" Target="../ink/ink3010.xml"/><Relationship Id="rId1097" Type="http://schemas.openxmlformats.org/officeDocument/2006/relationships/image" Target="../media/image3245.png"/><Relationship Id="rId1220" Type="http://schemas.openxmlformats.org/officeDocument/2006/relationships/image" Target="../media/image3305.png"/><Relationship Id="rId674" Type="http://schemas.openxmlformats.org/officeDocument/2006/relationships/customXml" Target="../ink/ink3142.xml"/><Relationship Id="rId881" Type="http://schemas.openxmlformats.org/officeDocument/2006/relationships/customXml" Target="../ink/ink3246.xml"/><Relationship Id="rId979" Type="http://schemas.openxmlformats.org/officeDocument/2006/relationships/customXml" Target="../ink/ink3303.xml"/><Relationship Id="rId24" Type="http://schemas.openxmlformats.org/officeDocument/2006/relationships/customXml" Target="../ink/ink2784.xml"/><Relationship Id="rId327" Type="http://schemas.openxmlformats.org/officeDocument/2006/relationships/customXml" Target="../ink/ink2939.xml"/><Relationship Id="rId534" Type="http://schemas.openxmlformats.org/officeDocument/2006/relationships/customXml" Target="../ink/ink3053.xml"/><Relationship Id="rId741" Type="http://schemas.openxmlformats.org/officeDocument/2006/relationships/image" Target="../media/image3086.png"/><Relationship Id="rId839" Type="http://schemas.openxmlformats.org/officeDocument/2006/relationships/customXml" Target="../ink/ink3225.xml"/><Relationship Id="rId1164" Type="http://schemas.openxmlformats.org/officeDocument/2006/relationships/image" Target="../media/image3277.png"/><Relationship Id="rId173" Type="http://schemas.openxmlformats.org/officeDocument/2006/relationships/customXml" Target="../ink/ink2861.xml"/><Relationship Id="rId380" Type="http://schemas.openxmlformats.org/officeDocument/2006/relationships/customXml" Target="../ink/ink2966.xml"/><Relationship Id="rId601" Type="http://schemas.openxmlformats.org/officeDocument/2006/relationships/customXml" Target="../ink/ink3105.xml"/><Relationship Id="rId1024" Type="http://schemas.openxmlformats.org/officeDocument/2006/relationships/customXml" Target="../ink/ink3336.xml"/><Relationship Id="rId1231" Type="http://schemas.openxmlformats.org/officeDocument/2006/relationships/customXml" Target="../ink/ink3441.xml"/><Relationship Id="rId240" Type="http://schemas.openxmlformats.org/officeDocument/2006/relationships/image" Target="../media/image2868.png"/><Relationship Id="rId478" Type="http://schemas.openxmlformats.org/officeDocument/2006/relationships/image" Target="../media/image2983.png"/><Relationship Id="rId685" Type="http://schemas.openxmlformats.org/officeDocument/2006/relationships/image" Target="../media/image3058.png"/><Relationship Id="rId892" Type="http://schemas.openxmlformats.org/officeDocument/2006/relationships/customXml" Target="../ink/ink3252.xml"/><Relationship Id="rId906" Type="http://schemas.openxmlformats.org/officeDocument/2006/relationships/customXml" Target="../ink/ink3259.xml"/><Relationship Id="rId35" Type="http://schemas.openxmlformats.org/officeDocument/2006/relationships/image" Target="../media/image2768.png"/><Relationship Id="rId100" Type="http://schemas.openxmlformats.org/officeDocument/2006/relationships/customXml" Target="../ink/ink2823.xml"/><Relationship Id="rId338" Type="http://schemas.openxmlformats.org/officeDocument/2006/relationships/image" Target="../media/image2915.png"/><Relationship Id="rId545" Type="http://schemas.openxmlformats.org/officeDocument/2006/relationships/customXml" Target="../ink/ink3064.xml"/><Relationship Id="rId752" Type="http://schemas.openxmlformats.org/officeDocument/2006/relationships/customXml" Target="../ink/ink3181.xml"/><Relationship Id="rId1175" Type="http://schemas.openxmlformats.org/officeDocument/2006/relationships/customXml" Target="../ink/ink3413.xml"/><Relationship Id="rId184" Type="http://schemas.openxmlformats.org/officeDocument/2006/relationships/image" Target="../media/image2840.png"/><Relationship Id="rId391" Type="http://schemas.openxmlformats.org/officeDocument/2006/relationships/image" Target="../media/image2940.png"/><Relationship Id="rId405" Type="http://schemas.openxmlformats.org/officeDocument/2006/relationships/customXml" Target="../ink/ink2979.xml"/><Relationship Id="rId612" Type="http://schemas.openxmlformats.org/officeDocument/2006/relationships/image" Target="../media/image3022.png"/><Relationship Id="rId1035" Type="http://schemas.openxmlformats.org/officeDocument/2006/relationships/image" Target="../media/image3214.png"/><Relationship Id="rId1242" Type="http://schemas.openxmlformats.org/officeDocument/2006/relationships/image" Target="../media/image3316.png"/><Relationship Id="rId251" Type="http://schemas.openxmlformats.org/officeDocument/2006/relationships/customXml" Target="../ink/ink2900.xml"/><Relationship Id="rId489" Type="http://schemas.openxmlformats.org/officeDocument/2006/relationships/customXml" Target="../ink/ink3021.xml"/><Relationship Id="rId696" Type="http://schemas.openxmlformats.org/officeDocument/2006/relationships/customXml" Target="../ink/ink3153.xml"/><Relationship Id="rId917" Type="http://schemas.openxmlformats.org/officeDocument/2006/relationships/image" Target="../media/image3173.png"/><Relationship Id="rId1102" Type="http://schemas.openxmlformats.org/officeDocument/2006/relationships/customXml" Target="../ink/ink3375.xml"/><Relationship Id="rId46" Type="http://schemas.openxmlformats.org/officeDocument/2006/relationships/customXml" Target="../ink/ink2795.xml"/><Relationship Id="rId349" Type="http://schemas.openxmlformats.org/officeDocument/2006/relationships/customXml" Target="../ink/ink2950.xml"/><Relationship Id="rId556" Type="http://schemas.openxmlformats.org/officeDocument/2006/relationships/customXml" Target="../ink/ink3075.xml"/><Relationship Id="rId763" Type="http://schemas.openxmlformats.org/officeDocument/2006/relationships/image" Target="../media/image3097.png"/><Relationship Id="rId1186" Type="http://schemas.openxmlformats.org/officeDocument/2006/relationships/image" Target="../media/image3288.png"/><Relationship Id="rId111" Type="http://schemas.openxmlformats.org/officeDocument/2006/relationships/image" Target="../media/image2805.png"/><Relationship Id="rId195" Type="http://schemas.openxmlformats.org/officeDocument/2006/relationships/customXml" Target="../ink/ink2872.xml"/><Relationship Id="rId209" Type="http://schemas.openxmlformats.org/officeDocument/2006/relationships/customXml" Target="../ink/ink2879.xml"/><Relationship Id="rId416" Type="http://schemas.openxmlformats.org/officeDocument/2006/relationships/image" Target="../media/image2952.png"/><Relationship Id="rId970" Type="http://schemas.openxmlformats.org/officeDocument/2006/relationships/customXml" Target="../ink/ink3294.xml"/><Relationship Id="rId1046" Type="http://schemas.openxmlformats.org/officeDocument/2006/relationships/customXml" Target="../ink/ink3347.xml"/><Relationship Id="rId623" Type="http://schemas.openxmlformats.org/officeDocument/2006/relationships/customXml" Target="../ink/ink3116.xml"/><Relationship Id="rId830" Type="http://schemas.openxmlformats.org/officeDocument/2006/relationships/image" Target="../media/image3130.png"/><Relationship Id="rId928" Type="http://schemas.openxmlformats.org/officeDocument/2006/relationships/customXml" Target="../ink/ink3270.xml"/><Relationship Id="rId57" Type="http://schemas.openxmlformats.org/officeDocument/2006/relationships/image" Target="../media/image2779.png"/><Relationship Id="rId262" Type="http://schemas.openxmlformats.org/officeDocument/2006/relationships/image" Target="../media/image2879.png"/><Relationship Id="rId567" Type="http://schemas.openxmlformats.org/officeDocument/2006/relationships/customXml" Target="../ink/ink3086.xml"/><Relationship Id="rId1113" Type="http://schemas.openxmlformats.org/officeDocument/2006/relationships/image" Target="../media/image3253.png"/><Relationship Id="rId1197" Type="http://schemas.openxmlformats.org/officeDocument/2006/relationships/customXml" Target="../ink/ink3424.xml"/><Relationship Id="rId122" Type="http://schemas.openxmlformats.org/officeDocument/2006/relationships/customXml" Target="../ink/ink2835.xml"/><Relationship Id="rId774" Type="http://schemas.openxmlformats.org/officeDocument/2006/relationships/customXml" Target="../ink/ink3192.xml"/><Relationship Id="rId981" Type="http://schemas.openxmlformats.org/officeDocument/2006/relationships/customXml" Target="../ink/ink3305.xml"/><Relationship Id="rId1057" Type="http://schemas.openxmlformats.org/officeDocument/2006/relationships/image" Target="../media/image3225.png"/><Relationship Id="rId427" Type="http://schemas.openxmlformats.org/officeDocument/2006/relationships/customXml" Target="../ink/ink2990.xml"/><Relationship Id="rId634" Type="http://schemas.openxmlformats.org/officeDocument/2006/relationships/image" Target="../media/image3033.png"/><Relationship Id="rId841" Type="http://schemas.openxmlformats.org/officeDocument/2006/relationships/customXml" Target="../ink/ink3226.xml"/><Relationship Id="rId273" Type="http://schemas.openxmlformats.org/officeDocument/2006/relationships/customXml" Target="../ink/ink2911.xml"/><Relationship Id="rId480" Type="http://schemas.openxmlformats.org/officeDocument/2006/relationships/image" Target="../media/image2984.png"/><Relationship Id="rId701" Type="http://schemas.openxmlformats.org/officeDocument/2006/relationships/image" Target="../media/image3066.png"/><Relationship Id="rId939" Type="http://schemas.openxmlformats.org/officeDocument/2006/relationships/customXml" Target="../ink/ink3276.xml"/><Relationship Id="rId1124" Type="http://schemas.openxmlformats.org/officeDocument/2006/relationships/customXml" Target="../ink/ink3386.xml"/><Relationship Id="rId68" Type="http://schemas.openxmlformats.org/officeDocument/2006/relationships/image" Target="../media/image2784.png"/><Relationship Id="rId133" Type="http://schemas.openxmlformats.org/officeDocument/2006/relationships/image" Target="../media/image2815.png"/><Relationship Id="rId340" Type="http://schemas.openxmlformats.org/officeDocument/2006/relationships/image" Target="../media/image2916.png"/><Relationship Id="rId578" Type="http://schemas.openxmlformats.org/officeDocument/2006/relationships/image" Target="../media/image3005.png"/><Relationship Id="rId785" Type="http://schemas.openxmlformats.org/officeDocument/2006/relationships/image" Target="../media/image3108.png"/><Relationship Id="rId992" Type="http://schemas.openxmlformats.org/officeDocument/2006/relationships/customXml" Target="../ink/ink3316.xml"/><Relationship Id="rId200" Type="http://schemas.openxmlformats.org/officeDocument/2006/relationships/image" Target="../media/image2848.png"/><Relationship Id="rId438" Type="http://schemas.openxmlformats.org/officeDocument/2006/relationships/image" Target="../media/image2963.png"/><Relationship Id="rId645" Type="http://schemas.openxmlformats.org/officeDocument/2006/relationships/customXml" Target="../ink/ink3127.xml"/><Relationship Id="rId852" Type="http://schemas.openxmlformats.org/officeDocument/2006/relationships/image" Target="../media/image3141.png"/><Relationship Id="rId1068" Type="http://schemas.openxmlformats.org/officeDocument/2006/relationships/customXml" Target="../ink/ink3358.xml"/><Relationship Id="rId284" Type="http://schemas.openxmlformats.org/officeDocument/2006/relationships/image" Target="../media/image2890.png"/><Relationship Id="rId491" Type="http://schemas.openxmlformats.org/officeDocument/2006/relationships/customXml" Target="../ink/ink3022.xml"/><Relationship Id="rId505" Type="http://schemas.openxmlformats.org/officeDocument/2006/relationships/image" Target="../media/image2996.png"/><Relationship Id="rId712" Type="http://schemas.openxmlformats.org/officeDocument/2006/relationships/customXml" Target="../ink/ink3161.xml"/><Relationship Id="rId1135" Type="http://schemas.openxmlformats.org/officeDocument/2006/relationships/customXml" Target="../ink/ink3392.xml"/><Relationship Id="rId79" Type="http://schemas.openxmlformats.org/officeDocument/2006/relationships/image" Target="../media/image2789.png"/><Relationship Id="rId144" Type="http://schemas.openxmlformats.org/officeDocument/2006/relationships/image" Target="../media/image2820.png"/><Relationship Id="rId589" Type="http://schemas.openxmlformats.org/officeDocument/2006/relationships/customXml" Target="../ink/ink3099.xml"/><Relationship Id="rId796" Type="http://schemas.openxmlformats.org/officeDocument/2006/relationships/customXml" Target="../ink/ink3203.xml"/><Relationship Id="rId1202" Type="http://schemas.openxmlformats.org/officeDocument/2006/relationships/image" Target="../media/image3296.png"/><Relationship Id="rId351" Type="http://schemas.openxmlformats.org/officeDocument/2006/relationships/customXml" Target="../ink/ink2951.xml"/><Relationship Id="rId449" Type="http://schemas.openxmlformats.org/officeDocument/2006/relationships/customXml" Target="../ink/ink3001.xml"/><Relationship Id="rId656" Type="http://schemas.openxmlformats.org/officeDocument/2006/relationships/image" Target="../media/image3044.png"/><Relationship Id="rId863" Type="http://schemas.openxmlformats.org/officeDocument/2006/relationships/customXml" Target="../ink/ink3237.xml"/><Relationship Id="rId1079" Type="http://schemas.openxmlformats.org/officeDocument/2006/relationships/image" Target="../media/image3236.png"/><Relationship Id="rId211" Type="http://schemas.openxmlformats.org/officeDocument/2006/relationships/customXml" Target="../ink/ink2880.xml"/><Relationship Id="rId295" Type="http://schemas.openxmlformats.org/officeDocument/2006/relationships/customXml" Target="../ink/ink2922.xml"/><Relationship Id="rId309" Type="http://schemas.openxmlformats.org/officeDocument/2006/relationships/customXml" Target="../ink/ink2930.xml"/><Relationship Id="rId516" Type="http://schemas.openxmlformats.org/officeDocument/2006/relationships/image" Target="../media/image3001.png"/><Relationship Id="rId1146" Type="http://schemas.openxmlformats.org/officeDocument/2006/relationships/image" Target="../media/image3269.png"/><Relationship Id="rId723" Type="http://schemas.openxmlformats.org/officeDocument/2006/relationships/image" Target="../media/image3077.png"/><Relationship Id="rId930" Type="http://schemas.openxmlformats.org/officeDocument/2006/relationships/customXml" Target="../ink/ink3271.xml"/><Relationship Id="rId1006" Type="http://schemas.openxmlformats.org/officeDocument/2006/relationships/customXml" Target="../ink/ink3327.xml"/><Relationship Id="rId155" Type="http://schemas.openxmlformats.org/officeDocument/2006/relationships/customXml" Target="../ink/ink2852.xml"/><Relationship Id="rId362" Type="http://schemas.openxmlformats.org/officeDocument/2006/relationships/image" Target="../media/image2926.png"/><Relationship Id="rId1213" Type="http://schemas.openxmlformats.org/officeDocument/2006/relationships/customXml" Target="../ink/ink3432.xml"/><Relationship Id="rId222" Type="http://schemas.openxmlformats.org/officeDocument/2006/relationships/image" Target="../media/image2859.png"/><Relationship Id="rId667" Type="http://schemas.openxmlformats.org/officeDocument/2006/relationships/image" Target="../media/image3049.png"/><Relationship Id="rId874" Type="http://schemas.openxmlformats.org/officeDocument/2006/relationships/image" Target="../media/image3152.png"/><Relationship Id="rId17" Type="http://schemas.openxmlformats.org/officeDocument/2006/relationships/image" Target="../media/image2760.png"/><Relationship Id="rId527" Type="http://schemas.openxmlformats.org/officeDocument/2006/relationships/customXml" Target="../ink/ink3046.xml"/><Relationship Id="rId734" Type="http://schemas.openxmlformats.org/officeDocument/2006/relationships/customXml" Target="../ink/ink3172.xml"/><Relationship Id="rId941" Type="http://schemas.openxmlformats.org/officeDocument/2006/relationships/customXml" Target="../ink/ink3277.xml"/><Relationship Id="rId1157" Type="http://schemas.openxmlformats.org/officeDocument/2006/relationships/customXml" Target="../ink/ink3404.xml"/><Relationship Id="rId70" Type="http://schemas.openxmlformats.org/officeDocument/2006/relationships/image" Target="../media/image2785.png"/><Relationship Id="rId166" Type="http://schemas.openxmlformats.org/officeDocument/2006/relationships/image" Target="../media/image2831.png"/><Relationship Id="rId373" Type="http://schemas.openxmlformats.org/officeDocument/2006/relationships/customXml" Target="../ink/ink2962.xml"/><Relationship Id="rId580" Type="http://schemas.openxmlformats.org/officeDocument/2006/relationships/image" Target="../media/image3006.png"/><Relationship Id="rId801" Type="http://schemas.openxmlformats.org/officeDocument/2006/relationships/image" Target="../media/image3116.png"/><Relationship Id="rId1017" Type="http://schemas.openxmlformats.org/officeDocument/2006/relationships/image" Target="../media/image3205.png"/><Relationship Id="rId1224" Type="http://schemas.openxmlformats.org/officeDocument/2006/relationships/image" Target="../media/image3307.png"/><Relationship Id="rId1" Type="http://schemas.openxmlformats.org/officeDocument/2006/relationships/slideLayout" Target="../slideLayouts/slideLayout7.xml"/><Relationship Id="rId233" Type="http://schemas.openxmlformats.org/officeDocument/2006/relationships/customXml" Target="../ink/ink2891.xml"/><Relationship Id="rId440" Type="http://schemas.openxmlformats.org/officeDocument/2006/relationships/image" Target="../media/image2964.png"/><Relationship Id="rId678" Type="http://schemas.openxmlformats.org/officeDocument/2006/relationships/customXml" Target="../ink/ink3144.xml"/><Relationship Id="rId885" Type="http://schemas.openxmlformats.org/officeDocument/2006/relationships/customXml" Target="../ink/ink3248.xml"/><Relationship Id="rId1070" Type="http://schemas.openxmlformats.org/officeDocument/2006/relationships/customXml" Target="../ink/ink3359.xml"/><Relationship Id="rId28" Type="http://schemas.openxmlformats.org/officeDocument/2006/relationships/customXml" Target="../ink/ink2786.xml"/><Relationship Id="rId300" Type="http://schemas.openxmlformats.org/officeDocument/2006/relationships/image" Target="../media/image2898.png"/><Relationship Id="rId538" Type="http://schemas.openxmlformats.org/officeDocument/2006/relationships/customXml" Target="../ink/ink3057.xml"/><Relationship Id="rId745" Type="http://schemas.openxmlformats.org/officeDocument/2006/relationships/image" Target="../media/image3088.png"/><Relationship Id="rId952" Type="http://schemas.openxmlformats.org/officeDocument/2006/relationships/image" Target="../media/image3190.png"/><Relationship Id="rId1168" Type="http://schemas.openxmlformats.org/officeDocument/2006/relationships/image" Target="../media/image3279.png"/><Relationship Id="rId81" Type="http://schemas.openxmlformats.org/officeDocument/2006/relationships/image" Target="../media/image2790.png"/><Relationship Id="rId177" Type="http://schemas.openxmlformats.org/officeDocument/2006/relationships/customXml" Target="../ink/ink2863.xml"/><Relationship Id="rId384" Type="http://schemas.openxmlformats.org/officeDocument/2006/relationships/customXml" Target="../ink/ink2968.xml"/><Relationship Id="rId591" Type="http://schemas.openxmlformats.org/officeDocument/2006/relationships/customXml" Target="../ink/ink3100.xml"/><Relationship Id="rId605" Type="http://schemas.openxmlformats.org/officeDocument/2006/relationships/customXml" Target="../ink/ink3107.xml"/><Relationship Id="rId812" Type="http://schemas.openxmlformats.org/officeDocument/2006/relationships/image" Target="../media/image3121.png"/><Relationship Id="rId1028" Type="http://schemas.openxmlformats.org/officeDocument/2006/relationships/customXml" Target="../ink/ink3338.xml"/><Relationship Id="rId1235" Type="http://schemas.openxmlformats.org/officeDocument/2006/relationships/customXml" Target="../ink/ink3443.xml"/><Relationship Id="rId244" Type="http://schemas.openxmlformats.org/officeDocument/2006/relationships/image" Target="../media/image2870.png"/><Relationship Id="rId689" Type="http://schemas.openxmlformats.org/officeDocument/2006/relationships/image" Target="../media/image3060.png"/><Relationship Id="rId896" Type="http://schemas.openxmlformats.org/officeDocument/2006/relationships/customXml" Target="../ink/ink3254.xml"/><Relationship Id="rId1081" Type="http://schemas.openxmlformats.org/officeDocument/2006/relationships/image" Target="../media/image3237.png"/><Relationship Id="rId39" Type="http://schemas.openxmlformats.org/officeDocument/2006/relationships/image" Target="../media/image2770.png"/><Relationship Id="rId451" Type="http://schemas.openxmlformats.org/officeDocument/2006/relationships/customXml" Target="../ink/ink3002.xml"/><Relationship Id="rId549" Type="http://schemas.openxmlformats.org/officeDocument/2006/relationships/customXml" Target="../ink/ink3068.xml"/><Relationship Id="rId756" Type="http://schemas.openxmlformats.org/officeDocument/2006/relationships/customXml" Target="../ink/ink3183.xml"/><Relationship Id="rId1179" Type="http://schemas.openxmlformats.org/officeDocument/2006/relationships/customXml" Target="../ink/ink3415.xml"/><Relationship Id="rId104" Type="http://schemas.openxmlformats.org/officeDocument/2006/relationships/customXml" Target="../ink/ink2825.xml"/><Relationship Id="rId188" Type="http://schemas.openxmlformats.org/officeDocument/2006/relationships/image" Target="../media/image2842.png"/><Relationship Id="rId311" Type="http://schemas.openxmlformats.org/officeDocument/2006/relationships/customXml" Target="../ink/ink2931.xml"/><Relationship Id="rId395" Type="http://schemas.openxmlformats.org/officeDocument/2006/relationships/customXml" Target="../ink/ink2974.xml"/><Relationship Id="rId409" Type="http://schemas.openxmlformats.org/officeDocument/2006/relationships/customXml" Target="../ink/ink2981.xml"/><Relationship Id="rId963" Type="http://schemas.openxmlformats.org/officeDocument/2006/relationships/customXml" Target="../ink/ink3288.xml"/><Relationship Id="rId1039" Type="http://schemas.openxmlformats.org/officeDocument/2006/relationships/image" Target="../media/image3216.png"/><Relationship Id="rId1246" Type="http://schemas.openxmlformats.org/officeDocument/2006/relationships/image" Target="../media/image3318.png"/><Relationship Id="rId92" Type="http://schemas.openxmlformats.org/officeDocument/2006/relationships/customXml" Target="../ink/ink2819.xml"/><Relationship Id="rId616" Type="http://schemas.openxmlformats.org/officeDocument/2006/relationships/image" Target="../media/image3024.png"/><Relationship Id="rId823" Type="http://schemas.openxmlformats.org/officeDocument/2006/relationships/customXml" Target="../ink/ink3217.xml"/><Relationship Id="rId255" Type="http://schemas.openxmlformats.org/officeDocument/2006/relationships/customXml" Target="../ink/ink2902.xml"/><Relationship Id="rId462" Type="http://schemas.openxmlformats.org/officeDocument/2006/relationships/image" Target="../media/image2975.png"/><Relationship Id="rId1092" Type="http://schemas.openxmlformats.org/officeDocument/2006/relationships/customXml" Target="../ink/ink3370.xml"/><Relationship Id="rId1106" Type="http://schemas.openxmlformats.org/officeDocument/2006/relationships/customXml" Target="../ink/ink3377.xml"/><Relationship Id="rId115" Type="http://schemas.openxmlformats.org/officeDocument/2006/relationships/customXml" Target="../ink/ink2831.xml"/><Relationship Id="rId322" Type="http://schemas.openxmlformats.org/officeDocument/2006/relationships/image" Target="../media/image2908.png"/><Relationship Id="rId767" Type="http://schemas.openxmlformats.org/officeDocument/2006/relationships/image" Target="../media/image3099.png"/><Relationship Id="rId974" Type="http://schemas.openxmlformats.org/officeDocument/2006/relationships/customXml" Target="../ink/ink3298.xml"/><Relationship Id="rId199" Type="http://schemas.openxmlformats.org/officeDocument/2006/relationships/customXml" Target="../ink/ink2874.xml"/><Relationship Id="rId627" Type="http://schemas.openxmlformats.org/officeDocument/2006/relationships/customXml" Target="../ink/ink3118.xml"/><Relationship Id="rId834" Type="http://schemas.openxmlformats.org/officeDocument/2006/relationships/image" Target="../media/image3132.png"/><Relationship Id="rId266" Type="http://schemas.openxmlformats.org/officeDocument/2006/relationships/image" Target="../media/image2881.png"/><Relationship Id="rId473" Type="http://schemas.openxmlformats.org/officeDocument/2006/relationships/customXml" Target="../ink/ink3013.xml"/><Relationship Id="rId680" Type="http://schemas.openxmlformats.org/officeDocument/2006/relationships/customXml" Target="../ink/ink3145.xml"/><Relationship Id="rId901" Type="http://schemas.openxmlformats.org/officeDocument/2006/relationships/image" Target="../media/image3165.png"/><Relationship Id="rId1117" Type="http://schemas.openxmlformats.org/officeDocument/2006/relationships/image" Target="../media/image3255.png"/><Relationship Id="rId30" Type="http://schemas.openxmlformats.org/officeDocument/2006/relationships/customXml" Target="../ink/ink2787.xml"/><Relationship Id="rId126" Type="http://schemas.openxmlformats.org/officeDocument/2006/relationships/customXml" Target="../ink/ink2837.xml"/><Relationship Id="rId333" Type="http://schemas.openxmlformats.org/officeDocument/2006/relationships/customXml" Target="../ink/ink2942.xml"/><Relationship Id="rId540" Type="http://schemas.openxmlformats.org/officeDocument/2006/relationships/customXml" Target="../ink/ink3059.xml"/><Relationship Id="rId778" Type="http://schemas.openxmlformats.org/officeDocument/2006/relationships/customXml" Target="../ink/ink3194.xml"/><Relationship Id="rId985" Type="http://schemas.openxmlformats.org/officeDocument/2006/relationships/customXml" Target="../ink/ink3309.xml"/><Relationship Id="rId1170" Type="http://schemas.openxmlformats.org/officeDocument/2006/relationships/image" Target="../media/image3280.png"/><Relationship Id="rId638" Type="http://schemas.openxmlformats.org/officeDocument/2006/relationships/image" Target="../media/image3035.png"/><Relationship Id="rId845" Type="http://schemas.openxmlformats.org/officeDocument/2006/relationships/customXml" Target="../ink/ink3228.xml"/><Relationship Id="rId1030" Type="http://schemas.openxmlformats.org/officeDocument/2006/relationships/customXml" Target="../ink/ink3339.xml"/><Relationship Id="rId277" Type="http://schemas.openxmlformats.org/officeDocument/2006/relationships/customXml" Target="../ink/ink2913.xml"/><Relationship Id="rId400" Type="http://schemas.openxmlformats.org/officeDocument/2006/relationships/image" Target="../media/image2944.png"/><Relationship Id="rId484" Type="http://schemas.openxmlformats.org/officeDocument/2006/relationships/image" Target="../media/image2986.png"/><Relationship Id="rId705" Type="http://schemas.openxmlformats.org/officeDocument/2006/relationships/image" Target="../media/image3068.png"/><Relationship Id="rId1128" Type="http://schemas.openxmlformats.org/officeDocument/2006/relationships/customXml" Target="../ink/ink3388.xml"/><Relationship Id="rId137" Type="http://schemas.openxmlformats.org/officeDocument/2006/relationships/customXml" Target="../ink/ink2843.xml"/><Relationship Id="rId344" Type="http://schemas.openxmlformats.org/officeDocument/2006/relationships/image" Target="../media/image2918.png"/><Relationship Id="rId691" Type="http://schemas.openxmlformats.org/officeDocument/2006/relationships/image" Target="../media/image3061.png"/><Relationship Id="rId789" Type="http://schemas.openxmlformats.org/officeDocument/2006/relationships/image" Target="../media/image3110.png"/><Relationship Id="rId912" Type="http://schemas.openxmlformats.org/officeDocument/2006/relationships/customXml" Target="../ink/ink3262.xml"/><Relationship Id="rId996" Type="http://schemas.openxmlformats.org/officeDocument/2006/relationships/customXml" Target="../ink/ink3320.xml"/><Relationship Id="rId41" Type="http://schemas.openxmlformats.org/officeDocument/2006/relationships/image" Target="../media/image2771.png"/><Relationship Id="rId551" Type="http://schemas.openxmlformats.org/officeDocument/2006/relationships/customXml" Target="../ink/ink3070.xml"/><Relationship Id="rId649" Type="http://schemas.openxmlformats.org/officeDocument/2006/relationships/customXml" Target="../ink/ink3129.xml"/><Relationship Id="rId856" Type="http://schemas.openxmlformats.org/officeDocument/2006/relationships/image" Target="../media/image3143.png"/><Relationship Id="rId1181" Type="http://schemas.openxmlformats.org/officeDocument/2006/relationships/customXml" Target="../ink/ink3416.xml"/><Relationship Id="rId190" Type="http://schemas.openxmlformats.org/officeDocument/2006/relationships/image" Target="../media/image2843.png"/><Relationship Id="rId204" Type="http://schemas.openxmlformats.org/officeDocument/2006/relationships/image" Target="../media/image2850.png"/><Relationship Id="rId288" Type="http://schemas.openxmlformats.org/officeDocument/2006/relationships/image" Target="../media/image2892.png"/><Relationship Id="rId411" Type="http://schemas.openxmlformats.org/officeDocument/2006/relationships/customXml" Target="../ink/ink2982.xml"/><Relationship Id="rId509" Type="http://schemas.openxmlformats.org/officeDocument/2006/relationships/image" Target="../media/image2998.png"/><Relationship Id="rId1041" Type="http://schemas.openxmlformats.org/officeDocument/2006/relationships/image" Target="../media/image3217.png"/><Relationship Id="rId1139" Type="http://schemas.openxmlformats.org/officeDocument/2006/relationships/customXml" Target="../ink/ink3394.xml"/><Relationship Id="rId495" Type="http://schemas.openxmlformats.org/officeDocument/2006/relationships/image" Target="../media/image2991.png"/><Relationship Id="rId716" Type="http://schemas.openxmlformats.org/officeDocument/2006/relationships/customXml" Target="../ink/ink3163.xml"/><Relationship Id="rId923" Type="http://schemas.openxmlformats.org/officeDocument/2006/relationships/image" Target="../media/image3176.png"/><Relationship Id="rId52" Type="http://schemas.openxmlformats.org/officeDocument/2006/relationships/customXml" Target="../ink/ink2798.xml"/><Relationship Id="rId148" Type="http://schemas.openxmlformats.org/officeDocument/2006/relationships/image" Target="../media/image2822.png"/><Relationship Id="rId355" Type="http://schemas.openxmlformats.org/officeDocument/2006/relationships/customXml" Target="../ink/ink2953.xml"/><Relationship Id="rId562" Type="http://schemas.openxmlformats.org/officeDocument/2006/relationships/customXml" Target="../ink/ink3081.xml"/><Relationship Id="rId1192" Type="http://schemas.openxmlformats.org/officeDocument/2006/relationships/image" Target="../media/image3291.png"/><Relationship Id="rId1206" Type="http://schemas.openxmlformats.org/officeDocument/2006/relationships/image" Target="../media/image3298.png"/><Relationship Id="rId215" Type="http://schemas.openxmlformats.org/officeDocument/2006/relationships/customXml" Target="../ink/ink2882.xml"/><Relationship Id="rId422" Type="http://schemas.openxmlformats.org/officeDocument/2006/relationships/image" Target="../media/image2955.png"/><Relationship Id="rId867" Type="http://schemas.openxmlformats.org/officeDocument/2006/relationships/customXml" Target="../ink/ink3239.xml"/><Relationship Id="rId1052" Type="http://schemas.openxmlformats.org/officeDocument/2006/relationships/customXml" Target="../ink/ink3350.xml"/><Relationship Id="rId299" Type="http://schemas.openxmlformats.org/officeDocument/2006/relationships/customXml" Target="../ink/ink2924.xml"/><Relationship Id="rId727" Type="http://schemas.openxmlformats.org/officeDocument/2006/relationships/image" Target="../media/image3079.png"/><Relationship Id="rId934" Type="http://schemas.openxmlformats.org/officeDocument/2006/relationships/customXml" Target="../ink/ink3273.xml"/><Relationship Id="rId63" Type="http://schemas.openxmlformats.org/officeDocument/2006/relationships/customXml" Target="../ink/ink2804.xml"/><Relationship Id="rId159" Type="http://schemas.openxmlformats.org/officeDocument/2006/relationships/customXml" Target="../ink/ink2854.xml"/><Relationship Id="rId366" Type="http://schemas.openxmlformats.org/officeDocument/2006/relationships/image" Target="../media/image2928.png"/><Relationship Id="rId573" Type="http://schemas.openxmlformats.org/officeDocument/2006/relationships/customXml" Target="../ink/ink3091.xml"/><Relationship Id="rId780" Type="http://schemas.openxmlformats.org/officeDocument/2006/relationships/customXml" Target="../ink/ink3195.xml"/><Relationship Id="rId1217" Type="http://schemas.openxmlformats.org/officeDocument/2006/relationships/customXml" Target="../ink/ink3434.xml"/><Relationship Id="rId226" Type="http://schemas.openxmlformats.org/officeDocument/2006/relationships/image" Target="../media/image2861.png"/><Relationship Id="rId433" Type="http://schemas.openxmlformats.org/officeDocument/2006/relationships/customXml" Target="../ink/ink2993.xml"/><Relationship Id="rId878" Type="http://schemas.openxmlformats.org/officeDocument/2006/relationships/image" Target="../media/image3154.png"/><Relationship Id="rId1063" Type="http://schemas.openxmlformats.org/officeDocument/2006/relationships/image" Target="../media/image3228.png"/><Relationship Id="rId640" Type="http://schemas.openxmlformats.org/officeDocument/2006/relationships/image" Target="../media/image3036.png"/><Relationship Id="rId738" Type="http://schemas.openxmlformats.org/officeDocument/2006/relationships/customXml" Target="../ink/ink3174.xml"/><Relationship Id="rId945" Type="http://schemas.openxmlformats.org/officeDocument/2006/relationships/customXml" Target="../ink/ink3279.xml"/><Relationship Id="rId74" Type="http://schemas.openxmlformats.org/officeDocument/2006/relationships/image" Target="../media/image2787.png"/><Relationship Id="rId377" Type="http://schemas.openxmlformats.org/officeDocument/2006/relationships/image" Target="../media/image2933.png"/><Relationship Id="rId500" Type="http://schemas.openxmlformats.org/officeDocument/2006/relationships/customXml" Target="../ink/ink3027.xml"/><Relationship Id="rId584" Type="http://schemas.openxmlformats.org/officeDocument/2006/relationships/image" Target="../media/image3008.png"/><Relationship Id="rId805" Type="http://schemas.openxmlformats.org/officeDocument/2006/relationships/image" Target="../media/image3118.png"/><Relationship Id="rId1130" Type="http://schemas.openxmlformats.org/officeDocument/2006/relationships/customXml" Target="../ink/ink3389.xml"/><Relationship Id="rId1228" Type="http://schemas.openxmlformats.org/officeDocument/2006/relationships/image" Target="../media/image3309.png"/><Relationship Id="rId5" Type="http://schemas.openxmlformats.org/officeDocument/2006/relationships/image" Target="../media/image2754.png"/><Relationship Id="rId237" Type="http://schemas.openxmlformats.org/officeDocument/2006/relationships/customXml" Target="../ink/ink2893.xml"/><Relationship Id="rId791" Type="http://schemas.openxmlformats.org/officeDocument/2006/relationships/image" Target="../media/image3111.png"/><Relationship Id="rId889" Type="http://schemas.openxmlformats.org/officeDocument/2006/relationships/customXml" Target="../ink/ink3250.xml"/><Relationship Id="rId1074" Type="http://schemas.openxmlformats.org/officeDocument/2006/relationships/customXml" Target="../ink/ink3361.xml"/><Relationship Id="rId444" Type="http://schemas.openxmlformats.org/officeDocument/2006/relationships/image" Target="../media/image2966.png"/><Relationship Id="rId651" Type="http://schemas.openxmlformats.org/officeDocument/2006/relationships/customXml" Target="../ink/ink3130.xml"/><Relationship Id="rId749" Type="http://schemas.openxmlformats.org/officeDocument/2006/relationships/image" Target="../media/image3090.png"/><Relationship Id="rId290" Type="http://schemas.openxmlformats.org/officeDocument/2006/relationships/image" Target="../media/image2893.png"/><Relationship Id="rId304" Type="http://schemas.openxmlformats.org/officeDocument/2006/relationships/customXml" Target="../ink/ink2927.xml"/><Relationship Id="rId388" Type="http://schemas.openxmlformats.org/officeDocument/2006/relationships/customXml" Target="../ink/ink2970.xml"/><Relationship Id="rId511" Type="http://schemas.openxmlformats.org/officeDocument/2006/relationships/image" Target="../media/image2999.png"/><Relationship Id="rId609" Type="http://schemas.openxmlformats.org/officeDocument/2006/relationships/customXml" Target="../ink/ink3109.xml"/><Relationship Id="rId956" Type="http://schemas.openxmlformats.org/officeDocument/2006/relationships/image" Target="../media/image3192.png"/><Relationship Id="rId1141" Type="http://schemas.openxmlformats.org/officeDocument/2006/relationships/customXml" Target="../ink/ink3395.xml"/><Relationship Id="rId1239" Type="http://schemas.openxmlformats.org/officeDocument/2006/relationships/customXml" Target="../ink/ink3445.xml"/><Relationship Id="rId85" Type="http://schemas.openxmlformats.org/officeDocument/2006/relationships/image" Target="../media/image2792.png"/><Relationship Id="rId150" Type="http://schemas.openxmlformats.org/officeDocument/2006/relationships/image" Target="../media/image2823.png"/><Relationship Id="rId595" Type="http://schemas.openxmlformats.org/officeDocument/2006/relationships/customXml" Target="../ink/ink3102.xml"/><Relationship Id="rId816" Type="http://schemas.openxmlformats.org/officeDocument/2006/relationships/image" Target="../media/image3123.png"/><Relationship Id="rId1001" Type="http://schemas.openxmlformats.org/officeDocument/2006/relationships/image" Target="../media/image3197.png"/><Relationship Id="rId248" Type="http://schemas.openxmlformats.org/officeDocument/2006/relationships/image" Target="../media/image2872.png"/><Relationship Id="rId455" Type="http://schemas.openxmlformats.org/officeDocument/2006/relationships/customXml" Target="../ink/ink3004.xml"/><Relationship Id="rId662" Type="http://schemas.openxmlformats.org/officeDocument/2006/relationships/image" Target="../media/image3047.png"/><Relationship Id="rId1085" Type="http://schemas.openxmlformats.org/officeDocument/2006/relationships/image" Target="../media/image3239.png"/><Relationship Id="rId12" Type="http://schemas.openxmlformats.org/officeDocument/2006/relationships/customXml" Target="../ink/ink2778.xml"/><Relationship Id="rId108" Type="http://schemas.openxmlformats.org/officeDocument/2006/relationships/customXml" Target="../ink/ink2827.xml"/><Relationship Id="rId315" Type="http://schemas.openxmlformats.org/officeDocument/2006/relationships/customXml" Target="../ink/ink2933.xml"/><Relationship Id="rId522" Type="http://schemas.openxmlformats.org/officeDocument/2006/relationships/customXml" Target="../ink/ink3041.xml"/><Relationship Id="rId967" Type="http://schemas.openxmlformats.org/officeDocument/2006/relationships/customXml" Target="../ink/ink3291.xml"/><Relationship Id="rId1152" Type="http://schemas.openxmlformats.org/officeDocument/2006/relationships/customXml" Target="../ink/ink3401.xml"/><Relationship Id="rId96" Type="http://schemas.openxmlformats.org/officeDocument/2006/relationships/customXml" Target="../ink/ink2821.xml"/><Relationship Id="rId161" Type="http://schemas.openxmlformats.org/officeDocument/2006/relationships/customXml" Target="../ink/ink2855.xml"/><Relationship Id="rId399" Type="http://schemas.openxmlformats.org/officeDocument/2006/relationships/customXml" Target="../ink/ink2976.xml"/><Relationship Id="rId827" Type="http://schemas.openxmlformats.org/officeDocument/2006/relationships/customXml" Target="../ink/ink3219.xml"/><Relationship Id="rId1012" Type="http://schemas.openxmlformats.org/officeDocument/2006/relationships/customXml" Target="../ink/ink3330.xml"/><Relationship Id="rId259" Type="http://schemas.openxmlformats.org/officeDocument/2006/relationships/customXml" Target="../ink/ink2904.xml"/><Relationship Id="rId466" Type="http://schemas.openxmlformats.org/officeDocument/2006/relationships/image" Target="../media/image2977.png"/><Relationship Id="rId673" Type="http://schemas.openxmlformats.org/officeDocument/2006/relationships/image" Target="../media/image3052.png"/><Relationship Id="rId880" Type="http://schemas.openxmlformats.org/officeDocument/2006/relationships/image" Target="../media/image3155.png"/><Relationship Id="rId1096" Type="http://schemas.openxmlformats.org/officeDocument/2006/relationships/customXml" Target="../ink/ink3372.xml"/><Relationship Id="rId23" Type="http://schemas.openxmlformats.org/officeDocument/2006/relationships/image" Target="../media/image2763.png"/><Relationship Id="rId119" Type="http://schemas.openxmlformats.org/officeDocument/2006/relationships/image" Target="../media/image2808.png"/><Relationship Id="rId326" Type="http://schemas.openxmlformats.org/officeDocument/2006/relationships/image" Target="../media/image2910.png"/><Relationship Id="rId533" Type="http://schemas.openxmlformats.org/officeDocument/2006/relationships/customXml" Target="../ink/ink3052.xml"/><Relationship Id="rId978" Type="http://schemas.openxmlformats.org/officeDocument/2006/relationships/customXml" Target="../ink/ink3302.xml"/><Relationship Id="rId1163" Type="http://schemas.openxmlformats.org/officeDocument/2006/relationships/customXml" Target="../ink/ink3407.xml"/><Relationship Id="rId740" Type="http://schemas.openxmlformats.org/officeDocument/2006/relationships/customXml" Target="../ink/ink3175.xml"/><Relationship Id="rId838" Type="http://schemas.openxmlformats.org/officeDocument/2006/relationships/image" Target="../media/image3134.png"/><Relationship Id="rId1023" Type="http://schemas.openxmlformats.org/officeDocument/2006/relationships/image" Target="../media/image3208.png"/><Relationship Id="rId172" Type="http://schemas.openxmlformats.org/officeDocument/2006/relationships/image" Target="../media/image2834.png"/><Relationship Id="rId477" Type="http://schemas.openxmlformats.org/officeDocument/2006/relationships/customXml" Target="../ink/ink3015.xml"/><Relationship Id="rId600" Type="http://schemas.openxmlformats.org/officeDocument/2006/relationships/image" Target="../media/image3016.png"/><Relationship Id="rId684" Type="http://schemas.openxmlformats.org/officeDocument/2006/relationships/customXml" Target="../ink/ink3147.xml"/><Relationship Id="rId1230" Type="http://schemas.openxmlformats.org/officeDocument/2006/relationships/image" Target="../media/image3310.png"/><Relationship Id="rId337" Type="http://schemas.openxmlformats.org/officeDocument/2006/relationships/customXml" Target="../ink/ink2944.xml"/><Relationship Id="rId891" Type="http://schemas.openxmlformats.org/officeDocument/2006/relationships/customXml" Target="../ink/ink3251.xml"/><Relationship Id="rId905" Type="http://schemas.openxmlformats.org/officeDocument/2006/relationships/image" Target="../media/image3167.png"/><Relationship Id="rId989" Type="http://schemas.openxmlformats.org/officeDocument/2006/relationships/customXml" Target="../ink/ink3313.xml"/><Relationship Id="rId34" Type="http://schemas.openxmlformats.org/officeDocument/2006/relationships/customXml" Target="../ink/ink2789.xml"/><Relationship Id="rId544" Type="http://schemas.openxmlformats.org/officeDocument/2006/relationships/customXml" Target="../ink/ink3063.xml"/><Relationship Id="rId751" Type="http://schemas.openxmlformats.org/officeDocument/2006/relationships/image" Target="../media/image3091.png"/><Relationship Id="rId849" Type="http://schemas.openxmlformats.org/officeDocument/2006/relationships/customXml" Target="../ink/ink3230.xml"/><Relationship Id="rId1174" Type="http://schemas.openxmlformats.org/officeDocument/2006/relationships/image" Target="../media/image3282.png"/><Relationship Id="rId183" Type="http://schemas.openxmlformats.org/officeDocument/2006/relationships/customXml" Target="../ink/ink2866.xml"/><Relationship Id="rId390" Type="http://schemas.openxmlformats.org/officeDocument/2006/relationships/customXml" Target="../ink/ink2971.xml"/><Relationship Id="rId404" Type="http://schemas.openxmlformats.org/officeDocument/2006/relationships/image" Target="../media/image2946.png"/><Relationship Id="rId611" Type="http://schemas.openxmlformats.org/officeDocument/2006/relationships/customXml" Target="../ink/ink3110.xml"/><Relationship Id="rId1034" Type="http://schemas.openxmlformats.org/officeDocument/2006/relationships/customXml" Target="../ink/ink3341.xml"/><Relationship Id="rId1241" Type="http://schemas.openxmlformats.org/officeDocument/2006/relationships/customXml" Target="../ink/ink3446.xml"/><Relationship Id="rId250" Type="http://schemas.openxmlformats.org/officeDocument/2006/relationships/image" Target="../media/image2873.png"/><Relationship Id="rId488" Type="http://schemas.openxmlformats.org/officeDocument/2006/relationships/image" Target="../media/image2988.png"/><Relationship Id="rId695" Type="http://schemas.openxmlformats.org/officeDocument/2006/relationships/image" Target="../media/image3063.png"/><Relationship Id="rId709" Type="http://schemas.openxmlformats.org/officeDocument/2006/relationships/image" Target="../media/image3070.png"/><Relationship Id="rId916" Type="http://schemas.openxmlformats.org/officeDocument/2006/relationships/customXml" Target="../ink/ink3264.xml"/><Relationship Id="rId1101" Type="http://schemas.openxmlformats.org/officeDocument/2006/relationships/image" Target="../media/image3247.png"/><Relationship Id="rId45" Type="http://schemas.openxmlformats.org/officeDocument/2006/relationships/image" Target="../media/image2773.png"/><Relationship Id="rId110" Type="http://schemas.openxmlformats.org/officeDocument/2006/relationships/customXml" Target="../ink/ink2828.xml"/><Relationship Id="rId348" Type="http://schemas.openxmlformats.org/officeDocument/2006/relationships/image" Target="../media/image1938.png"/><Relationship Id="rId555" Type="http://schemas.openxmlformats.org/officeDocument/2006/relationships/customXml" Target="../ink/ink3074.xml"/><Relationship Id="rId762" Type="http://schemas.openxmlformats.org/officeDocument/2006/relationships/customXml" Target="../ink/ink3186.xml"/><Relationship Id="rId1185" Type="http://schemas.openxmlformats.org/officeDocument/2006/relationships/customXml" Target="../ink/ink3418.xml"/><Relationship Id="rId194" Type="http://schemas.openxmlformats.org/officeDocument/2006/relationships/image" Target="../media/image2845.png"/><Relationship Id="rId208" Type="http://schemas.openxmlformats.org/officeDocument/2006/relationships/image" Target="../media/image2852.png"/><Relationship Id="rId415" Type="http://schemas.openxmlformats.org/officeDocument/2006/relationships/customXml" Target="../ink/ink2984.xml"/><Relationship Id="rId622" Type="http://schemas.openxmlformats.org/officeDocument/2006/relationships/image" Target="../media/image3027.png"/><Relationship Id="rId1045" Type="http://schemas.openxmlformats.org/officeDocument/2006/relationships/image" Target="../media/image3219.png"/><Relationship Id="rId261" Type="http://schemas.openxmlformats.org/officeDocument/2006/relationships/customXml" Target="../ink/ink2905.xml"/><Relationship Id="rId499" Type="http://schemas.openxmlformats.org/officeDocument/2006/relationships/image" Target="../media/image2993.png"/><Relationship Id="rId927" Type="http://schemas.openxmlformats.org/officeDocument/2006/relationships/image" Target="../media/image3178.png"/><Relationship Id="rId1112" Type="http://schemas.openxmlformats.org/officeDocument/2006/relationships/customXml" Target="../ink/ink3380.xml"/><Relationship Id="rId56" Type="http://schemas.openxmlformats.org/officeDocument/2006/relationships/customXml" Target="../ink/ink2800.xml"/><Relationship Id="rId359" Type="http://schemas.openxmlformats.org/officeDocument/2006/relationships/customXml" Target="../ink/ink2955.xml"/><Relationship Id="rId566" Type="http://schemas.openxmlformats.org/officeDocument/2006/relationships/customXml" Target="../ink/ink3085.xml"/><Relationship Id="rId773" Type="http://schemas.openxmlformats.org/officeDocument/2006/relationships/image" Target="../media/image3102.png"/><Relationship Id="rId1196" Type="http://schemas.openxmlformats.org/officeDocument/2006/relationships/image" Target="../media/image3293.png"/><Relationship Id="rId121" Type="http://schemas.openxmlformats.org/officeDocument/2006/relationships/image" Target="../media/image2809.png"/><Relationship Id="rId219" Type="http://schemas.openxmlformats.org/officeDocument/2006/relationships/customXml" Target="../ink/ink2884.xml"/><Relationship Id="rId426" Type="http://schemas.openxmlformats.org/officeDocument/2006/relationships/image" Target="../media/image2957.png"/><Relationship Id="rId633" Type="http://schemas.openxmlformats.org/officeDocument/2006/relationships/customXml" Target="../ink/ink3121.xml"/><Relationship Id="rId980" Type="http://schemas.openxmlformats.org/officeDocument/2006/relationships/customXml" Target="../ink/ink3304.xml"/><Relationship Id="rId1056" Type="http://schemas.openxmlformats.org/officeDocument/2006/relationships/customXml" Target="../ink/ink3352.xml"/><Relationship Id="rId840" Type="http://schemas.openxmlformats.org/officeDocument/2006/relationships/image" Target="../media/image3135.png"/><Relationship Id="rId938" Type="http://schemas.openxmlformats.org/officeDocument/2006/relationships/image" Target="../media/image3183.png"/><Relationship Id="rId67" Type="http://schemas.openxmlformats.org/officeDocument/2006/relationships/customXml" Target="../ink/ink2806.xml"/><Relationship Id="rId272" Type="http://schemas.openxmlformats.org/officeDocument/2006/relationships/image" Target="../media/image2884.png"/><Relationship Id="rId577" Type="http://schemas.openxmlformats.org/officeDocument/2006/relationships/customXml" Target="../ink/ink3093.xml"/><Relationship Id="rId700" Type="http://schemas.openxmlformats.org/officeDocument/2006/relationships/customXml" Target="../ink/ink3155.xml"/><Relationship Id="rId1123" Type="http://schemas.openxmlformats.org/officeDocument/2006/relationships/image" Target="../media/image3258.png"/><Relationship Id="rId132" Type="http://schemas.openxmlformats.org/officeDocument/2006/relationships/customXml" Target="../ink/ink2840.xml"/><Relationship Id="rId784" Type="http://schemas.openxmlformats.org/officeDocument/2006/relationships/customXml" Target="../ink/ink3197.xml"/><Relationship Id="rId991" Type="http://schemas.openxmlformats.org/officeDocument/2006/relationships/customXml" Target="../ink/ink3315.xml"/><Relationship Id="rId1067" Type="http://schemas.openxmlformats.org/officeDocument/2006/relationships/image" Target="../media/image3230.png"/><Relationship Id="rId437" Type="http://schemas.openxmlformats.org/officeDocument/2006/relationships/customXml" Target="../ink/ink2995.xml"/><Relationship Id="rId644" Type="http://schemas.openxmlformats.org/officeDocument/2006/relationships/image" Target="../media/image3038.png"/><Relationship Id="rId851" Type="http://schemas.openxmlformats.org/officeDocument/2006/relationships/customXml" Target="../ink/ink3231.xml"/><Relationship Id="rId283" Type="http://schemas.openxmlformats.org/officeDocument/2006/relationships/customXml" Target="../ink/ink2916.xml"/><Relationship Id="rId490" Type="http://schemas.openxmlformats.org/officeDocument/2006/relationships/image" Target="../media/image2989.png"/><Relationship Id="rId504" Type="http://schemas.openxmlformats.org/officeDocument/2006/relationships/customXml" Target="../ink/ink3029.xml"/><Relationship Id="rId711" Type="http://schemas.openxmlformats.org/officeDocument/2006/relationships/image" Target="../media/image3071.png"/><Relationship Id="rId949" Type="http://schemas.openxmlformats.org/officeDocument/2006/relationships/customXml" Target="../ink/ink3281.xml"/><Relationship Id="rId1134" Type="http://schemas.openxmlformats.org/officeDocument/2006/relationships/image" Target="../media/image3263.png"/><Relationship Id="rId78" Type="http://schemas.openxmlformats.org/officeDocument/2006/relationships/customXml" Target="../ink/ink2812.xml"/><Relationship Id="rId143" Type="http://schemas.openxmlformats.org/officeDocument/2006/relationships/customXml" Target="../ink/ink2846.xml"/><Relationship Id="rId350" Type="http://schemas.openxmlformats.org/officeDocument/2006/relationships/image" Target="../media/image2920.png"/><Relationship Id="rId588" Type="http://schemas.openxmlformats.org/officeDocument/2006/relationships/image" Target="../media/image3010.png"/><Relationship Id="rId795" Type="http://schemas.openxmlformats.org/officeDocument/2006/relationships/image" Target="../media/image3113.png"/><Relationship Id="rId809" Type="http://schemas.openxmlformats.org/officeDocument/2006/relationships/customXml" Target="../ink/ink3210.xml"/><Relationship Id="rId1201" Type="http://schemas.openxmlformats.org/officeDocument/2006/relationships/customXml" Target="../ink/ink3426.xml"/><Relationship Id="rId9" Type="http://schemas.openxmlformats.org/officeDocument/2006/relationships/image" Target="../media/image2756.png"/><Relationship Id="rId210" Type="http://schemas.openxmlformats.org/officeDocument/2006/relationships/image" Target="../media/image2853.png"/><Relationship Id="rId448" Type="http://schemas.openxmlformats.org/officeDocument/2006/relationships/image" Target="../media/image2968.png"/><Relationship Id="rId655" Type="http://schemas.openxmlformats.org/officeDocument/2006/relationships/customXml" Target="../ink/ink3132.xml"/><Relationship Id="rId862" Type="http://schemas.openxmlformats.org/officeDocument/2006/relationships/image" Target="../media/image3146.png"/><Relationship Id="rId1078" Type="http://schemas.openxmlformats.org/officeDocument/2006/relationships/customXml" Target="../ink/ink3363.xml"/><Relationship Id="rId294" Type="http://schemas.openxmlformats.org/officeDocument/2006/relationships/image" Target="../media/image2895.png"/><Relationship Id="rId308" Type="http://schemas.openxmlformats.org/officeDocument/2006/relationships/customXml" Target="../ink/ink2929.xml"/><Relationship Id="rId515" Type="http://schemas.openxmlformats.org/officeDocument/2006/relationships/customXml" Target="../ink/ink3035.xml"/><Relationship Id="rId722" Type="http://schemas.openxmlformats.org/officeDocument/2006/relationships/customXml" Target="../ink/ink3166.xml"/><Relationship Id="rId1145" Type="http://schemas.openxmlformats.org/officeDocument/2006/relationships/customXml" Target="../ink/ink3397.xml"/><Relationship Id="rId89" Type="http://schemas.openxmlformats.org/officeDocument/2006/relationships/image" Target="../media/image2794.png"/><Relationship Id="rId154" Type="http://schemas.openxmlformats.org/officeDocument/2006/relationships/image" Target="../media/image2825.png"/><Relationship Id="rId361" Type="http://schemas.openxmlformats.org/officeDocument/2006/relationships/customXml" Target="../ink/ink2956.xml"/><Relationship Id="rId599" Type="http://schemas.openxmlformats.org/officeDocument/2006/relationships/customXml" Target="../ink/ink3104.xml"/><Relationship Id="rId1005" Type="http://schemas.openxmlformats.org/officeDocument/2006/relationships/image" Target="../media/image3199.png"/><Relationship Id="rId1212" Type="http://schemas.openxmlformats.org/officeDocument/2006/relationships/image" Target="../media/image3301.png"/><Relationship Id="rId459" Type="http://schemas.openxmlformats.org/officeDocument/2006/relationships/customXml" Target="../ink/ink3006.xml"/><Relationship Id="rId666" Type="http://schemas.openxmlformats.org/officeDocument/2006/relationships/customXml" Target="../ink/ink3138.xml"/><Relationship Id="rId873" Type="http://schemas.openxmlformats.org/officeDocument/2006/relationships/customXml" Target="../ink/ink3242.xml"/><Relationship Id="rId1089" Type="http://schemas.openxmlformats.org/officeDocument/2006/relationships/image" Target="../media/image3241.png"/><Relationship Id="rId16" Type="http://schemas.openxmlformats.org/officeDocument/2006/relationships/customXml" Target="../ink/ink2780.xml"/><Relationship Id="rId221" Type="http://schemas.openxmlformats.org/officeDocument/2006/relationships/customXml" Target="../ink/ink2885.xml"/><Relationship Id="rId319" Type="http://schemas.openxmlformats.org/officeDocument/2006/relationships/customXml" Target="../ink/ink2935.xml"/><Relationship Id="rId526" Type="http://schemas.openxmlformats.org/officeDocument/2006/relationships/customXml" Target="../ink/ink3045.xml"/><Relationship Id="rId1156" Type="http://schemas.openxmlformats.org/officeDocument/2006/relationships/image" Target="../media/image3273.png"/><Relationship Id="rId733" Type="http://schemas.openxmlformats.org/officeDocument/2006/relationships/image" Target="../media/image3082.png"/><Relationship Id="rId940" Type="http://schemas.openxmlformats.org/officeDocument/2006/relationships/image" Target="../media/image3184.png"/><Relationship Id="rId1016" Type="http://schemas.openxmlformats.org/officeDocument/2006/relationships/customXml" Target="../ink/ink3332.xml"/><Relationship Id="rId165" Type="http://schemas.openxmlformats.org/officeDocument/2006/relationships/customXml" Target="../ink/ink2857.xml"/><Relationship Id="rId372" Type="http://schemas.openxmlformats.org/officeDocument/2006/relationships/image" Target="../media/image2931.png"/><Relationship Id="rId677" Type="http://schemas.openxmlformats.org/officeDocument/2006/relationships/image" Target="../media/image3054.png"/><Relationship Id="rId800" Type="http://schemas.openxmlformats.org/officeDocument/2006/relationships/customXml" Target="../ink/ink3205.xml"/><Relationship Id="rId1223" Type="http://schemas.openxmlformats.org/officeDocument/2006/relationships/customXml" Target="../ink/ink3437.xml"/><Relationship Id="rId232" Type="http://schemas.openxmlformats.org/officeDocument/2006/relationships/image" Target="../media/image2864.png"/><Relationship Id="rId884" Type="http://schemas.openxmlformats.org/officeDocument/2006/relationships/image" Target="../media/image3157.png"/><Relationship Id="rId27" Type="http://schemas.openxmlformats.org/officeDocument/2006/relationships/image" Target="../media/image1890.png"/><Relationship Id="rId537" Type="http://schemas.openxmlformats.org/officeDocument/2006/relationships/customXml" Target="../ink/ink3056.xml"/><Relationship Id="rId744" Type="http://schemas.openxmlformats.org/officeDocument/2006/relationships/customXml" Target="../ink/ink3177.xml"/><Relationship Id="rId951" Type="http://schemas.openxmlformats.org/officeDocument/2006/relationships/customXml" Target="../ink/ink3282.xml"/><Relationship Id="rId1167" Type="http://schemas.openxmlformats.org/officeDocument/2006/relationships/customXml" Target="../ink/ink3409.xml"/><Relationship Id="rId80" Type="http://schemas.openxmlformats.org/officeDocument/2006/relationships/customXml" Target="../ink/ink2813.xml"/><Relationship Id="rId176" Type="http://schemas.openxmlformats.org/officeDocument/2006/relationships/image" Target="../media/image2836.png"/><Relationship Id="rId383" Type="http://schemas.openxmlformats.org/officeDocument/2006/relationships/image" Target="../media/image2936.png"/><Relationship Id="rId590" Type="http://schemas.openxmlformats.org/officeDocument/2006/relationships/image" Target="../media/image3011.png"/><Relationship Id="rId604" Type="http://schemas.openxmlformats.org/officeDocument/2006/relationships/image" Target="../media/image3018.png"/><Relationship Id="rId811" Type="http://schemas.openxmlformats.org/officeDocument/2006/relationships/customXml" Target="../ink/ink3211.xml"/><Relationship Id="rId1027" Type="http://schemas.openxmlformats.org/officeDocument/2006/relationships/image" Target="../media/image3210.png"/><Relationship Id="rId1234" Type="http://schemas.openxmlformats.org/officeDocument/2006/relationships/image" Target="../media/image3312.png"/><Relationship Id="rId243" Type="http://schemas.openxmlformats.org/officeDocument/2006/relationships/customXml" Target="../ink/ink2896.xml"/><Relationship Id="rId450" Type="http://schemas.openxmlformats.org/officeDocument/2006/relationships/image" Target="../media/image2969.png"/><Relationship Id="rId688" Type="http://schemas.openxmlformats.org/officeDocument/2006/relationships/customXml" Target="../ink/ink3149.xml"/><Relationship Id="rId895" Type="http://schemas.openxmlformats.org/officeDocument/2006/relationships/image" Target="../media/image3162.png"/><Relationship Id="rId909" Type="http://schemas.openxmlformats.org/officeDocument/2006/relationships/image" Target="../media/image3169.png"/><Relationship Id="rId1080" Type="http://schemas.openxmlformats.org/officeDocument/2006/relationships/customXml" Target="../ink/ink3364.xml"/><Relationship Id="rId38" Type="http://schemas.openxmlformats.org/officeDocument/2006/relationships/customXml" Target="../ink/ink2791.xml"/><Relationship Id="rId103" Type="http://schemas.openxmlformats.org/officeDocument/2006/relationships/image" Target="../media/image2801.png"/><Relationship Id="rId310" Type="http://schemas.openxmlformats.org/officeDocument/2006/relationships/image" Target="../media/image2902.png"/><Relationship Id="rId548" Type="http://schemas.openxmlformats.org/officeDocument/2006/relationships/customXml" Target="../ink/ink3067.xml"/><Relationship Id="rId755" Type="http://schemas.openxmlformats.org/officeDocument/2006/relationships/image" Target="../media/image3093.png"/><Relationship Id="rId962" Type="http://schemas.openxmlformats.org/officeDocument/2006/relationships/image" Target="../media/image3195.png"/><Relationship Id="rId1178" Type="http://schemas.openxmlformats.org/officeDocument/2006/relationships/image" Target="../media/image3284.png"/><Relationship Id="rId91" Type="http://schemas.openxmlformats.org/officeDocument/2006/relationships/image" Target="../media/image2795.png"/><Relationship Id="rId187" Type="http://schemas.openxmlformats.org/officeDocument/2006/relationships/customXml" Target="../ink/ink2868.xml"/><Relationship Id="rId394" Type="http://schemas.openxmlformats.org/officeDocument/2006/relationships/image" Target="../media/image2941.png"/><Relationship Id="rId408" Type="http://schemas.openxmlformats.org/officeDocument/2006/relationships/image" Target="../media/image2948.png"/><Relationship Id="rId615" Type="http://schemas.openxmlformats.org/officeDocument/2006/relationships/customXml" Target="../ink/ink3112.xml"/><Relationship Id="rId822" Type="http://schemas.openxmlformats.org/officeDocument/2006/relationships/image" Target="../media/image3126.png"/><Relationship Id="rId1038" Type="http://schemas.openxmlformats.org/officeDocument/2006/relationships/customXml" Target="../ink/ink3343.xml"/><Relationship Id="rId1245" Type="http://schemas.openxmlformats.org/officeDocument/2006/relationships/customXml" Target="../ink/ink3448.xml"/><Relationship Id="rId254" Type="http://schemas.openxmlformats.org/officeDocument/2006/relationships/image" Target="../media/image2875.png"/><Relationship Id="rId699" Type="http://schemas.openxmlformats.org/officeDocument/2006/relationships/image" Target="../media/image3065.png"/><Relationship Id="rId1091" Type="http://schemas.openxmlformats.org/officeDocument/2006/relationships/image" Target="../media/image3242.png"/><Relationship Id="rId1105" Type="http://schemas.openxmlformats.org/officeDocument/2006/relationships/image" Target="../media/image3249.png"/><Relationship Id="rId49" Type="http://schemas.openxmlformats.org/officeDocument/2006/relationships/image" Target="../media/image2775.png"/><Relationship Id="rId114" Type="http://schemas.openxmlformats.org/officeDocument/2006/relationships/customXml" Target="../ink/ink2830.xml"/><Relationship Id="rId461" Type="http://schemas.openxmlformats.org/officeDocument/2006/relationships/customXml" Target="../ink/ink3007.xml"/><Relationship Id="rId559" Type="http://schemas.openxmlformats.org/officeDocument/2006/relationships/customXml" Target="../ink/ink3078.xml"/><Relationship Id="rId766" Type="http://schemas.openxmlformats.org/officeDocument/2006/relationships/customXml" Target="../ink/ink3188.xml"/><Relationship Id="rId1189" Type="http://schemas.openxmlformats.org/officeDocument/2006/relationships/customXml" Target="../ink/ink3420.xml"/><Relationship Id="rId198" Type="http://schemas.openxmlformats.org/officeDocument/2006/relationships/image" Target="../media/image2847.png"/><Relationship Id="rId321" Type="http://schemas.openxmlformats.org/officeDocument/2006/relationships/customXml" Target="../ink/ink2936.xml"/><Relationship Id="rId419" Type="http://schemas.openxmlformats.org/officeDocument/2006/relationships/customXml" Target="../ink/ink2986.xml"/><Relationship Id="rId626" Type="http://schemas.openxmlformats.org/officeDocument/2006/relationships/image" Target="../media/image3029.png"/><Relationship Id="rId973" Type="http://schemas.openxmlformats.org/officeDocument/2006/relationships/customXml" Target="../ink/ink3297.xml"/><Relationship Id="rId1049" Type="http://schemas.openxmlformats.org/officeDocument/2006/relationships/image" Target="../media/image3221.png"/><Relationship Id="rId833" Type="http://schemas.openxmlformats.org/officeDocument/2006/relationships/customXml" Target="../ink/ink3222.xml"/><Relationship Id="rId1116" Type="http://schemas.openxmlformats.org/officeDocument/2006/relationships/customXml" Target="../ink/ink3382.xml"/><Relationship Id="rId265" Type="http://schemas.openxmlformats.org/officeDocument/2006/relationships/customXml" Target="../ink/ink2907.xml"/><Relationship Id="rId472" Type="http://schemas.openxmlformats.org/officeDocument/2006/relationships/image" Target="../media/image2980.png"/><Relationship Id="rId900" Type="http://schemas.openxmlformats.org/officeDocument/2006/relationships/customXml" Target="../ink/ink3256.xml"/><Relationship Id="rId125" Type="http://schemas.openxmlformats.org/officeDocument/2006/relationships/image" Target="../media/image2811.png"/><Relationship Id="rId332" Type="http://schemas.openxmlformats.org/officeDocument/2006/relationships/image" Target="../media/image2913.png"/><Relationship Id="rId777" Type="http://schemas.openxmlformats.org/officeDocument/2006/relationships/image" Target="../media/image3104.png"/><Relationship Id="rId984" Type="http://schemas.openxmlformats.org/officeDocument/2006/relationships/customXml" Target="../ink/ink3308.xml"/><Relationship Id="rId637" Type="http://schemas.openxmlformats.org/officeDocument/2006/relationships/customXml" Target="../ink/ink3123.xml"/><Relationship Id="rId844" Type="http://schemas.openxmlformats.org/officeDocument/2006/relationships/image" Target="../media/image3137.png"/><Relationship Id="rId276" Type="http://schemas.openxmlformats.org/officeDocument/2006/relationships/image" Target="../media/image2886.png"/><Relationship Id="rId483" Type="http://schemas.openxmlformats.org/officeDocument/2006/relationships/customXml" Target="../ink/ink3018.xml"/><Relationship Id="rId690" Type="http://schemas.openxmlformats.org/officeDocument/2006/relationships/customXml" Target="../ink/ink3150.xml"/><Relationship Id="rId704" Type="http://schemas.openxmlformats.org/officeDocument/2006/relationships/customXml" Target="../ink/ink3157.xml"/><Relationship Id="rId911" Type="http://schemas.openxmlformats.org/officeDocument/2006/relationships/image" Target="../media/image3170.png"/><Relationship Id="rId1127" Type="http://schemas.openxmlformats.org/officeDocument/2006/relationships/image" Target="../media/image3260.png"/><Relationship Id="rId40" Type="http://schemas.openxmlformats.org/officeDocument/2006/relationships/customXml" Target="../ink/ink2792.xml"/><Relationship Id="rId136" Type="http://schemas.openxmlformats.org/officeDocument/2006/relationships/customXml" Target="../ink/ink2842.xml"/><Relationship Id="rId343" Type="http://schemas.openxmlformats.org/officeDocument/2006/relationships/customXml" Target="../ink/ink2947.xml"/><Relationship Id="rId550" Type="http://schemas.openxmlformats.org/officeDocument/2006/relationships/customXml" Target="../ink/ink3069.xml"/><Relationship Id="rId788" Type="http://schemas.openxmlformats.org/officeDocument/2006/relationships/customXml" Target="../ink/ink3199.xml"/><Relationship Id="rId995" Type="http://schemas.openxmlformats.org/officeDocument/2006/relationships/customXml" Target="../ink/ink3319.xml"/><Relationship Id="rId1180" Type="http://schemas.openxmlformats.org/officeDocument/2006/relationships/image" Target="../media/image3285.png"/><Relationship Id="rId203" Type="http://schemas.openxmlformats.org/officeDocument/2006/relationships/customXml" Target="../ink/ink2876.xml"/><Relationship Id="rId648" Type="http://schemas.openxmlformats.org/officeDocument/2006/relationships/image" Target="../media/image3040.png"/><Relationship Id="rId855" Type="http://schemas.openxmlformats.org/officeDocument/2006/relationships/customXml" Target="../ink/ink3233.xml"/><Relationship Id="rId1040" Type="http://schemas.openxmlformats.org/officeDocument/2006/relationships/customXml" Target="../ink/ink3344.xml"/><Relationship Id="rId287" Type="http://schemas.openxmlformats.org/officeDocument/2006/relationships/customXml" Target="../ink/ink2918.xml"/><Relationship Id="rId410" Type="http://schemas.openxmlformats.org/officeDocument/2006/relationships/image" Target="../media/image2949.png"/><Relationship Id="rId494" Type="http://schemas.openxmlformats.org/officeDocument/2006/relationships/customXml" Target="../ink/ink3024.xml"/><Relationship Id="rId508" Type="http://schemas.openxmlformats.org/officeDocument/2006/relationships/customXml" Target="../ink/ink3031.xml"/><Relationship Id="rId715" Type="http://schemas.openxmlformats.org/officeDocument/2006/relationships/image" Target="../media/image3073.png"/><Relationship Id="rId922" Type="http://schemas.openxmlformats.org/officeDocument/2006/relationships/customXml" Target="../ink/ink3267.xml"/><Relationship Id="rId1138" Type="http://schemas.openxmlformats.org/officeDocument/2006/relationships/image" Target="../media/image3265.png"/><Relationship Id="rId147" Type="http://schemas.openxmlformats.org/officeDocument/2006/relationships/customXml" Target="../ink/ink2848.xml"/><Relationship Id="rId354" Type="http://schemas.openxmlformats.org/officeDocument/2006/relationships/image" Target="../media/image2922.png"/><Relationship Id="rId799" Type="http://schemas.openxmlformats.org/officeDocument/2006/relationships/image" Target="../media/image3115.png"/><Relationship Id="rId1191" Type="http://schemas.openxmlformats.org/officeDocument/2006/relationships/customXml" Target="../ink/ink3421.xml"/><Relationship Id="rId1205" Type="http://schemas.openxmlformats.org/officeDocument/2006/relationships/customXml" Target="../ink/ink3428.xml"/><Relationship Id="rId51" Type="http://schemas.openxmlformats.org/officeDocument/2006/relationships/image" Target="../media/image2776.png"/><Relationship Id="rId561" Type="http://schemas.openxmlformats.org/officeDocument/2006/relationships/customXml" Target="../ink/ink3080.xml"/><Relationship Id="rId659" Type="http://schemas.openxmlformats.org/officeDocument/2006/relationships/customXml" Target="../ink/ink3134.xml"/><Relationship Id="rId866" Type="http://schemas.openxmlformats.org/officeDocument/2006/relationships/image" Target="../media/image3148.png"/><Relationship Id="rId214" Type="http://schemas.openxmlformats.org/officeDocument/2006/relationships/image" Target="../media/image2855.png"/><Relationship Id="rId298" Type="http://schemas.openxmlformats.org/officeDocument/2006/relationships/image" Target="../media/image2897.png"/><Relationship Id="rId421" Type="http://schemas.openxmlformats.org/officeDocument/2006/relationships/customXml" Target="../ink/ink2987.xml"/><Relationship Id="rId519" Type="http://schemas.openxmlformats.org/officeDocument/2006/relationships/customXml" Target="../ink/ink3038.xml"/><Relationship Id="rId1051" Type="http://schemas.openxmlformats.org/officeDocument/2006/relationships/image" Target="../media/image3222.png"/><Relationship Id="rId1149" Type="http://schemas.openxmlformats.org/officeDocument/2006/relationships/image" Target="../media/image3270.png"/><Relationship Id="rId158" Type="http://schemas.openxmlformats.org/officeDocument/2006/relationships/image" Target="../media/image2827.png"/><Relationship Id="rId726" Type="http://schemas.openxmlformats.org/officeDocument/2006/relationships/customXml" Target="../ink/ink3168.xml"/><Relationship Id="rId933" Type="http://schemas.openxmlformats.org/officeDocument/2006/relationships/image" Target="../media/image3181.png"/><Relationship Id="rId1009" Type="http://schemas.openxmlformats.org/officeDocument/2006/relationships/image" Target="../media/image3201.png"/><Relationship Id="rId62" Type="http://schemas.openxmlformats.org/officeDocument/2006/relationships/customXml" Target="../ink/ink2803.xml"/><Relationship Id="rId365" Type="http://schemas.openxmlformats.org/officeDocument/2006/relationships/customXml" Target="../ink/ink2958.xml"/><Relationship Id="rId572" Type="http://schemas.openxmlformats.org/officeDocument/2006/relationships/image" Target="../media/image3002.png"/><Relationship Id="rId1216" Type="http://schemas.openxmlformats.org/officeDocument/2006/relationships/image" Target="../media/image3303.png"/><Relationship Id="rId225" Type="http://schemas.openxmlformats.org/officeDocument/2006/relationships/customXml" Target="../ink/ink2887.xml"/><Relationship Id="rId432" Type="http://schemas.openxmlformats.org/officeDocument/2006/relationships/image" Target="../media/image2960.png"/><Relationship Id="rId877" Type="http://schemas.openxmlformats.org/officeDocument/2006/relationships/customXml" Target="../ink/ink3244.xml"/><Relationship Id="rId1062" Type="http://schemas.openxmlformats.org/officeDocument/2006/relationships/customXml" Target="../ink/ink3355.xml"/><Relationship Id="rId737" Type="http://schemas.openxmlformats.org/officeDocument/2006/relationships/image" Target="../media/image3084.png"/><Relationship Id="rId944" Type="http://schemas.openxmlformats.org/officeDocument/2006/relationships/image" Target="../media/image3186.png"/><Relationship Id="rId73" Type="http://schemas.openxmlformats.org/officeDocument/2006/relationships/customXml" Target="../ink/ink2809.xml"/><Relationship Id="rId169" Type="http://schemas.openxmlformats.org/officeDocument/2006/relationships/customXml" Target="../ink/ink2859.xml"/><Relationship Id="rId376" Type="http://schemas.openxmlformats.org/officeDocument/2006/relationships/customXml" Target="../ink/ink2964.xml"/><Relationship Id="rId583" Type="http://schemas.openxmlformats.org/officeDocument/2006/relationships/customXml" Target="../ink/ink3096.xml"/><Relationship Id="rId790" Type="http://schemas.openxmlformats.org/officeDocument/2006/relationships/customXml" Target="../ink/ink3200.xml"/><Relationship Id="rId804" Type="http://schemas.openxmlformats.org/officeDocument/2006/relationships/customXml" Target="../ink/ink3207.xml"/><Relationship Id="rId1227" Type="http://schemas.openxmlformats.org/officeDocument/2006/relationships/customXml" Target="../ink/ink3439.xml"/><Relationship Id="rId4" Type="http://schemas.openxmlformats.org/officeDocument/2006/relationships/customXml" Target="../ink/ink2774.xml"/><Relationship Id="rId236" Type="http://schemas.openxmlformats.org/officeDocument/2006/relationships/image" Target="../media/image2866.png"/><Relationship Id="rId443" Type="http://schemas.openxmlformats.org/officeDocument/2006/relationships/customXml" Target="../ink/ink2998.xml"/><Relationship Id="rId650" Type="http://schemas.openxmlformats.org/officeDocument/2006/relationships/image" Target="../media/image3041.png"/><Relationship Id="rId888" Type="http://schemas.openxmlformats.org/officeDocument/2006/relationships/image" Target="../media/image3159.png"/><Relationship Id="rId1073" Type="http://schemas.openxmlformats.org/officeDocument/2006/relationships/image" Target="../media/image3233.png"/><Relationship Id="rId303" Type="http://schemas.openxmlformats.org/officeDocument/2006/relationships/image" Target="../media/image2899.png"/><Relationship Id="rId748" Type="http://schemas.openxmlformats.org/officeDocument/2006/relationships/customXml" Target="../ink/ink3179.xml"/><Relationship Id="rId955" Type="http://schemas.openxmlformats.org/officeDocument/2006/relationships/customXml" Target="../ink/ink3284.xml"/><Relationship Id="rId1140" Type="http://schemas.openxmlformats.org/officeDocument/2006/relationships/image" Target="../media/image3266.png"/><Relationship Id="rId84" Type="http://schemas.openxmlformats.org/officeDocument/2006/relationships/customXml" Target="../ink/ink2815.xml"/><Relationship Id="rId387" Type="http://schemas.openxmlformats.org/officeDocument/2006/relationships/image" Target="../media/image2938.png"/><Relationship Id="rId510" Type="http://schemas.openxmlformats.org/officeDocument/2006/relationships/customXml" Target="../ink/ink3032.xml"/><Relationship Id="rId594" Type="http://schemas.openxmlformats.org/officeDocument/2006/relationships/image" Target="../media/image3013.png"/><Relationship Id="rId608" Type="http://schemas.openxmlformats.org/officeDocument/2006/relationships/image" Target="../media/image3020.png"/><Relationship Id="rId815" Type="http://schemas.openxmlformats.org/officeDocument/2006/relationships/customXml" Target="../ink/ink3213.xml"/><Relationship Id="rId1238" Type="http://schemas.openxmlformats.org/officeDocument/2006/relationships/image" Target="../media/image3314.png"/><Relationship Id="rId247" Type="http://schemas.openxmlformats.org/officeDocument/2006/relationships/customXml" Target="../ink/ink2898.xml"/><Relationship Id="rId899" Type="http://schemas.openxmlformats.org/officeDocument/2006/relationships/image" Target="../media/image3164.png"/><Relationship Id="rId1000" Type="http://schemas.openxmlformats.org/officeDocument/2006/relationships/customXml" Target="../ink/ink3324.xml"/><Relationship Id="rId1084" Type="http://schemas.openxmlformats.org/officeDocument/2006/relationships/customXml" Target="../ink/ink3366.xml"/><Relationship Id="rId107" Type="http://schemas.openxmlformats.org/officeDocument/2006/relationships/image" Target="../media/image2803.png"/><Relationship Id="rId454" Type="http://schemas.openxmlformats.org/officeDocument/2006/relationships/image" Target="../media/image2971.png"/><Relationship Id="rId661" Type="http://schemas.openxmlformats.org/officeDocument/2006/relationships/customXml" Target="../ink/ink3135.xml"/><Relationship Id="rId759" Type="http://schemas.openxmlformats.org/officeDocument/2006/relationships/image" Target="../media/image3095.png"/><Relationship Id="rId966" Type="http://schemas.openxmlformats.org/officeDocument/2006/relationships/customXml" Target="../ink/ink3290.xml"/><Relationship Id="rId11" Type="http://schemas.openxmlformats.org/officeDocument/2006/relationships/image" Target="../media/image2757.png"/><Relationship Id="rId314" Type="http://schemas.openxmlformats.org/officeDocument/2006/relationships/image" Target="../media/image2904.png"/><Relationship Id="rId398" Type="http://schemas.openxmlformats.org/officeDocument/2006/relationships/image" Target="../media/image2943.png"/><Relationship Id="rId521" Type="http://schemas.openxmlformats.org/officeDocument/2006/relationships/customXml" Target="../ink/ink3040.xml"/><Relationship Id="rId619" Type="http://schemas.openxmlformats.org/officeDocument/2006/relationships/customXml" Target="../ink/ink3114.xml"/><Relationship Id="rId1151" Type="http://schemas.openxmlformats.org/officeDocument/2006/relationships/image" Target="../media/image3271.png"/><Relationship Id="rId95" Type="http://schemas.openxmlformats.org/officeDocument/2006/relationships/image" Target="../media/image2797.png"/><Relationship Id="rId160" Type="http://schemas.openxmlformats.org/officeDocument/2006/relationships/image" Target="../media/image2828.png"/><Relationship Id="rId826" Type="http://schemas.openxmlformats.org/officeDocument/2006/relationships/image" Target="../media/image3128.png"/><Relationship Id="rId1011" Type="http://schemas.openxmlformats.org/officeDocument/2006/relationships/image" Target="../media/image3202.png"/><Relationship Id="rId1109" Type="http://schemas.openxmlformats.org/officeDocument/2006/relationships/image" Target="../media/image3251.png"/><Relationship Id="rId258" Type="http://schemas.openxmlformats.org/officeDocument/2006/relationships/image" Target="../media/image2877.png"/><Relationship Id="rId465" Type="http://schemas.openxmlformats.org/officeDocument/2006/relationships/customXml" Target="../ink/ink3009.xml"/><Relationship Id="rId672" Type="http://schemas.openxmlformats.org/officeDocument/2006/relationships/customXml" Target="../ink/ink3141.xml"/><Relationship Id="rId1095" Type="http://schemas.openxmlformats.org/officeDocument/2006/relationships/image" Target="../media/image3244.png"/><Relationship Id="rId22" Type="http://schemas.openxmlformats.org/officeDocument/2006/relationships/customXml" Target="../ink/ink2783.xml"/><Relationship Id="rId118" Type="http://schemas.openxmlformats.org/officeDocument/2006/relationships/customXml" Target="../ink/ink2833.xml"/><Relationship Id="rId325" Type="http://schemas.openxmlformats.org/officeDocument/2006/relationships/customXml" Target="../ink/ink2938.xml"/><Relationship Id="rId532" Type="http://schemas.openxmlformats.org/officeDocument/2006/relationships/customXml" Target="../ink/ink3051.xml"/><Relationship Id="rId977" Type="http://schemas.openxmlformats.org/officeDocument/2006/relationships/customXml" Target="../ink/ink3301.xml"/><Relationship Id="rId1162" Type="http://schemas.openxmlformats.org/officeDocument/2006/relationships/image" Target="../media/image3276.png"/><Relationship Id="rId171" Type="http://schemas.openxmlformats.org/officeDocument/2006/relationships/customXml" Target="../ink/ink2860.xml"/><Relationship Id="rId837" Type="http://schemas.openxmlformats.org/officeDocument/2006/relationships/customXml" Target="../ink/ink3224.xml"/><Relationship Id="rId1022" Type="http://schemas.openxmlformats.org/officeDocument/2006/relationships/customXml" Target="../ink/ink3335.xml"/><Relationship Id="rId269" Type="http://schemas.openxmlformats.org/officeDocument/2006/relationships/customXml" Target="../ink/ink2909.xml"/><Relationship Id="rId476" Type="http://schemas.openxmlformats.org/officeDocument/2006/relationships/image" Target="../media/image2982.png"/><Relationship Id="rId683" Type="http://schemas.openxmlformats.org/officeDocument/2006/relationships/image" Target="../media/image3057.png"/><Relationship Id="rId890" Type="http://schemas.openxmlformats.org/officeDocument/2006/relationships/image" Target="../media/image3160.png"/><Relationship Id="rId904" Type="http://schemas.openxmlformats.org/officeDocument/2006/relationships/customXml" Target="../ink/ink3258.xml"/><Relationship Id="rId33" Type="http://schemas.openxmlformats.org/officeDocument/2006/relationships/image" Target="../media/image2767.png"/><Relationship Id="rId129" Type="http://schemas.openxmlformats.org/officeDocument/2006/relationships/image" Target="../media/image2813.png"/><Relationship Id="rId336" Type="http://schemas.openxmlformats.org/officeDocument/2006/relationships/image" Target="../media/image2142.png"/><Relationship Id="rId543" Type="http://schemas.openxmlformats.org/officeDocument/2006/relationships/customXml" Target="../ink/ink3062.xml"/><Relationship Id="rId988" Type="http://schemas.openxmlformats.org/officeDocument/2006/relationships/customXml" Target="../ink/ink3312.xml"/><Relationship Id="rId1173" Type="http://schemas.openxmlformats.org/officeDocument/2006/relationships/customXml" Target="../ink/ink3412.xml"/><Relationship Id="rId182" Type="http://schemas.openxmlformats.org/officeDocument/2006/relationships/image" Target="../media/image2839.png"/><Relationship Id="rId403" Type="http://schemas.openxmlformats.org/officeDocument/2006/relationships/customXml" Target="../ink/ink2978.xml"/><Relationship Id="rId750" Type="http://schemas.openxmlformats.org/officeDocument/2006/relationships/customXml" Target="../ink/ink3180.xml"/><Relationship Id="rId848" Type="http://schemas.openxmlformats.org/officeDocument/2006/relationships/image" Target="../media/image3139.png"/><Relationship Id="rId1033" Type="http://schemas.openxmlformats.org/officeDocument/2006/relationships/image" Target="../media/image3213.png"/><Relationship Id="rId487" Type="http://schemas.openxmlformats.org/officeDocument/2006/relationships/customXml" Target="../ink/ink3020.xml"/><Relationship Id="rId610" Type="http://schemas.openxmlformats.org/officeDocument/2006/relationships/image" Target="../media/image3021.png"/><Relationship Id="rId694" Type="http://schemas.openxmlformats.org/officeDocument/2006/relationships/customXml" Target="../ink/ink3152.xml"/><Relationship Id="rId708" Type="http://schemas.openxmlformats.org/officeDocument/2006/relationships/customXml" Target="../ink/ink3159.xml"/><Relationship Id="rId915" Type="http://schemas.openxmlformats.org/officeDocument/2006/relationships/image" Target="../media/image3172.png"/><Relationship Id="rId1240" Type="http://schemas.openxmlformats.org/officeDocument/2006/relationships/image" Target="../media/image3315.png"/><Relationship Id="rId347" Type="http://schemas.openxmlformats.org/officeDocument/2006/relationships/customXml" Target="../ink/ink2949.xml"/><Relationship Id="rId999" Type="http://schemas.openxmlformats.org/officeDocument/2006/relationships/customXml" Target="../ink/ink3323.xml"/><Relationship Id="rId1100" Type="http://schemas.openxmlformats.org/officeDocument/2006/relationships/customXml" Target="../ink/ink3374.xml"/><Relationship Id="rId1184" Type="http://schemas.openxmlformats.org/officeDocument/2006/relationships/image" Target="../media/image3287.png"/><Relationship Id="rId44" Type="http://schemas.openxmlformats.org/officeDocument/2006/relationships/customXml" Target="../ink/ink2794.xml"/><Relationship Id="rId554" Type="http://schemas.openxmlformats.org/officeDocument/2006/relationships/customXml" Target="../ink/ink3073.xml"/><Relationship Id="rId761" Type="http://schemas.openxmlformats.org/officeDocument/2006/relationships/image" Target="../media/image3096.png"/><Relationship Id="rId859" Type="http://schemas.openxmlformats.org/officeDocument/2006/relationships/customXml" Target="../ink/ink3235.xml"/><Relationship Id="rId193" Type="http://schemas.openxmlformats.org/officeDocument/2006/relationships/customXml" Target="../ink/ink2871.xml"/><Relationship Id="rId207" Type="http://schemas.openxmlformats.org/officeDocument/2006/relationships/customXml" Target="../ink/ink2878.xml"/><Relationship Id="rId414" Type="http://schemas.openxmlformats.org/officeDocument/2006/relationships/image" Target="../media/image2951.png"/><Relationship Id="rId498" Type="http://schemas.openxmlformats.org/officeDocument/2006/relationships/customXml" Target="../ink/ink3026.xml"/><Relationship Id="rId621" Type="http://schemas.openxmlformats.org/officeDocument/2006/relationships/customXml" Target="../ink/ink3115.xml"/><Relationship Id="rId1044" Type="http://schemas.openxmlformats.org/officeDocument/2006/relationships/customXml" Target="../ink/ink3346.xml"/><Relationship Id="rId260" Type="http://schemas.openxmlformats.org/officeDocument/2006/relationships/image" Target="../media/image2878.png"/><Relationship Id="rId719" Type="http://schemas.openxmlformats.org/officeDocument/2006/relationships/image" Target="../media/image3075.png"/><Relationship Id="rId926" Type="http://schemas.openxmlformats.org/officeDocument/2006/relationships/customXml" Target="../ink/ink3269.xml"/><Relationship Id="rId1111" Type="http://schemas.openxmlformats.org/officeDocument/2006/relationships/image" Target="../media/image3252.png"/><Relationship Id="rId55" Type="http://schemas.openxmlformats.org/officeDocument/2006/relationships/image" Target="../media/image2778.png"/><Relationship Id="rId120" Type="http://schemas.openxmlformats.org/officeDocument/2006/relationships/customXml" Target="../ink/ink2834.xml"/><Relationship Id="rId358" Type="http://schemas.openxmlformats.org/officeDocument/2006/relationships/image" Target="../media/image2924.png"/><Relationship Id="rId565" Type="http://schemas.openxmlformats.org/officeDocument/2006/relationships/customXml" Target="../ink/ink3084.xml"/><Relationship Id="rId772" Type="http://schemas.openxmlformats.org/officeDocument/2006/relationships/customXml" Target="../ink/ink3191.xml"/><Relationship Id="rId1195" Type="http://schemas.openxmlformats.org/officeDocument/2006/relationships/customXml" Target="../ink/ink3423.xml"/><Relationship Id="rId1209" Type="http://schemas.openxmlformats.org/officeDocument/2006/relationships/customXml" Target="../ink/ink3430.xml"/><Relationship Id="rId218" Type="http://schemas.openxmlformats.org/officeDocument/2006/relationships/image" Target="../media/image2857.png"/><Relationship Id="rId425" Type="http://schemas.openxmlformats.org/officeDocument/2006/relationships/customXml" Target="../ink/ink2989.xml"/><Relationship Id="rId632" Type="http://schemas.openxmlformats.org/officeDocument/2006/relationships/image" Target="../media/image3032.png"/><Relationship Id="rId1055" Type="http://schemas.openxmlformats.org/officeDocument/2006/relationships/image" Target="../media/image3224.png"/><Relationship Id="rId271" Type="http://schemas.openxmlformats.org/officeDocument/2006/relationships/customXml" Target="../ink/ink2910.xml"/><Relationship Id="rId937" Type="http://schemas.openxmlformats.org/officeDocument/2006/relationships/customXml" Target="../ink/ink3275.xml"/><Relationship Id="rId1122" Type="http://schemas.openxmlformats.org/officeDocument/2006/relationships/customXml" Target="../ink/ink3385.xml"/><Relationship Id="rId66" Type="http://schemas.openxmlformats.org/officeDocument/2006/relationships/image" Target="../media/image2783.png"/><Relationship Id="rId131" Type="http://schemas.openxmlformats.org/officeDocument/2006/relationships/image" Target="../media/image2814.png"/><Relationship Id="rId369" Type="http://schemas.openxmlformats.org/officeDocument/2006/relationships/customXml" Target="../ink/ink2960.xml"/><Relationship Id="rId576" Type="http://schemas.openxmlformats.org/officeDocument/2006/relationships/image" Target="../media/image3004.png"/><Relationship Id="rId783" Type="http://schemas.openxmlformats.org/officeDocument/2006/relationships/image" Target="../media/image3107.png"/><Relationship Id="rId990" Type="http://schemas.openxmlformats.org/officeDocument/2006/relationships/customXml" Target="../ink/ink3314.xml"/><Relationship Id="rId229" Type="http://schemas.openxmlformats.org/officeDocument/2006/relationships/customXml" Target="../ink/ink2889.xml"/><Relationship Id="rId436" Type="http://schemas.openxmlformats.org/officeDocument/2006/relationships/image" Target="../media/image2962.png"/><Relationship Id="rId643" Type="http://schemas.openxmlformats.org/officeDocument/2006/relationships/customXml" Target="../ink/ink3126.xml"/><Relationship Id="rId1066" Type="http://schemas.openxmlformats.org/officeDocument/2006/relationships/customXml" Target="../ink/ink3357.xml"/><Relationship Id="rId850" Type="http://schemas.openxmlformats.org/officeDocument/2006/relationships/image" Target="../media/image3140.png"/><Relationship Id="rId948" Type="http://schemas.openxmlformats.org/officeDocument/2006/relationships/image" Target="../media/image3188.png"/><Relationship Id="rId1133" Type="http://schemas.openxmlformats.org/officeDocument/2006/relationships/customXml" Target="../ink/ink3391.xml"/><Relationship Id="rId77" Type="http://schemas.openxmlformats.org/officeDocument/2006/relationships/customXml" Target="../ink/ink2811.xml"/><Relationship Id="rId282" Type="http://schemas.openxmlformats.org/officeDocument/2006/relationships/image" Target="../media/image2889.png"/><Relationship Id="rId503" Type="http://schemas.openxmlformats.org/officeDocument/2006/relationships/image" Target="../media/image2995.png"/><Relationship Id="rId587" Type="http://schemas.openxmlformats.org/officeDocument/2006/relationships/customXml" Target="../ink/ink3098.xml"/><Relationship Id="rId710" Type="http://schemas.openxmlformats.org/officeDocument/2006/relationships/customXml" Target="../ink/ink3160.xml"/><Relationship Id="rId808" Type="http://schemas.openxmlformats.org/officeDocument/2006/relationships/customXml" Target="../ink/ink3209.xml"/><Relationship Id="rId8" Type="http://schemas.openxmlformats.org/officeDocument/2006/relationships/customXml" Target="../ink/ink2776.xml"/><Relationship Id="rId142" Type="http://schemas.openxmlformats.org/officeDocument/2006/relationships/image" Target="../media/image2819.png"/><Relationship Id="rId447" Type="http://schemas.openxmlformats.org/officeDocument/2006/relationships/customXml" Target="../ink/ink3000.xml"/><Relationship Id="rId794" Type="http://schemas.openxmlformats.org/officeDocument/2006/relationships/customXml" Target="../ink/ink3202.xml"/><Relationship Id="rId1077" Type="http://schemas.openxmlformats.org/officeDocument/2006/relationships/image" Target="../media/image3235.png"/><Relationship Id="rId1200" Type="http://schemas.openxmlformats.org/officeDocument/2006/relationships/image" Target="../media/image3295.png"/><Relationship Id="rId654" Type="http://schemas.openxmlformats.org/officeDocument/2006/relationships/image" Target="../media/image3043.png"/><Relationship Id="rId861" Type="http://schemas.openxmlformats.org/officeDocument/2006/relationships/customXml" Target="../ink/ink3236.xml"/><Relationship Id="rId959" Type="http://schemas.openxmlformats.org/officeDocument/2006/relationships/customXml" Target="../ink/ink3286.xml"/><Relationship Id="rId293" Type="http://schemas.openxmlformats.org/officeDocument/2006/relationships/customXml" Target="../ink/ink2921.xml"/><Relationship Id="rId307" Type="http://schemas.openxmlformats.org/officeDocument/2006/relationships/image" Target="../media/image2901.png"/><Relationship Id="rId514" Type="http://schemas.openxmlformats.org/officeDocument/2006/relationships/customXml" Target="../ink/ink3034.xml"/><Relationship Id="rId721" Type="http://schemas.openxmlformats.org/officeDocument/2006/relationships/image" Target="../media/image3076.png"/><Relationship Id="rId1144" Type="http://schemas.openxmlformats.org/officeDocument/2006/relationships/image" Target="../media/image3268.png"/><Relationship Id="rId88" Type="http://schemas.openxmlformats.org/officeDocument/2006/relationships/customXml" Target="../ink/ink2817.xml"/><Relationship Id="rId153" Type="http://schemas.openxmlformats.org/officeDocument/2006/relationships/customXml" Target="../ink/ink2851.xml"/><Relationship Id="rId360" Type="http://schemas.openxmlformats.org/officeDocument/2006/relationships/image" Target="../media/image2925.png"/><Relationship Id="rId598" Type="http://schemas.openxmlformats.org/officeDocument/2006/relationships/image" Target="../media/image3015.png"/><Relationship Id="rId819" Type="http://schemas.openxmlformats.org/officeDocument/2006/relationships/customXml" Target="../ink/ink3215.xml"/><Relationship Id="rId1004" Type="http://schemas.openxmlformats.org/officeDocument/2006/relationships/customXml" Target="../ink/ink3326.xml"/><Relationship Id="rId1211" Type="http://schemas.openxmlformats.org/officeDocument/2006/relationships/customXml" Target="../ink/ink3431.xml"/><Relationship Id="rId220" Type="http://schemas.openxmlformats.org/officeDocument/2006/relationships/image" Target="../media/image2858.png"/><Relationship Id="rId458" Type="http://schemas.openxmlformats.org/officeDocument/2006/relationships/image" Target="../media/image2973.png"/><Relationship Id="rId665" Type="http://schemas.openxmlformats.org/officeDocument/2006/relationships/customXml" Target="../ink/ink3137.xml"/><Relationship Id="rId872" Type="http://schemas.openxmlformats.org/officeDocument/2006/relationships/image" Target="../media/image3151.png"/><Relationship Id="rId1088" Type="http://schemas.openxmlformats.org/officeDocument/2006/relationships/customXml" Target="../ink/ink3368.xml"/><Relationship Id="rId15" Type="http://schemas.openxmlformats.org/officeDocument/2006/relationships/image" Target="../media/image2759.png"/><Relationship Id="rId318" Type="http://schemas.openxmlformats.org/officeDocument/2006/relationships/image" Target="../media/image2906.png"/><Relationship Id="rId525" Type="http://schemas.openxmlformats.org/officeDocument/2006/relationships/customXml" Target="../ink/ink3044.xml"/><Relationship Id="rId732" Type="http://schemas.openxmlformats.org/officeDocument/2006/relationships/customXml" Target="../ink/ink3171.xml"/><Relationship Id="rId1155" Type="http://schemas.openxmlformats.org/officeDocument/2006/relationships/customXml" Target="../ink/ink3403.xml"/><Relationship Id="rId99" Type="http://schemas.openxmlformats.org/officeDocument/2006/relationships/image" Target="../media/image2799.png"/><Relationship Id="rId164" Type="http://schemas.openxmlformats.org/officeDocument/2006/relationships/image" Target="../media/image2830.png"/><Relationship Id="rId371" Type="http://schemas.openxmlformats.org/officeDocument/2006/relationships/customXml" Target="../ink/ink2961.xml"/><Relationship Id="rId1015" Type="http://schemas.openxmlformats.org/officeDocument/2006/relationships/image" Target="../media/image3204.png"/><Relationship Id="rId1222" Type="http://schemas.openxmlformats.org/officeDocument/2006/relationships/image" Target="../media/image3306.png"/><Relationship Id="rId469" Type="http://schemas.openxmlformats.org/officeDocument/2006/relationships/customXml" Target="../ink/ink3011.xml"/><Relationship Id="rId676" Type="http://schemas.openxmlformats.org/officeDocument/2006/relationships/customXml" Target="../ink/ink3143.xml"/><Relationship Id="rId883" Type="http://schemas.openxmlformats.org/officeDocument/2006/relationships/customXml" Target="../ink/ink3247.xml"/><Relationship Id="rId1099" Type="http://schemas.openxmlformats.org/officeDocument/2006/relationships/image" Target="../media/image3246.png"/><Relationship Id="rId26" Type="http://schemas.openxmlformats.org/officeDocument/2006/relationships/customXml" Target="../ink/ink2785.xml"/><Relationship Id="rId231" Type="http://schemas.openxmlformats.org/officeDocument/2006/relationships/customXml" Target="../ink/ink2890.xml"/><Relationship Id="rId329" Type="http://schemas.openxmlformats.org/officeDocument/2006/relationships/customXml" Target="../ink/ink2940.xml"/><Relationship Id="rId536" Type="http://schemas.openxmlformats.org/officeDocument/2006/relationships/customXml" Target="../ink/ink3055.xml"/><Relationship Id="rId1166" Type="http://schemas.openxmlformats.org/officeDocument/2006/relationships/image" Target="../media/image3278.png"/><Relationship Id="rId175" Type="http://schemas.openxmlformats.org/officeDocument/2006/relationships/customXml" Target="../ink/ink2862.xml"/><Relationship Id="rId743" Type="http://schemas.openxmlformats.org/officeDocument/2006/relationships/image" Target="../media/image3087.png"/><Relationship Id="rId950" Type="http://schemas.openxmlformats.org/officeDocument/2006/relationships/image" Target="../media/image3189.png"/><Relationship Id="rId1026" Type="http://schemas.openxmlformats.org/officeDocument/2006/relationships/customXml" Target="../ink/ink3337.xml"/><Relationship Id="rId382" Type="http://schemas.openxmlformats.org/officeDocument/2006/relationships/customXml" Target="../ink/ink2967.xml"/><Relationship Id="rId603" Type="http://schemas.openxmlformats.org/officeDocument/2006/relationships/customXml" Target="../ink/ink3106.xml"/><Relationship Id="rId687" Type="http://schemas.openxmlformats.org/officeDocument/2006/relationships/image" Target="../media/image3059.png"/><Relationship Id="rId810" Type="http://schemas.openxmlformats.org/officeDocument/2006/relationships/image" Target="../media/image3120.png"/><Relationship Id="rId908" Type="http://schemas.openxmlformats.org/officeDocument/2006/relationships/customXml" Target="../ink/ink3260.xml"/><Relationship Id="rId1233" Type="http://schemas.openxmlformats.org/officeDocument/2006/relationships/customXml" Target="../ink/ink3442.xml"/><Relationship Id="rId242" Type="http://schemas.openxmlformats.org/officeDocument/2006/relationships/image" Target="../media/image2869.png"/><Relationship Id="rId894" Type="http://schemas.openxmlformats.org/officeDocument/2006/relationships/customXml" Target="../ink/ink3253.xml"/><Relationship Id="rId1177" Type="http://schemas.openxmlformats.org/officeDocument/2006/relationships/customXml" Target="../ink/ink3414.xml"/><Relationship Id="rId37" Type="http://schemas.openxmlformats.org/officeDocument/2006/relationships/image" Target="../media/image2769.png"/><Relationship Id="rId102" Type="http://schemas.openxmlformats.org/officeDocument/2006/relationships/customXml" Target="../ink/ink2824.xml"/><Relationship Id="rId547" Type="http://schemas.openxmlformats.org/officeDocument/2006/relationships/customXml" Target="../ink/ink3066.xml"/><Relationship Id="rId754" Type="http://schemas.openxmlformats.org/officeDocument/2006/relationships/customXml" Target="../ink/ink3182.xml"/><Relationship Id="rId961" Type="http://schemas.openxmlformats.org/officeDocument/2006/relationships/customXml" Target="../ink/ink3287.xml"/><Relationship Id="rId90" Type="http://schemas.openxmlformats.org/officeDocument/2006/relationships/customXml" Target="../ink/ink2818.xml"/><Relationship Id="rId186" Type="http://schemas.openxmlformats.org/officeDocument/2006/relationships/image" Target="../media/image2841.png"/><Relationship Id="rId393" Type="http://schemas.openxmlformats.org/officeDocument/2006/relationships/customXml" Target="../ink/ink2973.xml"/><Relationship Id="rId407" Type="http://schemas.openxmlformats.org/officeDocument/2006/relationships/customXml" Target="../ink/ink2980.xml"/><Relationship Id="rId614" Type="http://schemas.openxmlformats.org/officeDocument/2006/relationships/image" Target="../media/image3023.png"/><Relationship Id="rId821" Type="http://schemas.openxmlformats.org/officeDocument/2006/relationships/customXml" Target="../ink/ink3216.xml"/><Relationship Id="rId1037" Type="http://schemas.openxmlformats.org/officeDocument/2006/relationships/image" Target="../media/image3215.png"/><Relationship Id="rId1244" Type="http://schemas.openxmlformats.org/officeDocument/2006/relationships/image" Target="../media/image3317.png"/><Relationship Id="rId253" Type="http://schemas.openxmlformats.org/officeDocument/2006/relationships/customXml" Target="../ink/ink2901.xml"/><Relationship Id="rId460" Type="http://schemas.openxmlformats.org/officeDocument/2006/relationships/image" Target="../media/image2974.png"/><Relationship Id="rId698" Type="http://schemas.openxmlformats.org/officeDocument/2006/relationships/customXml" Target="../ink/ink3154.xml"/><Relationship Id="rId919" Type="http://schemas.openxmlformats.org/officeDocument/2006/relationships/image" Target="../media/image3174.png"/><Relationship Id="rId1090" Type="http://schemas.openxmlformats.org/officeDocument/2006/relationships/customXml" Target="../ink/ink3369.xml"/><Relationship Id="rId1104" Type="http://schemas.openxmlformats.org/officeDocument/2006/relationships/customXml" Target="../ink/ink3376.xml"/><Relationship Id="rId48" Type="http://schemas.openxmlformats.org/officeDocument/2006/relationships/customXml" Target="../ink/ink2796.xml"/><Relationship Id="rId113" Type="http://schemas.openxmlformats.org/officeDocument/2006/relationships/image" Target="../media/image2806.png"/><Relationship Id="rId320" Type="http://schemas.openxmlformats.org/officeDocument/2006/relationships/image" Target="../media/image2907.png"/><Relationship Id="rId558" Type="http://schemas.openxmlformats.org/officeDocument/2006/relationships/customXml" Target="../ink/ink3077.xml"/><Relationship Id="rId765" Type="http://schemas.openxmlformats.org/officeDocument/2006/relationships/image" Target="../media/image3098.png"/><Relationship Id="rId972" Type="http://schemas.openxmlformats.org/officeDocument/2006/relationships/customXml" Target="../ink/ink3296.xml"/><Relationship Id="rId1188" Type="http://schemas.openxmlformats.org/officeDocument/2006/relationships/image" Target="../media/image3289.png"/><Relationship Id="rId197" Type="http://schemas.openxmlformats.org/officeDocument/2006/relationships/customXml" Target="../ink/ink2873.xml"/><Relationship Id="rId418" Type="http://schemas.openxmlformats.org/officeDocument/2006/relationships/image" Target="../media/image2953.png"/><Relationship Id="rId625" Type="http://schemas.openxmlformats.org/officeDocument/2006/relationships/customXml" Target="../ink/ink3117.xml"/><Relationship Id="rId832" Type="http://schemas.openxmlformats.org/officeDocument/2006/relationships/image" Target="../media/image3131.png"/><Relationship Id="rId1048" Type="http://schemas.openxmlformats.org/officeDocument/2006/relationships/customXml" Target="../ink/ink3348.xml"/><Relationship Id="rId264" Type="http://schemas.openxmlformats.org/officeDocument/2006/relationships/image" Target="../media/image2880.png"/><Relationship Id="rId471" Type="http://schemas.openxmlformats.org/officeDocument/2006/relationships/customXml" Target="../ink/ink3012.xml"/><Relationship Id="rId1115" Type="http://schemas.openxmlformats.org/officeDocument/2006/relationships/image" Target="../media/image3254.png"/><Relationship Id="rId59" Type="http://schemas.openxmlformats.org/officeDocument/2006/relationships/image" Target="../media/image2780.png"/><Relationship Id="rId124" Type="http://schemas.openxmlformats.org/officeDocument/2006/relationships/customXml" Target="../ink/ink2836.xml"/><Relationship Id="rId569" Type="http://schemas.openxmlformats.org/officeDocument/2006/relationships/customXml" Target="../ink/ink3088.xml"/><Relationship Id="rId776" Type="http://schemas.openxmlformats.org/officeDocument/2006/relationships/customXml" Target="../ink/ink3193.xml"/><Relationship Id="rId983" Type="http://schemas.openxmlformats.org/officeDocument/2006/relationships/customXml" Target="../ink/ink3307.xml"/><Relationship Id="rId1199" Type="http://schemas.openxmlformats.org/officeDocument/2006/relationships/customXml" Target="../ink/ink3425.xml"/><Relationship Id="rId331" Type="http://schemas.openxmlformats.org/officeDocument/2006/relationships/customXml" Target="../ink/ink2941.xml"/><Relationship Id="rId429" Type="http://schemas.openxmlformats.org/officeDocument/2006/relationships/customXml" Target="../ink/ink2991.xml"/><Relationship Id="rId636" Type="http://schemas.openxmlformats.org/officeDocument/2006/relationships/image" Target="../media/image3034.png"/><Relationship Id="rId1059" Type="http://schemas.openxmlformats.org/officeDocument/2006/relationships/image" Target="../media/image3226.png"/><Relationship Id="rId843" Type="http://schemas.openxmlformats.org/officeDocument/2006/relationships/customXml" Target="../ink/ink3227.xml"/><Relationship Id="rId1126" Type="http://schemas.openxmlformats.org/officeDocument/2006/relationships/customXml" Target="../ink/ink3387.xml"/><Relationship Id="rId275" Type="http://schemas.openxmlformats.org/officeDocument/2006/relationships/customXml" Target="../ink/ink2912.xml"/><Relationship Id="rId482" Type="http://schemas.openxmlformats.org/officeDocument/2006/relationships/image" Target="../media/image2985.png"/><Relationship Id="rId703" Type="http://schemas.openxmlformats.org/officeDocument/2006/relationships/image" Target="../media/image3067.png"/><Relationship Id="rId910" Type="http://schemas.openxmlformats.org/officeDocument/2006/relationships/customXml" Target="../ink/ink3261.xml"/><Relationship Id="rId135" Type="http://schemas.openxmlformats.org/officeDocument/2006/relationships/image" Target="../media/image2816.png"/><Relationship Id="rId342" Type="http://schemas.openxmlformats.org/officeDocument/2006/relationships/image" Target="../media/image2917.png"/><Relationship Id="rId787" Type="http://schemas.openxmlformats.org/officeDocument/2006/relationships/image" Target="../media/image3109.png"/><Relationship Id="rId994" Type="http://schemas.openxmlformats.org/officeDocument/2006/relationships/customXml" Target="../ink/ink3318.xml"/><Relationship Id="rId202" Type="http://schemas.openxmlformats.org/officeDocument/2006/relationships/image" Target="../media/image2849.png"/><Relationship Id="rId647" Type="http://schemas.openxmlformats.org/officeDocument/2006/relationships/customXml" Target="../ink/ink3128.xml"/><Relationship Id="rId854" Type="http://schemas.openxmlformats.org/officeDocument/2006/relationships/image" Target="../media/image3142.png"/><Relationship Id="rId286" Type="http://schemas.openxmlformats.org/officeDocument/2006/relationships/image" Target="../media/image2891.png"/><Relationship Id="rId493" Type="http://schemas.openxmlformats.org/officeDocument/2006/relationships/customXml" Target="../ink/ink3023.xml"/><Relationship Id="rId507" Type="http://schemas.openxmlformats.org/officeDocument/2006/relationships/image" Target="../media/image2997.png"/><Relationship Id="rId714" Type="http://schemas.openxmlformats.org/officeDocument/2006/relationships/customXml" Target="../ink/ink3162.xml"/><Relationship Id="rId921" Type="http://schemas.openxmlformats.org/officeDocument/2006/relationships/image" Target="../media/image3175.png"/><Relationship Id="rId1137" Type="http://schemas.openxmlformats.org/officeDocument/2006/relationships/customXml" Target="../ink/ink3393.xml"/><Relationship Id="rId50" Type="http://schemas.openxmlformats.org/officeDocument/2006/relationships/customXml" Target="../ink/ink2797.xml"/><Relationship Id="rId146" Type="http://schemas.openxmlformats.org/officeDocument/2006/relationships/image" Target="../media/image2821.png"/><Relationship Id="rId353" Type="http://schemas.openxmlformats.org/officeDocument/2006/relationships/customXml" Target="../ink/ink2952.xml"/><Relationship Id="rId560" Type="http://schemas.openxmlformats.org/officeDocument/2006/relationships/customXml" Target="../ink/ink3079.xml"/><Relationship Id="rId798" Type="http://schemas.openxmlformats.org/officeDocument/2006/relationships/customXml" Target="../ink/ink3204.xml"/><Relationship Id="rId1190" Type="http://schemas.openxmlformats.org/officeDocument/2006/relationships/image" Target="../media/image3290.png"/><Relationship Id="rId1204" Type="http://schemas.openxmlformats.org/officeDocument/2006/relationships/image" Target="../media/image3297.png"/><Relationship Id="rId213" Type="http://schemas.openxmlformats.org/officeDocument/2006/relationships/customXml" Target="../ink/ink2881.xml"/><Relationship Id="rId420" Type="http://schemas.openxmlformats.org/officeDocument/2006/relationships/image" Target="../media/image2954.png"/><Relationship Id="rId658" Type="http://schemas.openxmlformats.org/officeDocument/2006/relationships/image" Target="../media/image3045.png"/><Relationship Id="rId865" Type="http://schemas.openxmlformats.org/officeDocument/2006/relationships/customXml" Target="../ink/ink3238.xml"/><Relationship Id="rId1050" Type="http://schemas.openxmlformats.org/officeDocument/2006/relationships/customXml" Target="../ink/ink3349.xml"/><Relationship Id="rId297" Type="http://schemas.openxmlformats.org/officeDocument/2006/relationships/customXml" Target="../ink/ink2923.xml"/><Relationship Id="rId518" Type="http://schemas.openxmlformats.org/officeDocument/2006/relationships/customXml" Target="../ink/ink3037.xml"/><Relationship Id="rId725" Type="http://schemas.openxmlformats.org/officeDocument/2006/relationships/image" Target="../media/image3078.png"/><Relationship Id="rId932" Type="http://schemas.openxmlformats.org/officeDocument/2006/relationships/customXml" Target="../ink/ink3272.xml"/><Relationship Id="rId1148" Type="http://schemas.openxmlformats.org/officeDocument/2006/relationships/customXml" Target="../ink/ink3399.xml"/><Relationship Id="rId157" Type="http://schemas.openxmlformats.org/officeDocument/2006/relationships/customXml" Target="../ink/ink2853.xml"/><Relationship Id="rId364" Type="http://schemas.openxmlformats.org/officeDocument/2006/relationships/image" Target="../media/image2927.png"/><Relationship Id="rId1008" Type="http://schemas.openxmlformats.org/officeDocument/2006/relationships/customXml" Target="../ink/ink3328.xml"/><Relationship Id="rId1215" Type="http://schemas.openxmlformats.org/officeDocument/2006/relationships/customXml" Target="../ink/ink3433.xml"/><Relationship Id="rId61" Type="http://schemas.openxmlformats.org/officeDocument/2006/relationships/image" Target="../media/image2781.png"/><Relationship Id="rId571" Type="http://schemas.openxmlformats.org/officeDocument/2006/relationships/customXml" Target="../ink/ink3090.xml"/><Relationship Id="rId669" Type="http://schemas.openxmlformats.org/officeDocument/2006/relationships/image" Target="../media/image3050.png"/><Relationship Id="rId876" Type="http://schemas.openxmlformats.org/officeDocument/2006/relationships/image" Target="../media/image3153.png"/><Relationship Id="rId19" Type="http://schemas.openxmlformats.org/officeDocument/2006/relationships/image" Target="../media/image2761.png"/><Relationship Id="rId224" Type="http://schemas.openxmlformats.org/officeDocument/2006/relationships/image" Target="../media/image2860.png"/><Relationship Id="rId431" Type="http://schemas.openxmlformats.org/officeDocument/2006/relationships/customXml" Target="../ink/ink2992.xml"/><Relationship Id="rId529" Type="http://schemas.openxmlformats.org/officeDocument/2006/relationships/customXml" Target="../ink/ink3048.xml"/><Relationship Id="rId736" Type="http://schemas.openxmlformats.org/officeDocument/2006/relationships/customXml" Target="../ink/ink3173.xml"/><Relationship Id="rId1061" Type="http://schemas.openxmlformats.org/officeDocument/2006/relationships/image" Target="../media/image3227.png"/><Relationship Id="rId1159" Type="http://schemas.openxmlformats.org/officeDocument/2006/relationships/customXml" Target="../ink/ink3405.xml"/><Relationship Id="rId168" Type="http://schemas.openxmlformats.org/officeDocument/2006/relationships/image" Target="../media/image2832.png"/><Relationship Id="rId943" Type="http://schemas.openxmlformats.org/officeDocument/2006/relationships/customXml" Target="../ink/ink3278.xml"/><Relationship Id="rId1019" Type="http://schemas.openxmlformats.org/officeDocument/2006/relationships/image" Target="../media/image3206.png"/><Relationship Id="rId72" Type="http://schemas.openxmlformats.org/officeDocument/2006/relationships/image" Target="../media/image2786.png"/><Relationship Id="rId375" Type="http://schemas.openxmlformats.org/officeDocument/2006/relationships/image" Target="../media/image2932.png"/><Relationship Id="rId582" Type="http://schemas.openxmlformats.org/officeDocument/2006/relationships/image" Target="../media/image3007.png"/><Relationship Id="rId803" Type="http://schemas.openxmlformats.org/officeDocument/2006/relationships/image" Target="../media/image3117.png"/><Relationship Id="rId1226" Type="http://schemas.openxmlformats.org/officeDocument/2006/relationships/image" Target="../media/image3308.png"/><Relationship Id="rId3" Type="http://schemas.openxmlformats.org/officeDocument/2006/relationships/image" Target="../media/image27010.png"/><Relationship Id="rId235" Type="http://schemas.openxmlformats.org/officeDocument/2006/relationships/customXml" Target="../ink/ink2892.xml"/><Relationship Id="rId442" Type="http://schemas.openxmlformats.org/officeDocument/2006/relationships/image" Target="../media/image2965.png"/><Relationship Id="rId887" Type="http://schemas.openxmlformats.org/officeDocument/2006/relationships/customXml" Target="../ink/ink3249.xml"/><Relationship Id="rId1072" Type="http://schemas.openxmlformats.org/officeDocument/2006/relationships/customXml" Target="../ink/ink3360.xml"/><Relationship Id="rId302" Type="http://schemas.openxmlformats.org/officeDocument/2006/relationships/customXml" Target="../ink/ink2926.xml"/><Relationship Id="rId747" Type="http://schemas.openxmlformats.org/officeDocument/2006/relationships/image" Target="../media/image3089.png"/><Relationship Id="rId954" Type="http://schemas.openxmlformats.org/officeDocument/2006/relationships/image" Target="../media/image3191.png"/><Relationship Id="rId83" Type="http://schemas.openxmlformats.org/officeDocument/2006/relationships/image" Target="../media/image2791.png"/><Relationship Id="rId179" Type="http://schemas.openxmlformats.org/officeDocument/2006/relationships/customXml" Target="../ink/ink2864.xml"/><Relationship Id="rId386" Type="http://schemas.openxmlformats.org/officeDocument/2006/relationships/customXml" Target="../ink/ink2969.xml"/><Relationship Id="rId593" Type="http://schemas.openxmlformats.org/officeDocument/2006/relationships/customXml" Target="../ink/ink3101.xml"/><Relationship Id="rId607" Type="http://schemas.openxmlformats.org/officeDocument/2006/relationships/customXml" Target="../ink/ink3108.xml"/><Relationship Id="rId814" Type="http://schemas.openxmlformats.org/officeDocument/2006/relationships/image" Target="../media/image3122.png"/><Relationship Id="rId1237" Type="http://schemas.openxmlformats.org/officeDocument/2006/relationships/customXml" Target="../ink/ink3444.xml"/><Relationship Id="rId246" Type="http://schemas.openxmlformats.org/officeDocument/2006/relationships/image" Target="../media/image2871.png"/><Relationship Id="rId453" Type="http://schemas.openxmlformats.org/officeDocument/2006/relationships/customXml" Target="../ink/ink3003.xml"/><Relationship Id="rId660" Type="http://schemas.openxmlformats.org/officeDocument/2006/relationships/image" Target="../media/image3046.png"/><Relationship Id="rId898" Type="http://schemas.openxmlformats.org/officeDocument/2006/relationships/customXml" Target="../ink/ink3255.xml"/><Relationship Id="rId1083" Type="http://schemas.openxmlformats.org/officeDocument/2006/relationships/image" Target="../media/image3238.png"/><Relationship Id="rId106" Type="http://schemas.openxmlformats.org/officeDocument/2006/relationships/customXml" Target="../ink/ink2826.xml"/><Relationship Id="rId313" Type="http://schemas.openxmlformats.org/officeDocument/2006/relationships/customXml" Target="../ink/ink2932.xml"/><Relationship Id="rId758" Type="http://schemas.openxmlformats.org/officeDocument/2006/relationships/customXml" Target="../ink/ink3184.xml"/><Relationship Id="rId965" Type="http://schemas.openxmlformats.org/officeDocument/2006/relationships/customXml" Target="../ink/ink3289.xml"/><Relationship Id="rId1150" Type="http://schemas.openxmlformats.org/officeDocument/2006/relationships/customXml" Target="../ink/ink3400.xml"/><Relationship Id="rId10" Type="http://schemas.openxmlformats.org/officeDocument/2006/relationships/customXml" Target="../ink/ink2777.xml"/><Relationship Id="rId94" Type="http://schemas.openxmlformats.org/officeDocument/2006/relationships/customXml" Target="../ink/ink2820.xml"/><Relationship Id="rId397" Type="http://schemas.openxmlformats.org/officeDocument/2006/relationships/customXml" Target="../ink/ink2975.xml"/><Relationship Id="rId520" Type="http://schemas.openxmlformats.org/officeDocument/2006/relationships/customXml" Target="../ink/ink3039.xml"/><Relationship Id="rId618" Type="http://schemas.openxmlformats.org/officeDocument/2006/relationships/image" Target="../media/image3025.png"/><Relationship Id="rId825" Type="http://schemas.openxmlformats.org/officeDocument/2006/relationships/customXml" Target="../ink/ink3218.xml"/><Relationship Id="rId1248" Type="http://schemas.openxmlformats.org/officeDocument/2006/relationships/image" Target="../media/image3319.png"/><Relationship Id="rId257" Type="http://schemas.openxmlformats.org/officeDocument/2006/relationships/customXml" Target="../ink/ink2903.xml"/><Relationship Id="rId464" Type="http://schemas.openxmlformats.org/officeDocument/2006/relationships/image" Target="../media/image2976.png"/><Relationship Id="rId1010" Type="http://schemas.openxmlformats.org/officeDocument/2006/relationships/customXml" Target="../ink/ink3329.xml"/><Relationship Id="rId1094" Type="http://schemas.openxmlformats.org/officeDocument/2006/relationships/customXml" Target="../ink/ink3371.xml"/><Relationship Id="rId1108" Type="http://schemas.openxmlformats.org/officeDocument/2006/relationships/customXml" Target="../ink/ink3378.xml"/><Relationship Id="rId117" Type="http://schemas.openxmlformats.org/officeDocument/2006/relationships/image" Target="../media/image2807.png"/><Relationship Id="rId671" Type="http://schemas.openxmlformats.org/officeDocument/2006/relationships/image" Target="../media/image3051.png"/><Relationship Id="rId769" Type="http://schemas.openxmlformats.org/officeDocument/2006/relationships/image" Target="../media/image3100.png"/><Relationship Id="rId976" Type="http://schemas.openxmlformats.org/officeDocument/2006/relationships/customXml" Target="../ink/ink3300.xml"/><Relationship Id="rId324" Type="http://schemas.openxmlformats.org/officeDocument/2006/relationships/image" Target="../media/image2909.png"/><Relationship Id="rId531" Type="http://schemas.openxmlformats.org/officeDocument/2006/relationships/customXml" Target="../ink/ink3050.xml"/><Relationship Id="rId629" Type="http://schemas.openxmlformats.org/officeDocument/2006/relationships/customXml" Target="../ink/ink3119.xml"/><Relationship Id="rId1161" Type="http://schemas.openxmlformats.org/officeDocument/2006/relationships/customXml" Target="../ink/ink3406.xml"/><Relationship Id="rId836" Type="http://schemas.openxmlformats.org/officeDocument/2006/relationships/image" Target="../media/image3133.png"/><Relationship Id="rId1021" Type="http://schemas.openxmlformats.org/officeDocument/2006/relationships/image" Target="../media/image3207.png"/><Relationship Id="rId1119" Type="http://schemas.openxmlformats.org/officeDocument/2006/relationships/image" Target="../media/image3256.png"/><Relationship Id="rId903" Type="http://schemas.openxmlformats.org/officeDocument/2006/relationships/image" Target="../media/image3166.png"/><Relationship Id="rId32" Type="http://schemas.openxmlformats.org/officeDocument/2006/relationships/customXml" Target="../ink/ink2788.xml"/><Relationship Id="rId181" Type="http://schemas.openxmlformats.org/officeDocument/2006/relationships/customXml" Target="../ink/ink2865.xml"/><Relationship Id="rId279" Type="http://schemas.openxmlformats.org/officeDocument/2006/relationships/customXml" Target="../ink/ink2914.xml"/><Relationship Id="rId486" Type="http://schemas.openxmlformats.org/officeDocument/2006/relationships/image" Target="../media/image2987.png"/><Relationship Id="rId693" Type="http://schemas.openxmlformats.org/officeDocument/2006/relationships/image" Target="../media/image3062.png"/><Relationship Id="rId139" Type="http://schemas.openxmlformats.org/officeDocument/2006/relationships/customXml" Target="../ink/ink2844.xml"/><Relationship Id="rId346" Type="http://schemas.openxmlformats.org/officeDocument/2006/relationships/image" Target="../media/image2919.png"/><Relationship Id="rId553" Type="http://schemas.openxmlformats.org/officeDocument/2006/relationships/customXml" Target="../ink/ink3072.xml"/><Relationship Id="rId760" Type="http://schemas.openxmlformats.org/officeDocument/2006/relationships/customXml" Target="../ink/ink3185.xml"/><Relationship Id="rId998" Type="http://schemas.openxmlformats.org/officeDocument/2006/relationships/customXml" Target="../ink/ink3322.xml"/><Relationship Id="rId1183" Type="http://schemas.openxmlformats.org/officeDocument/2006/relationships/customXml" Target="../ink/ink3417.xml"/><Relationship Id="rId206" Type="http://schemas.openxmlformats.org/officeDocument/2006/relationships/image" Target="../media/image2851.png"/><Relationship Id="rId413" Type="http://schemas.openxmlformats.org/officeDocument/2006/relationships/customXml" Target="../ink/ink2983.xml"/><Relationship Id="rId858" Type="http://schemas.openxmlformats.org/officeDocument/2006/relationships/image" Target="../media/image3144.png"/><Relationship Id="rId1043" Type="http://schemas.openxmlformats.org/officeDocument/2006/relationships/image" Target="../media/image3218.png"/><Relationship Id="rId620" Type="http://schemas.openxmlformats.org/officeDocument/2006/relationships/image" Target="../media/image3026.png"/><Relationship Id="rId718" Type="http://schemas.openxmlformats.org/officeDocument/2006/relationships/customXml" Target="../ink/ink3164.xml"/><Relationship Id="rId925" Type="http://schemas.openxmlformats.org/officeDocument/2006/relationships/image" Target="../media/image3177.png"/><Relationship Id="rId1110" Type="http://schemas.openxmlformats.org/officeDocument/2006/relationships/customXml" Target="../ink/ink3379.xml"/><Relationship Id="rId1208" Type="http://schemas.openxmlformats.org/officeDocument/2006/relationships/image" Target="../media/image3299.png"/><Relationship Id="rId54" Type="http://schemas.openxmlformats.org/officeDocument/2006/relationships/customXml" Target="../ink/ink2799.xml"/><Relationship Id="rId270" Type="http://schemas.openxmlformats.org/officeDocument/2006/relationships/image" Target="../media/image2883.png"/><Relationship Id="rId130" Type="http://schemas.openxmlformats.org/officeDocument/2006/relationships/customXml" Target="../ink/ink2839.xml"/><Relationship Id="rId368" Type="http://schemas.openxmlformats.org/officeDocument/2006/relationships/image" Target="../media/image2929.png"/><Relationship Id="rId575" Type="http://schemas.openxmlformats.org/officeDocument/2006/relationships/customXml" Target="../ink/ink3092.xml"/><Relationship Id="rId782" Type="http://schemas.openxmlformats.org/officeDocument/2006/relationships/customXml" Target="../ink/ink3196.xml"/><Relationship Id="rId228" Type="http://schemas.openxmlformats.org/officeDocument/2006/relationships/image" Target="../media/image2862.png"/><Relationship Id="rId435" Type="http://schemas.openxmlformats.org/officeDocument/2006/relationships/customXml" Target="../ink/ink2994.xml"/><Relationship Id="rId642" Type="http://schemas.openxmlformats.org/officeDocument/2006/relationships/image" Target="../media/image3037.png"/><Relationship Id="rId1065" Type="http://schemas.openxmlformats.org/officeDocument/2006/relationships/image" Target="../media/image3229.png"/><Relationship Id="rId502" Type="http://schemas.openxmlformats.org/officeDocument/2006/relationships/customXml" Target="../ink/ink3028.xml"/><Relationship Id="rId947" Type="http://schemas.openxmlformats.org/officeDocument/2006/relationships/customXml" Target="../ink/ink3280.xml"/><Relationship Id="rId1132" Type="http://schemas.openxmlformats.org/officeDocument/2006/relationships/image" Target="../media/image3262.png"/><Relationship Id="rId76" Type="http://schemas.openxmlformats.org/officeDocument/2006/relationships/image" Target="../media/image2788.png"/><Relationship Id="rId807" Type="http://schemas.openxmlformats.org/officeDocument/2006/relationships/image" Target="../media/image3119.png"/><Relationship Id="rId292" Type="http://schemas.openxmlformats.org/officeDocument/2006/relationships/image" Target="../media/image2894.png"/><Relationship Id="rId597" Type="http://schemas.openxmlformats.org/officeDocument/2006/relationships/customXml" Target="../ink/ink3103.xml"/><Relationship Id="rId152" Type="http://schemas.openxmlformats.org/officeDocument/2006/relationships/image" Target="../media/image2824.png"/><Relationship Id="rId457" Type="http://schemas.openxmlformats.org/officeDocument/2006/relationships/customXml" Target="../ink/ink3005.xml"/><Relationship Id="rId1087" Type="http://schemas.openxmlformats.org/officeDocument/2006/relationships/image" Target="../media/image3240.png"/><Relationship Id="rId664" Type="http://schemas.openxmlformats.org/officeDocument/2006/relationships/image" Target="../media/image3048.png"/><Relationship Id="rId871" Type="http://schemas.openxmlformats.org/officeDocument/2006/relationships/customXml" Target="../ink/ink3241.xml"/><Relationship Id="rId969" Type="http://schemas.openxmlformats.org/officeDocument/2006/relationships/customXml" Target="../ink/ink3293.xml"/><Relationship Id="rId317" Type="http://schemas.openxmlformats.org/officeDocument/2006/relationships/customXml" Target="../ink/ink2934.xml"/><Relationship Id="rId524" Type="http://schemas.openxmlformats.org/officeDocument/2006/relationships/customXml" Target="../ink/ink3043.xml"/><Relationship Id="rId731" Type="http://schemas.openxmlformats.org/officeDocument/2006/relationships/image" Target="../media/image3081.png"/><Relationship Id="rId1154" Type="http://schemas.openxmlformats.org/officeDocument/2006/relationships/image" Target="../media/image3272.png"/><Relationship Id="rId98" Type="http://schemas.openxmlformats.org/officeDocument/2006/relationships/customXml" Target="../ink/ink2822.xml"/><Relationship Id="rId829" Type="http://schemas.openxmlformats.org/officeDocument/2006/relationships/customXml" Target="../ink/ink3220.xml"/><Relationship Id="rId1014" Type="http://schemas.openxmlformats.org/officeDocument/2006/relationships/customXml" Target="../ink/ink3331.xml"/><Relationship Id="rId1221" Type="http://schemas.openxmlformats.org/officeDocument/2006/relationships/customXml" Target="../ink/ink3436.xml"/><Relationship Id="rId25" Type="http://schemas.openxmlformats.org/officeDocument/2006/relationships/image" Target="../media/image2764.png"/><Relationship Id="rId174" Type="http://schemas.openxmlformats.org/officeDocument/2006/relationships/image" Target="../media/image2835.png"/><Relationship Id="rId381" Type="http://schemas.openxmlformats.org/officeDocument/2006/relationships/image" Target="../media/image2935.png"/><Relationship Id="rId241" Type="http://schemas.openxmlformats.org/officeDocument/2006/relationships/customXml" Target="../ink/ink2895.xml"/><Relationship Id="rId479" Type="http://schemas.openxmlformats.org/officeDocument/2006/relationships/customXml" Target="../ink/ink3016.xml"/><Relationship Id="rId686" Type="http://schemas.openxmlformats.org/officeDocument/2006/relationships/customXml" Target="../ink/ink3148.xml"/><Relationship Id="rId893" Type="http://schemas.openxmlformats.org/officeDocument/2006/relationships/image" Target="../media/image3161.png"/><Relationship Id="rId339" Type="http://schemas.openxmlformats.org/officeDocument/2006/relationships/customXml" Target="../ink/ink2945.xml"/><Relationship Id="rId546" Type="http://schemas.openxmlformats.org/officeDocument/2006/relationships/customXml" Target="../ink/ink3065.xml"/><Relationship Id="rId753" Type="http://schemas.openxmlformats.org/officeDocument/2006/relationships/image" Target="../media/image3092.png"/><Relationship Id="rId1176" Type="http://schemas.openxmlformats.org/officeDocument/2006/relationships/image" Target="../media/image3283.png"/><Relationship Id="rId101" Type="http://schemas.openxmlformats.org/officeDocument/2006/relationships/image" Target="../media/image2800.png"/><Relationship Id="rId406" Type="http://schemas.openxmlformats.org/officeDocument/2006/relationships/image" Target="../media/image2947.png"/><Relationship Id="rId960" Type="http://schemas.openxmlformats.org/officeDocument/2006/relationships/image" Target="../media/image3194.png"/><Relationship Id="rId1036" Type="http://schemas.openxmlformats.org/officeDocument/2006/relationships/customXml" Target="../ink/ink3342.xml"/><Relationship Id="rId1243" Type="http://schemas.openxmlformats.org/officeDocument/2006/relationships/customXml" Target="../ink/ink3447.xml"/><Relationship Id="rId613" Type="http://schemas.openxmlformats.org/officeDocument/2006/relationships/customXml" Target="../ink/ink3111.xml"/><Relationship Id="rId820" Type="http://schemas.openxmlformats.org/officeDocument/2006/relationships/image" Target="../media/image3125.png"/><Relationship Id="rId918" Type="http://schemas.openxmlformats.org/officeDocument/2006/relationships/customXml" Target="../ink/ink3265.xml"/><Relationship Id="rId1103" Type="http://schemas.openxmlformats.org/officeDocument/2006/relationships/image" Target="../media/image3248.png"/><Relationship Id="rId47" Type="http://schemas.openxmlformats.org/officeDocument/2006/relationships/image" Target="../media/image2774.png"/><Relationship Id="rId196" Type="http://schemas.openxmlformats.org/officeDocument/2006/relationships/image" Target="../media/image2846.png"/><Relationship Id="rId263" Type="http://schemas.openxmlformats.org/officeDocument/2006/relationships/customXml" Target="../ink/ink2906.xml"/><Relationship Id="rId470" Type="http://schemas.openxmlformats.org/officeDocument/2006/relationships/image" Target="../media/image2979.png"/><Relationship Id="rId123" Type="http://schemas.openxmlformats.org/officeDocument/2006/relationships/image" Target="../media/image2810.png"/><Relationship Id="rId330" Type="http://schemas.openxmlformats.org/officeDocument/2006/relationships/image" Target="../media/image2912.png"/><Relationship Id="rId568" Type="http://schemas.openxmlformats.org/officeDocument/2006/relationships/customXml" Target="../ink/ink3087.xml"/><Relationship Id="rId775" Type="http://schemas.openxmlformats.org/officeDocument/2006/relationships/image" Target="../media/image3103.png"/><Relationship Id="rId982" Type="http://schemas.openxmlformats.org/officeDocument/2006/relationships/customXml" Target="../ink/ink3306.xml"/><Relationship Id="rId1198" Type="http://schemas.openxmlformats.org/officeDocument/2006/relationships/image" Target="../media/image3294.png"/><Relationship Id="rId428" Type="http://schemas.openxmlformats.org/officeDocument/2006/relationships/image" Target="../media/image2958.png"/><Relationship Id="rId635" Type="http://schemas.openxmlformats.org/officeDocument/2006/relationships/customXml" Target="../ink/ink3122.xml"/><Relationship Id="rId842" Type="http://schemas.openxmlformats.org/officeDocument/2006/relationships/image" Target="../media/image3136.png"/><Relationship Id="rId1058" Type="http://schemas.openxmlformats.org/officeDocument/2006/relationships/customXml" Target="../ink/ink3353.xml"/><Relationship Id="rId702" Type="http://schemas.openxmlformats.org/officeDocument/2006/relationships/customXml" Target="../ink/ink3156.xml"/><Relationship Id="rId1125" Type="http://schemas.openxmlformats.org/officeDocument/2006/relationships/image" Target="../media/image3259.png"/><Relationship Id="rId69" Type="http://schemas.openxmlformats.org/officeDocument/2006/relationships/customXml" Target="../ink/ink2807.xml"/><Relationship Id="rId285" Type="http://schemas.openxmlformats.org/officeDocument/2006/relationships/customXml" Target="../ink/ink2917.xml"/><Relationship Id="rId492" Type="http://schemas.openxmlformats.org/officeDocument/2006/relationships/image" Target="../media/image2990.png"/><Relationship Id="rId797" Type="http://schemas.openxmlformats.org/officeDocument/2006/relationships/image" Target="../media/image3114.png"/><Relationship Id="rId145" Type="http://schemas.openxmlformats.org/officeDocument/2006/relationships/customXml" Target="../ink/ink2847.xml"/><Relationship Id="rId352" Type="http://schemas.openxmlformats.org/officeDocument/2006/relationships/image" Target="../media/image2921.png"/><Relationship Id="rId212" Type="http://schemas.openxmlformats.org/officeDocument/2006/relationships/image" Target="../media/image2854.png"/><Relationship Id="rId657" Type="http://schemas.openxmlformats.org/officeDocument/2006/relationships/customXml" Target="../ink/ink3133.xml"/><Relationship Id="rId864" Type="http://schemas.openxmlformats.org/officeDocument/2006/relationships/image" Target="../media/image3147.png"/><Relationship Id="rId517" Type="http://schemas.openxmlformats.org/officeDocument/2006/relationships/customXml" Target="../ink/ink3036.xml"/><Relationship Id="rId724" Type="http://schemas.openxmlformats.org/officeDocument/2006/relationships/customXml" Target="../ink/ink3167.xml"/><Relationship Id="rId931" Type="http://schemas.openxmlformats.org/officeDocument/2006/relationships/image" Target="../media/image3180.png"/><Relationship Id="rId1147" Type="http://schemas.openxmlformats.org/officeDocument/2006/relationships/customXml" Target="../ink/ink3398.xml"/><Relationship Id="rId60" Type="http://schemas.openxmlformats.org/officeDocument/2006/relationships/customXml" Target="../ink/ink2802.xml"/><Relationship Id="rId1007" Type="http://schemas.openxmlformats.org/officeDocument/2006/relationships/image" Target="../media/image3200.png"/><Relationship Id="rId1214" Type="http://schemas.openxmlformats.org/officeDocument/2006/relationships/image" Target="../media/image3302.png"/><Relationship Id="rId18" Type="http://schemas.openxmlformats.org/officeDocument/2006/relationships/customXml" Target="../ink/ink2781.xml"/><Relationship Id="rId167" Type="http://schemas.openxmlformats.org/officeDocument/2006/relationships/customXml" Target="../ink/ink2858.xml"/><Relationship Id="rId374" Type="http://schemas.openxmlformats.org/officeDocument/2006/relationships/customXml" Target="../ink/ink2963.xml"/><Relationship Id="rId581" Type="http://schemas.openxmlformats.org/officeDocument/2006/relationships/customXml" Target="../ink/ink3095.xml"/><Relationship Id="rId234" Type="http://schemas.openxmlformats.org/officeDocument/2006/relationships/image" Target="../media/image2865.png"/><Relationship Id="rId679" Type="http://schemas.openxmlformats.org/officeDocument/2006/relationships/image" Target="../media/image3055.png"/><Relationship Id="rId886" Type="http://schemas.openxmlformats.org/officeDocument/2006/relationships/image" Target="../media/image3158.png"/><Relationship Id="rId2" Type="http://schemas.openxmlformats.org/officeDocument/2006/relationships/notesSlide" Target="../notesSlides/notesSlide28.xml"/><Relationship Id="rId441" Type="http://schemas.openxmlformats.org/officeDocument/2006/relationships/customXml" Target="../ink/ink2997.xml"/><Relationship Id="rId539" Type="http://schemas.openxmlformats.org/officeDocument/2006/relationships/customXml" Target="../ink/ink3058.xml"/><Relationship Id="rId746" Type="http://schemas.openxmlformats.org/officeDocument/2006/relationships/customXml" Target="../ink/ink3178.xml"/><Relationship Id="rId1071" Type="http://schemas.openxmlformats.org/officeDocument/2006/relationships/image" Target="../media/image3232.png"/><Relationship Id="rId1169" Type="http://schemas.openxmlformats.org/officeDocument/2006/relationships/customXml" Target="../ink/ink3410.xml"/><Relationship Id="rId301" Type="http://schemas.openxmlformats.org/officeDocument/2006/relationships/customXml" Target="../ink/ink2925.xml"/><Relationship Id="rId953" Type="http://schemas.openxmlformats.org/officeDocument/2006/relationships/customXml" Target="../ink/ink3283.xml"/><Relationship Id="rId1029" Type="http://schemas.openxmlformats.org/officeDocument/2006/relationships/image" Target="../media/image3211.png"/><Relationship Id="rId1236" Type="http://schemas.openxmlformats.org/officeDocument/2006/relationships/image" Target="../media/image3313.png"/><Relationship Id="rId82" Type="http://schemas.openxmlformats.org/officeDocument/2006/relationships/customXml" Target="../ink/ink2814.xml"/><Relationship Id="rId606" Type="http://schemas.openxmlformats.org/officeDocument/2006/relationships/image" Target="../media/image3019.png"/><Relationship Id="rId813" Type="http://schemas.openxmlformats.org/officeDocument/2006/relationships/customXml" Target="../ink/ink3212.xml"/></Relationships>
</file>

<file path=ppt/slides/_rels/slide46.xml.rels><?xml version="1.0" encoding="UTF-8" standalone="yes"?>
<Relationships xmlns="http://schemas.openxmlformats.org/package/2006/relationships"><Relationship Id="rId117" Type="http://schemas.openxmlformats.org/officeDocument/2006/relationships/customXml" Target="../ink/ink3507.xml"/><Relationship Id="rId21" Type="http://schemas.openxmlformats.org/officeDocument/2006/relationships/customXml" Target="../ink/ink3459.xml"/><Relationship Id="rId324" Type="http://schemas.openxmlformats.org/officeDocument/2006/relationships/customXml" Target="../ink/ink3625.xml"/><Relationship Id="rId170" Type="http://schemas.openxmlformats.org/officeDocument/2006/relationships/image" Target="../media/image3348.png"/><Relationship Id="rId268" Type="http://schemas.openxmlformats.org/officeDocument/2006/relationships/image" Target="../media/image3397.png"/><Relationship Id="rId475" Type="http://schemas.openxmlformats.org/officeDocument/2006/relationships/customXml" Target="../ink/ink3703.xml"/><Relationship Id="rId32" Type="http://schemas.openxmlformats.org/officeDocument/2006/relationships/image" Target="../media/image2891.png"/><Relationship Id="rId74" Type="http://schemas.openxmlformats.org/officeDocument/2006/relationships/customXml" Target="../ink/ink3486.xml"/><Relationship Id="rId128" Type="http://schemas.openxmlformats.org/officeDocument/2006/relationships/image" Target="../media/image3328.png"/><Relationship Id="rId335" Type="http://schemas.openxmlformats.org/officeDocument/2006/relationships/customXml" Target="../ink/ink3632.xml"/><Relationship Id="rId377" Type="http://schemas.openxmlformats.org/officeDocument/2006/relationships/customXml" Target="../ink/ink3653.xml"/><Relationship Id="rId500" Type="http://schemas.openxmlformats.org/officeDocument/2006/relationships/image" Target="../media/image3497.png"/><Relationship Id="rId5" Type="http://schemas.openxmlformats.org/officeDocument/2006/relationships/customXml" Target="../ink/ink3451.xml"/><Relationship Id="rId181" Type="http://schemas.openxmlformats.org/officeDocument/2006/relationships/customXml" Target="../ink/ink3540.xml"/><Relationship Id="rId237" Type="http://schemas.openxmlformats.org/officeDocument/2006/relationships/customXml" Target="../ink/ink3568.xml"/><Relationship Id="rId402" Type="http://schemas.openxmlformats.org/officeDocument/2006/relationships/image" Target="../media/image3449.png"/><Relationship Id="rId279" Type="http://schemas.openxmlformats.org/officeDocument/2006/relationships/customXml" Target="../ink/ink3589.xml"/><Relationship Id="rId444" Type="http://schemas.openxmlformats.org/officeDocument/2006/relationships/customXml" Target="../ink/ink3687.xml"/><Relationship Id="rId486" Type="http://schemas.openxmlformats.org/officeDocument/2006/relationships/image" Target="../media/image3490.png"/><Relationship Id="rId43" Type="http://schemas.openxmlformats.org/officeDocument/2006/relationships/customXml" Target="../ink/ink3470.xml"/><Relationship Id="rId139" Type="http://schemas.openxmlformats.org/officeDocument/2006/relationships/customXml" Target="../ink/ink3518.xml"/><Relationship Id="rId290" Type="http://schemas.openxmlformats.org/officeDocument/2006/relationships/image" Target="../media/image3408.png"/><Relationship Id="rId304" Type="http://schemas.openxmlformats.org/officeDocument/2006/relationships/customXml" Target="../ink/ink3605.xml"/><Relationship Id="rId346" Type="http://schemas.openxmlformats.org/officeDocument/2006/relationships/image" Target="../media/image3421.png"/><Relationship Id="rId388" Type="http://schemas.openxmlformats.org/officeDocument/2006/relationships/image" Target="../media/image3442.png"/><Relationship Id="rId511" Type="http://schemas.openxmlformats.org/officeDocument/2006/relationships/customXml" Target="../ink/ink3721.xml"/><Relationship Id="rId85" Type="http://schemas.openxmlformats.org/officeDocument/2006/relationships/image" Target="../media/image2915.png"/><Relationship Id="rId150" Type="http://schemas.openxmlformats.org/officeDocument/2006/relationships/customXml" Target="../ink/ink3524.xml"/><Relationship Id="rId192" Type="http://schemas.openxmlformats.org/officeDocument/2006/relationships/image" Target="../media/image3359.png"/><Relationship Id="rId206" Type="http://schemas.openxmlformats.org/officeDocument/2006/relationships/image" Target="../media/image3366.png"/><Relationship Id="rId413" Type="http://schemas.openxmlformats.org/officeDocument/2006/relationships/customXml" Target="../ink/ink3671.xml"/><Relationship Id="rId248" Type="http://schemas.openxmlformats.org/officeDocument/2006/relationships/image" Target="../media/image3387.png"/><Relationship Id="rId455" Type="http://schemas.openxmlformats.org/officeDocument/2006/relationships/customXml" Target="../ink/ink3693.xml"/><Relationship Id="rId497" Type="http://schemas.openxmlformats.org/officeDocument/2006/relationships/customXml" Target="../ink/ink3714.xml"/><Relationship Id="rId12" Type="http://schemas.openxmlformats.org/officeDocument/2006/relationships/image" Target="../media/image2850.png"/><Relationship Id="rId108" Type="http://schemas.openxmlformats.org/officeDocument/2006/relationships/customXml" Target="../ink/ink3503.xml"/><Relationship Id="rId315" Type="http://schemas.openxmlformats.org/officeDocument/2006/relationships/customXml" Target="../ink/ink3616.xml"/><Relationship Id="rId357" Type="http://schemas.openxmlformats.org/officeDocument/2006/relationships/customXml" Target="../ink/ink3643.xml"/><Relationship Id="rId522" Type="http://schemas.openxmlformats.org/officeDocument/2006/relationships/image" Target="../media/image3508.png"/><Relationship Id="rId54" Type="http://schemas.openxmlformats.org/officeDocument/2006/relationships/customXml" Target="../ink/ink3476.xml"/><Relationship Id="rId96" Type="http://schemas.openxmlformats.org/officeDocument/2006/relationships/customXml" Target="../ink/ink3497.xml"/><Relationship Id="rId161" Type="http://schemas.openxmlformats.org/officeDocument/2006/relationships/image" Target="../media/image3344.png"/><Relationship Id="rId217" Type="http://schemas.openxmlformats.org/officeDocument/2006/relationships/customXml" Target="../ink/ink3558.xml"/><Relationship Id="rId399" Type="http://schemas.openxmlformats.org/officeDocument/2006/relationships/customXml" Target="../ink/ink3664.xml"/><Relationship Id="rId259" Type="http://schemas.openxmlformats.org/officeDocument/2006/relationships/customXml" Target="../ink/ink3579.xml"/><Relationship Id="rId424" Type="http://schemas.openxmlformats.org/officeDocument/2006/relationships/image" Target="../media/image3460.png"/><Relationship Id="rId466" Type="http://schemas.openxmlformats.org/officeDocument/2006/relationships/image" Target="../media/image3480.png"/><Relationship Id="rId23" Type="http://schemas.openxmlformats.org/officeDocument/2006/relationships/customXml" Target="../ink/ink3460.xml"/><Relationship Id="rId119" Type="http://schemas.openxmlformats.org/officeDocument/2006/relationships/customXml" Target="../ink/ink3508.xml"/><Relationship Id="rId270" Type="http://schemas.openxmlformats.org/officeDocument/2006/relationships/image" Target="../media/image3398.png"/><Relationship Id="rId326" Type="http://schemas.openxmlformats.org/officeDocument/2006/relationships/customXml" Target="../ink/ink3627.xml"/><Relationship Id="rId65" Type="http://schemas.openxmlformats.org/officeDocument/2006/relationships/image" Target="../media/image2906.png"/><Relationship Id="rId130" Type="http://schemas.openxmlformats.org/officeDocument/2006/relationships/image" Target="../media/image3329.png"/><Relationship Id="rId368" Type="http://schemas.openxmlformats.org/officeDocument/2006/relationships/image" Target="../media/image3432.png"/><Relationship Id="rId172" Type="http://schemas.openxmlformats.org/officeDocument/2006/relationships/image" Target="../media/image3349.png"/><Relationship Id="rId228" Type="http://schemas.openxmlformats.org/officeDocument/2006/relationships/image" Target="../media/image3377.png"/><Relationship Id="rId435" Type="http://schemas.openxmlformats.org/officeDocument/2006/relationships/customXml" Target="../ink/ink3682.xml"/><Relationship Id="rId477" Type="http://schemas.openxmlformats.org/officeDocument/2006/relationships/customXml" Target="../ink/ink3704.xml"/><Relationship Id="rId281" Type="http://schemas.openxmlformats.org/officeDocument/2006/relationships/customXml" Target="../ink/ink3590.xml"/><Relationship Id="rId337" Type="http://schemas.openxmlformats.org/officeDocument/2006/relationships/customXml" Target="../ink/ink3633.xml"/><Relationship Id="rId502" Type="http://schemas.openxmlformats.org/officeDocument/2006/relationships/image" Target="../media/image3498.png"/><Relationship Id="rId34" Type="http://schemas.openxmlformats.org/officeDocument/2006/relationships/image" Target="../media/image2892.png"/><Relationship Id="rId76" Type="http://schemas.openxmlformats.org/officeDocument/2006/relationships/customXml" Target="../ink/ink3487.xml"/><Relationship Id="rId141" Type="http://schemas.openxmlformats.org/officeDocument/2006/relationships/customXml" Target="../ink/ink3519.xml"/><Relationship Id="rId379" Type="http://schemas.openxmlformats.org/officeDocument/2006/relationships/customXml" Target="../ink/ink3654.xml"/><Relationship Id="rId7" Type="http://schemas.openxmlformats.org/officeDocument/2006/relationships/customXml" Target="../ink/ink3452.xml"/><Relationship Id="rId183" Type="http://schemas.openxmlformats.org/officeDocument/2006/relationships/customXml" Target="../ink/ink3541.xml"/><Relationship Id="rId239" Type="http://schemas.openxmlformats.org/officeDocument/2006/relationships/customXml" Target="../ink/ink3569.xml"/><Relationship Id="rId390" Type="http://schemas.openxmlformats.org/officeDocument/2006/relationships/image" Target="../media/image3443.png"/><Relationship Id="rId404" Type="http://schemas.openxmlformats.org/officeDocument/2006/relationships/image" Target="../media/image3450.png"/><Relationship Id="rId446" Type="http://schemas.openxmlformats.org/officeDocument/2006/relationships/customXml" Target="../ink/ink3688.xml"/><Relationship Id="rId250" Type="http://schemas.openxmlformats.org/officeDocument/2006/relationships/image" Target="../media/image3388.png"/><Relationship Id="rId292" Type="http://schemas.openxmlformats.org/officeDocument/2006/relationships/image" Target="../media/image3409.png"/><Relationship Id="rId306" Type="http://schemas.openxmlformats.org/officeDocument/2006/relationships/customXml" Target="../ink/ink3607.xml"/><Relationship Id="rId488" Type="http://schemas.openxmlformats.org/officeDocument/2006/relationships/image" Target="../media/image3491.png"/><Relationship Id="rId45" Type="http://schemas.openxmlformats.org/officeDocument/2006/relationships/customXml" Target="../ink/ink3471.xml"/><Relationship Id="rId87" Type="http://schemas.openxmlformats.org/officeDocument/2006/relationships/image" Target="../media/image2916.png"/><Relationship Id="rId110" Type="http://schemas.openxmlformats.org/officeDocument/2006/relationships/customXml" Target="../ink/ink3504.xml"/><Relationship Id="rId348" Type="http://schemas.openxmlformats.org/officeDocument/2006/relationships/image" Target="../media/image3422.png"/><Relationship Id="rId513" Type="http://schemas.openxmlformats.org/officeDocument/2006/relationships/customXml" Target="../ink/ink3722.xml"/><Relationship Id="rId152" Type="http://schemas.openxmlformats.org/officeDocument/2006/relationships/customXml" Target="../ink/ink3525.xml"/><Relationship Id="rId194" Type="http://schemas.openxmlformats.org/officeDocument/2006/relationships/image" Target="../media/image3360.png"/><Relationship Id="rId208" Type="http://schemas.openxmlformats.org/officeDocument/2006/relationships/image" Target="../media/image3367.png"/><Relationship Id="rId415" Type="http://schemas.openxmlformats.org/officeDocument/2006/relationships/customXml" Target="../ink/ink3672.xml"/><Relationship Id="rId457" Type="http://schemas.openxmlformats.org/officeDocument/2006/relationships/customXml" Target="../ink/ink3694.xml"/><Relationship Id="rId261" Type="http://schemas.openxmlformats.org/officeDocument/2006/relationships/customXml" Target="../ink/ink3580.xml"/><Relationship Id="rId499" Type="http://schemas.openxmlformats.org/officeDocument/2006/relationships/customXml" Target="../ink/ink3715.xml"/><Relationship Id="rId14" Type="http://schemas.openxmlformats.org/officeDocument/2006/relationships/image" Target="../media/image2851.png"/><Relationship Id="rId56" Type="http://schemas.openxmlformats.org/officeDocument/2006/relationships/customXml" Target="../ink/ink3477.xml"/><Relationship Id="rId317" Type="http://schemas.openxmlformats.org/officeDocument/2006/relationships/customXml" Target="../ink/ink3618.xml"/><Relationship Id="rId359" Type="http://schemas.openxmlformats.org/officeDocument/2006/relationships/customXml" Target="../ink/ink3644.xml"/><Relationship Id="rId524" Type="http://schemas.openxmlformats.org/officeDocument/2006/relationships/image" Target="../media/image3509.png"/><Relationship Id="rId98" Type="http://schemas.openxmlformats.org/officeDocument/2006/relationships/customXml" Target="../ink/ink3498.xml"/><Relationship Id="rId121" Type="http://schemas.openxmlformats.org/officeDocument/2006/relationships/customXml" Target="../ink/ink3509.xml"/><Relationship Id="rId163" Type="http://schemas.openxmlformats.org/officeDocument/2006/relationships/image" Target="../media/image3345.png"/><Relationship Id="rId219" Type="http://schemas.openxmlformats.org/officeDocument/2006/relationships/customXml" Target="../ink/ink3559.xml"/><Relationship Id="rId370" Type="http://schemas.openxmlformats.org/officeDocument/2006/relationships/image" Target="../media/image3433.png"/><Relationship Id="rId426" Type="http://schemas.openxmlformats.org/officeDocument/2006/relationships/image" Target="../media/image3461.png"/><Relationship Id="rId230" Type="http://schemas.openxmlformats.org/officeDocument/2006/relationships/image" Target="../media/image3378.png"/><Relationship Id="rId468" Type="http://schemas.openxmlformats.org/officeDocument/2006/relationships/image" Target="../media/image3481.png"/><Relationship Id="rId25" Type="http://schemas.openxmlformats.org/officeDocument/2006/relationships/customXml" Target="../ink/ink3461.xml"/><Relationship Id="rId67" Type="http://schemas.openxmlformats.org/officeDocument/2006/relationships/image" Target="../media/image2907.png"/><Relationship Id="rId272" Type="http://schemas.openxmlformats.org/officeDocument/2006/relationships/image" Target="../media/image3399.png"/><Relationship Id="rId328" Type="http://schemas.openxmlformats.org/officeDocument/2006/relationships/image" Target="../media/image3412.png"/><Relationship Id="rId132" Type="http://schemas.openxmlformats.org/officeDocument/2006/relationships/image" Target="../media/image3330.png"/><Relationship Id="rId174" Type="http://schemas.openxmlformats.org/officeDocument/2006/relationships/image" Target="../media/image3350.png"/><Relationship Id="rId381" Type="http://schemas.openxmlformats.org/officeDocument/2006/relationships/customXml" Target="../ink/ink3655.xml"/><Relationship Id="rId241" Type="http://schemas.openxmlformats.org/officeDocument/2006/relationships/customXml" Target="../ink/ink3570.xml"/><Relationship Id="rId437" Type="http://schemas.openxmlformats.org/officeDocument/2006/relationships/image" Target="../media/image3466.png"/><Relationship Id="rId479" Type="http://schemas.openxmlformats.org/officeDocument/2006/relationships/customXml" Target="../ink/ink3705.xml"/><Relationship Id="rId36" Type="http://schemas.openxmlformats.org/officeDocument/2006/relationships/image" Target="../media/image2893.png"/><Relationship Id="rId283" Type="http://schemas.openxmlformats.org/officeDocument/2006/relationships/customXml" Target="../ink/ink3591.xml"/><Relationship Id="rId339" Type="http://schemas.openxmlformats.org/officeDocument/2006/relationships/customXml" Target="../ink/ink3634.xml"/><Relationship Id="rId490" Type="http://schemas.openxmlformats.org/officeDocument/2006/relationships/image" Target="../media/image3492.png"/><Relationship Id="rId504" Type="http://schemas.openxmlformats.org/officeDocument/2006/relationships/image" Target="../media/image3499.png"/><Relationship Id="rId78" Type="http://schemas.openxmlformats.org/officeDocument/2006/relationships/customXml" Target="../ink/ink3488.xml"/><Relationship Id="rId101" Type="http://schemas.openxmlformats.org/officeDocument/2006/relationships/image" Target="../media/image2922.png"/><Relationship Id="rId143" Type="http://schemas.openxmlformats.org/officeDocument/2006/relationships/image" Target="../media/image3335.png"/><Relationship Id="rId185" Type="http://schemas.openxmlformats.org/officeDocument/2006/relationships/customXml" Target="../ink/ink3542.xml"/><Relationship Id="rId350" Type="http://schemas.openxmlformats.org/officeDocument/2006/relationships/image" Target="../media/image3423.png"/><Relationship Id="rId406" Type="http://schemas.openxmlformats.org/officeDocument/2006/relationships/image" Target="../media/image3451.png"/><Relationship Id="rId9" Type="http://schemas.openxmlformats.org/officeDocument/2006/relationships/customXml" Target="../ink/ink3453.xml"/><Relationship Id="rId210" Type="http://schemas.openxmlformats.org/officeDocument/2006/relationships/image" Target="../media/image3368.png"/><Relationship Id="rId392" Type="http://schemas.openxmlformats.org/officeDocument/2006/relationships/image" Target="../media/image3444.png"/><Relationship Id="rId448" Type="http://schemas.openxmlformats.org/officeDocument/2006/relationships/image" Target="../media/image3471.png"/><Relationship Id="rId252" Type="http://schemas.openxmlformats.org/officeDocument/2006/relationships/image" Target="../media/image3389.png"/><Relationship Id="rId294" Type="http://schemas.openxmlformats.org/officeDocument/2006/relationships/image" Target="../media/image3410.png"/><Relationship Id="rId308" Type="http://schemas.openxmlformats.org/officeDocument/2006/relationships/customXml" Target="../ink/ink3609.xml"/><Relationship Id="rId515" Type="http://schemas.openxmlformats.org/officeDocument/2006/relationships/customXml" Target="../ink/ink3723.xml"/><Relationship Id="rId47" Type="http://schemas.openxmlformats.org/officeDocument/2006/relationships/customXml" Target="../ink/ink3472.xml"/><Relationship Id="rId89" Type="http://schemas.openxmlformats.org/officeDocument/2006/relationships/image" Target="../media/image2917.png"/><Relationship Id="rId112" Type="http://schemas.openxmlformats.org/officeDocument/2006/relationships/image" Target="../media/image3320.png"/><Relationship Id="rId154" Type="http://schemas.openxmlformats.org/officeDocument/2006/relationships/customXml" Target="../ink/ink3526.xml"/><Relationship Id="rId361" Type="http://schemas.openxmlformats.org/officeDocument/2006/relationships/customXml" Target="../ink/ink3645.xml"/><Relationship Id="rId196" Type="http://schemas.openxmlformats.org/officeDocument/2006/relationships/image" Target="../media/image3361.png"/><Relationship Id="rId417" Type="http://schemas.openxmlformats.org/officeDocument/2006/relationships/customXml" Target="../ink/ink3673.xml"/><Relationship Id="rId459" Type="http://schemas.openxmlformats.org/officeDocument/2006/relationships/customXml" Target="../ink/ink3695.xml"/><Relationship Id="rId16" Type="http://schemas.openxmlformats.org/officeDocument/2006/relationships/image" Target="../media/image2852.png"/><Relationship Id="rId221" Type="http://schemas.openxmlformats.org/officeDocument/2006/relationships/customXml" Target="../ink/ink3560.xml"/><Relationship Id="rId263" Type="http://schemas.openxmlformats.org/officeDocument/2006/relationships/customXml" Target="../ink/ink3581.xml"/><Relationship Id="rId319" Type="http://schemas.openxmlformats.org/officeDocument/2006/relationships/customXml" Target="../ink/ink3620.xml"/><Relationship Id="rId470" Type="http://schemas.openxmlformats.org/officeDocument/2006/relationships/image" Target="../media/image3482.png"/><Relationship Id="rId526" Type="http://schemas.openxmlformats.org/officeDocument/2006/relationships/image" Target="../media/image3510.png"/><Relationship Id="rId58" Type="http://schemas.openxmlformats.org/officeDocument/2006/relationships/customXml" Target="../ink/ink3478.xml"/><Relationship Id="rId123" Type="http://schemas.openxmlformats.org/officeDocument/2006/relationships/customXml" Target="../ink/ink3510.xml"/><Relationship Id="rId330" Type="http://schemas.openxmlformats.org/officeDocument/2006/relationships/image" Target="../media/image3413.png"/><Relationship Id="rId165" Type="http://schemas.openxmlformats.org/officeDocument/2006/relationships/image" Target="../media/image3346.png"/><Relationship Id="rId372" Type="http://schemas.openxmlformats.org/officeDocument/2006/relationships/image" Target="../media/image3434.png"/><Relationship Id="rId428" Type="http://schemas.openxmlformats.org/officeDocument/2006/relationships/image" Target="../media/image3462.png"/><Relationship Id="rId232" Type="http://schemas.openxmlformats.org/officeDocument/2006/relationships/image" Target="../media/image3379.png"/><Relationship Id="rId274" Type="http://schemas.openxmlformats.org/officeDocument/2006/relationships/image" Target="../media/image3400.png"/><Relationship Id="rId481" Type="http://schemas.openxmlformats.org/officeDocument/2006/relationships/customXml" Target="../ink/ink3706.xml"/><Relationship Id="rId27" Type="http://schemas.openxmlformats.org/officeDocument/2006/relationships/customXml" Target="../ink/ink3462.xml"/><Relationship Id="rId69" Type="http://schemas.openxmlformats.org/officeDocument/2006/relationships/image" Target="../media/image2908.png"/><Relationship Id="rId134" Type="http://schemas.openxmlformats.org/officeDocument/2006/relationships/image" Target="../media/image3331.png"/><Relationship Id="rId80" Type="http://schemas.openxmlformats.org/officeDocument/2006/relationships/customXml" Target="../ink/ink3489.xml"/><Relationship Id="rId176" Type="http://schemas.openxmlformats.org/officeDocument/2006/relationships/image" Target="../media/image3351.png"/><Relationship Id="rId341" Type="http://schemas.openxmlformats.org/officeDocument/2006/relationships/customXml" Target="../ink/ink3635.xml"/><Relationship Id="rId383" Type="http://schemas.openxmlformats.org/officeDocument/2006/relationships/customXml" Target="../ink/ink3656.xml"/><Relationship Id="rId439" Type="http://schemas.openxmlformats.org/officeDocument/2006/relationships/image" Target="../media/image3467.png"/><Relationship Id="rId201" Type="http://schemas.openxmlformats.org/officeDocument/2006/relationships/customXml" Target="../ink/ink3550.xml"/><Relationship Id="rId243" Type="http://schemas.openxmlformats.org/officeDocument/2006/relationships/customXml" Target="../ink/ink3571.xml"/><Relationship Id="rId285" Type="http://schemas.openxmlformats.org/officeDocument/2006/relationships/customXml" Target="../ink/ink3592.xml"/><Relationship Id="rId450" Type="http://schemas.openxmlformats.org/officeDocument/2006/relationships/image" Target="../media/image3472.png"/><Relationship Id="rId506" Type="http://schemas.openxmlformats.org/officeDocument/2006/relationships/image" Target="../media/image3500.png"/><Relationship Id="rId38" Type="http://schemas.openxmlformats.org/officeDocument/2006/relationships/image" Target="../media/image2894.png"/><Relationship Id="rId103" Type="http://schemas.openxmlformats.org/officeDocument/2006/relationships/image" Target="../media/image2923.png"/><Relationship Id="rId310" Type="http://schemas.openxmlformats.org/officeDocument/2006/relationships/customXml" Target="../ink/ink3611.xml"/><Relationship Id="rId492" Type="http://schemas.openxmlformats.org/officeDocument/2006/relationships/image" Target="../media/image3493.png"/><Relationship Id="rId91" Type="http://schemas.openxmlformats.org/officeDocument/2006/relationships/image" Target="../media/image2918.png"/><Relationship Id="rId145" Type="http://schemas.openxmlformats.org/officeDocument/2006/relationships/image" Target="../media/image3336.png"/><Relationship Id="rId187" Type="http://schemas.openxmlformats.org/officeDocument/2006/relationships/customXml" Target="../ink/ink3543.xml"/><Relationship Id="rId352" Type="http://schemas.openxmlformats.org/officeDocument/2006/relationships/image" Target="../media/image3424.png"/><Relationship Id="rId394" Type="http://schemas.openxmlformats.org/officeDocument/2006/relationships/image" Target="../media/image3445.png"/><Relationship Id="rId408" Type="http://schemas.openxmlformats.org/officeDocument/2006/relationships/image" Target="../media/image3452.png"/><Relationship Id="rId212" Type="http://schemas.openxmlformats.org/officeDocument/2006/relationships/image" Target="../media/image3369.png"/><Relationship Id="rId254" Type="http://schemas.openxmlformats.org/officeDocument/2006/relationships/image" Target="../media/image3390.png"/><Relationship Id="rId49" Type="http://schemas.openxmlformats.org/officeDocument/2006/relationships/image" Target="../media/image2899.png"/><Relationship Id="rId114" Type="http://schemas.openxmlformats.org/officeDocument/2006/relationships/image" Target="../media/image3321.png"/><Relationship Id="rId296" Type="http://schemas.openxmlformats.org/officeDocument/2006/relationships/image" Target="../media/image3411.png"/><Relationship Id="rId461" Type="http://schemas.openxmlformats.org/officeDocument/2006/relationships/customXml" Target="../ink/ink3696.xml"/><Relationship Id="rId517" Type="http://schemas.openxmlformats.org/officeDocument/2006/relationships/customXml" Target="../ink/ink3724.xml"/><Relationship Id="rId60" Type="http://schemas.openxmlformats.org/officeDocument/2006/relationships/customXml" Target="../ink/ink3479.xml"/><Relationship Id="rId156" Type="http://schemas.openxmlformats.org/officeDocument/2006/relationships/customXml" Target="../ink/ink3527.xml"/><Relationship Id="rId198" Type="http://schemas.openxmlformats.org/officeDocument/2006/relationships/image" Target="../media/image3362.png"/><Relationship Id="rId321" Type="http://schemas.openxmlformats.org/officeDocument/2006/relationships/customXml" Target="../ink/ink3622.xml"/><Relationship Id="rId363" Type="http://schemas.openxmlformats.org/officeDocument/2006/relationships/customXml" Target="../ink/ink3646.xml"/><Relationship Id="rId419" Type="http://schemas.openxmlformats.org/officeDocument/2006/relationships/customXml" Target="../ink/ink3674.xml"/><Relationship Id="rId223" Type="http://schemas.openxmlformats.org/officeDocument/2006/relationships/customXml" Target="../ink/ink3561.xml"/><Relationship Id="rId430" Type="http://schemas.openxmlformats.org/officeDocument/2006/relationships/image" Target="../media/image3463.png"/><Relationship Id="rId18" Type="http://schemas.openxmlformats.org/officeDocument/2006/relationships/image" Target="../media/image2853.png"/><Relationship Id="rId265" Type="http://schemas.openxmlformats.org/officeDocument/2006/relationships/customXml" Target="../ink/ink3582.xml"/><Relationship Id="rId472" Type="http://schemas.openxmlformats.org/officeDocument/2006/relationships/image" Target="../media/image3483.png"/><Relationship Id="rId528" Type="http://schemas.openxmlformats.org/officeDocument/2006/relationships/image" Target="../media/image3511.png"/><Relationship Id="rId125" Type="http://schemas.openxmlformats.org/officeDocument/2006/relationships/customXml" Target="../ink/ink3511.xml"/><Relationship Id="rId167" Type="http://schemas.openxmlformats.org/officeDocument/2006/relationships/customXml" Target="../ink/ink3533.xml"/><Relationship Id="rId332" Type="http://schemas.openxmlformats.org/officeDocument/2006/relationships/image" Target="../media/image3414.png"/><Relationship Id="rId374" Type="http://schemas.openxmlformats.org/officeDocument/2006/relationships/image" Target="../media/image3435.png"/><Relationship Id="rId71" Type="http://schemas.openxmlformats.org/officeDocument/2006/relationships/image" Target="../media/image2909.png"/><Relationship Id="rId234" Type="http://schemas.openxmlformats.org/officeDocument/2006/relationships/image" Target="../media/image3380.png"/><Relationship Id="rId2" Type="http://schemas.openxmlformats.org/officeDocument/2006/relationships/notesSlide" Target="../notesSlides/notesSlide29.xml"/><Relationship Id="rId29" Type="http://schemas.openxmlformats.org/officeDocument/2006/relationships/customXml" Target="../ink/ink3463.xml"/><Relationship Id="rId276" Type="http://schemas.openxmlformats.org/officeDocument/2006/relationships/image" Target="../media/image3401.png"/><Relationship Id="rId441" Type="http://schemas.openxmlformats.org/officeDocument/2006/relationships/image" Target="../media/image3468.png"/><Relationship Id="rId483" Type="http://schemas.openxmlformats.org/officeDocument/2006/relationships/customXml" Target="../ink/ink3707.xml"/><Relationship Id="rId40" Type="http://schemas.openxmlformats.org/officeDocument/2006/relationships/image" Target="../media/image2895.png"/><Relationship Id="rId136" Type="http://schemas.openxmlformats.org/officeDocument/2006/relationships/image" Target="../media/image3332.png"/><Relationship Id="rId178" Type="http://schemas.openxmlformats.org/officeDocument/2006/relationships/image" Target="../media/image3352.png"/><Relationship Id="rId301" Type="http://schemas.openxmlformats.org/officeDocument/2006/relationships/customXml" Target="../ink/ink3602.xml"/><Relationship Id="rId343" Type="http://schemas.openxmlformats.org/officeDocument/2006/relationships/customXml" Target="../ink/ink3636.xml"/><Relationship Id="rId82" Type="http://schemas.openxmlformats.org/officeDocument/2006/relationships/customXml" Target="../ink/ink3490.xml"/><Relationship Id="rId203" Type="http://schemas.openxmlformats.org/officeDocument/2006/relationships/customXml" Target="../ink/ink3551.xml"/><Relationship Id="rId385" Type="http://schemas.openxmlformats.org/officeDocument/2006/relationships/customXml" Target="../ink/ink3657.xml"/><Relationship Id="rId245" Type="http://schemas.openxmlformats.org/officeDocument/2006/relationships/customXml" Target="../ink/ink3572.xml"/><Relationship Id="rId287" Type="http://schemas.openxmlformats.org/officeDocument/2006/relationships/customXml" Target="../ink/ink3593.xml"/><Relationship Id="rId410" Type="http://schemas.openxmlformats.org/officeDocument/2006/relationships/image" Target="../media/image3453.png"/><Relationship Id="rId452" Type="http://schemas.openxmlformats.org/officeDocument/2006/relationships/image" Target="../media/image3473.png"/><Relationship Id="rId494" Type="http://schemas.openxmlformats.org/officeDocument/2006/relationships/image" Target="../media/image3494.png"/><Relationship Id="rId508" Type="http://schemas.openxmlformats.org/officeDocument/2006/relationships/image" Target="../media/image3501.png"/><Relationship Id="rId105" Type="http://schemas.openxmlformats.org/officeDocument/2006/relationships/image" Target="../media/image2924.png"/><Relationship Id="rId147" Type="http://schemas.openxmlformats.org/officeDocument/2006/relationships/image" Target="../media/image3337.png"/><Relationship Id="rId312" Type="http://schemas.openxmlformats.org/officeDocument/2006/relationships/customXml" Target="../ink/ink3613.xml"/><Relationship Id="rId354" Type="http://schemas.openxmlformats.org/officeDocument/2006/relationships/image" Target="../media/image3425.png"/><Relationship Id="rId51" Type="http://schemas.openxmlformats.org/officeDocument/2006/relationships/image" Target="../media/image2900.png"/><Relationship Id="rId93" Type="http://schemas.openxmlformats.org/officeDocument/2006/relationships/image" Target="../media/image2919.png"/><Relationship Id="rId189" Type="http://schemas.openxmlformats.org/officeDocument/2006/relationships/customXml" Target="../ink/ink3544.xml"/><Relationship Id="rId396" Type="http://schemas.openxmlformats.org/officeDocument/2006/relationships/image" Target="../media/image3446.png"/><Relationship Id="rId214" Type="http://schemas.openxmlformats.org/officeDocument/2006/relationships/image" Target="../media/image3370.png"/><Relationship Id="rId256" Type="http://schemas.openxmlformats.org/officeDocument/2006/relationships/image" Target="../media/image3391.png"/><Relationship Id="rId298" Type="http://schemas.openxmlformats.org/officeDocument/2006/relationships/customXml" Target="../ink/ink3599.xml"/><Relationship Id="rId421" Type="http://schemas.openxmlformats.org/officeDocument/2006/relationships/customXml" Target="../ink/ink3675.xml"/><Relationship Id="rId463" Type="http://schemas.openxmlformats.org/officeDocument/2006/relationships/customXml" Target="../ink/ink3697.xml"/><Relationship Id="rId519" Type="http://schemas.openxmlformats.org/officeDocument/2006/relationships/customXml" Target="../ink/ink3725.xml"/><Relationship Id="rId116" Type="http://schemas.openxmlformats.org/officeDocument/2006/relationships/image" Target="../media/image3322.png"/><Relationship Id="rId158" Type="http://schemas.openxmlformats.org/officeDocument/2006/relationships/customXml" Target="../ink/ink3528.xml"/><Relationship Id="rId323" Type="http://schemas.openxmlformats.org/officeDocument/2006/relationships/customXml" Target="../ink/ink3624.xml"/><Relationship Id="rId20" Type="http://schemas.openxmlformats.org/officeDocument/2006/relationships/image" Target="../media/image2854.png"/><Relationship Id="rId62" Type="http://schemas.openxmlformats.org/officeDocument/2006/relationships/customXml" Target="../ink/ink3480.xml"/><Relationship Id="rId365" Type="http://schemas.openxmlformats.org/officeDocument/2006/relationships/customXml" Target="../ink/ink3647.xml"/><Relationship Id="rId225" Type="http://schemas.openxmlformats.org/officeDocument/2006/relationships/customXml" Target="../ink/ink3562.xml"/><Relationship Id="rId267" Type="http://schemas.openxmlformats.org/officeDocument/2006/relationships/customXml" Target="../ink/ink3583.xml"/><Relationship Id="rId432" Type="http://schemas.openxmlformats.org/officeDocument/2006/relationships/image" Target="../media/image3464.png"/><Relationship Id="rId474" Type="http://schemas.openxmlformats.org/officeDocument/2006/relationships/image" Target="../media/image3484.png"/><Relationship Id="rId127" Type="http://schemas.openxmlformats.org/officeDocument/2006/relationships/customXml" Target="../ink/ink3512.xml"/><Relationship Id="rId31" Type="http://schemas.openxmlformats.org/officeDocument/2006/relationships/customXml" Target="../ink/ink3464.xml"/><Relationship Id="rId73" Type="http://schemas.openxmlformats.org/officeDocument/2006/relationships/image" Target="../media/image2910.png"/><Relationship Id="rId169" Type="http://schemas.openxmlformats.org/officeDocument/2006/relationships/customXml" Target="../ink/ink3534.xml"/><Relationship Id="rId334" Type="http://schemas.openxmlformats.org/officeDocument/2006/relationships/image" Target="../media/image3415.png"/><Relationship Id="rId376" Type="http://schemas.openxmlformats.org/officeDocument/2006/relationships/image" Target="../media/image3436.png"/><Relationship Id="rId4" Type="http://schemas.openxmlformats.org/officeDocument/2006/relationships/image" Target="../media/image2846.png"/><Relationship Id="rId180" Type="http://schemas.openxmlformats.org/officeDocument/2006/relationships/image" Target="../media/image3353.png"/><Relationship Id="rId236" Type="http://schemas.openxmlformats.org/officeDocument/2006/relationships/image" Target="../media/image3381.png"/><Relationship Id="rId278" Type="http://schemas.openxmlformats.org/officeDocument/2006/relationships/image" Target="../media/image3402.png"/><Relationship Id="rId401" Type="http://schemas.openxmlformats.org/officeDocument/2006/relationships/customXml" Target="../ink/ink3665.xml"/><Relationship Id="rId443" Type="http://schemas.openxmlformats.org/officeDocument/2006/relationships/image" Target="../media/image3469.png"/><Relationship Id="rId303" Type="http://schemas.openxmlformats.org/officeDocument/2006/relationships/customXml" Target="../ink/ink3604.xml"/><Relationship Id="rId485" Type="http://schemas.openxmlformats.org/officeDocument/2006/relationships/customXml" Target="../ink/ink3708.xml"/><Relationship Id="rId42" Type="http://schemas.openxmlformats.org/officeDocument/2006/relationships/image" Target="../media/image2896.png"/><Relationship Id="rId84" Type="http://schemas.openxmlformats.org/officeDocument/2006/relationships/customXml" Target="../ink/ink3491.xml"/><Relationship Id="rId138" Type="http://schemas.openxmlformats.org/officeDocument/2006/relationships/image" Target="../media/image3333.png"/><Relationship Id="rId345" Type="http://schemas.openxmlformats.org/officeDocument/2006/relationships/customXml" Target="../ink/ink3637.xml"/><Relationship Id="rId387" Type="http://schemas.openxmlformats.org/officeDocument/2006/relationships/customXml" Target="../ink/ink3658.xml"/><Relationship Id="rId510" Type="http://schemas.openxmlformats.org/officeDocument/2006/relationships/image" Target="../media/image3502.png"/><Relationship Id="rId191" Type="http://schemas.openxmlformats.org/officeDocument/2006/relationships/customXml" Target="../ink/ink3545.xml"/><Relationship Id="rId205" Type="http://schemas.openxmlformats.org/officeDocument/2006/relationships/customXml" Target="../ink/ink3552.xml"/><Relationship Id="rId247" Type="http://schemas.openxmlformats.org/officeDocument/2006/relationships/customXml" Target="../ink/ink3573.xml"/><Relationship Id="rId412" Type="http://schemas.openxmlformats.org/officeDocument/2006/relationships/image" Target="../media/image3454.png"/><Relationship Id="rId107" Type="http://schemas.openxmlformats.org/officeDocument/2006/relationships/image" Target="../media/image2925.png"/><Relationship Id="rId289" Type="http://schemas.openxmlformats.org/officeDocument/2006/relationships/customXml" Target="../ink/ink3594.xml"/><Relationship Id="rId454" Type="http://schemas.openxmlformats.org/officeDocument/2006/relationships/image" Target="../media/image3474.png"/><Relationship Id="rId496" Type="http://schemas.openxmlformats.org/officeDocument/2006/relationships/image" Target="../media/image3495.png"/><Relationship Id="rId11" Type="http://schemas.openxmlformats.org/officeDocument/2006/relationships/customXml" Target="../ink/ink3454.xml"/><Relationship Id="rId53" Type="http://schemas.openxmlformats.org/officeDocument/2006/relationships/image" Target="../media/image2901.png"/><Relationship Id="rId149" Type="http://schemas.openxmlformats.org/officeDocument/2006/relationships/image" Target="../media/image3338.png"/><Relationship Id="rId314" Type="http://schemas.openxmlformats.org/officeDocument/2006/relationships/customXml" Target="../ink/ink3615.xml"/><Relationship Id="rId356" Type="http://schemas.openxmlformats.org/officeDocument/2006/relationships/image" Target="../media/image3426.png"/><Relationship Id="rId398" Type="http://schemas.openxmlformats.org/officeDocument/2006/relationships/image" Target="../media/image3447.png"/><Relationship Id="rId521" Type="http://schemas.openxmlformats.org/officeDocument/2006/relationships/customXml" Target="../ink/ink3726.xml"/><Relationship Id="rId95" Type="http://schemas.openxmlformats.org/officeDocument/2006/relationships/image" Target="../media/image1938.png"/><Relationship Id="rId160" Type="http://schemas.openxmlformats.org/officeDocument/2006/relationships/customXml" Target="../ink/ink3529.xml"/><Relationship Id="rId216" Type="http://schemas.openxmlformats.org/officeDocument/2006/relationships/image" Target="../media/image3371.png"/><Relationship Id="rId423" Type="http://schemas.openxmlformats.org/officeDocument/2006/relationships/customXml" Target="../ink/ink3676.xml"/><Relationship Id="rId258" Type="http://schemas.openxmlformats.org/officeDocument/2006/relationships/image" Target="../media/image3392.png"/><Relationship Id="rId465" Type="http://schemas.openxmlformats.org/officeDocument/2006/relationships/customXml" Target="../ink/ink3698.xml"/><Relationship Id="rId22" Type="http://schemas.openxmlformats.org/officeDocument/2006/relationships/image" Target="../media/image2855.png"/><Relationship Id="rId64" Type="http://schemas.openxmlformats.org/officeDocument/2006/relationships/customXml" Target="../ink/ink3481.xml"/><Relationship Id="rId118" Type="http://schemas.openxmlformats.org/officeDocument/2006/relationships/image" Target="../media/image3323.png"/><Relationship Id="rId325" Type="http://schemas.openxmlformats.org/officeDocument/2006/relationships/customXml" Target="../ink/ink3626.xml"/><Relationship Id="rId367" Type="http://schemas.openxmlformats.org/officeDocument/2006/relationships/customXml" Target="../ink/ink3648.xml"/><Relationship Id="rId171" Type="http://schemas.openxmlformats.org/officeDocument/2006/relationships/customXml" Target="../ink/ink3535.xml"/><Relationship Id="rId227" Type="http://schemas.openxmlformats.org/officeDocument/2006/relationships/customXml" Target="../ink/ink3563.xml"/><Relationship Id="rId269" Type="http://schemas.openxmlformats.org/officeDocument/2006/relationships/customXml" Target="../ink/ink3584.xml"/><Relationship Id="rId434" Type="http://schemas.openxmlformats.org/officeDocument/2006/relationships/image" Target="../media/image3465.png"/><Relationship Id="rId476" Type="http://schemas.openxmlformats.org/officeDocument/2006/relationships/image" Target="../media/image3485.png"/><Relationship Id="rId33" Type="http://schemas.openxmlformats.org/officeDocument/2006/relationships/customXml" Target="../ink/ink3465.xml"/><Relationship Id="rId129" Type="http://schemas.openxmlformats.org/officeDocument/2006/relationships/customXml" Target="../ink/ink3513.xml"/><Relationship Id="rId280" Type="http://schemas.openxmlformats.org/officeDocument/2006/relationships/image" Target="../media/image3403.png"/><Relationship Id="rId336" Type="http://schemas.openxmlformats.org/officeDocument/2006/relationships/image" Target="../media/image3416.png"/><Relationship Id="rId501" Type="http://schemas.openxmlformats.org/officeDocument/2006/relationships/customXml" Target="../ink/ink3716.xml"/><Relationship Id="rId75" Type="http://schemas.openxmlformats.org/officeDocument/2006/relationships/image" Target="../media/image2911.png"/><Relationship Id="rId140" Type="http://schemas.openxmlformats.org/officeDocument/2006/relationships/image" Target="../media/image3334.png"/><Relationship Id="rId182" Type="http://schemas.openxmlformats.org/officeDocument/2006/relationships/image" Target="../media/image3354.png"/><Relationship Id="rId378" Type="http://schemas.openxmlformats.org/officeDocument/2006/relationships/image" Target="../media/image3437.png"/><Relationship Id="rId403" Type="http://schemas.openxmlformats.org/officeDocument/2006/relationships/customXml" Target="../ink/ink3666.xml"/><Relationship Id="rId6" Type="http://schemas.openxmlformats.org/officeDocument/2006/relationships/image" Target="../media/image2847.png"/><Relationship Id="rId238" Type="http://schemas.openxmlformats.org/officeDocument/2006/relationships/image" Target="../media/image3382.png"/><Relationship Id="rId445" Type="http://schemas.openxmlformats.org/officeDocument/2006/relationships/image" Target="../media/image3470.png"/><Relationship Id="rId487" Type="http://schemas.openxmlformats.org/officeDocument/2006/relationships/customXml" Target="../ink/ink3709.xml"/><Relationship Id="rId291" Type="http://schemas.openxmlformats.org/officeDocument/2006/relationships/customXml" Target="../ink/ink3595.xml"/><Relationship Id="rId305" Type="http://schemas.openxmlformats.org/officeDocument/2006/relationships/customXml" Target="../ink/ink3606.xml"/><Relationship Id="rId347" Type="http://schemas.openxmlformats.org/officeDocument/2006/relationships/customXml" Target="../ink/ink3638.xml"/><Relationship Id="rId512" Type="http://schemas.openxmlformats.org/officeDocument/2006/relationships/image" Target="../media/image3503.png"/><Relationship Id="rId44" Type="http://schemas.openxmlformats.org/officeDocument/2006/relationships/image" Target="../media/image2897.png"/><Relationship Id="rId86" Type="http://schemas.openxmlformats.org/officeDocument/2006/relationships/customXml" Target="../ink/ink3492.xml"/><Relationship Id="rId151" Type="http://schemas.openxmlformats.org/officeDocument/2006/relationships/image" Target="../media/image3339.png"/><Relationship Id="rId389" Type="http://schemas.openxmlformats.org/officeDocument/2006/relationships/customXml" Target="../ink/ink3659.xml"/><Relationship Id="rId193" Type="http://schemas.openxmlformats.org/officeDocument/2006/relationships/customXml" Target="../ink/ink3546.xml"/><Relationship Id="rId207" Type="http://schemas.openxmlformats.org/officeDocument/2006/relationships/customXml" Target="../ink/ink3553.xml"/><Relationship Id="rId249" Type="http://schemas.openxmlformats.org/officeDocument/2006/relationships/customXml" Target="../ink/ink3574.xml"/><Relationship Id="rId414" Type="http://schemas.openxmlformats.org/officeDocument/2006/relationships/image" Target="../media/image3455.png"/><Relationship Id="rId456" Type="http://schemas.openxmlformats.org/officeDocument/2006/relationships/image" Target="../media/image3475.png"/><Relationship Id="rId498" Type="http://schemas.openxmlformats.org/officeDocument/2006/relationships/image" Target="../media/image3496.png"/><Relationship Id="rId13" Type="http://schemas.openxmlformats.org/officeDocument/2006/relationships/customXml" Target="../ink/ink3455.xml"/><Relationship Id="rId109" Type="http://schemas.openxmlformats.org/officeDocument/2006/relationships/image" Target="../media/image2926.png"/><Relationship Id="rId260" Type="http://schemas.openxmlformats.org/officeDocument/2006/relationships/image" Target="../media/image3393.png"/><Relationship Id="rId316" Type="http://schemas.openxmlformats.org/officeDocument/2006/relationships/customXml" Target="../ink/ink3617.xml"/><Relationship Id="rId523" Type="http://schemas.openxmlformats.org/officeDocument/2006/relationships/customXml" Target="../ink/ink3727.xml"/><Relationship Id="rId55" Type="http://schemas.openxmlformats.org/officeDocument/2006/relationships/image" Target="../media/image1890.png"/><Relationship Id="rId97" Type="http://schemas.openxmlformats.org/officeDocument/2006/relationships/image" Target="../media/image2920.png"/><Relationship Id="rId120" Type="http://schemas.openxmlformats.org/officeDocument/2006/relationships/image" Target="../media/image3324.png"/><Relationship Id="rId358" Type="http://schemas.openxmlformats.org/officeDocument/2006/relationships/image" Target="../media/image3427.png"/><Relationship Id="rId162" Type="http://schemas.openxmlformats.org/officeDocument/2006/relationships/customXml" Target="../ink/ink3530.xml"/><Relationship Id="rId218" Type="http://schemas.openxmlformats.org/officeDocument/2006/relationships/image" Target="../media/image3372.png"/><Relationship Id="rId425" Type="http://schemas.openxmlformats.org/officeDocument/2006/relationships/customXml" Target="../ink/ink3677.xml"/><Relationship Id="rId467" Type="http://schemas.openxmlformats.org/officeDocument/2006/relationships/customXml" Target="../ink/ink3699.xml"/><Relationship Id="rId271" Type="http://schemas.openxmlformats.org/officeDocument/2006/relationships/customXml" Target="../ink/ink3585.xml"/><Relationship Id="rId24" Type="http://schemas.openxmlformats.org/officeDocument/2006/relationships/image" Target="../media/image2856.png"/><Relationship Id="rId66" Type="http://schemas.openxmlformats.org/officeDocument/2006/relationships/customXml" Target="../ink/ink3482.xml"/><Relationship Id="rId131" Type="http://schemas.openxmlformats.org/officeDocument/2006/relationships/customXml" Target="../ink/ink3514.xml"/><Relationship Id="rId327" Type="http://schemas.openxmlformats.org/officeDocument/2006/relationships/customXml" Target="../ink/ink3628.xml"/><Relationship Id="rId369" Type="http://schemas.openxmlformats.org/officeDocument/2006/relationships/customXml" Target="../ink/ink3649.xml"/><Relationship Id="rId173" Type="http://schemas.openxmlformats.org/officeDocument/2006/relationships/customXml" Target="../ink/ink3536.xml"/><Relationship Id="rId229" Type="http://schemas.openxmlformats.org/officeDocument/2006/relationships/customXml" Target="../ink/ink3564.xml"/><Relationship Id="rId380" Type="http://schemas.openxmlformats.org/officeDocument/2006/relationships/image" Target="../media/image3438.png"/><Relationship Id="rId436" Type="http://schemas.openxmlformats.org/officeDocument/2006/relationships/customXml" Target="../ink/ink3683.xml"/><Relationship Id="rId240" Type="http://schemas.openxmlformats.org/officeDocument/2006/relationships/image" Target="../media/image3383.png"/><Relationship Id="rId478" Type="http://schemas.openxmlformats.org/officeDocument/2006/relationships/image" Target="../media/image3486.png"/><Relationship Id="rId35" Type="http://schemas.openxmlformats.org/officeDocument/2006/relationships/customXml" Target="../ink/ink3466.xml"/><Relationship Id="rId77" Type="http://schemas.openxmlformats.org/officeDocument/2006/relationships/image" Target="../media/image2912.png"/><Relationship Id="rId100" Type="http://schemas.openxmlformats.org/officeDocument/2006/relationships/customXml" Target="../ink/ink3499.xml"/><Relationship Id="rId282" Type="http://schemas.openxmlformats.org/officeDocument/2006/relationships/image" Target="../media/image3404.png"/><Relationship Id="rId338" Type="http://schemas.openxmlformats.org/officeDocument/2006/relationships/image" Target="../media/image3417.png"/><Relationship Id="rId503" Type="http://schemas.openxmlformats.org/officeDocument/2006/relationships/customXml" Target="../ink/ink3717.xml"/><Relationship Id="rId8" Type="http://schemas.openxmlformats.org/officeDocument/2006/relationships/image" Target="../media/image2848.png"/><Relationship Id="rId142" Type="http://schemas.openxmlformats.org/officeDocument/2006/relationships/customXml" Target="../ink/ink3520.xml"/><Relationship Id="rId184" Type="http://schemas.openxmlformats.org/officeDocument/2006/relationships/image" Target="../media/image3355.png"/><Relationship Id="rId391" Type="http://schemas.openxmlformats.org/officeDocument/2006/relationships/customXml" Target="../ink/ink3660.xml"/><Relationship Id="rId405" Type="http://schemas.openxmlformats.org/officeDocument/2006/relationships/customXml" Target="../ink/ink3667.xml"/><Relationship Id="rId447" Type="http://schemas.openxmlformats.org/officeDocument/2006/relationships/customXml" Target="../ink/ink3689.xml"/><Relationship Id="rId251" Type="http://schemas.openxmlformats.org/officeDocument/2006/relationships/customXml" Target="../ink/ink3575.xml"/><Relationship Id="rId489" Type="http://schemas.openxmlformats.org/officeDocument/2006/relationships/customXml" Target="../ink/ink3710.xml"/><Relationship Id="rId46" Type="http://schemas.openxmlformats.org/officeDocument/2006/relationships/image" Target="../media/image2898.png"/><Relationship Id="rId293" Type="http://schemas.openxmlformats.org/officeDocument/2006/relationships/customXml" Target="../ink/ink3596.xml"/><Relationship Id="rId307" Type="http://schemas.openxmlformats.org/officeDocument/2006/relationships/customXml" Target="../ink/ink3608.xml"/><Relationship Id="rId349" Type="http://schemas.openxmlformats.org/officeDocument/2006/relationships/customXml" Target="../ink/ink3639.xml"/><Relationship Id="rId514" Type="http://schemas.openxmlformats.org/officeDocument/2006/relationships/image" Target="../media/image3504.png"/><Relationship Id="rId88" Type="http://schemas.openxmlformats.org/officeDocument/2006/relationships/customXml" Target="../ink/ink3493.xml"/><Relationship Id="rId111" Type="http://schemas.openxmlformats.org/officeDocument/2006/relationships/image" Target="../media/image3291.png"/><Relationship Id="rId153" Type="http://schemas.openxmlformats.org/officeDocument/2006/relationships/image" Target="../media/image3340.png"/><Relationship Id="rId195" Type="http://schemas.openxmlformats.org/officeDocument/2006/relationships/customXml" Target="../ink/ink3547.xml"/><Relationship Id="rId209" Type="http://schemas.openxmlformats.org/officeDocument/2006/relationships/customXml" Target="../ink/ink3554.xml"/><Relationship Id="rId360" Type="http://schemas.openxmlformats.org/officeDocument/2006/relationships/image" Target="../media/image3428.png"/><Relationship Id="rId416" Type="http://schemas.openxmlformats.org/officeDocument/2006/relationships/image" Target="../media/image3456.png"/><Relationship Id="rId220" Type="http://schemas.openxmlformats.org/officeDocument/2006/relationships/image" Target="../media/image3373.png"/><Relationship Id="rId458" Type="http://schemas.openxmlformats.org/officeDocument/2006/relationships/image" Target="../media/image3476.png"/><Relationship Id="rId15" Type="http://schemas.openxmlformats.org/officeDocument/2006/relationships/customXml" Target="../ink/ink3456.xml"/><Relationship Id="rId57" Type="http://schemas.openxmlformats.org/officeDocument/2006/relationships/image" Target="../media/image2902.png"/><Relationship Id="rId262" Type="http://schemas.openxmlformats.org/officeDocument/2006/relationships/image" Target="../media/image3394.png"/><Relationship Id="rId318" Type="http://schemas.openxmlformats.org/officeDocument/2006/relationships/customXml" Target="../ink/ink3619.xml"/><Relationship Id="rId525" Type="http://schemas.openxmlformats.org/officeDocument/2006/relationships/customXml" Target="../ink/ink3728.xml"/><Relationship Id="rId99" Type="http://schemas.openxmlformats.org/officeDocument/2006/relationships/image" Target="../media/image2921.png"/><Relationship Id="rId122" Type="http://schemas.openxmlformats.org/officeDocument/2006/relationships/image" Target="../media/image3325.png"/><Relationship Id="rId164" Type="http://schemas.openxmlformats.org/officeDocument/2006/relationships/customXml" Target="../ink/ink3531.xml"/><Relationship Id="rId371" Type="http://schemas.openxmlformats.org/officeDocument/2006/relationships/customXml" Target="../ink/ink3650.xml"/><Relationship Id="rId427" Type="http://schemas.openxmlformats.org/officeDocument/2006/relationships/customXml" Target="../ink/ink3678.xml"/><Relationship Id="rId469" Type="http://schemas.openxmlformats.org/officeDocument/2006/relationships/customXml" Target="../ink/ink3700.xml"/><Relationship Id="rId26" Type="http://schemas.openxmlformats.org/officeDocument/2006/relationships/image" Target="../media/image2857.png"/><Relationship Id="rId231" Type="http://schemas.openxmlformats.org/officeDocument/2006/relationships/customXml" Target="../ink/ink3565.xml"/><Relationship Id="rId273" Type="http://schemas.openxmlformats.org/officeDocument/2006/relationships/customXml" Target="../ink/ink3586.xml"/><Relationship Id="rId329" Type="http://schemas.openxmlformats.org/officeDocument/2006/relationships/customXml" Target="../ink/ink3629.xml"/><Relationship Id="rId480" Type="http://schemas.openxmlformats.org/officeDocument/2006/relationships/image" Target="../media/image3487.png"/><Relationship Id="rId68" Type="http://schemas.openxmlformats.org/officeDocument/2006/relationships/customXml" Target="../ink/ink3483.xml"/><Relationship Id="rId133" Type="http://schemas.openxmlformats.org/officeDocument/2006/relationships/customXml" Target="../ink/ink3515.xml"/><Relationship Id="rId175" Type="http://schemas.openxmlformats.org/officeDocument/2006/relationships/customXml" Target="../ink/ink3537.xml"/><Relationship Id="rId340" Type="http://schemas.openxmlformats.org/officeDocument/2006/relationships/image" Target="../media/image3418.png"/><Relationship Id="rId200" Type="http://schemas.openxmlformats.org/officeDocument/2006/relationships/image" Target="../media/image3363.png"/><Relationship Id="rId382" Type="http://schemas.openxmlformats.org/officeDocument/2006/relationships/image" Target="../media/image3439.png"/><Relationship Id="rId438" Type="http://schemas.openxmlformats.org/officeDocument/2006/relationships/customXml" Target="../ink/ink3684.xml"/><Relationship Id="rId242" Type="http://schemas.openxmlformats.org/officeDocument/2006/relationships/image" Target="../media/image3384.png"/><Relationship Id="rId284" Type="http://schemas.openxmlformats.org/officeDocument/2006/relationships/image" Target="../media/image3405.png"/><Relationship Id="rId491" Type="http://schemas.openxmlformats.org/officeDocument/2006/relationships/customXml" Target="../ink/ink3711.xml"/><Relationship Id="rId505" Type="http://schemas.openxmlformats.org/officeDocument/2006/relationships/customXml" Target="../ink/ink3718.xml"/><Relationship Id="rId37" Type="http://schemas.openxmlformats.org/officeDocument/2006/relationships/customXml" Target="../ink/ink3467.xml"/><Relationship Id="rId79" Type="http://schemas.openxmlformats.org/officeDocument/2006/relationships/image" Target="../media/image2913.png"/><Relationship Id="rId102" Type="http://schemas.openxmlformats.org/officeDocument/2006/relationships/customXml" Target="../ink/ink3500.xml"/><Relationship Id="rId144" Type="http://schemas.openxmlformats.org/officeDocument/2006/relationships/customXml" Target="../ink/ink3521.xml"/><Relationship Id="rId90" Type="http://schemas.openxmlformats.org/officeDocument/2006/relationships/customXml" Target="../ink/ink3494.xml"/><Relationship Id="rId186" Type="http://schemas.openxmlformats.org/officeDocument/2006/relationships/image" Target="../media/image3356.png"/><Relationship Id="rId351" Type="http://schemas.openxmlformats.org/officeDocument/2006/relationships/customXml" Target="../ink/ink3640.xml"/><Relationship Id="rId393" Type="http://schemas.openxmlformats.org/officeDocument/2006/relationships/customXml" Target="../ink/ink3661.xml"/><Relationship Id="rId407" Type="http://schemas.openxmlformats.org/officeDocument/2006/relationships/customXml" Target="../ink/ink3668.xml"/><Relationship Id="rId449" Type="http://schemas.openxmlformats.org/officeDocument/2006/relationships/customXml" Target="../ink/ink3690.xml"/><Relationship Id="rId211" Type="http://schemas.openxmlformats.org/officeDocument/2006/relationships/customXml" Target="../ink/ink3555.xml"/><Relationship Id="rId253" Type="http://schemas.openxmlformats.org/officeDocument/2006/relationships/customXml" Target="../ink/ink3576.xml"/><Relationship Id="rId295" Type="http://schemas.openxmlformats.org/officeDocument/2006/relationships/customXml" Target="../ink/ink3597.xml"/><Relationship Id="rId309" Type="http://schemas.openxmlformats.org/officeDocument/2006/relationships/customXml" Target="../ink/ink3610.xml"/><Relationship Id="rId460" Type="http://schemas.openxmlformats.org/officeDocument/2006/relationships/image" Target="../media/image3477.png"/><Relationship Id="rId516" Type="http://schemas.openxmlformats.org/officeDocument/2006/relationships/image" Target="../media/image3505.png"/><Relationship Id="rId48" Type="http://schemas.openxmlformats.org/officeDocument/2006/relationships/customXml" Target="../ink/ink3473.xml"/><Relationship Id="rId113" Type="http://schemas.openxmlformats.org/officeDocument/2006/relationships/customXml" Target="../ink/ink3505.xml"/><Relationship Id="rId320" Type="http://schemas.openxmlformats.org/officeDocument/2006/relationships/customXml" Target="../ink/ink3621.xml"/><Relationship Id="rId155" Type="http://schemas.openxmlformats.org/officeDocument/2006/relationships/image" Target="../media/image3341.png"/><Relationship Id="rId197" Type="http://schemas.openxmlformats.org/officeDocument/2006/relationships/customXml" Target="../ink/ink3548.xml"/><Relationship Id="rId362" Type="http://schemas.openxmlformats.org/officeDocument/2006/relationships/image" Target="../media/image3429.png"/><Relationship Id="rId418" Type="http://schemas.openxmlformats.org/officeDocument/2006/relationships/image" Target="../media/image3457.png"/><Relationship Id="rId222" Type="http://schemas.openxmlformats.org/officeDocument/2006/relationships/image" Target="../media/image3374.png"/><Relationship Id="rId264" Type="http://schemas.openxmlformats.org/officeDocument/2006/relationships/image" Target="../media/image3395.png"/><Relationship Id="rId471" Type="http://schemas.openxmlformats.org/officeDocument/2006/relationships/customXml" Target="../ink/ink3701.xml"/><Relationship Id="rId17" Type="http://schemas.openxmlformats.org/officeDocument/2006/relationships/customXml" Target="../ink/ink3457.xml"/><Relationship Id="rId59" Type="http://schemas.openxmlformats.org/officeDocument/2006/relationships/image" Target="../media/image2903.png"/><Relationship Id="rId124" Type="http://schemas.openxmlformats.org/officeDocument/2006/relationships/image" Target="../media/image3326.png"/><Relationship Id="rId527" Type="http://schemas.openxmlformats.org/officeDocument/2006/relationships/customXml" Target="../ink/ink3729.xml"/><Relationship Id="rId70" Type="http://schemas.openxmlformats.org/officeDocument/2006/relationships/customXml" Target="../ink/ink3484.xml"/><Relationship Id="rId166" Type="http://schemas.openxmlformats.org/officeDocument/2006/relationships/customXml" Target="../ink/ink3532.xml"/><Relationship Id="rId331" Type="http://schemas.openxmlformats.org/officeDocument/2006/relationships/customXml" Target="../ink/ink3630.xml"/><Relationship Id="rId373" Type="http://schemas.openxmlformats.org/officeDocument/2006/relationships/customXml" Target="../ink/ink3651.xml"/><Relationship Id="rId429" Type="http://schemas.openxmlformats.org/officeDocument/2006/relationships/customXml" Target="../ink/ink3679.xml"/><Relationship Id="rId1" Type="http://schemas.openxmlformats.org/officeDocument/2006/relationships/slideLayout" Target="../slideLayouts/slideLayout7.xml"/><Relationship Id="rId233" Type="http://schemas.openxmlformats.org/officeDocument/2006/relationships/customXml" Target="../ink/ink3566.xml"/><Relationship Id="rId440" Type="http://schemas.openxmlformats.org/officeDocument/2006/relationships/customXml" Target="../ink/ink3685.xml"/><Relationship Id="rId28" Type="http://schemas.openxmlformats.org/officeDocument/2006/relationships/image" Target="../media/image2858.png"/><Relationship Id="rId275" Type="http://schemas.openxmlformats.org/officeDocument/2006/relationships/customXml" Target="../ink/ink3587.xml"/><Relationship Id="rId300" Type="http://schemas.openxmlformats.org/officeDocument/2006/relationships/customXml" Target="../ink/ink3601.xml"/><Relationship Id="rId482" Type="http://schemas.openxmlformats.org/officeDocument/2006/relationships/image" Target="../media/image3488.png"/><Relationship Id="rId81" Type="http://schemas.openxmlformats.org/officeDocument/2006/relationships/image" Target="../media/image2914.png"/><Relationship Id="rId135" Type="http://schemas.openxmlformats.org/officeDocument/2006/relationships/customXml" Target="../ink/ink3516.xml"/><Relationship Id="rId177" Type="http://schemas.openxmlformats.org/officeDocument/2006/relationships/customXml" Target="../ink/ink3538.xml"/><Relationship Id="rId342" Type="http://schemas.openxmlformats.org/officeDocument/2006/relationships/image" Target="../media/image3419.png"/><Relationship Id="rId384" Type="http://schemas.openxmlformats.org/officeDocument/2006/relationships/image" Target="../media/image3440.png"/><Relationship Id="rId202" Type="http://schemas.openxmlformats.org/officeDocument/2006/relationships/image" Target="../media/image3364.png"/><Relationship Id="rId244" Type="http://schemas.openxmlformats.org/officeDocument/2006/relationships/image" Target="../media/image3385.png"/><Relationship Id="rId39" Type="http://schemas.openxmlformats.org/officeDocument/2006/relationships/customXml" Target="../ink/ink3468.xml"/><Relationship Id="rId286" Type="http://schemas.openxmlformats.org/officeDocument/2006/relationships/image" Target="../media/image3406.png"/><Relationship Id="rId451" Type="http://schemas.openxmlformats.org/officeDocument/2006/relationships/customXml" Target="../ink/ink3691.xml"/><Relationship Id="rId493" Type="http://schemas.openxmlformats.org/officeDocument/2006/relationships/customXml" Target="../ink/ink3712.xml"/><Relationship Id="rId507" Type="http://schemas.openxmlformats.org/officeDocument/2006/relationships/customXml" Target="../ink/ink3719.xml"/><Relationship Id="rId50" Type="http://schemas.openxmlformats.org/officeDocument/2006/relationships/customXml" Target="../ink/ink3474.xml"/><Relationship Id="rId104" Type="http://schemas.openxmlformats.org/officeDocument/2006/relationships/customXml" Target="../ink/ink3501.xml"/><Relationship Id="rId146" Type="http://schemas.openxmlformats.org/officeDocument/2006/relationships/customXml" Target="../ink/ink3522.xml"/><Relationship Id="rId188" Type="http://schemas.openxmlformats.org/officeDocument/2006/relationships/image" Target="../media/image3357.png"/><Relationship Id="rId311" Type="http://schemas.openxmlformats.org/officeDocument/2006/relationships/customXml" Target="../ink/ink3612.xml"/><Relationship Id="rId353" Type="http://schemas.openxmlformats.org/officeDocument/2006/relationships/customXml" Target="../ink/ink3641.xml"/><Relationship Id="rId395" Type="http://schemas.openxmlformats.org/officeDocument/2006/relationships/customXml" Target="../ink/ink3662.xml"/><Relationship Id="rId409" Type="http://schemas.openxmlformats.org/officeDocument/2006/relationships/customXml" Target="../ink/ink3669.xml"/><Relationship Id="rId92" Type="http://schemas.openxmlformats.org/officeDocument/2006/relationships/customXml" Target="../ink/ink3495.xml"/><Relationship Id="rId213" Type="http://schemas.openxmlformats.org/officeDocument/2006/relationships/customXml" Target="../ink/ink3556.xml"/><Relationship Id="rId420" Type="http://schemas.openxmlformats.org/officeDocument/2006/relationships/image" Target="../media/image3458.png"/><Relationship Id="rId255" Type="http://schemas.openxmlformats.org/officeDocument/2006/relationships/customXml" Target="../ink/ink3577.xml"/><Relationship Id="rId297" Type="http://schemas.openxmlformats.org/officeDocument/2006/relationships/customXml" Target="../ink/ink3598.xml"/><Relationship Id="rId462" Type="http://schemas.openxmlformats.org/officeDocument/2006/relationships/image" Target="../media/image3478.png"/><Relationship Id="rId518" Type="http://schemas.openxmlformats.org/officeDocument/2006/relationships/image" Target="../media/image3506.png"/><Relationship Id="rId115" Type="http://schemas.openxmlformats.org/officeDocument/2006/relationships/customXml" Target="../ink/ink3506.xml"/><Relationship Id="rId157" Type="http://schemas.openxmlformats.org/officeDocument/2006/relationships/image" Target="../media/image3342.png"/><Relationship Id="rId322" Type="http://schemas.openxmlformats.org/officeDocument/2006/relationships/customXml" Target="../ink/ink3623.xml"/><Relationship Id="rId364" Type="http://schemas.openxmlformats.org/officeDocument/2006/relationships/image" Target="../media/image3430.png"/><Relationship Id="rId61" Type="http://schemas.openxmlformats.org/officeDocument/2006/relationships/image" Target="../media/image2904.png"/><Relationship Id="rId199" Type="http://schemas.openxmlformats.org/officeDocument/2006/relationships/customXml" Target="../ink/ink3549.xml"/><Relationship Id="rId19" Type="http://schemas.openxmlformats.org/officeDocument/2006/relationships/customXml" Target="../ink/ink3458.xml"/><Relationship Id="rId224" Type="http://schemas.openxmlformats.org/officeDocument/2006/relationships/image" Target="../media/image3375.png"/><Relationship Id="rId266" Type="http://schemas.openxmlformats.org/officeDocument/2006/relationships/image" Target="../media/image3396.png"/><Relationship Id="rId431" Type="http://schemas.openxmlformats.org/officeDocument/2006/relationships/customXml" Target="../ink/ink3680.xml"/><Relationship Id="rId473" Type="http://schemas.openxmlformats.org/officeDocument/2006/relationships/customXml" Target="../ink/ink3702.xml"/><Relationship Id="rId30" Type="http://schemas.openxmlformats.org/officeDocument/2006/relationships/image" Target="../media/image2859.png"/><Relationship Id="rId126" Type="http://schemas.openxmlformats.org/officeDocument/2006/relationships/image" Target="../media/image3327.png"/><Relationship Id="rId168" Type="http://schemas.openxmlformats.org/officeDocument/2006/relationships/image" Target="../media/image3347.png"/><Relationship Id="rId333" Type="http://schemas.openxmlformats.org/officeDocument/2006/relationships/customXml" Target="../ink/ink3631.xml"/><Relationship Id="rId72" Type="http://schemas.openxmlformats.org/officeDocument/2006/relationships/customXml" Target="../ink/ink3485.xml"/><Relationship Id="rId375" Type="http://schemas.openxmlformats.org/officeDocument/2006/relationships/customXml" Target="../ink/ink3652.xml"/><Relationship Id="rId3" Type="http://schemas.openxmlformats.org/officeDocument/2006/relationships/customXml" Target="../ink/ink3450.xml"/><Relationship Id="rId235" Type="http://schemas.openxmlformats.org/officeDocument/2006/relationships/customXml" Target="../ink/ink3567.xml"/><Relationship Id="rId277" Type="http://schemas.openxmlformats.org/officeDocument/2006/relationships/customXml" Target="../ink/ink3588.xml"/><Relationship Id="rId400" Type="http://schemas.openxmlformats.org/officeDocument/2006/relationships/image" Target="../media/image3448.png"/><Relationship Id="rId442" Type="http://schemas.openxmlformats.org/officeDocument/2006/relationships/customXml" Target="../ink/ink3686.xml"/><Relationship Id="rId484" Type="http://schemas.openxmlformats.org/officeDocument/2006/relationships/image" Target="../media/image3489.png"/><Relationship Id="rId137" Type="http://schemas.openxmlformats.org/officeDocument/2006/relationships/customXml" Target="../ink/ink3517.xml"/><Relationship Id="rId302" Type="http://schemas.openxmlformats.org/officeDocument/2006/relationships/customXml" Target="../ink/ink3603.xml"/><Relationship Id="rId344" Type="http://schemas.openxmlformats.org/officeDocument/2006/relationships/image" Target="../media/image3420.png"/><Relationship Id="rId41" Type="http://schemas.openxmlformats.org/officeDocument/2006/relationships/customXml" Target="../ink/ink3469.xml"/><Relationship Id="rId83" Type="http://schemas.openxmlformats.org/officeDocument/2006/relationships/image" Target="../media/image2142.png"/><Relationship Id="rId179" Type="http://schemas.openxmlformats.org/officeDocument/2006/relationships/customXml" Target="../ink/ink3539.xml"/><Relationship Id="rId386" Type="http://schemas.openxmlformats.org/officeDocument/2006/relationships/image" Target="../media/image3441.png"/><Relationship Id="rId190" Type="http://schemas.openxmlformats.org/officeDocument/2006/relationships/image" Target="../media/image3358.png"/><Relationship Id="rId204" Type="http://schemas.openxmlformats.org/officeDocument/2006/relationships/image" Target="../media/image3365.png"/><Relationship Id="rId246" Type="http://schemas.openxmlformats.org/officeDocument/2006/relationships/image" Target="../media/image3386.png"/><Relationship Id="rId288" Type="http://schemas.openxmlformats.org/officeDocument/2006/relationships/image" Target="../media/image3407.png"/><Relationship Id="rId411" Type="http://schemas.openxmlformats.org/officeDocument/2006/relationships/customXml" Target="../ink/ink3670.xml"/><Relationship Id="rId453" Type="http://schemas.openxmlformats.org/officeDocument/2006/relationships/customXml" Target="../ink/ink3692.xml"/><Relationship Id="rId509" Type="http://schemas.openxmlformats.org/officeDocument/2006/relationships/customXml" Target="../ink/ink3720.xml"/><Relationship Id="rId106" Type="http://schemas.openxmlformats.org/officeDocument/2006/relationships/customXml" Target="../ink/ink3502.xml"/><Relationship Id="rId313" Type="http://schemas.openxmlformats.org/officeDocument/2006/relationships/customXml" Target="../ink/ink3614.xml"/><Relationship Id="rId495" Type="http://schemas.openxmlformats.org/officeDocument/2006/relationships/customXml" Target="../ink/ink3713.xml"/><Relationship Id="rId10" Type="http://schemas.openxmlformats.org/officeDocument/2006/relationships/image" Target="../media/image2849.png"/><Relationship Id="rId52" Type="http://schemas.openxmlformats.org/officeDocument/2006/relationships/customXml" Target="../ink/ink3475.xml"/><Relationship Id="rId94" Type="http://schemas.openxmlformats.org/officeDocument/2006/relationships/customXml" Target="../ink/ink3496.xml"/><Relationship Id="rId148" Type="http://schemas.openxmlformats.org/officeDocument/2006/relationships/customXml" Target="../ink/ink3523.xml"/><Relationship Id="rId355" Type="http://schemas.openxmlformats.org/officeDocument/2006/relationships/customXml" Target="../ink/ink3642.xml"/><Relationship Id="rId397" Type="http://schemas.openxmlformats.org/officeDocument/2006/relationships/customXml" Target="../ink/ink3663.xml"/><Relationship Id="rId520" Type="http://schemas.openxmlformats.org/officeDocument/2006/relationships/image" Target="../media/image3507.png"/><Relationship Id="rId215" Type="http://schemas.openxmlformats.org/officeDocument/2006/relationships/customXml" Target="../ink/ink3557.xml"/><Relationship Id="rId257" Type="http://schemas.openxmlformats.org/officeDocument/2006/relationships/customXml" Target="../ink/ink3578.xml"/><Relationship Id="rId422" Type="http://schemas.openxmlformats.org/officeDocument/2006/relationships/image" Target="../media/image3459.png"/><Relationship Id="rId464" Type="http://schemas.openxmlformats.org/officeDocument/2006/relationships/image" Target="../media/image3479.png"/><Relationship Id="rId299" Type="http://schemas.openxmlformats.org/officeDocument/2006/relationships/customXml" Target="../ink/ink3600.xml"/><Relationship Id="rId63" Type="http://schemas.openxmlformats.org/officeDocument/2006/relationships/image" Target="../media/image2905.png"/><Relationship Id="rId159" Type="http://schemas.openxmlformats.org/officeDocument/2006/relationships/image" Target="../media/image3343.png"/><Relationship Id="rId366" Type="http://schemas.openxmlformats.org/officeDocument/2006/relationships/image" Target="../media/image3431.png"/><Relationship Id="rId226" Type="http://schemas.openxmlformats.org/officeDocument/2006/relationships/image" Target="../media/image3376.png"/><Relationship Id="rId433" Type="http://schemas.openxmlformats.org/officeDocument/2006/relationships/customXml" Target="../ink/ink368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310.png"/><Relationship Id="rId2" Type="http://schemas.openxmlformats.org/officeDocument/2006/relationships/notesSlide" Target="../notesSlides/notesSlide39.xml"/><Relationship Id="rId1" Type="http://schemas.openxmlformats.org/officeDocument/2006/relationships/slideLayout" Target="../slideLayouts/slideLayout7.xml"/><Relationship Id="rId5" Type="http://schemas.openxmlformats.org/officeDocument/2006/relationships/image" Target="../media/image5510.png"/><Relationship Id="rId4" Type="http://schemas.openxmlformats.org/officeDocument/2006/relationships/image" Target="../media/image5410.pn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3512.emf"/><Relationship Id="rId2" Type="http://schemas.openxmlformats.org/officeDocument/2006/relationships/notesSlide" Target="../notesSlides/notesSlide44.xml"/><Relationship Id="rId1" Type="http://schemas.openxmlformats.org/officeDocument/2006/relationships/slideLayout" Target="../slideLayouts/slideLayout7.xml"/><Relationship Id="rId5" Type="http://schemas.openxmlformats.org/officeDocument/2006/relationships/image" Target="../media/image3513.jpeg"/><Relationship Id="rId4" Type="http://schemas.openxmlformats.org/officeDocument/2006/relationships/hyperlink" Target="https://web.stanford.edu/~johntayl/Onlinepaperscombinedbyyear/1993/Discretion_versus_Policy_Rules_in_Practice.pdf" TargetMode="Externa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hyperlink" Target="https://www.atlantafed.org/cqer/research/taylor-rule#Tab1" TargetMode="External"/><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hyperlink" Target="https://www.nobelprize.org/prizes/economic-sciences/2026/summary/" TargetMode="External"/><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hyperlink" Target="https://www.nobelprize.org/prizes/economic-sciences/1976/press-release/" TargetMode="External"/><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hyperlink" Target="https://www.sfu.ca/~kkasa/barro83.pdf" TargetMode="External"/><Relationship Id="rId2" Type="http://schemas.openxmlformats.org/officeDocument/2006/relationships/notesSlide" Target="../notesSlides/notesSlide55.xml"/><Relationship Id="rId1" Type="http://schemas.openxmlformats.org/officeDocument/2006/relationships/slideLayout" Target="../slideLayouts/slideLayout7.xml"/><Relationship Id="rId5" Type="http://schemas.openxmlformats.org/officeDocument/2006/relationships/hyperlink" Target="https://www.nobelprize.org/prizes/economic-sciences/2004/popular-information/" TargetMode="External"/><Relationship Id="rId4" Type="http://schemas.openxmlformats.org/officeDocument/2006/relationships/hyperlink" Target="http://www.finnkydland.com/papers/Rules%20Rather%20than%20Discretion%20The%20Inconsistency%20of%20Optimal%20Plans.pdf" TargetMode="Externa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hyperlink" Target="https://www.nber.org/system/files/working_papers/w0807/w0807.pdf" TargetMode="External"/><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33100.png"/><Relationship Id="rId2" Type="http://schemas.openxmlformats.org/officeDocument/2006/relationships/notesSlide" Target="../notesSlides/notesSlide58.xml"/><Relationship Id="rId1" Type="http://schemas.openxmlformats.org/officeDocument/2006/relationships/slideLayout" Target="../slideLayouts/slideLayout7.xml"/><Relationship Id="rId5" Type="http://schemas.openxmlformats.org/officeDocument/2006/relationships/image" Target="../media/image3512.png"/><Relationship Id="rId4" Type="http://schemas.openxmlformats.org/officeDocument/2006/relationships/image" Target="../media/image34100.png"/></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hyperlink" Target="https://www.jstor.org/stable/1885679?seq=1#metadata_info_tab_contents" TargetMode="External"/><Relationship Id="rId7" Type="http://schemas.openxmlformats.org/officeDocument/2006/relationships/image" Target="../media/image3610.png"/><Relationship Id="rId2" Type="http://schemas.openxmlformats.org/officeDocument/2006/relationships/notesSlide" Target="../notesSlides/notesSlide62.xml"/><Relationship Id="rId1" Type="http://schemas.openxmlformats.org/officeDocument/2006/relationships/slideLayout" Target="../slideLayouts/slideLayout7.xml"/><Relationship Id="rId6" Type="http://schemas.openxmlformats.org/officeDocument/2006/relationships/hyperlink" Target="https://www.jstor.org/stable/2077796?seq=1#metadata_info_tab_contents" TargetMode="External"/><Relationship Id="rId5" Type="http://schemas.openxmlformats.org/officeDocument/2006/relationships/hyperlink" Target="https://larseosvensson.se/files/papers/HandbookIT.pdf" TargetMode="External"/><Relationship Id="rId4" Type="http://schemas.openxmlformats.org/officeDocument/2006/relationships/hyperlink" Target="https://web.stanford.edu/~johntayl/Onlinepaperscombinedbyyear/1993/Discretion_versus_Policy_Rules_in_Practice.pdf" TargetMode="External"/></Relationships>
</file>

<file path=ppt/slides/_rels/slide80.xml.rels><?xml version="1.0" encoding="UTF-8" standalone="yes"?>
<Relationships xmlns="http://schemas.openxmlformats.org/package/2006/relationships"><Relationship Id="rId3" Type="http://schemas.openxmlformats.org/officeDocument/2006/relationships/hyperlink" Target="http://archiv.ub.uni-heidelberg.de/volltextserver/11560/" TargetMode="External"/><Relationship Id="rId2" Type="http://schemas.openxmlformats.org/officeDocument/2006/relationships/notesSlide" Target="../notesSlides/notesSlide63.xml"/><Relationship Id="rId1" Type="http://schemas.openxmlformats.org/officeDocument/2006/relationships/slideLayout" Target="../slideLayouts/slideLayout7.xml"/><Relationship Id="rId4" Type="http://schemas.openxmlformats.org/officeDocument/2006/relationships/hyperlink" Target="https://www.jstor.org/stable/40439394?seq=1#metadata_info_tab_content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hteck 8"/>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4" name="Title 1">
            <a:extLst>
              <a:ext uri="{FF2B5EF4-FFF2-40B4-BE49-F238E27FC236}">
                <a16:creationId xmlns:a16="http://schemas.microsoft.com/office/drawing/2014/main" id="{6F4BC859-8540-4743-76C0-B0AFD06228CA}"/>
              </a:ext>
            </a:extLst>
          </p:cNvPr>
          <p:cNvSpPr txBox="1">
            <a:spLocks/>
          </p:cNvSpPr>
          <p:nvPr/>
        </p:nvSpPr>
        <p:spPr>
          <a:xfrm>
            <a:off x="457200" y="274638"/>
            <a:ext cx="8229600" cy="706090"/>
          </a:xfrm>
          <a:prstGeom prst="rect">
            <a:avLst/>
          </a:prstGeom>
        </p:spPr>
        <p:txBody>
          <a:bodyPr>
            <a:normAutofit fontScale="67500" lnSpcReduction="20000"/>
          </a:bodyPr>
          <a:lstStyle>
            <a:lvl1pPr algn="ctr" rtl="0" hangingPunct="0">
              <a:tabLst/>
              <a:defRPr lang="de-DE" sz="4400" b="0" i="0" u="none" strike="noStrike" kern="1200">
                <a:ln>
                  <a:noFill/>
                </a:ln>
                <a:latin typeface="Arial" pitchFamily="18"/>
              </a:defRPr>
            </a:lvl1pPr>
          </a:lstStyle>
          <a:p>
            <a:r>
              <a:rPr lang="en-US" dirty="0">
                <a:solidFill>
                  <a:sysClr val="windowText" lastClr="000000"/>
                </a:solidFill>
              </a:rPr>
              <a:t>Short-run Output Gaps: Why do they matter?</a:t>
            </a:r>
          </a:p>
        </p:txBody>
      </p:sp>
      <p:sp>
        <p:nvSpPr>
          <p:cNvPr id="5" name="Textfeld 4">
            <a:extLst>
              <a:ext uri="{FF2B5EF4-FFF2-40B4-BE49-F238E27FC236}">
                <a16:creationId xmlns:a16="http://schemas.microsoft.com/office/drawing/2014/main" id="{5F44570E-53D1-C72A-E006-17DE8C498593}"/>
              </a:ext>
            </a:extLst>
          </p:cNvPr>
          <p:cNvSpPr txBox="1"/>
          <p:nvPr/>
        </p:nvSpPr>
        <p:spPr>
          <a:xfrm>
            <a:off x="791840" y="926294"/>
            <a:ext cx="9001000" cy="5688632"/>
          </a:xfrm>
          <a:prstGeom prst="rect">
            <a:avLst/>
          </a:prstGeom>
          <a:noFill/>
        </p:spPr>
        <p:txBody>
          <a:bodyPr wrap="square" rtlCol="0">
            <a:noAutofit/>
          </a:bodyPr>
          <a:lstStyle/>
          <a:p>
            <a:r>
              <a:rPr lang="en-US" sz="2400" b="1" dirty="0"/>
              <a:t>Output Gap	=	 Actual Output 	-	 Potential Output</a:t>
            </a:r>
          </a:p>
          <a:p>
            <a:r>
              <a:rPr lang="en-US" sz="2400" b="1" dirty="0"/>
              <a:t>			_______________________________________</a:t>
            </a:r>
          </a:p>
          <a:p>
            <a:r>
              <a:rPr lang="en-US" sz="2400" b="1" dirty="0"/>
              <a:t>					 Potential Output</a:t>
            </a:r>
          </a:p>
          <a:p>
            <a:r>
              <a:rPr lang="en-US" sz="2400" b="1" dirty="0"/>
              <a:t>		</a:t>
            </a:r>
          </a:p>
          <a:p>
            <a:r>
              <a:rPr lang="en-US" sz="2400" b="1" dirty="0"/>
              <a:t>		=	               Y		-	            Y*</a:t>
            </a:r>
          </a:p>
          <a:p>
            <a:r>
              <a:rPr lang="en-US" sz="2400" b="1" dirty="0"/>
              <a:t>			_______________________________________</a:t>
            </a:r>
          </a:p>
          <a:p>
            <a:r>
              <a:rPr lang="en-US" sz="2400" b="1" dirty="0"/>
              <a:t>					             Y*</a:t>
            </a:r>
          </a:p>
          <a:p>
            <a:endParaRPr lang="en-US" sz="2400" b="1" dirty="0"/>
          </a:p>
          <a:p>
            <a:endParaRPr lang="en-US" sz="2400" b="1" dirty="0"/>
          </a:p>
          <a:p>
            <a:r>
              <a:rPr lang="de-DE" sz="2400" dirty="0"/>
              <a:t>(Y – Y*)/Y* &gt; 0		→	a positive </a:t>
            </a:r>
            <a:r>
              <a:rPr lang="de-DE" sz="2400" dirty="0" err="1"/>
              <a:t>output</a:t>
            </a:r>
            <a:r>
              <a:rPr lang="de-DE" sz="2400" dirty="0"/>
              <a:t> </a:t>
            </a:r>
            <a:r>
              <a:rPr lang="de-DE" sz="2400" dirty="0" err="1"/>
              <a:t>gap</a:t>
            </a:r>
            <a:endParaRPr lang="de-DE" sz="2400" dirty="0"/>
          </a:p>
          <a:p>
            <a:r>
              <a:rPr lang="de-DE" sz="2400" dirty="0"/>
              <a:t>				</a:t>
            </a:r>
            <a:r>
              <a:rPr lang="de-DE" sz="2400" dirty="0" err="1"/>
              <a:t>is</a:t>
            </a:r>
            <a:r>
              <a:rPr lang="de-DE" sz="2400" dirty="0"/>
              <a:t> </a:t>
            </a:r>
            <a:r>
              <a:rPr lang="de-DE" sz="2400" dirty="0" err="1"/>
              <a:t>called</a:t>
            </a:r>
            <a:r>
              <a:rPr lang="de-DE" sz="2400" dirty="0"/>
              <a:t> </a:t>
            </a:r>
            <a:r>
              <a:rPr lang="de-DE" sz="2400" dirty="0" err="1"/>
              <a:t>expansionary</a:t>
            </a:r>
            <a:r>
              <a:rPr lang="de-DE" sz="2400" dirty="0"/>
              <a:t> </a:t>
            </a:r>
            <a:r>
              <a:rPr lang="de-DE" sz="2400" dirty="0" err="1"/>
              <a:t>gap</a:t>
            </a:r>
            <a:endParaRPr lang="de-DE" sz="2400" dirty="0"/>
          </a:p>
          <a:p>
            <a:endParaRPr lang="de-DE" sz="2400" dirty="0"/>
          </a:p>
          <a:p>
            <a:endParaRPr lang="de-DE" sz="2400" dirty="0"/>
          </a:p>
          <a:p>
            <a:r>
              <a:rPr lang="de-DE" sz="2400" dirty="0"/>
              <a:t>(Y – Y*)/Y* &lt; 0		→	a negative </a:t>
            </a:r>
            <a:r>
              <a:rPr lang="de-DE" sz="2400" dirty="0" err="1"/>
              <a:t>output</a:t>
            </a:r>
            <a:r>
              <a:rPr lang="de-DE" sz="2400" dirty="0"/>
              <a:t> </a:t>
            </a:r>
            <a:r>
              <a:rPr lang="de-DE" sz="2400" dirty="0" err="1"/>
              <a:t>gap</a:t>
            </a:r>
            <a:endParaRPr lang="de-DE" sz="2400" dirty="0"/>
          </a:p>
          <a:p>
            <a:r>
              <a:rPr lang="de-DE" sz="2400" dirty="0"/>
              <a:t>				</a:t>
            </a:r>
            <a:r>
              <a:rPr lang="de-DE" sz="2400" dirty="0" err="1"/>
              <a:t>is</a:t>
            </a:r>
            <a:r>
              <a:rPr lang="de-DE" sz="2400" dirty="0"/>
              <a:t> </a:t>
            </a:r>
            <a:r>
              <a:rPr lang="de-DE" sz="2400" dirty="0" err="1"/>
              <a:t>called</a:t>
            </a:r>
            <a:r>
              <a:rPr lang="de-DE" sz="2400" dirty="0"/>
              <a:t> </a:t>
            </a:r>
            <a:r>
              <a:rPr lang="de-DE" sz="2400" dirty="0" err="1"/>
              <a:t>recessionary</a:t>
            </a:r>
            <a:r>
              <a:rPr lang="de-DE" sz="2400" dirty="0"/>
              <a:t> </a:t>
            </a:r>
            <a:r>
              <a:rPr lang="de-DE" sz="2400" dirty="0" err="1"/>
              <a:t>gap</a:t>
            </a:r>
            <a:endParaRPr lang="de-DE" sz="2400" dirty="0"/>
          </a:p>
        </p:txBody>
      </p:sp>
      <mc:AlternateContent xmlns:mc="http://schemas.openxmlformats.org/markup-compatibility/2006" xmlns:p14="http://schemas.microsoft.com/office/powerpoint/2010/main">
        <mc:Choice Requires="p14">
          <p:contentPart p14:bwMode="auto" r:id="rId3">
            <p14:nvContentPartPr>
              <p14:cNvPr id="62" name="Freihand 61">
                <a:extLst>
                  <a:ext uri="{FF2B5EF4-FFF2-40B4-BE49-F238E27FC236}">
                    <a16:creationId xmlns:a16="http://schemas.microsoft.com/office/drawing/2014/main" id="{7C6383C7-FF89-4615-BE86-73F8C2DBB7A2}"/>
                  </a:ext>
                </a:extLst>
              </p14:cNvPr>
              <p14:cNvContentPartPr/>
              <p14:nvPr/>
            </p14:nvContentPartPr>
            <p14:xfrm>
              <a:off x="5001333" y="2164747"/>
              <a:ext cx="3048840" cy="60840"/>
            </p14:xfrm>
          </p:contentPart>
        </mc:Choice>
        <mc:Fallback xmlns="">
          <p:pic>
            <p:nvPicPr>
              <p:cNvPr id="62" name="Freihand 61">
                <a:extLst>
                  <a:ext uri="{FF2B5EF4-FFF2-40B4-BE49-F238E27FC236}">
                    <a16:creationId xmlns:a16="http://schemas.microsoft.com/office/drawing/2014/main" id="{7C6383C7-FF89-4615-BE86-73F8C2DBB7A2}"/>
                  </a:ext>
                </a:extLst>
              </p:cNvPr>
              <p:cNvPicPr/>
              <p:nvPr/>
            </p:nvPicPr>
            <p:blipFill>
              <a:blip r:embed="rId4"/>
              <a:stretch>
                <a:fillRect/>
              </a:stretch>
            </p:blipFill>
            <p:spPr>
              <a:xfrm>
                <a:off x="4997013" y="2160427"/>
                <a:ext cx="3057480" cy="6948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63" name="Freihand 62">
                <a:extLst>
                  <a:ext uri="{FF2B5EF4-FFF2-40B4-BE49-F238E27FC236}">
                    <a16:creationId xmlns:a16="http://schemas.microsoft.com/office/drawing/2014/main" id="{A99EC1F4-8461-48D0-9DA6-3F5CBBEA33F7}"/>
                  </a:ext>
                </a:extLst>
              </p14:cNvPr>
              <p14:cNvContentPartPr/>
              <p14:nvPr/>
            </p14:nvContentPartPr>
            <p14:xfrm>
              <a:off x="552453" y="706027"/>
              <a:ext cx="2203920" cy="1193760"/>
            </p14:xfrm>
          </p:contentPart>
        </mc:Choice>
        <mc:Fallback xmlns="">
          <p:pic>
            <p:nvPicPr>
              <p:cNvPr id="63" name="Freihand 62">
                <a:extLst>
                  <a:ext uri="{FF2B5EF4-FFF2-40B4-BE49-F238E27FC236}">
                    <a16:creationId xmlns:a16="http://schemas.microsoft.com/office/drawing/2014/main" id="{A99EC1F4-8461-48D0-9DA6-3F5CBBEA33F7}"/>
                  </a:ext>
                </a:extLst>
              </p:cNvPr>
              <p:cNvPicPr/>
              <p:nvPr/>
            </p:nvPicPr>
            <p:blipFill>
              <a:blip r:embed="rId6"/>
              <a:stretch>
                <a:fillRect/>
              </a:stretch>
            </p:blipFill>
            <p:spPr>
              <a:xfrm>
                <a:off x="548133" y="701707"/>
                <a:ext cx="2212560" cy="12024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65" name="Freihand 64">
                <a:extLst>
                  <a:ext uri="{FF2B5EF4-FFF2-40B4-BE49-F238E27FC236}">
                    <a16:creationId xmlns:a16="http://schemas.microsoft.com/office/drawing/2014/main" id="{C3D35D48-5284-457F-A666-2AF91FC495E6}"/>
                  </a:ext>
                </a:extLst>
              </p14:cNvPr>
              <p14:cNvContentPartPr/>
              <p14:nvPr/>
            </p14:nvContentPartPr>
            <p14:xfrm>
              <a:off x="10364253" y="1829587"/>
              <a:ext cx="565920" cy="529560"/>
            </p14:xfrm>
          </p:contentPart>
        </mc:Choice>
        <mc:Fallback xmlns="">
          <p:pic>
            <p:nvPicPr>
              <p:cNvPr id="65" name="Freihand 64">
                <a:extLst>
                  <a:ext uri="{FF2B5EF4-FFF2-40B4-BE49-F238E27FC236}">
                    <a16:creationId xmlns:a16="http://schemas.microsoft.com/office/drawing/2014/main" id="{C3D35D48-5284-457F-A666-2AF91FC495E6}"/>
                  </a:ext>
                </a:extLst>
              </p:cNvPr>
              <p:cNvPicPr/>
              <p:nvPr/>
            </p:nvPicPr>
            <p:blipFill>
              <a:blip r:embed="rId8"/>
              <a:stretch>
                <a:fillRect/>
              </a:stretch>
            </p:blipFill>
            <p:spPr>
              <a:xfrm>
                <a:off x="10359933" y="1825267"/>
                <a:ext cx="574560" cy="5382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67" name="Freihand 66">
                <a:extLst>
                  <a:ext uri="{FF2B5EF4-FFF2-40B4-BE49-F238E27FC236}">
                    <a16:creationId xmlns:a16="http://schemas.microsoft.com/office/drawing/2014/main" id="{E62AA83F-6431-4D84-B58D-EFF0A02522C4}"/>
                  </a:ext>
                </a:extLst>
              </p14:cNvPr>
              <p14:cNvContentPartPr/>
              <p14:nvPr/>
            </p14:nvContentPartPr>
            <p14:xfrm>
              <a:off x="865293" y="6181627"/>
              <a:ext cx="2343960" cy="38160"/>
            </p14:xfrm>
          </p:contentPart>
        </mc:Choice>
        <mc:Fallback xmlns="">
          <p:pic>
            <p:nvPicPr>
              <p:cNvPr id="67" name="Freihand 66">
                <a:extLst>
                  <a:ext uri="{FF2B5EF4-FFF2-40B4-BE49-F238E27FC236}">
                    <a16:creationId xmlns:a16="http://schemas.microsoft.com/office/drawing/2014/main" id="{E62AA83F-6431-4D84-B58D-EFF0A02522C4}"/>
                  </a:ext>
                </a:extLst>
              </p:cNvPr>
              <p:cNvPicPr/>
              <p:nvPr/>
            </p:nvPicPr>
            <p:blipFill>
              <a:blip r:embed="rId10"/>
              <a:stretch>
                <a:fillRect/>
              </a:stretch>
            </p:blipFill>
            <p:spPr>
              <a:xfrm>
                <a:off x="860973" y="6177307"/>
                <a:ext cx="2352600" cy="46800"/>
              </a:xfrm>
              <a:prstGeom prst="rect">
                <a:avLst/>
              </a:prstGeom>
            </p:spPr>
          </p:pic>
        </mc:Fallback>
      </mc:AlternateContent>
      <p:grpSp>
        <p:nvGrpSpPr>
          <p:cNvPr id="74" name="Gruppieren 73">
            <a:extLst>
              <a:ext uri="{FF2B5EF4-FFF2-40B4-BE49-F238E27FC236}">
                <a16:creationId xmlns:a16="http://schemas.microsoft.com/office/drawing/2014/main" id="{C750836E-0150-490A-A868-FB0F5E066A27}"/>
              </a:ext>
            </a:extLst>
          </p:cNvPr>
          <p:cNvGrpSpPr/>
          <p:nvPr/>
        </p:nvGrpSpPr>
        <p:grpSpPr>
          <a:xfrm>
            <a:off x="832893" y="452587"/>
            <a:ext cx="11241360" cy="5318280"/>
            <a:chOff x="832893" y="452587"/>
            <a:chExt cx="11241360" cy="5318280"/>
          </a:xfrm>
        </p:grpSpPr>
        <mc:AlternateContent xmlns:mc="http://schemas.openxmlformats.org/markup-compatibility/2006" xmlns:p14="http://schemas.microsoft.com/office/powerpoint/2010/main">
          <mc:Choice Requires="p14">
            <p:contentPart p14:bwMode="auto" r:id="rId11">
              <p14:nvContentPartPr>
                <p14:cNvPr id="2" name="Freihand 1">
                  <a:extLst>
                    <a:ext uri="{FF2B5EF4-FFF2-40B4-BE49-F238E27FC236}">
                      <a16:creationId xmlns:a16="http://schemas.microsoft.com/office/drawing/2014/main" id="{3F216BCE-6956-40E2-AC70-D23FE2CDA982}"/>
                    </a:ext>
                  </a:extLst>
                </p14:cNvPr>
                <p14:cNvContentPartPr/>
                <p14:nvPr/>
              </p14:nvContentPartPr>
              <p14:xfrm>
                <a:off x="2390613" y="715387"/>
                <a:ext cx="3042000" cy="70560"/>
              </p14:xfrm>
            </p:contentPart>
          </mc:Choice>
          <mc:Fallback xmlns="">
            <p:pic>
              <p:nvPicPr>
                <p:cNvPr id="2" name="Freihand 1">
                  <a:extLst>
                    <a:ext uri="{FF2B5EF4-FFF2-40B4-BE49-F238E27FC236}">
                      <a16:creationId xmlns:a16="http://schemas.microsoft.com/office/drawing/2014/main" id="{3F216BCE-6956-40E2-AC70-D23FE2CDA982}"/>
                    </a:ext>
                  </a:extLst>
                </p:cNvPr>
                <p:cNvPicPr/>
                <p:nvPr/>
              </p:nvPicPr>
              <p:blipFill>
                <a:blip r:embed="rId12"/>
                <a:stretch>
                  <a:fillRect/>
                </a:stretch>
              </p:blipFill>
              <p:spPr>
                <a:xfrm>
                  <a:off x="2386293" y="711067"/>
                  <a:ext cx="3050640" cy="792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59" name="Freihand 58">
                  <a:extLst>
                    <a:ext uri="{FF2B5EF4-FFF2-40B4-BE49-F238E27FC236}">
                      <a16:creationId xmlns:a16="http://schemas.microsoft.com/office/drawing/2014/main" id="{7B2C6E4F-FFBB-4111-A67A-DEE5A596AC72}"/>
                    </a:ext>
                  </a:extLst>
                </p14:cNvPr>
                <p14:cNvContentPartPr/>
                <p14:nvPr/>
              </p14:nvContentPartPr>
              <p14:xfrm>
                <a:off x="832893" y="1325947"/>
                <a:ext cx="1821600" cy="89280"/>
              </p14:xfrm>
            </p:contentPart>
          </mc:Choice>
          <mc:Fallback xmlns="">
            <p:pic>
              <p:nvPicPr>
                <p:cNvPr id="59" name="Freihand 58">
                  <a:extLst>
                    <a:ext uri="{FF2B5EF4-FFF2-40B4-BE49-F238E27FC236}">
                      <a16:creationId xmlns:a16="http://schemas.microsoft.com/office/drawing/2014/main" id="{7B2C6E4F-FFBB-4111-A67A-DEE5A596AC72}"/>
                    </a:ext>
                  </a:extLst>
                </p:cNvPr>
                <p:cNvPicPr/>
                <p:nvPr/>
              </p:nvPicPr>
              <p:blipFill>
                <a:blip r:embed="rId14"/>
                <a:stretch>
                  <a:fillRect/>
                </a:stretch>
              </p:blipFill>
              <p:spPr>
                <a:xfrm>
                  <a:off x="828573" y="1321627"/>
                  <a:ext cx="1830240" cy="9792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60" name="Freihand 59">
                  <a:extLst>
                    <a:ext uri="{FF2B5EF4-FFF2-40B4-BE49-F238E27FC236}">
                      <a16:creationId xmlns:a16="http://schemas.microsoft.com/office/drawing/2014/main" id="{6634818C-B0E6-4791-BE5B-7112EE6E216F}"/>
                    </a:ext>
                  </a:extLst>
                </p14:cNvPr>
                <p14:cNvContentPartPr/>
                <p14:nvPr/>
              </p14:nvContentPartPr>
              <p14:xfrm>
                <a:off x="3688773" y="1413427"/>
                <a:ext cx="5746680" cy="98640"/>
              </p14:xfrm>
            </p:contentPart>
          </mc:Choice>
          <mc:Fallback xmlns="">
            <p:pic>
              <p:nvPicPr>
                <p:cNvPr id="60" name="Freihand 59">
                  <a:extLst>
                    <a:ext uri="{FF2B5EF4-FFF2-40B4-BE49-F238E27FC236}">
                      <a16:creationId xmlns:a16="http://schemas.microsoft.com/office/drawing/2014/main" id="{6634818C-B0E6-4791-BE5B-7112EE6E216F}"/>
                    </a:ext>
                  </a:extLst>
                </p:cNvPr>
                <p:cNvPicPr/>
                <p:nvPr/>
              </p:nvPicPr>
              <p:blipFill>
                <a:blip r:embed="rId16"/>
                <a:stretch>
                  <a:fillRect/>
                </a:stretch>
              </p:blipFill>
              <p:spPr>
                <a:xfrm>
                  <a:off x="3684453" y="1409107"/>
                  <a:ext cx="5755320" cy="10728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3" name="Freihand 2">
                  <a:extLst>
                    <a:ext uri="{FF2B5EF4-FFF2-40B4-BE49-F238E27FC236}">
                      <a16:creationId xmlns:a16="http://schemas.microsoft.com/office/drawing/2014/main" id="{5FC5C00B-55E4-48A7-BB93-B58BEB758440}"/>
                    </a:ext>
                  </a:extLst>
                </p14:cNvPr>
                <p14:cNvContentPartPr/>
                <p14:nvPr/>
              </p14:nvContentPartPr>
              <p14:xfrm>
                <a:off x="10286493" y="1054147"/>
                <a:ext cx="54000" cy="2019960"/>
              </p14:xfrm>
            </p:contentPart>
          </mc:Choice>
          <mc:Fallback xmlns="">
            <p:pic>
              <p:nvPicPr>
                <p:cNvPr id="3" name="Freihand 2">
                  <a:extLst>
                    <a:ext uri="{FF2B5EF4-FFF2-40B4-BE49-F238E27FC236}">
                      <a16:creationId xmlns:a16="http://schemas.microsoft.com/office/drawing/2014/main" id="{5FC5C00B-55E4-48A7-BB93-B58BEB758440}"/>
                    </a:ext>
                  </a:extLst>
                </p:cNvPr>
                <p:cNvPicPr/>
                <p:nvPr/>
              </p:nvPicPr>
              <p:blipFill>
                <a:blip r:embed="rId18"/>
                <a:stretch>
                  <a:fillRect/>
                </a:stretch>
              </p:blipFill>
              <p:spPr>
                <a:xfrm>
                  <a:off x="10282173" y="1049827"/>
                  <a:ext cx="62640" cy="20286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6" name="Freihand 5">
                  <a:extLst>
                    <a:ext uri="{FF2B5EF4-FFF2-40B4-BE49-F238E27FC236}">
                      <a16:creationId xmlns:a16="http://schemas.microsoft.com/office/drawing/2014/main" id="{8403A79E-F578-4DDA-A079-37EB80717D86}"/>
                    </a:ext>
                  </a:extLst>
                </p14:cNvPr>
                <p14:cNvContentPartPr/>
                <p14:nvPr/>
              </p14:nvContentPartPr>
              <p14:xfrm>
                <a:off x="10124853" y="2951707"/>
                <a:ext cx="1794960" cy="56160"/>
              </p14:xfrm>
            </p:contentPart>
          </mc:Choice>
          <mc:Fallback xmlns="">
            <p:pic>
              <p:nvPicPr>
                <p:cNvPr id="6" name="Freihand 5">
                  <a:extLst>
                    <a:ext uri="{FF2B5EF4-FFF2-40B4-BE49-F238E27FC236}">
                      <a16:creationId xmlns:a16="http://schemas.microsoft.com/office/drawing/2014/main" id="{8403A79E-F578-4DDA-A079-37EB80717D86}"/>
                    </a:ext>
                  </a:extLst>
                </p:cNvPr>
                <p:cNvPicPr/>
                <p:nvPr/>
              </p:nvPicPr>
              <p:blipFill>
                <a:blip r:embed="rId20"/>
                <a:stretch>
                  <a:fillRect/>
                </a:stretch>
              </p:blipFill>
              <p:spPr>
                <a:xfrm>
                  <a:off x="10120533" y="2947387"/>
                  <a:ext cx="1803600" cy="648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7" name="Freihand 6">
                  <a:extLst>
                    <a:ext uri="{FF2B5EF4-FFF2-40B4-BE49-F238E27FC236}">
                      <a16:creationId xmlns:a16="http://schemas.microsoft.com/office/drawing/2014/main" id="{873A97EC-07FB-416B-A724-1EF27CB46D0C}"/>
                    </a:ext>
                  </a:extLst>
                </p14:cNvPr>
                <p14:cNvContentPartPr/>
                <p14:nvPr/>
              </p14:nvContentPartPr>
              <p14:xfrm>
                <a:off x="11836653" y="2907067"/>
                <a:ext cx="237600" cy="211680"/>
              </p14:xfrm>
            </p:contentPart>
          </mc:Choice>
          <mc:Fallback xmlns="">
            <p:pic>
              <p:nvPicPr>
                <p:cNvPr id="7" name="Freihand 6">
                  <a:extLst>
                    <a:ext uri="{FF2B5EF4-FFF2-40B4-BE49-F238E27FC236}">
                      <a16:creationId xmlns:a16="http://schemas.microsoft.com/office/drawing/2014/main" id="{873A97EC-07FB-416B-A724-1EF27CB46D0C}"/>
                    </a:ext>
                  </a:extLst>
                </p:cNvPr>
                <p:cNvPicPr/>
                <p:nvPr/>
              </p:nvPicPr>
              <p:blipFill>
                <a:blip r:embed="rId22"/>
                <a:stretch>
                  <a:fillRect/>
                </a:stretch>
              </p:blipFill>
              <p:spPr>
                <a:xfrm>
                  <a:off x="11832333" y="2902747"/>
                  <a:ext cx="246240" cy="22032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0" name="Freihand 9">
                  <a:extLst>
                    <a:ext uri="{FF2B5EF4-FFF2-40B4-BE49-F238E27FC236}">
                      <a16:creationId xmlns:a16="http://schemas.microsoft.com/office/drawing/2014/main" id="{6CD7AF94-0FE4-45C7-AB8E-0CF14EA4B94D}"/>
                    </a:ext>
                  </a:extLst>
                </p14:cNvPr>
                <p14:cNvContentPartPr/>
                <p14:nvPr/>
              </p14:nvContentPartPr>
              <p14:xfrm>
                <a:off x="10122333" y="755707"/>
                <a:ext cx="249840" cy="404280"/>
              </p14:xfrm>
            </p:contentPart>
          </mc:Choice>
          <mc:Fallback xmlns="">
            <p:pic>
              <p:nvPicPr>
                <p:cNvPr id="10" name="Freihand 9">
                  <a:extLst>
                    <a:ext uri="{FF2B5EF4-FFF2-40B4-BE49-F238E27FC236}">
                      <a16:creationId xmlns:a16="http://schemas.microsoft.com/office/drawing/2014/main" id="{6CD7AF94-0FE4-45C7-AB8E-0CF14EA4B94D}"/>
                    </a:ext>
                  </a:extLst>
                </p:cNvPr>
                <p:cNvPicPr/>
                <p:nvPr/>
              </p:nvPicPr>
              <p:blipFill>
                <a:blip r:embed="rId24"/>
                <a:stretch>
                  <a:fillRect/>
                </a:stretch>
              </p:blipFill>
              <p:spPr>
                <a:xfrm>
                  <a:off x="10118013" y="751387"/>
                  <a:ext cx="258480" cy="41292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12" name="Freihand 11">
                  <a:extLst>
                    <a:ext uri="{FF2B5EF4-FFF2-40B4-BE49-F238E27FC236}">
                      <a16:creationId xmlns:a16="http://schemas.microsoft.com/office/drawing/2014/main" id="{FE9933BB-F491-498D-9FF1-41D0788CAE8C}"/>
                    </a:ext>
                  </a:extLst>
                </p14:cNvPr>
                <p14:cNvContentPartPr/>
                <p14:nvPr/>
              </p14:nvContentPartPr>
              <p14:xfrm>
                <a:off x="10706253" y="527827"/>
                <a:ext cx="24480" cy="187920"/>
              </p14:xfrm>
            </p:contentPart>
          </mc:Choice>
          <mc:Fallback xmlns="">
            <p:pic>
              <p:nvPicPr>
                <p:cNvPr id="12" name="Freihand 11">
                  <a:extLst>
                    <a:ext uri="{FF2B5EF4-FFF2-40B4-BE49-F238E27FC236}">
                      <a16:creationId xmlns:a16="http://schemas.microsoft.com/office/drawing/2014/main" id="{FE9933BB-F491-498D-9FF1-41D0788CAE8C}"/>
                    </a:ext>
                  </a:extLst>
                </p:cNvPr>
                <p:cNvPicPr/>
                <p:nvPr/>
              </p:nvPicPr>
              <p:blipFill>
                <a:blip r:embed="rId26"/>
                <a:stretch>
                  <a:fillRect/>
                </a:stretch>
              </p:blipFill>
              <p:spPr>
                <a:xfrm>
                  <a:off x="10701933" y="523507"/>
                  <a:ext cx="33120" cy="19656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13" name="Freihand 12">
                  <a:extLst>
                    <a:ext uri="{FF2B5EF4-FFF2-40B4-BE49-F238E27FC236}">
                      <a16:creationId xmlns:a16="http://schemas.microsoft.com/office/drawing/2014/main" id="{B5B32638-E463-42C8-A1C8-570A963F8524}"/>
                    </a:ext>
                  </a:extLst>
                </p14:cNvPr>
                <p14:cNvContentPartPr/>
                <p14:nvPr/>
              </p14:nvContentPartPr>
              <p14:xfrm>
                <a:off x="10584933" y="452587"/>
                <a:ext cx="219960" cy="284400"/>
              </p14:xfrm>
            </p:contentPart>
          </mc:Choice>
          <mc:Fallback xmlns="">
            <p:pic>
              <p:nvPicPr>
                <p:cNvPr id="13" name="Freihand 12">
                  <a:extLst>
                    <a:ext uri="{FF2B5EF4-FFF2-40B4-BE49-F238E27FC236}">
                      <a16:creationId xmlns:a16="http://schemas.microsoft.com/office/drawing/2014/main" id="{B5B32638-E463-42C8-A1C8-570A963F8524}"/>
                    </a:ext>
                  </a:extLst>
                </p:cNvPr>
                <p:cNvPicPr/>
                <p:nvPr/>
              </p:nvPicPr>
              <p:blipFill>
                <a:blip r:embed="rId28"/>
                <a:stretch>
                  <a:fillRect/>
                </a:stretch>
              </p:blipFill>
              <p:spPr>
                <a:xfrm>
                  <a:off x="10580613" y="448267"/>
                  <a:ext cx="228600" cy="29304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14" name="Freihand 13">
                  <a:extLst>
                    <a:ext uri="{FF2B5EF4-FFF2-40B4-BE49-F238E27FC236}">
                      <a16:creationId xmlns:a16="http://schemas.microsoft.com/office/drawing/2014/main" id="{9ACBD280-212B-4423-94D4-A85EE2D520CE}"/>
                    </a:ext>
                  </a:extLst>
                </p14:cNvPr>
                <p14:cNvContentPartPr/>
                <p14:nvPr/>
              </p14:nvContentPartPr>
              <p14:xfrm>
                <a:off x="10807413" y="625747"/>
                <a:ext cx="119880" cy="83880"/>
              </p14:xfrm>
            </p:contentPart>
          </mc:Choice>
          <mc:Fallback xmlns="">
            <p:pic>
              <p:nvPicPr>
                <p:cNvPr id="14" name="Freihand 13">
                  <a:extLst>
                    <a:ext uri="{FF2B5EF4-FFF2-40B4-BE49-F238E27FC236}">
                      <a16:creationId xmlns:a16="http://schemas.microsoft.com/office/drawing/2014/main" id="{9ACBD280-212B-4423-94D4-A85EE2D520CE}"/>
                    </a:ext>
                  </a:extLst>
                </p:cNvPr>
                <p:cNvPicPr/>
                <p:nvPr/>
              </p:nvPicPr>
              <p:blipFill>
                <a:blip r:embed="rId30"/>
                <a:stretch>
                  <a:fillRect/>
                </a:stretch>
              </p:blipFill>
              <p:spPr>
                <a:xfrm>
                  <a:off x="10803093" y="621427"/>
                  <a:ext cx="128520" cy="9252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15" name="Freihand 14">
                  <a:extLst>
                    <a:ext uri="{FF2B5EF4-FFF2-40B4-BE49-F238E27FC236}">
                      <a16:creationId xmlns:a16="http://schemas.microsoft.com/office/drawing/2014/main" id="{DF63FD0B-2531-4D99-98DE-121DE352937A}"/>
                    </a:ext>
                  </a:extLst>
                </p14:cNvPr>
                <p14:cNvContentPartPr/>
                <p14:nvPr/>
              </p14:nvContentPartPr>
              <p14:xfrm>
                <a:off x="10939893" y="604147"/>
                <a:ext cx="75960" cy="108720"/>
              </p14:xfrm>
            </p:contentPart>
          </mc:Choice>
          <mc:Fallback xmlns="">
            <p:pic>
              <p:nvPicPr>
                <p:cNvPr id="15" name="Freihand 14">
                  <a:extLst>
                    <a:ext uri="{FF2B5EF4-FFF2-40B4-BE49-F238E27FC236}">
                      <a16:creationId xmlns:a16="http://schemas.microsoft.com/office/drawing/2014/main" id="{DF63FD0B-2531-4D99-98DE-121DE352937A}"/>
                    </a:ext>
                  </a:extLst>
                </p:cNvPr>
                <p:cNvPicPr/>
                <p:nvPr/>
              </p:nvPicPr>
              <p:blipFill>
                <a:blip r:embed="rId32"/>
                <a:stretch>
                  <a:fillRect/>
                </a:stretch>
              </p:blipFill>
              <p:spPr>
                <a:xfrm>
                  <a:off x="10935573" y="599827"/>
                  <a:ext cx="84600" cy="11736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16" name="Freihand 15">
                  <a:extLst>
                    <a:ext uri="{FF2B5EF4-FFF2-40B4-BE49-F238E27FC236}">
                      <a16:creationId xmlns:a16="http://schemas.microsoft.com/office/drawing/2014/main" id="{38EAADE1-49B6-4741-9C95-7F00B5EB946E}"/>
                    </a:ext>
                  </a:extLst>
                </p14:cNvPr>
                <p14:cNvContentPartPr/>
                <p14:nvPr/>
              </p14:nvContentPartPr>
              <p14:xfrm>
                <a:off x="11042493" y="619987"/>
                <a:ext cx="23040" cy="93600"/>
              </p14:xfrm>
            </p:contentPart>
          </mc:Choice>
          <mc:Fallback xmlns="">
            <p:pic>
              <p:nvPicPr>
                <p:cNvPr id="16" name="Freihand 15">
                  <a:extLst>
                    <a:ext uri="{FF2B5EF4-FFF2-40B4-BE49-F238E27FC236}">
                      <a16:creationId xmlns:a16="http://schemas.microsoft.com/office/drawing/2014/main" id="{38EAADE1-49B6-4741-9C95-7F00B5EB946E}"/>
                    </a:ext>
                  </a:extLst>
                </p:cNvPr>
                <p:cNvPicPr/>
                <p:nvPr/>
              </p:nvPicPr>
              <p:blipFill>
                <a:blip r:embed="rId34"/>
                <a:stretch>
                  <a:fillRect/>
                </a:stretch>
              </p:blipFill>
              <p:spPr>
                <a:xfrm>
                  <a:off x="11038173" y="615667"/>
                  <a:ext cx="31680" cy="10224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17" name="Freihand 16">
                  <a:extLst>
                    <a:ext uri="{FF2B5EF4-FFF2-40B4-BE49-F238E27FC236}">
                      <a16:creationId xmlns:a16="http://schemas.microsoft.com/office/drawing/2014/main" id="{231D80DD-CC99-49C3-88B7-11621D2E0914}"/>
                    </a:ext>
                  </a:extLst>
                </p14:cNvPr>
                <p14:cNvContentPartPr/>
                <p14:nvPr/>
              </p14:nvContentPartPr>
              <p14:xfrm>
                <a:off x="11110533" y="555547"/>
                <a:ext cx="105480" cy="130680"/>
              </p14:xfrm>
            </p:contentPart>
          </mc:Choice>
          <mc:Fallback xmlns="">
            <p:pic>
              <p:nvPicPr>
                <p:cNvPr id="17" name="Freihand 16">
                  <a:extLst>
                    <a:ext uri="{FF2B5EF4-FFF2-40B4-BE49-F238E27FC236}">
                      <a16:creationId xmlns:a16="http://schemas.microsoft.com/office/drawing/2014/main" id="{231D80DD-CC99-49C3-88B7-11621D2E0914}"/>
                    </a:ext>
                  </a:extLst>
                </p:cNvPr>
                <p:cNvPicPr/>
                <p:nvPr/>
              </p:nvPicPr>
              <p:blipFill>
                <a:blip r:embed="rId36"/>
                <a:stretch>
                  <a:fillRect/>
                </a:stretch>
              </p:blipFill>
              <p:spPr>
                <a:xfrm>
                  <a:off x="11106213" y="551227"/>
                  <a:ext cx="114120" cy="13932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18" name="Freihand 17">
                  <a:extLst>
                    <a:ext uri="{FF2B5EF4-FFF2-40B4-BE49-F238E27FC236}">
                      <a16:creationId xmlns:a16="http://schemas.microsoft.com/office/drawing/2014/main" id="{DB59CA79-BEBA-49D6-AF67-47709C36054F}"/>
                    </a:ext>
                  </a:extLst>
                </p14:cNvPr>
                <p14:cNvContentPartPr/>
                <p14:nvPr/>
              </p14:nvContentPartPr>
              <p14:xfrm>
                <a:off x="11223933" y="601627"/>
                <a:ext cx="76320" cy="69480"/>
              </p14:xfrm>
            </p:contentPart>
          </mc:Choice>
          <mc:Fallback xmlns="">
            <p:pic>
              <p:nvPicPr>
                <p:cNvPr id="18" name="Freihand 17">
                  <a:extLst>
                    <a:ext uri="{FF2B5EF4-FFF2-40B4-BE49-F238E27FC236}">
                      <a16:creationId xmlns:a16="http://schemas.microsoft.com/office/drawing/2014/main" id="{DB59CA79-BEBA-49D6-AF67-47709C36054F}"/>
                    </a:ext>
                  </a:extLst>
                </p:cNvPr>
                <p:cNvPicPr/>
                <p:nvPr/>
              </p:nvPicPr>
              <p:blipFill>
                <a:blip r:embed="rId38"/>
                <a:stretch>
                  <a:fillRect/>
                </a:stretch>
              </p:blipFill>
              <p:spPr>
                <a:xfrm>
                  <a:off x="11219613" y="597307"/>
                  <a:ext cx="84960" cy="7812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19" name="Freihand 18">
                  <a:extLst>
                    <a:ext uri="{FF2B5EF4-FFF2-40B4-BE49-F238E27FC236}">
                      <a16:creationId xmlns:a16="http://schemas.microsoft.com/office/drawing/2014/main" id="{598F8827-32F7-4C0B-B2D0-595479C164B7}"/>
                    </a:ext>
                  </a:extLst>
                </p14:cNvPr>
                <p14:cNvContentPartPr/>
                <p14:nvPr/>
              </p14:nvContentPartPr>
              <p14:xfrm>
                <a:off x="11296653" y="587227"/>
                <a:ext cx="100080" cy="88200"/>
              </p14:xfrm>
            </p:contentPart>
          </mc:Choice>
          <mc:Fallback xmlns="">
            <p:pic>
              <p:nvPicPr>
                <p:cNvPr id="19" name="Freihand 18">
                  <a:extLst>
                    <a:ext uri="{FF2B5EF4-FFF2-40B4-BE49-F238E27FC236}">
                      <a16:creationId xmlns:a16="http://schemas.microsoft.com/office/drawing/2014/main" id="{598F8827-32F7-4C0B-B2D0-595479C164B7}"/>
                    </a:ext>
                  </a:extLst>
                </p:cNvPr>
                <p:cNvPicPr/>
                <p:nvPr/>
              </p:nvPicPr>
              <p:blipFill>
                <a:blip r:embed="rId40"/>
                <a:stretch>
                  <a:fillRect/>
                </a:stretch>
              </p:blipFill>
              <p:spPr>
                <a:xfrm>
                  <a:off x="11292333" y="582907"/>
                  <a:ext cx="108720" cy="9684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20" name="Freihand 19">
                  <a:extLst>
                    <a:ext uri="{FF2B5EF4-FFF2-40B4-BE49-F238E27FC236}">
                      <a16:creationId xmlns:a16="http://schemas.microsoft.com/office/drawing/2014/main" id="{E5FE0369-9F68-4504-83F3-10ECA5E9B050}"/>
                    </a:ext>
                  </a:extLst>
                </p14:cNvPr>
                <p14:cNvContentPartPr/>
                <p14:nvPr/>
              </p14:nvContentPartPr>
              <p14:xfrm>
                <a:off x="11390973" y="576427"/>
                <a:ext cx="99720" cy="108720"/>
              </p14:xfrm>
            </p:contentPart>
          </mc:Choice>
          <mc:Fallback xmlns="">
            <p:pic>
              <p:nvPicPr>
                <p:cNvPr id="20" name="Freihand 19">
                  <a:extLst>
                    <a:ext uri="{FF2B5EF4-FFF2-40B4-BE49-F238E27FC236}">
                      <a16:creationId xmlns:a16="http://schemas.microsoft.com/office/drawing/2014/main" id="{E5FE0369-9F68-4504-83F3-10ECA5E9B050}"/>
                    </a:ext>
                  </a:extLst>
                </p:cNvPr>
                <p:cNvPicPr/>
                <p:nvPr/>
              </p:nvPicPr>
              <p:blipFill>
                <a:blip r:embed="rId42"/>
                <a:stretch>
                  <a:fillRect/>
                </a:stretch>
              </p:blipFill>
              <p:spPr>
                <a:xfrm>
                  <a:off x="11386653" y="572107"/>
                  <a:ext cx="108360" cy="11736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21" name="Freihand 20">
                  <a:extLst>
                    <a:ext uri="{FF2B5EF4-FFF2-40B4-BE49-F238E27FC236}">
                      <a16:creationId xmlns:a16="http://schemas.microsoft.com/office/drawing/2014/main" id="{ACFD9F66-F40E-4D1D-B20E-0CA104B386BC}"/>
                    </a:ext>
                  </a:extLst>
                </p14:cNvPr>
                <p14:cNvContentPartPr/>
                <p14:nvPr/>
              </p14:nvContentPartPr>
              <p14:xfrm>
                <a:off x="10976973" y="825187"/>
                <a:ext cx="123480" cy="98280"/>
              </p14:xfrm>
            </p:contentPart>
          </mc:Choice>
          <mc:Fallback xmlns="">
            <p:pic>
              <p:nvPicPr>
                <p:cNvPr id="21" name="Freihand 20">
                  <a:extLst>
                    <a:ext uri="{FF2B5EF4-FFF2-40B4-BE49-F238E27FC236}">
                      <a16:creationId xmlns:a16="http://schemas.microsoft.com/office/drawing/2014/main" id="{ACFD9F66-F40E-4D1D-B20E-0CA104B386BC}"/>
                    </a:ext>
                  </a:extLst>
                </p:cNvPr>
                <p:cNvPicPr/>
                <p:nvPr/>
              </p:nvPicPr>
              <p:blipFill>
                <a:blip r:embed="rId44"/>
                <a:stretch>
                  <a:fillRect/>
                </a:stretch>
              </p:blipFill>
              <p:spPr>
                <a:xfrm>
                  <a:off x="10972653" y="820867"/>
                  <a:ext cx="132120" cy="10692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22" name="Freihand 21">
                  <a:extLst>
                    <a:ext uri="{FF2B5EF4-FFF2-40B4-BE49-F238E27FC236}">
                      <a16:creationId xmlns:a16="http://schemas.microsoft.com/office/drawing/2014/main" id="{3CF1A370-47F7-48E0-9872-F5A83749D9A9}"/>
                    </a:ext>
                  </a:extLst>
                </p14:cNvPr>
                <p14:cNvContentPartPr/>
                <p14:nvPr/>
              </p14:nvContentPartPr>
              <p14:xfrm>
                <a:off x="11105493" y="850747"/>
                <a:ext cx="152280" cy="179640"/>
              </p14:xfrm>
            </p:contentPart>
          </mc:Choice>
          <mc:Fallback xmlns="">
            <p:pic>
              <p:nvPicPr>
                <p:cNvPr id="22" name="Freihand 21">
                  <a:extLst>
                    <a:ext uri="{FF2B5EF4-FFF2-40B4-BE49-F238E27FC236}">
                      <a16:creationId xmlns:a16="http://schemas.microsoft.com/office/drawing/2014/main" id="{3CF1A370-47F7-48E0-9872-F5A83749D9A9}"/>
                    </a:ext>
                  </a:extLst>
                </p:cNvPr>
                <p:cNvPicPr/>
                <p:nvPr/>
              </p:nvPicPr>
              <p:blipFill>
                <a:blip r:embed="rId46"/>
                <a:stretch>
                  <a:fillRect/>
                </a:stretch>
              </p:blipFill>
              <p:spPr>
                <a:xfrm>
                  <a:off x="11101173" y="846427"/>
                  <a:ext cx="160920" cy="18828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23" name="Freihand 22">
                  <a:extLst>
                    <a:ext uri="{FF2B5EF4-FFF2-40B4-BE49-F238E27FC236}">
                      <a16:creationId xmlns:a16="http://schemas.microsoft.com/office/drawing/2014/main" id="{C788AC4D-5F86-490A-BCE3-B51BBF480072}"/>
                    </a:ext>
                  </a:extLst>
                </p14:cNvPr>
                <p14:cNvContentPartPr/>
                <p14:nvPr/>
              </p14:nvContentPartPr>
              <p14:xfrm>
                <a:off x="11237613" y="850747"/>
                <a:ext cx="105840" cy="66960"/>
              </p14:xfrm>
            </p:contentPart>
          </mc:Choice>
          <mc:Fallback xmlns="">
            <p:pic>
              <p:nvPicPr>
                <p:cNvPr id="23" name="Freihand 22">
                  <a:extLst>
                    <a:ext uri="{FF2B5EF4-FFF2-40B4-BE49-F238E27FC236}">
                      <a16:creationId xmlns:a16="http://schemas.microsoft.com/office/drawing/2014/main" id="{C788AC4D-5F86-490A-BCE3-B51BBF480072}"/>
                    </a:ext>
                  </a:extLst>
                </p:cNvPr>
                <p:cNvPicPr/>
                <p:nvPr/>
              </p:nvPicPr>
              <p:blipFill>
                <a:blip r:embed="rId48"/>
                <a:stretch>
                  <a:fillRect/>
                </a:stretch>
              </p:blipFill>
              <p:spPr>
                <a:xfrm>
                  <a:off x="11233293" y="846427"/>
                  <a:ext cx="114480" cy="7560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24" name="Freihand 23">
                  <a:extLst>
                    <a:ext uri="{FF2B5EF4-FFF2-40B4-BE49-F238E27FC236}">
                      <a16:creationId xmlns:a16="http://schemas.microsoft.com/office/drawing/2014/main" id="{EC50B417-8BF0-41B2-A1E9-AC9D0C8977C4}"/>
                    </a:ext>
                  </a:extLst>
                </p14:cNvPr>
                <p14:cNvContentPartPr/>
                <p14:nvPr/>
              </p14:nvContentPartPr>
              <p14:xfrm>
                <a:off x="11353533" y="796747"/>
                <a:ext cx="34920" cy="127080"/>
              </p14:xfrm>
            </p:contentPart>
          </mc:Choice>
          <mc:Fallback xmlns="">
            <p:pic>
              <p:nvPicPr>
                <p:cNvPr id="24" name="Freihand 23">
                  <a:extLst>
                    <a:ext uri="{FF2B5EF4-FFF2-40B4-BE49-F238E27FC236}">
                      <a16:creationId xmlns:a16="http://schemas.microsoft.com/office/drawing/2014/main" id="{EC50B417-8BF0-41B2-A1E9-AC9D0C8977C4}"/>
                    </a:ext>
                  </a:extLst>
                </p:cNvPr>
                <p:cNvPicPr/>
                <p:nvPr/>
              </p:nvPicPr>
              <p:blipFill>
                <a:blip r:embed="rId50"/>
                <a:stretch>
                  <a:fillRect/>
                </a:stretch>
              </p:blipFill>
              <p:spPr>
                <a:xfrm>
                  <a:off x="11349213" y="792427"/>
                  <a:ext cx="43560" cy="13572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26" name="Freihand 25">
                  <a:extLst>
                    <a:ext uri="{FF2B5EF4-FFF2-40B4-BE49-F238E27FC236}">
                      <a16:creationId xmlns:a16="http://schemas.microsoft.com/office/drawing/2014/main" id="{2E373E7E-FEA4-4FE1-9095-061008C2D517}"/>
                    </a:ext>
                  </a:extLst>
                </p14:cNvPr>
                <p14:cNvContentPartPr/>
                <p14:nvPr/>
              </p14:nvContentPartPr>
              <p14:xfrm>
                <a:off x="11390613" y="829147"/>
                <a:ext cx="163080" cy="96840"/>
              </p14:xfrm>
            </p:contentPart>
          </mc:Choice>
          <mc:Fallback xmlns="">
            <p:pic>
              <p:nvPicPr>
                <p:cNvPr id="26" name="Freihand 25">
                  <a:extLst>
                    <a:ext uri="{FF2B5EF4-FFF2-40B4-BE49-F238E27FC236}">
                      <a16:creationId xmlns:a16="http://schemas.microsoft.com/office/drawing/2014/main" id="{2E373E7E-FEA4-4FE1-9095-061008C2D517}"/>
                    </a:ext>
                  </a:extLst>
                </p:cNvPr>
                <p:cNvPicPr/>
                <p:nvPr/>
              </p:nvPicPr>
              <p:blipFill>
                <a:blip r:embed="rId52"/>
                <a:stretch>
                  <a:fillRect/>
                </a:stretch>
              </p:blipFill>
              <p:spPr>
                <a:xfrm>
                  <a:off x="11386293" y="824827"/>
                  <a:ext cx="171720" cy="10548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28" name="Freihand 27">
                  <a:extLst>
                    <a:ext uri="{FF2B5EF4-FFF2-40B4-BE49-F238E27FC236}">
                      <a16:creationId xmlns:a16="http://schemas.microsoft.com/office/drawing/2014/main" id="{72C160F5-895A-4D40-8969-487389BE001A}"/>
                    </a:ext>
                  </a:extLst>
                </p14:cNvPr>
                <p14:cNvContentPartPr/>
                <p14:nvPr/>
              </p14:nvContentPartPr>
              <p14:xfrm>
                <a:off x="9787533" y="678307"/>
                <a:ext cx="127080" cy="179280"/>
              </p14:xfrm>
            </p:contentPart>
          </mc:Choice>
          <mc:Fallback xmlns="">
            <p:pic>
              <p:nvPicPr>
                <p:cNvPr id="28" name="Freihand 27">
                  <a:extLst>
                    <a:ext uri="{FF2B5EF4-FFF2-40B4-BE49-F238E27FC236}">
                      <a16:creationId xmlns:a16="http://schemas.microsoft.com/office/drawing/2014/main" id="{72C160F5-895A-4D40-8969-487389BE001A}"/>
                    </a:ext>
                  </a:extLst>
                </p:cNvPr>
                <p:cNvPicPr/>
                <p:nvPr/>
              </p:nvPicPr>
              <p:blipFill>
                <a:blip r:embed="rId54"/>
                <a:stretch>
                  <a:fillRect/>
                </a:stretch>
              </p:blipFill>
              <p:spPr>
                <a:xfrm>
                  <a:off x="9783213" y="673987"/>
                  <a:ext cx="135720" cy="187920"/>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29" name="Freihand 28">
                  <a:extLst>
                    <a:ext uri="{FF2B5EF4-FFF2-40B4-BE49-F238E27FC236}">
                      <a16:creationId xmlns:a16="http://schemas.microsoft.com/office/drawing/2014/main" id="{B95044FD-E42A-4478-9B72-5838F279C988}"/>
                    </a:ext>
                  </a:extLst>
                </p14:cNvPr>
                <p14:cNvContentPartPr/>
                <p14:nvPr/>
              </p14:nvContentPartPr>
              <p14:xfrm>
                <a:off x="9976173" y="681187"/>
                <a:ext cx="19800" cy="124560"/>
              </p14:xfrm>
            </p:contentPart>
          </mc:Choice>
          <mc:Fallback xmlns="">
            <p:pic>
              <p:nvPicPr>
                <p:cNvPr id="29" name="Freihand 28">
                  <a:extLst>
                    <a:ext uri="{FF2B5EF4-FFF2-40B4-BE49-F238E27FC236}">
                      <a16:creationId xmlns:a16="http://schemas.microsoft.com/office/drawing/2014/main" id="{B95044FD-E42A-4478-9B72-5838F279C988}"/>
                    </a:ext>
                  </a:extLst>
                </p:cNvPr>
                <p:cNvPicPr/>
                <p:nvPr/>
              </p:nvPicPr>
              <p:blipFill>
                <a:blip r:embed="rId56"/>
                <a:stretch>
                  <a:fillRect/>
                </a:stretch>
              </p:blipFill>
              <p:spPr>
                <a:xfrm>
                  <a:off x="9971853" y="676867"/>
                  <a:ext cx="28440" cy="13320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30" name="Freihand 29">
                  <a:extLst>
                    <a:ext uri="{FF2B5EF4-FFF2-40B4-BE49-F238E27FC236}">
                      <a16:creationId xmlns:a16="http://schemas.microsoft.com/office/drawing/2014/main" id="{AF1047AF-33A2-4BA0-9886-872FE9A32520}"/>
                    </a:ext>
                  </a:extLst>
                </p14:cNvPr>
                <p14:cNvContentPartPr/>
                <p14:nvPr/>
              </p14:nvContentPartPr>
              <p14:xfrm>
                <a:off x="9893373" y="675067"/>
                <a:ext cx="155880" cy="144000"/>
              </p14:xfrm>
            </p:contentPart>
          </mc:Choice>
          <mc:Fallback xmlns="">
            <p:pic>
              <p:nvPicPr>
                <p:cNvPr id="30" name="Freihand 29">
                  <a:extLst>
                    <a:ext uri="{FF2B5EF4-FFF2-40B4-BE49-F238E27FC236}">
                      <a16:creationId xmlns:a16="http://schemas.microsoft.com/office/drawing/2014/main" id="{AF1047AF-33A2-4BA0-9886-872FE9A32520}"/>
                    </a:ext>
                  </a:extLst>
                </p:cNvPr>
                <p:cNvPicPr/>
                <p:nvPr/>
              </p:nvPicPr>
              <p:blipFill>
                <a:blip r:embed="rId58"/>
                <a:stretch>
                  <a:fillRect/>
                </a:stretch>
              </p:blipFill>
              <p:spPr>
                <a:xfrm>
                  <a:off x="9889053" y="670747"/>
                  <a:ext cx="164520" cy="152640"/>
                </a:xfrm>
                <a:prstGeom prst="rect">
                  <a:avLst/>
                </a:prstGeom>
              </p:spPr>
            </p:pic>
          </mc:Fallback>
        </mc:AlternateContent>
        <mc:AlternateContent xmlns:mc="http://schemas.openxmlformats.org/markup-compatibility/2006" xmlns:p14="http://schemas.microsoft.com/office/powerpoint/2010/main">
          <mc:Choice Requires="p14">
            <p:contentPart p14:bwMode="auto" r:id="rId59">
              <p14:nvContentPartPr>
                <p14:cNvPr id="31" name="Freihand 30">
                  <a:extLst>
                    <a:ext uri="{FF2B5EF4-FFF2-40B4-BE49-F238E27FC236}">
                      <a16:creationId xmlns:a16="http://schemas.microsoft.com/office/drawing/2014/main" id="{65B6832B-1708-4E81-BB5E-597CD9F6398F}"/>
                    </a:ext>
                  </a:extLst>
                </p14:cNvPr>
                <p14:cNvContentPartPr/>
                <p14:nvPr/>
              </p14:nvContentPartPr>
              <p14:xfrm>
                <a:off x="10017933" y="635107"/>
                <a:ext cx="177840" cy="165240"/>
              </p14:xfrm>
            </p:contentPart>
          </mc:Choice>
          <mc:Fallback xmlns="">
            <p:pic>
              <p:nvPicPr>
                <p:cNvPr id="31" name="Freihand 30">
                  <a:extLst>
                    <a:ext uri="{FF2B5EF4-FFF2-40B4-BE49-F238E27FC236}">
                      <a16:creationId xmlns:a16="http://schemas.microsoft.com/office/drawing/2014/main" id="{65B6832B-1708-4E81-BB5E-597CD9F6398F}"/>
                    </a:ext>
                  </a:extLst>
                </p:cNvPr>
                <p:cNvPicPr/>
                <p:nvPr/>
              </p:nvPicPr>
              <p:blipFill>
                <a:blip r:embed="rId60"/>
                <a:stretch>
                  <a:fillRect/>
                </a:stretch>
              </p:blipFill>
              <p:spPr>
                <a:xfrm>
                  <a:off x="10013613" y="630787"/>
                  <a:ext cx="186480" cy="173880"/>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33" name="Freihand 32">
                  <a:extLst>
                    <a:ext uri="{FF2B5EF4-FFF2-40B4-BE49-F238E27FC236}">
                      <a16:creationId xmlns:a16="http://schemas.microsoft.com/office/drawing/2014/main" id="{89108DBF-25C6-47D7-88C1-0CE82F6B0191}"/>
                    </a:ext>
                  </a:extLst>
                </p14:cNvPr>
                <p14:cNvContentPartPr/>
                <p14:nvPr/>
              </p14:nvContentPartPr>
              <p14:xfrm>
                <a:off x="11536413" y="3167707"/>
                <a:ext cx="122760" cy="196920"/>
              </p14:xfrm>
            </p:contentPart>
          </mc:Choice>
          <mc:Fallback xmlns="">
            <p:pic>
              <p:nvPicPr>
                <p:cNvPr id="33" name="Freihand 32">
                  <a:extLst>
                    <a:ext uri="{FF2B5EF4-FFF2-40B4-BE49-F238E27FC236}">
                      <a16:creationId xmlns:a16="http://schemas.microsoft.com/office/drawing/2014/main" id="{89108DBF-25C6-47D7-88C1-0CE82F6B0191}"/>
                    </a:ext>
                  </a:extLst>
                </p:cNvPr>
                <p:cNvPicPr/>
                <p:nvPr/>
              </p:nvPicPr>
              <p:blipFill>
                <a:blip r:embed="rId62"/>
                <a:stretch>
                  <a:fillRect/>
                </a:stretch>
              </p:blipFill>
              <p:spPr>
                <a:xfrm>
                  <a:off x="11532093" y="3163387"/>
                  <a:ext cx="131400" cy="205560"/>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34" name="Freihand 33">
                  <a:extLst>
                    <a:ext uri="{FF2B5EF4-FFF2-40B4-BE49-F238E27FC236}">
                      <a16:creationId xmlns:a16="http://schemas.microsoft.com/office/drawing/2014/main" id="{C9A776BD-CD9B-42B9-A302-2D1A40C4B595}"/>
                    </a:ext>
                  </a:extLst>
                </p14:cNvPr>
                <p14:cNvContentPartPr/>
                <p14:nvPr/>
              </p14:nvContentPartPr>
              <p14:xfrm>
                <a:off x="11675373" y="3264187"/>
                <a:ext cx="295920" cy="100440"/>
              </p14:xfrm>
            </p:contentPart>
          </mc:Choice>
          <mc:Fallback xmlns="">
            <p:pic>
              <p:nvPicPr>
                <p:cNvPr id="34" name="Freihand 33">
                  <a:extLst>
                    <a:ext uri="{FF2B5EF4-FFF2-40B4-BE49-F238E27FC236}">
                      <a16:creationId xmlns:a16="http://schemas.microsoft.com/office/drawing/2014/main" id="{C9A776BD-CD9B-42B9-A302-2D1A40C4B595}"/>
                    </a:ext>
                  </a:extLst>
                </p:cNvPr>
                <p:cNvPicPr/>
                <p:nvPr/>
              </p:nvPicPr>
              <p:blipFill>
                <a:blip r:embed="rId64"/>
                <a:stretch>
                  <a:fillRect/>
                </a:stretch>
              </p:blipFill>
              <p:spPr>
                <a:xfrm>
                  <a:off x="11671053" y="3259867"/>
                  <a:ext cx="304560" cy="109080"/>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35" name="Freihand 34">
                  <a:extLst>
                    <a:ext uri="{FF2B5EF4-FFF2-40B4-BE49-F238E27FC236}">
                      <a16:creationId xmlns:a16="http://schemas.microsoft.com/office/drawing/2014/main" id="{223FE19C-E2A3-4DD9-8A24-0F755841F35A}"/>
                    </a:ext>
                  </a:extLst>
                </p14:cNvPr>
                <p14:cNvContentPartPr/>
                <p14:nvPr/>
              </p14:nvContentPartPr>
              <p14:xfrm>
                <a:off x="10181373" y="2695747"/>
                <a:ext cx="77760" cy="33480"/>
              </p14:xfrm>
            </p:contentPart>
          </mc:Choice>
          <mc:Fallback xmlns="">
            <p:pic>
              <p:nvPicPr>
                <p:cNvPr id="35" name="Freihand 34">
                  <a:extLst>
                    <a:ext uri="{FF2B5EF4-FFF2-40B4-BE49-F238E27FC236}">
                      <a16:creationId xmlns:a16="http://schemas.microsoft.com/office/drawing/2014/main" id="{223FE19C-E2A3-4DD9-8A24-0F755841F35A}"/>
                    </a:ext>
                  </a:extLst>
                </p:cNvPr>
                <p:cNvPicPr/>
                <p:nvPr/>
              </p:nvPicPr>
              <p:blipFill>
                <a:blip r:embed="rId66"/>
                <a:stretch>
                  <a:fillRect/>
                </a:stretch>
              </p:blipFill>
              <p:spPr>
                <a:xfrm>
                  <a:off x="10177053" y="2691427"/>
                  <a:ext cx="86400" cy="42120"/>
                </a:xfrm>
                <a:prstGeom prst="rect">
                  <a:avLst/>
                </a:prstGeom>
              </p:spPr>
            </p:pic>
          </mc:Fallback>
        </mc:AlternateContent>
        <mc:AlternateContent xmlns:mc="http://schemas.openxmlformats.org/markup-compatibility/2006" xmlns:p14="http://schemas.microsoft.com/office/powerpoint/2010/main">
          <mc:Choice Requires="p14">
            <p:contentPart p14:bwMode="auto" r:id="rId67">
              <p14:nvContentPartPr>
                <p14:cNvPr id="36" name="Freihand 35">
                  <a:extLst>
                    <a:ext uri="{FF2B5EF4-FFF2-40B4-BE49-F238E27FC236}">
                      <a16:creationId xmlns:a16="http://schemas.microsoft.com/office/drawing/2014/main" id="{EE551374-47DD-4EE0-9FDB-D81A5031F653}"/>
                    </a:ext>
                  </a:extLst>
                </p14:cNvPr>
                <p14:cNvContentPartPr/>
                <p14:nvPr/>
              </p14:nvContentPartPr>
              <p14:xfrm>
                <a:off x="10014693" y="2758387"/>
                <a:ext cx="41400" cy="2160"/>
              </p14:xfrm>
            </p:contentPart>
          </mc:Choice>
          <mc:Fallback xmlns="">
            <p:pic>
              <p:nvPicPr>
                <p:cNvPr id="36" name="Freihand 35">
                  <a:extLst>
                    <a:ext uri="{FF2B5EF4-FFF2-40B4-BE49-F238E27FC236}">
                      <a16:creationId xmlns:a16="http://schemas.microsoft.com/office/drawing/2014/main" id="{EE551374-47DD-4EE0-9FDB-D81A5031F653}"/>
                    </a:ext>
                  </a:extLst>
                </p:cNvPr>
                <p:cNvPicPr/>
                <p:nvPr/>
              </p:nvPicPr>
              <p:blipFill>
                <a:blip r:embed="rId68"/>
                <a:stretch>
                  <a:fillRect/>
                </a:stretch>
              </p:blipFill>
              <p:spPr>
                <a:xfrm>
                  <a:off x="10010373" y="2754067"/>
                  <a:ext cx="50040" cy="10800"/>
                </a:xfrm>
                <a:prstGeom prst="rect">
                  <a:avLst/>
                </a:prstGeom>
              </p:spPr>
            </p:pic>
          </mc:Fallback>
        </mc:AlternateContent>
        <mc:AlternateContent xmlns:mc="http://schemas.openxmlformats.org/markup-compatibility/2006" xmlns:p14="http://schemas.microsoft.com/office/powerpoint/2010/main">
          <mc:Choice Requires="p14">
            <p:contentPart p14:bwMode="auto" r:id="rId69">
              <p14:nvContentPartPr>
                <p14:cNvPr id="37" name="Freihand 36">
                  <a:extLst>
                    <a:ext uri="{FF2B5EF4-FFF2-40B4-BE49-F238E27FC236}">
                      <a16:creationId xmlns:a16="http://schemas.microsoft.com/office/drawing/2014/main" id="{EDAF23A4-CA59-4BC0-BCE7-96154EF587D2}"/>
                    </a:ext>
                  </a:extLst>
                </p14:cNvPr>
                <p14:cNvContentPartPr/>
                <p14:nvPr/>
              </p14:nvContentPartPr>
              <p14:xfrm>
                <a:off x="9970053" y="1651747"/>
                <a:ext cx="2054520" cy="1112760"/>
              </p14:xfrm>
            </p:contentPart>
          </mc:Choice>
          <mc:Fallback xmlns="">
            <p:pic>
              <p:nvPicPr>
                <p:cNvPr id="37" name="Freihand 36">
                  <a:extLst>
                    <a:ext uri="{FF2B5EF4-FFF2-40B4-BE49-F238E27FC236}">
                      <a16:creationId xmlns:a16="http://schemas.microsoft.com/office/drawing/2014/main" id="{EDAF23A4-CA59-4BC0-BCE7-96154EF587D2}"/>
                    </a:ext>
                  </a:extLst>
                </p:cNvPr>
                <p:cNvPicPr/>
                <p:nvPr/>
              </p:nvPicPr>
              <p:blipFill>
                <a:blip r:embed="rId70"/>
                <a:stretch>
                  <a:fillRect/>
                </a:stretch>
              </p:blipFill>
              <p:spPr>
                <a:xfrm>
                  <a:off x="9965733" y="1647427"/>
                  <a:ext cx="2063160" cy="1121400"/>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40" name="Freihand 39">
                  <a:extLst>
                    <a:ext uri="{FF2B5EF4-FFF2-40B4-BE49-F238E27FC236}">
                      <a16:creationId xmlns:a16="http://schemas.microsoft.com/office/drawing/2014/main" id="{3F630212-6065-4C56-845A-B912950FC23F}"/>
                    </a:ext>
                  </a:extLst>
                </p14:cNvPr>
                <p14:cNvContentPartPr/>
                <p14:nvPr/>
              </p14:nvContentPartPr>
              <p14:xfrm>
                <a:off x="10457493" y="1319467"/>
                <a:ext cx="1364400" cy="1281600"/>
              </p14:xfrm>
            </p:contentPart>
          </mc:Choice>
          <mc:Fallback xmlns="">
            <p:pic>
              <p:nvPicPr>
                <p:cNvPr id="40" name="Freihand 39">
                  <a:extLst>
                    <a:ext uri="{FF2B5EF4-FFF2-40B4-BE49-F238E27FC236}">
                      <a16:creationId xmlns:a16="http://schemas.microsoft.com/office/drawing/2014/main" id="{3F630212-6065-4C56-845A-B912950FC23F}"/>
                    </a:ext>
                  </a:extLst>
                </p:cNvPr>
                <p:cNvPicPr/>
                <p:nvPr/>
              </p:nvPicPr>
              <p:blipFill>
                <a:blip r:embed="rId72"/>
                <a:stretch>
                  <a:fillRect/>
                </a:stretch>
              </p:blipFill>
              <p:spPr>
                <a:xfrm>
                  <a:off x="10453173" y="1315147"/>
                  <a:ext cx="1373040" cy="1290240"/>
                </a:xfrm>
                <a:prstGeom prst="rect">
                  <a:avLst/>
                </a:prstGeom>
              </p:spPr>
            </p:pic>
          </mc:Fallback>
        </mc:AlternateContent>
        <mc:AlternateContent xmlns:mc="http://schemas.openxmlformats.org/markup-compatibility/2006" xmlns:p14="http://schemas.microsoft.com/office/powerpoint/2010/main">
          <mc:Choice Requires="p14">
            <p:contentPart p14:bwMode="auto" r:id="rId73">
              <p14:nvContentPartPr>
                <p14:cNvPr id="42" name="Freihand 41">
                  <a:extLst>
                    <a:ext uri="{FF2B5EF4-FFF2-40B4-BE49-F238E27FC236}">
                      <a16:creationId xmlns:a16="http://schemas.microsoft.com/office/drawing/2014/main" id="{5B4D6ECF-24E8-4BC2-AE5E-98D9AC1DA14B}"/>
                    </a:ext>
                  </a:extLst>
                </p14:cNvPr>
                <p14:cNvContentPartPr/>
                <p14:nvPr/>
              </p14:nvContentPartPr>
              <p14:xfrm>
                <a:off x="11910813" y="1930747"/>
                <a:ext cx="360" cy="360"/>
              </p14:xfrm>
            </p:contentPart>
          </mc:Choice>
          <mc:Fallback xmlns="">
            <p:pic>
              <p:nvPicPr>
                <p:cNvPr id="42" name="Freihand 41">
                  <a:extLst>
                    <a:ext uri="{FF2B5EF4-FFF2-40B4-BE49-F238E27FC236}">
                      <a16:creationId xmlns:a16="http://schemas.microsoft.com/office/drawing/2014/main" id="{5B4D6ECF-24E8-4BC2-AE5E-98D9AC1DA14B}"/>
                    </a:ext>
                  </a:extLst>
                </p:cNvPr>
                <p:cNvPicPr/>
                <p:nvPr/>
              </p:nvPicPr>
              <p:blipFill>
                <a:blip r:embed="rId74"/>
                <a:stretch>
                  <a:fillRect/>
                </a:stretch>
              </p:blipFill>
              <p:spPr>
                <a:xfrm>
                  <a:off x="11906493" y="192642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75">
              <p14:nvContentPartPr>
                <p14:cNvPr id="43" name="Freihand 42">
                  <a:extLst>
                    <a:ext uri="{FF2B5EF4-FFF2-40B4-BE49-F238E27FC236}">
                      <a16:creationId xmlns:a16="http://schemas.microsoft.com/office/drawing/2014/main" id="{232DAC68-081B-411E-8525-1A7D4658FD60}"/>
                    </a:ext>
                  </a:extLst>
                </p14:cNvPr>
                <p14:cNvContentPartPr/>
                <p14:nvPr/>
              </p14:nvContentPartPr>
              <p14:xfrm>
                <a:off x="11892453" y="1922827"/>
                <a:ext cx="18720" cy="14400"/>
              </p14:xfrm>
            </p:contentPart>
          </mc:Choice>
          <mc:Fallback xmlns="">
            <p:pic>
              <p:nvPicPr>
                <p:cNvPr id="43" name="Freihand 42">
                  <a:extLst>
                    <a:ext uri="{FF2B5EF4-FFF2-40B4-BE49-F238E27FC236}">
                      <a16:creationId xmlns:a16="http://schemas.microsoft.com/office/drawing/2014/main" id="{232DAC68-081B-411E-8525-1A7D4658FD60}"/>
                    </a:ext>
                  </a:extLst>
                </p:cNvPr>
                <p:cNvPicPr/>
                <p:nvPr/>
              </p:nvPicPr>
              <p:blipFill>
                <a:blip r:embed="rId76"/>
                <a:stretch>
                  <a:fillRect/>
                </a:stretch>
              </p:blipFill>
              <p:spPr>
                <a:xfrm>
                  <a:off x="11888133" y="1918507"/>
                  <a:ext cx="27360" cy="23040"/>
                </a:xfrm>
                <a:prstGeom prst="rect">
                  <a:avLst/>
                </a:prstGeom>
              </p:spPr>
            </p:pic>
          </mc:Fallback>
        </mc:AlternateContent>
        <mc:AlternateContent xmlns:mc="http://schemas.openxmlformats.org/markup-compatibility/2006" xmlns:p14="http://schemas.microsoft.com/office/powerpoint/2010/main">
          <mc:Choice Requires="p14">
            <p:contentPart p14:bwMode="auto" r:id="rId77">
              <p14:nvContentPartPr>
                <p14:cNvPr id="44" name="Freihand 43">
                  <a:extLst>
                    <a:ext uri="{FF2B5EF4-FFF2-40B4-BE49-F238E27FC236}">
                      <a16:creationId xmlns:a16="http://schemas.microsoft.com/office/drawing/2014/main" id="{37A8D513-5AB8-45DB-996B-C7DF86940B4D}"/>
                    </a:ext>
                  </a:extLst>
                </p14:cNvPr>
                <p14:cNvContentPartPr/>
                <p14:nvPr/>
              </p14:nvContentPartPr>
              <p14:xfrm>
                <a:off x="11880573" y="1914187"/>
                <a:ext cx="6480" cy="141480"/>
              </p14:xfrm>
            </p:contentPart>
          </mc:Choice>
          <mc:Fallback xmlns="">
            <p:pic>
              <p:nvPicPr>
                <p:cNvPr id="44" name="Freihand 43">
                  <a:extLst>
                    <a:ext uri="{FF2B5EF4-FFF2-40B4-BE49-F238E27FC236}">
                      <a16:creationId xmlns:a16="http://schemas.microsoft.com/office/drawing/2014/main" id="{37A8D513-5AB8-45DB-996B-C7DF86940B4D}"/>
                    </a:ext>
                  </a:extLst>
                </p:cNvPr>
                <p:cNvPicPr/>
                <p:nvPr/>
              </p:nvPicPr>
              <p:blipFill>
                <a:blip r:embed="rId78"/>
                <a:stretch>
                  <a:fillRect/>
                </a:stretch>
              </p:blipFill>
              <p:spPr>
                <a:xfrm>
                  <a:off x="11876253" y="1909867"/>
                  <a:ext cx="15120" cy="150120"/>
                </a:xfrm>
                <a:prstGeom prst="rect">
                  <a:avLst/>
                </a:prstGeom>
              </p:spPr>
            </p:pic>
          </mc:Fallback>
        </mc:AlternateContent>
        <mc:AlternateContent xmlns:mc="http://schemas.openxmlformats.org/markup-compatibility/2006" xmlns:p14="http://schemas.microsoft.com/office/powerpoint/2010/main">
          <mc:Choice Requires="p14">
            <p:contentPart p14:bwMode="auto" r:id="rId79">
              <p14:nvContentPartPr>
                <p14:cNvPr id="45" name="Freihand 44">
                  <a:extLst>
                    <a:ext uri="{FF2B5EF4-FFF2-40B4-BE49-F238E27FC236}">
                      <a16:creationId xmlns:a16="http://schemas.microsoft.com/office/drawing/2014/main" id="{B9223D52-63B0-41D6-A28A-D6961391A0E0}"/>
                    </a:ext>
                  </a:extLst>
                </p14:cNvPr>
                <p14:cNvContentPartPr/>
                <p14:nvPr/>
              </p14:nvContentPartPr>
              <p14:xfrm>
                <a:off x="11807493" y="1840747"/>
                <a:ext cx="115920" cy="131760"/>
              </p14:xfrm>
            </p:contentPart>
          </mc:Choice>
          <mc:Fallback xmlns="">
            <p:pic>
              <p:nvPicPr>
                <p:cNvPr id="45" name="Freihand 44">
                  <a:extLst>
                    <a:ext uri="{FF2B5EF4-FFF2-40B4-BE49-F238E27FC236}">
                      <a16:creationId xmlns:a16="http://schemas.microsoft.com/office/drawing/2014/main" id="{B9223D52-63B0-41D6-A28A-D6961391A0E0}"/>
                    </a:ext>
                  </a:extLst>
                </p:cNvPr>
                <p:cNvPicPr/>
                <p:nvPr/>
              </p:nvPicPr>
              <p:blipFill>
                <a:blip r:embed="rId80"/>
                <a:stretch>
                  <a:fillRect/>
                </a:stretch>
              </p:blipFill>
              <p:spPr>
                <a:xfrm>
                  <a:off x="11803173" y="1836427"/>
                  <a:ext cx="124560" cy="140400"/>
                </a:xfrm>
                <a:prstGeom prst="rect">
                  <a:avLst/>
                </a:prstGeom>
              </p:spPr>
            </p:pic>
          </mc:Fallback>
        </mc:AlternateContent>
        <mc:AlternateContent xmlns:mc="http://schemas.openxmlformats.org/markup-compatibility/2006" xmlns:p14="http://schemas.microsoft.com/office/powerpoint/2010/main">
          <mc:Choice Requires="p14">
            <p:contentPart p14:bwMode="auto" r:id="rId81">
              <p14:nvContentPartPr>
                <p14:cNvPr id="46" name="Freihand 45">
                  <a:extLst>
                    <a:ext uri="{FF2B5EF4-FFF2-40B4-BE49-F238E27FC236}">
                      <a16:creationId xmlns:a16="http://schemas.microsoft.com/office/drawing/2014/main" id="{F53A8E55-125A-49B5-A98F-15447A6CF150}"/>
                    </a:ext>
                  </a:extLst>
                </p14:cNvPr>
                <p14:cNvContentPartPr/>
                <p14:nvPr/>
              </p14:nvContentPartPr>
              <p14:xfrm>
                <a:off x="11677893" y="2260147"/>
                <a:ext cx="62280" cy="143280"/>
              </p14:xfrm>
            </p:contentPart>
          </mc:Choice>
          <mc:Fallback xmlns="">
            <p:pic>
              <p:nvPicPr>
                <p:cNvPr id="46" name="Freihand 45">
                  <a:extLst>
                    <a:ext uri="{FF2B5EF4-FFF2-40B4-BE49-F238E27FC236}">
                      <a16:creationId xmlns:a16="http://schemas.microsoft.com/office/drawing/2014/main" id="{F53A8E55-125A-49B5-A98F-15447A6CF150}"/>
                    </a:ext>
                  </a:extLst>
                </p:cNvPr>
                <p:cNvPicPr/>
                <p:nvPr/>
              </p:nvPicPr>
              <p:blipFill>
                <a:blip r:embed="rId82"/>
                <a:stretch>
                  <a:fillRect/>
                </a:stretch>
              </p:blipFill>
              <p:spPr>
                <a:xfrm>
                  <a:off x="11673573" y="2255827"/>
                  <a:ext cx="70920" cy="151920"/>
                </a:xfrm>
                <a:prstGeom prst="rect">
                  <a:avLst/>
                </a:prstGeom>
              </p:spPr>
            </p:pic>
          </mc:Fallback>
        </mc:AlternateContent>
        <mc:AlternateContent xmlns:mc="http://schemas.openxmlformats.org/markup-compatibility/2006" xmlns:p14="http://schemas.microsoft.com/office/powerpoint/2010/main">
          <mc:Choice Requires="p14">
            <p:contentPart p14:bwMode="auto" r:id="rId83">
              <p14:nvContentPartPr>
                <p14:cNvPr id="47" name="Freihand 46">
                  <a:extLst>
                    <a:ext uri="{FF2B5EF4-FFF2-40B4-BE49-F238E27FC236}">
                      <a16:creationId xmlns:a16="http://schemas.microsoft.com/office/drawing/2014/main" id="{5A975AE2-A4DD-48D0-ACE4-278CAA405CC8}"/>
                    </a:ext>
                  </a:extLst>
                </p14:cNvPr>
                <p14:cNvContentPartPr/>
                <p14:nvPr/>
              </p14:nvContentPartPr>
              <p14:xfrm>
                <a:off x="11736933" y="2328907"/>
                <a:ext cx="168480" cy="61560"/>
              </p14:xfrm>
            </p:contentPart>
          </mc:Choice>
          <mc:Fallback xmlns="">
            <p:pic>
              <p:nvPicPr>
                <p:cNvPr id="47" name="Freihand 46">
                  <a:extLst>
                    <a:ext uri="{FF2B5EF4-FFF2-40B4-BE49-F238E27FC236}">
                      <a16:creationId xmlns:a16="http://schemas.microsoft.com/office/drawing/2014/main" id="{5A975AE2-A4DD-48D0-ACE4-278CAA405CC8}"/>
                    </a:ext>
                  </a:extLst>
                </p:cNvPr>
                <p:cNvPicPr/>
                <p:nvPr/>
              </p:nvPicPr>
              <p:blipFill>
                <a:blip r:embed="rId84"/>
                <a:stretch>
                  <a:fillRect/>
                </a:stretch>
              </p:blipFill>
              <p:spPr>
                <a:xfrm>
                  <a:off x="11732613" y="2324587"/>
                  <a:ext cx="177120" cy="70200"/>
                </a:xfrm>
                <a:prstGeom prst="rect">
                  <a:avLst/>
                </a:prstGeom>
              </p:spPr>
            </p:pic>
          </mc:Fallback>
        </mc:AlternateContent>
        <mc:AlternateContent xmlns:mc="http://schemas.openxmlformats.org/markup-compatibility/2006" xmlns:p14="http://schemas.microsoft.com/office/powerpoint/2010/main">
          <mc:Choice Requires="p14">
            <p:contentPart p14:bwMode="auto" r:id="rId85">
              <p14:nvContentPartPr>
                <p14:cNvPr id="48" name="Freihand 47">
                  <a:extLst>
                    <a:ext uri="{FF2B5EF4-FFF2-40B4-BE49-F238E27FC236}">
                      <a16:creationId xmlns:a16="http://schemas.microsoft.com/office/drawing/2014/main" id="{5E88BDC9-5577-41CA-BF6F-144EE160701C}"/>
                    </a:ext>
                  </a:extLst>
                </p14:cNvPr>
                <p14:cNvContentPartPr/>
                <p14:nvPr/>
              </p14:nvContentPartPr>
              <p14:xfrm>
                <a:off x="11872653" y="2305147"/>
                <a:ext cx="77040" cy="214200"/>
              </p14:xfrm>
            </p:contentPart>
          </mc:Choice>
          <mc:Fallback xmlns="">
            <p:pic>
              <p:nvPicPr>
                <p:cNvPr id="48" name="Freihand 47">
                  <a:extLst>
                    <a:ext uri="{FF2B5EF4-FFF2-40B4-BE49-F238E27FC236}">
                      <a16:creationId xmlns:a16="http://schemas.microsoft.com/office/drawing/2014/main" id="{5E88BDC9-5577-41CA-BF6F-144EE160701C}"/>
                    </a:ext>
                  </a:extLst>
                </p:cNvPr>
                <p:cNvPicPr/>
                <p:nvPr/>
              </p:nvPicPr>
              <p:blipFill>
                <a:blip r:embed="rId86"/>
                <a:stretch>
                  <a:fillRect/>
                </a:stretch>
              </p:blipFill>
              <p:spPr>
                <a:xfrm>
                  <a:off x="11868333" y="2300827"/>
                  <a:ext cx="85680" cy="222840"/>
                </a:xfrm>
                <a:prstGeom prst="rect">
                  <a:avLst/>
                </a:prstGeom>
              </p:spPr>
            </p:pic>
          </mc:Fallback>
        </mc:AlternateContent>
        <mc:AlternateContent xmlns:mc="http://schemas.openxmlformats.org/markup-compatibility/2006" xmlns:p14="http://schemas.microsoft.com/office/powerpoint/2010/main">
          <mc:Choice Requires="p14">
            <p:contentPart p14:bwMode="auto" r:id="rId87">
              <p14:nvContentPartPr>
                <p14:cNvPr id="49" name="Freihand 48">
                  <a:extLst>
                    <a:ext uri="{FF2B5EF4-FFF2-40B4-BE49-F238E27FC236}">
                      <a16:creationId xmlns:a16="http://schemas.microsoft.com/office/drawing/2014/main" id="{588B4767-B35D-48F3-83AE-C89309899DED}"/>
                    </a:ext>
                  </a:extLst>
                </p14:cNvPr>
                <p14:cNvContentPartPr/>
                <p14:nvPr/>
              </p14:nvContentPartPr>
              <p14:xfrm>
                <a:off x="11619933" y="2557867"/>
                <a:ext cx="295920" cy="148680"/>
              </p14:xfrm>
            </p:contentPart>
          </mc:Choice>
          <mc:Fallback xmlns="">
            <p:pic>
              <p:nvPicPr>
                <p:cNvPr id="49" name="Freihand 48">
                  <a:extLst>
                    <a:ext uri="{FF2B5EF4-FFF2-40B4-BE49-F238E27FC236}">
                      <a16:creationId xmlns:a16="http://schemas.microsoft.com/office/drawing/2014/main" id="{588B4767-B35D-48F3-83AE-C89309899DED}"/>
                    </a:ext>
                  </a:extLst>
                </p:cNvPr>
                <p:cNvPicPr/>
                <p:nvPr/>
              </p:nvPicPr>
              <p:blipFill>
                <a:blip r:embed="rId88"/>
                <a:stretch>
                  <a:fillRect/>
                </a:stretch>
              </p:blipFill>
              <p:spPr>
                <a:xfrm>
                  <a:off x="11615613" y="2553547"/>
                  <a:ext cx="304560" cy="157320"/>
                </a:xfrm>
                <a:prstGeom prst="rect">
                  <a:avLst/>
                </a:prstGeom>
              </p:spPr>
            </p:pic>
          </mc:Fallback>
        </mc:AlternateContent>
        <mc:AlternateContent xmlns:mc="http://schemas.openxmlformats.org/markup-compatibility/2006" xmlns:p14="http://schemas.microsoft.com/office/powerpoint/2010/main">
          <mc:Choice Requires="p14">
            <p:contentPart p14:bwMode="auto" r:id="rId89">
              <p14:nvContentPartPr>
                <p14:cNvPr id="51" name="Freihand 50">
                  <a:extLst>
                    <a:ext uri="{FF2B5EF4-FFF2-40B4-BE49-F238E27FC236}">
                      <a16:creationId xmlns:a16="http://schemas.microsoft.com/office/drawing/2014/main" id="{62882A27-5432-4C30-AE52-2A6FB20DF936}"/>
                    </a:ext>
                  </a:extLst>
                </p14:cNvPr>
                <p14:cNvContentPartPr/>
                <p14:nvPr/>
              </p14:nvContentPartPr>
              <p14:xfrm>
                <a:off x="11650533" y="2770987"/>
                <a:ext cx="66240" cy="128880"/>
              </p14:xfrm>
            </p:contentPart>
          </mc:Choice>
          <mc:Fallback xmlns="">
            <p:pic>
              <p:nvPicPr>
                <p:cNvPr id="51" name="Freihand 50">
                  <a:extLst>
                    <a:ext uri="{FF2B5EF4-FFF2-40B4-BE49-F238E27FC236}">
                      <a16:creationId xmlns:a16="http://schemas.microsoft.com/office/drawing/2014/main" id="{62882A27-5432-4C30-AE52-2A6FB20DF936}"/>
                    </a:ext>
                  </a:extLst>
                </p:cNvPr>
                <p:cNvPicPr/>
                <p:nvPr/>
              </p:nvPicPr>
              <p:blipFill>
                <a:blip r:embed="rId90"/>
                <a:stretch>
                  <a:fillRect/>
                </a:stretch>
              </p:blipFill>
              <p:spPr>
                <a:xfrm>
                  <a:off x="11646213" y="2766667"/>
                  <a:ext cx="74880" cy="137520"/>
                </a:xfrm>
                <a:prstGeom prst="rect">
                  <a:avLst/>
                </a:prstGeom>
              </p:spPr>
            </p:pic>
          </mc:Fallback>
        </mc:AlternateContent>
        <mc:AlternateContent xmlns:mc="http://schemas.openxmlformats.org/markup-compatibility/2006" xmlns:p14="http://schemas.microsoft.com/office/powerpoint/2010/main">
          <mc:Choice Requires="p14">
            <p:contentPart p14:bwMode="auto" r:id="rId91">
              <p14:nvContentPartPr>
                <p14:cNvPr id="53" name="Freihand 52">
                  <a:extLst>
                    <a:ext uri="{FF2B5EF4-FFF2-40B4-BE49-F238E27FC236}">
                      <a16:creationId xmlns:a16="http://schemas.microsoft.com/office/drawing/2014/main" id="{FD761399-ECF1-44EA-9E35-6953697308DC}"/>
                    </a:ext>
                  </a:extLst>
                </p14:cNvPr>
                <p14:cNvContentPartPr/>
                <p14:nvPr/>
              </p14:nvContentPartPr>
              <p14:xfrm>
                <a:off x="11739813" y="2787187"/>
                <a:ext cx="299520" cy="147240"/>
              </p14:xfrm>
            </p:contentPart>
          </mc:Choice>
          <mc:Fallback xmlns="">
            <p:pic>
              <p:nvPicPr>
                <p:cNvPr id="53" name="Freihand 52">
                  <a:extLst>
                    <a:ext uri="{FF2B5EF4-FFF2-40B4-BE49-F238E27FC236}">
                      <a16:creationId xmlns:a16="http://schemas.microsoft.com/office/drawing/2014/main" id="{FD761399-ECF1-44EA-9E35-6953697308DC}"/>
                    </a:ext>
                  </a:extLst>
                </p:cNvPr>
                <p:cNvPicPr/>
                <p:nvPr/>
              </p:nvPicPr>
              <p:blipFill>
                <a:blip r:embed="rId92"/>
                <a:stretch>
                  <a:fillRect/>
                </a:stretch>
              </p:blipFill>
              <p:spPr>
                <a:xfrm>
                  <a:off x="11735493" y="2782867"/>
                  <a:ext cx="308160" cy="155880"/>
                </a:xfrm>
                <a:prstGeom prst="rect">
                  <a:avLst/>
                </a:prstGeom>
              </p:spPr>
            </p:pic>
          </mc:Fallback>
        </mc:AlternateContent>
        <mc:AlternateContent xmlns:mc="http://schemas.openxmlformats.org/markup-compatibility/2006" xmlns:p14="http://schemas.microsoft.com/office/powerpoint/2010/main">
          <mc:Choice Requires="p14">
            <p:contentPart p14:bwMode="auto" r:id="rId93">
              <p14:nvContentPartPr>
                <p14:cNvPr id="55" name="Freihand 54">
                  <a:extLst>
                    <a:ext uri="{FF2B5EF4-FFF2-40B4-BE49-F238E27FC236}">
                      <a16:creationId xmlns:a16="http://schemas.microsoft.com/office/drawing/2014/main" id="{77D6C22D-B635-4F05-966F-C80B5F999E39}"/>
                    </a:ext>
                  </a:extLst>
                </p14:cNvPr>
                <p14:cNvContentPartPr/>
                <p14:nvPr/>
              </p14:nvContentPartPr>
              <p14:xfrm>
                <a:off x="10389813" y="1688467"/>
                <a:ext cx="1665000" cy="975960"/>
              </p14:xfrm>
            </p:contentPart>
          </mc:Choice>
          <mc:Fallback xmlns="">
            <p:pic>
              <p:nvPicPr>
                <p:cNvPr id="55" name="Freihand 54">
                  <a:extLst>
                    <a:ext uri="{FF2B5EF4-FFF2-40B4-BE49-F238E27FC236}">
                      <a16:creationId xmlns:a16="http://schemas.microsoft.com/office/drawing/2014/main" id="{77D6C22D-B635-4F05-966F-C80B5F999E39}"/>
                    </a:ext>
                  </a:extLst>
                </p:cNvPr>
                <p:cNvPicPr/>
                <p:nvPr/>
              </p:nvPicPr>
              <p:blipFill>
                <a:blip r:embed="rId94"/>
                <a:stretch>
                  <a:fillRect/>
                </a:stretch>
              </p:blipFill>
              <p:spPr>
                <a:xfrm>
                  <a:off x="10385493" y="1684147"/>
                  <a:ext cx="1673640" cy="984600"/>
                </a:xfrm>
                <a:prstGeom prst="rect">
                  <a:avLst/>
                </a:prstGeom>
              </p:spPr>
            </p:pic>
          </mc:Fallback>
        </mc:AlternateContent>
        <mc:AlternateContent xmlns:mc="http://schemas.openxmlformats.org/markup-compatibility/2006" xmlns:p14="http://schemas.microsoft.com/office/powerpoint/2010/main">
          <mc:Choice Requires="p14">
            <p:contentPart p14:bwMode="auto" r:id="rId95">
              <p14:nvContentPartPr>
                <p14:cNvPr id="56" name="Freihand 55">
                  <a:extLst>
                    <a:ext uri="{FF2B5EF4-FFF2-40B4-BE49-F238E27FC236}">
                      <a16:creationId xmlns:a16="http://schemas.microsoft.com/office/drawing/2014/main" id="{9B6E08C2-ED0B-41B0-B723-1954864DBCFA}"/>
                    </a:ext>
                  </a:extLst>
                </p14:cNvPr>
                <p14:cNvContentPartPr/>
                <p14:nvPr/>
              </p14:nvContentPartPr>
              <p14:xfrm>
                <a:off x="10556853" y="1708267"/>
                <a:ext cx="1496880" cy="870840"/>
              </p14:xfrm>
            </p:contentPart>
          </mc:Choice>
          <mc:Fallback xmlns="">
            <p:pic>
              <p:nvPicPr>
                <p:cNvPr id="56" name="Freihand 55">
                  <a:extLst>
                    <a:ext uri="{FF2B5EF4-FFF2-40B4-BE49-F238E27FC236}">
                      <a16:creationId xmlns:a16="http://schemas.microsoft.com/office/drawing/2014/main" id="{9B6E08C2-ED0B-41B0-B723-1954864DBCFA}"/>
                    </a:ext>
                  </a:extLst>
                </p:cNvPr>
                <p:cNvPicPr/>
                <p:nvPr/>
              </p:nvPicPr>
              <p:blipFill>
                <a:blip r:embed="rId96"/>
                <a:stretch>
                  <a:fillRect/>
                </a:stretch>
              </p:blipFill>
              <p:spPr>
                <a:xfrm>
                  <a:off x="10552533" y="1703947"/>
                  <a:ext cx="1505520" cy="879480"/>
                </a:xfrm>
                <a:prstGeom prst="rect">
                  <a:avLst/>
                </a:prstGeom>
              </p:spPr>
            </p:pic>
          </mc:Fallback>
        </mc:AlternateContent>
        <mc:AlternateContent xmlns:mc="http://schemas.openxmlformats.org/markup-compatibility/2006" xmlns:p14="http://schemas.microsoft.com/office/powerpoint/2010/main">
          <mc:Choice Requires="p14">
            <p:contentPart p14:bwMode="auto" r:id="rId97">
              <p14:nvContentPartPr>
                <p14:cNvPr id="58" name="Freihand 57">
                  <a:extLst>
                    <a:ext uri="{FF2B5EF4-FFF2-40B4-BE49-F238E27FC236}">
                      <a16:creationId xmlns:a16="http://schemas.microsoft.com/office/drawing/2014/main" id="{9C9CE347-B26A-4D9A-86F4-DDB8AA0EF8C3}"/>
                    </a:ext>
                  </a:extLst>
                </p14:cNvPr>
                <p14:cNvContentPartPr/>
                <p14:nvPr/>
              </p14:nvContentPartPr>
              <p14:xfrm>
                <a:off x="7196973" y="1247827"/>
                <a:ext cx="2437200" cy="120240"/>
              </p14:xfrm>
            </p:contentPart>
          </mc:Choice>
          <mc:Fallback xmlns="">
            <p:pic>
              <p:nvPicPr>
                <p:cNvPr id="58" name="Freihand 57">
                  <a:extLst>
                    <a:ext uri="{FF2B5EF4-FFF2-40B4-BE49-F238E27FC236}">
                      <a16:creationId xmlns:a16="http://schemas.microsoft.com/office/drawing/2014/main" id="{9C9CE347-B26A-4D9A-86F4-DDB8AA0EF8C3}"/>
                    </a:ext>
                  </a:extLst>
                </p:cNvPr>
                <p:cNvPicPr/>
                <p:nvPr/>
              </p:nvPicPr>
              <p:blipFill>
                <a:blip r:embed="rId98"/>
                <a:stretch>
                  <a:fillRect/>
                </a:stretch>
              </p:blipFill>
              <p:spPr>
                <a:xfrm>
                  <a:off x="7192653" y="1243507"/>
                  <a:ext cx="2445840" cy="128880"/>
                </a:xfrm>
                <a:prstGeom prst="rect">
                  <a:avLst/>
                </a:prstGeom>
              </p:spPr>
            </p:pic>
          </mc:Fallback>
        </mc:AlternateContent>
        <mc:AlternateContent xmlns:mc="http://schemas.openxmlformats.org/markup-compatibility/2006" xmlns:p14="http://schemas.microsoft.com/office/powerpoint/2010/main">
          <mc:Choice Requires="p14">
            <p:contentPart p14:bwMode="auto" r:id="rId99">
              <p14:nvContentPartPr>
                <p14:cNvPr id="68" name="Freihand 67">
                  <a:extLst>
                    <a:ext uri="{FF2B5EF4-FFF2-40B4-BE49-F238E27FC236}">
                      <a16:creationId xmlns:a16="http://schemas.microsoft.com/office/drawing/2014/main" id="{E0BF5818-6961-46F9-80BA-E55EA62ADE45}"/>
                    </a:ext>
                  </a:extLst>
                </p14:cNvPr>
                <p14:cNvContentPartPr/>
                <p14:nvPr/>
              </p14:nvContentPartPr>
              <p14:xfrm>
                <a:off x="11174973" y="2162227"/>
                <a:ext cx="484560" cy="401760"/>
              </p14:xfrm>
            </p:contentPart>
          </mc:Choice>
          <mc:Fallback xmlns="">
            <p:pic>
              <p:nvPicPr>
                <p:cNvPr id="68" name="Freihand 67">
                  <a:extLst>
                    <a:ext uri="{FF2B5EF4-FFF2-40B4-BE49-F238E27FC236}">
                      <a16:creationId xmlns:a16="http://schemas.microsoft.com/office/drawing/2014/main" id="{E0BF5818-6961-46F9-80BA-E55EA62ADE45}"/>
                    </a:ext>
                  </a:extLst>
                </p:cNvPr>
                <p:cNvPicPr/>
                <p:nvPr/>
              </p:nvPicPr>
              <p:blipFill>
                <a:blip r:embed="rId100"/>
                <a:stretch>
                  <a:fillRect/>
                </a:stretch>
              </p:blipFill>
              <p:spPr>
                <a:xfrm>
                  <a:off x="11170653" y="2157907"/>
                  <a:ext cx="493200" cy="410400"/>
                </a:xfrm>
                <a:prstGeom prst="rect">
                  <a:avLst/>
                </a:prstGeom>
              </p:spPr>
            </p:pic>
          </mc:Fallback>
        </mc:AlternateContent>
        <mc:AlternateContent xmlns:mc="http://schemas.openxmlformats.org/markup-compatibility/2006" xmlns:p14="http://schemas.microsoft.com/office/powerpoint/2010/main">
          <mc:Choice Requires="p14">
            <p:contentPart p14:bwMode="auto" r:id="rId101">
              <p14:nvContentPartPr>
                <p14:cNvPr id="69" name="Freihand 68">
                  <a:extLst>
                    <a:ext uri="{FF2B5EF4-FFF2-40B4-BE49-F238E27FC236}">
                      <a16:creationId xmlns:a16="http://schemas.microsoft.com/office/drawing/2014/main" id="{1D55629E-E099-4AAA-A0B9-62C940154883}"/>
                    </a:ext>
                  </a:extLst>
                </p14:cNvPr>
                <p14:cNvContentPartPr/>
                <p14:nvPr/>
              </p14:nvContentPartPr>
              <p14:xfrm>
                <a:off x="3387813" y="2076187"/>
                <a:ext cx="7013520" cy="1921680"/>
              </p14:xfrm>
            </p:contentPart>
          </mc:Choice>
          <mc:Fallback xmlns="">
            <p:pic>
              <p:nvPicPr>
                <p:cNvPr id="69" name="Freihand 68">
                  <a:extLst>
                    <a:ext uri="{FF2B5EF4-FFF2-40B4-BE49-F238E27FC236}">
                      <a16:creationId xmlns:a16="http://schemas.microsoft.com/office/drawing/2014/main" id="{1D55629E-E099-4AAA-A0B9-62C940154883}"/>
                    </a:ext>
                  </a:extLst>
                </p:cNvPr>
                <p:cNvPicPr/>
                <p:nvPr/>
              </p:nvPicPr>
              <p:blipFill>
                <a:blip r:embed="rId102"/>
                <a:stretch>
                  <a:fillRect/>
                </a:stretch>
              </p:blipFill>
              <p:spPr>
                <a:xfrm>
                  <a:off x="3383493" y="2071867"/>
                  <a:ext cx="7022160" cy="1930320"/>
                </a:xfrm>
                <a:prstGeom prst="rect">
                  <a:avLst/>
                </a:prstGeom>
              </p:spPr>
            </p:pic>
          </mc:Fallback>
        </mc:AlternateContent>
        <mc:AlternateContent xmlns:mc="http://schemas.openxmlformats.org/markup-compatibility/2006" xmlns:p14="http://schemas.microsoft.com/office/powerpoint/2010/main">
          <mc:Choice Requires="p14">
            <p:contentPart p14:bwMode="auto" r:id="rId103">
              <p14:nvContentPartPr>
                <p14:cNvPr id="70" name="Freihand 69">
                  <a:extLst>
                    <a:ext uri="{FF2B5EF4-FFF2-40B4-BE49-F238E27FC236}">
                      <a16:creationId xmlns:a16="http://schemas.microsoft.com/office/drawing/2014/main" id="{101FFF5E-B22A-4215-BC38-433D1BECF85A}"/>
                    </a:ext>
                  </a:extLst>
                </p14:cNvPr>
                <p14:cNvContentPartPr/>
                <p14:nvPr/>
              </p14:nvContentPartPr>
              <p14:xfrm>
                <a:off x="3218613" y="3664867"/>
                <a:ext cx="537120" cy="588240"/>
              </p14:xfrm>
            </p:contentPart>
          </mc:Choice>
          <mc:Fallback xmlns="">
            <p:pic>
              <p:nvPicPr>
                <p:cNvPr id="70" name="Freihand 69">
                  <a:extLst>
                    <a:ext uri="{FF2B5EF4-FFF2-40B4-BE49-F238E27FC236}">
                      <a16:creationId xmlns:a16="http://schemas.microsoft.com/office/drawing/2014/main" id="{101FFF5E-B22A-4215-BC38-433D1BECF85A}"/>
                    </a:ext>
                  </a:extLst>
                </p:cNvPr>
                <p:cNvPicPr/>
                <p:nvPr/>
              </p:nvPicPr>
              <p:blipFill>
                <a:blip r:embed="rId104"/>
                <a:stretch>
                  <a:fillRect/>
                </a:stretch>
              </p:blipFill>
              <p:spPr>
                <a:xfrm>
                  <a:off x="3214293" y="3660547"/>
                  <a:ext cx="545760" cy="596880"/>
                </a:xfrm>
                <a:prstGeom prst="rect">
                  <a:avLst/>
                </a:prstGeom>
              </p:spPr>
            </p:pic>
          </mc:Fallback>
        </mc:AlternateContent>
        <mc:AlternateContent xmlns:mc="http://schemas.openxmlformats.org/markup-compatibility/2006" xmlns:p14="http://schemas.microsoft.com/office/powerpoint/2010/main">
          <mc:Choice Requires="p14">
            <p:contentPart p14:bwMode="auto" r:id="rId105">
              <p14:nvContentPartPr>
                <p14:cNvPr id="72" name="Freihand 71">
                  <a:extLst>
                    <a:ext uri="{FF2B5EF4-FFF2-40B4-BE49-F238E27FC236}">
                      <a16:creationId xmlns:a16="http://schemas.microsoft.com/office/drawing/2014/main" id="{8D1D32EF-779C-4091-8A51-47C67ED6F75D}"/>
                    </a:ext>
                  </a:extLst>
                </p14:cNvPr>
                <p14:cNvContentPartPr/>
                <p14:nvPr/>
              </p14:nvContentPartPr>
              <p14:xfrm>
                <a:off x="8021733" y="2614027"/>
                <a:ext cx="3257280" cy="3043800"/>
              </p14:xfrm>
            </p:contentPart>
          </mc:Choice>
          <mc:Fallback xmlns="">
            <p:pic>
              <p:nvPicPr>
                <p:cNvPr id="72" name="Freihand 71">
                  <a:extLst>
                    <a:ext uri="{FF2B5EF4-FFF2-40B4-BE49-F238E27FC236}">
                      <a16:creationId xmlns:a16="http://schemas.microsoft.com/office/drawing/2014/main" id="{8D1D32EF-779C-4091-8A51-47C67ED6F75D}"/>
                    </a:ext>
                  </a:extLst>
                </p:cNvPr>
                <p:cNvPicPr/>
                <p:nvPr/>
              </p:nvPicPr>
              <p:blipFill>
                <a:blip r:embed="rId106"/>
                <a:stretch>
                  <a:fillRect/>
                </a:stretch>
              </p:blipFill>
              <p:spPr>
                <a:xfrm>
                  <a:off x="8017413" y="2609707"/>
                  <a:ext cx="3265920" cy="3052440"/>
                </a:xfrm>
                <a:prstGeom prst="rect">
                  <a:avLst/>
                </a:prstGeom>
              </p:spPr>
            </p:pic>
          </mc:Fallback>
        </mc:AlternateContent>
        <mc:AlternateContent xmlns:mc="http://schemas.openxmlformats.org/markup-compatibility/2006" xmlns:p14="http://schemas.microsoft.com/office/powerpoint/2010/main">
          <mc:Choice Requires="p14">
            <p:contentPart p14:bwMode="auto" r:id="rId107">
              <p14:nvContentPartPr>
                <p14:cNvPr id="73" name="Freihand 72">
                  <a:extLst>
                    <a:ext uri="{FF2B5EF4-FFF2-40B4-BE49-F238E27FC236}">
                      <a16:creationId xmlns:a16="http://schemas.microsoft.com/office/drawing/2014/main" id="{E626C4EA-17B1-4C4A-A602-CCE8F5865765}"/>
                    </a:ext>
                  </a:extLst>
                </p14:cNvPr>
                <p14:cNvContentPartPr/>
                <p14:nvPr/>
              </p14:nvContentPartPr>
              <p14:xfrm>
                <a:off x="7989333" y="5399707"/>
                <a:ext cx="439920" cy="371160"/>
              </p14:xfrm>
            </p:contentPart>
          </mc:Choice>
          <mc:Fallback xmlns="">
            <p:pic>
              <p:nvPicPr>
                <p:cNvPr id="73" name="Freihand 72">
                  <a:extLst>
                    <a:ext uri="{FF2B5EF4-FFF2-40B4-BE49-F238E27FC236}">
                      <a16:creationId xmlns:a16="http://schemas.microsoft.com/office/drawing/2014/main" id="{E626C4EA-17B1-4C4A-A602-CCE8F5865765}"/>
                    </a:ext>
                  </a:extLst>
                </p:cNvPr>
                <p:cNvPicPr/>
                <p:nvPr/>
              </p:nvPicPr>
              <p:blipFill>
                <a:blip r:embed="rId108"/>
                <a:stretch>
                  <a:fillRect/>
                </a:stretch>
              </p:blipFill>
              <p:spPr>
                <a:xfrm>
                  <a:off x="7985013" y="5395387"/>
                  <a:ext cx="448560" cy="379800"/>
                </a:xfrm>
                <a:prstGeom prst="rect">
                  <a:avLst/>
                </a:prstGeom>
              </p:spPr>
            </p:pic>
          </mc:Fallback>
        </mc:AlternateContent>
      </p:grpSp>
    </p:spTree>
    <p:extLst>
      <p:ext uri="{BB962C8B-B14F-4D97-AF65-F5344CB8AC3E}">
        <p14:creationId xmlns:p14="http://schemas.microsoft.com/office/powerpoint/2010/main" val="2009993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hteck 8"/>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2" name="Title 1">
            <a:extLst>
              <a:ext uri="{FF2B5EF4-FFF2-40B4-BE49-F238E27FC236}">
                <a16:creationId xmlns:a16="http://schemas.microsoft.com/office/drawing/2014/main" id="{C862B045-AA89-3885-6700-7B87BF152F6F}"/>
              </a:ext>
            </a:extLst>
          </p:cNvPr>
          <p:cNvSpPr txBox="1">
            <a:spLocks/>
          </p:cNvSpPr>
          <p:nvPr/>
        </p:nvSpPr>
        <p:spPr>
          <a:xfrm>
            <a:off x="457200" y="274638"/>
            <a:ext cx="8229600" cy="706090"/>
          </a:xfrm>
          <a:prstGeom prst="rect">
            <a:avLst/>
          </a:prstGeom>
        </p:spPr>
        <p:txBody>
          <a:bodyPr>
            <a:normAutofit fontScale="97500" lnSpcReduction="10000"/>
          </a:bodyPr>
          <a:lstStyle>
            <a:lvl1pPr algn="ctr" rtl="0" hangingPunct="0">
              <a:tabLst/>
              <a:defRPr lang="de-DE" sz="4400" b="0" i="0" u="none" strike="noStrike" kern="1200">
                <a:ln>
                  <a:noFill/>
                </a:ln>
                <a:latin typeface="Arial" pitchFamily="18"/>
              </a:defRPr>
            </a:lvl1pPr>
          </a:lstStyle>
          <a:p>
            <a:r>
              <a:rPr lang="en-US" dirty="0">
                <a:solidFill>
                  <a:sysClr val="windowText" lastClr="000000"/>
                </a:solidFill>
              </a:rPr>
              <a:t>Output Gaps: Two kinds of Costs</a:t>
            </a:r>
          </a:p>
        </p:txBody>
      </p:sp>
      <p:sp>
        <p:nvSpPr>
          <p:cNvPr id="3" name="Textfeld 2">
            <a:extLst>
              <a:ext uri="{FF2B5EF4-FFF2-40B4-BE49-F238E27FC236}">
                <a16:creationId xmlns:a16="http://schemas.microsoft.com/office/drawing/2014/main" id="{795416F4-638F-11A8-4EEA-B6BFC671A1EA}"/>
              </a:ext>
            </a:extLst>
          </p:cNvPr>
          <p:cNvSpPr txBox="1"/>
          <p:nvPr/>
        </p:nvSpPr>
        <p:spPr>
          <a:xfrm>
            <a:off x="791840" y="961919"/>
            <a:ext cx="9001000" cy="5688632"/>
          </a:xfrm>
          <a:prstGeom prst="rect">
            <a:avLst/>
          </a:prstGeom>
          <a:noFill/>
        </p:spPr>
        <p:txBody>
          <a:bodyPr wrap="square" rtlCol="0">
            <a:noAutofit/>
          </a:bodyPr>
          <a:lstStyle/>
          <a:p>
            <a:endParaRPr lang="en-US" sz="2400" b="1" dirty="0"/>
          </a:p>
          <a:p>
            <a:endParaRPr lang="en-US" sz="2400" b="1" dirty="0"/>
          </a:p>
          <a:p>
            <a:r>
              <a:rPr lang="en-US" sz="2400" b="1" dirty="0"/>
              <a:t>(Y – Y*)/Y* &gt; 0 	expansionary gap</a:t>
            </a:r>
          </a:p>
          <a:p>
            <a:endParaRPr lang="en-US" sz="2400" b="1" dirty="0"/>
          </a:p>
          <a:p>
            <a:pPr marL="342900" indent="-342900">
              <a:buFont typeface="Arial" panose="020B0604020202020204" pitchFamily="34" charset="0"/>
              <a:buChar char="•"/>
            </a:pPr>
            <a:r>
              <a:rPr lang="en-US" sz="2400" b="1" dirty="0"/>
              <a:t>inflation can be high</a:t>
            </a:r>
          </a:p>
          <a:p>
            <a:pPr marL="342900" indent="-342900">
              <a:buFont typeface="Arial" panose="020B0604020202020204" pitchFamily="34" charset="0"/>
              <a:buChar char="•"/>
            </a:pPr>
            <a:r>
              <a:rPr lang="en-US" sz="2400" b="1" dirty="0"/>
              <a:t>economy incurs costs of inflation</a:t>
            </a:r>
          </a:p>
          <a:p>
            <a:endParaRPr lang="en-US" sz="2400" b="1" dirty="0"/>
          </a:p>
          <a:p>
            <a:endParaRPr lang="en-US" sz="2400" b="1" dirty="0"/>
          </a:p>
          <a:p>
            <a:r>
              <a:rPr lang="en-US" sz="2400" b="1" dirty="0"/>
              <a:t>(Y – Y*)/Y* &lt; 0	recessionary gap</a:t>
            </a:r>
          </a:p>
          <a:p>
            <a:endParaRPr lang="en-US" sz="2400" b="1" dirty="0"/>
          </a:p>
          <a:p>
            <a:pPr marL="342900" indent="-342900">
              <a:buFont typeface="Arial" panose="020B0604020202020204" pitchFamily="34" charset="0"/>
              <a:buChar char="•"/>
            </a:pPr>
            <a:r>
              <a:rPr lang="en-US" sz="2400" b="1" dirty="0"/>
              <a:t>unemployment rate high (above normal)</a:t>
            </a:r>
          </a:p>
          <a:p>
            <a:pPr marL="342900" indent="-342900">
              <a:buFont typeface="Arial" panose="020B0604020202020204" pitchFamily="34" charset="0"/>
              <a:buChar char="•"/>
            </a:pPr>
            <a:r>
              <a:rPr lang="en-US" sz="2400" b="1" dirty="0"/>
              <a:t>economy incurs costs of unemployment</a:t>
            </a:r>
          </a:p>
          <a:p>
            <a:endParaRPr lang="de-DE" sz="2400" dirty="0"/>
          </a:p>
        </p:txBody>
      </p:sp>
      <mc:AlternateContent xmlns:mc="http://schemas.openxmlformats.org/markup-compatibility/2006" xmlns:p14="http://schemas.microsoft.com/office/powerpoint/2010/main">
        <mc:Choice Requires="p14">
          <p:contentPart p14:bwMode="auto" r:id="rId3">
            <p14:nvContentPartPr>
              <p14:cNvPr id="4" name="Freihand 3">
                <a:extLst>
                  <a:ext uri="{FF2B5EF4-FFF2-40B4-BE49-F238E27FC236}">
                    <a16:creationId xmlns:a16="http://schemas.microsoft.com/office/drawing/2014/main" id="{9EA2BFA3-E087-4E56-AB98-A2E52B557496}"/>
                  </a:ext>
                </a:extLst>
              </p14:cNvPr>
              <p14:cNvContentPartPr/>
              <p14:nvPr/>
            </p14:nvContentPartPr>
            <p14:xfrm>
              <a:off x="683853" y="2208667"/>
              <a:ext cx="2312280" cy="33480"/>
            </p14:xfrm>
          </p:contentPart>
        </mc:Choice>
        <mc:Fallback xmlns="">
          <p:pic>
            <p:nvPicPr>
              <p:cNvPr id="4" name="Freihand 3">
                <a:extLst>
                  <a:ext uri="{FF2B5EF4-FFF2-40B4-BE49-F238E27FC236}">
                    <a16:creationId xmlns:a16="http://schemas.microsoft.com/office/drawing/2014/main" id="{9EA2BFA3-E087-4E56-AB98-A2E52B557496}"/>
                  </a:ext>
                </a:extLst>
              </p:cNvPr>
              <p:cNvPicPr/>
              <p:nvPr/>
            </p:nvPicPr>
            <p:blipFill>
              <a:blip r:embed="rId4"/>
              <a:stretch>
                <a:fillRect/>
              </a:stretch>
            </p:blipFill>
            <p:spPr>
              <a:xfrm>
                <a:off x="679533" y="2204347"/>
                <a:ext cx="2320920" cy="4212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5" name="Freihand 4">
                <a:extLst>
                  <a:ext uri="{FF2B5EF4-FFF2-40B4-BE49-F238E27FC236}">
                    <a16:creationId xmlns:a16="http://schemas.microsoft.com/office/drawing/2014/main" id="{3EDA88DD-80C1-441E-B14D-1DD957702C32}"/>
                  </a:ext>
                </a:extLst>
              </p14:cNvPr>
              <p14:cNvContentPartPr/>
              <p14:nvPr/>
            </p14:nvContentPartPr>
            <p14:xfrm>
              <a:off x="1215573" y="2772067"/>
              <a:ext cx="2516040" cy="103320"/>
            </p14:xfrm>
          </p:contentPart>
        </mc:Choice>
        <mc:Fallback xmlns="">
          <p:pic>
            <p:nvPicPr>
              <p:cNvPr id="5" name="Freihand 4">
                <a:extLst>
                  <a:ext uri="{FF2B5EF4-FFF2-40B4-BE49-F238E27FC236}">
                    <a16:creationId xmlns:a16="http://schemas.microsoft.com/office/drawing/2014/main" id="{3EDA88DD-80C1-441E-B14D-1DD957702C32}"/>
                  </a:ext>
                </a:extLst>
              </p:cNvPr>
              <p:cNvPicPr/>
              <p:nvPr/>
            </p:nvPicPr>
            <p:blipFill>
              <a:blip r:embed="rId6"/>
              <a:stretch>
                <a:fillRect/>
              </a:stretch>
            </p:blipFill>
            <p:spPr>
              <a:xfrm>
                <a:off x="1211253" y="2767747"/>
                <a:ext cx="2524680" cy="11196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6" name="Freihand 5">
                <a:extLst>
                  <a:ext uri="{FF2B5EF4-FFF2-40B4-BE49-F238E27FC236}">
                    <a16:creationId xmlns:a16="http://schemas.microsoft.com/office/drawing/2014/main" id="{229ED39E-E327-4583-925B-D219C9F030F6}"/>
                  </a:ext>
                </a:extLst>
              </p14:cNvPr>
              <p14:cNvContentPartPr/>
              <p14:nvPr/>
            </p14:nvContentPartPr>
            <p14:xfrm>
              <a:off x="3200973" y="3122347"/>
              <a:ext cx="2467080" cy="92520"/>
            </p14:xfrm>
          </p:contentPart>
        </mc:Choice>
        <mc:Fallback xmlns="">
          <p:pic>
            <p:nvPicPr>
              <p:cNvPr id="6" name="Freihand 5">
                <a:extLst>
                  <a:ext uri="{FF2B5EF4-FFF2-40B4-BE49-F238E27FC236}">
                    <a16:creationId xmlns:a16="http://schemas.microsoft.com/office/drawing/2014/main" id="{229ED39E-E327-4583-925B-D219C9F030F6}"/>
                  </a:ext>
                </a:extLst>
              </p:cNvPr>
              <p:cNvPicPr/>
              <p:nvPr/>
            </p:nvPicPr>
            <p:blipFill>
              <a:blip r:embed="rId8"/>
              <a:stretch>
                <a:fillRect/>
              </a:stretch>
            </p:blipFill>
            <p:spPr>
              <a:xfrm>
                <a:off x="3196653" y="3118027"/>
                <a:ext cx="2475720" cy="10116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7" name="Freihand 6">
                <a:extLst>
                  <a:ext uri="{FF2B5EF4-FFF2-40B4-BE49-F238E27FC236}">
                    <a16:creationId xmlns:a16="http://schemas.microsoft.com/office/drawing/2014/main" id="{CDACC600-7C91-4C4C-91AE-2A9F247F29EA}"/>
                  </a:ext>
                </a:extLst>
              </p14:cNvPr>
              <p14:cNvContentPartPr/>
              <p14:nvPr/>
            </p14:nvContentPartPr>
            <p14:xfrm>
              <a:off x="3563133" y="4318267"/>
              <a:ext cx="2385720" cy="55800"/>
            </p14:xfrm>
          </p:contentPart>
        </mc:Choice>
        <mc:Fallback xmlns="">
          <p:pic>
            <p:nvPicPr>
              <p:cNvPr id="7" name="Freihand 6">
                <a:extLst>
                  <a:ext uri="{FF2B5EF4-FFF2-40B4-BE49-F238E27FC236}">
                    <a16:creationId xmlns:a16="http://schemas.microsoft.com/office/drawing/2014/main" id="{CDACC600-7C91-4C4C-91AE-2A9F247F29EA}"/>
                  </a:ext>
                </a:extLst>
              </p:cNvPr>
              <p:cNvPicPr/>
              <p:nvPr/>
            </p:nvPicPr>
            <p:blipFill>
              <a:blip r:embed="rId10"/>
              <a:stretch>
                <a:fillRect/>
              </a:stretch>
            </p:blipFill>
            <p:spPr>
              <a:xfrm>
                <a:off x="3558813" y="4313947"/>
                <a:ext cx="2394360" cy="6444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8" name="Freihand 7">
                <a:extLst>
                  <a:ext uri="{FF2B5EF4-FFF2-40B4-BE49-F238E27FC236}">
                    <a16:creationId xmlns:a16="http://schemas.microsoft.com/office/drawing/2014/main" id="{0E133BC5-D6CB-4FCF-BA82-5E20AC70C437}"/>
                  </a:ext>
                </a:extLst>
              </p14:cNvPr>
              <p14:cNvContentPartPr/>
              <p14:nvPr/>
            </p14:nvContentPartPr>
            <p14:xfrm>
              <a:off x="1209093" y="4954027"/>
              <a:ext cx="3292200" cy="63360"/>
            </p14:xfrm>
          </p:contentPart>
        </mc:Choice>
        <mc:Fallback xmlns="">
          <p:pic>
            <p:nvPicPr>
              <p:cNvPr id="8" name="Freihand 7">
                <a:extLst>
                  <a:ext uri="{FF2B5EF4-FFF2-40B4-BE49-F238E27FC236}">
                    <a16:creationId xmlns:a16="http://schemas.microsoft.com/office/drawing/2014/main" id="{0E133BC5-D6CB-4FCF-BA82-5E20AC70C437}"/>
                  </a:ext>
                </a:extLst>
              </p:cNvPr>
              <p:cNvPicPr/>
              <p:nvPr/>
            </p:nvPicPr>
            <p:blipFill>
              <a:blip r:embed="rId12"/>
              <a:stretch>
                <a:fillRect/>
              </a:stretch>
            </p:blipFill>
            <p:spPr>
              <a:xfrm>
                <a:off x="1204773" y="4949707"/>
                <a:ext cx="330084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0" name="Freihand 9">
                <a:extLst>
                  <a:ext uri="{FF2B5EF4-FFF2-40B4-BE49-F238E27FC236}">
                    <a16:creationId xmlns:a16="http://schemas.microsoft.com/office/drawing/2014/main" id="{BCCD876B-C7F1-4CA3-8EE4-02A2EBB95B62}"/>
                  </a:ext>
                </a:extLst>
              </p14:cNvPr>
              <p14:cNvContentPartPr/>
              <p14:nvPr/>
            </p14:nvContentPartPr>
            <p14:xfrm>
              <a:off x="3422733" y="5420947"/>
              <a:ext cx="3171600" cy="35640"/>
            </p14:xfrm>
          </p:contentPart>
        </mc:Choice>
        <mc:Fallback xmlns="">
          <p:pic>
            <p:nvPicPr>
              <p:cNvPr id="10" name="Freihand 9">
                <a:extLst>
                  <a:ext uri="{FF2B5EF4-FFF2-40B4-BE49-F238E27FC236}">
                    <a16:creationId xmlns:a16="http://schemas.microsoft.com/office/drawing/2014/main" id="{BCCD876B-C7F1-4CA3-8EE4-02A2EBB95B62}"/>
                  </a:ext>
                </a:extLst>
              </p:cNvPr>
              <p:cNvPicPr/>
              <p:nvPr/>
            </p:nvPicPr>
            <p:blipFill>
              <a:blip r:embed="rId14"/>
              <a:stretch>
                <a:fillRect/>
              </a:stretch>
            </p:blipFill>
            <p:spPr>
              <a:xfrm>
                <a:off x="3418413" y="5416627"/>
                <a:ext cx="3180240" cy="44280"/>
              </a:xfrm>
              <a:prstGeom prst="rect">
                <a:avLst/>
              </a:prstGeom>
            </p:spPr>
          </p:pic>
        </mc:Fallback>
      </mc:AlternateContent>
    </p:spTree>
    <p:extLst>
      <p:ext uri="{BB962C8B-B14F-4D97-AF65-F5344CB8AC3E}">
        <p14:creationId xmlns:p14="http://schemas.microsoft.com/office/powerpoint/2010/main" val="8722981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hteck 8"/>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4" name="Title 1">
            <a:extLst>
              <a:ext uri="{FF2B5EF4-FFF2-40B4-BE49-F238E27FC236}">
                <a16:creationId xmlns:a16="http://schemas.microsoft.com/office/drawing/2014/main" id="{AA8CB862-C333-66CF-D43B-D5C7EB47615F}"/>
              </a:ext>
            </a:extLst>
          </p:cNvPr>
          <p:cNvSpPr txBox="1">
            <a:spLocks/>
          </p:cNvSpPr>
          <p:nvPr/>
        </p:nvSpPr>
        <p:spPr>
          <a:xfrm>
            <a:off x="350322" y="96509"/>
            <a:ext cx="8229600" cy="706090"/>
          </a:xfrm>
          <a:prstGeom prst="rect">
            <a:avLst/>
          </a:prstGeom>
        </p:spPr>
        <p:txBody>
          <a:bodyPr>
            <a:normAutofit fontScale="97500" lnSpcReduction="10000"/>
          </a:bodyPr>
          <a:lstStyle>
            <a:lvl1pPr algn="ctr" rtl="0" hangingPunct="0">
              <a:tabLst/>
              <a:defRPr lang="de-DE" sz="4400" b="0" i="0" u="none" strike="noStrike" kern="1200">
                <a:ln>
                  <a:noFill/>
                </a:ln>
                <a:latin typeface="Arial" pitchFamily="18"/>
              </a:defRPr>
            </a:lvl1pPr>
          </a:lstStyle>
          <a:p>
            <a:r>
              <a:rPr lang="en-US" dirty="0">
                <a:solidFill>
                  <a:sysClr val="windowText" lastClr="000000"/>
                </a:solidFill>
              </a:rPr>
              <a:t>Natural Rate of Unemployment</a:t>
            </a:r>
          </a:p>
        </p:txBody>
      </p:sp>
      <p:sp>
        <p:nvSpPr>
          <p:cNvPr id="5" name="Textfeld 4">
            <a:extLst>
              <a:ext uri="{FF2B5EF4-FFF2-40B4-BE49-F238E27FC236}">
                <a16:creationId xmlns:a16="http://schemas.microsoft.com/office/drawing/2014/main" id="{F410843B-19F4-6A5C-D8BF-EDAB3619DEE9}"/>
              </a:ext>
            </a:extLst>
          </p:cNvPr>
          <p:cNvSpPr txBox="1"/>
          <p:nvPr/>
        </p:nvSpPr>
        <p:spPr>
          <a:xfrm>
            <a:off x="174323" y="831290"/>
            <a:ext cx="8625293" cy="5688632"/>
          </a:xfrm>
          <a:prstGeom prst="rect">
            <a:avLst/>
          </a:prstGeom>
          <a:noFill/>
        </p:spPr>
        <p:txBody>
          <a:bodyPr wrap="square" rtlCol="0">
            <a:noAutofit/>
          </a:bodyPr>
          <a:lstStyle/>
          <a:p>
            <a:r>
              <a:rPr lang="en-US" sz="2400" b="1" dirty="0"/>
              <a:t>u* : Natural rate of unemployment</a:t>
            </a:r>
          </a:p>
          <a:p>
            <a:endParaRPr lang="de-DE" sz="2400" dirty="0"/>
          </a:p>
          <a:p>
            <a:endParaRPr lang="de-DE" sz="2400" dirty="0"/>
          </a:p>
          <a:p>
            <a:r>
              <a:rPr lang="de-DE" sz="2400" dirty="0" err="1"/>
              <a:t>Mainly</a:t>
            </a:r>
            <a:r>
              <a:rPr lang="de-DE" sz="2400" dirty="0"/>
              <a:t> </a:t>
            </a:r>
            <a:r>
              <a:rPr lang="de-DE" sz="2400" dirty="0" err="1"/>
              <a:t>caused</a:t>
            </a:r>
            <a:r>
              <a:rPr lang="de-DE" sz="2400" dirty="0"/>
              <a:t> </a:t>
            </a:r>
            <a:r>
              <a:rPr lang="de-DE" sz="2400" dirty="0" err="1"/>
              <a:t>by</a:t>
            </a:r>
            <a:r>
              <a:rPr lang="de-DE" sz="2400" dirty="0"/>
              <a:t>:</a:t>
            </a:r>
          </a:p>
          <a:p>
            <a:endParaRPr lang="de-DE" sz="2400" dirty="0"/>
          </a:p>
          <a:p>
            <a:pPr marL="342900" indent="-342900">
              <a:buFont typeface="Arial" panose="020B0604020202020204" pitchFamily="34" charset="0"/>
              <a:buChar char="•"/>
            </a:pPr>
            <a:r>
              <a:rPr lang="en-US" sz="2400" dirty="0"/>
              <a:t>frictional unemployment</a:t>
            </a:r>
          </a:p>
          <a:p>
            <a:pPr marL="342900" indent="-342900">
              <a:buFont typeface="Arial" panose="020B0604020202020204" pitchFamily="34" charset="0"/>
              <a:buChar char="•"/>
            </a:pPr>
            <a:r>
              <a:rPr lang="en-US" sz="2400" dirty="0"/>
              <a:t>structural unemployment</a:t>
            </a:r>
          </a:p>
          <a:p>
            <a:pPr marL="342900" indent="-342900">
              <a:buFont typeface="Arial" panose="020B0604020202020204" pitchFamily="34" charset="0"/>
              <a:buChar char="•"/>
            </a:pPr>
            <a:endParaRPr lang="en-US" sz="2400" dirty="0"/>
          </a:p>
          <a:p>
            <a:r>
              <a:rPr lang="en-US" sz="2400" dirty="0"/>
              <a:t>				or</a:t>
            </a:r>
          </a:p>
          <a:p>
            <a:endParaRPr lang="en-US" sz="2400" dirty="0"/>
          </a:p>
          <a:p>
            <a:r>
              <a:rPr lang="en-US" sz="2400" dirty="0"/>
              <a:t>generally a worker who is not able to get a job </a:t>
            </a:r>
            <a:r>
              <a:rPr lang="en-US" sz="2400"/>
              <a:t>because she </a:t>
            </a:r>
            <a:r>
              <a:rPr lang="en-US" sz="2400" dirty="0"/>
              <a:t>doesn’t have the </a:t>
            </a:r>
            <a:r>
              <a:rPr lang="en-US" sz="2400"/>
              <a:t>right skills.</a:t>
            </a:r>
            <a:endParaRPr lang="en-US" sz="2400" dirty="0"/>
          </a:p>
          <a:p>
            <a:endParaRPr lang="en-US" sz="2400" dirty="0"/>
          </a:p>
          <a:p>
            <a:r>
              <a:rPr lang="en-US" sz="2400" dirty="0">
                <a:latin typeface="Arial Unicode MS"/>
                <a:ea typeface="Arial Unicode MS"/>
                <a:cs typeface="Arial Unicode MS"/>
              </a:rPr>
              <a:t>⇒	</a:t>
            </a:r>
            <a:r>
              <a:rPr lang="en-US" sz="2400" dirty="0">
                <a:latin typeface="+mj-lt"/>
                <a:ea typeface="Arial Unicode MS"/>
                <a:cs typeface="Arial" panose="020B0604020202020204" pitchFamily="34" charset="0"/>
              </a:rPr>
              <a:t>The natural rate of unemployment is caused by </a:t>
            </a:r>
            <a:r>
              <a:rPr lang="en-US" sz="2400">
                <a:latin typeface="+mj-lt"/>
                <a:ea typeface="Arial Unicode MS"/>
                <a:cs typeface="Arial" panose="020B0604020202020204" pitchFamily="34" charset="0"/>
              </a:rPr>
              <a:t>supply 	side factors </a:t>
            </a:r>
            <a:r>
              <a:rPr lang="en-US" sz="2400" dirty="0">
                <a:latin typeface="+mj-lt"/>
                <a:ea typeface="Arial Unicode MS"/>
                <a:cs typeface="Arial" panose="020B0604020202020204" pitchFamily="34" charset="0"/>
              </a:rPr>
              <a:t>rather than demand side factors</a:t>
            </a:r>
            <a:endParaRPr lang="de-DE" sz="2400" dirty="0">
              <a:latin typeface="+mj-lt"/>
              <a:cs typeface="Arial" panose="020B0604020202020204" pitchFamily="34" charset="0"/>
            </a:endParaRPr>
          </a:p>
          <a:p>
            <a:endParaRPr lang="de-DE" sz="2400" b="1" dirty="0"/>
          </a:p>
        </p:txBody>
      </p:sp>
      <mc:AlternateContent xmlns:mc="http://schemas.openxmlformats.org/markup-compatibility/2006" xmlns:p14="http://schemas.microsoft.com/office/powerpoint/2010/main">
        <mc:Choice Requires="p14">
          <p:contentPart p14:bwMode="auto" r:id="rId3">
            <p14:nvContentPartPr>
              <p14:cNvPr id="2" name="Freihand 1">
                <a:extLst>
                  <a:ext uri="{FF2B5EF4-FFF2-40B4-BE49-F238E27FC236}">
                    <a16:creationId xmlns:a16="http://schemas.microsoft.com/office/drawing/2014/main" id="{8DE86323-ABD8-4EE9-8895-AB5B6602DC7B}"/>
                  </a:ext>
                </a:extLst>
              </p14:cNvPr>
              <p14:cNvContentPartPr/>
              <p14:nvPr/>
            </p14:nvContentPartPr>
            <p14:xfrm>
              <a:off x="301893" y="1246200"/>
              <a:ext cx="4847040" cy="47880"/>
            </p14:xfrm>
          </p:contentPart>
        </mc:Choice>
        <mc:Fallback xmlns="">
          <p:pic>
            <p:nvPicPr>
              <p:cNvPr id="2" name="Freihand 1">
                <a:extLst>
                  <a:ext uri="{FF2B5EF4-FFF2-40B4-BE49-F238E27FC236}">
                    <a16:creationId xmlns:a16="http://schemas.microsoft.com/office/drawing/2014/main" id="{8DE86323-ABD8-4EE9-8895-AB5B6602DC7B}"/>
                  </a:ext>
                </a:extLst>
              </p:cNvPr>
              <p:cNvPicPr/>
              <p:nvPr/>
            </p:nvPicPr>
            <p:blipFill>
              <a:blip r:embed="rId4"/>
              <a:stretch>
                <a:fillRect/>
              </a:stretch>
            </p:blipFill>
            <p:spPr>
              <a:xfrm>
                <a:off x="297573" y="1241880"/>
                <a:ext cx="4855680" cy="5652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3" name="Freihand 2">
                <a:extLst>
                  <a:ext uri="{FF2B5EF4-FFF2-40B4-BE49-F238E27FC236}">
                    <a16:creationId xmlns:a16="http://schemas.microsoft.com/office/drawing/2014/main" id="{D823173A-EA9A-4D1B-ACE3-C521E292088D}"/>
                  </a:ext>
                </a:extLst>
              </p14:cNvPr>
              <p14:cNvContentPartPr/>
              <p14:nvPr/>
            </p14:nvContentPartPr>
            <p14:xfrm>
              <a:off x="672333" y="2946840"/>
              <a:ext cx="2826000" cy="189720"/>
            </p14:xfrm>
          </p:contentPart>
        </mc:Choice>
        <mc:Fallback xmlns="">
          <p:pic>
            <p:nvPicPr>
              <p:cNvPr id="3" name="Freihand 2">
                <a:extLst>
                  <a:ext uri="{FF2B5EF4-FFF2-40B4-BE49-F238E27FC236}">
                    <a16:creationId xmlns:a16="http://schemas.microsoft.com/office/drawing/2014/main" id="{D823173A-EA9A-4D1B-ACE3-C521E292088D}"/>
                  </a:ext>
                </a:extLst>
              </p:cNvPr>
              <p:cNvPicPr/>
              <p:nvPr/>
            </p:nvPicPr>
            <p:blipFill>
              <a:blip r:embed="rId6"/>
              <a:stretch>
                <a:fillRect/>
              </a:stretch>
            </p:blipFill>
            <p:spPr>
              <a:xfrm>
                <a:off x="668013" y="2942520"/>
                <a:ext cx="2834640" cy="19836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6" name="Freihand 5">
                <a:extLst>
                  <a:ext uri="{FF2B5EF4-FFF2-40B4-BE49-F238E27FC236}">
                    <a16:creationId xmlns:a16="http://schemas.microsoft.com/office/drawing/2014/main" id="{94A7B761-7636-4759-99CD-CF93ED88BCBF}"/>
                  </a:ext>
                </a:extLst>
              </p14:cNvPr>
              <p14:cNvContentPartPr/>
              <p14:nvPr/>
            </p14:nvContentPartPr>
            <p14:xfrm>
              <a:off x="597453" y="3381360"/>
              <a:ext cx="2883240" cy="196200"/>
            </p14:xfrm>
          </p:contentPart>
        </mc:Choice>
        <mc:Fallback xmlns="">
          <p:pic>
            <p:nvPicPr>
              <p:cNvPr id="6" name="Freihand 5">
                <a:extLst>
                  <a:ext uri="{FF2B5EF4-FFF2-40B4-BE49-F238E27FC236}">
                    <a16:creationId xmlns:a16="http://schemas.microsoft.com/office/drawing/2014/main" id="{94A7B761-7636-4759-99CD-CF93ED88BCBF}"/>
                  </a:ext>
                </a:extLst>
              </p:cNvPr>
              <p:cNvPicPr/>
              <p:nvPr/>
            </p:nvPicPr>
            <p:blipFill>
              <a:blip r:embed="rId8"/>
              <a:stretch>
                <a:fillRect/>
              </a:stretch>
            </p:blipFill>
            <p:spPr>
              <a:xfrm>
                <a:off x="593133" y="3377040"/>
                <a:ext cx="2891880" cy="20484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7" name="Freihand 6">
                <a:extLst>
                  <a:ext uri="{FF2B5EF4-FFF2-40B4-BE49-F238E27FC236}">
                    <a16:creationId xmlns:a16="http://schemas.microsoft.com/office/drawing/2014/main" id="{086101F8-6967-4D4C-9D9A-E5306636682B}"/>
                  </a:ext>
                </a:extLst>
              </p14:cNvPr>
              <p14:cNvContentPartPr/>
              <p14:nvPr/>
            </p14:nvContentPartPr>
            <p14:xfrm>
              <a:off x="602853" y="3436800"/>
              <a:ext cx="3153960" cy="34920"/>
            </p14:xfrm>
          </p:contentPart>
        </mc:Choice>
        <mc:Fallback xmlns="">
          <p:pic>
            <p:nvPicPr>
              <p:cNvPr id="7" name="Freihand 6">
                <a:extLst>
                  <a:ext uri="{FF2B5EF4-FFF2-40B4-BE49-F238E27FC236}">
                    <a16:creationId xmlns:a16="http://schemas.microsoft.com/office/drawing/2014/main" id="{086101F8-6967-4D4C-9D9A-E5306636682B}"/>
                  </a:ext>
                </a:extLst>
              </p:cNvPr>
              <p:cNvPicPr/>
              <p:nvPr/>
            </p:nvPicPr>
            <p:blipFill>
              <a:blip r:embed="rId10"/>
              <a:stretch>
                <a:fillRect/>
              </a:stretch>
            </p:blipFill>
            <p:spPr>
              <a:xfrm>
                <a:off x="598533" y="3432480"/>
                <a:ext cx="3162600" cy="4356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8" name="Freihand 7">
                <a:extLst>
                  <a:ext uri="{FF2B5EF4-FFF2-40B4-BE49-F238E27FC236}">
                    <a16:creationId xmlns:a16="http://schemas.microsoft.com/office/drawing/2014/main" id="{9D5EEDBB-95C4-4BF4-9B97-CD745F2B3B5D}"/>
                  </a:ext>
                </a:extLst>
              </p14:cNvPr>
              <p14:cNvContentPartPr/>
              <p14:nvPr/>
            </p14:nvContentPartPr>
            <p14:xfrm>
              <a:off x="535893" y="1129200"/>
              <a:ext cx="4184640" cy="179640"/>
            </p14:xfrm>
          </p:contentPart>
        </mc:Choice>
        <mc:Fallback xmlns="">
          <p:pic>
            <p:nvPicPr>
              <p:cNvPr id="8" name="Freihand 7">
                <a:extLst>
                  <a:ext uri="{FF2B5EF4-FFF2-40B4-BE49-F238E27FC236}">
                    <a16:creationId xmlns:a16="http://schemas.microsoft.com/office/drawing/2014/main" id="{9D5EEDBB-95C4-4BF4-9B97-CD745F2B3B5D}"/>
                  </a:ext>
                </a:extLst>
              </p:cNvPr>
              <p:cNvPicPr/>
              <p:nvPr/>
            </p:nvPicPr>
            <p:blipFill>
              <a:blip r:embed="rId12"/>
              <a:stretch>
                <a:fillRect/>
              </a:stretch>
            </p:blipFill>
            <p:spPr>
              <a:xfrm>
                <a:off x="531573" y="1124880"/>
                <a:ext cx="4193280" cy="18828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0" name="Freihand 9">
                <a:extLst>
                  <a:ext uri="{FF2B5EF4-FFF2-40B4-BE49-F238E27FC236}">
                    <a16:creationId xmlns:a16="http://schemas.microsoft.com/office/drawing/2014/main" id="{ACD0CD40-7118-444E-A1CC-E4A81CEB3238}"/>
                  </a:ext>
                </a:extLst>
              </p14:cNvPr>
              <p14:cNvContentPartPr/>
              <p14:nvPr/>
            </p14:nvContentPartPr>
            <p14:xfrm>
              <a:off x="788613" y="3073920"/>
              <a:ext cx="3300840" cy="84600"/>
            </p14:xfrm>
          </p:contentPart>
        </mc:Choice>
        <mc:Fallback xmlns="">
          <p:pic>
            <p:nvPicPr>
              <p:cNvPr id="10" name="Freihand 9">
                <a:extLst>
                  <a:ext uri="{FF2B5EF4-FFF2-40B4-BE49-F238E27FC236}">
                    <a16:creationId xmlns:a16="http://schemas.microsoft.com/office/drawing/2014/main" id="{ACD0CD40-7118-444E-A1CC-E4A81CEB3238}"/>
                  </a:ext>
                </a:extLst>
              </p:cNvPr>
              <p:cNvPicPr/>
              <p:nvPr/>
            </p:nvPicPr>
            <p:blipFill>
              <a:blip r:embed="rId14"/>
              <a:stretch>
                <a:fillRect/>
              </a:stretch>
            </p:blipFill>
            <p:spPr>
              <a:xfrm>
                <a:off x="784293" y="3069600"/>
                <a:ext cx="3309480" cy="9324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1" name="Freihand 10">
                <a:extLst>
                  <a:ext uri="{FF2B5EF4-FFF2-40B4-BE49-F238E27FC236}">
                    <a16:creationId xmlns:a16="http://schemas.microsoft.com/office/drawing/2014/main" id="{37C95A0C-3650-423B-809F-517D27AA318E}"/>
                  </a:ext>
                </a:extLst>
              </p14:cNvPr>
              <p14:cNvContentPartPr/>
              <p14:nvPr/>
            </p14:nvContentPartPr>
            <p14:xfrm>
              <a:off x="567213" y="3410160"/>
              <a:ext cx="3272040" cy="273960"/>
            </p14:xfrm>
          </p:contentPart>
        </mc:Choice>
        <mc:Fallback xmlns="">
          <p:pic>
            <p:nvPicPr>
              <p:cNvPr id="11" name="Freihand 10">
                <a:extLst>
                  <a:ext uri="{FF2B5EF4-FFF2-40B4-BE49-F238E27FC236}">
                    <a16:creationId xmlns:a16="http://schemas.microsoft.com/office/drawing/2014/main" id="{37C95A0C-3650-423B-809F-517D27AA318E}"/>
                  </a:ext>
                </a:extLst>
              </p:cNvPr>
              <p:cNvPicPr/>
              <p:nvPr/>
            </p:nvPicPr>
            <p:blipFill>
              <a:blip r:embed="rId16"/>
              <a:stretch>
                <a:fillRect/>
              </a:stretch>
            </p:blipFill>
            <p:spPr>
              <a:xfrm>
                <a:off x="562893" y="3405840"/>
                <a:ext cx="3280680" cy="2826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2" name="Freihand 11">
                <a:extLst>
                  <a:ext uri="{FF2B5EF4-FFF2-40B4-BE49-F238E27FC236}">
                    <a16:creationId xmlns:a16="http://schemas.microsoft.com/office/drawing/2014/main" id="{39241DE3-AFF3-41B3-93A0-EB559645A6F1}"/>
                  </a:ext>
                </a:extLst>
              </p14:cNvPr>
              <p14:cNvContentPartPr/>
              <p14:nvPr/>
            </p14:nvContentPartPr>
            <p14:xfrm>
              <a:off x="6551853" y="4881840"/>
              <a:ext cx="1924560" cy="54000"/>
            </p14:xfrm>
          </p:contentPart>
        </mc:Choice>
        <mc:Fallback xmlns="">
          <p:pic>
            <p:nvPicPr>
              <p:cNvPr id="12" name="Freihand 11">
                <a:extLst>
                  <a:ext uri="{FF2B5EF4-FFF2-40B4-BE49-F238E27FC236}">
                    <a16:creationId xmlns:a16="http://schemas.microsoft.com/office/drawing/2014/main" id="{39241DE3-AFF3-41B3-93A0-EB559645A6F1}"/>
                  </a:ext>
                </a:extLst>
              </p:cNvPr>
              <p:cNvPicPr/>
              <p:nvPr/>
            </p:nvPicPr>
            <p:blipFill>
              <a:blip r:embed="rId18"/>
              <a:stretch>
                <a:fillRect/>
              </a:stretch>
            </p:blipFill>
            <p:spPr>
              <a:xfrm>
                <a:off x="6547533" y="4877520"/>
                <a:ext cx="1933200" cy="6264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3" name="Freihand 12">
                <a:extLst>
                  <a:ext uri="{FF2B5EF4-FFF2-40B4-BE49-F238E27FC236}">
                    <a16:creationId xmlns:a16="http://schemas.microsoft.com/office/drawing/2014/main" id="{2899E7CB-7F32-4408-8B14-C977E2361AFF}"/>
                  </a:ext>
                </a:extLst>
              </p14:cNvPr>
              <p14:cNvContentPartPr/>
              <p14:nvPr/>
            </p14:nvContentPartPr>
            <p14:xfrm>
              <a:off x="1020813" y="5244360"/>
              <a:ext cx="2220480" cy="51840"/>
            </p14:xfrm>
          </p:contentPart>
        </mc:Choice>
        <mc:Fallback xmlns="">
          <p:pic>
            <p:nvPicPr>
              <p:cNvPr id="13" name="Freihand 12">
                <a:extLst>
                  <a:ext uri="{FF2B5EF4-FFF2-40B4-BE49-F238E27FC236}">
                    <a16:creationId xmlns:a16="http://schemas.microsoft.com/office/drawing/2014/main" id="{2899E7CB-7F32-4408-8B14-C977E2361AFF}"/>
                  </a:ext>
                </a:extLst>
              </p:cNvPr>
              <p:cNvPicPr/>
              <p:nvPr/>
            </p:nvPicPr>
            <p:blipFill>
              <a:blip r:embed="rId20"/>
              <a:stretch>
                <a:fillRect/>
              </a:stretch>
            </p:blipFill>
            <p:spPr>
              <a:xfrm>
                <a:off x="1016493" y="5240040"/>
                <a:ext cx="2229120" cy="6048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4" name="Freihand 13">
                <a:extLst>
                  <a:ext uri="{FF2B5EF4-FFF2-40B4-BE49-F238E27FC236}">
                    <a16:creationId xmlns:a16="http://schemas.microsoft.com/office/drawing/2014/main" id="{ED9876A9-A1C8-4808-87AC-54CF9325FFA3}"/>
                  </a:ext>
                </a:extLst>
              </p14:cNvPr>
              <p14:cNvContentPartPr/>
              <p14:nvPr/>
            </p14:nvContentPartPr>
            <p14:xfrm>
              <a:off x="6038493" y="5907480"/>
              <a:ext cx="2556360" cy="105840"/>
            </p14:xfrm>
          </p:contentPart>
        </mc:Choice>
        <mc:Fallback xmlns="">
          <p:pic>
            <p:nvPicPr>
              <p:cNvPr id="14" name="Freihand 13">
                <a:extLst>
                  <a:ext uri="{FF2B5EF4-FFF2-40B4-BE49-F238E27FC236}">
                    <a16:creationId xmlns:a16="http://schemas.microsoft.com/office/drawing/2014/main" id="{ED9876A9-A1C8-4808-87AC-54CF9325FFA3}"/>
                  </a:ext>
                </a:extLst>
              </p:cNvPr>
              <p:cNvPicPr/>
              <p:nvPr/>
            </p:nvPicPr>
            <p:blipFill>
              <a:blip r:embed="rId22"/>
              <a:stretch>
                <a:fillRect/>
              </a:stretch>
            </p:blipFill>
            <p:spPr>
              <a:xfrm>
                <a:off x="6034173" y="5903160"/>
                <a:ext cx="2565000" cy="114480"/>
              </a:xfrm>
              <a:prstGeom prst="rect">
                <a:avLst/>
              </a:prstGeom>
            </p:spPr>
          </p:pic>
        </mc:Fallback>
      </mc:AlternateContent>
    </p:spTree>
    <p:extLst>
      <p:ext uri="{BB962C8B-B14F-4D97-AF65-F5344CB8AC3E}">
        <p14:creationId xmlns:p14="http://schemas.microsoft.com/office/powerpoint/2010/main" val="40293659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hteck 8"/>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2" name="Title 1">
            <a:extLst>
              <a:ext uri="{FF2B5EF4-FFF2-40B4-BE49-F238E27FC236}">
                <a16:creationId xmlns:a16="http://schemas.microsoft.com/office/drawing/2014/main" id="{9A087A4B-C697-4AB9-374C-18E65BD1BD3B}"/>
              </a:ext>
            </a:extLst>
          </p:cNvPr>
          <p:cNvSpPr txBox="1">
            <a:spLocks/>
          </p:cNvSpPr>
          <p:nvPr/>
        </p:nvSpPr>
        <p:spPr>
          <a:xfrm>
            <a:off x="457200" y="274638"/>
            <a:ext cx="8229600" cy="706090"/>
          </a:xfrm>
          <a:prstGeom prst="rect">
            <a:avLst/>
          </a:prstGeom>
        </p:spPr>
        <p:txBody>
          <a:bodyPr>
            <a:normAutofit fontScale="97500" lnSpcReduction="10000"/>
          </a:bodyPr>
          <a:lstStyle>
            <a:lvl1pPr algn="ctr" rtl="0" hangingPunct="0">
              <a:tabLst/>
              <a:defRPr lang="de-DE" sz="4400" b="0" i="0" u="none" strike="noStrike" kern="1200">
                <a:ln>
                  <a:noFill/>
                </a:ln>
                <a:latin typeface="Arial" pitchFamily="18"/>
              </a:defRPr>
            </a:lvl1pPr>
          </a:lstStyle>
          <a:p>
            <a:r>
              <a:rPr lang="en-US" b="1" dirty="0"/>
              <a:t>Cyclical Unemployment</a:t>
            </a:r>
          </a:p>
        </p:txBody>
      </p:sp>
      <p:sp>
        <p:nvSpPr>
          <p:cNvPr id="3" name="Textfeld 2">
            <a:extLst>
              <a:ext uri="{FF2B5EF4-FFF2-40B4-BE49-F238E27FC236}">
                <a16:creationId xmlns:a16="http://schemas.microsoft.com/office/drawing/2014/main" id="{51A46AF0-052D-0023-C66A-6EEF37E05A14}"/>
              </a:ext>
            </a:extLst>
          </p:cNvPr>
          <p:cNvSpPr txBox="1"/>
          <p:nvPr/>
        </p:nvSpPr>
        <p:spPr>
          <a:xfrm>
            <a:off x="575816" y="1403573"/>
            <a:ext cx="9001000" cy="5112568"/>
          </a:xfrm>
          <a:prstGeom prst="rect">
            <a:avLst/>
          </a:prstGeom>
          <a:noFill/>
        </p:spPr>
        <p:txBody>
          <a:bodyPr wrap="square" rtlCol="0">
            <a:noAutofit/>
          </a:bodyPr>
          <a:lstStyle/>
          <a:p>
            <a:endParaRPr lang="en-US" sz="2800" dirty="0"/>
          </a:p>
          <a:p>
            <a:pPr marL="342900" indent="-342900">
              <a:buFont typeface="Arial" panose="020B0604020202020204" pitchFamily="34" charset="0"/>
              <a:buChar char="•"/>
            </a:pPr>
            <a:r>
              <a:rPr lang="en-US" sz="2800" dirty="0"/>
              <a:t>Actual unemployment rate	= u</a:t>
            </a:r>
          </a:p>
          <a:p>
            <a:pPr marL="342900" indent="-342900">
              <a:buFont typeface="Arial" panose="020B0604020202020204" pitchFamily="34" charset="0"/>
              <a:buChar char="•"/>
            </a:pPr>
            <a:endParaRPr lang="en-US" sz="2800" dirty="0"/>
          </a:p>
          <a:p>
            <a:pPr marL="342900" indent="-342900">
              <a:buFont typeface="Arial" panose="020B0604020202020204" pitchFamily="34" charset="0"/>
              <a:buChar char="•"/>
            </a:pPr>
            <a:r>
              <a:rPr lang="en-US" sz="2800" dirty="0"/>
              <a:t>Natural unemployment rate	= u*</a:t>
            </a:r>
          </a:p>
          <a:p>
            <a:pPr marL="342900" indent="-342900">
              <a:buFont typeface="Arial" panose="020B0604020202020204" pitchFamily="34" charset="0"/>
              <a:buChar char="•"/>
            </a:pPr>
            <a:endParaRPr lang="en-US" sz="2800" dirty="0"/>
          </a:p>
          <a:p>
            <a:pPr marL="342900" indent="-342900">
              <a:buFont typeface="Arial" panose="020B0604020202020204" pitchFamily="34" charset="0"/>
              <a:buChar char="•"/>
            </a:pPr>
            <a:r>
              <a:rPr lang="en-US" sz="2800" dirty="0"/>
              <a:t>Cyclical unemployment rate	= u - u*</a:t>
            </a:r>
          </a:p>
          <a:p>
            <a:pPr marL="342900" indent="-342900">
              <a:buFont typeface="Arial" panose="020B0604020202020204" pitchFamily="34" charset="0"/>
              <a:buChar char="•"/>
            </a:pPr>
            <a:endParaRPr lang="en-US" sz="2800" dirty="0"/>
          </a:p>
          <a:p>
            <a:pPr marL="342900" indent="-342900">
              <a:buFont typeface="Arial" panose="020B0604020202020204" pitchFamily="34" charset="0"/>
              <a:buChar char="•"/>
            </a:pPr>
            <a:r>
              <a:rPr lang="en-US" sz="2800" dirty="0"/>
              <a:t>recessionary Gap:		u - u* &gt; 0 </a:t>
            </a:r>
          </a:p>
          <a:p>
            <a:pPr marL="342900" indent="-342900">
              <a:buFont typeface="Arial" panose="020B0604020202020204" pitchFamily="34" charset="0"/>
              <a:buChar char="•"/>
            </a:pPr>
            <a:endParaRPr lang="en-US" sz="2800" dirty="0"/>
          </a:p>
          <a:p>
            <a:pPr marL="342900" indent="-342900">
              <a:buFont typeface="Arial" panose="020B0604020202020204" pitchFamily="34" charset="0"/>
              <a:buChar char="•"/>
            </a:pPr>
            <a:r>
              <a:rPr lang="en-US" sz="2800" dirty="0"/>
              <a:t>expansionary Gap:		u - u* &lt; 0</a:t>
            </a:r>
            <a:endParaRPr lang="de-DE" sz="2800" dirty="0"/>
          </a:p>
        </p:txBody>
      </p:sp>
      <mc:AlternateContent xmlns:mc="http://schemas.openxmlformats.org/markup-compatibility/2006" xmlns:p14="http://schemas.microsoft.com/office/powerpoint/2010/main">
        <mc:Choice Requires="p14">
          <p:contentPart p14:bwMode="auto" r:id="rId3">
            <p14:nvContentPartPr>
              <p14:cNvPr id="4" name="Freihand 3">
                <a:extLst>
                  <a:ext uri="{FF2B5EF4-FFF2-40B4-BE49-F238E27FC236}">
                    <a16:creationId xmlns:a16="http://schemas.microsoft.com/office/drawing/2014/main" id="{5B5EBC3D-F3DD-4CBC-917A-67B41D41E4EE}"/>
                  </a:ext>
                </a:extLst>
              </p14:cNvPr>
              <p14:cNvContentPartPr/>
              <p14:nvPr/>
            </p14:nvContentPartPr>
            <p14:xfrm>
              <a:off x="1385133" y="973507"/>
              <a:ext cx="7992000" cy="213480"/>
            </p14:xfrm>
          </p:contentPart>
        </mc:Choice>
        <mc:Fallback xmlns="">
          <p:pic>
            <p:nvPicPr>
              <p:cNvPr id="4" name="Freihand 3">
                <a:extLst>
                  <a:ext uri="{FF2B5EF4-FFF2-40B4-BE49-F238E27FC236}">
                    <a16:creationId xmlns:a16="http://schemas.microsoft.com/office/drawing/2014/main" id="{5B5EBC3D-F3DD-4CBC-917A-67B41D41E4EE}"/>
                  </a:ext>
                </a:extLst>
              </p:cNvPr>
              <p:cNvPicPr/>
              <p:nvPr/>
            </p:nvPicPr>
            <p:blipFill>
              <a:blip r:embed="rId4"/>
              <a:stretch>
                <a:fillRect/>
              </a:stretch>
            </p:blipFill>
            <p:spPr>
              <a:xfrm>
                <a:off x="1380813" y="969187"/>
                <a:ext cx="8000640" cy="22212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5" name="Freihand 4">
                <a:extLst>
                  <a:ext uri="{FF2B5EF4-FFF2-40B4-BE49-F238E27FC236}">
                    <a16:creationId xmlns:a16="http://schemas.microsoft.com/office/drawing/2014/main" id="{2F31DEAB-1451-475F-9E8B-9818BD4772DC}"/>
                  </a:ext>
                </a:extLst>
              </p14:cNvPr>
              <p14:cNvContentPartPr/>
              <p14:nvPr/>
            </p14:nvContentPartPr>
            <p14:xfrm>
              <a:off x="5009613" y="2628787"/>
              <a:ext cx="1194480" cy="706680"/>
            </p14:xfrm>
          </p:contentPart>
        </mc:Choice>
        <mc:Fallback xmlns="">
          <p:pic>
            <p:nvPicPr>
              <p:cNvPr id="5" name="Freihand 4">
                <a:extLst>
                  <a:ext uri="{FF2B5EF4-FFF2-40B4-BE49-F238E27FC236}">
                    <a16:creationId xmlns:a16="http://schemas.microsoft.com/office/drawing/2014/main" id="{2F31DEAB-1451-475F-9E8B-9818BD4772DC}"/>
                  </a:ext>
                </a:extLst>
              </p:cNvPr>
              <p:cNvPicPr/>
              <p:nvPr/>
            </p:nvPicPr>
            <p:blipFill>
              <a:blip r:embed="rId6"/>
              <a:stretch>
                <a:fillRect/>
              </a:stretch>
            </p:blipFill>
            <p:spPr>
              <a:xfrm>
                <a:off x="5005293" y="2624467"/>
                <a:ext cx="1203120" cy="71532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6" name="Freihand 5">
                <a:extLst>
                  <a:ext uri="{FF2B5EF4-FFF2-40B4-BE49-F238E27FC236}">
                    <a16:creationId xmlns:a16="http://schemas.microsoft.com/office/drawing/2014/main" id="{7AE08527-2B34-4F27-9544-CE9079A44D8A}"/>
                  </a:ext>
                </a:extLst>
              </p14:cNvPr>
              <p14:cNvContentPartPr/>
              <p14:nvPr/>
            </p14:nvContentPartPr>
            <p14:xfrm>
              <a:off x="5157213" y="2320987"/>
              <a:ext cx="786960" cy="55080"/>
            </p14:xfrm>
          </p:contentPart>
        </mc:Choice>
        <mc:Fallback xmlns="">
          <p:pic>
            <p:nvPicPr>
              <p:cNvPr id="6" name="Freihand 5">
                <a:extLst>
                  <a:ext uri="{FF2B5EF4-FFF2-40B4-BE49-F238E27FC236}">
                    <a16:creationId xmlns:a16="http://schemas.microsoft.com/office/drawing/2014/main" id="{7AE08527-2B34-4F27-9544-CE9079A44D8A}"/>
                  </a:ext>
                </a:extLst>
              </p:cNvPr>
              <p:cNvPicPr/>
              <p:nvPr/>
            </p:nvPicPr>
            <p:blipFill>
              <a:blip r:embed="rId8"/>
              <a:stretch>
                <a:fillRect/>
              </a:stretch>
            </p:blipFill>
            <p:spPr>
              <a:xfrm>
                <a:off x="5152893" y="2316667"/>
                <a:ext cx="795600" cy="6372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7" name="Freihand 6">
                <a:extLst>
                  <a:ext uri="{FF2B5EF4-FFF2-40B4-BE49-F238E27FC236}">
                    <a16:creationId xmlns:a16="http://schemas.microsoft.com/office/drawing/2014/main" id="{0F20594F-65C4-48EA-9AB5-ACE13591B2F8}"/>
                  </a:ext>
                </a:extLst>
              </p14:cNvPr>
              <p14:cNvContentPartPr/>
              <p14:nvPr/>
            </p14:nvContentPartPr>
            <p14:xfrm>
              <a:off x="5045973" y="4033147"/>
              <a:ext cx="1626120" cy="72360"/>
            </p14:xfrm>
          </p:contentPart>
        </mc:Choice>
        <mc:Fallback xmlns="">
          <p:pic>
            <p:nvPicPr>
              <p:cNvPr id="7" name="Freihand 6">
                <a:extLst>
                  <a:ext uri="{FF2B5EF4-FFF2-40B4-BE49-F238E27FC236}">
                    <a16:creationId xmlns:a16="http://schemas.microsoft.com/office/drawing/2014/main" id="{0F20594F-65C4-48EA-9AB5-ACE13591B2F8}"/>
                  </a:ext>
                </a:extLst>
              </p:cNvPr>
              <p:cNvPicPr/>
              <p:nvPr/>
            </p:nvPicPr>
            <p:blipFill>
              <a:blip r:embed="rId10"/>
              <a:stretch>
                <a:fillRect/>
              </a:stretch>
            </p:blipFill>
            <p:spPr>
              <a:xfrm>
                <a:off x="5041653" y="4028827"/>
                <a:ext cx="1634760" cy="810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8" name="Freihand 7">
                <a:extLst>
                  <a:ext uri="{FF2B5EF4-FFF2-40B4-BE49-F238E27FC236}">
                    <a16:creationId xmlns:a16="http://schemas.microsoft.com/office/drawing/2014/main" id="{549E735A-7C6E-43A1-8CE6-665BD187343E}"/>
                  </a:ext>
                </a:extLst>
              </p14:cNvPr>
              <p14:cNvContentPartPr/>
              <p14:nvPr/>
            </p14:nvContentPartPr>
            <p14:xfrm>
              <a:off x="5390493" y="3552907"/>
              <a:ext cx="385920" cy="591120"/>
            </p14:xfrm>
          </p:contentPart>
        </mc:Choice>
        <mc:Fallback xmlns="">
          <p:pic>
            <p:nvPicPr>
              <p:cNvPr id="8" name="Freihand 7">
                <a:extLst>
                  <a:ext uri="{FF2B5EF4-FFF2-40B4-BE49-F238E27FC236}">
                    <a16:creationId xmlns:a16="http://schemas.microsoft.com/office/drawing/2014/main" id="{549E735A-7C6E-43A1-8CE6-665BD187343E}"/>
                  </a:ext>
                </a:extLst>
              </p:cNvPr>
              <p:cNvPicPr/>
              <p:nvPr/>
            </p:nvPicPr>
            <p:blipFill>
              <a:blip r:embed="rId12"/>
              <a:stretch>
                <a:fillRect/>
              </a:stretch>
            </p:blipFill>
            <p:spPr>
              <a:xfrm>
                <a:off x="5386173" y="3548587"/>
                <a:ext cx="394560" cy="59976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0" name="Freihand 9">
                <a:extLst>
                  <a:ext uri="{FF2B5EF4-FFF2-40B4-BE49-F238E27FC236}">
                    <a16:creationId xmlns:a16="http://schemas.microsoft.com/office/drawing/2014/main" id="{5430F643-0E10-415F-BEA5-74A37091CFE0}"/>
                  </a:ext>
                </a:extLst>
              </p14:cNvPr>
              <p14:cNvContentPartPr/>
              <p14:nvPr/>
            </p14:nvContentPartPr>
            <p14:xfrm>
              <a:off x="5975493" y="3987067"/>
              <a:ext cx="428040" cy="73080"/>
            </p14:xfrm>
          </p:contentPart>
        </mc:Choice>
        <mc:Fallback xmlns="">
          <p:pic>
            <p:nvPicPr>
              <p:cNvPr id="10" name="Freihand 9">
                <a:extLst>
                  <a:ext uri="{FF2B5EF4-FFF2-40B4-BE49-F238E27FC236}">
                    <a16:creationId xmlns:a16="http://schemas.microsoft.com/office/drawing/2014/main" id="{5430F643-0E10-415F-BEA5-74A37091CFE0}"/>
                  </a:ext>
                </a:extLst>
              </p:cNvPr>
              <p:cNvPicPr/>
              <p:nvPr/>
            </p:nvPicPr>
            <p:blipFill>
              <a:blip r:embed="rId14"/>
              <a:stretch>
                <a:fillRect/>
              </a:stretch>
            </p:blipFill>
            <p:spPr>
              <a:xfrm>
                <a:off x="5971173" y="3982747"/>
                <a:ext cx="436680" cy="81720"/>
              </a:xfrm>
              <a:prstGeom prst="rect">
                <a:avLst/>
              </a:prstGeom>
            </p:spPr>
          </p:pic>
        </mc:Fallback>
      </mc:AlternateContent>
      <p:grpSp>
        <p:nvGrpSpPr>
          <p:cNvPr id="13" name="Gruppieren 12">
            <a:extLst>
              <a:ext uri="{FF2B5EF4-FFF2-40B4-BE49-F238E27FC236}">
                <a16:creationId xmlns:a16="http://schemas.microsoft.com/office/drawing/2014/main" id="{14757AAA-2EAC-42E1-A1DF-4B2A12D41B83}"/>
              </a:ext>
            </a:extLst>
          </p:cNvPr>
          <p:cNvGrpSpPr/>
          <p:nvPr/>
        </p:nvGrpSpPr>
        <p:grpSpPr>
          <a:xfrm>
            <a:off x="6353493" y="3404227"/>
            <a:ext cx="610920" cy="398160"/>
            <a:chOff x="6353493" y="3404227"/>
            <a:chExt cx="610920" cy="398160"/>
          </a:xfrm>
        </p:grpSpPr>
        <mc:AlternateContent xmlns:mc="http://schemas.openxmlformats.org/markup-compatibility/2006" xmlns:p14="http://schemas.microsoft.com/office/powerpoint/2010/main">
          <mc:Choice Requires="p14">
            <p:contentPart p14:bwMode="auto" r:id="rId15">
              <p14:nvContentPartPr>
                <p14:cNvPr id="11" name="Freihand 10">
                  <a:extLst>
                    <a:ext uri="{FF2B5EF4-FFF2-40B4-BE49-F238E27FC236}">
                      <a16:creationId xmlns:a16="http://schemas.microsoft.com/office/drawing/2014/main" id="{8D270DC0-80FE-484E-B676-FACFBEE90FC0}"/>
                    </a:ext>
                  </a:extLst>
                </p14:cNvPr>
                <p14:cNvContentPartPr/>
                <p14:nvPr/>
              </p14:nvContentPartPr>
              <p14:xfrm>
                <a:off x="6448893" y="3404227"/>
                <a:ext cx="515520" cy="332280"/>
              </p14:xfrm>
            </p:contentPart>
          </mc:Choice>
          <mc:Fallback xmlns="">
            <p:pic>
              <p:nvPicPr>
                <p:cNvPr id="11" name="Freihand 10">
                  <a:extLst>
                    <a:ext uri="{FF2B5EF4-FFF2-40B4-BE49-F238E27FC236}">
                      <a16:creationId xmlns:a16="http://schemas.microsoft.com/office/drawing/2014/main" id="{8D270DC0-80FE-484E-B676-FACFBEE90FC0}"/>
                    </a:ext>
                  </a:extLst>
                </p:cNvPr>
                <p:cNvPicPr/>
                <p:nvPr/>
              </p:nvPicPr>
              <p:blipFill>
                <a:blip r:embed="rId16"/>
                <a:stretch>
                  <a:fillRect/>
                </a:stretch>
              </p:blipFill>
              <p:spPr>
                <a:xfrm>
                  <a:off x="6444573" y="3399907"/>
                  <a:ext cx="524160" cy="34092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2" name="Freihand 11">
                  <a:extLst>
                    <a:ext uri="{FF2B5EF4-FFF2-40B4-BE49-F238E27FC236}">
                      <a16:creationId xmlns:a16="http://schemas.microsoft.com/office/drawing/2014/main" id="{AD958479-1985-48B5-8E58-AEE109ACFFCB}"/>
                    </a:ext>
                  </a:extLst>
                </p14:cNvPr>
                <p14:cNvContentPartPr/>
                <p14:nvPr/>
              </p14:nvContentPartPr>
              <p14:xfrm>
                <a:off x="6353493" y="3520507"/>
                <a:ext cx="295560" cy="281880"/>
              </p14:xfrm>
            </p:contentPart>
          </mc:Choice>
          <mc:Fallback xmlns="">
            <p:pic>
              <p:nvPicPr>
                <p:cNvPr id="12" name="Freihand 11">
                  <a:extLst>
                    <a:ext uri="{FF2B5EF4-FFF2-40B4-BE49-F238E27FC236}">
                      <a16:creationId xmlns:a16="http://schemas.microsoft.com/office/drawing/2014/main" id="{AD958479-1985-48B5-8E58-AEE109ACFFCB}"/>
                    </a:ext>
                  </a:extLst>
                </p:cNvPr>
                <p:cNvPicPr/>
                <p:nvPr/>
              </p:nvPicPr>
              <p:blipFill>
                <a:blip r:embed="rId18"/>
                <a:stretch>
                  <a:fillRect/>
                </a:stretch>
              </p:blipFill>
              <p:spPr>
                <a:xfrm>
                  <a:off x="6349173" y="3516187"/>
                  <a:ext cx="304200" cy="290520"/>
                </a:xfrm>
                <a:prstGeom prst="rect">
                  <a:avLst/>
                </a:prstGeom>
              </p:spPr>
            </p:pic>
          </mc:Fallback>
        </mc:AlternateContent>
      </p:grpSp>
      <p:grpSp>
        <p:nvGrpSpPr>
          <p:cNvPr id="77" name="Gruppieren 76">
            <a:extLst>
              <a:ext uri="{FF2B5EF4-FFF2-40B4-BE49-F238E27FC236}">
                <a16:creationId xmlns:a16="http://schemas.microsoft.com/office/drawing/2014/main" id="{08B4820A-604B-4E09-B25F-A582C9EA1145}"/>
              </a:ext>
            </a:extLst>
          </p:cNvPr>
          <p:cNvGrpSpPr/>
          <p:nvPr/>
        </p:nvGrpSpPr>
        <p:grpSpPr>
          <a:xfrm>
            <a:off x="7089333" y="1310467"/>
            <a:ext cx="3848760" cy="2206080"/>
            <a:chOff x="7089333" y="1310467"/>
            <a:chExt cx="3848760" cy="2206080"/>
          </a:xfrm>
        </p:grpSpPr>
        <mc:AlternateContent xmlns:mc="http://schemas.openxmlformats.org/markup-compatibility/2006" xmlns:p14="http://schemas.microsoft.com/office/powerpoint/2010/main">
          <mc:Choice Requires="p14">
            <p:contentPart p14:bwMode="auto" r:id="rId19">
              <p14:nvContentPartPr>
                <p14:cNvPr id="14" name="Freihand 13">
                  <a:extLst>
                    <a:ext uri="{FF2B5EF4-FFF2-40B4-BE49-F238E27FC236}">
                      <a16:creationId xmlns:a16="http://schemas.microsoft.com/office/drawing/2014/main" id="{486E52B4-8E7E-441C-84B6-7E50B731FB94}"/>
                    </a:ext>
                  </a:extLst>
                </p14:cNvPr>
                <p14:cNvContentPartPr/>
                <p14:nvPr/>
              </p14:nvContentPartPr>
              <p14:xfrm>
                <a:off x="7104453" y="3215587"/>
                <a:ext cx="32760" cy="158400"/>
              </p14:xfrm>
            </p:contentPart>
          </mc:Choice>
          <mc:Fallback xmlns="">
            <p:pic>
              <p:nvPicPr>
                <p:cNvPr id="14" name="Freihand 13">
                  <a:extLst>
                    <a:ext uri="{FF2B5EF4-FFF2-40B4-BE49-F238E27FC236}">
                      <a16:creationId xmlns:a16="http://schemas.microsoft.com/office/drawing/2014/main" id="{486E52B4-8E7E-441C-84B6-7E50B731FB94}"/>
                    </a:ext>
                  </a:extLst>
                </p:cNvPr>
                <p:cNvPicPr/>
                <p:nvPr/>
              </p:nvPicPr>
              <p:blipFill>
                <a:blip r:embed="rId20"/>
                <a:stretch>
                  <a:fillRect/>
                </a:stretch>
              </p:blipFill>
              <p:spPr>
                <a:xfrm>
                  <a:off x="7100133" y="3211267"/>
                  <a:ext cx="41400" cy="16704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5" name="Freihand 14">
                  <a:extLst>
                    <a:ext uri="{FF2B5EF4-FFF2-40B4-BE49-F238E27FC236}">
                      <a16:creationId xmlns:a16="http://schemas.microsoft.com/office/drawing/2014/main" id="{A5A00B80-90A7-4895-9E67-6688BE0AA500}"/>
                    </a:ext>
                  </a:extLst>
                </p14:cNvPr>
                <p14:cNvContentPartPr/>
                <p14:nvPr/>
              </p14:nvContentPartPr>
              <p14:xfrm>
                <a:off x="7089333" y="3143227"/>
                <a:ext cx="231480" cy="202680"/>
              </p14:xfrm>
            </p:contentPart>
          </mc:Choice>
          <mc:Fallback xmlns="">
            <p:pic>
              <p:nvPicPr>
                <p:cNvPr id="15" name="Freihand 14">
                  <a:extLst>
                    <a:ext uri="{FF2B5EF4-FFF2-40B4-BE49-F238E27FC236}">
                      <a16:creationId xmlns:a16="http://schemas.microsoft.com/office/drawing/2014/main" id="{A5A00B80-90A7-4895-9E67-6688BE0AA500}"/>
                    </a:ext>
                  </a:extLst>
                </p:cNvPr>
                <p:cNvPicPr/>
                <p:nvPr/>
              </p:nvPicPr>
              <p:blipFill>
                <a:blip r:embed="rId22"/>
                <a:stretch>
                  <a:fillRect/>
                </a:stretch>
              </p:blipFill>
              <p:spPr>
                <a:xfrm>
                  <a:off x="7085013" y="3138907"/>
                  <a:ext cx="240120" cy="21132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6" name="Freihand 15">
                  <a:extLst>
                    <a:ext uri="{FF2B5EF4-FFF2-40B4-BE49-F238E27FC236}">
                      <a16:creationId xmlns:a16="http://schemas.microsoft.com/office/drawing/2014/main" id="{E7FB7A7D-A91F-4A26-919C-D03CB4EB8630}"/>
                    </a:ext>
                  </a:extLst>
                </p14:cNvPr>
                <p14:cNvContentPartPr/>
                <p14:nvPr/>
              </p14:nvContentPartPr>
              <p14:xfrm>
                <a:off x="7340613" y="3214147"/>
                <a:ext cx="45000" cy="116280"/>
              </p14:xfrm>
            </p:contentPart>
          </mc:Choice>
          <mc:Fallback xmlns="">
            <p:pic>
              <p:nvPicPr>
                <p:cNvPr id="16" name="Freihand 15">
                  <a:extLst>
                    <a:ext uri="{FF2B5EF4-FFF2-40B4-BE49-F238E27FC236}">
                      <a16:creationId xmlns:a16="http://schemas.microsoft.com/office/drawing/2014/main" id="{E7FB7A7D-A91F-4A26-919C-D03CB4EB8630}"/>
                    </a:ext>
                  </a:extLst>
                </p:cNvPr>
                <p:cNvPicPr/>
                <p:nvPr/>
              </p:nvPicPr>
              <p:blipFill>
                <a:blip r:embed="rId24"/>
                <a:stretch>
                  <a:fillRect/>
                </a:stretch>
              </p:blipFill>
              <p:spPr>
                <a:xfrm>
                  <a:off x="7336293" y="3209827"/>
                  <a:ext cx="53640" cy="12492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17" name="Freihand 16">
                  <a:extLst>
                    <a:ext uri="{FF2B5EF4-FFF2-40B4-BE49-F238E27FC236}">
                      <a16:creationId xmlns:a16="http://schemas.microsoft.com/office/drawing/2014/main" id="{5A58C976-AA79-4DF1-9104-1799AE36ADEB}"/>
                    </a:ext>
                  </a:extLst>
                </p14:cNvPr>
                <p14:cNvContentPartPr/>
                <p14:nvPr/>
              </p14:nvContentPartPr>
              <p14:xfrm>
                <a:off x="7307493" y="3084187"/>
                <a:ext cx="18720" cy="34560"/>
              </p14:xfrm>
            </p:contentPart>
          </mc:Choice>
          <mc:Fallback xmlns="">
            <p:pic>
              <p:nvPicPr>
                <p:cNvPr id="17" name="Freihand 16">
                  <a:extLst>
                    <a:ext uri="{FF2B5EF4-FFF2-40B4-BE49-F238E27FC236}">
                      <a16:creationId xmlns:a16="http://schemas.microsoft.com/office/drawing/2014/main" id="{5A58C976-AA79-4DF1-9104-1799AE36ADEB}"/>
                    </a:ext>
                  </a:extLst>
                </p:cNvPr>
                <p:cNvPicPr/>
                <p:nvPr/>
              </p:nvPicPr>
              <p:blipFill>
                <a:blip r:embed="rId26"/>
                <a:stretch>
                  <a:fillRect/>
                </a:stretch>
              </p:blipFill>
              <p:spPr>
                <a:xfrm>
                  <a:off x="7303173" y="3079867"/>
                  <a:ext cx="27360" cy="4320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18" name="Freihand 17">
                  <a:extLst>
                    <a:ext uri="{FF2B5EF4-FFF2-40B4-BE49-F238E27FC236}">
                      <a16:creationId xmlns:a16="http://schemas.microsoft.com/office/drawing/2014/main" id="{6E0BE898-FEF2-43D4-9C4E-FCA6CEFFB38B}"/>
                    </a:ext>
                  </a:extLst>
                </p14:cNvPr>
                <p14:cNvContentPartPr/>
                <p14:nvPr/>
              </p14:nvContentPartPr>
              <p14:xfrm>
                <a:off x="7396413" y="3146107"/>
                <a:ext cx="91080" cy="116280"/>
              </p14:xfrm>
            </p:contentPart>
          </mc:Choice>
          <mc:Fallback xmlns="">
            <p:pic>
              <p:nvPicPr>
                <p:cNvPr id="18" name="Freihand 17">
                  <a:extLst>
                    <a:ext uri="{FF2B5EF4-FFF2-40B4-BE49-F238E27FC236}">
                      <a16:creationId xmlns:a16="http://schemas.microsoft.com/office/drawing/2014/main" id="{6E0BE898-FEF2-43D4-9C4E-FCA6CEFFB38B}"/>
                    </a:ext>
                  </a:extLst>
                </p:cNvPr>
                <p:cNvPicPr/>
                <p:nvPr/>
              </p:nvPicPr>
              <p:blipFill>
                <a:blip r:embed="rId28"/>
                <a:stretch>
                  <a:fillRect/>
                </a:stretch>
              </p:blipFill>
              <p:spPr>
                <a:xfrm>
                  <a:off x="7392093" y="3141787"/>
                  <a:ext cx="99720" cy="12492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19" name="Freihand 18">
                  <a:extLst>
                    <a:ext uri="{FF2B5EF4-FFF2-40B4-BE49-F238E27FC236}">
                      <a16:creationId xmlns:a16="http://schemas.microsoft.com/office/drawing/2014/main" id="{57E2BDB1-6959-4BDD-A814-18EC0B99DB86}"/>
                    </a:ext>
                  </a:extLst>
                </p14:cNvPr>
                <p14:cNvContentPartPr/>
                <p14:nvPr/>
              </p14:nvContentPartPr>
              <p14:xfrm>
                <a:off x="7622853" y="2855947"/>
                <a:ext cx="250920" cy="306360"/>
              </p14:xfrm>
            </p:contentPart>
          </mc:Choice>
          <mc:Fallback xmlns="">
            <p:pic>
              <p:nvPicPr>
                <p:cNvPr id="19" name="Freihand 18">
                  <a:extLst>
                    <a:ext uri="{FF2B5EF4-FFF2-40B4-BE49-F238E27FC236}">
                      <a16:creationId xmlns:a16="http://schemas.microsoft.com/office/drawing/2014/main" id="{57E2BDB1-6959-4BDD-A814-18EC0B99DB86}"/>
                    </a:ext>
                  </a:extLst>
                </p:cNvPr>
                <p:cNvPicPr/>
                <p:nvPr/>
              </p:nvPicPr>
              <p:blipFill>
                <a:blip r:embed="rId30"/>
                <a:stretch>
                  <a:fillRect/>
                </a:stretch>
              </p:blipFill>
              <p:spPr>
                <a:xfrm>
                  <a:off x="7618533" y="2851627"/>
                  <a:ext cx="259560" cy="31500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20" name="Freihand 19">
                  <a:extLst>
                    <a:ext uri="{FF2B5EF4-FFF2-40B4-BE49-F238E27FC236}">
                      <a16:creationId xmlns:a16="http://schemas.microsoft.com/office/drawing/2014/main" id="{370B00FF-5BB2-4C70-BE99-1314044A5E74}"/>
                    </a:ext>
                  </a:extLst>
                </p14:cNvPr>
                <p14:cNvContentPartPr/>
                <p14:nvPr/>
              </p14:nvContentPartPr>
              <p14:xfrm>
                <a:off x="7856853" y="2908507"/>
                <a:ext cx="137520" cy="118080"/>
              </p14:xfrm>
            </p:contentPart>
          </mc:Choice>
          <mc:Fallback xmlns="">
            <p:pic>
              <p:nvPicPr>
                <p:cNvPr id="20" name="Freihand 19">
                  <a:extLst>
                    <a:ext uri="{FF2B5EF4-FFF2-40B4-BE49-F238E27FC236}">
                      <a16:creationId xmlns:a16="http://schemas.microsoft.com/office/drawing/2014/main" id="{370B00FF-5BB2-4C70-BE99-1314044A5E74}"/>
                    </a:ext>
                  </a:extLst>
                </p:cNvPr>
                <p:cNvPicPr/>
                <p:nvPr/>
              </p:nvPicPr>
              <p:blipFill>
                <a:blip r:embed="rId32"/>
                <a:stretch>
                  <a:fillRect/>
                </a:stretch>
              </p:blipFill>
              <p:spPr>
                <a:xfrm>
                  <a:off x="7852533" y="2904187"/>
                  <a:ext cx="146160" cy="12672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21" name="Freihand 20">
                  <a:extLst>
                    <a:ext uri="{FF2B5EF4-FFF2-40B4-BE49-F238E27FC236}">
                      <a16:creationId xmlns:a16="http://schemas.microsoft.com/office/drawing/2014/main" id="{51BCBF70-7892-462A-B35F-69EC3F07059A}"/>
                    </a:ext>
                  </a:extLst>
                </p14:cNvPr>
                <p14:cNvContentPartPr/>
                <p14:nvPr/>
              </p14:nvContentPartPr>
              <p14:xfrm>
                <a:off x="8023533" y="2858467"/>
                <a:ext cx="83880" cy="130680"/>
              </p14:xfrm>
            </p:contentPart>
          </mc:Choice>
          <mc:Fallback xmlns="">
            <p:pic>
              <p:nvPicPr>
                <p:cNvPr id="21" name="Freihand 20">
                  <a:extLst>
                    <a:ext uri="{FF2B5EF4-FFF2-40B4-BE49-F238E27FC236}">
                      <a16:creationId xmlns:a16="http://schemas.microsoft.com/office/drawing/2014/main" id="{51BCBF70-7892-462A-B35F-69EC3F07059A}"/>
                    </a:ext>
                  </a:extLst>
                </p:cNvPr>
                <p:cNvPicPr/>
                <p:nvPr/>
              </p:nvPicPr>
              <p:blipFill>
                <a:blip r:embed="rId34"/>
                <a:stretch>
                  <a:fillRect/>
                </a:stretch>
              </p:blipFill>
              <p:spPr>
                <a:xfrm>
                  <a:off x="8019213" y="2854147"/>
                  <a:ext cx="92520" cy="13932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23" name="Freihand 22">
                  <a:extLst>
                    <a:ext uri="{FF2B5EF4-FFF2-40B4-BE49-F238E27FC236}">
                      <a16:creationId xmlns:a16="http://schemas.microsoft.com/office/drawing/2014/main" id="{8F23E410-E9E9-4B92-BBD6-6F5777BB8A68}"/>
                    </a:ext>
                  </a:extLst>
                </p14:cNvPr>
                <p14:cNvContentPartPr/>
                <p14:nvPr/>
              </p14:nvContentPartPr>
              <p14:xfrm>
                <a:off x="8189853" y="2609347"/>
                <a:ext cx="199440" cy="243360"/>
              </p14:xfrm>
            </p:contentPart>
          </mc:Choice>
          <mc:Fallback xmlns="">
            <p:pic>
              <p:nvPicPr>
                <p:cNvPr id="23" name="Freihand 22">
                  <a:extLst>
                    <a:ext uri="{FF2B5EF4-FFF2-40B4-BE49-F238E27FC236}">
                      <a16:creationId xmlns:a16="http://schemas.microsoft.com/office/drawing/2014/main" id="{8F23E410-E9E9-4B92-BBD6-6F5777BB8A68}"/>
                    </a:ext>
                  </a:extLst>
                </p:cNvPr>
                <p:cNvPicPr/>
                <p:nvPr/>
              </p:nvPicPr>
              <p:blipFill>
                <a:blip r:embed="rId36"/>
                <a:stretch>
                  <a:fillRect/>
                </a:stretch>
              </p:blipFill>
              <p:spPr>
                <a:xfrm>
                  <a:off x="8185533" y="2605027"/>
                  <a:ext cx="208080" cy="25200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24" name="Freihand 23">
                  <a:extLst>
                    <a:ext uri="{FF2B5EF4-FFF2-40B4-BE49-F238E27FC236}">
                      <a16:creationId xmlns:a16="http://schemas.microsoft.com/office/drawing/2014/main" id="{5F1D64A9-ABB0-4034-B5A0-70897B70EAC4}"/>
                    </a:ext>
                  </a:extLst>
                </p14:cNvPr>
                <p14:cNvContentPartPr/>
                <p14:nvPr/>
              </p14:nvContentPartPr>
              <p14:xfrm>
                <a:off x="8365893" y="2506387"/>
                <a:ext cx="87120" cy="228240"/>
              </p14:xfrm>
            </p:contentPart>
          </mc:Choice>
          <mc:Fallback xmlns="">
            <p:pic>
              <p:nvPicPr>
                <p:cNvPr id="24" name="Freihand 23">
                  <a:extLst>
                    <a:ext uri="{FF2B5EF4-FFF2-40B4-BE49-F238E27FC236}">
                      <a16:creationId xmlns:a16="http://schemas.microsoft.com/office/drawing/2014/main" id="{5F1D64A9-ABB0-4034-B5A0-70897B70EAC4}"/>
                    </a:ext>
                  </a:extLst>
                </p:cNvPr>
                <p:cNvPicPr/>
                <p:nvPr/>
              </p:nvPicPr>
              <p:blipFill>
                <a:blip r:embed="rId38"/>
                <a:stretch>
                  <a:fillRect/>
                </a:stretch>
              </p:blipFill>
              <p:spPr>
                <a:xfrm>
                  <a:off x="8361573" y="2502067"/>
                  <a:ext cx="95760" cy="23688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25" name="Freihand 24">
                  <a:extLst>
                    <a:ext uri="{FF2B5EF4-FFF2-40B4-BE49-F238E27FC236}">
                      <a16:creationId xmlns:a16="http://schemas.microsoft.com/office/drawing/2014/main" id="{3CA35372-9ED6-4F8B-AAB0-05944C03C68D}"/>
                    </a:ext>
                  </a:extLst>
                </p14:cNvPr>
                <p14:cNvContentPartPr/>
                <p14:nvPr/>
              </p14:nvContentPartPr>
              <p14:xfrm>
                <a:off x="8450853" y="2615107"/>
                <a:ext cx="79560" cy="67320"/>
              </p14:xfrm>
            </p:contentPart>
          </mc:Choice>
          <mc:Fallback xmlns="">
            <p:pic>
              <p:nvPicPr>
                <p:cNvPr id="25" name="Freihand 24">
                  <a:extLst>
                    <a:ext uri="{FF2B5EF4-FFF2-40B4-BE49-F238E27FC236}">
                      <a16:creationId xmlns:a16="http://schemas.microsoft.com/office/drawing/2014/main" id="{3CA35372-9ED6-4F8B-AAB0-05944C03C68D}"/>
                    </a:ext>
                  </a:extLst>
                </p:cNvPr>
                <p:cNvPicPr/>
                <p:nvPr/>
              </p:nvPicPr>
              <p:blipFill>
                <a:blip r:embed="rId40"/>
                <a:stretch>
                  <a:fillRect/>
                </a:stretch>
              </p:blipFill>
              <p:spPr>
                <a:xfrm>
                  <a:off x="8446533" y="2610787"/>
                  <a:ext cx="88200" cy="7596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26" name="Freihand 25">
                  <a:extLst>
                    <a:ext uri="{FF2B5EF4-FFF2-40B4-BE49-F238E27FC236}">
                      <a16:creationId xmlns:a16="http://schemas.microsoft.com/office/drawing/2014/main" id="{09CAA622-4B66-43EB-AE5E-927E6B3C3B59}"/>
                    </a:ext>
                  </a:extLst>
                </p14:cNvPr>
                <p14:cNvContentPartPr/>
                <p14:nvPr/>
              </p14:nvContentPartPr>
              <p14:xfrm>
                <a:off x="8260053" y="2419267"/>
                <a:ext cx="337320" cy="237600"/>
              </p14:xfrm>
            </p:contentPart>
          </mc:Choice>
          <mc:Fallback xmlns="">
            <p:pic>
              <p:nvPicPr>
                <p:cNvPr id="26" name="Freihand 25">
                  <a:extLst>
                    <a:ext uri="{FF2B5EF4-FFF2-40B4-BE49-F238E27FC236}">
                      <a16:creationId xmlns:a16="http://schemas.microsoft.com/office/drawing/2014/main" id="{09CAA622-4B66-43EB-AE5E-927E6B3C3B59}"/>
                    </a:ext>
                  </a:extLst>
                </p:cNvPr>
                <p:cNvPicPr/>
                <p:nvPr/>
              </p:nvPicPr>
              <p:blipFill>
                <a:blip r:embed="rId42"/>
                <a:stretch>
                  <a:fillRect/>
                </a:stretch>
              </p:blipFill>
              <p:spPr>
                <a:xfrm>
                  <a:off x="8255733" y="2414947"/>
                  <a:ext cx="345960" cy="24624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27" name="Freihand 26">
                  <a:extLst>
                    <a:ext uri="{FF2B5EF4-FFF2-40B4-BE49-F238E27FC236}">
                      <a16:creationId xmlns:a16="http://schemas.microsoft.com/office/drawing/2014/main" id="{B5F478D9-6E4D-4988-A09D-A5FEDC63FEF2}"/>
                    </a:ext>
                  </a:extLst>
                </p14:cNvPr>
                <p14:cNvContentPartPr/>
                <p14:nvPr/>
              </p14:nvContentPartPr>
              <p14:xfrm>
                <a:off x="8689173" y="2413867"/>
                <a:ext cx="134640" cy="308160"/>
              </p14:xfrm>
            </p:contentPart>
          </mc:Choice>
          <mc:Fallback xmlns="">
            <p:pic>
              <p:nvPicPr>
                <p:cNvPr id="27" name="Freihand 26">
                  <a:extLst>
                    <a:ext uri="{FF2B5EF4-FFF2-40B4-BE49-F238E27FC236}">
                      <a16:creationId xmlns:a16="http://schemas.microsoft.com/office/drawing/2014/main" id="{B5F478D9-6E4D-4988-A09D-A5FEDC63FEF2}"/>
                    </a:ext>
                  </a:extLst>
                </p:cNvPr>
                <p:cNvPicPr/>
                <p:nvPr/>
              </p:nvPicPr>
              <p:blipFill>
                <a:blip r:embed="rId44"/>
                <a:stretch>
                  <a:fillRect/>
                </a:stretch>
              </p:blipFill>
              <p:spPr>
                <a:xfrm>
                  <a:off x="8684853" y="2409547"/>
                  <a:ext cx="143280" cy="31680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28" name="Freihand 27">
                  <a:extLst>
                    <a:ext uri="{FF2B5EF4-FFF2-40B4-BE49-F238E27FC236}">
                      <a16:creationId xmlns:a16="http://schemas.microsoft.com/office/drawing/2014/main" id="{A6DD9AE2-3046-41D0-92FF-5A4197A79B7F}"/>
                    </a:ext>
                  </a:extLst>
                </p14:cNvPr>
                <p14:cNvContentPartPr/>
                <p14:nvPr/>
              </p14:nvContentPartPr>
              <p14:xfrm>
                <a:off x="8843613" y="2329627"/>
                <a:ext cx="71640" cy="123840"/>
              </p14:xfrm>
            </p:contentPart>
          </mc:Choice>
          <mc:Fallback xmlns="">
            <p:pic>
              <p:nvPicPr>
                <p:cNvPr id="28" name="Freihand 27">
                  <a:extLst>
                    <a:ext uri="{FF2B5EF4-FFF2-40B4-BE49-F238E27FC236}">
                      <a16:creationId xmlns:a16="http://schemas.microsoft.com/office/drawing/2014/main" id="{A6DD9AE2-3046-41D0-92FF-5A4197A79B7F}"/>
                    </a:ext>
                  </a:extLst>
                </p:cNvPr>
                <p:cNvPicPr/>
                <p:nvPr/>
              </p:nvPicPr>
              <p:blipFill>
                <a:blip r:embed="rId46"/>
                <a:stretch>
                  <a:fillRect/>
                </a:stretch>
              </p:blipFill>
              <p:spPr>
                <a:xfrm>
                  <a:off x="8839293" y="2325307"/>
                  <a:ext cx="80280" cy="13248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29" name="Freihand 28">
                  <a:extLst>
                    <a:ext uri="{FF2B5EF4-FFF2-40B4-BE49-F238E27FC236}">
                      <a16:creationId xmlns:a16="http://schemas.microsoft.com/office/drawing/2014/main" id="{EC766BDF-A619-4617-8C51-74FE977EB0B3}"/>
                    </a:ext>
                  </a:extLst>
                </p14:cNvPr>
                <p14:cNvContentPartPr/>
                <p14:nvPr/>
              </p14:nvContentPartPr>
              <p14:xfrm>
                <a:off x="8936133" y="2173387"/>
                <a:ext cx="310680" cy="199800"/>
              </p14:xfrm>
            </p:contentPart>
          </mc:Choice>
          <mc:Fallback xmlns="">
            <p:pic>
              <p:nvPicPr>
                <p:cNvPr id="29" name="Freihand 28">
                  <a:extLst>
                    <a:ext uri="{FF2B5EF4-FFF2-40B4-BE49-F238E27FC236}">
                      <a16:creationId xmlns:a16="http://schemas.microsoft.com/office/drawing/2014/main" id="{EC766BDF-A619-4617-8C51-74FE977EB0B3}"/>
                    </a:ext>
                  </a:extLst>
                </p:cNvPr>
                <p:cNvPicPr/>
                <p:nvPr/>
              </p:nvPicPr>
              <p:blipFill>
                <a:blip r:embed="rId48"/>
                <a:stretch>
                  <a:fillRect/>
                </a:stretch>
              </p:blipFill>
              <p:spPr>
                <a:xfrm>
                  <a:off x="8931813" y="2169067"/>
                  <a:ext cx="319320" cy="20844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30" name="Freihand 29">
                  <a:extLst>
                    <a:ext uri="{FF2B5EF4-FFF2-40B4-BE49-F238E27FC236}">
                      <a16:creationId xmlns:a16="http://schemas.microsoft.com/office/drawing/2014/main" id="{CAFA5416-F930-4881-B964-34CBEEC5FF50}"/>
                    </a:ext>
                  </a:extLst>
                </p14:cNvPr>
                <p14:cNvContentPartPr/>
                <p14:nvPr/>
              </p14:nvContentPartPr>
              <p14:xfrm>
                <a:off x="9237093" y="2021827"/>
                <a:ext cx="207720" cy="202680"/>
              </p14:xfrm>
            </p:contentPart>
          </mc:Choice>
          <mc:Fallback xmlns="">
            <p:pic>
              <p:nvPicPr>
                <p:cNvPr id="30" name="Freihand 29">
                  <a:extLst>
                    <a:ext uri="{FF2B5EF4-FFF2-40B4-BE49-F238E27FC236}">
                      <a16:creationId xmlns:a16="http://schemas.microsoft.com/office/drawing/2014/main" id="{CAFA5416-F930-4881-B964-34CBEEC5FF50}"/>
                    </a:ext>
                  </a:extLst>
                </p:cNvPr>
                <p:cNvPicPr/>
                <p:nvPr/>
              </p:nvPicPr>
              <p:blipFill>
                <a:blip r:embed="rId50"/>
                <a:stretch>
                  <a:fillRect/>
                </a:stretch>
              </p:blipFill>
              <p:spPr>
                <a:xfrm>
                  <a:off x="9232773" y="2017507"/>
                  <a:ext cx="216360" cy="21132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31" name="Freihand 30">
                  <a:extLst>
                    <a:ext uri="{FF2B5EF4-FFF2-40B4-BE49-F238E27FC236}">
                      <a16:creationId xmlns:a16="http://schemas.microsoft.com/office/drawing/2014/main" id="{5457D137-1E90-4454-B1E1-DA2D67A47F78}"/>
                    </a:ext>
                  </a:extLst>
                </p14:cNvPr>
                <p14:cNvContentPartPr/>
                <p14:nvPr/>
              </p14:nvContentPartPr>
              <p14:xfrm>
                <a:off x="9389733" y="1968187"/>
                <a:ext cx="39600" cy="56880"/>
              </p14:xfrm>
            </p:contentPart>
          </mc:Choice>
          <mc:Fallback xmlns="">
            <p:pic>
              <p:nvPicPr>
                <p:cNvPr id="31" name="Freihand 30">
                  <a:extLst>
                    <a:ext uri="{FF2B5EF4-FFF2-40B4-BE49-F238E27FC236}">
                      <a16:creationId xmlns:a16="http://schemas.microsoft.com/office/drawing/2014/main" id="{5457D137-1E90-4454-B1E1-DA2D67A47F78}"/>
                    </a:ext>
                  </a:extLst>
                </p:cNvPr>
                <p:cNvPicPr/>
                <p:nvPr/>
              </p:nvPicPr>
              <p:blipFill>
                <a:blip r:embed="rId52"/>
                <a:stretch>
                  <a:fillRect/>
                </a:stretch>
              </p:blipFill>
              <p:spPr>
                <a:xfrm>
                  <a:off x="9385413" y="1963867"/>
                  <a:ext cx="48240" cy="6552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32" name="Freihand 31">
                  <a:extLst>
                    <a:ext uri="{FF2B5EF4-FFF2-40B4-BE49-F238E27FC236}">
                      <a16:creationId xmlns:a16="http://schemas.microsoft.com/office/drawing/2014/main" id="{663AC261-4C6B-48FE-8965-01134836ED62}"/>
                    </a:ext>
                  </a:extLst>
                </p14:cNvPr>
                <p14:cNvContentPartPr/>
                <p14:nvPr/>
              </p14:nvContentPartPr>
              <p14:xfrm>
                <a:off x="9457413" y="1804747"/>
                <a:ext cx="288360" cy="303120"/>
              </p14:xfrm>
            </p:contentPart>
          </mc:Choice>
          <mc:Fallback xmlns="">
            <p:pic>
              <p:nvPicPr>
                <p:cNvPr id="32" name="Freihand 31">
                  <a:extLst>
                    <a:ext uri="{FF2B5EF4-FFF2-40B4-BE49-F238E27FC236}">
                      <a16:creationId xmlns:a16="http://schemas.microsoft.com/office/drawing/2014/main" id="{663AC261-4C6B-48FE-8965-01134836ED62}"/>
                    </a:ext>
                  </a:extLst>
                </p:cNvPr>
                <p:cNvPicPr/>
                <p:nvPr/>
              </p:nvPicPr>
              <p:blipFill>
                <a:blip r:embed="rId54"/>
                <a:stretch>
                  <a:fillRect/>
                </a:stretch>
              </p:blipFill>
              <p:spPr>
                <a:xfrm>
                  <a:off x="9453093" y="1800427"/>
                  <a:ext cx="297000" cy="311760"/>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33" name="Freihand 32">
                  <a:extLst>
                    <a:ext uri="{FF2B5EF4-FFF2-40B4-BE49-F238E27FC236}">
                      <a16:creationId xmlns:a16="http://schemas.microsoft.com/office/drawing/2014/main" id="{BCE507FF-ECB1-47EE-9A02-B1DE1C107942}"/>
                    </a:ext>
                  </a:extLst>
                </p14:cNvPr>
                <p14:cNvContentPartPr/>
                <p14:nvPr/>
              </p14:nvContentPartPr>
              <p14:xfrm>
                <a:off x="9900933" y="1657507"/>
                <a:ext cx="256680" cy="219240"/>
              </p14:xfrm>
            </p:contentPart>
          </mc:Choice>
          <mc:Fallback xmlns="">
            <p:pic>
              <p:nvPicPr>
                <p:cNvPr id="33" name="Freihand 32">
                  <a:extLst>
                    <a:ext uri="{FF2B5EF4-FFF2-40B4-BE49-F238E27FC236}">
                      <a16:creationId xmlns:a16="http://schemas.microsoft.com/office/drawing/2014/main" id="{BCE507FF-ECB1-47EE-9A02-B1DE1C107942}"/>
                    </a:ext>
                  </a:extLst>
                </p:cNvPr>
                <p:cNvPicPr/>
                <p:nvPr/>
              </p:nvPicPr>
              <p:blipFill>
                <a:blip r:embed="rId56"/>
                <a:stretch>
                  <a:fillRect/>
                </a:stretch>
              </p:blipFill>
              <p:spPr>
                <a:xfrm>
                  <a:off x="9896613" y="1653187"/>
                  <a:ext cx="265320" cy="22788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34" name="Freihand 33">
                  <a:extLst>
                    <a:ext uri="{FF2B5EF4-FFF2-40B4-BE49-F238E27FC236}">
                      <a16:creationId xmlns:a16="http://schemas.microsoft.com/office/drawing/2014/main" id="{717EA0E2-2CE9-4B1C-AB53-D9BB3D8CF63B}"/>
                    </a:ext>
                  </a:extLst>
                </p14:cNvPr>
                <p14:cNvContentPartPr/>
                <p14:nvPr/>
              </p14:nvContentPartPr>
              <p14:xfrm>
                <a:off x="10149333" y="1480027"/>
                <a:ext cx="71280" cy="247680"/>
              </p14:xfrm>
            </p:contentPart>
          </mc:Choice>
          <mc:Fallback xmlns="">
            <p:pic>
              <p:nvPicPr>
                <p:cNvPr id="34" name="Freihand 33">
                  <a:extLst>
                    <a:ext uri="{FF2B5EF4-FFF2-40B4-BE49-F238E27FC236}">
                      <a16:creationId xmlns:a16="http://schemas.microsoft.com/office/drawing/2014/main" id="{717EA0E2-2CE9-4B1C-AB53-D9BB3D8CF63B}"/>
                    </a:ext>
                  </a:extLst>
                </p:cNvPr>
                <p:cNvPicPr/>
                <p:nvPr/>
              </p:nvPicPr>
              <p:blipFill>
                <a:blip r:embed="rId58"/>
                <a:stretch>
                  <a:fillRect/>
                </a:stretch>
              </p:blipFill>
              <p:spPr>
                <a:xfrm>
                  <a:off x="10145013" y="1475707"/>
                  <a:ext cx="79920" cy="256320"/>
                </a:xfrm>
                <a:prstGeom prst="rect">
                  <a:avLst/>
                </a:prstGeom>
              </p:spPr>
            </p:pic>
          </mc:Fallback>
        </mc:AlternateContent>
        <mc:AlternateContent xmlns:mc="http://schemas.openxmlformats.org/markup-compatibility/2006" xmlns:p14="http://schemas.microsoft.com/office/powerpoint/2010/main">
          <mc:Choice Requires="p14">
            <p:contentPart p14:bwMode="auto" r:id="rId59">
              <p14:nvContentPartPr>
                <p14:cNvPr id="35" name="Freihand 34">
                  <a:extLst>
                    <a:ext uri="{FF2B5EF4-FFF2-40B4-BE49-F238E27FC236}">
                      <a16:creationId xmlns:a16="http://schemas.microsoft.com/office/drawing/2014/main" id="{8804147E-79E7-4733-8A4D-29F9FD80268E}"/>
                    </a:ext>
                  </a:extLst>
                </p14:cNvPr>
                <p14:cNvContentPartPr/>
                <p14:nvPr/>
              </p14:nvContentPartPr>
              <p14:xfrm>
                <a:off x="10246533" y="1540867"/>
                <a:ext cx="81720" cy="272880"/>
              </p14:xfrm>
            </p:contentPart>
          </mc:Choice>
          <mc:Fallback xmlns="">
            <p:pic>
              <p:nvPicPr>
                <p:cNvPr id="35" name="Freihand 34">
                  <a:extLst>
                    <a:ext uri="{FF2B5EF4-FFF2-40B4-BE49-F238E27FC236}">
                      <a16:creationId xmlns:a16="http://schemas.microsoft.com/office/drawing/2014/main" id="{8804147E-79E7-4733-8A4D-29F9FD80268E}"/>
                    </a:ext>
                  </a:extLst>
                </p:cNvPr>
                <p:cNvPicPr/>
                <p:nvPr/>
              </p:nvPicPr>
              <p:blipFill>
                <a:blip r:embed="rId60"/>
                <a:stretch>
                  <a:fillRect/>
                </a:stretch>
              </p:blipFill>
              <p:spPr>
                <a:xfrm>
                  <a:off x="10242213" y="1536547"/>
                  <a:ext cx="90360" cy="281520"/>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36" name="Freihand 35">
                  <a:extLst>
                    <a:ext uri="{FF2B5EF4-FFF2-40B4-BE49-F238E27FC236}">
                      <a16:creationId xmlns:a16="http://schemas.microsoft.com/office/drawing/2014/main" id="{F43D3E4B-7FE4-4FAE-A136-24E9BED33A79}"/>
                    </a:ext>
                  </a:extLst>
                </p14:cNvPr>
                <p14:cNvContentPartPr/>
                <p14:nvPr/>
              </p14:nvContentPartPr>
              <p14:xfrm>
                <a:off x="10333653" y="1310467"/>
                <a:ext cx="280440" cy="296280"/>
              </p14:xfrm>
            </p:contentPart>
          </mc:Choice>
          <mc:Fallback xmlns="">
            <p:pic>
              <p:nvPicPr>
                <p:cNvPr id="36" name="Freihand 35">
                  <a:extLst>
                    <a:ext uri="{FF2B5EF4-FFF2-40B4-BE49-F238E27FC236}">
                      <a16:creationId xmlns:a16="http://schemas.microsoft.com/office/drawing/2014/main" id="{F43D3E4B-7FE4-4FAE-A136-24E9BED33A79}"/>
                    </a:ext>
                  </a:extLst>
                </p:cNvPr>
                <p:cNvPicPr/>
                <p:nvPr/>
              </p:nvPicPr>
              <p:blipFill>
                <a:blip r:embed="rId62"/>
                <a:stretch>
                  <a:fillRect/>
                </a:stretch>
              </p:blipFill>
              <p:spPr>
                <a:xfrm>
                  <a:off x="10329333" y="1306147"/>
                  <a:ext cx="289080" cy="304920"/>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37" name="Freihand 36">
                  <a:extLst>
                    <a:ext uri="{FF2B5EF4-FFF2-40B4-BE49-F238E27FC236}">
                      <a16:creationId xmlns:a16="http://schemas.microsoft.com/office/drawing/2014/main" id="{30E29824-CBAC-41DF-A512-03B6BF7C39FB}"/>
                    </a:ext>
                  </a:extLst>
                </p14:cNvPr>
                <p14:cNvContentPartPr/>
                <p14:nvPr/>
              </p14:nvContentPartPr>
              <p14:xfrm>
                <a:off x="7608813" y="3362467"/>
                <a:ext cx="170280" cy="154080"/>
              </p14:xfrm>
            </p:contentPart>
          </mc:Choice>
          <mc:Fallback xmlns="">
            <p:pic>
              <p:nvPicPr>
                <p:cNvPr id="37" name="Freihand 36">
                  <a:extLst>
                    <a:ext uri="{FF2B5EF4-FFF2-40B4-BE49-F238E27FC236}">
                      <a16:creationId xmlns:a16="http://schemas.microsoft.com/office/drawing/2014/main" id="{30E29824-CBAC-41DF-A512-03B6BF7C39FB}"/>
                    </a:ext>
                  </a:extLst>
                </p:cNvPr>
                <p:cNvPicPr/>
                <p:nvPr/>
              </p:nvPicPr>
              <p:blipFill>
                <a:blip r:embed="rId64"/>
                <a:stretch>
                  <a:fillRect/>
                </a:stretch>
              </p:blipFill>
              <p:spPr>
                <a:xfrm>
                  <a:off x="7604493" y="3358147"/>
                  <a:ext cx="178920" cy="162720"/>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38" name="Freihand 37">
                  <a:extLst>
                    <a:ext uri="{FF2B5EF4-FFF2-40B4-BE49-F238E27FC236}">
                      <a16:creationId xmlns:a16="http://schemas.microsoft.com/office/drawing/2014/main" id="{72AF02B2-75C8-4E51-807C-F1051DC34E96}"/>
                    </a:ext>
                  </a:extLst>
                </p14:cNvPr>
                <p14:cNvContentPartPr/>
                <p14:nvPr/>
              </p14:nvContentPartPr>
              <p14:xfrm>
                <a:off x="7903293" y="3110467"/>
                <a:ext cx="212040" cy="252000"/>
              </p14:xfrm>
            </p:contentPart>
          </mc:Choice>
          <mc:Fallback xmlns="">
            <p:pic>
              <p:nvPicPr>
                <p:cNvPr id="38" name="Freihand 37">
                  <a:extLst>
                    <a:ext uri="{FF2B5EF4-FFF2-40B4-BE49-F238E27FC236}">
                      <a16:creationId xmlns:a16="http://schemas.microsoft.com/office/drawing/2014/main" id="{72AF02B2-75C8-4E51-807C-F1051DC34E96}"/>
                    </a:ext>
                  </a:extLst>
                </p:cNvPr>
                <p:cNvPicPr/>
                <p:nvPr/>
              </p:nvPicPr>
              <p:blipFill>
                <a:blip r:embed="rId66"/>
                <a:stretch>
                  <a:fillRect/>
                </a:stretch>
              </p:blipFill>
              <p:spPr>
                <a:xfrm>
                  <a:off x="7898973" y="3106147"/>
                  <a:ext cx="220680" cy="260640"/>
                </a:xfrm>
                <a:prstGeom prst="rect">
                  <a:avLst/>
                </a:prstGeom>
              </p:spPr>
            </p:pic>
          </mc:Fallback>
        </mc:AlternateContent>
        <mc:AlternateContent xmlns:mc="http://schemas.openxmlformats.org/markup-compatibility/2006" xmlns:p14="http://schemas.microsoft.com/office/powerpoint/2010/main">
          <mc:Choice Requires="p14">
            <p:contentPart p14:bwMode="auto" r:id="rId67">
              <p14:nvContentPartPr>
                <p14:cNvPr id="39" name="Freihand 38">
                  <a:extLst>
                    <a:ext uri="{FF2B5EF4-FFF2-40B4-BE49-F238E27FC236}">
                      <a16:creationId xmlns:a16="http://schemas.microsoft.com/office/drawing/2014/main" id="{3DE30C2B-F7D8-4EF9-ACA5-B4F839AC9493}"/>
                    </a:ext>
                  </a:extLst>
                </p14:cNvPr>
                <p14:cNvContentPartPr/>
                <p14:nvPr/>
              </p14:nvContentPartPr>
              <p14:xfrm>
                <a:off x="8113893" y="3111907"/>
                <a:ext cx="100800" cy="105120"/>
              </p14:xfrm>
            </p:contentPart>
          </mc:Choice>
          <mc:Fallback xmlns="">
            <p:pic>
              <p:nvPicPr>
                <p:cNvPr id="39" name="Freihand 38">
                  <a:extLst>
                    <a:ext uri="{FF2B5EF4-FFF2-40B4-BE49-F238E27FC236}">
                      <a16:creationId xmlns:a16="http://schemas.microsoft.com/office/drawing/2014/main" id="{3DE30C2B-F7D8-4EF9-ACA5-B4F839AC9493}"/>
                    </a:ext>
                  </a:extLst>
                </p:cNvPr>
                <p:cNvPicPr/>
                <p:nvPr/>
              </p:nvPicPr>
              <p:blipFill>
                <a:blip r:embed="rId68"/>
                <a:stretch>
                  <a:fillRect/>
                </a:stretch>
              </p:blipFill>
              <p:spPr>
                <a:xfrm>
                  <a:off x="8109573" y="3107587"/>
                  <a:ext cx="109440" cy="113760"/>
                </a:xfrm>
                <a:prstGeom prst="rect">
                  <a:avLst/>
                </a:prstGeom>
              </p:spPr>
            </p:pic>
          </mc:Fallback>
        </mc:AlternateContent>
        <mc:AlternateContent xmlns:mc="http://schemas.openxmlformats.org/markup-compatibility/2006" xmlns:p14="http://schemas.microsoft.com/office/powerpoint/2010/main">
          <mc:Choice Requires="p14">
            <p:contentPart p14:bwMode="auto" r:id="rId69">
              <p14:nvContentPartPr>
                <p14:cNvPr id="40" name="Freihand 39">
                  <a:extLst>
                    <a:ext uri="{FF2B5EF4-FFF2-40B4-BE49-F238E27FC236}">
                      <a16:creationId xmlns:a16="http://schemas.microsoft.com/office/drawing/2014/main" id="{CCB1CBC8-65B5-425C-AFD3-52F945AEBE65}"/>
                    </a:ext>
                  </a:extLst>
                </p14:cNvPr>
                <p14:cNvContentPartPr/>
                <p14:nvPr/>
              </p14:nvContentPartPr>
              <p14:xfrm>
                <a:off x="8248893" y="2987347"/>
                <a:ext cx="177840" cy="126360"/>
              </p14:xfrm>
            </p:contentPart>
          </mc:Choice>
          <mc:Fallback xmlns="">
            <p:pic>
              <p:nvPicPr>
                <p:cNvPr id="40" name="Freihand 39">
                  <a:extLst>
                    <a:ext uri="{FF2B5EF4-FFF2-40B4-BE49-F238E27FC236}">
                      <a16:creationId xmlns:a16="http://schemas.microsoft.com/office/drawing/2014/main" id="{CCB1CBC8-65B5-425C-AFD3-52F945AEBE65}"/>
                    </a:ext>
                  </a:extLst>
                </p:cNvPr>
                <p:cNvPicPr/>
                <p:nvPr/>
              </p:nvPicPr>
              <p:blipFill>
                <a:blip r:embed="rId70"/>
                <a:stretch>
                  <a:fillRect/>
                </a:stretch>
              </p:blipFill>
              <p:spPr>
                <a:xfrm>
                  <a:off x="8244573" y="2983027"/>
                  <a:ext cx="186480" cy="135000"/>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42" name="Freihand 41">
                  <a:extLst>
                    <a:ext uri="{FF2B5EF4-FFF2-40B4-BE49-F238E27FC236}">
                      <a16:creationId xmlns:a16="http://schemas.microsoft.com/office/drawing/2014/main" id="{DD55A50C-36B5-4433-A937-9EA3EC7EFA62}"/>
                    </a:ext>
                  </a:extLst>
                </p14:cNvPr>
                <p14:cNvContentPartPr/>
                <p14:nvPr/>
              </p14:nvContentPartPr>
              <p14:xfrm>
                <a:off x="8405133" y="2860627"/>
                <a:ext cx="184680" cy="155880"/>
              </p14:xfrm>
            </p:contentPart>
          </mc:Choice>
          <mc:Fallback xmlns="">
            <p:pic>
              <p:nvPicPr>
                <p:cNvPr id="42" name="Freihand 41">
                  <a:extLst>
                    <a:ext uri="{FF2B5EF4-FFF2-40B4-BE49-F238E27FC236}">
                      <a16:creationId xmlns:a16="http://schemas.microsoft.com/office/drawing/2014/main" id="{DD55A50C-36B5-4433-A937-9EA3EC7EFA62}"/>
                    </a:ext>
                  </a:extLst>
                </p:cNvPr>
                <p:cNvPicPr/>
                <p:nvPr/>
              </p:nvPicPr>
              <p:blipFill>
                <a:blip r:embed="rId72"/>
                <a:stretch>
                  <a:fillRect/>
                </a:stretch>
              </p:blipFill>
              <p:spPr>
                <a:xfrm>
                  <a:off x="8400813" y="2856307"/>
                  <a:ext cx="193320" cy="164520"/>
                </a:xfrm>
                <a:prstGeom prst="rect">
                  <a:avLst/>
                </a:prstGeom>
              </p:spPr>
            </p:pic>
          </mc:Fallback>
        </mc:AlternateContent>
        <mc:AlternateContent xmlns:mc="http://schemas.openxmlformats.org/markup-compatibility/2006" xmlns:p14="http://schemas.microsoft.com/office/powerpoint/2010/main">
          <mc:Choice Requires="p14">
            <p:contentPart p14:bwMode="auto" r:id="rId73">
              <p14:nvContentPartPr>
                <p14:cNvPr id="43" name="Freihand 42">
                  <a:extLst>
                    <a:ext uri="{FF2B5EF4-FFF2-40B4-BE49-F238E27FC236}">
                      <a16:creationId xmlns:a16="http://schemas.microsoft.com/office/drawing/2014/main" id="{8D9C2433-0CE5-4121-BD59-9678E7E17E82}"/>
                    </a:ext>
                  </a:extLst>
                </p14:cNvPr>
                <p14:cNvContentPartPr/>
                <p14:nvPr/>
              </p14:nvContentPartPr>
              <p14:xfrm>
                <a:off x="8539413" y="2798347"/>
                <a:ext cx="55440" cy="52560"/>
              </p14:xfrm>
            </p:contentPart>
          </mc:Choice>
          <mc:Fallback xmlns="">
            <p:pic>
              <p:nvPicPr>
                <p:cNvPr id="43" name="Freihand 42">
                  <a:extLst>
                    <a:ext uri="{FF2B5EF4-FFF2-40B4-BE49-F238E27FC236}">
                      <a16:creationId xmlns:a16="http://schemas.microsoft.com/office/drawing/2014/main" id="{8D9C2433-0CE5-4121-BD59-9678E7E17E82}"/>
                    </a:ext>
                  </a:extLst>
                </p:cNvPr>
                <p:cNvPicPr/>
                <p:nvPr/>
              </p:nvPicPr>
              <p:blipFill>
                <a:blip r:embed="rId74"/>
                <a:stretch>
                  <a:fillRect/>
                </a:stretch>
              </p:blipFill>
              <p:spPr>
                <a:xfrm>
                  <a:off x="8535093" y="2794027"/>
                  <a:ext cx="64080" cy="61200"/>
                </a:xfrm>
                <a:prstGeom prst="rect">
                  <a:avLst/>
                </a:prstGeom>
              </p:spPr>
            </p:pic>
          </mc:Fallback>
        </mc:AlternateContent>
        <mc:AlternateContent xmlns:mc="http://schemas.openxmlformats.org/markup-compatibility/2006" xmlns:p14="http://schemas.microsoft.com/office/powerpoint/2010/main">
          <mc:Choice Requires="p14">
            <p:contentPart p14:bwMode="auto" r:id="rId75">
              <p14:nvContentPartPr>
                <p14:cNvPr id="44" name="Freihand 43">
                  <a:extLst>
                    <a:ext uri="{FF2B5EF4-FFF2-40B4-BE49-F238E27FC236}">
                      <a16:creationId xmlns:a16="http://schemas.microsoft.com/office/drawing/2014/main" id="{1EC9F773-FDBD-4B8C-86D6-070E63D2A9B2}"/>
                    </a:ext>
                  </a:extLst>
                </p14:cNvPr>
                <p14:cNvContentPartPr/>
                <p14:nvPr/>
              </p14:nvContentPartPr>
              <p14:xfrm>
                <a:off x="8640933" y="2696467"/>
                <a:ext cx="219960" cy="213480"/>
              </p14:xfrm>
            </p:contentPart>
          </mc:Choice>
          <mc:Fallback xmlns="">
            <p:pic>
              <p:nvPicPr>
                <p:cNvPr id="44" name="Freihand 43">
                  <a:extLst>
                    <a:ext uri="{FF2B5EF4-FFF2-40B4-BE49-F238E27FC236}">
                      <a16:creationId xmlns:a16="http://schemas.microsoft.com/office/drawing/2014/main" id="{1EC9F773-FDBD-4B8C-86D6-070E63D2A9B2}"/>
                    </a:ext>
                  </a:extLst>
                </p:cNvPr>
                <p:cNvPicPr/>
                <p:nvPr/>
              </p:nvPicPr>
              <p:blipFill>
                <a:blip r:embed="rId76"/>
                <a:stretch>
                  <a:fillRect/>
                </a:stretch>
              </p:blipFill>
              <p:spPr>
                <a:xfrm>
                  <a:off x="8636613" y="2692147"/>
                  <a:ext cx="228600" cy="222120"/>
                </a:xfrm>
                <a:prstGeom prst="rect">
                  <a:avLst/>
                </a:prstGeom>
              </p:spPr>
            </p:pic>
          </mc:Fallback>
        </mc:AlternateContent>
        <mc:AlternateContent xmlns:mc="http://schemas.openxmlformats.org/markup-compatibility/2006" xmlns:p14="http://schemas.microsoft.com/office/powerpoint/2010/main">
          <mc:Choice Requires="p14">
            <p:contentPart p14:bwMode="auto" r:id="rId77">
              <p14:nvContentPartPr>
                <p14:cNvPr id="46" name="Freihand 45">
                  <a:extLst>
                    <a:ext uri="{FF2B5EF4-FFF2-40B4-BE49-F238E27FC236}">
                      <a16:creationId xmlns:a16="http://schemas.microsoft.com/office/drawing/2014/main" id="{6D734A22-907E-4A91-8780-4125F67B10E3}"/>
                    </a:ext>
                  </a:extLst>
                </p14:cNvPr>
                <p14:cNvContentPartPr/>
                <p14:nvPr/>
              </p14:nvContentPartPr>
              <p14:xfrm>
                <a:off x="8583693" y="2804107"/>
                <a:ext cx="55080" cy="126000"/>
              </p14:xfrm>
            </p:contentPart>
          </mc:Choice>
          <mc:Fallback xmlns="">
            <p:pic>
              <p:nvPicPr>
                <p:cNvPr id="46" name="Freihand 45">
                  <a:extLst>
                    <a:ext uri="{FF2B5EF4-FFF2-40B4-BE49-F238E27FC236}">
                      <a16:creationId xmlns:a16="http://schemas.microsoft.com/office/drawing/2014/main" id="{6D734A22-907E-4A91-8780-4125F67B10E3}"/>
                    </a:ext>
                  </a:extLst>
                </p:cNvPr>
                <p:cNvPicPr/>
                <p:nvPr/>
              </p:nvPicPr>
              <p:blipFill>
                <a:blip r:embed="rId78"/>
                <a:stretch>
                  <a:fillRect/>
                </a:stretch>
              </p:blipFill>
              <p:spPr>
                <a:xfrm>
                  <a:off x="8579373" y="2799787"/>
                  <a:ext cx="63720" cy="134640"/>
                </a:xfrm>
                <a:prstGeom prst="rect">
                  <a:avLst/>
                </a:prstGeom>
              </p:spPr>
            </p:pic>
          </mc:Fallback>
        </mc:AlternateContent>
        <mc:AlternateContent xmlns:mc="http://schemas.openxmlformats.org/markup-compatibility/2006" xmlns:p14="http://schemas.microsoft.com/office/powerpoint/2010/main">
          <mc:Choice Requires="p14">
            <p:contentPart p14:bwMode="auto" r:id="rId79">
              <p14:nvContentPartPr>
                <p14:cNvPr id="47" name="Freihand 46">
                  <a:extLst>
                    <a:ext uri="{FF2B5EF4-FFF2-40B4-BE49-F238E27FC236}">
                      <a16:creationId xmlns:a16="http://schemas.microsoft.com/office/drawing/2014/main" id="{FF39EFFE-D296-4E63-99D0-A0A825B289BC}"/>
                    </a:ext>
                  </a:extLst>
                </p14:cNvPr>
                <p14:cNvContentPartPr/>
                <p14:nvPr/>
              </p14:nvContentPartPr>
              <p14:xfrm>
                <a:off x="9016053" y="2581267"/>
                <a:ext cx="126360" cy="130680"/>
              </p14:xfrm>
            </p:contentPart>
          </mc:Choice>
          <mc:Fallback xmlns="">
            <p:pic>
              <p:nvPicPr>
                <p:cNvPr id="47" name="Freihand 46">
                  <a:extLst>
                    <a:ext uri="{FF2B5EF4-FFF2-40B4-BE49-F238E27FC236}">
                      <a16:creationId xmlns:a16="http://schemas.microsoft.com/office/drawing/2014/main" id="{FF39EFFE-D296-4E63-99D0-A0A825B289BC}"/>
                    </a:ext>
                  </a:extLst>
                </p:cNvPr>
                <p:cNvPicPr/>
                <p:nvPr/>
              </p:nvPicPr>
              <p:blipFill>
                <a:blip r:embed="rId80"/>
                <a:stretch>
                  <a:fillRect/>
                </a:stretch>
              </p:blipFill>
              <p:spPr>
                <a:xfrm>
                  <a:off x="9011733" y="2576947"/>
                  <a:ext cx="135000" cy="139320"/>
                </a:xfrm>
                <a:prstGeom prst="rect">
                  <a:avLst/>
                </a:prstGeom>
              </p:spPr>
            </p:pic>
          </mc:Fallback>
        </mc:AlternateContent>
        <mc:AlternateContent xmlns:mc="http://schemas.openxmlformats.org/markup-compatibility/2006" xmlns:p14="http://schemas.microsoft.com/office/powerpoint/2010/main">
          <mc:Choice Requires="p14">
            <p:contentPart p14:bwMode="auto" r:id="rId81">
              <p14:nvContentPartPr>
                <p14:cNvPr id="48" name="Freihand 47">
                  <a:extLst>
                    <a:ext uri="{FF2B5EF4-FFF2-40B4-BE49-F238E27FC236}">
                      <a16:creationId xmlns:a16="http://schemas.microsoft.com/office/drawing/2014/main" id="{2F0ABB5E-ECC1-4E98-BD15-526C2283E381}"/>
                    </a:ext>
                  </a:extLst>
                </p14:cNvPr>
                <p14:cNvContentPartPr/>
                <p14:nvPr/>
              </p14:nvContentPartPr>
              <p14:xfrm>
                <a:off x="9153573" y="2482267"/>
                <a:ext cx="200520" cy="140400"/>
              </p14:xfrm>
            </p:contentPart>
          </mc:Choice>
          <mc:Fallback xmlns="">
            <p:pic>
              <p:nvPicPr>
                <p:cNvPr id="48" name="Freihand 47">
                  <a:extLst>
                    <a:ext uri="{FF2B5EF4-FFF2-40B4-BE49-F238E27FC236}">
                      <a16:creationId xmlns:a16="http://schemas.microsoft.com/office/drawing/2014/main" id="{2F0ABB5E-ECC1-4E98-BD15-526C2283E381}"/>
                    </a:ext>
                  </a:extLst>
                </p:cNvPr>
                <p:cNvPicPr/>
                <p:nvPr/>
              </p:nvPicPr>
              <p:blipFill>
                <a:blip r:embed="rId82"/>
                <a:stretch>
                  <a:fillRect/>
                </a:stretch>
              </p:blipFill>
              <p:spPr>
                <a:xfrm>
                  <a:off x="9149253" y="2477947"/>
                  <a:ext cx="209160" cy="149040"/>
                </a:xfrm>
                <a:prstGeom prst="rect">
                  <a:avLst/>
                </a:prstGeom>
              </p:spPr>
            </p:pic>
          </mc:Fallback>
        </mc:AlternateContent>
        <mc:AlternateContent xmlns:mc="http://schemas.openxmlformats.org/markup-compatibility/2006" xmlns:p14="http://schemas.microsoft.com/office/powerpoint/2010/main">
          <mc:Choice Requires="p14">
            <p:contentPart p14:bwMode="auto" r:id="rId83">
              <p14:nvContentPartPr>
                <p14:cNvPr id="49" name="Freihand 48">
                  <a:extLst>
                    <a:ext uri="{FF2B5EF4-FFF2-40B4-BE49-F238E27FC236}">
                      <a16:creationId xmlns:a16="http://schemas.microsoft.com/office/drawing/2014/main" id="{40BC9C8E-B5C1-4FBD-8806-639F4508716F}"/>
                    </a:ext>
                  </a:extLst>
                </p14:cNvPr>
                <p14:cNvContentPartPr/>
                <p14:nvPr/>
              </p14:nvContentPartPr>
              <p14:xfrm>
                <a:off x="9347973" y="2417827"/>
                <a:ext cx="86760" cy="84240"/>
              </p14:xfrm>
            </p:contentPart>
          </mc:Choice>
          <mc:Fallback xmlns="">
            <p:pic>
              <p:nvPicPr>
                <p:cNvPr id="49" name="Freihand 48">
                  <a:extLst>
                    <a:ext uri="{FF2B5EF4-FFF2-40B4-BE49-F238E27FC236}">
                      <a16:creationId xmlns:a16="http://schemas.microsoft.com/office/drawing/2014/main" id="{40BC9C8E-B5C1-4FBD-8806-639F4508716F}"/>
                    </a:ext>
                  </a:extLst>
                </p:cNvPr>
                <p:cNvPicPr/>
                <p:nvPr/>
              </p:nvPicPr>
              <p:blipFill>
                <a:blip r:embed="rId84"/>
                <a:stretch>
                  <a:fillRect/>
                </a:stretch>
              </p:blipFill>
              <p:spPr>
                <a:xfrm>
                  <a:off x="9343653" y="2413507"/>
                  <a:ext cx="95400" cy="92880"/>
                </a:xfrm>
                <a:prstGeom prst="rect">
                  <a:avLst/>
                </a:prstGeom>
              </p:spPr>
            </p:pic>
          </mc:Fallback>
        </mc:AlternateContent>
        <mc:AlternateContent xmlns:mc="http://schemas.openxmlformats.org/markup-compatibility/2006" xmlns:p14="http://schemas.microsoft.com/office/powerpoint/2010/main">
          <mc:Choice Requires="p14">
            <p:contentPart p14:bwMode="auto" r:id="rId85">
              <p14:nvContentPartPr>
                <p14:cNvPr id="50" name="Freihand 49">
                  <a:extLst>
                    <a:ext uri="{FF2B5EF4-FFF2-40B4-BE49-F238E27FC236}">
                      <a16:creationId xmlns:a16="http://schemas.microsoft.com/office/drawing/2014/main" id="{502868F7-E449-4273-A6F8-F59D61459D0F}"/>
                    </a:ext>
                  </a:extLst>
                </p14:cNvPr>
                <p14:cNvContentPartPr/>
                <p14:nvPr/>
              </p14:nvContentPartPr>
              <p14:xfrm>
                <a:off x="9464973" y="2321347"/>
                <a:ext cx="61920" cy="79920"/>
              </p14:xfrm>
            </p:contentPart>
          </mc:Choice>
          <mc:Fallback xmlns="">
            <p:pic>
              <p:nvPicPr>
                <p:cNvPr id="50" name="Freihand 49">
                  <a:extLst>
                    <a:ext uri="{FF2B5EF4-FFF2-40B4-BE49-F238E27FC236}">
                      <a16:creationId xmlns:a16="http://schemas.microsoft.com/office/drawing/2014/main" id="{502868F7-E449-4273-A6F8-F59D61459D0F}"/>
                    </a:ext>
                  </a:extLst>
                </p:cNvPr>
                <p:cNvPicPr/>
                <p:nvPr/>
              </p:nvPicPr>
              <p:blipFill>
                <a:blip r:embed="rId86"/>
                <a:stretch>
                  <a:fillRect/>
                </a:stretch>
              </p:blipFill>
              <p:spPr>
                <a:xfrm>
                  <a:off x="9460653" y="2317027"/>
                  <a:ext cx="70560" cy="88560"/>
                </a:xfrm>
                <a:prstGeom prst="rect">
                  <a:avLst/>
                </a:prstGeom>
              </p:spPr>
            </p:pic>
          </mc:Fallback>
        </mc:AlternateContent>
        <mc:AlternateContent xmlns:mc="http://schemas.openxmlformats.org/markup-compatibility/2006" xmlns:p14="http://schemas.microsoft.com/office/powerpoint/2010/main">
          <mc:Choice Requires="p14">
            <p:contentPart p14:bwMode="auto" r:id="rId87">
              <p14:nvContentPartPr>
                <p14:cNvPr id="51" name="Freihand 50">
                  <a:extLst>
                    <a:ext uri="{FF2B5EF4-FFF2-40B4-BE49-F238E27FC236}">
                      <a16:creationId xmlns:a16="http://schemas.microsoft.com/office/drawing/2014/main" id="{CDD51138-9C7A-43F5-9AFA-153D4CB4148B}"/>
                    </a:ext>
                  </a:extLst>
                </p14:cNvPr>
                <p14:cNvContentPartPr/>
                <p14:nvPr/>
              </p14:nvContentPartPr>
              <p14:xfrm>
                <a:off x="9565413" y="2274547"/>
                <a:ext cx="78840" cy="208080"/>
              </p14:xfrm>
            </p:contentPart>
          </mc:Choice>
          <mc:Fallback xmlns="">
            <p:pic>
              <p:nvPicPr>
                <p:cNvPr id="51" name="Freihand 50">
                  <a:extLst>
                    <a:ext uri="{FF2B5EF4-FFF2-40B4-BE49-F238E27FC236}">
                      <a16:creationId xmlns:a16="http://schemas.microsoft.com/office/drawing/2014/main" id="{CDD51138-9C7A-43F5-9AFA-153D4CB4148B}"/>
                    </a:ext>
                  </a:extLst>
                </p:cNvPr>
                <p:cNvPicPr/>
                <p:nvPr/>
              </p:nvPicPr>
              <p:blipFill>
                <a:blip r:embed="rId88"/>
                <a:stretch>
                  <a:fillRect/>
                </a:stretch>
              </p:blipFill>
              <p:spPr>
                <a:xfrm>
                  <a:off x="9561093" y="2270227"/>
                  <a:ext cx="87480" cy="216720"/>
                </a:xfrm>
                <a:prstGeom prst="rect">
                  <a:avLst/>
                </a:prstGeom>
              </p:spPr>
            </p:pic>
          </mc:Fallback>
        </mc:AlternateContent>
        <mc:AlternateContent xmlns:mc="http://schemas.openxmlformats.org/markup-compatibility/2006" xmlns:p14="http://schemas.microsoft.com/office/powerpoint/2010/main">
          <mc:Choice Requires="p14">
            <p:contentPart p14:bwMode="auto" r:id="rId89">
              <p14:nvContentPartPr>
                <p14:cNvPr id="52" name="Freihand 51">
                  <a:extLst>
                    <a:ext uri="{FF2B5EF4-FFF2-40B4-BE49-F238E27FC236}">
                      <a16:creationId xmlns:a16="http://schemas.microsoft.com/office/drawing/2014/main" id="{379455C5-D920-4DD6-B3D1-8043E93428CF}"/>
                    </a:ext>
                  </a:extLst>
                </p14:cNvPr>
                <p14:cNvContentPartPr/>
                <p14:nvPr/>
              </p14:nvContentPartPr>
              <p14:xfrm>
                <a:off x="9669453" y="2156107"/>
                <a:ext cx="110520" cy="136080"/>
              </p14:xfrm>
            </p:contentPart>
          </mc:Choice>
          <mc:Fallback xmlns="">
            <p:pic>
              <p:nvPicPr>
                <p:cNvPr id="52" name="Freihand 51">
                  <a:extLst>
                    <a:ext uri="{FF2B5EF4-FFF2-40B4-BE49-F238E27FC236}">
                      <a16:creationId xmlns:a16="http://schemas.microsoft.com/office/drawing/2014/main" id="{379455C5-D920-4DD6-B3D1-8043E93428CF}"/>
                    </a:ext>
                  </a:extLst>
                </p:cNvPr>
                <p:cNvPicPr/>
                <p:nvPr/>
              </p:nvPicPr>
              <p:blipFill>
                <a:blip r:embed="rId90"/>
                <a:stretch>
                  <a:fillRect/>
                </a:stretch>
              </p:blipFill>
              <p:spPr>
                <a:xfrm>
                  <a:off x="9665133" y="2151787"/>
                  <a:ext cx="119160" cy="144720"/>
                </a:xfrm>
                <a:prstGeom prst="rect">
                  <a:avLst/>
                </a:prstGeom>
              </p:spPr>
            </p:pic>
          </mc:Fallback>
        </mc:AlternateContent>
        <mc:AlternateContent xmlns:mc="http://schemas.openxmlformats.org/markup-compatibility/2006" xmlns:p14="http://schemas.microsoft.com/office/powerpoint/2010/main">
          <mc:Choice Requires="p14">
            <p:contentPart p14:bwMode="auto" r:id="rId91">
              <p14:nvContentPartPr>
                <p14:cNvPr id="53" name="Freihand 52">
                  <a:extLst>
                    <a:ext uri="{FF2B5EF4-FFF2-40B4-BE49-F238E27FC236}">
                      <a16:creationId xmlns:a16="http://schemas.microsoft.com/office/drawing/2014/main" id="{904C5C08-AD17-48FC-9BDF-103F0DB3207A}"/>
                    </a:ext>
                  </a:extLst>
                </p14:cNvPr>
                <p14:cNvContentPartPr/>
                <p14:nvPr/>
              </p14:nvContentPartPr>
              <p14:xfrm>
                <a:off x="9957453" y="2025427"/>
                <a:ext cx="145080" cy="134640"/>
              </p14:xfrm>
            </p:contentPart>
          </mc:Choice>
          <mc:Fallback xmlns="">
            <p:pic>
              <p:nvPicPr>
                <p:cNvPr id="53" name="Freihand 52">
                  <a:extLst>
                    <a:ext uri="{FF2B5EF4-FFF2-40B4-BE49-F238E27FC236}">
                      <a16:creationId xmlns:a16="http://schemas.microsoft.com/office/drawing/2014/main" id="{904C5C08-AD17-48FC-9BDF-103F0DB3207A}"/>
                    </a:ext>
                  </a:extLst>
                </p:cNvPr>
                <p:cNvPicPr/>
                <p:nvPr/>
              </p:nvPicPr>
              <p:blipFill>
                <a:blip r:embed="rId92"/>
                <a:stretch>
                  <a:fillRect/>
                </a:stretch>
              </p:blipFill>
              <p:spPr>
                <a:xfrm>
                  <a:off x="9953133" y="2021107"/>
                  <a:ext cx="153720" cy="143280"/>
                </a:xfrm>
                <a:prstGeom prst="rect">
                  <a:avLst/>
                </a:prstGeom>
              </p:spPr>
            </p:pic>
          </mc:Fallback>
        </mc:AlternateContent>
        <mc:AlternateContent xmlns:mc="http://schemas.openxmlformats.org/markup-compatibility/2006" xmlns:p14="http://schemas.microsoft.com/office/powerpoint/2010/main">
          <mc:Choice Requires="p14">
            <p:contentPart p14:bwMode="auto" r:id="rId93">
              <p14:nvContentPartPr>
                <p14:cNvPr id="55" name="Freihand 54">
                  <a:extLst>
                    <a:ext uri="{FF2B5EF4-FFF2-40B4-BE49-F238E27FC236}">
                      <a16:creationId xmlns:a16="http://schemas.microsoft.com/office/drawing/2014/main" id="{7B9D9DC0-2183-428B-8B8A-EAC0C3281EEC}"/>
                    </a:ext>
                  </a:extLst>
                </p14:cNvPr>
                <p14:cNvContentPartPr/>
                <p14:nvPr/>
              </p14:nvContentPartPr>
              <p14:xfrm>
                <a:off x="10111173" y="1977907"/>
                <a:ext cx="111240" cy="84960"/>
              </p14:xfrm>
            </p:contentPart>
          </mc:Choice>
          <mc:Fallback xmlns="">
            <p:pic>
              <p:nvPicPr>
                <p:cNvPr id="55" name="Freihand 54">
                  <a:extLst>
                    <a:ext uri="{FF2B5EF4-FFF2-40B4-BE49-F238E27FC236}">
                      <a16:creationId xmlns:a16="http://schemas.microsoft.com/office/drawing/2014/main" id="{7B9D9DC0-2183-428B-8B8A-EAC0C3281EEC}"/>
                    </a:ext>
                  </a:extLst>
                </p:cNvPr>
                <p:cNvPicPr/>
                <p:nvPr/>
              </p:nvPicPr>
              <p:blipFill>
                <a:blip r:embed="rId94"/>
                <a:stretch>
                  <a:fillRect/>
                </a:stretch>
              </p:blipFill>
              <p:spPr>
                <a:xfrm>
                  <a:off x="10106853" y="1973587"/>
                  <a:ext cx="119880" cy="93600"/>
                </a:xfrm>
                <a:prstGeom prst="rect">
                  <a:avLst/>
                </a:prstGeom>
              </p:spPr>
            </p:pic>
          </mc:Fallback>
        </mc:AlternateContent>
        <mc:AlternateContent xmlns:mc="http://schemas.openxmlformats.org/markup-compatibility/2006" xmlns:p14="http://schemas.microsoft.com/office/powerpoint/2010/main">
          <mc:Choice Requires="p14">
            <p:contentPart p14:bwMode="auto" r:id="rId95">
              <p14:nvContentPartPr>
                <p14:cNvPr id="56" name="Freihand 55">
                  <a:extLst>
                    <a:ext uri="{FF2B5EF4-FFF2-40B4-BE49-F238E27FC236}">
                      <a16:creationId xmlns:a16="http://schemas.microsoft.com/office/drawing/2014/main" id="{02209F4D-FE17-47C1-8AF8-DF4732A510B3}"/>
                    </a:ext>
                  </a:extLst>
                </p14:cNvPr>
                <p14:cNvContentPartPr/>
                <p14:nvPr/>
              </p14:nvContentPartPr>
              <p14:xfrm>
                <a:off x="10279653" y="1783507"/>
                <a:ext cx="167040" cy="213120"/>
              </p14:xfrm>
            </p:contentPart>
          </mc:Choice>
          <mc:Fallback xmlns="">
            <p:pic>
              <p:nvPicPr>
                <p:cNvPr id="56" name="Freihand 55">
                  <a:extLst>
                    <a:ext uri="{FF2B5EF4-FFF2-40B4-BE49-F238E27FC236}">
                      <a16:creationId xmlns:a16="http://schemas.microsoft.com/office/drawing/2014/main" id="{02209F4D-FE17-47C1-8AF8-DF4732A510B3}"/>
                    </a:ext>
                  </a:extLst>
                </p:cNvPr>
                <p:cNvPicPr/>
                <p:nvPr/>
              </p:nvPicPr>
              <p:blipFill>
                <a:blip r:embed="rId96"/>
                <a:stretch>
                  <a:fillRect/>
                </a:stretch>
              </p:blipFill>
              <p:spPr>
                <a:xfrm>
                  <a:off x="10275333" y="1779187"/>
                  <a:ext cx="175680" cy="221760"/>
                </a:xfrm>
                <a:prstGeom prst="rect">
                  <a:avLst/>
                </a:prstGeom>
              </p:spPr>
            </p:pic>
          </mc:Fallback>
        </mc:AlternateContent>
        <mc:AlternateContent xmlns:mc="http://schemas.openxmlformats.org/markup-compatibility/2006" xmlns:p14="http://schemas.microsoft.com/office/powerpoint/2010/main">
          <mc:Choice Requires="p14">
            <p:contentPart p14:bwMode="auto" r:id="rId97">
              <p14:nvContentPartPr>
                <p14:cNvPr id="57" name="Freihand 56">
                  <a:extLst>
                    <a:ext uri="{FF2B5EF4-FFF2-40B4-BE49-F238E27FC236}">
                      <a16:creationId xmlns:a16="http://schemas.microsoft.com/office/drawing/2014/main" id="{0C7C4B6E-9905-43B8-87B9-B0E4459A431E}"/>
                    </a:ext>
                  </a:extLst>
                </p14:cNvPr>
                <p14:cNvContentPartPr/>
                <p14:nvPr/>
              </p14:nvContentPartPr>
              <p14:xfrm>
                <a:off x="10585653" y="1649227"/>
                <a:ext cx="144360" cy="118800"/>
              </p14:xfrm>
            </p:contentPart>
          </mc:Choice>
          <mc:Fallback xmlns="">
            <p:pic>
              <p:nvPicPr>
                <p:cNvPr id="57" name="Freihand 56">
                  <a:extLst>
                    <a:ext uri="{FF2B5EF4-FFF2-40B4-BE49-F238E27FC236}">
                      <a16:creationId xmlns:a16="http://schemas.microsoft.com/office/drawing/2014/main" id="{0C7C4B6E-9905-43B8-87B9-B0E4459A431E}"/>
                    </a:ext>
                  </a:extLst>
                </p:cNvPr>
                <p:cNvPicPr/>
                <p:nvPr/>
              </p:nvPicPr>
              <p:blipFill>
                <a:blip r:embed="rId98"/>
                <a:stretch>
                  <a:fillRect/>
                </a:stretch>
              </p:blipFill>
              <p:spPr>
                <a:xfrm>
                  <a:off x="10581333" y="1644907"/>
                  <a:ext cx="153000" cy="127440"/>
                </a:xfrm>
                <a:prstGeom prst="rect">
                  <a:avLst/>
                </a:prstGeom>
              </p:spPr>
            </p:pic>
          </mc:Fallback>
        </mc:AlternateContent>
        <mc:AlternateContent xmlns:mc="http://schemas.openxmlformats.org/markup-compatibility/2006" xmlns:p14="http://schemas.microsoft.com/office/powerpoint/2010/main">
          <mc:Choice Requires="p14">
            <p:contentPart p14:bwMode="auto" r:id="rId99">
              <p14:nvContentPartPr>
                <p14:cNvPr id="58" name="Freihand 57">
                  <a:extLst>
                    <a:ext uri="{FF2B5EF4-FFF2-40B4-BE49-F238E27FC236}">
                      <a16:creationId xmlns:a16="http://schemas.microsoft.com/office/drawing/2014/main" id="{A4F2E434-C3A3-43CB-9CE8-DD7D6D80978C}"/>
                    </a:ext>
                  </a:extLst>
                </p14:cNvPr>
                <p14:cNvContentPartPr/>
                <p14:nvPr/>
              </p14:nvContentPartPr>
              <p14:xfrm>
                <a:off x="10741893" y="1591627"/>
                <a:ext cx="91080" cy="113400"/>
              </p14:xfrm>
            </p:contentPart>
          </mc:Choice>
          <mc:Fallback xmlns="">
            <p:pic>
              <p:nvPicPr>
                <p:cNvPr id="58" name="Freihand 57">
                  <a:extLst>
                    <a:ext uri="{FF2B5EF4-FFF2-40B4-BE49-F238E27FC236}">
                      <a16:creationId xmlns:a16="http://schemas.microsoft.com/office/drawing/2014/main" id="{A4F2E434-C3A3-43CB-9CE8-DD7D6D80978C}"/>
                    </a:ext>
                  </a:extLst>
                </p:cNvPr>
                <p:cNvPicPr/>
                <p:nvPr/>
              </p:nvPicPr>
              <p:blipFill>
                <a:blip r:embed="rId100"/>
                <a:stretch>
                  <a:fillRect/>
                </a:stretch>
              </p:blipFill>
              <p:spPr>
                <a:xfrm>
                  <a:off x="10737573" y="1587307"/>
                  <a:ext cx="99720" cy="122040"/>
                </a:xfrm>
                <a:prstGeom prst="rect">
                  <a:avLst/>
                </a:prstGeom>
              </p:spPr>
            </p:pic>
          </mc:Fallback>
        </mc:AlternateContent>
        <mc:AlternateContent xmlns:mc="http://schemas.openxmlformats.org/markup-compatibility/2006" xmlns:p14="http://schemas.microsoft.com/office/powerpoint/2010/main">
          <mc:Choice Requires="p14">
            <p:contentPart p14:bwMode="auto" r:id="rId101">
              <p14:nvContentPartPr>
                <p14:cNvPr id="59" name="Freihand 58">
                  <a:extLst>
                    <a:ext uri="{FF2B5EF4-FFF2-40B4-BE49-F238E27FC236}">
                      <a16:creationId xmlns:a16="http://schemas.microsoft.com/office/drawing/2014/main" id="{740C7EB5-9E27-4A20-A920-BEDFF5BBDDB9}"/>
                    </a:ext>
                  </a:extLst>
                </p14:cNvPr>
                <p14:cNvContentPartPr/>
                <p14:nvPr/>
              </p14:nvContentPartPr>
              <p14:xfrm>
                <a:off x="10855653" y="1526827"/>
                <a:ext cx="82440" cy="151200"/>
              </p14:xfrm>
            </p:contentPart>
          </mc:Choice>
          <mc:Fallback xmlns="">
            <p:pic>
              <p:nvPicPr>
                <p:cNvPr id="59" name="Freihand 58">
                  <a:extLst>
                    <a:ext uri="{FF2B5EF4-FFF2-40B4-BE49-F238E27FC236}">
                      <a16:creationId xmlns:a16="http://schemas.microsoft.com/office/drawing/2014/main" id="{740C7EB5-9E27-4A20-A920-BEDFF5BBDDB9}"/>
                    </a:ext>
                  </a:extLst>
                </p:cNvPr>
                <p:cNvPicPr/>
                <p:nvPr/>
              </p:nvPicPr>
              <p:blipFill>
                <a:blip r:embed="rId102"/>
                <a:stretch>
                  <a:fillRect/>
                </a:stretch>
              </p:blipFill>
              <p:spPr>
                <a:xfrm>
                  <a:off x="10851333" y="1522507"/>
                  <a:ext cx="91080" cy="159840"/>
                </a:xfrm>
                <a:prstGeom prst="rect">
                  <a:avLst/>
                </a:prstGeom>
              </p:spPr>
            </p:pic>
          </mc:Fallback>
        </mc:AlternateContent>
        <mc:AlternateContent xmlns:mc="http://schemas.openxmlformats.org/markup-compatibility/2006" xmlns:p14="http://schemas.microsoft.com/office/powerpoint/2010/main">
          <mc:Choice Requires="p14">
            <p:contentPart p14:bwMode="auto" r:id="rId103">
              <p14:nvContentPartPr>
                <p14:cNvPr id="60" name="Freihand 59">
                  <a:extLst>
                    <a:ext uri="{FF2B5EF4-FFF2-40B4-BE49-F238E27FC236}">
                      <a16:creationId xmlns:a16="http://schemas.microsoft.com/office/drawing/2014/main" id="{54660242-3BDE-4683-B277-0D1F7F69FBB2}"/>
                    </a:ext>
                  </a:extLst>
                </p14:cNvPr>
                <p14:cNvContentPartPr/>
                <p14:nvPr/>
              </p14:nvContentPartPr>
              <p14:xfrm>
                <a:off x="8497293" y="3225307"/>
                <a:ext cx="141120" cy="176760"/>
              </p14:xfrm>
            </p:contentPart>
          </mc:Choice>
          <mc:Fallback xmlns="">
            <p:pic>
              <p:nvPicPr>
                <p:cNvPr id="60" name="Freihand 59">
                  <a:extLst>
                    <a:ext uri="{FF2B5EF4-FFF2-40B4-BE49-F238E27FC236}">
                      <a16:creationId xmlns:a16="http://schemas.microsoft.com/office/drawing/2014/main" id="{54660242-3BDE-4683-B277-0D1F7F69FBB2}"/>
                    </a:ext>
                  </a:extLst>
                </p:cNvPr>
                <p:cNvPicPr/>
                <p:nvPr/>
              </p:nvPicPr>
              <p:blipFill>
                <a:blip r:embed="rId104"/>
                <a:stretch>
                  <a:fillRect/>
                </a:stretch>
              </p:blipFill>
              <p:spPr>
                <a:xfrm>
                  <a:off x="8492973" y="3220987"/>
                  <a:ext cx="149760" cy="185400"/>
                </a:xfrm>
                <a:prstGeom prst="rect">
                  <a:avLst/>
                </a:prstGeom>
              </p:spPr>
            </p:pic>
          </mc:Fallback>
        </mc:AlternateContent>
        <mc:AlternateContent xmlns:mc="http://schemas.openxmlformats.org/markup-compatibility/2006" xmlns:p14="http://schemas.microsoft.com/office/powerpoint/2010/main">
          <mc:Choice Requires="p14">
            <p:contentPart p14:bwMode="auto" r:id="rId105">
              <p14:nvContentPartPr>
                <p14:cNvPr id="61" name="Freihand 60">
                  <a:extLst>
                    <a:ext uri="{FF2B5EF4-FFF2-40B4-BE49-F238E27FC236}">
                      <a16:creationId xmlns:a16="http://schemas.microsoft.com/office/drawing/2014/main" id="{0008C34E-A7C5-4323-885F-1CA0EB464D4D}"/>
                    </a:ext>
                  </a:extLst>
                </p14:cNvPr>
                <p14:cNvContentPartPr/>
                <p14:nvPr/>
              </p14:nvContentPartPr>
              <p14:xfrm>
                <a:off x="8476773" y="3247987"/>
                <a:ext cx="147960" cy="117360"/>
              </p14:xfrm>
            </p:contentPart>
          </mc:Choice>
          <mc:Fallback xmlns="">
            <p:pic>
              <p:nvPicPr>
                <p:cNvPr id="61" name="Freihand 60">
                  <a:extLst>
                    <a:ext uri="{FF2B5EF4-FFF2-40B4-BE49-F238E27FC236}">
                      <a16:creationId xmlns:a16="http://schemas.microsoft.com/office/drawing/2014/main" id="{0008C34E-A7C5-4323-885F-1CA0EB464D4D}"/>
                    </a:ext>
                  </a:extLst>
                </p:cNvPr>
                <p:cNvPicPr/>
                <p:nvPr/>
              </p:nvPicPr>
              <p:blipFill>
                <a:blip r:embed="rId106"/>
                <a:stretch>
                  <a:fillRect/>
                </a:stretch>
              </p:blipFill>
              <p:spPr>
                <a:xfrm>
                  <a:off x="8472453" y="3243667"/>
                  <a:ext cx="1566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107">
              <p14:nvContentPartPr>
                <p14:cNvPr id="62" name="Freihand 61">
                  <a:extLst>
                    <a:ext uri="{FF2B5EF4-FFF2-40B4-BE49-F238E27FC236}">
                      <a16:creationId xmlns:a16="http://schemas.microsoft.com/office/drawing/2014/main" id="{78A131A8-5306-4A36-B916-8A0E1267A51F}"/>
                    </a:ext>
                  </a:extLst>
                </p14:cNvPr>
                <p14:cNvContentPartPr/>
                <p14:nvPr/>
              </p14:nvContentPartPr>
              <p14:xfrm>
                <a:off x="8640573" y="3215947"/>
                <a:ext cx="97920" cy="133920"/>
              </p14:xfrm>
            </p:contentPart>
          </mc:Choice>
          <mc:Fallback xmlns="">
            <p:pic>
              <p:nvPicPr>
                <p:cNvPr id="62" name="Freihand 61">
                  <a:extLst>
                    <a:ext uri="{FF2B5EF4-FFF2-40B4-BE49-F238E27FC236}">
                      <a16:creationId xmlns:a16="http://schemas.microsoft.com/office/drawing/2014/main" id="{78A131A8-5306-4A36-B916-8A0E1267A51F}"/>
                    </a:ext>
                  </a:extLst>
                </p:cNvPr>
                <p:cNvPicPr/>
                <p:nvPr/>
              </p:nvPicPr>
              <p:blipFill>
                <a:blip r:embed="rId108"/>
                <a:stretch>
                  <a:fillRect/>
                </a:stretch>
              </p:blipFill>
              <p:spPr>
                <a:xfrm>
                  <a:off x="8636253" y="3211627"/>
                  <a:ext cx="106560" cy="142560"/>
                </a:xfrm>
                <a:prstGeom prst="rect">
                  <a:avLst/>
                </a:prstGeom>
              </p:spPr>
            </p:pic>
          </mc:Fallback>
        </mc:AlternateContent>
        <mc:AlternateContent xmlns:mc="http://schemas.openxmlformats.org/markup-compatibility/2006" xmlns:p14="http://schemas.microsoft.com/office/powerpoint/2010/main">
          <mc:Choice Requires="p14">
            <p:contentPart p14:bwMode="auto" r:id="rId109">
              <p14:nvContentPartPr>
                <p14:cNvPr id="63" name="Freihand 62">
                  <a:extLst>
                    <a:ext uri="{FF2B5EF4-FFF2-40B4-BE49-F238E27FC236}">
                      <a16:creationId xmlns:a16="http://schemas.microsoft.com/office/drawing/2014/main" id="{728A8DBF-3777-4C34-99A6-B1DB7D0F383E}"/>
                    </a:ext>
                  </a:extLst>
                </p14:cNvPr>
                <p14:cNvContentPartPr/>
                <p14:nvPr/>
              </p14:nvContentPartPr>
              <p14:xfrm>
                <a:off x="8856933" y="3011467"/>
                <a:ext cx="145080" cy="170280"/>
              </p14:xfrm>
            </p:contentPart>
          </mc:Choice>
          <mc:Fallback xmlns="">
            <p:pic>
              <p:nvPicPr>
                <p:cNvPr id="63" name="Freihand 62">
                  <a:extLst>
                    <a:ext uri="{FF2B5EF4-FFF2-40B4-BE49-F238E27FC236}">
                      <a16:creationId xmlns:a16="http://schemas.microsoft.com/office/drawing/2014/main" id="{728A8DBF-3777-4C34-99A6-B1DB7D0F383E}"/>
                    </a:ext>
                  </a:extLst>
                </p:cNvPr>
                <p:cNvPicPr/>
                <p:nvPr/>
              </p:nvPicPr>
              <p:blipFill>
                <a:blip r:embed="rId110"/>
                <a:stretch>
                  <a:fillRect/>
                </a:stretch>
              </p:blipFill>
              <p:spPr>
                <a:xfrm>
                  <a:off x="8852613" y="3007147"/>
                  <a:ext cx="153720" cy="178920"/>
                </a:xfrm>
                <a:prstGeom prst="rect">
                  <a:avLst/>
                </a:prstGeom>
              </p:spPr>
            </p:pic>
          </mc:Fallback>
        </mc:AlternateContent>
        <mc:AlternateContent xmlns:mc="http://schemas.openxmlformats.org/markup-compatibility/2006" xmlns:p14="http://schemas.microsoft.com/office/powerpoint/2010/main">
          <mc:Choice Requires="p14">
            <p:contentPart p14:bwMode="auto" r:id="rId111">
              <p14:nvContentPartPr>
                <p14:cNvPr id="64" name="Freihand 63">
                  <a:extLst>
                    <a:ext uri="{FF2B5EF4-FFF2-40B4-BE49-F238E27FC236}">
                      <a16:creationId xmlns:a16="http://schemas.microsoft.com/office/drawing/2014/main" id="{1DE1EEFF-A7F9-49A7-BBD3-847900C417A3}"/>
                    </a:ext>
                  </a:extLst>
                </p14:cNvPr>
                <p14:cNvContentPartPr/>
                <p14:nvPr/>
              </p14:nvContentPartPr>
              <p14:xfrm>
                <a:off x="9047013" y="2959627"/>
                <a:ext cx="101160" cy="145440"/>
              </p14:xfrm>
            </p:contentPart>
          </mc:Choice>
          <mc:Fallback xmlns="">
            <p:pic>
              <p:nvPicPr>
                <p:cNvPr id="64" name="Freihand 63">
                  <a:extLst>
                    <a:ext uri="{FF2B5EF4-FFF2-40B4-BE49-F238E27FC236}">
                      <a16:creationId xmlns:a16="http://schemas.microsoft.com/office/drawing/2014/main" id="{1DE1EEFF-A7F9-49A7-BBD3-847900C417A3}"/>
                    </a:ext>
                  </a:extLst>
                </p:cNvPr>
                <p:cNvPicPr/>
                <p:nvPr/>
              </p:nvPicPr>
              <p:blipFill>
                <a:blip r:embed="rId112"/>
                <a:stretch>
                  <a:fillRect/>
                </a:stretch>
              </p:blipFill>
              <p:spPr>
                <a:xfrm>
                  <a:off x="9042693" y="2955307"/>
                  <a:ext cx="109800" cy="154080"/>
                </a:xfrm>
                <a:prstGeom prst="rect">
                  <a:avLst/>
                </a:prstGeom>
              </p:spPr>
            </p:pic>
          </mc:Fallback>
        </mc:AlternateContent>
        <mc:AlternateContent xmlns:mc="http://schemas.openxmlformats.org/markup-compatibility/2006" xmlns:p14="http://schemas.microsoft.com/office/powerpoint/2010/main">
          <mc:Choice Requires="p14">
            <p:contentPart p14:bwMode="auto" r:id="rId113">
              <p14:nvContentPartPr>
                <p14:cNvPr id="65" name="Freihand 64">
                  <a:extLst>
                    <a:ext uri="{FF2B5EF4-FFF2-40B4-BE49-F238E27FC236}">
                      <a16:creationId xmlns:a16="http://schemas.microsoft.com/office/drawing/2014/main" id="{B3495FCD-1BF7-41F7-BF34-32F4D089F098}"/>
                    </a:ext>
                  </a:extLst>
                </p14:cNvPr>
                <p14:cNvContentPartPr/>
                <p14:nvPr/>
              </p14:nvContentPartPr>
              <p14:xfrm>
                <a:off x="9323133" y="2934787"/>
                <a:ext cx="360" cy="360"/>
              </p14:xfrm>
            </p:contentPart>
          </mc:Choice>
          <mc:Fallback xmlns="">
            <p:pic>
              <p:nvPicPr>
                <p:cNvPr id="65" name="Freihand 64">
                  <a:extLst>
                    <a:ext uri="{FF2B5EF4-FFF2-40B4-BE49-F238E27FC236}">
                      <a16:creationId xmlns:a16="http://schemas.microsoft.com/office/drawing/2014/main" id="{B3495FCD-1BF7-41F7-BF34-32F4D089F098}"/>
                    </a:ext>
                  </a:extLst>
                </p:cNvPr>
                <p:cNvPicPr/>
                <p:nvPr/>
              </p:nvPicPr>
              <p:blipFill>
                <a:blip r:embed="rId114"/>
                <a:stretch>
                  <a:fillRect/>
                </a:stretch>
              </p:blipFill>
              <p:spPr>
                <a:xfrm>
                  <a:off x="9318813" y="293046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15">
              <p14:nvContentPartPr>
                <p14:cNvPr id="66" name="Freihand 65">
                  <a:extLst>
                    <a:ext uri="{FF2B5EF4-FFF2-40B4-BE49-F238E27FC236}">
                      <a16:creationId xmlns:a16="http://schemas.microsoft.com/office/drawing/2014/main" id="{B3BF67E8-58A8-4F18-810A-D68A63F4E782}"/>
                    </a:ext>
                  </a:extLst>
                </p14:cNvPr>
                <p14:cNvContentPartPr/>
                <p14:nvPr/>
              </p14:nvContentPartPr>
              <p14:xfrm>
                <a:off x="9307293" y="2819587"/>
                <a:ext cx="144720" cy="141480"/>
              </p14:xfrm>
            </p:contentPart>
          </mc:Choice>
          <mc:Fallback xmlns="">
            <p:pic>
              <p:nvPicPr>
                <p:cNvPr id="66" name="Freihand 65">
                  <a:extLst>
                    <a:ext uri="{FF2B5EF4-FFF2-40B4-BE49-F238E27FC236}">
                      <a16:creationId xmlns:a16="http://schemas.microsoft.com/office/drawing/2014/main" id="{B3BF67E8-58A8-4F18-810A-D68A63F4E782}"/>
                    </a:ext>
                  </a:extLst>
                </p:cNvPr>
                <p:cNvPicPr/>
                <p:nvPr/>
              </p:nvPicPr>
              <p:blipFill>
                <a:blip r:embed="rId116"/>
                <a:stretch>
                  <a:fillRect/>
                </a:stretch>
              </p:blipFill>
              <p:spPr>
                <a:xfrm>
                  <a:off x="9302973" y="2815267"/>
                  <a:ext cx="153360" cy="150120"/>
                </a:xfrm>
                <a:prstGeom prst="rect">
                  <a:avLst/>
                </a:prstGeom>
              </p:spPr>
            </p:pic>
          </mc:Fallback>
        </mc:AlternateContent>
        <mc:AlternateContent xmlns:mc="http://schemas.openxmlformats.org/markup-compatibility/2006" xmlns:p14="http://schemas.microsoft.com/office/powerpoint/2010/main">
          <mc:Choice Requires="p14">
            <p:contentPart p14:bwMode="auto" r:id="rId117">
              <p14:nvContentPartPr>
                <p14:cNvPr id="67" name="Freihand 66">
                  <a:extLst>
                    <a:ext uri="{FF2B5EF4-FFF2-40B4-BE49-F238E27FC236}">
                      <a16:creationId xmlns:a16="http://schemas.microsoft.com/office/drawing/2014/main" id="{216C9DE5-3DD6-4303-9AFC-0AD6C1F196BD}"/>
                    </a:ext>
                  </a:extLst>
                </p14:cNvPr>
                <p14:cNvContentPartPr/>
                <p14:nvPr/>
              </p14:nvContentPartPr>
              <p14:xfrm>
                <a:off x="9424653" y="2742907"/>
                <a:ext cx="135000" cy="182160"/>
              </p14:xfrm>
            </p:contentPart>
          </mc:Choice>
          <mc:Fallback xmlns="">
            <p:pic>
              <p:nvPicPr>
                <p:cNvPr id="67" name="Freihand 66">
                  <a:extLst>
                    <a:ext uri="{FF2B5EF4-FFF2-40B4-BE49-F238E27FC236}">
                      <a16:creationId xmlns:a16="http://schemas.microsoft.com/office/drawing/2014/main" id="{216C9DE5-3DD6-4303-9AFC-0AD6C1F196BD}"/>
                    </a:ext>
                  </a:extLst>
                </p:cNvPr>
                <p:cNvPicPr/>
                <p:nvPr/>
              </p:nvPicPr>
              <p:blipFill>
                <a:blip r:embed="rId118"/>
                <a:stretch>
                  <a:fillRect/>
                </a:stretch>
              </p:blipFill>
              <p:spPr>
                <a:xfrm>
                  <a:off x="9420333" y="2738587"/>
                  <a:ext cx="143640" cy="190800"/>
                </a:xfrm>
                <a:prstGeom prst="rect">
                  <a:avLst/>
                </a:prstGeom>
              </p:spPr>
            </p:pic>
          </mc:Fallback>
        </mc:AlternateContent>
        <mc:AlternateContent xmlns:mc="http://schemas.openxmlformats.org/markup-compatibility/2006" xmlns:p14="http://schemas.microsoft.com/office/powerpoint/2010/main">
          <mc:Choice Requires="p14">
            <p:contentPart p14:bwMode="auto" r:id="rId119">
              <p14:nvContentPartPr>
                <p14:cNvPr id="68" name="Freihand 67">
                  <a:extLst>
                    <a:ext uri="{FF2B5EF4-FFF2-40B4-BE49-F238E27FC236}">
                      <a16:creationId xmlns:a16="http://schemas.microsoft.com/office/drawing/2014/main" id="{9A3DC9E3-3833-4308-A3EA-509F6D24F505}"/>
                    </a:ext>
                  </a:extLst>
                </p14:cNvPr>
                <p14:cNvContentPartPr/>
                <p14:nvPr/>
              </p14:nvContentPartPr>
              <p14:xfrm>
                <a:off x="9482253" y="2592067"/>
                <a:ext cx="100080" cy="235800"/>
              </p14:xfrm>
            </p:contentPart>
          </mc:Choice>
          <mc:Fallback xmlns="">
            <p:pic>
              <p:nvPicPr>
                <p:cNvPr id="68" name="Freihand 67">
                  <a:extLst>
                    <a:ext uri="{FF2B5EF4-FFF2-40B4-BE49-F238E27FC236}">
                      <a16:creationId xmlns:a16="http://schemas.microsoft.com/office/drawing/2014/main" id="{9A3DC9E3-3833-4308-A3EA-509F6D24F505}"/>
                    </a:ext>
                  </a:extLst>
                </p:cNvPr>
                <p:cNvPicPr/>
                <p:nvPr/>
              </p:nvPicPr>
              <p:blipFill>
                <a:blip r:embed="rId120"/>
                <a:stretch>
                  <a:fillRect/>
                </a:stretch>
              </p:blipFill>
              <p:spPr>
                <a:xfrm>
                  <a:off x="9477933" y="2587747"/>
                  <a:ext cx="108720" cy="244440"/>
                </a:xfrm>
                <a:prstGeom prst="rect">
                  <a:avLst/>
                </a:prstGeom>
              </p:spPr>
            </p:pic>
          </mc:Fallback>
        </mc:AlternateContent>
        <mc:AlternateContent xmlns:mc="http://schemas.openxmlformats.org/markup-compatibility/2006" xmlns:p14="http://schemas.microsoft.com/office/powerpoint/2010/main">
          <mc:Choice Requires="p14">
            <p:contentPart p14:bwMode="auto" r:id="rId121">
              <p14:nvContentPartPr>
                <p14:cNvPr id="69" name="Freihand 68">
                  <a:extLst>
                    <a:ext uri="{FF2B5EF4-FFF2-40B4-BE49-F238E27FC236}">
                      <a16:creationId xmlns:a16="http://schemas.microsoft.com/office/drawing/2014/main" id="{CD0763DB-C870-4F33-9319-C0A927100311}"/>
                    </a:ext>
                  </a:extLst>
                </p14:cNvPr>
                <p14:cNvContentPartPr/>
                <p14:nvPr/>
              </p14:nvContentPartPr>
              <p14:xfrm>
                <a:off x="9628053" y="2583787"/>
                <a:ext cx="235080" cy="174240"/>
              </p14:xfrm>
            </p:contentPart>
          </mc:Choice>
          <mc:Fallback xmlns="">
            <p:pic>
              <p:nvPicPr>
                <p:cNvPr id="69" name="Freihand 68">
                  <a:extLst>
                    <a:ext uri="{FF2B5EF4-FFF2-40B4-BE49-F238E27FC236}">
                      <a16:creationId xmlns:a16="http://schemas.microsoft.com/office/drawing/2014/main" id="{CD0763DB-C870-4F33-9319-C0A927100311}"/>
                    </a:ext>
                  </a:extLst>
                </p:cNvPr>
                <p:cNvPicPr/>
                <p:nvPr/>
              </p:nvPicPr>
              <p:blipFill>
                <a:blip r:embed="rId122"/>
                <a:stretch>
                  <a:fillRect/>
                </a:stretch>
              </p:blipFill>
              <p:spPr>
                <a:xfrm>
                  <a:off x="9623733" y="2579467"/>
                  <a:ext cx="243720" cy="182880"/>
                </a:xfrm>
                <a:prstGeom prst="rect">
                  <a:avLst/>
                </a:prstGeom>
              </p:spPr>
            </p:pic>
          </mc:Fallback>
        </mc:AlternateContent>
        <mc:AlternateContent xmlns:mc="http://schemas.openxmlformats.org/markup-compatibility/2006" xmlns:p14="http://schemas.microsoft.com/office/powerpoint/2010/main">
          <mc:Choice Requires="p14">
            <p:contentPart p14:bwMode="auto" r:id="rId123">
              <p14:nvContentPartPr>
                <p14:cNvPr id="70" name="Freihand 69">
                  <a:extLst>
                    <a:ext uri="{FF2B5EF4-FFF2-40B4-BE49-F238E27FC236}">
                      <a16:creationId xmlns:a16="http://schemas.microsoft.com/office/drawing/2014/main" id="{05D3F8A1-233F-4C3D-8711-EBB37F603D15}"/>
                    </a:ext>
                  </a:extLst>
                </p14:cNvPr>
                <p14:cNvContentPartPr/>
                <p14:nvPr/>
              </p14:nvContentPartPr>
              <p14:xfrm>
                <a:off x="9796893" y="2493427"/>
                <a:ext cx="33840" cy="5400"/>
              </p14:xfrm>
            </p:contentPart>
          </mc:Choice>
          <mc:Fallback xmlns="">
            <p:pic>
              <p:nvPicPr>
                <p:cNvPr id="70" name="Freihand 69">
                  <a:extLst>
                    <a:ext uri="{FF2B5EF4-FFF2-40B4-BE49-F238E27FC236}">
                      <a16:creationId xmlns:a16="http://schemas.microsoft.com/office/drawing/2014/main" id="{05D3F8A1-233F-4C3D-8711-EBB37F603D15}"/>
                    </a:ext>
                  </a:extLst>
                </p:cNvPr>
                <p:cNvPicPr/>
                <p:nvPr/>
              </p:nvPicPr>
              <p:blipFill>
                <a:blip r:embed="rId124"/>
                <a:stretch>
                  <a:fillRect/>
                </a:stretch>
              </p:blipFill>
              <p:spPr>
                <a:xfrm>
                  <a:off x="9792573" y="2489107"/>
                  <a:ext cx="42480" cy="14040"/>
                </a:xfrm>
                <a:prstGeom prst="rect">
                  <a:avLst/>
                </a:prstGeom>
              </p:spPr>
            </p:pic>
          </mc:Fallback>
        </mc:AlternateContent>
        <mc:AlternateContent xmlns:mc="http://schemas.openxmlformats.org/markup-compatibility/2006" xmlns:p14="http://schemas.microsoft.com/office/powerpoint/2010/main">
          <mc:Choice Requires="p14">
            <p:contentPart p14:bwMode="auto" r:id="rId125">
              <p14:nvContentPartPr>
                <p14:cNvPr id="71" name="Freihand 70">
                  <a:extLst>
                    <a:ext uri="{FF2B5EF4-FFF2-40B4-BE49-F238E27FC236}">
                      <a16:creationId xmlns:a16="http://schemas.microsoft.com/office/drawing/2014/main" id="{7CECB39A-8027-4F81-829B-A9D3A23C3050}"/>
                    </a:ext>
                  </a:extLst>
                </p14:cNvPr>
                <p14:cNvContentPartPr/>
                <p14:nvPr/>
              </p14:nvContentPartPr>
              <p14:xfrm>
                <a:off x="9885453" y="2477947"/>
                <a:ext cx="99000" cy="118440"/>
              </p14:xfrm>
            </p:contentPart>
          </mc:Choice>
          <mc:Fallback xmlns="">
            <p:pic>
              <p:nvPicPr>
                <p:cNvPr id="71" name="Freihand 70">
                  <a:extLst>
                    <a:ext uri="{FF2B5EF4-FFF2-40B4-BE49-F238E27FC236}">
                      <a16:creationId xmlns:a16="http://schemas.microsoft.com/office/drawing/2014/main" id="{7CECB39A-8027-4F81-829B-A9D3A23C3050}"/>
                    </a:ext>
                  </a:extLst>
                </p:cNvPr>
                <p:cNvPicPr/>
                <p:nvPr/>
              </p:nvPicPr>
              <p:blipFill>
                <a:blip r:embed="rId126"/>
                <a:stretch>
                  <a:fillRect/>
                </a:stretch>
              </p:blipFill>
              <p:spPr>
                <a:xfrm>
                  <a:off x="9881133" y="2473627"/>
                  <a:ext cx="107640" cy="127080"/>
                </a:xfrm>
                <a:prstGeom prst="rect">
                  <a:avLst/>
                </a:prstGeom>
              </p:spPr>
            </p:pic>
          </mc:Fallback>
        </mc:AlternateContent>
        <mc:AlternateContent xmlns:mc="http://schemas.openxmlformats.org/markup-compatibility/2006" xmlns:p14="http://schemas.microsoft.com/office/powerpoint/2010/main">
          <mc:Choice Requires="p14">
            <p:contentPart p14:bwMode="auto" r:id="rId127">
              <p14:nvContentPartPr>
                <p14:cNvPr id="73" name="Freihand 72">
                  <a:extLst>
                    <a:ext uri="{FF2B5EF4-FFF2-40B4-BE49-F238E27FC236}">
                      <a16:creationId xmlns:a16="http://schemas.microsoft.com/office/drawing/2014/main" id="{56E00A73-FF75-4098-BA06-876E45EAC485}"/>
                    </a:ext>
                  </a:extLst>
                </p14:cNvPr>
                <p14:cNvContentPartPr/>
                <p14:nvPr/>
              </p14:nvContentPartPr>
              <p14:xfrm>
                <a:off x="9966813" y="2304427"/>
                <a:ext cx="113400" cy="187200"/>
              </p14:xfrm>
            </p:contentPart>
          </mc:Choice>
          <mc:Fallback xmlns="">
            <p:pic>
              <p:nvPicPr>
                <p:cNvPr id="73" name="Freihand 72">
                  <a:extLst>
                    <a:ext uri="{FF2B5EF4-FFF2-40B4-BE49-F238E27FC236}">
                      <a16:creationId xmlns:a16="http://schemas.microsoft.com/office/drawing/2014/main" id="{56E00A73-FF75-4098-BA06-876E45EAC485}"/>
                    </a:ext>
                  </a:extLst>
                </p:cNvPr>
                <p:cNvPicPr/>
                <p:nvPr/>
              </p:nvPicPr>
              <p:blipFill>
                <a:blip r:embed="rId128"/>
                <a:stretch>
                  <a:fillRect/>
                </a:stretch>
              </p:blipFill>
              <p:spPr>
                <a:xfrm>
                  <a:off x="9962493" y="2300107"/>
                  <a:ext cx="122040" cy="195840"/>
                </a:xfrm>
                <a:prstGeom prst="rect">
                  <a:avLst/>
                </a:prstGeom>
              </p:spPr>
            </p:pic>
          </mc:Fallback>
        </mc:AlternateContent>
        <mc:AlternateContent xmlns:mc="http://schemas.openxmlformats.org/markup-compatibility/2006" xmlns:p14="http://schemas.microsoft.com/office/powerpoint/2010/main">
          <mc:Choice Requires="p14">
            <p:contentPart p14:bwMode="auto" r:id="rId129">
              <p14:nvContentPartPr>
                <p14:cNvPr id="74" name="Freihand 73">
                  <a:extLst>
                    <a:ext uri="{FF2B5EF4-FFF2-40B4-BE49-F238E27FC236}">
                      <a16:creationId xmlns:a16="http://schemas.microsoft.com/office/drawing/2014/main" id="{D24604E1-3D8E-42F3-A553-0AB161B91041}"/>
                    </a:ext>
                  </a:extLst>
                </p14:cNvPr>
                <p14:cNvContentPartPr/>
                <p14:nvPr/>
              </p14:nvContentPartPr>
              <p14:xfrm>
                <a:off x="10085253" y="2320267"/>
                <a:ext cx="113040" cy="104040"/>
              </p14:xfrm>
            </p:contentPart>
          </mc:Choice>
          <mc:Fallback xmlns="">
            <p:pic>
              <p:nvPicPr>
                <p:cNvPr id="74" name="Freihand 73">
                  <a:extLst>
                    <a:ext uri="{FF2B5EF4-FFF2-40B4-BE49-F238E27FC236}">
                      <a16:creationId xmlns:a16="http://schemas.microsoft.com/office/drawing/2014/main" id="{D24604E1-3D8E-42F3-A553-0AB161B91041}"/>
                    </a:ext>
                  </a:extLst>
                </p:cNvPr>
                <p:cNvPicPr/>
                <p:nvPr/>
              </p:nvPicPr>
              <p:blipFill>
                <a:blip r:embed="rId130"/>
                <a:stretch>
                  <a:fillRect/>
                </a:stretch>
              </p:blipFill>
              <p:spPr>
                <a:xfrm>
                  <a:off x="10080933" y="2315947"/>
                  <a:ext cx="121680" cy="112680"/>
                </a:xfrm>
                <a:prstGeom prst="rect">
                  <a:avLst/>
                </a:prstGeom>
              </p:spPr>
            </p:pic>
          </mc:Fallback>
        </mc:AlternateContent>
        <mc:AlternateContent xmlns:mc="http://schemas.openxmlformats.org/markup-compatibility/2006" xmlns:p14="http://schemas.microsoft.com/office/powerpoint/2010/main">
          <mc:Choice Requires="p14">
            <p:contentPart p14:bwMode="auto" r:id="rId131">
              <p14:nvContentPartPr>
                <p14:cNvPr id="75" name="Freihand 74">
                  <a:extLst>
                    <a:ext uri="{FF2B5EF4-FFF2-40B4-BE49-F238E27FC236}">
                      <a16:creationId xmlns:a16="http://schemas.microsoft.com/office/drawing/2014/main" id="{64A43E7B-FE9F-4AA7-B423-BF1B8DF7A126}"/>
                    </a:ext>
                  </a:extLst>
                </p14:cNvPr>
                <p14:cNvContentPartPr/>
                <p14:nvPr/>
              </p14:nvContentPartPr>
              <p14:xfrm>
                <a:off x="10191453" y="2161507"/>
                <a:ext cx="148680" cy="213840"/>
              </p14:xfrm>
            </p:contentPart>
          </mc:Choice>
          <mc:Fallback xmlns="">
            <p:pic>
              <p:nvPicPr>
                <p:cNvPr id="75" name="Freihand 74">
                  <a:extLst>
                    <a:ext uri="{FF2B5EF4-FFF2-40B4-BE49-F238E27FC236}">
                      <a16:creationId xmlns:a16="http://schemas.microsoft.com/office/drawing/2014/main" id="{64A43E7B-FE9F-4AA7-B423-BF1B8DF7A126}"/>
                    </a:ext>
                  </a:extLst>
                </p:cNvPr>
                <p:cNvPicPr/>
                <p:nvPr/>
              </p:nvPicPr>
              <p:blipFill>
                <a:blip r:embed="rId132"/>
                <a:stretch>
                  <a:fillRect/>
                </a:stretch>
              </p:blipFill>
              <p:spPr>
                <a:xfrm>
                  <a:off x="10187133" y="2157187"/>
                  <a:ext cx="157320" cy="222480"/>
                </a:xfrm>
                <a:prstGeom prst="rect">
                  <a:avLst/>
                </a:prstGeom>
              </p:spPr>
            </p:pic>
          </mc:Fallback>
        </mc:AlternateContent>
        <mc:AlternateContent xmlns:mc="http://schemas.openxmlformats.org/markup-compatibility/2006" xmlns:p14="http://schemas.microsoft.com/office/powerpoint/2010/main">
          <mc:Choice Requires="p14">
            <p:contentPart p14:bwMode="auto" r:id="rId133">
              <p14:nvContentPartPr>
                <p14:cNvPr id="76" name="Freihand 75">
                  <a:extLst>
                    <a:ext uri="{FF2B5EF4-FFF2-40B4-BE49-F238E27FC236}">
                      <a16:creationId xmlns:a16="http://schemas.microsoft.com/office/drawing/2014/main" id="{AB51AD9C-59BF-46CB-912F-2A2C536B6AD2}"/>
                    </a:ext>
                  </a:extLst>
                </p14:cNvPr>
                <p14:cNvContentPartPr/>
                <p14:nvPr/>
              </p14:nvContentPartPr>
              <p14:xfrm>
                <a:off x="10313493" y="2054587"/>
                <a:ext cx="105120" cy="198360"/>
              </p14:xfrm>
            </p:contentPart>
          </mc:Choice>
          <mc:Fallback xmlns="">
            <p:pic>
              <p:nvPicPr>
                <p:cNvPr id="76" name="Freihand 75">
                  <a:extLst>
                    <a:ext uri="{FF2B5EF4-FFF2-40B4-BE49-F238E27FC236}">
                      <a16:creationId xmlns:a16="http://schemas.microsoft.com/office/drawing/2014/main" id="{AB51AD9C-59BF-46CB-912F-2A2C536B6AD2}"/>
                    </a:ext>
                  </a:extLst>
                </p:cNvPr>
                <p:cNvPicPr/>
                <p:nvPr/>
              </p:nvPicPr>
              <p:blipFill>
                <a:blip r:embed="rId134"/>
                <a:stretch>
                  <a:fillRect/>
                </a:stretch>
              </p:blipFill>
              <p:spPr>
                <a:xfrm>
                  <a:off x="10309173" y="2050267"/>
                  <a:ext cx="113760" cy="207000"/>
                </a:xfrm>
                <a:prstGeom prst="rect">
                  <a:avLst/>
                </a:prstGeom>
              </p:spPr>
            </p:pic>
          </mc:Fallback>
        </mc:AlternateContent>
      </p:grpSp>
      <p:grpSp>
        <p:nvGrpSpPr>
          <p:cNvPr id="80" name="Gruppieren 79">
            <a:extLst>
              <a:ext uri="{FF2B5EF4-FFF2-40B4-BE49-F238E27FC236}">
                <a16:creationId xmlns:a16="http://schemas.microsoft.com/office/drawing/2014/main" id="{0C00A650-912F-483E-AE13-493147D193FB}"/>
              </a:ext>
            </a:extLst>
          </p:cNvPr>
          <p:cNvGrpSpPr/>
          <p:nvPr/>
        </p:nvGrpSpPr>
        <p:grpSpPr>
          <a:xfrm>
            <a:off x="5178813" y="4861147"/>
            <a:ext cx="795600" cy="25560"/>
            <a:chOff x="5178813" y="4861147"/>
            <a:chExt cx="795600" cy="25560"/>
          </a:xfrm>
        </p:grpSpPr>
        <mc:AlternateContent xmlns:mc="http://schemas.openxmlformats.org/markup-compatibility/2006" xmlns:p14="http://schemas.microsoft.com/office/powerpoint/2010/main">
          <mc:Choice Requires="p14">
            <p:contentPart p14:bwMode="auto" r:id="rId135">
              <p14:nvContentPartPr>
                <p14:cNvPr id="78" name="Freihand 77">
                  <a:extLst>
                    <a:ext uri="{FF2B5EF4-FFF2-40B4-BE49-F238E27FC236}">
                      <a16:creationId xmlns:a16="http://schemas.microsoft.com/office/drawing/2014/main" id="{8CBC8605-299D-4CE6-9FCA-4F3E612A923A}"/>
                    </a:ext>
                  </a:extLst>
                </p14:cNvPr>
                <p14:cNvContentPartPr/>
                <p14:nvPr/>
              </p14:nvContentPartPr>
              <p14:xfrm>
                <a:off x="5178813" y="4865467"/>
                <a:ext cx="298800" cy="19080"/>
              </p14:xfrm>
            </p:contentPart>
          </mc:Choice>
          <mc:Fallback xmlns="">
            <p:pic>
              <p:nvPicPr>
                <p:cNvPr id="78" name="Freihand 77">
                  <a:extLst>
                    <a:ext uri="{FF2B5EF4-FFF2-40B4-BE49-F238E27FC236}">
                      <a16:creationId xmlns:a16="http://schemas.microsoft.com/office/drawing/2014/main" id="{8CBC8605-299D-4CE6-9FCA-4F3E612A923A}"/>
                    </a:ext>
                  </a:extLst>
                </p:cNvPr>
                <p:cNvPicPr/>
                <p:nvPr/>
              </p:nvPicPr>
              <p:blipFill>
                <a:blip r:embed="rId136"/>
                <a:stretch>
                  <a:fillRect/>
                </a:stretch>
              </p:blipFill>
              <p:spPr>
                <a:xfrm>
                  <a:off x="5174493" y="4861147"/>
                  <a:ext cx="307440" cy="27720"/>
                </a:xfrm>
                <a:prstGeom prst="rect">
                  <a:avLst/>
                </a:prstGeom>
              </p:spPr>
            </p:pic>
          </mc:Fallback>
        </mc:AlternateContent>
        <mc:AlternateContent xmlns:mc="http://schemas.openxmlformats.org/markup-compatibility/2006" xmlns:p14="http://schemas.microsoft.com/office/powerpoint/2010/main">
          <mc:Choice Requires="p14">
            <p:contentPart p14:bwMode="auto" r:id="rId137">
              <p14:nvContentPartPr>
                <p14:cNvPr id="79" name="Freihand 78">
                  <a:extLst>
                    <a:ext uri="{FF2B5EF4-FFF2-40B4-BE49-F238E27FC236}">
                      <a16:creationId xmlns:a16="http://schemas.microsoft.com/office/drawing/2014/main" id="{162546B9-E6E2-489D-9E8E-672AA8FA6C6B}"/>
                    </a:ext>
                  </a:extLst>
                </p14:cNvPr>
                <p14:cNvContentPartPr/>
                <p14:nvPr/>
              </p14:nvContentPartPr>
              <p14:xfrm>
                <a:off x="5701533" y="4861147"/>
                <a:ext cx="272880" cy="25560"/>
              </p14:xfrm>
            </p:contentPart>
          </mc:Choice>
          <mc:Fallback xmlns="">
            <p:pic>
              <p:nvPicPr>
                <p:cNvPr id="79" name="Freihand 78">
                  <a:extLst>
                    <a:ext uri="{FF2B5EF4-FFF2-40B4-BE49-F238E27FC236}">
                      <a16:creationId xmlns:a16="http://schemas.microsoft.com/office/drawing/2014/main" id="{162546B9-E6E2-489D-9E8E-672AA8FA6C6B}"/>
                    </a:ext>
                  </a:extLst>
                </p:cNvPr>
                <p:cNvPicPr/>
                <p:nvPr/>
              </p:nvPicPr>
              <p:blipFill>
                <a:blip r:embed="rId138"/>
                <a:stretch>
                  <a:fillRect/>
                </a:stretch>
              </p:blipFill>
              <p:spPr>
                <a:xfrm>
                  <a:off x="5697213" y="4856827"/>
                  <a:ext cx="281520" cy="342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39">
            <p14:nvContentPartPr>
              <p14:cNvPr id="81" name="Freihand 80">
                <a:extLst>
                  <a:ext uri="{FF2B5EF4-FFF2-40B4-BE49-F238E27FC236}">
                    <a16:creationId xmlns:a16="http://schemas.microsoft.com/office/drawing/2014/main" id="{F52E7FD2-718C-4D0F-9AC6-05C580F575D5}"/>
                  </a:ext>
                </a:extLst>
              </p14:cNvPr>
              <p14:cNvContentPartPr/>
              <p14:nvPr/>
            </p14:nvContentPartPr>
            <p14:xfrm>
              <a:off x="855573" y="4917307"/>
              <a:ext cx="3245040" cy="107640"/>
            </p14:xfrm>
          </p:contentPart>
        </mc:Choice>
        <mc:Fallback xmlns="">
          <p:pic>
            <p:nvPicPr>
              <p:cNvPr id="81" name="Freihand 80">
                <a:extLst>
                  <a:ext uri="{FF2B5EF4-FFF2-40B4-BE49-F238E27FC236}">
                    <a16:creationId xmlns:a16="http://schemas.microsoft.com/office/drawing/2014/main" id="{F52E7FD2-718C-4D0F-9AC6-05C580F575D5}"/>
                  </a:ext>
                </a:extLst>
              </p:cNvPr>
              <p:cNvPicPr/>
              <p:nvPr/>
            </p:nvPicPr>
            <p:blipFill>
              <a:blip r:embed="rId140"/>
              <a:stretch>
                <a:fillRect/>
              </a:stretch>
            </p:blipFill>
            <p:spPr>
              <a:xfrm>
                <a:off x="851253" y="4912987"/>
                <a:ext cx="3253680" cy="116280"/>
              </a:xfrm>
              <a:prstGeom prst="rect">
                <a:avLst/>
              </a:prstGeom>
            </p:spPr>
          </p:pic>
        </mc:Fallback>
      </mc:AlternateContent>
      <mc:AlternateContent xmlns:mc="http://schemas.openxmlformats.org/markup-compatibility/2006" xmlns:p14="http://schemas.microsoft.com/office/powerpoint/2010/main">
        <mc:Choice Requires="p14">
          <p:contentPart p14:bwMode="auto" r:id="rId141">
            <p14:nvContentPartPr>
              <p14:cNvPr id="82" name="Freihand 81">
                <a:extLst>
                  <a:ext uri="{FF2B5EF4-FFF2-40B4-BE49-F238E27FC236}">
                    <a16:creationId xmlns:a16="http://schemas.microsoft.com/office/drawing/2014/main" id="{41DDE6A0-9F32-44CD-B0A2-30D78679886D}"/>
                  </a:ext>
                </a:extLst>
              </p14:cNvPr>
              <p14:cNvContentPartPr/>
              <p14:nvPr/>
            </p14:nvContentPartPr>
            <p14:xfrm>
              <a:off x="5174493" y="5697427"/>
              <a:ext cx="281880" cy="51480"/>
            </p14:xfrm>
          </p:contentPart>
        </mc:Choice>
        <mc:Fallback xmlns="">
          <p:pic>
            <p:nvPicPr>
              <p:cNvPr id="82" name="Freihand 81">
                <a:extLst>
                  <a:ext uri="{FF2B5EF4-FFF2-40B4-BE49-F238E27FC236}">
                    <a16:creationId xmlns:a16="http://schemas.microsoft.com/office/drawing/2014/main" id="{41DDE6A0-9F32-44CD-B0A2-30D78679886D}"/>
                  </a:ext>
                </a:extLst>
              </p:cNvPr>
              <p:cNvPicPr/>
              <p:nvPr/>
            </p:nvPicPr>
            <p:blipFill>
              <a:blip r:embed="rId142"/>
              <a:stretch>
                <a:fillRect/>
              </a:stretch>
            </p:blipFill>
            <p:spPr>
              <a:xfrm>
                <a:off x="5170173" y="5693107"/>
                <a:ext cx="290520" cy="60120"/>
              </a:xfrm>
              <a:prstGeom prst="rect">
                <a:avLst/>
              </a:prstGeom>
            </p:spPr>
          </p:pic>
        </mc:Fallback>
      </mc:AlternateContent>
      <mc:AlternateContent xmlns:mc="http://schemas.openxmlformats.org/markup-compatibility/2006" xmlns:p14="http://schemas.microsoft.com/office/powerpoint/2010/main">
        <mc:Choice Requires="p14">
          <p:contentPart p14:bwMode="auto" r:id="rId143">
            <p14:nvContentPartPr>
              <p14:cNvPr id="83" name="Freihand 82">
                <a:extLst>
                  <a:ext uri="{FF2B5EF4-FFF2-40B4-BE49-F238E27FC236}">
                    <a16:creationId xmlns:a16="http://schemas.microsoft.com/office/drawing/2014/main" id="{9659B879-0DDD-48E7-AA37-93D30D04B9B2}"/>
                  </a:ext>
                </a:extLst>
              </p14:cNvPr>
              <p14:cNvContentPartPr/>
              <p14:nvPr/>
            </p14:nvContentPartPr>
            <p14:xfrm>
              <a:off x="5648973" y="5679067"/>
              <a:ext cx="311040" cy="36720"/>
            </p14:xfrm>
          </p:contentPart>
        </mc:Choice>
        <mc:Fallback xmlns="">
          <p:pic>
            <p:nvPicPr>
              <p:cNvPr id="83" name="Freihand 82">
                <a:extLst>
                  <a:ext uri="{FF2B5EF4-FFF2-40B4-BE49-F238E27FC236}">
                    <a16:creationId xmlns:a16="http://schemas.microsoft.com/office/drawing/2014/main" id="{9659B879-0DDD-48E7-AA37-93D30D04B9B2}"/>
                  </a:ext>
                </a:extLst>
              </p:cNvPr>
              <p:cNvPicPr/>
              <p:nvPr/>
            </p:nvPicPr>
            <p:blipFill>
              <a:blip r:embed="rId144"/>
              <a:stretch>
                <a:fillRect/>
              </a:stretch>
            </p:blipFill>
            <p:spPr>
              <a:xfrm>
                <a:off x="5644653" y="5674747"/>
                <a:ext cx="319680" cy="45360"/>
              </a:xfrm>
              <a:prstGeom prst="rect">
                <a:avLst/>
              </a:prstGeom>
            </p:spPr>
          </p:pic>
        </mc:Fallback>
      </mc:AlternateContent>
    </p:spTree>
    <p:extLst>
      <p:ext uri="{BB962C8B-B14F-4D97-AF65-F5344CB8AC3E}">
        <p14:creationId xmlns:p14="http://schemas.microsoft.com/office/powerpoint/2010/main" val="38021300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68465"/>
            <a:ext cx="12192000" cy="640485"/>
          </a:xfrm>
          <a:prstGeom prst="rect">
            <a:avLst/>
          </a:prstGeom>
        </p:spPr>
        <p:txBody>
          <a:bodyPr>
            <a:noAutofit/>
          </a:bodyPr>
          <a:lstStyle>
            <a:lvl1pPr algn="ctr" rtl="0" hangingPunct="0">
              <a:tabLst/>
              <a:defRPr lang="de-DE" sz="4400" b="0" i="0" u="none" strike="noStrike" kern="1200">
                <a:ln>
                  <a:noFill/>
                </a:ln>
                <a:latin typeface="Arial" pitchFamily="18"/>
              </a:defRPr>
            </a:lvl1pPr>
          </a:lstStyle>
          <a:p>
            <a:r>
              <a:rPr lang="en-US" sz="2800">
                <a:solidFill>
                  <a:sysClr val="windowText" lastClr="000000"/>
                </a:solidFill>
                <a:latin typeface="Arial" panose="020B0604020202020204" pitchFamily="34" charset="0"/>
                <a:cs typeface="Arial" panose="020B0604020202020204" pitchFamily="34" charset="0"/>
              </a:rPr>
              <a:t>Relationship between unemployment and economic growth</a:t>
            </a:r>
            <a:endParaRPr lang="en-US" sz="2800" dirty="0">
              <a:solidFill>
                <a:sysClr val="windowText" lastClr="000000"/>
              </a:solidFill>
            </a:endParaRPr>
          </a:p>
        </p:txBody>
      </p:sp>
      <p:sp>
        <p:nvSpPr>
          <p:cNvPr id="4" name="Textfeld 3"/>
          <p:cNvSpPr txBox="1"/>
          <p:nvPr/>
        </p:nvSpPr>
        <p:spPr>
          <a:xfrm>
            <a:off x="330496" y="480350"/>
            <a:ext cx="11531008" cy="3532850"/>
          </a:xfrm>
          <a:prstGeom prst="rect">
            <a:avLst/>
          </a:prstGeom>
          <a:noFill/>
        </p:spPr>
        <p:txBody>
          <a:bodyPr wrap="square" rtlCol="0">
            <a:noAutofit/>
          </a:bodyPr>
          <a:lstStyle/>
          <a:p>
            <a:r>
              <a:rPr lang="en-US" sz="2000" dirty="0"/>
              <a:t>In general, one would expect unemployment to fall when economic growth is high.</a:t>
            </a:r>
          </a:p>
          <a:p>
            <a:endParaRPr lang="en-US" sz="2000" dirty="0"/>
          </a:p>
          <a:p>
            <a:r>
              <a:rPr lang="en-US" sz="2000" dirty="0"/>
              <a:t>Thus, one could identify natural unemployment directly with potential output (cf. neoclassical theory and the long-run supply curve (AS)).</a:t>
            </a:r>
          </a:p>
          <a:p>
            <a:endParaRPr lang="de-DE" sz="2000" dirty="0"/>
          </a:p>
          <a:p>
            <a:r>
              <a:rPr lang="de-DE" sz="2000" dirty="0"/>
              <a:t>But </a:t>
            </a:r>
            <a:r>
              <a:rPr lang="de-DE" sz="2000" dirty="0" err="1"/>
              <a:t>Okun</a:t>
            </a:r>
            <a:r>
              <a:rPr lang="de-DE" sz="2000" dirty="0"/>
              <a:t> (1962) </a:t>
            </a:r>
            <a:r>
              <a:rPr lang="de-DE" sz="2000" dirty="0" err="1"/>
              <a:t>showed</a:t>
            </a:r>
            <a:r>
              <a:rPr lang="de-DE" sz="2000" dirty="0"/>
              <a:t> </a:t>
            </a:r>
            <a:r>
              <a:rPr lang="de-DE" sz="2000" dirty="0" err="1"/>
              <a:t>empirically</a:t>
            </a:r>
            <a:r>
              <a:rPr lang="de-DE" sz="2000" dirty="0"/>
              <a:t>:</a:t>
            </a:r>
          </a:p>
          <a:p>
            <a:r>
              <a:rPr lang="en-US" sz="2000" dirty="0">
                <a:latin typeface="Times New Roman" panose="02020603050405020304" pitchFamily="18" charset="0"/>
                <a:cs typeface="Times New Roman" panose="02020603050405020304" pitchFamily="18" charset="0"/>
                <a:hlinkClick r:id="rId3"/>
              </a:rPr>
              <a:t>Okun, Arthur M. (1962). “Potential GNP: Its Measurement and Significance.” Reprinted as Cowles Foundation Paper 190.</a:t>
            </a:r>
            <a:endParaRPr lang="en-US" sz="2000" dirty="0">
              <a:latin typeface="Times New Roman" panose="02020603050405020304" pitchFamily="18" charset="0"/>
              <a:cs typeface="Times New Roman" panose="02020603050405020304" pitchFamily="18" charset="0"/>
            </a:endParaRPr>
          </a:p>
          <a:p>
            <a:r>
              <a:rPr lang="de-DE" sz="2000" dirty="0"/>
              <a:t>	</a:t>
            </a:r>
          </a:p>
          <a:p>
            <a:endParaRPr lang="de-DE" sz="2000" dirty="0"/>
          </a:p>
          <a:p>
            <a:r>
              <a:rPr lang="de-DE" sz="2000" dirty="0"/>
              <a:t>In </a:t>
            </a:r>
            <a:r>
              <a:rPr lang="de-DE" sz="2000" dirty="0" err="1"/>
              <a:t>general</a:t>
            </a:r>
            <a:r>
              <a:rPr lang="de-DE" sz="2000" dirty="0"/>
              <a:t> </a:t>
            </a:r>
            <a:r>
              <a:rPr lang="de-DE" sz="2000" dirty="0" err="1"/>
              <a:t>Okun´s</a:t>
            </a:r>
            <a:r>
              <a:rPr lang="de-DE" sz="2000" dirty="0"/>
              <a:t> </a:t>
            </a:r>
            <a:r>
              <a:rPr lang="de-DE" sz="2000" dirty="0" err="1"/>
              <a:t>law</a:t>
            </a:r>
            <a:r>
              <a:rPr lang="de-DE" sz="2000" dirty="0"/>
              <a:t> </a:t>
            </a:r>
            <a:r>
              <a:rPr lang="de-DE" sz="2000" dirty="0" err="1"/>
              <a:t>implies</a:t>
            </a:r>
            <a:r>
              <a:rPr lang="de-DE" sz="2000" dirty="0"/>
              <a:t> </a:t>
            </a:r>
            <a:r>
              <a:rPr lang="de-DE" sz="2000" dirty="0" err="1"/>
              <a:t>that</a:t>
            </a:r>
            <a:r>
              <a:rPr lang="de-DE" sz="2000" dirty="0"/>
              <a:t> </a:t>
            </a:r>
            <a:r>
              <a:rPr lang="de-DE" sz="2000" dirty="0" err="1"/>
              <a:t>if</a:t>
            </a:r>
            <a:r>
              <a:rPr lang="de-DE" sz="2000" dirty="0"/>
              <a:t> </a:t>
            </a:r>
            <a:r>
              <a:rPr lang="de-DE" sz="2000" dirty="0" err="1"/>
              <a:t>output</a:t>
            </a:r>
            <a:r>
              <a:rPr lang="de-DE" sz="2000" dirty="0"/>
              <a:t> </a:t>
            </a:r>
            <a:r>
              <a:rPr lang="de-DE" sz="2000" dirty="0" err="1"/>
              <a:t>growth</a:t>
            </a:r>
            <a:r>
              <a:rPr lang="de-DE" sz="2000" dirty="0"/>
              <a:t> </a:t>
            </a:r>
            <a:r>
              <a:rPr lang="de-DE" sz="2000" dirty="0" err="1"/>
              <a:t>is</a:t>
            </a:r>
            <a:r>
              <a:rPr lang="de-DE" sz="2000" dirty="0"/>
              <a:t> 1%-point </a:t>
            </a:r>
            <a:r>
              <a:rPr lang="de-DE" sz="2000" dirty="0" err="1"/>
              <a:t>over</a:t>
            </a:r>
            <a:r>
              <a:rPr lang="de-DE" sz="2000" dirty="0"/>
              <a:t> potential </a:t>
            </a:r>
            <a:r>
              <a:rPr lang="de-DE" sz="2000" dirty="0" err="1"/>
              <a:t>growth</a:t>
            </a:r>
            <a:r>
              <a:rPr lang="de-DE" sz="2000" dirty="0"/>
              <a:t> </a:t>
            </a:r>
            <a:r>
              <a:rPr lang="de-DE" sz="2000" dirty="0" err="1"/>
              <a:t>than</a:t>
            </a:r>
            <a:r>
              <a:rPr lang="de-DE" sz="2000" dirty="0"/>
              <a:t> </a:t>
            </a:r>
            <a:r>
              <a:rPr lang="de-DE" sz="2000" dirty="0" err="1"/>
              <a:t>unemployment</a:t>
            </a:r>
            <a:r>
              <a:rPr lang="de-DE" sz="2000" dirty="0"/>
              <a:t> falls </a:t>
            </a:r>
            <a:r>
              <a:rPr lang="de-DE" sz="2000" dirty="0" err="1"/>
              <a:t>only</a:t>
            </a:r>
            <a:r>
              <a:rPr lang="de-DE" sz="2000" dirty="0"/>
              <a:t> </a:t>
            </a:r>
            <a:r>
              <a:rPr lang="de-DE" sz="2000" dirty="0" err="1"/>
              <a:t>by</a:t>
            </a:r>
            <a:r>
              <a:rPr lang="de-DE" sz="2000" dirty="0"/>
              <a:t> 0,5%-points.</a:t>
            </a:r>
          </a:p>
          <a:p>
            <a:endParaRPr lang="de-DE" sz="2000" dirty="0"/>
          </a:p>
          <a:p>
            <a:r>
              <a:rPr lang="en-US" sz="1400" dirty="0" err="1"/>
              <a:t>Okun</a:t>
            </a:r>
            <a:r>
              <a:rPr lang="en-US" sz="1400" dirty="0"/>
              <a:t>, Arthur M. 1962. “Potential GNP: Its Measurement and Significance.” Reprinted as Cowles Foundation Paper 190. </a:t>
            </a:r>
          </a:p>
          <a:p>
            <a:endParaRPr lang="de-DE" sz="1400" dirty="0"/>
          </a:p>
        </p:txBody>
      </p:sp>
      <p:sp>
        <p:nvSpPr>
          <p:cNvPr id="5" name="Rechteck 4"/>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2" name="Rechteck 1"/>
          <p:cNvSpPr/>
          <p:nvPr/>
        </p:nvSpPr>
        <p:spPr>
          <a:xfrm>
            <a:off x="259376" y="4142657"/>
            <a:ext cx="7929880" cy="2646878"/>
          </a:xfrm>
          <a:prstGeom prst="rect">
            <a:avLst/>
          </a:prstGeom>
        </p:spPr>
        <p:txBody>
          <a:bodyPr wrap="square">
            <a:spAutoFit/>
          </a:bodyPr>
          <a:lstStyle/>
          <a:p>
            <a:pPr algn="ctr"/>
            <a:r>
              <a:rPr lang="de-DE" sz="2000" u="sng" dirty="0" err="1"/>
              <a:t>Reasons</a:t>
            </a:r>
            <a:r>
              <a:rPr lang="de-DE" sz="2000" u="sng" dirty="0"/>
              <a:t>:</a:t>
            </a:r>
          </a:p>
          <a:p>
            <a:endParaRPr lang="en-US" sz="2000" dirty="0"/>
          </a:p>
          <a:p>
            <a:pPr marL="457200" indent="-457200">
              <a:buFont typeface="Arial" panose="020B0604020202020204" pitchFamily="34" charset="0"/>
              <a:buChar char="•"/>
            </a:pPr>
            <a:r>
              <a:rPr lang="en-US" sz="1800" dirty="0"/>
              <a:t>Firms adjust employment less than one for one in response to deviations of output to the natural growth rate.</a:t>
            </a:r>
          </a:p>
          <a:p>
            <a:pPr marL="457200" indent="-457200">
              <a:buFont typeface="Arial" panose="020B0604020202020204" pitchFamily="34" charset="0"/>
              <a:buChar char="•"/>
            </a:pPr>
            <a:endParaRPr lang="en-US" sz="1800" dirty="0"/>
          </a:p>
          <a:p>
            <a:pPr marL="457200" indent="-457200">
              <a:buFont typeface="Arial" panose="020B0604020202020204" pitchFamily="34" charset="0"/>
              <a:buChar char="•"/>
            </a:pPr>
            <a:r>
              <a:rPr lang="en-US" sz="1800" dirty="0"/>
              <a:t>The labor force participation of the population increases over time (for Germany, especially the labor force participation of women).</a:t>
            </a:r>
          </a:p>
          <a:p>
            <a:pPr marL="457200" indent="-457200">
              <a:buFont typeface="Arial" panose="020B0604020202020204" pitchFamily="34" charset="0"/>
              <a:buChar char="•"/>
            </a:pPr>
            <a:endParaRPr lang="en-US" dirty="0"/>
          </a:p>
          <a:p>
            <a:pPr marL="457200" indent="-457200">
              <a:buFont typeface="Arial" panose="020B0604020202020204" pitchFamily="34" charset="0"/>
              <a:buChar char="•"/>
            </a:pPr>
            <a:r>
              <a:rPr lang="en-US" sz="1800" dirty="0"/>
              <a:t>Labor productivity increases (currently in particular due to digitalization)</a:t>
            </a:r>
            <a:endParaRPr lang="de-DE" sz="1800" dirty="0"/>
          </a:p>
        </p:txBody>
      </p:sp>
      <mc:AlternateContent xmlns:mc="http://schemas.openxmlformats.org/markup-compatibility/2006" xmlns:p14="http://schemas.microsoft.com/office/powerpoint/2010/main">
        <mc:Choice Requires="p14">
          <p:contentPart p14:bwMode="auto" r:id="rId4">
            <p14:nvContentPartPr>
              <p14:cNvPr id="3" name="Freihand 2">
                <a:extLst>
                  <a:ext uri="{FF2B5EF4-FFF2-40B4-BE49-F238E27FC236}">
                    <a16:creationId xmlns:a16="http://schemas.microsoft.com/office/drawing/2014/main" id="{A68D235E-8C6F-4100-BD81-C6FC9D38E7BA}"/>
                  </a:ext>
                </a:extLst>
              </p14:cNvPr>
              <p14:cNvContentPartPr/>
              <p14:nvPr/>
            </p14:nvContentPartPr>
            <p14:xfrm>
              <a:off x="8491173" y="1548427"/>
              <a:ext cx="32760" cy="580680"/>
            </p14:xfrm>
          </p:contentPart>
        </mc:Choice>
        <mc:Fallback xmlns="">
          <p:pic>
            <p:nvPicPr>
              <p:cNvPr id="3" name="Freihand 2">
                <a:extLst>
                  <a:ext uri="{FF2B5EF4-FFF2-40B4-BE49-F238E27FC236}">
                    <a16:creationId xmlns:a16="http://schemas.microsoft.com/office/drawing/2014/main" id="{A68D235E-8C6F-4100-BD81-C6FC9D38E7BA}"/>
                  </a:ext>
                </a:extLst>
              </p:cNvPr>
              <p:cNvPicPr/>
              <p:nvPr/>
            </p:nvPicPr>
            <p:blipFill>
              <a:blip r:embed="rId5"/>
              <a:stretch>
                <a:fillRect/>
              </a:stretch>
            </p:blipFill>
            <p:spPr>
              <a:xfrm>
                <a:off x="8486853" y="1544107"/>
                <a:ext cx="41400" cy="589320"/>
              </a:xfrm>
              <a:prstGeom prst="rect">
                <a:avLst/>
              </a:prstGeom>
            </p:spPr>
          </p:pic>
        </mc:Fallback>
      </mc:AlternateContent>
      <p:grpSp>
        <p:nvGrpSpPr>
          <p:cNvPr id="102" name="Gruppieren 101">
            <a:extLst>
              <a:ext uri="{FF2B5EF4-FFF2-40B4-BE49-F238E27FC236}">
                <a16:creationId xmlns:a16="http://schemas.microsoft.com/office/drawing/2014/main" id="{6B93E961-FA9F-4745-BC8A-F3FDE9AFDA67}"/>
              </a:ext>
            </a:extLst>
          </p:cNvPr>
          <p:cNvGrpSpPr/>
          <p:nvPr/>
        </p:nvGrpSpPr>
        <p:grpSpPr>
          <a:xfrm>
            <a:off x="8229813" y="789547"/>
            <a:ext cx="3976200" cy="2486520"/>
            <a:chOff x="8229813" y="789547"/>
            <a:chExt cx="3976200" cy="2486520"/>
          </a:xfrm>
        </p:grpSpPr>
        <mc:AlternateContent xmlns:mc="http://schemas.openxmlformats.org/markup-compatibility/2006" xmlns:p14="http://schemas.microsoft.com/office/powerpoint/2010/main">
          <mc:Choice Requires="p14">
            <p:contentPart p14:bwMode="auto" r:id="rId6">
              <p14:nvContentPartPr>
                <p14:cNvPr id="9" name="Freihand 8">
                  <a:extLst>
                    <a:ext uri="{FF2B5EF4-FFF2-40B4-BE49-F238E27FC236}">
                      <a16:creationId xmlns:a16="http://schemas.microsoft.com/office/drawing/2014/main" id="{178F50C6-271D-402F-9659-788693779F17}"/>
                    </a:ext>
                  </a:extLst>
                </p14:cNvPr>
                <p14:cNvContentPartPr/>
                <p14:nvPr/>
              </p14:nvContentPartPr>
              <p14:xfrm>
                <a:off x="8342133" y="1430347"/>
                <a:ext cx="291600" cy="191520"/>
              </p14:xfrm>
            </p:contentPart>
          </mc:Choice>
          <mc:Fallback xmlns="">
            <p:pic>
              <p:nvPicPr>
                <p:cNvPr id="9" name="Freihand 8">
                  <a:extLst>
                    <a:ext uri="{FF2B5EF4-FFF2-40B4-BE49-F238E27FC236}">
                      <a16:creationId xmlns:a16="http://schemas.microsoft.com/office/drawing/2014/main" id="{178F50C6-271D-402F-9659-788693779F17}"/>
                    </a:ext>
                  </a:extLst>
                </p:cNvPr>
                <p:cNvPicPr/>
                <p:nvPr/>
              </p:nvPicPr>
              <p:blipFill>
                <a:blip r:embed="rId7"/>
                <a:stretch>
                  <a:fillRect/>
                </a:stretch>
              </p:blipFill>
              <p:spPr>
                <a:xfrm>
                  <a:off x="8337813" y="1426027"/>
                  <a:ext cx="300240" cy="20016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1" name="Freihand 10">
                  <a:extLst>
                    <a:ext uri="{FF2B5EF4-FFF2-40B4-BE49-F238E27FC236}">
                      <a16:creationId xmlns:a16="http://schemas.microsoft.com/office/drawing/2014/main" id="{DE799C64-1C97-4FC8-B536-849484C9C2AA}"/>
                    </a:ext>
                  </a:extLst>
                </p14:cNvPr>
                <p14:cNvContentPartPr/>
                <p14:nvPr/>
              </p14:nvContentPartPr>
              <p14:xfrm>
                <a:off x="8229813" y="1460227"/>
                <a:ext cx="88920" cy="201960"/>
              </p14:xfrm>
            </p:contentPart>
          </mc:Choice>
          <mc:Fallback xmlns="">
            <p:pic>
              <p:nvPicPr>
                <p:cNvPr id="11" name="Freihand 10">
                  <a:extLst>
                    <a:ext uri="{FF2B5EF4-FFF2-40B4-BE49-F238E27FC236}">
                      <a16:creationId xmlns:a16="http://schemas.microsoft.com/office/drawing/2014/main" id="{DE799C64-1C97-4FC8-B536-849484C9C2AA}"/>
                    </a:ext>
                  </a:extLst>
                </p:cNvPr>
                <p:cNvPicPr/>
                <p:nvPr/>
              </p:nvPicPr>
              <p:blipFill>
                <a:blip r:embed="rId9"/>
                <a:stretch>
                  <a:fillRect/>
                </a:stretch>
              </p:blipFill>
              <p:spPr>
                <a:xfrm>
                  <a:off x="8225493" y="1455907"/>
                  <a:ext cx="97560" cy="2106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7" name="Freihand 6">
                  <a:extLst>
                    <a:ext uri="{FF2B5EF4-FFF2-40B4-BE49-F238E27FC236}">
                      <a16:creationId xmlns:a16="http://schemas.microsoft.com/office/drawing/2014/main" id="{60933C38-5B75-4E71-ABE9-8D1A11E4A352}"/>
                    </a:ext>
                  </a:extLst>
                </p14:cNvPr>
                <p14:cNvContentPartPr/>
                <p14:nvPr/>
              </p14:nvContentPartPr>
              <p14:xfrm>
                <a:off x="8281293" y="2097787"/>
                <a:ext cx="1335960" cy="33120"/>
              </p14:xfrm>
            </p:contentPart>
          </mc:Choice>
          <mc:Fallback xmlns="">
            <p:pic>
              <p:nvPicPr>
                <p:cNvPr id="7" name="Freihand 6">
                  <a:extLst>
                    <a:ext uri="{FF2B5EF4-FFF2-40B4-BE49-F238E27FC236}">
                      <a16:creationId xmlns:a16="http://schemas.microsoft.com/office/drawing/2014/main" id="{60933C38-5B75-4E71-ABE9-8D1A11E4A352}"/>
                    </a:ext>
                  </a:extLst>
                </p:cNvPr>
                <p:cNvPicPr/>
                <p:nvPr/>
              </p:nvPicPr>
              <p:blipFill>
                <a:blip r:embed="rId11"/>
                <a:stretch>
                  <a:fillRect/>
                </a:stretch>
              </p:blipFill>
              <p:spPr>
                <a:xfrm>
                  <a:off x="8276973" y="2093467"/>
                  <a:ext cx="1344600" cy="4176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8" name="Freihand 7">
                  <a:extLst>
                    <a:ext uri="{FF2B5EF4-FFF2-40B4-BE49-F238E27FC236}">
                      <a16:creationId xmlns:a16="http://schemas.microsoft.com/office/drawing/2014/main" id="{27D39493-E97F-41AC-9A86-D4FAA304671D}"/>
                    </a:ext>
                  </a:extLst>
                </p14:cNvPr>
                <p14:cNvContentPartPr/>
                <p14:nvPr/>
              </p14:nvContentPartPr>
              <p14:xfrm>
                <a:off x="9566853" y="2034787"/>
                <a:ext cx="212040" cy="158040"/>
              </p14:xfrm>
            </p:contentPart>
          </mc:Choice>
          <mc:Fallback xmlns="">
            <p:pic>
              <p:nvPicPr>
                <p:cNvPr id="8" name="Freihand 7">
                  <a:extLst>
                    <a:ext uri="{FF2B5EF4-FFF2-40B4-BE49-F238E27FC236}">
                      <a16:creationId xmlns:a16="http://schemas.microsoft.com/office/drawing/2014/main" id="{27D39493-E97F-41AC-9A86-D4FAA304671D}"/>
                    </a:ext>
                  </a:extLst>
                </p:cNvPr>
                <p:cNvPicPr/>
                <p:nvPr/>
              </p:nvPicPr>
              <p:blipFill>
                <a:blip r:embed="rId13"/>
                <a:stretch>
                  <a:fillRect/>
                </a:stretch>
              </p:blipFill>
              <p:spPr>
                <a:xfrm>
                  <a:off x="9562533" y="2030467"/>
                  <a:ext cx="220680" cy="16668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3" name="Freihand 12">
                  <a:extLst>
                    <a:ext uri="{FF2B5EF4-FFF2-40B4-BE49-F238E27FC236}">
                      <a16:creationId xmlns:a16="http://schemas.microsoft.com/office/drawing/2014/main" id="{48087451-1C3F-43AC-8100-40A85419B491}"/>
                    </a:ext>
                  </a:extLst>
                </p14:cNvPr>
                <p14:cNvContentPartPr/>
                <p14:nvPr/>
              </p14:nvContentPartPr>
              <p14:xfrm>
                <a:off x="9485133" y="2212627"/>
                <a:ext cx="109440" cy="144720"/>
              </p14:xfrm>
            </p:contentPart>
          </mc:Choice>
          <mc:Fallback xmlns="">
            <p:pic>
              <p:nvPicPr>
                <p:cNvPr id="13" name="Freihand 12">
                  <a:extLst>
                    <a:ext uri="{FF2B5EF4-FFF2-40B4-BE49-F238E27FC236}">
                      <a16:creationId xmlns:a16="http://schemas.microsoft.com/office/drawing/2014/main" id="{48087451-1C3F-43AC-8100-40A85419B491}"/>
                    </a:ext>
                  </a:extLst>
                </p:cNvPr>
                <p:cNvPicPr/>
                <p:nvPr/>
              </p:nvPicPr>
              <p:blipFill>
                <a:blip r:embed="rId15"/>
                <a:stretch>
                  <a:fillRect/>
                </a:stretch>
              </p:blipFill>
              <p:spPr>
                <a:xfrm>
                  <a:off x="9480813" y="2208307"/>
                  <a:ext cx="118080" cy="15336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4" name="Freihand 13">
                  <a:extLst>
                    <a:ext uri="{FF2B5EF4-FFF2-40B4-BE49-F238E27FC236}">
                      <a16:creationId xmlns:a16="http://schemas.microsoft.com/office/drawing/2014/main" id="{D325577C-D867-4581-901A-34130B2F5CED}"/>
                    </a:ext>
                  </a:extLst>
                </p14:cNvPr>
                <p14:cNvContentPartPr/>
                <p14:nvPr/>
              </p14:nvContentPartPr>
              <p14:xfrm>
                <a:off x="9467853" y="2230987"/>
                <a:ext cx="161280" cy="102240"/>
              </p14:xfrm>
            </p:contentPart>
          </mc:Choice>
          <mc:Fallback xmlns="">
            <p:pic>
              <p:nvPicPr>
                <p:cNvPr id="14" name="Freihand 13">
                  <a:extLst>
                    <a:ext uri="{FF2B5EF4-FFF2-40B4-BE49-F238E27FC236}">
                      <a16:creationId xmlns:a16="http://schemas.microsoft.com/office/drawing/2014/main" id="{D325577C-D867-4581-901A-34130B2F5CED}"/>
                    </a:ext>
                  </a:extLst>
                </p:cNvPr>
                <p:cNvPicPr/>
                <p:nvPr/>
              </p:nvPicPr>
              <p:blipFill>
                <a:blip r:embed="rId17"/>
                <a:stretch>
                  <a:fillRect/>
                </a:stretch>
              </p:blipFill>
              <p:spPr>
                <a:xfrm>
                  <a:off x="9463533" y="2226667"/>
                  <a:ext cx="169920" cy="11088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6" name="Freihand 15">
                  <a:extLst>
                    <a:ext uri="{FF2B5EF4-FFF2-40B4-BE49-F238E27FC236}">
                      <a16:creationId xmlns:a16="http://schemas.microsoft.com/office/drawing/2014/main" id="{70F58A72-CDDE-4FF5-A2ED-98E560BF32DD}"/>
                    </a:ext>
                  </a:extLst>
                </p14:cNvPr>
                <p14:cNvContentPartPr/>
                <p14:nvPr/>
              </p14:nvContentPartPr>
              <p14:xfrm>
                <a:off x="8678013" y="1558507"/>
                <a:ext cx="696960" cy="442440"/>
              </p14:xfrm>
            </p:contentPart>
          </mc:Choice>
          <mc:Fallback xmlns="">
            <p:pic>
              <p:nvPicPr>
                <p:cNvPr id="16" name="Freihand 15">
                  <a:extLst>
                    <a:ext uri="{FF2B5EF4-FFF2-40B4-BE49-F238E27FC236}">
                      <a16:creationId xmlns:a16="http://schemas.microsoft.com/office/drawing/2014/main" id="{70F58A72-CDDE-4FF5-A2ED-98E560BF32DD}"/>
                    </a:ext>
                  </a:extLst>
                </p:cNvPr>
                <p:cNvPicPr/>
                <p:nvPr/>
              </p:nvPicPr>
              <p:blipFill>
                <a:blip r:embed="rId19"/>
                <a:stretch>
                  <a:fillRect/>
                </a:stretch>
              </p:blipFill>
              <p:spPr>
                <a:xfrm>
                  <a:off x="8673693" y="1554187"/>
                  <a:ext cx="705600" cy="45108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7" name="Freihand 16">
                  <a:extLst>
                    <a:ext uri="{FF2B5EF4-FFF2-40B4-BE49-F238E27FC236}">
                      <a16:creationId xmlns:a16="http://schemas.microsoft.com/office/drawing/2014/main" id="{C373991B-A652-4A8B-A763-6F88EF083727}"/>
                    </a:ext>
                  </a:extLst>
                </p14:cNvPr>
                <p14:cNvContentPartPr/>
                <p14:nvPr/>
              </p14:nvContentPartPr>
              <p14:xfrm>
                <a:off x="9488733" y="1471747"/>
                <a:ext cx="100440" cy="115200"/>
              </p14:xfrm>
            </p:contentPart>
          </mc:Choice>
          <mc:Fallback xmlns="">
            <p:pic>
              <p:nvPicPr>
                <p:cNvPr id="17" name="Freihand 16">
                  <a:extLst>
                    <a:ext uri="{FF2B5EF4-FFF2-40B4-BE49-F238E27FC236}">
                      <a16:creationId xmlns:a16="http://schemas.microsoft.com/office/drawing/2014/main" id="{C373991B-A652-4A8B-A763-6F88EF083727}"/>
                    </a:ext>
                  </a:extLst>
                </p:cNvPr>
                <p:cNvPicPr/>
                <p:nvPr/>
              </p:nvPicPr>
              <p:blipFill>
                <a:blip r:embed="rId21"/>
                <a:stretch>
                  <a:fillRect/>
                </a:stretch>
              </p:blipFill>
              <p:spPr>
                <a:xfrm>
                  <a:off x="9484413" y="1467427"/>
                  <a:ext cx="109080" cy="12384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8" name="Freihand 17">
                  <a:extLst>
                    <a:ext uri="{FF2B5EF4-FFF2-40B4-BE49-F238E27FC236}">
                      <a16:creationId xmlns:a16="http://schemas.microsoft.com/office/drawing/2014/main" id="{25359F31-1544-4ADD-9096-64D15257A83D}"/>
                    </a:ext>
                  </a:extLst>
                </p14:cNvPr>
                <p14:cNvContentPartPr/>
                <p14:nvPr/>
              </p14:nvContentPartPr>
              <p14:xfrm>
                <a:off x="9499893" y="1473187"/>
                <a:ext cx="104760" cy="112680"/>
              </p14:xfrm>
            </p:contentPart>
          </mc:Choice>
          <mc:Fallback xmlns="">
            <p:pic>
              <p:nvPicPr>
                <p:cNvPr id="18" name="Freihand 17">
                  <a:extLst>
                    <a:ext uri="{FF2B5EF4-FFF2-40B4-BE49-F238E27FC236}">
                      <a16:creationId xmlns:a16="http://schemas.microsoft.com/office/drawing/2014/main" id="{25359F31-1544-4ADD-9096-64D15257A83D}"/>
                    </a:ext>
                  </a:extLst>
                </p:cNvPr>
                <p:cNvPicPr/>
                <p:nvPr/>
              </p:nvPicPr>
              <p:blipFill>
                <a:blip r:embed="rId23"/>
                <a:stretch>
                  <a:fillRect/>
                </a:stretch>
              </p:blipFill>
              <p:spPr>
                <a:xfrm>
                  <a:off x="9495573" y="1468867"/>
                  <a:ext cx="113400" cy="12132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9" name="Freihand 18">
                  <a:extLst>
                    <a:ext uri="{FF2B5EF4-FFF2-40B4-BE49-F238E27FC236}">
                      <a16:creationId xmlns:a16="http://schemas.microsoft.com/office/drawing/2014/main" id="{5807511F-71E9-4DD9-9550-502448A20204}"/>
                    </a:ext>
                  </a:extLst>
                </p14:cNvPr>
                <p14:cNvContentPartPr/>
                <p14:nvPr/>
              </p14:nvContentPartPr>
              <p14:xfrm>
                <a:off x="9627693" y="1465267"/>
                <a:ext cx="123480" cy="118440"/>
              </p14:xfrm>
            </p:contentPart>
          </mc:Choice>
          <mc:Fallback xmlns="">
            <p:pic>
              <p:nvPicPr>
                <p:cNvPr id="19" name="Freihand 18">
                  <a:extLst>
                    <a:ext uri="{FF2B5EF4-FFF2-40B4-BE49-F238E27FC236}">
                      <a16:creationId xmlns:a16="http://schemas.microsoft.com/office/drawing/2014/main" id="{5807511F-71E9-4DD9-9550-502448A20204}"/>
                    </a:ext>
                  </a:extLst>
                </p:cNvPr>
                <p:cNvPicPr/>
                <p:nvPr/>
              </p:nvPicPr>
              <p:blipFill>
                <a:blip r:embed="rId25"/>
                <a:stretch>
                  <a:fillRect/>
                </a:stretch>
              </p:blipFill>
              <p:spPr>
                <a:xfrm>
                  <a:off x="9623373" y="1460947"/>
                  <a:ext cx="132120" cy="12708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21" name="Freihand 20">
                  <a:extLst>
                    <a:ext uri="{FF2B5EF4-FFF2-40B4-BE49-F238E27FC236}">
                      <a16:creationId xmlns:a16="http://schemas.microsoft.com/office/drawing/2014/main" id="{92FDE39F-46BF-4BB5-B955-09F3356B0E93}"/>
                    </a:ext>
                  </a:extLst>
                </p14:cNvPr>
                <p14:cNvContentPartPr/>
                <p14:nvPr/>
              </p14:nvContentPartPr>
              <p14:xfrm>
                <a:off x="8689533" y="1579027"/>
                <a:ext cx="667440" cy="393120"/>
              </p14:xfrm>
            </p:contentPart>
          </mc:Choice>
          <mc:Fallback xmlns="">
            <p:pic>
              <p:nvPicPr>
                <p:cNvPr id="21" name="Freihand 20">
                  <a:extLst>
                    <a:ext uri="{FF2B5EF4-FFF2-40B4-BE49-F238E27FC236}">
                      <a16:creationId xmlns:a16="http://schemas.microsoft.com/office/drawing/2014/main" id="{92FDE39F-46BF-4BB5-B955-09F3356B0E93}"/>
                    </a:ext>
                  </a:extLst>
                </p:cNvPr>
                <p:cNvPicPr/>
                <p:nvPr/>
              </p:nvPicPr>
              <p:blipFill>
                <a:blip r:embed="rId27"/>
                <a:stretch>
                  <a:fillRect/>
                </a:stretch>
              </p:blipFill>
              <p:spPr>
                <a:xfrm>
                  <a:off x="8685213" y="1574707"/>
                  <a:ext cx="676080" cy="40176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22" name="Freihand 21">
                  <a:extLst>
                    <a:ext uri="{FF2B5EF4-FFF2-40B4-BE49-F238E27FC236}">
                      <a16:creationId xmlns:a16="http://schemas.microsoft.com/office/drawing/2014/main" id="{43F24D84-F47A-482D-B5DF-A0480D511758}"/>
                    </a:ext>
                  </a:extLst>
                </p14:cNvPr>
                <p14:cNvContentPartPr/>
                <p14:nvPr/>
              </p14:nvContentPartPr>
              <p14:xfrm>
                <a:off x="9494493" y="1809067"/>
                <a:ext cx="77760" cy="149400"/>
              </p14:xfrm>
            </p:contentPart>
          </mc:Choice>
          <mc:Fallback xmlns="">
            <p:pic>
              <p:nvPicPr>
                <p:cNvPr id="22" name="Freihand 21">
                  <a:extLst>
                    <a:ext uri="{FF2B5EF4-FFF2-40B4-BE49-F238E27FC236}">
                      <a16:creationId xmlns:a16="http://schemas.microsoft.com/office/drawing/2014/main" id="{43F24D84-F47A-482D-B5DF-A0480D511758}"/>
                    </a:ext>
                  </a:extLst>
                </p:cNvPr>
                <p:cNvPicPr/>
                <p:nvPr/>
              </p:nvPicPr>
              <p:blipFill>
                <a:blip r:embed="rId29"/>
                <a:stretch>
                  <a:fillRect/>
                </a:stretch>
              </p:blipFill>
              <p:spPr>
                <a:xfrm>
                  <a:off x="9490173" y="1804747"/>
                  <a:ext cx="86400" cy="15804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23" name="Freihand 22">
                  <a:extLst>
                    <a:ext uri="{FF2B5EF4-FFF2-40B4-BE49-F238E27FC236}">
                      <a16:creationId xmlns:a16="http://schemas.microsoft.com/office/drawing/2014/main" id="{9BB8A270-8C01-49B4-9FBF-E81F9D1BB60A}"/>
                    </a:ext>
                  </a:extLst>
                </p14:cNvPr>
                <p14:cNvContentPartPr/>
                <p14:nvPr/>
              </p14:nvContentPartPr>
              <p14:xfrm>
                <a:off x="9558933" y="1812307"/>
                <a:ext cx="64440" cy="134640"/>
              </p14:xfrm>
            </p:contentPart>
          </mc:Choice>
          <mc:Fallback xmlns="">
            <p:pic>
              <p:nvPicPr>
                <p:cNvPr id="23" name="Freihand 22">
                  <a:extLst>
                    <a:ext uri="{FF2B5EF4-FFF2-40B4-BE49-F238E27FC236}">
                      <a16:creationId xmlns:a16="http://schemas.microsoft.com/office/drawing/2014/main" id="{9BB8A270-8C01-49B4-9FBF-E81F9D1BB60A}"/>
                    </a:ext>
                  </a:extLst>
                </p:cNvPr>
                <p:cNvPicPr/>
                <p:nvPr/>
              </p:nvPicPr>
              <p:blipFill>
                <a:blip r:embed="rId31"/>
                <a:stretch>
                  <a:fillRect/>
                </a:stretch>
              </p:blipFill>
              <p:spPr>
                <a:xfrm>
                  <a:off x="9554613" y="1807987"/>
                  <a:ext cx="73080" cy="14328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24" name="Freihand 23">
                  <a:extLst>
                    <a:ext uri="{FF2B5EF4-FFF2-40B4-BE49-F238E27FC236}">
                      <a16:creationId xmlns:a16="http://schemas.microsoft.com/office/drawing/2014/main" id="{770CCD70-7F3D-4C0A-98BA-42F76FD2E728}"/>
                    </a:ext>
                  </a:extLst>
                </p14:cNvPr>
                <p14:cNvContentPartPr/>
                <p14:nvPr/>
              </p14:nvContentPartPr>
              <p14:xfrm>
                <a:off x="9516093" y="1813387"/>
                <a:ext cx="205920" cy="110520"/>
              </p14:xfrm>
            </p:contentPart>
          </mc:Choice>
          <mc:Fallback xmlns="">
            <p:pic>
              <p:nvPicPr>
                <p:cNvPr id="24" name="Freihand 23">
                  <a:extLst>
                    <a:ext uri="{FF2B5EF4-FFF2-40B4-BE49-F238E27FC236}">
                      <a16:creationId xmlns:a16="http://schemas.microsoft.com/office/drawing/2014/main" id="{770CCD70-7F3D-4C0A-98BA-42F76FD2E728}"/>
                    </a:ext>
                  </a:extLst>
                </p:cNvPr>
                <p:cNvPicPr/>
                <p:nvPr/>
              </p:nvPicPr>
              <p:blipFill>
                <a:blip r:embed="rId33"/>
                <a:stretch>
                  <a:fillRect/>
                </a:stretch>
              </p:blipFill>
              <p:spPr>
                <a:xfrm>
                  <a:off x="9511773" y="1809067"/>
                  <a:ext cx="214560" cy="11916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25" name="Freihand 24">
                  <a:extLst>
                    <a:ext uri="{FF2B5EF4-FFF2-40B4-BE49-F238E27FC236}">
                      <a16:creationId xmlns:a16="http://schemas.microsoft.com/office/drawing/2014/main" id="{B5C991FE-8656-47B9-A78A-5606347BC673}"/>
                    </a:ext>
                  </a:extLst>
                </p14:cNvPr>
                <p14:cNvContentPartPr/>
                <p14:nvPr/>
              </p14:nvContentPartPr>
              <p14:xfrm>
                <a:off x="9610053" y="1809067"/>
                <a:ext cx="167760" cy="144720"/>
              </p14:xfrm>
            </p:contentPart>
          </mc:Choice>
          <mc:Fallback xmlns="">
            <p:pic>
              <p:nvPicPr>
                <p:cNvPr id="25" name="Freihand 24">
                  <a:extLst>
                    <a:ext uri="{FF2B5EF4-FFF2-40B4-BE49-F238E27FC236}">
                      <a16:creationId xmlns:a16="http://schemas.microsoft.com/office/drawing/2014/main" id="{B5C991FE-8656-47B9-A78A-5606347BC673}"/>
                    </a:ext>
                  </a:extLst>
                </p:cNvPr>
                <p:cNvPicPr/>
                <p:nvPr/>
              </p:nvPicPr>
              <p:blipFill>
                <a:blip r:embed="rId35"/>
                <a:stretch>
                  <a:fillRect/>
                </a:stretch>
              </p:blipFill>
              <p:spPr>
                <a:xfrm>
                  <a:off x="9605733" y="1804747"/>
                  <a:ext cx="176400" cy="15336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27" name="Freihand 26">
                  <a:extLst>
                    <a:ext uri="{FF2B5EF4-FFF2-40B4-BE49-F238E27FC236}">
                      <a16:creationId xmlns:a16="http://schemas.microsoft.com/office/drawing/2014/main" id="{DFC4326F-2151-4B9D-B58A-87CDEC9DA184}"/>
                    </a:ext>
                  </a:extLst>
                </p14:cNvPr>
                <p14:cNvContentPartPr/>
                <p14:nvPr/>
              </p14:nvContentPartPr>
              <p14:xfrm>
                <a:off x="9167973" y="1522867"/>
                <a:ext cx="87480" cy="46800"/>
              </p14:xfrm>
            </p:contentPart>
          </mc:Choice>
          <mc:Fallback xmlns="">
            <p:pic>
              <p:nvPicPr>
                <p:cNvPr id="27" name="Freihand 26">
                  <a:extLst>
                    <a:ext uri="{FF2B5EF4-FFF2-40B4-BE49-F238E27FC236}">
                      <a16:creationId xmlns:a16="http://schemas.microsoft.com/office/drawing/2014/main" id="{DFC4326F-2151-4B9D-B58A-87CDEC9DA184}"/>
                    </a:ext>
                  </a:extLst>
                </p:cNvPr>
                <p:cNvPicPr/>
                <p:nvPr/>
              </p:nvPicPr>
              <p:blipFill>
                <a:blip r:embed="rId37"/>
                <a:stretch>
                  <a:fillRect/>
                </a:stretch>
              </p:blipFill>
              <p:spPr>
                <a:xfrm>
                  <a:off x="9163653" y="1518547"/>
                  <a:ext cx="96120" cy="5544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28" name="Freihand 27">
                  <a:extLst>
                    <a:ext uri="{FF2B5EF4-FFF2-40B4-BE49-F238E27FC236}">
                      <a16:creationId xmlns:a16="http://schemas.microsoft.com/office/drawing/2014/main" id="{46FB6B5B-739C-41FD-BF34-5A5EA64A616B}"/>
                    </a:ext>
                  </a:extLst>
                </p14:cNvPr>
                <p14:cNvContentPartPr/>
                <p14:nvPr/>
              </p14:nvContentPartPr>
              <p14:xfrm>
                <a:off x="9050973" y="1471747"/>
                <a:ext cx="152280" cy="125640"/>
              </p14:xfrm>
            </p:contentPart>
          </mc:Choice>
          <mc:Fallback xmlns="">
            <p:pic>
              <p:nvPicPr>
                <p:cNvPr id="28" name="Freihand 27">
                  <a:extLst>
                    <a:ext uri="{FF2B5EF4-FFF2-40B4-BE49-F238E27FC236}">
                      <a16:creationId xmlns:a16="http://schemas.microsoft.com/office/drawing/2014/main" id="{46FB6B5B-739C-41FD-BF34-5A5EA64A616B}"/>
                    </a:ext>
                  </a:extLst>
                </p:cNvPr>
                <p:cNvPicPr/>
                <p:nvPr/>
              </p:nvPicPr>
              <p:blipFill>
                <a:blip r:embed="rId39"/>
                <a:stretch>
                  <a:fillRect/>
                </a:stretch>
              </p:blipFill>
              <p:spPr>
                <a:xfrm>
                  <a:off x="9046653" y="1467427"/>
                  <a:ext cx="160920" cy="13428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30" name="Freihand 29">
                  <a:extLst>
                    <a:ext uri="{FF2B5EF4-FFF2-40B4-BE49-F238E27FC236}">
                      <a16:creationId xmlns:a16="http://schemas.microsoft.com/office/drawing/2014/main" id="{43C5FB71-7230-45E0-8DD2-621EABEBD0EE}"/>
                    </a:ext>
                  </a:extLst>
                </p14:cNvPr>
                <p14:cNvContentPartPr/>
                <p14:nvPr/>
              </p14:nvContentPartPr>
              <p14:xfrm>
                <a:off x="9045213" y="1422067"/>
                <a:ext cx="33120" cy="668520"/>
              </p14:xfrm>
            </p:contentPart>
          </mc:Choice>
          <mc:Fallback xmlns="">
            <p:pic>
              <p:nvPicPr>
                <p:cNvPr id="30" name="Freihand 29">
                  <a:extLst>
                    <a:ext uri="{FF2B5EF4-FFF2-40B4-BE49-F238E27FC236}">
                      <a16:creationId xmlns:a16="http://schemas.microsoft.com/office/drawing/2014/main" id="{43C5FB71-7230-45E0-8DD2-621EABEBD0EE}"/>
                    </a:ext>
                  </a:extLst>
                </p:cNvPr>
                <p:cNvPicPr/>
                <p:nvPr/>
              </p:nvPicPr>
              <p:blipFill>
                <a:blip r:embed="rId41"/>
                <a:stretch>
                  <a:fillRect/>
                </a:stretch>
              </p:blipFill>
              <p:spPr>
                <a:xfrm>
                  <a:off x="9040893" y="1417747"/>
                  <a:ext cx="41760" cy="67716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31" name="Freihand 30">
                  <a:extLst>
                    <a:ext uri="{FF2B5EF4-FFF2-40B4-BE49-F238E27FC236}">
                      <a16:creationId xmlns:a16="http://schemas.microsoft.com/office/drawing/2014/main" id="{41023463-3231-4F1C-BE07-592AFD141A65}"/>
                    </a:ext>
                  </a:extLst>
                </p14:cNvPr>
                <p14:cNvContentPartPr/>
                <p14:nvPr/>
              </p14:nvContentPartPr>
              <p14:xfrm>
                <a:off x="9112173" y="1055227"/>
                <a:ext cx="320400" cy="307440"/>
              </p14:xfrm>
            </p:contentPart>
          </mc:Choice>
          <mc:Fallback xmlns="">
            <p:pic>
              <p:nvPicPr>
                <p:cNvPr id="31" name="Freihand 30">
                  <a:extLst>
                    <a:ext uri="{FF2B5EF4-FFF2-40B4-BE49-F238E27FC236}">
                      <a16:creationId xmlns:a16="http://schemas.microsoft.com/office/drawing/2014/main" id="{41023463-3231-4F1C-BE07-592AFD141A65}"/>
                    </a:ext>
                  </a:extLst>
                </p:cNvPr>
                <p:cNvPicPr/>
                <p:nvPr/>
              </p:nvPicPr>
              <p:blipFill>
                <a:blip r:embed="rId43"/>
                <a:stretch>
                  <a:fillRect/>
                </a:stretch>
              </p:blipFill>
              <p:spPr>
                <a:xfrm>
                  <a:off x="9107853" y="1050907"/>
                  <a:ext cx="329040" cy="31608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32" name="Freihand 31">
                  <a:extLst>
                    <a:ext uri="{FF2B5EF4-FFF2-40B4-BE49-F238E27FC236}">
                      <a16:creationId xmlns:a16="http://schemas.microsoft.com/office/drawing/2014/main" id="{BC50C8C0-76F2-4626-9F1E-3ACFD894798A}"/>
                    </a:ext>
                  </a:extLst>
                </p14:cNvPr>
                <p14:cNvContentPartPr/>
                <p14:nvPr/>
              </p14:nvContentPartPr>
              <p14:xfrm>
                <a:off x="9064653" y="1229827"/>
                <a:ext cx="173880" cy="141840"/>
              </p14:xfrm>
            </p:contentPart>
          </mc:Choice>
          <mc:Fallback xmlns="">
            <p:pic>
              <p:nvPicPr>
                <p:cNvPr id="32" name="Freihand 31">
                  <a:extLst>
                    <a:ext uri="{FF2B5EF4-FFF2-40B4-BE49-F238E27FC236}">
                      <a16:creationId xmlns:a16="http://schemas.microsoft.com/office/drawing/2014/main" id="{BC50C8C0-76F2-4626-9F1E-3ACFD894798A}"/>
                    </a:ext>
                  </a:extLst>
                </p:cNvPr>
                <p:cNvPicPr/>
                <p:nvPr/>
              </p:nvPicPr>
              <p:blipFill>
                <a:blip r:embed="rId45"/>
                <a:stretch>
                  <a:fillRect/>
                </a:stretch>
              </p:blipFill>
              <p:spPr>
                <a:xfrm>
                  <a:off x="9060333" y="1225507"/>
                  <a:ext cx="182520" cy="15048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33" name="Freihand 32">
                  <a:extLst>
                    <a:ext uri="{FF2B5EF4-FFF2-40B4-BE49-F238E27FC236}">
                      <a16:creationId xmlns:a16="http://schemas.microsoft.com/office/drawing/2014/main" id="{599270B6-6A95-4710-B5AD-9632AA43E225}"/>
                    </a:ext>
                  </a:extLst>
                </p14:cNvPr>
                <p14:cNvContentPartPr/>
                <p14:nvPr/>
              </p14:nvContentPartPr>
              <p14:xfrm>
                <a:off x="9522573" y="826267"/>
                <a:ext cx="128160" cy="186120"/>
              </p14:xfrm>
            </p:contentPart>
          </mc:Choice>
          <mc:Fallback xmlns="">
            <p:pic>
              <p:nvPicPr>
                <p:cNvPr id="33" name="Freihand 32">
                  <a:extLst>
                    <a:ext uri="{FF2B5EF4-FFF2-40B4-BE49-F238E27FC236}">
                      <a16:creationId xmlns:a16="http://schemas.microsoft.com/office/drawing/2014/main" id="{599270B6-6A95-4710-B5AD-9632AA43E225}"/>
                    </a:ext>
                  </a:extLst>
                </p:cNvPr>
                <p:cNvPicPr/>
                <p:nvPr/>
              </p:nvPicPr>
              <p:blipFill>
                <a:blip r:embed="rId47"/>
                <a:stretch>
                  <a:fillRect/>
                </a:stretch>
              </p:blipFill>
              <p:spPr>
                <a:xfrm>
                  <a:off x="9518253" y="821947"/>
                  <a:ext cx="136800" cy="19476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34" name="Freihand 33">
                  <a:extLst>
                    <a:ext uri="{FF2B5EF4-FFF2-40B4-BE49-F238E27FC236}">
                      <a16:creationId xmlns:a16="http://schemas.microsoft.com/office/drawing/2014/main" id="{30BD4335-3951-4D13-87B2-1D2E1AAADD16}"/>
                    </a:ext>
                  </a:extLst>
                </p14:cNvPr>
                <p14:cNvContentPartPr/>
                <p14:nvPr/>
              </p14:nvContentPartPr>
              <p14:xfrm>
                <a:off x="9621573" y="851467"/>
                <a:ext cx="20880" cy="115920"/>
              </p14:xfrm>
            </p:contentPart>
          </mc:Choice>
          <mc:Fallback xmlns="">
            <p:pic>
              <p:nvPicPr>
                <p:cNvPr id="34" name="Freihand 33">
                  <a:extLst>
                    <a:ext uri="{FF2B5EF4-FFF2-40B4-BE49-F238E27FC236}">
                      <a16:creationId xmlns:a16="http://schemas.microsoft.com/office/drawing/2014/main" id="{30BD4335-3951-4D13-87B2-1D2E1AAADD16}"/>
                    </a:ext>
                  </a:extLst>
                </p:cNvPr>
                <p:cNvPicPr/>
                <p:nvPr/>
              </p:nvPicPr>
              <p:blipFill>
                <a:blip r:embed="rId49"/>
                <a:stretch>
                  <a:fillRect/>
                </a:stretch>
              </p:blipFill>
              <p:spPr>
                <a:xfrm>
                  <a:off x="9617253" y="847147"/>
                  <a:ext cx="29520" cy="12456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35" name="Freihand 34">
                  <a:extLst>
                    <a:ext uri="{FF2B5EF4-FFF2-40B4-BE49-F238E27FC236}">
                      <a16:creationId xmlns:a16="http://schemas.microsoft.com/office/drawing/2014/main" id="{466DA7D0-0A8C-4B84-9CC7-FB2EBBFEBC1F}"/>
                    </a:ext>
                  </a:extLst>
                </p14:cNvPr>
                <p14:cNvContentPartPr/>
                <p14:nvPr/>
              </p14:nvContentPartPr>
              <p14:xfrm>
                <a:off x="9564333" y="921667"/>
                <a:ext cx="89640" cy="28080"/>
              </p14:xfrm>
            </p:contentPart>
          </mc:Choice>
          <mc:Fallback xmlns="">
            <p:pic>
              <p:nvPicPr>
                <p:cNvPr id="35" name="Freihand 34">
                  <a:extLst>
                    <a:ext uri="{FF2B5EF4-FFF2-40B4-BE49-F238E27FC236}">
                      <a16:creationId xmlns:a16="http://schemas.microsoft.com/office/drawing/2014/main" id="{466DA7D0-0A8C-4B84-9CC7-FB2EBBFEBC1F}"/>
                    </a:ext>
                  </a:extLst>
                </p:cNvPr>
                <p:cNvPicPr/>
                <p:nvPr/>
              </p:nvPicPr>
              <p:blipFill>
                <a:blip r:embed="rId51"/>
                <a:stretch>
                  <a:fillRect/>
                </a:stretch>
              </p:blipFill>
              <p:spPr>
                <a:xfrm>
                  <a:off x="9560013" y="917347"/>
                  <a:ext cx="98280" cy="3672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36" name="Freihand 35">
                  <a:extLst>
                    <a:ext uri="{FF2B5EF4-FFF2-40B4-BE49-F238E27FC236}">
                      <a16:creationId xmlns:a16="http://schemas.microsoft.com/office/drawing/2014/main" id="{6873334E-7B2A-472B-8B14-9F4261BAB78E}"/>
                    </a:ext>
                  </a:extLst>
                </p14:cNvPr>
                <p14:cNvContentPartPr/>
                <p14:nvPr/>
              </p14:nvContentPartPr>
              <p14:xfrm>
                <a:off x="9731733" y="789547"/>
                <a:ext cx="91440" cy="161640"/>
              </p14:xfrm>
            </p:contentPart>
          </mc:Choice>
          <mc:Fallback xmlns="">
            <p:pic>
              <p:nvPicPr>
                <p:cNvPr id="36" name="Freihand 35">
                  <a:extLst>
                    <a:ext uri="{FF2B5EF4-FFF2-40B4-BE49-F238E27FC236}">
                      <a16:creationId xmlns:a16="http://schemas.microsoft.com/office/drawing/2014/main" id="{6873334E-7B2A-472B-8B14-9F4261BAB78E}"/>
                    </a:ext>
                  </a:extLst>
                </p:cNvPr>
                <p:cNvPicPr/>
                <p:nvPr/>
              </p:nvPicPr>
              <p:blipFill>
                <a:blip r:embed="rId53"/>
                <a:stretch>
                  <a:fillRect/>
                </a:stretch>
              </p:blipFill>
              <p:spPr>
                <a:xfrm>
                  <a:off x="9727413" y="785227"/>
                  <a:ext cx="100080" cy="17028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37" name="Freihand 36">
                  <a:extLst>
                    <a:ext uri="{FF2B5EF4-FFF2-40B4-BE49-F238E27FC236}">
                      <a16:creationId xmlns:a16="http://schemas.microsoft.com/office/drawing/2014/main" id="{D7AC5202-52D3-46D7-BE67-D51DEDBCC381}"/>
                    </a:ext>
                  </a:extLst>
                </p14:cNvPr>
                <p14:cNvContentPartPr/>
                <p14:nvPr/>
              </p14:nvContentPartPr>
              <p14:xfrm>
                <a:off x="9840813" y="887467"/>
                <a:ext cx="54720" cy="90720"/>
              </p14:xfrm>
            </p:contentPart>
          </mc:Choice>
          <mc:Fallback xmlns="">
            <p:pic>
              <p:nvPicPr>
                <p:cNvPr id="37" name="Freihand 36">
                  <a:extLst>
                    <a:ext uri="{FF2B5EF4-FFF2-40B4-BE49-F238E27FC236}">
                      <a16:creationId xmlns:a16="http://schemas.microsoft.com/office/drawing/2014/main" id="{D7AC5202-52D3-46D7-BE67-D51DEDBCC381}"/>
                    </a:ext>
                  </a:extLst>
                </p:cNvPr>
                <p:cNvPicPr/>
                <p:nvPr/>
              </p:nvPicPr>
              <p:blipFill>
                <a:blip r:embed="rId55"/>
                <a:stretch>
                  <a:fillRect/>
                </a:stretch>
              </p:blipFill>
              <p:spPr>
                <a:xfrm>
                  <a:off x="9836493" y="883147"/>
                  <a:ext cx="63360" cy="9936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38" name="Freihand 37">
                  <a:extLst>
                    <a:ext uri="{FF2B5EF4-FFF2-40B4-BE49-F238E27FC236}">
                      <a16:creationId xmlns:a16="http://schemas.microsoft.com/office/drawing/2014/main" id="{D8D91529-03F1-49E9-BA0C-E527E68CC77A}"/>
                    </a:ext>
                  </a:extLst>
                </p14:cNvPr>
                <p14:cNvContentPartPr/>
                <p14:nvPr/>
              </p14:nvContentPartPr>
              <p14:xfrm>
                <a:off x="9908853" y="934987"/>
                <a:ext cx="137160" cy="36000"/>
              </p14:xfrm>
            </p:contentPart>
          </mc:Choice>
          <mc:Fallback xmlns="">
            <p:pic>
              <p:nvPicPr>
                <p:cNvPr id="38" name="Freihand 37">
                  <a:extLst>
                    <a:ext uri="{FF2B5EF4-FFF2-40B4-BE49-F238E27FC236}">
                      <a16:creationId xmlns:a16="http://schemas.microsoft.com/office/drawing/2014/main" id="{D8D91529-03F1-49E9-BA0C-E527E68CC77A}"/>
                    </a:ext>
                  </a:extLst>
                </p:cNvPr>
                <p:cNvPicPr/>
                <p:nvPr/>
              </p:nvPicPr>
              <p:blipFill>
                <a:blip r:embed="rId57"/>
                <a:stretch>
                  <a:fillRect/>
                </a:stretch>
              </p:blipFill>
              <p:spPr>
                <a:xfrm>
                  <a:off x="9904533" y="930667"/>
                  <a:ext cx="145800" cy="4464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39" name="Freihand 38">
                  <a:extLst>
                    <a:ext uri="{FF2B5EF4-FFF2-40B4-BE49-F238E27FC236}">
                      <a16:creationId xmlns:a16="http://schemas.microsoft.com/office/drawing/2014/main" id="{483D87FF-BCD7-4B46-91BE-F342C00C20F5}"/>
                    </a:ext>
                  </a:extLst>
                </p14:cNvPr>
                <p14:cNvContentPartPr/>
                <p14:nvPr/>
              </p14:nvContentPartPr>
              <p14:xfrm>
                <a:off x="10061133" y="927067"/>
                <a:ext cx="102240" cy="131760"/>
              </p14:xfrm>
            </p:contentPart>
          </mc:Choice>
          <mc:Fallback xmlns="">
            <p:pic>
              <p:nvPicPr>
                <p:cNvPr id="39" name="Freihand 38">
                  <a:extLst>
                    <a:ext uri="{FF2B5EF4-FFF2-40B4-BE49-F238E27FC236}">
                      <a16:creationId xmlns:a16="http://schemas.microsoft.com/office/drawing/2014/main" id="{483D87FF-BCD7-4B46-91BE-F342C00C20F5}"/>
                    </a:ext>
                  </a:extLst>
                </p:cNvPr>
                <p:cNvPicPr/>
                <p:nvPr/>
              </p:nvPicPr>
              <p:blipFill>
                <a:blip r:embed="rId59"/>
                <a:stretch>
                  <a:fillRect/>
                </a:stretch>
              </p:blipFill>
              <p:spPr>
                <a:xfrm>
                  <a:off x="10056813" y="922747"/>
                  <a:ext cx="110880" cy="14040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41" name="Freihand 40">
                  <a:extLst>
                    <a:ext uri="{FF2B5EF4-FFF2-40B4-BE49-F238E27FC236}">
                      <a16:creationId xmlns:a16="http://schemas.microsoft.com/office/drawing/2014/main" id="{F778AED3-B7E6-4A42-9A08-0D26BBC00438}"/>
                    </a:ext>
                  </a:extLst>
                </p14:cNvPr>
                <p14:cNvContentPartPr/>
                <p14:nvPr/>
              </p14:nvContentPartPr>
              <p14:xfrm>
                <a:off x="10191093" y="835627"/>
                <a:ext cx="353160" cy="116280"/>
              </p14:xfrm>
            </p:contentPart>
          </mc:Choice>
          <mc:Fallback xmlns="">
            <p:pic>
              <p:nvPicPr>
                <p:cNvPr id="41" name="Freihand 40">
                  <a:extLst>
                    <a:ext uri="{FF2B5EF4-FFF2-40B4-BE49-F238E27FC236}">
                      <a16:creationId xmlns:a16="http://schemas.microsoft.com/office/drawing/2014/main" id="{F778AED3-B7E6-4A42-9A08-0D26BBC00438}"/>
                    </a:ext>
                  </a:extLst>
                </p:cNvPr>
                <p:cNvPicPr/>
                <p:nvPr/>
              </p:nvPicPr>
              <p:blipFill>
                <a:blip r:embed="rId61"/>
                <a:stretch>
                  <a:fillRect/>
                </a:stretch>
              </p:blipFill>
              <p:spPr>
                <a:xfrm>
                  <a:off x="10186773" y="831307"/>
                  <a:ext cx="361800" cy="12492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43" name="Freihand 42">
                  <a:extLst>
                    <a:ext uri="{FF2B5EF4-FFF2-40B4-BE49-F238E27FC236}">
                      <a16:creationId xmlns:a16="http://schemas.microsoft.com/office/drawing/2014/main" id="{3D11DA1E-4C03-4C59-AC4F-8F9C58E5E8FE}"/>
                    </a:ext>
                  </a:extLst>
                </p14:cNvPr>
                <p14:cNvContentPartPr/>
                <p14:nvPr/>
              </p14:nvContentPartPr>
              <p14:xfrm>
                <a:off x="9084453" y="2176627"/>
                <a:ext cx="220680" cy="125280"/>
              </p14:xfrm>
            </p:contentPart>
          </mc:Choice>
          <mc:Fallback xmlns="">
            <p:pic>
              <p:nvPicPr>
                <p:cNvPr id="43" name="Freihand 42">
                  <a:extLst>
                    <a:ext uri="{FF2B5EF4-FFF2-40B4-BE49-F238E27FC236}">
                      <a16:creationId xmlns:a16="http://schemas.microsoft.com/office/drawing/2014/main" id="{3D11DA1E-4C03-4C59-AC4F-8F9C58E5E8FE}"/>
                    </a:ext>
                  </a:extLst>
                </p:cNvPr>
                <p:cNvPicPr/>
                <p:nvPr/>
              </p:nvPicPr>
              <p:blipFill>
                <a:blip r:embed="rId63"/>
                <a:stretch>
                  <a:fillRect/>
                </a:stretch>
              </p:blipFill>
              <p:spPr>
                <a:xfrm>
                  <a:off x="9080133" y="2172307"/>
                  <a:ext cx="229320" cy="13392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44" name="Freihand 43">
                  <a:extLst>
                    <a:ext uri="{FF2B5EF4-FFF2-40B4-BE49-F238E27FC236}">
                      <a16:creationId xmlns:a16="http://schemas.microsoft.com/office/drawing/2014/main" id="{D6C2AD0F-BE25-4E0E-9C65-04EF36B40E67}"/>
                    </a:ext>
                  </a:extLst>
                </p14:cNvPr>
                <p14:cNvContentPartPr/>
                <p14:nvPr/>
              </p14:nvContentPartPr>
              <p14:xfrm>
                <a:off x="9041973" y="2114707"/>
                <a:ext cx="122400" cy="78480"/>
              </p14:xfrm>
            </p:contentPart>
          </mc:Choice>
          <mc:Fallback xmlns="">
            <p:pic>
              <p:nvPicPr>
                <p:cNvPr id="44" name="Freihand 43">
                  <a:extLst>
                    <a:ext uri="{FF2B5EF4-FFF2-40B4-BE49-F238E27FC236}">
                      <a16:creationId xmlns:a16="http://schemas.microsoft.com/office/drawing/2014/main" id="{D6C2AD0F-BE25-4E0E-9C65-04EF36B40E67}"/>
                    </a:ext>
                  </a:extLst>
                </p:cNvPr>
                <p:cNvPicPr/>
                <p:nvPr/>
              </p:nvPicPr>
              <p:blipFill>
                <a:blip r:embed="rId65"/>
                <a:stretch>
                  <a:fillRect/>
                </a:stretch>
              </p:blipFill>
              <p:spPr>
                <a:xfrm>
                  <a:off x="9037653" y="2110387"/>
                  <a:ext cx="131040" cy="8712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45" name="Freihand 44">
                  <a:extLst>
                    <a:ext uri="{FF2B5EF4-FFF2-40B4-BE49-F238E27FC236}">
                      <a16:creationId xmlns:a16="http://schemas.microsoft.com/office/drawing/2014/main" id="{CB88E328-E71F-4268-9480-5C592881FDB8}"/>
                    </a:ext>
                  </a:extLst>
                </p14:cNvPr>
                <p14:cNvContentPartPr/>
                <p14:nvPr/>
              </p14:nvContentPartPr>
              <p14:xfrm>
                <a:off x="9392253" y="1921027"/>
                <a:ext cx="851040" cy="318600"/>
              </p14:xfrm>
            </p:contentPart>
          </mc:Choice>
          <mc:Fallback xmlns="">
            <p:pic>
              <p:nvPicPr>
                <p:cNvPr id="45" name="Freihand 44">
                  <a:extLst>
                    <a:ext uri="{FF2B5EF4-FFF2-40B4-BE49-F238E27FC236}">
                      <a16:creationId xmlns:a16="http://schemas.microsoft.com/office/drawing/2014/main" id="{CB88E328-E71F-4268-9480-5C592881FDB8}"/>
                    </a:ext>
                  </a:extLst>
                </p:cNvPr>
                <p:cNvPicPr/>
                <p:nvPr/>
              </p:nvPicPr>
              <p:blipFill>
                <a:blip r:embed="rId67"/>
                <a:stretch>
                  <a:fillRect/>
                </a:stretch>
              </p:blipFill>
              <p:spPr>
                <a:xfrm>
                  <a:off x="9387933" y="1916707"/>
                  <a:ext cx="859680" cy="32724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47" name="Freihand 46">
                  <a:extLst>
                    <a:ext uri="{FF2B5EF4-FFF2-40B4-BE49-F238E27FC236}">
                      <a16:creationId xmlns:a16="http://schemas.microsoft.com/office/drawing/2014/main" id="{71D72D06-42B1-4219-A0A3-6EB73E96661F}"/>
                    </a:ext>
                  </a:extLst>
                </p14:cNvPr>
                <p14:cNvContentPartPr/>
                <p14:nvPr/>
              </p14:nvContentPartPr>
              <p14:xfrm>
                <a:off x="9417453" y="2183107"/>
                <a:ext cx="168840" cy="212400"/>
              </p14:xfrm>
            </p:contentPart>
          </mc:Choice>
          <mc:Fallback xmlns="">
            <p:pic>
              <p:nvPicPr>
                <p:cNvPr id="47" name="Freihand 46">
                  <a:extLst>
                    <a:ext uri="{FF2B5EF4-FFF2-40B4-BE49-F238E27FC236}">
                      <a16:creationId xmlns:a16="http://schemas.microsoft.com/office/drawing/2014/main" id="{71D72D06-42B1-4219-A0A3-6EB73E96661F}"/>
                    </a:ext>
                  </a:extLst>
                </p:cNvPr>
                <p:cNvPicPr/>
                <p:nvPr/>
              </p:nvPicPr>
              <p:blipFill>
                <a:blip r:embed="rId69"/>
                <a:stretch>
                  <a:fillRect/>
                </a:stretch>
              </p:blipFill>
              <p:spPr>
                <a:xfrm>
                  <a:off x="9413133" y="2178787"/>
                  <a:ext cx="177480" cy="22104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48" name="Freihand 47">
                  <a:extLst>
                    <a:ext uri="{FF2B5EF4-FFF2-40B4-BE49-F238E27FC236}">
                      <a16:creationId xmlns:a16="http://schemas.microsoft.com/office/drawing/2014/main" id="{0DCC9D5B-258B-4734-AF11-CCE57A9958DA}"/>
                    </a:ext>
                  </a:extLst>
                </p14:cNvPr>
                <p14:cNvContentPartPr/>
                <p14:nvPr/>
              </p14:nvContentPartPr>
              <p14:xfrm>
                <a:off x="9404493" y="2193547"/>
                <a:ext cx="153720" cy="208800"/>
              </p14:xfrm>
            </p:contentPart>
          </mc:Choice>
          <mc:Fallback xmlns="">
            <p:pic>
              <p:nvPicPr>
                <p:cNvPr id="48" name="Freihand 47">
                  <a:extLst>
                    <a:ext uri="{FF2B5EF4-FFF2-40B4-BE49-F238E27FC236}">
                      <a16:creationId xmlns:a16="http://schemas.microsoft.com/office/drawing/2014/main" id="{0DCC9D5B-258B-4734-AF11-CCE57A9958DA}"/>
                    </a:ext>
                  </a:extLst>
                </p:cNvPr>
                <p:cNvPicPr/>
                <p:nvPr/>
              </p:nvPicPr>
              <p:blipFill>
                <a:blip r:embed="rId71"/>
                <a:stretch>
                  <a:fillRect/>
                </a:stretch>
              </p:blipFill>
              <p:spPr>
                <a:xfrm>
                  <a:off x="9400173" y="2189227"/>
                  <a:ext cx="162360" cy="217440"/>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49" name="Freihand 48">
                  <a:extLst>
                    <a:ext uri="{FF2B5EF4-FFF2-40B4-BE49-F238E27FC236}">
                      <a16:creationId xmlns:a16="http://schemas.microsoft.com/office/drawing/2014/main" id="{3E255D2C-BD01-4E80-879F-F26ED8A681BF}"/>
                    </a:ext>
                  </a:extLst>
                </p14:cNvPr>
                <p14:cNvContentPartPr/>
                <p14:nvPr/>
              </p14:nvContentPartPr>
              <p14:xfrm>
                <a:off x="9405213" y="2198587"/>
                <a:ext cx="92520" cy="78120"/>
              </p14:xfrm>
            </p:contentPart>
          </mc:Choice>
          <mc:Fallback xmlns="">
            <p:pic>
              <p:nvPicPr>
                <p:cNvPr id="49" name="Freihand 48">
                  <a:extLst>
                    <a:ext uri="{FF2B5EF4-FFF2-40B4-BE49-F238E27FC236}">
                      <a16:creationId xmlns:a16="http://schemas.microsoft.com/office/drawing/2014/main" id="{3E255D2C-BD01-4E80-879F-F26ED8A681BF}"/>
                    </a:ext>
                  </a:extLst>
                </p:cNvPr>
                <p:cNvPicPr/>
                <p:nvPr/>
              </p:nvPicPr>
              <p:blipFill>
                <a:blip r:embed="rId73"/>
                <a:stretch>
                  <a:fillRect/>
                </a:stretch>
              </p:blipFill>
              <p:spPr>
                <a:xfrm>
                  <a:off x="9400893" y="2194267"/>
                  <a:ext cx="101160" cy="8676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50" name="Freihand 49">
                  <a:extLst>
                    <a:ext uri="{FF2B5EF4-FFF2-40B4-BE49-F238E27FC236}">
                      <a16:creationId xmlns:a16="http://schemas.microsoft.com/office/drawing/2014/main" id="{CE4DD6C5-0714-4ABC-8D00-7371F6056360}"/>
                    </a:ext>
                  </a:extLst>
                </p14:cNvPr>
                <p14:cNvContentPartPr/>
                <p14:nvPr/>
              </p14:nvContentPartPr>
              <p14:xfrm>
                <a:off x="9397653" y="2190667"/>
                <a:ext cx="176760" cy="179640"/>
              </p14:xfrm>
            </p:contentPart>
          </mc:Choice>
          <mc:Fallback xmlns="">
            <p:pic>
              <p:nvPicPr>
                <p:cNvPr id="50" name="Freihand 49">
                  <a:extLst>
                    <a:ext uri="{FF2B5EF4-FFF2-40B4-BE49-F238E27FC236}">
                      <a16:creationId xmlns:a16="http://schemas.microsoft.com/office/drawing/2014/main" id="{CE4DD6C5-0714-4ABC-8D00-7371F6056360}"/>
                    </a:ext>
                  </a:extLst>
                </p:cNvPr>
                <p:cNvPicPr/>
                <p:nvPr/>
              </p:nvPicPr>
              <p:blipFill>
                <a:blip r:embed="rId75"/>
                <a:stretch>
                  <a:fillRect/>
                </a:stretch>
              </p:blipFill>
              <p:spPr>
                <a:xfrm>
                  <a:off x="9393333" y="2186347"/>
                  <a:ext cx="185400" cy="18828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52" name="Freihand 51">
                  <a:extLst>
                    <a:ext uri="{FF2B5EF4-FFF2-40B4-BE49-F238E27FC236}">
                      <a16:creationId xmlns:a16="http://schemas.microsoft.com/office/drawing/2014/main" id="{6E28B606-A556-4195-B470-0F6BFF2930B0}"/>
                    </a:ext>
                  </a:extLst>
                </p14:cNvPr>
                <p14:cNvContentPartPr/>
                <p14:nvPr/>
              </p14:nvContentPartPr>
              <p14:xfrm>
                <a:off x="9087693" y="2187427"/>
                <a:ext cx="12240" cy="115560"/>
              </p14:xfrm>
            </p:contentPart>
          </mc:Choice>
          <mc:Fallback xmlns="">
            <p:pic>
              <p:nvPicPr>
                <p:cNvPr id="52" name="Freihand 51">
                  <a:extLst>
                    <a:ext uri="{FF2B5EF4-FFF2-40B4-BE49-F238E27FC236}">
                      <a16:creationId xmlns:a16="http://schemas.microsoft.com/office/drawing/2014/main" id="{6E28B606-A556-4195-B470-0F6BFF2930B0}"/>
                    </a:ext>
                  </a:extLst>
                </p:cNvPr>
                <p:cNvPicPr/>
                <p:nvPr/>
              </p:nvPicPr>
              <p:blipFill>
                <a:blip r:embed="rId77"/>
                <a:stretch>
                  <a:fillRect/>
                </a:stretch>
              </p:blipFill>
              <p:spPr>
                <a:xfrm>
                  <a:off x="9083373" y="2183107"/>
                  <a:ext cx="20880" cy="12420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53" name="Freihand 52">
                  <a:extLst>
                    <a:ext uri="{FF2B5EF4-FFF2-40B4-BE49-F238E27FC236}">
                      <a16:creationId xmlns:a16="http://schemas.microsoft.com/office/drawing/2014/main" id="{0220141C-917F-4954-BC57-A5273CC0B9DD}"/>
                    </a:ext>
                  </a:extLst>
                </p14:cNvPr>
                <p14:cNvContentPartPr/>
                <p14:nvPr/>
              </p14:nvContentPartPr>
              <p14:xfrm>
                <a:off x="9030813" y="2108587"/>
                <a:ext cx="138240" cy="115560"/>
              </p14:xfrm>
            </p:contentPart>
          </mc:Choice>
          <mc:Fallback xmlns="">
            <p:pic>
              <p:nvPicPr>
                <p:cNvPr id="53" name="Freihand 52">
                  <a:extLst>
                    <a:ext uri="{FF2B5EF4-FFF2-40B4-BE49-F238E27FC236}">
                      <a16:creationId xmlns:a16="http://schemas.microsoft.com/office/drawing/2014/main" id="{0220141C-917F-4954-BC57-A5273CC0B9DD}"/>
                    </a:ext>
                  </a:extLst>
                </p:cNvPr>
                <p:cNvPicPr/>
                <p:nvPr/>
              </p:nvPicPr>
              <p:blipFill>
                <a:blip r:embed="rId79"/>
                <a:stretch>
                  <a:fillRect/>
                </a:stretch>
              </p:blipFill>
              <p:spPr>
                <a:xfrm>
                  <a:off x="9026493" y="2104267"/>
                  <a:ext cx="146880" cy="124200"/>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55" name="Freihand 54">
                  <a:extLst>
                    <a:ext uri="{FF2B5EF4-FFF2-40B4-BE49-F238E27FC236}">
                      <a16:creationId xmlns:a16="http://schemas.microsoft.com/office/drawing/2014/main" id="{C715AF3E-832C-46D5-9187-41F04FBC2AC5}"/>
                    </a:ext>
                  </a:extLst>
                </p14:cNvPr>
                <p14:cNvContentPartPr/>
                <p14:nvPr/>
              </p14:nvContentPartPr>
              <p14:xfrm>
                <a:off x="9250413" y="2294347"/>
                <a:ext cx="743400" cy="155880"/>
              </p14:xfrm>
            </p:contentPart>
          </mc:Choice>
          <mc:Fallback xmlns="">
            <p:pic>
              <p:nvPicPr>
                <p:cNvPr id="55" name="Freihand 54">
                  <a:extLst>
                    <a:ext uri="{FF2B5EF4-FFF2-40B4-BE49-F238E27FC236}">
                      <a16:creationId xmlns:a16="http://schemas.microsoft.com/office/drawing/2014/main" id="{C715AF3E-832C-46D5-9187-41F04FBC2AC5}"/>
                    </a:ext>
                  </a:extLst>
                </p:cNvPr>
                <p:cNvPicPr/>
                <p:nvPr/>
              </p:nvPicPr>
              <p:blipFill>
                <a:blip r:embed="rId81"/>
                <a:stretch>
                  <a:fillRect/>
                </a:stretch>
              </p:blipFill>
              <p:spPr>
                <a:xfrm>
                  <a:off x="9246093" y="2290027"/>
                  <a:ext cx="752040" cy="16452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56" name="Freihand 55">
                  <a:extLst>
                    <a:ext uri="{FF2B5EF4-FFF2-40B4-BE49-F238E27FC236}">
                      <a16:creationId xmlns:a16="http://schemas.microsoft.com/office/drawing/2014/main" id="{489CF6C9-FF50-4828-8DD2-7F4EBA9C893D}"/>
                    </a:ext>
                  </a:extLst>
                </p14:cNvPr>
                <p14:cNvContentPartPr/>
                <p14:nvPr/>
              </p14:nvContentPartPr>
              <p14:xfrm>
                <a:off x="10071933" y="2195347"/>
                <a:ext cx="121320" cy="58680"/>
              </p14:xfrm>
            </p:contentPart>
          </mc:Choice>
          <mc:Fallback xmlns="">
            <p:pic>
              <p:nvPicPr>
                <p:cNvPr id="56" name="Freihand 55">
                  <a:extLst>
                    <a:ext uri="{FF2B5EF4-FFF2-40B4-BE49-F238E27FC236}">
                      <a16:creationId xmlns:a16="http://schemas.microsoft.com/office/drawing/2014/main" id="{489CF6C9-FF50-4828-8DD2-7F4EBA9C893D}"/>
                    </a:ext>
                  </a:extLst>
                </p:cNvPr>
                <p:cNvPicPr/>
                <p:nvPr/>
              </p:nvPicPr>
              <p:blipFill>
                <a:blip r:embed="rId83"/>
                <a:stretch>
                  <a:fillRect/>
                </a:stretch>
              </p:blipFill>
              <p:spPr>
                <a:xfrm>
                  <a:off x="10067613" y="2191027"/>
                  <a:ext cx="129960" cy="6732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57" name="Freihand 56">
                  <a:extLst>
                    <a:ext uri="{FF2B5EF4-FFF2-40B4-BE49-F238E27FC236}">
                      <a16:creationId xmlns:a16="http://schemas.microsoft.com/office/drawing/2014/main" id="{E5A455A3-BC5D-445A-87D4-76E5B6BBFA3C}"/>
                    </a:ext>
                  </a:extLst>
                </p14:cNvPr>
                <p14:cNvContentPartPr/>
                <p14:nvPr/>
              </p14:nvContentPartPr>
              <p14:xfrm>
                <a:off x="10126653" y="2188507"/>
                <a:ext cx="95760" cy="175680"/>
              </p14:xfrm>
            </p:contentPart>
          </mc:Choice>
          <mc:Fallback xmlns="">
            <p:pic>
              <p:nvPicPr>
                <p:cNvPr id="57" name="Freihand 56">
                  <a:extLst>
                    <a:ext uri="{FF2B5EF4-FFF2-40B4-BE49-F238E27FC236}">
                      <a16:creationId xmlns:a16="http://schemas.microsoft.com/office/drawing/2014/main" id="{E5A455A3-BC5D-445A-87D4-76E5B6BBFA3C}"/>
                    </a:ext>
                  </a:extLst>
                </p:cNvPr>
                <p:cNvPicPr/>
                <p:nvPr/>
              </p:nvPicPr>
              <p:blipFill>
                <a:blip r:embed="rId85"/>
                <a:stretch>
                  <a:fillRect/>
                </a:stretch>
              </p:blipFill>
              <p:spPr>
                <a:xfrm>
                  <a:off x="10122333" y="2184187"/>
                  <a:ext cx="104400" cy="18432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58" name="Freihand 57">
                  <a:extLst>
                    <a:ext uri="{FF2B5EF4-FFF2-40B4-BE49-F238E27FC236}">
                      <a16:creationId xmlns:a16="http://schemas.microsoft.com/office/drawing/2014/main" id="{EF89835E-F292-440E-8A93-E6691378A4B2}"/>
                    </a:ext>
                  </a:extLst>
                </p14:cNvPr>
                <p14:cNvContentPartPr/>
                <p14:nvPr/>
              </p14:nvContentPartPr>
              <p14:xfrm>
                <a:off x="10242573" y="2029747"/>
                <a:ext cx="165600" cy="194400"/>
              </p14:xfrm>
            </p:contentPart>
          </mc:Choice>
          <mc:Fallback xmlns="">
            <p:pic>
              <p:nvPicPr>
                <p:cNvPr id="58" name="Freihand 57">
                  <a:extLst>
                    <a:ext uri="{FF2B5EF4-FFF2-40B4-BE49-F238E27FC236}">
                      <a16:creationId xmlns:a16="http://schemas.microsoft.com/office/drawing/2014/main" id="{EF89835E-F292-440E-8A93-E6691378A4B2}"/>
                    </a:ext>
                  </a:extLst>
                </p:cNvPr>
                <p:cNvPicPr/>
                <p:nvPr/>
              </p:nvPicPr>
              <p:blipFill>
                <a:blip r:embed="rId87"/>
                <a:stretch>
                  <a:fillRect/>
                </a:stretch>
              </p:blipFill>
              <p:spPr>
                <a:xfrm>
                  <a:off x="10238253" y="2025427"/>
                  <a:ext cx="174240" cy="20304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60" name="Freihand 59">
                  <a:extLst>
                    <a:ext uri="{FF2B5EF4-FFF2-40B4-BE49-F238E27FC236}">
                      <a16:creationId xmlns:a16="http://schemas.microsoft.com/office/drawing/2014/main" id="{E9951A5E-7BA1-4E4B-9519-8351F693FF1F}"/>
                    </a:ext>
                  </a:extLst>
                </p14:cNvPr>
                <p14:cNvContentPartPr/>
                <p14:nvPr/>
              </p14:nvContentPartPr>
              <p14:xfrm>
                <a:off x="10378653" y="2179147"/>
                <a:ext cx="122400" cy="71640"/>
              </p14:xfrm>
            </p:contentPart>
          </mc:Choice>
          <mc:Fallback xmlns="">
            <p:pic>
              <p:nvPicPr>
                <p:cNvPr id="60" name="Freihand 59">
                  <a:extLst>
                    <a:ext uri="{FF2B5EF4-FFF2-40B4-BE49-F238E27FC236}">
                      <a16:creationId xmlns:a16="http://schemas.microsoft.com/office/drawing/2014/main" id="{E9951A5E-7BA1-4E4B-9519-8351F693FF1F}"/>
                    </a:ext>
                  </a:extLst>
                </p:cNvPr>
                <p:cNvPicPr/>
                <p:nvPr/>
              </p:nvPicPr>
              <p:blipFill>
                <a:blip r:embed="rId89"/>
                <a:stretch>
                  <a:fillRect/>
                </a:stretch>
              </p:blipFill>
              <p:spPr>
                <a:xfrm>
                  <a:off x="10374333" y="2174827"/>
                  <a:ext cx="131040" cy="8028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61" name="Freihand 60">
                  <a:extLst>
                    <a:ext uri="{FF2B5EF4-FFF2-40B4-BE49-F238E27FC236}">
                      <a16:creationId xmlns:a16="http://schemas.microsoft.com/office/drawing/2014/main" id="{B8237C36-84E2-4A02-92E3-CA453398AE24}"/>
                    </a:ext>
                  </a:extLst>
                </p14:cNvPr>
                <p14:cNvContentPartPr/>
                <p14:nvPr/>
              </p14:nvContentPartPr>
              <p14:xfrm>
                <a:off x="10561173" y="2013547"/>
                <a:ext cx="54000" cy="164160"/>
              </p14:xfrm>
            </p:contentPart>
          </mc:Choice>
          <mc:Fallback xmlns="">
            <p:pic>
              <p:nvPicPr>
                <p:cNvPr id="61" name="Freihand 60">
                  <a:extLst>
                    <a:ext uri="{FF2B5EF4-FFF2-40B4-BE49-F238E27FC236}">
                      <a16:creationId xmlns:a16="http://schemas.microsoft.com/office/drawing/2014/main" id="{B8237C36-84E2-4A02-92E3-CA453398AE24}"/>
                    </a:ext>
                  </a:extLst>
                </p:cNvPr>
                <p:cNvPicPr/>
                <p:nvPr/>
              </p:nvPicPr>
              <p:blipFill>
                <a:blip r:embed="rId91"/>
                <a:stretch>
                  <a:fillRect/>
                </a:stretch>
              </p:blipFill>
              <p:spPr>
                <a:xfrm>
                  <a:off x="10556853" y="2009227"/>
                  <a:ext cx="62640" cy="17280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62" name="Freihand 61">
                  <a:extLst>
                    <a:ext uri="{FF2B5EF4-FFF2-40B4-BE49-F238E27FC236}">
                      <a16:creationId xmlns:a16="http://schemas.microsoft.com/office/drawing/2014/main" id="{7DFD2DA7-1A75-4B59-97EC-A9DE6741B62E}"/>
                    </a:ext>
                  </a:extLst>
                </p14:cNvPr>
                <p14:cNvContentPartPr/>
                <p14:nvPr/>
              </p14:nvContentPartPr>
              <p14:xfrm>
                <a:off x="10438413" y="1975027"/>
                <a:ext cx="190800" cy="117720"/>
              </p14:xfrm>
            </p:contentPart>
          </mc:Choice>
          <mc:Fallback xmlns="">
            <p:pic>
              <p:nvPicPr>
                <p:cNvPr id="62" name="Freihand 61">
                  <a:extLst>
                    <a:ext uri="{FF2B5EF4-FFF2-40B4-BE49-F238E27FC236}">
                      <a16:creationId xmlns:a16="http://schemas.microsoft.com/office/drawing/2014/main" id="{7DFD2DA7-1A75-4B59-97EC-A9DE6741B62E}"/>
                    </a:ext>
                  </a:extLst>
                </p:cNvPr>
                <p:cNvPicPr/>
                <p:nvPr/>
              </p:nvPicPr>
              <p:blipFill>
                <a:blip r:embed="rId93"/>
                <a:stretch>
                  <a:fillRect/>
                </a:stretch>
              </p:blipFill>
              <p:spPr>
                <a:xfrm>
                  <a:off x="10434093" y="1970707"/>
                  <a:ext cx="199440" cy="12636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63" name="Freihand 62">
                  <a:extLst>
                    <a:ext uri="{FF2B5EF4-FFF2-40B4-BE49-F238E27FC236}">
                      <a16:creationId xmlns:a16="http://schemas.microsoft.com/office/drawing/2014/main" id="{60E5550E-4D74-4260-9587-ED6CE9EA9689}"/>
                    </a:ext>
                  </a:extLst>
                </p14:cNvPr>
                <p14:cNvContentPartPr/>
                <p14:nvPr/>
              </p14:nvContentPartPr>
              <p14:xfrm>
                <a:off x="10666293" y="1987267"/>
                <a:ext cx="71280" cy="137160"/>
              </p14:xfrm>
            </p:contentPart>
          </mc:Choice>
          <mc:Fallback xmlns="">
            <p:pic>
              <p:nvPicPr>
                <p:cNvPr id="63" name="Freihand 62">
                  <a:extLst>
                    <a:ext uri="{FF2B5EF4-FFF2-40B4-BE49-F238E27FC236}">
                      <a16:creationId xmlns:a16="http://schemas.microsoft.com/office/drawing/2014/main" id="{60E5550E-4D74-4260-9587-ED6CE9EA9689}"/>
                    </a:ext>
                  </a:extLst>
                </p:cNvPr>
                <p:cNvPicPr/>
                <p:nvPr/>
              </p:nvPicPr>
              <p:blipFill>
                <a:blip r:embed="rId95"/>
                <a:stretch>
                  <a:fillRect/>
                </a:stretch>
              </p:blipFill>
              <p:spPr>
                <a:xfrm>
                  <a:off x="10661973" y="1982947"/>
                  <a:ext cx="79920" cy="14580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64" name="Freihand 63">
                  <a:extLst>
                    <a:ext uri="{FF2B5EF4-FFF2-40B4-BE49-F238E27FC236}">
                      <a16:creationId xmlns:a16="http://schemas.microsoft.com/office/drawing/2014/main" id="{39A597F0-EF66-494D-824D-427178C9C9BF}"/>
                    </a:ext>
                  </a:extLst>
                </p14:cNvPr>
                <p14:cNvContentPartPr/>
                <p14:nvPr/>
              </p14:nvContentPartPr>
              <p14:xfrm>
                <a:off x="10746573" y="1889707"/>
                <a:ext cx="232200" cy="177120"/>
              </p14:xfrm>
            </p:contentPart>
          </mc:Choice>
          <mc:Fallback xmlns="">
            <p:pic>
              <p:nvPicPr>
                <p:cNvPr id="64" name="Freihand 63">
                  <a:extLst>
                    <a:ext uri="{FF2B5EF4-FFF2-40B4-BE49-F238E27FC236}">
                      <a16:creationId xmlns:a16="http://schemas.microsoft.com/office/drawing/2014/main" id="{39A597F0-EF66-494D-824D-427178C9C9BF}"/>
                    </a:ext>
                  </a:extLst>
                </p:cNvPr>
                <p:cNvPicPr/>
                <p:nvPr/>
              </p:nvPicPr>
              <p:blipFill>
                <a:blip r:embed="rId97"/>
                <a:stretch>
                  <a:fillRect/>
                </a:stretch>
              </p:blipFill>
              <p:spPr>
                <a:xfrm>
                  <a:off x="10742253" y="1885387"/>
                  <a:ext cx="240840" cy="185760"/>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66" name="Freihand 65">
                  <a:extLst>
                    <a:ext uri="{FF2B5EF4-FFF2-40B4-BE49-F238E27FC236}">
                      <a16:creationId xmlns:a16="http://schemas.microsoft.com/office/drawing/2014/main" id="{3DD52573-9957-43DE-BDF4-470BACC8EC8B}"/>
                    </a:ext>
                  </a:extLst>
                </p14:cNvPr>
                <p14:cNvContentPartPr/>
                <p14:nvPr/>
              </p14:nvContentPartPr>
              <p14:xfrm>
                <a:off x="10995693" y="1758307"/>
                <a:ext cx="123120" cy="181800"/>
              </p14:xfrm>
            </p:contentPart>
          </mc:Choice>
          <mc:Fallback xmlns="">
            <p:pic>
              <p:nvPicPr>
                <p:cNvPr id="66" name="Freihand 65">
                  <a:extLst>
                    <a:ext uri="{FF2B5EF4-FFF2-40B4-BE49-F238E27FC236}">
                      <a16:creationId xmlns:a16="http://schemas.microsoft.com/office/drawing/2014/main" id="{3DD52573-9957-43DE-BDF4-470BACC8EC8B}"/>
                    </a:ext>
                  </a:extLst>
                </p:cNvPr>
                <p:cNvPicPr/>
                <p:nvPr/>
              </p:nvPicPr>
              <p:blipFill>
                <a:blip r:embed="rId99"/>
                <a:stretch>
                  <a:fillRect/>
                </a:stretch>
              </p:blipFill>
              <p:spPr>
                <a:xfrm>
                  <a:off x="10991373" y="1753987"/>
                  <a:ext cx="131760" cy="19044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67" name="Freihand 66">
                  <a:extLst>
                    <a:ext uri="{FF2B5EF4-FFF2-40B4-BE49-F238E27FC236}">
                      <a16:creationId xmlns:a16="http://schemas.microsoft.com/office/drawing/2014/main" id="{9B61D29F-BBA9-4DC7-BB0F-EA0DB75FB673}"/>
                    </a:ext>
                  </a:extLst>
                </p14:cNvPr>
                <p14:cNvContentPartPr/>
                <p14:nvPr/>
              </p14:nvContentPartPr>
              <p14:xfrm>
                <a:off x="11096493" y="1731307"/>
                <a:ext cx="32760" cy="50040"/>
              </p14:xfrm>
            </p:contentPart>
          </mc:Choice>
          <mc:Fallback xmlns="">
            <p:pic>
              <p:nvPicPr>
                <p:cNvPr id="67" name="Freihand 66">
                  <a:extLst>
                    <a:ext uri="{FF2B5EF4-FFF2-40B4-BE49-F238E27FC236}">
                      <a16:creationId xmlns:a16="http://schemas.microsoft.com/office/drawing/2014/main" id="{9B61D29F-BBA9-4DC7-BB0F-EA0DB75FB673}"/>
                    </a:ext>
                  </a:extLst>
                </p:cNvPr>
                <p:cNvPicPr/>
                <p:nvPr/>
              </p:nvPicPr>
              <p:blipFill>
                <a:blip r:embed="rId101"/>
                <a:stretch>
                  <a:fillRect/>
                </a:stretch>
              </p:blipFill>
              <p:spPr>
                <a:xfrm>
                  <a:off x="11092173" y="1726987"/>
                  <a:ext cx="41400" cy="58680"/>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68" name="Freihand 67">
                  <a:extLst>
                    <a:ext uri="{FF2B5EF4-FFF2-40B4-BE49-F238E27FC236}">
                      <a16:creationId xmlns:a16="http://schemas.microsoft.com/office/drawing/2014/main" id="{979CEEC3-1F80-44E7-9880-3EBFBBA0FBA7}"/>
                    </a:ext>
                  </a:extLst>
                </p14:cNvPr>
                <p14:cNvContentPartPr/>
                <p14:nvPr/>
              </p14:nvContentPartPr>
              <p14:xfrm>
                <a:off x="11148693" y="1750027"/>
                <a:ext cx="110880" cy="117000"/>
              </p14:xfrm>
            </p:contentPart>
          </mc:Choice>
          <mc:Fallback xmlns="">
            <p:pic>
              <p:nvPicPr>
                <p:cNvPr id="68" name="Freihand 67">
                  <a:extLst>
                    <a:ext uri="{FF2B5EF4-FFF2-40B4-BE49-F238E27FC236}">
                      <a16:creationId xmlns:a16="http://schemas.microsoft.com/office/drawing/2014/main" id="{979CEEC3-1F80-44E7-9880-3EBFBBA0FBA7}"/>
                    </a:ext>
                  </a:extLst>
                </p:cNvPr>
                <p:cNvPicPr/>
                <p:nvPr/>
              </p:nvPicPr>
              <p:blipFill>
                <a:blip r:embed="rId103"/>
                <a:stretch>
                  <a:fillRect/>
                </a:stretch>
              </p:blipFill>
              <p:spPr>
                <a:xfrm>
                  <a:off x="11144373" y="1745707"/>
                  <a:ext cx="119520" cy="125640"/>
                </a:xfrm>
                <a:prstGeom prst="rect">
                  <a:avLst/>
                </a:prstGeom>
              </p:spPr>
            </p:pic>
          </mc:Fallback>
        </mc:AlternateContent>
        <mc:AlternateContent xmlns:mc="http://schemas.openxmlformats.org/markup-compatibility/2006" xmlns:p14="http://schemas.microsoft.com/office/powerpoint/2010/main">
          <mc:Choice Requires="p14">
            <p:contentPart p14:bwMode="auto" r:id="rId104">
              <p14:nvContentPartPr>
                <p14:cNvPr id="69" name="Freihand 68">
                  <a:extLst>
                    <a:ext uri="{FF2B5EF4-FFF2-40B4-BE49-F238E27FC236}">
                      <a16:creationId xmlns:a16="http://schemas.microsoft.com/office/drawing/2014/main" id="{AB8F986D-E318-4B15-AEA7-0463AE6D8D1A}"/>
                    </a:ext>
                  </a:extLst>
                </p14:cNvPr>
                <p14:cNvContentPartPr/>
                <p14:nvPr/>
              </p14:nvContentPartPr>
              <p14:xfrm>
                <a:off x="11221413" y="1623307"/>
                <a:ext cx="86040" cy="204120"/>
              </p14:xfrm>
            </p:contentPart>
          </mc:Choice>
          <mc:Fallback xmlns="">
            <p:pic>
              <p:nvPicPr>
                <p:cNvPr id="69" name="Freihand 68">
                  <a:extLst>
                    <a:ext uri="{FF2B5EF4-FFF2-40B4-BE49-F238E27FC236}">
                      <a16:creationId xmlns:a16="http://schemas.microsoft.com/office/drawing/2014/main" id="{AB8F986D-E318-4B15-AEA7-0463AE6D8D1A}"/>
                    </a:ext>
                  </a:extLst>
                </p:cNvPr>
                <p:cNvPicPr/>
                <p:nvPr/>
              </p:nvPicPr>
              <p:blipFill>
                <a:blip r:embed="rId105"/>
                <a:stretch>
                  <a:fillRect/>
                </a:stretch>
              </p:blipFill>
              <p:spPr>
                <a:xfrm>
                  <a:off x="11217093" y="1618987"/>
                  <a:ext cx="94680" cy="212760"/>
                </a:xfrm>
                <a:prstGeom prst="rect">
                  <a:avLst/>
                </a:prstGeom>
              </p:spPr>
            </p:pic>
          </mc:Fallback>
        </mc:AlternateContent>
        <mc:AlternateContent xmlns:mc="http://schemas.openxmlformats.org/markup-compatibility/2006" xmlns:p14="http://schemas.microsoft.com/office/powerpoint/2010/main">
          <mc:Choice Requires="p14">
            <p:contentPart p14:bwMode="auto" r:id="rId106">
              <p14:nvContentPartPr>
                <p14:cNvPr id="71" name="Freihand 70">
                  <a:extLst>
                    <a:ext uri="{FF2B5EF4-FFF2-40B4-BE49-F238E27FC236}">
                      <a16:creationId xmlns:a16="http://schemas.microsoft.com/office/drawing/2014/main" id="{464FD5CF-6FB9-488D-B4F4-3DB9D77B8A1D}"/>
                    </a:ext>
                  </a:extLst>
                </p14:cNvPr>
                <p14:cNvContentPartPr/>
                <p14:nvPr/>
              </p14:nvContentPartPr>
              <p14:xfrm>
                <a:off x="11392413" y="1532947"/>
                <a:ext cx="185400" cy="188280"/>
              </p14:xfrm>
            </p:contentPart>
          </mc:Choice>
          <mc:Fallback xmlns="">
            <p:pic>
              <p:nvPicPr>
                <p:cNvPr id="71" name="Freihand 70">
                  <a:extLst>
                    <a:ext uri="{FF2B5EF4-FFF2-40B4-BE49-F238E27FC236}">
                      <a16:creationId xmlns:a16="http://schemas.microsoft.com/office/drawing/2014/main" id="{464FD5CF-6FB9-488D-B4F4-3DB9D77B8A1D}"/>
                    </a:ext>
                  </a:extLst>
                </p:cNvPr>
                <p:cNvPicPr/>
                <p:nvPr/>
              </p:nvPicPr>
              <p:blipFill>
                <a:blip r:embed="rId107"/>
                <a:stretch>
                  <a:fillRect/>
                </a:stretch>
              </p:blipFill>
              <p:spPr>
                <a:xfrm>
                  <a:off x="11388093" y="1528627"/>
                  <a:ext cx="194040" cy="196920"/>
                </a:xfrm>
                <a:prstGeom prst="rect">
                  <a:avLst/>
                </a:prstGeom>
              </p:spPr>
            </p:pic>
          </mc:Fallback>
        </mc:AlternateContent>
        <mc:AlternateContent xmlns:mc="http://schemas.openxmlformats.org/markup-compatibility/2006" xmlns:p14="http://schemas.microsoft.com/office/powerpoint/2010/main">
          <mc:Choice Requires="p14">
            <p:contentPart p14:bwMode="auto" r:id="rId108">
              <p14:nvContentPartPr>
                <p14:cNvPr id="72" name="Freihand 71">
                  <a:extLst>
                    <a:ext uri="{FF2B5EF4-FFF2-40B4-BE49-F238E27FC236}">
                      <a16:creationId xmlns:a16="http://schemas.microsoft.com/office/drawing/2014/main" id="{C5FEFE97-B8F9-4308-BB36-622E6EFC31EB}"/>
                    </a:ext>
                  </a:extLst>
                </p14:cNvPr>
                <p14:cNvContentPartPr/>
                <p14:nvPr/>
              </p14:nvContentPartPr>
              <p14:xfrm>
                <a:off x="11569173" y="1426027"/>
                <a:ext cx="62640" cy="170640"/>
              </p14:xfrm>
            </p:contentPart>
          </mc:Choice>
          <mc:Fallback xmlns="">
            <p:pic>
              <p:nvPicPr>
                <p:cNvPr id="72" name="Freihand 71">
                  <a:extLst>
                    <a:ext uri="{FF2B5EF4-FFF2-40B4-BE49-F238E27FC236}">
                      <a16:creationId xmlns:a16="http://schemas.microsoft.com/office/drawing/2014/main" id="{C5FEFE97-B8F9-4308-BB36-622E6EFC31EB}"/>
                    </a:ext>
                  </a:extLst>
                </p:cNvPr>
                <p:cNvPicPr/>
                <p:nvPr/>
              </p:nvPicPr>
              <p:blipFill>
                <a:blip r:embed="rId109"/>
                <a:stretch>
                  <a:fillRect/>
                </a:stretch>
              </p:blipFill>
              <p:spPr>
                <a:xfrm>
                  <a:off x="11564853" y="1421707"/>
                  <a:ext cx="71280" cy="179280"/>
                </a:xfrm>
                <a:prstGeom prst="rect">
                  <a:avLst/>
                </a:prstGeom>
              </p:spPr>
            </p:pic>
          </mc:Fallback>
        </mc:AlternateContent>
        <mc:AlternateContent xmlns:mc="http://schemas.openxmlformats.org/markup-compatibility/2006" xmlns:p14="http://schemas.microsoft.com/office/powerpoint/2010/main">
          <mc:Choice Requires="p14">
            <p:contentPart p14:bwMode="auto" r:id="rId110">
              <p14:nvContentPartPr>
                <p14:cNvPr id="74" name="Freihand 73">
                  <a:extLst>
                    <a:ext uri="{FF2B5EF4-FFF2-40B4-BE49-F238E27FC236}">
                      <a16:creationId xmlns:a16="http://schemas.microsoft.com/office/drawing/2014/main" id="{D59CC0CF-6319-400D-8D48-EA364E07A682}"/>
                    </a:ext>
                  </a:extLst>
                </p14:cNvPr>
                <p14:cNvContentPartPr/>
                <p14:nvPr/>
              </p14:nvContentPartPr>
              <p14:xfrm>
                <a:off x="11672493" y="1333867"/>
                <a:ext cx="86400" cy="119520"/>
              </p14:xfrm>
            </p:contentPart>
          </mc:Choice>
          <mc:Fallback xmlns="">
            <p:pic>
              <p:nvPicPr>
                <p:cNvPr id="74" name="Freihand 73">
                  <a:extLst>
                    <a:ext uri="{FF2B5EF4-FFF2-40B4-BE49-F238E27FC236}">
                      <a16:creationId xmlns:a16="http://schemas.microsoft.com/office/drawing/2014/main" id="{D59CC0CF-6319-400D-8D48-EA364E07A682}"/>
                    </a:ext>
                  </a:extLst>
                </p:cNvPr>
                <p:cNvPicPr/>
                <p:nvPr/>
              </p:nvPicPr>
              <p:blipFill>
                <a:blip r:embed="rId111"/>
                <a:stretch>
                  <a:fillRect/>
                </a:stretch>
              </p:blipFill>
              <p:spPr>
                <a:xfrm>
                  <a:off x="11668173" y="1329547"/>
                  <a:ext cx="95040" cy="128160"/>
                </a:xfrm>
                <a:prstGeom prst="rect">
                  <a:avLst/>
                </a:prstGeom>
              </p:spPr>
            </p:pic>
          </mc:Fallback>
        </mc:AlternateContent>
        <mc:AlternateContent xmlns:mc="http://schemas.openxmlformats.org/markup-compatibility/2006" xmlns:p14="http://schemas.microsoft.com/office/powerpoint/2010/main">
          <mc:Choice Requires="p14">
            <p:contentPart p14:bwMode="auto" r:id="rId112">
              <p14:nvContentPartPr>
                <p14:cNvPr id="75" name="Freihand 74">
                  <a:extLst>
                    <a:ext uri="{FF2B5EF4-FFF2-40B4-BE49-F238E27FC236}">
                      <a16:creationId xmlns:a16="http://schemas.microsoft.com/office/drawing/2014/main" id="{A8678E6C-0B98-4CC8-935B-21B727481A97}"/>
                    </a:ext>
                  </a:extLst>
                </p14:cNvPr>
                <p14:cNvContentPartPr/>
                <p14:nvPr/>
              </p14:nvContentPartPr>
              <p14:xfrm>
                <a:off x="11746293" y="1221907"/>
                <a:ext cx="138240" cy="163440"/>
              </p14:xfrm>
            </p:contentPart>
          </mc:Choice>
          <mc:Fallback xmlns="">
            <p:pic>
              <p:nvPicPr>
                <p:cNvPr id="75" name="Freihand 74">
                  <a:extLst>
                    <a:ext uri="{FF2B5EF4-FFF2-40B4-BE49-F238E27FC236}">
                      <a16:creationId xmlns:a16="http://schemas.microsoft.com/office/drawing/2014/main" id="{A8678E6C-0B98-4CC8-935B-21B727481A97}"/>
                    </a:ext>
                  </a:extLst>
                </p:cNvPr>
                <p:cNvPicPr/>
                <p:nvPr/>
              </p:nvPicPr>
              <p:blipFill>
                <a:blip r:embed="rId113"/>
                <a:stretch>
                  <a:fillRect/>
                </a:stretch>
              </p:blipFill>
              <p:spPr>
                <a:xfrm>
                  <a:off x="11741973" y="1217587"/>
                  <a:ext cx="146880" cy="172080"/>
                </a:xfrm>
                <a:prstGeom prst="rect">
                  <a:avLst/>
                </a:prstGeom>
              </p:spPr>
            </p:pic>
          </mc:Fallback>
        </mc:AlternateContent>
        <mc:AlternateContent xmlns:mc="http://schemas.openxmlformats.org/markup-compatibility/2006" xmlns:p14="http://schemas.microsoft.com/office/powerpoint/2010/main">
          <mc:Choice Requires="p14">
            <p:contentPart p14:bwMode="auto" r:id="rId114">
              <p14:nvContentPartPr>
                <p14:cNvPr id="76" name="Freihand 75">
                  <a:extLst>
                    <a:ext uri="{FF2B5EF4-FFF2-40B4-BE49-F238E27FC236}">
                      <a16:creationId xmlns:a16="http://schemas.microsoft.com/office/drawing/2014/main" id="{C217437C-EC08-4ACB-84D5-FF1483E02DC1}"/>
                    </a:ext>
                  </a:extLst>
                </p14:cNvPr>
                <p14:cNvContentPartPr/>
                <p14:nvPr/>
              </p14:nvContentPartPr>
              <p14:xfrm>
                <a:off x="11881293" y="1158547"/>
                <a:ext cx="82080" cy="119880"/>
              </p14:xfrm>
            </p:contentPart>
          </mc:Choice>
          <mc:Fallback xmlns="">
            <p:pic>
              <p:nvPicPr>
                <p:cNvPr id="76" name="Freihand 75">
                  <a:extLst>
                    <a:ext uri="{FF2B5EF4-FFF2-40B4-BE49-F238E27FC236}">
                      <a16:creationId xmlns:a16="http://schemas.microsoft.com/office/drawing/2014/main" id="{C217437C-EC08-4ACB-84D5-FF1483E02DC1}"/>
                    </a:ext>
                  </a:extLst>
                </p:cNvPr>
                <p:cNvPicPr/>
                <p:nvPr/>
              </p:nvPicPr>
              <p:blipFill>
                <a:blip r:embed="rId115"/>
                <a:stretch>
                  <a:fillRect/>
                </a:stretch>
              </p:blipFill>
              <p:spPr>
                <a:xfrm>
                  <a:off x="11876973" y="1154227"/>
                  <a:ext cx="90720" cy="128520"/>
                </a:xfrm>
                <a:prstGeom prst="rect">
                  <a:avLst/>
                </a:prstGeom>
              </p:spPr>
            </p:pic>
          </mc:Fallback>
        </mc:AlternateContent>
        <mc:AlternateContent xmlns:mc="http://schemas.openxmlformats.org/markup-compatibility/2006" xmlns:p14="http://schemas.microsoft.com/office/powerpoint/2010/main">
          <mc:Choice Requires="p14">
            <p:contentPart p14:bwMode="auto" r:id="rId116">
              <p14:nvContentPartPr>
                <p14:cNvPr id="77" name="Freihand 76">
                  <a:extLst>
                    <a:ext uri="{FF2B5EF4-FFF2-40B4-BE49-F238E27FC236}">
                      <a16:creationId xmlns:a16="http://schemas.microsoft.com/office/drawing/2014/main" id="{12E0B9E5-8EE7-4CFA-A80B-322A87D83AED}"/>
                    </a:ext>
                  </a:extLst>
                </p14:cNvPr>
                <p14:cNvContentPartPr/>
                <p14:nvPr/>
              </p14:nvContentPartPr>
              <p14:xfrm>
                <a:off x="11961213" y="1114627"/>
                <a:ext cx="68400" cy="34560"/>
              </p14:xfrm>
            </p:contentPart>
          </mc:Choice>
          <mc:Fallback xmlns="">
            <p:pic>
              <p:nvPicPr>
                <p:cNvPr id="77" name="Freihand 76">
                  <a:extLst>
                    <a:ext uri="{FF2B5EF4-FFF2-40B4-BE49-F238E27FC236}">
                      <a16:creationId xmlns:a16="http://schemas.microsoft.com/office/drawing/2014/main" id="{12E0B9E5-8EE7-4CFA-A80B-322A87D83AED}"/>
                    </a:ext>
                  </a:extLst>
                </p:cNvPr>
                <p:cNvPicPr/>
                <p:nvPr/>
              </p:nvPicPr>
              <p:blipFill>
                <a:blip r:embed="rId117"/>
                <a:stretch>
                  <a:fillRect/>
                </a:stretch>
              </p:blipFill>
              <p:spPr>
                <a:xfrm>
                  <a:off x="11956893" y="1110307"/>
                  <a:ext cx="77040" cy="43200"/>
                </a:xfrm>
                <a:prstGeom prst="rect">
                  <a:avLst/>
                </a:prstGeom>
              </p:spPr>
            </p:pic>
          </mc:Fallback>
        </mc:AlternateContent>
        <mc:AlternateContent xmlns:mc="http://schemas.openxmlformats.org/markup-compatibility/2006" xmlns:p14="http://schemas.microsoft.com/office/powerpoint/2010/main">
          <mc:Choice Requires="p14">
            <p:contentPart p14:bwMode="auto" r:id="rId118">
              <p14:nvContentPartPr>
                <p14:cNvPr id="78" name="Freihand 77">
                  <a:extLst>
                    <a:ext uri="{FF2B5EF4-FFF2-40B4-BE49-F238E27FC236}">
                      <a16:creationId xmlns:a16="http://schemas.microsoft.com/office/drawing/2014/main" id="{A3153DEA-1D1C-415C-914A-16F4D54B9036}"/>
                    </a:ext>
                  </a:extLst>
                </p14:cNvPr>
                <p14:cNvContentPartPr/>
                <p14:nvPr/>
              </p14:nvContentPartPr>
              <p14:xfrm>
                <a:off x="10778253" y="2190667"/>
                <a:ext cx="84960" cy="172800"/>
              </p14:xfrm>
            </p:contentPart>
          </mc:Choice>
          <mc:Fallback xmlns="">
            <p:pic>
              <p:nvPicPr>
                <p:cNvPr id="78" name="Freihand 77">
                  <a:extLst>
                    <a:ext uri="{FF2B5EF4-FFF2-40B4-BE49-F238E27FC236}">
                      <a16:creationId xmlns:a16="http://schemas.microsoft.com/office/drawing/2014/main" id="{A3153DEA-1D1C-415C-914A-16F4D54B9036}"/>
                    </a:ext>
                  </a:extLst>
                </p:cNvPr>
                <p:cNvPicPr/>
                <p:nvPr/>
              </p:nvPicPr>
              <p:blipFill>
                <a:blip r:embed="rId119"/>
                <a:stretch>
                  <a:fillRect/>
                </a:stretch>
              </p:blipFill>
              <p:spPr>
                <a:xfrm>
                  <a:off x="10773933" y="2186347"/>
                  <a:ext cx="93600" cy="181440"/>
                </a:xfrm>
                <a:prstGeom prst="rect">
                  <a:avLst/>
                </a:prstGeom>
              </p:spPr>
            </p:pic>
          </mc:Fallback>
        </mc:AlternateContent>
        <mc:AlternateContent xmlns:mc="http://schemas.openxmlformats.org/markup-compatibility/2006" xmlns:p14="http://schemas.microsoft.com/office/powerpoint/2010/main">
          <mc:Choice Requires="p14">
            <p:contentPart p14:bwMode="auto" r:id="rId120">
              <p14:nvContentPartPr>
                <p14:cNvPr id="79" name="Freihand 78">
                  <a:extLst>
                    <a:ext uri="{FF2B5EF4-FFF2-40B4-BE49-F238E27FC236}">
                      <a16:creationId xmlns:a16="http://schemas.microsoft.com/office/drawing/2014/main" id="{B5843600-0B1C-404D-8D59-551F41D1E2E2}"/>
                    </a:ext>
                  </a:extLst>
                </p14:cNvPr>
                <p14:cNvContentPartPr/>
                <p14:nvPr/>
              </p14:nvContentPartPr>
              <p14:xfrm>
                <a:off x="10885173" y="1972147"/>
                <a:ext cx="360720" cy="258840"/>
              </p14:xfrm>
            </p:contentPart>
          </mc:Choice>
          <mc:Fallback xmlns="">
            <p:pic>
              <p:nvPicPr>
                <p:cNvPr id="79" name="Freihand 78">
                  <a:extLst>
                    <a:ext uri="{FF2B5EF4-FFF2-40B4-BE49-F238E27FC236}">
                      <a16:creationId xmlns:a16="http://schemas.microsoft.com/office/drawing/2014/main" id="{B5843600-0B1C-404D-8D59-551F41D1E2E2}"/>
                    </a:ext>
                  </a:extLst>
                </p:cNvPr>
                <p:cNvPicPr/>
                <p:nvPr/>
              </p:nvPicPr>
              <p:blipFill>
                <a:blip r:embed="rId121"/>
                <a:stretch>
                  <a:fillRect/>
                </a:stretch>
              </p:blipFill>
              <p:spPr>
                <a:xfrm>
                  <a:off x="10880853" y="1967827"/>
                  <a:ext cx="369360" cy="267480"/>
                </a:xfrm>
                <a:prstGeom prst="rect">
                  <a:avLst/>
                </a:prstGeom>
              </p:spPr>
            </p:pic>
          </mc:Fallback>
        </mc:AlternateContent>
        <mc:AlternateContent xmlns:mc="http://schemas.openxmlformats.org/markup-compatibility/2006" xmlns:p14="http://schemas.microsoft.com/office/powerpoint/2010/main">
          <mc:Choice Requires="p14">
            <p:contentPart p14:bwMode="auto" r:id="rId122">
              <p14:nvContentPartPr>
                <p14:cNvPr id="80" name="Freihand 79">
                  <a:extLst>
                    <a:ext uri="{FF2B5EF4-FFF2-40B4-BE49-F238E27FC236}">
                      <a16:creationId xmlns:a16="http://schemas.microsoft.com/office/drawing/2014/main" id="{9AE4769C-CF95-4084-8D50-7DA17186925B}"/>
                    </a:ext>
                  </a:extLst>
                </p14:cNvPr>
                <p14:cNvContentPartPr/>
                <p14:nvPr/>
              </p14:nvContentPartPr>
              <p14:xfrm>
                <a:off x="11198013" y="1928587"/>
                <a:ext cx="15120" cy="2520"/>
              </p14:xfrm>
            </p:contentPart>
          </mc:Choice>
          <mc:Fallback xmlns="">
            <p:pic>
              <p:nvPicPr>
                <p:cNvPr id="80" name="Freihand 79">
                  <a:extLst>
                    <a:ext uri="{FF2B5EF4-FFF2-40B4-BE49-F238E27FC236}">
                      <a16:creationId xmlns:a16="http://schemas.microsoft.com/office/drawing/2014/main" id="{9AE4769C-CF95-4084-8D50-7DA17186925B}"/>
                    </a:ext>
                  </a:extLst>
                </p:cNvPr>
                <p:cNvPicPr/>
                <p:nvPr/>
              </p:nvPicPr>
              <p:blipFill>
                <a:blip r:embed="rId123"/>
                <a:stretch>
                  <a:fillRect/>
                </a:stretch>
              </p:blipFill>
              <p:spPr>
                <a:xfrm>
                  <a:off x="11193693" y="1924267"/>
                  <a:ext cx="23760" cy="11160"/>
                </a:xfrm>
                <a:prstGeom prst="rect">
                  <a:avLst/>
                </a:prstGeom>
              </p:spPr>
            </p:pic>
          </mc:Fallback>
        </mc:AlternateContent>
        <mc:AlternateContent xmlns:mc="http://schemas.openxmlformats.org/markup-compatibility/2006" xmlns:p14="http://schemas.microsoft.com/office/powerpoint/2010/main">
          <mc:Choice Requires="p14">
            <p:contentPart p14:bwMode="auto" r:id="rId124">
              <p14:nvContentPartPr>
                <p14:cNvPr id="81" name="Freihand 80">
                  <a:extLst>
                    <a:ext uri="{FF2B5EF4-FFF2-40B4-BE49-F238E27FC236}">
                      <a16:creationId xmlns:a16="http://schemas.microsoft.com/office/drawing/2014/main" id="{94A89418-EF88-4B00-87B8-4DEA160A548C}"/>
                    </a:ext>
                  </a:extLst>
                </p14:cNvPr>
                <p14:cNvContentPartPr/>
                <p14:nvPr/>
              </p14:nvContentPartPr>
              <p14:xfrm>
                <a:off x="11264973" y="1919587"/>
                <a:ext cx="94680" cy="209160"/>
              </p14:xfrm>
            </p:contentPart>
          </mc:Choice>
          <mc:Fallback xmlns="">
            <p:pic>
              <p:nvPicPr>
                <p:cNvPr id="81" name="Freihand 80">
                  <a:extLst>
                    <a:ext uri="{FF2B5EF4-FFF2-40B4-BE49-F238E27FC236}">
                      <a16:creationId xmlns:a16="http://schemas.microsoft.com/office/drawing/2014/main" id="{94A89418-EF88-4B00-87B8-4DEA160A548C}"/>
                    </a:ext>
                  </a:extLst>
                </p:cNvPr>
                <p:cNvPicPr/>
                <p:nvPr/>
              </p:nvPicPr>
              <p:blipFill>
                <a:blip r:embed="rId125"/>
                <a:stretch>
                  <a:fillRect/>
                </a:stretch>
              </p:blipFill>
              <p:spPr>
                <a:xfrm>
                  <a:off x="11260653" y="1915267"/>
                  <a:ext cx="103320" cy="217800"/>
                </a:xfrm>
                <a:prstGeom prst="rect">
                  <a:avLst/>
                </a:prstGeom>
              </p:spPr>
            </p:pic>
          </mc:Fallback>
        </mc:AlternateContent>
        <mc:AlternateContent xmlns:mc="http://schemas.openxmlformats.org/markup-compatibility/2006" xmlns:p14="http://schemas.microsoft.com/office/powerpoint/2010/main">
          <mc:Choice Requires="p14">
            <p:contentPart p14:bwMode="auto" r:id="rId126">
              <p14:nvContentPartPr>
                <p14:cNvPr id="82" name="Freihand 81">
                  <a:extLst>
                    <a:ext uri="{FF2B5EF4-FFF2-40B4-BE49-F238E27FC236}">
                      <a16:creationId xmlns:a16="http://schemas.microsoft.com/office/drawing/2014/main" id="{1545E4AE-D4F4-4963-BCB6-BC921F3597BA}"/>
                    </a:ext>
                  </a:extLst>
                </p14:cNvPr>
                <p14:cNvContentPartPr/>
                <p14:nvPr/>
              </p14:nvContentPartPr>
              <p14:xfrm>
                <a:off x="11379813" y="1780267"/>
                <a:ext cx="82440" cy="127800"/>
              </p14:xfrm>
            </p:contentPart>
          </mc:Choice>
          <mc:Fallback xmlns="">
            <p:pic>
              <p:nvPicPr>
                <p:cNvPr id="82" name="Freihand 81">
                  <a:extLst>
                    <a:ext uri="{FF2B5EF4-FFF2-40B4-BE49-F238E27FC236}">
                      <a16:creationId xmlns:a16="http://schemas.microsoft.com/office/drawing/2014/main" id="{1545E4AE-D4F4-4963-BCB6-BC921F3597BA}"/>
                    </a:ext>
                  </a:extLst>
                </p:cNvPr>
                <p:cNvPicPr/>
                <p:nvPr/>
              </p:nvPicPr>
              <p:blipFill>
                <a:blip r:embed="rId127"/>
                <a:stretch>
                  <a:fillRect/>
                </a:stretch>
              </p:blipFill>
              <p:spPr>
                <a:xfrm>
                  <a:off x="11375493" y="1775947"/>
                  <a:ext cx="91080" cy="136440"/>
                </a:xfrm>
                <a:prstGeom prst="rect">
                  <a:avLst/>
                </a:prstGeom>
              </p:spPr>
            </p:pic>
          </mc:Fallback>
        </mc:AlternateContent>
        <mc:AlternateContent xmlns:mc="http://schemas.openxmlformats.org/markup-compatibility/2006" xmlns:p14="http://schemas.microsoft.com/office/powerpoint/2010/main">
          <mc:Choice Requires="p14">
            <p:contentPart p14:bwMode="auto" r:id="rId128">
              <p14:nvContentPartPr>
                <p14:cNvPr id="83" name="Freihand 82">
                  <a:extLst>
                    <a:ext uri="{FF2B5EF4-FFF2-40B4-BE49-F238E27FC236}">
                      <a16:creationId xmlns:a16="http://schemas.microsoft.com/office/drawing/2014/main" id="{6C1FA0CD-F5DC-4D68-A8BE-66123BB29C5A}"/>
                    </a:ext>
                  </a:extLst>
                </p14:cNvPr>
                <p14:cNvContentPartPr/>
                <p14:nvPr/>
              </p14:nvContentPartPr>
              <p14:xfrm>
                <a:off x="11470893" y="1790707"/>
                <a:ext cx="55080" cy="60840"/>
              </p14:xfrm>
            </p:contentPart>
          </mc:Choice>
          <mc:Fallback xmlns="">
            <p:pic>
              <p:nvPicPr>
                <p:cNvPr id="83" name="Freihand 82">
                  <a:extLst>
                    <a:ext uri="{FF2B5EF4-FFF2-40B4-BE49-F238E27FC236}">
                      <a16:creationId xmlns:a16="http://schemas.microsoft.com/office/drawing/2014/main" id="{6C1FA0CD-F5DC-4D68-A8BE-66123BB29C5A}"/>
                    </a:ext>
                  </a:extLst>
                </p:cNvPr>
                <p:cNvPicPr/>
                <p:nvPr/>
              </p:nvPicPr>
              <p:blipFill>
                <a:blip r:embed="rId129"/>
                <a:stretch>
                  <a:fillRect/>
                </a:stretch>
              </p:blipFill>
              <p:spPr>
                <a:xfrm>
                  <a:off x="11466573" y="1786387"/>
                  <a:ext cx="63720" cy="69480"/>
                </a:xfrm>
                <a:prstGeom prst="rect">
                  <a:avLst/>
                </a:prstGeom>
              </p:spPr>
            </p:pic>
          </mc:Fallback>
        </mc:AlternateContent>
        <mc:AlternateContent xmlns:mc="http://schemas.openxmlformats.org/markup-compatibility/2006" xmlns:p14="http://schemas.microsoft.com/office/powerpoint/2010/main">
          <mc:Choice Requires="p14">
            <p:contentPart p14:bwMode="auto" r:id="rId130">
              <p14:nvContentPartPr>
                <p14:cNvPr id="84" name="Freihand 83">
                  <a:extLst>
                    <a:ext uri="{FF2B5EF4-FFF2-40B4-BE49-F238E27FC236}">
                      <a16:creationId xmlns:a16="http://schemas.microsoft.com/office/drawing/2014/main" id="{66E76F0D-6DF6-4A37-BD27-FFC11D4E1177}"/>
                    </a:ext>
                  </a:extLst>
                </p14:cNvPr>
                <p14:cNvContentPartPr/>
                <p14:nvPr/>
              </p14:nvContentPartPr>
              <p14:xfrm>
                <a:off x="11553333" y="1608907"/>
                <a:ext cx="169920" cy="211680"/>
              </p14:xfrm>
            </p:contentPart>
          </mc:Choice>
          <mc:Fallback xmlns="">
            <p:pic>
              <p:nvPicPr>
                <p:cNvPr id="84" name="Freihand 83">
                  <a:extLst>
                    <a:ext uri="{FF2B5EF4-FFF2-40B4-BE49-F238E27FC236}">
                      <a16:creationId xmlns:a16="http://schemas.microsoft.com/office/drawing/2014/main" id="{66E76F0D-6DF6-4A37-BD27-FFC11D4E1177}"/>
                    </a:ext>
                  </a:extLst>
                </p:cNvPr>
                <p:cNvPicPr/>
                <p:nvPr/>
              </p:nvPicPr>
              <p:blipFill>
                <a:blip r:embed="rId131"/>
                <a:stretch>
                  <a:fillRect/>
                </a:stretch>
              </p:blipFill>
              <p:spPr>
                <a:xfrm>
                  <a:off x="11549013" y="1604587"/>
                  <a:ext cx="178560" cy="220320"/>
                </a:xfrm>
                <a:prstGeom prst="rect">
                  <a:avLst/>
                </a:prstGeom>
              </p:spPr>
            </p:pic>
          </mc:Fallback>
        </mc:AlternateContent>
        <mc:AlternateContent xmlns:mc="http://schemas.openxmlformats.org/markup-compatibility/2006" xmlns:p14="http://schemas.microsoft.com/office/powerpoint/2010/main">
          <mc:Choice Requires="p14">
            <p:contentPart p14:bwMode="auto" r:id="rId132">
              <p14:nvContentPartPr>
                <p14:cNvPr id="85" name="Freihand 84">
                  <a:extLst>
                    <a:ext uri="{FF2B5EF4-FFF2-40B4-BE49-F238E27FC236}">
                      <a16:creationId xmlns:a16="http://schemas.microsoft.com/office/drawing/2014/main" id="{7D82D69E-8153-403B-A60D-1A52B56BD259}"/>
                    </a:ext>
                  </a:extLst>
                </p14:cNvPr>
                <p14:cNvContentPartPr/>
                <p14:nvPr/>
              </p14:nvContentPartPr>
              <p14:xfrm>
                <a:off x="11738373" y="1535827"/>
                <a:ext cx="106200" cy="114840"/>
              </p14:xfrm>
            </p:contentPart>
          </mc:Choice>
          <mc:Fallback xmlns="">
            <p:pic>
              <p:nvPicPr>
                <p:cNvPr id="85" name="Freihand 84">
                  <a:extLst>
                    <a:ext uri="{FF2B5EF4-FFF2-40B4-BE49-F238E27FC236}">
                      <a16:creationId xmlns:a16="http://schemas.microsoft.com/office/drawing/2014/main" id="{7D82D69E-8153-403B-A60D-1A52B56BD259}"/>
                    </a:ext>
                  </a:extLst>
                </p:cNvPr>
                <p:cNvPicPr/>
                <p:nvPr/>
              </p:nvPicPr>
              <p:blipFill>
                <a:blip r:embed="rId133"/>
                <a:stretch>
                  <a:fillRect/>
                </a:stretch>
              </p:blipFill>
              <p:spPr>
                <a:xfrm>
                  <a:off x="11734053" y="1531507"/>
                  <a:ext cx="114840" cy="123480"/>
                </a:xfrm>
                <a:prstGeom prst="rect">
                  <a:avLst/>
                </a:prstGeom>
              </p:spPr>
            </p:pic>
          </mc:Fallback>
        </mc:AlternateContent>
        <mc:AlternateContent xmlns:mc="http://schemas.openxmlformats.org/markup-compatibility/2006" xmlns:p14="http://schemas.microsoft.com/office/powerpoint/2010/main">
          <mc:Choice Requires="p14">
            <p:contentPart p14:bwMode="auto" r:id="rId134">
              <p14:nvContentPartPr>
                <p14:cNvPr id="87" name="Freihand 86">
                  <a:extLst>
                    <a:ext uri="{FF2B5EF4-FFF2-40B4-BE49-F238E27FC236}">
                      <a16:creationId xmlns:a16="http://schemas.microsoft.com/office/drawing/2014/main" id="{04D75FF8-6EDD-49C5-A2A1-EA1A6B3C683E}"/>
                    </a:ext>
                  </a:extLst>
                </p14:cNvPr>
                <p14:cNvContentPartPr/>
                <p14:nvPr/>
              </p14:nvContentPartPr>
              <p14:xfrm>
                <a:off x="11045013" y="2259067"/>
                <a:ext cx="129960" cy="110880"/>
              </p14:xfrm>
            </p:contentPart>
          </mc:Choice>
          <mc:Fallback xmlns="">
            <p:pic>
              <p:nvPicPr>
                <p:cNvPr id="87" name="Freihand 86">
                  <a:extLst>
                    <a:ext uri="{FF2B5EF4-FFF2-40B4-BE49-F238E27FC236}">
                      <a16:creationId xmlns:a16="http://schemas.microsoft.com/office/drawing/2014/main" id="{04D75FF8-6EDD-49C5-A2A1-EA1A6B3C683E}"/>
                    </a:ext>
                  </a:extLst>
                </p:cNvPr>
                <p:cNvPicPr/>
                <p:nvPr/>
              </p:nvPicPr>
              <p:blipFill>
                <a:blip r:embed="rId135"/>
                <a:stretch>
                  <a:fillRect/>
                </a:stretch>
              </p:blipFill>
              <p:spPr>
                <a:xfrm>
                  <a:off x="11040693" y="2254747"/>
                  <a:ext cx="138600" cy="119520"/>
                </a:xfrm>
                <a:prstGeom prst="rect">
                  <a:avLst/>
                </a:prstGeom>
              </p:spPr>
            </p:pic>
          </mc:Fallback>
        </mc:AlternateContent>
        <mc:AlternateContent xmlns:mc="http://schemas.openxmlformats.org/markup-compatibility/2006" xmlns:p14="http://schemas.microsoft.com/office/powerpoint/2010/main">
          <mc:Choice Requires="p14">
            <p:contentPart p14:bwMode="auto" r:id="rId136">
              <p14:nvContentPartPr>
                <p14:cNvPr id="88" name="Freihand 87">
                  <a:extLst>
                    <a:ext uri="{FF2B5EF4-FFF2-40B4-BE49-F238E27FC236}">
                      <a16:creationId xmlns:a16="http://schemas.microsoft.com/office/drawing/2014/main" id="{26004C89-F674-4570-A3FA-48B0978B14AB}"/>
                    </a:ext>
                  </a:extLst>
                </p14:cNvPr>
                <p14:cNvContentPartPr/>
                <p14:nvPr/>
              </p14:nvContentPartPr>
              <p14:xfrm>
                <a:off x="11187573" y="2095987"/>
                <a:ext cx="261360" cy="216000"/>
              </p14:xfrm>
            </p:contentPart>
          </mc:Choice>
          <mc:Fallback xmlns="">
            <p:pic>
              <p:nvPicPr>
                <p:cNvPr id="88" name="Freihand 87">
                  <a:extLst>
                    <a:ext uri="{FF2B5EF4-FFF2-40B4-BE49-F238E27FC236}">
                      <a16:creationId xmlns:a16="http://schemas.microsoft.com/office/drawing/2014/main" id="{26004C89-F674-4570-A3FA-48B0978B14AB}"/>
                    </a:ext>
                  </a:extLst>
                </p:cNvPr>
                <p:cNvPicPr/>
                <p:nvPr/>
              </p:nvPicPr>
              <p:blipFill>
                <a:blip r:embed="rId137"/>
                <a:stretch>
                  <a:fillRect/>
                </a:stretch>
              </p:blipFill>
              <p:spPr>
                <a:xfrm>
                  <a:off x="11183253" y="2091667"/>
                  <a:ext cx="270000" cy="224640"/>
                </a:xfrm>
                <a:prstGeom prst="rect">
                  <a:avLst/>
                </a:prstGeom>
              </p:spPr>
            </p:pic>
          </mc:Fallback>
        </mc:AlternateContent>
        <mc:AlternateContent xmlns:mc="http://schemas.openxmlformats.org/markup-compatibility/2006" xmlns:p14="http://schemas.microsoft.com/office/powerpoint/2010/main">
          <mc:Choice Requires="p14">
            <p:contentPart p14:bwMode="auto" r:id="rId138">
              <p14:nvContentPartPr>
                <p14:cNvPr id="89" name="Freihand 88">
                  <a:extLst>
                    <a:ext uri="{FF2B5EF4-FFF2-40B4-BE49-F238E27FC236}">
                      <a16:creationId xmlns:a16="http://schemas.microsoft.com/office/drawing/2014/main" id="{B6DABEC0-BD92-457D-95EA-ED54749219DF}"/>
                    </a:ext>
                  </a:extLst>
                </p14:cNvPr>
                <p14:cNvContentPartPr/>
                <p14:nvPr/>
              </p14:nvContentPartPr>
              <p14:xfrm>
                <a:off x="11450373" y="1927147"/>
                <a:ext cx="141120" cy="182520"/>
              </p14:xfrm>
            </p:contentPart>
          </mc:Choice>
          <mc:Fallback xmlns="">
            <p:pic>
              <p:nvPicPr>
                <p:cNvPr id="89" name="Freihand 88">
                  <a:extLst>
                    <a:ext uri="{FF2B5EF4-FFF2-40B4-BE49-F238E27FC236}">
                      <a16:creationId xmlns:a16="http://schemas.microsoft.com/office/drawing/2014/main" id="{B6DABEC0-BD92-457D-95EA-ED54749219DF}"/>
                    </a:ext>
                  </a:extLst>
                </p:cNvPr>
                <p:cNvPicPr/>
                <p:nvPr/>
              </p:nvPicPr>
              <p:blipFill>
                <a:blip r:embed="rId139"/>
                <a:stretch>
                  <a:fillRect/>
                </a:stretch>
              </p:blipFill>
              <p:spPr>
                <a:xfrm>
                  <a:off x="11446053" y="1922827"/>
                  <a:ext cx="149760" cy="191160"/>
                </a:xfrm>
                <a:prstGeom prst="rect">
                  <a:avLst/>
                </a:prstGeom>
              </p:spPr>
            </p:pic>
          </mc:Fallback>
        </mc:AlternateContent>
        <mc:AlternateContent xmlns:mc="http://schemas.openxmlformats.org/markup-compatibility/2006" xmlns:p14="http://schemas.microsoft.com/office/powerpoint/2010/main">
          <mc:Choice Requires="p14">
            <p:contentPart p14:bwMode="auto" r:id="rId140">
              <p14:nvContentPartPr>
                <p14:cNvPr id="90" name="Freihand 89">
                  <a:extLst>
                    <a:ext uri="{FF2B5EF4-FFF2-40B4-BE49-F238E27FC236}">
                      <a16:creationId xmlns:a16="http://schemas.microsoft.com/office/drawing/2014/main" id="{E9AA5138-F38E-4938-A544-7AE102108AC0}"/>
                    </a:ext>
                  </a:extLst>
                </p14:cNvPr>
                <p14:cNvContentPartPr/>
                <p14:nvPr/>
              </p14:nvContentPartPr>
              <p14:xfrm>
                <a:off x="11644413" y="1860547"/>
                <a:ext cx="105840" cy="100440"/>
              </p14:xfrm>
            </p:contentPart>
          </mc:Choice>
          <mc:Fallback xmlns="">
            <p:pic>
              <p:nvPicPr>
                <p:cNvPr id="90" name="Freihand 89">
                  <a:extLst>
                    <a:ext uri="{FF2B5EF4-FFF2-40B4-BE49-F238E27FC236}">
                      <a16:creationId xmlns:a16="http://schemas.microsoft.com/office/drawing/2014/main" id="{E9AA5138-F38E-4938-A544-7AE102108AC0}"/>
                    </a:ext>
                  </a:extLst>
                </p:cNvPr>
                <p:cNvPicPr/>
                <p:nvPr/>
              </p:nvPicPr>
              <p:blipFill>
                <a:blip r:embed="rId141"/>
                <a:stretch>
                  <a:fillRect/>
                </a:stretch>
              </p:blipFill>
              <p:spPr>
                <a:xfrm>
                  <a:off x="11640093" y="1856227"/>
                  <a:ext cx="114480" cy="109080"/>
                </a:xfrm>
                <a:prstGeom prst="rect">
                  <a:avLst/>
                </a:prstGeom>
              </p:spPr>
            </p:pic>
          </mc:Fallback>
        </mc:AlternateContent>
        <mc:AlternateContent xmlns:mc="http://schemas.openxmlformats.org/markup-compatibility/2006" xmlns:p14="http://schemas.microsoft.com/office/powerpoint/2010/main">
          <mc:Choice Requires="p14">
            <p:contentPart p14:bwMode="auto" r:id="rId142">
              <p14:nvContentPartPr>
                <p14:cNvPr id="91" name="Freihand 90">
                  <a:extLst>
                    <a:ext uri="{FF2B5EF4-FFF2-40B4-BE49-F238E27FC236}">
                      <a16:creationId xmlns:a16="http://schemas.microsoft.com/office/drawing/2014/main" id="{A134C200-5115-417C-AFDB-50AA81220AC2}"/>
                    </a:ext>
                  </a:extLst>
                </p14:cNvPr>
                <p14:cNvContentPartPr/>
                <p14:nvPr/>
              </p14:nvContentPartPr>
              <p14:xfrm>
                <a:off x="11744853" y="1680907"/>
                <a:ext cx="191520" cy="221760"/>
              </p14:xfrm>
            </p:contentPart>
          </mc:Choice>
          <mc:Fallback xmlns="">
            <p:pic>
              <p:nvPicPr>
                <p:cNvPr id="91" name="Freihand 90">
                  <a:extLst>
                    <a:ext uri="{FF2B5EF4-FFF2-40B4-BE49-F238E27FC236}">
                      <a16:creationId xmlns:a16="http://schemas.microsoft.com/office/drawing/2014/main" id="{A134C200-5115-417C-AFDB-50AA81220AC2}"/>
                    </a:ext>
                  </a:extLst>
                </p:cNvPr>
                <p:cNvPicPr/>
                <p:nvPr/>
              </p:nvPicPr>
              <p:blipFill>
                <a:blip r:embed="rId143"/>
                <a:stretch>
                  <a:fillRect/>
                </a:stretch>
              </p:blipFill>
              <p:spPr>
                <a:xfrm>
                  <a:off x="11740533" y="1676587"/>
                  <a:ext cx="200160" cy="230400"/>
                </a:xfrm>
                <a:prstGeom prst="rect">
                  <a:avLst/>
                </a:prstGeom>
              </p:spPr>
            </p:pic>
          </mc:Fallback>
        </mc:AlternateContent>
        <mc:AlternateContent xmlns:mc="http://schemas.openxmlformats.org/markup-compatibility/2006" xmlns:p14="http://schemas.microsoft.com/office/powerpoint/2010/main">
          <mc:Choice Requires="p14">
            <p:contentPart p14:bwMode="auto" r:id="rId144">
              <p14:nvContentPartPr>
                <p14:cNvPr id="92" name="Freihand 91">
                  <a:extLst>
                    <a:ext uri="{FF2B5EF4-FFF2-40B4-BE49-F238E27FC236}">
                      <a16:creationId xmlns:a16="http://schemas.microsoft.com/office/drawing/2014/main" id="{89379058-DE11-46D7-916E-69A82B68101E}"/>
                    </a:ext>
                  </a:extLst>
                </p14:cNvPr>
                <p14:cNvContentPartPr/>
                <p14:nvPr/>
              </p14:nvContentPartPr>
              <p14:xfrm>
                <a:off x="11947173" y="1632667"/>
                <a:ext cx="87480" cy="102600"/>
              </p14:xfrm>
            </p:contentPart>
          </mc:Choice>
          <mc:Fallback xmlns="">
            <p:pic>
              <p:nvPicPr>
                <p:cNvPr id="92" name="Freihand 91">
                  <a:extLst>
                    <a:ext uri="{FF2B5EF4-FFF2-40B4-BE49-F238E27FC236}">
                      <a16:creationId xmlns:a16="http://schemas.microsoft.com/office/drawing/2014/main" id="{89379058-DE11-46D7-916E-69A82B68101E}"/>
                    </a:ext>
                  </a:extLst>
                </p:cNvPr>
                <p:cNvPicPr/>
                <p:nvPr/>
              </p:nvPicPr>
              <p:blipFill>
                <a:blip r:embed="rId145"/>
                <a:stretch>
                  <a:fillRect/>
                </a:stretch>
              </p:blipFill>
              <p:spPr>
                <a:xfrm>
                  <a:off x="11942853" y="1628347"/>
                  <a:ext cx="96120" cy="111240"/>
                </a:xfrm>
                <a:prstGeom prst="rect">
                  <a:avLst/>
                </a:prstGeom>
              </p:spPr>
            </p:pic>
          </mc:Fallback>
        </mc:AlternateContent>
        <mc:AlternateContent xmlns:mc="http://schemas.openxmlformats.org/markup-compatibility/2006" xmlns:p14="http://schemas.microsoft.com/office/powerpoint/2010/main">
          <mc:Choice Requires="p14">
            <p:contentPart p14:bwMode="auto" r:id="rId146">
              <p14:nvContentPartPr>
                <p14:cNvPr id="93" name="Freihand 92">
                  <a:extLst>
                    <a:ext uri="{FF2B5EF4-FFF2-40B4-BE49-F238E27FC236}">
                      <a16:creationId xmlns:a16="http://schemas.microsoft.com/office/drawing/2014/main" id="{5C51913B-44BF-49B4-A994-7772B1A131AC}"/>
                    </a:ext>
                  </a:extLst>
                </p14:cNvPr>
                <p14:cNvContentPartPr/>
                <p14:nvPr/>
              </p14:nvContentPartPr>
              <p14:xfrm>
                <a:off x="11540733" y="2079427"/>
                <a:ext cx="302400" cy="233280"/>
              </p14:xfrm>
            </p:contentPart>
          </mc:Choice>
          <mc:Fallback xmlns="">
            <p:pic>
              <p:nvPicPr>
                <p:cNvPr id="93" name="Freihand 92">
                  <a:extLst>
                    <a:ext uri="{FF2B5EF4-FFF2-40B4-BE49-F238E27FC236}">
                      <a16:creationId xmlns:a16="http://schemas.microsoft.com/office/drawing/2014/main" id="{5C51913B-44BF-49B4-A994-7772B1A131AC}"/>
                    </a:ext>
                  </a:extLst>
                </p:cNvPr>
                <p:cNvPicPr/>
                <p:nvPr/>
              </p:nvPicPr>
              <p:blipFill>
                <a:blip r:embed="rId147"/>
                <a:stretch>
                  <a:fillRect/>
                </a:stretch>
              </p:blipFill>
              <p:spPr>
                <a:xfrm>
                  <a:off x="11536413" y="2075107"/>
                  <a:ext cx="311040" cy="241920"/>
                </a:xfrm>
                <a:prstGeom prst="rect">
                  <a:avLst/>
                </a:prstGeom>
              </p:spPr>
            </p:pic>
          </mc:Fallback>
        </mc:AlternateContent>
        <mc:AlternateContent xmlns:mc="http://schemas.openxmlformats.org/markup-compatibility/2006" xmlns:p14="http://schemas.microsoft.com/office/powerpoint/2010/main">
          <mc:Choice Requires="p14">
            <p:contentPart p14:bwMode="auto" r:id="rId148">
              <p14:nvContentPartPr>
                <p14:cNvPr id="94" name="Freihand 93">
                  <a:extLst>
                    <a:ext uri="{FF2B5EF4-FFF2-40B4-BE49-F238E27FC236}">
                      <a16:creationId xmlns:a16="http://schemas.microsoft.com/office/drawing/2014/main" id="{64A1DEDA-2721-45B5-9394-1EE5CEF61ED5}"/>
                    </a:ext>
                  </a:extLst>
                </p14:cNvPr>
                <p14:cNvContentPartPr/>
                <p14:nvPr/>
              </p14:nvContentPartPr>
              <p14:xfrm>
                <a:off x="11464413" y="2405587"/>
                <a:ext cx="416160" cy="564120"/>
              </p14:xfrm>
            </p:contentPart>
          </mc:Choice>
          <mc:Fallback xmlns="">
            <p:pic>
              <p:nvPicPr>
                <p:cNvPr id="94" name="Freihand 93">
                  <a:extLst>
                    <a:ext uri="{FF2B5EF4-FFF2-40B4-BE49-F238E27FC236}">
                      <a16:creationId xmlns:a16="http://schemas.microsoft.com/office/drawing/2014/main" id="{64A1DEDA-2721-45B5-9394-1EE5CEF61ED5}"/>
                    </a:ext>
                  </a:extLst>
                </p:cNvPr>
                <p:cNvPicPr/>
                <p:nvPr/>
              </p:nvPicPr>
              <p:blipFill>
                <a:blip r:embed="rId149"/>
                <a:stretch>
                  <a:fillRect/>
                </a:stretch>
              </p:blipFill>
              <p:spPr>
                <a:xfrm>
                  <a:off x="11460093" y="2401267"/>
                  <a:ext cx="424800" cy="572760"/>
                </a:xfrm>
                <a:prstGeom prst="rect">
                  <a:avLst/>
                </a:prstGeom>
              </p:spPr>
            </p:pic>
          </mc:Fallback>
        </mc:AlternateContent>
        <mc:AlternateContent xmlns:mc="http://schemas.openxmlformats.org/markup-compatibility/2006" xmlns:p14="http://schemas.microsoft.com/office/powerpoint/2010/main">
          <mc:Choice Requires="p14">
            <p:contentPart p14:bwMode="auto" r:id="rId150">
              <p14:nvContentPartPr>
                <p14:cNvPr id="96" name="Freihand 95">
                  <a:extLst>
                    <a:ext uri="{FF2B5EF4-FFF2-40B4-BE49-F238E27FC236}">
                      <a16:creationId xmlns:a16="http://schemas.microsoft.com/office/drawing/2014/main" id="{08407C3F-D486-4974-911A-4FE05DE8FAC7}"/>
                    </a:ext>
                  </a:extLst>
                </p14:cNvPr>
                <p14:cNvContentPartPr/>
                <p14:nvPr/>
              </p14:nvContentPartPr>
              <p14:xfrm>
                <a:off x="10982733" y="3076987"/>
                <a:ext cx="270360" cy="153720"/>
              </p14:xfrm>
            </p:contentPart>
          </mc:Choice>
          <mc:Fallback xmlns="">
            <p:pic>
              <p:nvPicPr>
                <p:cNvPr id="96" name="Freihand 95">
                  <a:extLst>
                    <a:ext uri="{FF2B5EF4-FFF2-40B4-BE49-F238E27FC236}">
                      <a16:creationId xmlns:a16="http://schemas.microsoft.com/office/drawing/2014/main" id="{08407C3F-D486-4974-911A-4FE05DE8FAC7}"/>
                    </a:ext>
                  </a:extLst>
                </p:cNvPr>
                <p:cNvPicPr/>
                <p:nvPr/>
              </p:nvPicPr>
              <p:blipFill>
                <a:blip r:embed="rId151"/>
                <a:stretch>
                  <a:fillRect/>
                </a:stretch>
              </p:blipFill>
              <p:spPr>
                <a:xfrm>
                  <a:off x="10978413" y="3072667"/>
                  <a:ext cx="279000" cy="162360"/>
                </a:xfrm>
                <a:prstGeom prst="rect">
                  <a:avLst/>
                </a:prstGeom>
              </p:spPr>
            </p:pic>
          </mc:Fallback>
        </mc:AlternateContent>
        <mc:AlternateContent xmlns:mc="http://schemas.openxmlformats.org/markup-compatibility/2006" xmlns:p14="http://schemas.microsoft.com/office/powerpoint/2010/main">
          <mc:Choice Requires="p14">
            <p:contentPart p14:bwMode="auto" r:id="rId152">
              <p14:nvContentPartPr>
                <p14:cNvPr id="97" name="Freihand 96">
                  <a:extLst>
                    <a:ext uri="{FF2B5EF4-FFF2-40B4-BE49-F238E27FC236}">
                      <a16:creationId xmlns:a16="http://schemas.microsoft.com/office/drawing/2014/main" id="{9D208500-820C-4639-9AF8-0801B8B56F42}"/>
                    </a:ext>
                  </a:extLst>
                </p14:cNvPr>
                <p14:cNvContentPartPr/>
                <p14:nvPr/>
              </p14:nvContentPartPr>
              <p14:xfrm>
                <a:off x="11296293" y="3087067"/>
                <a:ext cx="266040" cy="91440"/>
              </p14:xfrm>
            </p:contentPart>
          </mc:Choice>
          <mc:Fallback xmlns="">
            <p:pic>
              <p:nvPicPr>
                <p:cNvPr id="97" name="Freihand 96">
                  <a:extLst>
                    <a:ext uri="{FF2B5EF4-FFF2-40B4-BE49-F238E27FC236}">
                      <a16:creationId xmlns:a16="http://schemas.microsoft.com/office/drawing/2014/main" id="{9D208500-820C-4639-9AF8-0801B8B56F42}"/>
                    </a:ext>
                  </a:extLst>
                </p:cNvPr>
                <p:cNvPicPr/>
                <p:nvPr/>
              </p:nvPicPr>
              <p:blipFill>
                <a:blip r:embed="rId153"/>
                <a:stretch>
                  <a:fillRect/>
                </a:stretch>
              </p:blipFill>
              <p:spPr>
                <a:xfrm>
                  <a:off x="11291973" y="3082747"/>
                  <a:ext cx="274680" cy="100080"/>
                </a:xfrm>
                <a:prstGeom prst="rect">
                  <a:avLst/>
                </a:prstGeom>
              </p:spPr>
            </p:pic>
          </mc:Fallback>
        </mc:AlternateContent>
        <mc:AlternateContent xmlns:mc="http://schemas.openxmlformats.org/markup-compatibility/2006" xmlns:p14="http://schemas.microsoft.com/office/powerpoint/2010/main">
          <mc:Choice Requires="p14">
            <p:contentPart p14:bwMode="auto" r:id="rId154">
              <p14:nvContentPartPr>
                <p14:cNvPr id="98" name="Freihand 97">
                  <a:extLst>
                    <a:ext uri="{FF2B5EF4-FFF2-40B4-BE49-F238E27FC236}">
                      <a16:creationId xmlns:a16="http://schemas.microsoft.com/office/drawing/2014/main" id="{C16E458D-D4B7-4F01-B3AC-789D93DDAEB0}"/>
                    </a:ext>
                  </a:extLst>
                </p14:cNvPr>
                <p14:cNvContentPartPr/>
                <p14:nvPr/>
              </p14:nvContentPartPr>
              <p14:xfrm>
                <a:off x="11576733" y="3046747"/>
                <a:ext cx="69480" cy="229320"/>
              </p14:xfrm>
            </p:contentPart>
          </mc:Choice>
          <mc:Fallback xmlns="">
            <p:pic>
              <p:nvPicPr>
                <p:cNvPr id="98" name="Freihand 97">
                  <a:extLst>
                    <a:ext uri="{FF2B5EF4-FFF2-40B4-BE49-F238E27FC236}">
                      <a16:creationId xmlns:a16="http://schemas.microsoft.com/office/drawing/2014/main" id="{C16E458D-D4B7-4F01-B3AC-789D93DDAEB0}"/>
                    </a:ext>
                  </a:extLst>
                </p:cNvPr>
                <p:cNvPicPr/>
                <p:nvPr/>
              </p:nvPicPr>
              <p:blipFill>
                <a:blip r:embed="rId155"/>
                <a:stretch>
                  <a:fillRect/>
                </a:stretch>
              </p:blipFill>
              <p:spPr>
                <a:xfrm>
                  <a:off x="11572413" y="3042427"/>
                  <a:ext cx="78120" cy="237960"/>
                </a:xfrm>
                <a:prstGeom prst="rect">
                  <a:avLst/>
                </a:prstGeom>
              </p:spPr>
            </p:pic>
          </mc:Fallback>
        </mc:AlternateContent>
        <mc:AlternateContent xmlns:mc="http://schemas.openxmlformats.org/markup-compatibility/2006" xmlns:p14="http://schemas.microsoft.com/office/powerpoint/2010/main">
          <mc:Choice Requires="p14">
            <p:contentPart p14:bwMode="auto" r:id="rId156">
              <p14:nvContentPartPr>
                <p14:cNvPr id="99" name="Freihand 98">
                  <a:extLst>
                    <a:ext uri="{FF2B5EF4-FFF2-40B4-BE49-F238E27FC236}">
                      <a16:creationId xmlns:a16="http://schemas.microsoft.com/office/drawing/2014/main" id="{182E5AA0-156F-4965-946D-3033823BF927}"/>
                    </a:ext>
                  </a:extLst>
                </p14:cNvPr>
                <p14:cNvContentPartPr/>
                <p14:nvPr/>
              </p14:nvContentPartPr>
              <p14:xfrm>
                <a:off x="11663853" y="2923627"/>
                <a:ext cx="41400" cy="155880"/>
              </p14:xfrm>
            </p:contentPart>
          </mc:Choice>
          <mc:Fallback xmlns="">
            <p:pic>
              <p:nvPicPr>
                <p:cNvPr id="99" name="Freihand 98">
                  <a:extLst>
                    <a:ext uri="{FF2B5EF4-FFF2-40B4-BE49-F238E27FC236}">
                      <a16:creationId xmlns:a16="http://schemas.microsoft.com/office/drawing/2014/main" id="{182E5AA0-156F-4965-946D-3033823BF927}"/>
                    </a:ext>
                  </a:extLst>
                </p:cNvPr>
                <p:cNvPicPr/>
                <p:nvPr/>
              </p:nvPicPr>
              <p:blipFill>
                <a:blip r:embed="rId157"/>
                <a:stretch>
                  <a:fillRect/>
                </a:stretch>
              </p:blipFill>
              <p:spPr>
                <a:xfrm>
                  <a:off x="11659533" y="2919307"/>
                  <a:ext cx="50040" cy="164520"/>
                </a:xfrm>
                <a:prstGeom prst="rect">
                  <a:avLst/>
                </a:prstGeom>
              </p:spPr>
            </p:pic>
          </mc:Fallback>
        </mc:AlternateContent>
        <mc:AlternateContent xmlns:mc="http://schemas.openxmlformats.org/markup-compatibility/2006" xmlns:p14="http://schemas.microsoft.com/office/powerpoint/2010/main">
          <mc:Choice Requires="p14">
            <p:contentPart p14:bwMode="auto" r:id="rId158">
              <p14:nvContentPartPr>
                <p14:cNvPr id="100" name="Freihand 99">
                  <a:extLst>
                    <a:ext uri="{FF2B5EF4-FFF2-40B4-BE49-F238E27FC236}">
                      <a16:creationId xmlns:a16="http://schemas.microsoft.com/office/drawing/2014/main" id="{CC42459E-3D88-425B-9751-B246A0686EC5}"/>
                    </a:ext>
                  </a:extLst>
                </p14:cNvPr>
                <p14:cNvContentPartPr/>
                <p14:nvPr/>
              </p14:nvContentPartPr>
              <p14:xfrm>
                <a:off x="11709933" y="3010747"/>
                <a:ext cx="73800" cy="86400"/>
              </p14:xfrm>
            </p:contentPart>
          </mc:Choice>
          <mc:Fallback xmlns="">
            <p:pic>
              <p:nvPicPr>
                <p:cNvPr id="100" name="Freihand 99">
                  <a:extLst>
                    <a:ext uri="{FF2B5EF4-FFF2-40B4-BE49-F238E27FC236}">
                      <a16:creationId xmlns:a16="http://schemas.microsoft.com/office/drawing/2014/main" id="{CC42459E-3D88-425B-9751-B246A0686EC5}"/>
                    </a:ext>
                  </a:extLst>
                </p:cNvPr>
                <p:cNvPicPr/>
                <p:nvPr/>
              </p:nvPicPr>
              <p:blipFill>
                <a:blip r:embed="rId159"/>
                <a:stretch>
                  <a:fillRect/>
                </a:stretch>
              </p:blipFill>
              <p:spPr>
                <a:xfrm>
                  <a:off x="11705613" y="3006427"/>
                  <a:ext cx="82440" cy="95040"/>
                </a:xfrm>
                <a:prstGeom prst="rect">
                  <a:avLst/>
                </a:prstGeom>
              </p:spPr>
            </p:pic>
          </mc:Fallback>
        </mc:AlternateContent>
        <mc:AlternateContent xmlns:mc="http://schemas.openxmlformats.org/markup-compatibility/2006" xmlns:p14="http://schemas.microsoft.com/office/powerpoint/2010/main">
          <mc:Choice Requires="p14">
            <p:contentPart p14:bwMode="auto" r:id="rId160">
              <p14:nvContentPartPr>
                <p14:cNvPr id="101" name="Freihand 100">
                  <a:extLst>
                    <a:ext uri="{FF2B5EF4-FFF2-40B4-BE49-F238E27FC236}">
                      <a16:creationId xmlns:a16="http://schemas.microsoft.com/office/drawing/2014/main" id="{FA4298C9-4AEA-42F3-9DF2-85826267A3E9}"/>
                    </a:ext>
                  </a:extLst>
                </p14:cNvPr>
                <p14:cNvContentPartPr/>
                <p14:nvPr/>
              </p14:nvContentPartPr>
              <p14:xfrm>
                <a:off x="11797773" y="2806987"/>
                <a:ext cx="408240" cy="411480"/>
              </p14:xfrm>
            </p:contentPart>
          </mc:Choice>
          <mc:Fallback xmlns="">
            <p:pic>
              <p:nvPicPr>
                <p:cNvPr id="101" name="Freihand 100">
                  <a:extLst>
                    <a:ext uri="{FF2B5EF4-FFF2-40B4-BE49-F238E27FC236}">
                      <a16:creationId xmlns:a16="http://schemas.microsoft.com/office/drawing/2014/main" id="{FA4298C9-4AEA-42F3-9DF2-85826267A3E9}"/>
                    </a:ext>
                  </a:extLst>
                </p:cNvPr>
                <p:cNvPicPr/>
                <p:nvPr/>
              </p:nvPicPr>
              <p:blipFill>
                <a:blip r:embed="rId161"/>
                <a:stretch>
                  <a:fillRect/>
                </a:stretch>
              </p:blipFill>
              <p:spPr>
                <a:xfrm>
                  <a:off x="11793453" y="2802667"/>
                  <a:ext cx="416880" cy="4201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62">
            <p14:nvContentPartPr>
              <p14:cNvPr id="103" name="Freihand 102">
                <a:extLst>
                  <a:ext uri="{FF2B5EF4-FFF2-40B4-BE49-F238E27FC236}">
                    <a16:creationId xmlns:a16="http://schemas.microsoft.com/office/drawing/2014/main" id="{0485F75D-BDA4-4F59-8868-5C1EF0DC1879}"/>
                  </a:ext>
                </a:extLst>
              </p14:cNvPr>
              <p14:cNvContentPartPr/>
              <p14:nvPr/>
            </p14:nvContentPartPr>
            <p14:xfrm>
              <a:off x="4140933" y="3838027"/>
              <a:ext cx="2294640" cy="112320"/>
            </p14:xfrm>
          </p:contentPart>
        </mc:Choice>
        <mc:Fallback xmlns="">
          <p:pic>
            <p:nvPicPr>
              <p:cNvPr id="103" name="Freihand 102">
                <a:extLst>
                  <a:ext uri="{FF2B5EF4-FFF2-40B4-BE49-F238E27FC236}">
                    <a16:creationId xmlns:a16="http://schemas.microsoft.com/office/drawing/2014/main" id="{0485F75D-BDA4-4F59-8868-5C1EF0DC1879}"/>
                  </a:ext>
                </a:extLst>
              </p:cNvPr>
              <p:cNvPicPr/>
              <p:nvPr/>
            </p:nvPicPr>
            <p:blipFill>
              <a:blip r:embed="rId163"/>
              <a:stretch>
                <a:fillRect/>
              </a:stretch>
            </p:blipFill>
            <p:spPr>
              <a:xfrm>
                <a:off x="4136613" y="3833707"/>
                <a:ext cx="2303280" cy="120960"/>
              </a:xfrm>
              <a:prstGeom prst="rect">
                <a:avLst/>
              </a:prstGeom>
            </p:spPr>
          </p:pic>
        </mc:Fallback>
      </mc:AlternateContent>
      <mc:AlternateContent xmlns:mc="http://schemas.openxmlformats.org/markup-compatibility/2006" xmlns:p14="http://schemas.microsoft.com/office/powerpoint/2010/main">
        <mc:Choice Requires="p14">
          <p:contentPart p14:bwMode="auto" r:id="rId164">
            <p14:nvContentPartPr>
              <p14:cNvPr id="104" name="Freihand 103">
                <a:extLst>
                  <a:ext uri="{FF2B5EF4-FFF2-40B4-BE49-F238E27FC236}">
                    <a16:creationId xmlns:a16="http://schemas.microsoft.com/office/drawing/2014/main" id="{F77AEE3F-8453-43BD-80AD-6016551F2789}"/>
                  </a:ext>
                </a:extLst>
              </p14:cNvPr>
              <p14:cNvContentPartPr/>
              <p14:nvPr/>
            </p14:nvContentPartPr>
            <p14:xfrm>
              <a:off x="7891773" y="3884827"/>
              <a:ext cx="1401120" cy="30240"/>
            </p14:xfrm>
          </p:contentPart>
        </mc:Choice>
        <mc:Fallback xmlns="">
          <p:pic>
            <p:nvPicPr>
              <p:cNvPr id="104" name="Freihand 103">
                <a:extLst>
                  <a:ext uri="{FF2B5EF4-FFF2-40B4-BE49-F238E27FC236}">
                    <a16:creationId xmlns:a16="http://schemas.microsoft.com/office/drawing/2014/main" id="{F77AEE3F-8453-43BD-80AD-6016551F2789}"/>
                  </a:ext>
                </a:extLst>
              </p:cNvPr>
              <p:cNvPicPr/>
              <p:nvPr/>
            </p:nvPicPr>
            <p:blipFill>
              <a:blip r:embed="rId165"/>
              <a:stretch>
                <a:fillRect/>
              </a:stretch>
            </p:blipFill>
            <p:spPr>
              <a:xfrm>
                <a:off x="7887453" y="3880507"/>
                <a:ext cx="1409760" cy="38880"/>
              </a:xfrm>
              <a:prstGeom prst="rect">
                <a:avLst/>
              </a:prstGeom>
            </p:spPr>
          </p:pic>
        </mc:Fallback>
      </mc:AlternateContent>
      <mc:AlternateContent xmlns:mc="http://schemas.openxmlformats.org/markup-compatibility/2006" xmlns:p14="http://schemas.microsoft.com/office/powerpoint/2010/main">
        <mc:Choice Requires="p14">
          <p:contentPart p14:bwMode="auto" r:id="rId166">
            <p14:nvContentPartPr>
              <p14:cNvPr id="105" name="Freihand 104">
                <a:extLst>
                  <a:ext uri="{FF2B5EF4-FFF2-40B4-BE49-F238E27FC236}">
                    <a16:creationId xmlns:a16="http://schemas.microsoft.com/office/drawing/2014/main" id="{55A73D1F-8972-4F0B-9ED6-3C31B7E93E2A}"/>
                  </a:ext>
                </a:extLst>
              </p14:cNvPr>
              <p14:cNvContentPartPr/>
              <p14:nvPr/>
            </p14:nvContentPartPr>
            <p14:xfrm>
              <a:off x="10577373" y="3868627"/>
              <a:ext cx="1279800" cy="64440"/>
            </p14:xfrm>
          </p:contentPart>
        </mc:Choice>
        <mc:Fallback xmlns="">
          <p:pic>
            <p:nvPicPr>
              <p:cNvPr id="105" name="Freihand 104">
                <a:extLst>
                  <a:ext uri="{FF2B5EF4-FFF2-40B4-BE49-F238E27FC236}">
                    <a16:creationId xmlns:a16="http://schemas.microsoft.com/office/drawing/2014/main" id="{55A73D1F-8972-4F0B-9ED6-3C31B7E93E2A}"/>
                  </a:ext>
                </a:extLst>
              </p:cNvPr>
              <p:cNvPicPr/>
              <p:nvPr/>
            </p:nvPicPr>
            <p:blipFill>
              <a:blip r:embed="rId167"/>
              <a:stretch>
                <a:fillRect/>
              </a:stretch>
            </p:blipFill>
            <p:spPr>
              <a:xfrm>
                <a:off x="10573053" y="3864307"/>
                <a:ext cx="1288440" cy="73080"/>
              </a:xfrm>
              <a:prstGeom prst="rect">
                <a:avLst/>
              </a:prstGeom>
            </p:spPr>
          </p:pic>
        </mc:Fallback>
      </mc:AlternateContent>
      <mc:AlternateContent xmlns:mc="http://schemas.openxmlformats.org/markup-compatibility/2006" xmlns:p14="http://schemas.microsoft.com/office/powerpoint/2010/main">
        <mc:Choice Requires="p14">
          <p:contentPart p14:bwMode="auto" r:id="rId168">
            <p14:nvContentPartPr>
              <p14:cNvPr id="106" name="Freihand 105">
                <a:extLst>
                  <a:ext uri="{FF2B5EF4-FFF2-40B4-BE49-F238E27FC236}">
                    <a16:creationId xmlns:a16="http://schemas.microsoft.com/office/drawing/2014/main" id="{70F29E20-FF76-4F8A-82B2-C59FAD79F2CE}"/>
                  </a:ext>
                </a:extLst>
              </p14:cNvPr>
              <p14:cNvContentPartPr/>
              <p14:nvPr/>
            </p14:nvContentPartPr>
            <p14:xfrm>
              <a:off x="1106133" y="4180027"/>
              <a:ext cx="1419480" cy="123840"/>
            </p14:xfrm>
          </p:contentPart>
        </mc:Choice>
        <mc:Fallback xmlns="">
          <p:pic>
            <p:nvPicPr>
              <p:cNvPr id="106" name="Freihand 105">
                <a:extLst>
                  <a:ext uri="{FF2B5EF4-FFF2-40B4-BE49-F238E27FC236}">
                    <a16:creationId xmlns:a16="http://schemas.microsoft.com/office/drawing/2014/main" id="{70F29E20-FF76-4F8A-82B2-C59FAD79F2CE}"/>
                  </a:ext>
                </a:extLst>
              </p:cNvPr>
              <p:cNvPicPr/>
              <p:nvPr/>
            </p:nvPicPr>
            <p:blipFill>
              <a:blip r:embed="rId169"/>
              <a:stretch>
                <a:fillRect/>
              </a:stretch>
            </p:blipFill>
            <p:spPr>
              <a:xfrm>
                <a:off x="1101813" y="4175707"/>
                <a:ext cx="1428120" cy="132480"/>
              </a:xfrm>
              <a:prstGeom prst="rect">
                <a:avLst/>
              </a:prstGeom>
            </p:spPr>
          </p:pic>
        </mc:Fallback>
      </mc:AlternateContent>
      <mc:AlternateContent xmlns:mc="http://schemas.openxmlformats.org/markup-compatibility/2006" xmlns:p14="http://schemas.microsoft.com/office/powerpoint/2010/main">
        <mc:Choice Requires="p14">
          <p:contentPart p14:bwMode="auto" r:id="rId170">
            <p14:nvContentPartPr>
              <p14:cNvPr id="107" name="Freihand 106">
                <a:extLst>
                  <a:ext uri="{FF2B5EF4-FFF2-40B4-BE49-F238E27FC236}">
                    <a16:creationId xmlns:a16="http://schemas.microsoft.com/office/drawing/2014/main" id="{00CF2C15-197A-490D-9CCB-6B0D6D5257F3}"/>
                  </a:ext>
                </a:extLst>
              </p14:cNvPr>
              <p14:cNvContentPartPr/>
              <p14:nvPr/>
            </p14:nvContentPartPr>
            <p14:xfrm>
              <a:off x="2038533" y="4992907"/>
              <a:ext cx="5179320" cy="86760"/>
            </p14:xfrm>
          </p:contentPart>
        </mc:Choice>
        <mc:Fallback xmlns="">
          <p:pic>
            <p:nvPicPr>
              <p:cNvPr id="107" name="Freihand 106">
                <a:extLst>
                  <a:ext uri="{FF2B5EF4-FFF2-40B4-BE49-F238E27FC236}">
                    <a16:creationId xmlns:a16="http://schemas.microsoft.com/office/drawing/2014/main" id="{00CF2C15-197A-490D-9CCB-6B0D6D5257F3}"/>
                  </a:ext>
                </a:extLst>
              </p:cNvPr>
              <p:cNvPicPr/>
              <p:nvPr/>
            </p:nvPicPr>
            <p:blipFill>
              <a:blip r:embed="rId171"/>
              <a:stretch>
                <a:fillRect/>
              </a:stretch>
            </p:blipFill>
            <p:spPr>
              <a:xfrm>
                <a:off x="2034213" y="4988587"/>
                <a:ext cx="5187960" cy="95400"/>
              </a:xfrm>
              <a:prstGeom prst="rect">
                <a:avLst/>
              </a:prstGeom>
            </p:spPr>
          </p:pic>
        </mc:Fallback>
      </mc:AlternateContent>
      <mc:AlternateContent xmlns:mc="http://schemas.openxmlformats.org/markup-compatibility/2006" xmlns:p14="http://schemas.microsoft.com/office/powerpoint/2010/main">
        <mc:Choice Requires="p14">
          <p:contentPart p14:bwMode="auto" r:id="rId172">
            <p14:nvContentPartPr>
              <p14:cNvPr id="108" name="Freihand 107">
                <a:extLst>
                  <a:ext uri="{FF2B5EF4-FFF2-40B4-BE49-F238E27FC236}">
                    <a16:creationId xmlns:a16="http://schemas.microsoft.com/office/drawing/2014/main" id="{A60A249E-FC90-4F51-AC39-90EA75EC03B4}"/>
                  </a:ext>
                </a:extLst>
              </p14:cNvPr>
              <p14:cNvContentPartPr/>
              <p14:nvPr/>
            </p14:nvContentPartPr>
            <p14:xfrm>
              <a:off x="1207293" y="5867707"/>
              <a:ext cx="2200680" cy="63720"/>
            </p14:xfrm>
          </p:contentPart>
        </mc:Choice>
        <mc:Fallback xmlns="">
          <p:pic>
            <p:nvPicPr>
              <p:cNvPr id="108" name="Freihand 107">
                <a:extLst>
                  <a:ext uri="{FF2B5EF4-FFF2-40B4-BE49-F238E27FC236}">
                    <a16:creationId xmlns:a16="http://schemas.microsoft.com/office/drawing/2014/main" id="{A60A249E-FC90-4F51-AC39-90EA75EC03B4}"/>
                  </a:ext>
                </a:extLst>
              </p:cNvPr>
              <p:cNvPicPr/>
              <p:nvPr/>
            </p:nvPicPr>
            <p:blipFill>
              <a:blip r:embed="rId173"/>
              <a:stretch>
                <a:fillRect/>
              </a:stretch>
            </p:blipFill>
            <p:spPr>
              <a:xfrm>
                <a:off x="1202973" y="5863387"/>
                <a:ext cx="2209320" cy="72360"/>
              </a:xfrm>
              <a:prstGeom prst="rect">
                <a:avLst/>
              </a:prstGeom>
            </p:spPr>
          </p:pic>
        </mc:Fallback>
      </mc:AlternateContent>
      <mc:AlternateContent xmlns:mc="http://schemas.openxmlformats.org/markup-compatibility/2006" xmlns:p14="http://schemas.microsoft.com/office/powerpoint/2010/main">
        <mc:Choice Requires="p14">
          <p:contentPart p14:bwMode="auto" r:id="rId174">
            <p14:nvContentPartPr>
              <p14:cNvPr id="109" name="Freihand 108">
                <a:extLst>
                  <a:ext uri="{FF2B5EF4-FFF2-40B4-BE49-F238E27FC236}">
                    <a16:creationId xmlns:a16="http://schemas.microsoft.com/office/drawing/2014/main" id="{9318E460-D8A4-4C4E-AC77-CCA8EA402B67}"/>
                  </a:ext>
                </a:extLst>
              </p14:cNvPr>
              <p14:cNvContentPartPr/>
              <p14:nvPr/>
            </p14:nvContentPartPr>
            <p14:xfrm>
              <a:off x="1073373" y="3803467"/>
              <a:ext cx="1886760" cy="531720"/>
            </p14:xfrm>
          </p:contentPart>
        </mc:Choice>
        <mc:Fallback xmlns="">
          <p:pic>
            <p:nvPicPr>
              <p:cNvPr id="109" name="Freihand 108">
                <a:extLst>
                  <a:ext uri="{FF2B5EF4-FFF2-40B4-BE49-F238E27FC236}">
                    <a16:creationId xmlns:a16="http://schemas.microsoft.com/office/drawing/2014/main" id="{9318E460-D8A4-4C4E-AC77-CCA8EA402B67}"/>
                  </a:ext>
                </a:extLst>
              </p:cNvPr>
              <p:cNvPicPr/>
              <p:nvPr/>
            </p:nvPicPr>
            <p:blipFill>
              <a:blip r:embed="rId175"/>
              <a:stretch>
                <a:fillRect/>
              </a:stretch>
            </p:blipFill>
            <p:spPr>
              <a:xfrm>
                <a:off x="1069053" y="3799147"/>
                <a:ext cx="1895400" cy="540360"/>
              </a:xfrm>
              <a:prstGeom prst="rect">
                <a:avLst/>
              </a:prstGeom>
            </p:spPr>
          </p:pic>
        </mc:Fallback>
      </mc:AlternateContent>
      <mc:AlternateContent xmlns:mc="http://schemas.openxmlformats.org/markup-compatibility/2006" xmlns:p14="http://schemas.microsoft.com/office/powerpoint/2010/main">
        <mc:Choice Requires="p14">
          <p:contentPart p14:bwMode="auto" r:id="rId176">
            <p14:nvContentPartPr>
              <p14:cNvPr id="110" name="Freihand 109">
                <a:extLst>
                  <a:ext uri="{FF2B5EF4-FFF2-40B4-BE49-F238E27FC236}">
                    <a16:creationId xmlns:a16="http://schemas.microsoft.com/office/drawing/2014/main" id="{C0DC16BE-8998-43F2-93A6-6B0B4E9A7D8F}"/>
                  </a:ext>
                </a:extLst>
              </p14:cNvPr>
              <p14:cNvContentPartPr/>
              <p14:nvPr/>
            </p14:nvContentPartPr>
            <p14:xfrm>
              <a:off x="795453" y="6672667"/>
              <a:ext cx="1949040" cy="71280"/>
            </p14:xfrm>
          </p:contentPart>
        </mc:Choice>
        <mc:Fallback xmlns="">
          <p:pic>
            <p:nvPicPr>
              <p:cNvPr id="110" name="Freihand 109">
                <a:extLst>
                  <a:ext uri="{FF2B5EF4-FFF2-40B4-BE49-F238E27FC236}">
                    <a16:creationId xmlns:a16="http://schemas.microsoft.com/office/drawing/2014/main" id="{C0DC16BE-8998-43F2-93A6-6B0B4E9A7D8F}"/>
                  </a:ext>
                </a:extLst>
              </p:cNvPr>
              <p:cNvPicPr/>
              <p:nvPr/>
            </p:nvPicPr>
            <p:blipFill>
              <a:blip r:embed="rId177"/>
              <a:stretch>
                <a:fillRect/>
              </a:stretch>
            </p:blipFill>
            <p:spPr>
              <a:xfrm>
                <a:off x="791133" y="6668347"/>
                <a:ext cx="1957680" cy="79920"/>
              </a:xfrm>
              <a:prstGeom prst="rect">
                <a:avLst/>
              </a:prstGeom>
            </p:spPr>
          </p:pic>
        </mc:Fallback>
      </mc:AlternateContent>
      <mc:AlternateContent xmlns:mc="http://schemas.openxmlformats.org/markup-compatibility/2006" xmlns:p14="http://schemas.microsoft.com/office/powerpoint/2010/main">
        <mc:Choice Requires="p14">
          <p:contentPart p14:bwMode="auto" r:id="rId178">
            <p14:nvContentPartPr>
              <p14:cNvPr id="111" name="Freihand 110">
                <a:extLst>
                  <a:ext uri="{FF2B5EF4-FFF2-40B4-BE49-F238E27FC236}">
                    <a16:creationId xmlns:a16="http://schemas.microsoft.com/office/drawing/2014/main" id="{3ECF1E72-D8C4-4E7E-816C-C409AF82EFF3}"/>
                  </a:ext>
                </a:extLst>
              </p14:cNvPr>
              <p14:cNvContentPartPr/>
              <p14:nvPr/>
            </p14:nvContentPartPr>
            <p14:xfrm>
              <a:off x="114333" y="3322867"/>
              <a:ext cx="7174800" cy="1085760"/>
            </p14:xfrm>
          </p:contentPart>
        </mc:Choice>
        <mc:Fallback xmlns="">
          <p:pic>
            <p:nvPicPr>
              <p:cNvPr id="111" name="Freihand 110">
                <a:extLst>
                  <a:ext uri="{FF2B5EF4-FFF2-40B4-BE49-F238E27FC236}">
                    <a16:creationId xmlns:a16="http://schemas.microsoft.com/office/drawing/2014/main" id="{3ECF1E72-D8C4-4E7E-816C-C409AF82EFF3}"/>
                  </a:ext>
                </a:extLst>
              </p:cNvPr>
              <p:cNvPicPr/>
              <p:nvPr/>
            </p:nvPicPr>
            <p:blipFill>
              <a:blip r:embed="rId179"/>
              <a:stretch>
                <a:fillRect/>
              </a:stretch>
            </p:blipFill>
            <p:spPr>
              <a:xfrm>
                <a:off x="110013" y="3318547"/>
                <a:ext cx="7183440" cy="1094400"/>
              </a:xfrm>
              <a:prstGeom prst="rect">
                <a:avLst/>
              </a:prstGeom>
            </p:spPr>
          </p:pic>
        </mc:Fallback>
      </mc:AlternateContent>
    </p:spTree>
    <p:extLst>
      <p:ext uri="{BB962C8B-B14F-4D97-AF65-F5344CB8AC3E}">
        <p14:creationId xmlns:p14="http://schemas.microsoft.com/office/powerpoint/2010/main" val="72715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hteck 8"/>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2" name="Title 1">
            <a:extLst>
              <a:ext uri="{FF2B5EF4-FFF2-40B4-BE49-F238E27FC236}">
                <a16:creationId xmlns:a16="http://schemas.microsoft.com/office/drawing/2014/main" id="{F7D6AF69-0998-AA12-5448-BBF65A7365A5}"/>
              </a:ext>
            </a:extLst>
          </p:cNvPr>
          <p:cNvSpPr txBox="1">
            <a:spLocks/>
          </p:cNvSpPr>
          <p:nvPr/>
        </p:nvSpPr>
        <p:spPr>
          <a:xfrm>
            <a:off x="457200" y="274637"/>
            <a:ext cx="8229600" cy="845319"/>
          </a:xfrm>
          <a:prstGeom prst="rect">
            <a:avLst/>
          </a:prstGeom>
        </p:spPr>
        <p:txBody>
          <a:bodyPr>
            <a:normAutofit fontScale="97500"/>
          </a:bodyPr>
          <a:lstStyle>
            <a:lvl1pPr algn="ctr" rtl="0" hangingPunct="0">
              <a:tabLst/>
              <a:defRPr lang="de-DE" sz="4400" b="0" i="0" u="none" strike="noStrike" kern="1200">
                <a:ln>
                  <a:noFill/>
                </a:ln>
                <a:latin typeface="Arial" pitchFamily="18"/>
              </a:defRPr>
            </a:lvl1pPr>
          </a:lstStyle>
          <a:p>
            <a:r>
              <a:rPr lang="de-DE" b="1" dirty="0" err="1"/>
              <a:t>Okun’s</a:t>
            </a:r>
            <a:r>
              <a:rPr lang="de-DE" b="1" dirty="0"/>
              <a:t> Law</a:t>
            </a:r>
            <a:endParaRPr lang="en-US" b="1" dirty="0"/>
          </a:p>
        </p:txBody>
      </p:sp>
      <p:sp>
        <p:nvSpPr>
          <p:cNvPr id="3" name="Textfeld 2">
            <a:extLst>
              <a:ext uri="{FF2B5EF4-FFF2-40B4-BE49-F238E27FC236}">
                <a16:creationId xmlns:a16="http://schemas.microsoft.com/office/drawing/2014/main" id="{36D5AAAC-5995-5904-3962-96E00B7C8039}"/>
              </a:ext>
            </a:extLst>
          </p:cNvPr>
          <p:cNvSpPr txBox="1"/>
          <p:nvPr/>
        </p:nvSpPr>
        <p:spPr>
          <a:xfrm>
            <a:off x="545173" y="971525"/>
            <a:ext cx="9001000" cy="5631156"/>
          </a:xfrm>
          <a:prstGeom prst="rect">
            <a:avLst/>
          </a:prstGeom>
          <a:noFill/>
        </p:spPr>
        <p:txBody>
          <a:bodyPr wrap="square" rtlCol="0">
            <a:noAutofit/>
          </a:bodyPr>
          <a:lstStyle/>
          <a:p>
            <a:pPr algn="ctr"/>
            <a:r>
              <a:rPr lang="en-US" sz="2800" dirty="0"/>
              <a:t> Arthur Melvin </a:t>
            </a:r>
            <a:r>
              <a:rPr lang="en-US" sz="2800" dirty="0" err="1"/>
              <a:t>Okun</a:t>
            </a:r>
            <a:r>
              <a:rPr lang="en-US" sz="2800" dirty="0"/>
              <a:t> based on</a:t>
            </a:r>
          </a:p>
          <a:p>
            <a:pPr algn="ctr"/>
            <a:r>
              <a:rPr lang="en-US" sz="2800" b="1" dirty="0"/>
              <a:t>empirical observations </a:t>
            </a:r>
            <a:r>
              <a:rPr lang="en-US" sz="2800" dirty="0"/>
              <a:t>(1962):</a:t>
            </a:r>
          </a:p>
          <a:p>
            <a:endParaRPr lang="en-US" sz="2400" dirty="0"/>
          </a:p>
          <a:p>
            <a:r>
              <a:rPr lang="en-US" sz="2400" dirty="0"/>
              <a:t>Every rise of 1%-point in cyclical unemployment is</a:t>
            </a:r>
          </a:p>
          <a:p>
            <a:r>
              <a:rPr lang="en-US" sz="2400" dirty="0"/>
              <a:t>associated with a lowering of 2%-points of the output gap.</a:t>
            </a:r>
          </a:p>
          <a:p>
            <a:endParaRPr lang="en-US" sz="2400" b="1" dirty="0">
              <a:latin typeface="+mj-lt"/>
            </a:endParaRPr>
          </a:p>
          <a:p>
            <a:r>
              <a:rPr lang="en-US" sz="2400" b="1" dirty="0">
                <a:latin typeface="+mj-lt"/>
                <a:ea typeface="Arial Unicode MS"/>
                <a:cs typeface="Arial Unicode MS"/>
              </a:rPr>
              <a:t>−2(</a:t>
            </a:r>
            <a:r>
              <a:rPr lang="en-US" sz="2400" b="1" dirty="0">
                <a:latin typeface="+mj-lt"/>
              </a:rPr>
              <a:t>u - u*</a:t>
            </a:r>
            <a:r>
              <a:rPr lang="en-US" sz="2400" b="1" dirty="0">
                <a:latin typeface="+mj-lt"/>
                <a:ea typeface="Arial Unicode MS"/>
                <a:cs typeface="Arial Unicode MS"/>
              </a:rPr>
              <a:t>)	=	</a:t>
            </a:r>
            <a:r>
              <a:rPr lang="en-US" sz="2400" b="1" dirty="0">
                <a:latin typeface="+mj-lt"/>
              </a:rPr>
              <a:t> (Y – Y*)/Y*		(Gap Version)</a:t>
            </a:r>
          </a:p>
          <a:p>
            <a:endParaRPr lang="en-US" sz="2400" b="1" dirty="0">
              <a:latin typeface="+mj-lt"/>
            </a:endParaRPr>
          </a:p>
          <a:p>
            <a:r>
              <a:rPr lang="en-US" sz="2400" b="1" dirty="0">
                <a:latin typeface="+mj-lt"/>
              </a:rPr>
              <a:t>				or</a:t>
            </a:r>
          </a:p>
          <a:p>
            <a:endParaRPr lang="en-US" sz="2400" b="1" dirty="0">
              <a:latin typeface="+mj-lt"/>
            </a:endParaRPr>
          </a:p>
          <a:p>
            <a:r>
              <a:rPr lang="en-US" sz="2400" b="1" dirty="0">
                <a:latin typeface="+mj-lt"/>
              </a:rPr>
              <a:t>-2</a:t>
            </a:r>
            <a:r>
              <a:rPr lang="el-GR" sz="2400" b="1" dirty="0">
                <a:latin typeface="+mj-lt"/>
              </a:rPr>
              <a:t>Δ</a:t>
            </a:r>
            <a:r>
              <a:rPr lang="de-DE" sz="2400" b="1" dirty="0">
                <a:latin typeface="+mj-lt"/>
              </a:rPr>
              <a:t>u		=	</a:t>
            </a:r>
            <a:r>
              <a:rPr lang="de-DE" sz="2400" b="1" dirty="0" err="1">
                <a:latin typeface="+mj-lt"/>
              </a:rPr>
              <a:t>g</a:t>
            </a:r>
            <a:r>
              <a:rPr lang="de-DE" sz="2400" b="1" baseline="-25000" dirty="0" err="1">
                <a:latin typeface="+mj-lt"/>
              </a:rPr>
              <a:t>y</a:t>
            </a:r>
            <a:r>
              <a:rPr lang="de-DE" sz="2400" b="1" baseline="-25000" dirty="0">
                <a:latin typeface="+mj-lt"/>
              </a:rPr>
              <a:t>       </a:t>
            </a:r>
            <a:r>
              <a:rPr lang="en-US" sz="2400" b="1" dirty="0"/>
              <a:t>–</a:t>
            </a:r>
            <a:r>
              <a:rPr lang="de-DE" sz="2400" b="1" dirty="0">
                <a:latin typeface="+mj-lt"/>
              </a:rPr>
              <a:t>     g</a:t>
            </a:r>
            <a:r>
              <a:rPr lang="en-US" sz="2400" b="1" baseline="-25000" dirty="0"/>
              <a:t>Y*</a:t>
            </a:r>
            <a:r>
              <a:rPr lang="en-US" sz="2400" b="1" dirty="0"/>
              <a:t>		(Growth Version)</a:t>
            </a:r>
          </a:p>
          <a:p>
            <a:endParaRPr lang="en-US" sz="2800" b="1" cap="small" baseline="-25000" dirty="0">
              <a:latin typeface="+mj-lt"/>
            </a:endParaRPr>
          </a:p>
          <a:p>
            <a:endParaRPr lang="en-US" sz="2400" cap="small" baseline="-25000" dirty="0">
              <a:latin typeface="+mj-lt"/>
            </a:endParaRPr>
          </a:p>
          <a:p>
            <a:r>
              <a:rPr lang="de-DE" sz="2400" dirty="0" err="1"/>
              <a:t>g</a:t>
            </a:r>
            <a:r>
              <a:rPr lang="de-DE" sz="2400" baseline="-25000" dirty="0" err="1"/>
              <a:t>y</a:t>
            </a:r>
            <a:r>
              <a:rPr lang="de-DE" sz="2400" dirty="0"/>
              <a:t>, g</a:t>
            </a:r>
            <a:r>
              <a:rPr lang="en-US" sz="2400" baseline="-25000" dirty="0"/>
              <a:t>Y*</a:t>
            </a:r>
            <a:r>
              <a:rPr lang="en-US" sz="2400" dirty="0"/>
              <a:t>: growth rates of actual and potential out respectively</a:t>
            </a:r>
          </a:p>
          <a:p>
            <a:r>
              <a:rPr lang="el-GR" sz="2400" dirty="0"/>
              <a:t>Δ</a:t>
            </a:r>
            <a:r>
              <a:rPr lang="de-DE" sz="2400" dirty="0"/>
              <a:t>u:	</a:t>
            </a:r>
            <a:r>
              <a:rPr lang="de-DE" sz="2400" dirty="0" err="1"/>
              <a:t>change</a:t>
            </a:r>
            <a:r>
              <a:rPr lang="de-DE" sz="2400" dirty="0"/>
              <a:t> in </a:t>
            </a:r>
            <a:r>
              <a:rPr lang="de-DE" sz="2400" dirty="0" err="1"/>
              <a:t>unemployment</a:t>
            </a:r>
            <a:r>
              <a:rPr lang="de-DE" sz="2400" dirty="0"/>
              <a:t> </a:t>
            </a:r>
            <a:r>
              <a:rPr lang="de-DE" sz="2400" dirty="0" err="1"/>
              <a:t>over</a:t>
            </a:r>
            <a:r>
              <a:rPr lang="de-DE" sz="2400" dirty="0"/>
              <a:t> time</a:t>
            </a:r>
            <a:endParaRPr lang="en-US" sz="2400" cap="small" baseline="-25000" dirty="0">
              <a:latin typeface="+mj-lt"/>
            </a:endParaRPr>
          </a:p>
        </p:txBody>
      </p:sp>
      <mc:AlternateContent xmlns:mc="http://schemas.openxmlformats.org/markup-compatibility/2006" xmlns:p14="http://schemas.microsoft.com/office/powerpoint/2010/main">
        <mc:Choice Requires="p14">
          <p:contentPart p14:bwMode="auto" r:id="rId3">
            <p14:nvContentPartPr>
              <p14:cNvPr id="4" name="Freihand 3">
                <a:extLst>
                  <a:ext uri="{FF2B5EF4-FFF2-40B4-BE49-F238E27FC236}">
                    <a16:creationId xmlns:a16="http://schemas.microsoft.com/office/drawing/2014/main" id="{398A9FC4-5A4A-4C1A-BEA5-BDF2A4C797C5}"/>
                  </a:ext>
                </a:extLst>
              </p14:cNvPr>
              <p14:cNvContentPartPr/>
              <p14:nvPr/>
            </p14:nvContentPartPr>
            <p14:xfrm>
              <a:off x="3179013" y="3191107"/>
              <a:ext cx="1994040" cy="693000"/>
            </p14:xfrm>
          </p:contentPart>
        </mc:Choice>
        <mc:Fallback xmlns="">
          <p:pic>
            <p:nvPicPr>
              <p:cNvPr id="4" name="Freihand 3">
                <a:extLst>
                  <a:ext uri="{FF2B5EF4-FFF2-40B4-BE49-F238E27FC236}">
                    <a16:creationId xmlns:a16="http://schemas.microsoft.com/office/drawing/2014/main" id="{398A9FC4-5A4A-4C1A-BEA5-BDF2A4C797C5}"/>
                  </a:ext>
                </a:extLst>
              </p:cNvPr>
              <p:cNvPicPr/>
              <p:nvPr/>
            </p:nvPicPr>
            <p:blipFill>
              <a:blip r:embed="rId4"/>
              <a:stretch>
                <a:fillRect/>
              </a:stretch>
            </p:blipFill>
            <p:spPr>
              <a:xfrm>
                <a:off x="3174693" y="3186787"/>
                <a:ext cx="2002680" cy="70164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8" name="Freihand 7">
                <a:extLst>
                  <a:ext uri="{FF2B5EF4-FFF2-40B4-BE49-F238E27FC236}">
                    <a16:creationId xmlns:a16="http://schemas.microsoft.com/office/drawing/2014/main" id="{96D389A8-C2B7-47E5-92EA-7C68246E6EA8}"/>
                  </a:ext>
                </a:extLst>
              </p14:cNvPr>
              <p14:cNvContentPartPr/>
              <p14:nvPr/>
            </p14:nvContentPartPr>
            <p14:xfrm>
              <a:off x="726333" y="3289027"/>
              <a:ext cx="295200" cy="510480"/>
            </p14:xfrm>
          </p:contentPart>
        </mc:Choice>
        <mc:Fallback xmlns="">
          <p:pic>
            <p:nvPicPr>
              <p:cNvPr id="8" name="Freihand 7">
                <a:extLst>
                  <a:ext uri="{FF2B5EF4-FFF2-40B4-BE49-F238E27FC236}">
                    <a16:creationId xmlns:a16="http://schemas.microsoft.com/office/drawing/2014/main" id="{96D389A8-C2B7-47E5-92EA-7C68246E6EA8}"/>
                  </a:ext>
                </a:extLst>
              </p:cNvPr>
              <p:cNvPicPr/>
              <p:nvPr/>
            </p:nvPicPr>
            <p:blipFill>
              <a:blip r:embed="rId6"/>
              <a:stretch>
                <a:fillRect/>
              </a:stretch>
            </p:blipFill>
            <p:spPr>
              <a:xfrm>
                <a:off x="722013" y="3284707"/>
                <a:ext cx="303840" cy="51912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1" name="Freihand 10">
                <a:extLst>
                  <a:ext uri="{FF2B5EF4-FFF2-40B4-BE49-F238E27FC236}">
                    <a16:creationId xmlns:a16="http://schemas.microsoft.com/office/drawing/2014/main" id="{C90C496C-7F5D-4813-8007-3E91B33B50B0}"/>
                  </a:ext>
                </a:extLst>
              </p14:cNvPr>
              <p14:cNvContentPartPr/>
              <p14:nvPr/>
            </p14:nvContentPartPr>
            <p14:xfrm>
              <a:off x="764493" y="3760627"/>
              <a:ext cx="5108400" cy="174600"/>
            </p14:xfrm>
          </p:contentPart>
        </mc:Choice>
        <mc:Fallback xmlns="">
          <p:pic>
            <p:nvPicPr>
              <p:cNvPr id="11" name="Freihand 10">
                <a:extLst>
                  <a:ext uri="{FF2B5EF4-FFF2-40B4-BE49-F238E27FC236}">
                    <a16:creationId xmlns:a16="http://schemas.microsoft.com/office/drawing/2014/main" id="{C90C496C-7F5D-4813-8007-3E91B33B50B0}"/>
                  </a:ext>
                </a:extLst>
              </p:cNvPr>
              <p:cNvPicPr/>
              <p:nvPr/>
            </p:nvPicPr>
            <p:blipFill>
              <a:blip r:embed="rId8"/>
              <a:stretch>
                <a:fillRect/>
              </a:stretch>
            </p:blipFill>
            <p:spPr>
              <a:xfrm>
                <a:off x="760173" y="3756307"/>
                <a:ext cx="5117040" cy="18324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3" name="Freihand 12">
                <a:extLst>
                  <a:ext uri="{FF2B5EF4-FFF2-40B4-BE49-F238E27FC236}">
                    <a16:creationId xmlns:a16="http://schemas.microsoft.com/office/drawing/2014/main" id="{1407FA14-50F9-433D-9185-B7A37F1DA85F}"/>
                  </a:ext>
                </a:extLst>
              </p14:cNvPr>
              <p14:cNvContentPartPr/>
              <p14:nvPr/>
            </p14:nvContentPartPr>
            <p14:xfrm>
              <a:off x="3167493" y="3115507"/>
              <a:ext cx="2516040" cy="944640"/>
            </p14:xfrm>
          </p:contentPart>
        </mc:Choice>
        <mc:Fallback xmlns="">
          <p:pic>
            <p:nvPicPr>
              <p:cNvPr id="13" name="Freihand 12">
                <a:extLst>
                  <a:ext uri="{FF2B5EF4-FFF2-40B4-BE49-F238E27FC236}">
                    <a16:creationId xmlns:a16="http://schemas.microsoft.com/office/drawing/2014/main" id="{1407FA14-50F9-433D-9185-B7A37F1DA85F}"/>
                  </a:ext>
                </a:extLst>
              </p:cNvPr>
              <p:cNvPicPr/>
              <p:nvPr/>
            </p:nvPicPr>
            <p:blipFill>
              <a:blip r:embed="rId10"/>
              <a:stretch>
                <a:fillRect/>
              </a:stretch>
            </p:blipFill>
            <p:spPr>
              <a:xfrm>
                <a:off x="3163173" y="3111187"/>
                <a:ext cx="2524680" cy="95328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7" name="Freihand 16">
                <a:extLst>
                  <a:ext uri="{FF2B5EF4-FFF2-40B4-BE49-F238E27FC236}">
                    <a16:creationId xmlns:a16="http://schemas.microsoft.com/office/drawing/2014/main" id="{667F30E4-D48D-4262-A6AC-80D30E923533}"/>
                  </a:ext>
                </a:extLst>
              </p14:cNvPr>
              <p14:cNvContentPartPr/>
              <p14:nvPr/>
            </p14:nvContentPartPr>
            <p14:xfrm>
              <a:off x="704733" y="4773307"/>
              <a:ext cx="264960" cy="408600"/>
            </p14:xfrm>
          </p:contentPart>
        </mc:Choice>
        <mc:Fallback xmlns="">
          <p:pic>
            <p:nvPicPr>
              <p:cNvPr id="17" name="Freihand 16">
                <a:extLst>
                  <a:ext uri="{FF2B5EF4-FFF2-40B4-BE49-F238E27FC236}">
                    <a16:creationId xmlns:a16="http://schemas.microsoft.com/office/drawing/2014/main" id="{667F30E4-D48D-4262-A6AC-80D30E923533}"/>
                  </a:ext>
                </a:extLst>
              </p:cNvPr>
              <p:cNvPicPr/>
              <p:nvPr/>
            </p:nvPicPr>
            <p:blipFill>
              <a:blip r:embed="rId12"/>
              <a:stretch>
                <a:fillRect/>
              </a:stretch>
            </p:blipFill>
            <p:spPr>
              <a:xfrm>
                <a:off x="700413" y="4768987"/>
                <a:ext cx="273600" cy="41724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9" name="Freihand 18">
                <a:extLst>
                  <a:ext uri="{FF2B5EF4-FFF2-40B4-BE49-F238E27FC236}">
                    <a16:creationId xmlns:a16="http://schemas.microsoft.com/office/drawing/2014/main" id="{51976A11-F630-42D4-9845-4A83719BEBA0}"/>
                  </a:ext>
                </a:extLst>
              </p14:cNvPr>
              <p14:cNvContentPartPr/>
              <p14:nvPr/>
            </p14:nvContentPartPr>
            <p14:xfrm>
              <a:off x="727053" y="4847467"/>
              <a:ext cx="194760" cy="372600"/>
            </p14:xfrm>
          </p:contentPart>
        </mc:Choice>
        <mc:Fallback xmlns="">
          <p:pic>
            <p:nvPicPr>
              <p:cNvPr id="19" name="Freihand 18">
                <a:extLst>
                  <a:ext uri="{FF2B5EF4-FFF2-40B4-BE49-F238E27FC236}">
                    <a16:creationId xmlns:a16="http://schemas.microsoft.com/office/drawing/2014/main" id="{51976A11-F630-42D4-9845-4A83719BEBA0}"/>
                  </a:ext>
                </a:extLst>
              </p:cNvPr>
              <p:cNvPicPr/>
              <p:nvPr/>
            </p:nvPicPr>
            <p:blipFill>
              <a:blip r:embed="rId14"/>
              <a:stretch>
                <a:fillRect/>
              </a:stretch>
            </p:blipFill>
            <p:spPr>
              <a:xfrm>
                <a:off x="722733" y="4843147"/>
                <a:ext cx="203400" cy="38124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21" name="Freihand 20">
                <a:extLst>
                  <a:ext uri="{FF2B5EF4-FFF2-40B4-BE49-F238E27FC236}">
                    <a16:creationId xmlns:a16="http://schemas.microsoft.com/office/drawing/2014/main" id="{BC47CE57-85FF-4FD5-9A86-834C3C127F5A}"/>
                  </a:ext>
                </a:extLst>
              </p14:cNvPr>
              <p14:cNvContentPartPr/>
              <p14:nvPr/>
            </p14:nvContentPartPr>
            <p14:xfrm>
              <a:off x="693573" y="4815067"/>
              <a:ext cx="196560" cy="441360"/>
            </p14:xfrm>
          </p:contentPart>
        </mc:Choice>
        <mc:Fallback xmlns="">
          <p:pic>
            <p:nvPicPr>
              <p:cNvPr id="21" name="Freihand 20">
                <a:extLst>
                  <a:ext uri="{FF2B5EF4-FFF2-40B4-BE49-F238E27FC236}">
                    <a16:creationId xmlns:a16="http://schemas.microsoft.com/office/drawing/2014/main" id="{BC47CE57-85FF-4FD5-9A86-834C3C127F5A}"/>
                  </a:ext>
                </a:extLst>
              </p:cNvPr>
              <p:cNvPicPr/>
              <p:nvPr/>
            </p:nvPicPr>
            <p:blipFill>
              <a:blip r:embed="rId16"/>
              <a:stretch>
                <a:fillRect/>
              </a:stretch>
            </p:blipFill>
            <p:spPr>
              <a:xfrm>
                <a:off x="689253" y="4810747"/>
                <a:ext cx="205200" cy="4500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26" name="Freihand 25">
                <a:extLst>
                  <a:ext uri="{FF2B5EF4-FFF2-40B4-BE49-F238E27FC236}">
                    <a16:creationId xmlns:a16="http://schemas.microsoft.com/office/drawing/2014/main" id="{55B59655-9B40-441F-99F4-EB78A47D7C44}"/>
                  </a:ext>
                </a:extLst>
              </p14:cNvPr>
              <p14:cNvContentPartPr/>
              <p14:nvPr/>
            </p14:nvContentPartPr>
            <p14:xfrm>
              <a:off x="3339213" y="5206387"/>
              <a:ext cx="2048040" cy="140760"/>
            </p14:xfrm>
          </p:contentPart>
        </mc:Choice>
        <mc:Fallback xmlns="">
          <p:pic>
            <p:nvPicPr>
              <p:cNvPr id="26" name="Freihand 25">
                <a:extLst>
                  <a:ext uri="{FF2B5EF4-FFF2-40B4-BE49-F238E27FC236}">
                    <a16:creationId xmlns:a16="http://schemas.microsoft.com/office/drawing/2014/main" id="{55B59655-9B40-441F-99F4-EB78A47D7C44}"/>
                  </a:ext>
                </a:extLst>
              </p:cNvPr>
              <p:cNvPicPr/>
              <p:nvPr/>
            </p:nvPicPr>
            <p:blipFill>
              <a:blip r:embed="rId18"/>
              <a:stretch>
                <a:fillRect/>
              </a:stretch>
            </p:blipFill>
            <p:spPr>
              <a:xfrm>
                <a:off x="3334893" y="5202067"/>
                <a:ext cx="2056680" cy="1494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27" name="Freihand 26">
                <a:extLst>
                  <a:ext uri="{FF2B5EF4-FFF2-40B4-BE49-F238E27FC236}">
                    <a16:creationId xmlns:a16="http://schemas.microsoft.com/office/drawing/2014/main" id="{FD566E76-8F1F-4B42-8A40-566342EC7216}"/>
                  </a:ext>
                </a:extLst>
              </p14:cNvPr>
              <p14:cNvContentPartPr/>
              <p14:nvPr/>
            </p14:nvContentPartPr>
            <p14:xfrm>
              <a:off x="4518213" y="4727587"/>
              <a:ext cx="710280" cy="713880"/>
            </p14:xfrm>
          </p:contentPart>
        </mc:Choice>
        <mc:Fallback xmlns="">
          <p:pic>
            <p:nvPicPr>
              <p:cNvPr id="27" name="Freihand 26">
                <a:extLst>
                  <a:ext uri="{FF2B5EF4-FFF2-40B4-BE49-F238E27FC236}">
                    <a16:creationId xmlns:a16="http://schemas.microsoft.com/office/drawing/2014/main" id="{FD566E76-8F1F-4B42-8A40-566342EC7216}"/>
                  </a:ext>
                </a:extLst>
              </p:cNvPr>
              <p:cNvPicPr/>
              <p:nvPr/>
            </p:nvPicPr>
            <p:blipFill>
              <a:blip r:embed="rId20"/>
              <a:stretch>
                <a:fillRect/>
              </a:stretch>
            </p:blipFill>
            <p:spPr>
              <a:xfrm>
                <a:off x="4513893" y="4723267"/>
                <a:ext cx="718920" cy="72252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28" name="Freihand 27">
                <a:extLst>
                  <a:ext uri="{FF2B5EF4-FFF2-40B4-BE49-F238E27FC236}">
                    <a16:creationId xmlns:a16="http://schemas.microsoft.com/office/drawing/2014/main" id="{54514F70-3DD3-4B67-870A-B833D585351E}"/>
                  </a:ext>
                </a:extLst>
              </p14:cNvPr>
              <p14:cNvContentPartPr/>
              <p14:nvPr/>
            </p14:nvContentPartPr>
            <p14:xfrm>
              <a:off x="4556013" y="4685107"/>
              <a:ext cx="732960" cy="672840"/>
            </p14:xfrm>
          </p:contentPart>
        </mc:Choice>
        <mc:Fallback xmlns="">
          <p:pic>
            <p:nvPicPr>
              <p:cNvPr id="28" name="Freihand 27">
                <a:extLst>
                  <a:ext uri="{FF2B5EF4-FFF2-40B4-BE49-F238E27FC236}">
                    <a16:creationId xmlns:a16="http://schemas.microsoft.com/office/drawing/2014/main" id="{54514F70-3DD3-4B67-870A-B833D585351E}"/>
                  </a:ext>
                </a:extLst>
              </p:cNvPr>
              <p:cNvPicPr/>
              <p:nvPr/>
            </p:nvPicPr>
            <p:blipFill>
              <a:blip r:embed="rId22"/>
              <a:stretch>
                <a:fillRect/>
              </a:stretch>
            </p:blipFill>
            <p:spPr>
              <a:xfrm>
                <a:off x="4551693" y="4680787"/>
                <a:ext cx="741600" cy="68148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58" name="Freihand 57">
                <a:extLst>
                  <a:ext uri="{FF2B5EF4-FFF2-40B4-BE49-F238E27FC236}">
                    <a16:creationId xmlns:a16="http://schemas.microsoft.com/office/drawing/2014/main" id="{6B29B863-987E-461E-A1DE-D1D01B24C83B}"/>
                  </a:ext>
                </a:extLst>
              </p14:cNvPr>
              <p14:cNvContentPartPr/>
              <p14:nvPr/>
            </p14:nvContentPartPr>
            <p14:xfrm>
              <a:off x="679173" y="4696267"/>
              <a:ext cx="217440" cy="476280"/>
            </p14:xfrm>
          </p:contentPart>
        </mc:Choice>
        <mc:Fallback xmlns="">
          <p:pic>
            <p:nvPicPr>
              <p:cNvPr id="58" name="Freihand 57">
                <a:extLst>
                  <a:ext uri="{FF2B5EF4-FFF2-40B4-BE49-F238E27FC236}">
                    <a16:creationId xmlns:a16="http://schemas.microsoft.com/office/drawing/2014/main" id="{6B29B863-987E-461E-A1DE-D1D01B24C83B}"/>
                  </a:ext>
                </a:extLst>
              </p:cNvPr>
              <p:cNvPicPr/>
              <p:nvPr/>
            </p:nvPicPr>
            <p:blipFill>
              <a:blip r:embed="rId24"/>
              <a:stretch>
                <a:fillRect/>
              </a:stretch>
            </p:blipFill>
            <p:spPr>
              <a:xfrm>
                <a:off x="674853" y="4691947"/>
                <a:ext cx="226080" cy="48492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60" name="Freihand 59">
                <a:extLst>
                  <a:ext uri="{FF2B5EF4-FFF2-40B4-BE49-F238E27FC236}">
                    <a16:creationId xmlns:a16="http://schemas.microsoft.com/office/drawing/2014/main" id="{85598D78-282B-4B23-B487-F9A16F7B9B98}"/>
                  </a:ext>
                </a:extLst>
              </p14:cNvPr>
              <p14:cNvContentPartPr/>
              <p14:nvPr/>
            </p14:nvContentPartPr>
            <p14:xfrm>
              <a:off x="4215093" y="4656307"/>
              <a:ext cx="899640" cy="847440"/>
            </p14:xfrm>
          </p:contentPart>
        </mc:Choice>
        <mc:Fallback xmlns="">
          <p:pic>
            <p:nvPicPr>
              <p:cNvPr id="60" name="Freihand 59">
                <a:extLst>
                  <a:ext uri="{FF2B5EF4-FFF2-40B4-BE49-F238E27FC236}">
                    <a16:creationId xmlns:a16="http://schemas.microsoft.com/office/drawing/2014/main" id="{85598D78-282B-4B23-B487-F9A16F7B9B98}"/>
                  </a:ext>
                </a:extLst>
              </p:cNvPr>
              <p:cNvPicPr/>
              <p:nvPr/>
            </p:nvPicPr>
            <p:blipFill>
              <a:blip r:embed="rId26"/>
              <a:stretch>
                <a:fillRect/>
              </a:stretch>
            </p:blipFill>
            <p:spPr>
              <a:xfrm>
                <a:off x="4210773" y="4651987"/>
                <a:ext cx="908280" cy="856080"/>
              </a:xfrm>
              <a:prstGeom prst="rect">
                <a:avLst/>
              </a:prstGeom>
            </p:spPr>
          </p:pic>
        </mc:Fallback>
      </mc:AlternateContent>
      <p:grpSp>
        <p:nvGrpSpPr>
          <p:cNvPr id="80" name="Gruppieren 79">
            <a:extLst>
              <a:ext uri="{FF2B5EF4-FFF2-40B4-BE49-F238E27FC236}">
                <a16:creationId xmlns:a16="http://schemas.microsoft.com/office/drawing/2014/main" id="{69B7CB67-41C9-4908-AB95-334505E47F06}"/>
              </a:ext>
            </a:extLst>
          </p:cNvPr>
          <p:cNvGrpSpPr/>
          <p:nvPr/>
        </p:nvGrpSpPr>
        <p:grpSpPr>
          <a:xfrm>
            <a:off x="358773" y="3313507"/>
            <a:ext cx="8515080" cy="2393640"/>
            <a:chOff x="358773" y="3313507"/>
            <a:chExt cx="8515080" cy="2393640"/>
          </a:xfrm>
        </p:grpSpPr>
        <mc:AlternateContent xmlns:mc="http://schemas.openxmlformats.org/markup-compatibility/2006" xmlns:p14="http://schemas.microsoft.com/office/powerpoint/2010/main">
          <mc:Choice Requires="p14">
            <p:contentPart p14:bwMode="auto" r:id="rId27">
              <p14:nvContentPartPr>
                <p14:cNvPr id="5" name="Freihand 4">
                  <a:extLst>
                    <a:ext uri="{FF2B5EF4-FFF2-40B4-BE49-F238E27FC236}">
                      <a16:creationId xmlns:a16="http://schemas.microsoft.com/office/drawing/2014/main" id="{A40D3547-FE24-4F5D-83B7-056385342BD7}"/>
                    </a:ext>
                  </a:extLst>
                </p14:cNvPr>
                <p14:cNvContentPartPr/>
                <p14:nvPr/>
              </p14:nvContentPartPr>
              <p14:xfrm>
                <a:off x="777453" y="3705907"/>
                <a:ext cx="1209240" cy="77760"/>
              </p14:xfrm>
            </p:contentPart>
          </mc:Choice>
          <mc:Fallback xmlns="">
            <p:pic>
              <p:nvPicPr>
                <p:cNvPr id="5" name="Freihand 4">
                  <a:extLst>
                    <a:ext uri="{FF2B5EF4-FFF2-40B4-BE49-F238E27FC236}">
                      <a16:creationId xmlns:a16="http://schemas.microsoft.com/office/drawing/2014/main" id="{A40D3547-FE24-4F5D-83B7-056385342BD7}"/>
                    </a:ext>
                  </a:extLst>
                </p:cNvPr>
                <p:cNvPicPr/>
                <p:nvPr/>
              </p:nvPicPr>
              <p:blipFill>
                <a:blip r:embed="rId28"/>
                <a:stretch>
                  <a:fillRect/>
                </a:stretch>
              </p:blipFill>
              <p:spPr>
                <a:xfrm>
                  <a:off x="773133" y="3701587"/>
                  <a:ext cx="1217880" cy="8640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6" name="Freihand 5">
                  <a:extLst>
                    <a:ext uri="{FF2B5EF4-FFF2-40B4-BE49-F238E27FC236}">
                      <a16:creationId xmlns:a16="http://schemas.microsoft.com/office/drawing/2014/main" id="{45560865-7CCA-4898-8043-455447EF1BC3}"/>
                    </a:ext>
                  </a:extLst>
                </p14:cNvPr>
                <p14:cNvContentPartPr/>
                <p14:nvPr/>
              </p14:nvContentPartPr>
              <p14:xfrm>
                <a:off x="701133" y="3313507"/>
                <a:ext cx="348120" cy="565200"/>
              </p14:xfrm>
            </p:contentPart>
          </mc:Choice>
          <mc:Fallback xmlns="">
            <p:pic>
              <p:nvPicPr>
                <p:cNvPr id="6" name="Freihand 5">
                  <a:extLst>
                    <a:ext uri="{FF2B5EF4-FFF2-40B4-BE49-F238E27FC236}">
                      <a16:creationId xmlns:a16="http://schemas.microsoft.com/office/drawing/2014/main" id="{45560865-7CCA-4898-8043-455447EF1BC3}"/>
                    </a:ext>
                  </a:extLst>
                </p:cNvPr>
                <p:cNvPicPr/>
                <p:nvPr/>
              </p:nvPicPr>
              <p:blipFill>
                <a:blip r:embed="rId30"/>
                <a:stretch>
                  <a:fillRect/>
                </a:stretch>
              </p:blipFill>
              <p:spPr>
                <a:xfrm>
                  <a:off x="696813" y="3309187"/>
                  <a:ext cx="356760" cy="57384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14" name="Freihand 13">
                  <a:extLst>
                    <a:ext uri="{FF2B5EF4-FFF2-40B4-BE49-F238E27FC236}">
                      <a16:creationId xmlns:a16="http://schemas.microsoft.com/office/drawing/2014/main" id="{D06D968E-49E6-4480-BC98-AC98D880CECA}"/>
                    </a:ext>
                  </a:extLst>
                </p14:cNvPr>
                <p14:cNvContentPartPr/>
                <p14:nvPr/>
              </p14:nvContentPartPr>
              <p14:xfrm>
                <a:off x="549573" y="4699507"/>
                <a:ext cx="15120" cy="29520"/>
              </p14:xfrm>
            </p:contentPart>
          </mc:Choice>
          <mc:Fallback xmlns="">
            <p:pic>
              <p:nvPicPr>
                <p:cNvPr id="14" name="Freihand 13">
                  <a:extLst>
                    <a:ext uri="{FF2B5EF4-FFF2-40B4-BE49-F238E27FC236}">
                      <a16:creationId xmlns:a16="http://schemas.microsoft.com/office/drawing/2014/main" id="{D06D968E-49E6-4480-BC98-AC98D880CECA}"/>
                    </a:ext>
                  </a:extLst>
                </p:cNvPr>
                <p:cNvPicPr/>
                <p:nvPr/>
              </p:nvPicPr>
              <p:blipFill>
                <a:blip r:embed="rId32"/>
                <a:stretch>
                  <a:fillRect/>
                </a:stretch>
              </p:blipFill>
              <p:spPr>
                <a:xfrm>
                  <a:off x="545253" y="4695187"/>
                  <a:ext cx="23760" cy="3816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15" name="Freihand 14">
                  <a:extLst>
                    <a:ext uri="{FF2B5EF4-FFF2-40B4-BE49-F238E27FC236}">
                      <a16:creationId xmlns:a16="http://schemas.microsoft.com/office/drawing/2014/main" id="{F2B4B2AF-1BCD-4D14-B847-4033E9819D0E}"/>
                    </a:ext>
                  </a:extLst>
                </p14:cNvPr>
                <p14:cNvContentPartPr/>
                <p14:nvPr/>
              </p14:nvContentPartPr>
              <p14:xfrm>
                <a:off x="358773" y="4536067"/>
                <a:ext cx="4888800" cy="871920"/>
              </p14:xfrm>
            </p:contentPart>
          </mc:Choice>
          <mc:Fallback xmlns="">
            <p:pic>
              <p:nvPicPr>
                <p:cNvPr id="15" name="Freihand 14">
                  <a:extLst>
                    <a:ext uri="{FF2B5EF4-FFF2-40B4-BE49-F238E27FC236}">
                      <a16:creationId xmlns:a16="http://schemas.microsoft.com/office/drawing/2014/main" id="{F2B4B2AF-1BCD-4D14-B847-4033E9819D0E}"/>
                    </a:ext>
                  </a:extLst>
                </p:cNvPr>
                <p:cNvPicPr/>
                <p:nvPr/>
              </p:nvPicPr>
              <p:blipFill>
                <a:blip r:embed="rId34"/>
                <a:stretch>
                  <a:fillRect/>
                </a:stretch>
              </p:blipFill>
              <p:spPr>
                <a:xfrm>
                  <a:off x="354453" y="4531747"/>
                  <a:ext cx="4897440" cy="88056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23" name="Freihand 22">
                  <a:extLst>
                    <a:ext uri="{FF2B5EF4-FFF2-40B4-BE49-F238E27FC236}">
                      <a16:creationId xmlns:a16="http://schemas.microsoft.com/office/drawing/2014/main" id="{406F5CD2-C8FF-47A0-93EC-814028CF4CAE}"/>
                    </a:ext>
                  </a:extLst>
                </p14:cNvPr>
                <p14:cNvContentPartPr/>
                <p14:nvPr/>
              </p14:nvContentPartPr>
              <p14:xfrm>
                <a:off x="695373" y="5135467"/>
                <a:ext cx="334080" cy="13680"/>
              </p14:xfrm>
            </p:contentPart>
          </mc:Choice>
          <mc:Fallback xmlns="">
            <p:pic>
              <p:nvPicPr>
                <p:cNvPr id="23" name="Freihand 22">
                  <a:extLst>
                    <a:ext uri="{FF2B5EF4-FFF2-40B4-BE49-F238E27FC236}">
                      <a16:creationId xmlns:a16="http://schemas.microsoft.com/office/drawing/2014/main" id="{406F5CD2-C8FF-47A0-93EC-814028CF4CAE}"/>
                    </a:ext>
                  </a:extLst>
                </p:cNvPr>
                <p:cNvPicPr/>
                <p:nvPr/>
              </p:nvPicPr>
              <p:blipFill>
                <a:blip r:embed="rId36"/>
                <a:stretch>
                  <a:fillRect/>
                </a:stretch>
              </p:blipFill>
              <p:spPr>
                <a:xfrm>
                  <a:off x="691053" y="5131147"/>
                  <a:ext cx="342720" cy="2232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24" name="Freihand 23">
                  <a:extLst>
                    <a:ext uri="{FF2B5EF4-FFF2-40B4-BE49-F238E27FC236}">
                      <a16:creationId xmlns:a16="http://schemas.microsoft.com/office/drawing/2014/main" id="{2511472F-4781-45BF-836C-A0F89AA3DB9A}"/>
                    </a:ext>
                  </a:extLst>
                </p14:cNvPr>
                <p14:cNvContentPartPr/>
                <p14:nvPr/>
              </p14:nvContentPartPr>
              <p14:xfrm>
                <a:off x="503133" y="4638307"/>
                <a:ext cx="1215720" cy="651960"/>
              </p14:xfrm>
            </p:contentPart>
          </mc:Choice>
          <mc:Fallback xmlns="">
            <p:pic>
              <p:nvPicPr>
                <p:cNvPr id="24" name="Freihand 23">
                  <a:extLst>
                    <a:ext uri="{FF2B5EF4-FFF2-40B4-BE49-F238E27FC236}">
                      <a16:creationId xmlns:a16="http://schemas.microsoft.com/office/drawing/2014/main" id="{2511472F-4781-45BF-836C-A0F89AA3DB9A}"/>
                    </a:ext>
                  </a:extLst>
                </p:cNvPr>
                <p:cNvPicPr/>
                <p:nvPr/>
              </p:nvPicPr>
              <p:blipFill>
                <a:blip r:embed="rId38"/>
                <a:stretch>
                  <a:fillRect/>
                </a:stretch>
              </p:blipFill>
              <p:spPr>
                <a:xfrm>
                  <a:off x="498813" y="4633987"/>
                  <a:ext cx="1224360" cy="66060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29" name="Freihand 28">
                  <a:extLst>
                    <a:ext uri="{FF2B5EF4-FFF2-40B4-BE49-F238E27FC236}">
                      <a16:creationId xmlns:a16="http://schemas.microsoft.com/office/drawing/2014/main" id="{C8B77B05-BC96-4606-8D1D-70FFBC170FAB}"/>
                    </a:ext>
                  </a:extLst>
                </p14:cNvPr>
                <p14:cNvContentPartPr/>
                <p14:nvPr/>
              </p14:nvContentPartPr>
              <p14:xfrm>
                <a:off x="430053" y="4533907"/>
                <a:ext cx="4892400" cy="1049760"/>
              </p14:xfrm>
            </p:contentPart>
          </mc:Choice>
          <mc:Fallback xmlns="">
            <p:pic>
              <p:nvPicPr>
                <p:cNvPr id="29" name="Freihand 28">
                  <a:extLst>
                    <a:ext uri="{FF2B5EF4-FFF2-40B4-BE49-F238E27FC236}">
                      <a16:creationId xmlns:a16="http://schemas.microsoft.com/office/drawing/2014/main" id="{C8B77B05-BC96-4606-8D1D-70FFBC170FAB}"/>
                    </a:ext>
                  </a:extLst>
                </p:cNvPr>
                <p:cNvPicPr/>
                <p:nvPr/>
              </p:nvPicPr>
              <p:blipFill>
                <a:blip r:embed="rId40"/>
                <a:stretch>
                  <a:fillRect/>
                </a:stretch>
              </p:blipFill>
              <p:spPr>
                <a:xfrm>
                  <a:off x="425733" y="4529587"/>
                  <a:ext cx="4901040" cy="105840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31" name="Freihand 30">
                  <a:extLst>
                    <a:ext uri="{FF2B5EF4-FFF2-40B4-BE49-F238E27FC236}">
                      <a16:creationId xmlns:a16="http://schemas.microsoft.com/office/drawing/2014/main" id="{62AD716B-DFA6-4F0A-A989-A60DFF0AF78F}"/>
                    </a:ext>
                  </a:extLst>
                </p14:cNvPr>
                <p14:cNvContentPartPr/>
                <p14:nvPr/>
              </p14:nvContentPartPr>
              <p14:xfrm>
                <a:off x="792933" y="4514827"/>
                <a:ext cx="715320" cy="825480"/>
              </p14:xfrm>
            </p:contentPart>
          </mc:Choice>
          <mc:Fallback xmlns="">
            <p:pic>
              <p:nvPicPr>
                <p:cNvPr id="31" name="Freihand 30">
                  <a:extLst>
                    <a:ext uri="{FF2B5EF4-FFF2-40B4-BE49-F238E27FC236}">
                      <a16:creationId xmlns:a16="http://schemas.microsoft.com/office/drawing/2014/main" id="{62AD716B-DFA6-4F0A-A989-A60DFF0AF78F}"/>
                    </a:ext>
                  </a:extLst>
                </p:cNvPr>
                <p:cNvPicPr/>
                <p:nvPr/>
              </p:nvPicPr>
              <p:blipFill>
                <a:blip r:embed="rId42"/>
                <a:stretch>
                  <a:fillRect/>
                </a:stretch>
              </p:blipFill>
              <p:spPr>
                <a:xfrm>
                  <a:off x="788613" y="4510507"/>
                  <a:ext cx="723960" cy="83412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33" name="Freihand 32">
                  <a:extLst>
                    <a:ext uri="{FF2B5EF4-FFF2-40B4-BE49-F238E27FC236}">
                      <a16:creationId xmlns:a16="http://schemas.microsoft.com/office/drawing/2014/main" id="{1475A1FE-5140-4791-B74A-E3E94547A8C3}"/>
                    </a:ext>
                  </a:extLst>
                </p14:cNvPr>
                <p14:cNvContentPartPr/>
                <p14:nvPr/>
              </p14:nvContentPartPr>
              <p14:xfrm>
                <a:off x="1241493" y="4264987"/>
                <a:ext cx="138960" cy="329400"/>
              </p14:xfrm>
            </p:contentPart>
          </mc:Choice>
          <mc:Fallback xmlns="">
            <p:pic>
              <p:nvPicPr>
                <p:cNvPr id="33" name="Freihand 32">
                  <a:extLst>
                    <a:ext uri="{FF2B5EF4-FFF2-40B4-BE49-F238E27FC236}">
                      <a16:creationId xmlns:a16="http://schemas.microsoft.com/office/drawing/2014/main" id="{1475A1FE-5140-4791-B74A-E3E94547A8C3}"/>
                    </a:ext>
                  </a:extLst>
                </p:cNvPr>
                <p:cNvPicPr/>
                <p:nvPr/>
              </p:nvPicPr>
              <p:blipFill>
                <a:blip r:embed="rId44"/>
                <a:stretch>
                  <a:fillRect/>
                </a:stretch>
              </p:blipFill>
              <p:spPr>
                <a:xfrm>
                  <a:off x="1237173" y="4260667"/>
                  <a:ext cx="147600" cy="33804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34" name="Freihand 33">
                  <a:extLst>
                    <a:ext uri="{FF2B5EF4-FFF2-40B4-BE49-F238E27FC236}">
                      <a16:creationId xmlns:a16="http://schemas.microsoft.com/office/drawing/2014/main" id="{05ECFB20-1B5B-438E-AC59-9751BC74380C}"/>
                    </a:ext>
                  </a:extLst>
                </p14:cNvPr>
                <p14:cNvContentPartPr/>
                <p14:nvPr/>
              </p14:nvContentPartPr>
              <p14:xfrm>
                <a:off x="1166973" y="4472707"/>
                <a:ext cx="276120" cy="275040"/>
              </p14:xfrm>
            </p:contentPart>
          </mc:Choice>
          <mc:Fallback xmlns="">
            <p:pic>
              <p:nvPicPr>
                <p:cNvPr id="34" name="Freihand 33">
                  <a:extLst>
                    <a:ext uri="{FF2B5EF4-FFF2-40B4-BE49-F238E27FC236}">
                      <a16:creationId xmlns:a16="http://schemas.microsoft.com/office/drawing/2014/main" id="{05ECFB20-1B5B-438E-AC59-9751BC74380C}"/>
                    </a:ext>
                  </a:extLst>
                </p:cNvPr>
                <p:cNvPicPr/>
                <p:nvPr/>
              </p:nvPicPr>
              <p:blipFill>
                <a:blip r:embed="rId46"/>
                <a:stretch>
                  <a:fillRect/>
                </a:stretch>
              </p:blipFill>
              <p:spPr>
                <a:xfrm>
                  <a:off x="1162653" y="4468387"/>
                  <a:ext cx="284760" cy="28368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35" name="Freihand 34">
                  <a:extLst>
                    <a:ext uri="{FF2B5EF4-FFF2-40B4-BE49-F238E27FC236}">
                      <a16:creationId xmlns:a16="http://schemas.microsoft.com/office/drawing/2014/main" id="{A5599403-281B-4C09-B80F-5921C1B32515}"/>
                    </a:ext>
                  </a:extLst>
                </p14:cNvPr>
                <p14:cNvContentPartPr/>
                <p14:nvPr/>
              </p14:nvContentPartPr>
              <p14:xfrm>
                <a:off x="1070853" y="4071667"/>
                <a:ext cx="165240" cy="216000"/>
              </p14:xfrm>
            </p:contentPart>
          </mc:Choice>
          <mc:Fallback xmlns="">
            <p:pic>
              <p:nvPicPr>
                <p:cNvPr id="35" name="Freihand 34">
                  <a:extLst>
                    <a:ext uri="{FF2B5EF4-FFF2-40B4-BE49-F238E27FC236}">
                      <a16:creationId xmlns:a16="http://schemas.microsoft.com/office/drawing/2014/main" id="{A5599403-281B-4C09-B80F-5921C1B32515}"/>
                    </a:ext>
                  </a:extLst>
                </p:cNvPr>
                <p:cNvPicPr/>
                <p:nvPr/>
              </p:nvPicPr>
              <p:blipFill>
                <a:blip r:embed="rId48"/>
                <a:stretch>
                  <a:fillRect/>
                </a:stretch>
              </p:blipFill>
              <p:spPr>
                <a:xfrm>
                  <a:off x="1066533" y="4067347"/>
                  <a:ext cx="173880" cy="22464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36" name="Freihand 35">
                  <a:extLst>
                    <a:ext uri="{FF2B5EF4-FFF2-40B4-BE49-F238E27FC236}">
                      <a16:creationId xmlns:a16="http://schemas.microsoft.com/office/drawing/2014/main" id="{A8FD11B3-9885-4613-A35E-1418AEF51A52}"/>
                    </a:ext>
                  </a:extLst>
                </p14:cNvPr>
                <p14:cNvContentPartPr/>
                <p14:nvPr/>
              </p14:nvContentPartPr>
              <p14:xfrm>
                <a:off x="1150053" y="4178587"/>
                <a:ext cx="98280" cy="67320"/>
              </p14:xfrm>
            </p:contentPart>
          </mc:Choice>
          <mc:Fallback xmlns="">
            <p:pic>
              <p:nvPicPr>
                <p:cNvPr id="36" name="Freihand 35">
                  <a:extLst>
                    <a:ext uri="{FF2B5EF4-FFF2-40B4-BE49-F238E27FC236}">
                      <a16:creationId xmlns:a16="http://schemas.microsoft.com/office/drawing/2014/main" id="{A8FD11B3-9885-4613-A35E-1418AEF51A52}"/>
                    </a:ext>
                  </a:extLst>
                </p:cNvPr>
                <p:cNvPicPr/>
                <p:nvPr/>
              </p:nvPicPr>
              <p:blipFill>
                <a:blip r:embed="rId50"/>
                <a:stretch>
                  <a:fillRect/>
                </a:stretch>
              </p:blipFill>
              <p:spPr>
                <a:xfrm>
                  <a:off x="1145733" y="4174267"/>
                  <a:ext cx="106920" cy="7596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37" name="Freihand 36">
                  <a:extLst>
                    <a:ext uri="{FF2B5EF4-FFF2-40B4-BE49-F238E27FC236}">
                      <a16:creationId xmlns:a16="http://schemas.microsoft.com/office/drawing/2014/main" id="{DF2801D5-769E-4890-8932-A352065D2DFC}"/>
                    </a:ext>
                  </a:extLst>
                </p14:cNvPr>
                <p14:cNvContentPartPr/>
                <p14:nvPr/>
              </p14:nvContentPartPr>
              <p14:xfrm>
                <a:off x="1254453" y="4169587"/>
                <a:ext cx="129240" cy="70200"/>
              </p14:xfrm>
            </p:contentPart>
          </mc:Choice>
          <mc:Fallback xmlns="">
            <p:pic>
              <p:nvPicPr>
                <p:cNvPr id="37" name="Freihand 36">
                  <a:extLst>
                    <a:ext uri="{FF2B5EF4-FFF2-40B4-BE49-F238E27FC236}">
                      <a16:creationId xmlns:a16="http://schemas.microsoft.com/office/drawing/2014/main" id="{DF2801D5-769E-4890-8932-A352065D2DFC}"/>
                    </a:ext>
                  </a:extLst>
                </p:cNvPr>
                <p:cNvPicPr/>
                <p:nvPr/>
              </p:nvPicPr>
              <p:blipFill>
                <a:blip r:embed="rId52"/>
                <a:stretch>
                  <a:fillRect/>
                </a:stretch>
              </p:blipFill>
              <p:spPr>
                <a:xfrm>
                  <a:off x="1250133" y="4165267"/>
                  <a:ext cx="137880" cy="7884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38" name="Freihand 37">
                  <a:extLst>
                    <a:ext uri="{FF2B5EF4-FFF2-40B4-BE49-F238E27FC236}">
                      <a16:creationId xmlns:a16="http://schemas.microsoft.com/office/drawing/2014/main" id="{F337BB6F-4764-49C3-854E-055F008890CD}"/>
                    </a:ext>
                  </a:extLst>
                </p14:cNvPr>
                <p14:cNvContentPartPr/>
                <p14:nvPr/>
              </p14:nvContentPartPr>
              <p14:xfrm>
                <a:off x="1413213" y="4133227"/>
                <a:ext cx="272880" cy="106560"/>
              </p14:xfrm>
            </p:contentPart>
          </mc:Choice>
          <mc:Fallback xmlns="">
            <p:pic>
              <p:nvPicPr>
                <p:cNvPr id="38" name="Freihand 37">
                  <a:extLst>
                    <a:ext uri="{FF2B5EF4-FFF2-40B4-BE49-F238E27FC236}">
                      <a16:creationId xmlns:a16="http://schemas.microsoft.com/office/drawing/2014/main" id="{F337BB6F-4764-49C3-854E-055F008890CD}"/>
                    </a:ext>
                  </a:extLst>
                </p:cNvPr>
                <p:cNvPicPr/>
                <p:nvPr/>
              </p:nvPicPr>
              <p:blipFill>
                <a:blip r:embed="rId54"/>
                <a:stretch>
                  <a:fillRect/>
                </a:stretch>
              </p:blipFill>
              <p:spPr>
                <a:xfrm>
                  <a:off x="1408893" y="4128907"/>
                  <a:ext cx="281520" cy="115200"/>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39" name="Freihand 38">
                  <a:extLst>
                    <a:ext uri="{FF2B5EF4-FFF2-40B4-BE49-F238E27FC236}">
                      <a16:creationId xmlns:a16="http://schemas.microsoft.com/office/drawing/2014/main" id="{DB060C43-2BC3-40D9-98C7-E5C4BFFAFF0C}"/>
                    </a:ext>
                  </a:extLst>
                </p14:cNvPr>
                <p14:cNvContentPartPr/>
                <p14:nvPr/>
              </p14:nvContentPartPr>
              <p14:xfrm>
                <a:off x="1694373" y="4137907"/>
                <a:ext cx="112320" cy="103680"/>
              </p14:xfrm>
            </p:contentPart>
          </mc:Choice>
          <mc:Fallback xmlns="">
            <p:pic>
              <p:nvPicPr>
                <p:cNvPr id="39" name="Freihand 38">
                  <a:extLst>
                    <a:ext uri="{FF2B5EF4-FFF2-40B4-BE49-F238E27FC236}">
                      <a16:creationId xmlns:a16="http://schemas.microsoft.com/office/drawing/2014/main" id="{DB060C43-2BC3-40D9-98C7-E5C4BFFAFF0C}"/>
                    </a:ext>
                  </a:extLst>
                </p:cNvPr>
                <p:cNvPicPr/>
                <p:nvPr/>
              </p:nvPicPr>
              <p:blipFill>
                <a:blip r:embed="rId56"/>
                <a:stretch>
                  <a:fillRect/>
                </a:stretch>
              </p:blipFill>
              <p:spPr>
                <a:xfrm>
                  <a:off x="1690053" y="4133587"/>
                  <a:ext cx="120960" cy="11232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48" name="Freihand 47">
                  <a:extLst>
                    <a:ext uri="{FF2B5EF4-FFF2-40B4-BE49-F238E27FC236}">
                      <a16:creationId xmlns:a16="http://schemas.microsoft.com/office/drawing/2014/main" id="{1957F82B-F03B-41B6-86E0-F677B2FFB92C}"/>
                    </a:ext>
                  </a:extLst>
                </p14:cNvPr>
                <p14:cNvContentPartPr/>
                <p14:nvPr/>
              </p14:nvContentPartPr>
              <p14:xfrm>
                <a:off x="819213" y="4443907"/>
                <a:ext cx="658800" cy="804240"/>
              </p14:xfrm>
            </p:contentPart>
          </mc:Choice>
          <mc:Fallback xmlns="">
            <p:pic>
              <p:nvPicPr>
                <p:cNvPr id="48" name="Freihand 47">
                  <a:extLst>
                    <a:ext uri="{FF2B5EF4-FFF2-40B4-BE49-F238E27FC236}">
                      <a16:creationId xmlns:a16="http://schemas.microsoft.com/office/drawing/2014/main" id="{1957F82B-F03B-41B6-86E0-F677B2FFB92C}"/>
                    </a:ext>
                  </a:extLst>
                </p:cNvPr>
                <p:cNvPicPr/>
                <p:nvPr/>
              </p:nvPicPr>
              <p:blipFill>
                <a:blip r:embed="rId58"/>
                <a:stretch>
                  <a:fillRect/>
                </a:stretch>
              </p:blipFill>
              <p:spPr>
                <a:xfrm>
                  <a:off x="814893" y="4439587"/>
                  <a:ext cx="667440" cy="812880"/>
                </a:xfrm>
                <a:prstGeom prst="rect">
                  <a:avLst/>
                </a:prstGeom>
              </p:spPr>
            </p:pic>
          </mc:Fallback>
        </mc:AlternateContent>
        <mc:AlternateContent xmlns:mc="http://schemas.openxmlformats.org/markup-compatibility/2006" xmlns:p14="http://schemas.microsoft.com/office/powerpoint/2010/main">
          <mc:Choice Requires="p14">
            <p:contentPart p14:bwMode="auto" r:id="rId59">
              <p14:nvContentPartPr>
                <p14:cNvPr id="41" name="Freihand 40">
                  <a:extLst>
                    <a:ext uri="{FF2B5EF4-FFF2-40B4-BE49-F238E27FC236}">
                      <a16:creationId xmlns:a16="http://schemas.microsoft.com/office/drawing/2014/main" id="{3DEFF5B7-1E23-470C-A507-0BBB500D6A45}"/>
                    </a:ext>
                  </a:extLst>
                </p14:cNvPr>
                <p14:cNvContentPartPr/>
                <p14:nvPr/>
              </p14:nvContentPartPr>
              <p14:xfrm>
                <a:off x="3434253" y="4372267"/>
                <a:ext cx="19800" cy="405000"/>
              </p14:xfrm>
            </p:contentPart>
          </mc:Choice>
          <mc:Fallback xmlns="">
            <p:pic>
              <p:nvPicPr>
                <p:cNvPr id="41" name="Freihand 40">
                  <a:extLst>
                    <a:ext uri="{FF2B5EF4-FFF2-40B4-BE49-F238E27FC236}">
                      <a16:creationId xmlns:a16="http://schemas.microsoft.com/office/drawing/2014/main" id="{3DEFF5B7-1E23-470C-A507-0BBB500D6A45}"/>
                    </a:ext>
                  </a:extLst>
                </p:cNvPr>
                <p:cNvPicPr/>
                <p:nvPr/>
              </p:nvPicPr>
              <p:blipFill>
                <a:blip r:embed="rId60"/>
                <a:stretch>
                  <a:fillRect/>
                </a:stretch>
              </p:blipFill>
              <p:spPr>
                <a:xfrm>
                  <a:off x="3429933" y="4367947"/>
                  <a:ext cx="28440" cy="413640"/>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42" name="Freihand 41">
                  <a:extLst>
                    <a:ext uri="{FF2B5EF4-FFF2-40B4-BE49-F238E27FC236}">
                      <a16:creationId xmlns:a16="http://schemas.microsoft.com/office/drawing/2014/main" id="{883DFD1A-1E92-42C3-A802-8FC88D0C1725}"/>
                    </a:ext>
                  </a:extLst>
                </p14:cNvPr>
                <p14:cNvContentPartPr/>
                <p14:nvPr/>
              </p14:nvContentPartPr>
              <p14:xfrm>
                <a:off x="3325893" y="4639027"/>
                <a:ext cx="278280" cy="205560"/>
              </p14:xfrm>
            </p:contentPart>
          </mc:Choice>
          <mc:Fallback xmlns="">
            <p:pic>
              <p:nvPicPr>
                <p:cNvPr id="42" name="Freihand 41">
                  <a:extLst>
                    <a:ext uri="{FF2B5EF4-FFF2-40B4-BE49-F238E27FC236}">
                      <a16:creationId xmlns:a16="http://schemas.microsoft.com/office/drawing/2014/main" id="{883DFD1A-1E92-42C3-A802-8FC88D0C1725}"/>
                    </a:ext>
                  </a:extLst>
                </p:cNvPr>
                <p:cNvPicPr/>
                <p:nvPr/>
              </p:nvPicPr>
              <p:blipFill>
                <a:blip r:embed="rId62"/>
                <a:stretch>
                  <a:fillRect/>
                </a:stretch>
              </p:blipFill>
              <p:spPr>
                <a:xfrm>
                  <a:off x="3321573" y="4634707"/>
                  <a:ext cx="286920" cy="214200"/>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44" name="Freihand 43">
                  <a:extLst>
                    <a:ext uri="{FF2B5EF4-FFF2-40B4-BE49-F238E27FC236}">
                      <a16:creationId xmlns:a16="http://schemas.microsoft.com/office/drawing/2014/main" id="{EB741B30-454F-4205-A843-ADA7E9DA4E06}"/>
                    </a:ext>
                  </a:extLst>
                </p14:cNvPr>
                <p14:cNvContentPartPr/>
                <p14:nvPr/>
              </p14:nvContentPartPr>
              <p14:xfrm>
                <a:off x="3199893" y="4080307"/>
                <a:ext cx="176400" cy="183600"/>
              </p14:xfrm>
            </p:contentPart>
          </mc:Choice>
          <mc:Fallback xmlns="">
            <p:pic>
              <p:nvPicPr>
                <p:cNvPr id="44" name="Freihand 43">
                  <a:extLst>
                    <a:ext uri="{FF2B5EF4-FFF2-40B4-BE49-F238E27FC236}">
                      <a16:creationId xmlns:a16="http://schemas.microsoft.com/office/drawing/2014/main" id="{EB741B30-454F-4205-A843-ADA7E9DA4E06}"/>
                    </a:ext>
                  </a:extLst>
                </p:cNvPr>
                <p:cNvPicPr/>
                <p:nvPr/>
              </p:nvPicPr>
              <p:blipFill>
                <a:blip r:embed="rId64"/>
                <a:stretch>
                  <a:fillRect/>
                </a:stretch>
              </p:blipFill>
              <p:spPr>
                <a:xfrm>
                  <a:off x="3195573" y="4075987"/>
                  <a:ext cx="185040" cy="192240"/>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45" name="Freihand 44">
                  <a:extLst>
                    <a:ext uri="{FF2B5EF4-FFF2-40B4-BE49-F238E27FC236}">
                      <a16:creationId xmlns:a16="http://schemas.microsoft.com/office/drawing/2014/main" id="{E959EEC0-1228-4820-BD7F-17384AF5EAD0}"/>
                    </a:ext>
                  </a:extLst>
                </p14:cNvPr>
                <p14:cNvContentPartPr/>
                <p14:nvPr/>
              </p14:nvContentPartPr>
              <p14:xfrm>
                <a:off x="3278013" y="4192267"/>
                <a:ext cx="213840" cy="81000"/>
              </p14:xfrm>
            </p:contentPart>
          </mc:Choice>
          <mc:Fallback xmlns="">
            <p:pic>
              <p:nvPicPr>
                <p:cNvPr id="45" name="Freihand 44">
                  <a:extLst>
                    <a:ext uri="{FF2B5EF4-FFF2-40B4-BE49-F238E27FC236}">
                      <a16:creationId xmlns:a16="http://schemas.microsoft.com/office/drawing/2014/main" id="{E959EEC0-1228-4820-BD7F-17384AF5EAD0}"/>
                    </a:ext>
                  </a:extLst>
                </p:cNvPr>
                <p:cNvPicPr/>
                <p:nvPr/>
              </p:nvPicPr>
              <p:blipFill>
                <a:blip r:embed="rId66"/>
                <a:stretch>
                  <a:fillRect/>
                </a:stretch>
              </p:blipFill>
              <p:spPr>
                <a:xfrm>
                  <a:off x="3273693" y="4187947"/>
                  <a:ext cx="222480" cy="89640"/>
                </a:xfrm>
                <a:prstGeom prst="rect">
                  <a:avLst/>
                </a:prstGeom>
              </p:spPr>
            </p:pic>
          </mc:Fallback>
        </mc:AlternateContent>
        <mc:AlternateContent xmlns:mc="http://schemas.openxmlformats.org/markup-compatibility/2006" xmlns:p14="http://schemas.microsoft.com/office/powerpoint/2010/main">
          <mc:Choice Requires="p14">
            <p:contentPart p14:bwMode="auto" r:id="rId67">
              <p14:nvContentPartPr>
                <p14:cNvPr id="46" name="Freihand 45">
                  <a:extLst>
                    <a:ext uri="{FF2B5EF4-FFF2-40B4-BE49-F238E27FC236}">
                      <a16:creationId xmlns:a16="http://schemas.microsoft.com/office/drawing/2014/main" id="{1561EC73-C225-4B1C-BEAB-7D51312F5A38}"/>
                    </a:ext>
                  </a:extLst>
                </p14:cNvPr>
                <p14:cNvContentPartPr/>
                <p14:nvPr/>
              </p14:nvContentPartPr>
              <p14:xfrm>
                <a:off x="3508773" y="4205587"/>
                <a:ext cx="406440" cy="90720"/>
              </p14:xfrm>
            </p:contentPart>
          </mc:Choice>
          <mc:Fallback xmlns="">
            <p:pic>
              <p:nvPicPr>
                <p:cNvPr id="46" name="Freihand 45">
                  <a:extLst>
                    <a:ext uri="{FF2B5EF4-FFF2-40B4-BE49-F238E27FC236}">
                      <a16:creationId xmlns:a16="http://schemas.microsoft.com/office/drawing/2014/main" id="{1561EC73-C225-4B1C-BEAB-7D51312F5A38}"/>
                    </a:ext>
                  </a:extLst>
                </p:cNvPr>
                <p:cNvPicPr/>
                <p:nvPr/>
              </p:nvPicPr>
              <p:blipFill>
                <a:blip r:embed="rId68"/>
                <a:stretch>
                  <a:fillRect/>
                </a:stretch>
              </p:blipFill>
              <p:spPr>
                <a:xfrm>
                  <a:off x="3504453" y="4201267"/>
                  <a:ext cx="415080" cy="99360"/>
                </a:xfrm>
                <a:prstGeom prst="rect">
                  <a:avLst/>
                </a:prstGeom>
              </p:spPr>
            </p:pic>
          </mc:Fallback>
        </mc:AlternateContent>
        <mc:AlternateContent xmlns:mc="http://schemas.openxmlformats.org/markup-compatibility/2006" xmlns:p14="http://schemas.microsoft.com/office/powerpoint/2010/main">
          <mc:Choice Requires="p14">
            <p:contentPart p14:bwMode="auto" r:id="rId69">
              <p14:nvContentPartPr>
                <p14:cNvPr id="49" name="Freihand 48">
                  <a:extLst>
                    <a:ext uri="{FF2B5EF4-FFF2-40B4-BE49-F238E27FC236}">
                      <a16:creationId xmlns:a16="http://schemas.microsoft.com/office/drawing/2014/main" id="{68CD0686-C541-4B99-982E-B7BF7E1BA88F}"/>
                    </a:ext>
                  </a:extLst>
                </p14:cNvPr>
                <p14:cNvContentPartPr/>
                <p14:nvPr/>
              </p14:nvContentPartPr>
              <p14:xfrm>
                <a:off x="3294213" y="4576747"/>
                <a:ext cx="532440" cy="931320"/>
              </p14:xfrm>
            </p:contentPart>
          </mc:Choice>
          <mc:Fallback xmlns="">
            <p:pic>
              <p:nvPicPr>
                <p:cNvPr id="49" name="Freihand 48">
                  <a:extLst>
                    <a:ext uri="{FF2B5EF4-FFF2-40B4-BE49-F238E27FC236}">
                      <a16:creationId xmlns:a16="http://schemas.microsoft.com/office/drawing/2014/main" id="{68CD0686-C541-4B99-982E-B7BF7E1BA88F}"/>
                    </a:ext>
                  </a:extLst>
                </p:cNvPr>
                <p:cNvPicPr/>
                <p:nvPr/>
              </p:nvPicPr>
              <p:blipFill>
                <a:blip r:embed="rId70"/>
                <a:stretch>
                  <a:fillRect/>
                </a:stretch>
              </p:blipFill>
              <p:spPr>
                <a:xfrm>
                  <a:off x="3289893" y="4572427"/>
                  <a:ext cx="541080" cy="939960"/>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52" name="Freihand 51">
                  <a:extLst>
                    <a:ext uri="{FF2B5EF4-FFF2-40B4-BE49-F238E27FC236}">
                      <a16:creationId xmlns:a16="http://schemas.microsoft.com/office/drawing/2014/main" id="{3530FCF5-4E89-49B3-8DFE-DF537C2D8F67}"/>
                    </a:ext>
                  </a:extLst>
                </p14:cNvPr>
                <p14:cNvContentPartPr/>
                <p14:nvPr/>
              </p14:nvContentPartPr>
              <p14:xfrm>
                <a:off x="680613" y="4626067"/>
                <a:ext cx="265680" cy="642600"/>
              </p14:xfrm>
            </p:contentPart>
          </mc:Choice>
          <mc:Fallback xmlns="">
            <p:pic>
              <p:nvPicPr>
                <p:cNvPr id="52" name="Freihand 51">
                  <a:extLst>
                    <a:ext uri="{FF2B5EF4-FFF2-40B4-BE49-F238E27FC236}">
                      <a16:creationId xmlns:a16="http://schemas.microsoft.com/office/drawing/2014/main" id="{3530FCF5-4E89-49B3-8DFE-DF537C2D8F67}"/>
                    </a:ext>
                  </a:extLst>
                </p:cNvPr>
                <p:cNvPicPr/>
                <p:nvPr/>
              </p:nvPicPr>
              <p:blipFill>
                <a:blip r:embed="rId72"/>
                <a:stretch>
                  <a:fillRect/>
                </a:stretch>
              </p:blipFill>
              <p:spPr>
                <a:xfrm>
                  <a:off x="676293" y="4621747"/>
                  <a:ext cx="274320" cy="651240"/>
                </a:xfrm>
                <a:prstGeom prst="rect">
                  <a:avLst/>
                </a:prstGeom>
              </p:spPr>
            </p:pic>
          </mc:Fallback>
        </mc:AlternateContent>
        <mc:AlternateContent xmlns:mc="http://schemas.openxmlformats.org/markup-compatibility/2006" xmlns:p14="http://schemas.microsoft.com/office/powerpoint/2010/main">
          <mc:Choice Requires="p14">
            <p:contentPart p14:bwMode="auto" r:id="rId73">
              <p14:nvContentPartPr>
                <p14:cNvPr id="54" name="Freihand 53">
                  <a:extLst>
                    <a:ext uri="{FF2B5EF4-FFF2-40B4-BE49-F238E27FC236}">
                      <a16:creationId xmlns:a16="http://schemas.microsoft.com/office/drawing/2014/main" id="{8489690A-C860-40A0-890C-330A46A6C4EE}"/>
                    </a:ext>
                  </a:extLst>
                </p14:cNvPr>
                <p14:cNvContentPartPr/>
                <p14:nvPr/>
              </p14:nvContentPartPr>
              <p14:xfrm>
                <a:off x="768453" y="5175067"/>
                <a:ext cx="4145400" cy="474120"/>
              </p14:xfrm>
            </p:contentPart>
          </mc:Choice>
          <mc:Fallback xmlns="">
            <p:pic>
              <p:nvPicPr>
                <p:cNvPr id="54" name="Freihand 53">
                  <a:extLst>
                    <a:ext uri="{FF2B5EF4-FFF2-40B4-BE49-F238E27FC236}">
                      <a16:creationId xmlns:a16="http://schemas.microsoft.com/office/drawing/2014/main" id="{8489690A-C860-40A0-890C-330A46A6C4EE}"/>
                    </a:ext>
                  </a:extLst>
                </p:cNvPr>
                <p:cNvPicPr/>
                <p:nvPr/>
              </p:nvPicPr>
              <p:blipFill>
                <a:blip r:embed="rId74"/>
                <a:stretch>
                  <a:fillRect/>
                </a:stretch>
              </p:blipFill>
              <p:spPr>
                <a:xfrm>
                  <a:off x="764133" y="5170747"/>
                  <a:ext cx="4154040" cy="482760"/>
                </a:xfrm>
                <a:prstGeom prst="rect">
                  <a:avLst/>
                </a:prstGeom>
              </p:spPr>
            </p:pic>
          </mc:Fallback>
        </mc:AlternateContent>
        <mc:AlternateContent xmlns:mc="http://schemas.openxmlformats.org/markup-compatibility/2006" xmlns:p14="http://schemas.microsoft.com/office/powerpoint/2010/main">
          <mc:Choice Requires="p14">
            <p:contentPart p14:bwMode="auto" r:id="rId75">
              <p14:nvContentPartPr>
                <p14:cNvPr id="55" name="Freihand 54">
                  <a:extLst>
                    <a:ext uri="{FF2B5EF4-FFF2-40B4-BE49-F238E27FC236}">
                      <a16:creationId xmlns:a16="http://schemas.microsoft.com/office/drawing/2014/main" id="{AC7D718A-5091-46CB-A47B-DC56B14F87F4}"/>
                    </a:ext>
                  </a:extLst>
                </p14:cNvPr>
                <p14:cNvContentPartPr/>
                <p14:nvPr/>
              </p14:nvContentPartPr>
              <p14:xfrm>
                <a:off x="4773453" y="5370547"/>
                <a:ext cx="72360" cy="336600"/>
              </p14:xfrm>
            </p:contentPart>
          </mc:Choice>
          <mc:Fallback xmlns="">
            <p:pic>
              <p:nvPicPr>
                <p:cNvPr id="55" name="Freihand 54">
                  <a:extLst>
                    <a:ext uri="{FF2B5EF4-FFF2-40B4-BE49-F238E27FC236}">
                      <a16:creationId xmlns:a16="http://schemas.microsoft.com/office/drawing/2014/main" id="{AC7D718A-5091-46CB-A47B-DC56B14F87F4}"/>
                    </a:ext>
                  </a:extLst>
                </p:cNvPr>
                <p:cNvPicPr/>
                <p:nvPr/>
              </p:nvPicPr>
              <p:blipFill>
                <a:blip r:embed="rId76"/>
                <a:stretch>
                  <a:fillRect/>
                </a:stretch>
              </p:blipFill>
              <p:spPr>
                <a:xfrm>
                  <a:off x="4769133" y="5366227"/>
                  <a:ext cx="81000" cy="345240"/>
                </a:xfrm>
                <a:prstGeom prst="rect">
                  <a:avLst/>
                </a:prstGeom>
              </p:spPr>
            </p:pic>
          </mc:Fallback>
        </mc:AlternateContent>
        <mc:AlternateContent xmlns:mc="http://schemas.openxmlformats.org/markup-compatibility/2006" xmlns:p14="http://schemas.microsoft.com/office/powerpoint/2010/main">
          <mc:Choice Requires="p14">
            <p:contentPart p14:bwMode="auto" r:id="rId77">
              <p14:nvContentPartPr>
                <p14:cNvPr id="56" name="Freihand 55">
                  <a:extLst>
                    <a:ext uri="{FF2B5EF4-FFF2-40B4-BE49-F238E27FC236}">
                      <a16:creationId xmlns:a16="http://schemas.microsoft.com/office/drawing/2014/main" id="{5281BB75-6B3E-49D2-B455-9AECED774AC9}"/>
                    </a:ext>
                  </a:extLst>
                </p14:cNvPr>
                <p14:cNvContentPartPr/>
                <p14:nvPr/>
              </p14:nvContentPartPr>
              <p14:xfrm>
                <a:off x="4661853" y="5254627"/>
                <a:ext cx="300240" cy="248760"/>
              </p14:xfrm>
            </p:contentPart>
          </mc:Choice>
          <mc:Fallback xmlns="">
            <p:pic>
              <p:nvPicPr>
                <p:cNvPr id="56" name="Freihand 55">
                  <a:extLst>
                    <a:ext uri="{FF2B5EF4-FFF2-40B4-BE49-F238E27FC236}">
                      <a16:creationId xmlns:a16="http://schemas.microsoft.com/office/drawing/2014/main" id="{5281BB75-6B3E-49D2-B455-9AECED774AC9}"/>
                    </a:ext>
                  </a:extLst>
                </p:cNvPr>
                <p:cNvPicPr/>
                <p:nvPr/>
              </p:nvPicPr>
              <p:blipFill>
                <a:blip r:embed="rId78"/>
                <a:stretch>
                  <a:fillRect/>
                </a:stretch>
              </p:blipFill>
              <p:spPr>
                <a:xfrm>
                  <a:off x="4657533" y="5250307"/>
                  <a:ext cx="308880" cy="257400"/>
                </a:xfrm>
                <a:prstGeom prst="rect">
                  <a:avLst/>
                </a:prstGeom>
              </p:spPr>
            </p:pic>
          </mc:Fallback>
        </mc:AlternateContent>
        <mc:AlternateContent xmlns:mc="http://schemas.openxmlformats.org/markup-compatibility/2006" xmlns:p14="http://schemas.microsoft.com/office/powerpoint/2010/main">
          <mc:Choice Requires="p14">
            <p:contentPart p14:bwMode="auto" r:id="rId79">
              <p14:nvContentPartPr>
                <p14:cNvPr id="62" name="Freihand 61">
                  <a:extLst>
                    <a:ext uri="{FF2B5EF4-FFF2-40B4-BE49-F238E27FC236}">
                      <a16:creationId xmlns:a16="http://schemas.microsoft.com/office/drawing/2014/main" id="{9574CF7C-C264-4D72-A1CE-D53AD7BCD3C3}"/>
                    </a:ext>
                  </a:extLst>
                </p14:cNvPr>
                <p14:cNvContentPartPr/>
                <p14:nvPr/>
              </p14:nvContentPartPr>
              <p14:xfrm>
                <a:off x="4912773" y="4436707"/>
                <a:ext cx="1578600" cy="1114920"/>
              </p14:xfrm>
            </p:contentPart>
          </mc:Choice>
          <mc:Fallback xmlns="">
            <p:pic>
              <p:nvPicPr>
                <p:cNvPr id="62" name="Freihand 61">
                  <a:extLst>
                    <a:ext uri="{FF2B5EF4-FFF2-40B4-BE49-F238E27FC236}">
                      <a16:creationId xmlns:a16="http://schemas.microsoft.com/office/drawing/2014/main" id="{9574CF7C-C264-4D72-A1CE-D53AD7BCD3C3}"/>
                    </a:ext>
                  </a:extLst>
                </p:cNvPr>
                <p:cNvPicPr/>
                <p:nvPr/>
              </p:nvPicPr>
              <p:blipFill>
                <a:blip r:embed="rId80"/>
                <a:stretch>
                  <a:fillRect/>
                </a:stretch>
              </p:blipFill>
              <p:spPr>
                <a:xfrm>
                  <a:off x="4908453" y="4432387"/>
                  <a:ext cx="1587240" cy="1123560"/>
                </a:xfrm>
                <a:prstGeom prst="rect">
                  <a:avLst/>
                </a:prstGeom>
              </p:spPr>
            </p:pic>
          </mc:Fallback>
        </mc:AlternateContent>
        <mc:AlternateContent xmlns:mc="http://schemas.openxmlformats.org/markup-compatibility/2006" xmlns:p14="http://schemas.microsoft.com/office/powerpoint/2010/main">
          <mc:Choice Requires="p14">
            <p:contentPart p14:bwMode="auto" r:id="rId81">
              <p14:nvContentPartPr>
                <p14:cNvPr id="63" name="Freihand 62">
                  <a:extLst>
                    <a:ext uri="{FF2B5EF4-FFF2-40B4-BE49-F238E27FC236}">
                      <a16:creationId xmlns:a16="http://schemas.microsoft.com/office/drawing/2014/main" id="{8B1675DC-FBF4-4EF4-A665-4620883BFFD7}"/>
                    </a:ext>
                  </a:extLst>
                </p14:cNvPr>
                <p14:cNvContentPartPr/>
                <p14:nvPr/>
              </p14:nvContentPartPr>
              <p14:xfrm>
                <a:off x="4853733" y="5195227"/>
                <a:ext cx="530280" cy="375840"/>
              </p14:xfrm>
            </p:contentPart>
          </mc:Choice>
          <mc:Fallback xmlns="">
            <p:pic>
              <p:nvPicPr>
                <p:cNvPr id="63" name="Freihand 62">
                  <a:extLst>
                    <a:ext uri="{FF2B5EF4-FFF2-40B4-BE49-F238E27FC236}">
                      <a16:creationId xmlns:a16="http://schemas.microsoft.com/office/drawing/2014/main" id="{8B1675DC-FBF4-4EF4-A665-4620883BFFD7}"/>
                    </a:ext>
                  </a:extLst>
                </p:cNvPr>
                <p:cNvPicPr/>
                <p:nvPr/>
              </p:nvPicPr>
              <p:blipFill>
                <a:blip r:embed="rId82"/>
                <a:stretch>
                  <a:fillRect/>
                </a:stretch>
              </p:blipFill>
              <p:spPr>
                <a:xfrm>
                  <a:off x="4849413" y="5190907"/>
                  <a:ext cx="538920" cy="384480"/>
                </a:xfrm>
                <a:prstGeom prst="rect">
                  <a:avLst/>
                </a:prstGeom>
              </p:spPr>
            </p:pic>
          </mc:Fallback>
        </mc:AlternateContent>
        <mc:AlternateContent xmlns:mc="http://schemas.openxmlformats.org/markup-compatibility/2006" xmlns:p14="http://schemas.microsoft.com/office/powerpoint/2010/main">
          <mc:Choice Requires="p14">
            <p:contentPart p14:bwMode="auto" r:id="rId83">
              <p14:nvContentPartPr>
                <p14:cNvPr id="65" name="Freihand 64">
                  <a:extLst>
                    <a:ext uri="{FF2B5EF4-FFF2-40B4-BE49-F238E27FC236}">
                      <a16:creationId xmlns:a16="http://schemas.microsoft.com/office/drawing/2014/main" id="{9B73CEFA-033D-48ED-A9A9-ADA1FE2C4C72}"/>
                    </a:ext>
                  </a:extLst>
                </p14:cNvPr>
                <p14:cNvContentPartPr/>
                <p14:nvPr/>
              </p14:nvContentPartPr>
              <p14:xfrm>
                <a:off x="6570933" y="4112347"/>
                <a:ext cx="232920" cy="255240"/>
              </p14:xfrm>
            </p:contentPart>
          </mc:Choice>
          <mc:Fallback xmlns="">
            <p:pic>
              <p:nvPicPr>
                <p:cNvPr id="65" name="Freihand 64">
                  <a:extLst>
                    <a:ext uri="{FF2B5EF4-FFF2-40B4-BE49-F238E27FC236}">
                      <a16:creationId xmlns:a16="http://schemas.microsoft.com/office/drawing/2014/main" id="{9B73CEFA-033D-48ED-A9A9-ADA1FE2C4C72}"/>
                    </a:ext>
                  </a:extLst>
                </p:cNvPr>
                <p:cNvPicPr/>
                <p:nvPr/>
              </p:nvPicPr>
              <p:blipFill>
                <a:blip r:embed="rId84"/>
                <a:stretch>
                  <a:fillRect/>
                </a:stretch>
              </p:blipFill>
              <p:spPr>
                <a:xfrm>
                  <a:off x="6566613" y="4108027"/>
                  <a:ext cx="241560" cy="263880"/>
                </a:xfrm>
                <a:prstGeom prst="rect">
                  <a:avLst/>
                </a:prstGeom>
              </p:spPr>
            </p:pic>
          </mc:Fallback>
        </mc:AlternateContent>
        <mc:AlternateContent xmlns:mc="http://schemas.openxmlformats.org/markup-compatibility/2006" xmlns:p14="http://schemas.microsoft.com/office/powerpoint/2010/main">
          <mc:Choice Requires="p14">
            <p:contentPart p14:bwMode="auto" r:id="rId85">
              <p14:nvContentPartPr>
                <p14:cNvPr id="66" name="Freihand 65">
                  <a:extLst>
                    <a:ext uri="{FF2B5EF4-FFF2-40B4-BE49-F238E27FC236}">
                      <a16:creationId xmlns:a16="http://schemas.microsoft.com/office/drawing/2014/main" id="{894C7E52-8EC9-4498-9BAE-0B4148EA252D}"/>
                    </a:ext>
                  </a:extLst>
                </p14:cNvPr>
                <p14:cNvContentPartPr/>
                <p14:nvPr/>
              </p14:nvContentPartPr>
              <p14:xfrm>
                <a:off x="6816453" y="4110907"/>
                <a:ext cx="89280" cy="109440"/>
              </p14:xfrm>
            </p:contentPart>
          </mc:Choice>
          <mc:Fallback xmlns="">
            <p:pic>
              <p:nvPicPr>
                <p:cNvPr id="66" name="Freihand 65">
                  <a:extLst>
                    <a:ext uri="{FF2B5EF4-FFF2-40B4-BE49-F238E27FC236}">
                      <a16:creationId xmlns:a16="http://schemas.microsoft.com/office/drawing/2014/main" id="{894C7E52-8EC9-4498-9BAE-0B4148EA252D}"/>
                    </a:ext>
                  </a:extLst>
                </p:cNvPr>
                <p:cNvPicPr/>
                <p:nvPr/>
              </p:nvPicPr>
              <p:blipFill>
                <a:blip r:embed="rId86"/>
                <a:stretch>
                  <a:fillRect/>
                </a:stretch>
              </p:blipFill>
              <p:spPr>
                <a:xfrm>
                  <a:off x="6812133" y="4106587"/>
                  <a:ext cx="97920" cy="118080"/>
                </a:xfrm>
                <a:prstGeom prst="rect">
                  <a:avLst/>
                </a:prstGeom>
              </p:spPr>
            </p:pic>
          </mc:Fallback>
        </mc:AlternateContent>
        <mc:AlternateContent xmlns:mc="http://schemas.openxmlformats.org/markup-compatibility/2006" xmlns:p14="http://schemas.microsoft.com/office/powerpoint/2010/main">
          <mc:Choice Requires="p14">
            <p:contentPart p14:bwMode="auto" r:id="rId87">
              <p14:nvContentPartPr>
                <p14:cNvPr id="67" name="Freihand 66">
                  <a:extLst>
                    <a:ext uri="{FF2B5EF4-FFF2-40B4-BE49-F238E27FC236}">
                      <a16:creationId xmlns:a16="http://schemas.microsoft.com/office/drawing/2014/main" id="{4C0D070E-A76C-44E4-99BB-88E2D522B89F}"/>
                    </a:ext>
                  </a:extLst>
                </p14:cNvPr>
                <p14:cNvContentPartPr/>
                <p14:nvPr/>
              </p14:nvContentPartPr>
              <p14:xfrm>
                <a:off x="6923373" y="4069507"/>
                <a:ext cx="86400" cy="104400"/>
              </p14:xfrm>
            </p:contentPart>
          </mc:Choice>
          <mc:Fallback xmlns="">
            <p:pic>
              <p:nvPicPr>
                <p:cNvPr id="67" name="Freihand 66">
                  <a:extLst>
                    <a:ext uri="{FF2B5EF4-FFF2-40B4-BE49-F238E27FC236}">
                      <a16:creationId xmlns:a16="http://schemas.microsoft.com/office/drawing/2014/main" id="{4C0D070E-A76C-44E4-99BB-88E2D522B89F}"/>
                    </a:ext>
                  </a:extLst>
                </p:cNvPr>
                <p:cNvPicPr/>
                <p:nvPr/>
              </p:nvPicPr>
              <p:blipFill>
                <a:blip r:embed="rId88"/>
                <a:stretch>
                  <a:fillRect/>
                </a:stretch>
              </p:blipFill>
              <p:spPr>
                <a:xfrm>
                  <a:off x="6919053" y="4065187"/>
                  <a:ext cx="95040" cy="113040"/>
                </a:xfrm>
                <a:prstGeom prst="rect">
                  <a:avLst/>
                </a:prstGeom>
              </p:spPr>
            </p:pic>
          </mc:Fallback>
        </mc:AlternateContent>
        <mc:AlternateContent xmlns:mc="http://schemas.openxmlformats.org/markup-compatibility/2006" xmlns:p14="http://schemas.microsoft.com/office/powerpoint/2010/main">
          <mc:Choice Requires="p14">
            <p:contentPart p14:bwMode="auto" r:id="rId89">
              <p14:nvContentPartPr>
                <p14:cNvPr id="68" name="Freihand 67">
                  <a:extLst>
                    <a:ext uri="{FF2B5EF4-FFF2-40B4-BE49-F238E27FC236}">
                      <a16:creationId xmlns:a16="http://schemas.microsoft.com/office/drawing/2014/main" id="{B6B2F4DE-DF2B-4E97-B3EC-AD48C089B15B}"/>
                    </a:ext>
                  </a:extLst>
                </p14:cNvPr>
                <p14:cNvContentPartPr/>
                <p14:nvPr/>
              </p14:nvContentPartPr>
              <p14:xfrm>
                <a:off x="7112733" y="3924067"/>
                <a:ext cx="295200" cy="243000"/>
              </p14:xfrm>
            </p:contentPart>
          </mc:Choice>
          <mc:Fallback xmlns="">
            <p:pic>
              <p:nvPicPr>
                <p:cNvPr id="68" name="Freihand 67">
                  <a:extLst>
                    <a:ext uri="{FF2B5EF4-FFF2-40B4-BE49-F238E27FC236}">
                      <a16:creationId xmlns:a16="http://schemas.microsoft.com/office/drawing/2014/main" id="{B6B2F4DE-DF2B-4E97-B3EC-AD48C089B15B}"/>
                    </a:ext>
                  </a:extLst>
                </p:cNvPr>
                <p:cNvPicPr/>
                <p:nvPr/>
              </p:nvPicPr>
              <p:blipFill>
                <a:blip r:embed="rId90"/>
                <a:stretch>
                  <a:fillRect/>
                </a:stretch>
              </p:blipFill>
              <p:spPr>
                <a:xfrm>
                  <a:off x="7108413" y="3919747"/>
                  <a:ext cx="303840" cy="251640"/>
                </a:xfrm>
                <a:prstGeom prst="rect">
                  <a:avLst/>
                </a:prstGeom>
              </p:spPr>
            </p:pic>
          </mc:Fallback>
        </mc:AlternateContent>
        <mc:AlternateContent xmlns:mc="http://schemas.openxmlformats.org/markup-compatibility/2006" xmlns:p14="http://schemas.microsoft.com/office/powerpoint/2010/main">
          <mc:Choice Requires="p14">
            <p:contentPart p14:bwMode="auto" r:id="rId91">
              <p14:nvContentPartPr>
                <p14:cNvPr id="69" name="Freihand 68">
                  <a:extLst>
                    <a:ext uri="{FF2B5EF4-FFF2-40B4-BE49-F238E27FC236}">
                      <a16:creationId xmlns:a16="http://schemas.microsoft.com/office/drawing/2014/main" id="{34BCF31D-CC1E-4E60-AAEA-A08A39B95CFE}"/>
                    </a:ext>
                  </a:extLst>
                </p14:cNvPr>
                <p14:cNvContentPartPr/>
                <p14:nvPr/>
              </p14:nvContentPartPr>
              <p14:xfrm>
                <a:off x="7437093" y="3996427"/>
                <a:ext cx="83520" cy="56520"/>
              </p14:xfrm>
            </p:contentPart>
          </mc:Choice>
          <mc:Fallback xmlns="">
            <p:pic>
              <p:nvPicPr>
                <p:cNvPr id="69" name="Freihand 68">
                  <a:extLst>
                    <a:ext uri="{FF2B5EF4-FFF2-40B4-BE49-F238E27FC236}">
                      <a16:creationId xmlns:a16="http://schemas.microsoft.com/office/drawing/2014/main" id="{34BCF31D-CC1E-4E60-AAEA-A08A39B95CFE}"/>
                    </a:ext>
                  </a:extLst>
                </p:cNvPr>
                <p:cNvPicPr/>
                <p:nvPr/>
              </p:nvPicPr>
              <p:blipFill>
                <a:blip r:embed="rId92"/>
                <a:stretch>
                  <a:fillRect/>
                </a:stretch>
              </p:blipFill>
              <p:spPr>
                <a:xfrm>
                  <a:off x="7432773" y="3992107"/>
                  <a:ext cx="92160" cy="65160"/>
                </a:xfrm>
                <a:prstGeom prst="rect">
                  <a:avLst/>
                </a:prstGeom>
              </p:spPr>
            </p:pic>
          </mc:Fallback>
        </mc:AlternateContent>
        <mc:AlternateContent xmlns:mc="http://schemas.openxmlformats.org/markup-compatibility/2006" xmlns:p14="http://schemas.microsoft.com/office/powerpoint/2010/main">
          <mc:Choice Requires="p14">
            <p:contentPart p14:bwMode="auto" r:id="rId93">
              <p14:nvContentPartPr>
                <p14:cNvPr id="70" name="Freihand 69">
                  <a:extLst>
                    <a:ext uri="{FF2B5EF4-FFF2-40B4-BE49-F238E27FC236}">
                      <a16:creationId xmlns:a16="http://schemas.microsoft.com/office/drawing/2014/main" id="{4E811E48-C2F7-4B0D-96D0-C6D2FBD20151}"/>
                    </a:ext>
                  </a:extLst>
                </p14:cNvPr>
                <p14:cNvContentPartPr/>
                <p14:nvPr/>
              </p14:nvContentPartPr>
              <p14:xfrm>
                <a:off x="7631493" y="3892387"/>
                <a:ext cx="110520" cy="250560"/>
              </p14:xfrm>
            </p:contentPart>
          </mc:Choice>
          <mc:Fallback xmlns="">
            <p:pic>
              <p:nvPicPr>
                <p:cNvPr id="70" name="Freihand 69">
                  <a:extLst>
                    <a:ext uri="{FF2B5EF4-FFF2-40B4-BE49-F238E27FC236}">
                      <a16:creationId xmlns:a16="http://schemas.microsoft.com/office/drawing/2014/main" id="{4E811E48-C2F7-4B0D-96D0-C6D2FBD20151}"/>
                    </a:ext>
                  </a:extLst>
                </p:cNvPr>
                <p:cNvPicPr/>
                <p:nvPr/>
              </p:nvPicPr>
              <p:blipFill>
                <a:blip r:embed="rId94"/>
                <a:stretch>
                  <a:fillRect/>
                </a:stretch>
              </p:blipFill>
              <p:spPr>
                <a:xfrm>
                  <a:off x="7627173" y="3888067"/>
                  <a:ext cx="119160" cy="259200"/>
                </a:xfrm>
                <a:prstGeom prst="rect">
                  <a:avLst/>
                </a:prstGeom>
              </p:spPr>
            </p:pic>
          </mc:Fallback>
        </mc:AlternateContent>
        <mc:AlternateContent xmlns:mc="http://schemas.openxmlformats.org/markup-compatibility/2006" xmlns:p14="http://schemas.microsoft.com/office/powerpoint/2010/main">
          <mc:Choice Requires="p14">
            <p:contentPart p14:bwMode="auto" r:id="rId95">
              <p14:nvContentPartPr>
                <p14:cNvPr id="71" name="Freihand 70">
                  <a:extLst>
                    <a:ext uri="{FF2B5EF4-FFF2-40B4-BE49-F238E27FC236}">
                      <a16:creationId xmlns:a16="http://schemas.microsoft.com/office/drawing/2014/main" id="{42ACFD0F-4BC6-4BC7-B2A5-B0EDB1CC63EB}"/>
                    </a:ext>
                  </a:extLst>
                </p14:cNvPr>
                <p14:cNvContentPartPr/>
                <p14:nvPr/>
              </p14:nvContentPartPr>
              <p14:xfrm>
                <a:off x="7751733" y="3872587"/>
                <a:ext cx="204120" cy="91800"/>
              </p14:xfrm>
            </p:contentPart>
          </mc:Choice>
          <mc:Fallback xmlns="">
            <p:pic>
              <p:nvPicPr>
                <p:cNvPr id="71" name="Freihand 70">
                  <a:extLst>
                    <a:ext uri="{FF2B5EF4-FFF2-40B4-BE49-F238E27FC236}">
                      <a16:creationId xmlns:a16="http://schemas.microsoft.com/office/drawing/2014/main" id="{42ACFD0F-4BC6-4BC7-B2A5-B0EDB1CC63EB}"/>
                    </a:ext>
                  </a:extLst>
                </p:cNvPr>
                <p:cNvPicPr/>
                <p:nvPr/>
              </p:nvPicPr>
              <p:blipFill>
                <a:blip r:embed="rId96"/>
                <a:stretch>
                  <a:fillRect/>
                </a:stretch>
              </p:blipFill>
              <p:spPr>
                <a:xfrm>
                  <a:off x="7747413" y="3868267"/>
                  <a:ext cx="212760" cy="100440"/>
                </a:xfrm>
                <a:prstGeom prst="rect">
                  <a:avLst/>
                </a:prstGeom>
              </p:spPr>
            </p:pic>
          </mc:Fallback>
        </mc:AlternateContent>
        <mc:AlternateContent xmlns:mc="http://schemas.openxmlformats.org/markup-compatibility/2006" xmlns:p14="http://schemas.microsoft.com/office/powerpoint/2010/main">
          <mc:Choice Requires="p14">
            <p:contentPart p14:bwMode="auto" r:id="rId97">
              <p14:nvContentPartPr>
                <p14:cNvPr id="72" name="Freihand 71">
                  <a:extLst>
                    <a:ext uri="{FF2B5EF4-FFF2-40B4-BE49-F238E27FC236}">
                      <a16:creationId xmlns:a16="http://schemas.microsoft.com/office/drawing/2014/main" id="{F1824DB8-251F-469A-9893-5A7FF1A374EB}"/>
                    </a:ext>
                  </a:extLst>
                </p14:cNvPr>
                <p14:cNvContentPartPr/>
                <p14:nvPr/>
              </p14:nvContentPartPr>
              <p14:xfrm>
                <a:off x="7916253" y="3835867"/>
                <a:ext cx="125280" cy="96480"/>
              </p14:xfrm>
            </p:contentPart>
          </mc:Choice>
          <mc:Fallback xmlns="">
            <p:pic>
              <p:nvPicPr>
                <p:cNvPr id="72" name="Freihand 71">
                  <a:extLst>
                    <a:ext uri="{FF2B5EF4-FFF2-40B4-BE49-F238E27FC236}">
                      <a16:creationId xmlns:a16="http://schemas.microsoft.com/office/drawing/2014/main" id="{F1824DB8-251F-469A-9893-5A7FF1A374EB}"/>
                    </a:ext>
                  </a:extLst>
                </p:cNvPr>
                <p:cNvPicPr/>
                <p:nvPr/>
              </p:nvPicPr>
              <p:blipFill>
                <a:blip r:embed="rId98"/>
                <a:stretch>
                  <a:fillRect/>
                </a:stretch>
              </p:blipFill>
              <p:spPr>
                <a:xfrm>
                  <a:off x="7911933" y="3831547"/>
                  <a:ext cx="133920" cy="105120"/>
                </a:xfrm>
                <a:prstGeom prst="rect">
                  <a:avLst/>
                </a:prstGeom>
              </p:spPr>
            </p:pic>
          </mc:Fallback>
        </mc:AlternateContent>
        <mc:AlternateContent xmlns:mc="http://schemas.openxmlformats.org/markup-compatibility/2006" xmlns:p14="http://schemas.microsoft.com/office/powerpoint/2010/main">
          <mc:Choice Requires="p14">
            <p:contentPart p14:bwMode="auto" r:id="rId99">
              <p14:nvContentPartPr>
                <p14:cNvPr id="73" name="Freihand 72">
                  <a:extLst>
                    <a:ext uri="{FF2B5EF4-FFF2-40B4-BE49-F238E27FC236}">
                      <a16:creationId xmlns:a16="http://schemas.microsoft.com/office/drawing/2014/main" id="{3B7CFAF8-9C4F-403C-B3AF-897C06BE8860}"/>
                    </a:ext>
                  </a:extLst>
                </p14:cNvPr>
                <p14:cNvContentPartPr/>
                <p14:nvPr/>
              </p14:nvContentPartPr>
              <p14:xfrm>
                <a:off x="8056653" y="3795907"/>
                <a:ext cx="240120" cy="112680"/>
              </p14:xfrm>
            </p:contentPart>
          </mc:Choice>
          <mc:Fallback xmlns="">
            <p:pic>
              <p:nvPicPr>
                <p:cNvPr id="73" name="Freihand 72">
                  <a:extLst>
                    <a:ext uri="{FF2B5EF4-FFF2-40B4-BE49-F238E27FC236}">
                      <a16:creationId xmlns:a16="http://schemas.microsoft.com/office/drawing/2014/main" id="{3B7CFAF8-9C4F-403C-B3AF-897C06BE8860}"/>
                    </a:ext>
                  </a:extLst>
                </p:cNvPr>
                <p:cNvPicPr/>
                <p:nvPr/>
              </p:nvPicPr>
              <p:blipFill>
                <a:blip r:embed="rId100"/>
                <a:stretch>
                  <a:fillRect/>
                </a:stretch>
              </p:blipFill>
              <p:spPr>
                <a:xfrm>
                  <a:off x="8052333" y="3791587"/>
                  <a:ext cx="248760" cy="121320"/>
                </a:xfrm>
                <a:prstGeom prst="rect">
                  <a:avLst/>
                </a:prstGeom>
              </p:spPr>
            </p:pic>
          </mc:Fallback>
        </mc:AlternateContent>
        <mc:AlternateContent xmlns:mc="http://schemas.openxmlformats.org/markup-compatibility/2006" xmlns:p14="http://schemas.microsoft.com/office/powerpoint/2010/main">
          <mc:Choice Requires="p14">
            <p:contentPart p14:bwMode="auto" r:id="rId101">
              <p14:nvContentPartPr>
                <p14:cNvPr id="74" name="Freihand 73">
                  <a:extLst>
                    <a:ext uri="{FF2B5EF4-FFF2-40B4-BE49-F238E27FC236}">
                      <a16:creationId xmlns:a16="http://schemas.microsoft.com/office/drawing/2014/main" id="{F75EED01-A44C-44BB-BE03-E0DB62984DA2}"/>
                    </a:ext>
                  </a:extLst>
                </p14:cNvPr>
                <p14:cNvContentPartPr/>
                <p14:nvPr/>
              </p14:nvContentPartPr>
              <p14:xfrm>
                <a:off x="8334573" y="3735067"/>
                <a:ext cx="105840" cy="114480"/>
              </p14:xfrm>
            </p:contentPart>
          </mc:Choice>
          <mc:Fallback xmlns="">
            <p:pic>
              <p:nvPicPr>
                <p:cNvPr id="74" name="Freihand 73">
                  <a:extLst>
                    <a:ext uri="{FF2B5EF4-FFF2-40B4-BE49-F238E27FC236}">
                      <a16:creationId xmlns:a16="http://schemas.microsoft.com/office/drawing/2014/main" id="{F75EED01-A44C-44BB-BE03-E0DB62984DA2}"/>
                    </a:ext>
                  </a:extLst>
                </p:cNvPr>
                <p:cNvPicPr/>
                <p:nvPr/>
              </p:nvPicPr>
              <p:blipFill>
                <a:blip r:embed="rId102"/>
                <a:stretch>
                  <a:fillRect/>
                </a:stretch>
              </p:blipFill>
              <p:spPr>
                <a:xfrm>
                  <a:off x="8330253" y="3730747"/>
                  <a:ext cx="114480" cy="123120"/>
                </a:xfrm>
                <a:prstGeom prst="rect">
                  <a:avLst/>
                </a:prstGeom>
              </p:spPr>
            </p:pic>
          </mc:Fallback>
        </mc:AlternateContent>
        <mc:AlternateContent xmlns:mc="http://schemas.openxmlformats.org/markup-compatibility/2006" xmlns:p14="http://schemas.microsoft.com/office/powerpoint/2010/main">
          <mc:Choice Requires="p14">
            <p:contentPart p14:bwMode="auto" r:id="rId103">
              <p14:nvContentPartPr>
                <p14:cNvPr id="75" name="Freihand 74">
                  <a:extLst>
                    <a:ext uri="{FF2B5EF4-FFF2-40B4-BE49-F238E27FC236}">
                      <a16:creationId xmlns:a16="http://schemas.microsoft.com/office/drawing/2014/main" id="{BD6606E3-73DF-449C-A68B-78266B3D43DF}"/>
                    </a:ext>
                  </a:extLst>
                </p14:cNvPr>
                <p14:cNvContentPartPr/>
                <p14:nvPr/>
              </p14:nvContentPartPr>
              <p14:xfrm>
                <a:off x="8432493" y="3624547"/>
                <a:ext cx="441360" cy="171360"/>
              </p14:xfrm>
            </p:contentPart>
          </mc:Choice>
          <mc:Fallback xmlns="">
            <p:pic>
              <p:nvPicPr>
                <p:cNvPr id="75" name="Freihand 74">
                  <a:extLst>
                    <a:ext uri="{FF2B5EF4-FFF2-40B4-BE49-F238E27FC236}">
                      <a16:creationId xmlns:a16="http://schemas.microsoft.com/office/drawing/2014/main" id="{BD6606E3-73DF-449C-A68B-78266B3D43DF}"/>
                    </a:ext>
                  </a:extLst>
                </p:cNvPr>
                <p:cNvPicPr/>
                <p:nvPr/>
              </p:nvPicPr>
              <p:blipFill>
                <a:blip r:embed="rId104"/>
                <a:stretch>
                  <a:fillRect/>
                </a:stretch>
              </p:blipFill>
              <p:spPr>
                <a:xfrm>
                  <a:off x="8428173" y="3620227"/>
                  <a:ext cx="450000" cy="180000"/>
                </a:xfrm>
                <a:prstGeom prst="rect">
                  <a:avLst/>
                </a:prstGeom>
              </p:spPr>
            </p:pic>
          </mc:Fallback>
        </mc:AlternateContent>
        <mc:AlternateContent xmlns:mc="http://schemas.openxmlformats.org/markup-compatibility/2006" xmlns:p14="http://schemas.microsoft.com/office/powerpoint/2010/main">
          <mc:Choice Requires="p14">
            <p:contentPart p14:bwMode="auto" r:id="rId105">
              <p14:nvContentPartPr>
                <p14:cNvPr id="77" name="Freihand 76">
                  <a:extLst>
                    <a:ext uri="{FF2B5EF4-FFF2-40B4-BE49-F238E27FC236}">
                      <a16:creationId xmlns:a16="http://schemas.microsoft.com/office/drawing/2014/main" id="{94E78E0C-ACDD-4AAB-8BF0-9B3E39EDF6BB}"/>
                    </a:ext>
                  </a:extLst>
                </p14:cNvPr>
                <p14:cNvContentPartPr/>
                <p14:nvPr/>
              </p14:nvContentPartPr>
              <p14:xfrm>
                <a:off x="686013" y="4230787"/>
                <a:ext cx="105840" cy="427680"/>
              </p14:xfrm>
            </p:contentPart>
          </mc:Choice>
          <mc:Fallback xmlns="">
            <p:pic>
              <p:nvPicPr>
                <p:cNvPr id="77" name="Freihand 76">
                  <a:extLst>
                    <a:ext uri="{FF2B5EF4-FFF2-40B4-BE49-F238E27FC236}">
                      <a16:creationId xmlns:a16="http://schemas.microsoft.com/office/drawing/2014/main" id="{94E78E0C-ACDD-4AAB-8BF0-9B3E39EDF6BB}"/>
                    </a:ext>
                  </a:extLst>
                </p:cNvPr>
                <p:cNvPicPr/>
                <p:nvPr/>
              </p:nvPicPr>
              <p:blipFill>
                <a:blip r:embed="rId106"/>
                <a:stretch>
                  <a:fillRect/>
                </a:stretch>
              </p:blipFill>
              <p:spPr>
                <a:xfrm>
                  <a:off x="681693" y="4226467"/>
                  <a:ext cx="114480" cy="436320"/>
                </a:xfrm>
                <a:prstGeom prst="rect">
                  <a:avLst/>
                </a:prstGeom>
              </p:spPr>
            </p:pic>
          </mc:Fallback>
        </mc:AlternateContent>
        <mc:AlternateContent xmlns:mc="http://schemas.openxmlformats.org/markup-compatibility/2006" xmlns:p14="http://schemas.microsoft.com/office/powerpoint/2010/main">
          <mc:Choice Requires="p14">
            <p:contentPart p14:bwMode="auto" r:id="rId107">
              <p14:nvContentPartPr>
                <p14:cNvPr id="78" name="Freihand 77">
                  <a:extLst>
                    <a:ext uri="{FF2B5EF4-FFF2-40B4-BE49-F238E27FC236}">
                      <a16:creationId xmlns:a16="http://schemas.microsoft.com/office/drawing/2014/main" id="{A5A9C00C-FA68-4926-B4E9-0A584D82AE4B}"/>
                    </a:ext>
                  </a:extLst>
                </p14:cNvPr>
                <p14:cNvContentPartPr/>
                <p14:nvPr/>
              </p14:nvContentPartPr>
              <p14:xfrm>
                <a:off x="677733" y="4432027"/>
                <a:ext cx="181440" cy="210240"/>
              </p14:xfrm>
            </p:contentPart>
          </mc:Choice>
          <mc:Fallback xmlns="">
            <p:pic>
              <p:nvPicPr>
                <p:cNvPr id="78" name="Freihand 77">
                  <a:extLst>
                    <a:ext uri="{FF2B5EF4-FFF2-40B4-BE49-F238E27FC236}">
                      <a16:creationId xmlns:a16="http://schemas.microsoft.com/office/drawing/2014/main" id="{A5A9C00C-FA68-4926-B4E9-0A584D82AE4B}"/>
                    </a:ext>
                  </a:extLst>
                </p:cNvPr>
                <p:cNvPicPr/>
                <p:nvPr/>
              </p:nvPicPr>
              <p:blipFill>
                <a:blip r:embed="rId108"/>
                <a:stretch>
                  <a:fillRect/>
                </a:stretch>
              </p:blipFill>
              <p:spPr>
                <a:xfrm>
                  <a:off x="673413" y="4427707"/>
                  <a:ext cx="190080" cy="218880"/>
                </a:xfrm>
                <a:prstGeom prst="rect">
                  <a:avLst/>
                </a:prstGeom>
              </p:spPr>
            </p:pic>
          </mc:Fallback>
        </mc:AlternateContent>
        <mc:AlternateContent xmlns:mc="http://schemas.openxmlformats.org/markup-compatibility/2006" xmlns:p14="http://schemas.microsoft.com/office/powerpoint/2010/main">
          <mc:Choice Requires="p14">
            <p:contentPart p14:bwMode="auto" r:id="rId109">
              <p14:nvContentPartPr>
                <p14:cNvPr id="79" name="Freihand 78">
                  <a:extLst>
                    <a:ext uri="{FF2B5EF4-FFF2-40B4-BE49-F238E27FC236}">
                      <a16:creationId xmlns:a16="http://schemas.microsoft.com/office/drawing/2014/main" id="{FBE112E4-6C70-4864-AA21-FC135AB9C34F}"/>
                    </a:ext>
                  </a:extLst>
                </p14:cNvPr>
                <p14:cNvContentPartPr/>
                <p14:nvPr/>
              </p14:nvContentPartPr>
              <p14:xfrm>
                <a:off x="415653" y="3973027"/>
                <a:ext cx="190440" cy="139680"/>
              </p14:xfrm>
            </p:contentPart>
          </mc:Choice>
          <mc:Fallback xmlns="">
            <p:pic>
              <p:nvPicPr>
                <p:cNvPr id="79" name="Freihand 78">
                  <a:extLst>
                    <a:ext uri="{FF2B5EF4-FFF2-40B4-BE49-F238E27FC236}">
                      <a16:creationId xmlns:a16="http://schemas.microsoft.com/office/drawing/2014/main" id="{FBE112E4-6C70-4864-AA21-FC135AB9C34F}"/>
                    </a:ext>
                  </a:extLst>
                </p:cNvPr>
                <p:cNvPicPr/>
                <p:nvPr/>
              </p:nvPicPr>
              <p:blipFill>
                <a:blip r:embed="rId110"/>
                <a:stretch>
                  <a:fillRect/>
                </a:stretch>
              </p:blipFill>
              <p:spPr>
                <a:xfrm>
                  <a:off x="411333" y="3968707"/>
                  <a:ext cx="199080" cy="1483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11">
            <p14:nvContentPartPr>
              <p14:cNvPr id="81" name="Freihand 80">
                <a:extLst>
                  <a:ext uri="{FF2B5EF4-FFF2-40B4-BE49-F238E27FC236}">
                    <a16:creationId xmlns:a16="http://schemas.microsoft.com/office/drawing/2014/main" id="{5BE1A0B4-41D3-4870-BEBB-32F59A8526E8}"/>
                  </a:ext>
                </a:extLst>
              </p14:cNvPr>
              <p14:cNvContentPartPr/>
              <p14:nvPr/>
            </p14:nvContentPartPr>
            <p14:xfrm>
              <a:off x="9176253" y="3452467"/>
              <a:ext cx="209160" cy="175320"/>
            </p14:xfrm>
          </p:contentPart>
        </mc:Choice>
        <mc:Fallback xmlns="">
          <p:pic>
            <p:nvPicPr>
              <p:cNvPr id="81" name="Freihand 80">
                <a:extLst>
                  <a:ext uri="{FF2B5EF4-FFF2-40B4-BE49-F238E27FC236}">
                    <a16:creationId xmlns:a16="http://schemas.microsoft.com/office/drawing/2014/main" id="{5BE1A0B4-41D3-4870-BEBB-32F59A8526E8}"/>
                  </a:ext>
                </a:extLst>
              </p:cNvPr>
              <p:cNvPicPr/>
              <p:nvPr/>
            </p:nvPicPr>
            <p:blipFill>
              <a:blip r:embed="rId112"/>
              <a:stretch>
                <a:fillRect/>
              </a:stretch>
            </p:blipFill>
            <p:spPr>
              <a:xfrm>
                <a:off x="9171933" y="3448147"/>
                <a:ext cx="217800" cy="183960"/>
              </a:xfrm>
              <a:prstGeom prst="rect">
                <a:avLst/>
              </a:prstGeom>
            </p:spPr>
          </p:pic>
        </mc:Fallback>
      </mc:AlternateContent>
      <p:grpSp>
        <p:nvGrpSpPr>
          <p:cNvPr id="100" name="Gruppieren 99">
            <a:extLst>
              <a:ext uri="{FF2B5EF4-FFF2-40B4-BE49-F238E27FC236}">
                <a16:creationId xmlns:a16="http://schemas.microsoft.com/office/drawing/2014/main" id="{A7EEAF2E-AE62-4BAE-954B-641CDEF1967C}"/>
              </a:ext>
            </a:extLst>
          </p:cNvPr>
          <p:cNvGrpSpPr/>
          <p:nvPr/>
        </p:nvGrpSpPr>
        <p:grpSpPr>
          <a:xfrm>
            <a:off x="9633093" y="2687467"/>
            <a:ext cx="1564560" cy="1149480"/>
            <a:chOff x="9633093" y="2687467"/>
            <a:chExt cx="1564560" cy="1149480"/>
          </a:xfrm>
        </p:grpSpPr>
        <mc:AlternateContent xmlns:mc="http://schemas.openxmlformats.org/markup-compatibility/2006" xmlns:p14="http://schemas.microsoft.com/office/powerpoint/2010/main">
          <mc:Choice Requires="p14">
            <p:contentPart p14:bwMode="auto" r:id="rId113">
              <p14:nvContentPartPr>
                <p14:cNvPr id="82" name="Freihand 81">
                  <a:extLst>
                    <a:ext uri="{FF2B5EF4-FFF2-40B4-BE49-F238E27FC236}">
                      <a16:creationId xmlns:a16="http://schemas.microsoft.com/office/drawing/2014/main" id="{8B8ACED8-01B6-438F-AA65-6FDBDA9A6EC7}"/>
                    </a:ext>
                  </a:extLst>
                </p14:cNvPr>
                <p14:cNvContentPartPr/>
                <p14:nvPr/>
              </p14:nvContentPartPr>
              <p14:xfrm>
                <a:off x="9633093" y="3290827"/>
                <a:ext cx="268200" cy="125640"/>
              </p14:xfrm>
            </p:contentPart>
          </mc:Choice>
          <mc:Fallback xmlns="">
            <p:pic>
              <p:nvPicPr>
                <p:cNvPr id="82" name="Freihand 81">
                  <a:extLst>
                    <a:ext uri="{FF2B5EF4-FFF2-40B4-BE49-F238E27FC236}">
                      <a16:creationId xmlns:a16="http://schemas.microsoft.com/office/drawing/2014/main" id="{8B8ACED8-01B6-438F-AA65-6FDBDA9A6EC7}"/>
                    </a:ext>
                  </a:extLst>
                </p:cNvPr>
                <p:cNvPicPr/>
                <p:nvPr/>
              </p:nvPicPr>
              <p:blipFill>
                <a:blip r:embed="rId114"/>
                <a:stretch>
                  <a:fillRect/>
                </a:stretch>
              </p:blipFill>
              <p:spPr>
                <a:xfrm>
                  <a:off x="9628773" y="3286507"/>
                  <a:ext cx="276840" cy="134280"/>
                </a:xfrm>
                <a:prstGeom prst="rect">
                  <a:avLst/>
                </a:prstGeom>
              </p:spPr>
            </p:pic>
          </mc:Fallback>
        </mc:AlternateContent>
        <mc:AlternateContent xmlns:mc="http://schemas.openxmlformats.org/markup-compatibility/2006" xmlns:p14="http://schemas.microsoft.com/office/powerpoint/2010/main">
          <mc:Choice Requires="p14">
            <p:contentPart p14:bwMode="auto" r:id="rId115">
              <p14:nvContentPartPr>
                <p14:cNvPr id="83" name="Freihand 82">
                  <a:extLst>
                    <a:ext uri="{FF2B5EF4-FFF2-40B4-BE49-F238E27FC236}">
                      <a16:creationId xmlns:a16="http://schemas.microsoft.com/office/drawing/2014/main" id="{16163F19-178F-4F58-8F42-50E5C614CA38}"/>
                    </a:ext>
                  </a:extLst>
                </p14:cNvPr>
                <p14:cNvContentPartPr/>
                <p14:nvPr/>
              </p14:nvContentPartPr>
              <p14:xfrm>
                <a:off x="9956013" y="3062947"/>
                <a:ext cx="212400" cy="243360"/>
              </p14:xfrm>
            </p:contentPart>
          </mc:Choice>
          <mc:Fallback xmlns="">
            <p:pic>
              <p:nvPicPr>
                <p:cNvPr id="83" name="Freihand 82">
                  <a:extLst>
                    <a:ext uri="{FF2B5EF4-FFF2-40B4-BE49-F238E27FC236}">
                      <a16:creationId xmlns:a16="http://schemas.microsoft.com/office/drawing/2014/main" id="{16163F19-178F-4F58-8F42-50E5C614CA38}"/>
                    </a:ext>
                  </a:extLst>
                </p:cNvPr>
                <p:cNvPicPr/>
                <p:nvPr/>
              </p:nvPicPr>
              <p:blipFill>
                <a:blip r:embed="rId116"/>
                <a:stretch>
                  <a:fillRect/>
                </a:stretch>
              </p:blipFill>
              <p:spPr>
                <a:xfrm>
                  <a:off x="9951693" y="3058627"/>
                  <a:ext cx="221040" cy="252000"/>
                </a:xfrm>
                <a:prstGeom prst="rect">
                  <a:avLst/>
                </a:prstGeom>
              </p:spPr>
            </p:pic>
          </mc:Fallback>
        </mc:AlternateContent>
        <mc:AlternateContent xmlns:mc="http://schemas.openxmlformats.org/markup-compatibility/2006" xmlns:p14="http://schemas.microsoft.com/office/powerpoint/2010/main">
          <mc:Choice Requires="p14">
            <p:contentPart p14:bwMode="auto" r:id="rId117">
              <p14:nvContentPartPr>
                <p14:cNvPr id="84" name="Freihand 83">
                  <a:extLst>
                    <a:ext uri="{FF2B5EF4-FFF2-40B4-BE49-F238E27FC236}">
                      <a16:creationId xmlns:a16="http://schemas.microsoft.com/office/drawing/2014/main" id="{5C48EAF8-B9DE-486B-90AE-69437ED44B83}"/>
                    </a:ext>
                  </a:extLst>
                </p14:cNvPr>
                <p14:cNvContentPartPr/>
                <p14:nvPr/>
              </p14:nvContentPartPr>
              <p14:xfrm>
                <a:off x="10241853" y="3069067"/>
                <a:ext cx="149040" cy="256320"/>
              </p14:xfrm>
            </p:contentPart>
          </mc:Choice>
          <mc:Fallback xmlns="">
            <p:pic>
              <p:nvPicPr>
                <p:cNvPr id="84" name="Freihand 83">
                  <a:extLst>
                    <a:ext uri="{FF2B5EF4-FFF2-40B4-BE49-F238E27FC236}">
                      <a16:creationId xmlns:a16="http://schemas.microsoft.com/office/drawing/2014/main" id="{5C48EAF8-B9DE-486B-90AE-69437ED44B83}"/>
                    </a:ext>
                  </a:extLst>
                </p:cNvPr>
                <p:cNvPicPr/>
                <p:nvPr/>
              </p:nvPicPr>
              <p:blipFill>
                <a:blip r:embed="rId118"/>
                <a:stretch>
                  <a:fillRect/>
                </a:stretch>
              </p:blipFill>
              <p:spPr>
                <a:xfrm>
                  <a:off x="10237533" y="3064747"/>
                  <a:ext cx="157680" cy="264960"/>
                </a:xfrm>
                <a:prstGeom prst="rect">
                  <a:avLst/>
                </a:prstGeom>
              </p:spPr>
            </p:pic>
          </mc:Fallback>
        </mc:AlternateContent>
        <mc:AlternateContent xmlns:mc="http://schemas.openxmlformats.org/markup-compatibility/2006" xmlns:p14="http://schemas.microsoft.com/office/powerpoint/2010/main">
          <mc:Choice Requires="p14">
            <p:contentPart p14:bwMode="auto" r:id="rId119">
              <p14:nvContentPartPr>
                <p14:cNvPr id="85" name="Freihand 84">
                  <a:extLst>
                    <a:ext uri="{FF2B5EF4-FFF2-40B4-BE49-F238E27FC236}">
                      <a16:creationId xmlns:a16="http://schemas.microsoft.com/office/drawing/2014/main" id="{1FE01F94-5A93-40DD-B874-0D533D4437F1}"/>
                    </a:ext>
                  </a:extLst>
                </p14:cNvPr>
                <p14:cNvContentPartPr/>
                <p14:nvPr/>
              </p14:nvContentPartPr>
              <p14:xfrm>
                <a:off x="10462173" y="3012547"/>
                <a:ext cx="111600" cy="168480"/>
              </p14:xfrm>
            </p:contentPart>
          </mc:Choice>
          <mc:Fallback xmlns="">
            <p:pic>
              <p:nvPicPr>
                <p:cNvPr id="85" name="Freihand 84">
                  <a:extLst>
                    <a:ext uri="{FF2B5EF4-FFF2-40B4-BE49-F238E27FC236}">
                      <a16:creationId xmlns:a16="http://schemas.microsoft.com/office/drawing/2014/main" id="{1FE01F94-5A93-40DD-B874-0D533D4437F1}"/>
                    </a:ext>
                  </a:extLst>
                </p:cNvPr>
                <p:cNvPicPr/>
                <p:nvPr/>
              </p:nvPicPr>
              <p:blipFill>
                <a:blip r:embed="rId120"/>
                <a:stretch>
                  <a:fillRect/>
                </a:stretch>
              </p:blipFill>
              <p:spPr>
                <a:xfrm>
                  <a:off x="10457853" y="3008227"/>
                  <a:ext cx="120240" cy="177120"/>
                </a:xfrm>
                <a:prstGeom prst="rect">
                  <a:avLst/>
                </a:prstGeom>
              </p:spPr>
            </p:pic>
          </mc:Fallback>
        </mc:AlternateContent>
        <mc:AlternateContent xmlns:mc="http://schemas.openxmlformats.org/markup-compatibility/2006" xmlns:p14="http://schemas.microsoft.com/office/powerpoint/2010/main">
          <mc:Choice Requires="p14">
            <p:contentPart p14:bwMode="auto" r:id="rId121">
              <p14:nvContentPartPr>
                <p14:cNvPr id="86" name="Freihand 85">
                  <a:extLst>
                    <a:ext uri="{FF2B5EF4-FFF2-40B4-BE49-F238E27FC236}">
                      <a16:creationId xmlns:a16="http://schemas.microsoft.com/office/drawing/2014/main" id="{0D5F04CC-01D0-41F1-BF81-18260E6A465E}"/>
                    </a:ext>
                  </a:extLst>
                </p14:cNvPr>
                <p14:cNvContentPartPr/>
                <p14:nvPr/>
              </p14:nvContentPartPr>
              <p14:xfrm>
                <a:off x="10588893" y="2927227"/>
                <a:ext cx="159120" cy="142920"/>
              </p14:xfrm>
            </p:contentPart>
          </mc:Choice>
          <mc:Fallback xmlns="">
            <p:pic>
              <p:nvPicPr>
                <p:cNvPr id="86" name="Freihand 85">
                  <a:extLst>
                    <a:ext uri="{FF2B5EF4-FFF2-40B4-BE49-F238E27FC236}">
                      <a16:creationId xmlns:a16="http://schemas.microsoft.com/office/drawing/2014/main" id="{0D5F04CC-01D0-41F1-BF81-18260E6A465E}"/>
                    </a:ext>
                  </a:extLst>
                </p:cNvPr>
                <p:cNvPicPr/>
                <p:nvPr/>
              </p:nvPicPr>
              <p:blipFill>
                <a:blip r:embed="rId122"/>
                <a:stretch>
                  <a:fillRect/>
                </a:stretch>
              </p:blipFill>
              <p:spPr>
                <a:xfrm>
                  <a:off x="10584573" y="2922907"/>
                  <a:ext cx="167760" cy="151560"/>
                </a:xfrm>
                <a:prstGeom prst="rect">
                  <a:avLst/>
                </a:prstGeom>
              </p:spPr>
            </p:pic>
          </mc:Fallback>
        </mc:AlternateContent>
        <mc:AlternateContent xmlns:mc="http://schemas.openxmlformats.org/markup-compatibility/2006" xmlns:p14="http://schemas.microsoft.com/office/powerpoint/2010/main">
          <mc:Choice Requires="p14">
            <p:contentPart p14:bwMode="auto" r:id="rId123">
              <p14:nvContentPartPr>
                <p14:cNvPr id="88" name="Freihand 87">
                  <a:extLst>
                    <a:ext uri="{FF2B5EF4-FFF2-40B4-BE49-F238E27FC236}">
                      <a16:creationId xmlns:a16="http://schemas.microsoft.com/office/drawing/2014/main" id="{F4752B71-EC67-4688-BDDC-446427118F70}"/>
                    </a:ext>
                  </a:extLst>
                </p14:cNvPr>
                <p14:cNvContentPartPr/>
                <p14:nvPr/>
              </p14:nvContentPartPr>
              <p14:xfrm>
                <a:off x="10907853" y="2687467"/>
                <a:ext cx="289800" cy="185040"/>
              </p14:xfrm>
            </p:contentPart>
          </mc:Choice>
          <mc:Fallback xmlns="">
            <p:pic>
              <p:nvPicPr>
                <p:cNvPr id="88" name="Freihand 87">
                  <a:extLst>
                    <a:ext uri="{FF2B5EF4-FFF2-40B4-BE49-F238E27FC236}">
                      <a16:creationId xmlns:a16="http://schemas.microsoft.com/office/drawing/2014/main" id="{F4752B71-EC67-4688-BDDC-446427118F70}"/>
                    </a:ext>
                  </a:extLst>
                </p:cNvPr>
                <p:cNvPicPr/>
                <p:nvPr/>
              </p:nvPicPr>
              <p:blipFill>
                <a:blip r:embed="rId124"/>
                <a:stretch>
                  <a:fillRect/>
                </a:stretch>
              </p:blipFill>
              <p:spPr>
                <a:xfrm>
                  <a:off x="10903533" y="2683147"/>
                  <a:ext cx="298440" cy="193680"/>
                </a:xfrm>
                <a:prstGeom prst="rect">
                  <a:avLst/>
                </a:prstGeom>
              </p:spPr>
            </p:pic>
          </mc:Fallback>
        </mc:AlternateContent>
        <mc:AlternateContent xmlns:mc="http://schemas.openxmlformats.org/markup-compatibility/2006" xmlns:p14="http://schemas.microsoft.com/office/powerpoint/2010/main">
          <mc:Choice Requires="p14">
            <p:contentPart p14:bwMode="auto" r:id="rId125">
              <p14:nvContentPartPr>
                <p14:cNvPr id="89" name="Freihand 88">
                  <a:extLst>
                    <a:ext uri="{FF2B5EF4-FFF2-40B4-BE49-F238E27FC236}">
                      <a16:creationId xmlns:a16="http://schemas.microsoft.com/office/drawing/2014/main" id="{C7EA6694-7F9E-47E2-B5C7-3FC2BA7323E0}"/>
                    </a:ext>
                  </a:extLst>
                </p14:cNvPr>
                <p14:cNvContentPartPr/>
                <p14:nvPr/>
              </p14:nvContentPartPr>
              <p14:xfrm>
                <a:off x="9671973" y="3689347"/>
                <a:ext cx="135000" cy="147600"/>
              </p14:xfrm>
            </p:contentPart>
          </mc:Choice>
          <mc:Fallback xmlns="">
            <p:pic>
              <p:nvPicPr>
                <p:cNvPr id="89" name="Freihand 88">
                  <a:extLst>
                    <a:ext uri="{FF2B5EF4-FFF2-40B4-BE49-F238E27FC236}">
                      <a16:creationId xmlns:a16="http://schemas.microsoft.com/office/drawing/2014/main" id="{C7EA6694-7F9E-47E2-B5C7-3FC2BA7323E0}"/>
                    </a:ext>
                  </a:extLst>
                </p:cNvPr>
                <p:cNvPicPr/>
                <p:nvPr/>
              </p:nvPicPr>
              <p:blipFill>
                <a:blip r:embed="rId126"/>
                <a:stretch>
                  <a:fillRect/>
                </a:stretch>
              </p:blipFill>
              <p:spPr>
                <a:xfrm>
                  <a:off x="9667653" y="3685027"/>
                  <a:ext cx="143640" cy="156240"/>
                </a:xfrm>
                <a:prstGeom prst="rect">
                  <a:avLst/>
                </a:prstGeom>
              </p:spPr>
            </p:pic>
          </mc:Fallback>
        </mc:AlternateContent>
        <mc:AlternateContent xmlns:mc="http://schemas.openxmlformats.org/markup-compatibility/2006" xmlns:p14="http://schemas.microsoft.com/office/powerpoint/2010/main">
          <mc:Choice Requires="p14">
            <p:contentPart p14:bwMode="auto" r:id="rId127">
              <p14:nvContentPartPr>
                <p14:cNvPr id="90" name="Freihand 89">
                  <a:extLst>
                    <a:ext uri="{FF2B5EF4-FFF2-40B4-BE49-F238E27FC236}">
                      <a16:creationId xmlns:a16="http://schemas.microsoft.com/office/drawing/2014/main" id="{0136E612-670E-45AD-B8DD-20DA4F8F7574}"/>
                    </a:ext>
                  </a:extLst>
                </p14:cNvPr>
                <p14:cNvContentPartPr/>
                <p14:nvPr/>
              </p14:nvContentPartPr>
              <p14:xfrm>
                <a:off x="9807693" y="3635347"/>
                <a:ext cx="146520" cy="176760"/>
              </p14:xfrm>
            </p:contentPart>
          </mc:Choice>
          <mc:Fallback xmlns="">
            <p:pic>
              <p:nvPicPr>
                <p:cNvPr id="90" name="Freihand 89">
                  <a:extLst>
                    <a:ext uri="{FF2B5EF4-FFF2-40B4-BE49-F238E27FC236}">
                      <a16:creationId xmlns:a16="http://schemas.microsoft.com/office/drawing/2014/main" id="{0136E612-670E-45AD-B8DD-20DA4F8F7574}"/>
                    </a:ext>
                  </a:extLst>
                </p:cNvPr>
                <p:cNvPicPr/>
                <p:nvPr/>
              </p:nvPicPr>
              <p:blipFill>
                <a:blip r:embed="rId128"/>
                <a:stretch>
                  <a:fillRect/>
                </a:stretch>
              </p:blipFill>
              <p:spPr>
                <a:xfrm>
                  <a:off x="9803373" y="3631027"/>
                  <a:ext cx="155160" cy="185400"/>
                </a:xfrm>
                <a:prstGeom prst="rect">
                  <a:avLst/>
                </a:prstGeom>
              </p:spPr>
            </p:pic>
          </mc:Fallback>
        </mc:AlternateContent>
        <mc:AlternateContent xmlns:mc="http://schemas.openxmlformats.org/markup-compatibility/2006" xmlns:p14="http://schemas.microsoft.com/office/powerpoint/2010/main">
          <mc:Choice Requires="p14">
            <p:contentPart p14:bwMode="auto" r:id="rId129">
              <p14:nvContentPartPr>
                <p14:cNvPr id="91" name="Freihand 90">
                  <a:extLst>
                    <a:ext uri="{FF2B5EF4-FFF2-40B4-BE49-F238E27FC236}">
                      <a16:creationId xmlns:a16="http://schemas.microsoft.com/office/drawing/2014/main" id="{CE8BBCCB-411C-4380-B54F-52F46756A2D8}"/>
                    </a:ext>
                  </a:extLst>
                </p14:cNvPr>
                <p14:cNvContentPartPr/>
                <p14:nvPr/>
              </p14:nvContentPartPr>
              <p14:xfrm>
                <a:off x="9916413" y="3492787"/>
                <a:ext cx="374040" cy="248760"/>
              </p14:xfrm>
            </p:contentPart>
          </mc:Choice>
          <mc:Fallback xmlns="">
            <p:pic>
              <p:nvPicPr>
                <p:cNvPr id="91" name="Freihand 90">
                  <a:extLst>
                    <a:ext uri="{FF2B5EF4-FFF2-40B4-BE49-F238E27FC236}">
                      <a16:creationId xmlns:a16="http://schemas.microsoft.com/office/drawing/2014/main" id="{CE8BBCCB-411C-4380-B54F-52F46756A2D8}"/>
                    </a:ext>
                  </a:extLst>
                </p:cNvPr>
                <p:cNvPicPr/>
                <p:nvPr/>
              </p:nvPicPr>
              <p:blipFill>
                <a:blip r:embed="rId130"/>
                <a:stretch>
                  <a:fillRect/>
                </a:stretch>
              </p:blipFill>
              <p:spPr>
                <a:xfrm>
                  <a:off x="9912093" y="3488467"/>
                  <a:ext cx="382680" cy="257400"/>
                </a:xfrm>
                <a:prstGeom prst="rect">
                  <a:avLst/>
                </a:prstGeom>
              </p:spPr>
            </p:pic>
          </mc:Fallback>
        </mc:AlternateContent>
        <mc:AlternateContent xmlns:mc="http://schemas.openxmlformats.org/markup-compatibility/2006" xmlns:p14="http://schemas.microsoft.com/office/powerpoint/2010/main">
          <mc:Choice Requires="p14">
            <p:contentPart p14:bwMode="auto" r:id="rId131">
              <p14:nvContentPartPr>
                <p14:cNvPr id="92" name="Freihand 91">
                  <a:extLst>
                    <a:ext uri="{FF2B5EF4-FFF2-40B4-BE49-F238E27FC236}">
                      <a16:creationId xmlns:a16="http://schemas.microsoft.com/office/drawing/2014/main" id="{73D4DF50-648C-48A2-AD34-5F2E38D9733A}"/>
                    </a:ext>
                  </a:extLst>
                </p14:cNvPr>
                <p14:cNvContentPartPr/>
                <p14:nvPr/>
              </p14:nvContentPartPr>
              <p14:xfrm>
                <a:off x="10259853" y="3469387"/>
                <a:ext cx="360" cy="360"/>
              </p14:xfrm>
            </p:contentPart>
          </mc:Choice>
          <mc:Fallback xmlns="">
            <p:pic>
              <p:nvPicPr>
                <p:cNvPr id="92" name="Freihand 91">
                  <a:extLst>
                    <a:ext uri="{FF2B5EF4-FFF2-40B4-BE49-F238E27FC236}">
                      <a16:creationId xmlns:a16="http://schemas.microsoft.com/office/drawing/2014/main" id="{73D4DF50-648C-48A2-AD34-5F2E38D9733A}"/>
                    </a:ext>
                  </a:extLst>
                </p:cNvPr>
                <p:cNvPicPr/>
                <p:nvPr/>
              </p:nvPicPr>
              <p:blipFill>
                <a:blip r:embed="rId132"/>
                <a:stretch>
                  <a:fillRect/>
                </a:stretch>
              </p:blipFill>
              <p:spPr>
                <a:xfrm>
                  <a:off x="10255533" y="346506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33">
              <p14:nvContentPartPr>
                <p14:cNvPr id="95" name="Freihand 94">
                  <a:extLst>
                    <a:ext uri="{FF2B5EF4-FFF2-40B4-BE49-F238E27FC236}">
                      <a16:creationId xmlns:a16="http://schemas.microsoft.com/office/drawing/2014/main" id="{ECE45B2E-3161-4628-A5DA-ECA2CAECE86F}"/>
                    </a:ext>
                  </a:extLst>
                </p14:cNvPr>
                <p14:cNvContentPartPr/>
                <p14:nvPr/>
              </p14:nvContentPartPr>
              <p14:xfrm>
                <a:off x="10384773" y="3302707"/>
                <a:ext cx="209880" cy="276840"/>
              </p14:xfrm>
            </p:contentPart>
          </mc:Choice>
          <mc:Fallback xmlns="">
            <p:pic>
              <p:nvPicPr>
                <p:cNvPr id="95" name="Freihand 94">
                  <a:extLst>
                    <a:ext uri="{FF2B5EF4-FFF2-40B4-BE49-F238E27FC236}">
                      <a16:creationId xmlns:a16="http://schemas.microsoft.com/office/drawing/2014/main" id="{ECE45B2E-3161-4628-A5DA-ECA2CAECE86F}"/>
                    </a:ext>
                  </a:extLst>
                </p:cNvPr>
                <p:cNvPicPr/>
                <p:nvPr/>
              </p:nvPicPr>
              <p:blipFill>
                <a:blip r:embed="rId134"/>
                <a:stretch>
                  <a:fillRect/>
                </a:stretch>
              </p:blipFill>
              <p:spPr>
                <a:xfrm>
                  <a:off x="10380453" y="3298387"/>
                  <a:ext cx="218520" cy="285480"/>
                </a:xfrm>
                <a:prstGeom prst="rect">
                  <a:avLst/>
                </a:prstGeom>
              </p:spPr>
            </p:pic>
          </mc:Fallback>
        </mc:AlternateContent>
        <mc:AlternateContent xmlns:mc="http://schemas.openxmlformats.org/markup-compatibility/2006" xmlns:p14="http://schemas.microsoft.com/office/powerpoint/2010/main">
          <mc:Choice Requires="p14">
            <p:contentPart p14:bwMode="auto" r:id="rId135">
              <p14:nvContentPartPr>
                <p14:cNvPr id="96" name="Freihand 95">
                  <a:extLst>
                    <a:ext uri="{FF2B5EF4-FFF2-40B4-BE49-F238E27FC236}">
                      <a16:creationId xmlns:a16="http://schemas.microsoft.com/office/drawing/2014/main" id="{EE81DE1B-E89C-4030-8D5E-84FB716D7B05}"/>
                    </a:ext>
                  </a:extLst>
                </p14:cNvPr>
                <p14:cNvContentPartPr/>
                <p14:nvPr/>
              </p14:nvContentPartPr>
              <p14:xfrm>
                <a:off x="10442373" y="3320707"/>
                <a:ext cx="115920" cy="68400"/>
              </p14:xfrm>
            </p:contentPart>
          </mc:Choice>
          <mc:Fallback xmlns="">
            <p:pic>
              <p:nvPicPr>
                <p:cNvPr id="96" name="Freihand 95">
                  <a:extLst>
                    <a:ext uri="{FF2B5EF4-FFF2-40B4-BE49-F238E27FC236}">
                      <a16:creationId xmlns:a16="http://schemas.microsoft.com/office/drawing/2014/main" id="{EE81DE1B-E89C-4030-8D5E-84FB716D7B05}"/>
                    </a:ext>
                  </a:extLst>
                </p:cNvPr>
                <p:cNvPicPr/>
                <p:nvPr/>
              </p:nvPicPr>
              <p:blipFill>
                <a:blip r:embed="rId136"/>
                <a:stretch>
                  <a:fillRect/>
                </a:stretch>
              </p:blipFill>
              <p:spPr>
                <a:xfrm>
                  <a:off x="10438053" y="3316387"/>
                  <a:ext cx="124560" cy="77040"/>
                </a:xfrm>
                <a:prstGeom prst="rect">
                  <a:avLst/>
                </a:prstGeom>
              </p:spPr>
            </p:pic>
          </mc:Fallback>
        </mc:AlternateContent>
        <mc:AlternateContent xmlns:mc="http://schemas.openxmlformats.org/markup-compatibility/2006" xmlns:p14="http://schemas.microsoft.com/office/powerpoint/2010/main">
          <mc:Choice Requires="p14">
            <p:contentPart p14:bwMode="auto" r:id="rId137">
              <p14:nvContentPartPr>
                <p14:cNvPr id="97" name="Freihand 96">
                  <a:extLst>
                    <a:ext uri="{FF2B5EF4-FFF2-40B4-BE49-F238E27FC236}">
                      <a16:creationId xmlns:a16="http://schemas.microsoft.com/office/drawing/2014/main" id="{31AD4962-3D3A-4224-900E-5AC89412E9F9}"/>
                    </a:ext>
                  </a:extLst>
                </p14:cNvPr>
                <p14:cNvContentPartPr/>
                <p14:nvPr/>
              </p14:nvContentPartPr>
              <p14:xfrm>
                <a:off x="10631013" y="3285067"/>
                <a:ext cx="129960" cy="125280"/>
              </p14:xfrm>
            </p:contentPart>
          </mc:Choice>
          <mc:Fallback xmlns="">
            <p:pic>
              <p:nvPicPr>
                <p:cNvPr id="97" name="Freihand 96">
                  <a:extLst>
                    <a:ext uri="{FF2B5EF4-FFF2-40B4-BE49-F238E27FC236}">
                      <a16:creationId xmlns:a16="http://schemas.microsoft.com/office/drawing/2014/main" id="{31AD4962-3D3A-4224-900E-5AC89412E9F9}"/>
                    </a:ext>
                  </a:extLst>
                </p:cNvPr>
                <p:cNvPicPr/>
                <p:nvPr/>
              </p:nvPicPr>
              <p:blipFill>
                <a:blip r:embed="rId138"/>
                <a:stretch>
                  <a:fillRect/>
                </a:stretch>
              </p:blipFill>
              <p:spPr>
                <a:xfrm>
                  <a:off x="10626693" y="3280747"/>
                  <a:ext cx="138600" cy="133920"/>
                </a:xfrm>
                <a:prstGeom prst="rect">
                  <a:avLst/>
                </a:prstGeom>
              </p:spPr>
            </p:pic>
          </mc:Fallback>
        </mc:AlternateContent>
        <mc:AlternateContent xmlns:mc="http://schemas.openxmlformats.org/markup-compatibility/2006" xmlns:p14="http://schemas.microsoft.com/office/powerpoint/2010/main">
          <mc:Choice Requires="p14">
            <p:contentPart p14:bwMode="auto" r:id="rId139">
              <p14:nvContentPartPr>
                <p14:cNvPr id="98" name="Freihand 97">
                  <a:extLst>
                    <a:ext uri="{FF2B5EF4-FFF2-40B4-BE49-F238E27FC236}">
                      <a16:creationId xmlns:a16="http://schemas.microsoft.com/office/drawing/2014/main" id="{027F01BA-821D-4CB8-909D-F6752CA9F045}"/>
                    </a:ext>
                  </a:extLst>
                </p14:cNvPr>
                <p14:cNvContentPartPr/>
                <p14:nvPr/>
              </p14:nvContentPartPr>
              <p14:xfrm>
                <a:off x="10750533" y="3151147"/>
                <a:ext cx="174240" cy="223200"/>
              </p14:xfrm>
            </p:contentPart>
          </mc:Choice>
          <mc:Fallback xmlns="">
            <p:pic>
              <p:nvPicPr>
                <p:cNvPr id="98" name="Freihand 97">
                  <a:extLst>
                    <a:ext uri="{FF2B5EF4-FFF2-40B4-BE49-F238E27FC236}">
                      <a16:creationId xmlns:a16="http://schemas.microsoft.com/office/drawing/2014/main" id="{027F01BA-821D-4CB8-909D-F6752CA9F045}"/>
                    </a:ext>
                  </a:extLst>
                </p:cNvPr>
                <p:cNvPicPr/>
                <p:nvPr/>
              </p:nvPicPr>
              <p:blipFill>
                <a:blip r:embed="rId140"/>
                <a:stretch>
                  <a:fillRect/>
                </a:stretch>
              </p:blipFill>
              <p:spPr>
                <a:xfrm>
                  <a:off x="10746213" y="3146827"/>
                  <a:ext cx="182880" cy="231840"/>
                </a:xfrm>
                <a:prstGeom prst="rect">
                  <a:avLst/>
                </a:prstGeom>
              </p:spPr>
            </p:pic>
          </mc:Fallback>
        </mc:AlternateContent>
        <mc:AlternateContent xmlns:mc="http://schemas.openxmlformats.org/markup-compatibility/2006" xmlns:p14="http://schemas.microsoft.com/office/powerpoint/2010/main">
          <mc:Choice Requires="p14">
            <p:contentPart p14:bwMode="auto" r:id="rId141">
              <p14:nvContentPartPr>
                <p14:cNvPr id="99" name="Freihand 98">
                  <a:extLst>
                    <a:ext uri="{FF2B5EF4-FFF2-40B4-BE49-F238E27FC236}">
                      <a16:creationId xmlns:a16="http://schemas.microsoft.com/office/drawing/2014/main" id="{10D0126A-428A-4F00-9CF3-CEA2DB3DA5D0}"/>
                    </a:ext>
                  </a:extLst>
                </p14:cNvPr>
                <p14:cNvContentPartPr/>
                <p14:nvPr/>
              </p14:nvContentPartPr>
              <p14:xfrm>
                <a:off x="10895613" y="2984467"/>
                <a:ext cx="131040" cy="326880"/>
              </p14:xfrm>
            </p:contentPart>
          </mc:Choice>
          <mc:Fallback xmlns="">
            <p:pic>
              <p:nvPicPr>
                <p:cNvPr id="99" name="Freihand 98">
                  <a:extLst>
                    <a:ext uri="{FF2B5EF4-FFF2-40B4-BE49-F238E27FC236}">
                      <a16:creationId xmlns:a16="http://schemas.microsoft.com/office/drawing/2014/main" id="{10D0126A-428A-4F00-9CF3-CEA2DB3DA5D0}"/>
                    </a:ext>
                  </a:extLst>
                </p:cNvPr>
                <p:cNvPicPr/>
                <p:nvPr/>
              </p:nvPicPr>
              <p:blipFill>
                <a:blip r:embed="rId142"/>
                <a:stretch>
                  <a:fillRect/>
                </a:stretch>
              </p:blipFill>
              <p:spPr>
                <a:xfrm>
                  <a:off x="10891293" y="2980147"/>
                  <a:ext cx="139680" cy="335520"/>
                </a:xfrm>
                <a:prstGeom prst="rect">
                  <a:avLst/>
                </a:prstGeom>
              </p:spPr>
            </p:pic>
          </mc:Fallback>
        </mc:AlternateContent>
      </p:grpSp>
    </p:spTree>
    <p:extLst>
      <p:ext uri="{BB962C8B-B14F-4D97-AF65-F5344CB8AC3E}">
        <p14:creationId xmlns:p14="http://schemas.microsoft.com/office/powerpoint/2010/main" val="14123940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hteck 8"/>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2" name="Title 1">
            <a:extLst>
              <a:ext uri="{FF2B5EF4-FFF2-40B4-BE49-F238E27FC236}">
                <a16:creationId xmlns:a16="http://schemas.microsoft.com/office/drawing/2014/main" id="{F9832C48-7D4E-7BE3-ABBA-6C80921E14BE}"/>
              </a:ext>
            </a:extLst>
          </p:cNvPr>
          <p:cNvSpPr txBox="1">
            <a:spLocks/>
          </p:cNvSpPr>
          <p:nvPr/>
        </p:nvSpPr>
        <p:spPr>
          <a:xfrm>
            <a:off x="457200" y="301909"/>
            <a:ext cx="8229600" cy="638484"/>
          </a:xfrm>
          <a:prstGeom prst="rect">
            <a:avLst/>
          </a:prstGeom>
        </p:spPr>
        <p:txBody>
          <a:bodyPr>
            <a:normAutofit fontScale="90000" lnSpcReduction="20000"/>
          </a:bodyPr>
          <a:lstStyle>
            <a:lvl1pPr algn="ctr" rtl="0" hangingPunct="0">
              <a:tabLst/>
              <a:defRPr lang="de-DE" sz="4400" b="0" i="0" u="none" strike="noStrike" kern="1200">
                <a:ln>
                  <a:noFill/>
                </a:ln>
                <a:latin typeface="Arial" pitchFamily="18"/>
              </a:defRPr>
            </a:lvl1pPr>
          </a:lstStyle>
          <a:p>
            <a:r>
              <a:rPr lang="de-DE" b="1" dirty="0" err="1"/>
              <a:t>Okun’s</a:t>
            </a:r>
            <a:r>
              <a:rPr lang="de-DE" b="1" dirty="0"/>
              <a:t> Law</a:t>
            </a:r>
            <a:endParaRPr lang="en-US" b="1" dirty="0"/>
          </a:p>
        </p:txBody>
      </p:sp>
      <p:sp>
        <p:nvSpPr>
          <p:cNvPr id="3" name="Textfeld 2">
            <a:extLst>
              <a:ext uri="{FF2B5EF4-FFF2-40B4-BE49-F238E27FC236}">
                <a16:creationId xmlns:a16="http://schemas.microsoft.com/office/drawing/2014/main" id="{6173A200-9A57-D045-6CBD-366212739EF7}"/>
              </a:ext>
            </a:extLst>
          </p:cNvPr>
          <p:cNvSpPr txBox="1"/>
          <p:nvPr/>
        </p:nvSpPr>
        <p:spPr>
          <a:xfrm>
            <a:off x="312291" y="794907"/>
            <a:ext cx="9371027" cy="5534641"/>
          </a:xfrm>
          <a:prstGeom prst="rect">
            <a:avLst/>
          </a:prstGeom>
          <a:noFill/>
        </p:spPr>
        <p:txBody>
          <a:bodyPr wrap="square" rtlCol="0">
            <a:noAutofit/>
          </a:bodyPr>
          <a:lstStyle/>
          <a:p>
            <a:r>
              <a:rPr lang="de-DE" sz="3200" dirty="0"/>
              <a:t>In </a:t>
            </a:r>
            <a:r>
              <a:rPr lang="de-DE" sz="3200" err="1"/>
              <a:t>general</a:t>
            </a:r>
            <a:r>
              <a:rPr lang="de-DE" sz="3200"/>
              <a:t> </a:t>
            </a:r>
            <a:r>
              <a:rPr lang="de-DE" sz="3200" dirty="0"/>
              <a:t>O</a:t>
            </a:r>
            <a:r>
              <a:rPr lang="de-DE" sz="3200"/>
              <a:t>kun</a:t>
            </a:r>
            <a:r>
              <a:rPr lang="de-DE" sz="3200" dirty="0" err="1"/>
              <a:t>´s</a:t>
            </a:r>
            <a:r>
              <a:rPr lang="de-DE" sz="3200" dirty="0"/>
              <a:t> </a:t>
            </a:r>
            <a:r>
              <a:rPr lang="de-DE" sz="3200" dirty="0" err="1"/>
              <a:t>law</a:t>
            </a:r>
            <a:r>
              <a:rPr lang="de-DE" sz="3200" dirty="0"/>
              <a:t> </a:t>
            </a:r>
            <a:r>
              <a:rPr lang="de-DE" sz="3200" dirty="0" err="1"/>
              <a:t>implies</a:t>
            </a:r>
            <a:r>
              <a:rPr lang="de-DE" sz="3200" dirty="0"/>
              <a:t> </a:t>
            </a:r>
            <a:r>
              <a:rPr lang="de-DE" sz="3200" dirty="0" err="1"/>
              <a:t>that</a:t>
            </a:r>
            <a:r>
              <a:rPr lang="de-DE" sz="3200" dirty="0"/>
              <a:t> </a:t>
            </a:r>
            <a:r>
              <a:rPr lang="de-DE" sz="3200" dirty="0" err="1"/>
              <a:t>if</a:t>
            </a:r>
            <a:r>
              <a:rPr lang="de-DE" sz="3200" dirty="0"/>
              <a:t> </a:t>
            </a:r>
            <a:r>
              <a:rPr lang="de-DE" sz="3200" dirty="0" err="1"/>
              <a:t>output</a:t>
            </a:r>
            <a:r>
              <a:rPr lang="de-DE" sz="3200" dirty="0"/>
              <a:t> </a:t>
            </a:r>
            <a:r>
              <a:rPr lang="de-DE" sz="3200" dirty="0" err="1"/>
              <a:t>growth</a:t>
            </a:r>
            <a:r>
              <a:rPr lang="de-DE" sz="3200" dirty="0"/>
              <a:t> </a:t>
            </a:r>
            <a:r>
              <a:rPr lang="de-DE" sz="3200" dirty="0" err="1"/>
              <a:t>is</a:t>
            </a:r>
            <a:r>
              <a:rPr lang="de-DE" sz="3200" dirty="0"/>
              <a:t> 1%-point </a:t>
            </a:r>
            <a:r>
              <a:rPr lang="de-DE" sz="3200" dirty="0" err="1"/>
              <a:t>over</a:t>
            </a:r>
            <a:r>
              <a:rPr lang="de-DE" sz="3200" dirty="0"/>
              <a:t> potential </a:t>
            </a:r>
            <a:r>
              <a:rPr lang="de-DE" sz="3200" dirty="0" err="1"/>
              <a:t>growth</a:t>
            </a:r>
            <a:r>
              <a:rPr lang="de-DE" sz="3200" dirty="0"/>
              <a:t> </a:t>
            </a:r>
            <a:r>
              <a:rPr lang="de-DE" sz="3200" dirty="0" err="1"/>
              <a:t>than</a:t>
            </a:r>
            <a:r>
              <a:rPr lang="de-DE" sz="3200" dirty="0"/>
              <a:t> </a:t>
            </a:r>
            <a:r>
              <a:rPr lang="de-DE" sz="3200" dirty="0" err="1"/>
              <a:t>unemployment</a:t>
            </a:r>
            <a:r>
              <a:rPr lang="de-DE" sz="3200" dirty="0"/>
              <a:t> falls </a:t>
            </a:r>
            <a:r>
              <a:rPr lang="de-DE" sz="3200" dirty="0" err="1"/>
              <a:t>only</a:t>
            </a:r>
            <a:r>
              <a:rPr lang="de-DE" sz="3200" dirty="0"/>
              <a:t> </a:t>
            </a:r>
            <a:r>
              <a:rPr lang="de-DE" sz="3200" dirty="0" err="1"/>
              <a:t>by</a:t>
            </a:r>
            <a:r>
              <a:rPr lang="de-DE" sz="3200" dirty="0"/>
              <a:t> ½%-points.</a:t>
            </a:r>
          </a:p>
          <a:p>
            <a:endParaRPr lang="de-DE" sz="3200" dirty="0"/>
          </a:p>
          <a:p>
            <a:pPr algn="ctr"/>
            <a:r>
              <a:rPr lang="de-DE" sz="3200" u="sng" dirty="0" err="1"/>
              <a:t>Reasons</a:t>
            </a:r>
            <a:r>
              <a:rPr lang="de-DE" sz="3200" u="sng" dirty="0"/>
              <a:t>:</a:t>
            </a:r>
          </a:p>
          <a:p>
            <a:endParaRPr lang="en-US" sz="3200" dirty="0"/>
          </a:p>
          <a:p>
            <a:pPr marL="457200" indent="-457200">
              <a:buFont typeface="Arial" panose="020B0604020202020204" pitchFamily="34" charset="0"/>
              <a:buChar char="•"/>
            </a:pPr>
            <a:r>
              <a:rPr lang="en-US" sz="2800" dirty="0"/>
              <a:t>Firms adjust employment less than one for one in response to deviations of output to the natural growth rate.</a:t>
            </a:r>
          </a:p>
          <a:p>
            <a:pPr marL="457200" indent="-457200">
              <a:buFont typeface="Arial" panose="020B0604020202020204" pitchFamily="34" charset="0"/>
              <a:buChar char="•"/>
            </a:pPr>
            <a:endParaRPr lang="en-US" sz="2800" dirty="0"/>
          </a:p>
          <a:p>
            <a:pPr marL="457200" indent="-457200">
              <a:buFont typeface="Arial" panose="020B0604020202020204" pitchFamily="34" charset="0"/>
              <a:buChar char="•"/>
            </a:pPr>
            <a:r>
              <a:rPr lang="en-US" sz="2800" dirty="0"/>
              <a:t>Labor participation increases</a:t>
            </a:r>
          </a:p>
          <a:p>
            <a:pPr marL="457200" indent="-457200">
              <a:buFont typeface="Arial" panose="020B0604020202020204" pitchFamily="34" charset="0"/>
              <a:buChar char="•"/>
            </a:pPr>
            <a:endParaRPr lang="en-US" sz="2800" dirty="0"/>
          </a:p>
          <a:p>
            <a:pPr marL="457200" indent="-457200">
              <a:buFont typeface="Arial" panose="020B0604020202020204" pitchFamily="34" charset="0"/>
              <a:buChar char="•"/>
            </a:pPr>
            <a:r>
              <a:rPr lang="en-US" sz="2800" dirty="0"/>
              <a:t>Labor productivity increases</a:t>
            </a:r>
            <a:endParaRPr lang="de-DE" sz="2800" dirty="0"/>
          </a:p>
          <a:p>
            <a:endParaRPr lang="de-DE" sz="3200" cap="small" baseline="-25000" dirty="0">
              <a:latin typeface="+mj-lt"/>
            </a:endParaRPr>
          </a:p>
          <a:p>
            <a:endParaRPr lang="en-US" sz="3200" cap="small" baseline="-25000" dirty="0">
              <a:latin typeface="+mj-lt"/>
            </a:endParaRPr>
          </a:p>
        </p:txBody>
      </p:sp>
      <mc:AlternateContent xmlns:mc="http://schemas.openxmlformats.org/markup-compatibility/2006" xmlns:p14="http://schemas.microsoft.com/office/powerpoint/2010/main">
        <mc:Choice Requires="p14">
          <p:contentPart p14:bwMode="auto" r:id="rId3">
            <p14:nvContentPartPr>
              <p14:cNvPr id="4" name="Freihand 3">
                <a:extLst>
                  <a:ext uri="{FF2B5EF4-FFF2-40B4-BE49-F238E27FC236}">
                    <a16:creationId xmlns:a16="http://schemas.microsoft.com/office/drawing/2014/main" id="{377C0587-16BD-4EA7-85BE-335A8122396A}"/>
                  </a:ext>
                </a:extLst>
              </p14:cNvPr>
              <p14:cNvContentPartPr/>
              <p14:nvPr/>
            </p14:nvContentPartPr>
            <p14:xfrm>
              <a:off x="334293" y="1802587"/>
              <a:ext cx="5105880" cy="75240"/>
            </p14:xfrm>
          </p:contentPart>
        </mc:Choice>
        <mc:Fallback xmlns="">
          <p:pic>
            <p:nvPicPr>
              <p:cNvPr id="4" name="Freihand 3">
                <a:extLst>
                  <a:ext uri="{FF2B5EF4-FFF2-40B4-BE49-F238E27FC236}">
                    <a16:creationId xmlns:a16="http://schemas.microsoft.com/office/drawing/2014/main" id="{377C0587-16BD-4EA7-85BE-335A8122396A}"/>
                  </a:ext>
                </a:extLst>
              </p:cNvPr>
              <p:cNvPicPr/>
              <p:nvPr/>
            </p:nvPicPr>
            <p:blipFill>
              <a:blip r:embed="rId4"/>
              <a:stretch>
                <a:fillRect/>
              </a:stretch>
            </p:blipFill>
            <p:spPr>
              <a:xfrm>
                <a:off x="329973" y="1798267"/>
                <a:ext cx="5114520" cy="8388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5" name="Freihand 4">
                <a:extLst>
                  <a:ext uri="{FF2B5EF4-FFF2-40B4-BE49-F238E27FC236}">
                    <a16:creationId xmlns:a16="http://schemas.microsoft.com/office/drawing/2014/main" id="{E740C9C2-EB2D-4431-A5AA-49D6E48DE397}"/>
                  </a:ext>
                </a:extLst>
              </p14:cNvPr>
              <p14:cNvContentPartPr/>
              <p14:nvPr/>
            </p14:nvContentPartPr>
            <p14:xfrm>
              <a:off x="1624533" y="2270227"/>
              <a:ext cx="3179880" cy="128160"/>
            </p14:xfrm>
          </p:contentPart>
        </mc:Choice>
        <mc:Fallback xmlns="">
          <p:pic>
            <p:nvPicPr>
              <p:cNvPr id="5" name="Freihand 4">
                <a:extLst>
                  <a:ext uri="{FF2B5EF4-FFF2-40B4-BE49-F238E27FC236}">
                    <a16:creationId xmlns:a16="http://schemas.microsoft.com/office/drawing/2014/main" id="{E740C9C2-EB2D-4431-A5AA-49D6E48DE397}"/>
                  </a:ext>
                </a:extLst>
              </p:cNvPr>
              <p:cNvPicPr/>
              <p:nvPr/>
            </p:nvPicPr>
            <p:blipFill>
              <a:blip r:embed="rId6"/>
              <a:stretch>
                <a:fillRect/>
              </a:stretch>
            </p:blipFill>
            <p:spPr>
              <a:xfrm>
                <a:off x="1620213" y="2265907"/>
                <a:ext cx="3188520" cy="1368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6" name="Freihand 5">
                <a:extLst>
                  <a:ext uri="{FF2B5EF4-FFF2-40B4-BE49-F238E27FC236}">
                    <a16:creationId xmlns:a16="http://schemas.microsoft.com/office/drawing/2014/main" id="{DD4051AE-1EFA-497E-982B-3FFA77F2401F}"/>
                  </a:ext>
                </a:extLst>
              </p14:cNvPr>
              <p14:cNvContentPartPr/>
              <p14:nvPr/>
            </p14:nvContentPartPr>
            <p14:xfrm>
              <a:off x="830733" y="4146187"/>
              <a:ext cx="3674160" cy="26640"/>
            </p14:xfrm>
          </p:contentPart>
        </mc:Choice>
        <mc:Fallback xmlns="">
          <p:pic>
            <p:nvPicPr>
              <p:cNvPr id="6" name="Freihand 5">
                <a:extLst>
                  <a:ext uri="{FF2B5EF4-FFF2-40B4-BE49-F238E27FC236}">
                    <a16:creationId xmlns:a16="http://schemas.microsoft.com/office/drawing/2014/main" id="{DD4051AE-1EFA-497E-982B-3FFA77F2401F}"/>
                  </a:ext>
                </a:extLst>
              </p:cNvPr>
              <p:cNvPicPr/>
              <p:nvPr/>
            </p:nvPicPr>
            <p:blipFill>
              <a:blip r:embed="rId8"/>
              <a:stretch>
                <a:fillRect/>
              </a:stretch>
            </p:blipFill>
            <p:spPr>
              <a:xfrm>
                <a:off x="826413" y="4141867"/>
                <a:ext cx="3682800" cy="3528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7" name="Freihand 6">
                <a:extLst>
                  <a:ext uri="{FF2B5EF4-FFF2-40B4-BE49-F238E27FC236}">
                    <a16:creationId xmlns:a16="http://schemas.microsoft.com/office/drawing/2014/main" id="{23CA663A-F653-4C7F-848B-FDC36A916A4D}"/>
                  </a:ext>
                </a:extLst>
              </p14:cNvPr>
              <p14:cNvContentPartPr/>
              <p14:nvPr/>
            </p14:nvContentPartPr>
            <p14:xfrm>
              <a:off x="1700133" y="5468107"/>
              <a:ext cx="3341160" cy="129600"/>
            </p14:xfrm>
          </p:contentPart>
        </mc:Choice>
        <mc:Fallback xmlns="">
          <p:pic>
            <p:nvPicPr>
              <p:cNvPr id="7" name="Freihand 6">
                <a:extLst>
                  <a:ext uri="{FF2B5EF4-FFF2-40B4-BE49-F238E27FC236}">
                    <a16:creationId xmlns:a16="http://schemas.microsoft.com/office/drawing/2014/main" id="{23CA663A-F653-4C7F-848B-FDC36A916A4D}"/>
                  </a:ext>
                </a:extLst>
              </p:cNvPr>
              <p:cNvPicPr/>
              <p:nvPr/>
            </p:nvPicPr>
            <p:blipFill>
              <a:blip r:embed="rId10"/>
              <a:stretch>
                <a:fillRect/>
              </a:stretch>
            </p:blipFill>
            <p:spPr>
              <a:xfrm>
                <a:off x="1695813" y="5463787"/>
                <a:ext cx="3349800" cy="13824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8" name="Freihand 7">
                <a:extLst>
                  <a:ext uri="{FF2B5EF4-FFF2-40B4-BE49-F238E27FC236}">
                    <a16:creationId xmlns:a16="http://schemas.microsoft.com/office/drawing/2014/main" id="{E94F1BD5-2797-4D88-87C0-FB7D78325893}"/>
                  </a:ext>
                </a:extLst>
              </p14:cNvPr>
              <p14:cNvContentPartPr/>
              <p14:nvPr/>
            </p14:nvContentPartPr>
            <p14:xfrm>
              <a:off x="908853" y="6246787"/>
              <a:ext cx="2487960" cy="78840"/>
            </p14:xfrm>
          </p:contentPart>
        </mc:Choice>
        <mc:Fallback xmlns="">
          <p:pic>
            <p:nvPicPr>
              <p:cNvPr id="8" name="Freihand 7">
                <a:extLst>
                  <a:ext uri="{FF2B5EF4-FFF2-40B4-BE49-F238E27FC236}">
                    <a16:creationId xmlns:a16="http://schemas.microsoft.com/office/drawing/2014/main" id="{E94F1BD5-2797-4D88-87C0-FB7D78325893}"/>
                  </a:ext>
                </a:extLst>
              </p:cNvPr>
              <p:cNvPicPr/>
              <p:nvPr/>
            </p:nvPicPr>
            <p:blipFill>
              <a:blip r:embed="rId12"/>
              <a:stretch>
                <a:fillRect/>
              </a:stretch>
            </p:blipFill>
            <p:spPr>
              <a:xfrm>
                <a:off x="904533" y="6242467"/>
                <a:ext cx="2496600" cy="87480"/>
              </a:xfrm>
              <a:prstGeom prst="rect">
                <a:avLst/>
              </a:prstGeom>
            </p:spPr>
          </p:pic>
        </mc:Fallback>
      </mc:AlternateContent>
    </p:spTree>
    <p:extLst>
      <p:ext uri="{BB962C8B-B14F-4D97-AF65-F5344CB8AC3E}">
        <p14:creationId xmlns:p14="http://schemas.microsoft.com/office/powerpoint/2010/main" val="20669014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185088" y="764704"/>
            <a:ext cx="8856984" cy="2232248"/>
          </a:xfrm>
          <a:prstGeom prst="rect">
            <a:avLst/>
          </a:prstGeom>
          <a:noFill/>
        </p:spPr>
        <p:txBody>
          <a:bodyPr wrap="square" rtlCol="0">
            <a:noAutofit/>
          </a:bodyPr>
          <a:lstStyle/>
          <a:p>
            <a:r>
              <a:rPr lang="de-DE" sz="2400"/>
              <a:t>Example:</a:t>
            </a:r>
            <a:endParaRPr lang="de-DE" sz="2400" dirty="0"/>
          </a:p>
          <a:p>
            <a:endParaRPr lang="de-DE" sz="2400" dirty="0"/>
          </a:p>
          <a:p>
            <a:r>
              <a:rPr lang="de-DE" sz="2400" dirty="0"/>
              <a:t>A </a:t>
            </a:r>
            <a:r>
              <a:rPr lang="de-DE" sz="2400" dirty="0" err="1"/>
              <a:t>company</a:t>
            </a:r>
            <a:r>
              <a:rPr lang="de-DE" sz="2400" dirty="0"/>
              <a:t> </a:t>
            </a:r>
            <a:r>
              <a:rPr lang="de-DE" sz="2400" dirty="0" err="1"/>
              <a:t>wants</a:t>
            </a:r>
            <a:r>
              <a:rPr lang="de-DE" sz="2400" dirty="0"/>
              <a:t> </a:t>
            </a:r>
            <a:r>
              <a:rPr lang="de-DE" sz="2400" dirty="0" err="1"/>
              <a:t>to</a:t>
            </a:r>
            <a:r>
              <a:rPr lang="de-DE" sz="2400" dirty="0"/>
              <a:t> </a:t>
            </a:r>
            <a:r>
              <a:rPr lang="de-DE" sz="2400" dirty="0" err="1"/>
              <a:t>know</a:t>
            </a:r>
            <a:r>
              <a:rPr lang="de-DE" sz="2400" dirty="0"/>
              <a:t> </a:t>
            </a:r>
            <a:r>
              <a:rPr lang="de-DE" sz="2400" dirty="0" err="1"/>
              <a:t>how</a:t>
            </a:r>
            <a:r>
              <a:rPr lang="de-DE" sz="2400" dirty="0"/>
              <a:t> </a:t>
            </a:r>
            <a:r>
              <a:rPr lang="de-DE" sz="2400" dirty="0" err="1"/>
              <a:t>the</a:t>
            </a:r>
            <a:r>
              <a:rPr lang="de-DE" sz="2400" dirty="0"/>
              <a:t> </a:t>
            </a:r>
            <a:r>
              <a:rPr lang="de-DE" sz="2400" dirty="0" err="1"/>
              <a:t>sales</a:t>
            </a:r>
            <a:r>
              <a:rPr lang="de-DE" sz="2400" dirty="0"/>
              <a:t> </a:t>
            </a:r>
            <a:r>
              <a:rPr lang="de-DE" sz="2400" dirty="0" err="1"/>
              <a:t>volume</a:t>
            </a:r>
            <a:r>
              <a:rPr lang="de-DE" sz="2400" dirty="0"/>
              <a:t> </a:t>
            </a:r>
            <a:r>
              <a:rPr lang="de-DE" sz="2400" dirty="0" err="1"/>
              <a:t>depends</a:t>
            </a:r>
            <a:r>
              <a:rPr lang="de-DE" sz="2400" dirty="0"/>
              <a:t> on </a:t>
            </a:r>
            <a:r>
              <a:rPr lang="de-DE" sz="2400" dirty="0" err="1"/>
              <a:t>visits</a:t>
            </a:r>
            <a:r>
              <a:rPr lang="de-DE" sz="2400" dirty="0"/>
              <a:t> </a:t>
            </a:r>
            <a:r>
              <a:rPr lang="de-DE" sz="2400" dirty="0" err="1"/>
              <a:t>of</a:t>
            </a:r>
            <a:r>
              <a:rPr lang="de-DE" sz="2400" dirty="0"/>
              <a:t> </a:t>
            </a:r>
            <a:r>
              <a:rPr lang="de-DE" sz="2400" dirty="0" err="1"/>
              <a:t>representatives</a:t>
            </a:r>
            <a:r>
              <a:rPr lang="de-DE" sz="2400" dirty="0"/>
              <a:t>.</a:t>
            </a:r>
          </a:p>
          <a:p>
            <a:endParaRPr lang="de-DE" sz="2400" dirty="0"/>
          </a:p>
          <a:p>
            <a:r>
              <a:rPr lang="de-DE" sz="2400" dirty="0"/>
              <a:t>The </a:t>
            </a:r>
            <a:r>
              <a:rPr lang="de-DE" sz="2400" dirty="0" err="1"/>
              <a:t>company</a:t>
            </a:r>
            <a:r>
              <a:rPr lang="de-DE" sz="2400" dirty="0"/>
              <a:t> </a:t>
            </a:r>
            <a:r>
              <a:rPr lang="de-DE" sz="2400" dirty="0" err="1"/>
              <a:t>has</a:t>
            </a:r>
            <a:r>
              <a:rPr lang="de-DE" sz="2400" dirty="0"/>
              <a:t> </a:t>
            </a:r>
            <a:r>
              <a:rPr lang="de-DE" sz="2400" dirty="0" err="1"/>
              <a:t>collected</a:t>
            </a:r>
            <a:r>
              <a:rPr lang="de-DE" sz="2400" dirty="0"/>
              <a:t> </a:t>
            </a:r>
            <a:r>
              <a:rPr lang="de-DE" sz="2400" dirty="0" err="1"/>
              <a:t>the</a:t>
            </a:r>
            <a:r>
              <a:rPr lang="de-DE" sz="2400" dirty="0"/>
              <a:t> </a:t>
            </a:r>
            <a:r>
              <a:rPr lang="de-DE" sz="2400" dirty="0" err="1"/>
              <a:t>following</a:t>
            </a:r>
            <a:r>
              <a:rPr lang="de-DE" sz="2400" dirty="0"/>
              <a:t> </a:t>
            </a:r>
            <a:r>
              <a:rPr lang="de-DE" sz="2400" dirty="0" err="1"/>
              <a:t>data</a:t>
            </a:r>
            <a:endParaRPr lang="de-DE" sz="2400" dirty="0"/>
          </a:p>
        </p:txBody>
      </p:sp>
      <p:sp>
        <p:nvSpPr>
          <p:cNvPr id="3" name="Foliennummernplatzhalter 2"/>
          <p:cNvSpPr>
            <a:spLocks noGrp="1"/>
          </p:cNvSpPr>
          <p:nvPr>
            <p:ph type="sldNum" sz="quarter" idx="12"/>
          </p:nvPr>
        </p:nvSpPr>
        <p:spPr/>
        <p:txBody>
          <a:bodyPr/>
          <a:lstStyle/>
          <a:p>
            <a:fld id="{386CAE9C-98EE-4793-B6DD-11C28406210D}" type="slidenum">
              <a:rPr lang="de-DE" smtClean="0"/>
              <a:t>8</a:t>
            </a:fld>
            <a:endParaRPr lang="de-DE" dirty="0"/>
          </a:p>
        </p:txBody>
      </p:sp>
      <p:sp>
        <p:nvSpPr>
          <p:cNvPr id="4" name="Textfeld 3"/>
          <p:cNvSpPr txBox="1"/>
          <p:nvPr/>
        </p:nvSpPr>
        <p:spPr>
          <a:xfrm>
            <a:off x="1703512" y="116632"/>
            <a:ext cx="8856984" cy="648072"/>
          </a:xfrm>
          <a:prstGeom prst="rect">
            <a:avLst/>
          </a:prstGeom>
          <a:noFill/>
        </p:spPr>
        <p:txBody>
          <a:bodyPr wrap="square" rtlCol="0">
            <a:noAutofit/>
          </a:bodyPr>
          <a:lstStyle/>
          <a:p>
            <a:pPr algn="ctr"/>
            <a:r>
              <a:rPr lang="de-DE" sz="2600" dirty="0"/>
              <a:t>Linear Regression</a:t>
            </a:r>
          </a:p>
        </p:txBody>
      </p:sp>
      <p:graphicFrame>
        <p:nvGraphicFramePr>
          <p:cNvPr id="5" name="Objekt 4">
            <a:extLst>
              <a:ext uri="{FF2B5EF4-FFF2-40B4-BE49-F238E27FC236}">
                <a16:creationId xmlns:a16="http://schemas.microsoft.com/office/drawing/2014/main" id="{5F3D9C05-60EC-9650-BAB7-626D1412F8E9}"/>
              </a:ext>
            </a:extLst>
          </p:cNvPr>
          <p:cNvGraphicFramePr>
            <a:graphicFrameLocks noChangeAspect="1"/>
          </p:cNvGraphicFramePr>
          <p:nvPr/>
        </p:nvGraphicFramePr>
        <p:xfrm>
          <a:off x="1769264" y="3121274"/>
          <a:ext cx="4807485" cy="2323950"/>
        </p:xfrm>
        <a:graphic>
          <a:graphicData uri="http://schemas.openxmlformats.org/presentationml/2006/ole">
            <mc:AlternateContent xmlns:mc="http://schemas.openxmlformats.org/markup-compatibility/2006">
              <mc:Choice xmlns:v="urn:schemas-microsoft-com:vml" Requires="v">
                <p:oleObj spid="_x0000_s2083" name="Worksheet" r:id="rId3" imgW="3060626" imgH="1479594" progId="Excel.Sheet.12">
                  <p:embed/>
                </p:oleObj>
              </mc:Choice>
              <mc:Fallback>
                <p:oleObj name="Worksheet" r:id="rId3" imgW="3060626" imgH="1479594" progId="Excel.Sheet.12">
                  <p:embed/>
                  <p:pic>
                    <p:nvPicPr>
                      <p:cNvPr id="5" name="Objekt 4">
                        <a:extLst>
                          <a:ext uri="{FF2B5EF4-FFF2-40B4-BE49-F238E27FC236}">
                            <a16:creationId xmlns:a16="http://schemas.microsoft.com/office/drawing/2014/main" id="{5F3D9C05-60EC-9650-BAB7-626D1412F8E9}"/>
                          </a:ext>
                        </a:extLst>
                      </p:cNvPr>
                      <p:cNvPicPr/>
                      <p:nvPr/>
                    </p:nvPicPr>
                    <p:blipFill>
                      <a:blip r:embed="rId4"/>
                      <a:stretch>
                        <a:fillRect/>
                      </a:stretch>
                    </p:blipFill>
                    <p:spPr>
                      <a:xfrm>
                        <a:off x="1769264" y="3121274"/>
                        <a:ext cx="4807485" cy="2323950"/>
                      </a:xfrm>
                      <a:prstGeom prst="rect">
                        <a:avLst/>
                      </a:prstGeom>
                    </p:spPr>
                  </p:pic>
                </p:oleObj>
              </mc:Fallback>
            </mc:AlternateContent>
          </a:graphicData>
        </a:graphic>
      </p:graphicFrame>
      <p:sp>
        <p:nvSpPr>
          <p:cNvPr id="8" name="Textfeld 7">
            <a:extLst>
              <a:ext uri="{FF2B5EF4-FFF2-40B4-BE49-F238E27FC236}">
                <a16:creationId xmlns:a16="http://schemas.microsoft.com/office/drawing/2014/main" id="{EB6A4D82-1B95-A406-5728-8026FB3A0ED7}"/>
              </a:ext>
            </a:extLst>
          </p:cNvPr>
          <p:cNvSpPr txBox="1"/>
          <p:nvPr/>
        </p:nvSpPr>
        <p:spPr>
          <a:xfrm>
            <a:off x="113588" y="5877272"/>
            <a:ext cx="8784468" cy="646331"/>
          </a:xfrm>
          <a:prstGeom prst="rect">
            <a:avLst/>
          </a:prstGeom>
          <a:noFill/>
        </p:spPr>
        <p:txBody>
          <a:bodyPr wrap="square">
            <a:spAutoFit/>
          </a:bodyPr>
          <a:lstStyle/>
          <a:p>
            <a:r>
              <a:rPr lang="de-DE" dirty="0" err="1"/>
              <a:t>We</a:t>
            </a:r>
            <a:r>
              <a:rPr lang="de-DE" dirty="0"/>
              <a:t> also </a:t>
            </a:r>
            <a:r>
              <a:rPr lang="de-DE" dirty="0" err="1"/>
              <a:t>want</a:t>
            </a:r>
            <a:r>
              <a:rPr lang="de-DE" dirty="0"/>
              <a:t> </a:t>
            </a:r>
            <a:r>
              <a:rPr lang="de-DE" dirty="0" err="1"/>
              <a:t>to</a:t>
            </a:r>
            <a:r>
              <a:rPr lang="de-DE" dirty="0"/>
              <a:t> </a:t>
            </a:r>
            <a:r>
              <a:rPr lang="de-DE" dirty="0" err="1"/>
              <a:t>answer</a:t>
            </a:r>
            <a:r>
              <a:rPr lang="de-DE" dirty="0"/>
              <a:t> </a:t>
            </a:r>
            <a:r>
              <a:rPr lang="de-DE" dirty="0" err="1"/>
              <a:t>the</a:t>
            </a:r>
            <a:r>
              <a:rPr lang="de-DE" dirty="0"/>
              <a:t> </a:t>
            </a:r>
            <a:r>
              <a:rPr lang="de-DE" dirty="0" err="1"/>
              <a:t>question</a:t>
            </a:r>
            <a:r>
              <a:rPr lang="de-DE" dirty="0"/>
              <a:t>, </a:t>
            </a:r>
            <a:r>
              <a:rPr lang="de-DE" dirty="0" err="1"/>
              <a:t>from</a:t>
            </a:r>
            <a:r>
              <a:rPr lang="de-DE" dirty="0"/>
              <a:t> a </a:t>
            </a:r>
            <a:r>
              <a:rPr lang="de-DE" dirty="0" err="1"/>
              <a:t>descriptive</a:t>
            </a:r>
            <a:r>
              <a:rPr lang="de-DE" dirty="0"/>
              <a:t> </a:t>
            </a:r>
            <a:r>
              <a:rPr lang="de-DE" dirty="0" err="1"/>
              <a:t>point</a:t>
            </a:r>
            <a:r>
              <a:rPr lang="de-DE" dirty="0"/>
              <a:t> </a:t>
            </a:r>
            <a:r>
              <a:rPr lang="de-DE" dirty="0" err="1"/>
              <a:t>of</a:t>
            </a:r>
            <a:r>
              <a:rPr lang="de-DE" dirty="0"/>
              <a:t> </a:t>
            </a:r>
            <a:r>
              <a:rPr lang="de-DE" dirty="0" err="1"/>
              <a:t>view</a:t>
            </a:r>
            <a:r>
              <a:rPr lang="de-DE" dirty="0"/>
              <a:t>, </a:t>
            </a:r>
            <a:r>
              <a:rPr lang="de-DE" dirty="0" err="1"/>
              <a:t>which</a:t>
            </a:r>
            <a:r>
              <a:rPr lang="de-DE" dirty="0"/>
              <a:t> </a:t>
            </a:r>
            <a:r>
              <a:rPr lang="de-DE" dirty="0" err="1"/>
              <a:t>sales</a:t>
            </a:r>
            <a:r>
              <a:rPr lang="de-DE" dirty="0"/>
              <a:t> </a:t>
            </a:r>
            <a:r>
              <a:rPr lang="de-DE" dirty="0" err="1"/>
              <a:t>volume</a:t>
            </a:r>
            <a:r>
              <a:rPr lang="de-DE" dirty="0"/>
              <a:t> </a:t>
            </a:r>
            <a:r>
              <a:rPr lang="de-DE" dirty="0" err="1"/>
              <a:t>we</a:t>
            </a:r>
            <a:r>
              <a:rPr lang="de-DE" dirty="0"/>
              <a:t> </a:t>
            </a:r>
            <a:r>
              <a:rPr lang="de-DE" dirty="0" err="1"/>
              <a:t>can</a:t>
            </a:r>
            <a:r>
              <a:rPr lang="de-DE" dirty="0"/>
              <a:t> </a:t>
            </a:r>
            <a:r>
              <a:rPr lang="de-DE" dirty="0" err="1"/>
              <a:t>expect</a:t>
            </a:r>
            <a:r>
              <a:rPr lang="de-DE" dirty="0"/>
              <a:t>, </a:t>
            </a:r>
            <a:r>
              <a:rPr lang="de-DE" dirty="0" err="1"/>
              <a:t>if</a:t>
            </a:r>
            <a:r>
              <a:rPr lang="de-DE" dirty="0"/>
              <a:t> </a:t>
            </a:r>
            <a:r>
              <a:rPr lang="de-DE" dirty="0" err="1"/>
              <a:t>we</a:t>
            </a:r>
            <a:r>
              <a:rPr lang="de-DE" dirty="0"/>
              <a:t> </a:t>
            </a:r>
            <a:r>
              <a:rPr lang="de-DE" dirty="0" err="1"/>
              <a:t>increase</a:t>
            </a:r>
            <a:r>
              <a:rPr lang="de-DE" dirty="0"/>
              <a:t> </a:t>
            </a:r>
            <a:r>
              <a:rPr lang="de-DE" dirty="0" err="1"/>
              <a:t>the</a:t>
            </a:r>
            <a:r>
              <a:rPr lang="de-DE" dirty="0"/>
              <a:t> </a:t>
            </a:r>
            <a:r>
              <a:rPr lang="de-DE" dirty="0" err="1"/>
              <a:t>visits</a:t>
            </a:r>
            <a:r>
              <a:rPr lang="de-DE" dirty="0"/>
              <a:t> </a:t>
            </a:r>
            <a:r>
              <a:rPr lang="de-DE" dirty="0" err="1"/>
              <a:t>up</a:t>
            </a:r>
            <a:r>
              <a:rPr lang="de-DE" dirty="0"/>
              <a:t> </a:t>
            </a:r>
            <a:r>
              <a:rPr lang="de-DE" dirty="0" err="1"/>
              <a:t>to</a:t>
            </a:r>
            <a:r>
              <a:rPr lang="de-DE" dirty="0"/>
              <a:t> x=30</a:t>
            </a:r>
          </a:p>
        </p:txBody>
      </p:sp>
      <p:sp>
        <p:nvSpPr>
          <p:cNvPr id="6" name="Rechteck 5">
            <a:extLst>
              <a:ext uri="{FF2B5EF4-FFF2-40B4-BE49-F238E27FC236}">
                <a16:creationId xmlns:a16="http://schemas.microsoft.com/office/drawing/2014/main" id="{78EE894F-B229-F662-611F-CDC869EE7869}"/>
              </a:ext>
            </a:extLst>
          </p:cNvPr>
          <p:cNvSpPr/>
          <p:nvPr/>
        </p:nvSpPr>
        <p:spPr>
          <a:xfrm>
            <a:off x="867944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r>
              <a:rPr lang="de-DE" dirty="0"/>
              <a:t>c</a:t>
            </a:r>
          </a:p>
        </p:txBody>
      </p:sp>
      <mc:AlternateContent xmlns:mc="http://schemas.openxmlformats.org/markup-compatibility/2006" xmlns:p14="http://schemas.microsoft.com/office/powerpoint/2010/main">
        <mc:Choice Requires="p14">
          <p:contentPart p14:bwMode="auto" r:id="rId5">
            <p14:nvContentPartPr>
              <p14:cNvPr id="7" name="Freihand 6">
                <a:extLst>
                  <a:ext uri="{FF2B5EF4-FFF2-40B4-BE49-F238E27FC236}">
                    <a16:creationId xmlns:a16="http://schemas.microsoft.com/office/drawing/2014/main" id="{79F2CAFD-ECC1-4CA5-8676-D5B7B9EC35ED}"/>
                  </a:ext>
                </a:extLst>
              </p14:cNvPr>
              <p14:cNvContentPartPr/>
              <p14:nvPr/>
            </p14:nvContentPartPr>
            <p14:xfrm>
              <a:off x="4777773" y="574987"/>
              <a:ext cx="2956680" cy="58680"/>
            </p14:xfrm>
          </p:contentPart>
        </mc:Choice>
        <mc:Fallback xmlns="">
          <p:pic>
            <p:nvPicPr>
              <p:cNvPr id="7" name="Freihand 6">
                <a:extLst>
                  <a:ext uri="{FF2B5EF4-FFF2-40B4-BE49-F238E27FC236}">
                    <a16:creationId xmlns:a16="http://schemas.microsoft.com/office/drawing/2014/main" id="{79F2CAFD-ECC1-4CA5-8676-D5B7B9EC35ED}"/>
                  </a:ext>
                </a:extLst>
              </p:cNvPr>
              <p:cNvPicPr/>
              <p:nvPr/>
            </p:nvPicPr>
            <p:blipFill>
              <a:blip r:embed="rId6"/>
              <a:stretch>
                <a:fillRect/>
              </a:stretch>
            </p:blipFill>
            <p:spPr>
              <a:xfrm>
                <a:off x="4773453" y="570667"/>
                <a:ext cx="2965320" cy="6732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9" name="Freihand 8">
                <a:extLst>
                  <a:ext uri="{FF2B5EF4-FFF2-40B4-BE49-F238E27FC236}">
                    <a16:creationId xmlns:a16="http://schemas.microsoft.com/office/drawing/2014/main" id="{2E627D7F-2CE0-40EB-9E5C-4D0E17275C36}"/>
                  </a:ext>
                </a:extLst>
              </p14:cNvPr>
              <p14:cNvContentPartPr/>
              <p14:nvPr/>
            </p14:nvContentPartPr>
            <p14:xfrm>
              <a:off x="526173" y="1903027"/>
              <a:ext cx="1386720" cy="56520"/>
            </p14:xfrm>
          </p:contentPart>
        </mc:Choice>
        <mc:Fallback xmlns="">
          <p:pic>
            <p:nvPicPr>
              <p:cNvPr id="9" name="Freihand 8">
                <a:extLst>
                  <a:ext uri="{FF2B5EF4-FFF2-40B4-BE49-F238E27FC236}">
                    <a16:creationId xmlns:a16="http://schemas.microsoft.com/office/drawing/2014/main" id="{2E627D7F-2CE0-40EB-9E5C-4D0E17275C36}"/>
                  </a:ext>
                </a:extLst>
              </p:cNvPr>
              <p:cNvPicPr/>
              <p:nvPr/>
            </p:nvPicPr>
            <p:blipFill>
              <a:blip r:embed="rId8"/>
              <a:stretch>
                <a:fillRect/>
              </a:stretch>
            </p:blipFill>
            <p:spPr>
              <a:xfrm>
                <a:off x="521853" y="1898707"/>
                <a:ext cx="1395360" cy="6516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0" name="Freihand 9">
                <a:extLst>
                  <a:ext uri="{FF2B5EF4-FFF2-40B4-BE49-F238E27FC236}">
                    <a16:creationId xmlns:a16="http://schemas.microsoft.com/office/drawing/2014/main" id="{81000DFA-6520-4724-9910-E1C6C5677D61}"/>
                  </a:ext>
                </a:extLst>
              </p14:cNvPr>
              <p14:cNvContentPartPr/>
              <p14:nvPr/>
            </p14:nvContentPartPr>
            <p14:xfrm>
              <a:off x="5168013" y="2915347"/>
              <a:ext cx="1092600" cy="2736720"/>
            </p14:xfrm>
          </p:contentPart>
        </mc:Choice>
        <mc:Fallback xmlns="">
          <p:pic>
            <p:nvPicPr>
              <p:cNvPr id="10" name="Freihand 9">
                <a:extLst>
                  <a:ext uri="{FF2B5EF4-FFF2-40B4-BE49-F238E27FC236}">
                    <a16:creationId xmlns:a16="http://schemas.microsoft.com/office/drawing/2014/main" id="{81000DFA-6520-4724-9910-E1C6C5677D61}"/>
                  </a:ext>
                </a:extLst>
              </p:cNvPr>
              <p:cNvPicPr/>
              <p:nvPr/>
            </p:nvPicPr>
            <p:blipFill>
              <a:blip r:embed="rId10"/>
              <a:stretch>
                <a:fillRect/>
              </a:stretch>
            </p:blipFill>
            <p:spPr>
              <a:xfrm>
                <a:off x="5163693" y="2911027"/>
                <a:ext cx="1101240" cy="274536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5" name="Freihand 14">
                <a:extLst>
                  <a:ext uri="{FF2B5EF4-FFF2-40B4-BE49-F238E27FC236}">
                    <a16:creationId xmlns:a16="http://schemas.microsoft.com/office/drawing/2014/main" id="{7D0134B6-F9B1-4090-BE1F-7DF38A792010}"/>
                  </a:ext>
                </a:extLst>
              </p14:cNvPr>
              <p14:cNvContentPartPr/>
              <p14:nvPr/>
            </p14:nvContentPartPr>
            <p14:xfrm>
              <a:off x="5442693" y="3934147"/>
              <a:ext cx="573120" cy="66600"/>
            </p14:xfrm>
          </p:contentPart>
        </mc:Choice>
        <mc:Fallback xmlns="">
          <p:pic>
            <p:nvPicPr>
              <p:cNvPr id="15" name="Freihand 14">
                <a:extLst>
                  <a:ext uri="{FF2B5EF4-FFF2-40B4-BE49-F238E27FC236}">
                    <a16:creationId xmlns:a16="http://schemas.microsoft.com/office/drawing/2014/main" id="{7D0134B6-F9B1-4090-BE1F-7DF38A792010}"/>
                  </a:ext>
                </a:extLst>
              </p:cNvPr>
              <p:cNvPicPr/>
              <p:nvPr/>
            </p:nvPicPr>
            <p:blipFill>
              <a:blip r:embed="rId12"/>
              <a:stretch>
                <a:fillRect/>
              </a:stretch>
            </p:blipFill>
            <p:spPr>
              <a:xfrm>
                <a:off x="5438373" y="3929827"/>
                <a:ext cx="581760" cy="7524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9" name="Freihand 18">
                <a:extLst>
                  <a:ext uri="{FF2B5EF4-FFF2-40B4-BE49-F238E27FC236}">
                    <a16:creationId xmlns:a16="http://schemas.microsoft.com/office/drawing/2014/main" id="{73913124-2B7A-4769-BD6F-FC9C8B7E092C}"/>
                  </a:ext>
                </a:extLst>
              </p14:cNvPr>
              <p14:cNvContentPartPr/>
              <p14:nvPr/>
            </p14:nvContentPartPr>
            <p14:xfrm>
              <a:off x="5101413" y="2987347"/>
              <a:ext cx="1092960" cy="2588760"/>
            </p14:xfrm>
          </p:contentPart>
        </mc:Choice>
        <mc:Fallback xmlns="">
          <p:pic>
            <p:nvPicPr>
              <p:cNvPr id="19" name="Freihand 18">
                <a:extLst>
                  <a:ext uri="{FF2B5EF4-FFF2-40B4-BE49-F238E27FC236}">
                    <a16:creationId xmlns:a16="http://schemas.microsoft.com/office/drawing/2014/main" id="{73913124-2B7A-4769-BD6F-FC9C8B7E092C}"/>
                  </a:ext>
                </a:extLst>
              </p:cNvPr>
              <p:cNvPicPr/>
              <p:nvPr/>
            </p:nvPicPr>
            <p:blipFill>
              <a:blip r:embed="rId14"/>
              <a:stretch>
                <a:fillRect/>
              </a:stretch>
            </p:blipFill>
            <p:spPr>
              <a:xfrm>
                <a:off x="5097093" y="2983027"/>
                <a:ext cx="1101600" cy="25974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20" name="Freihand 19">
                <a:extLst>
                  <a:ext uri="{FF2B5EF4-FFF2-40B4-BE49-F238E27FC236}">
                    <a16:creationId xmlns:a16="http://schemas.microsoft.com/office/drawing/2014/main" id="{7BA483D0-FBC5-4E95-A6A8-645B4C3A0893}"/>
                  </a:ext>
                </a:extLst>
              </p14:cNvPr>
              <p14:cNvContentPartPr/>
              <p14:nvPr/>
            </p14:nvContentPartPr>
            <p14:xfrm>
              <a:off x="3378813" y="3070867"/>
              <a:ext cx="1065600" cy="2648160"/>
            </p14:xfrm>
          </p:contentPart>
        </mc:Choice>
        <mc:Fallback xmlns="">
          <p:pic>
            <p:nvPicPr>
              <p:cNvPr id="20" name="Freihand 19">
                <a:extLst>
                  <a:ext uri="{FF2B5EF4-FFF2-40B4-BE49-F238E27FC236}">
                    <a16:creationId xmlns:a16="http://schemas.microsoft.com/office/drawing/2014/main" id="{7BA483D0-FBC5-4E95-A6A8-645B4C3A0893}"/>
                  </a:ext>
                </a:extLst>
              </p:cNvPr>
              <p:cNvPicPr/>
              <p:nvPr/>
            </p:nvPicPr>
            <p:blipFill>
              <a:blip r:embed="rId16"/>
              <a:stretch>
                <a:fillRect/>
              </a:stretch>
            </p:blipFill>
            <p:spPr>
              <a:xfrm>
                <a:off x="3374493" y="3066547"/>
                <a:ext cx="1074240" cy="26568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22" name="Freihand 21">
                <a:extLst>
                  <a:ext uri="{FF2B5EF4-FFF2-40B4-BE49-F238E27FC236}">
                    <a16:creationId xmlns:a16="http://schemas.microsoft.com/office/drawing/2014/main" id="{651E2128-19D4-4C9A-A749-8CAACD3CEF45}"/>
                  </a:ext>
                </a:extLst>
              </p14:cNvPr>
              <p14:cNvContentPartPr/>
              <p14:nvPr/>
            </p14:nvContentPartPr>
            <p14:xfrm>
              <a:off x="4100613" y="6142387"/>
              <a:ext cx="902880" cy="486360"/>
            </p14:xfrm>
          </p:contentPart>
        </mc:Choice>
        <mc:Fallback xmlns="">
          <p:pic>
            <p:nvPicPr>
              <p:cNvPr id="22" name="Freihand 21">
                <a:extLst>
                  <a:ext uri="{FF2B5EF4-FFF2-40B4-BE49-F238E27FC236}">
                    <a16:creationId xmlns:a16="http://schemas.microsoft.com/office/drawing/2014/main" id="{651E2128-19D4-4C9A-A749-8CAACD3CEF45}"/>
                  </a:ext>
                </a:extLst>
              </p:cNvPr>
              <p:cNvPicPr/>
              <p:nvPr/>
            </p:nvPicPr>
            <p:blipFill>
              <a:blip r:embed="rId18"/>
              <a:stretch>
                <a:fillRect/>
              </a:stretch>
            </p:blipFill>
            <p:spPr>
              <a:xfrm>
                <a:off x="4096293" y="6138067"/>
                <a:ext cx="911520" cy="495000"/>
              </a:xfrm>
              <a:prstGeom prst="rect">
                <a:avLst/>
              </a:prstGeom>
            </p:spPr>
          </p:pic>
        </mc:Fallback>
      </mc:AlternateContent>
      <p:grpSp>
        <p:nvGrpSpPr>
          <p:cNvPr id="27" name="Gruppieren 26">
            <a:extLst>
              <a:ext uri="{FF2B5EF4-FFF2-40B4-BE49-F238E27FC236}">
                <a16:creationId xmlns:a16="http://schemas.microsoft.com/office/drawing/2014/main" id="{2CD7A5D9-50F1-4894-926F-A81AF24B5AA7}"/>
              </a:ext>
            </a:extLst>
          </p:cNvPr>
          <p:cNvGrpSpPr/>
          <p:nvPr/>
        </p:nvGrpSpPr>
        <p:grpSpPr>
          <a:xfrm>
            <a:off x="2563413" y="2965747"/>
            <a:ext cx="1797480" cy="2747520"/>
            <a:chOff x="2563413" y="2965747"/>
            <a:chExt cx="1797480" cy="2747520"/>
          </a:xfrm>
        </p:grpSpPr>
        <mc:AlternateContent xmlns:mc="http://schemas.openxmlformats.org/markup-compatibility/2006" xmlns:p14="http://schemas.microsoft.com/office/powerpoint/2010/main">
          <mc:Choice Requires="p14">
            <p:contentPart p14:bwMode="auto" r:id="rId19">
              <p14:nvContentPartPr>
                <p14:cNvPr id="11" name="Freihand 10">
                  <a:extLst>
                    <a:ext uri="{FF2B5EF4-FFF2-40B4-BE49-F238E27FC236}">
                      <a16:creationId xmlns:a16="http://schemas.microsoft.com/office/drawing/2014/main" id="{B559742C-9924-4CFA-9346-7D97FB7C4D79}"/>
                    </a:ext>
                  </a:extLst>
                </p14:cNvPr>
                <p14:cNvContentPartPr/>
                <p14:nvPr/>
              </p14:nvContentPartPr>
              <p14:xfrm>
                <a:off x="3408693" y="3071227"/>
                <a:ext cx="932400" cy="2606040"/>
              </p14:xfrm>
            </p:contentPart>
          </mc:Choice>
          <mc:Fallback xmlns="">
            <p:pic>
              <p:nvPicPr>
                <p:cNvPr id="11" name="Freihand 10">
                  <a:extLst>
                    <a:ext uri="{FF2B5EF4-FFF2-40B4-BE49-F238E27FC236}">
                      <a16:creationId xmlns:a16="http://schemas.microsoft.com/office/drawing/2014/main" id="{B559742C-9924-4CFA-9346-7D97FB7C4D79}"/>
                    </a:ext>
                  </a:extLst>
                </p:cNvPr>
                <p:cNvPicPr/>
                <p:nvPr/>
              </p:nvPicPr>
              <p:blipFill>
                <a:blip r:embed="rId20"/>
                <a:stretch>
                  <a:fillRect/>
                </a:stretch>
              </p:blipFill>
              <p:spPr>
                <a:xfrm>
                  <a:off x="3404373" y="3066907"/>
                  <a:ext cx="941040" cy="261468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2" name="Freihand 11">
                  <a:extLst>
                    <a:ext uri="{FF2B5EF4-FFF2-40B4-BE49-F238E27FC236}">
                      <a16:creationId xmlns:a16="http://schemas.microsoft.com/office/drawing/2014/main" id="{AA7C5F53-3FEB-45FD-8BFC-7106A52C633A}"/>
                    </a:ext>
                  </a:extLst>
                </p14:cNvPr>
                <p14:cNvContentPartPr/>
                <p14:nvPr/>
              </p14:nvContentPartPr>
              <p14:xfrm>
                <a:off x="2563413" y="3952867"/>
                <a:ext cx="1240920" cy="54000"/>
              </p14:xfrm>
            </p:contentPart>
          </mc:Choice>
          <mc:Fallback xmlns="">
            <p:pic>
              <p:nvPicPr>
                <p:cNvPr id="12" name="Freihand 11">
                  <a:extLst>
                    <a:ext uri="{FF2B5EF4-FFF2-40B4-BE49-F238E27FC236}">
                      <a16:creationId xmlns:a16="http://schemas.microsoft.com/office/drawing/2014/main" id="{AA7C5F53-3FEB-45FD-8BFC-7106A52C633A}"/>
                    </a:ext>
                  </a:extLst>
                </p:cNvPr>
                <p:cNvPicPr/>
                <p:nvPr/>
              </p:nvPicPr>
              <p:blipFill>
                <a:blip r:embed="rId22"/>
                <a:stretch>
                  <a:fillRect/>
                </a:stretch>
              </p:blipFill>
              <p:spPr>
                <a:xfrm>
                  <a:off x="2559093" y="3948547"/>
                  <a:ext cx="1249560" cy="6264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3" name="Freihand 12">
                  <a:extLst>
                    <a:ext uri="{FF2B5EF4-FFF2-40B4-BE49-F238E27FC236}">
                      <a16:creationId xmlns:a16="http://schemas.microsoft.com/office/drawing/2014/main" id="{34EDAC49-D605-45FA-98A0-537823AC2F32}"/>
                    </a:ext>
                  </a:extLst>
                </p14:cNvPr>
                <p14:cNvContentPartPr/>
                <p14:nvPr/>
              </p14:nvContentPartPr>
              <p14:xfrm>
                <a:off x="3365493" y="4293427"/>
                <a:ext cx="79200" cy="27360"/>
              </p14:xfrm>
            </p:contentPart>
          </mc:Choice>
          <mc:Fallback xmlns="">
            <p:pic>
              <p:nvPicPr>
                <p:cNvPr id="13" name="Freihand 12">
                  <a:extLst>
                    <a:ext uri="{FF2B5EF4-FFF2-40B4-BE49-F238E27FC236}">
                      <a16:creationId xmlns:a16="http://schemas.microsoft.com/office/drawing/2014/main" id="{34EDAC49-D605-45FA-98A0-537823AC2F32}"/>
                    </a:ext>
                  </a:extLst>
                </p:cNvPr>
                <p:cNvPicPr/>
                <p:nvPr/>
              </p:nvPicPr>
              <p:blipFill>
                <a:blip r:embed="rId24"/>
                <a:stretch>
                  <a:fillRect/>
                </a:stretch>
              </p:blipFill>
              <p:spPr>
                <a:xfrm>
                  <a:off x="3361173" y="4289107"/>
                  <a:ext cx="8784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16" name="Freihand 15">
                  <a:extLst>
                    <a:ext uri="{FF2B5EF4-FFF2-40B4-BE49-F238E27FC236}">
                      <a16:creationId xmlns:a16="http://schemas.microsoft.com/office/drawing/2014/main" id="{39558E24-7187-42CD-8A35-2F3D0EA57B5D}"/>
                    </a:ext>
                  </a:extLst>
                </p14:cNvPr>
                <p14:cNvContentPartPr/>
                <p14:nvPr/>
              </p14:nvContentPartPr>
              <p14:xfrm>
                <a:off x="3483933" y="3118387"/>
                <a:ext cx="876960" cy="2594880"/>
              </p14:xfrm>
            </p:contentPart>
          </mc:Choice>
          <mc:Fallback xmlns="">
            <p:pic>
              <p:nvPicPr>
                <p:cNvPr id="16" name="Freihand 15">
                  <a:extLst>
                    <a:ext uri="{FF2B5EF4-FFF2-40B4-BE49-F238E27FC236}">
                      <a16:creationId xmlns:a16="http://schemas.microsoft.com/office/drawing/2014/main" id="{39558E24-7187-42CD-8A35-2F3D0EA57B5D}"/>
                    </a:ext>
                  </a:extLst>
                </p:cNvPr>
                <p:cNvPicPr/>
                <p:nvPr/>
              </p:nvPicPr>
              <p:blipFill>
                <a:blip r:embed="rId26"/>
                <a:stretch>
                  <a:fillRect/>
                </a:stretch>
              </p:blipFill>
              <p:spPr>
                <a:xfrm>
                  <a:off x="3479613" y="3114067"/>
                  <a:ext cx="885600" cy="260352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17" name="Freihand 16">
                  <a:extLst>
                    <a:ext uri="{FF2B5EF4-FFF2-40B4-BE49-F238E27FC236}">
                      <a16:creationId xmlns:a16="http://schemas.microsoft.com/office/drawing/2014/main" id="{0836B142-02DC-4C4C-B6BC-1BBC25E46F05}"/>
                    </a:ext>
                  </a:extLst>
                </p14:cNvPr>
                <p14:cNvContentPartPr/>
                <p14:nvPr/>
              </p14:nvContentPartPr>
              <p14:xfrm>
                <a:off x="2967333" y="2965747"/>
                <a:ext cx="506520" cy="546840"/>
              </p14:xfrm>
            </p:contentPart>
          </mc:Choice>
          <mc:Fallback xmlns="">
            <p:pic>
              <p:nvPicPr>
                <p:cNvPr id="17" name="Freihand 16">
                  <a:extLst>
                    <a:ext uri="{FF2B5EF4-FFF2-40B4-BE49-F238E27FC236}">
                      <a16:creationId xmlns:a16="http://schemas.microsoft.com/office/drawing/2014/main" id="{0836B142-02DC-4C4C-B6BC-1BBC25E46F05}"/>
                    </a:ext>
                  </a:extLst>
                </p:cNvPr>
                <p:cNvPicPr/>
                <p:nvPr/>
              </p:nvPicPr>
              <p:blipFill>
                <a:blip r:embed="rId28"/>
                <a:stretch>
                  <a:fillRect/>
                </a:stretch>
              </p:blipFill>
              <p:spPr>
                <a:xfrm>
                  <a:off x="2963013" y="2961427"/>
                  <a:ext cx="515160" cy="55548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23" name="Freihand 22">
                  <a:extLst>
                    <a:ext uri="{FF2B5EF4-FFF2-40B4-BE49-F238E27FC236}">
                      <a16:creationId xmlns:a16="http://schemas.microsoft.com/office/drawing/2014/main" id="{B3391C42-9B84-4C28-9732-5CB41CB094D6}"/>
                    </a:ext>
                  </a:extLst>
                </p14:cNvPr>
                <p14:cNvContentPartPr/>
                <p14:nvPr/>
              </p14:nvContentPartPr>
              <p14:xfrm>
                <a:off x="2695173" y="3863947"/>
                <a:ext cx="42120" cy="23040"/>
              </p14:xfrm>
            </p:contentPart>
          </mc:Choice>
          <mc:Fallback xmlns="">
            <p:pic>
              <p:nvPicPr>
                <p:cNvPr id="23" name="Freihand 22">
                  <a:extLst>
                    <a:ext uri="{FF2B5EF4-FFF2-40B4-BE49-F238E27FC236}">
                      <a16:creationId xmlns:a16="http://schemas.microsoft.com/office/drawing/2014/main" id="{B3391C42-9B84-4C28-9732-5CB41CB094D6}"/>
                    </a:ext>
                  </a:extLst>
                </p:cNvPr>
                <p:cNvPicPr/>
                <p:nvPr/>
              </p:nvPicPr>
              <p:blipFill>
                <a:blip r:embed="rId30"/>
                <a:stretch>
                  <a:fillRect/>
                </a:stretch>
              </p:blipFill>
              <p:spPr>
                <a:xfrm>
                  <a:off x="2690853" y="3859627"/>
                  <a:ext cx="50760" cy="3168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24" name="Freihand 23">
                  <a:extLst>
                    <a:ext uri="{FF2B5EF4-FFF2-40B4-BE49-F238E27FC236}">
                      <a16:creationId xmlns:a16="http://schemas.microsoft.com/office/drawing/2014/main" id="{E5A2B437-1DF0-44C9-8A7D-7A8F477B2117}"/>
                    </a:ext>
                  </a:extLst>
                </p14:cNvPr>
                <p14:cNvContentPartPr/>
                <p14:nvPr/>
              </p14:nvContentPartPr>
              <p14:xfrm>
                <a:off x="2769693" y="4209187"/>
                <a:ext cx="360" cy="360"/>
              </p14:xfrm>
            </p:contentPart>
          </mc:Choice>
          <mc:Fallback xmlns="">
            <p:pic>
              <p:nvPicPr>
                <p:cNvPr id="24" name="Freihand 23">
                  <a:extLst>
                    <a:ext uri="{FF2B5EF4-FFF2-40B4-BE49-F238E27FC236}">
                      <a16:creationId xmlns:a16="http://schemas.microsoft.com/office/drawing/2014/main" id="{E5A2B437-1DF0-44C9-8A7D-7A8F477B2117}"/>
                    </a:ext>
                  </a:extLst>
                </p:cNvPr>
                <p:cNvPicPr/>
                <p:nvPr/>
              </p:nvPicPr>
              <p:blipFill>
                <a:blip r:embed="rId32"/>
                <a:stretch>
                  <a:fillRect/>
                </a:stretch>
              </p:blipFill>
              <p:spPr>
                <a:xfrm>
                  <a:off x="2765373" y="420486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25" name="Freihand 24">
                  <a:extLst>
                    <a:ext uri="{FF2B5EF4-FFF2-40B4-BE49-F238E27FC236}">
                      <a16:creationId xmlns:a16="http://schemas.microsoft.com/office/drawing/2014/main" id="{3F140B0F-8AAC-45EA-ADF3-2F03E9109D7C}"/>
                    </a:ext>
                  </a:extLst>
                </p14:cNvPr>
                <p14:cNvContentPartPr/>
                <p14:nvPr/>
              </p14:nvContentPartPr>
              <p14:xfrm>
                <a:off x="2765373" y="4506907"/>
                <a:ext cx="360" cy="360"/>
              </p14:xfrm>
            </p:contentPart>
          </mc:Choice>
          <mc:Fallback xmlns="">
            <p:pic>
              <p:nvPicPr>
                <p:cNvPr id="25" name="Freihand 24">
                  <a:extLst>
                    <a:ext uri="{FF2B5EF4-FFF2-40B4-BE49-F238E27FC236}">
                      <a16:creationId xmlns:a16="http://schemas.microsoft.com/office/drawing/2014/main" id="{3F140B0F-8AAC-45EA-ADF3-2F03E9109D7C}"/>
                    </a:ext>
                  </a:extLst>
                </p:cNvPr>
                <p:cNvPicPr/>
                <p:nvPr/>
              </p:nvPicPr>
              <p:blipFill>
                <a:blip r:embed="rId32"/>
                <a:stretch>
                  <a:fillRect/>
                </a:stretch>
              </p:blipFill>
              <p:spPr>
                <a:xfrm>
                  <a:off x="2761053" y="450258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26" name="Freihand 25">
                  <a:extLst>
                    <a:ext uri="{FF2B5EF4-FFF2-40B4-BE49-F238E27FC236}">
                      <a16:creationId xmlns:a16="http://schemas.microsoft.com/office/drawing/2014/main" id="{94043F3E-653A-4C72-AD07-548A0D424B81}"/>
                    </a:ext>
                  </a:extLst>
                </p14:cNvPr>
                <p14:cNvContentPartPr/>
                <p14:nvPr/>
              </p14:nvContentPartPr>
              <p14:xfrm>
                <a:off x="2808573" y="4901107"/>
                <a:ext cx="360" cy="360"/>
              </p14:xfrm>
            </p:contentPart>
          </mc:Choice>
          <mc:Fallback xmlns="">
            <p:pic>
              <p:nvPicPr>
                <p:cNvPr id="26" name="Freihand 25">
                  <a:extLst>
                    <a:ext uri="{FF2B5EF4-FFF2-40B4-BE49-F238E27FC236}">
                      <a16:creationId xmlns:a16="http://schemas.microsoft.com/office/drawing/2014/main" id="{94043F3E-653A-4C72-AD07-548A0D424B81}"/>
                    </a:ext>
                  </a:extLst>
                </p:cNvPr>
                <p:cNvPicPr/>
                <p:nvPr/>
              </p:nvPicPr>
              <p:blipFill>
                <a:blip r:embed="rId32"/>
                <a:stretch>
                  <a:fillRect/>
                </a:stretch>
              </p:blipFill>
              <p:spPr>
                <a:xfrm>
                  <a:off x="2804253" y="4896787"/>
                  <a:ext cx="9000" cy="9000"/>
                </a:xfrm>
                <a:prstGeom prst="rect">
                  <a:avLst/>
                </a:prstGeom>
              </p:spPr>
            </p:pic>
          </mc:Fallback>
        </mc:AlternateContent>
      </p:grpSp>
    </p:spTree>
    <p:extLst>
      <p:ext uri="{BB962C8B-B14F-4D97-AF65-F5344CB8AC3E}">
        <p14:creationId xmlns:p14="http://schemas.microsoft.com/office/powerpoint/2010/main" val="39448150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33251" y="781396"/>
            <a:ext cx="8817630" cy="5959972"/>
          </a:xfrm>
          <a:prstGeom prst="rect">
            <a:avLst/>
          </a:prstGeom>
          <a:noFill/>
        </p:spPr>
        <p:txBody>
          <a:bodyPr wrap="square" rtlCol="0">
            <a:noAutofit/>
          </a:bodyPr>
          <a:lstStyle/>
          <a:p>
            <a:pPr marL="342900" indent="-342900">
              <a:buFont typeface="Arial" panose="020B0604020202020204" pitchFamily="34" charset="0"/>
              <a:buChar char="•"/>
            </a:pPr>
            <a:r>
              <a:rPr lang="de-DE" sz="2400" dirty="0"/>
              <a:t>Via a linear </a:t>
            </a:r>
            <a:r>
              <a:rPr lang="de-DE" sz="2400" dirty="0" err="1"/>
              <a:t>regression</a:t>
            </a:r>
            <a:r>
              <a:rPr lang="de-DE" sz="2400" dirty="0"/>
              <a:t> </a:t>
            </a:r>
            <a:r>
              <a:rPr lang="de-DE" sz="2400" dirty="0" err="1"/>
              <a:t>we</a:t>
            </a:r>
            <a:r>
              <a:rPr lang="de-DE" sz="2400" dirty="0"/>
              <a:t> </a:t>
            </a:r>
            <a:r>
              <a:rPr lang="de-DE" sz="2400" dirty="0" err="1"/>
              <a:t>want</a:t>
            </a:r>
            <a:r>
              <a:rPr lang="de-DE" sz="2400" dirty="0"/>
              <a:t> </a:t>
            </a:r>
            <a:r>
              <a:rPr lang="de-DE" sz="2400" dirty="0" err="1"/>
              <a:t>to</a:t>
            </a:r>
            <a:r>
              <a:rPr lang="de-DE" sz="2400" dirty="0"/>
              <a:t> </a:t>
            </a:r>
            <a:r>
              <a:rPr lang="de-DE" sz="2400" dirty="0" err="1"/>
              <a:t>analyse</a:t>
            </a:r>
            <a:r>
              <a:rPr lang="de-DE" sz="2400" dirty="0"/>
              <a:t> </a:t>
            </a:r>
            <a:r>
              <a:rPr lang="de-DE" sz="2400" dirty="0" err="1"/>
              <a:t>the</a:t>
            </a:r>
            <a:r>
              <a:rPr lang="de-DE" sz="2400" dirty="0"/>
              <a:t> </a:t>
            </a:r>
            <a:r>
              <a:rPr lang="de-DE" sz="2400" dirty="0" err="1"/>
              <a:t>dependence</a:t>
            </a:r>
            <a:r>
              <a:rPr lang="de-DE" sz="2400" dirty="0"/>
              <a:t> </a:t>
            </a:r>
            <a:r>
              <a:rPr lang="de-DE" sz="2400" dirty="0" err="1"/>
              <a:t>between</a:t>
            </a:r>
            <a:r>
              <a:rPr lang="de-DE" sz="2400" dirty="0"/>
              <a:t> </a:t>
            </a:r>
            <a:r>
              <a:rPr lang="de-DE" sz="2400" dirty="0" err="1"/>
              <a:t>two</a:t>
            </a:r>
            <a:r>
              <a:rPr lang="de-DE" sz="2400" dirty="0"/>
              <a:t> variables</a:t>
            </a:r>
          </a:p>
          <a:p>
            <a:pPr marL="342900" indent="-342900">
              <a:buFont typeface="Arial" panose="020B0604020202020204" pitchFamily="34" charset="0"/>
              <a:buChar char="•"/>
            </a:pPr>
            <a:endParaRPr lang="de-DE" sz="2400" dirty="0"/>
          </a:p>
          <a:p>
            <a:pPr marL="342900" indent="-342900">
              <a:buFont typeface="Arial" panose="020B0604020202020204" pitchFamily="34" charset="0"/>
              <a:buChar char="•"/>
            </a:pPr>
            <a:r>
              <a:rPr lang="de-DE" sz="2400" dirty="0" err="1"/>
              <a:t>We</a:t>
            </a:r>
            <a:r>
              <a:rPr lang="de-DE" sz="2400" dirty="0"/>
              <a:t> </a:t>
            </a:r>
            <a:r>
              <a:rPr lang="de-DE" sz="2400" dirty="0" err="1"/>
              <a:t>distinguish</a:t>
            </a:r>
            <a:r>
              <a:rPr lang="de-DE" sz="2400" dirty="0"/>
              <a:t> </a:t>
            </a:r>
            <a:r>
              <a:rPr lang="de-DE" sz="2400" dirty="0" err="1"/>
              <a:t>between</a:t>
            </a:r>
            <a:r>
              <a:rPr lang="de-DE" sz="2400" dirty="0"/>
              <a:t> a </a:t>
            </a:r>
            <a:r>
              <a:rPr lang="de-DE" sz="2400" dirty="0" err="1"/>
              <a:t>dependent</a:t>
            </a:r>
            <a:r>
              <a:rPr lang="de-DE" sz="2400" dirty="0"/>
              <a:t> variable (y) and an </a:t>
            </a:r>
            <a:r>
              <a:rPr lang="de-DE" sz="2400" dirty="0" err="1"/>
              <a:t>independent</a:t>
            </a:r>
            <a:r>
              <a:rPr lang="de-DE" sz="2400" dirty="0"/>
              <a:t> variable (x)</a:t>
            </a:r>
          </a:p>
          <a:p>
            <a:pPr marL="342900" indent="-342900">
              <a:buFont typeface="Arial" panose="020B0604020202020204" pitchFamily="34" charset="0"/>
              <a:buChar char="•"/>
            </a:pPr>
            <a:endParaRPr lang="de-DE" sz="2400" dirty="0"/>
          </a:p>
          <a:p>
            <a:pPr marL="342900" indent="-342900">
              <a:buFont typeface="Arial" panose="020B0604020202020204" pitchFamily="34" charset="0"/>
              <a:buChar char="•"/>
            </a:pPr>
            <a:r>
              <a:rPr lang="de-DE" sz="2400" dirty="0"/>
              <a:t>(x) </a:t>
            </a:r>
            <a:r>
              <a:rPr lang="de-DE" sz="2400" dirty="0" err="1"/>
              <a:t>is</a:t>
            </a:r>
            <a:r>
              <a:rPr lang="de-DE" sz="2400" dirty="0"/>
              <a:t> also </a:t>
            </a:r>
            <a:r>
              <a:rPr lang="de-DE" sz="2400" dirty="0" err="1"/>
              <a:t>called</a:t>
            </a:r>
            <a:r>
              <a:rPr lang="de-DE" sz="2400" dirty="0"/>
              <a:t> </a:t>
            </a:r>
            <a:r>
              <a:rPr lang="de-DE" sz="2400" dirty="0" err="1"/>
              <a:t>the</a:t>
            </a:r>
            <a:r>
              <a:rPr lang="de-DE" sz="2400" dirty="0"/>
              <a:t> </a:t>
            </a:r>
            <a:r>
              <a:rPr lang="de-DE" sz="2400" dirty="0" err="1"/>
              <a:t>explanatory</a:t>
            </a:r>
            <a:r>
              <a:rPr lang="de-DE" sz="2400" dirty="0"/>
              <a:t> variable</a:t>
            </a:r>
          </a:p>
          <a:p>
            <a:pPr marL="342900" indent="-342900">
              <a:buFont typeface="Arial" panose="020B0604020202020204" pitchFamily="34" charset="0"/>
              <a:buChar char="•"/>
            </a:pPr>
            <a:endParaRPr lang="de-DE" sz="2400" dirty="0"/>
          </a:p>
          <a:p>
            <a:pPr marL="342900" indent="-342900">
              <a:buFont typeface="Arial" panose="020B0604020202020204" pitchFamily="34" charset="0"/>
              <a:buChar char="•"/>
            </a:pPr>
            <a:r>
              <a:rPr lang="de-DE" sz="2400" dirty="0"/>
              <a:t>A </a:t>
            </a:r>
            <a:r>
              <a:rPr lang="de-DE" sz="2400" dirty="0" err="1"/>
              <a:t>change</a:t>
            </a:r>
            <a:r>
              <a:rPr lang="de-DE" sz="2400" dirty="0"/>
              <a:t> </a:t>
            </a:r>
            <a:r>
              <a:rPr lang="de-DE" sz="2400" dirty="0" err="1"/>
              <a:t>of</a:t>
            </a:r>
            <a:r>
              <a:rPr lang="de-DE" sz="2400" dirty="0"/>
              <a:t> (x) </a:t>
            </a:r>
            <a:r>
              <a:rPr lang="de-DE" sz="2400" dirty="0" err="1"/>
              <a:t>implicates</a:t>
            </a:r>
            <a:r>
              <a:rPr lang="de-DE" sz="2400" dirty="0"/>
              <a:t> a </a:t>
            </a:r>
            <a:r>
              <a:rPr lang="de-DE" sz="2400" dirty="0" err="1"/>
              <a:t>change</a:t>
            </a:r>
            <a:r>
              <a:rPr lang="de-DE" sz="2400" dirty="0"/>
              <a:t> (y)</a:t>
            </a:r>
          </a:p>
          <a:p>
            <a:pPr marL="342900" indent="-342900">
              <a:buFont typeface="Arial" panose="020B0604020202020204" pitchFamily="34" charset="0"/>
              <a:buChar char="•"/>
            </a:pPr>
            <a:endParaRPr lang="de-DE" sz="2400" dirty="0"/>
          </a:p>
          <a:p>
            <a:pPr marL="342900" indent="-342900">
              <a:buFont typeface="Arial" panose="020B0604020202020204" pitchFamily="34" charset="0"/>
              <a:buChar char="•"/>
            </a:pPr>
            <a:r>
              <a:rPr lang="de-DE" sz="2400" dirty="0"/>
              <a:t>The linear </a:t>
            </a:r>
            <a:r>
              <a:rPr lang="de-DE" sz="2400" dirty="0" err="1"/>
              <a:t>regression</a:t>
            </a:r>
            <a:r>
              <a:rPr lang="de-DE" sz="2400" dirty="0"/>
              <a:t> </a:t>
            </a:r>
            <a:r>
              <a:rPr lang="de-DE" sz="2400" dirty="0" err="1"/>
              <a:t>defines</a:t>
            </a:r>
            <a:r>
              <a:rPr lang="de-DE" sz="2400" dirty="0"/>
              <a:t> an </a:t>
            </a:r>
            <a:r>
              <a:rPr lang="de-DE" sz="2400" err="1"/>
              <a:t>empirical</a:t>
            </a:r>
            <a:r>
              <a:rPr lang="de-DE" sz="2400"/>
              <a:t> relation </a:t>
            </a:r>
            <a:r>
              <a:rPr lang="de-DE" sz="2400" dirty="0"/>
              <a:t>via a linear </a:t>
            </a:r>
            <a:r>
              <a:rPr lang="de-DE" sz="2400" dirty="0" err="1"/>
              <a:t>function</a:t>
            </a:r>
            <a:endParaRPr lang="de-DE" sz="2400" dirty="0"/>
          </a:p>
          <a:p>
            <a:pPr marL="342900" indent="-342900">
              <a:buFont typeface="Arial" panose="020B0604020202020204" pitchFamily="34" charset="0"/>
              <a:buChar char="•"/>
            </a:pPr>
            <a:endParaRPr lang="de-DE" sz="2400" dirty="0"/>
          </a:p>
          <a:p>
            <a:pPr marL="342900" indent="-342900">
              <a:buFont typeface="Arial" panose="020B0604020202020204" pitchFamily="34" charset="0"/>
              <a:buChar char="•"/>
            </a:pPr>
            <a:r>
              <a:rPr lang="de-DE" sz="2400" dirty="0"/>
              <a:t>i.e. y = f(x) = 3 + 2x 		</a:t>
            </a:r>
            <a:r>
              <a:rPr lang="de-DE" sz="2400" dirty="0" err="1"/>
              <a:t>or</a:t>
            </a:r>
            <a:r>
              <a:rPr lang="de-DE" sz="2400" dirty="0"/>
              <a:t> </a:t>
            </a:r>
            <a:r>
              <a:rPr lang="de-DE" sz="2400" dirty="0" err="1"/>
              <a:t>generally</a:t>
            </a:r>
            <a:r>
              <a:rPr lang="de-DE" sz="2400" dirty="0"/>
              <a:t> 	 y = a + </a:t>
            </a:r>
            <a:r>
              <a:rPr lang="de-DE" sz="2400" dirty="0" err="1"/>
              <a:t>bx</a:t>
            </a:r>
            <a:r>
              <a:rPr lang="de-DE" sz="2400" dirty="0"/>
              <a:t> </a:t>
            </a:r>
          </a:p>
          <a:p>
            <a:r>
              <a:rPr lang="de-DE" sz="2400" dirty="0"/>
              <a:t> </a:t>
            </a:r>
          </a:p>
          <a:p>
            <a:endParaRPr lang="de-DE" sz="2400" dirty="0"/>
          </a:p>
          <a:p>
            <a:endParaRPr lang="de-DE" sz="2400" dirty="0"/>
          </a:p>
          <a:p>
            <a:endParaRPr lang="de-DE" sz="2400" dirty="0"/>
          </a:p>
        </p:txBody>
      </p:sp>
      <p:sp>
        <p:nvSpPr>
          <p:cNvPr id="3" name="Foliennummernplatzhalter 2"/>
          <p:cNvSpPr>
            <a:spLocks noGrp="1"/>
          </p:cNvSpPr>
          <p:nvPr>
            <p:ph type="sldNum" sz="quarter" idx="12"/>
          </p:nvPr>
        </p:nvSpPr>
        <p:spPr/>
        <p:txBody>
          <a:bodyPr/>
          <a:lstStyle/>
          <a:p>
            <a:fld id="{386CAE9C-98EE-4793-B6DD-11C28406210D}" type="slidenum">
              <a:rPr lang="de-DE" smtClean="0"/>
              <a:t>9</a:t>
            </a:fld>
            <a:endParaRPr lang="de-DE" dirty="0"/>
          </a:p>
        </p:txBody>
      </p:sp>
      <p:sp>
        <p:nvSpPr>
          <p:cNvPr id="4" name="Textfeld 3"/>
          <p:cNvSpPr txBox="1"/>
          <p:nvPr/>
        </p:nvSpPr>
        <p:spPr>
          <a:xfrm>
            <a:off x="1703512" y="116632"/>
            <a:ext cx="8856984" cy="648072"/>
          </a:xfrm>
          <a:prstGeom prst="rect">
            <a:avLst/>
          </a:prstGeom>
          <a:noFill/>
        </p:spPr>
        <p:txBody>
          <a:bodyPr wrap="square" rtlCol="0">
            <a:noAutofit/>
          </a:bodyPr>
          <a:lstStyle/>
          <a:p>
            <a:pPr algn="ctr"/>
            <a:r>
              <a:rPr lang="de-DE" sz="2600" dirty="0"/>
              <a:t>Linear Regression</a:t>
            </a:r>
          </a:p>
        </p:txBody>
      </p:sp>
      <p:sp>
        <p:nvSpPr>
          <p:cNvPr id="5" name="Rechteck 4">
            <a:extLst>
              <a:ext uri="{FF2B5EF4-FFF2-40B4-BE49-F238E27FC236}">
                <a16:creationId xmlns:a16="http://schemas.microsoft.com/office/drawing/2014/main" id="{64834EBA-D2A6-1916-3028-46BA31125612}"/>
              </a:ext>
            </a:extLst>
          </p:cNvPr>
          <p:cNvSpPr/>
          <p:nvPr/>
        </p:nvSpPr>
        <p:spPr>
          <a:xfrm>
            <a:off x="867944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r>
              <a:rPr lang="de-DE" dirty="0"/>
              <a:t>c</a:t>
            </a:r>
          </a:p>
        </p:txBody>
      </p:sp>
      <mc:AlternateContent xmlns:mc="http://schemas.openxmlformats.org/markup-compatibility/2006" xmlns:p14="http://schemas.microsoft.com/office/powerpoint/2010/main">
        <mc:Choice Requires="p14">
          <p:contentPart p14:bwMode="auto" r:id="rId2">
            <p14:nvContentPartPr>
              <p14:cNvPr id="6" name="Freihand 5">
                <a:extLst>
                  <a:ext uri="{FF2B5EF4-FFF2-40B4-BE49-F238E27FC236}">
                    <a16:creationId xmlns:a16="http://schemas.microsoft.com/office/drawing/2014/main" id="{D517D28C-A8AA-4FCD-AB5A-48F51EB12581}"/>
                  </a:ext>
                </a:extLst>
              </p14:cNvPr>
              <p14:cNvContentPartPr/>
              <p14:nvPr/>
            </p14:nvContentPartPr>
            <p14:xfrm>
              <a:off x="6012933" y="2265547"/>
              <a:ext cx="477000" cy="52920"/>
            </p14:xfrm>
          </p:contentPart>
        </mc:Choice>
        <mc:Fallback xmlns="">
          <p:pic>
            <p:nvPicPr>
              <p:cNvPr id="6" name="Freihand 5">
                <a:extLst>
                  <a:ext uri="{FF2B5EF4-FFF2-40B4-BE49-F238E27FC236}">
                    <a16:creationId xmlns:a16="http://schemas.microsoft.com/office/drawing/2014/main" id="{D517D28C-A8AA-4FCD-AB5A-48F51EB12581}"/>
                  </a:ext>
                </a:extLst>
              </p:cNvPr>
              <p:cNvPicPr/>
              <p:nvPr/>
            </p:nvPicPr>
            <p:blipFill>
              <a:blip r:embed="rId3"/>
              <a:stretch>
                <a:fillRect/>
              </a:stretch>
            </p:blipFill>
            <p:spPr>
              <a:xfrm>
                <a:off x="6008613" y="2261227"/>
                <a:ext cx="485640" cy="6156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7" name="Freihand 6">
                <a:extLst>
                  <a:ext uri="{FF2B5EF4-FFF2-40B4-BE49-F238E27FC236}">
                    <a16:creationId xmlns:a16="http://schemas.microsoft.com/office/drawing/2014/main" id="{1F45F62A-9594-44A2-A4D1-1B30321C664B}"/>
                  </a:ext>
                </a:extLst>
              </p14:cNvPr>
              <p14:cNvContentPartPr/>
              <p14:nvPr/>
            </p14:nvContentPartPr>
            <p14:xfrm>
              <a:off x="3060933" y="2646067"/>
              <a:ext cx="405720" cy="55440"/>
            </p14:xfrm>
          </p:contentPart>
        </mc:Choice>
        <mc:Fallback xmlns="">
          <p:pic>
            <p:nvPicPr>
              <p:cNvPr id="7" name="Freihand 6">
                <a:extLst>
                  <a:ext uri="{FF2B5EF4-FFF2-40B4-BE49-F238E27FC236}">
                    <a16:creationId xmlns:a16="http://schemas.microsoft.com/office/drawing/2014/main" id="{1F45F62A-9594-44A2-A4D1-1B30321C664B}"/>
                  </a:ext>
                </a:extLst>
              </p:cNvPr>
              <p:cNvPicPr/>
              <p:nvPr/>
            </p:nvPicPr>
            <p:blipFill>
              <a:blip r:embed="rId5"/>
              <a:stretch>
                <a:fillRect/>
              </a:stretch>
            </p:blipFill>
            <p:spPr>
              <a:xfrm>
                <a:off x="3056613" y="2641747"/>
                <a:ext cx="414360" cy="6408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8" name="Freihand 7">
                <a:extLst>
                  <a:ext uri="{FF2B5EF4-FFF2-40B4-BE49-F238E27FC236}">
                    <a16:creationId xmlns:a16="http://schemas.microsoft.com/office/drawing/2014/main" id="{B08A12D9-0ADC-453D-B90D-91349596A5F9}"/>
                  </a:ext>
                </a:extLst>
              </p14:cNvPr>
              <p14:cNvContentPartPr/>
              <p14:nvPr/>
            </p14:nvContentPartPr>
            <p14:xfrm>
              <a:off x="453453" y="3359587"/>
              <a:ext cx="367200" cy="80640"/>
            </p14:xfrm>
          </p:contentPart>
        </mc:Choice>
        <mc:Fallback xmlns="">
          <p:pic>
            <p:nvPicPr>
              <p:cNvPr id="8" name="Freihand 7">
                <a:extLst>
                  <a:ext uri="{FF2B5EF4-FFF2-40B4-BE49-F238E27FC236}">
                    <a16:creationId xmlns:a16="http://schemas.microsoft.com/office/drawing/2014/main" id="{B08A12D9-0ADC-453D-B90D-91349596A5F9}"/>
                  </a:ext>
                </a:extLst>
              </p:cNvPr>
              <p:cNvPicPr/>
              <p:nvPr/>
            </p:nvPicPr>
            <p:blipFill>
              <a:blip r:embed="rId7"/>
              <a:stretch>
                <a:fillRect/>
              </a:stretch>
            </p:blipFill>
            <p:spPr>
              <a:xfrm>
                <a:off x="449133" y="3355267"/>
                <a:ext cx="375840" cy="8928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9" name="Freihand 8">
                <a:extLst>
                  <a:ext uri="{FF2B5EF4-FFF2-40B4-BE49-F238E27FC236}">
                    <a16:creationId xmlns:a16="http://schemas.microsoft.com/office/drawing/2014/main" id="{5EF0C940-9CD8-4127-AD5A-CD16C31437A8}"/>
                  </a:ext>
                </a:extLst>
              </p14:cNvPr>
              <p14:cNvContentPartPr/>
              <p14:nvPr/>
            </p14:nvContentPartPr>
            <p14:xfrm>
              <a:off x="2030253" y="4115227"/>
              <a:ext cx="349920" cy="28080"/>
            </p14:xfrm>
          </p:contentPart>
        </mc:Choice>
        <mc:Fallback xmlns="">
          <p:pic>
            <p:nvPicPr>
              <p:cNvPr id="9" name="Freihand 8">
                <a:extLst>
                  <a:ext uri="{FF2B5EF4-FFF2-40B4-BE49-F238E27FC236}">
                    <a16:creationId xmlns:a16="http://schemas.microsoft.com/office/drawing/2014/main" id="{5EF0C940-9CD8-4127-AD5A-CD16C31437A8}"/>
                  </a:ext>
                </a:extLst>
              </p:cNvPr>
              <p:cNvPicPr/>
              <p:nvPr/>
            </p:nvPicPr>
            <p:blipFill>
              <a:blip r:embed="rId9"/>
              <a:stretch>
                <a:fillRect/>
              </a:stretch>
            </p:blipFill>
            <p:spPr>
              <a:xfrm>
                <a:off x="2025933" y="4110907"/>
                <a:ext cx="358560" cy="3672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0" name="Freihand 9">
                <a:extLst>
                  <a:ext uri="{FF2B5EF4-FFF2-40B4-BE49-F238E27FC236}">
                    <a16:creationId xmlns:a16="http://schemas.microsoft.com/office/drawing/2014/main" id="{63A61296-0CC0-4F82-AA8C-1627CE673278}"/>
                  </a:ext>
                </a:extLst>
              </p14:cNvPr>
              <p14:cNvContentPartPr/>
              <p14:nvPr/>
            </p14:nvContentPartPr>
            <p14:xfrm>
              <a:off x="4874973" y="4129267"/>
              <a:ext cx="450720" cy="61200"/>
            </p14:xfrm>
          </p:contentPart>
        </mc:Choice>
        <mc:Fallback xmlns="">
          <p:pic>
            <p:nvPicPr>
              <p:cNvPr id="10" name="Freihand 9">
                <a:extLst>
                  <a:ext uri="{FF2B5EF4-FFF2-40B4-BE49-F238E27FC236}">
                    <a16:creationId xmlns:a16="http://schemas.microsoft.com/office/drawing/2014/main" id="{63A61296-0CC0-4F82-AA8C-1627CE673278}"/>
                  </a:ext>
                </a:extLst>
              </p:cNvPr>
              <p:cNvPicPr/>
              <p:nvPr/>
            </p:nvPicPr>
            <p:blipFill>
              <a:blip r:embed="rId11"/>
              <a:stretch>
                <a:fillRect/>
              </a:stretch>
            </p:blipFill>
            <p:spPr>
              <a:xfrm>
                <a:off x="4870653" y="4124947"/>
                <a:ext cx="459360" cy="6984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1" name="Freihand 10">
                <a:extLst>
                  <a:ext uri="{FF2B5EF4-FFF2-40B4-BE49-F238E27FC236}">
                    <a16:creationId xmlns:a16="http://schemas.microsoft.com/office/drawing/2014/main" id="{556EB76A-D2AD-4050-BA81-3E22099FACD8}"/>
                  </a:ext>
                </a:extLst>
              </p14:cNvPr>
              <p14:cNvContentPartPr/>
              <p14:nvPr/>
            </p14:nvContentPartPr>
            <p14:xfrm>
              <a:off x="935853" y="4823347"/>
              <a:ext cx="2175480" cy="63360"/>
            </p14:xfrm>
          </p:contentPart>
        </mc:Choice>
        <mc:Fallback xmlns="">
          <p:pic>
            <p:nvPicPr>
              <p:cNvPr id="11" name="Freihand 10">
                <a:extLst>
                  <a:ext uri="{FF2B5EF4-FFF2-40B4-BE49-F238E27FC236}">
                    <a16:creationId xmlns:a16="http://schemas.microsoft.com/office/drawing/2014/main" id="{556EB76A-D2AD-4050-BA81-3E22099FACD8}"/>
                  </a:ext>
                </a:extLst>
              </p:cNvPr>
              <p:cNvPicPr/>
              <p:nvPr/>
            </p:nvPicPr>
            <p:blipFill>
              <a:blip r:embed="rId13"/>
              <a:stretch>
                <a:fillRect/>
              </a:stretch>
            </p:blipFill>
            <p:spPr>
              <a:xfrm>
                <a:off x="931533" y="4819027"/>
                <a:ext cx="2184120" cy="72000"/>
              </a:xfrm>
              <a:prstGeom prst="rect">
                <a:avLst/>
              </a:prstGeom>
            </p:spPr>
          </p:pic>
        </mc:Fallback>
      </mc:AlternateContent>
      <p:grpSp>
        <p:nvGrpSpPr>
          <p:cNvPr id="16" name="Gruppieren 15">
            <a:extLst>
              <a:ext uri="{FF2B5EF4-FFF2-40B4-BE49-F238E27FC236}">
                <a16:creationId xmlns:a16="http://schemas.microsoft.com/office/drawing/2014/main" id="{63E5C210-A4C0-4A5D-BFE5-D7E5FB9AC413}"/>
              </a:ext>
            </a:extLst>
          </p:cNvPr>
          <p:cNvGrpSpPr/>
          <p:nvPr/>
        </p:nvGrpSpPr>
        <p:grpSpPr>
          <a:xfrm>
            <a:off x="838653" y="5982907"/>
            <a:ext cx="1034640" cy="65520"/>
            <a:chOff x="838653" y="5982907"/>
            <a:chExt cx="1034640" cy="65520"/>
          </a:xfrm>
        </p:grpSpPr>
        <mc:AlternateContent xmlns:mc="http://schemas.openxmlformats.org/markup-compatibility/2006" xmlns:p14="http://schemas.microsoft.com/office/powerpoint/2010/main">
          <mc:Choice Requires="p14">
            <p:contentPart p14:bwMode="auto" r:id="rId14">
              <p14:nvContentPartPr>
                <p14:cNvPr id="12" name="Freihand 11">
                  <a:extLst>
                    <a:ext uri="{FF2B5EF4-FFF2-40B4-BE49-F238E27FC236}">
                      <a16:creationId xmlns:a16="http://schemas.microsoft.com/office/drawing/2014/main" id="{EC0B7645-2BB0-463A-BF8B-290D6C082C82}"/>
                    </a:ext>
                  </a:extLst>
                </p14:cNvPr>
                <p14:cNvContentPartPr/>
                <p14:nvPr/>
              </p14:nvContentPartPr>
              <p14:xfrm>
                <a:off x="999933" y="6009907"/>
                <a:ext cx="11520" cy="360"/>
              </p14:xfrm>
            </p:contentPart>
          </mc:Choice>
          <mc:Fallback xmlns="">
            <p:pic>
              <p:nvPicPr>
                <p:cNvPr id="12" name="Freihand 11">
                  <a:extLst>
                    <a:ext uri="{FF2B5EF4-FFF2-40B4-BE49-F238E27FC236}">
                      <a16:creationId xmlns:a16="http://schemas.microsoft.com/office/drawing/2014/main" id="{EC0B7645-2BB0-463A-BF8B-290D6C082C82}"/>
                    </a:ext>
                  </a:extLst>
                </p:cNvPr>
                <p:cNvPicPr/>
                <p:nvPr/>
              </p:nvPicPr>
              <p:blipFill>
                <a:blip r:embed="rId15"/>
                <a:stretch>
                  <a:fillRect/>
                </a:stretch>
              </p:blipFill>
              <p:spPr>
                <a:xfrm>
                  <a:off x="995613" y="6005587"/>
                  <a:ext cx="2016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3" name="Freihand 12">
                  <a:extLst>
                    <a:ext uri="{FF2B5EF4-FFF2-40B4-BE49-F238E27FC236}">
                      <a16:creationId xmlns:a16="http://schemas.microsoft.com/office/drawing/2014/main" id="{841B1956-6AF2-4AA5-9168-6A545F14590E}"/>
                    </a:ext>
                  </a:extLst>
                </p14:cNvPr>
                <p14:cNvContentPartPr/>
                <p14:nvPr/>
              </p14:nvContentPartPr>
              <p14:xfrm>
                <a:off x="952773" y="6009547"/>
                <a:ext cx="360" cy="360"/>
              </p14:xfrm>
            </p:contentPart>
          </mc:Choice>
          <mc:Fallback xmlns="">
            <p:pic>
              <p:nvPicPr>
                <p:cNvPr id="13" name="Freihand 12">
                  <a:extLst>
                    <a:ext uri="{FF2B5EF4-FFF2-40B4-BE49-F238E27FC236}">
                      <a16:creationId xmlns:a16="http://schemas.microsoft.com/office/drawing/2014/main" id="{841B1956-6AF2-4AA5-9168-6A545F14590E}"/>
                    </a:ext>
                  </a:extLst>
                </p:cNvPr>
                <p:cNvPicPr/>
                <p:nvPr/>
              </p:nvPicPr>
              <p:blipFill>
                <a:blip r:embed="rId17"/>
                <a:stretch>
                  <a:fillRect/>
                </a:stretch>
              </p:blipFill>
              <p:spPr>
                <a:xfrm>
                  <a:off x="948453" y="600522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4" name="Freihand 13">
                  <a:extLst>
                    <a:ext uri="{FF2B5EF4-FFF2-40B4-BE49-F238E27FC236}">
                      <a16:creationId xmlns:a16="http://schemas.microsoft.com/office/drawing/2014/main" id="{23AF9B12-D04D-46D2-824B-87A1D57E8D2B}"/>
                    </a:ext>
                  </a:extLst>
                </p14:cNvPr>
                <p14:cNvContentPartPr/>
                <p14:nvPr/>
              </p14:nvContentPartPr>
              <p14:xfrm>
                <a:off x="838653" y="5982907"/>
                <a:ext cx="304200" cy="34200"/>
              </p14:xfrm>
            </p:contentPart>
          </mc:Choice>
          <mc:Fallback xmlns="">
            <p:pic>
              <p:nvPicPr>
                <p:cNvPr id="14" name="Freihand 13">
                  <a:extLst>
                    <a:ext uri="{FF2B5EF4-FFF2-40B4-BE49-F238E27FC236}">
                      <a16:creationId xmlns:a16="http://schemas.microsoft.com/office/drawing/2014/main" id="{23AF9B12-D04D-46D2-824B-87A1D57E8D2B}"/>
                    </a:ext>
                  </a:extLst>
                </p:cNvPr>
                <p:cNvPicPr/>
                <p:nvPr/>
              </p:nvPicPr>
              <p:blipFill>
                <a:blip r:embed="rId19"/>
                <a:stretch>
                  <a:fillRect/>
                </a:stretch>
              </p:blipFill>
              <p:spPr>
                <a:xfrm>
                  <a:off x="834333" y="5978587"/>
                  <a:ext cx="312840" cy="4284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5" name="Freihand 14">
                  <a:extLst>
                    <a:ext uri="{FF2B5EF4-FFF2-40B4-BE49-F238E27FC236}">
                      <a16:creationId xmlns:a16="http://schemas.microsoft.com/office/drawing/2014/main" id="{46CC96E1-35CA-4A7D-BF26-BC1DDB1808D1}"/>
                    </a:ext>
                  </a:extLst>
                </p14:cNvPr>
                <p14:cNvContentPartPr/>
                <p14:nvPr/>
              </p14:nvContentPartPr>
              <p14:xfrm>
                <a:off x="1374333" y="5994067"/>
                <a:ext cx="498960" cy="54360"/>
              </p14:xfrm>
            </p:contentPart>
          </mc:Choice>
          <mc:Fallback xmlns="">
            <p:pic>
              <p:nvPicPr>
                <p:cNvPr id="15" name="Freihand 14">
                  <a:extLst>
                    <a:ext uri="{FF2B5EF4-FFF2-40B4-BE49-F238E27FC236}">
                      <a16:creationId xmlns:a16="http://schemas.microsoft.com/office/drawing/2014/main" id="{46CC96E1-35CA-4A7D-BF26-BC1DDB1808D1}"/>
                    </a:ext>
                  </a:extLst>
                </p:cNvPr>
                <p:cNvPicPr/>
                <p:nvPr/>
              </p:nvPicPr>
              <p:blipFill>
                <a:blip r:embed="rId21"/>
                <a:stretch>
                  <a:fillRect/>
                </a:stretch>
              </p:blipFill>
              <p:spPr>
                <a:xfrm>
                  <a:off x="1370013" y="5989747"/>
                  <a:ext cx="507600" cy="63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2">
            <p14:nvContentPartPr>
              <p14:cNvPr id="17" name="Freihand 16">
                <a:extLst>
                  <a:ext uri="{FF2B5EF4-FFF2-40B4-BE49-F238E27FC236}">
                    <a16:creationId xmlns:a16="http://schemas.microsoft.com/office/drawing/2014/main" id="{685CFA84-A8E7-4D35-B7AC-C2762AF4783A}"/>
                  </a:ext>
                </a:extLst>
              </p14:cNvPr>
              <p14:cNvContentPartPr/>
              <p14:nvPr/>
            </p14:nvContentPartPr>
            <p14:xfrm>
              <a:off x="2178933" y="5961667"/>
              <a:ext cx="803160" cy="41400"/>
            </p14:xfrm>
          </p:contentPart>
        </mc:Choice>
        <mc:Fallback xmlns="">
          <p:pic>
            <p:nvPicPr>
              <p:cNvPr id="17" name="Freihand 16">
                <a:extLst>
                  <a:ext uri="{FF2B5EF4-FFF2-40B4-BE49-F238E27FC236}">
                    <a16:creationId xmlns:a16="http://schemas.microsoft.com/office/drawing/2014/main" id="{685CFA84-A8E7-4D35-B7AC-C2762AF4783A}"/>
                  </a:ext>
                </a:extLst>
              </p:cNvPr>
              <p:cNvPicPr/>
              <p:nvPr/>
            </p:nvPicPr>
            <p:blipFill>
              <a:blip r:embed="rId23"/>
              <a:stretch>
                <a:fillRect/>
              </a:stretch>
            </p:blipFill>
            <p:spPr>
              <a:xfrm>
                <a:off x="2174613" y="5957347"/>
                <a:ext cx="811800" cy="5004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8" name="Freihand 17">
                <a:extLst>
                  <a:ext uri="{FF2B5EF4-FFF2-40B4-BE49-F238E27FC236}">
                    <a16:creationId xmlns:a16="http://schemas.microsoft.com/office/drawing/2014/main" id="{3C3A6CEB-D6FF-4190-9CAE-1089571C4BD5}"/>
                  </a:ext>
                </a:extLst>
              </p14:cNvPr>
              <p14:cNvContentPartPr/>
              <p14:nvPr/>
            </p14:nvContentPartPr>
            <p14:xfrm>
              <a:off x="7011933" y="5996587"/>
              <a:ext cx="945000" cy="73080"/>
            </p14:xfrm>
          </p:contentPart>
        </mc:Choice>
        <mc:Fallback xmlns="">
          <p:pic>
            <p:nvPicPr>
              <p:cNvPr id="18" name="Freihand 17">
                <a:extLst>
                  <a:ext uri="{FF2B5EF4-FFF2-40B4-BE49-F238E27FC236}">
                    <a16:creationId xmlns:a16="http://schemas.microsoft.com/office/drawing/2014/main" id="{3C3A6CEB-D6FF-4190-9CAE-1089571C4BD5}"/>
                  </a:ext>
                </a:extLst>
              </p:cNvPr>
              <p:cNvPicPr/>
              <p:nvPr/>
            </p:nvPicPr>
            <p:blipFill>
              <a:blip r:embed="rId25"/>
              <a:stretch>
                <a:fillRect/>
              </a:stretch>
            </p:blipFill>
            <p:spPr>
              <a:xfrm>
                <a:off x="7007613" y="5992267"/>
                <a:ext cx="953640" cy="81720"/>
              </a:xfrm>
              <a:prstGeom prst="rect">
                <a:avLst/>
              </a:prstGeom>
            </p:spPr>
          </p:pic>
        </mc:Fallback>
      </mc:AlternateContent>
      <p:grpSp>
        <p:nvGrpSpPr>
          <p:cNvPr id="93" name="Gruppieren 92">
            <a:extLst>
              <a:ext uri="{FF2B5EF4-FFF2-40B4-BE49-F238E27FC236}">
                <a16:creationId xmlns:a16="http://schemas.microsoft.com/office/drawing/2014/main" id="{1B96A4BB-F4AD-4573-BE88-98A86A0A6A25}"/>
              </a:ext>
            </a:extLst>
          </p:cNvPr>
          <p:cNvGrpSpPr/>
          <p:nvPr/>
        </p:nvGrpSpPr>
        <p:grpSpPr>
          <a:xfrm>
            <a:off x="6720693" y="2017147"/>
            <a:ext cx="4584240" cy="3988440"/>
            <a:chOff x="6720693" y="2017147"/>
            <a:chExt cx="4584240" cy="3988440"/>
          </a:xfrm>
        </p:grpSpPr>
        <mc:AlternateContent xmlns:mc="http://schemas.openxmlformats.org/markup-compatibility/2006" xmlns:p14="http://schemas.microsoft.com/office/powerpoint/2010/main">
          <mc:Choice Requires="p14">
            <p:contentPart p14:bwMode="auto" r:id="rId26">
              <p14:nvContentPartPr>
                <p14:cNvPr id="19" name="Freihand 18">
                  <a:extLst>
                    <a:ext uri="{FF2B5EF4-FFF2-40B4-BE49-F238E27FC236}">
                      <a16:creationId xmlns:a16="http://schemas.microsoft.com/office/drawing/2014/main" id="{FC75F6D9-D052-4296-9B4C-6F1BA86C935E}"/>
                    </a:ext>
                  </a:extLst>
                </p14:cNvPr>
                <p14:cNvContentPartPr/>
                <p14:nvPr/>
              </p14:nvContentPartPr>
              <p14:xfrm>
                <a:off x="6997533" y="5544427"/>
                <a:ext cx="247680" cy="461160"/>
              </p14:xfrm>
            </p:contentPart>
          </mc:Choice>
          <mc:Fallback xmlns="">
            <p:pic>
              <p:nvPicPr>
                <p:cNvPr id="19" name="Freihand 18">
                  <a:extLst>
                    <a:ext uri="{FF2B5EF4-FFF2-40B4-BE49-F238E27FC236}">
                      <a16:creationId xmlns:a16="http://schemas.microsoft.com/office/drawing/2014/main" id="{FC75F6D9-D052-4296-9B4C-6F1BA86C935E}"/>
                    </a:ext>
                  </a:extLst>
                </p:cNvPr>
                <p:cNvPicPr/>
                <p:nvPr/>
              </p:nvPicPr>
              <p:blipFill>
                <a:blip r:embed="rId27"/>
                <a:stretch>
                  <a:fillRect/>
                </a:stretch>
              </p:blipFill>
              <p:spPr>
                <a:xfrm>
                  <a:off x="6993213" y="5540107"/>
                  <a:ext cx="256320" cy="46980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20" name="Freihand 19">
                  <a:extLst>
                    <a:ext uri="{FF2B5EF4-FFF2-40B4-BE49-F238E27FC236}">
                      <a16:creationId xmlns:a16="http://schemas.microsoft.com/office/drawing/2014/main" id="{1D7567FC-AC39-4585-9C44-43E2E91BA540}"/>
                    </a:ext>
                  </a:extLst>
                </p14:cNvPr>
                <p14:cNvContentPartPr/>
                <p14:nvPr/>
              </p14:nvContentPartPr>
              <p14:xfrm>
                <a:off x="7458333" y="5505907"/>
                <a:ext cx="202680" cy="493560"/>
              </p14:xfrm>
            </p:contentPart>
          </mc:Choice>
          <mc:Fallback xmlns="">
            <p:pic>
              <p:nvPicPr>
                <p:cNvPr id="20" name="Freihand 19">
                  <a:extLst>
                    <a:ext uri="{FF2B5EF4-FFF2-40B4-BE49-F238E27FC236}">
                      <a16:creationId xmlns:a16="http://schemas.microsoft.com/office/drawing/2014/main" id="{1D7567FC-AC39-4585-9C44-43E2E91BA540}"/>
                    </a:ext>
                  </a:extLst>
                </p:cNvPr>
                <p:cNvPicPr/>
                <p:nvPr/>
              </p:nvPicPr>
              <p:blipFill>
                <a:blip r:embed="rId29"/>
                <a:stretch>
                  <a:fillRect/>
                </a:stretch>
              </p:blipFill>
              <p:spPr>
                <a:xfrm>
                  <a:off x="7454013" y="5501587"/>
                  <a:ext cx="211320" cy="50220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21" name="Freihand 20">
                  <a:extLst>
                    <a:ext uri="{FF2B5EF4-FFF2-40B4-BE49-F238E27FC236}">
                      <a16:creationId xmlns:a16="http://schemas.microsoft.com/office/drawing/2014/main" id="{68AF4AC9-45CE-4AE4-8FA2-2DEF900EF289}"/>
                    </a:ext>
                  </a:extLst>
                </p14:cNvPr>
                <p14:cNvContentPartPr/>
                <p14:nvPr/>
              </p14:nvContentPartPr>
              <p14:xfrm>
                <a:off x="7157013" y="5185507"/>
                <a:ext cx="468000" cy="307800"/>
              </p14:xfrm>
            </p:contentPart>
          </mc:Choice>
          <mc:Fallback xmlns="">
            <p:pic>
              <p:nvPicPr>
                <p:cNvPr id="21" name="Freihand 20">
                  <a:extLst>
                    <a:ext uri="{FF2B5EF4-FFF2-40B4-BE49-F238E27FC236}">
                      <a16:creationId xmlns:a16="http://schemas.microsoft.com/office/drawing/2014/main" id="{68AF4AC9-45CE-4AE4-8FA2-2DEF900EF289}"/>
                    </a:ext>
                  </a:extLst>
                </p:cNvPr>
                <p:cNvPicPr/>
                <p:nvPr/>
              </p:nvPicPr>
              <p:blipFill>
                <a:blip r:embed="rId31"/>
                <a:stretch>
                  <a:fillRect/>
                </a:stretch>
              </p:blipFill>
              <p:spPr>
                <a:xfrm>
                  <a:off x="7152693" y="5181187"/>
                  <a:ext cx="476640" cy="31644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23" name="Freihand 22">
                  <a:extLst>
                    <a:ext uri="{FF2B5EF4-FFF2-40B4-BE49-F238E27FC236}">
                      <a16:creationId xmlns:a16="http://schemas.microsoft.com/office/drawing/2014/main" id="{9ED3DE6F-84BC-481A-9D6E-A6D3C7BE5BB5}"/>
                    </a:ext>
                  </a:extLst>
                </p14:cNvPr>
                <p14:cNvContentPartPr/>
                <p14:nvPr/>
              </p14:nvContentPartPr>
              <p14:xfrm>
                <a:off x="6941733" y="4920547"/>
                <a:ext cx="113400" cy="280080"/>
              </p14:xfrm>
            </p:contentPart>
          </mc:Choice>
          <mc:Fallback xmlns="">
            <p:pic>
              <p:nvPicPr>
                <p:cNvPr id="23" name="Freihand 22">
                  <a:extLst>
                    <a:ext uri="{FF2B5EF4-FFF2-40B4-BE49-F238E27FC236}">
                      <a16:creationId xmlns:a16="http://schemas.microsoft.com/office/drawing/2014/main" id="{9ED3DE6F-84BC-481A-9D6E-A6D3C7BE5BB5}"/>
                    </a:ext>
                  </a:extLst>
                </p:cNvPr>
                <p:cNvPicPr/>
                <p:nvPr/>
              </p:nvPicPr>
              <p:blipFill>
                <a:blip r:embed="rId33"/>
                <a:stretch>
                  <a:fillRect/>
                </a:stretch>
              </p:blipFill>
              <p:spPr>
                <a:xfrm>
                  <a:off x="6937413" y="4916227"/>
                  <a:ext cx="122040" cy="28872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24" name="Freihand 23">
                  <a:extLst>
                    <a:ext uri="{FF2B5EF4-FFF2-40B4-BE49-F238E27FC236}">
                      <a16:creationId xmlns:a16="http://schemas.microsoft.com/office/drawing/2014/main" id="{C07B0C65-1B5F-4E45-BDAD-C6FE1713249D}"/>
                    </a:ext>
                  </a:extLst>
                </p14:cNvPr>
                <p14:cNvContentPartPr/>
                <p14:nvPr/>
              </p14:nvContentPartPr>
              <p14:xfrm>
                <a:off x="7083573" y="4928467"/>
                <a:ext cx="174960" cy="75600"/>
              </p14:xfrm>
            </p:contentPart>
          </mc:Choice>
          <mc:Fallback xmlns="">
            <p:pic>
              <p:nvPicPr>
                <p:cNvPr id="24" name="Freihand 23">
                  <a:extLst>
                    <a:ext uri="{FF2B5EF4-FFF2-40B4-BE49-F238E27FC236}">
                      <a16:creationId xmlns:a16="http://schemas.microsoft.com/office/drawing/2014/main" id="{C07B0C65-1B5F-4E45-BDAD-C6FE1713249D}"/>
                    </a:ext>
                  </a:extLst>
                </p:cNvPr>
                <p:cNvPicPr/>
                <p:nvPr/>
              </p:nvPicPr>
              <p:blipFill>
                <a:blip r:embed="rId35"/>
                <a:stretch>
                  <a:fillRect/>
                </a:stretch>
              </p:blipFill>
              <p:spPr>
                <a:xfrm>
                  <a:off x="7079253" y="4924147"/>
                  <a:ext cx="183600" cy="8424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25" name="Freihand 24">
                  <a:extLst>
                    <a:ext uri="{FF2B5EF4-FFF2-40B4-BE49-F238E27FC236}">
                      <a16:creationId xmlns:a16="http://schemas.microsoft.com/office/drawing/2014/main" id="{18F6F2B1-C48A-4D5D-A667-5320753B2EEA}"/>
                    </a:ext>
                  </a:extLst>
                </p14:cNvPr>
                <p14:cNvContentPartPr/>
                <p14:nvPr/>
              </p14:nvContentPartPr>
              <p14:xfrm>
                <a:off x="7279053" y="4930627"/>
                <a:ext cx="121320" cy="73440"/>
              </p14:xfrm>
            </p:contentPart>
          </mc:Choice>
          <mc:Fallback xmlns="">
            <p:pic>
              <p:nvPicPr>
                <p:cNvPr id="25" name="Freihand 24">
                  <a:extLst>
                    <a:ext uri="{FF2B5EF4-FFF2-40B4-BE49-F238E27FC236}">
                      <a16:creationId xmlns:a16="http://schemas.microsoft.com/office/drawing/2014/main" id="{18F6F2B1-C48A-4D5D-A667-5320753B2EEA}"/>
                    </a:ext>
                  </a:extLst>
                </p:cNvPr>
                <p:cNvPicPr/>
                <p:nvPr/>
              </p:nvPicPr>
              <p:blipFill>
                <a:blip r:embed="rId37"/>
                <a:stretch>
                  <a:fillRect/>
                </a:stretch>
              </p:blipFill>
              <p:spPr>
                <a:xfrm>
                  <a:off x="7274733" y="4926307"/>
                  <a:ext cx="129960" cy="8208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26" name="Freihand 25">
                  <a:extLst>
                    <a:ext uri="{FF2B5EF4-FFF2-40B4-BE49-F238E27FC236}">
                      <a16:creationId xmlns:a16="http://schemas.microsoft.com/office/drawing/2014/main" id="{B08EEEBA-12D3-4FD5-B19E-616182B3116D}"/>
                    </a:ext>
                  </a:extLst>
                </p14:cNvPr>
                <p14:cNvContentPartPr/>
                <p14:nvPr/>
              </p14:nvContentPartPr>
              <p14:xfrm>
                <a:off x="7455453" y="4817947"/>
                <a:ext cx="328680" cy="189360"/>
              </p14:xfrm>
            </p:contentPart>
          </mc:Choice>
          <mc:Fallback xmlns="">
            <p:pic>
              <p:nvPicPr>
                <p:cNvPr id="26" name="Freihand 25">
                  <a:extLst>
                    <a:ext uri="{FF2B5EF4-FFF2-40B4-BE49-F238E27FC236}">
                      <a16:creationId xmlns:a16="http://schemas.microsoft.com/office/drawing/2014/main" id="{B08EEEBA-12D3-4FD5-B19E-616182B3116D}"/>
                    </a:ext>
                  </a:extLst>
                </p:cNvPr>
                <p:cNvPicPr/>
                <p:nvPr/>
              </p:nvPicPr>
              <p:blipFill>
                <a:blip r:embed="rId39"/>
                <a:stretch>
                  <a:fillRect/>
                </a:stretch>
              </p:blipFill>
              <p:spPr>
                <a:xfrm>
                  <a:off x="7451133" y="4813627"/>
                  <a:ext cx="337320" cy="19800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27" name="Freihand 26">
                  <a:extLst>
                    <a:ext uri="{FF2B5EF4-FFF2-40B4-BE49-F238E27FC236}">
                      <a16:creationId xmlns:a16="http://schemas.microsoft.com/office/drawing/2014/main" id="{3101093C-7682-42E1-8A4D-64569D94E66F}"/>
                    </a:ext>
                  </a:extLst>
                </p14:cNvPr>
                <p14:cNvContentPartPr/>
                <p14:nvPr/>
              </p14:nvContentPartPr>
              <p14:xfrm>
                <a:off x="7853973" y="4840627"/>
                <a:ext cx="30960" cy="186840"/>
              </p14:xfrm>
            </p:contentPart>
          </mc:Choice>
          <mc:Fallback xmlns="">
            <p:pic>
              <p:nvPicPr>
                <p:cNvPr id="27" name="Freihand 26">
                  <a:extLst>
                    <a:ext uri="{FF2B5EF4-FFF2-40B4-BE49-F238E27FC236}">
                      <a16:creationId xmlns:a16="http://schemas.microsoft.com/office/drawing/2014/main" id="{3101093C-7682-42E1-8A4D-64569D94E66F}"/>
                    </a:ext>
                  </a:extLst>
                </p:cNvPr>
                <p:cNvPicPr/>
                <p:nvPr/>
              </p:nvPicPr>
              <p:blipFill>
                <a:blip r:embed="rId41"/>
                <a:stretch>
                  <a:fillRect/>
                </a:stretch>
              </p:blipFill>
              <p:spPr>
                <a:xfrm>
                  <a:off x="7849653" y="4836307"/>
                  <a:ext cx="39600" cy="19548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28" name="Freihand 27">
                  <a:extLst>
                    <a:ext uri="{FF2B5EF4-FFF2-40B4-BE49-F238E27FC236}">
                      <a16:creationId xmlns:a16="http://schemas.microsoft.com/office/drawing/2014/main" id="{D30829D2-58B6-40F0-97E7-E3C15EEC7FCF}"/>
                    </a:ext>
                  </a:extLst>
                </p14:cNvPr>
                <p14:cNvContentPartPr/>
                <p14:nvPr/>
              </p14:nvContentPartPr>
              <p14:xfrm>
                <a:off x="7790973" y="4922707"/>
                <a:ext cx="349560" cy="79200"/>
              </p14:xfrm>
            </p:contentPart>
          </mc:Choice>
          <mc:Fallback xmlns="">
            <p:pic>
              <p:nvPicPr>
                <p:cNvPr id="28" name="Freihand 27">
                  <a:extLst>
                    <a:ext uri="{FF2B5EF4-FFF2-40B4-BE49-F238E27FC236}">
                      <a16:creationId xmlns:a16="http://schemas.microsoft.com/office/drawing/2014/main" id="{D30829D2-58B6-40F0-97E7-E3C15EEC7FCF}"/>
                    </a:ext>
                  </a:extLst>
                </p:cNvPr>
                <p:cNvPicPr/>
                <p:nvPr/>
              </p:nvPicPr>
              <p:blipFill>
                <a:blip r:embed="rId43"/>
                <a:stretch>
                  <a:fillRect/>
                </a:stretch>
              </p:blipFill>
              <p:spPr>
                <a:xfrm>
                  <a:off x="7786653" y="4918387"/>
                  <a:ext cx="358200" cy="8784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29" name="Freihand 28">
                  <a:extLst>
                    <a:ext uri="{FF2B5EF4-FFF2-40B4-BE49-F238E27FC236}">
                      <a16:creationId xmlns:a16="http://schemas.microsoft.com/office/drawing/2014/main" id="{A517BC57-0F66-4F43-880B-66AEEEADBDA0}"/>
                    </a:ext>
                  </a:extLst>
                </p14:cNvPr>
                <p14:cNvContentPartPr/>
                <p14:nvPr/>
              </p14:nvContentPartPr>
              <p14:xfrm>
                <a:off x="8105973" y="4902907"/>
                <a:ext cx="138240" cy="77760"/>
              </p14:xfrm>
            </p:contentPart>
          </mc:Choice>
          <mc:Fallback xmlns="">
            <p:pic>
              <p:nvPicPr>
                <p:cNvPr id="29" name="Freihand 28">
                  <a:extLst>
                    <a:ext uri="{FF2B5EF4-FFF2-40B4-BE49-F238E27FC236}">
                      <a16:creationId xmlns:a16="http://schemas.microsoft.com/office/drawing/2014/main" id="{A517BC57-0F66-4F43-880B-66AEEEADBDA0}"/>
                    </a:ext>
                  </a:extLst>
                </p:cNvPr>
                <p:cNvPicPr/>
                <p:nvPr/>
              </p:nvPicPr>
              <p:blipFill>
                <a:blip r:embed="rId45"/>
                <a:stretch>
                  <a:fillRect/>
                </a:stretch>
              </p:blipFill>
              <p:spPr>
                <a:xfrm>
                  <a:off x="8101653" y="4898587"/>
                  <a:ext cx="146880" cy="8640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30" name="Freihand 29">
                  <a:extLst>
                    <a:ext uri="{FF2B5EF4-FFF2-40B4-BE49-F238E27FC236}">
                      <a16:creationId xmlns:a16="http://schemas.microsoft.com/office/drawing/2014/main" id="{C2FA47E5-1CE6-4893-BD58-768B8A978646}"/>
                    </a:ext>
                  </a:extLst>
                </p14:cNvPr>
                <p14:cNvContentPartPr/>
                <p14:nvPr/>
              </p14:nvContentPartPr>
              <p14:xfrm>
                <a:off x="8306133" y="4712107"/>
                <a:ext cx="43560" cy="174960"/>
              </p14:xfrm>
            </p:contentPart>
          </mc:Choice>
          <mc:Fallback xmlns="">
            <p:pic>
              <p:nvPicPr>
                <p:cNvPr id="30" name="Freihand 29">
                  <a:extLst>
                    <a:ext uri="{FF2B5EF4-FFF2-40B4-BE49-F238E27FC236}">
                      <a16:creationId xmlns:a16="http://schemas.microsoft.com/office/drawing/2014/main" id="{C2FA47E5-1CE6-4893-BD58-768B8A978646}"/>
                    </a:ext>
                  </a:extLst>
                </p:cNvPr>
                <p:cNvPicPr/>
                <p:nvPr/>
              </p:nvPicPr>
              <p:blipFill>
                <a:blip r:embed="rId47"/>
                <a:stretch>
                  <a:fillRect/>
                </a:stretch>
              </p:blipFill>
              <p:spPr>
                <a:xfrm>
                  <a:off x="8301813" y="4707787"/>
                  <a:ext cx="52200" cy="18360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31" name="Freihand 30">
                  <a:extLst>
                    <a:ext uri="{FF2B5EF4-FFF2-40B4-BE49-F238E27FC236}">
                      <a16:creationId xmlns:a16="http://schemas.microsoft.com/office/drawing/2014/main" id="{482F67BE-76B5-47A9-89B3-12E505B4FB24}"/>
                    </a:ext>
                  </a:extLst>
                </p14:cNvPr>
                <p14:cNvContentPartPr/>
                <p14:nvPr/>
              </p14:nvContentPartPr>
              <p14:xfrm>
                <a:off x="8345733" y="4972027"/>
                <a:ext cx="12960" cy="3600"/>
              </p14:xfrm>
            </p:contentPart>
          </mc:Choice>
          <mc:Fallback xmlns="">
            <p:pic>
              <p:nvPicPr>
                <p:cNvPr id="31" name="Freihand 30">
                  <a:extLst>
                    <a:ext uri="{FF2B5EF4-FFF2-40B4-BE49-F238E27FC236}">
                      <a16:creationId xmlns:a16="http://schemas.microsoft.com/office/drawing/2014/main" id="{482F67BE-76B5-47A9-89B3-12E505B4FB24}"/>
                    </a:ext>
                  </a:extLst>
                </p:cNvPr>
                <p:cNvPicPr/>
                <p:nvPr/>
              </p:nvPicPr>
              <p:blipFill>
                <a:blip r:embed="rId49"/>
                <a:stretch>
                  <a:fillRect/>
                </a:stretch>
              </p:blipFill>
              <p:spPr>
                <a:xfrm>
                  <a:off x="8341413" y="4967707"/>
                  <a:ext cx="21600" cy="1224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33" name="Freihand 32">
                  <a:extLst>
                    <a:ext uri="{FF2B5EF4-FFF2-40B4-BE49-F238E27FC236}">
                      <a16:creationId xmlns:a16="http://schemas.microsoft.com/office/drawing/2014/main" id="{263ACE6E-A404-4417-81EF-0164409529C2}"/>
                    </a:ext>
                  </a:extLst>
                </p14:cNvPr>
                <p14:cNvContentPartPr/>
                <p14:nvPr/>
              </p14:nvContentPartPr>
              <p14:xfrm>
                <a:off x="7698453" y="3637147"/>
                <a:ext cx="882000" cy="1140840"/>
              </p14:xfrm>
            </p:contentPart>
          </mc:Choice>
          <mc:Fallback xmlns="">
            <p:pic>
              <p:nvPicPr>
                <p:cNvPr id="33" name="Freihand 32">
                  <a:extLst>
                    <a:ext uri="{FF2B5EF4-FFF2-40B4-BE49-F238E27FC236}">
                      <a16:creationId xmlns:a16="http://schemas.microsoft.com/office/drawing/2014/main" id="{263ACE6E-A404-4417-81EF-0164409529C2}"/>
                    </a:ext>
                  </a:extLst>
                </p:cNvPr>
                <p:cNvPicPr/>
                <p:nvPr/>
              </p:nvPicPr>
              <p:blipFill>
                <a:blip r:embed="rId51"/>
                <a:stretch>
                  <a:fillRect/>
                </a:stretch>
              </p:blipFill>
              <p:spPr>
                <a:xfrm>
                  <a:off x="7694133" y="3632827"/>
                  <a:ext cx="890640" cy="114948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39" name="Freihand 38">
                  <a:extLst>
                    <a:ext uri="{FF2B5EF4-FFF2-40B4-BE49-F238E27FC236}">
                      <a16:creationId xmlns:a16="http://schemas.microsoft.com/office/drawing/2014/main" id="{1627AE2A-1FD3-4778-8BA9-BA1602FD6402}"/>
                    </a:ext>
                  </a:extLst>
                </p14:cNvPr>
                <p14:cNvContentPartPr/>
                <p14:nvPr/>
              </p14:nvContentPartPr>
              <p14:xfrm>
                <a:off x="9911733" y="2295067"/>
                <a:ext cx="144720" cy="185760"/>
              </p14:xfrm>
            </p:contentPart>
          </mc:Choice>
          <mc:Fallback xmlns="">
            <p:pic>
              <p:nvPicPr>
                <p:cNvPr id="39" name="Freihand 38">
                  <a:extLst>
                    <a:ext uri="{FF2B5EF4-FFF2-40B4-BE49-F238E27FC236}">
                      <a16:creationId xmlns:a16="http://schemas.microsoft.com/office/drawing/2014/main" id="{1627AE2A-1FD3-4778-8BA9-BA1602FD6402}"/>
                    </a:ext>
                  </a:extLst>
                </p:cNvPr>
                <p:cNvPicPr/>
                <p:nvPr/>
              </p:nvPicPr>
              <p:blipFill>
                <a:blip r:embed="rId53"/>
                <a:stretch>
                  <a:fillRect/>
                </a:stretch>
              </p:blipFill>
              <p:spPr>
                <a:xfrm>
                  <a:off x="9907413" y="2290747"/>
                  <a:ext cx="153360" cy="19440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40" name="Freihand 39">
                  <a:extLst>
                    <a:ext uri="{FF2B5EF4-FFF2-40B4-BE49-F238E27FC236}">
                      <a16:creationId xmlns:a16="http://schemas.microsoft.com/office/drawing/2014/main" id="{8C45FFDA-9F08-4021-991D-CC37F7F2D4A6}"/>
                    </a:ext>
                  </a:extLst>
                </p14:cNvPr>
                <p14:cNvContentPartPr/>
                <p14:nvPr/>
              </p14:nvContentPartPr>
              <p14:xfrm>
                <a:off x="10077333" y="2230987"/>
                <a:ext cx="122400" cy="188640"/>
              </p14:xfrm>
            </p:contentPart>
          </mc:Choice>
          <mc:Fallback xmlns="">
            <p:pic>
              <p:nvPicPr>
                <p:cNvPr id="40" name="Freihand 39">
                  <a:extLst>
                    <a:ext uri="{FF2B5EF4-FFF2-40B4-BE49-F238E27FC236}">
                      <a16:creationId xmlns:a16="http://schemas.microsoft.com/office/drawing/2014/main" id="{8C45FFDA-9F08-4021-991D-CC37F7F2D4A6}"/>
                    </a:ext>
                  </a:extLst>
                </p:cNvPr>
                <p:cNvPicPr/>
                <p:nvPr/>
              </p:nvPicPr>
              <p:blipFill>
                <a:blip r:embed="rId55"/>
                <a:stretch>
                  <a:fillRect/>
                </a:stretch>
              </p:blipFill>
              <p:spPr>
                <a:xfrm>
                  <a:off x="10073013" y="2226667"/>
                  <a:ext cx="131040" cy="19728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41" name="Freihand 40">
                  <a:extLst>
                    <a:ext uri="{FF2B5EF4-FFF2-40B4-BE49-F238E27FC236}">
                      <a16:creationId xmlns:a16="http://schemas.microsoft.com/office/drawing/2014/main" id="{2977290F-2115-4D0D-B43F-41CB8DC25A49}"/>
                    </a:ext>
                  </a:extLst>
                </p14:cNvPr>
                <p14:cNvContentPartPr/>
                <p14:nvPr/>
              </p14:nvContentPartPr>
              <p14:xfrm>
                <a:off x="10168413" y="2274547"/>
                <a:ext cx="287280" cy="101880"/>
              </p14:xfrm>
            </p:contentPart>
          </mc:Choice>
          <mc:Fallback xmlns="">
            <p:pic>
              <p:nvPicPr>
                <p:cNvPr id="41" name="Freihand 40">
                  <a:extLst>
                    <a:ext uri="{FF2B5EF4-FFF2-40B4-BE49-F238E27FC236}">
                      <a16:creationId xmlns:a16="http://schemas.microsoft.com/office/drawing/2014/main" id="{2977290F-2115-4D0D-B43F-41CB8DC25A49}"/>
                    </a:ext>
                  </a:extLst>
                </p:cNvPr>
                <p:cNvPicPr/>
                <p:nvPr/>
              </p:nvPicPr>
              <p:blipFill>
                <a:blip r:embed="rId57"/>
                <a:stretch>
                  <a:fillRect/>
                </a:stretch>
              </p:blipFill>
              <p:spPr>
                <a:xfrm>
                  <a:off x="10164093" y="2270227"/>
                  <a:ext cx="295920" cy="11052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42" name="Freihand 41">
                  <a:extLst>
                    <a:ext uri="{FF2B5EF4-FFF2-40B4-BE49-F238E27FC236}">
                      <a16:creationId xmlns:a16="http://schemas.microsoft.com/office/drawing/2014/main" id="{F14B323D-E9B0-419A-BB98-94D133B33E2F}"/>
                    </a:ext>
                  </a:extLst>
                </p14:cNvPr>
                <p14:cNvContentPartPr/>
                <p14:nvPr/>
              </p14:nvContentPartPr>
              <p14:xfrm>
                <a:off x="10481253" y="2200027"/>
                <a:ext cx="130680" cy="84240"/>
              </p14:xfrm>
            </p:contentPart>
          </mc:Choice>
          <mc:Fallback xmlns="">
            <p:pic>
              <p:nvPicPr>
                <p:cNvPr id="42" name="Freihand 41">
                  <a:extLst>
                    <a:ext uri="{FF2B5EF4-FFF2-40B4-BE49-F238E27FC236}">
                      <a16:creationId xmlns:a16="http://schemas.microsoft.com/office/drawing/2014/main" id="{F14B323D-E9B0-419A-BB98-94D133B33E2F}"/>
                    </a:ext>
                  </a:extLst>
                </p:cNvPr>
                <p:cNvPicPr/>
                <p:nvPr/>
              </p:nvPicPr>
              <p:blipFill>
                <a:blip r:embed="rId59"/>
                <a:stretch>
                  <a:fillRect/>
                </a:stretch>
              </p:blipFill>
              <p:spPr>
                <a:xfrm>
                  <a:off x="10476933" y="2195707"/>
                  <a:ext cx="139320" cy="9288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43" name="Freihand 42">
                  <a:extLst>
                    <a:ext uri="{FF2B5EF4-FFF2-40B4-BE49-F238E27FC236}">
                      <a16:creationId xmlns:a16="http://schemas.microsoft.com/office/drawing/2014/main" id="{EAD0A752-3CFE-4712-80A9-C8338F58F838}"/>
                    </a:ext>
                  </a:extLst>
                </p14:cNvPr>
                <p14:cNvContentPartPr/>
                <p14:nvPr/>
              </p14:nvContentPartPr>
              <p14:xfrm>
                <a:off x="10701573" y="2017147"/>
                <a:ext cx="104040" cy="205200"/>
              </p14:xfrm>
            </p:contentPart>
          </mc:Choice>
          <mc:Fallback xmlns="">
            <p:pic>
              <p:nvPicPr>
                <p:cNvPr id="43" name="Freihand 42">
                  <a:extLst>
                    <a:ext uri="{FF2B5EF4-FFF2-40B4-BE49-F238E27FC236}">
                      <a16:creationId xmlns:a16="http://schemas.microsoft.com/office/drawing/2014/main" id="{EAD0A752-3CFE-4712-80A9-C8338F58F838}"/>
                    </a:ext>
                  </a:extLst>
                </p:cNvPr>
                <p:cNvPicPr/>
                <p:nvPr/>
              </p:nvPicPr>
              <p:blipFill>
                <a:blip r:embed="rId61"/>
                <a:stretch>
                  <a:fillRect/>
                </a:stretch>
              </p:blipFill>
              <p:spPr>
                <a:xfrm>
                  <a:off x="10697253" y="2012827"/>
                  <a:ext cx="112680" cy="21384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44" name="Freihand 43">
                  <a:extLst>
                    <a:ext uri="{FF2B5EF4-FFF2-40B4-BE49-F238E27FC236}">
                      <a16:creationId xmlns:a16="http://schemas.microsoft.com/office/drawing/2014/main" id="{6BE965F5-0C87-4B55-8221-289841D139C8}"/>
                    </a:ext>
                  </a:extLst>
                </p14:cNvPr>
                <p14:cNvContentPartPr/>
                <p14:nvPr/>
              </p14:nvContentPartPr>
              <p14:xfrm>
                <a:off x="10812813" y="2038387"/>
                <a:ext cx="393120" cy="144720"/>
              </p14:xfrm>
            </p:contentPart>
          </mc:Choice>
          <mc:Fallback xmlns="">
            <p:pic>
              <p:nvPicPr>
                <p:cNvPr id="44" name="Freihand 43">
                  <a:extLst>
                    <a:ext uri="{FF2B5EF4-FFF2-40B4-BE49-F238E27FC236}">
                      <a16:creationId xmlns:a16="http://schemas.microsoft.com/office/drawing/2014/main" id="{6BE965F5-0C87-4B55-8221-289841D139C8}"/>
                    </a:ext>
                  </a:extLst>
                </p:cNvPr>
                <p:cNvPicPr/>
                <p:nvPr/>
              </p:nvPicPr>
              <p:blipFill>
                <a:blip r:embed="rId63"/>
                <a:stretch>
                  <a:fillRect/>
                </a:stretch>
              </p:blipFill>
              <p:spPr>
                <a:xfrm>
                  <a:off x="10808493" y="2034067"/>
                  <a:ext cx="401760" cy="15336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35" name="Freihand 34">
                  <a:extLst>
                    <a:ext uri="{FF2B5EF4-FFF2-40B4-BE49-F238E27FC236}">
                      <a16:creationId xmlns:a16="http://schemas.microsoft.com/office/drawing/2014/main" id="{09F54D35-BC5A-44FF-9A23-7C18B23EBD8C}"/>
                    </a:ext>
                  </a:extLst>
                </p14:cNvPr>
                <p14:cNvContentPartPr/>
                <p14:nvPr/>
              </p14:nvContentPartPr>
              <p14:xfrm>
                <a:off x="8479653" y="2868187"/>
                <a:ext cx="196920" cy="174960"/>
              </p14:xfrm>
            </p:contentPart>
          </mc:Choice>
          <mc:Fallback xmlns="">
            <p:pic>
              <p:nvPicPr>
                <p:cNvPr id="35" name="Freihand 34">
                  <a:extLst>
                    <a:ext uri="{FF2B5EF4-FFF2-40B4-BE49-F238E27FC236}">
                      <a16:creationId xmlns:a16="http://schemas.microsoft.com/office/drawing/2014/main" id="{09F54D35-BC5A-44FF-9A23-7C18B23EBD8C}"/>
                    </a:ext>
                  </a:extLst>
                </p:cNvPr>
                <p:cNvPicPr/>
                <p:nvPr/>
              </p:nvPicPr>
              <p:blipFill>
                <a:blip r:embed="rId65"/>
                <a:stretch>
                  <a:fillRect/>
                </a:stretch>
              </p:blipFill>
              <p:spPr>
                <a:xfrm>
                  <a:off x="8475333" y="2863867"/>
                  <a:ext cx="205560" cy="18360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36" name="Freihand 35">
                  <a:extLst>
                    <a:ext uri="{FF2B5EF4-FFF2-40B4-BE49-F238E27FC236}">
                      <a16:creationId xmlns:a16="http://schemas.microsoft.com/office/drawing/2014/main" id="{534E8708-A364-4524-9800-DF266DE28975}"/>
                    </a:ext>
                  </a:extLst>
                </p14:cNvPr>
                <p14:cNvContentPartPr/>
                <p14:nvPr/>
              </p14:nvContentPartPr>
              <p14:xfrm>
                <a:off x="8676573" y="2817427"/>
                <a:ext cx="433440" cy="134640"/>
              </p14:xfrm>
            </p:contentPart>
          </mc:Choice>
          <mc:Fallback xmlns="">
            <p:pic>
              <p:nvPicPr>
                <p:cNvPr id="36" name="Freihand 35">
                  <a:extLst>
                    <a:ext uri="{FF2B5EF4-FFF2-40B4-BE49-F238E27FC236}">
                      <a16:creationId xmlns:a16="http://schemas.microsoft.com/office/drawing/2014/main" id="{534E8708-A364-4524-9800-DF266DE28975}"/>
                    </a:ext>
                  </a:extLst>
                </p:cNvPr>
                <p:cNvPicPr/>
                <p:nvPr/>
              </p:nvPicPr>
              <p:blipFill>
                <a:blip r:embed="rId67"/>
                <a:stretch>
                  <a:fillRect/>
                </a:stretch>
              </p:blipFill>
              <p:spPr>
                <a:xfrm>
                  <a:off x="8672253" y="2813107"/>
                  <a:ext cx="442080" cy="14328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37" name="Freihand 36">
                  <a:extLst>
                    <a:ext uri="{FF2B5EF4-FFF2-40B4-BE49-F238E27FC236}">
                      <a16:creationId xmlns:a16="http://schemas.microsoft.com/office/drawing/2014/main" id="{88F6D91F-B597-42C1-9DD2-A64AD4298C97}"/>
                    </a:ext>
                  </a:extLst>
                </p14:cNvPr>
                <p14:cNvContentPartPr/>
                <p14:nvPr/>
              </p14:nvContentPartPr>
              <p14:xfrm>
                <a:off x="9206493" y="2701147"/>
                <a:ext cx="125640" cy="273240"/>
              </p14:xfrm>
            </p:contentPart>
          </mc:Choice>
          <mc:Fallback xmlns="">
            <p:pic>
              <p:nvPicPr>
                <p:cNvPr id="37" name="Freihand 36">
                  <a:extLst>
                    <a:ext uri="{FF2B5EF4-FFF2-40B4-BE49-F238E27FC236}">
                      <a16:creationId xmlns:a16="http://schemas.microsoft.com/office/drawing/2014/main" id="{88F6D91F-B597-42C1-9DD2-A64AD4298C97}"/>
                    </a:ext>
                  </a:extLst>
                </p:cNvPr>
                <p:cNvPicPr/>
                <p:nvPr/>
              </p:nvPicPr>
              <p:blipFill>
                <a:blip r:embed="rId69"/>
                <a:stretch>
                  <a:fillRect/>
                </a:stretch>
              </p:blipFill>
              <p:spPr>
                <a:xfrm>
                  <a:off x="9202173" y="2696827"/>
                  <a:ext cx="134280" cy="28188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38" name="Freihand 37">
                  <a:extLst>
                    <a:ext uri="{FF2B5EF4-FFF2-40B4-BE49-F238E27FC236}">
                      <a16:creationId xmlns:a16="http://schemas.microsoft.com/office/drawing/2014/main" id="{91112273-97E2-4FDF-A830-49C17D3D2035}"/>
                    </a:ext>
                  </a:extLst>
                </p14:cNvPr>
                <p14:cNvContentPartPr/>
                <p14:nvPr/>
              </p14:nvContentPartPr>
              <p14:xfrm>
                <a:off x="9407373" y="2612587"/>
                <a:ext cx="213120" cy="116640"/>
              </p14:xfrm>
            </p:contentPart>
          </mc:Choice>
          <mc:Fallback xmlns="">
            <p:pic>
              <p:nvPicPr>
                <p:cNvPr id="38" name="Freihand 37">
                  <a:extLst>
                    <a:ext uri="{FF2B5EF4-FFF2-40B4-BE49-F238E27FC236}">
                      <a16:creationId xmlns:a16="http://schemas.microsoft.com/office/drawing/2014/main" id="{91112273-97E2-4FDF-A830-49C17D3D2035}"/>
                    </a:ext>
                  </a:extLst>
                </p:cNvPr>
                <p:cNvPicPr/>
                <p:nvPr/>
              </p:nvPicPr>
              <p:blipFill>
                <a:blip r:embed="rId71"/>
                <a:stretch>
                  <a:fillRect/>
                </a:stretch>
              </p:blipFill>
              <p:spPr>
                <a:xfrm>
                  <a:off x="9403053" y="2608267"/>
                  <a:ext cx="221760" cy="125280"/>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47" name="Freihand 46">
                  <a:extLst>
                    <a:ext uri="{FF2B5EF4-FFF2-40B4-BE49-F238E27FC236}">
                      <a16:creationId xmlns:a16="http://schemas.microsoft.com/office/drawing/2014/main" id="{4A3CAF1B-7508-442C-96EB-4A056230F342}"/>
                    </a:ext>
                  </a:extLst>
                </p14:cNvPr>
                <p14:cNvContentPartPr/>
                <p14:nvPr/>
              </p14:nvContentPartPr>
              <p14:xfrm>
                <a:off x="9310533" y="3164467"/>
                <a:ext cx="180000" cy="117000"/>
              </p14:xfrm>
            </p:contentPart>
          </mc:Choice>
          <mc:Fallback xmlns="">
            <p:pic>
              <p:nvPicPr>
                <p:cNvPr id="47" name="Freihand 46">
                  <a:extLst>
                    <a:ext uri="{FF2B5EF4-FFF2-40B4-BE49-F238E27FC236}">
                      <a16:creationId xmlns:a16="http://schemas.microsoft.com/office/drawing/2014/main" id="{4A3CAF1B-7508-442C-96EB-4A056230F342}"/>
                    </a:ext>
                  </a:extLst>
                </p:cNvPr>
                <p:cNvPicPr/>
                <p:nvPr/>
              </p:nvPicPr>
              <p:blipFill>
                <a:blip r:embed="rId73"/>
                <a:stretch>
                  <a:fillRect/>
                </a:stretch>
              </p:blipFill>
              <p:spPr>
                <a:xfrm>
                  <a:off x="9306213" y="3160147"/>
                  <a:ext cx="188640" cy="12564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48" name="Freihand 47">
                  <a:extLst>
                    <a:ext uri="{FF2B5EF4-FFF2-40B4-BE49-F238E27FC236}">
                      <a16:creationId xmlns:a16="http://schemas.microsoft.com/office/drawing/2014/main" id="{2DB43764-3561-4FF0-B737-7976BC897F34}"/>
                    </a:ext>
                  </a:extLst>
                </p14:cNvPr>
                <p14:cNvContentPartPr/>
                <p14:nvPr/>
              </p14:nvContentPartPr>
              <p14:xfrm>
                <a:off x="9569373" y="2962507"/>
                <a:ext cx="69840" cy="222840"/>
              </p14:xfrm>
            </p:contentPart>
          </mc:Choice>
          <mc:Fallback xmlns="">
            <p:pic>
              <p:nvPicPr>
                <p:cNvPr id="48" name="Freihand 47">
                  <a:extLst>
                    <a:ext uri="{FF2B5EF4-FFF2-40B4-BE49-F238E27FC236}">
                      <a16:creationId xmlns:a16="http://schemas.microsoft.com/office/drawing/2014/main" id="{2DB43764-3561-4FF0-B737-7976BC897F34}"/>
                    </a:ext>
                  </a:extLst>
                </p:cNvPr>
                <p:cNvPicPr/>
                <p:nvPr/>
              </p:nvPicPr>
              <p:blipFill>
                <a:blip r:embed="rId75"/>
                <a:stretch>
                  <a:fillRect/>
                </a:stretch>
              </p:blipFill>
              <p:spPr>
                <a:xfrm>
                  <a:off x="9565053" y="2958187"/>
                  <a:ext cx="78480" cy="23148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49" name="Freihand 48">
                  <a:extLst>
                    <a:ext uri="{FF2B5EF4-FFF2-40B4-BE49-F238E27FC236}">
                      <a16:creationId xmlns:a16="http://schemas.microsoft.com/office/drawing/2014/main" id="{DDCDFDA4-D861-439D-A869-665175FBAC69}"/>
                    </a:ext>
                  </a:extLst>
                </p14:cNvPr>
                <p14:cNvContentPartPr/>
                <p14:nvPr/>
              </p14:nvContentPartPr>
              <p14:xfrm>
                <a:off x="9637413" y="2960707"/>
                <a:ext cx="88560" cy="160560"/>
              </p14:xfrm>
            </p:contentPart>
          </mc:Choice>
          <mc:Fallback xmlns="">
            <p:pic>
              <p:nvPicPr>
                <p:cNvPr id="49" name="Freihand 48">
                  <a:extLst>
                    <a:ext uri="{FF2B5EF4-FFF2-40B4-BE49-F238E27FC236}">
                      <a16:creationId xmlns:a16="http://schemas.microsoft.com/office/drawing/2014/main" id="{DDCDFDA4-D861-439D-A869-665175FBAC69}"/>
                    </a:ext>
                  </a:extLst>
                </p:cNvPr>
                <p:cNvPicPr/>
                <p:nvPr/>
              </p:nvPicPr>
              <p:blipFill>
                <a:blip r:embed="rId77"/>
                <a:stretch>
                  <a:fillRect/>
                </a:stretch>
              </p:blipFill>
              <p:spPr>
                <a:xfrm>
                  <a:off x="9633093" y="2956387"/>
                  <a:ext cx="97200" cy="16920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50" name="Freihand 49">
                  <a:extLst>
                    <a:ext uri="{FF2B5EF4-FFF2-40B4-BE49-F238E27FC236}">
                      <a16:creationId xmlns:a16="http://schemas.microsoft.com/office/drawing/2014/main" id="{29F30082-FAF8-44C3-9138-0EC3501C67D1}"/>
                    </a:ext>
                  </a:extLst>
                </p14:cNvPr>
                <p14:cNvContentPartPr/>
                <p14:nvPr/>
              </p14:nvContentPartPr>
              <p14:xfrm>
                <a:off x="9580173" y="3110467"/>
                <a:ext cx="165960" cy="54720"/>
              </p14:xfrm>
            </p:contentPart>
          </mc:Choice>
          <mc:Fallback xmlns="">
            <p:pic>
              <p:nvPicPr>
                <p:cNvPr id="50" name="Freihand 49">
                  <a:extLst>
                    <a:ext uri="{FF2B5EF4-FFF2-40B4-BE49-F238E27FC236}">
                      <a16:creationId xmlns:a16="http://schemas.microsoft.com/office/drawing/2014/main" id="{29F30082-FAF8-44C3-9138-0EC3501C67D1}"/>
                    </a:ext>
                  </a:extLst>
                </p:cNvPr>
                <p:cNvPicPr/>
                <p:nvPr/>
              </p:nvPicPr>
              <p:blipFill>
                <a:blip r:embed="rId79"/>
                <a:stretch>
                  <a:fillRect/>
                </a:stretch>
              </p:blipFill>
              <p:spPr>
                <a:xfrm>
                  <a:off x="9575853" y="3106147"/>
                  <a:ext cx="174600" cy="63360"/>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51" name="Freihand 50">
                  <a:extLst>
                    <a:ext uri="{FF2B5EF4-FFF2-40B4-BE49-F238E27FC236}">
                      <a16:creationId xmlns:a16="http://schemas.microsoft.com/office/drawing/2014/main" id="{8CD1D9E7-F72C-421D-8F32-BC6913116F0B}"/>
                    </a:ext>
                  </a:extLst>
                </p14:cNvPr>
                <p14:cNvContentPartPr/>
                <p14:nvPr/>
              </p14:nvContentPartPr>
              <p14:xfrm>
                <a:off x="9760533" y="2946667"/>
                <a:ext cx="187560" cy="124200"/>
              </p14:xfrm>
            </p:contentPart>
          </mc:Choice>
          <mc:Fallback xmlns="">
            <p:pic>
              <p:nvPicPr>
                <p:cNvPr id="51" name="Freihand 50">
                  <a:extLst>
                    <a:ext uri="{FF2B5EF4-FFF2-40B4-BE49-F238E27FC236}">
                      <a16:creationId xmlns:a16="http://schemas.microsoft.com/office/drawing/2014/main" id="{8CD1D9E7-F72C-421D-8F32-BC6913116F0B}"/>
                    </a:ext>
                  </a:extLst>
                </p:cNvPr>
                <p:cNvPicPr/>
                <p:nvPr/>
              </p:nvPicPr>
              <p:blipFill>
                <a:blip r:embed="rId81"/>
                <a:stretch>
                  <a:fillRect/>
                </a:stretch>
              </p:blipFill>
              <p:spPr>
                <a:xfrm>
                  <a:off x="9756213" y="2942347"/>
                  <a:ext cx="196200" cy="13284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52" name="Freihand 51">
                  <a:extLst>
                    <a:ext uri="{FF2B5EF4-FFF2-40B4-BE49-F238E27FC236}">
                      <a16:creationId xmlns:a16="http://schemas.microsoft.com/office/drawing/2014/main" id="{4EE598E6-77F6-47B3-B3C5-A204E2D52719}"/>
                    </a:ext>
                  </a:extLst>
                </p14:cNvPr>
                <p14:cNvContentPartPr/>
                <p14:nvPr/>
              </p14:nvContentPartPr>
              <p14:xfrm>
                <a:off x="10075173" y="2797987"/>
                <a:ext cx="138600" cy="50760"/>
              </p14:xfrm>
            </p:contentPart>
          </mc:Choice>
          <mc:Fallback xmlns="">
            <p:pic>
              <p:nvPicPr>
                <p:cNvPr id="52" name="Freihand 51">
                  <a:extLst>
                    <a:ext uri="{FF2B5EF4-FFF2-40B4-BE49-F238E27FC236}">
                      <a16:creationId xmlns:a16="http://schemas.microsoft.com/office/drawing/2014/main" id="{4EE598E6-77F6-47B3-B3C5-A204E2D52719}"/>
                    </a:ext>
                  </a:extLst>
                </p:cNvPr>
                <p:cNvPicPr/>
                <p:nvPr/>
              </p:nvPicPr>
              <p:blipFill>
                <a:blip r:embed="rId83"/>
                <a:stretch>
                  <a:fillRect/>
                </a:stretch>
              </p:blipFill>
              <p:spPr>
                <a:xfrm>
                  <a:off x="10070853" y="2793667"/>
                  <a:ext cx="147240" cy="5940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53" name="Freihand 52">
                  <a:extLst>
                    <a:ext uri="{FF2B5EF4-FFF2-40B4-BE49-F238E27FC236}">
                      <a16:creationId xmlns:a16="http://schemas.microsoft.com/office/drawing/2014/main" id="{1CB1DA56-B41A-4827-9A64-AA79723A5471}"/>
                    </a:ext>
                  </a:extLst>
                </p14:cNvPr>
                <p14:cNvContentPartPr/>
                <p14:nvPr/>
              </p14:nvContentPartPr>
              <p14:xfrm>
                <a:off x="10109373" y="2848747"/>
                <a:ext cx="146160" cy="71640"/>
              </p14:xfrm>
            </p:contentPart>
          </mc:Choice>
          <mc:Fallback xmlns="">
            <p:pic>
              <p:nvPicPr>
                <p:cNvPr id="53" name="Freihand 52">
                  <a:extLst>
                    <a:ext uri="{FF2B5EF4-FFF2-40B4-BE49-F238E27FC236}">
                      <a16:creationId xmlns:a16="http://schemas.microsoft.com/office/drawing/2014/main" id="{1CB1DA56-B41A-4827-9A64-AA79723A5471}"/>
                    </a:ext>
                  </a:extLst>
                </p:cNvPr>
                <p:cNvPicPr/>
                <p:nvPr/>
              </p:nvPicPr>
              <p:blipFill>
                <a:blip r:embed="rId85"/>
                <a:stretch>
                  <a:fillRect/>
                </a:stretch>
              </p:blipFill>
              <p:spPr>
                <a:xfrm>
                  <a:off x="10105053" y="2844427"/>
                  <a:ext cx="154800" cy="8028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55" name="Freihand 54">
                  <a:extLst>
                    <a:ext uri="{FF2B5EF4-FFF2-40B4-BE49-F238E27FC236}">
                      <a16:creationId xmlns:a16="http://schemas.microsoft.com/office/drawing/2014/main" id="{AEDF85EC-A2FC-4A5E-B8D1-3CDAE83C0C82}"/>
                    </a:ext>
                  </a:extLst>
                </p14:cNvPr>
                <p14:cNvContentPartPr/>
                <p14:nvPr/>
              </p14:nvContentPartPr>
              <p14:xfrm>
                <a:off x="10349493" y="2669827"/>
                <a:ext cx="192240" cy="297360"/>
              </p14:xfrm>
            </p:contentPart>
          </mc:Choice>
          <mc:Fallback xmlns="">
            <p:pic>
              <p:nvPicPr>
                <p:cNvPr id="55" name="Freihand 54">
                  <a:extLst>
                    <a:ext uri="{FF2B5EF4-FFF2-40B4-BE49-F238E27FC236}">
                      <a16:creationId xmlns:a16="http://schemas.microsoft.com/office/drawing/2014/main" id="{AEDF85EC-A2FC-4A5E-B8D1-3CDAE83C0C82}"/>
                    </a:ext>
                  </a:extLst>
                </p:cNvPr>
                <p:cNvPicPr/>
                <p:nvPr/>
              </p:nvPicPr>
              <p:blipFill>
                <a:blip r:embed="rId87"/>
                <a:stretch>
                  <a:fillRect/>
                </a:stretch>
              </p:blipFill>
              <p:spPr>
                <a:xfrm>
                  <a:off x="10345173" y="2665507"/>
                  <a:ext cx="200880" cy="30600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57" name="Freihand 56">
                  <a:extLst>
                    <a:ext uri="{FF2B5EF4-FFF2-40B4-BE49-F238E27FC236}">
                      <a16:creationId xmlns:a16="http://schemas.microsoft.com/office/drawing/2014/main" id="{A1ACFF3B-08B4-4A60-BC4D-88DAC51A4247}"/>
                    </a:ext>
                  </a:extLst>
                </p14:cNvPr>
                <p14:cNvContentPartPr/>
                <p14:nvPr/>
              </p14:nvContentPartPr>
              <p14:xfrm>
                <a:off x="10534533" y="2684587"/>
                <a:ext cx="111240" cy="50400"/>
              </p14:xfrm>
            </p:contentPart>
          </mc:Choice>
          <mc:Fallback xmlns="">
            <p:pic>
              <p:nvPicPr>
                <p:cNvPr id="57" name="Freihand 56">
                  <a:extLst>
                    <a:ext uri="{FF2B5EF4-FFF2-40B4-BE49-F238E27FC236}">
                      <a16:creationId xmlns:a16="http://schemas.microsoft.com/office/drawing/2014/main" id="{A1ACFF3B-08B4-4A60-BC4D-88DAC51A4247}"/>
                    </a:ext>
                  </a:extLst>
                </p:cNvPr>
                <p:cNvPicPr/>
                <p:nvPr/>
              </p:nvPicPr>
              <p:blipFill>
                <a:blip r:embed="rId89"/>
                <a:stretch>
                  <a:fillRect/>
                </a:stretch>
              </p:blipFill>
              <p:spPr>
                <a:xfrm>
                  <a:off x="10530213" y="2680267"/>
                  <a:ext cx="119880" cy="5904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58" name="Freihand 57">
                  <a:extLst>
                    <a:ext uri="{FF2B5EF4-FFF2-40B4-BE49-F238E27FC236}">
                      <a16:creationId xmlns:a16="http://schemas.microsoft.com/office/drawing/2014/main" id="{77452619-21B4-4290-8461-64FEF9386CE9}"/>
                    </a:ext>
                  </a:extLst>
                </p14:cNvPr>
                <p14:cNvContentPartPr/>
                <p14:nvPr/>
              </p14:nvContentPartPr>
              <p14:xfrm>
                <a:off x="10624533" y="2675227"/>
                <a:ext cx="44280" cy="141480"/>
              </p14:xfrm>
            </p:contentPart>
          </mc:Choice>
          <mc:Fallback xmlns="">
            <p:pic>
              <p:nvPicPr>
                <p:cNvPr id="58" name="Freihand 57">
                  <a:extLst>
                    <a:ext uri="{FF2B5EF4-FFF2-40B4-BE49-F238E27FC236}">
                      <a16:creationId xmlns:a16="http://schemas.microsoft.com/office/drawing/2014/main" id="{77452619-21B4-4290-8461-64FEF9386CE9}"/>
                    </a:ext>
                  </a:extLst>
                </p:cNvPr>
                <p:cNvPicPr/>
                <p:nvPr/>
              </p:nvPicPr>
              <p:blipFill>
                <a:blip r:embed="rId91"/>
                <a:stretch>
                  <a:fillRect/>
                </a:stretch>
              </p:blipFill>
              <p:spPr>
                <a:xfrm>
                  <a:off x="10620213" y="2670907"/>
                  <a:ext cx="52920" cy="15012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59" name="Freihand 58">
                  <a:extLst>
                    <a:ext uri="{FF2B5EF4-FFF2-40B4-BE49-F238E27FC236}">
                      <a16:creationId xmlns:a16="http://schemas.microsoft.com/office/drawing/2014/main" id="{83034039-4310-41FE-9B89-1F95F5F81E5A}"/>
                    </a:ext>
                  </a:extLst>
                </p14:cNvPr>
                <p14:cNvContentPartPr/>
                <p14:nvPr/>
              </p14:nvContentPartPr>
              <p14:xfrm>
                <a:off x="10683573" y="2549587"/>
                <a:ext cx="88920" cy="50760"/>
              </p14:xfrm>
            </p:contentPart>
          </mc:Choice>
          <mc:Fallback xmlns="">
            <p:pic>
              <p:nvPicPr>
                <p:cNvPr id="59" name="Freihand 58">
                  <a:extLst>
                    <a:ext uri="{FF2B5EF4-FFF2-40B4-BE49-F238E27FC236}">
                      <a16:creationId xmlns:a16="http://schemas.microsoft.com/office/drawing/2014/main" id="{83034039-4310-41FE-9B89-1F95F5F81E5A}"/>
                    </a:ext>
                  </a:extLst>
                </p:cNvPr>
                <p:cNvPicPr/>
                <p:nvPr/>
              </p:nvPicPr>
              <p:blipFill>
                <a:blip r:embed="rId93"/>
                <a:stretch>
                  <a:fillRect/>
                </a:stretch>
              </p:blipFill>
              <p:spPr>
                <a:xfrm>
                  <a:off x="10679253" y="2545267"/>
                  <a:ext cx="97560" cy="5940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60" name="Freihand 59">
                  <a:extLst>
                    <a:ext uri="{FF2B5EF4-FFF2-40B4-BE49-F238E27FC236}">
                      <a16:creationId xmlns:a16="http://schemas.microsoft.com/office/drawing/2014/main" id="{DD117A8F-065D-40D2-A29E-2274198945B6}"/>
                    </a:ext>
                  </a:extLst>
                </p14:cNvPr>
                <p14:cNvContentPartPr/>
                <p14:nvPr/>
              </p14:nvContentPartPr>
              <p14:xfrm>
                <a:off x="10859253" y="2430067"/>
                <a:ext cx="163440" cy="297720"/>
              </p14:xfrm>
            </p:contentPart>
          </mc:Choice>
          <mc:Fallback xmlns="">
            <p:pic>
              <p:nvPicPr>
                <p:cNvPr id="60" name="Freihand 59">
                  <a:extLst>
                    <a:ext uri="{FF2B5EF4-FFF2-40B4-BE49-F238E27FC236}">
                      <a16:creationId xmlns:a16="http://schemas.microsoft.com/office/drawing/2014/main" id="{DD117A8F-065D-40D2-A29E-2274198945B6}"/>
                    </a:ext>
                  </a:extLst>
                </p:cNvPr>
                <p:cNvPicPr/>
                <p:nvPr/>
              </p:nvPicPr>
              <p:blipFill>
                <a:blip r:embed="rId95"/>
                <a:stretch>
                  <a:fillRect/>
                </a:stretch>
              </p:blipFill>
              <p:spPr>
                <a:xfrm>
                  <a:off x="10854933" y="2425747"/>
                  <a:ext cx="172080" cy="30636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61" name="Freihand 60">
                  <a:extLst>
                    <a:ext uri="{FF2B5EF4-FFF2-40B4-BE49-F238E27FC236}">
                      <a16:creationId xmlns:a16="http://schemas.microsoft.com/office/drawing/2014/main" id="{3CBB9954-BC63-4B22-B385-D4A9F2BC9E84}"/>
                    </a:ext>
                  </a:extLst>
                </p14:cNvPr>
                <p14:cNvContentPartPr/>
                <p14:nvPr/>
              </p14:nvContentPartPr>
              <p14:xfrm>
                <a:off x="11002893" y="2464267"/>
                <a:ext cx="105480" cy="44640"/>
              </p14:xfrm>
            </p:contentPart>
          </mc:Choice>
          <mc:Fallback xmlns="">
            <p:pic>
              <p:nvPicPr>
                <p:cNvPr id="61" name="Freihand 60">
                  <a:extLst>
                    <a:ext uri="{FF2B5EF4-FFF2-40B4-BE49-F238E27FC236}">
                      <a16:creationId xmlns:a16="http://schemas.microsoft.com/office/drawing/2014/main" id="{3CBB9954-BC63-4B22-B385-D4A9F2BC9E84}"/>
                    </a:ext>
                  </a:extLst>
                </p:cNvPr>
                <p:cNvPicPr/>
                <p:nvPr/>
              </p:nvPicPr>
              <p:blipFill>
                <a:blip r:embed="rId97"/>
                <a:stretch>
                  <a:fillRect/>
                </a:stretch>
              </p:blipFill>
              <p:spPr>
                <a:xfrm>
                  <a:off x="10998573" y="2459947"/>
                  <a:ext cx="114120" cy="53280"/>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62" name="Freihand 61">
                  <a:extLst>
                    <a:ext uri="{FF2B5EF4-FFF2-40B4-BE49-F238E27FC236}">
                      <a16:creationId xmlns:a16="http://schemas.microsoft.com/office/drawing/2014/main" id="{6B4D1301-84C9-4D63-AF38-D0D168159C69}"/>
                    </a:ext>
                  </a:extLst>
                </p14:cNvPr>
                <p14:cNvContentPartPr/>
                <p14:nvPr/>
              </p14:nvContentPartPr>
              <p14:xfrm>
                <a:off x="11112333" y="2428627"/>
                <a:ext cx="16560" cy="138600"/>
              </p14:xfrm>
            </p:contentPart>
          </mc:Choice>
          <mc:Fallback xmlns="">
            <p:pic>
              <p:nvPicPr>
                <p:cNvPr id="62" name="Freihand 61">
                  <a:extLst>
                    <a:ext uri="{FF2B5EF4-FFF2-40B4-BE49-F238E27FC236}">
                      <a16:creationId xmlns:a16="http://schemas.microsoft.com/office/drawing/2014/main" id="{6B4D1301-84C9-4D63-AF38-D0D168159C69}"/>
                    </a:ext>
                  </a:extLst>
                </p:cNvPr>
                <p:cNvPicPr/>
                <p:nvPr/>
              </p:nvPicPr>
              <p:blipFill>
                <a:blip r:embed="rId99"/>
                <a:stretch>
                  <a:fillRect/>
                </a:stretch>
              </p:blipFill>
              <p:spPr>
                <a:xfrm>
                  <a:off x="11108013" y="2424307"/>
                  <a:ext cx="25200" cy="14724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63" name="Freihand 62">
                  <a:extLst>
                    <a:ext uri="{FF2B5EF4-FFF2-40B4-BE49-F238E27FC236}">
                      <a16:creationId xmlns:a16="http://schemas.microsoft.com/office/drawing/2014/main" id="{F8B430F1-8D95-4433-8EE6-90823B8A7FBD}"/>
                    </a:ext>
                  </a:extLst>
                </p14:cNvPr>
                <p14:cNvContentPartPr/>
                <p14:nvPr/>
              </p14:nvContentPartPr>
              <p14:xfrm>
                <a:off x="11133213" y="2352667"/>
                <a:ext cx="160560" cy="105480"/>
              </p14:xfrm>
            </p:contentPart>
          </mc:Choice>
          <mc:Fallback xmlns="">
            <p:pic>
              <p:nvPicPr>
                <p:cNvPr id="63" name="Freihand 62">
                  <a:extLst>
                    <a:ext uri="{FF2B5EF4-FFF2-40B4-BE49-F238E27FC236}">
                      <a16:creationId xmlns:a16="http://schemas.microsoft.com/office/drawing/2014/main" id="{F8B430F1-8D95-4433-8EE6-90823B8A7FBD}"/>
                    </a:ext>
                  </a:extLst>
                </p:cNvPr>
                <p:cNvPicPr/>
                <p:nvPr/>
              </p:nvPicPr>
              <p:blipFill>
                <a:blip r:embed="rId101"/>
                <a:stretch>
                  <a:fillRect/>
                </a:stretch>
              </p:blipFill>
              <p:spPr>
                <a:xfrm>
                  <a:off x="11128893" y="2348347"/>
                  <a:ext cx="169200" cy="114120"/>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65" name="Freihand 64">
                  <a:extLst>
                    <a:ext uri="{FF2B5EF4-FFF2-40B4-BE49-F238E27FC236}">
                      <a16:creationId xmlns:a16="http://schemas.microsoft.com/office/drawing/2014/main" id="{5DEE2482-65FF-44F6-8A9D-BDE363832E74}"/>
                    </a:ext>
                  </a:extLst>
                </p14:cNvPr>
                <p14:cNvContentPartPr/>
                <p14:nvPr/>
              </p14:nvContentPartPr>
              <p14:xfrm>
                <a:off x="9273813" y="2347627"/>
                <a:ext cx="1616040" cy="661320"/>
              </p14:xfrm>
            </p:contentPart>
          </mc:Choice>
          <mc:Fallback xmlns="">
            <p:pic>
              <p:nvPicPr>
                <p:cNvPr id="65" name="Freihand 64">
                  <a:extLst>
                    <a:ext uri="{FF2B5EF4-FFF2-40B4-BE49-F238E27FC236}">
                      <a16:creationId xmlns:a16="http://schemas.microsoft.com/office/drawing/2014/main" id="{5DEE2482-65FF-44F6-8A9D-BDE363832E74}"/>
                    </a:ext>
                  </a:extLst>
                </p:cNvPr>
                <p:cNvPicPr/>
                <p:nvPr/>
              </p:nvPicPr>
              <p:blipFill>
                <a:blip r:embed="rId103"/>
                <a:stretch>
                  <a:fillRect/>
                </a:stretch>
              </p:blipFill>
              <p:spPr>
                <a:xfrm>
                  <a:off x="9269493" y="2343307"/>
                  <a:ext cx="1624680" cy="669960"/>
                </a:xfrm>
                <a:prstGeom prst="rect">
                  <a:avLst/>
                </a:prstGeom>
              </p:spPr>
            </p:pic>
          </mc:Fallback>
        </mc:AlternateContent>
        <mc:AlternateContent xmlns:mc="http://schemas.openxmlformats.org/markup-compatibility/2006" xmlns:p14="http://schemas.microsoft.com/office/powerpoint/2010/main">
          <mc:Choice Requires="p14">
            <p:contentPart p14:bwMode="auto" r:id="rId104">
              <p14:nvContentPartPr>
                <p14:cNvPr id="66" name="Freihand 65">
                  <a:extLst>
                    <a:ext uri="{FF2B5EF4-FFF2-40B4-BE49-F238E27FC236}">
                      <a16:creationId xmlns:a16="http://schemas.microsoft.com/office/drawing/2014/main" id="{88FBD750-8E84-4A65-B88A-8CEDF86155C4}"/>
                    </a:ext>
                  </a:extLst>
                </p14:cNvPr>
                <p14:cNvContentPartPr/>
                <p14:nvPr/>
              </p14:nvContentPartPr>
              <p14:xfrm>
                <a:off x="9069333" y="2981947"/>
                <a:ext cx="327600" cy="216000"/>
              </p14:xfrm>
            </p:contentPart>
          </mc:Choice>
          <mc:Fallback xmlns="">
            <p:pic>
              <p:nvPicPr>
                <p:cNvPr id="66" name="Freihand 65">
                  <a:extLst>
                    <a:ext uri="{FF2B5EF4-FFF2-40B4-BE49-F238E27FC236}">
                      <a16:creationId xmlns:a16="http://schemas.microsoft.com/office/drawing/2014/main" id="{88FBD750-8E84-4A65-B88A-8CEDF86155C4}"/>
                    </a:ext>
                  </a:extLst>
                </p:cNvPr>
                <p:cNvPicPr/>
                <p:nvPr/>
              </p:nvPicPr>
              <p:blipFill>
                <a:blip r:embed="rId105"/>
                <a:stretch>
                  <a:fillRect/>
                </a:stretch>
              </p:blipFill>
              <p:spPr>
                <a:xfrm>
                  <a:off x="9065013" y="2977627"/>
                  <a:ext cx="336240" cy="224640"/>
                </a:xfrm>
                <a:prstGeom prst="rect">
                  <a:avLst/>
                </a:prstGeom>
              </p:spPr>
            </p:pic>
          </mc:Fallback>
        </mc:AlternateContent>
        <mc:AlternateContent xmlns:mc="http://schemas.openxmlformats.org/markup-compatibility/2006" xmlns:p14="http://schemas.microsoft.com/office/powerpoint/2010/main">
          <mc:Choice Requires="p14">
            <p:contentPart p14:bwMode="auto" r:id="rId106">
              <p14:nvContentPartPr>
                <p14:cNvPr id="68" name="Freihand 67">
                  <a:extLst>
                    <a:ext uri="{FF2B5EF4-FFF2-40B4-BE49-F238E27FC236}">
                      <a16:creationId xmlns:a16="http://schemas.microsoft.com/office/drawing/2014/main" id="{D2CA8093-1CE4-4EA0-8E8E-E4E82935E5AF}"/>
                    </a:ext>
                  </a:extLst>
                </p14:cNvPr>
                <p14:cNvContentPartPr/>
                <p14:nvPr/>
              </p14:nvContentPartPr>
              <p14:xfrm>
                <a:off x="9267693" y="3666307"/>
                <a:ext cx="129600" cy="263520"/>
              </p14:xfrm>
            </p:contentPart>
          </mc:Choice>
          <mc:Fallback xmlns="">
            <p:pic>
              <p:nvPicPr>
                <p:cNvPr id="68" name="Freihand 67">
                  <a:extLst>
                    <a:ext uri="{FF2B5EF4-FFF2-40B4-BE49-F238E27FC236}">
                      <a16:creationId xmlns:a16="http://schemas.microsoft.com/office/drawing/2014/main" id="{D2CA8093-1CE4-4EA0-8E8E-E4E82935E5AF}"/>
                    </a:ext>
                  </a:extLst>
                </p:cNvPr>
                <p:cNvPicPr/>
                <p:nvPr/>
              </p:nvPicPr>
              <p:blipFill>
                <a:blip r:embed="rId107"/>
                <a:stretch>
                  <a:fillRect/>
                </a:stretch>
              </p:blipFill>
              <p:spPr>
                <a:xfrm>
                  <a:off x="9263373" y="3661987"/>
                  <a:ext cx="138240" cy="272160"/>
                </a:xfrm>
                <a:prstGeom prst="rect">
                  <a:avLst/>
                </a:prstGeom>
              </p:spPr>
            </p:pic>
          </mc:Fallback>
        </mc:AlternateContent>
        <mc:AlternateContent xmlns:mc="http://schemas.openxmlformats.org/markup-compatibility/2006" xmlns:p14="http://schemas.microsoft.com/office/powerpoint/2010/main">
          <mc:Choice Requires="p14">
            <p:contentPart p14:bwMode="auto" r:id="rId108">
              <p14:nvContentPartPr>
                <p14:cNvPr id="69" name="Freihand 68">
                  <a:extLst>
                    <a:ext uri="{FF2B5EF4-FFF2-40B4-BE49-F238E27FC236}">
                      <a16:creationId xmlns:a16="http://schemas.microsoft.com/office/drawing/2014/main" id="{AF38053C-0645-477A-A845-AF37B1D0A7E2}"/>
                    </a:ext>
                  </a:extLst>
                </p14:cNvPr>
                <p14:cNvContentPartPr/>
                <p14:nvPr/>
              </p14:nvContentPartPr>
              <p14:xfrm>
                <a:off x="9414933" y="3700507"/>
                <a:ext cx="104760" cy="156960"/>
              </p14:xfrm>
            </p:contentPart>
          </mc:Choice>
          <mc:Fallback xmlns="">
            <p:pic>
              <p:nvPicPr>
                <p:cNvPr id="69" name="Freihand 68">
                  <a:extLst>
                    <a:ext uri="{FF2B5EF4-FFF2-40B4-BE49-F238E27FC236}">
                      <a16:creationId xmlns:a16="http://schemas.microsoft.com/office/drawing/2014/main" id="{AF38053C-0645-477A-A845-AF37B1D0A7E2}"/>
                    </a:ext>
                  </a:extLst>
                </p:cNvPr>
                <p:cNvPicPr/>
                <p:nvPr/>
              </p:nvPicPr>
              <p:blipFill>
                <a:blip r:embed="rId109"/>
                <a:stretch>
                  <a:fillRect/>
                </a:stretch>
              </p:blipFill>
              <p:spPr>
                <a:xfrm>
                  <a:off x="9410613" y="3696187"/>
                  <a:ext cx="113400" cy="165600"/>
                </a:xfrm>
                <a:prstGeom prst="rect">
                  <a:avLst/>
                </a:prstGeom>
              </p:spPr>
            </p:pic>
          </mc:Fallback>
        </mc:AlternateContent>
        <mc:AlternateContent xmlns:mc="http://schemas.openxmlformats.org/markup-compatibility/2006" xmlns:p14="http://schemas.microsoft.com/office/powerpoint/2010/main">
          <mc:Choice Requires="p14">
            <p:contentPart p14:bwMode="auto" r:id="rId110">
              <p14:nvContentPartPr>
                <p14:cNvPr id="70" name="Freihand 69">
                  <a:extLst>
                    <a:ext uri="{FF2B5EF4-FFF2-40B4-BE49-F238E27FC236}">
                      <a16:creationId xmlns:a16="http://schemas.microsoft.com/office/drawing/2014/main" id="{57D51A53-FEC6-41E5-8C2D-C71145959DE6}"/>
                    </a:ext>
                  </a:extLst>
                </p14:cNvPr>
                <p14:cNvContentPartPr/>
                <p14:nvPr/>
              </p14:nvContentPartPr>
              <p14:xfrm>
                <a:off x="9614733" y="3539227"/>
                <a:ext cx="136800" cy="48600"/>
              </p14:xfrm>
            </p:contentPart>
          </mc:Choice>
          <mc:Fallback xmlns="">
            <p:pic>
              <p:nvPicPr>
                <p:cNvPr id="70" name="Freihand 69">
                  <a:extLst>
                    <a:ext uri="{FF2B5EF4-FFF2-40B4-BE49-F238E27FC236}">
                      <a16:creationId xmlns:a16="http://schemas.microsoft.com/office/drawing/2014/main" id="{57D51A53-FEC6-41E5-8C2D-C71145959DE6}"/>
                    </a:ext>
                  </a:extLst>
                </p:cNvPr>
                <p:cNvPicPr/>
                <p:nvPr/>
              </p:nvPicPr>
              <p:blipFill>
                <a:blip r:embed="rId111"/>
                <a:stretch>
                  <a:fillRect/>
                </a:stretch>
              </p:blipFill>
              <p:spPr>
                <a:xfrm>
                  <a:off x="9610413" y="3534907"/>
                  <a:ext cx="145440" cy="57240"/>
                </a:xfrm>
                <a:prstGeom prst="rect">
                  <a:avLst/>
                </a:prstGeom>
              </p:spPr>
            </p:pic>
          </mc:Fallback>
        </mc:AlternateContent>
        <mc:AlternateContent xmlns:mc="http://schemas.openxmlformats.org/markup-compatibility/2006" xmlns:p14="http://schemas.microsoft.com/office/powerpoint/2010/main">
          <mc:Choice Requires="p14">
            <p:contentPart p14:bwMode="auto" r:id="rId112">
              <p14:nvContentPartPr>
                <p14:cNvPr id="71" name="Freihand 70">
                  <a:extLst>
                    <a:ext uri="{FF2B5EF4-FFF2-40B4-BE49-F238E27FC236}">
                      <a16:creationId xmlns:a16="http://schemas.microsoft.com/office/drawing/2014/main" id="{F6BEDD71-F190-4184-A4C7-6DF7CD1A2F41}"/>
                    </a:ext>
                  </a:extLst>
                </p14:cNvPr>
                <p14:cNvContentPartPr/>
                <p14:nvPr/>
              </p14:nvContentPartPr>
              <p14:xfrm>
                <a:off x="9648933" y="3585307"/>
                <a:ext cx="122760" cy="33840"/>
              </p14:xfrm>
            </p:contentPart>
          </mc:Choice>
          <mc:Fallback xmlns="">
            <p:pic>
              <p:nvPicPr>
                <p:cNvPr id="71" name="Freihand 70">
                  <a:extLst>
                    <a:ext uri="{FF2B5EF4-FFF2-40B4-BE49-F238E27FC236}">
                      <a16:creationId xmlns:a16="http://schemas.microsoft.com/office/drawing/2014/main" id="{F6BEDD71-F190-4184-A4C7-6DF7CD1A2F41}"/>
                    </a:ext>
                  </a:extLst>
                </p:cNvPr>
                <p:cNvPicPr/>
                <p:nvPr/>
              </p:nvPicPr>
              <p:blipFill>
                <a:blip r:embed="rId113"/>
                <a:stretch>
                  <a:fillRect/>
                </a:stretch>
              </p:blipFill>
              <p:spPr>
                <a:xfrm>
                  <a:off x="9644613" y="3580987"/>
                  <a:ext cx="131400" cy="42480"/>
                </a:xfrm>
                <a:prstGeom prst="rect">
                  <a:avLst/>
                </a:prstGeom>
              </p:spPr>
            </p:pic>
          </mc:Fallback>
        </mc:AlternateContent>
        <mc:AlternateContent xmlns:mc="http://schemas.openxmlformats.org/markup-compatibility/2006" xmlns:p14="http://schemas.microsoft.com/office/powerpoint/2010/main">
          <mc:Choice Requires="p14">
            <p:contentPart p14:bwMode="auto" r:id="rId114">
              <p14:nvContentPartPr>
                <p14:cNvPr id="72" name="Freihand 71">
                  <a:extLst>
                    <a:ext uri="{FF2B5EF4-FFF2-40B4-BE49-F238E27FC236}">
                      <a16:creationId xmlns:a16="http://schemas.microsoft.com/office/drawing/2014/main" id="{DAD68DA5-A5FF-4458-ADFD-6CF3ACE090C9}"/>
                    </a:ext>
                  </a:extLst>
                </p14:cNvPr>
                <p14:cNvContentPartPr/>
                <p14:nvPr/>
              </p14:nvContentPartPr>
              <p14:xfrm>
                <a:off x="9930093" y="3407827"/>
                <a:ext cx="133200" cy="280080"/>
              </p14:xfrm>
            </p:contentPart>
          </mc:Choice>
          <mc:Fallback xmlns="">
            <p:pic>
              <p:nvPicPr>
                <p:cNvPr id="72" name="Freihand 71">
                  <a:extLst>
                    <a:ext uri="{FF2B5EF4-FFF2-40B4-BE49-F238E27FC236}">
                      <a16:creationId xmlns:a16="http://schemas.microsoft.com/office/drawing/2014/main" id="{DAD68DA5-A5FF-4458-ADFD-6CF3ACE090C9}"/>
                    </a:ext>
                  </a:extLst>
                </p:cNvPr>
                <p:cNvPicPr/>
                <p:nvPr/>
              </p:nvPicPr>
              <p:blipFill>
                <a:blip r:embed="rId115"/>
                <a:stretch>
                  <a:fillRect/>
                </a:stretch>
              </p:blipFill>
              <p:spPr>
                <a:xfrm>
                  <a:off x="9925773" y="3403507"/>
                  <a:ext cx="141840" cy="288720"/>
                </a:xfrm>
                <a:prstGeom prst="rect">
                  <a:avLst/>
                </a:prstGeom>
              </p:spPr>
            </p:pic>
          </mc:Fallback>
        </mc:AlternateContent>
        <mc:AlternateContent xmlns:mc="http://schemas.openxmlformats.org/markup-compatibility/2006" xmlns:p14="http://schemas.microsoft.com/office/powerpoint/2010/main">
          <mc:Choice Requires="p14">
            <p:contentPart p14:bwMode="auto" r:id="rId116">
              <p14:nvContentPartPr>
                <p14:cNvPr id="73" name="Freihand 72">
                  <a:extLst>
                    <a:ext uri="{FF2B5EF4-FFF2-40B4-BE49-F238E27FC236}">
                      <a16:creationId xmlns:a16="http://schemas.microsoft.com/office/drawing/2014/main" id="{DF82B15E-3EFF-46B6-8F18-6514A72AB0C7}"/>
                    </a:ext>
                  </a:extLst>
                </p14:cNvPr>
                <p14:cNvContentPartPr/>
                <p14:nvPr/>
              </p14:nvContentPartPr>
              <p14:xfrm>
                <a:off x="10094973" y="3415387"/>
                <a:ext cx="86760" cy="150120"/>
              </p14:xfrm>
            </p:contentPart>
          </mc:Choice>
          <mc:Fallback xmlns="">
            <p:pic>
              <p:nvPicPr>
                <p:cNvPr id="73" name="Freihand 72">
                  <a:extLst>
                    <a:ext uri="{FF2B5EF4-FFF2-40B4-BE49-F238E27FC236}">
                      <a16:creationId xmlns:a16="http://schemas.microsoft.com/office/drawing/2014/main" id="{DF82B15E-3EFF-46B6-8F18-6514A72AB0C7}"/>
                    </a:ext>
                  </a:extLst>
                </p:cNvPr>
                <p:cNvPicPr/>
                <p:nvPr/>
              </p:nvPicPr>
              <p:blipFill>
                <a:blip r:embed="rId117"/>
                <a:stretch>
                  <a:fillRect/>
                </a:stretch>
              </p:blipFill>
              <p:spPr>
                <a:xfrm>
                  <a:off x="10090653" y="3411067"/>
                  <a:ext cx="95400" cy="158760"/>
                </a:xfrm>
                <a:prstGeom prst="rect">
                  <a:avLst/>
                </a:prstGeom>
              </p:spPr>
            </p:pic>
          </mc:Fallback>
        </mc:AlternateContent>
        <mc:AlternateContent xmlns:mc="http://schemas.openxmlformats.org/markup-compatibility/2006" xmlns:p14="http://schemas.microsoft.com/office/powerpoint/2010/main">
          <mc:Choice Requires="p14">
            <p:contentPart p14:bwMode="auto" r:id="rId118">
              <p14:nvContentPartPr>
                <p14:cNvPr id="74" name="Freihand 73">
                  <a:extLst>
                    <a:ext uri="{FF2B5EF4-FFF2-40B4-BE49-F238E27FC236}">
                      <a16:creationId xmlns:a16="http://schemas.microsoft.com/office/drawing/2014/main" id="{4301FC55-5C17-47CD-AC38-00421AC9E0EF}"/>
                    </a:ext>
                  </a:extLst>
                </p14:cNvPr>
                <p14:cNvContentPartPr/>
                <p14:nvPr/>
              </p14:nvContentPartPr>
              <p14:xfrm>
                <a:off x="10202253" y="3356707"/>
                <a:ext cx="95760" cy="112320"/>
              </p14:xfrm>
            </p:contentPart>
          </mc:Choice>
          <mc:Fallback xmlns="">
            <p:pic>
              <p:nvPicPr>
                <p:cNvPr id="74" name="Freihand 73">
                  <a:extLst>
                    <a:ext uri="{FF2B5EF4-FFF2-40B4-BE49-F238E27FC236}">
                      <a16:creationId xmlns:a16="http://schemas.microsoft.com/office/drawing/2014/main" id="{4301FC55-5C17-47CD-AC38-00421AC9E0EF}"/>
                    </a:ext>
                  </a:extLst>
                </p:cNvPr>
                <p:cNvPicPr/>
                <p:nvPr/>
              </p:nvPicPr>
              <p:blipFill>
                <a:blip r:embed="rId119"/>
                <a:stretch>
                  <a:fillRect/>
                </a:stretch>
              </p:blipFill>
              <p:spPr>
                <a:xfrm>
                  <a:off x="10197933" y="3352387"/>
                  <a:ext cx="104400" cy="120960"/>
                </a:xfrm>
                <a:prstGeom prst="rect">
                  <a:avLst/>
                </a:prstGeom>
              </p:spPr>
            </p:pic>
          </mc:Fallback>
        </mc:AlternateContent>
        <mc:AlternateContent xmlns:mc="http://schemas.openxmlformats.org/markup-compatibility/2006" xmlns:p14="http://schemas.microsoft.com/office/powerpoint/2010/main">
          <mc:Choice Requires="p14">
            <p:contentPart p14:bwMode="auto" r:id="rId120">
              <p14:nvContentPartPr>
                <p14:cNvPr id="76" name="Freihand 75">
                  <a:extLst>
                    <a:ext uri="{FF2B5EF4-FFF2-40B4-BE49-F238E27FC236}">
                      <a16:creationId xmlns:a16="http://schemas.microsoft.com/office/drawing/2014/main" id="{6796929F-05B5-46EA-93D6-AA77B4C884E1}"/>
                    </a:ext>
                  </a:extLst>
                </p14:cNvPr>
                <p14:cNvContentPartPr/>
                <p14:nvPr/>
              </p14:nvContentPartPr>
              <p14:xfrm>
                <a:off x="10416453" y="3242947"/>
                <a:ext cx="63000" cy="113400"/>
              </p14:xfrm>
            </p:contentPart>
          </mc:Choice>
          <mc:Fallback xmlns="">
            <p:pic>
              <p:nvPicPr>
                <p:cNvPr id="76" name="Freihand 75">
                  <a:extLst>
                    <a:ext uri="{FF2B5EF4-FFF2-40B4-BE49-F238E27FC236}">
                      <a16:creationId xmlns:a16="http://schemas.microsoft.com/office/drawing/2014/main" id="{6796929F-05B5-46EA-93D6-AA77B4C884E1}"/>
                    </a:ext>
                  </a:extLst>
                </p:cNvPr>
                <p:cNvPicPr/>
                <p:nvPr/>
              </p:nvPicPr>
              <p:blipFill>
                <a:blip r:embed="rId121"/>
                <a:stretch>
                  <a:fillRect/>
                </a:stretch>
              </p:blipFill>
              <p:spPr>
                <a:xfrm>
                  <a:off x="10412133" y="3238627"/>
                  <a:ext cx="71640" cy="122040"/>
                </a:xfrm>
                <a:prstGeom prst="rect">
                  <a:avLst/>
                </a:prstGeom>
              </p:spPr>
            </p:pic>
          </mc:Fallback>
        </mc:AlternateContent>
        <mc:AlternateContent xmlns:mc="http://schemas.openxmlformats.org/markup-compatibility/2006" xmlns:p14="http://schemas.microsoft.com/office/powerpoint/2010/main">
          <mc:Choice Requires="p14">
            <p:contentPart p14:bwMode="auto" r:id="rId122">
              <p14:nvContentPartPr>
                <p14:cNvPr id="77" name="Freihand 76">
                  <a:extLst>
                    <a:ext uri="{FF2B5EF4-FFF2-40B4-BE49-F238E27FC236}">
                      <a16:creationId xmlns:a16="http://schemas.microsoft.com/office/drawing/2014/main" id="{B10C5918-734C-4DAF-ADD7-38BA553CFD7E}"/>
                    </a:ext>
                  </a:extLst>
                </p14:cNvPr>
                <p14:cNvContentPartPr/>
                <p14:nvPr/>
              </p14:nvContentPartPr>
              <p14:xfrm>
                <a:off x="10368933" y="3260947"/>
                <a:ext cx="104400" cy="39600"/>
              </p14:xfrm>
            </p:contentPart>
          </mc:Choice>
          <mc:Fallback xmlns="">
            <p:pic>
              <p:nvPicPr>
                <p:cNvPr id="77" name="Freihand 76">
                  <a:extLst>
                    <a:ext uri="{FF2B5EF4-FFF2-40B4-BE49-F238E27FC236}">
                      <a16:creationId xmlns:a16="http://schemas.microsoft.com/office/drawing/2014/main" id="{B10C5918-734C-4DAF-ADD7-38BA553CFD7E}"/>
                    </a:ext>
                  </a:extLst>
                </p:cNvPr>
                <p:cNvPicPr/>
                <p:nvPr/>
              </p:nvPicPr>
              <p:blipFill>
                <a:blip r:embed="rId123"/>
                <a:stretch>
                  <a:fillRect/>
                </a:stretch>
              </p:blipFill>
              <p:spPr>
                <a:xfrm>
                  <a:off x="10364613" y="3256627"/>
                  <a:ext cx="113040" cy="48240"/>
                </a:xfrm>
                <a:prstGeom prst="rect">
                  <a:avLst/>
                </a:prstGeom>
              </p:spPr>
            </p:pic>
          </mc:Fallback>
        </mc:AlternateContent>
        <mc:AlternateContent xmlns:mc="http://schemas.openxmlformats.org/markup-compatibility/2006" xmlns:p14="http://schemas.microsoft.com/office/powerpoint/2010/main">
          <mc:Choice Requires="p14">
            <p:contentPart p14:bwMode="auto" r:id="rId124">
              <p14:nvContentPartPr>
                <p14:cNvPr id="78" name="Freihand 77">
                  <a:extLst>
                    <a:ext uri="{FF2B5EF4-FFF2-40B4-BE49-F238E27FC236}">
                      <a16:creationId xmlns:a16="http://schemas.microsoft.com/office/drawing/2014/main" id="{4A7D26EF-DBD3-450D-83AB-A63816B4BBB6}"/>
                    </a:ext>
                  </a:extLst>
                </p14:cNvPr>
                <p14:cNvContentPartPr/>
                <p14:nvPr/>
              </p14:nvContentPartPr>
              <p14:xfrm>
                <a:off x="10555053" y="3144307"/>
                <a:ext cx="145800" cy="111600"/>
              </p14:xfrm>
            </p:contentPart>
          </mc:Choice>
          <mc:Fallback xmlns="">
            <p:pic>
              <p:nvPicPr>
                <p:cNvPr id="78" name="Freihand 77">
                  <a:extLst>
                    <a:ext uri="{FF2B5EF4-FFF2-40B4-BE49-F238E27FC236}">
                      <a16:creationId xmlns:a16="http://schemas.microsoft.com/office/drawing/2014/main" id="{4A7D26EF-DBD3-450D-83AB-A63816B4BBB6}"/>
                    </a:ext>
                  </a:extLst>
                </p:cNvPr>
                <p:cNvPicPr/>
                <p:nvPr/>
              </p:nvPicPr>
              <p:blipFill>
                <a:blip r:embed="rId125"/>
                <a:stretch>
                  <a:fillRect/>
                </a:stretch>
              </p:blipFill>
              <p:spPr>
                <a:xfrm>
                  <a:off x="10550733" y="3139987"/>
                  <a:ext cx="154440" cy="120240"/>
                </a:xfrm>
                <a:prstGeom prst="rect">
                  <a:avLst/>
                </a:prstGeom>
              </p:spPr>
            </p:pic>
          </mc:Fallback>
        </mc:AlternateContent>
        <mc:AlternateContent xmlns:mc="http://schemas.openxmlformats.org/markup-compatibility/2006" xmlns:p14="http://schemas.microsoft.com/office/powerpoint/2010/main">
          <mc:Choice Requires="p14">
            <p:contentPart p14:bwMode="auto" r:id="rId126">
              <p14:nvContentPartPr>
                <p14:cNvPr id="79" name="Freihand 78">
                  <a:extLst>
                    <a:ext uri="{FF2B5EF4-FFF2-40B4-BE49-F238E27FC236}">
                      <a16:creationId xmlns:a16="http://schemas.microsoft.com/office/drawing/2014/main" id="{070A9253-7A6E-4D59-BD25-7AC9D16049EE}"/>
                    </a:ext>
                  </a:extLst>
                </p14:cNvPr>
                <p14:cNvContentPartPr/>
                <p14:nvPr/>
              </p14:nvContentPartPr>
              <p14:xfrm>
                <a:off x="10843053" y="2949907"/>
                <a:ext cx="90360" cy="154800"/>
              </p14:xfrm>
            </p:contentPart>
          </mc:Choice>
          <mc:Fallback xmlns="">
            <p:pic>
              <p:nvPicPr>
                <p:cNvPr id="79" name="Freihand 78">
                  <a:extLst>
                    <a:ext uri="{FF2B5EF4-FFF2-40B4-BE49-F238E27FC236}">
                      <a16:creationId xmlns:a16="http://schemas.microsoft.com/office/drawing/2014/main" id="{070A9253-7A6E-4D59-BD25-7AC9D16049EE}"/>
                    </a:ext>
                  </a:extLst>
                </p:cNvPr>
                <p:cNvPicPr/>
                <p:nvPr/>
              </p:nvPicPr>
              <p:blipFill>
                <a:blip r:embed="rId127"/>
                <a:stretch>
                  <a:fillRect/>
                </a:stretch>
              </p:blipFill>
              <p:spPr>
                <a:xfrm>
                  <a:off x="10838733" y="2945587"/>
                  <a:ext cx="99000" cy="163440"/>
                </a:xfrm>
                <a:prstGeom prst="rect">
                  <a:avLst/>
                </a:prstGeom>
              </p:spPr>
            </p:pic>
          </mc:Fallback>
        </mc:AlternateContent>
        <mc:AlternateContent xmlns:mc="http://schemas.openxmlformats.org/markup-compatibility/2006" xmlns:p14="http://schemas.microsoft.com/office/powerpoint/2010/main">
          <mc:Choice Requires="p14">
            <p:contentPart p14:bwMode="auto" r:id="rId128">
              <p14:nvContentPartPr>
                <p14:cNvPr id="80" name="Freihand 79">
                  <a:extLst>
                    <a:ext uri="{FF2B5EF4-FFF2-40B4-BE49-F238E27FC236}">
                      <a16:creationId xmlns:a16="http://schemas.microsoft.com/office/drawing/2014/main" id="{E24EB1F6-A579-4498-B2E4-7047C7D12E90}"/>
                    </a:ext>
                  </a:extLst>
                </p14:cNvPr>
                <p14:cNvContentPartPr/>
                <p14:nvPr/>
              </p14:nvContentPartPr>
              <p14:xfrm>
                <a:off x="10843053" y="3062947"/>
                <a:ext cx="149400" cy="47880"/>
              </p14:xfrm>
            </p:contentPart>
          </mc:Choice>
          <mc:Fallback xmlns="">
            <p:pic>
              <p:nvPicPr>
                <p:cNvPr id="80" name="Freihand 79">
                  <a:extLst>
                    <a:ext uri="{FF2B5EF4-FFF2-40B4-BE49-F238E27FC236}">
                      <a16:creationId xmlns:a16="http://schemas.microsoft.com/office/drawing/2014/main" id="{E24EB1F6-A579-4498-B2E4-7047C7D12E90}"/>
                    </a:ext>
                  </a:extLst>
                </p:cNvPr>
                <p:cNvPicPr/>
                <p:nvPr/>
              </p:nvPicPr>
              <p:blipFill>
                <a:blip r:embed="rId129"/>
                <a:stretch>
                  <a:fillRect/>
                </a:stretch>
              </p:blipFill>
              <p:spPr>
                <a:xfrm>
                  <a:off x="10838733" y="3058627"/>
                  <a:ext cx="158040" cy="56520"/>
                </a:xfrm>
                <a:prstGeom prst="rect">
                  <a:avLst/>
                </a:prstGeom>
              </p:spPr>
            </p:pic>
          </mc:Fallback>
        </mc:AlternateContent>
        <mc:AlternateContent xmlns:mc="http://schemas.openxmlformats.org/markup-compatibility/2006" xmlns:p14="http://schemas.microsoft.com/office/powerpoint/2010/main">
          <mc:Choice Requires="p14">
            <p:contentPart p14:bwMode="auto" r:id="rId130">
              <p14:nvContentPartPr>
                <p14:cNvPr id="81" name="Freihand 80">
                  <a:extLst>
                    <a:ext uri="{FF2B5EF4-FFF2-40B4-BE49-F238E27FC236}">
                      <a16:creationId xmlns:a16="http://schemas.microsoft.com/office/drawing/2014/main" id="{66CA8501-75C2-4036-A842-107007297553}"/>
                    </a:ext>
                  </a:extLst>
                </p14:cNvPr>
                <p14:cNvContentPartPr/>
                <p14:nvPr/>
              </p14:nvContentPartPr>
              <p14:xfrm>
                <a:off x="10987053" y="2919307"/>
                <a:ext cx="187560" cy="84960"/>
              </p14:xfrm>
            </p:contentPart>
          </mc:Choice>
          <mc:Fallback xmlns="">
            <p:pic>
              <p:nvPicPr>
                <p:cNvPr id="81" name="Freihand 80">
                  <a:extLst>
                    <a:ext uri="{FF2B5EF4-FFF2-40B4-BE49-F238E27FC236}">
                      <a16:creationId xmlns:a16="http://schemas.microsoft.com/office/drawing/2014/main" id="{66CA8501-75C2-4036-A842-107007297553}"/>
                    </a:ext>
                  </a:extLst>
                </p:cNvPr>
                <p:cNvPicPr/>
                <p:nvPr/>
              </p:nvPicPr>
              <p:blipFill>
                <a:blip r:embed="rId131"/>
                <a:stretch>
                  <a:fillRect/>
                </a:stretch>
              </p:blipFill>
              <p:spPr>
                <a:xfrm>
                  <a:off x="10982733" y="2914987"/>
                  <a:ext cx="196200" cy="93600"/>
                </a:xfrm>
                <a:prstGeom prst="rect">
                  <a:avLst/>
                </a:prstGeom>
              </p:spPr>
            </p:pic>
          </mc:Fallback>
        </mc:AlternateContent>
        <mc:AlternateContent xmlns:mc="http://schemas.openxmlformats.org/markup-compatibility/2006" xmlns:p14="http://schemas.microsoft.com/office/powerpoint/2010/main">
          <mc:Choice Requires="p14">
            <p:contentPart p14:bwMode="auto" r:id="rId132">
              <p14:nvContentPartPr>
                <p14:cNvPr id="83" name="Freihand 82">
                  <a:extLst>
                    <a:ext uri="{FF2B5EF4-FFF2-40B4-BE49-F238E27FC236}">
                      <a16:creationId xmlns:a16="http://schemas.microsoft.com/office/drawing/2014/main" id="{14457445-E4F5-498D-8D3F-A3C1D841C26E}"/>
                    </a:ext>
                  </a:extLst>
                </p14:cNvPr>
                <p14:cNvContentPartPr/>
                <p14:nvPr/>
              </p14:nvContentPartPr>
              <p14:xfrm>
                <a:off x="9045213" y="3432667"/>
                <a:ext cx="510480" cy="641880"/>
              </p14:xfrm>
            </p:contentPart>
          </mc:Choice>
          <mc:Fallback xmlns="">
            <p:pic>
              <p:nvPicPr>
                <p:cNvPr id="83" name="Freihand 82">
                  <a:extLst>
                    <a:ext uri="{FF2B5EF4-FFF2-40B4-BE49-F238E27FC236}">
                      <a16:creationId xmlns:a16="http://schemas.microsoft.com/office/drawing/2014/main" id="{14457445-E4F5-498D-8D3F-A3C1D841C26E}"/>
                    </a:ext>
                  </a:extLst>
                </p:cNvPr>
                <p:cNvPicPr/>
                <p:nvPr/>
              </p:nvPicPr>
              <p:blipFill>
                <a:blip r:embed="rId133"/>
                <a:stretch>
                  <a:fillRect/>
                </a:stretch>
              </p:blipFill>
              <p:spPr>
                <a:xfrm>
                  <a:off x="9040893" y="3428347"/>
                  <a:ext cx="519120" cy="650520"/>
                </a:xfrm>
                <a:prstGeom prst="rect">
                  <a:avLst/>
                </a:prstGeom>
              </p:spPr>
            </p:pic>
          </mc:Fallback>
        </mc:AlternateContent>
        <mc:AlternateContent xmlns:mc="http://schemas.openxmlformats.org/markup-compatibility/2006" xmlns:p14="http://schemas.microsoft.com/office/powerpoint/2010/main">
          <mc:Choice Requires="p14">
            <p:contentPart p14:bwMode="auto" r:id="rId134">
              <p14:nvContentPartPr>
                <p14:cNvPr id="85" name="Freihand 84">
                  <a:extLst>
                    <a:ext uri="{FF2B5EF4-FFF2-40B4-BE49-F238E27FC236}">
                      <a16:creationId xmlns:a16="http://schemas.microsoft.com/office/drawing/2014/main" id="{311D5B54-4D7C-403A-921C-0BBD9A2F7108}"/>
                    </a:ext>
                  </a:extLst>
                </p14:cNvPr>
                <p14:cNvContentPartPr/>
                <p14:nvPr/>
              </p14:nvContentPartPr>
              <p14:xfrm>
                <a:off x="9425373" y="4010467"/>
                <a:ext cx="136080" cy="65520"/>
              </p14:xfrm>
            </p:contentPart>
          </mc:Choice>
          <mc:Fallback xmlns="">
            <p:pic>
              <p:nvPicPr>
                <p:cNvPr id="85" name="Freihand 84">
                  <a:extLst>
                    <a:ext uri="{FF2B5EF4-FFF2-40B4-BE49-F238E27FC236}">
                      <a16:creationId xmlns:a16="http://schemas.microsoft.com/office/drawing/2014/main" id="{311D5B54-4D7C-403A-921C-0BBD9A2F7108}"/>
                    </a:ext>
                  </a:extLst>
                </p:cNvPr>
                <p:cNvPicPr/>
                <p:nvPr/>
              </p:nvPicPr>
              <p:blipFill>
                <a:blip r:embed="rId135"/>
                <a:stretch>
                  <a:fillRect/>
                </a:stretch>
              </p:blipFill>
              <p:spPr>
                <a:xfrm>
                  <a:off x="9421053" y="4006147"/>
                  <a:ext cx="144720" cy="74160"/>
                </a:xfrm>
                <a:prstGeom prst="rect">
                  <a:avLst/>
                </a:prstGeom>
              </p:spPr>
            </p:pic>
          </mc:Fallback>
        </mc:AlternateContent>
        <mc:AlternateContent xmlns:mc="http://schemas.openxmlformats.org/markup-compatibility/2006" xmlns:p14="http://schemas.microsoft.com/office/powerpoint/2010/main">
          <mc:Choice Requires="p14">
            <p:contentPart p14:bwMode="auto" r:id="rId136">
              <p14:nvContentPartPr>
                <p14:cNvPr id="86" name="Freihand 85">
                  <a:extLst>
                    <a:ext uri="{FF2B5EF4-FFF2-40B4-BE49-F238E27FC236}">
                      <a16:creationId xmlns:a16="http://schemas.microsoft.com/office/drawing/2014/main" id="{182084EC-825D-498C-90A0-C756B1E636CE}"/>
                    </a:ext>
                  </a:extLst>
                </p14:cNvPr>
                <p14:cNvContentPartPr/>
                <p14:nvPr/>
              </p14:nvContentPartPr>
              <p14:xfrm>
                <a:off x="9549213" y="3969787"/>
                <a:ext cx="21600" cy="264960"/>
              </p14:xfrm>
            </p:contentPart>
          </mc:Choice>
          <mc:Fallback xmlns="">
            <p:pic>
              <p:nvPicPr>
                <p:cNvPr id="86" name="Freihand 85">
                  <a:extLst>
                    <a:ext uri="{FF2B5EF4-FFF2-40B4-BE49-F238E27FC236}">
                      <a16:creationId xmlns:a16="http://schemas.microsoft.com/office/drawing/2014/main" id="{182084EC-825D-498C-90A0-C756B1E636CE}"/>
                    </a:ext>
                  </a:extLst>
                </p:cNvPr>
                <p:cNvPicPr/>
                <p:nvPr/>
              </p:nvPicPr>
              <p:blipFill>
                <a:blip r:embed="rId137"/>
                <a:stretch>
                  <a:fillRect/>
                </a:stretch>
              </p:blipFill>
              <p:spPr>
                <a:xfrm>
                  <a:off x="9544893" y="3965467"/>
                  <a:ext cx="30240" cy="273600"/>
                </a:xfrm>
                <a:prstGeom prst="rect">
                  <a:avLst/>
                </a:prstGeom>
              </p:spPr>
            </p:pic>
          </mc:Fallback>
        </mc:AlternateContent>
        <mc:AlternateContent xmlns:mc="http://schemas.openxmlformats.org/markup-compatibility/2006" xmlns:p14="http://schemas.microsoft.com/office/powerpoint/2010/main">
          <mc:Choice Requires="p14">
            <p:contentPart p14:bwMode="auto" r:id="rId138">
              <p14:nvContentPartPr>
                <p14:cNvPr id="87" name="Freihand 86">
                  <a:extLst>
                    <a:ext uri="{FF2B5EF4-FFF2-40B4-BE49-F238E27FC236}">
                      <a16:creationId xmlns:a16="http://schemas.microsoft.com/office/drawing/2014/main" id="{A3B8F064-86E0-4C0C-A600-C9B1A692B175}"/>
                    </a:ext>
                  </a:extLst>
                </p14:cNvPr>
                <p14:cNvContentPartPr/>
                <p14:nvPr/>
              </p14:nvContentPartPr>
              <p14:xfrm>
                <a:off x="6741573" y="4139347"/>
                <a:ext cx="2559240" cy="1438920"/>
              </p14:xfrm>
            </p:contentPart>
          </mc:Choice>
          <mc:Fallback xmlns="">
            <p:pic>
              <p:nvPicPr>
                <p:cNvPr id="87" name="Freihand 86">
                  <a:extLst>
                    <a:ext uri="{FF2B5EF4-FFF2-40B4-BE49-F238E27FC236}">
                      <a16:creationId xmlns:a16="http://schemas.microsoft.com/office/drawing/2014/main" id="{A3B8F064-86E0-4C0C-A600-C9B1A692B175}"/>
                    </a:ext>
                  </a:extLst>
                </p:cNvPr>
                <p:cNvPicPr/>
                <p:nvPr/>
              </p:nvPicPr>
              <p:blipFill>
                <a:blip r:embed="rId139"/>
                <a:stretch>
                  <a:fillRect/>
                </a:stretch>
              </p:blipFill>
              <p:spPr>
                <a:xfrm>
                  <a:off x="6737253" y="4135027"/>
                  <a:ext cx="2567880" cy="1447560"/>
                </a:xfrm>
                <a:prstGeom prst="rect">
                  <a:avLst/>
                </a:prstGeom>
              </p:spPr>
            </p:pic>
          </mc:Fallback>
        </mc:AlternateContent>
        <mc:AlternateContent xmlns:mc="http://schemas.openxmlformats.org/markup-compatibility/2006" xmlns:p14="http://schemas.microsoft.com/office/powerpoint/2010/main">
          <mc:Choice Requires="p14">
            <p:contentPart p14:bwMode="auto" r:id="rId140">
              <p14:nvContentPartPr>
                <p14:cNvPr id="88" name="Freihand 87">
                  <a:extLst>
                    <a:ext uri="{FF2B5EF4-FFF2-40B4-BE49-F238E27FC236}">
                      <a16:creationId xmlns:a16="http://schemas.microsoft.com/office/drawing/2014/main" id="{1A090F8C-D7E1-45ED-95F3-F6DBD759842A}"/>
                    </a:ext>
                  </a:extLst>
                </p14:cNvPr>
                <p14:cNvContentPartPr/>
                <p14:nvPr/>
              </p14:nvContentPartPr>
              <p14:xfrm>
                <a:off x="6720693" y="5417707"/>
                <a:ext cx="261720" cy="273600"/>
              </p14:xfrm>
            </p:contentPart>
          </mc:Choice>
          <mc:Fallback xmlns="">
            <p:pic>
              <p:nvPicPr>
                <p:cNvPr id="88" name="Freihand 87">
                  <a:extLst>
                    <a:ext uri="{FF2B5EF4-FFF2-40B4-BE49-F238E27FC236}">
                      <a16:creationId xmlns:a16="http://schemas.microsoft.com/office/drawing/2014/main" id="{1A090F8C-D7E1-45ED-95F3-F6DBD759842A}"/>
                    </a:ext>
                  </a:extLst>
                </p:cNvPr>
                <p:cNvPicPr/>
                <p:nvPr/>
              </p:nvPicPr>
              <p:blipFill>
                <a:blip r:embed="rId141"/>
                <a:stretch>
                  <a:fillRect/>
                </a:stretch>
              </p:blipFill>
              <p:spPr>
                <a:xfrm>
                  <a:off x="6716373" y="5413387"/>
                  <a:ext cx="270360" cy="282240"/>
                </a:xfrm>
                <a:prstGeom prst="rect">
                  <a:avLst/>
                </a:prstGeom>
              </p:spPr>
            </p:pic>
          </mc:Fallback>
        </mc:AlternateContent>
        <mc:AlternateContent xmlns:mc="http://schemas.openxmlformats.org/markup-compatibility/2006" xmlns:p14="http://schemas.microsoft.com/office/powerpoint/2010/main">
          <mc:Choice Requires="p14">
            <p:contentPart p14:bwMode="auto" r:id="rId142">
              <p14:nvContentPartPr>
                <p14:cNvPr id="90" name="Freihand 89">
                  <a:extLst>
                    <a:ext uri="{FF2B5EF4-FFF2-40B4-BE49-F238E27FC236}">
                      <a16:creationId xmlns:a16="http://schemas.microsoft.com/office/drawing/2014/main" id="{979A5034-2A5F-47EB-9B13-EEBCA1D43E4B}"/>
                    </a:ext>
                  </a:extLst>
                </p14:cNvPr>
                <p14:cNvContentPartPr/>
                <p14:nvPr/>
              </p14:nvContentPartPr>
              <p14:xfrm>
                <a:off x="10662333" y="2762707"/>
                <a:ext cx="642600" cy="483840"/>
              </p14:xfrm>
            </p:contentPart>
          </mc:Choice>
          <mc:Fallback xmlns="">
            <p:pic>
              <p:nvPicPr>
                <p:cNvPr id="90" name="Freihand 89">
                  <a:extLst>
                    <a:ext uri="{FF2B5EF4-FFF2-40B4-BE49-F238E27FC236}">
                      <a16:creationId xmlns:a16="http://schemas.microsoft.com/office/drawing/2014/main" id="{979A5034-2A5F-47EB-9B13-EEBCA1D43E4B}"/>
                    </a:ext>
                  </a:extLst>
                </p:cNvPr>
                <p:cNvPicPr/>
                <p:nvPr/>
              </p:nvPicPr>
              <p:blipFill>
                <a:blip r:embed="rId143"/>
                <a:stretch>
                  <a:fillRect/>
                </a:stretch>
              </p:blipFill>
              <p:spPr>
                <a:xfrm>
                  <a:off x="10658013" y="2758387"/>
                  <a:ext cx="651240" cy="492480"/>
                </a:xfrm>
                <a:prstGeom prst="rect">
                  <a:avLst/>
                </a:prstGeom>
              </p:spPr>
            </p:pic>
          </mc:Fallback>
        </mc:AlternateContent>
        <mc:AlternateContent xmlns:mc="http://schemas.openxmlformats.org/markup-compatibility/2006" xmlns:p14="http://schemas.microsoft.com/office/powerpoint/2010/main">
          <mc:Choice Requires="p14">
            <p:contentPart p14:bwMode="auto" r:id="rId144">
              <p14:nvContentPartPr>
                <p14:cNvPr id="91" name="Freihand 90">
                  <a:extLst>
                    <a:ext uri="{FF2B5EF4-FFF2-40B4-BE49-F238E27FC236}">
                      <a16:creationId xmlns:a16="http://schemas.microsoft.com/office/drawing/2014/main" id="{02469582-5A22-4674-B8CE-0365F6532804}"/>
                    </a:ext>
                  </a:extLst>
                </p14:cNvPr>
                <p14:cNvContentPartPr/>
                <p14:nvPr/>
              </p14:nvContentPartPr>
              <p14:xfrm>
                <a:off x="7857573" y="3039547"/>
                <a:ext cx="3353760" cy="2602080"/>
              </p14:xfrm>
            </p:contentPart>
          </mc:Choice>
          <mc:Fallback xmlns="">
            <p:pic>
              <p:nvPicPr>
                <p:cNvPr id="91" name="Freihand 90">
                  <a:extLst>
                    <a:ext uri="{FF2B5EF4-FFF2-40B4-BE49-F238E27FC236}">
                      <a16:creationId xmlns:a16="http://schemas.microsoft.com/office/drawing/2014/main" id="{02469582-5A22-4674-B8CE-0365F6532804}"/>
                    </a:ext>
                  </a:extLst>
                </p:cNvPr>
                <p:cNvPicPr/>
                <p:nvPr/>
              </p:nvPicPr>
              <p:blipFill>
                <a:blip r:embed="rId145"/>
                <a:stretch>
                  <a:fillRect/>
                </a:stretch>
              </p:blipFill>
              <p:spPr>
                <a:xfrm>
                  <a:off x="7853253" y="3035227"/>
                  <a:ext cx="3362400" cy="2610720"/>
                </a:xfrm>
                <a:prstGeom prst="rect">
                  <a:avLst/>
                </a:prstGeom>
              </p:spPr>
            </p:pic>
          </mc:Fallback>
        </mc:AlternateContent>
        <mc:AlternateContent xmlns:mc="http://schemas.openxmlformats.org/markup-compatibility/2006" xmlns:p14="http://schemas.microsoft.com/office/powerpoint/2010/main">
          <mc:Choice Requires="p14">
            <p:contentPart p14:bwMode="auto" r:id="rId146">
              <p14:nvContentPartPr>
                <p14:cNvPr id="92" name="Freihand 91">
                  <a:extLst>
                    <a:ext uri="{FF2B5EF4-FFF2-40B4-BE49-F238E27FC236}">
                      <a16:creationId xmlns:a16="http://schemas.microsoft.com/office/drawing/2014/main" id="{01727A07-708B-4649-8AB5-2EC991FB4EAE}"/>
                    </a:ext>
                  </a:extLst>
                </p14:cNvPr>
                <p14:cNvContentPartPr/>
                <p14:nvPr/>
              </p14:nvContentPartPr>
              <p14:xfrm>
                <a:off x="7793133" y="5488987"/>
                <a:ext cx="324360" cy="204840"/>
              </p14:xfrm>
            </p:contentPart>
          </mc:Choice>
          <mc:Fallback xmlns="">
            <p:pic>
              <p:nvPicPr>
                <p:cNvPr id="92" name="Freihand 91">
                  <a:extLst>
                    <a:ext uri="{FF2B5EF4-FFF2-40B4-BE49-F238E27FC236}">
                      <a16:creationId xmlns:a16="http://schemas.microsoft.com/office/drawing/2014/main" id="{01727A07-708B-4649-8AB5-2EC991FB4EAE}"/>
                    </a:ext>
                  </a:extLst>
                </p:cNvPr>
                <p:cNvPicPr/>
                <p:nvPr/>
              </p:nvPicPr>
              <p:blipFill>
                <a:blip r:embed="rId147"/>
                <a:stretch>
                  <a:fillRect/>
                </a:stretch>
              </p:blipFill>
              <p:spPr>
                <a:xfrm>
                  <a:off x="7788813" y="5484667"/>
                  <a:ext cx="333000" cy="213480"/>
                </a:xfrm>
                <a:prstGeom prst="rect">
                  <a:avLst/>
                </a:prstGeom>
              </p:spPr>
            </p:pic>
          </mc:Fallback>
        </mc:AlternateContent>
      </p:grpSp>
    </p:spTree>
    <p:extLst>
      <p:ext uri="{BB962C8B-B14F-4D97-AF65-F5344CB8AC3E}">
        <p14:creationId xmlns:p14="http://schemas.microsoft.com/office/powerpoint/2010/main" val="5291567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extfeld 1"/>
              <p:cNvSpPr txBox="1"/>
              <p:nvPr/>
            </p:nvSpPr>
            <p:spPr>
              <a:xfrm>
                <a:off x="35512" y="1056445"/>
                <a:ext cx="8944168" cy="4785064"/>
              </a:xfrm>
              <a:prstGeom prst="rect">
                <a:avLst/>
              </a:prstGeom>
              <a:noFill/>
            </p:spPr>
            <p:txBody>
              <a:bodyPr wrap="square" rtlCol="0">
                <a:noAutofit/>
              </a:bodyPr>
              <a:lstStyle/>
              <a:p>
                <a:r>
                  <a:rPr lang="de-DE" sz="2400" dirty="0"/>
                  <a:t>How to calculate a regression line </a:t>
                </a:r>
                <a14:m>
                  <m:oMath xmlns:m="http://schemas.openxmlformats.org/officeDocument/2006/math">
                    <m:acc>
                      <m:accPr>
                        <m:chr m:val="̂"/>
                        <m:ctrlPr>
                          <a:rPr lang="de-DE" sz="2400" i="1">
                            <a:latin typeface="Cambria Math" panose="02040503050406030204" pitchFamily="18" charset="0"/>
                          </a:rPr>
                        </m:ctrlPr>
                      </m:accPr>
                      <m:e>
                        <m:r>
                          <a:rPr lang="de-DE" sz="2400" i="1">
                            <a:latin typeface="Cambria Math"/>
                          </a:rPr>
                          <m:t>𝑦</m:t>
                        </m:r>
                      </m:e>
                    </m:acc>
                    <m:r>
                      <a:rPr lang="de-DE" sz="2400" i="1" baseline="-25000">
                        <a:latin typeface="Cambria Math"/>
                      </a:rPr>
                      <m:t>𝑖</m:t>
                    </m:r>
                    <m:r>
                      <a:rPr lang="de-DE" sz="2400" i="1">
                        <a:latin typeface="Cambria Math"/>
                      </a:rPr>
                      <m:t>=</m:t>
                    </m:r>
                    <m:r>
                      <m:rPr>
                        <m:sty m:val="p"/>
                      </m:rPr>
                      <a:rPr lang="de-DE" sz="2400">
                        <a:latin typeface="Cambria Math"/>
                      </a:rPr>
                      <m:t>a</m:t>
                    </m:r>
                    <m:r>
                      <a:rPr lang="de-DE" sz="2400">
                        <a:latin typeface="Cambria Math"/>
                      </a:rPr>
                      <m:t>+</m:t>
                    </m:r>
                    <m:r>
                      <m:rPr>
                        <m:sty m:val="p"/>
                      </m:rPr>
                      <a:rPr lang="de-DE" sz="2400">
                        <a:latin typeface="Cambria Math"/>
                      </a:rPr>
                      <m:t>bx</m:t>
                    </m:r>
                  </m:oMath>
                </a14:m>
                <a:r>
                  <a:rPr lang="de-DE" sz="2400" baseline="-25000" dirty="0"/>
                  <a:t>i</a:t>
                </a:r>
                <a:r>
                  <a:rPr lang="de-DE" sz="2400" dirty="0"/>
                  <a:t>?</a:t>
                </a:r>
              </a:p>
              <a:p>
                <a:r>
                  <a:rPr lang="de-DE" sz="2400" dirty="0"/>
                  <a:t>              </a:t>
                </a:r>
              </a:p>
              <a:p>
                <a:r>
                  <a:rPr lang="de-DE" sz="2400" dirty="0"/>
                  <a:t>The </a:t>
                </a:r>
                <a:r>
                  <a:rPr lang="de-DE" sz="2400" dirty="0" err="1"/>
                  <a:t>coefficients</a:t>
                </a:r>
                <a:r>
                  <a:rPr lang="de-DE" sz="2400" dirty="0"/>
                  <a:t> a and b </a:t>
                </a:r>
                <a:r>
                  <a:rPr lang="de-DE" sz="2400" dirty="0" err="1"/>
                  <a:t>has</a:t>
                </a:r>
                <a:r>
                  <a:rPr lang="de-DE" sz="2400" dirty="0"/>
                  <a:t> </a:t>
                </a:r>
                <a:r>
                  <a:rPr lang="de-DE" sz="2400" dirty="0" err="1"/>
                  <a:t>be</a:t>
                </a:r>
                <a:r>
                  <a:rPr lang="de-DE" sz="2400" dirty="0"/>
                  <a:t> </a:t>
                </a:r>
                <a:r>
                  <a:rPr lang="de-DE" sz="2400" dirty="0" err="1"/>
                  <a:t>calculated</a:t>
                </a:r>
                <a:r>
                  <a:rPr lang="de-DE" sz="2400" dirty="0"/>
                  <a:t> </a:t>
                </a:r>
                <a:r>
                  <a:rPr lang="de-DE" sz="2400" dirty="0" err="1"/>
                  <a:t>from</a:t>
                </a:r>
                <a:r>
                  <a:rPr lang="de-DE" sz="2400" dirty="0"/>
                  <a:t> </a:t>
                </a:r>
                <a:r>
                  <a:rPr lang="de-DE" sz="2400" dirty="0" err="1"/>
                  <a:t>the</a:t>
                </a:r>
                <a:r>
                  <a:rPr lang="de-DE" sz="2400" dirty="0"/>
                  <a:t> </a:t>
                </a:r>
                <a:r>
                  <a:rPr lang="de-DE" sz="2400" dirty="0" err="1"/>
                  <a:t>collected</a:t>
                </a:r>
                <a:r>
                  <a:rPr lang="de-DE" sz="2400" dirty="0"/>
                  <a:t> </a:t>
                </a:r>
                <a:r>
                  <a:rPr lang="de-DE" sz="2400" dirty="0" err="1"/>
                  <a:t>data</a:t>
                </a:r>
                <a:r>
                  <a:rPr lang="de-DE" sz="2400" dirty="0"/>
                  <a:t>.</a:t>
                </a:r>
              </a:p>
              <a:p>
                <a:endParaRPr lang="de-DE" sz="2400" dirty="0"/>
              </a:p>
              <a:p>
                <a14:m>
                  <m:oMath xmlns:m="http://schemas.openxmlformats.org/officeDocument/2006/math">
                    <m:acc>
                      <m:accPr>
                        <m:chr m:val="̂"/>
                        <m:ctrlPr>
                          <a:rPr lang="de-DE" sz="2400" i="1">
                            <a:latin typeface="Cambria Math" panose="02040503050406030204" pitchFamily="18" charset="0"/>
                          </a:rPr>
                        </m:ctrlPr>
                      </m:accPr>
                      <m:e>
                        <m:r>
                          <a:rPr lang="de-DE" sz="2400" i="1">
                            <a:latin typeface="Cambria Math"/>
                          </a:rPr>
                          <m:t>𝑦</m:t>
                        </m:r>
                      </m:e>
                    </m:acc>
                    <m:r>
                      <a:rPr lang="de-DE" sz="2400" i="1" baseline="-25000">
                        <a:latin typeface="Cambria Math"/>
                      </a:rPr>
                      <m:t>𝑖</m:t>
                    </m:r>
                  </m:oMath>
                </a14:m>
                <a:r>
                  <a:rPr lang="de-DE" sz="2400" dirty="0"/>
                  <a:t>  		Value on </a:t>
                </a:r>
                <a:r>
                  <a:rPr lang="de-DE" sz="2400" dirty="0" err="1"/>
                  <a:t>the</a:t>
                </a:r>
                <a:r>
                  <a:rPr lang="de-DE" sz="2400" dirty="0"/>
                  <a:t> </a:t>
                </a:r>
                <a:r>
                  <a:rPr lang="de-DE" sz="2400" dirty="0" err="1"/>
                  <a:t>regression</a:t>
                </a:r>
                <a:r>
                  <a:rPr lang="de-DE" sz="2400" dirty="0"/>
                  <a:t> </a:t>
                </a:r>
                <a:r>
                  <a:rPr lang="de-DE" sz="2400" dirty="0" err="1"/>
                  <a:t>line</a:t>
                </a:r>
                <a:endParaRPr lang="de-DE" sz="2400" dirty="0"/>
              </a:p>
              <a:p>
                <a14:m>
                  <m:oMath xmlns:m="http://schemas.openxmlformats.org/officeDocument/2006/math">
                    <m:r>
                      <a:rPr lang="de-DE" sz="2400" i="1">
                        <a:latin typeface="Cambria Math"/>
                      </a:rPr>
                      <m:t>𝑦</m:t>
                    </m:r>
                    <m:r>
                      <a:rPr lang="de-DE" sz="2400" i="1" baseline="-25000">
                        <a:latin typeface="Cambria Math"/>
                      </a:rPr>
                      <m:t>𝑖</m:t>
                    </m:r>
                  </m:oMath>
                </a14:m>
                <a:r>
                  <a:rPr lang="de-DE" sz="2400" dirty="0"/>
                  <a:t>		</a:t>
                </a:r>
                <a:r>
                  <a:rPr lang="de-DE" sz="2400" dirty="0" err="1"/>
                  <a:t>collected</a:t>
                </a:r>
                <a:r>
                  <a:rPr lang="de-DE" sz="2400" dirty="0"/>
                  <a:t> </a:t>
                </a:r>
                <a:r>
                  <a:rPr lang="de-DE" sz="2400" dirty="0" err="1"/>
                  <a:t>data</a:t>
                </a:r>
                <a:r>
                  <a:rPr lang="de-DE" sz="2400" dirty="0"/>
                  <a:t> </a:t>
                </a:r>
                <a:r>
                  <a:rPr lang="de-DE" sz="2400" dirty="0" err="1"/>
                  <a:t>point</a:t>
                </a:r>
                <a:endParaRPr lang="de-DE" sz="2400" dirty="0"/>
              </a:p>
              <a:p>
                <a14:m>
                  <m:oMath xmlns:m="http://schemas.openxmlformats.org/officeDocument/2006/math">
                    <m:r>
                      <m:rPr>
                        <m:sty m:val="p"/>
                      </m:rPr>
                      <a:rPr lang="el-GR" sz="2400" i="1">
                        <a:latin typeface="Cambria Math" panose="02040503050406030204" pitchFamily="18" charset="0"/>
                        <a:ea typeface="Cambria Math" panose="02040503050406030204" pitchFamily="18" charset="0"/>
                      </a:rPr>
                      <m:t>ε</m:t>
                    </m:r>
                    <m:r>
                      <a:rPr lang="de-DE" sz="2400" i="1" baseline="-25000">
                        <a:latin typeface="Cambria Math"/>
                      </a:rPr>
                      <m:t>𝑖</m:t>
                    </m:r>
                    <m:r>
                      <a:rPr lang="de-DE" sz="2400" i="1">
                        <a:latin typeface="Cambria Math"/>
                      </a:rPr>
                      <m:t>=</m:t>
                    </m:r>
                  </m:oMath>
                </a14:m>
                <a:r>
                  <a:rPr lang="de-DE" sz="2400" dirty="0"/>
                  <a:t> </a:t>
                </a:r>
                <a14:m>
                  <m:oMath xmlns:m="http://schemas.openxmlformats.org/officeDocument/2006/math">
                    <m:r>
                      <a:rPr lang="de-DE" sz="2400" i="1">
                        <a:latin typeface="Cambria Math"/>
                      </a:rPr>
                      <m:t>𝑦</m:t>
                    </m:r>
                    <m:r>
                      <a:rPr lang="de-DE" sz="2400" i="1" baseline="-25000">
                        <a:latin typeface="Cambria Math"/>
                      </a:rPr>
                      <m:t>𝑖</m:t>
                    </m:r>
                    <m:r>
                      <a:rPr lang="de-DE" sz="2400" i="1" baseline="-25000">
                        <a:latin typeface="Cambria Math"/>
                      </a:rPr>
                      <m:t> </m:t>
                    </m:r>
                  </m:oMath>
                </a14:m>
                <a:r>
                  <a:rPr lang="de-DE" sz="2400" dirty="0"/>
                  <a:t>- </a:t>
                </a:r>
                <a14:m>
                  <m:oMath xmlns:m="http://schemas.openxmlformats.org/officeDocument/2006/math">
                    <m:acc>
                      <m:accPr>
                        <m:chr m:val="̂"/>
                        <m:ctrlPr>
                          <a:rPr lang="de-DE" sz="2400" i="1">
                            <a:latin typeface="Cambria Math" panose="02040503050406030204" pitchFamily="18" charset="0"/>
                          </a:rPr>
                        </m:ctrlPr>
                      </m:accPr>
                      <m:e>
                        <m:r>
                          <a:rPr lang="de-DE" sz="2400" i="1">
                            <a:latin typeface="Cambria Math"/>
                          </a:rPr>
                          <m:t>𝑦</m:t>
                        </m:r>
                      </m:e>
                    </m:acc>
                    <m:r>
                      <a:rPr lang="de-DE" sz="2400" i="1" baseline="-25000">
                        <a:latin typeface="Cambria Math"/>
                      </a:rPr>
                      <m:t>𝑖</m:t>
                    </m:r>
                  </m:oMath>
                </a14:m>
                <a:r>
                  <a:rPr lang="de-DE" sz="2400" dirty="0"/>
                  <a:t>	</a:t>
                </a:r>
                <a:r>
                  <a:rPr lang="de-DE" sz="2400" dirty="0" err="1"/>
                  <a:t>Difference</a:t>
                </a:r>
                <a:r>
                  <a:rPr lang="de-DE" sz="2400" dirty="0"/>
                  <a:t> </a:t>
                </a:r>
                <a:r>
                  <a:rPr lang="de-DE" sz="2400" dirty="0" err="1"/>
                  <a:t>between</a:t>
                </a:r>
                <a:r>
                  <a:rPr lang="de-DE" sz="2400" dirty="0"/>
                  <a:t> </a:t>
                </a:r>
                <a:r>
                  <a:rPr lang="de-DE" sz="2400" dirty="0" err="1"/>
                  <a:t>the</a:t>
                </a:r>
                <a:r>
                  <a:rPr lang="de-DE" sz="2400" dirty="0"/>
                  <a:t> </a:t>
                </a:r>
                <a:r>
                  <a:rPr lang="de-DE" sz="2400" dirty="0" err="1"/>
                  <a:t>data</a:t>
                </a:r>
                <a:r>
                  <a:rPr lang="de-DE" sz="2400" dirty="0"/>
                  <a:t> </a:t>
                </a:r>
                <a:r>
                  <a:rPr lang="de-DE" sz="2400" dirty="0" err="1"/>
                  <a:t>point</a:t>
                </a:r>
                <a:r>
                  <a:rPr lang="de-DE" sz="2400" dirty="0"/>
                  <a:t> and </a:t>
                </a:r>
                <a:r>
                  <a:rPr lang="de-DE" sz="2400" dirty="0" err="1"/>
                  <a:t>the</a:t>
                </a:r>
                <a:r>
                  <a:rPr lang="de-DE" sz="2400" dirty="0"/>
                  <a:t> </a:t>
                </a:r>
                <a:r>
                  <a:rPr lang="de-DE" sz="2400" dirty="0" err="1"/>
                  <a:t>theoretical</a:t>
                </a:r>
                <a:r>
                  <a:rPr lang="de-DE" sz="2400" dirty="0"/>
                  <a:t> 		</a:t>
                </a:r>
                <a:r>
                  <a:rPr lang="de-DE" sz="2400" dirty="0" err="1"/>
                  <a:t>value</a:t>
                </a:r>
                <a:r>
                  <a:rPr lang="de-DE" sz="2400" dirty="0"/>
                  <a:t> on </a:t>
                </a:r>
                <a:r>
                  <a:rPr lang="de-DE" sz="2400" dirty="0" err="1"/>
                  <a:t>the</a:t>
                </a:r>
                <a:r>
                  <a:rPr lang="de-DE" sz="2400" dirty="0"/>
                  <a:t> </a:t>
                </a:r>
                <a:r>
                  <a:rPr lang="de-DE" sz="2400" dirty="0" err="1"/>
                  <a:t>regression</a:t>
                </a:r>
                <a:r>
                  <a:rPr lang="de-DE" sz="2400" dirty="0"/>
                  <a:t> </a:t>
                </a:r>
                <a:r>
                  <a:rPr lang="de-DE" sz="2400" dirty="0" err="1"/>
                  <a:t>line</a:t>
                </a:r>
                <a:endParaRPr lang="de-DE" sz="2400" dirty="0"/>
              </a:p>
              <a:p>
                <a:endParaRPr lang="de-DE" sz="2400" dirty="0"/>
              </a:p>
              <a:p>
                <a:endParaRPr lang="de-DE" sz="2400" dirty="0"/>
              </a:p>
              <a:p>
                <a:r>
                  <a:rPr lang="de-DE" sz="2400" dirty="0" err="1"/>
                  <a:t>Determine</a:t>
                </a:r>
                <a:r>
                  <a:rPr lang="de-DE" sz="2400" dirty="0"/>
                  <a:t> a and b such, </a:t>
                </a:r>
                <a:r>
                  <a:rPr lang="de-DE" sz="2400" dirty="0" err="1"/>
                  <a:t>that</a:t>
                </a:r>
                <a:r>
                  <a:rPr lang="de-DE" sz="2400" dirty="0"/>
                  <a:t> </a:t>
                </a:r>
                <a:r>
                  <a:rPr lang="de-DE" sz="2400" dirty="0" err="1"/>
                  <a:t>the</a:t>
                </a:r>
                <a:r>
                  <a:rPr lang="de-DE" sz="2400" dirty="0"/>
                  <a:t> </a:t>
                </a:r>
                <a:r>
                  <a:rPr lang="de-DE" sz="2400" dirty="0" err="1"/>
                  <a:t>sum</a:t>
                </a:r>
                <a:r>
                  <a:rPr lang="de-DE" sz="2400" dirty="0"/>
                  <a:t> </a:t>
                </a:r>
                <a:r>
                  <a:rPr lang="de-DE" sz="2400" dirty="0" err="1"/>
                  <a:t>of</a:t>
                </a:r>
                <a:r>
                  <a:rPr lang="de-DE" sz="2400" dirty="0"/>
                  <a:t> all </a:t>
                </a:r>
                <a:r>
                  <a:rPr lang="de-DE" sz="2400" dirty="0" err="1"/>
                  <a:t>quadratic</a:t>
                </a:r>
                <a:r>
                  <a:rPr lang="de-DE" sz="2400" dirty="0"/>
                  <a:t> </a:t>
                </a:r>
                <a:r>
                  <a:rPr lang="de-DE" sz="2400" dirty="0" err="1"/>
                  <a:t>differences</a:t>
                </a:r>
                <a:r>
                  <a:rPr lang="de-DE" sz="2400" dirty="0"/>
                  <a:t> </a:t>
                </a:r>
                <a14:m>
                  <m:oMath xmlns:m="http://schemas.openxmlformats.org/officeDocument/2006/math">
                    <m:sSubSup>
                      <m:sSubSupPr>
                        <m:ctrlPr>
                          <a:rPr lang="el-GR" sz="2400" i="1">
                            <a:latin typeface="Cambria Math" panose="02040503050406030204" pitchFamily="18" charset="0"/>
                            <a:ea typeface="Cambria Math" panose="02040503050406030204" pitchFamily="18" charset="0"/>
                          </a:rPr>
                        </m:ctrlPr>
                      </m:sSubSupPr>
                      <m:e>
                        <m:r>
                          <m:rPr>
                            <m:sty m:val="p"/>
                          </m:rPr>
                          <a:rPr lang="el-GR" sz="2400" i="1">
                            <a:latin typeface="Cambria Math" panose="02040503050406030204" pitchFamily="18" charset="0"/>
                            <a:ea typeface="Cambria Math" panose="02040503050406030204" pitchFamily="18" charset="0"/>
                          </a:rPr>
                          <m:t>ε</m:t>
                        </m:r>
                      </m:e>
                      <m:sub>
                        <m:r>
                          <a:rPr lang="de-DE" sz="2400" i="1">
                            <a:latin typeface="Cambria Math" panose="02040503050406030204" pitchFamily="18" charset="0"/>
                            <a:ea typeface="Cambria Math" panose="02040503050406030204" pitchFamily="18" charset="0"/>
                          </a:rPr>
                          <m:t>𝑖</m:t>
                        </m:r>
                      </m:sub>
                      <m:sup>
                        <m:r>
                          <a:rPr lang="de-DE" sz="2400" i="1">
                            <a:latin typeface="Cambria Math" panose="02040503050406030204" pitchFamily="18" charset="0"/>
                            <a:ea typeface="Cambria Math" panose="02040503050406030204" pitchFamily="18" charset="0"/>
                          </a:rPr>
                          <m:t>2</m:t>
                        </m:r>
                      </m:sup>
                    </m:sSubSup>
                    <m:r>
                      <a:rPr lang="de-DE" sz="2400" i="1" baseline="-25000">
                        <a:latin typeface="Cambria Math"/>
                      </a:rPr>
                      <m:t> </m:t>
                    </m:r>
                  </m:oMath>
                </a14:m>
                <a:r>
                  <a:rPr lang="de-DE" sz="2400" dirty="0" err="1"/>
                  <a:t>is</a:t>
                </a:r>
                <a:r>
                  <a:rPr lang="de-DE" sz="2400" dirty="0"/>
                  <a:t> </a:t>
                </a:r>
                <a:r>
                  <a:rPr lang="de-DE" sz="2400" dirty="0" err="1"/>
                  <a:t>minimized</a:t>
                </a:r>
                <a:endParaRPr lang="de-DE" sz="2400" dirty="0"/>
              </a:p>
              <a:p>
                <a:endParaRPr lang="de-DE" sz="2400" dirty="0"/>
              </a:p>
              <a:p>
                <a:endParaRPr lang="de-DE" sz="2400" dirty="0"/>
              </a:p>
              <a:p>
                <a:endParaRPr lang="de-DE" sz="2400" dirty="0"/>
              </a:p>
            </p:txBody>
          </p:sp>
        </mc:Choice>
        <mc:Fallback xmlns="">
          <p:sp>
            <p:nvSpPr>
              <p:cNvPr id="2" name="Textfeld 1"/>
              <p:cNvSpPr txBox="1">
                <a:spLocks noRot="1" noChangeAspect="1" noMove="1" noResize="1" noEditPoints="1" noAdjustHandles="1" noChangeArrowheads="1" noChangeShapeType="1" noTextEdit="1"/>
              </p:cNvSpPr>
              <p:nvPr/>
            </p:nvSpPr>
            <p:spPr>
              <a:xfrm>
                <a:off x="35512" y="1056445"/>
                <a:ext cx="8944168" cy="4785064"/>
              </a:xfrm>
              <a:prstGeom prst="rect">
                <a:avLst/>
              </a:prstGeom>
              <a:blipFill>
                <a:blip r:embed="rId2"/>
                <a:stretch>
                  <a:fillRect l="-1091" t="-1019"/>
                </a:stretch>
              </a:blipFill>
            </p:spPr>
            <p:txBody>
              <a:bodyPr/>
              <a:lstStyle/>
              <a:p>
                <a:r>
                  <a:rPr lang="de-DE">
                    <a:noFill/>
                  </a:rPr>
                  <a:t> </a:t>
                </a:r>
              </a:p>
            </p:txBody>
          </p:sp>
        </mc:Fallback>
      </mc:AlternateContent>
      <p:sp>
        <p:nvSpPr>
          <p:cNvPr id="3" name="Foliennummernplatzhalter 2"/>
          <p:cNvSpPr>
            <a:spLocks noGrp="1"/>
          </p:cNvSpPr>
          <p:nvPr>
            <p:ph type="sldNum" sz="quarter" idx="12"/>
          </p:nvPr>
        </p:nvSpPr>
        <p:spPr/>
        <p:txBody>
          <a:bodyPr/>
          <a:lstStyle/>
          <a:p>
            <a:fld id="{386CAE9C-98EE-4793-B6DD-11C28406210D}" type="slidenum">
              <a:rPr lang="de-DE" smtClean="0"/>
              <a:t>10</a:t>
            </a:fld>
            <a:endParaRPr lang="de-DE" dirty="0"/>
          </a:p>
        </p:txBody>
      </p:sp>
      <p:sp>
        <p:nvSpPr>
          <p:cNvPr id="4" name="Textfeld 3"/>
          <p:cNvSpPr txBox="1"/>
          <p:nvPr/>
        </p:nvSpPr>
        <p:spPr>
          <a:xfrm>
            <a:off x="1703512" y="116632"/>
            <a:ext cx="8856984" cy="648072"/>
          </a:xfrm>
          <a:prstGeom prst="rect">
            <a:avLst/>
          </a:prstGeom>
          <a:noFill/>
        </p:spPr>
        <p:txBody>
          <a:bodyPr wrap="square" rtlCol="0">
            <a:noAutofit/>
          </a:bodyPr>
          <a:lstStyle/>
          <a:p>
            <a:pPr algn="ctr"/>
            <a:r>
              <a:rPr lang="de-DE" sz="2600" dirty="0" err="1"/>
              <a:t>Optimizing</a:t>
            </a:r>
            <a:r>
              <a:rPr lang="de-DE" sz="2600" dirty="0"/>
              <a:t> </a:t>
            </a:r>
            <a:r>
              <a:rPr lang="de-DE" sz="2600" dirty="0" err="1"/>
              <a:t>problem</a:t>
            </a:r>
            <a:endParaRPr lang="de-DE" sz="2600" dirty="0"/>
          </a:p>
        </p:txBody>
      </p:sp>
      <p:sp>
        <p:nvSpPr>
          <p:cNvPr id="5" name="Rechteck 4">
            <a:extLst>
              <a:ext uri="{FF2B5EF4-FFF2-40B4-BE49-F238E27FC236}">
                <a16:creationId xmlns:a16="http://schemas.microsoft.com/office/drawing/2014/main" id="{8F9A69E6-8835-AFBA-5530-FB9FAD1B040C}"/>
              </a:ext>
            </a:extLst>
          </p:cNvPr>
          <p:cNvSpPr/>
          <p:nvPr/>
        </p:nvSpPr>
        <p:spPr>
          <a:xfrm>
            <a:off x="867944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r>
              <a:rPr lang="de-DE" dirty="0"/>
              <a:t>c</a:t>
            </a:r>
          </a:p>
        </p:txBody>
      </p:sp>
      <mc:AlternateContent xmlns:mc="http://schemas.openxmlformats.org/markup-compatibility/2006" xmlns:p14="http://schemas.microsoft.com/office/powerpoint/2010/main">
        <mc:Choice Requires="p14">
          <p:contentPart p14:bwMode="auto" r:id="rId3">
            <p14:nvContentPartPr>
              <p14:cNvPr id="6" name="Freihand 5">
                <a:extLst>
                  <a:ext uri="{FF2B5EF4-FFF2-40B4-BE49-F238E27FC236}">
                    <a16:creationId xmlns:a16="http://schemas.microsoft.com/office/drawing/2014/main" id="{1FC4EAC7-6A8D-426B-BCE0-2D3EE71D062C}"/>
                  </a:ext>
                </a:extLst>
              </p14:cNvPr>
              <p14:cNvContentPartPr/>
              <p14:nvPr/>
            </p14:nvContentPartPr>
            <p14:xfrm>
              <a:off x="4230573" y="1534387"/>
              <a:ext cx="1867680" cy="38520"/>
            </p14:xfrm>
          </p:contentPart>
        </mc:Choice>
        <mc:Fallback xmlns="">
          <p:pic>
            <p:nvPicPr>
              <p:cNvPr id="6" name="Freihand 5">
                <a:extLst>
                  <a:ext uri="{FF2B5EF4-FFF2-40B4-BE49-F238E27FC236}">
                    <a16:creationId xmlns:a16="http://schemas.microsoft.com/office/drawing/2014/main" id="{1FC4EAC7-6A8D-426B-BCE0-2D3EE71D062C}"/>
                  </a:ext>
                </a:extLst>
              </p:cNvPr>
              <p:cNvPicPr/>
              <p:nvPr/>
            </p:nvPicPr>
            <p:blipFill>
              <a:blip r:embed="rId4"/>
              <a:stretch>
                <a:fillRect/>
              </a:stretch>
            </p:blipFill>
            <p:spPr>
              <a:xfrm>
                <a:off x="4226253" y="1530067"/>
                <a:ext cx="1876320" cy="4716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0" name="Freihand 9">
                <a:extLst>
                  <a:ext uri="{FF2B5EF4-FFF2-40B4-BE49-F238E27FC236}">
                    <a16:creationId xmlns:a16="http://schemas.microsoft.com/office/drawing/2014/main" id="{DE9267D3-2F09-49EF-99C7-52C5DFE8C326}"/>
                  </a:ext>
                </a:extLst>
              </p14:cNvPr>
              <p14:cNvContentPartPr/>
              <p14:nvPr/>
            </p14:nvContentPartPr>
            <p14:xfrm>
              <a:off x="5638173" y="1148827"/>
              <a:ext cx="229320" cy="460080"/>
            </p14:xfrm>
          </p:contentPart>
        </mc:Choice>
        <mc:Fallback xmlns="">
          <p:pic>
            <p:nvPicPr>
              <p:cNvPr id="10" name="Freihand 9">
                <a:extLst>
                  <a:ext uri="{FF2B5EF4-FFF2-40B4-BE49-F238E27FC236}">
                    <a16:creationId xmlns:a16="http://schemas.microsoft.com/office/drawing/2014/main" id="{DE9267D3-2F09-49EF-99C7-52C5DFE8C326}"/>
                  </a:ext>
                </a:extLst>
              </p:cNvPr>
              <p:cNvPicPr/>
              <p:nvPr/>
            </p:nvPicPr>
            <p:blipFill>
              <a:blip r:embed="rId6"/>
              <a:stretch>
                <a:fillRect/>
              </a:stretch>
            </p:blipFill>
            <p:spPr>
              <a:xfrm>
                <a:off x="5633853" y="1144507"/>
                <a:ext cx="237960" cy="46872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2" name="Freihand 11">
                <a:extLst>
                  <a:ext uri="{FF2B5EF4-FFF2-40B4-BE49-F238E27FC236}">
                    <a16:creationId xmlns:a16="http://schemas.microsoft.com/office/drawing/2014/main" id="{C27B7B6F-6F89-4EF9-A98D-C426DE844081}"/>
                  </a:ext>
                </a:extLst>
              </p14:cNvPr>
              <p14:cNvContentPartPr/>
              <p14:nvPr/>
            </p14:nvContentPartPr>
            <p14:xfrm>
              <a:off x="4207173" y="1004827"/>
              <a:ext cx="455760" cy="658080"/>
            </p14:xfrm>
          </p:contentPart>
        </mc:Choice>
        <mc:Fallback xmlns="">
          <p:pic>
            <p:nvPicPr>
              <p:cNvPr id="12" name="Freihand 11">
                <a:extLst>
                  <a:ext uri="{FF2B5EF4-FFF2-40B4-BE49-F238E27FC236}">
                    <a16:creationId xmlns:a16="http://schemas.microsoft.com/office/drawing/2014/main" id="{C27B7B6F-6F89-4EF9-A98D-C426DE844081}"/>
                  </a:ext>
                </a:extLst>
              </p:cNvPr>
              <p:cNvPicPr/>
              <p:nvPr/>
            </p:nvPicPr>
            <p:blipFill>
              <a:blip r:embed="rId8"/>
              <a:stretch>
                <a:fillRect/>
              </a:stretch>
            </p:blipFill>
            <p:spPr>
              <a:xfrm>
                <a:off x="4202853" y="1000507"/>
                <a:ext cx="464400" cy="66672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3" name="Freihand 12">
                <a:extLst>
                  <a:ext uri="{FF2B5EF4-FFF2-40B4-BE49-F238E27FC236}">
                    <a16:creationId xmlns:a16="http://schemas.microsoft.com/office/drawing/2014/main" id="{BF7B8CC8-946F-4263-807D-2B613CD78163}"/>
                  </a:ext>
                </a:extLst>
              </p14:cNvPr>
              <p14:cNvContentPartPr/>
              <p14:nvPr/>
            </p14:nvContentPartPr>
            <p14:xfrm>
              <a:off x="618333" y="3726787"/>
              <a:ext cx="932760" cy="87840"/>
            </p14:xfrm>
          </p:contentPart>
        </mc:Choice>
        <mc:Fallback xmlns="">
          <p:pic>
            <p:nvPicPr>
              <p:cNvPr id="13" name="Freihand 12">
                <a:extLst>
                  <a:ext uri="{FF2B5EF4-FFF2-40B4-BE49-F238E27FC236}">
                    <a16:creationId xmlns:a16="http://schemas.microsoft.com/office/drawing/2014/main" id="{BF7B8CC8-946F-4263-807D-2B613CD78163}"/>
                  </a:ext>
                </a:extLst>
              </p:cNvPr>
              <p:cNvPicPr/>
              <p:nvPr/>
            </p:nvPicPr>
            <p:blipFill>
              <a:blip r:embed="rId10"/>
              <a:stretch>
                <a:fillRect/>
              </a:stretch>
            </p:blipFill>
            <p:spPr>
              <a:xfrm>
                <a:off x="614013" y="3722467"/>
                <a:ext cx="941400" cy="9648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20" name="Freihand 19">
                <a:extLst>
                  <a:ext uri="{FF2B5EF4-FFF2-40B4-BE49-F238E27FC236}">
                    <a16:creationId xmlns:a16="http://schemas.microsoft.com/office/drawing/2014/main" id="{E285DBBD-712B-4B9D-8303-6912B05A5622}"/>
                  </a:ext>
                </a:extLst>
              </p14:cNvPr>
              <p14:cNvContentPartPr/>
              <p14:nvPr/>
            </p14:nvContentPartPr>
            <p14:xfrm>
              <a:off x="693213" y="3307747"/>
              <a:ext cx="292320" cy="506520"/>
            </p14:xfrm>
          </p:contentPart>
        </mc:Choice>
        <mc:Fallback xmlns="">
          <p:pic>
            <p:nvPicPr>
              <p:cNvPr id="20" name="Freihand 19">
                <a:extLst>
                  <a:ext uri="{FF2B5EF4-FFF2-40B4-BE49-F238E27FC236}">
                    <a16:creationId xmlns:a16="http://schemas.microsoft.com/office/drawing/2014/main" id="{E285DBBD-712B-4B9D-8303-6912B05A5622}"/>
                  </a:ext>
                </a:extLst>
              </p:cNvPr>
              <p:cNvPicPr/>
              <p:nvPr/>
            </p:nvPicPr>
            <p:blipFill>
              <a:blip r:embed="rId12"/>
              <a:stretch>
                <a:fillRect/>
              </a:stretch>
            </p:blipFill>
            <p:spPr>
              <a:xfrm>
                <a:off x="688893" y="3303427"/>
                <a:ext cx="300960" cy="51516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22" name="Freihand 21">
                <a:extLst>
                  <a:ext uri="{FF2B5EF4-FFF2-40B4-BE49-F238E27FC236}">
                    <a16:creationId xmlns:a16="http://schemas.microsoft.com/office/drawing/2014/main" id="{CA63123E-C720-4828-97A5-76CE214FEBF6}"/>
                  </a:ext>
                </a:extLst>
              </p14:cNvPr>
              <p14:cNvContentPartPr/>
              <p14:nvPr/>
            </p14:nvContentPartPr>
            <p14:xfrm>
              <a:off x="1456053" y="5074267"/>
              <a:ext cx="894960" cy="57600"/>
            </p14:xfrm>
          </p:contentPart>
        </mc:Choice>
        <mc:Fallback xmlns="">
          <p:pic>
            <p:nvPicPr>
              <p:cNvPr id="22" name="Freihand 21">
                <a:extLst>
                  <a:ext uri="{FF2B5EF4-FFF2-40B4-BE49-F238E27FC236}">
                    <a16:creationId xmlns:a16="http://schemas.microsoft.com/office/drawing/2014/main" id="{CA63123E-C720-4828-97A5-76CE214FEBF6}"/>
                  </a:ext>
                </a:extLst>
              </p:cNvPr>
              <p:cNvPicPr/>
              <p:nvPr/>
            </p:nvPicPr>
            <p:blipFill>
              <a:blip r:embed="rId14"/>
              <a:stretch>
                <a:fillRect/>
              </a:stretch>
            </p:blipFill>
            <p:spPr>
              <a:xfrm>
                <a:off x="1451733" y="5069947"/>
                <a:ext cx="903600" cy="6624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23" name="Freihand 22">
                <a:extLst>
                  <a:ext uri="{FF2B5EF4-FFF2-40B4-BE49-F238E27FC236}">
                    <a16:creationId xmlns:a16="http://schemas.microsoft.com/office/drawing/2014/main" id="{8F1455DD-4FCE-498E-8861-4529564CE8DF}"/>
                  </a:ext>
                </a:extLst>
              </p14:cNvPr>
              <p14:cNvContentPartPr/>
              <p14:nvPr/>
            </p14:nvContentPartPr>
            <p14:xfrm>
              <a:off x="728493" y="3687547"/>
              <a:ext cx="726120" cy="110160"/>
            </p14:xfrm>
          </p:contentPart>
        </mc:Choice>
        <mc:Fallback xmlns="">
          <p:pic>
            <p:nvPicPr>
              <p:cNvPr id="23" name="Freihand 22">
                <a:extLst>
                  <a:ext uri="{FF2B5EF4-FFF2-40B4-BE49-F238E27FC236}">
                    <a16:creationId xmlns:a16="http://schemas.microsoft.com/office/drawing/2014/main" id="{8F1455DD-4FCE-498E-8861-4529564CE8DF}"/>
                  </a:ext>
                </a:extLst>
              </p:cNvPr>
              <p:cNvPicPr/>
              <p:nvPr/>
            </p:nvPicPr>
            <p:blipFill>
              <a:blip r:embed="rId16"/>
              <a:stretch>
                <a:fillRect/>
              </a:stretch>
            </p:blipFill>
            <p:spPr>
              <a:xfrm>
                <a:off x="724173" y="3683227"/>
                <a:ext cx="734760" cy="1188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25" name="Freihand 24">
                <a:extLst>
                  <a:ext uri="{FF2B5EF4-FFF2-40B4-BE49-F238E27FC236}">
                    <a16:creationId xmlns:a16="http://schemas.microsoft.com/office/drawing/2014/main" id="{64FF0E2E-0ABB-4B74-85DF-B1EAC686C0FC}"/>
                  </a:ext>
                </a:extLst>
              </p14:cNvPr>
              <p14:cNvContentPartPr/>
              <p14:nvPr/>
            </p14:nvContentPartPr>
            <p14:xfrm>
              <a:off x="5391933" y="5113867"/>
              <a:ext cx="2351520" cy="52560"/>
            </p14:xfrm>
          </p:contentPart>
        </mc:Choice>
        <mc:Fallback xmlns="">
          <p:pic>
            <p:nvPicPr>
              <p:cNvPr id="25" name="Freihand 24">
                <a:extLst>
                  <a:ext uri="{FF2B5EF4-FFF2-40B4-BE49-F238E27FC236}">
                    <a16:creationId xmlns:a16="http://schemas.microsoft.com/office/drawing/2014/main" id="{64FF0E2E-0ABB-4B74-85DF-B1EAC686C0FC}"/>
                  </a:ext>
                </a:extLst>
              </p:cNvPr>
              <p:cNvPicPr/>
              <p:nvPr/>
            </p:nvPicPr>
            <p:blipFill>
              <a:blip r:embed="rId18"/>
              <a:stretch>
                <a:fillRect/>
              </a:stretch>
            </p:blipFill>
            <p:spPr>
              <a:xfrm>
                <a:off x="5387613" y="5109547"/>
                <a:ext cx="2360160" cy="612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26" name="Freihand 25">
                <a:extLst>
                  <a:ext uri="{FF2B5EF4-FFF2-40B4-BE49-F238E27FC236}">
                    <a16:creationId xmlns:a16="http://schemas.microsoft.com/office/drawing/2014/main" id="{E77B16B6-71DA-4DFF-B472-656FFDA6E8E0}"/>
                  </a:ext>
                </a:extLst>
              </p14:cNvPr>
              <p14:cNvContentPartPr/>
              <p14:nvPr/>
            </p14:nvContentPartPr>
            <p14:xfrm>
              <a:off x="652533" y="3155827"/>
              <a:ext cx="1002960" cy="718560"/>
            </p14:xfrm>
          </p:contentPart>
        </mc:Choice>
        <mc:Fallback xmlns="">
          <p:pic>
            <p:nvPicPr>
              <p:cNvPr id="26" name="Freihand 25">
                <a:extLst>
                  <a:ext uri="{FF2B5EF4-FFF2-40B4-BE49-F238E27FC236}">
                    <a16:creationId xmlns:a16="http://schemas.microsoft.com/office/drawing/2014/main" id="{E77B16B6-71DA-4DFF-B472-656FFDA6E8E0}"/>
                  </a:ext>
                </a:extLst>
              </p:cNvPr>
              <p:cNvPicPr/>
              <p:nvPr/>
            </p:nvPicPr>
            <p:blipFill>
              <a:blip r:embed="rId20"/>
              <a:stretch>
                <a:fillRect/>
              </a:stretch>
            </p:blipFill>
            <p:spPr>
              <a:xfrm>
                <a:off x="648213" y="3151507"/>
                <a:ext cx="1011600" cy="7272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28" name="Freihand 27">
                <a:extLst>
                  <a:ext uri="{FF2B5EF4-FFF2-40B4-BE49-F238E27FC236}">
                    <a16:creationId xmlns:a16="http://schemas.microsoft.com/office/drawing/2014/main" id="{2AA43A77-58C2-409B-BB3C-0343C0B18F4A}"/>
                  </a:ext>
                </a:extLst>
              </p14:cNvPr>
              <p14:cNvContentPartPr/>
              <p14:nvPr/>
            </p14:nvContentPartPr>
            <p14:xfrm>
              <a:off x="657213" y="3094267"/>
              <a:ext cx="987480" cy="837000"/>
            </p14:xfrm>
          </p:contentPart>
        </mc:Choice>
        <mc:Fallback xmlns="">
          <p:pic>
            <p:nvPicPr>
              <p:cNvPr id="28" name="Freihand 27">
                <a:extLst>
                  <a:ext uri="{FF2B5EF4-FFF2-40B4-BE49-F238E27FC236}">
                    <a16:creationId xmlns:a16="http://schemas.microsoft.com/office/drawing/2014/main" id="{2AA43A77-58C2-409B-BB3C-0343C0B18F4A}"/>
                  </a:ext>
                </a:extLst>
              </p:cNvPr>
              <p:cNvPicPr/>
              <p:nvPr/>
            </p:nvPicPr>
            <p:blipFill>
              <a:blip r:embed="rId22"/>
              <a:stretch>
                <a:fillRect/>
              </a:stretch>
            </p:blipFill>
            <p:spPr>
              <a:xfrm>
                <a:off x="652893" y="3089947"/>
                <a:ext cx="996120" cy="84564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43" name="Freihand 142">
                <a:extLst>
                  <a:ext uri="{FF2B5EF4-FFF2-40B4-BE49-F238E27FC236}">
                    <a16:creationId xmlns:a16="http://schemas.microsoft.com/office/drawing/2014/main" id="{517C6511-136C-4959-94CA-79F235AD874D}"/>
                  </a:ext>
                </a:extLst>
              </p14:cNvPr>
              <p14:cNvContentPartPr/>
              <p14:nvPr/>
            </p14:nvContentPartPr>
            <p14:xfrm>
              <a:off x="10157253" y="2937667"/>
              <a:ext cx="351000" cy="448200"/>
            </p14:xfrm>
          </p:contentPart>
        </mc:Choice>
        <mc:Fallback xmlns="">
          <p:pic>
            <p:nvPicPr>
              <p:cNvPr id="143" name="Freihand 142">
                <a:extLst>
                  <a:ext uri="{FF2B5EF4-FFF2-40B4-BE49-F238E27FC236}">
                    <a16:creationId xmlns:a16="http://schemas.microsoft.com/office/drawing/2014/main" id="{517C6511-136C-4959-94CA-79F235AD874D}"/>
                  </a:ext>
                </a:extLst>
              </p:cNvPr>
              <p:cNvPicPr/>
              <p:nvPr/>
            </p:nvPicPr>
            <p:blipFill>
              <a:blip r:embed="rId24"/>
              <a:stretch>
                <a:fillRect/>
              </a:stretch>
            </p:blipFill>
            <p:spPr>
              <a:xfrm>
                <a:off x="10152933" y="2933347"/>
                <a:ext cx="359640" cy="45684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145" name="Freihand 144">
                <a:extLst>
                  <a:ext uri="{FF2B5EF4-FFF2-40B4-BE49-F238E27FC236}">
                    <a16:creationId xmlns:a16="http://schemas.microsoft.com/office/drawing/2014/main" id="{2869EC48-2875-42C7-9DCE-D146698226DF}"/>
                  </a:ext>
                </a:extLst>
              </p14:cNvPr>
              <p14:cNvContentPartPr/>
              <p14:nvPr/>
            </p14:nvContentPartPr>
            <p14:xfrm>
              <a:off x="10422573" y="2694307"/>
              <a:ext cx="389160" cy="322920"/>
            </p14:xfrm>
          </p:contentPart>
        </mc:Choice>
        <mc:Fallback xmlns="">
          <p:pic>
            <p:nvPicPr>
              <p:cNvPr id="145" name="Freihand 144">
                <a:extLst>
                  <a:ext uri="{FF2B5EF4-FFF2-40B4-BE49-F238E27FC236}">
                    <a16:creationId xmlns:a16="http://schemas.microsoft.com/office/drawing/2014/main" id="{2869EC48-2875-42C7-9DCE-D146698226DF}"/>
                  </a:ext>
                </a:extLst>
              </p:cNvPr>
              <p:cNvPicPr/>
              <p:nvPr/>
            </p:nvPicPr>
            <p:blipFill>
              <a:blip r:embed="rId26"/>
              <a:stretch>
                <a:fillRect/>
              </a:stretch>
            </p:blipFill>
            <p:spPr>
              <a:xfrm>
                <a:off x="10418253" y="2689987"/>
                <a:ext cx="397800" cy="33156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166" name="Freihand 165">
                <a:extLst>
                  <a:ext uri="{FF2B5EF4-FFF2-40B4-BE49-F238E27FC236}">
                    <a16:creationId xmlns:a16="http://schemas.microsoft.com/office/drawing/2014/main" id="{9A6A3104-4F0E-462B-B257-E0FA2F760304}"/>
                  </a:ext>
                </a:extLst>
              </p14:cNvPr>
              <p14:cNvContentPartPr/>
              <p14:nvPr/>
            </p14:nvContentPartPr>
            <p14:xfrm>
              <a:off x="5371773" y="4993267"/>
              <a:ext cx="2798280" cy="247680"/>
            </p14:xfrm>
          </p:contentPart>
        </mc:Choice>
        <mc:Fallback xmlns="">
          <p:pic>
            <p:nvPicPr>
              <p:cNvPr id="166" name="Freihand 165">
                <a:extLst>
                  <a:ext uri="{FF2B5EF4-FFF2-40B4-BE49-F238E27FC236}">
                    <a16:creationId xmlns:a16="http://schemas.microsoft.com/office/drawing/2014/main" id="{9A6A3104-4F0E-462B-B257-E0FA2F760304}"/>
                  </a:ext>
                </a:extLst>
              </p:cNvPr>
              <p:cNvPicPr/>
              <p:nvPr/>
            </p:nvPicPr>
            <p:blipFill>
              <a:blip r:embed="rId28"/>
              <a:stretch>
                <a:fillRect/>
              </a:stretch>
            </p:blipFill>
            <p:spPr>
              <a:xfrm>
                <a:off x="5367453" y="4988947"/>
                <a:ext cx="2806920" cy="25632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272" name="Freihand 271">
                <a:extLst>
                  <a:ext uri="{FF2B5EF4-FFF2-40B4-BE49-F238E27FC236}">
                    <a16:creationId xmlns:a16="http://schemas.microsoft.com/office/drawing/2014/main" id="{4960273B-CE9B-4F80-B28B-5FF39562A816}"/>
                  </a:ext>
                </a:extLst>
              </p14:cNvPr>
              <p14:cNvContentPartPr/>
              <p14:nvPr/>
            </p14:nvContentPartPr>
            <p14:xfrm>
              <a:off x="2551893" y="88987"/>
              <a:ext cx="187560" cy="314280"/>
            </p14:xfrm>
          </p:contentPart>
        </mc:Choice>
        <mc:Fallback xmlns="">
          <p:pic>
            <p:nvPicPr>
              <p:cNvPr id="272" name="Freihand 271">
                <a:extLst>
                  <a:ext uri="{FF2B5EF4-FFF2-40B4-BE49-F238E27FC236}">
                    <a16:creationId xmlns:a16="http://schemas.microsoft.com/office/drawing/2014/main" id="{4960273B-CE9B-4F80-B28B-5FF39562A816}"/>
                  </a:ext>
                </a:extLst>
              </p:cNvPr>
              <p:cNvPicPr/>
              <p:nvPr/>
            </p:nvPicPr>
            <p:blipFill>
              <a:blip r:embed="rId30"/>
              <a:stretch>
                <a:fillRect/>
              </a:stretch>
            </p:blipFill>
            <p:spPr>
              <a:xfrm>
                <a:off x="2547573" y="84667"/>
                <a:ext cx="196200" cy="32292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338" name="Freihand 337">
                <a:extLst>
                  <a:ext uri="{FF2B5EF4-FFF2-40B4-BE49-F238E27FC236}">
                    <a16:creationId xmlns:a16="http://schemas.microsoft.com/office/drawing/2014/main" id="{A99F5869-C85B-41DB-B425-3AB34C931774}"/>
                  </a:ext>
                </a:extLst>
              </p14:cNvPr>
              <p14:cNvContentPartPr/>
              <p14:nvPr/>
            </p14:nvContentPartPr>
            <p14:xfrm>
              <a:off x="6330093" y="3726787"/>
              <a:ext cx="648360" cy="641520"/>
            </p14:xfrm>
          </p:contentPart>
        </mc:Choice>
        <mc:Fallback xmlns="">
          <p:pic>
            <p:nvPicPr>
              <p:cNvPr id="338" name="Freihand 337">
                <a:extLst>
                  <a:ext uri="{FF2B5EF4-FFF2-40B4-BE49-F238E27FC236}">
                    <a16:creationId xmlns:a16="http://schemas.microsoft.com/office/drawing/2014/main" id="{A99F5869-C85B-41DB-B425-3AB34C931774}"/>
                  </a:ext>
                </a:extLst>
              </p:cNvPr>
              <p:cNvPicPr/>
              <p:nvPr/>
            </p:nvPicPr>
            <p:blipFill>
              <a:blip r:embed="rId32"/>
              <a:stretch>
                <a:fillRect/>
              </a:stretch>
            </p:blipFill>
            <p:spPr>
              <a:xfrm>
                <a:off x="6325773" y="3722467"/>
                <a:ext cx="657000" cy="65016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340" name="Freihand 339">
                <a:extLst>
                  <a:ext uri="{FF2B5EF4-FFF2-40B4-BE49-F238E27FC236}">
                    <a16:creationId xmlns:a16="http://schemas.microsoft.com/office/drawing/2014/main" id="{C02D56DF-29FF-4C80-B2CB-59FE327D4C8D}"/>
                  </a:ext>
                </a:extLst>
              </p14:cNvPr>
              <p14:cNvContentPartPr/>
              <p14:nvPr/>
            </p14:nvContentPartPr>
            <p14:xfrm>
              <a:off x="5854893" y="3895267"/>
              <a:ext cx="541080" cy="478080"/>
            </p14:xfrm>
          </p:contentPart>
        </mc:Choice>
        <mc:Fallback xmlns="">
          <p:pic>
            <p:nvPicPr>
              <p:cNvPr id="340" name="Freihand 339">
                <a:extLst>
                  <a:ext uri="{FF2B5EF4-FFF2-40B4-BE49-F238E27FC236}">
                    <a16:creationId xmlns:a16="http://schemas.microsoft.com/office/drawing/2014/main" id="{C02D56DF-29FF-4C80-B2CB-59FE327D4C8D}"/>
                  </a:ext>
                </a:extLst>
              </p:cNvPr>
              <p:cNvPicPr/>
              <p:nvPr/>
            </p:nvPicPr>
            <p:blipFill>
              <a:blip r:embed="rId34"/>
              <a:stretch>
                <a:fillRect/>
              </a:stretch>
            </p:blipFill>
            <p:spPr>
              <a:xfrm>
                <a:off x="5850573" y="3890947"/>
                <a:ext cx="549720" cy="48672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342" name="Freihand 341">
                <a:extLst>
                  <a:ext uri="{FF2B5EF4-FFF2-40B4-BE49-F238E27FC236}">
                    <a16:creationId xmlns:a16="http://schemas.microsoft.com/office/drawing/2014/main" id="{FF9076AC-8973-4538-8584-19833D0BE5AA}"/>
                  </a:ext>
                </a:extLst>
              </p14:cNvPr>
              <p14:cNvContentPartPr/>
              <p14:nvPr/>
            </p14:nvContentPartPr>
            <p14:xfrm>
              <a:off x="954213" y="136867"/>
              <a:ext cx="2428560" cy="961920"/>
            </p14:xfrm>
          </p:contentPart>
        </mc:Choice>
        <mc:Fallback xmlns="">
          <p:pic>
            <p:nvPicPr>
              <p:cNvPr id="342" name="Freihand 341">
                <a:extLst>
                  <a:ext uri="{FF2B5EF4-FFF2-40B4-BE49-F238E27FC236}">
                    <a16:creationId xmlns:a16="http://schemas.microsoft.com/office/drawing/2014/main" id="{FF9076AC-8973-4538-8584-19833D0BE5AA}"/>
                  </a:ext>
                </a:extLst>
              </p:cNvPr>
              <p:cNvPicPr/>
              <p:nvPr/>
            </p:nvPicPr>
            <p:blipFill>
              <a:blip r:embed="rId36"/>
              <a:stretch>
                <a:fillRect/>
              </a:stretch>
            </p:blipFill>
            <p:spPr>
              <a:xfrm>
                <a:off x="949893" y="132547"/>
                <a:ext cx="2437200" cy="97056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344" name="Freihand 343">
                <a:extLst>
                  <a:ext uri="{FF2B5EF4-FFF2-40B4-BE49-F238E27FC236}">
                    <a16:creationId xmlns:a16="http://schemas.microsoft.com/office/drawing/2014/main" id="{AE70BC1A-4A32-431B-AD6C-BB8223B2AABB}"/>
                  </a:ext>
                </a:extLst>
              </p14:cNvPr>
              <p14:cNvContentPartPr/>
              <p14:nvPr/>
            </p14:nvContentPartPr>
            <p14:xfrm>
              <a:off x="5038773" y="3882667"/>
              <a:ext cx="770040" cy="745560"/>
            </p14:xfrm>
          </p:contentPart>
        </mc:Choice>
        <mc:Fallback xmlns="">
          <p:pic>
            <p:nvPicPr>
              <p:cNvPr id="344" name="Freihand 343">
                <a:extLst>
                  <a:ext uri="{FF2B5EF4-FFF2-40B4-BE49-F238E27FC236}">
                    <a16:creationId xmlns:a16="http://schemas.microsoft.com/office/drawing/2014/main" id="{AE70BC1A-4A32-431B-AD6C-BB8223B2AABB}"/>
                  </a:ext>
                </a:extLst>
              </p:cNvPr>
              <p:cNvPicPr/>
              <p:nvPr/>
            </p:nvPicPr>
            <p:blipFill>
              <a:blip r:embed="rId38"/>
              <a:stretch>
                <a:fillRect/>
              </a:stretch>
            </p:blipFill>
            <p:spPr>
              <a:xfrm>
                <a:off x="5034453" y="3878347"/>
                <a:ext cx="778680" cy="75420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390" name="Freihand 389">
                <a:extLst>
                  <a:ext uri="{FF2B5EF4-FFF2-40B4-BE49-F238E27FC236}">
                    <a16:creationId xmlns:a16="http://schemas.microsoft.com/office/drawing/2014/main" id="{6587A56F-9039-4497-BF8A-9F6DDA2633FF}"/>
                  </a:ext>
                </a:extLst>
              </p14:cNvPr>
              <p14:cNvContentPartPr/>
              <p14:nvPr/>
            </p14:nvContentPartPr>
            <p14:xfrm>
              <a:off x="606453" y="420187"/>
              <a:ext cx="2920680" cy="909720"/>
            </p14:xfrm>
          </p:contentPart>
        </mc:Choice>
        <mc:Fallback xmlns="">
          <p:pic>
            <p:nvPicPr>
              <p:cNvPr id="390" name="Freihand 389">
                <a:extLst>
                  <a:ext uri="{FF2B5EF4-FFF2-40B4-BE49-F238E27FC236}">
                    <a16:creationId xmlns:a16="http://schemas.microsoft.com/office/drawing/2014/main" id="{6587A56F-9039-4497-BF8A-9F6DDA2633FF}"/>
                  </a:ext>
                </a:extLst>
              </p:cNvPr>
              <p:cNvPicPr/>
              <p:nvPr/>
            </p:nvPicPr>
            <p:blipFill>
              <a:blip r:embed="rId40"/>
              <a:stretch>
                <a:fillRect/>
              </a:stretch>
            </p:blipFill>
            <p:spPr>
              <a:xfrm>
                <a:off x="602133" y="415867"/>
                <a:ext cx="2929320" cy="91836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392" name="Freihand 391">
                <a:extLst>
                  <a:ext uri="{FF2B5EF4-FFF2-40B4-BE49-F238E27FC236}">
                    <a16:creationId xmlns:a16="http://schemas.microsoft.com/office/drawing/2014/main" id="{DD7D44CF-1F23-4230-8400-CF28B4325D71}"/>
                  </a:ext>
                </a:extLst>
              </p14:cNvPr>
              <p14:cNvContentPartPr/>
              <p14:nvPr/>
            </p14:nvContentPartPr>
            <p14:xfrm>
              <a:off x="9179853" y="2745427"/>
              <a:ext cx="1612080" cy="1037520"/>
            </p14:xfrm>
          </p:contentPart>
        </mc:Choice>
        <mc:Fallback xmlns="">
          <p:pic>
            <p:nvPicPr>
              <p:cNvPr id="392" name="Freihand 391">
                <a:extLst>
                  <a:ext uri="{FF2B5EF4-FFF2-40B4-BE49-F238E27FC236}">
                    <a16:creationId xmlns:a16="http://schemas.microsoft.com/office/drawing/2014/main" id="{DD7D44CF-1F23-4230-8400-CF28B4325D71}"/>
                  </a:ext>
                </a:extLst>
              </p:cNvPr>
              <p:cNvPicPr/>
              <p:nvPr/>
            </p:nvPicPr>
            <p:blipFill>
              <a:blip r:embed="rId42"/>
              <a:stretch>
                <a:fillRect/>
              </a:stretch>
            </p:blipFill>
            <p:spPr>
              <a:xfrm>
                <a:off x="9175533" y="2741107"/>
                <a:ext cx="1620720" cy="104616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394" name="Freihand 393">
                <a:extLst>
                  <a:ext uri="{FF2B5EF4-FFF2-40B4-BE49-F238E27FC236}">
                    <a16:creationId xmlns:a16="http://schemas.microsoft.com/office/drawing/2014/main" id="{9E95EB57-1F4F-411F-A61F-6BE07676098D}"/>
                  </a:ext>
                </a:extLst>
              </p14:cNvPr>
              <p14:cNvContentPartPr/>
              <p14:nvPr/>
            </p14:nvContentPartPr>
            <p14:xfrm>
              <a:off x="6675693" y="207067"/>
              <a:ext cx="2019600" cy="1495800"/>
            </p14:xfrm>
          </p:contentPart>
        </mc:Choice>
        <mc:Fallback xmlns="">
          <p:pic>
            <p:nvPicPr>
              <p:cNvPr id="394" name="Freihand 393">
                <a:extLst>
                  <a:ext uri="{FF2B5EF4-FFF2-40B4-BE49-F238E27FC236}">
                    <a16:creationId xmlns:a16="http://schemas.microsoft.com/office/drawing/2014/main" id="{9E95EB57-1F4F-411F-A61F-6BE07676098D}"/>
                  </a:ext>
                </a:extLst>
              </p:cNvPr>
              <p:cNvPicPr/>
              <p:nvPr/>
            </p:nvPicPr>
            <p:blipFill>
              <a:blip r:embed="rId44"/>
              <a:stretch>
                <a:fillRect/>
              </a:stretch>
            </p:blipFill>
            <p:spPr>
              <a:xfrm>
                <a:off x="6671373" y="202747"/>
                <a:ext cx="2028240" cy="150444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396" name="Freihand 395">
                <a:extLst>
                  <a:ext uri="{FF2B5EF4-FFF2-40B4-BE49-F238E27FC236}">
                    <a16:creationId xmlns:a16="http://schemas.microsoft.com/office/drawing/2014/main" id="{9E5EB40F-48D3-47F2-9A3F-801A2AB2689D}"/>
                  </a:ext>
                </a:extLst>
              </p14:cNvPr>
              <p14:cNvContentPartPr/>
              <p14:nvPr/>
            </p14:nvContentPartPr>
            <p14:xfrm>
              <a:off x="9065013" y="2878987"/>
              <a:ext cx="1828440" cy="951120"/>
            </p14:xfrm>
          </p:contentPart>
        </mc:Choice>
        <mc:Fallback xmlns="">
          <p:pic>
            <p:nvPicPr>
              <p:cNvPr id="396" name="Freihand 395">
                <a:extLst>
                  <a:ext uri="{FF2B5EF4-FFF2-40B4-BE49-F238E27FC236}">
                    <a16:creationId xmlns:a16="http://schemas.microsoft.com/office/drawing/2014/main" id="{9E5EB40F-48D3-47F2-9A3F-801A2AB2689D}"/>
                  </a:ext>
                </a:extLst>
              </p:cNvPr>
              <p:cNvPicPr/>
              <p:nvPr/>
            </p:nvPicPr>
            <p:blipFill>
              <a:blip r:embed="rId46"/>
              <a:stretch>
                <a:fillRect/>
              </a:stretch>
            </p:blipFill>
            <p:spPr>
              <a:xfrm>
                <a:off x="9060693" y="2874667"/>
                <a:ext cx="1837080" cy="95976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398" name="Freihand 397">
                <a:extLst>
                  <a:ext uri="{FF2B5EF4-FFF2-40B4-BE49-F238E27FC236}">
                    <a16:creationId xmlns:a16="http://schemas.microsoft.com/office/drawing/2014/main" id="{D0A60171-0499-456B-9CD6-EA496E577920}"/>
                  </a:ext>
                </a:extLst>
              </p14:cNvPr>
              <p14:cNvContentPartPr/>
              <p14:nvPr/>
            </p14:nvContentPartPr>
            <p14:xfrm>
              <a:off x="5294013" y="5749987"/>
              <a:ext cx="1403280" cy="828720"/>
            </p14:xfrm>
          </p:contentPart>
        </mc:Choice>
        <mc:Fallback xmlns="">
          <p:pic>
            <p:nvPicPr>
              <p:cNvPr id="398" name="Freihand 397">
                <a:extLst>
                  <a:ext uri="{FF2B5EF4-FFF2-40B4-BE49-F238E27FC236}">
                    <a16:creationId xmlns:a16="http://schemas.microsoft.com/office/drawing/2014/main" id="{D0A60171-0499-456B-9CD6-EA496E577920}"/>
                  </a:ext>
                </a:extLst>
              </p:cNvPr>
              <p:cNvPicPr/>
              <p:nvPr/>
            </p:nvPicPr>
            <p:blipFill>
              <a:blip r:embed="rId48"/>
              <a:stretch>
                <a:fillRect/>
              </a:stretch>
            </p:blipFill>
            <p:spPr>
              <a:xfrm>
                <a:off x="5289693" y="5745667"/>
                <a:ext cx="1411920" cy="83736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428" name="Freihand 427">
                <a:extLst>
                  <a:ext uri="{FF2B5EF4-FFF2-40B4-BE49-F238E27FC236}">
                    <a16:creationId xmlns:a16="http://schemas.microsoft.com/office/drawing/2014/main" id="{9017F46E-D38A-461A-87E4-50E455792F16}"/>
                  </a:ext>
                </a:extLst>
              </p14:cNvPr>
              <p14:cNvContentPartPr/>
              <p14:nvPr/>
            </p14:nvContentPartPr>
            <p14:xfrm>
              <a:off x="3298533" y="5554507"/>
              <a:ext cx="1778400" cy="518400"/>
            </p14:xfrm>
          </p:contentPart>
        </mc:Choice>
        <mc:Fallback xmlns="">
          <p:pic>
            <p:nvPicPr>
              <p:cNvPr id="428" name="Freihand 427">
                <a:extLst>
                  <a:ext uri="{FF2B5EF4-FFF2-40B4-BE49-F238E27FC236}">
                    <a16:creationId xmlns:a16="http://schemas.microsoft.com/office/drawing/2014/main" id="{9017F46E-D38A-461A-87E4-50E455792F16}"/>
                  </a:ext>
                </a:extLst>
              </p:cNvPr>
              <p:cNvPicPr/>
              <p:nvPr/>
            </p:nvPicPr>
            <p:blipFill>
              <a:blip r:embed="rId50"/>
              <a:stretch>
                <a:fillRect/>
              </a:stretch>
            </p:blipFill>
            <p:spPr>
              <a:xfrm>
                <a:off x="3294213" y="5550187"/>
                <a:ext cx="1787040" cy="52704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430" name="Freihand 429">
                <a:extLst>
                  <a:ext uri="{FF2B5EF4-FFF2-40B4-BE49-F238E27FC236}">
                    <a16:creationId xmlns:a16="http://schemas.microsoft.com/office/drawing/2014/main" id="{00540C2B-CBFC-4B2A-A7D3-CD35CECC8F37}"/>
                  </a:ext>
                </a:extLst>
              </p14:cNvPr>
              <p14:cNvContentPartPr/>
              <p14:nvPr/>
            </p14:nvContentPartPr>
            <p14:xfrm>
              <a:off x="2568813" y="4847827"/>
              <a:ext cx="2765880" cy="1708200"/>
            </p14:xfrm>
          </p:contentPart>
        </mc:Choice>
        <mc:Fallback xmlns="">
          <p:pic>
            <p:nvPicPr>
              <p:cNvPr id="430" name="Freihand 429">
                <a:extLst>
                  <a:ext uri="{FF2B5EF4-FFF2-40B4-BE49-F238E27FC236}">
                    <a16:creationId xmlns:a16="http://schemas.microsoft.com/office/drawing/2014/main" id="{00540C2B-CBFC-4B2A-A7D3-CD35CECC8F37}"/>
                  </a:ext>
                </a:extLst>
              </p:cNvPr>
              <p:cNvPicPr/>
              <p:nvPr/>
            </p:nvPicPr>
            <p:blipFill>
              <a:blip r:embed="rId52"/>
              <a:stretch>
                <a:fillRect/>
              </a:stretch>
            </p:blipFill>
            <p:spPr>
              <a:xfrm>
                <a:off x="2564493" y="4843507"/>
                <a:ext cx="2774520" cy="171684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432" name="Freihand 431">
                <a:extLst>
                  <a:ext uri="{FF2B5EF4-FFF2-40B4-BE49-F238E27FC236}">
                    <a16:creationId xmlns:a16="http://schemas.microsoft.com/office/drawing/2014/main" id="{76F2D887-80BC-400A-A2F2-A2A46D265E20}"/>
                  </a:ext>
                </a:extLst>
              </p14:cNvPr>
              <p14:cNvContentPartPr/>
              <p14:nvPr/>
            </p14:nvContentPartPr>
            <p14:xfrm>
              <a:off x="9604293" y="1389667"/>
              <a:ext cx="793440" cy="837360"/>
            </p14:xfrm>
          </p:contentPart>
        </mc:Choice>
        <mc:Fallback xmlns="">
          <p:pic>
            <p:nvPicPr>
              <p:cNvPr id="432" name="Freihand 431">
                <a:extLst>
                  <a:ext uri="{FF2B5EF4-FFF2-40B4-BE49-F238E27FC236}">
                    <a16:creationId xmlns:a16="http://schemas.microsoft.com/office/drawing/2014/main" id="{76F2D887-80BC-400A-A2F2-A2A46D265E20}"/>
                  </a:ext>
                </a:extLst>
              </p:cNvPr>
              <p:cNvPicPr/>
              <p:nvPr/>
            </p:nvPicPr>
            <p:blipFill>
              <a:blip r:embed="rId54"/>
              <a:stretch>
                <a:fillRect/>
              </a:stretch>
            </p:blipFill>
            <p:spPr>
              <a:xfrm>
                <a:off x="9599973" y="1385347"/>
                <a:ext cx="802080" cy="846000"/>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434" name="Freihand 433">
                <a:extLst>
                  <a:ext uri="{FF2B5EF4-FFF2-40B4-BE49-F238E27FC236}">
                    <a16:creationId xmlns:a16="http://schemas.microsoft.com/office/drawing/2014/main" id="{3F44B033-73A3-4A4C-8B5F-7FC30A4C2EC8}"/>
                  </a:ext>
                </a:extLst>
              </p14:cNvPr>
              <p14:cNvContentPartPr/>
              <p14:nvPr/>
            </p14:nvContentPartPr>
            <p14:xfrm>
              <a:off x="9308373" y="1501987"/>
              <a:ext cx="936360" cy="1067760"/>
            </p14:xfrm>
          </p:contentPart>
        </mc:Choice>
        <mc:Fallback xmlns="">
          <p:pic>
            <p:nvPicPr>
              <p:cNvPr id="434" name="Freihand 433">
                <a:extLst>
                  <a:ext uri="{FF2B5EF4-FFF2-40B4-BE49-F238E27FC236}">
                    <a16:creationId xmlns:a16="http://schemas.microsoft.com/office/drawing/2014/main" id="{3F44B033-73A3-4A4C-8B5F-7FC30A4C2EC8}"/>
                  </a:ext>
                </a:extLst>
              </p:cNvPr>
              <p:cNvPicPr/>
              <p:nvPr/>
            </p:nvPicPr>
            <p:blipFill>
              <a:blip r:embed="rId56"/>
              <a:stretch>
                <a:fillRect/>
              </a:stretch>
            </p:blipFill>
            <p:spPr>
              <a:xfrm>
                <a:off x="9304053" y="1497667"/>
                <a:ext cx="945000" cy="107640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439" name="Freihand 438">
                <a:extLst>
                  <a:ext uri="{FF2B5EF4-FFF2-40B4-BE49-F238E27FC236}">
                    <a16:creationId xmlns:a16="http://schemas.microsoft.com/office/drawing/2014/main" id="{0E920FE0-7885-44FC-8969-473E6AE4FF3B}"/>
                  </a:ext>
                </a:extLst>
              </p14:cNvPr>
              <p14:cNvContentPartPr/>
              <p14:nvPr/>
            </p14:nvContentPartPr>
            <p14:xfrm>
              <a:off x="3303573" y="5131147"/>
              <a:ext cx="2070000" cy="1406520"/>
            </p14:xfrm>
          </p:contentPart>
        </mc:Choice>
        <mc:Fallback xmlns="">
          <p:pic>
            <p:nvPicPr>
              <p:cNvPr id="439" name="Freihand 438">
                <a:extLst>
                  <a:ext uri="{FF2B5EF4-FFF2-40B4-BE49-F238E27FC236}">
                    <a16:creationId xmlns:a16="http://schemas.microsoft.com/office/drawing/2014/main" id="{0E920FE0-7885-44FC-8969-473E6AE4FF3B}"/>
                  </a:ext>
                </a:extLst>
              </p:cNvPr>
              <p:cNvPicPr/>
              <p:nvPr/>
            </p:nvPicPr>
            <p:blipFill>
              <a:blip r:embed="rId58"/>
              <a:stretch>
                <a:fillRect/>
              </a:stretch>
            </p:blipFill>
            <p:spPr>
              <a:xfrm>
                <a:off x="3299253" y="5126827"/>
                <a:ext cx="2078640" cy="1415160"/>
              </a:xfrm>
              <a:prstGeom prst="rect">
                <a:avLst/>
              </a:prstGeom>
            </p:spPr>
          </p:pic>
        </mc:Fallback>
      </mc:AlternateContent>
      <mc:AlternateContent xmlns:mc="http://schemas.openxmlformats.org/markup-compatibility/2006" xmlns:p14="http://schemas.microsoft.com/office/powerpoint/2010/main">
        <mc:Choice Requires="p14">
          <p:contentPart p14:bwMode="auto" r:id="rId59">
            <p14:nvContentPartPr>
              <p14:cNvPr id="474" name="Freihand 473">
                <a:extLst>
                  <a:ext uri="{FF2B5EF4-FFF2-40B4-BE49-F238E27FC236}">
                    <a16:creationId xmlns:a16="http://schemas.microsoft.com/office/drawing/2014/main" id="{9A53DEAD-4F9F-4205-91EB-A25586282EEE}"/>
                  </a:ext>
                </a:extLst>
              </p14:cNvPr>
              <p14:cNvContentPartPr/>
              <p14:nvPr/>
            </p14:nvContentPartPr>
            <p14:xfrm>
              <a:off x="882933" y="3650827"/>
              <a:ext cx="3461400" cy="1233000"/>
            </p14:xfrm>
          </p:contentPart>
        </mc:Choice>
        <mc:Fallback xmlns="">
          <p:pic>
            <p:nvPicPr>
              <p:cNvPr id="474" name="Freihand 473">
                <a:extLst>
                  <a:ext uri="{FF2B5EF4-FFF2-40B4-BE49-F238E27FC236}">
                    <a16:creationId xmlns:a16="http://schemas.microsoft.com/office/drawing/2014/main" id="{9A53DEAD-4F9F-4205-91EB-A25586282EEE}"/>
                  </a:ext>
                </a:extLst>
              </p:cNvPr>
              <p:cNvPicPr/>
              <p:nvPr/>
            </p:nvPicPr>
            <p:blipFill>
              <a:blip r:embed="rId60"/>
              <a:stretch>
                <a:fillRect/>
              </a:stretch>
            </p:blipFill>
            <p:spPr>
              <a:xfrm>
                <a:off x="878613" y="3646507"/>
                <a:ext cx="3470040" cy="1241640"/>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476" name="Freihand 475">
                <a:extLst>
                  <a:ext uri="{FF2B5EF4-FFF2-40B4-BE49-F238E27FC236}">
                    <a16:creationId xmlns:a16="http://schemas.microsoft.com/office/drawing/2014/main" id="{963ED115-C361-4B8B-A6F4-8FBA3252A716}"/>
                  </a:ext>
                </a:extLst>
              </p14:cNvPr>
              <p14:cNvContentPartPr/>
              <p14:nvPr/>
            </p14:nvContentPartPr>
            <p14:xfrm>
              <a:off x="2876973" y="3847387"/>
              <a:ext cx="855720" cy="293760"/>
            </p14:xfrm>
          </p:contentPart>
        </mc:Choice>
        <mc:Fallback xmlns="">
          <p:pic>
            <p:nvPicPr>
              <p:cNvPr id="476" name="Freihand 475">
                <a:extLst>
                  <a:ext uri="{FF2B5EF4-FFF2-40B4-BE49-F238E27FC236}">
                    <a16:creationId xmlns:a16="http://schemas.microsoft.com/office/drawing/2014/main" id="{963ED115-C361-4B8B-A6F4-8FBA3252A716}"/>
                  </a:ext>
                </a:extLst>
              </p:cNvPr>
              <p:cNvPicPr/>
              <p:nvPr/>
            </p:nvPicPr>
            <p:blipFill>
              <a:blip r:embed="rId62"/>
              <a:stretch>
                <a:fillRect/>
              </a:stretch>
            </p:blipFill>
            <p:spPr>
              <a:xfrm>
                <a:off x="2872653" y="3843067"/>
                <a:ext cx="864360" cy="302400"/>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478" name="Freihand 477">
                <a:extLst>
                  <a:ext uri="{FF2B5EF4-FFF2-40B4-BE49-F238E27FC236}">
                    <a16:creationId xmlns:a16="http://schemas.microsoft.com/office/drawing/2014/main" id="{B441DF46-F6A5-4838-9442-6C2918014ABB}"/>
                  </a:ext>
                </a:extLst>
              </p14:cNvPr>
              <p14:cNvContentPartPr/>
              <p14:nvPr/>
            </p14:nvContentPartPr>
            <p14:xfrm>
              <a:off x="2911173" y="3836227"/>
              <a:ext cx="883800" cy="283680"/>
            </p14:xfrm>
          </p:contentPart>
        </mc:Choice>
        <mc:Fallback xmlns="">
          <p:pic>
            <p:nvPicPr>
              <p:cNvPr id="478" name="Freihand 477">
                <a:extLst>
                  <a:ext uri="{FF2B5EF4-FFF2-40B4-BE49-F238E27FC236}">
                    <a16:creationId xmlns:a16="http://schemas.microsoft.com/office/drawing/2014/main" id="{B441DF46-F6A5-4838-9442-6C2918014ABB}"/>
                  </a:ext>
                </a:extLst>
              </p:cNvPr>
              <p:cNvPicPr/>
              <p:nvPr/>
            </p:nvPicPr>
            <p:blipFill>
              <a:blip r:embed="rId64"/>
              <a:stretch>
                <a:fillRect/>
              </a:stretch>
            </p:blipFill>
            <p:spPr>
              <a:xfrm>
                <a:off x="2906853" y="3831907"/>
                <a:ext cx="892440" cy="292320"/>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480" name="Freihand 479">
                <a:extLst>
                  <a:ext uri="{FF2B5EF4-FFF2-40B4-BE49-F238E27FC236}">
                    <a16:creationId xmlns:a16="http://schemas.microsoft.com/office/drawing/2014/main" id="{43F187D6-2EE0-4AA2-B04C-C1F9764DE0CA}"/>
                  </a:ext>
                </a:extLst>
              </p14:cNvPr>
              <p14:cNvContentPartPr/>
              <p14:nvPr/>
            </p14:nvContentPartPr>
            <p14:xfrm>
              <a:off x="3017373" y="3880147"/>
              <a:ext cx="747360" cy="253080"/>
            </p14:xfrm>
          </p:contentPart>
        </mc:Choice>
        <mc:Fallback xmlns="">
          <p:pic>
            <p:nvPicPr>
              <p:cNvPr id="480" name="Freihand 479">
                <a:extLst>
                  <a:ext uri="{FF2B5EF4-FFF2-40B4-BE49-F238E27FC236}">
                    <a16:creationId xmlns:a16="http://schemas.microsoft.com/office/drawing/2014/main" id="{43F187D6-2EE0-4AA2-B04C-C1F9764DE0CA}"/>
                  </a:ext>
                </a:extLst>
              </p:cNvPr>
              <p:cNvPicPr/>
              <p:nvPr/>
            </p:nvPicPr>
            <p:blipFill>
              <a:blip r:embed="rId66"/>
              <a:stretch>
                <a:fillRect/>
              </a:stretch>
            </p:blipFill>
            <p:spPr>
              <a:xfrm>
                <a:off x="3013053" y="3875827"/>
                <a:ext cx="756000" cy="261720"/>
              </a:xfrm>
              <a:prstGeom prst="rect">
                <a:avLst/>
              </a:prstGeom>
            </p:spPr>
          </p:pic>
        </mc:Fallback>
      </mc:AlternateContent>
      <p:grpSp>
        <p:nvGrpSpPr>
          <p:cNvPr id="483" name="Gruppieren 482">
            <a:extLst>
              <a:ext uri="{FF2B5EF4-FFF2-40B4-BE49-F238E27FC236}">
                <a16:creationId xmlns:a16="http://schemas.microsoft.com/office/drawing/2014/main" id="{FF517B58-CD6B-48B3-B47F-88F982735ED8}"/>
              </a:ext>
            </a:extLst>
          </p:cNvPr>
          <p:cNvGrpSpPr/>
          <p:nvPr/>
        </p:nvGrpSpPr>
        <p:grpSpPr>
          <a:xfrm>
            <a:off x="350853" y="70267"/>
            <a:ext cx="11755080" cy="6628320"/>
            <a:chOff x="350853" y="70267"/>
            <a:chExt cx="11755080" cy="6628320"/>
          </a:xfrm>
        </p:grpSpPr>
        <mc:AlternateContent xmlns:mc="http://schemas.openxmlformats.org/markup-compatibility/2006" xmlns:p14="http://schemas.microsoft.com/office/powerpoint/2010/main">
          <mc:Choice Requires="p14">
            <p:contentPart p14:bwMode="auto" r:id="rId67">
              <p14:nvContentPartPr>
                <p14:cNvPr id="167" name="Freihand 166">
                  <a:extLst>
                    <a:ext uri="{FF2B5EF4-FFF2-40B4-BE49-F238E27FC236}">
                      <a16:creationId xmlns:a16="http://schemas.microsoft.com/office/drawing/2014/main" id="{F6609AC0-7D19-4C90-BC2E-8354CA010ADB}"/>
                    </a:ext>
                  </a:extLst>
                </p14:cNvPr>
                <p14:cNvContentPartPr/>
                <p14:nvPr/>
              </p14:nvContentPartPr>
              <p14:xfrm>
                <a:off x="7501173" y="3961507"/>
                <a:ext cx="1750320" cy="2012760"/>
              </p14:xfrm>
            </p:contentPart>
          </mc:Choice>
          <mc:Fallback xmlns="">
            <p:pic>
              <p:nvPicPr>
                <p:cNvPr id="167" name="Freihand 166">
                  <a:extLst>
                    <a:ext uri="{FF2B5EF4-FFF2-40B4-BE49-F238E27FC236}">
                      <a16:creationId xmlns:a16="http://schemas.microsoft.com/office/drawing/2014/main" id="{F6609AC0-7D19-4C90-BC2E-8354CA010ADB}"/>
                    </a:ext>
                  </a:extLst>
                </p:cNvPr>
                <p:cNvPicPr/>
                <p:nvPr/>
              </p:nvPicPr>
              <p:blipFill>
                <a:blip r:embed="rId68"/>
                <a:stretch>
                  <a:fillRect/>
                </a:stretch>
              </p:blipFill>
              <p:spPr>
                <a:xfrm>
                  <a:off x="7496853" y="3957187"/>
                  <a:ext cx="1758960" cy="2021400"/>
                </a:xfrm>
                <a:prstGeom prst="rect">
                  <a:avLst/>
                </a:prstGeom>
              </p:spPr>
            </p:pic>
          </mc:Fallback>
        </mc:AlternateContent>
        <mc:AlternateContent xmlns:mc="http://schemas.openxmlformats.org/markup-compatibility/2006" xmlns:p14="http://schemas.microsoft.com/office/powerpoint/2010/main">
          <mc:Choice Requires="p14">
            <p:contentPart p14:bwMode="auto" r:id="rId69">
              <p14:nvContentPartPr>
                <p14:cNvPr id="168" name="Freihand 167">
                  <a:extLst>
                    <a:ext uri="{FF2B5EF4-FFF2-40B4-BE49-F238E27FC236}">
                      <a16:creationId xmlns:a16="http://schemas.microsoft.com/office/drawing/2014/main" id="{76355A70-8568-437B-9656-060A639D983A}"/>
                    </a:ext>
                  </a:extLst>
                </p14:cNvPr>
                <p14:cNvContentPartPr/>
                <p14:nvPr/>
              </p14:nvContentPartPr>
              <p14:xfrm>
                <a:off x="7417293" y="5748907"/>
                <a:ext cx="386280" cy="314640"/>
              </p14:xfrm>
            </p:contentPart>
          </mc:Choice>
          <mc:Fallback xmlns="">
            <p:pic>
              <p:nvPicPr>
                <p:cNvPr id="168" name="Freihand 167">
                  <a:extLst>
                    <a:ext uri="{FF2B5EF4-FFF2-40B4-BE49-F238E27FC236}">
                      <a16:creationId xmlns:a16="http://schemas.microsoft.com/office/drawing/2014/main" id="{76355A70-8568-437B-9656-060A639D983A}"/>
                    </a:ext>
                  </a:extLst>
                </p:cNvPr>
                <p:cNvPicPr/>
                <p:nvPr/>
              </p:nvPicPr>
              <p:blipFill>
                <a:blip r:embed="rId70"/>
                <a:stretch>
                  <a:fillRect/>
                </a:stretch>
              </p:blipFill>
              <p:spPr>
                <a:xfrm>
                  <a:off x="7412973" y="5744587"/>
                  <a:ext cx="394920" cy="323280"/>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170" name="Freihand 169">
                  <a:extLst>
                    <a:ext uri="{FF2B5EF4-FFF2-40B4-BE49-F238E27FC236}">
                      <a16:creationId xmlns:a16="http://schemas.microsoft.com/office/drawing/2014/main" id="{99168F67-7634-4B1D-8E29-3E8AB159024F}"/>
                    </a:ext>
                  </a:extLst>
                </p14:cNvPr>
                <p14:cNvContentPartPr/>
                <p14:nvPr/>
              </p14:nvContentPartPr>
              <p14:xfrm>
                <a:off x="5598213" y="5853307"/>
                <a:ext cx="113040" cy="119160"/>
              </p14:xfrm>
            </p:contentPart>
          </mc:Choice>
          <mc:Fallback xmlns="">
            <p:pic>
              <p:nvPicPr>
                <p:cNvPr id="170" name="Freihand 169">
                  <a:extLst>
                    <a:ext uri="{FF2B5EF4-FFF2-40B4-BE49-F238E27FC236}">
                      <a16:creationId xmlns:a16="http://schemas.microsoft.com/office/drawing/2014/main" id="{99168F67-7634-4B1D-8E29-3E8AB159024F}"/>
                    </a:ext>
                  </a:extLst>
                </p:cNvPr>
                <p:cNvPicPr/>
                <p:nvPr/>
              </p:nvPicPr>
              <p:blipFill>
                <a:blip r:embed="rId72"/>
                <a:stretch>
                  <a:fillRect/>
                </a:stretch>
              </p:blipFill>
              <p:spPr>
                <a:xfrm>
                  <a:off x="5593893" y="5848987"/>
                  <a:ext cx="121680" cy="127800"/>
                </a:xfrm>
                <a:prstGeom prst="rect">
                  <a:avLst/>
                </a:prstGeom>
              </p:spPr>
            </p:pic>
          </mc:Fallback>
        </mc:AlternateContent>
        <mc:AlternateContent xmlns:mc="http://schemas.openxmlformats.org/markup-compatibility/2006" xmlns:p14="http://schemas.microsoft.com/office/powerpoint/2010/main">
          <mc:Choice Requires="p14">
            <p:contentPart p14:bwMode="auto" r:id="rId73">
              <p14:nvContentPartPr>
                <p14:cNvPr id="171" name="Freihand 170">
                  <a:extLst>
                    <a:ext uri="{FF2B5EF4-FFF2-40B4-BE49-F238E27FC236}">
                      <a16:creationId xmlns:a16="http://schemas.microsoft.com/office/drawing/2014/main" id="{3D115E38-DB0F-491A-BC29-50F3C386A41D}"/>
                    </a:ext>
                  </a:extLst>
                </p14:cNvPr>
                <p14:cNvContentPartPr/>
                <p14:nvPr/>
              </p14:nvContentPartPr>
              <p14:xfrm>
                <a:off x="5726013" y="5865547"/>
                <a:ext cx="297000" cy="90720"/>
              </p14:xfrm>
            </p:contentPart>
          </mc:Choice>
          <mc:Fallback xmlns="">
            <p:pic>
              <p:nvPicPr>
                <p:cNvPr id="171" name="Freihand 170">
                  <a:extLst>
                    <a:ext uri="{FF2B5EF4-FFF2-40B4-BE49-F238E27FC236}">
                      <a16:creationId xmlns:a16="http://schemas.microsoft.com/office/drawing/2014/main" id="{3D115E38-DB0F-491A-BC29-50F3C386A41D}"/>
                    </a:ext>
                  </a:extLst>
                </p:cNvPr>
                <p:cNvPicPr/>
                <p:nvPr/>
              </p:nvPicPr>
              <p:blipFill>
                <a:blip r:embed="rId74"/>
                <a:stretch>
                  <a:fillRect/>
                </a:stretch>
              </p:blipFill>
              <p:spPr>
                <a:xfrm>
                  <a:off x="5721693" y="5861227"/>
                  <a:ext cx="305640" cy="99360"/>
                </a:xfrm>
                <a:prstGeom prst="rect">
                  <a:avLst/>
                </a:prstGeom>
              </p:spPr>
            </p:pic>
          </mc:Fallback>
        </mc:AlternateContent>
        <mc:AlternateContent xmlns:mc="http://schemas.openxmlformats.org/markup-compatibility/2006" xmlns:p14="http://schemas.microsoft.com/office/powerpoint/2010/main">
          <mc:Choice Requires="p14">
            <p:contentPart p14:bwMode="auto" r:id="rId75">
              <p14:nvContentPartPr>
                <p14:cNvPr id="172" name="Freihand 171">
                  <a:extLst>
                    <a:ext uri="{FF2B5EF4-FFF2-40B4-BE49-F238E27FC236}">
                      <a16:creationId xmlns:a16="http://schemas.microsoft.com/office/drawing/2014/main" id="{8649223A-FAFC-4FD4-8DC1-A9F834A85AAE}"/>
                    </a:ext>
                  </a:extLst>
                </p14:cNvPr>
                <p14:cNvContentPartPr/>
                <p14:nvPr/>
              </p14:nvContentPartPr>
              <p14:xfrm>
                <a:off x="5024013" y="5866987"/>
                <a:ext cx="212760" cy="116640"/>
              </p14:xfrm>
            </p:contentPart>
          </mc:Choice>
          <mc:Fallback xmlns="">
            <p:pic>
              <p:nvPicPr>
                <p:cNvPr id="172" name="Freihand 171">
                  <a:extLst>
                    <a:ext uri="{FF2B5EF4-FFF2-40B4-BE49-F238E27FC236}">
                      <a16:creationId xmlns:a16="http://schemas.microsoft.com/office/drawing/2014/main" id="{8649223A-FAFC-4FD4-8DC1-A9F834A85AAE}"/>
                    </a:ext>
                  </a:extLst>
                </p:cNvPr>
                <p:cNvPicPr/>
                <p:nvPr/>
              </p:nvPicPr>
              <p:blipFill>
                <a:blip r:embed="rId76"/>
                <a:stretch>
                  <a:fillRect/>
                </a:stretch>
              </p:blipFill>
              <p:spPr>
                <a:xfrm>
                  <a:off x="5019693" y="5862667"/>
                  <a:ext cx="221400" cy="125280"/>
                </a:xfrm>
                <a:prstGeom prst="rect">
                  <a:avLst/>
                </a:prstGeom>
              </p:spPr>
            </p:pic>
          </mc:Fallback>
        </mc:AlternateContent>
        <mc:AlternateContent xmlns:mc="http://schemas.openxmlformats.org/markup-compatibility/2006" xmlns:p14="http://schemas.microsoft.com/office/powerpoint/2010/main">
          <mc:Choice Requires="p14">
            <p:contentPart p14:bwMode="auto" r:id="rId77">
              <p14:nvContentPartPr>
                <p14:cNvPr id="173" name="Freihand 172">
                  <a:extLst>
                    <a:ext uri="{FF2B5EF4-FFF2-40B4-BE49-F238E27FC236}">
                      <a16:creationId xmlns:a16="http://schemas.microsoft.com/office/drawing/2014/main" id="{89951633-B194-4601-A4DF-EC8393D134B7}"/>
                    </a:ext>
                  </a:extLst>
                </p14:cNvPr>
                <p14:cNvContentPartPr/>
                <p14:nvPr/>
              </p14:nvContentPartPr>
              <p14:xfrm>
                <a:off x="5277093" y="5839627"/>
                <a:ext cx="75240" cy="114120"/>
              </p14:xfrm>
            </p:contentPart>
          </mc:Choice>
          <mc:Fallback xmlns="">
            <p:pic>
              <p:nvPicPr>
                <p:cNvPr id="173" name="Freihand 172">
                  <a:extLst>
                    <a:ext uri="{FF2B5EF4-FFF2-40B4-BE49-F238E27FC236}">
                      <a16:creationId xmlns:a16="http://schemas.microsoft.com/office/drawing/2014/main" id="{89951633-B194-4601-A4DF-EC8393D134B7}"/>
                    </a:ext>
                  </a:extLst>
                </p:cNvPr>
                <p:cNvPicPr/>
                <p:nvPr/>
              </p:nvPicPr>
              <p:blipFill>
                <a:blip r:embed="rId78"/>
                <a:stretch>
                  <a:fillRect/>
                </a:stretch>
              </p:blipFill>
              <p:spPr>
                <a:xfrm>
                  <a:off x="5272773" y="5835307"/>
                  <a:ext cx="83880" cy="122760"/>
                </a:xfrm>
                <a:prstGeom prst="rect">
                  <a:avLst/>
                </a:prstGeom>
              </p:spPr>
            </p:pic>
          </mc:Fallback>
        </mc:AlternateContent>
        <mc:AlternateContent xmlns:mc="http://schemas.openxmlformats.org/markup-compatibility/2006" xmlns:p14="http://schemas.microsoft.com/office/powerpoint/2010/main">
          <mc:Choice Requires="p14">
            <p:contentPart p14:bwMode="auto" r:id="rId79">
              <p14:nvContentPartPr>
                <p14:cNvPr id="174" name="Freihand 173">
                  <a:extLst>
                    <a:ext uri="{FF2B5EF4-FFF2-40B4-BE49-F238E27FC236}">
                      <a16:creationId xmlns:a16="http://schemas.microsoft.com/office/drawing/2014/main" id="{81F12683-39F4-4A9D-B496-0C72BB2220AB}"/>
                    </a:ext>
                  </a:extLst>
                </p14:cNvPr>
                <p14:cNvContentPartPr/>
                <p14:nvPr/>
              </p14:nvContentPartPr>
              <p14:xfrm>
                <a:off x="6039213" y="5740987"/>
                <a:ext cx="47520" cy="172440"/>
              </p14:xfrm>
            </p:contentPart>
          </mc:Choice>
          <mc:Fallback xmlns="">
            <p:pic>
              <p:nvPicPr>
                <p:cNvPr id="174" name="Freihand 173">
                  <a:extLst>
                    <a:ext uri="{FF2B5EF4-FFF2-40B4-BE49-F238E27FC236}">
                      <a16:creationId xmlns:a16="http://schemas.microsoft.com/office/drawing/2014/main" id="{81F12683-39F4-4A9D-B496-0C72BB2220AB}"/>
                    </a:ext>
                  </a:extLst>
                </p:cNvPr>
                <p:cNvPicPr/>
                <p:nvPr/>
              </p:nvPicPr>
              <p:blipFill>
                <a:blip r:embed="rId80"/>
                <a:stretch>
                  <a:fillRect/>
                </a:stretch>
              </p:blipFill>
              <p:spPr>
                <a:xfrm>
                  <a:off x="6034893" y="5736667"/>
                  <a:ext cx="56160" cy="181080"/>
                </a:xfrm>
                <a:prstGeom prst="rect">
                  <a:avLst/>
                </a:prstGeom>
              </p:spPr>
            </p:pic>
          </mc:Fallback>
        </mc:AlternateContent>
        <mc:AlternateContent xmlns:mc="http://schemas.openxmlformats.org/markup-compatibility/2006" xmlns:p14="http://schemas.microsoft.com/office/powerpoint/2010/main">
          <mc:Choice Requires="p14">
            <p:contentPart p14:bwMode="auto" r:id="rId81">
              <p14:nvContentPartPr>
                <p14:cNvPr id="175" name="Freihand 174">
                  <a:extLst>
                    <a:ext uri="{FF2B5EF4-FFF2-40B4-BE49-F238E27FC236}">
                      <a16:creationId xmlns:a16="http://schemas.microsoft.com/office/drawing/2014/main" id="{A6104791-ECC8-4D75-B626-120C0A7DBA97}"/>
                    </a:ext>
                  </a:extLst>
                </p14:cNvPr>
                <p14:cNvContentPartPr/>
                <p14:nvPr/>
              </p14:nvContentPartPr>
              <p14:xfrm>
                <a:off x="6111933" y="5734507"/>
                <a:ext cx="153720" cy="164880"/>
              </p14:xfrm>
            </p:contentPart>
          </mc:Choice>
          <mc:Fallback xmlns="">
            <p:pic>
              <p:nvPicPr>
                <p:cNvPr id="175" name="Freihand 174">
                  <a:extLst>
                    <a:ext uri="{FF2B5EF4-FFF2-40B4-BE49-F238E27FC236}">
                      <a16:creationId xmlns:a16="http://schemas.microsoft.com/office/drawing/2014/main" id="{A6104791-ECC8-4D75-B626-120C0A7DBA97}"/>
                    </a:ext>
                  </a:extLst>
                </p:cNvPr>
                <p:cNvPicPr/>
                <p:nvPr/>
              </p:nvPicPr>
              <p:blipFill>
                <a:blip r:embed="rId82"/>
                <a:stretch>
                  <a:fillRect/>
                </a:stretch>
              </p:blipFill>
              <p:spPr>
                <a:xfrm>
                  <a:off x="6107613" y="5730187"/>
                  <a:ext cx="162360" cy="173520"/>
                </a:xfrm>
                <a:prstGeom prst="rect">
                  <a:avLst/>
                </a:prstGeom>
              </p:spPr>
            </p:pic>
          </mc:Fallback>
        </mc:AlternateContent>
        <mc:AlternateContent xmlns:mc="http://schemas.openxmlformats.org/markup-compatibility/2006" xmlns:p14="http://schemas.microsoft.com/office/powerpoint/2010/main">
          <mc:Choice Requires="p14">
            <p:contentPart p14:bwMode="auto" r:id="rId83">
              <p14:nvContentPartPr>
                <p14:cNvPr id="177" name="Freihand 176">
                  <a:extLst>
                    <a:ext uri="{FF2B5EF4-FFF2-40B4-BE49-F238E27FC236}">
                      <a16:creationId xmlns:a16="http://schemas.microsoft.com/office/drawing/2014/main" id="{2C056C4F-75F3-4102-BB40-0315D96CA7E6}"/>
                    </a:ext>
                  </a:extLst>
                </p14:cNvPr>
                <p14:cNvContentPartPr/>
                <p14:nvPr/>
              </p14:nvContentPartPr>
              <p14:xfrm>
                <a:off x="6420093" y="5645227"/>
                <a:ext cx="189360" cy="205560"/>
              </p14:xfrm>
            </p:contentPart>
          </mc:Choice>
          <mc:Fallback xmlns="">
            <p:pic>
              <p:nvPicPr>
                <p:cNvPr id="177" name="Freihand 176">
                  <a:extLst>
                    <a:ext uri="{FF2B5EF4-FFF2-40B4-BE49-F238E27FC236}">
                      <a16:creationId xmlns:a16="http://schemas.microsoft.com/office/drawing/2014/main" id="{2C056C4F-75F3-4102-BB40-0315D96CA7E6}"/>
                    </a:ext>
                  </a:extLst>
                </p:cNvPr>
                <p:cNvPicPr/>
                <p:nvPr/>
              </p:nvPicPr>
              <p:blipFill>
                <a:blip r:embed="rId84"/>
                <a:stretch>
                  <a:fillRect/>
                </a:stretch>
              </p:blipFill>
              <p:spPr>
                <a:xfrm>
                  <a:off x="6415773" y="5640907"/>
                  <a:ext cx="198000" cy="214200"/>
                </a:xfrm>
                <a:prstGeom prst="rect">
                  <a:avLst/>
                </a:prstGeom>
              </p:spPr>
            </p:pic>
          </mc:Fallback>
        </mc:AlternateContent>
        <mc:AlternateContent xmlns:mc="http://schemas.openxmlformats.org/markup-compatibility/2006" xmlns:p14="http://schemas.microsoft.com/office/powerpoint/2010/main">
          <mc:Choice Requires="p14">
            <p:contentPart p14:bwMode="auto" r:id="rId85">
              <p14:nvContentPartPr>
                <p14:cNvPr id="178" name="Freihand 177">
                  <a:extLst>
                    <a:ext uri="{FF2B5EF4-FFF2-40B4-BE49-F238E27FC236}">
                      <a16:creationId xmlns:a16="http://schemas.microsoft.com/office/drawing/2014/main" id="{828770AC-8859-4C57-BEE3-0E9EF41A2AC5}"/>
                    </a:ext>
                  </a:extLst>
                </p14:cNvPr>
                <p14:cNvContentPartPr/>
                <p14:nvPr/>
              </p14:nvContentPartPr>
              <p14:xfrm>
                <a:off x="6638253" y="5692747"/>
                <a:ext cx="112320" cy="111960"/>
              </p14:xfrm>
            </p:contentPart>
          </mc:Choice>
          <mc:Fallback xmlns="">
            <p:pic>
              <p:nvPicPr>
                <p:cNvPr id="178" name="Freihand 177">
                  <a:extLst>
                    <a:ext uri="{FF2B5EF4-FFF2-40B4-BE49-F238E27FC236}">
                      <a16:creationId xmlns:a16="http://schemas.microsoft.com/office/drawing/2014/main" id="{828770AC-8859-4C57-BEE3-0E9EF41A2AC5}"/>
                    </a:ext>
                  </a:extLst>
                </p:cNvPr>
                <p:cNvPicPr/>
                <p:nvPr/>
              </p:nvPicPr>
              <p:blipFill>
                <a:blip r:embed="rId86"/>
                <a:stretch>
                  <a:fillRect/>
                </a:stretch>
              </p:blipFill>
              <p:spPr>
                <a:xfrm>
                  <a:off x="6633933" y="5688427"/>
                  <a:ext cx="120960" cy="120600"/>
                </a:xfrm>
                <a:prstGeom prst="rect">
                  <a:avLst/>
                </a:prstGeom>
              </p:spPr>
            </p:pic>
          </mc:Fallback>
        </mc:AlternateContent>
        <mc:AlternateContent xmlns:mc="http://schemas.openxmlformats.org/markup-compatibility/2006" xmlns:p14="http://schemas.microsoft.com/office/powerpoint/2010/main">
          <mc:Choice Requires="p14">
            <p:contentPart p14:bwMode="auto" r:id="rId87">
              <p14:nvContentPartPr>
                <p14:cNvPr id="179" name="Freihand 178">
                  <a:extLst>
                    <a:ext uri="{FF2B5EF4-FFF2-40B4-BE49-F238E27FC236}">
                      <a16:creationId xmlns:a16="http://schemas.microsoft.com/office/drawing/2014/main" id="{95EDCD03-12CC-4A0F-BAFC-011954985549}"/>
                    </a:ext>
                  </a:extLst>
                </p14:cNvPr>
                <p14:cNvContentPartPr/>
                <p14:nvPr/>
              </p14:nvContentPartPr>
              <p14:xfrm>
                <a:off x="6772893" y="5696707"/>
                <a:ext cx="95400" cy="98280"/>
              </p14:xfrm>
            </p:contentPart>
          </mc:Choice>
          <mc:Fallback xmlns="">
            <p:pic>
              <p:nvPicPr>
                <p:cNvPr id="179" name="Freihand 178">
                  <a:extLst>
                    <a:ext uri="{FF2B5EF4-FFF2-40B4-BE49-F238E27FC236}">
                      <a16:creationId xmlns:a16="http://schemas.microsoft.com/office/drawing/2014/main" id="{95EDCD03-12CC-4A0F-BAFC-011954985549}"/>
                    </a:ext>
                  </a:extLst>
                </p:cNvPr>
                <p:cNvPicPr/>
                <p:nvPr/>
              </p:nvPicPr>
              <p:blipFill>
                <a:blip r:embed="rId88"/>
                <a:stretch>
                  <a:fillRect/>
                </a:stretch>
              </p:blipFill>
              <p:spPr>
                <a:xfrm>
                  <a:off x="6768573" y="5692387"/>
                  <a:ext cx="104040" cy="106920"/>
                </a:xfrm>
                <a:prstGeom prst="rect">
                  <a:avLst/>
                </a:prstGeom>
              </p:spPr>
            </p:pic>
          </mc:Fallback>
        </mc:AlternateContent>
        <mc:AlternateContent xmlns:mc="http://schemas.openxmlformats.org/markup-compatibility/2006" xmlns:p14="http://schemas.microsoft.com/office/powerpoint/2010/main">
          <mc:Choice Requires="p14">
            <p:contentPart p14:bwMode="auto" r:id="rId89">
              <p14:nvContentPartPr>
                <p14:cNvPr id="180" name="Freihand 179">
                  <a:extLst>
                    <a:ext uri="{FF2B5EF4-FFF2-40B4-BE49-F238E27FC236}">
                      <a16:creationId xmlns:a16="http://schemas.microsoft.com/office/drawing/2014/main" id="{9289057D-E7F5-4F04-9679-B2D2B53E5F0C}"/>
                    </a:ext>
                  </a:extLst>
                </p14:cNvPr>
                <p14:cNvContentPartPr/>
                <p14:nvPr/>
              </p14:nvContentPartPr>
              <p14:xfrm>
                <a:off x="6951813" y="5668267"/>
                <a:ext cx="150120" cy="94320"/>
              </p14:xfrm>
            </p:contentPart>
          </mc:Choice>
          <mc:Fallback xmlns="">
            <p:pic>
              <p:nvPicPr>
                <p:cNvPr id="180" name="Freihand 179">
                  <a:extLst>
                    <a:ext uri="{FF2B5EF4-FFF2-40B4-BE49-F238E27FC236}">
                      <a16:creationId xmlns:a16="http://schemas.microsoft.com/office/drawing/2014/main" id="{9289057D-E7F5-4F04-9679-B2D2B53E5F0C}"/>
                    </a:ext>
                  </a:extLst>
                </p:cNvPr>
                <p:cNvPicPr/>
                <p:nvPr/>
              </p:nvPicPr>
              <p:blipFill>
                <a:blip r:embed="rId90"/>
                <a:stretch>
                  <a:fillRect/>
                </a:stretch>
              </p:blipFill>
              <p:spPr>
                <a:xfrm>
                  <a:off x="6947493" y="5663947"/>
                  <a:ext cx="158760" cy="102960"/>
                </a:xfrm>
                <a:prstGeom prst="rect">
                  <a:avLst/>
                </a:prstGeom>
              </p:spPr>
            </p:pic>
          </mc:Fallback>
        </mc:AlternateContent>
        <mc:AlternateContent xmlns:mc="http://schemas.openxmlformats.org/markup-compatibility/2006" xmlns:p14="http://schemas.microsoft.com/office/powerpoint/2010/main">
          <mc:Choice Requires="p14">
            <p:contentPart p14:bwMode="auto" r:id="rId91">
              <p14:nvContentPartPr>
                <p14:cNvPr id="181" name="Freihand 180">
                  <a:extLst>
                    <a:ext uri="{FF2B5EF4-FFF2-40B4-BE49-F238E27FC236}">
                      <a16:creationId xmlns:a16="http://schemas.microsoft.com/office/drawing/2014/main" id="{66C4E8F3-845D-4FB1-A98E-0D48AD960C4D}"/>
                    </a:ext>
                  </a:extLst>
                </p14:cNvPr>
                <p14:cNvContentPartPr/>
                <p14:nvPr/>
              </p14:nvContentPartPr>
              <p14:xfrm>
                <a:off x="7130013" y="5636227"/>
                <a:ext cx="115920" cy="98640"/>
              </p14:xfrm>
            </p:contentPart>
          </mc:Choice>
          <mc:Fallback xmlns="">
            <p:pic>
              <p:nvPicPr>
                <p:cNvPr id="181" name="Freihand 180">
                  <a:extLst>
                    <a:ext uri="{FF2B5EF4-FFF2-40B4-BE49-F238E27FC236}">
                      <a16:creationId xmlns:a16="http://schemas.microsoft.com/office/drawing/2014/main" id="{66C4E8F3-845D-4FB1-A98E-0D48AD960C4D}"/>
                    </a:ext>
                  </a:extLst>
                </p:cNvPr>
                <p:cNvPicPr/>
                <p:nvPr/>
              </p:nvPicPr>
              <p:blipFill>
                <a:blip r:embed="rId92"/>
                <a:stretch>
                  <a:fillRect/>
                </a:stretch>
              </p:blipFill>
              <p:spPr>
                <a:xfrm>
                  <a:off x="7125693" y="5631907"/>
                  <a:ext cx="124560" cy="107280"/>
                </a:xfrm>
                <a:prstGeom prst="rect">
                  <a:avLst/>
                </a:prstGeom>
              </p:spPr>
            </p:pic>
          </mc:Fallback>
        </mc:AlternateContent>
        <mc:AlternateContent xmlns:mc="http://schemas.openxmlformats.org/markup-compatibility/2006" xmlns:p14="http://schemas.microsoft.com/office/powerpoint/2010/main">
          <mc:Choice Requires="p14">
            <p:contentPart p14:bwMode="auto" r:id="rId93">
              <p14:nvContentPartPr>
                <p14:cNvPr id="182" name="Freihand 181">
                  <a:extLst>
                    <a:ext uri="{FF2B5EF4-FFF2-40B4-BE49-F238E27FC236}">
                      <a16:creationId xmlns:a16="http://schemas.microsoft.com/office/drawing/2014/main" id="{E069CFC1-ABB2-46A0-A160-D28D0F600A6B}"/>
                    </a:ext>
                  </a:extLst>
                </p14:cNvPr>
                <p14:cNvContentPartPr/>
                <p14:nvPr/>
              </p14:nvContentPartPr>
              <p14:xfrm>
                <a:off x="7289133" y="5589787"/>
                <a:ext cx="140400" cy="117000"/>
              </p14:xfrm>
            </p:contentPart>
          </mc:Choice>
          <mc:Fallback xmlns="">
            <p:pic>
              <p:nvPicPr>
                <p:cNvPr id="182" name="Freihand 181">
                  <a:extLst>
                    <a:ext uri="{FF2B5EF4-FFF2-40B4-BE49-F238E27FC236}">
                      <a16:creationId xmlns:a16="http://schemas.microsoft.com/office/drawing/2014/main" id="{E069CFC1-ABB2-46A0-A160-D28D0F600A6B}"/>
                    </a:ext>
                  </a:extLst>
                </p:cNvPr>
                <p:cNvPicPr/>
                <p:nvPr/>
              </p:nvPicPr>
              <p:blipFill>
                <a:blip r:embed="rId94"/>
                <a:stretch>
                  <a:fillRect/>
                </a:stretch>
              </p:blipFill>
              <p:spPr>
                <a:xfrm>
                  <a:off x="7284813" y="5585467"/>
                  <a:ext cx="149040" cy="125640"/>
                </a:xfrm>
                <a:prstGeom prst="rect">
                  <a:avLst/>
                </a:prstGeom>
              </p:spPr>
            </p:pic>
          </mc:Fallback>
        </mc:AlternateContent>
        <mc:AlternateContent xmlns:mc="http://schemas.openxmlformats.org/markup-compatibility/2006" xmlns:p14="http://schemas.microsoft.com/office/powerpoint/2010/main">
          <mc:Choice Requires="p14">
            <p:contentPart p14:bwMode="auto" r:id="rId95">
              <p14:nvContentPartPr>
                <p14:cNvPr id="184" name="Freihand 183">
                  <a:extLst>
                    <a:ext uri="{FF2B5EF4-FFF2-40B4-BE49-F238E27FC236}">
                      <a16:creationId xmlns:a16="http://schemas.microsoft.com/office/drawing/2014/main" id="{46FE23F5-950B-48D5-A7B9-D732E01DD0C1}"/>
                    </a:ext>
                  </a:extLst>
                </p14:cNvPr>
                <p14:cNvContentPartPr/>
                <p14:nvPr/>
              </p14:nvContentPartPr>
              <p14:xfrm>
                <a:off x="5193573" y="6228427"/>
                <a:ext cx="323640" cy="271440"/>
              </p14:xfrm>
            </p:contentPart>
          </mc:Choice>
          <mc:Fallback xmlns="">
            <p:pic>
              <p:nvPicPr>
                <p:cNvPr id="184" name="Freihand 183">
                  <a:extLst>
                    <a:ext uri="{FF2B5EF4-FFF2-40B4-BE49-F238E27FC236}">
                      <a16:creationId xmlns:a16="http://schemas.microsoft.com/office/drawing/2014/main" id="{46FE23F5-950B-48D5-A7B9-D732E01DD0C1}"/>
                    </a:ext>
                  </a:extLst>
                </p:cNvPr>
                <p:cNvPicPr/>
                <p:nvPr/>
              </p:nvPicPr>
              <p:blipFill>
                <a:blip r:embed="rId96"/>
                <a:stretch>
                  <a:fillRect/>
                </a:stretch>
              </p:blipFill>
              <p:spPr>
                <a:xfrm>
                  <a:off x="5189253" y="6224107"/>
                  <a:ext cx="332280" cy="280080"/>
                </a:xfrm>
                <a:prstGeom prst="rect">
                  <a:avLst/>
                </a:prstGeom>
              </p:spPr>
            </p:pic>
          </mc:Fallback>
        </mc:AlternateContent>
        <mc:AlternateContent xmlns:mc="http://schemas.openxmlformats.org/markup-compatibility/2006" xmlns:p14="http://schemas.microsoft.com/office/powerpoint/2010/main">
          <mc:Choice Requires="p14">
            <p:contentPart p14:bwMode="auto" r:id="rId97">
              <p14:nvContentPartPr>
                <p14:cNvPr id="185" name="Freihand 184">
                  <a:extLst>
                    <a:ext uri="{FF2B5EF4-FFF2-40B4-BE49-F238E27FC236}">
                      <a16:creationId xmlns:a16="http://schemas.microsoft.com/office/drawing/2014/main" id="{6F1F99D5-1000-4B55-BC23-842AC4BF38D0}"/>
                    </a:ext>
                  </a:extLst>
                </p14:cNvPr>
                <p14:cNvContentPartPr/>
                <p14:nvPr/>
              </p14:nvContentPartPr>
              <p14:xfrm>
                <a:off x="5560413" y="6138427"/>
                <a:ext cx="111960" cy="346320"/>
              </p14:xfrm>
            </p:contentPart>
          </mc:Choice>
          <mc:Fallback xmlns="">
            <p:pic>
              <p:nvPicPr>
                <p:cNvPr id="185" name="Freihand 184">
                  <a:extLst>
                    <a:ext uri="{FF2B5EF4-FFF2-40B4-BE49-F238E27FC236}">
                      <a16:creationId xmlns:a16="http://schemas.microsoft.com/office/drawing/2014/main" id="{6F1F99D5-1000-4B55-BC23-842AC4BF38D0}"/>
                    </a:ext>
                  </a:extLst>
                </p:cNvPr>
                <p:cNvPicPr/>
                <p:nvPr/>
              </p:nvPicPr>
              <p:blipFill>
                <a:blip r:embed="rId98"/>
                <a:stretch>
                  <a:fillRect/>
                </a:stretch>
              </p:blipFill>
              <p:spPr>
                <a:xfrm>
                  <a:off x="5556093" y="6134107"/>
                  <a:ext cx="120600" cy="354960"/>
                </a:xfrm>
                <a:prstGeom prst="rect">
                  <a:avLst/>
                </a:prstGeom>
              </p:spPr>
            </p:pic>
          </mc:Fallback>
        </mc:AlternateContent>
        <mc:AlternateContent xmlns:mc="http://schemas.openxmlformats.org/markup-compatibility/2006" xmlns:p14="http://schemas.microsoft.com/office/powerpoint/2010/main">
          <mc:Choice Requires="p14">
            <p:contentPart p14:bwMode="auto" r:id="rId99">
              <p14:nvContentPartPr>
                <p14:cNvPr id="187" name="Freihand 186">
                  <a:extLst>
                    <a:ext uri="{FF2B5EF4-FFF2-40B4-BE49-F238E27FC236}">
                      <a16:creationId xmlns:a16="http://schemas.microsoft.com/office/drawing/2014/main" id="{F8F84E8E-CC79-48CF-93BE-C6EAE76AD678}"/>
                    </a:ext>
                  </a:extLst>
                </p14:cNvPr>
                <p14:cNvContentPartPr/>
                <p14:nvPr/>
              </p14:nvContentPartPr>
              <p14:xfrm>
                <a:off x="5703333" y="6188107"/>
                <a:ext cx="88560" cy="178560"/>
              </p14:xfrm>
            </p:contentPart>
          </mc:Choice>
          <mc:Fallback xmlns="">
            <p:pic>
              <p:nvPicPr>
                <p:cNvPr id="187" name="Freihand 186">
                  <a:extLst>
                    <a:ext uri="{FF2B5EF4-FFF2-40B4-BE49-F238E27FC236}">
                      <a16:creationId xmlns:a16="http://schemas.microsoft.com/office/drawing/2014/main" id="{F8F84E8E-CC79-48CF-93BE-C6EAE76AD678}"/>
                    </a:ext>
                  </a:extLst>
                </p:cNvPr>
                <p:cNvPicPr/>
                <p:nvPr/>
              </p:nvPicPr>
              <p:blipFill>
                <a:blip r:embed="rId100"/>
                <a:stretch>
                  <a:fillRect/>
                </a:stretch>
              </p:blipFill>
              <p:spPr>
                <a:xfrm>
                  <a:off x="5699013" y="6183787"/>
                  <a:ext cx="97200" cy="187200"/>
                </a:xfrm>
                <a:prstGeom prst="rect">
                  <a:avLst/>
                </a:prstGeom>
              </p:spPr>
            </p:pic>
          </mc:Fallback>
        </mc:AlternateContent>
        <mc:AlternateContent xmlns:mc="http://schemas.openxmlformats.org/markup-compatibility/2006" xmlns:p14="http://schemas.microsoft.com/office/powerpoint/2010/main">
          <mc:Choice Requires="p14">
            <p:contentPart p14:bwMode="auto" r:id="rId101">
              <p14:nvContentPartPr>
                <p14:cNvPr id="188" name="Freihand 187">
                  <a:extLst>
                    <a:ext uri="{FF2B5EF4-FFF2-40B4-BE49-F238E27FC236}">
                      <a16:creationId xmlns:a16="http://schemas.microsoft.com/office/drawing/2014/main" id="{3A714E6C-87C4-46F1-BA4C-6D6AA3311812}"/>
                    </a:ext>
                  </a:extLst>
                </p14:cNvPr>
                <p14:cNvContentPartPr/>
                <p14:nvPr/>
              </p14:nvContentPartPr>
              <p14:xfrm>
                <a:off x="5685333" y="6232747"/>
                <a:ext cx="119160" cy="74520"/>
              </p14:xfrm>
            </p:contentPart>
          </mc:Choice>
          <mc:Fallback xmlns="">
            <p:pic>
              <p:nvPicPr>
                <p:cNvPr id="188" name="Freihand 187">
                  <a:extLst>
                    <a:ext uri="{FF2B5EF4-FFF2-40B4-BE49-F238E27FC236}">
                      <a16:creationId xmlns:a16="http://schemas.microsoft.com/office/drawing/2014/main" id="{3A714E6C-87C4-46F1-BA4C-6D6AA3311812}"/>
                    </a:ext>
                  </a:extLst>
                </p:cNvPr>
                <p:cNvPicPr/>
                <p:nvPr/>
              </p:nvPicPr>
              <p:blipFill>
                <a:blip r:embed="rId102"/>
                <a:stretch>
                  <a:fillRect/>
                </a:stretch>
              </p:blipFill>
              <p:spPr>
                <a:xfrm>
                  <a:off x="5681013" y="6228427"/>
                  <a:ext cx="127800" cy="83160"/>
                </a:xfrm>
                <a:prstGeom prst="rect">
                  <a:avLst/>
                </a:prstGeom>
              </p:spPr>
            </p:pic>
          </mc:Fallback>
        </mc:AlternateContent>
        <mc:AlternateContent xmlns:mc="http://schemas.openxmlformats.org/markup-compatibility/2006" xmlns:p14="http://schemas.microsoft.com/office/powerpoint/2010/main">
          <mc:Choice Requires="p14">
            <p:contentPart p14:bwMode="auto" r:id="rId103">
              <p14:nvContentPartPr>
                <p14:cNvPr id="190" name="Freihand 189">
                  <a:extLst>
                    <a:ext uri="{FF2B5EF4-FFF2-40B4-BE49-F238E27FC236}">
                      <a16:creationId xmlns:a16="http://schemas.microsoft.com/office/drawing/2014/main" id="{58C78686-E695-4A48-9345-3DCB8D737A04}"/>
                    </a:ext>
                  </a:extLst>
                </p14:cNvPr>
                <p14:cNvContentPartPr/>
                <p14:nvPr/>
              </p14:nvContentPartPr>
              <p14:xfrm>
                <a:off x="5868573" y="6247507"/>
                <a:ext cx="24840" cy="87480"/>
              </p14:xfrm>
            </p:contentPart>
          </mc:Choice>
          <mc:Fallback xmlns="">
            <p:pic>
              <p:nvPicPr>
                <p:cNvPr id="190" name="Freihand 189">
                  <a:extLst>
                    <a:ext uri="{FF2B5EF4-FFF2-40B4-BE49-F238E27FC236}">
                      <a16:creationId xmlns:a16="http://schemas.microsoft.com/office/drawing/2014/main" id="{58C78686-E695-4A48-9345-3DCB8D737A04}"/>
                    </a:ext>
                  </a:extLst>
                </p:cNvPr>
                <p:cNvPicPr/>
                <p:nvPr/>
              </p:nvPicPr>
              <p:blipFill>
                <a:blip r:embed="rId104"/>
                <a:stretch>
                  <a:fillRect/>
                </a:stretch>
              </p:blipFill>
              <p:spPr>
                <a:xfrm>
                  <a:off x="5864253" y="6243187"/>
                  <a:ext cx="33480" cy="96120"/>
                </a:xfrm>
                <a:prstGeom prst="rect">
                  <a:avLst/>
                </a:prstGeom>
              </p:spPr>
            </p:pic>
          </mc:Fallback>
        </mc:AlternateContent>
        <mc:AlternateContent xmlns:mc="http://schemas.openxmlformats.org/markup-compatibility/2006" xmlns:p14="http://schemas.microsoft.com/office/powerpoint/2010/main">
          <mc:Choice Requires="p14">
            <p:contentPart p14:bwMode="auto" r:id="rId105">
              <p14:nvContentPartPr>
                <p14:cNvPr id="191" name="Freihand 190">
                  <a:extLst>
                    <a:ext uri="{FF2B5EF4-FFF2-40B4-BE49-F238E27FC236}">
                      <a16:creationId xmlns:a16="http://schemas.microsoft.com/office/drawing/2014/main" id="{B03F1D16-7C6A-412E-BC78-F4178898DFFE}"/>
                    </a:ext>
                  </a:extLst>
                </p14:cNvPr>
                <p14:cNvContentPartPr/>
                <p14:nvPr/>
              </p14:nvContentPartPr>
              <p14:xfrm>
                <a:off x="5848413" y="6170827"/>
                <a:ext cx="14400" cy="1800"/>
              </p14:xfrm>
            </p:contentPart>
          </mc:Choice>
          <mc:Fallback xmlns="">
            <p:pic>
              <p:nvPicPr>
                <p:cNvPr id="191" name="Freihand 190">
                  <a:extLst>
                    <a:ext uri="{FF2B5EF4-FFF2-40B4-BE49-F238E27FC236}">
                      <a16:creationId xmlns:a16="http://schemas.microsoft.com/office/drawing/2014/main" id="{B03F1D16-7C6A-412E-BC78-F4178898DFFE}"/>
                    </a:ext>
                  </a:extLst>
                </p:cNvPr>
                <p:cNvPicPr/>
                <p:nvPr/>
              </p:nvPicPr>
              <p:blipFill>
                <a:blip r:embed="rId106"/>
                <a:stretch>
                  <a:fillRect/>
                </a:stretch>
              </p:blipFill>
              <p:spPr>
                <a:xfrm>
                  <a:off x="5844093" y="6166507"/>
                  <a:ext cx="23040" cy="10440"/>
                </a:xfrm>
                <a:prstGeom prst="rect">
                  <a:avLst/>
                </a:prstGeom>
              </p:spPr>
            </p:pic>
          </mc:Fallback>
        </mc:AlternateContent>
        <mc:AlternateContent xmlns:mc="http://schemas.openxmlformats.org/markup-compatibility/2006" xmlns:p14="http://schemas.microsoft.com/office/powerpoint/2010/main">
          <mc:Choice Requires="p14">
            <p:contentPart p14:bwMode="auto" r:id="rId107">
              <p14:nvContentPartPr>
                <p14:cNvPr id="192" name="Freihand 191">
                  <a:extLst>
                    <a:ext uri="{FF2B5EF4-FFF2-40B4-BE49-F238E27FC236}">
                      <a16:creationId xmlns:a16="http://schemas.microsoft.com/office/drawing/2014/main" id="{79157B29-6122-43A8-9BCD-EC735BAED506}"/>
                    </a:ext>
                  </a:extLst>
                </p14:cNvPr>
                <p14:cNvContentPartPr/>
                <p14:nvPr/>
              </p14:nvContentPartPr>
              <p14:xfrm>
                <a:off x="5952453" y="6185947"/>
                <a:ext cx="133200" cy="34920"/>
              </p14:xfrm>
            </p:contentPart>
          </mc:Choice>
          <mc:Fallback xmlns="">
            <p:pic>
              <p:nvPicPr>
                <p:cNvPr id="192" name="Freihand 191">
                  <a:extLst>
                    <a:ext uri="{FF2B5EF4-FFF2-40B4-BE49-F238E27FC236}">
                      <a16:creationId xmlns:a16="http://schemas.microsoft.com/office/drawing/2014/main" id="{79157B29-6122-43A8-9BCD-EC735BAED506}"/>
                    </a:ext>
                  </a:extLst>
                </p:cNvPr>
                <p:cNvPicPr/>
                <p:nvPr/>
              </p:nvPicPr>
              <p:blipFill>
                <a:blip r:embed="rId108"/>
                <a:stretch>
                  <a:fillRect/>
                </a:stretch>
              </p:blipFill>
              <p:spPr>
                <a:xfrm>
                  <a:off x="5948133" y="6181627"/>
                  <a:ext cx="141840" cy="43560"/>
                </a:xfrm>
                <a:prstGeom prst="rect">
                  <a:avLst/>
                </a:prstGeom>
              </p:spPr>
            </p:pic>
          </mc:Fallback>
        </mc:AlternateContent>
        <mc:AlternateContent xmlns:mc="http://schemas.openxmlformats.org/markup-compatibility/2006" xmlns:p14="http://schemas.microsoft.com/office/powerpoint/2010/main">
          <mc:Choice Requires="p14">
            <p:contentPart p14:bwMode="auto" r:id="rId109">
              <p14:nvContentPartPr>
                <p14:cNvPr id="193" name="Freihand 192">
                  <a:extLst>
                    <a:ext uri="{FF2B5EF4-FFF2-40B4-BE49-F238E27FC236}">
                      <a16:creationId xmlns:a16="http://schemas.microsoft.com/office/drawing/2014/main" id="{8B94CC89-D22B-4D0E-A0D1-2F31EC5B724A}"/>
                    </a:ext>
                  </a:extLst>
                </p14:cNvPr>
                <p14:cNvContentPartPr/>
                <p14:nvPr/>
              </p14:nvContentPartPr>
              <p14:xfrm>
                <a:off x="6130653" y="6096307"/>
                <a:ext cx="108720" cy="156240"/>
              </p14:xfrm>
            </p:contentPart>
          </mc:Choice>
          <mc:Fallback xmlns="">
            <p:pic>
              <p:nvPicPr>
                <p:cNvPr id="193" name="Freihand 192">
                  <a:extLst>
                    <a:ext uri="{FF2B5EF4-FFF2-40B4-BE49-F238E27FC236}">
                      <a16:creationId xmlns:a16="http://schemas.microsoft.com/office/drawing/2014/main" id="{8B94CC89-D22B-4D0E-A0D1-2F31EC5B724A}"/>
                    </a:ext>
                  </a:extLst>
                </p:cNvPr>
                <p:cNvPicPr/>
                <p:nvPr/>
              </p:nvPicPr>
              <p:blipFill>
                <a:blip r:embed="rId110"/>
                <a:stretch>
                  <a:fillRect/>
                </a:stretch>
              </p:blipFill>
              <p:spPr>
                <a:xfrm>
                  <a:off x="6126333" y="6091987"/>
                  <a:ext cx="117360" cy="164880"/>
                </a:xfrm>
                <a:prstGeom prst="rect">
                  <a:avLst/>
                </a:prstGeom>
              </p:spPr>
            </p:pic>
          </mc:Fallback>
        </mc:AlternateContent>
        <mc:AlternateContent xmlns:mc="http://schemas.openxmlformats.org/markup-compatibility/2006" xmlns:p14="http://schemas.microsoft.com/office/powerpoint/2010/main">
          <mc:Choice Requires="p14">
            <p:contentPart p14:bwMode="auto" r:id="rId111">
              <p14:nvContentPartPr>
                <p14:cNvPr id="194" name="Freihand 193">
                  <a:extLst>
                    <a:ext uri="{FF2B5EF4-FFF2-40B4-BE49-F238E27FC236}">
                      <a16:creationId xmlns:a16="http://schemas.microsoft.com/office/drawing/2014/main" id="{B8C48AEF-954B-4287-9409-F1B972EC5F41}"/>
                    </a:ext>
                  </a:extLst>
                </p14:cNvPr>
                <p14:cNvContentPartPr/>
                <p14:nvPr/>
              </p14:nvContentPartPr>
              <p14:xfrm>
                <a:off x="6069453" y="6016027"/>
                <a:ext cx="209520" cy="50400"/>
              </p14:xfrm>
            </p:contentPart>
          </mc:Choice>
          <mc:Fallback xmlns="">
            <p:pic>
              <p:nvPicPr>
                <p:cNvPr id="194" name="Freihand 193">
                  <a:extLst>
                    <a:ext uri="{FF2B5EF4-FFF2-40B4-BE49-F238E27FC236}">
                      <a16:creationId xmlns:a16="http://schemas.microsoft.com/office/drawing/2014/main" id="{B8C48AEF-954B-4287-9409-F1B972EC5F41}"/>
                    </a:ext>
                  </a:extLst>
                </p:cNvPr>
                <p:cNvPicPr/>
                <p:nvPr/>
              </p:nvPicPr>
              <p:blipFill>
                <a:blip r:embed="rId112"/>
                <a:stretch>
                  <a:fillRect/>
                </a:stretch>
              </p:blipFill>
              <p:spPr>
                <a:xfrm>
                  <a:off x="6065133" y="6011707"/>
                  <a:ext cx="218160" cy="59040"/>
                </a:xfrm>
                <a:prstGeom prst="rect">
                  <a:avLst/>
                </a:prstGeom>
              </p:spPr>
            </p:pic>
          </mc:Fallback>
        </mc:AlternateContent>
        <mc:AlternateContent xmlns:mc="http://schemas.openxmlformats.org/markup-compatibility/2006" xmlns:p14="http://schemas.microsoft.com/office/powerpoint/2010/main">
          <mc:Choice Requires="p14">
            <p:contentPart p14:bwMode="auto" r:id="rId113">
              <p14:nvContentPartPr>
                <p14:cNvPr id="195" name="Freihand 194">
                  <a:extLst>
                    <a:ext uri="{FF2B5EF4-FFF2-40B4-BE49-F238E27FC236}">
                      <a16:creationId xmlns:a16="http://schemas.microsoft.com/office/drawing/2014/main" id="{D598825E-E53D-47E5-98E4-DCA89276BF8F}"/>
                    </a:ext>
                  </a:extLst>
                </p14:cNvPr>
                <p14:cNvContentPartPr/>
                <p14:nvPr/>
              </p14:nvContentPartPr>
              <p14:xfrm>
                <a:off x="6291573" y="5974267"/>
                <a:ext cx="83880" cy="235800"/>
              </p14:xfrm>
            </p:contentPart>
          </mc:Choice>
          <mc:Fallback xmlns="">
            <p:pic>
              <p:nvPicPr>
                <p:cNvPr id="195" name="Freihand 194">
                  <a:extLst>
                    <a:ext uri="{FF2B5EF4-FFF2-40B4-BE49-F238E27FC236}">
                      <a16:creationId xmlns:a16="http://schemas.microsoft.com/office/drawing/2014/main" id="{D598825E-E53D-47E5-98E4-DCA89276BF8F}"/>
                    </a:ext>
                  </a:extLst>
                </p:cNvPr>
                <p:cNvPicPr/>
                <p:nvPr/>
              </p:nvPicPr>
              <p:blipFill>
                <a:blip r:embed="rId114"/>
                <a:stretch>
                  <a:fillRect/>
                </a:stretch>
              </p:blipFill>
              <p:spPr>
                <a:xfrm>
                  <a:off x="6287253" y="5969947"/>
                  <a:ext cx="92520" cy="244440"/>
                </a:xfrm>
                <a:prstGeom prst="rect">
                  <a:avLst/>
                </a:prstGeom>
              </p:spPr>
            </p:pic>
          </mc:Fallback>
        </mc:AlternateContent>
        <mc:AlternateContent xmlns:mc="http://schemas.openxmlformats.org/markup-compatibility/2006" xmlns:p14="http://schemas.microsoft.com/office/powerpoint/2010/main">
          <mc:Choice Requires="p14">
            <p:contentPart p14:bwMode="auto" r:id="rId115">
              <p14:nvContentPartPr>
                <p14:cNvPr id="197" name="Freihand 196">
                  <a:extLst>
                    <a:ext uri="{FF2B5EF4-FFF2-40B4-BE49-F238E27FC236}">
                      <a16:creationId xmlns:a16="http://schemas.microsoft.com/office/drawing/2014/main" id="{E14AA4C7-1F6A-4F92-9E34-9D76B257460B}"/>
                    </a:ext>
                  </a:extLst>
                </p14:cNvPr>
                <p14:cNvContentPartPr/>
                <p14:nvPr/>
              </p14:nvContentPartPr>
              <p14:xfrm>
                <a:off x="5252973" y="6626587"/>
                <a:ext cx="36720" cy="72000"/>
              </p14:xfrm>
            </p:contentPart>
          </mc:Choice>
          <mc:Fallback xmlns="">
            <p:pic>
              <p:nvPicPr>
                <p:cNvPr id="197" name="Freihand 196">
                  <a:extLst>
                    <a:ext uri="{FF2B5EF4-FFF2-40B4-BE49-F238E27FC236}">
                      <a16:creationId xmlns:a16="http://schemas.microsoft.com/office/drawing/2014/main" id="{E14AA4C7-1F6A-4F92-9E34-9D76B257460B}"/>
                    </a:ext>
                  </a:extLst>
                </p:cNvPr>
                <p:cNvPicPr/>
                <p:nvPr/>
              </p:nvPicPr>
              <p:blipFill>
                <a:blip r:embed="rId116"/>
                <a:stretch>
                  <a:fillRect/>
                </a:stretch>
              </p:blipFill>
              <p:spPr>
                <a:xfrm>
                  <a:off x="5248653" y="6622267"/>
                  <a:ext cx="45360" cy="80640"/>
                </a:xfrm>
                <a:prstGeom prst="rect">
                  <a:avLst/>
                </a:prstGeom>
              </p:spPr>
            </p:pic>
          </mc:Fallback>
        </mc:AlternateContent>
        <mc:AlternateContent xmlns:mc="http://schemas.openxmlformats.org/markup-compatibility/2006" xmlns:p14="http://schemas.microsoft.com/office/powerpoint/2010/main">
          <mc:Choice Requires="p14">
            <p:contentPart p14:bwMode="auto" r:id="rId117">
              <p14:nvContentPartPr>
                <p14:cNvPr id="198" name="Freihand 197">
                  <a:extLst>
                    <a:ext uri="{FF2B5EF4-FFF2-40B4-BE49-F238E27FC236}">
                      <a16:creationId xmlns:a16="http://schemas.microsoft.com/office/drawing/2014/main" id="{A0E87FD9-7D6F-4514-8B55-83D907BE2B04}"/>
                    </a:ext>
                  </a:extLst>
                </p14:cNvPr>
                <p14:cNvContentPartPr/>
                <p14:nvPr/>
              </p14:nvContentPartPr>
              <p14:xfrm>
                <a:off x="5201133" y="6535507"/>
                <a:ext cx="161280" cy="42840"/>
              </p14:xfrm>
            </p:contentPart>
          </mc:Choice>
          <mc:Fallback xmlns="">
            <p:pic>
              <p:nvPicPr>
                <p:cNvPr id="198" name="Freihand 197">
                  <a:extLst>
                    <a:ext uri="{FF2B5EF4-FFF2-40B4-BE49-F238E27FC236}">
                      <a16:creationId xmlns:a16="http://schemas.microsoft.com/office/drawing/2014/main" id="{A0E87FD9-7D6F-4514-8B55-83D907BE2B04}"/>
                    </a:ext>
                  </a:extLst>
                </p:cNvPr>
                <p:cNvPicPr/>
                <p:nvPr/>
              </p:nvPicPr>
              <p:blipFill>
                <a:blip r:embed="rId118"/>
                <a:stretch>
                  <a:fillRect/>
                </a:stretch>
              </p:blipFill>
              <p:spPr>
                <a:xfrm>
                  <a:off x="5196813" y="6531187"/>
                  <a:ext cx="169920" cy="51480"/>
                </a:xfrm>
                <a:prstGeom prst="rect">
                  <a:avLst/>
                </a:prstGeom>
              </p:spPr>
            </p:pic>
          </mc:Fallback>
        </mc:AlternateContent>
        <mc:AlternateContent xmlns:mc="http://schemas.openxmlformats.org/markup-compatibility/2006" xmlns:p14="http://schemas.microsoft.com/office/powerpoint/2010/main">
          <mc:Choice Requires="p14">
            <p:contentPart p14:bwMode="auto" r:id="rId119">
              <p14:nvContentPartPr>
                <p14:cNvPr id="199" name="Freihand 198">
                  <a:extLst>
                    <a:ext uri="{FF2B5EF4-FFF2-40B4-BE49-F238E27FC236}">
                      <a16:creationId xmlns:a16="http://schemas.microsoft.com/office/drawing/2014/main" id="{C859A170-6682-4506-A01D-50411867B3F0}"/>
                    </a:ext>
                  </a:extLst>
                </p14:cNvPr>
                <p14:cNvContentPartPr/>
                <p14:nvPr/>
              </p14:nvContentPartPr>
              <p14:xfrm>
                <a:off x="5337213" y="6623707"/>
                <a:ext cx="83160" cy="14040"/>
              </p14:xfrm>
            </p:contentPart>
          </mc:Choice>
          <mc:Fallback xmlns="">
            <p:pic>
              <p:nvPicPr>
                <p:cNvPr id="199" name="Freihand 198">
                  <a:extLst>
                    <a:ext uri="{FF2B5EF4-FFF2-40B4-BE49-F238E27FC236}">
                      <a16:creationId xmlns:a16="http://schemas.microsoft.com/office/drawing/2014/main" id="{C859A170-6682-4506-A01D-50411867B3F0}"/>
                    </a:ext>
                  </a:extLst>
                </p:cNvPr>
                <p:cNvPicPr/>
                <p:nvPr/>
              </p:nvPicPr>
              <p:blipFill>
                <a:blip r:embed="rId120"/>
                <a:stretch>
                  <a:fillRect/>
                </a:stretch>
              </p:blipFill>
              <p:spPr>
                <a:xfrm>
                  <a:off x="5332893" y="6619387"/>
                  <a:ext cx="91800" cy="22680"/>
                </a:xfrm>
                <a:prstGeom prst="rect">
                  <a:avLst/>
                </a:prstGeom>
              </p:spPr>
            </p:pic>
          </mc:Fallback>
        </mc:AlternateContent>
        <mc:AlternateContent xmlns:mc="http://schemas.openxmlformats.org/markup-compatibility/2006" xmlns:p14="http://schemas.microsoft.com/office/powerpoint/2010/main">
          <mc:Choice Requires="p14">
            <p:contentPart p14:bwMode="auto" r:id="rId121">
              <p14:nvContentPartPr>
                <p14:cNvPr id="200" name="Freihand 199">
                  <a:extLst>
                    <a:ext uri="{FF2B5EF4-FFF2-40B4-BE49-F238E27FC236}">
                      <a16:creationId xmlns:a16="http://schemas.microsoft.com/office/drawing/2014/main" id="{AE10ABF4-C51E-49D3-8585-810E09E1CE80}"/>
                    </a:ext>
                  </a:extLst>
                </p14:cNvPr>
                <p14:cNvContentPartPr/>
                <p14:nvPr/>
              </p14:nvContentPartPr>
              <p14:xfrm>
                <a:off x="5460693" y="6553867"/>
                <a:ext cx="87120" cy="106200"/>
              </p14:xfrm>
            </p:contentPart>
          </mc:Choice>
          <mc:Fallback xmlns="">
            <p:pic>
              <p:nvPicPr>
                <p:cNvPr id="200" name="Freihand 199">
                  <a:extLst>
                    <a:ext uri="{FF2B5EF4-FFF2-40B4-BE49-F238E27FC236}">
                      <a16:creationId xmlns:a16="http://schemas.microsoft.com/office/drawing/2014/main" id="{AE10ABF4-C51E-49D3-8585-810E09E1CE80}"/>
                    </a:ext>
                  </a:extLst>
                </p:cNvPr>
                <p:cNvPicPr/>
                <p:nvPr/>
              </p:nvPicPr>
              <p:blipFill>
                <a:blip r:embed="rId122"/>
                <a:stretch>
                  <a:fillRect/>
                </a:stretch>
              </p:blipFill>
              <p:spPr>
                <a:xfrm>
                  <a:off x="5456373" y="6549547"/>
                  <a:ext cx="95760" cy="114840"/>
                </a:xfrm>
                <a:prstGeom prst="rect">
                  <a:avLst/>
                </a:prstGeom>
              </p:spPr>
            </p:pic>
          </mc:Fallback>
        </mc:AlternateContent>
        <mc:AlternateContent xmlns:mc="http://schemas.openxmlformats.org/markup-compatibility/2006" xmlns:p14="http://schemas.microsoft.com/office/powerpoint/2010/main">
          <mc:Choice Requires="p14">
            <p:contentPart p14:bwMode="auto" r:id="rId123">
              <p14:nvContentPartPr>
                <p14:cNvPr id="201" name="Freihand 200">
                  <a:extLst>
                    <a:ext uri="{FF2B5EF4-FFF2-40B4-BE49-F238E27FC236}">
                      <a16:creationId xmlns:a16="http://schemas.microsoft.com/office/drawing/2014/main" id="{AD4B6347-FAE9-43C6-B943-A7CA7EA6D961}"/>
                    </a:ext>
                  </a:extLst>
                </p14:cNvPr>
                <p14:cNvContentPartPr/>
                <p14:nvPr/>
              </p14:nvContentPartPr>
              <p14:xfrm>
                <a:off x="5201493" y="6128347"/>
                <a:ext cx="131040" cy="65880"/>
              </p14:xfrm>
            </p:contentPart>
          </mc:Choice>
          <mc:Fallback xmlns="">
            <p:pic>
              <p:nvPicPr>
                <p:cNvPr id="201" name="Freihand 200">
                  <a:extLst>
                    <a:ext uri="{FF2B5EF4-FFF2-40B4-BE49-F238E27FC236}">
                      <a16:creationId xmlns:a16="http://schemas.microsoft.com/office/drawing/2014/main" id="{AD4B6347-FAE9-43C6-B943-A7CA7EA6D961}"/>
                    </a:ext>
                  </a:extLst>
                </p:cNvPr>
                <p:cNvPicPr/>
                <p:nvPr/>
              </p:nvPicPr>
              <p:blipFill>
                <a:blip r:embed="rId124"/>
                <a:stretch>
                  <a:fillRect/>
                </a:stretch>
              </p:blipFill>
              <p:spPr>
                <a:xfrm>
                  <a:off x="5197173" y="6124027"/>
                  <a:ext cx="139680" cy="74520"/>
                </a:xfrm>
                <a:prstGeom prst="rect">
                  <a:avLst/>
                </a:prstGeom>
              </p:spPr>
            </p:pic>
          </mc:Fallback>
        </mc:AlternateContent>
        <mc:AlternateContent xmlns:mc="http://schemas.openxmlformats.org/markup-compatibility/2006" xmlns:p14="http://schemas.microsoft.com/office/powerpoint/2010/main">
          <mc:Choice Requires="p14">
            <p:contentPart p14:bwMode="auto" r:id="rId125">
              <p14:nvContentPartPr>
                <p14:cNvPr id="203" name="Freihand 202">
                  <a:extLst>
                    <a:ext uri="{FF2B5EF4-FFF2-40B4-BE49-F238E27FC236}">
                      <a16:creationId xmlns:a16="http://schemas.microsoft.com/office/drawing/2014/main" id="{AD6737D2-D1BC-4C59-988C-3507931D18D9}"/>
                    </a:ext>
                  </a:extLst>
                </p14:cNvPr>
                <p14:cNvContentPartPr/>
                <p14:nvPr/>
              </p14:nvContentPartPr>
              <p14:xfrm>
                <a:off x="4962093" y="6248227"/>
                <a:ext cx="73800" cy="194760"/>
              </p14:xfrm>
            </p:contentPart>
          </mc:Choice>
          <mc:Fallback xmlns="">
            <p:pic>
              <p:nvPicPr>
                <p:cNvPr id="203" name="Freihand 202">
                  <a:extLst>
                    <a:ext uri="{FF2B5EF4-FFF2-40B4-BE49-F238E27FC236}">
                      <a16:creationId xmlns:a16="http://schemas.microsoft.com/office/drawing/2014/main" id="{AD6737D2-D1BC-4C59-988C-3507931D18D9}"/>
                    </a:ext>
                  </a:extLst>
                </p:cNvPr>
                <p:cNvPicPr/>
                <p:nvPr/>
              </p:nvPicPr>
              <p:blipFill>
                <a:blip r:embed="rId126"/>
                <a:stretch>
                  <a:fillRect/>
                </a:stretch>
              </p:blipFill>
              <p:spPr>
                <a:xfrm>
                  <a:off x="4957773" y="6243907"/>
                  <a:ext cx="82440" cy="203400"/>
                </a:xfrm>
                <a:prstGeom prst="rect">
                  <a:avLst/>
                </a:prstGeom>
              </p:spPr>
            </p:pic>
          </mc:Fallback>
        </mc:AlternateContent>
        <mc:AlternateContent xmlns:mc="http://schemas.openxmlformats.org/markup-compatibility/2006" xmlns:p14="http://schemas.microsoft.com/office/powerpoint/2010/main">
          <mc:Choice Requires="p14">
            <p:contentPart p14:bwMode="auto" r:id="rId127">
              <p14:nvContentPartPr>
                <p14:cNvPr id="204" name="Freihand 203">
                  <a:extLst>
                    <a:ext uri="{FF2B5EF4-FFF2-40B4-BE49-F238E27FC236}">
                      <a16:creationId xmlns:a16="http://schemas.microsoft.com/office/drawing/2014/main" id="{166DA37B-1758-4458-BBCD-D68FD2DD70C0}"/>
                    </a:ext>
                  </a:extLst>
                </p14:cNvPr>
                <p14:cNvContentPartPr/>
                <p14:nvPr/>
              </p14:nvContentPartPr>
              <p14:xfrm>
                <a:off x="4943013" y="6436507"/>
                <a:ext cx="170280" cy="25200"/>
              </p14:xfrm>
            </p:contentPart>
          </mc:Choice>
          <mc:Fallback xmlns="">
            <p:pic>
              <p:nvPicPr>
                <p:cNvPr id="204" name="Freihand 203">
                  <a:extLst>
                    <a:ext uri="{FF2B5EF4-FFF2-40B4-BE49-F238E27FC236}">
                      <a16:creationId xmlns:a16="http://schemas.microsoft.com/office/drawing/2014/main" id="{166DA37B-1758-4458-BBCD-D68FD2DD70C0}"/>
                    </a:ext>
                  </a:extLst>
                </p:cNvPr>
                <p:cNvPicPr/>
                <p:nvPr/>
              </p:nvPicPr>
              <p:blipFill>
                <a:blip r:embed="rId128"/>
                <a:stretch>
                  <a:fillRect/>
                </a:stretch>
              </p:blipFill>
              <p:spPr>
                <a:xfrm>
                  <a:off x="4938693" y="6432187"/>
                  <a:ext cx="178920" cy="33840"/>
                </a:xfrm>
                <a:prstGeom prst="rect">
                  <a:avLst/>
                </a:prstGeom>
              </p:spPr>
            </p:pic>
          </mc:Fallback>
        </mc:AlternateContent>
        <mc:AlternateContent xmlns:mc="http://schemas.openxmlformats.org/markup-compatibility/2006" xmlns:p14="http://schemas.microsoft.com/office/powerpoint/2010/main">
          <mc:Choice Requires="p14">
            <p:contentPart p14:bwMode="auto" r:id="rId129">
              <p14:nvContentPartPr>
                <p14:cNvPr id="205" name="Freihand 204">
                  <a:extLst>
                    <a:ext uri="{FF2B5EF4-FFF2-40B4-BE49-F238E27FC236}">
                      <a16:creationId xmlns:a16="http://schemas.microsoft.com/office/drawing/2014/main" id="{55CB268D-5296-4895-993D-CFE14B039302}"/>
                    </a:ext>
                  </a:extLst>
                </p14:cNvPr>
                <p14:cNvContentPartPr/>
                <p14:nvPr/>
              </p14:nvContentPartPr>
              <p14:xfrm>
                <a:off x="4954533" y="6548467"/>
                <a:ext cx="161280" cy="125640"/>
              </p14:xfrm>
            </p:contentPart>
          </mc:Choice>
          <mc:Fallback xmlns="">
            <p:pic>
              <p:nvPicPr>
                <p:cNvPr id="205" name="Freihand 204">
                  <a:extLst>
                    <a:ext uri="{FF2B5EF4-FFF2-40B4-BE49-F238E27FC236}">
                      <a16:creationId xmlns:a16="http://schemas.microsoft.com/office/drawing/2014/main" id="{55CB268D-5296-4895-993D-CFE14B039302}"/>
                    </a:ext>
                  </a:extLst>
                </p:cNvPr>
                <p:cNvPicPr/>
                <p:nvPr/>
              </p:nvPicPr>
              <p:blipFill>
                <a:blip r:embed="rId130"/>
                <a:stretch>
                  <a:fillRect/>
                </a:stretch>
              </p:blipFill>
              <p:spPr>
                <a:xfrm>
                  <a:off x="4950213" y="6544147"/>
                  <a:ext cx="169920" cy="134280"/>
                </a:xfrm>
                <a:prstGeom prst="rect">
                  <a:avLst/>
                </a:prstGeom>
              </p:spPr>
            </p:pic>
          </mc:Fallback>
        </mc:AlternateContent>
        <mc:AlternateContent xmlns:mc="http://schemas.openxmlformats.org/markup-compatibility/2006" xmlns:p14="http://schemas.microsoft.com/office/powerpoint/2010/main">
          <mc:Choice Requires="p14">
            <p:contentPart p14:bwMode="auto" r:id="rId131">
              <p14:nvContentPartPr>
                <p14:cNvPr id="207" name="Freihand 206">
                  <a:extLst>
                    <a:ext uri="{FF2B5EF4-FFF2-40B4-BE49-F238E27FC236}">
                      <a16:creationId xmlns:a16="http://schemas.microsoft.com/office/drawing/2014/main" id="{F4138EF0-8F22-4082-B09B-6BF39DAD41AF}"/>
                    </a:ext>
                  </a:extLst>
                </p14:cNvPr>
                <p14:cNvContentPartPr/>
                <p14:nvPr/>
              </p14:nvContentPartPr>
              <p14:xfrm>
                <a:off x="4688133" y="6451627"/>
                <a:ext cx="160200" cy="44280"/>
              </p14:xfrm>
            </p:contentPart>
          </mc:Choice>
          <mc:Fallback xmlns="">
            <p:pic>
              <p:nvPicPr>
                <p:cNvPr id="207" name="Freihand 206">
                  <a:extLst>
                    <a:ext uri="{FF2B5EF4-FFF2-40B4-BE49-F238E27FC236}">
                      <a16:creationId xmlns:a16="http://schemas.microsoft.com/office/drawing/2014/main" id="{F4138EF0-8F22-4082-B09B-6BF39DAD41AF}"/>
                    </a:ext>
                  </a:extLst>
                </p:cNvPr>
                <p:cNvPicPr/>
                <p:nvPr/>
              </p:nvPicPr>
              <p:blipFill>
                <a:blip r:embed="rId132"/>
                <a:stretch>
                  <a:fillRect/>
                </a:stretch>
              </p:blipFill>
              <p:spPr>
                <a:xfrm>
                  <a:off x="4683813" y="6447307"/>
                  <a:ext cx="168840" cy="52920"/>
                </a:xfrm>
                <a:prstGeom prst="rect">
                  <a:avLst/>
                </a:prstGeom>
              </p:spPr>
            </p:pic>
          </mc:Fallback>
        </mc:AlternateContent>
        <mc:AlternateContent xmlns:mc="http://schemas.openxmlformats.org/markup-compatibility/2006" xmlns:p14="http://schemas.microsoft.com/office/powerpoint/2010/main">
          <mc:Choice Requires="p14">
            <p:contentPart p14:bwMode="auto" r:id="rId133">
              <p14:nvContentPartPr>
                <p14:cNvPr id="208" name="Freihand 207">
                  <a:extLst>
                    <a:ext uri="{FF2B5EF4-FFF2-40B4-BE49-F238E27FC236}">
                      <a16:creationId xmlns:a16="http://schemas.microsoft.com/office/drawing/2014/main" id="{F1AF3EA3-7F6F-408F-8ED6-84F9B59AA9B8}"/>
                    </a:ext>
                  </a:extLst>
                </p14:cNvPr>
                <p14:cNvContentPartPr/>
                <p14:nvPr/>
              </p14:nvContentPartPr>
              <p14:xfrm>
                <a:off x="4688133" y="6519307"/>
                <a:ext cx="127800" cy="23400"/>
              </p14:xfrm>
            </p:contentPart>
          </mc:Choice>
          <mc:Fallback xmlns="">
            <p:pic>
              <p:nvPicPr>
                <p:cNvPr id="208" name="Freihand 207">
                  <a:extLst>
                    <a:ext uri="{FF2B5EF4-FFF2-40B4-BE49-F238E27FC236}">
                      <a16:creationId xmlns:a16="http://schemas.microsoft.com/office/drawing/2014/main" id="{F1AF3EA3-7F6F-408F-8ED6-84F9B59AA9B8}"/>
                    </a:ext>
                  </a:extLst>
                </p:cNvPr>
                <p:cNvPicPr/>
                <p:nvPr/>
              </p:nvPicPr>
              <p:blipFill>
                <a:blip r:embed="rId134"/>
                <a:stretch>
                  <a:fillRect/>
                </a:stretch>
              </p:blipFill>
              <p:spPr>
                <a:xfrm>
                  <a:off x="4683813" y="6514987"/>
                  <a:ext cx="136440" cy="32040"/>
                </a:xfrm>
                <a:prstGeom prst="rect">
                  <a:avLst/>
                </a:prstGeom>
              </p:spPr>
            </p:pic>
          </mc:Fallback>
        </mc:AlternateContent>
        <mc:AlternateContent xmlns:mc="http://schemas.openxmlformats.org/markup-compatibility/2006" xmlns:p14="http://schemas.microsoft.com/office/powerpoint/2010/main">
          <mc:Choice Requires="p14">
            <p:contentPart p14:bwMode="auto" r:id="rId135">
              <p14:nvContentPartPr>
                <p14:cNvPr id="210" name="Freihand 209">
                  <a:extLst>
                    <a:ext uri="{FF2B5EF4-FFF2-40B4-BE49-F238E27FC236}">
                      <a16:creationId xmlns:a16="http://schemas.microsoft.com/office/drawing/2014/main" id="{4593D07E-10F0-427C-BE68-11CF67939A8F}"/>
                    </a:ext>
                  </a:extLst>
                </p14:cNvPr>
                <p14:cNvContentPartPr/>
                <p14:nvPr/>
              </p14:nvContentPartPr>
              <p14:xfrm>
                <a:off x="3850053" y="6493747"/>
                <a:ext cx="165960" cy="187200"/>
              </p14:xfrm>
            </p:contentPart>
          </mc:Choice>
          <mc:Fallback xmlns="">
            <p:pic>
              <p:nvPicPr>
                <p:cNvPr id="210" name="Freihand 209">
                  <a:extLst>
                    <a:ext uri="{FF2B5EF4-FFF2-40B4-BE49-F238E27FC236}">
                      <a16:creationId xmlns:a16="http://schemas.microsoft.com/office/drawing/2014/main" id="{4593D07E-10F0-427C-BE68-11CF67939A8F}"/>
                    </a:ext>
                  </a:extLst>
                </p:cNvPr>
                <p:cNvPicPr/>
                <p:nvPr/>
              </p:nvPicPr>
              <p:blipFill>
                <a:blip r:embed="rId136"/>
                <a:stretch>
                  <a:fillRect/>
                </a:stretch>
              </p:blipFill>
              <p:spPr>
                <a:xfrm>
                  <a:off x="3845733" y="6489427"/>
                  <a:ext cx="174600" cy="195840"/>
                </a:xfrm>
                <a:prstGeom prst="rect">
                  <a:avLst/>
                </a:prstGeom>
              </p:spPr>
            </p:pic>
          </mc:Fallback>
        </mc:AlternateContent>
        <mc:AlternateContent xmlns:mc="http://schemas.openxmlformats.org/markup-compatibility/2006" xmlns:p14="http://schemas.microsoft.com/office/powerpoint/2010/main">
          <mc:Choice Requires="p14">
            <p:contentPart p14:bwMode="auto" r:id="rId137">
              <p14:nvContentPartPr>
                <p14:cNvPr id="211" name="Freihand 210">
                  <a:extLst>
                    <a:ext uri="{FF2B5EF4-FFF2-40B4-BE49-F238E27FC236}">
                      <a16:creationId xmlns:a16="http://schemas.microsoft.com/office/drawing/2014/main" id="{FE808133-F34C-4BD4-8E31-5D7DC880D048}"/>
                    </a:ext>
                  </a:extLst>
                </p14:cNvPr>
                <p14:cNvContentPartPr/>
                <p14:nvPr/>
              </p14:nvContentPartPr>
              <p14:xfrm>
                <a:off x="4071453" y="6454147"/>
                <a:ext cx="58680" cy="185040"/>
              </p14:xfrm>
            </p:contentPart>
          </mc:Choice>
          <mc:Fallback xmlns="">
            <p:pic>
              <p:nvPicPr>
                <p:cNvPr id="211" name="Freihand 210">
                  <a:extLst>
                    <a:ext uri="{FF2B5EF4-FFF2-40B4-BE49-F238E27FC236}">
                      <a16:creationId xmlns:a16="http://schemas.microsoft.com/office/drawing/2014/main" id="{FE808133-F34C-4BD4-8E31-5D7DC880D048}"/>
                    </a:ext>
                  </a:extLst>
                </p:cNvPr>
                <p:cNvPicPr/>
                <p:nvPr/>
              </p:nvPicPr>
              <p:blipFill>
                <a:blip r:embed="rId138"/>
                <a:stretch>
                  <a:fillRect/>
                </a:stretch>
              </p:blipFill>
              <p:spPr>
                <a:xfrm>
                  <a:off x="4067133" y="6449827"/>
                  <a:ext cx="67320" cy="193680"/>
                </a:xfrm>
                <a:prstGeom prst="rect">
                  <a:avLst/>
                </a:prstGeom>
              </p:spPr>
            </p:pic>
          </mc:Fallback>
        </mc:AlternateContent>
        <mc:AlternateContent xmlns:mc="http://schemas.openxmlformats.org/markup-compatibility/2006" xmlns:p14="http://schemas.microsoft.com/office/powerpoint/2010/main">
          <mc:Choice Requires="p14">
            <p:contentPart p14:bwMode="auto" r:id="rId139">
              <p14:nvContentPartPr>
                <p14:cNvPr id="212" name="Freihand 211">
                  <a:extLst>
                    <a:ext uri="{FF2B5EF4-FFF2-40B4-BE49-F238E27FC236}">
                      <a16:creationId xmlns:a16="http://schemas.microsoft.com/office/drawing/2014/main" id="{21F35C20-9224-4251-8865-5C612C850EFF}"/>
                    </a:ext>
                  </a:extLst>
                </p14:cNvPr>
                <p14:cNvContentPartPr/>
                <p14:nvPr/>
              </p14:nvContentPartPr>
              <p14:xfrm>
                <a:off x="4085853" y="6440107"/>
                <a:ext cx="120600" cy="185760"/>
              </p14:xfrm>
            </p:contentPart>
          </mc:Choice>
          <mc:Fallback xmlns="">
            <p:pic>
              <p:nvPicPr>
                <p:cNvPr id="212" name="Freihand 211">
                  <a:extLst>
                    <a:ext uri="{FF2B5EF4-FFF2-40B4-BE49-F238E27FC236}">
                      <a16:creationId xmlns:a16="http://schemas.microsoft.com/office/drawing/2014/main" id="{21F35C20-9224-4251-8865-5C612C850EFF}"/>
                    </a:ext>
                  </a:extLst>
                </p:cNvPr>
                <p:cNvPicPr/>
                <p:nvPr/>
              </p:nvPicPr>
              <p:blipFill>
                <a:blip r:embed="rId140"/>
                <a:stretch>
                  <a:fillRect/>
                </a:stretch>
              </p:blipFill>
              <p:spPr>
                <a:xfrm>
                  <a:off x="4081533" y="6435787"/>
                  <a:ext cx="129240" cy="194400"/>
                </a:xfrm>
                <a:prstGeom prst="rect">
                  <a:avLst/>
                </a:prstGeom>
              </p:spPr>
            </p:pic>
          </mc:Fallback>
        </mc:AlternateContent>
        <mc:AlternateContent xmlns:mc="http://schemas.openxmlformats.org/markup-compatibility/2006" xmlns:p14="http://schemas.microsoft.com/office/powerpoint/2010/main">
          <mc:Choice Requires="p14">
            <p:contentPart p14:bwMode="auto" r:id="rId141">
              <p14:nvContentPartPr>
                <p14:cNvPr id="213" name="Freihand 212">
                  <a:extLst>
                    <a:ext uri="{FF2B5EF4-FFF2-40B4-BE49-F238E27FC236}">
                      <a16:creationId xmlns:a16="http://schemas.microsoft.com/office/drawing/2014/main" id="{B04AAD01-8A21-47C1-A909-5C204BC7D168}"/>
                    </a:ext>
                  </a:extLst>
                </p14:cNvPr>
                <p14:cNvContentPartPr/>
                <p14:nvPr/>
              </p14:nvContentPartPr>
              <p14:xfrm>
                <a:off x="4315173" y="6451627"/>
                <a:ext cx="38520" cy="182160"/>
              </p14:xfrm>
            </p:contentPart>
          </mc:Choice>
          <mc:Fallback xmlns="">
            <p:pic>
              <p:nvPicPr>
                <p:cNvPr id="213" name="Freihand 212">
                  <a:extLst>
                    <a:ext uri="{FF2B5EF4-FFF2-40B4-BE49-F238E27FC236}">
                      <a16:creationId xmlns:a16="http://schemas.microsoft.com/office/drawing/2014/main" id="{B04AAD01-8A21-47C1-A909-5C204BC7D168}"/>
                    </a:ext>
                  </a:extLst>
                </p:cNvPr>
                <p:cNvPicPr/>
                <p:nvPr/>
              </p:nvPicPr>
              <p:blipFill>
                <a:blip r:embed="rId142"/>
                <a:stretch>
                  <a:fillRect/>
                </a:stretch>
              </p:blipFill>
              <p:spPr>
                <a:xfrm>
                  <a:off x="4310853" y="6447307"/>
                  <a:ext cx="47160" cy="190800"/>
                </a:xfrm>
                <a:prstGeom prst="rect">
                  <a:avLst/>
                </a:prstGeom>
              </p:spPr>
            </p:pic>
          </mc:Fallback>
        </mc:AlternateContent>
        <mc:AlternateContent xmlns:mc="http://schemas.openxmlformats.org/markup-compatibility/2006" xmlns:p14="http://schemas.microsoft.com/office/powerpoint/2010/main">
          <mc:Choice Requires="p14">
            <p:contentPart p14:bwMode="auto" r:id="rId143">
              <p14:nvContentPartPr>
                <p14:cNvPr id="214" name="Freihand 213">
                  <a:extLst>
                    <a:ext uri="{FF2B5EF4-FFF2-40B4-BE49-F238E27FC236}">
                      <a16:creationId xmlns:a16="http://schemas.microsoft.com/office/drawing/2014/main" id="{B99FF399-662C-40FC-AFA5-ED8BC6F625E5}"/>
                    </a:ext>
                  </a:extLst>
                </p14:cNvPr>
                <p14:cNvContentPartPr/>
                <p14:nvPr/>
              </p14:nvContentPartPr>
              <p14:xfrm>
                <a:off x="4195653" y="6444427"/>
                <a:ext cx="215640" cy="181440"/>
              </p14:xfrm>
            </p:contentPart>
          </mc:Choice>
          <mc:Fallback xmlns="">
            <p:pic>
              <p:nvPicPr>
                <p:cNvPr id="214" name="Freihand 213">
                  <a:extLst>
                    <a:ext uri="{FF2B5EF4-FFF2-40B4-BE49-F238E27FC236}">
                      <a16:creationId xmlns:a16="http://schemas.microsoft.com/office/drawing/2014/main" id="{B99FF399-662C-40FC-AFA5-ED8BC6F625E5}"/>
                    </a:ext>
                  </a:extLst>
                </p:cNvPr>
                <p:cNvPicPr/>
                <p:nvPr/>
              </p:nvPicPr>
              <p:blipFill>
                <a:blip r:embed="rId144"/>
                <a:stretch>
                  <a:fillRect/>
                </a:stretch>
              </p:blipFill>
              <p:spPr>
                <a:xfrm>
                  <a:off x="4191333" y="6440107"/>
                  <a:ext cx="224280" cy="190080"/>
                </a:xfrm>
                <a:prstGeom prst="rect">
                  <a:avLst/>
                </a:prstGeom>
              </p:spPr>
            </p:pic>
          </mc:Fallback>
        </mc:AlternateContent>
        <mc:AlternateContent xmlns:mc="http://schemas.openxmlformats.org/markup-compatibility/2006" xmlns:p14="http://schemas.microsoft.com/office/powerpoint/2010/main">
          <mc:Choice Requires="p14">
            <p:contentPart p14:bwMode="auto" r:id="rId145">
              <p14:nvContentPartPr>
                <p14:cNvPr id="311" name="Freihand 310">
                  <a:extLst>
                    <a:ext uri="{FF2B5EF4-FFF2-40B4-BE49-F238E27FC236}">
                      <a16:creationId xmlns:a16="http://schemas.microsoft.com/office/drawing/2014/main" id="{10713010-EA47-4F8F-AE29-6BC73B136791}"/>
                    </a:ext>
                  </a:extLst>
                </p14:cNvPr>
                <p14:cNvContentPartPr/>
                <p14:nvPr/>
              </p14:nvContentPartPr>
              <p14:xfrm>
                <a:off x="6061173" y="1422787"/>
                <a:ext cx="1639080" cy="4300200"/>
              </p14:xfrm>
            </p:contentPart>
          </mc:Choice>
          <mc:Fallback xmlns="">
            <p:pic>
              <p:nvPicPr>
                <p:cNvPr id="311" name="Freihand 310">
                  <a:extLst>
                    <a:ext uri="{FF2B5EF4-FFF2-40B4-BE49-F238E27FC236}">
                      <a16:creationId xmlns:a16="http://schemas.microsoft.com/office/drawing/2014/main" id="{10713010-EA47-4F8F-AE29-6BC73B136791}"/>
                    </a:ext>
                  </a:extLst>
                </p:cNvPr>
                <p:cNvPicPr/>
                <p:nvPr/>
              </p:nvPicPr>
              <p:blipFill>
                <a:blip r:embed="rId146"/>
                <a:stretch>
                  <a:fillRect/>
                </a:stretch>
              </p:blipFill>
              <p:spPr>
                <a:xfrm>
                  <a:off x="6056853" y="1418467"/>
                  <a:ext cx="1647720" cy="4308840"/>
                </a:xfrm>
                <a:prstGeom prst="rect">
                  <a:avLst/>
                </a:prstGeom>
              </p:spPr>
            </p:pic>
          </mc:Fallback>
        </mc:AlternateContent>
        <mc:AlternateContent xmlns:mc="http://schemas.openxmlformats.org/markup-compatibility/2006" xmlns:p14="http://schemas.microsoft.com/office/powerpoint/2010/main">
          <mc:Choice Requires="p14">
            <p:contentPart p14:bwMode="auto" r:id="rId147">
              <p14:nvContentPartPr>
                <p14:cNvPr id="312" name="Freihand 311">
                  <a:extLst>
                    <a:ext uri="{FF2B5EF4-FFF2-40B4-BE49-F238E27FC236}">
                      <a16:creationId xmlns:a16="http://schemas.microsoft.com/office/drawing/2014/main" id="{A63EB683-D047-4B49-9E01-2598DD030930}"/>
                    </a:ext>
                  </a:extLst>
                </p14:cNvPr>
                <p14:cNvContentPartPr/>
                <p14:nvPr/>
              </p14:nvContentPartPr>
              <p14:xfrm>
                <a:off x="5966133" y="5518147"/>
                <a:ext cx="356760" cy="305640"/>
              </p14:xfrm>
            </p:contentPart>
          </mc:Choice>
          <mc:Fallback xmlns="">
            <p:pic>
              <p:nvPicPr>
                <p:cNvPr id="312" name="Freihand 311">
                  <a:extLst>
                    <a:ext uri="{FF2B5EF4-FFF2-40B4-BE49-F238E27FC236}">
                      <a16:creationId xmlns:a16="http://schemas.microsoft.com/office/drawing/2014/main" id="{A63EB683-D047-4B49-9E01-2598DD030930}"/>
                    </a:ext>
                  </a:extLst>
                </p:cNvPr>
                <p:cNvPicPr/>
                <p:nvPr/>
              </p:nvPicPr>
              <p:blipFill>
                <a:blip r:embed="rId148"/>
                <a:stretch>
                  <a:fillRect/>
                </a:stretch>
              </p:blipFill>
              <p:spPr>
                <a:xfrm>
                  <a:off x="5961813" y="5513827"/>
                  <a:ext cx="365400" cy="314280"/>
                </a:xfrm>
                <a:prstGeom prst="rect">
                  <a:avLst/>
                </a:prstGeom>
              </p:spPr>
            </p:pic>
          </mc:Fallback>
        </mc:AlternateContent>
        <mc:AlternateContent xmlns:mc="http://schemas.openxmlformats.org/markup-compatibility/2006" xmlns:p14="http://schemas.microsoft.com/office/powerpoint/2010/main">
          <mc:Choice Requires="p14">
            <p:contentPart p14:bwMode="auto" r:id="rId149">
              <p14:nvContentPartPr>
                <p14:cNvPr id="216" name="Freihand 215">
                  <a:extLst>
                    <a:ext uri="{FF2B5EF4-FFF2-40B4-BE49-F238E27FC236}">
                      <a16:creationId xmlns:a16="http://schemas.microsoft.com/office/drawing/2014/main" id="{685C68FB-6A82-4BC0-845F-5E4F94439936}"/>
                    </a:ext>
                  </a:extLst>
                </p14:cNvPr>
                <p14:cNvContentPartPr/>
                <p14:nvPr/>
              </p14:nvContentPartPr>
              <p14:xfrm>
                <a:off x="433653" y="5860867"/>
                <a:ext cx="64800" cy="275400"/>
              </p14:xfrm>
            </p:contentPart>
          </mc:Choice>
          <mc:Fallback xmlns="">
            <p:pic>
              <p:nvPicPr>
                <p:cNvPr id="216" name="Freihand 215">
                  <a:extLst>
                    <a:ext uri="{FF2B5EF4-FFF2-40B4-BE49-F238E27FC236}">
                      <a16:creationId xmlns:a16="http://schemas.microsoft.com/office/drawing/2014/main" id="{685C68FB-6A82-4BC0-845F-5E4F94439936}"/>
                    </a:ext>
                  </a:extLst>
                </p:cNvPr>
                <p:cNvPicPr/>
                <p:nvPr/>
              </p:nvPicPr>
              <p:blipFill>
                <a:blip r:embed="rId150"/>
                <a:stretch>
                  <a:fillRect/>
                </a:stretch>
              </p:blipFill>
              <p:spPr>
                <a:xfrm>
                  <a:off x="429333" y="5856547"/>
                  <a:ext cx="73440" cy="284040"/>
                </a:xfrm>
                <a:prstGeom prst="rect">
                  <a:avLst/>
                </a:prstGeom>
              </p:spPr>
            </p:pic>
          </mc:Fallback>
        </mc:AlternateContent>
        <mc:AlternateContent xmlns:mc="http://schemas.openxmlformats.org/markup-compatibility/2006" xmlns:p14="http://schemas.microsoft.com/office/powerpoint/2010/main">
          <mc:Choice Requires="p14">
            <p:contentPart p14:bwMode="auto" r:id="rId151">
              <p14:nvContentPartPr>
                <p14:cNvPr id="217" name="Freihand 216">
                  <a:extLst>
                    <a:ext uri="{FF2B5EF4-FFF2-40B4-BE49-F238E27FC236}">
                      <a16:creationId xmlns:a16="http://schemas.microsoft.com/office/drawing/2014/main" id="{A7173CB9-452F-45FB-BECD-E8805E13C709}"/>
                    </a:ext>
                  </a:extLst>
                </p14:cNvPr>
                <p14:cNvContentPartPr/>
                <p14:nvPr/>
              </p14:nvContentPartPr>
              <p14:xfrm>
                <a:off x="350853" y="5848627"/>
                <a:ext cx="280440" cy="223920"/>
              </p14:xfrm>
            </p:contentPart>
          </mc:Choice>
          <mc:Fallback xmlns="">
            <p:pic>
              <p:nvPicPr>
                <p:cNvPr id="217" name="Freihand 216">
                  <a:extLst>
                    <a:ext uri="{FF2B5EF4-FFF2-40B4-BE49-F238E27FC236}">
                      <a16:creationId xmlns:a16="http://schemas.microsoft.com/office/drawing/2014/main" id="{A7173CB9-452F-45FB-BECD-E8805E13C709}"/>
                    </a:ext>
                  </a:extLst>
                </p:cNvPr>
                <p:cNvPicPr/>
                <p:nvPr/>
              </p:nvPicPr>
              <p:blipFill>
                <a:blip r:embed="rId152"/>
                <a:stretch>
                  <a:fillRect/>
                </a:stretch>
              </p:blipFill>
              <p:spPr>
                <a:xfrm>
                  <a:off x="346533" y="5844307"/>
                  <a:ext cx="289080" cy="232560"/>
                </a:xfrm>
                <a:prstGeom prst="rect">
                  <a:avLst/>
                </a:prstGeom>
              </p:spPr>
            </p:pic>
          </mc:Fallback>
        </mc:AlternateContent>
        <mc:AlternateContent xmlns:mc="http://schemas.openxmlformats.org/markup-compatibility/2006" xmlns:p14="http://schemas.microsoft.com/office/powerpoint/2010/main">
          <mc:Choice Requires="p14">
            <p:contentPart p14:bwMode="auto" r:id="rId153">
              <p14:nvContentPartPr>
                <p14:cNvPr id="218" name="Freihand 217">
                  <a:extLst>
                    <a:ext uri="{FF2B5EF4-FFF2-40B4-BE49-F238E27FC236}">
                      <a16:creationId xmlns:a16="http://schemas.microsoft.com/office/drawing/2014/main" id="{DA58E1E1-E4CB-4653-9AE1-909D920FA83D}"/>
                    </a:ext>
                  </a:extLst>
                </p14:cNvPr>
                <p14:cNvContentPartPr/>
                <p14:nvPr/>
              </p14:nvContentPartPr>
              <p14:xfrm>
                <a:off x="617253" y="5916667"/>
                <a:ext cx="132480" cy="132840"/>
              </p14:xfrm>
            </p:contentPart>
          </mc:Choice>
          <mc:Fallback xmlns="">
            <p:pic>
              <p:nvPicPr>
                <p:cNvPr id="218" name="Freihand 217">
                  <a:extLst>
                    <a:ext uri="{FF2B5EF4-FFF2-40B4-BE49-F238E27FC236}">
                      <a16:creationId xmlns:a16="http://schemas.microsoft.com/office/drawing/2014/main" id="{DA58E1E1-E4CB-4653-9AE1-909D920FA83D}"/>
                    </a:ext>
                  </a:extLst>
                </p:cNvPr>
                <p:cNvPicPr/>
                <p:nvPr/>
              </p:nvPicPr>
              <p:blipFill>
                <a:blip r:embed="rId154"/>
                <a:stretch>
                  <a:fillRect/>
                </a:stretch>
              </p:blipFill>
              <p:spPr>
                <a:xfrm>
                  <a:off x="612933" y="5912347"/>
                  <a:ext cx="141120" cy="141480"/>
                </a:xfrm>
                <a:prstGeom prst="rect">
                  <a:avLst/>
                </a:prstGeom>
              </p:spPr>
            </p:pic>
          </mc:Fallback>
        </mc:AlternateContent>
        <mc:AlternateContent xmlns:mc="http://schemas.openxmlformats.org/markup-compatibility/2006" xmlns:p14="http://schemas.microsoft.com/office/powerpoint/2010/main">
          <mc:Choice Requires="p14">
            <p:contentPart p14:bwMode="auto" r:id="rId155">
              <p14:nvContentPartPr>
                <p14:cNvPr id="219" name="Freihand 218">
                  <a:extLst>
                    <a:ext uri="{FF2B5EF4-FFF2-40B4-BE49-F238E27FC236}">
                      <a16:creationId xmlns:a16="http://schemas.microsoft.com/office/drawing/2014/main" id="{75B7CB9A-8B08-4F5B-B417-415DB3E4F7F3}"/>
                    </a:ext>
                  </a:extLst>
                </p14:cNvPr>
                <p14:cNvContentPartPr/>
                <p14:nvPr/>
              </p14:nvContentPartPr>
              <p14:xfrm>
                <a:off x="777453" y="5862667"/>
                <a:ext cx="64440" cy="171000"/>
              </p14:xfrm>
            </p:contentPart>
          </mc:Choice>
          <mc:Fallback xmlns="">
            <p:pic>
              <p:nvPicPr>
                <p:cNvPr id="219" name="Freihand 218">
                  <a:extLst>
                    <a:ext uri="{FF2B5EF4-FFF2-40B4-BE49-F238E27FC236}">
                      <a16:creationId xmlns:a16="http://schemas.microsoft.com/office/drawing/2014/main" id="{75B7CB9A-8B08-4F5B-B417-415DB3E4F7F3}"/>
                    </a:ext>
                  </a:extLst>
                </p:cNvPr>
                <p:cNvPicPr/>
                <p:nvPr/>
              </p:nvPicPr>
              <p:blipFill>
                <a:blip r:embed="rId156"/>
                <a:stretch>
                  <a:fillRect/>
                </a:stretch>
              </p:blipFill>
              <p:spPr>
                <a:xfrm>
                  <a:off x="773133" y="5858347"/>
                  <a:ext cx="73080" cy="179640"/>
                </a:xfrm>
                <a:prstGeom prst="rect">
                  <a:avLst/>
                </a:prstGeom>
              </p:spPr>
            </p:pic>
          </mc:Fallback>
        </mc:AlternateContent>
        <mc:AlternateContent xmlns:mc="http://schemas.openxmlformats.org/markup-compatibility/2006" xmlns:p14="http://schemas.microsoft.com/office/powerpoint/2010/main">
          <mc:Choice Requires="p14">
            <p:contentPart p14:bwMode="auto" r:id="rId157">
              <p14:nvContentPartPr>
                <p14:cNvPr id="220" name="Freihand 219">
                  <a:extLst>
                    <a:ext uri="{FF2B5EF4-FFF2-40B4-BE49-F238E27FC236}">
                      <a16:creationId xmlns:a16="http://schemas.microsoft.com/office/drawing/2014/main" id="{EF793A6F-27C6-4B49-A37F-8E37AC95BD2E}"/>
                    </a:ext>
                  </a:extLst>
                </p14:cNvPr>
                <p14:cNvContentPartPr/>
                <p14:nvPr/>
              </p14:nvContentPartPr>
              <p14:xfrm>
                <a:off x="1094613" y="5874187"/>
                <a:ext cx="182880" cy="51840"/>
              </p14:xfrm>
            </p:contentPart>
          </mc:Choice>
          <mc:Fallback xmlns="">
            <p:pic>
              <p:nvPicPr>
                <p:cNvPr id="220" name="Freihand 219">
                  <a:extLst>
                    <a:ext uri="{FF2B5EF4-FFF2-40B4-BE49-F238E27FC236}">
                      <a16:creationId xmlns:a16="http://schemas.microsoft.com/office/drawing/2014/main" id="{EF793A6F-27C6-4B49-A37F-8E37AC95BD2E}"/>
                    </a:ext>
                  </a:extLst>
                </p:cNvPr>
                <p:cNvPicPr/>
                <p:nvPr/>
              </p:nvPicPr>
              <p:blipFill>
                <a:blip r:embed="rId158"/>
                <a:stretch>
                  <a:fillRect/>
                </a:stretch>
              </p:blipFill>
              <p:spPr>
                <a:xfrm>
                  <a:off x="1090293" y="5869867"/>
                  <a:ext cx="191520" cy="60480"/>
                </a:xfrm>
                <a:prstGeom prst="rect">
                  <a:avLst/>
                </a:prstGeom>
              </p:spPr>
            </p:pic>
          </mc:Fallback>
        </mc:AlternateContent>
        <mc:AlternateContent xmlns:mc="http://schemas.openxmlformats.org/markup-compatibility/2006" xmlns:p14="http://schemas.microsoft.com/office/powerpoint/2010/main">
          <mc:Choice Requires="p14">
            <p:contentPart p14:bwMode="auto" r:id="rId159">
              <p14:nvContentPartPr>
                <p14:cNvPr id="221" name="Freihand 220">
                  <a:extLst>
                    <a:ext uri="{FF2B5EF4-FFF2-40B4-BE49-F238E27FC236}">
                      <a16:creationId xmlns:a16="http://schemas.microsoft.com/office/drawing/2014/main" id="{1D2E47DB-0E94-4B21-ADAF-4BF3C7013E63}"/>
                    </a:ext>
                  </a:extLst>
                </p14:cNvPr>
                <p14:cNvContentPartPr/>
                <p14:nvPr/>
              </p14:nvContentPartPr>
              <p14:xfrm>
                <a:off x="1243293" y="5821987"/>
                <a:ext cx="117360" cy="162720"/>
              </p14:xfrm>
            </p:contentPart>
          </mc:Choice>
          <mc:Fallback xmlns="">
            <p:pic>
              <p:nvPicPr>
                <p:cNvPr id="221" name="Freihand 220">
                  <a:extLst>
                    <a:ext uri="{FF2B5EF4-FFF2-40B4-BE49-F238E27FC236}">
                      <a16:creationId xmlns:a16="http://schemas.microsoft.com/office/drawing/2014/main" id="{1D2E47DB-0E94-4B21-ADAF-4BF3C7013E63}"/>
                    </a:ext>
                  </a:extLst>
                </p:cNvPr>
                <p:cNvPicPr/>
                <p:nvPr/>
              </p:nvPicPr>
              <p:blipFill>
                <a:blip r:embed="rId160"/>
                <a:stretch>
                  <a:fillRect/>
                </a:stretch>
              </p:blipFill>
              <p:spPr>
                <a:xfrm>
                  <a:off x="1238973" y="5817667"/>
                  <a:ext cx="126000" cy="171360"/>
                </a:xfrm>
                <a:prstGeom prst="rect">
                  <a:avLst/>
                </a:prstGeom>
              </p:spPr>
            </p:pic>
          </mc:Fallback>
        </mc:AlternateContent>
        <mc:AlternateContent xmlns:mc="http://schemas.openxmlformats.org/markup-compatibility/2006" xmlns:p14="http://schemas.microsoft.com/office/powerpoint/2010/main">
          <mc:Choice Requires="p14">
            <p:contentPart p14:bwMode="auto" r:id="rId161">
              <p14:nvContentPartPr>
                <p14:cNvPr id="222" name="Freihand 221">
                  <a:extLst>
                    <a:ext uri="{FF2B5EF4-FFF2-40B4-BE49-F238E27FC236}">
                      <a16:creationId xmlns:a16="http://schemas.microsoft.com/office/drawing/2014/main" id="{7517885D-3491-4265-B7FB-0273194C8C06}"/>
                    </a:ext>
                  </a:extLst>
                </p14:cNvPr>
                <p14:cNvContentPartPr/>
                <p14:nvPr/>
              </p14:nvContentPartPr>
              <p14:xfrm>
                <a:off x="1521213" y="5786347"/>
                <a:ext cx="227880" cy="107640"/>
              </p14:xfrm>
            </p:contentPart>
          </mc:Choice>
          <mc:Fallback xmlns="">
            <p:pic>
              <p:nvPicPr>
                <p:cNvPr id="222" name="Freihand 221">
                  <a:extLst>
                    <a:ext uri="{FF2B5EF4-FFF2-40B4-BE49-F238E27FC236}">
                      <a16:creationId xmlns:a16="http://schemas.microsoft.com/office/drawing/2014/main" id="{7517885D-3491-4265-B7FB-0273194C8C06}"/>
                    </a:ext>
                  </a:extLst>
                </p:cNvPr>
                <p:cNvPicPr/>
                <p:nvPr/>
              </p:nvPicPr>
              <p:blipFill>
                <a:blip r:embed="rId162"/>
                <a:stretch>
                  <a:fillRect/>
                </a:stretch>
              </p:blipFill>
              <p:spPr>
                <a:xfrm>
                  <a:off x="1516893" y="5782027"/>
                  <a:ext cx="236520" cy="116280"/>
                </a:xfrm>
                <a:prstGeom prst="rect">
                  <a:avLst/>
                </a:prstGeom>
              </p:spPr>
            </p:pic>
          </mc:Fallback>
        </mc:AlternateContent>
        <mc:AlternateContent xmlns:mc="http://schemas.openxmlformats.org/markup-compatibility/2006" xmlns:p14="http://schemas.microsoft.com/office/powerpoint/2010/main">
          <mc:Choice Requires="p14">
            <p:contentPart p14:bwMode="auto" r:id="rId163">
              <p14:nvContentPartPr>
                <p14:cNvPr id="223" name="Freihand 222">
                  <a:extLst>
                    <a:ext uri="{FF2B5EF4-FFF2-40B4-BE49-F238E27FC236}">
                      <a16:creationId xmlns:a16="http://schemas.microsoft.com/office/drawing/2014/main" id="{2B9E6C5E-7EBF-4A4E-A02D-A94017D850F4}"/>
                    </a:ext>
                  </a:extLst>
                </p14:cNvPr>
                <p14:cNvContentPartPr/>
                <p14:nvPr/>
              </p14:nvContentPartPr>
              <p14:xfrm>
                <a:off x="1807773" y="5767267"/>
                <a:ext cx="166320" cy="41040"/>
              </p14:xfrm>
            </p:contentPart>
          </mc:Choice>
          <mc:Fallback xmlns="">
            <p:pic>
              <p:nvPicPr>
                <p:cNvPr id="223" name="Freihand 222">
                  <a:extLst>
                    <a:ext uri="{FF2B5EF4-FFF2-40B4-BE49-F238E27FC236}">
                      <a16:creationId xmlns:a16="http://schemas.microsoft.com/office/drawing/2014/main" id="{2B9E6C5E-7EBF-4A4E-A02D-A94017D850F4}"/>
                    </a:ext>
                  </a:extLst>
                </p:cNvPr>
                <p:cNvPicPr/>
                <p:nvPr/>
              </p:nvPicPr>
              <p:blipFill>
                <a:blip r:embed="rId164"/>
                <a:stretch>
                  <a:fillRect/>
                </a:stretch>
              </p:blipFill>
              <p:spPr>
                <a:xfrm>
                  <a:off x="1803453" y="5762947"/>
                  <a:ext cx="174960" cy="49680"/>
                </a:xfrm>
                <a:prstGeom prst="rect">
                  <a:avLst/>
                </a:prstGeom>
              </p:spPr>
            </p:pic>
          </mc:Fallback>
        </mc:AlternateContent>
        <mc:AlternateContent xmlns:mc="http://schemas.openxmlformats.org/markup-compatibility/2006" xmlns:p14="http://schemas.microsoft.com/office/powerpoint/2010/main">
          <mc:Choice Requires="p14">
            <p:contentPart p14:bwMode="auto" r:id="rId165">
              <p14:nvContentPartPr>
                <p14:cNvPr id="224" name="Freihand 223">
                  <a:extLst>
                    <a:ext uri="{FF2B5EF4-FFF2-40B4-BE49-F238E27FC236}">
                      <a16:creationId xmlns:a16="http://schemas.microsoft.com/office/drawing/2014/main" id="{1C87F463-11CD-4D10-83B5-55F0164269DE}"/>
                    </a:ext>
                  </a:extLst>
                </p14:cNvPr>
                <p14:cNvContentPartPr/>
                <p14:nvPr/>
              </p14:nvContentPartPr>
              <p14:xfrm>
                <a:off x="1848093" y="5643427"/>
                <a:ext cx="58320" cy="8640"/>
              </p14:xfrm>
            </p:contentPart>
          </mc:Choice>
          <mc:Fallback xmlns="">
            <p:pic>
              <p:nvPicPr>
                <p:cNvPr id="224" name="Freihand 223">
                  <a:extLst>
                    <a:ext uri="{FF2B5EF4-FFF2-40B4-BE49-F238E27FC236}">
                      <a16:creationId xmlns:a16="http://schemas.microsoft.com/office/drawing/2014/main" id="{1C87F463-11CD-4D10-83B5-55F0164269DE}"/>
                    </a:ext>
                  </a:extLst>
                </p:cNvPr>
                <p:cNvPicPr/>
                <p:nvPr/>
              </p:nvPicPr>
              <p:blipFill>
                <a:blip r:embed="rId166"/>
                <a:stretch>
                  <a:fillRect/>
                </a:stretch>
              </p:blipFill>
              <p:spPr>
                <a:xfrm>
                  <a:off x="1843773" y="5639107"/>
                  <a:ext cx="66960" cy="17280"/>
                </a:xfrm>
                <a:prstGeom prst="rect">
                  <a:avLst/>
                </a:prstGeom>
              </p:spPr>
            </p:pic>
          </mc:Fallback>
        </mc:AlternateContent>
        <mc:AlternateContent xmlns:mc="http://schemas.openxmlformats.org/markup-compatibility/2006" xmlns:p14="http://schemas.microsoft.com/office/powerpoint/2010/main">
          <mc:Choice Requires="p14">
            <p:contentPart p14:bwMode="auto" r:id="rId167">
              <p14:nvContentPartPr>
                <p14:cNvPr id="225" name="Freihand 224">
                  <a:extLst>
                    <a:ext uri="{FF2B5EF4-FFF2-40B4-BE49-F238E27FC236}">
                      <a16:creationId xmlns:a16="http://schemas.microsoft.com/office/drawing/2014/main" id="{0BE7DB7C-8374-42C4-A01E-1E7BAF904316}"/>
                    </a:ext>
                  </a:extLst>
                </p14:cNvPr>
                <p14:cNvContentPartPr/>
                <p14:nvPr/>
              </p14:nvContentPartPr>
              <p14:xfrm>
                <a:off x="2050413" y="5592667"/>
                <a:ext cx="44640" cy="250560"/>
              </p14:xfrm>
            </p:contentPart>
          </mc:Choice>
          <mc:Fallback xmlns="">
            <p:pic>
              <p:nvPicPr>
                <p:cNvPr id="225" name="Freihand 224">
                  <a:extLst>
                    <a:ext uri="{FF2B5EF4-FFF2-40B4-BE49-F238E27FC236}">
                      <a16:creationId xmlns:a16="http://schemas.microsoft.com/office/drawing/2014/main" id="{0BE7DB7C-8374-42C4-A01E-1E7BAF904316}"/>
                    </a:ext>
                  </a:extLst>
                </p:cNvPr>
                <p:cNvPicPr/>
                <p:nvPr/>
              </p:nvPicPr>
              <p:blipFill>
                <a:blip r:embed="rId168"/>
                <a:stretch>
                  <a:fillRect/>
                </a:stretch>
              </p:blipFill>
              <p:spPr>
                <a:xfrm>
                  <a:off x="2046093" y="5588347"/>
                  <a:ext cx="53280" cy="259200"/>
                </a:xfrm>
                <a:prstGeom prst="rect">
                  <a:avLst/>
                </a:prstGeom>
              </p:spPr>
            </p:pic>
          </mc:Fallback>
        </mc:AlternateContent>
        <mc:AlternateContent xmlns:mc="http://schemas.openxmlformats.org/markup-compatibility/2006" xmlns:p14="http://schemas.microsoft.com/office/powerpoint/2010/main">
          <mc:Choice Requires="p14">
            <p:contentPart p14:bwMode="auto" r:id="rId169">
              <p14:nvContentPartPr>
                <p14:cNvPr id="226" name="Freihand 225">
                  <a:extLst>
                    <a:ext uri="{FF2B5EF4-FFF2-40B4-BE49-F238E27FC236}">
                      <a16:creationId xmlns:a16="http://schemas.microsoft.com/office/drawing/2014/main" id="{F1552EFC-7E41-4293-85E0-E29F732D252D}"/>
                    </a:ext>
                  </a:extLst>
                </p14:cNvPr>
                <p14:cNvContentPartPr/>
                <p14:nvPr/>
              </p14:nvContentPartPr>
              <p14:xfrm>
                <a:off x="2167053" y="5649187"/>
                <a:ext cx="223560" cy="85320"/>
              </p14:xfrm>
            </p:contentPart>
          </mc:Choice>
          <mc:Fallback xmlns="">
            <p:pic>
              <p:nvPicPr>
                <p:cNvPr id="226" name="Freihand 225">
                  <a:extLst>
                    <a:ext uri="{FF2B5EF4-FFF2-40B4-BE49-F238E27FC236}">
                      <a16:creationId xmlns:a16="http://schemas.microsoft.com/office/drawing/2014/main" id="{F1552EFC-7E41-4293-85E0-E29F732D252D}"/>
                    </a:ext>
                  </a:extLst>
                </p:cNvPr>
                <p:cNvPicPr/>
                <p:nvPr/>
              </p:nvPicPr>
              <p:blipFill>
                <a:blip r:embed="rId170"/>
                <a:stretch>
                  <a:fillRect/>
                </a:stretch>
              </p:blipFill>
              <p:spPr>
                <a:xfrm>
                  <a:off x="2162733" y="5644867"/>
                  <a:ext cx="232200" cy="93960"/>
                </a:xfrm>
                <a:prstGeom prst="rect">
                  <a:avLst/>
                </a:prstGeom>
              </p:spPr>
            </p:pic>
          </mc:Fallback>
        </mc:AlternateContent>
        <mc:AlternateContent xmlns:mc="http://schemas.openxmlformats.org/markup-compatibility/2006" xmlns:p14="http://schemas.microsoft.com/office/powerpoint/2010/main">
          <mc:Choice Requires="p14">
            <p:contentPart p14:bwMode="auto" r:id="rId171">
              <p14:nvContentPartPr>
                <p14:cNvPr id="227" name="Freihand 226">
                  <a:extLst>
                    <a:ext uri="{FF2B5EF4-FFF2-40B4-BE49-F238E27FC236}">
                      <a16:creationId xmlns:a16="http://schemas.microsoft.com/office/drawing/2014/main" id="{1E08B56F-EA62-4452-94DC-80A428E97078}"/>
                    </a:ext>
                  </a:extLst>
                </p14:cNvPr>
                <p14:cNvContentPartPr/>
                <p14:nvPr/>
              </p14:nvContentPartPr>
              <p14:xfrm>
                <a:off x="2418333" y="5612107"/>
                <a:ext cx="137520" cy="64800"/>
              </p14:xfrm>
            </p:contentPart>
          </mc:Choice>
          <mc:Fallback xmlns="">
            <p:pic>
              <p:nvPicPr>
                <p:cNvPr id="227" name="Freihand 226">
                  <a:extLst>
                    <a:ext uri="{FF2B5EF4-FFF2-40B4-BE49-F238E27FC236}">
                      <a16:creationId xmlns:a16="http://schemas.microsoft.com/office/drawing/2014/main" id="{1E08B56F-EA62-4452-94DC-80A428E97078}"/>
                    </a:ext>
                  </a:extLst>
                </p:cNvPr>
                <p:cNvPicPr/>
                <p:nvPr/>
              </p:nvPicPr>
              <p:blipFill>
                <a:blip r:embed="rId172"/>
                <a:stretch>
                  <a:fillRect/>
                </a:stretch>
              </p:blipFill>
              <p:spPr>
                <a:xfrm>
                  <a:off x="2414013" y="5607787"/>
                  <a:ext cx="146160" cy="73440"/>
                </a:xfrm>
                <a:prstGeom prst="rect">
                  <a:avLst/>
                </a:prstGeom>
              </p:spPr>
            </p:pic>
          </mc:Fallback>
        </mc:AlternateContent>
        <mc:AlternateContent xmlns:mc="http://schemas.openxmlformats.org/markup-compatibility/2006" xmlns:p14="http://schemas.microsoft.com/office/powerpoint/2010/main">
          <mc:Choice Requires="p14">
            <p:contentPart p14:bwMode="auto" r:id="rId173">
              <p14:nvContentPartPr>
                <p14:cNvPr id="228" name="Freihand 227">
                  <a:extLst>
                    <a:ext uri="{FF2B5EF4-FFF2-40B4-BE49-F238E27FC236}">
                      <a16:creationId xmlns:a16="http://schemas.microsoft.com/office/drawing/2014/main" id="{01415A64-E1C1-4161-B66F-A2DB54E8FE6A}"/>
                    </a:ext>
                  </a:extLst>
                </p14:cNvPr>
                <p14:cNvContentPartPr/>
                <p14:nvPr/>
              </p14:nvContentPartPr>
              <p14:xfrm>
                <a:off x="2603733" y="5566027"/>
                <a:ext cx="91440" cy="110160"/>
              </p14:xfrm>
            </p:contentPart>
          </mc:Choice>
          <mc:Fallback xmlns="">
            <p:pic>
              <p:nvPicPr>
                <p:cNvPr id="228" name="Freihand 227">
                  <a:extLst>
                    <a:ext uri="{FF2B5EF4-FFF2-40B4-BE49-F238E27FC236}">
                      <a16:creationId xmlns:a16="http://schemas.microsoft.com/office/drawing/2014/main" id="{01415A64-E1C1-4161-B66F-A2DB54E8FE6A}"/>
                    </a:ext>
                  </a:extLst>
                </p:cNvPr>
                <p:cNvPicPr/>
                <p:nvPr/>
              </p:nvPicPr>
              <p:blipFill>
                <a:blip r:embed="rId174"/>
                <a:stretch>
                  <a:fillRect/>
                </a:stretch>
              </p:blipFill>
              <p:spPr>
                <a:xfrm>
                  <a:off x="2599413" y="5561707"/>
                  <a:ext cx="100080" cy="118800"/>
                </a:xfrm>
                <a:prstGeom prst="rect">
                  <a:avLst/>
                </a:prstGeom>
              </p:spPr>
            </p:pic>
          </mc:Fallback>
        </mc:AlternateContent>
        <mc:AlternateContent xmlns:mc="http://schemas.openxmlformats.org/markup-compatibility/2006" xmlns:p14="http://schemas.microsoft.com/office/powerpoint/2010/main">
          <mc:Choice Requires="p14">
            <p:contentPart p14:bwMode="auto" r:id="rId175">
              <p14:nvContentPartPr>
                <p14:cNvPr id="229" name="Freihand 228">
                  <a:extLst>
                    <a:ext uri="{FF2B5EF4-FFF2-40B4-BE49-F238E27FC236}">
                      <a16:creationId xmlns:a16="http://schemas.microsoft.com/office/drawing/2014/main" id="{8790802D-30F1-49FC-934A-43EA7B46A82F}"/>
                    </a:ext>
                  </a:extLst>
                </p14:cNvPr>
                <p14:cNvContentPartPr/>
                <p14:nvPr/>
              </p14:nvContentPartPr>
              <p14:xfrm>
                <a:off x="2815053" y="5425627"/>
                <a:ext cx="131760" cy="248400"/>
              </p14:xfrm>
            </p:contentPart>
          </mc:Choice>
          <mc:Fallback xmlns="">
            <p:pic>
              <p:nvPicPr>
                <p:cNvPr id="229" name="Freihand 228">
                  <a:extLst>
                    <a:ext uri="{FF2B5EF4-FFF2-40B4-BE49-F238E27FC236}">
                      <a16:creationId xmlns:a16="http://schemas.microsoft.com/office/drawing/2014/main" id="{8790802D-30F1-49FC-934A-43EA7B46A82F}"/>
                    </a:ext>
                  </a:extLst>
                </p:cNvPr>
                <p:cNvPicPr/>
                <p:nvPr/>
              </p:nvPicPr>
              <p:blipFill>
                <a:blip r:embed="rId176"/>
                <a:stretch>
                  <a:fillRect/>
                </a:stretch>
              </p:blipFill>
              <p:spPr>
                <a:xfrm>
                  <a:off x="2810733" y="5421307"/>
                  <a:ext cx="140400" cy="257040"/>
                </a:xfrm>
                <a:prstGeom prst="rect">
                  <a:avLst/>
                </a:prstGeom>
              </p:spPr>
            </p:pic>
          </mc:Fallback>
        </mc:AlternateContent>
        <mc:AlternateContent xmlns:mc="http://schemas.openxmlformats.org/markup-compatibility/2006" xmlns:p14="http://schemas.microsoft.com/office/powerpoint/2010/main">
          <mc:Choice Requires="p14">
            <p:contentPart p14:bwMode="auto" r:id="rId177">
              <p14:nvContentPartPr>
                <p14:cNvPr id="230" name="Freihand 229">
                  <a:extLst>
                    <a:ext uri="{FF2B5EF4-FFF2-40B4-BE49-F238E27FC236}">
                      <a16:creationId xmlns:a16="http://schemas.microsoft.com/office/drawing/2014/main" id="{0F33E976-AC86-48CF-A082-A04BB59D143D}"/>
                    </a:ext>
                  </a:extLst>
                </p14:cNvPr>
                <p14:cNvContentPartPr/>
                <p14:nvPr/>
              </p14:nvContentPartPr>
              <p14:xfrm>
                <a:off x="2959053" y="5405107"/>
                <a:ext cx="95040" cy="172440"/>
              </p14:xfrm>
            </p:contentPart>
          </mc:Choice>
          <mc:Fallback xmlns="">
            <p:pic>
              <p:nvPicPr>
                <p:cNvPr id="230" name="Freihand 229">
                  <a:extLst>
                    <a:ext uri="{FF2B5EF4-FFF2-40B4-BE49-F238E27FC236}">
                      <a16:creationId xmlns:a16="http://schemas.microsoft.com/office/drawing/2014/main" id="{0F33E976-AC86-48CF-A082-A04BB59D143D}"/>
                    </a:ext>
                  </a:extLst>
                </p:cNvPr>
                <p:cNvPicPr/>
                <p:nvPr/>
              </p:nvPicPr>
              <p:blipFill>
                <a:blip r:embed="rId178"/>
                <a:stretch>
                  <a:fillRect/>
                </a:stretch>
              </p:blipFill>
              <p:spPr>
                <a:xfrm>
                  <a:off x="2954733" y="5400787"/>
                  <a:ext cx="103680" cy="181080"/>
                </a:xfrm>
                <a:prstGeom prst="rect">
                  <a:avLst/>
                </a:prstGeom>
              </p:spPr>
            </p:pic>
          </mc:Fallback>
        </mc:AlternateContent>
        <mc:AlternateContent xmlns:mc="http://schemas.openxmlformats.org/markup-compatibility/2006" xmlns:p14="http://schemas.microsoft.com/office/powerpoint/2010/main">
          <mc:Choice Requires="p14">
            <p:contentPart p14:bwMode="auto" r:id="rId179">
              <p14:nvContentPartPr>
                <p14:cNvPr id="231" name="Freihand 230">
                  <a:extLst>
                    <a:ext uri="{FF2B5EF4-FFF2-40B4-BE49-F238E27FC236}">
                      <a16:creationId xmlns:a16="http://schemas.microsoft.com/office/drawing/2014/main" id="{BDB11151-4DC2-4C72-B220-3EB02A7BC1AC}"/>
                    </a:ext>
                  </a:extLst>
                </p14:cNvPr>
                <p14:cNvContentPartPr/>
                <p14:nvPr/>
              </p14:nvContentPartPr>
              <p14:xfrm>
                <a:off x="3063093" y="5422387"/>
                <a:ext cx="155160" cy="121320"/>
              </p14:xfrm>
            </p:contentPart>
          </mc:Choice>
          <mc:Fallback xmlns="">
            <p:pic>
              <p:nvPicPr>
                <p:cNvPr id="231" name="Freihand 230">
                  <a:extLst>
                    <a:ext uri="{FF2B5EF4-FFF2-40B4-BE49-F238E27FC236}">
                      <a16:creationId xmlns:a16="http://schemas.microsoft.com/office/drawing/2014/main" id="{BDB11151-4DC2-4C72-B220-3EB02A7BC1AC}"/>
                    </a:ext>
                  </a:extLst>
                </p:cNvPr>
                <p:cNvPicPr/>
                <p:nvPr/>
              </p:nvPicPr>
              <p:blipFill>
                <a:blip r:embed="rId180"/>
                <a:stretch>
                  <a:fillRect/>
                </a:stretch>
              </p:blipFill>
              <p:spPr>
                <a:xfrm>
                  <a:off x="3058773" y="5418067"/>
                  <a:ext cx="163800" cy="129960"/>
                </a:xfrm>
                <a:prstGeom prst="rect">
                  <a:avLst/>
                </a:prstGeom>
              </p:spPr>
            </p:pic>
          </mc:Fallback>
        </mc:AlternateContent>
        <mc:AlternateContent xmlns:mc="http://schemas.openxmlformats.org/markup-compatibility/2006" xmlns:p14="http://schemas.microsoft.com/office/powerpoint/2010/main">
          <mc:Choice Requires="p14">
            <p:contentPart p14:bwMode="auto" r:id="rId181">
              <p14:nvContentPartPr>
                <p14:cNvPr id="232" name="Freihand 231">
                  <a:extLst>
                    <a:ext uri="{FF2B5EF4-FFF2-40B4-BE49-F238E27FC236}">
                      <a16:creationId xmlns:a16="http://schemas.microsoft.com/office/drawing/2014/main" id="{6A1B7AB7-E9C6-441A-A613-84FBB6E95FB7}"/>
                    </a:ext>
                  </a:extLst>
                </p14:cNvPr>
                <p14:cNvContentPartPr/>
                <p14:nvPr/>
              </p14:nvContentPartPr>
              <p14:xfrm>
                <a:off x="3118533" y="5344627"/>
                <a:ext cx="165600" cy="377640"/>
              </p14:xfrm>
            </p:contentPart>
          </mc:Choice>
          <mc:Fallback xmlns="">
            <p:pic>
              <p:nvPicPr>
                <p:cNvPr id="232" name="Freihand 231">
                  <a:extLst>
                    <a:ext uri="{FF2B5EF4-FFF2-40B4-BE49-F238E27FC236}">
                      <a16:creationId xmlns:a16="http://schemas.microsoft.com/office/drawing/2014/main" id="{6A1B7AB7-E9C6-441A-A613-84FBB6E95FB7}"/>
                    </a:ext>
                  </a:extLst>
                </p:cNvPr>
                <p:cNvPicPr/>
                <p:nvPr/>
              </p:nvPicPr>
              <p:blipFill>
                <a:blip r:embed="rId182"/>
                <a:stretch>
                  <a:fillRect/>
                </a:stretch>
              </p:blipFill>
              <p:spPr>
                <a:xfrm>
                  <a:off x="3114213" y="5340307"/>
                  <a:ext cx="174240" cy="386280"/>
                </a:xfrm>
                <a:prstGeom prst="rect">
                  <a:avLst/>
                </a:prstGeom>
              </p:spPr>
            </p:pic>
          </mc:Fallback>
        </mc:AlternateContent>
        <mc:AlternateContent xmlns:mc="http://schemas.openxmlformats.org/markup-compatibility/2006" xmlns:p14="http://schemas.microsoft.com/office/powerpoint/2010/main">
          <mc:Choice Requires="p14">
            <p:contentPart p14:bwMode="auto" r:id="rId183">
              <p14:nvContentPartPr>
                <p14:cNvPr id="235" name="Freihand 234">
                  <a:extLst>
                    <a:ext uri="{FF2B5EF4-FFF2-40B4-BE49-F238E27FC236}">
                      <a16:creationId xmlns:a16="http://schemas.microsoft.com/office/drawing/2014/main" id="{979C04F7-9CBD-41A7-81B5-D338698C239D}"/>
                    </a:ext>
                  </a:extLst>
                </p14:cNvPr>
                <p14:cNvContentPartPr/>
                <p14:nvPr/>
              </p14:nvContentPartPr>
              <p14:xfrm>
                <a:off x="667293" y="6490147"/>
                <a:ext cx="182880" cy="63360"/>
              </p14:xfrm>
            </p:contentPart>
          </mc:Choice>
          <mc:Fallback xmlns="">
            <p:pic>
              <p:nvPicPr>
                <p:cNvPr id="235" name="Freihand 234">
                  <a:extLst>
                    <a:ext uri="{FF2B5EF4-FFF2-40B4-BE49-F238E27FC236}">
                      <a16:creationId xmlns:a16="http://schemas.microsoft.com/office/drawing/2014/main" id="{979C04F7-9CBD-41A7-81B5-D338698C239D}"/>
                    </a:ext>
                  </a:extLst>
                </p:cNvPr>
                <p:cNvPicPr/>
                <p:nvPr/>
              </p:nvPicPr>
              <p:blipFill>
                <a:blip r:embed="rId184"/>
                <a:stretch>
                  <a:fillRect/>
                </a:stretch>
              </p:blipFill>
              <p:spPr>
                <a:xfrm>
                  <a:off x="662973" y="6485827"/>
                  <a:ext cx="19152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185">
              <p14:nvContentPartPr>
                <p14:cNvPr id="236" name="Freihand 235">
                  <a:extLst>
                    <a:ext uri="{FF2B5EF4-FFF2-40B4-BE49-F238E27FC236}">
                      <a16:creationId xmlns:a16="http://schemas.microsoft.com/office/drawing/2014/main" id="{CE5487D5-AF2C-4CCA-8BF0-847E6403D01E}"/>
                    </a:ext>
                  </a:extLst>
                </p14:cNvPr>
                <p14:cNvContentPartPr/>
                <p14:nvPr/>
              </p14:nvContentPartPr>
              <p14:xfrm>
                <a:off x="980133" y="6310867"/>
                <a:ext cx="190080" cy="297000"/>
              </p14:xfrm>
            </p:contentPart>
          </mc:Choice>
          <mc:Fallback xmlns="">
            <p:pic>
              <p:nvPicPr>
                <p:cNvPr id="236" name="Freihand 235">
                  <a:extLst>
                    <a:ext uri="{FF2B5EF4-FFF2-40B4-BE49-F238E27FC236}">
                      <a16:creationId xmlns:a16="http://schemas.microsoft.com/office/drawing/2014/main" id="{CE5487D5-AF2C-4CCA-8BF0-847E6403D01E}"/>
                    </a:ext>
                  </a:extLst>
                </p:cNvPr>
                <p:cNvPicPr/>
                <p:nvPr/>
              </p:nvPicPr>
              <p:blipFill>
                <a:blip r:embed="rId186"/>
                <a:stretch>
                  <a:fillRect/>
                </a:stretch>
              </p:blipFill>
              <p:spPr>
                <a:xfrm>
                  <a:off x="975813" y="6306547"/>
                  <a:ext cx="198720" cy="305640"/>
                </a:xfrm>
                <a:prstGeom prst="rect">
                  <a:avLst/>
                </a:prstGeom>
              </p:spPr>
            </p:pic>
          </mc:Fallback>
        </mc:AlternateContent>
        <mc:AlternateContent xmlns:mc="http://schemas.openxmlformats.org/markup-compatibility/2006" xmlns:p14="http://schemas.microsoft.com/office/powerpoint/2010/main">
          <mc:Choice Requires="p14">
            <p:contentPart p14:bwMode="auto" r:id="rId187">
              <p14:nvContentPartPr>
                <p14:cNvPr id="238" name="Freihand 237">
                  <a:extLst>
                    <a:ext uri="{FF2B5EF4-FFF2-40B4-BE49-F238E27FC236}">
                      <a16:creationId xmlns:a16="http://schemas.microsoft.com/office/drawing/2014/main" id="{EE1D173B-9C76-4561-85E6-270EE442E3CC}"/>
                    </a:ext>
                  </a:extLst>
                </p14:cNvPr>
                <p14:cNvContentPartPr/>
                <p14:nvPr/>
              </p14:nvContentPartPr>
              <p14:xfrm>
                <a:off x="1431933" y="6146347"/>
                <a:ext cx="154080" cy="301320"/>
              </p14:xfrm>
            </p:contentPart>
          </mc:Choice>
          <mc:Fallback xmlns="">
            <p:pic>
              <p:nvPicPr>
                <p:cNvPr id="238" name="Freihand 237">
                  <a:extLst>
                    <a:ext uri="{FF2B5EF4-FFF2-40B4-BE49-F238E27FC236}">
                      <a16:creationId xmlns:a16="http://schemas.microsoft.com/office/drawing/2014/main" id="{EE1D173B-9C76-4561-85E6-270EE442E3CC}"/>
                    </a:ext>
                  </a:extLst>
                </p:cNvPr>
                <p:cNvPicPr/>
                <p:nvPr/>
              </p:nvPicPr>
              <p:blipFill>
                <a:blip r:embed="rId188"/>
                <a:stretch>
                  <a:fillRect/>
                </a:stretch>
              </p:blipFill>
              <p:spPr>
                <a:xfrm>
                  <a:off x="1427613" y="6142027"/>
                  <a:ext cx="162720" cy="309960"/>
                </a:xfrm>
                <a:prstGeom prst="rect">
                  <a:avLst/>
                </a:prstGeom>
              </p:spPr>
            </p:pic>
          </mc:Fallback>
        </mc:AlternateContent>
        <mc:AlternateContent xmlns:mc="http://schemas.openxmlformats.org/markup-compatibility/2006" xmlns:p14="http://schemas.microsoft.com/office/powerpoint/2010/main">
          <mc:Choice Requires="p14">
            <p:contentPart p14:bwMode="auto" r:id="rId189">
              <p14:nvContentPartPr>
                <p14:cNvPr id="239" name="Freihand 238">
                  <a:extLst>
                    <a:ext uri="{FF2B5EF4-FFF2-40B4-BE49-F238E27FC236}">
                      <a16:creationId xmlns:a16="http://schemas.microsoft.com/office/drawing/2014/main" id="{BF4CF8C3-26DF-4007-8F97-5C2E8B42A6CC}"/>
                    </a:ext>
                  </a:extLst>
                </p14:cNvPr>
                <p14:cNvContentPartPr/>
                <p14:nvPr/>
              </p14:nvContentPartPr>
              <p14:xfrm>
                <a:off x="1536693" y="6047347"/>
                <a:ext cx="58680" cy="146880"/>
              </p14:xfrm>
            </p:contentPart>
          </mc:Choice>
          <mc:Fallback xmlns="">
            <p:pic>
              <p:nvPicPr>
                <p:cNvPr id="239" name="Freihand 238">
                  <a:extLst>
                    <a:ext uri="{FF2B5EF4-FFF2-40B4-BE49-F238E27FC236}">
                      <a16:creationId xmlns:a16="http://schemas.microsoft.com/office/drawing/2014/main" id="{BF4CF8C3-26DF-4007-8F97-5C2E8B42A6CC}"/>
                    </a:ext>
                  </a:extLst>
                </p:cNvPr>
                <p:cNvPicPr/>
                <p:nvPr/>
              </p:nvPicPr>
              <p:blipFill>
                <a:blip r:embed="rId190"/>
                <a:stretch>
                  <a:fillRect/>
                </a:stretch>
              </p:blipFill>
              <p:spPr>
                <a:xfrm>
                  <a:off x="1532373" y="6043027"/>
                  <a:ext cx="67320" cy="155520"/>
                </a:xfrm>
                <a:prstGeom prst="rect">
                  <a:avLst/>
                </a:prstGeom>
              </p:spPr>
            </p:pic>
          </mc:Fallback>
        </mc:AlternateContent>
        <mc:AlternateContent xmlns:mc="http://schemas.openxmlformats.org/markup-compatibility/2006" xmlns:p14="http://schemas.microsoft.com/office/powerpoint/2010/main">
          <mc:Choice Requires="p14">
            <p:contentPart p14:bwMode="auto" r:id="rId191">
              <p14:nvContentPartPr>
                <p14:cNvPr id="240" name="Freihand 239">
                  <a:extLst>
                    <a:ext uri="{FF2B5EF4-FFF2-40B4-BE49-F238E27FC236}">
                      <a16:creationId xmlns:a16="http://schemas.microsoft.com/office/drawing/2014/main" id="{C15EE775-84FE-40CE-92A0-C2FD2DE29850}"/>
                    </a:ext>
                  </a:extLst>
                </p14:cNvPr>
                <p14:cNvContentPartPr/>
                <p14:nvPr/>
              </p14:nvContentPartPr>
              <p14:xfrm>
                <a:off x="1677813" y="6031507"/>
                <a:ext cx="120600" cy="252000"/>
              </p14:xfrm>
            </p:contentPart>
          </mc:Choice>
          <mc:Fallback xmlns="">
            <p:pic>
              <p:nvPicPr>
                <p:cNvPr id="240" name="Freihand 239">
                  <a:extLst>
                    <a:ext uri="{FF2B5EF4-FFF2-40B4-BE49-F238E27FC236}">
                      <a16:creationId xmlns:a16="http://schemas.microsoft.com/office/drawing/2014/main" id="{C15EE775-84FE-40CE-92A0-C2FD2DE29850}"/>
                    </a:ext>
                  </a:extLst>
                </p:cNvPr>
                <p:cNvPicPr/>
                <p:nvPr/>
              </p:nvPicPr>
              <p:blipFill>
                <a:blip r:embed="rId192"/>
                <a:stretch>
                  <a:fillRect/>
                </a:stretch>
              </p:blipFill>
              <p:spPr>
                <a:xfrm>
                  <a:off x="1673493" y="6027187"/>
                  <a:ext cx="129240" cy="260640"/>
                </a:xfrm>
                <a:prstGeom prst="rect">
                  <a:avLst/>
                </a:prstGeom>
              </p:spPr>
            </p:pic>
          </mc:Fallback>
        </mc:AlternateContent>
        <mc:AlternateContent xmlns:mc="http://schemas.openxmlformats.org/markup-compatibility/2006" xmlns:p14="http://schemas.microsoft.com/office/powerpoint/2010/main">
          <mc:Choice Requires="p14">
            <p:contentPart p14:bwMode="auto" r:id="rId193">
              <p14:nvContentPartPr>
                <p14:cNvPr id="241" name="Freihand 240">
                  <a:extLst>
                    <a:ext uri="{FF2B5EF4-FFF2-40B4-BE49-F238E27FC236}">
                      <a16:creationId xmlns:a16="http://schemas.microsoft.com/office/drawing/2014/main" id="{52D0D03F-378E-4BD8-9998-99EA91061495}"/>
                    </a:ext>
                  </a:extLst>
                </p14:cNvPr>
                <p14:cNvContentPartPr/>
                <p14:nvPr/>
              </p14:nvContentPartPr>
              <p14:xfrm>
                <a:off x="1748013" y="6085147"/>
                <a:ext cx="139680" cy="194760"/>
              </p14:xfrm>
            </p:contentPart>
          </mc:Choice>
          <mc:Fallback xmlns="">
            <p:pic>
              <p:nvPicPr>
                <p:cNvPr id="241" name="Freihand 240">
                  <a:extLst>
                    <a:ext uri="{FF2B5EF4-FFF2-40B4-BE49-F238E27FC236}">
                      <a16:creationId xmlns:a16="http://schemas.microsoft.com/office/drawing/2014/main" id="{52D0D03F-378E-4BD8-9998-99EA91061495}"/>
                    </a:ext>
                  </a:extLst>
                </p:cNvPr>
                <p:cNvPicPr/>
                <p:nvPr/>
              </p:nvPicPr>
              <p:blipFill>
                <a:blip r:embed="rId194"/>
                <a:stretch>
                  <a:fillRect/>
                </a:stretch>
              </p:blipFill>
              <p:spPr>
                <a:xfrm>
                  <a:off x="1743693" y="6080827"/>
                  <a:ext cx="148320" cy="203400"/>
                </a:xfrm>
                <a:prstGeom prst="rect">
                  <a:avLst/>
                </a:prstGeom>
              </p:spPr>
            </p:pic>
          </mc:Fallback>
        </mc:AlternateContent>
        <mc:AlternateContent xmlns:mc="http://schemas.openxmlformats.org/markup-compatibility/2006" xmlns:p14="http://schemas.microsoft.com/office/powerpoint/2010/main">
          <mc:Choice Requires="p14">
            <p:contentPart p14:bwMode="auto" r:id="rId195">
              <p14:nvContentPartPr>
                <p14:cNvPr id="242" name="Freihand 241">
                  <a:extLst>
                    <a:ext uri="{FF2B5EF4-FFF2-40B4-BE49-F238E27FC236}">
                      <a16:creationId xmlns:a16="http://schemas.microsoft.com/office/drawing/2014/main" id="{DC5FC3E6-709C-4C25-92D3-F9A2D9204DEB}"/>
                    </a:ext>
                  </a:extLst>
                </p14:cNvPr>
                <p14:cNvContentPartPr/>
                <p14:nvPr/>
              </p14:nvContentPartPr>
              <p14:xfrm>
                <a:off x="1827573" y="6017827"/>
                <a:ext cx="133920" cy="380160"/>
              </p14:xfrm>
            </p:contentPart>
          </mc:Choice>
          <mc:Fallback xmlns="">
            <p:pic>
              <p:nvPicPr>
                <p:cNvPr id="242" name="Freihand 241">
                  <a:extLst>
                    <a:ext uri="{FF2B5EF4-FFF2-40B4-BE49-F238E27FC236}">
                      <a16:creationId xmlns:a16="http://schemas.microsoft.com/office/drawing/2014/main" id="{DC5FC3E6-709C-4C25-92D3-F9A2D9204DEB}"/>
                    </a:ext>
                  </a:extLst>
                </p:cNvPr>
                <p:cNvPicPr/>
                <p:nvPr/>
              </p:nvPicPr>
              <p:blipFill>
                <a:blip r:embed="rId196"/>
                <a:stretch>
                  <a:fillRect/>
                </a:stretch>
              </p:blipFill>
              <p:spPr>
                <a:xfrm>
                  <a:off x="1823253" y="6013507"/>
                  <a:ext cx="142560" cy="388800"/>
                </a:xfrm>
                <a:prstGeom prst="rect">
                  <a:avLst/>
                </a:prstGeom>
              </p:spPr>
            </p:pic>
          </mc:Fallback>
        </mc:AlternateContent>
        <mc:AlternateContent xmlns:mc="http://schemas.openxmlformats.org/markup-compatibility/2006" xmlns:p14="http://schemas.microsoft.com/office/powerpoint/2010/main">
          <mc:Choice Requires="p14">
            <p:contentPart p14:bwMode="auto" r:id="rId197">
              <p14:nvContentPartPr>
                <p14:cNvPr id="400" name="Freihand 399">
                  <a:extLst>
                    <a:ext uri="{FF2B5EF4-FFF2-40B4-BE49-F238E27FC236}">
                      <a16:creationId xmlns:a16="http://schemas.microsoft.com/office/drawing/2014/main" id="{4BAA073E-884A-4A5E-AF2E-78FD3171FA67}"/>
                    </a:ext>
                  </a:extLst>
                </p14:cNvPr>
                <p14:cNvContentPartPr/>
                <p14:nvPr/>
              </p14:nvContentPartPr>
              <p14:xfrm>
                <a:off x="2263893" y="6359467"/>
                <a:ext cx="360360" cy="184680"/>
              </p14:xfrm>
            </p:contentPart>
          </mc:Choice>
          <mc:Fallback xmlns="">
            <p:pic>
              <p:nvPicPr>
                <p:cNvPr id="400" name="Freihand 399">
                  <a:extLst>
                    <a:ext uri="{FF2B5EF4-FFF2-40B4-BE49-F238E27FC236}">
                      <a16:creationId xmlns:a16="http://schemas.microsoft.com/office/drawing/2014/main" id="{4BAA073E-884A-4A5E-AF2E-78FD3171FA67}"/>
                    </a:ext>
                  </a:extLst>
                </p:cNvPr>
                <p:cNvPicPr/>
                <p:nvPr/>
              </p:nvPicPr>
              <p:blipFill>
                <a:blip r:embed="rId198"/>
                <a:stretch>
                  <a:fillRect/>
                </a:stretch>
              </p:blipFill>
              <p:spPr>
                <a:xfrm>
                  <a:off x="2259573" y="6355147"/>
                  <a:ext cx="369000" cy="193320"/>
                </a:xfrm>
                <a:prstGeom prst="rect">
                  <a:avLst/>
                </a:prstGeom>
              </p:spPr>
            </p:pic>
          </mc:Fallback>
        </mc:AlternateContent>
        <mc:AlternateContent xmlns:mc="http://schemas.openxmlformats.org/markup-compatibility/2006" xmlns:p14="http://schemas.microsoft.com/office/powerpoint/2010/main">
          <mc:Choice Requires="p14">
            <p:contentPart p14:bwMode="auto" r:id="rId199">
              <p14:nvContentPartPr>
                <p14:cNvPr id="401" name="Freihand 400">
                  <a:extLst>
                    <a:ext uri="{FF2B5EF4-FFF2-40B4-BE49-F238E27FC236}">
                      <a16:creationId xmlns:a16="http://schemas.microsoft.com/office/drawing/2014/main" id="{076724CB-9824-437B-B592-FD8750473C81}"/>
                    </a:ext>
                  </a:extLst>
                </p14:cNvPr>
                <p14:cNvContentPartPr/>
                <p14:nvPr/>
              </p14:nvContentPartPr>
              <p14:xfrm>
                <a:off x="2607333" y="6228067"/>
                <a:ext cx="139680" cy="317880"/>
              </p14:xfrm>
            </p:contentPart>
          </mc:Choice>
          <mc:Fallback xmlns="">
            <p:pic>
              <p:nvPicPr>
                <p:cNvPr id="401" name="Freihand 400">
                  <a:extLst>
                    <a:ext uri="{FF2B5EF4-FFF2-40B4-BE49-F238E27FC236}">
                      <a16:creationId xmlns:a16="http://schemas.microsoft.com/office/drawing/2014/main" id="{076724CB-9824-437B-B592-FD8750473C81}"/>
                    </a:ext>
                  </a:extLst>
                </p:cNvPr>
                <p:cNvPicPr/>
                <p:nvPr/>
              </p:nvPicPr>
              <p:blipFill>
                <a:blip r:embed="rId200"/>
                <a:stretch>
                  <a:fillRect/>
                </a:stretch>
              </p:blipFill>
              <p:spPr>
                <a:xfrm>
                  <a:off x="2603013" y="6223747"/>
                  <a:ext cx="148320" cy="326520"/>
                </a:xfrm>
                <a:prstGeom prst="rect">
                  <a:avLst/>
                </a:prstGeom>
              </p:spPr>
            </p:pic>
          </mc:Fallback>
        </mc:AlternateContent>
        <mc:AlternateContent xmlns:mc="http://schemas.openxmlformats.org/markup-compatibility/2006" xmlns:p14="http://schemas.microsoft.com/office/powerpoint/2010/main">
          <mc:Choice Requires="p14">
            <p:contentPart p14:bwMode="auto" r:id="rId201">
              <p14:nvContentPartPr>
                <p14:cNvPr id="403" name="Freihand 402">
                  <a:extLst>
                    <a:ext uri="{FF2B5EF4-FFF2-40B4-BE49-F238E27FC236}">
                      <a16:creationId xmlns:a16="http://schemas.microsoft.com/office/drawing/2014/main" id="{D5E149BB-A992-4330-9786-4286A7421F27}"/>
                    </a:ext>
                  </a:extLst>
                </p14:cNvPr>
                <p14:cNvContentPartPr/>
                <p14:nvPr/>
              </p14:nvContentPartPr>
              <p14:xfrm>
                <a:off x="2821533" y="6106027"/>
                <a:ext cx="110520" cy="217800"/>
              </p14:xfrm>
            </p:contentPart>
          </mc:Choice>
          <mc:Fallback xmlns="">
            <p:pic>
              <p:nvPicPr>
                <p:cNvPr id="403" name="Freihand 402">
                  <a:extLst>
                    <a:ext uri="{FF2B5EF4-FFF2-40B4-BE49-F238E27FC236}">
                      <a16:creationId xmlns:a16="http://schemas.microsoft.com/office/drawing/2014/main" id="{D5E149BB-A992-4330-9786-4286A7421F27}"/>
                    </a:ext>
                  </a:extLst>
                </p:cNvPr>
                <p:cNvPicPr/>
                <p:nvPr/>
              </p:nvPicPr>
              <p:blipFill>
                <a:blip r:embed="rId202"/>
                <a:stretch>
                  <a:fillRect/>
                </a:stretch>
              </p:blipFill>
              <p:spPr>
                <a:xfrm>
                  <a:off x="2817213" y="6101707"/>
                  <a:ext cx="119160" cy="226440"/>
                </a:xfrm>
                <a:prstGeom prst="rect">
                  <a:avLst/>
                </a:prstGeom>
              </p:spPr>
            </p:pic>
          </mc:Fallback>
        </mc:AlternateContent>
        <mc:AlternateContent xmlns:mc="http://schemas.openxmlformats.org/markup-compatibility/2006" xmlns:p14="http://schemas.microsoft.com/office/powerpoint/2010/main">
          <mc:Choice Requires="p14">
            <p:contentPart p14:bwMode="auto" r:id="rId203">
              <p14:nvContentPartPr>
                <p14:cNvPr id="404" name="Freihand 403">
                  <a:extLst>
                    <a:ext uri="{FF2B5EF4-FFF2-40B4-BE49-F238E27FC236}">
                      <a16:creationId xmlns:a16="http://schemas.microsoft.com/office/drawing/2014/main" id="{91E71AEC-62B3-4BA6-B85E-5D7F70FE4A9B}"/>
                    </a:ext>
                  </a:extLst>
                </p14:cNvPr>
                <p14:cNvContentPartPr/>
                <p14:nvPr/>
              </p14:nvContentPartPr>
              <p14:xfrm>
                <a:off x="2790933" y="6036907"/>
                <a:ext cx="204120" cy="225360"/>
              </p14:xfrm>
            </p:contentPart>
          </mc:Choice>
          <mc:Fallback xmlns="">
            <p:pic>
              <p:nvPicPr>
                <p:cNvPr id="404" name="Freihand 403">
                  <a:extLst>
                    <a:ext uri="{FF2B5EF4-FFF2-40B4-BE49-F238E27FC236}">
                      <a16:creationId xmlns:a16="http://schemas.microsoft.com/office/drawing/2014/main" id="{91E71AEC-62B3-4BA6-B85E-5D7F70FE4A9B}"/>
                    </a:ext>
                  </a:extLst>
                </p:cNvPr>
                <p:cNvPicPr/>
                <p:nvPr/>
              </p:nvPicPr>
              <p:blipFill>
                <a:blip r:embed="rId204"/>
                <a:stretch>
                  <a:fillRect/>
                </a:stretch>
              </p:blipFill>
              <p:spPr>
                <a:xfrm>
                  <a:off x="2786613" y="6032587"/>
                  <a:ext cx="212760" cy="234000"/>
                </a:xfrm>
                <a:prstGeom prst="rect">
                  <a:avLst/>
                </a:prstGeom>
              </p:spPr>
            </p:pic>
          </mc:Fallback>
        </mc:AlternateContent>
        <mc:AlternateContent xmlns:mc="http://schemas.openxmlformats.org/markup-compatibility/2006" xmlns:p14="http://schemas.microsoft.com/office/powerpoint/2010/main">
          <mc:Choice Requires="p14">
            <p:contentPart p14:bwMode="auto" r:id="rId205">
              <p14:nvContentPartPr>
                <p14:cNvPr id="405" name="Freihand 404">
                  <a:extLst>
                    <a:ext uri="{FF2B5EF4-FFF2-40B4-BE49-F238E27FC236}">
                      <a16:creationId xmlns:a16="http://schemas.microsoft.com/office/drawing/2014/main" id="{9A0FBC14-2827-4FDE-8D06-1C6C12D48616}"/>
                    </a:ext>
                  </a:extLst>
                </p14:cNvPr>
                <p14:cNvContentPartPr/>
                <p14:nvPr/>
              </p14:nvContentPartPr>
              <p14:xfrm>
                <a:off x="3023133" y="6032947"/>
                <a:ext cx="284040" cy="188640"/>
              </p14:xfrm>
            </p:contentPart>
          </mc:Choice>
          <mc:Fallback xmlns="">
            <p:pic>
              <p:nvPicPr>
                <p:cNvPr id="405" name="Freihand 404">
                  <a:extLst>
                    <a:ext uri="{FF2B5EF4-FFF2-40B4-BE49-F238E27FC236}">
                      <a16:creationId xmlns:a16="http://schemas.microsoft.com/office/drawing/2014/main" id="{9A0FBC14-2827-4FDE-8D06-1C6C12D48616}"/>
                    </a:ext>
                  </a:extLst>
                </p:cNvPr>
                <p:cNvPicPr/>
                <p:nvPr/>
              </p:nvPicPr>
              <p:blipFill>
                <a:blip r:embed="rId206"/>
                <a:stretch>
                  <a:fillRect/>
                </a:stretch>
              </p:blipFill>
              <p:spPr>
                <a:xfrm>
                  <a:off x="3018813" y="6028627"/>
                  <a:ext cx="292680" cy="197280"/>
                </a:xfrm>
                <a:prstGeom prst="rect">
                  <a:avLst/>
                </a:prstGeom>
              </p:spPr>
            </p:pic>
          </mc:Fallback>
        </mc:AlternateContent>
        <mc:AlternateContent xmlns:mc="http://schemas.openxmlformats.org/markup-compatibility/2006" xmlns:p14="http://schemas.microsoft.com/office/powerpoint/2010/main">
          <mc:Choice Requires="p14">
            <p:contentPart p14:bwMode="auto" r:id="rId207">
              <p14:nvContentPartPr>
                <p14:cNvPr id="406" name="Freihand 405">
                  <a:extLst>
                    <a:ext uri="{FF2B5EF4-FFF2-40B4-BE49-F238E27FC236}">
                      <a16:creationId xmlns:a16="http://schemas.microsoft.com/office/drawing/2014/main" id="{66E211A0-A8F7-411F-8645-35C1F97EF98C}"/>
                    </a:ext>
                  </a:extLst>
                </p14:cNvPr>
                <p14:cNvContentPartPr/>
                <p14:nvPr/>
              </p14:nvContentPartPr>
              <p14:xfrm>
                <a:off x="3336333" y="5735587"/>
                <a:ext cx="244800" cy="277920"/>
              </p14:xfrm>
            </p:contentPart>
          </mc:Choice>
          <mc:Fallback xmlns="">
            <p:pic>
              <p:nvPicPr>
                <p:cNvPr id="406" name="Freihand 405">
                  <a:extLst>
                    <a:ext uri="{FF2B5EF4-FFF2-40B4-BE49-F238E27FC236}">
                      <a16:creationId xmlns:a16="http://schemas.microsoft.com/office/drawing/2014/main" id="{66E211A0-A8F7-411F-8645-35C1F97EF98C}"/>
                    </a:ext>
                  </a:extLst>
                </p:cNvPr>
                <p:cNvPicPr/>
                <p:nvPr/>
              </p:nvPicPr>
              <p:blipFill>
                <a:blip r:embed="rId208"/>
                <a:stretch>
                  <a:fillRect/>
                </a:stretch>
              </p:blipFill>
              <p:spPr>
                <a:xfrm>
                  <a:off x="3332013" y="5731267"/>
                  <a:ext cx="253440" cy="286560"/>
                </a:xfrm>
                <a:prstGeom prst="rect">
                  <a:avLst/>
                </a:prstGeom>
              </p:spPr>
            </p:pic>
          </mc:Fallback>
        </mc:AlternateContent>
        <mc:AlternateContent xmlns:mc="http://schemas.openxmlformats.org/markup-compatibility/2006" xmlns:p14="http://schemas.microsoft.com/office/powerpoint/2010/main">
          <mc:Choice Requires="p14">
            <p:contentPart p14:bwMode="auto" r:id="rId209">
              <p14:nvContentPartPr>
                <p14:cNvPr id="408" name="Freihand 407">
                  <a:extLst>
                    <a:ext uri="{FF2B5EF4-FFF2-40B4-BE49-F238E27FC236}">
                      <a16:creationId xmlns:a16="http://schemas.microsoft.com/office/drawing/2014/main" id="{669C2BA1-E653-4FD3-807B-379F08EED707}"/>
                    </a:ext>
                  </a:extLst>
                </p14:cNvPr>
                <p14:cNvContentPartPr/>
                <p14:nvPr/>
              </p14:nvContentPartPr>
              <p14:xfrm>
                <a:off x="3713973" y="5531107"/>
                <a:ext cx="190440" cy="233280"/>
              </p14:xfrm>
            </p:contentPart>
          </mc:Choice>
          <mc:Fallback xmlns="">
            <p:pic>
              <p:nvPicPr>
                <p:cNvPr id="408" name="Freihand 407">
                  <a:extLst>
                    <a:ext uri="{FF2B5EF4-FFF2-40B4-BE49-F238E27FC236}">
                      <a16:creationId xmlns:a16="http://schemas.microsoft.com/office/drawing/2014/main" id="{669C2BA1-E653-4FD3-807B-379F08EED707}"/>
                    </a:ext>
                  </a:extLst>
                </p:cNvPr>
                <p:cNvPicPr/>
                <p:nvPr/>
              </p:nvPicPr>
              <p:blipFill>
                <a:blip r:embed="rId210"/>
                <a:stretch>
                  <a:fillRect/>
                </a:stretch>
              </p:blipFill>
              <p:spPr>
                <a:xfrm>
                  <a:off x="3709653" y="5526787"/>
                  <a:ext cx="199080" cy="241920"/>
                </a:xfrm>
                <a:prstGeom prst="rect">
                  <a:avLst/>
                </a:prstGeom>
              </p:spPr>
            </p:pic>
          </mc:Fallback>
        </mc:AlternateContent>
        <mc:AlternateContent xmlns:mc="http://schemas.openxmlformats.org/markup-compatibility/2006" xmlns:p14="http://schemas.microsoft.com/office/powerpoint/2010/main">
          <mc:Choice Requires="p14">
            <p:contentPart p14:bwMode="auto" r:id="rId211">
              <p14:nvContentPartPr>
                <p14:cNvPr id="409" name="Freihand 408">
                  <a:extLst>
                    <a:ext uri="{FF2B5EF4-FFF2-40B4-BE49-F238E27FC236}">
                      <a16:creationId xmlns:a16="http://schemas.microsoft.com/office/drawing/2014/main" id="{BC0959CD-68A4-4C78-9CDD-B0CDC3160B2D}"/>
                    </a:ext>
                  </a:extLst>
                </p14:cNvPr>
                <p14:cNvContentPartPr/>
                <p14:nvPr/>
              </p14:nvContentPartPr>
              <p14:xfrm>
                <a:off x="3841773" y="5517427"/>
                <a:ext cx="55080" cy="23760"/>
              </p14:xfrm>
            </p:contentPart>
          </mc:Choice>
          <mc:Fallback xmlns="">
            <p:pic>
              <p:nvPicPr>
                <p:cNvPr id="409" name="Freihand 408">
                  <a:extLst>
                    <a:ext uri="{FF2B5EF4-FFF2-40B4-BE49-F238E27FC236}">
                      <a16:creationId xmlns:a16="http://schemas.microsoft.com/office/drawing/2014/main" id="{BC0959CD-68A4-4C78-9CDD-B0CDC3160B2D}"/>
                    </a:ext>
                  </a:extLst>
                </p:cNvPr>
                <p:cNvPicPr/>
                <p:nvPr/>
              </p:nvPicPr>
              <p:blipFill>
                <a:blip r:embed="rId212"/>
                <a:stretch>
                  <a:fillRect/>
                </a:stretch>
              </p:blipFill>
              <p:spPr>
                <a:xfrm>
                  <a:off x="3837453" y="5513107"/>
                  <a:ext cx="63720" cy="32400"/>
                </a:xfrm>
                <a:prstGeom prst="rect">
                  <a:avLst/>
                </a:prstGeom>
              </p:spPr>
            </p:pic>
          </mc:Fallback>
        </mc:AlternateContent>
        <mc:AlternateContent xmlns:mc="http://schemas.openxmlformats.org/markup-compatibility/2006" xmlns:p14="http://schemas.microsoft.com/office/powerpoint/2010/main">
          <mc:Choice Requires="p14">
            <p:contentPart p14:bwMode="auto" r:id="rId213">
              <p14:nvContentPartPr>
                <p14:cNvPr id="410" name="Freihand 409">
                  <a:extLst>
                    <a:ext uri="{FF2B5EF4-FFF2-40B4-BE49-F238E27FC236}">
                      <a16:creationId xmlns:a16="http://schemas.microsoft.com/office/drawing/2014/main" id="{7B8C0E89-CAA9-4BFD-AD00-8B2E27A38B74}"/>
                    </a:ext>
                  </a:extLst>
                </p14:cNvPr>
                <p14:cNvContentPartPr/>
                <p14:nvPr/>
              </p14:nvContentPartPr>
              <p14:xfrm>
                <a:off x="3914133" y="5508787"/>
                <a:ext cx="114840" cy="144360"/>
              </p14:xfrm>
            </p:contentPart>
          </mc:Choice>
          <mc:Fallback xmlns="">
            <p:pic>
              <p:nvPicPr>
                <p:cNvPr id="410" name="Freihand 409">
                  <a:extLst>
                    <a:ext uri="{FF2B5EF4-FFF2-40B4-BE49-F238E27FC236}">
                      <a16:creationId xmlns:a16="http://schemas.microsoft.com/office/drawing/2014/main" id="{7B8C0E89-CAA9-4BFD-AD00-8B2E27A38B74}"/>
                    </a:ext>
                  </a:extLst>
                </p:cNvPr>
                <p:cNvPicPr/>
                <p:nvPr/>
              </p:nvPicPr>
              <p:blipFill>
                <a:blip r:embed="rId214"/>
                <a:stretch>
                  <a:fillRect/>
                </a:stretch>
              </p:blipFill>
              <p:spPr>
                <a:xfrm>
                  <a:off x="3909813" y="5504467"/>
                  <a:ext cx="123480" cy="153000"/>
                </a:xfrm>
                <a:prstGeom prst="rect">
                  <a:avLst/>
                </a:prstGeom>
              </p:spPr>
            </p:pic>
          </mc:Fallback>
        </mc:AlternateContent>
        <mc:AlternateContent xmlns:mc="http://schemas.openxmlformats.org/markup-compatibility/2006" xmlns:p14="http://schemas.microsoft.com/office/powerpoint/2010/main">
          <mc:Choice Requires="p14">
            <p:contentPart p14:bwMode="auto" r:id="rId215">
              <p14:nvContentPartPr>
                <p14:cNvPr id="411" name="Freihand 410">
                  <a:extLst>
                    <a:ext uri="{FF2B5EF4-FFF2-40B4-BE49-F238E27FC236}">
                      <a16:creationId xmlns:a16="http://schemas.microsoft.com/office/drawing/2014/main" id="{AE2E1B08-6580-4EA1-A171-5E4CB592EDAC}"/>
                    </a:ext>
                  </a:extLst>
                </p14:cNvPr>
                <p14:cNvContentPartPr/>
                <p14:nvPr/>
              </p14:nvContentPartPr>
              <p14:xfrm>
                <a:off x="3980013" y="5390707"/>
                <a:ext cx="191880" cy="157320"/>
              </p14:xfrm>
            </p:contentPart>
          </mc:Choice>
          <mc:Fallback xmlns="">
            <p:pic>
              <p:nvPicPr>
                <p:cNvPr id="411" name="Freihand 410">
                  <a:extLst>
                    <a:ext uri="{FF2B5EF4-FFF2-40B4-BE49-F238E27FC236}">
                      <a16:creationId xmlns:a16="http://schemas.microsoft.com/office/drawing/2014/main" id="{AE2E1B08-6580-4EA1-A171-5E4CB592EDAC}"/>
                    </a:ext>
                  </a:extLst>
                </p:cNvPr>
                <p:cNvPicPr/>
                <p:nvPr/>
              </p:nvPicPr>
              <p:blipFill>
                <a:blip r:embed="rId216"/>
                <a:stretch>
                  <a:fillRect/>
                </a:stretch>
              </p:blipFill>
              <p:spPr>
                <a:xfrm>
                  <a:off x="3975693" y="5386387"/>
                  <a:ext cx="200520" cy="165960"/>
                </a:xfrm>
                <a:prstGeom prst="rect">
                  <a:avLst/>
                </a:prstGeom>
              </p:spPr>
            </p:pic>
          </mc:Fallback>
        </mc:AlternateContent>
        <mc:AlternateContent xmlns:mc="http://schemas.openxmlformats.org/markup-compatibility/2006" xmlns:p14="http://schemas.microsoft.com/office/powerpoint/2010/main">
          <mc:Choice Requires="p14">
            <p:contentPart p14:bwMode="auto" r:id="rId217">
              <p14:nvContentPartPr>
                <p14:cNvPr id="412" name="Freihand 411">
                  <a:extLst>
                    <a:ext uri="{FF2B5EF4-FFF2-40B4-BE49-F238E27FC236}">
                      <a16:creationId xmlns:a16="http://schemas.microsoft.com/office/drawing/2014/main" id="{5A3BE94B-A060-4FCF-879E-D81E3ECD0AD8}"/>
                    </a:ext>
                  </a:extLst>
                </p14:cNvPr>
                <p14:cNvContentPartPr/>
                <p14:nvPr/>
              </p14:nvContentPartPr>
              <p14:xfrm>
                <a:off x="4089813" y="5354707"/>
                <a:ext cx="19440" cy="5760"/>
              </p14:xfrm>
            </p:contentPart>
          </mc:Choice>
          <mc:Fallback xmlns="">
            <p:pic>
              <p:nvPicPr>
                <p:cNvPr id="412" name="Freihand 411">
                  <a:extLst>
                    <a:ext uri="{FF2B5EF4-FFF2-40B4-BE49-F238E27FC236}">
                      <a16:creationId xmlns:a16="http://schemas.microsoft.com/office/drawing/2014/main" id="{5A3BE94B-A060-4FCF-879E-D81E3ECD0AD8}"/>
                    </a:ext>
                  </a:extLst>
                </p:cNvPr>
                <p:cNvPicPr/>
                <p:nvPr/>
              </p:nvPicPr>
              <p:blipFill>
                <a:blip r:embed="rId218"/>
                <a:stretch>
                  <a:fillRect/>
                </a:stretch>
              </p:blipFill>
              <p:spPr>
                <a:xfrm>
                  <a:off x="4085493" y="5350387"/>
                  <a:ext cx="28080" cy="14400"/>
                </a:xfrm>
                <a:prstGeom prst="rect">
                  <a:avLst/>
                </a:prstGeom>
              </p:spPr>
            </p:pic>
          </mc:Fallback>
        </mc:AlternateContent>
        <mc:AlternateContent xmlns:mc="http://schemas.openxmlformats.org/markup-compatibility/2006" xmlns:p14="http://schemas.microsoft.com/office/powerpoint/2010/main">
          <mc:Choice Requires="p14">
            <p:contentPart p14:bwMode="auto" r:id="rId219">
              <p14:nvContentPartPr>
                <p14:cNvPr id="413" name="Freihand 412">
                  <a:extLst>
                    <a:ext uri="{FF2B5EF4-FFF2-40B4-BE49-F238E27FC236}">
                      <a16:creationId xmlns:a16="http://schemas.microsoft.com/office/drawing/2014/main" id="{DF478EFA-E01E-441F-8767-30F85614219A}"/>
                    </a:ext>
                  </a:extLst>
                </p14:cNvPr>
                <p14:cNvContentPartPr/>
                <p14:nvPr/>
              </p14:nvContentPartPr>
              <p14:xfrm>
                <a:off x="4139493" y="5272627"/>
                <a:ext cx="126360" cy="183240"/>
              </p14:xfrm>
            </p:contentPart>
          </mc:Choice>
          <mc:Fallback xmlns="">
            <p:pic>
              <p:nvPicPr>
                <p:cNvPr id="413" name="Freihand 412">
                  <a:extLst>
                    <a:ext uri="{FF2B5EF4-FFF2-40B4-BE49-F238E27FC236}">
                      <a16:creationId xmlns:a16="http://schemas.microsoft.com/office/drawing/2014/main" id="{DF478EFA-E01E-441F-8767-30F85614219A}"/>
                    </a:ext>
                  </a:extLst>
                </p:cNvPr>
                <p:cNvPicPr/>
                <p:nvPr/>
              </p:nvPicPr>
              <p:blipFill>
                <a:blip r:embed="rId220"/>
                <a:stretch>
                  <a:fillRect/>
                </a:stretch>
              </p:blipFill>
              <p:spPr>
                <a:xfrm>
                  <a:off x="4135173" y="5268307"/>
                  <a:ext cx="135000" cy="191880"/>
                </a:xfrm>
                <a:prstGeom prst="rect">
                  <a:avLst/>
                </a:prstGeom>
              </p:spPr>
            </p:pic>
          </mc:Fallback>
        </mc:AlternateContent>
        <mc:AlternateContent xmlns:mc="http://schemas.openxmlformats.org/markup-compatibility/2006" xmlns:p14="http://schemas.microsoft.com/office/powerpoint/2010/main">
          <mc:Choice Requires="p14">
            <p:contentPart p14:bwMode="auto" r:id="rId221">
              <p14:nvContentPartPr>
                <p14:cNvPr id="414" name="Freihand 413">
                  <a:extLst>
                    <a:ext uri="{FF2B5EF4-FFF2-40B4-BE49-F238E27FC236}">
                      <a16:creationId xmlns:a16="http://schemas.microsoft.com/office/drawing/2014/main" id="{455BB366-C28A-4B5E-BB6A-219EAAF13365}"/>
                    </a:ext>
                  </a:extLst>
                </p14:cNvPr>
                <p14:cNvContentPartPr/>
                <p14:nvPr/>
              </p14:nvContentPartPr>
              <p14:xfrm>
                <a:off x="4266573" y="5308267"/>
                <a:ext cx="104400" cy="97560"/>
              </p14:xfrm>
            </p:contentPart>
          </mc:Choice>
          <mc:Fallback xmlns="">
            <p:pic>
              <p:nvPicPr>
                <p:cNvPr id="414" name="Freihand 413">
                  <a:extLst>
                    <a:ext uri="{FF2B5EF4-FFF2-40B4-BE49-F238E27FC236}">
                      <a16:creationId xmlns:a16="http://schemas.microsoft.com/office/drawing/2014/main" id="{455BB366-C28A-4B5E-BB6A-219EAAF13365}"/>
                    </a:ext>
                  </a:extLst>
                </p:cNvPr>
                <p:cNvPicPr/>
                <p:nvPr/>
              </p:nvPicPr>
              <p:blipFill>
                <a:blip r:embed="rId222"/>
                <a:stretch>
                  <a:fillRect/>
                </a:stretch>
              </p:blipFill>
              <p:spPr>
                <a:xfrm>
                  <a:off x="4262253" y="5303947"/>
                  <a:ext cx="113040" cy="106200"/>
                </a:xfrm>
                <a:prstGeom prst="rect">
                  <a:avLst/>
                </a:prstGeom>
              </p:spPr>
            </p:pic>
          </mc:Fallback>
        </mc:AlternateContent>
        <mc:AlternateContent xmlns:mc="http://schemas.openxmlformats.org/markup-compatibility/2006" xmlns:p14="http://schemas.microsoft.com/office/powerpoint/2010/main">
          <mc:Choice Requires="p14">
            <p:contentPart p14:bwMode="auto" r:id="rId223">
              <p14:nvContentPartPr>
                <p14:cNvPr id="415" name="Freihand 414">
                  <a:extLst>
                    <a:ext uri="{FF2B5EF4-FFF2-40B4-BE49-F238E27FC236}">
                      <a16:creationId xmlns:a16="http://schemas.microsoft.com/office/drawing/2014/main" id="{B9B99D03-BDCB-467E-9D29-C9EC32B77A81}"/>
                    </a:ext>
                  </a:extLst>
                </p14:cNvPr>
                <p14:cNvContentPartPr/>
                <p14:nvPr/>
              </p14:nvContentPartPr>
              <p14:xfrm>
                <a:off x="4367733" y="5175067"/>
                <a:ext cx="184320" cy="164880"/>
              </p14:xfrm>
            </p:contentPart>
          </mc:Choice>
          <mc:Fallback xmlns="">
            <p:pic>
              <p:nvPicPr>
                <p:cNvPr id="415" name="Freihand 414">
                  <a:extLst>
                    <a:ext uri="{FF2B5EF4-FFF2-40B4-BE49-F238E27FC236}">
                      <a16:creationId xmlns:a16="http://schemas.microsoft.com/office/drawing/2014/main" id="{B9B99D03-BDCB-467E-9D29-C9EC32B77A81}"/>
                    </a:ext>
                  </a:extLst>
                </p:cNvPr>
                <p:cNvPicPr/>
                <p:nvPr/>
              </p:nvPicPr>
              <p:blipFill>
                <a:blip r:embed="rId224"/>
                <a:stretch>
                  <a:fillRect/>
                </a:stretch>
              </p:blipFill>
              <p:spPr>
                <a:xfrm>
                  <a:off x="4363413" y="5170747"/>
                  <a:ext cx="192960" cy="173520"/>
                </a:xfrm>
                <a:prstGeom prst="rect">
                  <a:avLst/>
                </a:prstGeom>
              </p:spPr>
            </p:pic>
          </mc:Fallback>
        </mc:AlternateContent>
        <mc:AlternateContent xmlns:mc="http://schemas.openxmlformats.org/markup-compatibility/2006" xmlns:p14="http://schemas.microsoft.com/office/powerpoint/2010/main">
          <mc:Choice Requires="p14">
            <p:contentPart p14:bwMode="auto" r:id="rId225">
              <p14:nvContentPartPr>
                <p14:cNvPr id="416" name="Freihand 415">
                  <a:extLst>
                    <a:ext uri="{FF2B5EF4-FFF2-40B4-BE49-F238E27FC236}">
                      <a16:creationId xmlns:a16="http://schemas.microsoft.com/office/drawing/2014/main" id="{6EB8D6FF-A94A-43E4-AF8F-00A4DE72B057}"/>
                    </a:ext>
                  </a:extLst>
                </p14:cNvPr>
                <p14:cNvContentPartPr/>
                <p14:nvPr/>
              </p14:nvContentPartPr>
              <p14:xfrm>
                <a:off x="4483653" y="5137987"/>
                <a:ext cx="325440" cy="95400"/>
              </p14:xfrm>
            </p:contentPart>
          </mc:Choice>
          <mc:Fallback xmlns="">
            <p:pic>
              <p:nvPicPr>
                <p:cNvPr id="416" name="Freihand 415">
                  <a:extLst>
                    <a:ext uri="{FF2B5EF4-FFF2-40B4-BE49-F238E27FC236}">
                      <a16:creationId xmlns:a16="http://schemas.microsoft.com/office/drawing/2014/main" id="{6EB8D6FF-A94A-43E4-AF8F-00A4DE72B057}"/>
                    </a:ext>
                  </a:extLst>
                </p:cNvPr>
                <p:cNvPicPr/>
                <p:nvPr/>
              </p:nvPicPr>
              <p:blipFill>
                <a:blip r:embed="rId226"/>
                <a:stretch>
                  <a:fillRect/>
                </a:stretch>
              </p:blipFill>
              <p:spPr>
                <a:xfrm>
                  <a:off x="4479333" y="5133667"/>
                  <a:ext cx="334080" cy="104040"/>
                </a:xfrm>
                <a:prstGeom prst="rect">
                  <a:avLst/>
                </a:prstGeom>
              </p:spPr>
            </p:pic>
          </mc:Fallback>
        </mc:AlternateContent>
        <mc:AlternateContent xmlns:mc="http://schemas.openxmlformats.org/markup-compatibility/2006" xmlns:p14="http://schemas.microsoft.com/office/powerpoint/2010/main">
          <mc:Choice Requires="p14">
            <p:contentPart p14:bwMode="auto" r:id="rId227">
              <p14:nvContentPartPr>
                <p14:cNvPr id="418" name="Freihand 417">
                  <a:extLst>
                    <a:ext uri="{FF2B5EF4-FFF2-40B4-BE49-F238E27FC236}">
                      <a16:creationId xmlns:a16="http://schemas.microsoft.com/office/drawing/2014/main" id="{0DDDE8AD-378C-48F5-89DE-C34D6D15AA20}"/>
                    </a:ext>
                  </a:extLst>
                </p14:cNvPr>
                <p14:cNvContentPartPr/>
                <p14:nvPr/>
              </p14:nvContentPartPr>
              <p14:xfrm>
                <a:off x="3464853" y="6077587"/>
                <a:ext cx="1469520" cy="58680"/>
              </p14:xfrm>
            </p:contentPart>
          </mc:Choice>
          <mc:Fallback xmlns="">
            <p:pic>
              <p:nvPicPr>
                <p:cNvPr id="418" name="Freihand 417">
                  <a:extLst>
                    <a:ext uri="{FF2B5EF4-FFF2-40B4-BE49-F238E27FC236}">
                      <a16:creationId xmlns:a16="http://schemas.microsoft.com/office/drawing/2014/main" id="{0DDDE8AD-378C-48F5-89DE-C34D6D15AA20}"/>
                    </a:ext>
                  </a:extLst>
                </p:cNvPr>
                <p:cNvPicPr/>
                <p:nvPr/>
              </p:nvPicPr>
              <p:blipFill>
                <a:blip r:embed="rId228"/>
                <a:stretch>
                  <a:fillRect/>
                </a:stretch>
              </p:blipFill>
              <p:spPr>
                <a:xfrm>
                  <a:off x="3460533" y="6073267"/>
                  <a:ext cx="1478160" cy="67320"/>
                </a:xfrm>
                <a:prstGeom prst="rect">
                  <a:avLst/>
                </a:prstGeom>
              </p:spPr>
            </p:pic>
          </mc:Fallback>
        </mc:AlternateContent>
        <mc:AlternateContent xmlns:mc="http://schemas.openxmlformats.org/markup-compatibility/2006" xmlns:p14="http://schemas.microsoft.com/office/powerpoint/2010/main">
          <mc:Choice Requires="p14">
            <p:contentPart p14:bwMode="auto" r:id="rId229">
              <p14:nvContentPartPr>
                <p14:cNvPr id="419" name="Freihand 418">
                  <a:extLst>
                    <a:ext uri="{FF2B5EF4-FFF2-40B4-BE49-F238E27FC236}">
                      <a16:creationId xmlns:a16="http://schemas.microsoft.com/office/drawing/2014/main" id="{FA87967D-26F9-4148-87B5-AE66C5273270}"/>
                    </a:ext>
                  </a:extLst>
                </p14:cNvPr>
                <p14:cNvContentPartPr/>
                <p14:nvPr/>
              </p14:nvContentPartPr>
              <p14:xfrm>
                <a:off x="4847253" y="5939707"/>
                <a:ext cx="231120" cy="297720"/>
              </p14:xfrm>
            </p:contentPart>
          </mc:Choice>
          <mc:Fallback xmlns="">
            <p:pic>
              <p:nvPicPr>
                <p:cNvPr id="419" name="Freihand 418">
                  <a:extLst>
                    <a:ext uri="{FF2B5EF4-FFF2-40B4-BE49-F238E27FC236}">
                      <a16:creationId xmlns:a16="http://schemas.microsoft.com/office/drawing/2014/main" id="{FA87967D-26F9-4148-87B5-AE66C5273270}"/>
                    </a:ext>
                  </a:extLst>
                </p:cNvPr>
                <p:cNvPicPr/>
                <p:nvPr/>
              </p:nvPicPr>
              <p:blipFill>
                <a:blip r:embed="rId230"/>
                <a:stretch>
                  <a:fillRect/>
                </a:stretch>
              </p:blipFill>
              <p:spPr>
                <a:xfrm>
                  <a:off x="4842933" y="5935387"/>
                  <a:ext cx="239760" cy="306360"/>
                </a:xfrm>
                <a:prstGeom prst="rect">
                  <a:avLst/>
                </a:prstGeom>
              </p:spPr>
            </p:pic>
          </mc:Fallback>
        </mc:AlternateContent>
        <mc:AlternateContent xmlns:mc="http://schemas.openxmlformats.org/markup-compatibility/2006" xmlns:p14="http://schemas.microsoft.com/office/powerpoint/2010/main">
          <mc:Choice Requires="p14">
            <p:contentPart p14:bwMode="auto" r:id="rId231">
              <p14:nvContentPartPr>
                <p14:cNvPr id="421" name="Freihand 420">
                  <a:extLst>
                    <a:ext uri="{FF2B5EF4-FFF2-40B4-BE49-F238E27FC236}">
                      <a16:creationId xmlns:a16="http://schemas.microsoft.com/office/drawing/2014/main" id="{8A9120B6-4303-4C82-9EF3-746D123F2C99}"/>
                    </a:ext>
                  </a:extLst>
                </p14:cNvPr>
                <p14:cNvContentPartPr/>
                <p14:nvPr/>
              </p14:nvContentPartPr>
              <p14:xfrm>
                <a:off x="4218693" y="5614987"/>
                <a:ext cx="33480" cy="709920"/>
              </p14:xfrm>
            </p:contentPart>
          </mc:Choice>
          <mc:Fallback xmlns="">
            <p:pic>
              <p:nvPicPr>
                <p:cNvPr id="421" name="Freihand 420">
                  <a:extLst>
                    <a:ext uri="{FF2B5EF4-FFF2-40B4-BE49-F238E27FC236}">
                      <a16:creationId xmlns:a16="http://schemas.microsoft.com/office/drawing/2014/main" id="{8A9120B6-4303-4C82-9EF3-746D123F2C99}"/>
                    </a:ext>
                  </a:extLst>
                </p:cNvPr>
                <p:cNvPicPr/>
                <p:nvPr/>
              </p:nvPicPr>
              <p:blipFill>
                <a:blip r:embed="rId232"/>
                <a:stretch>
                  <a:fillRect/>
                </a:stretch>
              </p:blipFill>
              <p:spPr>
                <a:xfrm>
                  <a:off x="4214373" y="5610667"/>
                  <a:ext cx="42120" cy="718560"/>
                </a:xfrm>
                <a:prstGeom prst="rect">
                  <a:avLst/>
                </a:prstGeom>
              </p:spPr>
            </p:pic>
          </mc:Fallback>
        </mc:AlternateContent>
        <mc:AlternateContent xmlns:mc="http://schemas.openxmlformats.org/markup-compatibility/2006" xmlns:p14="http://schemas.microsoft.com/office/powerpoint/2010/main">
          <mc:Choice Requires="p14">
            <p:contentPart p14:bwMode="auto" r:id="rId233">
              <p14:nvContentPartPr>
                <p14:cNvPr id="422" name="Freihand 421">
                  <a:extLst>
                    <a:ext uri="{FF2B5EF4-FFF2-40B4-BE49-F238E27FC236}">
                      <a16:creationId xmlns:a16="http://schemas.microsoft.com/office/drawing/2014/main" id="{96A1CADF-91BE-4B19-930F-A9817AD994B1}"/>
                    </a:ext>
                  </a:extLst>
                </p14:cNvPr>
                <p14:cNvContentPartPr/>
                <p14:nvPr/>
              </p14:nvContentPartPr>
              <p14:xfrm>
                <a:off x="4083693" y="5470627"/>
                <a:ext cx="250200" cy="246600"/>
              </p14:xfrm>
            </p:contentPart>
          </mc:Choice>
          <mc:Fallback xmlns="">
            <p:pic>
              <p:nvPicPr>
                <p:cNvPr id="422" name="Freihand 421">
                  <a:extLst>
                    <a:ext uri="{FF2B5EF4-FFF2-40B4-BE49-F238E27FC236}">
                      <a16:creationId xmlns:a16="http://schemas.microsoft.com/office/drawing/2014/main" id="{96A1CADF-91BE-4B19-930F-A9817AD994B1}"/>
                    </a:ext>
                  </a:extLst>
                </p:cNvPr>
                <p:cNvPicPr/>
                <p:nvPr/>
              </p:nvPicPr>
              <p:blipFill>
                <a:blip r:embed="rId234"/>
                <a:stretch>
                  <a:fillRect/>
                </a:stretch>
              </p:blipFill>
              <p:spPr>
                <a:xfrm>
                  <a:off x="4079373" y="5466307"/>
                  <a:ext cx="258840" cy="255240"/>
                </a:xfrm>
                <a:prstGeom prst="rect">
                  <a:avLst/>
                </a:prstGeom>
              </p:spPr>
            </p:pic>
          </mc:Fallback>
        </mc:AlternateContent>
        <mc:AlternateContent xmlns:mc="http://schemas.openxmlformats.org/markup-compatibility/2006" xmlns:p14="http://schemas.microsoft.com/office/powerpoint/2010/main">
          <mc:Choice Requires="p14">
            <p:contentPart p14:bwMode="auto" r:id="rId235">
              <p14:nvContentPartPr>
                <p14:cNvPr id="423" name="Freihand 422">
                  <a:extLst>
                    <a:ext uri="{FF2B5EF4-FFF2-40B4-BE49-F238E27FC236}">
                      <a16:creationId xmlns:a16="http://schemas.microsoft.com/office/drawing/2014/main" id="{BDFD1ED9-F917-4DBA-9EA5-8AD7FFF80DA1}"/>
                    </a:ext>
                  </a:extLst>
                </p14:cNvPr>
                <p14:cNvContentPartPr/>
                <p14:nvPr/>
              </p14:nvContentPartPr>
              <p14:xfrm>
                <a:off x="4323093" y="5395387"/>
                <a:ext cx="128520" cy="226440"/>
              </p14:xfrm>
            </p:contentPart>
          </mc:Choice>
          <mc:Fallback xmlns="">
            <p:pic>
              <p:nvPicPr>
                <p:cNvPr id="423" name="Freihand 422">
                  <a:extLst>
                    <a:ext uri="{FF2B5EF4-FFF2-40B4-BE49-F238E27FC236}">
                      <a16:creationId xmlns:a16="http://schemas.microsoft.com/office/drawing/2014/main" id="{BDFD1ED9-F917-4DBA-9EA5-8AD7FFF80DA1}"/>
                    </a:ext>
                  </a:extLst>
                </p:cNvPr>
                <p:cNvPicPr/>
                <p:nvPr/>
              </p:nvPicPr>
              <p:blipFill>
                <a:blip r:embed="rId236"/>
                <a:stretch>
                  <a:fillRect/>
                </a:stretch>
              </p:blipFill>
              <p:spPr>
                <a:xfrm>
                  <a:off x="4318773" y="5391067"/>
                  <a:ext cx="137160" cy="235080"/>
                </a:xfrm>
                <a:prstGeom prst="rect">
                  <a:avLst/>
                </a:prstGeom>
              </p:spPr>
            </p:pic>
          </mc:Fallback>
        </mc:AlternateContent>
        <mc:AlternateContent xmlns:mc="http://schemas.openxmlformats.org/markup-compatibility/2006" xmlns:p14="http://schemas.microsoft.com/office/powerpoint/2010/main">
          <mc:Choice Requires="p14">
            <p:contentPart p14:bwMode="auto" r:id="rId237">
              <p14:nvContentPartPr>
                <p14:cNvPr id="424" name="Freihand 423">
                  <a:extLst>
                    <a:ext uri="{FF2B5EF4-FFF2-40B4-BE49-F238E27FC236}">
                      <a16:creationId xmlns:a16="http://schemas.microsoft.com/office/drawing/2014/main" id="{48871B8F-7D48-4096-8E99-A75668595693}"/>
                    </a:ext>
                  </a:extLst>
                </p14:cNvPr>
                <p14:cNvContentPartPr/>
                <p14:nvPr/>
              </p14:nvContentPartPr>
              <p14:xfrm>
                <a:off x="4471413" y="5387827"/>
                <a:ext cx="113040" cy="144720"/>
              </p14:xfrm>
            </p:contentPart>
          </mc:Choice>
          <mc:Fallback xmlns="">
            <p:pic>
              <p:nvPicPr>
                <p:cNvPr id="424" name="Freihand 423">
                  <a:extLst>
                    <a:ext uri="{FF2B5EF4-FFF2-40B4-BE49-F238E27FC236}">
                      <a16:creationId xmlns:a16="http://schemas.microsoft.com/office/drawing/2014/main" id="{48871B8F-7D48-4096-8E99-A75668595693}"/>
                    </a:ext>
                  </a:extLst>
                </p:cNvPr>
                <p:cNvPicPr/>
                <p:nvPr/>
              </p:nvPicPr>
              <p:blipFill>
                <a:blip r:embed="rId238"/>
                <a:stretch>
                  <a:fillRect/>
                </a:stretch>
              </p:blipFill>
              <p:spPr>
                <a:xfrm>
                  <a:off x="4467093" y="5383507"/>
                  <a:ext cx="121680" cy="153360"/>
                </a:xfrm>
                <a:prstGeom prst="rect">
                  <a:avLst/>
                </a:prstGeom>
              </p:spPr>
            </p:pic>
          </mc:Fallback>
        </mc:AlternateContent>
        <mc:AlternateContent xmlns:mc="http://schemas.openxmlformats.org/markup-compatibility/2006" xmlns:p14="http://schemas.microsoft.com/office/powerpoint/2010/main">
          <mc:Choice Requires="p14">
            <p:contentPart p14:bwMode="auto" r:id="rId239">
              <p14:nvContentPartPr>
                <p14:cNvPr id="425" name="Freihand 424">
                  <a:extLst>
                    <a:ext uri="{FF2B5EF4-FFF2-40B4-BE49-F238E27FC236}">
                      <a16:creationId xmlns:a16="http://schemas.microsoft.com/office/drawing/2014/main" id="{F0F3F7A0-DF81-4DA0-AF97-F607EAA76568}"/>
                    </a:ext>
                  </a:extLst>
                </p14:cNvPr>
                <p14:cNvContentPartPr/>
                <p14:nvPr/>
              </p14:nvContentPartPr>
              <p14:xfrm>
                <a:off x="4545933" y="5434627"/>
                <a:ext cx="105120" cy="120240"/>
              </p14:xfrm>
            </p:contentPart>
          </mc:Choice>
          <mc:Fallback xmlns="">
            <p:pic>
              <p:nvPicPr>
                <p:cNvPr id="425" name="Freihand 424">
                  <a:extLst>
                    <a:ext uri="{FF2B5EF4-FFF2-40B4-BE49-F238E27FC236}">
                      <a16:creationId xmlns:a16="http://schemas.microsoft.com/office/drawing/2014/main" id="{F0F3F7A0-DF81-4DA0-AF97-F607EAA76568}"/>
                    </a:ext>
                  </a:extLst>
                </p:cNvPr>
                <p:cNvPicPr/>
                <p:nvPr/>
              </p:nvPicPr>
              <p:blipFill>
                <a:blip r:embed="rId240"/>
                <a:stretch>
                  <a:fillRect/>
                </a:stretch>
              </p:blipFill>
              <p:spPr>
                <a:xfrm>
                  <a:off x="4541613" y="5430307"/>
                  <a:ext cx="113760" cy="128880"/>
                </a:xfrm>
                <a:prstGeom prst="rect">
                  <a:avLst/>
                </a:prstGeom>
              </p:spPr>
            </p:pic>
          </mc:Fallback>
        </mc:AlternateContent>
        <mc:AlternateContent xmlns:mc="http://schemas.openxmlformats.org/markup-compatibility/2006" xmlns:p14="http://schemas.microsoft.com/office/powerpoint/2010/main">
          <mc:Choice Requires="p14">
            <p:contentPart p14:bwMode="auto" r:id="rId241">
              <p14:nvContentPartPr>
                <p14:cNvPr id="426" name="Freihand 425">
                  <a:extLst>
                    <a:ext uri="{FF2B5EF4-FFF2-40B4-BE49-F238E27FC236}">
                      <a16:creationId xmlns:a16="http://schemas.microsoft.com/office/drawing/2014/main" id="{6B6FFEA7-6A14-4979-8BA1-3F5ADDAD62EB}"/>
                    </a:ext>
                  </a:extLst>
                </p14:cNvPr>
                <p14:cNvContentPartPr/>
                <p14:nvPr/>
              </p14:nvContentPartPr>
              <p14:xfrm>
                <a:off x="4602453" y="5404027"/>
                <a:ext cx="110880" cy="235440"/>
              </p14:xfrm>
            </p:contentPart>
          </mc:Choice>
          <mc:Fallback xmlns="">
            <p:pic>
              <p:nvPicPr>
                <p:cNvPr id="426" name="Freihand 425">
                  <a:extLst>
                    <a:ext uri="{FF2B5EF4-FFF2-40B4-BE49-F238E27FC236}">
                      <a16:creationId xmlns:a16="http://schemas.microsoft.com/office/drawing/2014/main" id="{6B6FFEA7-6A14-4979-8BA1-3F5ADDAD62EB}"/>
                    </a:ext>
                  </a:extLst>
                </p:cNvPr>
                <p:cNvPicPr/>
                <p:nvPr/>
              </p:nvPicPr>
              <p:blipFill>
                <a:blip r:embed="rId242"/>
                <a:stretch>
                  <a:fillRect/>
                </a:stretch>
              </p:blipFill>
              <p:spPr>
                <a:xfrm>
                  <a:off x="4598133" y="5399707"/>
                  <a:ext cx="119520" cy="244080"/>
                </a:xfrm>
                <a:prstGeom prst="rect">
                  <a:avLst/>
                </a:prstGeom>
              </p:spPr>
            </p:pic>
          </mc:Fallback>
        </mc:AlternateContent>
        <mc:AlternateContent xmlns:mc="http://schemas.openxmlformats.org/markup-compatibility/2006" xmlns:p14="http://schemas.microsoft.com/office/powerpoint/2010/main">
          <mc:Choice Requires="p14">
            <p:contentPart p14:bwMode="auto" r:id="rId243">
              <p14:nvContentPartPr>
                <p14:cNvPr id="441" name="Freihand 440">
                  <a:extLst>
                    <a:ext uri="{FF2B5EF4-FFF2-40B4-BE49-F238E27FC236}">
                      <a16:creationId xmlns:a16="http://schemas.microsoft.com/office/drawing/2014/main" id="{BCEE0B20-878E-4997-AF93-6205BB7D0B8E}"/>
                    </a:ext>
                  </a:extLst>
                </p14:cNvPr>
                <p14:cNvContentPartPr/>
                <p14:nvPr/>
              </p14:nvContentPartPr>
              <p14:xfrm>
                <a:off x="4255773" y="5282347"/>
                <a:ext cx="604080" cy="453600"/>
              </p14:xfrm>
            </p:contentPart>
          </mc:Choice>
          <mc:Fallback xmlns="">
            <p:pic>
              <p:nvPicPr>
                <p:cNvPr id="441" name="Freihand 440">
                  <a:extLst>
                    <a:ext uri="{FF2B5EF4-FFF2-40B4-BE49-F238E27FC236}">
                      <a16:creationId xmlns:a16="http://schemas.microsoft.com/office/drawing/2014/main" id="{BCEE0B20-878E-4997-AF93-6205BB7D0B8E}"/>
                    </a:ext>
                  </a:extLst>
                </p:cNvPr>
                <p:cNvPicPr/>
                <p:nvPr/>
              </p:nvPicPr>
              <p:blipFill>
                <a:blip r:embed="rId244"/>
                <a:stretch>
                  <a:fillRect/>
                </a:stretch>
              </p:blipFill>
              <p:spPr>
                <a:xfrm>
                  <a:off x="4251453" y="5278027"/>
                  <a:ext cx="612720" cy="462240"/>
                </a:xfrm>
                <a:prstGeom prst="rect">
                  <a:avLst/>
                </a:prstGeom>
              </p:spPr>
            </p:pic>
          </mc:Fallback>
        </mc:AlternateContent>
        <mc:AlternateContent xmlns:mc="http://schemas.openxmlformats.org/markup-compatibility/2006" xmlns:p14="http://schemas.microsoft.com/office/powerpoint/2010/main">
          <mc:Choice Requires="p14">
            <p:contentPart p14:bwMode="auto" r:id="rId245">
              <p14:nvContentPartPr>
                <p14:cNvPr id="135" name="Freihand 134">
                  <a:extLst>
                    <a:ext uri="{FF2B5EF4-FFF2-40B4-BE49-F238E27FC236}">
                      <a16:creationId xmlns:a16="http://schemas.microsoft.com/office/drawing/2014/main" id="{BA70CF5E-A1C2-4DFD-A882-C62475A57474}"/>
                    </a:ext>
                  </a:extLst>
                </p14:cNvPr>
                <p14:cNvContentPartPr/>
                <p14:nvPr/>
              </p14:nvContentPartPr>
              <p14:xfrm>
                <a:off x="7839213" y="3943867"/>
                <a:ext cx="170640" cy="269280"/>
              </p14:xfrm>
            </p:contentPart>
          </mc:Choice>
          <mc:Fallback xmlns="">
            <p:pic>
              <p:nvPicPr>
                <p:cNvPr id="135" name="Freihand 134">
                  <a:extLst>
                    <a:ext uri="{FF2B5EF4-FFF2-40B4-BE49-F238E27FC236}">
                      <a16:creationId xmlns:a16="http://schemas.microsoft.com/office/drawing/2014/main" id="{BA70CF5E-A1C2-4DFD-A882-C62475A57474}"/>
                    </a:ext>
                  </a:extLst>
                </p:cNvPr>
                <p:cNvPicPr/>
                <p:nvPr/>
              </p:nvPicPr>
              <p:blipFill>
                <a:blip r:embed="rId246"/>
                <a:stretch>
                  <a:fillRect/>
                </a:stretch>
              </p:blipFill>
              <p:spPr>
                <a:xfrm>
                  <a:off x="7834893" y="3939547"/>
                  <a:ext cx="179280" cy="277920"/>
                </a:xfrm>
                <a:prstGeom prst="rect">
                  <a:avLst/>
                </a:prstGeom>
              </p:spPr>
            </p:pic>
          </mc:Fallback>
        </mc:AlternateContent>
        <mc:AlternateContent xmlns:mc="http://schemas.openxmlformats.org/markup-compatibility/2006" xmlns:p14="http://schemas.microsoft.com/office/powerpoint/2010/main">
          <mc:Choice Requires="p14">
            <p:contentPart p14:bwMode="auto" r:id="rId247">
              <p14:nvContentPartPr>
                <p14:cNvPr id="136" name="Freihand 135">
                  <a:extLst>
                    <a:ext uri="{FF2B5EF4-FFF2-40B4-BE49-F238E27FC236}">
                      <a16:creationId xmlns:a16="http://schemas.microsoft.com/office/drawing/2014/main" id="{99EA25A0-7C33-4AD9-8DD7-D5EA1D65EF3C}"/>
                    </a:ext>
                  </a:extLst>
                </p14:cNvPr>
                <p14:cNvContentPartPr/>
                <p14:nvPr/>
              </p14:nvContentPartPr>
              <p14:xfrm>
                <a:off x="8051253" y="4019467"/>
                <a:ext cx="90000" cy="127440"/>
              </p14:xfrm>
            </p:contentPart>
          </mc:Choice>
          <mc:Fallback xmlns="">
            <p:pic>
              <p:nvPicPr>
                <p:cNvPr id="136" name="Freihand 135">
                  <a:extLst>
                    <a:ext uri="{FF2B5EF4-FFF2-40B4-BE49-F238E27FC236}">
                      <a16:creationId xmlns:a16="http://schemas.microsoft.com/office/drawing/2014/main" id="{99EA25A0-7C33-4AD9-8DD7-D5EA1D65EF3C}"/>
                    </a:ext>
                  </a:extLst>
                </p:cNvPr>
                <p:cNvPicPr/>
                <p:nvPr/>
              </p:nvPicPr>
              <p:blipFill>
                <a:blip r:embed="rId248"/>
                <a:stretch>
                  <a:fillRect/>
                </a:stretch>
              </p:blipFill>
              <p:spPr>
                <a:xfrm>
                  <a:off x="8046933" y="4015147"/>
                  <a:ext cx="98640" cy="136080"/>
                </a:xfrm>
                <a:prstGeom prst="rect">
                  <a:avLst/>
                </a:prstGeom>
              </p:spPr>
            </p:pic>
          </mc:Fallback>
        </mc:AlternateContent>
        <mc:AlternateContent xmlns:mc="http://schemas.openxmlformats.org/markup-compatibility/2006" xmlns:p14="http://schemas.microsoft.com/office/powerpoint/2010/main">
          <mc:Choice Requires="p14">
            <p:contentPart p14:bwMode="auto" r:id="rId249">
              <p14:nvContentPartPr>
                <p14:cNvPr id="137" name="Freihand 136">
                  <a:extLst>
                    <a:ext uri="{FF2B5EF4-FFF2-40B4-BE49-F238E27FC236}">
                      <a16:creationId xmlns:a16="http://schemas.microsoft.com/office/drawing/2014/main" id="{9D7FC526-32BF-4BC2-B89D-44A63CE69F7B}"/>
                    </a:ext>
                  </a:extLst>
                </p14:cNvPr>
                <p14:cNvContentPartPr/>
                <p14:nvPr/>
              </p14:nvContentPartPr>
              <p14:xfrm>
                <a:off x="8055933" y="4006147"/>
                <a:ext cx="158400" cy="150120"/>
              </p14:xfrm>
            </p:contentPart>
          </mc:Choice>
          <mc:Fallback xmlns="">
            <p:pic>
              <p:nvPicPr>
                <p:cNvPr id="137" name="Freihand 136">
                  <a:extLst>
                    <a:ext uri="{FF2B5EF4-FFF2-40B4-BE49-F238E27FC236}">
                      <a16:creationId xmlns:a16="http://schemas.microsoft.com/office/drawing/2014/main" id="{9D7FC526-32BF-4BC2-B89D-44A63CE69F7B}"/>
                    </a:ext>
                  </a:extLst>
                </p:cNvPr>
                <p:cNvPicPr/>
                <p:nvPr/>
              </p:nvPicPr>
              <p:blipFill>
                <a:blip r:embed="rId250"/>
                <a:stretch>
                  <a:fillRect/>
                </a:stretch>
              </p:blipFill>
              <p:spPr>
                <a:xfrm>
                  <a:off x="8051613" y="4001827"/>
                  <a:ext cx="167040" cy="158760"/>
                </a:xfrm>
                <a:prstGeom prst="rect">
                  <a:avLst/>
                </a:prstGeom>
              </p:spPr>
            </p:pic>
          </mc:Fallback>
        </mc:AlternateContent>
        <mc:AlternateContent xmlns:mc="http://schemas.openxmlformats.org/markup-compatibility/2006" xmlns:p14="http://schemas.microsoft.com/office/powerpoint/2010/main">
          <mc:Choice Requires="p14">
            <p:contentPart p14:bwMode="auto" r:id="rId251">
              <p14:nvContentPartPr>
                <p14:cNvPr id="138" name="Freihand 137">
                  <a:extLst>
                    <a:ext uri="{FF2B5EF4-FFF2-40B4-BE49-F238E27FC236}">
                      <a16:creationId xmlns:a16="http://schemas.microsoft.com/office/drawing/2014/main" id="{EC215748-E08E-4D62-BF10-1474CBEE2177}"/>
                    </a:ext>
                  </a:extLst>
                </p14:cNvPr>
                <p14:cNvContentPartPr/>
                <p14:nvPr/>
              </p14:nvContentPartPr>
              <p14:xfrm>
                <a:off x="8208933" y="3845947"/>
                <a:ext cx="110520" cy="221760"/>
              </p14:xfrm>
            </p:contentPart>
          </mc:Choice>
          <mc:Fallback xmlns="">
            <p:pic>
              <p:nvPicPr>
                <p:cNvPr id="138" name="Freihand 137">
                  <a:extLst>
                    <a:ext uri="{FF2B5EF4-FFF2-40B4-BE49-F238E27FC236}">
                      <a16:creationId xmlns:a16="http://schemas.microsoft.com/office/drawing/2014/main" id="{EC215748-E08E-4D62-BF10-1474CBEE2177}"/>
                    </a:ext>
                  </a:extLst>
                </p:cNvPr>
                <p:cNvPicPr/>
                <p:nvPr/>
              </p:nvPicPr>
              <p:blipFill>
                <a:blip r:embed="rId252"/>
                <a:stretch>
                  <a:fillRect/>
                </a:stretch>
              </p:blipFill>
              <p:spPr>
                <a:xfrm>
                  <a:off x="8204613" y="3841627"/>
                  <a:ext cx="119160" cy="230400"/>
                </a:xfrm>
                <a:prstGeom prst="rect">
                  <a:avLst/>
                </a:prstGeom>
              </p:spPr>
            </p:pic>
          </mc:Fallback>
        </mc:AlternateContent>
        <mc:AlternateContent xmlns:mc="http://schemas.openxmlformats.org/markup-compatibility/2006" xmlns:p14="http://schemas.microsoft.com/office/powerpoint/2010/main">
          <mc:Choice Requires="p14">
            <p:contentPart p14:bwMode="auto" r:id="rId253">
              <p14:nvContentPartPr>
                <p14:cNvPr id="139" name="Freihand 138">
                  <a:extLst>
                    <a:ext uri="{FF2B5EF4-FFF2-40B4-BE49-F238E27FC236}">
                      <a16:creationId xmlns:a16="http://schemas.microsoft.com/office/drawing/2014/main" id="{2E45AEDE-7B3E-4B4C-A348-8EC3A6528A0E}"/>
                    </a:ext>
                  </a:extLst>
                </p14:cNvPr>
                <p14:cNvContentPartPr/>
                <p14:nvPr/>
              </p14:nvContentPartPr>
              <p14:xfrm>
                <a:off x="8269053" y="3889507"/>
                <a:ext cx="93960" cy="177480"/>
              </p14:xfrm>
            </p:contentPart>
          </mc:Choice>
          <mc:Fallback xmlns="">
            <p:pic>
              <p:nvPicPr>
                <p:cNvPr id="139" name="Freihand 138">
                  <a:extLst>
                    <a:ext uri="{FF2B5EF4-FFF2-40B4-BE49-F238E27FC236}">
                      <a16:creationId xmlns:a16="http://schemas.microsoft.com/office/drawing/2014/main" id="{2E45AEDE-7B3E-4B4C-A348-8EC3A6528A0E}"/>
                    </a:ext>
                  </a:extLst>
                </p:cNvPr>
                <p:cNvPicPr/>
                <p:nvPr/>
              </p:nvPicPr>
              <p:blipFill>
                <a:blip r:embed="rId254"/>
                <a:stretch>
                  <a:fillRect/>
                </a:stretch>
              </p:blipFill>
              <p:spPr>
                <a:xfrm>
                  <a:off x="8264733" y="3885187"/>
                  <a:ext cx="102600" cy="186120"/>
                </a:xfrm>
                <a:prstGeom prst="rect">
                  <a:avLst/>
                </a:prstGeom>
              </p:spPr>
            </p:pic>
          </mc:Fallback>
        </mc:AlternateContent>
        <mc:AlternateContent xmlns:mc="http://schemas.openxmlformats.org/markup-compatibility/2006" xmlns:p14="http://schemas.microsoft.com/office/powerpoint/2010/main">
          <mc:Choice Requires="p14">
            <p:contentPart p14:bwMode="auto" r:id="rId255">
              <p14:nvContentPartPr>
                <p14:cNvPr id="140" name="Freihand 139">
                  <a:extLst>
                    <a:ext uri="{FF2B5EF4-FFF2-40B4-BE49-F238E27FC236}">
                      <a16:creationId xmlns:a16="http://schemas.microsoft.com/office/drawing/2014/main" id="{B1389633-FD91-4E12-AD12-88E745817DA9}"/>
                    </a:ext>
                  </a:extLst>
                </p14:cNvPr>
                <p14:cNvContentPartPr/>
                <p14:nvPr/>
              </p14:nvContentPartPr>
              <p14:xfrm>
                <a:off x="8383533" y="3811027"/>
                <a:ext cx="50400" cy="344160"/>
              </p14:xfrm>
            </p:contentPart>
          </mc:Choice>
          <mc:Fallback xmlns="">
            <p:pic>
              <p:nvPicPr>
                <p:cNvPr id="140" name="Freihand 139">
                  <a:extLst>
                    <a:ext uri="{FF2B5EF4-FFF2-40B4-BE49-F238E27FC236}">
                      <a16:creationId xmlns:a16="http://schemas.microsoft.com/office/drawing/2014/main" id="{B1389633-FD91-4E12-AD12-88E745817DA9}"/>
                    </a:ext>
                  </a:extLst>
                </p:cNvPr>
                <p:cNvPicPr/>
                <p:nvPr/>
              </p:nvPicPr>
              <p:blipFill>
                <a:blip r:embed="rId256"/>
                <a:stretch>
                  <a:fillRect/>
                </a:stretch>
              </p:blipFill>
              <p:spPr>
                <a:xfrm>
                  <a:off x="8379213" y="3806707"/>
                  <a:ext cx="59040" cy="352800"/>
                </a:xfrm>
                <a:prstGeom prst="rect">
                  <a:avLst/>
                </a:prstGeom>
              </p:spPr>
            </p:pic>
          </mc:Fallback>
        </mc:AlternateContent>
        <mc:AlternateContent xmlns:mc="http://schemas.openxmlformats.org/markup-compatibility/2006" xmlns:p14="http://schemas.microsoft.com/office/powerpoint/2010/main">
          <mc:Choice Requires="p14">
            <p:contentPart p14:bwMode="auto" r:id="rId257">
              <p14:nvContentPartPr>
                <p14:cNvPr id="7" name="Freihand 6">
                  <a:extLst>
                    <a:ext uri="{FF2B5EF4-FFF2-40B4-BE49-F238E27FC236}">
                      <a16:creationId xmlns:a16="http://schemas.microsoft.com/office/drawing/2014/main" id="{3883EB0C-557C-4899-83E9-07A6E67B22ED}"/>
                    </a:ext>
                  </a:extLst>
                </p14:cNvPr>
                <p14:cNvContentPartPr/>
                <p14:nvPr/>
              </p14:nvContentPartPr>
              <p14:xfrm>
                <a:off x="4959213" y="1107427"/>
                <a:ext cx="213840" cy="473040"/>
              </p14:xfrm>
            </p:contentPart>
          </mc:Choice>
          <mc:Fallback xmlns="">
            <p:pic>
              <p:nvPicPr>
                <p:cNvPr id="7" name="Freihand 6">
                  <a:extLst>
                    <a:ext uri="{FF2B5EF4-FFF2-40B4-BE49-F238E27FC236}">
                      <a16:creationId xmlns:a16="http://schemas.microsoft.com/office/drawing/2014/main" id="{3883EB0C-557C-4899-83E9-07A6E67B22ED}"/>
                    </a:ext>
                  </a:extLst>
                </p:cNvPr>
                <p:cNvPicPr/>
                <p:nvPr/>
              </p:nvPicPr>
              <p:blipFill>
                <a:blip r:embed="rId258"/>
                <a:stretch>
                  <a:fillRect/>
                </a:stretch>
              </p:blipFill>
              <p:spPr>
                <a:xfrm>
                  <a:off x="4954893" y="1103107"/>
                  <a:ext cx="222480" cy="481680"/>
                </a:xfrm>
                <a:prstGeom prst="rect">
                  <a:avLst/>
                </a:prstGeom>
              </p:spPr>
            </p:pic>
          </mc:Fallback>
        </mc:AlternateContent>
        <mc:AlternateContent xmlns:mc="http://schemas.openxmlformats.org/markup-compatibility/2006" xmlns:p14="http://schemas.microsoft.com/office/powerpoint/2010/main">
          <mc:Choice Requires="p14">
            <p:contentPart p14:bwMode="auto" r:id="rId259">
              <p14:nvContentPartPr>
                <p14:cNvPr id="8" name="Freihand 7">
                  <a:extLst>
                    <a:ext uri="{FF2B5EF4-FFF2-40B4-BE49-F238E27FC236}">
                      <a16:creationId xmlns:a16="http://schemas.microsoft.com/office/drawing/2014/main" id="{1522F4F8-C84D-41CC-9656-BFF286CA5EE0}"/>
                    </a:ext>
                  </a:extLst>
                </p14:cNvPr>
                <p14:cNvContentPartPr/>
                <p14:nvPr/>
              </p14:nvContentPartPr>
              <p14:xfrm>
                <a:off x="5446653" y="1004827"/>
                <a:ext cx="225000" cy="531720"/>
              </p14:xfrm>
            </p:contentPart>
          </mc:Choice>
          <mc:Fallback xmlns="">
            <p:pic>
              <p:nvPicPr>
                <p:cNvPr id="8" name="Freihand 7">
                  <a:extLst>
                    <a:ext uri="{FF2B5EF4-FFF2-40B4-BE49-F238E27FC236}">
                      <a16:creationId xmlns:a16="http://schemas.microsoft.com/office/drawing/2014/main" id="{1522F4F8-C84D-41CC-9656-BFF286CA5EE0}"/>
                    </a:ext>
                  </a:extLst>
                </p:cNvPr>
                <p:cNvPicPr/>
                <p:nvPr/>
              </p:nvPicPr>
              <p:blipFill>
                <a:blip r:embed="rId260"/>
                <a:stretch>
                  <a:fillRect/>
                </a:stretch>
              </p:blipFill>
              <p:spPr>
                <a:xfrm>
                  <a:off x="5442333" y="1000507"/>
                  <a:ext cx="233640" cy="540360"/>
                </a:xfrm>
                <a:prstGeom prst="rect">
                  <a:avLst/>
                </a:prstGeom>
              </p:spPr>
            </p:pic>
          </mc:Fallback>
        </mc:AlternateContent>
        <mc:AlternateContent xmlns:mc="http://schemas.openxmlformats.org/markup-compatibility/2006" xmlns:p14="http://schemas.microsoft.com/office/powerpoint/2010/main">
          <mc:Choice Requires="p14">
            <p:contentPart p14:bwMode="auto" r:id="rId261">
              <p14:nvContentPartPr>
                <p14:cNvPr id="30" name="Freihand 29">
                  <a:extLst>
                    <a:ext uri="{FF2B5EF4-FFF2-40B4-BE49-F238E27FC236}">
                      <a16:creationId xmlns:a16="http://schemas.microsoft.com/office/drawing/2014/main" id="{B2D7BB64-3F12-4097-B48F-035B8D75181D}"/>
                    </a:ext>
                  </a:extLst>
                </p14:cNvPr>
                <p14:cNvContentPartPr/>
                <p14:nvPr/>
              </p14:nvContentPartPr>
              <p14:xfrm>
                <a:off x="8352573" y="580747"/>
                <a:ext cx="2677320" cy="146880"/>
              </p14:xfrm>
            </p:contentPart>
          </mc:Choice>
          <mc:Fallback xmlns="">
            <p:pic>
              <p:nvPicPr>
                <p:cNvPr id="30" name="Freihand 29">
                  <a:extLst>
                    <a:ext uri="{FF2B5EF4-FFF2-40B4-BE49-F238E27FC236}">
                      <a16:creationId xmlns:a16="http://schemas.microsoft.com/office/drawing/2014/main" id="{B2D7BB64-3F12-4097-B48F-035B8D75181D}"/>
                    </a:ext>
                  </a:extLst>
                </p:cNvPr>
                <p:cNvPicPr/>
                <p:nvPr/>
              </p:nvPicPr>
              <p:blipFill>
                <a:blip r:embed="rId262"/>
                <a:stretch>
                  <a:fillRect/>
                </a:stretch>
              </p:blipFill>
              <p:spPr>
                <a:xfrm>
                  <a:off x="8348253" y="576427"/>
                  <a:ext cx="2685960" cy="155520"/>
                </a:xfrm>
                <a:prstGeom prst="rect">
                  <a:avLst/>
                </a:prstGeom>
              </p:spPr>
            </p:pic>
          </mc:Fallback>
        </mc:AlternateContent>
        <mc:AlternateContent xmlns:mc="http://schemas.openxmlformats.org/markup-compatibility/2006" xmlns:p14="http://schemas.microsoft.com/office/powerpoint/2010/main">
          <mc:Choice Requires="p14">
            <p:contentPart p14:bwMode="auto" r:id="rId263">
              <p14:nvContentPartPr>
                <p14:cNvPr id="31" name="Freihand 30">
                  <a:extLst>
                    <a:ext uri="{FF2B5EF4-FFF2-40B4-BE49-F238E27FC236}">
                      <a16:creationId xmlns:a16="http://schemas.microsoft.com/office/drawing/2014/main" id="{59E0147A-5C9F-4ABF-AD1D-3C2A948099A2}"/>
                    </a:ext>
                  </a:extLst>
                </p14:cNvPr>
                <p14:cNvContentPartPr/>
                <p14:nvPr/>
              </p14:nvContentPartPr>
              <p14:xfrm>
                <a:off x="10928733" y="610627"/>
                <a:ext cx="281880" cy="243000"/>
              </p14:xfrm>
            </p:contentPart>
          </mc:Choice>
          <mc:Fallback xmlns="">
            <p:pic>
              <p:nvPicPr>
                <p:cNvPr id="31" name="Freihand 30">
                  <a:extLst>
                    <a:ext uri="{FF2B5EF4-FFF2-40B4-BE49-F238E27FC236}">
                      <a16:creationId xmlns:a16="http://schemas.microsoft.com/office/drawing/2014/main" id="{59E0147A-5C9F-4ABF-AD1D-3C2A948099A2}"/>
                    </a:ext>
                  </a:extLst>
                </p:cNvPr>
                <p:cNvPicPr/>
                <p:nvPr/>
              </p:nvPicPr>
              <p:blipFill>
                <a:blip r:embed="rId264"/>
                <a:stretch>
                  <a:fillRect/>
                </a:stretch>
              </p:blipFill>
              <p:spPr>
                <a:xfrm>
                  <a:off x="10924413" y="606307"/>
                  <a:ext cx="290520" cy="251640"/>
                </a:xfrm>
                <a:prstGeom prst="rect">
                  <a:avLst/>
                </a:prstGeom>
              </p:spPr>
            </p:pic>
          </mc:Fallback>
        </mc:AlternateContent>
        <mc:AlternateContent xmlns:mc="http://schemas.openxmlformats.org/markup-compatibility/2006" xmlns:p14="http://schemas.microsoft.com/office/powerpoint/2010/main">
          <mc:Choice Requires="p14">
            <p:contentPart p14:bwMode="auto" r:id="rId265">
              <p14:nvContentPartPr>
                <p14:cNvPr id="33" name="Freihand 32">
                  <a:extLst>
                    <a:ext uri="{FF2B5EF4-FFF2-40B4-BE49-F238E27FC236}">
                      <a16:creationId xmlns:a16="http://schemas.microsoft.com/office/drawing/2014/main" id="{07D6C9F5-498E-404D-B21A-961630B7AC78}"/>
                    </a:ext>
                  </a:extLst>
                </p14:cNvPr>
                <p14:cNvContentPartPr/>
                <p14:nvPr/>
              </p14:nvContentPartPr>
              <p14:xfrm>
                <a:off x="8597013" y="456187"/>
                <a:ext cx="28800" cy="248760"/>
              </p14:xfrm>
            </p:contentPart>
          </mc:Choice>
          <mc:Fallback xmlns="">
            <p:pic>
              <p:nvPicPr>
                <p:cNvPr id="33" name="Freihand 32">
                  <a:extLst>
                    <a:ext uri="{FF2B5EF4-FFF2-40B4-BE49-F238E27FC236}">
                      <a16:creationId xmlns:a16="http://schemas.microsoft.com/office/drawing/2014/main" id="{07D6C9F5-498E-404D-B21A-961630B7AC78}"/>
                    </a:ext>
                  </a:extLst>
                </p:cNvPr>
                <p:cNvPicPr/>
                <p:nvPr/>
              </p:nvPicPr>
              <p:blipFill>
                <a:blip r:embed="rId266"/>
                <a:stretch>
                  <a:fillRect/>
                </a:stretch>
              </p:blipFill>
              <p:spPr>
                <a:xfrm>
                  <a:off x="8592693" y="451867"/>
                  <a:ext cx="37440" cy="257400"/>
                </a:xfrm>
                <a:prstGeom prst="rect">
                  <a:avLst/>
                </a:prstGeom>
              </p:spPr>
            </p:pic>
          </mc:Fallback>
        </mc:AlternateContent>
        <mc:AlternateContent xmlns:mc="http://schemas.openxmlformats.org/markup-compatibility/2006" xmlns:p14="http://schemas.microsoft.com/office/powerpoint/2010/main">
          <mc:Choice Requires="p14">
            <p:contentPart p14:bwMode="auto" r:id="rId267">
              <p14:nvContentPartPr>
                <p14:cNvPr id="34" name="Freihand 33">
                  <a:extLst>
                    <a:ext uri="{FF2B5EF4-FFF2-40B4-BE49-F238E27FC236}">
                      <a16:creationId xmlns:a16="http://schemas.microsoft.com/office/drawing/2014/main" id="{45138603-63F1-4D7B-8F20-430E3F0EEDCC}"/>
                    </a:ext>
                  </a:extLst>
                </p14:cNvPr>
                <p14:cNvContentPartPr/>
                <p14:nvPr/>
              </p14:nvContentPartPr>
              <p14:xfrm>
                <a:off x="8478933" y="799627"/>
                <a:ext cx="205920" cy="203760"/>
              </p14:xfrm>
            </p:contentPart>
          </mc:Choice>
          <mc:Fallback xmlns="">
            <p:pic>
              <p:nvPicPr>
                <p:cNvPr id="34" name="Freihand 33">
                  <a:extLst>
                    <a:ext uri="{FF2B5EF4-FFF2-40B4-BE49-F238E27FC236}">
                      <a16:creationId xmlns:a16="http://schemas.microsoft.com/office/drawing/2014/main" id="{45138603-63F1-4D7B-8F20-430E3F0EEDCC}"/>
                    </a:ext>
                  </a:extLst>
                </p:cNvPr>
                <p:cNvPicPr/>
                <p:nvPr/>
              </p:nvPicPr>
              <p:blipFill>
                <a:blip r:embed="rId268"/>
                <a:stretch>
                  <a:fillRect/>
                </a:stretch>
              </p:blipFill>
              <p:spPr>
                <a:xfrm>
                  <a:off x="8474613" y="795307"/>
                  <a:ext cx="214560" cy="212400"/>
                </a:xfrm>
                <a:prstGeom prst="rect">
                  <a:avLst/>
                </a:prstGeom>
              </p:spPr>
            </p:pic>
          </mc:Fallback>
        </mc:AlternateContent>
        <mc:AlternateContent xmlns:mc="http://schemas.openxmlformats.org/markup-compatibility/2006" xmlns:p14="http://schemas.microsoft.com/office/powerpoint/2010/main">
          <mc:Choice Requires="p14">
            <p:contentPart p14:bwMode="auto" r:id="rId269">
              <p14:nvContentPartPr>
                <p14:cNvPr id="36" name="Freihand 35">
                  <a:extLst>
                    <a:ext uri="{FF2B5EF4-FFF2-40B4-BE49-F238E27FC236}">
                      <a16:creationId xmlns:a16="http://schemas.microsoft.com/office/drawing/2014/main" id="{DD396510-F0FF-4BF6-8372-03AC516CFD1D}"/>
                    </a:ext>
                  </a:extLst>
                </p14:cNvPr>
                <p14:cNvContentPartPr/>
                <p14:nvPr/>
              </p14:nvContentPartPr>
              <p14:xfrm>
                <a:off x="10675653" y="573187"/>
                <a:ext cx="23040" cy="243720"/>
              </p14:xfrm>
            </p:contentPart>
          </mc:Choice>
          <mc:Fallback xmlns="">
            <p:pic>
              <p:nvPicPr>
                <p:cNvPr id="36" name="Freihand 35">
                  <a:extLst>
                    <a:ext uri="{FF2B5EF4-FFF2-40B4-BE49-F238E27FC236}">
                      <a16:creationId xmlns:a16="http://schemas.microsoft.com/office/drawing/2014/main" id="{DD396510-F0FF-4BF6-8372-03AC516CFD1D}"/>
                    </a:ext>
                  </a:extLst>
                </p:cNvPr>
                <p:cNvPicPr/>
                <p:nvPr/>
              </p:nvPicPr>
              <p:blipFill>
                <a:blip r:embed="rId270"/>
                <a:stretch>
                  <a:fillRect/>
                </a:stretch>
              </p:blipFill>
              <p:spPr>
                <a:xfrm>
                  <a:off x="10671333" y="568867"/>
                  <a:ext cx="31680" cy="252360"/>
                </a:xfrm>
                <a:prstGeom prst="rect">
                  <a:avLst/>
                </a:prstGeom>
              </p:spPr>
            </p:pic>
          </mc:Fallback>
        </mc:AlternateContent>
        <mc:AlternateContent xmlns:mc="http://schemas.openxmlformats.org/markup-compatibility/2006" xmlns:p14="http://schemas.microsoft.com/office/powerpoint/2010/main">
          <mc:Choice Requires="p14">
            <p:contentPart p14:bwMode="auto" r:id="rId271">
              <p14:nvContentPartPr>
                <p14:cNvPr id="37" name="Freihand 36">
                  <a:extLst>
                    <a:ext uri="{FF2B5EF4-FFF2-40B4-BE49-F238E27FC236}">
                      <a16:creationId xmlns:a16="http://schemas.microsoft.com/office/drawing/2014/main" id="{C9B829DF-C0E0-49E8-8C03-5746F315BE82}"/>
                    </a:ext>
                  </a:extLst>
                </p14:cNvPr>
                <p14:cNvContentPartPr/>
                <p14:nvPr/>
              </p14:nvContentPartPr>
              <p14:xfrm>
                <a:off x="10544973" y="950467"/>
                <a:ext cx="203760" cy="156960"/>
              </p14:xfrm>
            </p:contentPart>
          </mc:Choice>
          <mc:Fallback xmlns="">
            <p:pic>
              <p:nvPicPr>
                <p:cNvPr id="37" name="Freihand 36">
                  <a:extLst>
                    <a:ext uri="{FF2B5EF4-FFF2-40B4-BE49-F238E27FC236}">
                      <a16:creationId xmlns:a16="http://schemas.microsoft.com/office/drawing/2014/main" id="{C9B829DF-C0E0-49E8-8C03-5746F315BE82}"/>
                    </a:ext>
                  </a:extLst>
                </p:cNvPr>
                <p:cNvPicPr/>
                <p:nvPr/>
              </p:nvPicPr>
              <p:blipFill>
                <a:blip r:embed="rId272"/>
                <a:stretch>
                  <a:fillRect/>
                </a:stretch>
              </p:blipFill>
              <p:spPr>
                <a:xfrm>
                  <a:off x="10540653" y="946147"/>
                  <a:ext cx="212400" cy="165600"/>
                </a:xfrm>
                <a:prstGeom prst="rect">
                  <a:avLst/>
                </a:prstGeom>
              </p:spPr>
            </p:pic>
          </mc:Fallback>
        </mc:AlternateContent>
        <mc:AlternateContent xmlns:mc="http://schemas.openxmlformats.org/markup-compatibility/2006" xmlns:p14="http://schemas.microsoft.com/office/powerpoint/2010/main">
          <mc:Choice Requires="p14">
            <p:contentPart p14:bwMode="auto" r:id="rId273">
              <p14:nvContentPartPr>
                <p14:cNvPr id="38" name="Freihand 37">
                  <a:extLst>
                    <a:ext uri="{FF2B5EF4-FFF2-40B4-BE49-F238E27FC236}">
                      <a16:creationId xmlns:a16="http://schemas.microsoft.com/office/drawing/2014/main" id="{DF174DA9-B3CD-4C01-B6EC-7FE8CB7CB863}"/>
                    </a:ext>
                  </a:extLst>
                </p14:cNvPr>
                <p14:cNvContentPartPr/>
                <p14:nvPr/>
              </p14:nvContentPartPr>
              <p14:xfrm>
                <a:off x="10754493" y="983227"/>
                <a:ext cx="121320" cy="116640"/>
              </p14:xfrm>
            </p:contentPart>
          </mc:Choice>
          <mc:Fallback xmlns="">
            <p:pic>
              <p:nvPicPr>
                <p:cNvPr id="38" name="Freihand 37">
                  <a:extLst>
                    <a:ext uri="{FF2B5EF4-FFF2-40B4-BE49-F238E27FC236}">
                      <a16:creationId xmlns:a16="http://schemas.microsoft.com/office/drawing/2014/main" id="{DF174DA9-B3CD-4C01-B6EC-7FE8CB7CB863}"/>
                    </a:ext>
                  </a:extLst>
                </p:cNvPr>
                <p:cNvPicPr/>
                <p:nvPr/>
              </p:nvPicPr>
              <p:blipFill>
                <a:blip r:embed="rId274"/>
                <a:stretch>
                  <a:fillRect/>
                </a:stretch>
              </p:blipFill>
              <p:spPr>
                <a:xfrm>
                  <a:off x="10750173" y="978907"/>
                  <a:ext cx="129960" cy="125280"/>
                </a:xfrm>
                <a:prstGeom prst="rect">
                  <a:avLst/>
                </a:prstGeom>
              </p:spPr>
            </p:pic>
          </mc:Fallback>
        </mc:AlternateContent>
        <mc:AlternateContent xmlns:mc="http://schemas.openxmlformats.org/markup-compatibility/2006" xmlns:p14="http://schemas.microsoft.com/office/powerpoint/2010/main">
          <mc:Choice Requires="p14">
            <p:contentPart p14:bwMode="auto" r:id="rId275">
              <p14:nvContentPartPr>
                <p14:cNvPr id="41" name="Freihand 40">
                  <a:extLst>
                    <a:ext uri="{FF2B5EF4-FFF2-40B4-BE49-F238E27FC236}">
                      <a16:creationId xmlns:a16="http://schemas.microsoft.com/office/drawing/2014/main" id="{F0C80428-B3FF-4971-A2B0-CC52EC738FCC}"/>
                    </a:ext>
                  </a:extLst>
                </p14:cNvPr>
                <p14:cNvContentPartPr/>
                <p14:nvPr/>
              </p14:nvContentPartPr>
              <p14:xfrm>
                <a:off x="9149253" y="1105627"/>
                <a:ext cx="164880" cy="200880"/>
              </p14:xfrm>
            </p:contentPart>
          </mc:Choice>
          <mc:Fallback xmlns="">
            <p:pic>
              <p:nvPicPr>
                <p:cNvPr id="41" name="Freihand 40">
                  <a:extLst>
                    <a:ext uri="{FF2B5EF4-FFF2-40B4-BE49-F238E27FC236}">
                      <a16:creationId xmlns:a16="http://schemas.microsoft.com/office/drawing/2014/main" id="{F0C80428-B3FF-4971-A2B0-CC52EC738FCC}"/>
                    </a:ext>
                  </a:extLst>
                </p:cNvPr>
                <p:cNvPicPr/>
                <p:nvPr/>
              </p:nvPicPr>
              <p:blipFill>
                <a:blip r:embed="rId276"/>
                <a:stretch>
                  <a:fillRect/>
                </a:stretch>
              </p:blipFill>
              <p:spPr>
                <a:xfrm>
                  <a:off x="9144933" y="1101307"/>
                  <a:ext cx="173520" cy="209520"/>
                </a:xfrm>
                <a:prstGeom prst="rect">
                  <a:avLst/>
                </a:prstGeom>
              </p:spPr>
            </p:pic>
          </mc:Fallback>
        </mc:AlternateContent>
        <mc:AlternateContent xmlns:mc="http://schemas.openxmlformats.org/markup-compatibility/2006" xmlns:p14="http://schemas.microsoft.com/office/powerpoint/2010/main">
          <mc:Choice Requires="p14">
            <p:contentPart p14:bwMode="auto" r:id="rId277">
              <p14:nvContentPartPr>
                <p14:cNvPr id="42" name="Freihand 41">
                  <a:extLst>
                    <a:ext uri="{FF2B5EF4-FFF2-40B4-BE49-F238E27FC236}">
                      <a16:creationId xmlns:a16="http://schemas.microsoft.com/office/drawing/2014/main" id="{F6318D67-011E-451F-9480-1D9C359D258B}"/>
                    </a:ext>
                  </a:extLst>
                </p14:cNvPr>
                <p14:cNvContentPartPr/>
                <p14:nvPr/>
              </p14:nvContentPartPr>
              <p14:xfrm>
                <a:off x="8719413" y="1114987"/>
                <a:ext cx="132480" cy="191160"/>
              </p14:xfrm>
            </p:contentPart>
          </mc:Choice>
          <mc:Fallback xmlns="">
            <p:pic>
              <p:nvPicPr>
                <p:cNvPr id="42" name="Freihand 41">
                  <a:extLst>
                    <a:ext uri="{FF2B5EF4-FFF2-40B4-BE49-F238E27FC236}">
                      <a16:creationId xmlns:a16="http://schemas.microsoft.com/office/drawing/2014/main" id="{F6318D67-011E-451F-9480-1D9C359D258B}"/>
                    </a:ext>
                  </a:extLst>
                </p:cNvPr>
                <p:cNvPicPr/>
                <p:nvPr/>
              </p:nvPicPr>
              <p:blipFill>
                <a:blip r:embed="rId278"/>
                <a:stretch>
                  <a:fillRect/>
                </a:stretch>
              </p:blipFill>
              <p:spPr>
                <a:xfrm>
                  <a:off x="8715093" y="1110667"/>
                  <a:ext cx="141120" cy="199800"/>
                </a:xfrm>
                <a:prstGeom prst="rect">
                  <a:avLst/>
                </a:prstGeom>
              </p:spPr>
            </p:pic>
          </mc:Fallback>
        </mc:AlternateContent>
        <mc:AlternateContent xmlns:mc="http://schemas.openxmlformats.org/markup-compatibility/2006" xmlns:p14="http://schemas.microsoft.com/office/powerpoint/2010/main">
          <mc:Choice Requires="p14">
            <p:contentPart p14:bwMode="auto" r:id="rId279">
              <p14:nvContentPartPr>
                <p14:cNvPr id="43" name="Freihand 42">
                  <a:extLst>
                    <a:ext uri="{FF2B5EF4-FFF2-40B4-BE49-F238E27FC236}">
                      <a16:creationId xmlns:a16="http://schemas.microsoft.com/office/drawing/2014/main" id="{613DB0E6-07F9-42A4-BC40-B76C7575BE1C}"/>
                    </a:ext>
                  </a:extLst>
                </p14:cNvPr>
                <p14:cNvContentPartPr/>
                <p14:nvPr/>
              </p14:nvContentPartPr>
              <p14:xfrm>
                <a:off x="8725893" y="1173307"/>
                <a:ext cx="114840" cy="76320"/>
              </p14:xfrm>
            </p:contentPart>
          </mc:Choice>
          <mc:Fallback xmlns="">
            <p:pic>
              <p:nvPicPr>
                <p:cNvPr id="43" name="Freihand 42">
                  <a:extLst>
                    <a:ext uri="{FF2B5EF4-FFF2-40B4-BE49-F238E27FC236}">
                      <a16:creationId xmlns:a16="http://schemas.microsoft.com/office/drawing/2014/main" id="{613DB0E6-07F9-42A4-BC40-B76C7575BE1C}"/>
                    </a:ext>
                  </a:extLst>
                </p:cNvPr>
                <p:cNvPicPr/>
                <p:nvPr/>
              </p:nvPicPr>
              <p:blipFill>
                <a:blip r:embed="rId280"/>
                <a:stretch>
                  <a:fillRect/>
                </a:stretch>
              </p:blipFill>
              <p:spPr>
                <a:xfrm>
                  <a:off x="8721573" y="1168987"/>
                  <a:ext cx="123480" cy="84960"/>
                </a:xfrm>
                <a:prstGeom prst="rect">
                  <a:avLst/>
                </a:prstGeom>
              </p:spPr>
            </p:pic>
          </mc:Fallback>
        </mc:AlternateContent>
        <mc:AlternateContent xmlns:mc="http://schemas.openxmlformats.org/markup-compatibility/2006" xmlns:p14="http://schemas.microsoft.com/office/powerpoint/2010/main">
          <mc:Choice Requires="p14">
            <p:contentPart p14:bwMode="auto" r:id="rId281">
              <p14:nvContentPartPr>
                <p14:cNvPr id="44" name="Freihand 43">
                  <a:extLst>
                    <a:ext uri="{FF2B5EF4-FFF2-40B4-BE49-F238E27FC236}">
                      <a16:creationId xmlns:a16="http://schemas.microsoft.com/office/drawing/2014/main" id="{736B793E-A57F-4EFF-A5B3-392997667454}"/>
                    </a:ext>
                  </a:extLst>
                </p14:cNvPr>
                <p14:cNvContentPartPr/>
                <p14:nvPr/>
              </p14:nvContentPartPr>
              <p14:xfrm>
                <a:off x="8838933" y="1181587"/>
                <a:ext cx="237960" cy="178200"/>
              </p14:xfrm>
            </p:contentPart>
          </mc:Choice>
          <mc:Fallback xmlns="">
            <p:pic>
              <p:nvPicPr>
                <p:cNvPr id="44" name="Freihand 43">
                  <a:extLst>
                    <a:ext uri="{FF2B5EF4-FFF2-40B4-BE49-F238E27FC236}">
                      <a16:creationId xmlns:a16="http://schemas.microsoft.com/office/drawing/2014/main" id="{736B793E-A57F-4EFF-A5B3-392997667454}"/>
                    </a:ext>
                  </a:extLst>
                </p:cNvPr>
                <p:cNvPicPr/>
                <p:nvPr/>
              </p:nvPicPr>
              <p:blipFill>
                <a:blip r:embed="rId282"/>
                <a:stretch>
                  <a:fillRect/>
                </a:stretch>
              </p:blipFill>
              <p:spPr>
                <a:xfrm>
                  <a:off x="8834613" y="1177267"/>
                  <a:ext cx="246600" cy="186840"/>
                </a:xfrm>
                <a:prstGeom prst="rect">
                  <a:avLst/>
                </a:prstGeom>
              </p:spPr>
            </p:pic>
          </mc:Fallback>
        </mc:AlternateContent>
        <mc:AlternateContent xmlns:mc="http://schemas.openxmlformats.org/markup-compatibility/2006" xmlns:p14="http://schemas.microsoft.com/office/powerpoint/2010/main">
          <mc:Choice Requires="p14">
            <p:contentPart p14:bwMode="auto" r:id="rId283">
              <p14:nvContentPartPr>
                <p14:cNvPr id="45" name="Freihand 44">
                  <a:extLst>
                    <a:ext uri="{FF2B5EF4-FFF2-40B4-BE49-F238E27FC236}">
                      <a16:creationId xmlns:a16="http://schemas.microsoft.com/office/drawing/2014/main" id="{0A6ED41D-04B5-4D08-BF08-1700602EBBE8}"/>
                    </a:ext>
                  </a:extLst>
                </p14:cNvPr>
                <p14:cNvContentPartPr/>
                <p14:nvPr/>
              </p14:nvContentPartPr>
              <p14:xfrm>
                <a:off x="8998053" y="1230547"/>
                <a:ext cx="76320" cy="18720"/>
              </p14:xfrm>
            </p:contentPart>
          </mc:Choice>
          <mc:Fallback xmlns="">
            <p:pic>
              <p:nvPicPr>
                <p:cNvPr id="45" name="Freihand 44">
                  <a:extLst>
                    <a:ext uri="{FF2B5EF4-FFF2-40B4-BE49-F238E27FC236}">
                      <a16:creationId xmlns:a16="http://schemas.microsoft.com/office/drawing/2014/main" id="{0A6ED41D-04B5-4D08-BF08-1700602EBBE8}"/>
                    </a:ext>
                  </a:extLst>
                </p:cNvPr>
                <p:cNvPicPr/>
                <p:nvPr/>
              </p:nvPicPr>
              <p:blipFill>
                <a:blip r:embed="rId284"/>
                <a:stretch>
                  <a:fillRect/>
                </a:stretch>
              </p:blipFill>
              <p:spPr>
                <a:xfrm>
                  <a:off x="8993733" y="1226227"/>
                  <a:ext cx="84960" cy="27360"/>
                </a:xfrm>
                <a:prstGeom prst="rect">
                  <a:avLst/>
                </a:prstGeom>
              </p:spPr>
            </p:pic>
          </mc:Fallback>
        </mc:AlternateContent>
        <mc:AlternateContent xmlns:mc="http://schemas.openxmlformats.org/markup-compatibility/2006" xmlns:p14="http://schemas.microsoft.com/office/powerpoint/2010/main">
          <mc:Choice Requires="p14">
            <p:contentPart p14:bwMode="auto" r:id="rId285">
              <p14:nvContentPartPr>
                <p14:cNvPr id="46" name="Freihand 45">
                  <a:extLst>
                    <a:ext uri="{FF2B5EF4-FFF2-40B4-BE49-F238E27FC236}">
                      <a16:creationId xmlns:a16="http://schemas.microsoft.com/office/drawing/2014/main" id="{74D66E3B-4144-4DB2-AEF5-8A1F4CA03B0D}"/>
                    </a:ext>
                  </a:extLst>
                </p14:cNvPr>
                <p14:cNvContentPartPr/>
                <p14:nvPr/>
              </p14:nvContentPartPr>
              <p14:xfrm>
                <a:off x="8695653" y="1507747"/>
                <a:ext cx="68400" cy="142560"/>
              </p14:xfrm>
            </p:contentPart>
          </mc:Choice>
          <mc:Fallback xmlns="">
            <p:pic>
              <p:nvPicPr>
                <p:cNvPr id="46" name="Freihand 45">
                  <a:extLst>
                    <a:ext uri="{FF2B5EF4-FFF2-40B4-BE49-F238E27FC236}">
                      <a16:creationId xmlns:a16="http://schemas.microsoft.com/office/drawing/2014/main" id="{74D66E3B-4144-4DB2-AEF5-8A1F4CA03B0D}"/>
                    </a:ext>
                  </a:extLst>
                </p:cNvPr>
                <p:cNvPicPr/>
                <p:nvPr/>
              </p:nvPicPr>
              <p:blipFill>
                <a:blip r:embed="rId286"/>
                <a:stretch>
                  <a:fillRect/>
                </a:stretch>
              </p:blipFill>
              <p:spPr>
                <a:xfrm>
                  <a:off x="8691333" y="1503427"/>
                  <a:ext cx="77040" cy="151200"/>
                </a:xfrm>
                <a:prstGeom prst="rect">
                  <a:avLst/>
                </a:prstGeom>
              </p:spPr>
            </p:pic>
          </mc:Fallback>
        </mc:AlternateContent>
        <mc:AlternateContent xmlns:mc="http://schemas.openxmlformats.org/markup-compatibility/2006" xmlns:p14="http://schemas.microsoft.com/office/powerpoint/2010/main">
          <mc:Choice Requires="p14">
            <p:contentPart p14:bwMode="auto" r:id="rId287">
              <p14:nvContentPartPr>
                <p14:cNvPr id="47" name="Freihand 46">
                  <a:extLst>
                    <a:ext uri="{FF2B5EF4-FFF2-40B4-BE49-F238E27FC236}">
                      <a16:creationId xmlns:a16="http://schemas.microsoft.com/office/drawing/2014/main" id="{FD50801E-AD39-4A76-A978-2E646964BFFE}"/>
                    </a:ext>
                  </a:extLst>
                </p14:cNvPr>
                <p14:cNvContentPartPr/>
                <p14:nvPr/>
              </p14:nvContentPartPr>
              <p14:xfrm>
                <a:off x="8708613" y="1549507"/>
                <a:ext cx="60480" cy="61200"/>
              </p14:xfrm>
            </p:contentPart>
          </mc:Choice>
          <mc:Fallback xmlns="">
            <p:pic>
              <p:nvPicPr>
                <p:cNvPr id="47" name="Freihand 46">
                  <a:extLst>
                    <a:ext uri="{FF2B5EF4-FFF2-40B4-BE49-F238E27FC236}">
                      <a16:creationId xmlns:a16="http://schemas.microsoft.com/office/drawing/2014/main" id="{FD50801E-AD39-4A76-A978-2E646964BFFE}"/>
                    </a:ext>
                  </a:extLst>
                </p:cNvPr>
                <p:cNvPicPr/>
                <p:nvPr/>
              </p:nvPicPr>
              <p:blipFill>
                <a:blip r:embed="rId288"/>
                <a:stretch>
                  <a:fillRect/>
                </a:stretch>
              </p:blipFill>
              <p:spPr>
                <a:xfrm>
                  <a:off x="8704293" y="1545187"/>
                  <a:ext cx="69120" cy="69840"/>
                </a:xfrm>
                <a:prstGeom prst="rect">
                  <a:avLst/>
                </a:prstGeom>
              </p:spPr>
            </p:pic>
          </mc:Fallback>
        </mc:AlternateContent>
        <mc:AlternateContent xmlns:mc="http://schemas.openxmlformats.org/markup-compatibility/2006" xmlns:p14="http://schemas.microsoft.com/office/powerpoint/2010/main">
          <mc:Choice Requires="p14">
            <p:contentPart p14:bwMode="auto" r:id="rId289">
              <p14:nvContentPartPr>
                <p14:cNvPr id="48" name="Freihand 47">
                  <a:extLst>
                    <a:ext uri="{FF2B5EF4-FFF2-40B4-BE49-F238E27FC236}">
                      <a16:creationId xmlns:a16="http://schemas.microsoft.com/office/drawing/2014/main" id="{215C86E3-3BE4-407C-8DC6-41675968E1E0}"/>
                    </a:ext>
                  </a:extLst>
                </p14:cNvPr>
                <p14:cNvContentPartPr/>
                <p14:nvPr/>
              </p14:nvContentPartPr>
              <p14:xfrm>
                <a:off x="8826333" y="1513867"/>
                <a:ext cx="250200" cy="173520"/>
              </p14:xfrm>
            </p:contentPart>
          </mc:Choice>
          <mc:Fallback xmlns="">
            <p:pic>
              <p:nvPicPr>
                <p:cNvPr id="48" name="Freihand 47">
                  <a:extLst>
                    <a:ext uri="{FF2B5EF4-FFF2-40B4-BE49-F238E27FC236}">
                      <a16:creationId xmlns:a16="http://schemas.microsoft.com/office/drawing/2014/main" id="{215C86E3-3BE4-407C-8DC6-41675968E1E0}"/>
                    </a:ext>
                  </a:extLst>
                </p:cNvPr>
                <p:cNvPicPr/>
                <p:nvPr/>
              </p:nvPicPr>
              <p:blipFill>
                <a:blip r:embed="rId290"/>
                <a:stretch>
                  <a:fillRect/>
                </a:stretch>
              </p:blipFill>
              <p:spPr>
                <a:xfrm>
                  <a:off x="8822013" y="1509547"/>
                  <a:ext cx="258840" cy="182160"/>
                </a:xfrm>
                <a:prstGeom prst="rect">
                  <a:avLst/>
                </a:prstGeom>
              </p:spPr>
            </p:pic>
          </mc:Fallback>
        </mc:AlternateContent>
        <mc:AlternateContent xmlns:mc="http://schemas.openxmlformats.org/markup-compatibility/2006" xmlns:p14="http://schemas.microsoft.com/office/powerpoint/2010/main">
          <mc:Choice Requires="p14">
            <p:contentPart p14:bwMode="auto" r:id="rId291">
              <p14:nvContentPartPr>
                <p14:cNvPr id="49" name="Freihand 48">
                  <a:extLst>
                    <a:ext uri="{FF2B5EF4-FFF2-40B4-BE49-F238E27FC236}">
                      <a16:creationId xmlns:a16="http://schemas.microsoft.com/office/drawing/2014/main" id="{CD7756CB-3A57-454B-BD52-63E2BBADFB62}"/>
                    </a:ext>
                  </a:extLst>
                </p14:cNvPr>
                <p14:cNvContentPartPr/>
                <p14:nvPr/>
              </p14:nvContentPartPr>
              <p14:xfrm>
                <a:off x="8993733" y="1559587"/>
                <a:ext cx="101880" cy="23760"/>
              </p14:xfrm>
            </p:contentPart>
          </mc:Choice>
          <mc:Fallback xmlns="">
            <p:pic>
              <p:nvPicPr>
                <p:cNvPr id="49" name="Freihand 48">
                  <a:extLst>
                    <a:ext uri="{FF2B5EF4-FFF2-40B4-BE49-F238E27FC236}">
                      <a16:creationId xmlns:a16="http://schemas.microsoft.com/office/drawing/2014/main" id="{CD7756CB-3A57-454B-BD52-63E2BBADFB62}"/>
                    </a:ext>
                  </a:extLst>
                </p:cNvPr>
                <p:cNvPicPr/>
                <p:nvPr/>
              </p:nvPicPr>
              <p:blipFill>
                <a:blip r:embed="rId292"/>
                <a:stretch>
                  <a:fillRect/>
                </a:stretch>
              </p:blipFill>
              <p:spPr>
                <a:xfrm>
                  <a:off x="8989413" y="1555267"/>
                  <a:ext cx="110520" cy="32400"/>
                </a:xfrm>
                <a:prstGeom prst="rect">
                  <a:avLst/>
                </a:prstGeom>
              </p:spPr>
            </p:pic>
          </mc:Fallback>
        </mc:AlternateContent>
        <mc:AlternateContent xmlns:mc="http://schemas.openxmlformats.org/markup-compatibility/2006" xmlns:p14="http://schemas.microsoft.com/office/powerpoint/2010/main">
          <mc:Choice Requires="p14">
            <p:contentPart p14:bwMode="auto" r:id="rId293">
              <p14:nvContentPartPr>
                <p14:cNvPr id="52" name="Freihand 51">
                  <a:extLst>
                    <a:ext uri="{FF2B5EF4-FFF2-40B4-BE49-F238E27FC236}">
                      <a16:creationId xmlns:a16="http://schemas.microsoft.com/office/drawing/2014/main" id="{7A3664C7-C140-423A-8590-AD0D1B40C6FD}"/>
                    </a:ext>
                  </a:extLst>
                </p14:cNvPr>
                <p14:cNvContentPartPr/>
                <p14:nvPr/>
              </p14:nvContentPartPr>
              <p14:xfrm>
                <a:off x="9253293" y="1437907"/>
                <a:ext cx="101520" cy="113040"/>
              </p14:xfrm>
            </p:contentPart>
          </mc:Choice>
          <mc:Fallback xmlns="">
            <p:pic>
              <p:nvPicPr>
                <p:cNvPr id="52" name="Freihand 51">
                  <a:extLst>
                    <a:ext uri="{FF2B5EF4-FFF2-40B4-BE49-F238E27FC236}">
                      <a16:creationId xmlns:a16="http://schemas.microsoft.com/office/drawing/2014/main" id="{7A3664C7-C140-423A-8590-AD0D1B40C6FD}"/>
                    </a:ext>
                  </a:extLst>
                </p:cNvPr>
                <p:cNvPicPr/>
                <p:nvPr/>
              </p:nvPicPr>
              <p:blipFill>
                <a:blip r:embed="rId294"/>
                <a:stretch>
                  <a:fillRect/>
                </a:stretch>
              </p:blipFill>
              <p:spPr>
                <a:xfrm>
                  <a:off x="9248973" y="1433587"/>
                  <a:ext cx="110160" cy="121680"/>
                </a:xfrm>
                <a:prstGeom prst="rect">
                  <a:avLst/>
                </a:prstGeom>
              </p:spPr>
            </p:pic>
          </mc:Fallback>
        </mc:AlternateContent>
        <mc:AlternateContent xmlns:mc="http://schemas.openxmlformats.org/markup-compatibility/2006" xmlns:p14="http://schemas.microsoft.com/office/powerpoint/2010/main">
          <mc:Choice Requires="p14">
            <p:contentPart p14:bwMode="auto" r:id="rId295">
              <p14:nvContentPartPr>
                <p14:cNvPr id="53" name="Freihand 52">
                  <a:extLst>
                    <a:ext uri="{FF2B5EF4-FFF2-40B4-BE49-F238E27FC236}">
                      <a16:creationId xmlns:a16="http://schemas.microsoft.com/office/drawing/2014/main" id="{E297031F-73D6-411B-A85C-D97853EF00BC}"/>
                    </a:ext>
                  </a:extLst>
                </p14:cNvPr>
                <p14:cNvContentPartPr/>
                <p14:nvPr/>
              </p14:nvContentPartPr>
              <p14:xfrm>
                <a:off x="9303693" y="1478227"/>
                <a:ext cx="47160" cy="133560"/>
              </p14:xfrm>
            </p:contentPart>
          </mc:Choice>
          <mc:Fallback xmlns="">
            <p:pic>
              <p:nvPicPr>
                <p:cNvPr id="53" name="Freihand 52">
                  <a:extLst>
                    <a:ext uri="{FF2B5EF4-FFF2-40B4-BE49-F238E27FC236}">
                      <a16:creationId xmlns:a16="http://schemas.microsoft.com/office/drawing/2014/main" id="{E297031F-73D6-411B-A85C-D97853EF00BC}"/>
                    </a:ext>
                  </a:extLst>
                </p:cNvPr>
                <p:cNvPicPr/>
                <p:nvPr/>
              </p:nvPicPr>
              <p:blipFill>
                <a:blip r:embed="rId296"/>
                <a:stretch>
                  <a:fillRect/>
                </a:stretch>
              </p:blipFill>
              <p:spPr>
                <a:xfrm>
                  <a:off x="9299373" y="1473907"/>
                  <a:ext cx="55800" cy="142200"/>
                </a:xfrm>
                <a:prstGeom prst="rect">
                  <a:avLst/>
                </a:prstGeom>
              </p:spPr>
            </p:pic>
          </mc:Fallback>
        </mc:AlternateContent>
        <mc:AlternateContent xmlns:mc="http://schemas.openxmlformats.org/markup-compatibility/2006" xmlns:p14="http://schemas.microsoft.com/office/powerpoint/2010/main">
          <mc:Choice Requires="p14">
            <p:contentPart p14:bwMode="auto" r:id="rId297">
              <p14:nvContentPartPr>
                <p14:cNvPr id="54" name="Freihand 53">
                  <a:extLst>
                    <a:ext uri="{FF2B5EF4-FFF2-40B4-BE49-F238E27FC236}">
                      <a16:creationId xmlns:a16="http://schemas.microsoft.com/office/drawing/2014/main" id="{A9596DCF-8C84-4968-A9D6-9B641ADA60A0}"/>
                    </a:ext>
                  </a:extLst>
                </p14:cNvPr>
                <p14:cNvContentPartPr/>
                <p14:nvPr/>
              </p14:nvContentPartPr>
              <p14:xfrm>
                <a:off x="8750013" y="1885747"/>
                <a:ext cx="115560" cy="193680"/>
              </p14:xfrm>
            </p:contentPart>
          </mc:Choice>
          <mc:Fallback xmlns="">
            <p:pic>
              <p:nvPicPr>
                <p:cNvPr id="54" name="Freihand 53">
                  <a:extLst>
                    <a:ext uri="{FF2B5EF4-FFF2-40B4-BE49-F238E27FC236}">
                      <a16:creationId xmlns:a16="http://schemas.microsoft.com/office/drawing/2014/main" id="{A9596DCF-8C84-4968-A9D6-9B641ADA60A0}"/>
                    </a:ext>
                  </a:extLst>
                </p:cNvPr>
                <p:cNvPicPr/>
                <p:nvPr/>
              </p:nvPicPr>
              <p:blipFill>
                <a:blip r:embed="rId298"/>
                <a:stretch>
                  <a:fillRect/>
                </a:stretch>
              </p:blipFill>
              <p:spPr>
                <a:xfrm>
                  <a:off x="8745693" y="1881427"/>
                  <a:ext cx="124200" cy="202320"/>
                </a:xfrm>
                <a:prstGeom prst="rect">
                  <a:avLst/>
                </a:prstGeom>
              </p:spPr>
            </p:pic>
          </mc:Fallback>
        </mc:AlternateContent>
        <mc:AlternateContent xmlns:mc="http://schemas.openxmlformats.org/markup-compatibility/2006" xmlns:p14="http://schemas.microsoft.com/office/powerpoint/2010/main">
          <mc:Choice Requires="p14">
            <p:contentPart p14:bwMode="auto" r:id="rId299">
              <p14:nvContentPartPr>
                <p14:cNvPr id="55" name="Freihand 54">
                  <a:extLst>
                    <a:ext uri="{FF2B5EF4-FFF2-40B4-BE49-F238E27FC236}">
                      <a16:creationId xmlns:a16="http://schemas.microsoft.com/office/drawing/2014/main" id="{A3AE0274-0DA6-48DE-9660-BB5CE2A79685}"/>
                    </a:ext>
                  </a:extLst>
                </p14:cNvPr>
                <p14:cNvContentPartPr/>
                <p14:nvPr/>
              </p14:nvContentPartPr>
              <p14:xfrm>
                <a:off x="8747133" y="1915627"/>
                <a:ext cx="107640" cy="83520"/>
              </p14:xfrm>
            </p:contentPart>
          </mc:Choice>
          <mc:Fallback xmlns="">
            <p:pic>
              <p:nvPicPr>
                <p:cNvPr id="55" name="Freihand 54">
                  <a:extLst>
                    <a:ext uri="{FF2B5EF4-FFF2-40B4-BE49-F238E27FC236}">
                      <a16:creationId xmlns:a16="http://schemas.microsoft.com/office/drawing/2014/main" id="{A3AE0274-0DA6-48DE-9660-BB5CE2A79685}"/>
                    </a:ext>
                  </a:extLst>
                </p:cNvPr>
                <p:cNvPicPr/>
                <p:nvPr/>
              </p:nvPicPr>
              <p:blipFill>
                <a:blip r:embed="rId300"/>
                <a:stretch>
                  <a:fillRect/>
                </a:stretch>
              </p:blipFill>
              <p:spPr>
                <a:xfrm>
                  <a:off x="8742813" y="1911307"/>
                  <a:ext cx="116280" cy="92160"/>
                </a:xfrm>
                <a:prstGeom prst="rect">
                  <a:avLst/>
                </a:prstGeom>
              </p:spPr>
            </p:pic>
          </mc:Fallback>
        </mc:AlternateContent>
        <mc:AlternateContent xmlns:mc="http://schemas.openxmlformats.org/markup-compatibility/2006" xmlns:p14="http://schemas.microsoft.com/office/powerpoint/2010/main">
          <mc:Choice Requires="p14">
            <p:contentPart p14:bwMode="auto" r:id="rId301">
              <p14:nvContentPartPr>
                <p14:cNvPr id="56" name="Freihand 55">
                  <a:extLst>
                    <a:ext uri="{FF2B5EF4-FFF2-40B4-BE49-F238E27FC236}">
                      <a16:creationId xmlns:a16="http://schemas.microsoft.com/office/drawing/2014/main" id="{E5D2BE6E-5664-4BE9-894B-81BD3461B50D}"/>
                    </a:ext>
                  </a:extLst>
                </p14:cNvPr>
                <p14:cNvContentPartPr/>
                <p14:nvPr/>
              </p14:nvContentPartPr>
              <p14:xfrm>
                <a:off x="8893293" y="1895467"/>
                <a:ext cx="221400" cy="204840"/>
              </p14:xfrm>
            </p:contentPart>
          </mc:Choice>
          <mc:Fallback xmlns="">
            <p:pic>
              <p:nvPicPr>
                <p:cNvPr id="56" name="Freihand 55">
                  <a:extLst>
                    <a:ext uri="{FF2B5EF4-FFF2-40B4-BE49-F238E27FC236}">
                      <a16:creationId xmlns:a16="http://schemas.microsoft.com/office/drawing/2014/main" id="{E5D2BE6E-5664-4BE9-894B-81BD3461B50D}"/>
                    </a:ext>
                  </a:extLst>
                </p:cNvPr>
                <p:cNvPicPr/>
                <p:nvPr/>
              </p:nvPicPr>
              <p:blipFill>
                <a:blip r:embed="rId302"/>
                <a:stretch>
                  <a:fillRect/>
                </a:stretch>
              </p:blipFill>
              <p:spPr>
                <a:xfrm>
                  <a:off x="8888973" y="1891147"/>
                  <a:ext cx="230040" cy="213480"/>
                </a:xfrm>
                <a:prstGeom prst="rect">
                  <a:avLst/>
                </a:prstGeom>
              </p:spPr>
            </p:pic>
          </mc:Fallback>
        </mc:AlternateContent>
        <mc:AlternateContent xmlns:mc="http://schemas.openxmlformats.org/markup-compatibility/2006" xmlns:p14="http://schemas.microsoft.com/office/powerpoint/2010/main">
          <mc:Choice Requires="p14">
            <p:contentPart p14:bwMode="auto" r:id="rId303">
              <p14:nvContentPartPr>
                <p14:cNvPr id="57" name="Freihand 56">
                  <a:extLst>
                    <a:ext uri="{FF2B5EF4-FFF2-40B4-BE49-F238E27FC236}">
                      <a16:creationId xmlns:a16="http://schemas.microsoft.com/office/drawing/2014/main" id="{AFFE871D-2BC5-4199-8B47-A229F3AA2D22}"/>
                    </a:ext>
                  </a:extLst>
                </p14:cNvPr>
                <p14:cNvContentPartPr/>
                <p14:nvPr/>
              </p14:nvContentPartPr>
              <p14:xfrm>
                <a:off x="9043773" y="1953787"/>
                <a:ext cx="108000" cy="16560"/>
              </p14:xfrm>
            </p:contentPart>
          </mc:Choice>
          <mc:Fallback xmlns="">
            <p:pic>
              <p:nvPicPr>
                <p:cNvPr id="57" name="Freihand 56">
                  <a:extLst>
                    <a:ext uri="{FF2B5EF4-FFF2-40B4-BE49-F238E27FC236}">
                      <a16:creationId xmlns:a16="http://schemas.microsoft.com/office/drawing/2014/main" id="{AFFE871D-2BC5-4199-8B47-A229F3AA2D22}"/>
                    </a:ext>
                  </a:extLst>
                </p:cNvPr>
                <p:cNvPicPr/>
                <p:nvPr/>
              </p:nvPicPr>
              <p:blipFill>
                <a:blip r:embed="rId304"/>
                <a:stretch>
                  <a:fillRect/>
                </a:stretch>
              </p:blipFill>
              <p:spPr>
                <a:xfrm>
                  <a:off x="9039453" y="1949467"/>
                  <a:ext cx="116640" cy="25200"/>
                </a:xfrm>
                <a:prstGeom prst="rect">
                  <a:avLst/>
                </a:prstGeom>
              </p:spPr>
            </p:pic>
          </mc:Fallback>
        </mc:AlternateContent>
        <mc:AlternateContent xmlns:mc="http://schemas.openxmlformats.org/markup-compatibility/2006" xmlns:p14="http://schemas.microsoft.com/office/powerpoint/2010/main">
          <mc:Choice Requires="p14">
            <p:contentPart p14:bwMode="auto" r:id="rId305">
              <p14:nvContentPartPr>
                <p14:cNvPr id="58" name="Freihand 57">
                  <a:extLst>
                    <a:ext uri="{FF2B5EF4-FFF2-40B4-BE49-F238E27FC236}">
                      <a16:creationId xmlns:a16="http://schemas.microsoft.com/office/drawing/2014/main" id="{6A041508-A029-4CA0-B13D-6020B22520E6}"/>
                    </a:ext>
                  </a:extLst>
                </p14:cNvPr>
                <p14:cNvContentPartPr/>
                <p14:nvPr/>
              </p14:nvContentPartPr>
              <p14:xfrm>
                <a:off x="9260853" y="1747867"/>
                <a:ext cx="146160" cy="200520"/>
              </p14:xfrm>
            </p:contentPart>
          </mc:Choice>
          <mc:Fallback xmlns="">
            <p:pic>
              <p:nvPicPr>
                <p:cNvPr id="58" name="Freihand 57">
                  <a:extLst>
                    <a:ext uri="{FF2B5EF4-FFF2-40B4-BE49-F238E27FC236}">
                      <a16:creationId xmlns:a16="http://schemas.microsoft.com/office/drawing/2014/main" id="{6A041508-A029-4CA0-B13D-6020B22520E6}"/>
                    </a:ext>
                  </a:extLst>
                </p:cNvPr>
                <p:cNvPicPr/>
                <p:nvPr/>
              </p:nvPicPr>
              <p:blipFill>
                <a:blip r:embed="rId306"/>
                <a:stretch>
                  <a:fillRect/>
                </a:stretch>
              </p:blipFill>
              <p:spPr>
                <a:xfrm>
                  <a:off x="9256533" y="1743547"/>
                  <a:ext cx="154800" cy="209160"/>
                </a:xfrm>
                <a:prstGeom prst="rect">
                  <a:avLst/>
                </a:prstGeom>
              </p:spPr>
            </p:pic>
          </mc:Fallback>
        </mc:AlternateContent>
        <mc:AlternateContent xmlns:mc="http://schemas.openxmlformats.org/markup-compatibility/2006" xmlns:p14="http://schemas.microsoft.com/office/powerpoint/2010/main">
          <mc:Choice Requires="p14">
            <p:contentPart p14:bwMode="auto" r:id="rId307">
              <p14:nvContentPartPr>
                <p14:cNvPr id="59" name="Freihand 58">
                  <a:extLst>
                    <a:ext uri="{FF2B5EF4-FFF2-40B4-BE49-F238E27FC236}">
                      <a16:creationId xmlns:a16="http://schemas.microsoft.com/office/drawing/2014/main" id="{39F4226B-1DDF-422B-A18D-708A1A67C1EC}"/>
                    </a:ext>
                  </a:extLst>
                </p14:cNvPr>
                <p14:cNvContentPartPr/>
                <p14:nvPr/>
              </p14:nvContentPartPr>
              <p14:xfrm>
                <a:off x="9293253" y="1849027"/>
                <a:ext cx="125280" cy="4320"/>
              </p14:xfrm>
            </p:contentPart>
          </mc:Choice>
          <mc:Fallback xmlns="">
            <p:pic>
              <p:nvPicPr>
                <p:cNvPr id="59" name="Freihand 58">
                  <a:extLst>
                    <a:ext uri="{FF2B5EF4-FFF2-40B4-BE49-F238E27FC236}">
                      <a16:creationId xmlns:a16="http://schemas.microsoft.com/office/drawing/2014/main" id="{39F4226B-1DDF-422B-A18D-708A1A67C1EC}"/>
                    </a:ext>
                  </a:extLst>
                </p:cNvPr>
                <p:cNvPicPr/>
                <p:nvPr/>
              </p:nvPicPr>
              <p:blipFill>
                <a:blip r:embed="rId308"/>
                <a:stretch>
                  <a:fillRect/>
                </a:stretch>
              </p:blipFill>
              <p:spPr>
                <a:xfrm>
                  <a:off x="9288933" y="1844707"/>
                  <a:ext cx="133920" cy="12960"/>
                </a:xfrm>
                <a:prstGeom prst="rect">
                  <a:avLst/>
                </a:prstGeom>
              </p:spPr>
            </p:pic>
          </mc:Fallback>
        </mc:AlternateContent>
        <mc:AlternateContent xmlns:mc="http://schemas.openxmlformats.org/markup-compatibility/2006" xmlns:p14="http://schemas.microsoft.com/office/powerpoint/2010/main">
          <mc:Choice Requires="p14">
            <p:contentPart p14:bwMode="auto" r:id="rId309">
              <p14:nvContentPartPr>
                <p14:cNvPr id="60" name="Freihand 59">
                  <a:extLst>
                    <a:ext uri="{FF2B5EF4-FFF2-40B4-BE49-F238E27FC236}">
                      <a16:creationId xmlns:a16="http://schemas.microsoft.com/office/drawing/2014/main" id="{4BEE2A91-CD55-49A3-BA92-7FBED20EAC1F}"/>
                    </a:ext>
                  </a:extLst>
                </p14:cNvPr>
                <p14:cNvContentPartPr/>
                <p14:nvPr/>
              </p14:nvContentPartPr>
              <p14:xfrm>
                <a:off x="8764773" y="2239267"/>
                <a:ext cx="150120" cy="198000"/>
              </p14:xfrm>
            </p:contentPart>
          </mc:Choice>
          <mc:Fallback xmlns="">
            <p:pic>
              <p:nvPicPr>
                <p:cNvPr id="60" name="Freihand 59">
                  <a:extLst>
                    <a:ext uri="{FF2B5EF4-FFF2-40B4-BE49-F238E27FC236}">
                      <a16:creationId xmlns:a16="http://schemas.microsoft.com/office/drawing/2014/main" id="{4BEE2A91-CD55-49A3-BA92-7FBED20EAC1F}"/>
                    </a:ext>
                  </a:extLst>
                </p:cNvPr>
                <p:cNvPicPr/>
                <p:nvPr/>
              </p:nvPicPr>
              <p:blipFill>
                <a:blip r:embed="rId310"/>
                <a:stretch>
                  <a:fillRect/>
                </a:stretch>
              </p:blipFill>
              <p:spPr>
                <a:xfrm>
                  <a:off x="8760453" y="2234947"/>
                  <a:ext cx="158760" cy="206640"/>
                </a:xfrm>
                <a:prstGeom prst="rect">
                  <a:avLst/>
                </a:prstGeom>
              </p:spPr>
            </p:pic>
          </mc:Fallback>
        </mc:AlternateContent>
        <mc:AlternateContent xmlns:mc="http://schemas.openxmlformats.org/markup-compatibility/2006" xmlns:p14="http://schemas.microsoft.com/office/powerpoint/2010/main">
          <mc:Choice Requires="p14">
            <p:contentPart p14:bwMode="auto" r:id="rId311">
              <p14:nvContentPartPr>
                <p14:cNvPr id="61" name="Freihand 60">
                  <a:extLst>
                    <a:ext uri="{FF2B5EF4-FFF2-40B4-BE49-F238E27FC236}">
                      <a16:creationId xmlns:a16="http://schemas.microsoft.com/office/drawing/2014/main" id="{8C70B3C3-3D7C-461A-BAAC-F56582320D5D}"/>
                    </a:ext>
                  </a:extLst>
                </p14:cNvPr>
                <p14:cNvContentPartPr/>
                <p14:nvPr/>
              </p14:nvContentPartPr>
              <p14:xfrm>
                <a:off x="8931813" y="2326747"/>
                <a:ext cx="103680" cy="139320"/>
              </p14:xfrm>
            </p:contentPart>
          </mc:Choice>
          <mc:Fallback xmlns="">
            <p:pic>
              <p:nvPicPr>
                <p:cNvPr id="61" name="Freihand 60">
                  <a:extLst>
                    <a:ext uri="{FF2B5EF4-FFF2-40B4-BE49-F238E27FC236}">
                      <a16:creationId xmlns:a16="http://schemas.microsoft.com/office/drawing/2014/main" id="{8C70B3C3-3D7C-461A-BAAC-F56582320D5D}"/>
                    </a:ext>
                  </a:extLst>
                </p:cNvPr>
                <p:cNvPicPr/>
                <p:nvPr/>
              </p:nvPicPr>
              <p:blipFill>
                <a:blip r:embed="rId312"/>
                <a:stretch>
                  <a:fillRect/>
                </a:stretch>
              </p:blipFill>
              <p:spPr>
                <a:xfrm>
                  <a:off x="8927493" y="2322427"/>
                  <a:ext cx="112320" cy="147960"/>
                </a:xfrm>
                <a:prstGeom prst="rect">
                  <a:avLst/>
                </a:prstGeom>
              </p:spPr>
            </p:pic>
          </mc:Fallback>
        </mc:AlternateContent>
        <mc:AlternateContent xmlns:mc="http://schemas.openxmlformats.org/markup-compatibility/2006" xmlns:p14="http://schemas.microsoft.com/office/powerpoint/2010/main">
          <mc:Choice Requires="p14">
            <p:contentPart p14:bwMode="auto" r:id="rId313">
              <p14:nvContentPartPr>
                <p14:cNvPr id="62" name="Freihand 61">
                  <a:extLst>
                    <a:ext uri="{FF2B5EF4-FFF2-40B4-BE49-F238E27FC236}">
                      <a16:creationId xmlns:a16="http://schemas.microsoft.com/office/drawing/2014/main" id="{A2384B0B-52E3-4FE9-B5FD-63ECE2471C0B}"/>
                    </a:ext>
                  </a:extLst>
                </p14:cNvPr>
                <p14:cNvContentPartPr/>
                <p14:nvPr/>
              </p14:nvContentPartPr>
              <p14:xfrm>
                <a:off x="9096693" y="2245387"/>
                <a:ext cx="136080" cy="87480"/>
              </p14:xfrm>
            </p:contentPart>
          </mc:Choice>
          <mc:Fallback xmlns="">
            <p:pic>
              <p:nvPicPr>
                <p:cNvPr id="62" name="Freihand 61">
                  <a:extLst>
                    <a:ext uri="{FF2B5EF4-FFF2-40B4-BE49-F238E27FC236}">
                      <a16:creationId xmlns:a16="http://schemas.microsoft.com/office/drawing/2014/main" id="{A2384B0B-52E3-4FE9-B5FD-63ECE2471C0B}"/>
                    </a:ext>
                  </a:extLst>
                </p:cNvPr>
                <p:cNvPicPr/>
                <p:nvPr/>
              </p:nvPicPr>
              <p:blipFill>
                <a:blip r:embed="rId314"/>
                <a:stretch>
                  <a:fillRect/>
                </a:stretch>
              </p:blipFill>
              <p:spPr>
                <a:xfrm>
                  <a:off x="9092373" y="2241067"/>
                  <a:ext cx="144720" cy="96120"/>
                </a:xfrm>
                <a:prstGeom prst="rect">
                  <a:avLst/>
                </a:prstGeom>
              </p:spPr>
            </p:pic>
          </mc:Fallback>
        </mc:AlternateContent>
        <mc:AlternateContent xmlns:mc="http://schemas.openxmlformats.org/markup-compatibility/2006" xmlns:p14="http://schemas.microsoft.com/office/powerpoint/2010/main">
          <mc:Choice Requires="p14">
            <p:contentPart p14:bwMode="auto" r:id="rId315">
              <p14:nvContentPartPr>
                <p14:cNvPr id="63" name="Freihand 62">
                  <a:extLst>
                    <a:ext uri="{FF2B5EF4-FFF2-40B4-BE49-F238E27FC236}">
                      <a16:creationId xmlns:a16="http://schemas.microsoft.com/office/drawing/2014/main" id="{688F52F5-9DE5-4659-9DEB-F1832C096E48}"/>
                    </a:ext>
                  </a:extLst>
                </p14:cNvPr>
                <p14:cNvContentPartPr/>
                <p14:nvPr/>
              </p14:nvContentPartPr>
              <p14:xfrm>
                <a:off x="9317013" y="2140627"/>
                <a:ext cx="207000" cy="209520"/>
              </p14:xfrm>
            </p:contentPart>
          </mc:Choice>
          <mc:Fallback xmlns="">
            <p:pic>
              <p:nvPicPr>
                <p:cNvPr id="63" name="Freihand 62">
                  <a:extLst>
                    <a:ext uri="{FF2B5EF4-FFF2-40B4-BE49-F238E27FC236}">
                      <a16:creationId xmlns:a16="http://schemas.microsoft.com/office/drawing/2014/main" id="{688F52F5-9DE5-4659-9DEB-F1832C096E48}"/>
                    </a:ext>
                  </a:extLst>
                </p:cNvPr>
                <p:cNvPicPr/>
                <p:nvPr/>
              </p:nvPicPr>
              <p:blipFill>
                <a:blip r:embed="rId316"/>
                <a:stretch>
                  <a:fillRect/>
                </a:stretch>
              </p:blipFill>
              <p:spPr>
                <a:xfrm>
                  <a:off x="9312693" y="2136307"/>
                  <a:ext cx="215640" cy="218160"/>
                </a:xfrm>
                <a:prstGeom prst="rect">
                  <a:avLst/>
                </a:prstGeom>
              </p:spPr>
            </p:pic>
          </mc:Fallback>
        </mc:AlternateContent>
        <mc:AlternateContent xmlns:mc="http://schemas.openxmlformats.org/markup-compatibility/2006" xmlns:p14="http://schemas.microsoft.com/office/powerpoint/2010/main">
          <mc:Choice Requires="p14">
            <p:contentPart p14:bwMode="auto" r:id="rId317">
              <p14:nvContentPartPr>
                <p14:cNvPr id="73" name="Freihand 72">
                  <a:extLst>
                    <a:ext uri="{FF2B5EF4-FFF2-40B4-BE49-F238E27FC236}">
                      <a16:creationId xmlns:a16="http://schemas.microsoft.com/office/drawing/2014/main" id="{80C8B1B5-083A-4371-8DD8-0FC1661E2FC6}"/>
                    </a:ext>
                  </a:extLst>
                </p14:cNvPr>
                <p14:cNvContentPartPr/>
                <p14:nvPr/>
              </p14:nvContentPartPr>
              <p14:xfrm>
                <a:off x="9483693" y="1078987"/>
                <a:ext cx="400320" cy="1374120"/>
              </p14:xfrm>
            </p:contentPart>
          </mc:Choice>
          <mc:Fallback xmlns="">
            <p:pic>
              <p:nvPicPr>
                <p:cNvPr id="73" name="Freihand 72">
                  <a:extLst>
                    <a:ext uri="{FF2B5EF4-FFF2-40B4-BE49-F238E27FC236}">
                      <a16:creationId xmlns:a16="http://schemas.microsoft.com/office/drawing/2014/main" id="{80C8B1B5-083A-4371-8DD8-0FC1661E2FC6}"/>
                    </a:ext>
                  </a:extLst>
                </p:cNvPr>
                <p:cNvPicPr/>
                <p:nvPr/>
              </p:nvPicPr>
              <p:blipFill>
                <a:blip r:embed="rId318"/>
                <a:stretch>
                  <a:fillRect/>
                </a:stretch>
              </p:blipFill>
              <p:spPr>
                <a:xfrm>
                  <a:off x="9479373" y="1074667"/>
                  <a:ext cx="408960" cy="1382760"/>
                </a:xfrm>
                <a:prstGeom prst="rect">
                  <a:avLst/>
                </a:prstGeom>
              </p:spPr>
            </p:pic>
          </mc:Fallback>
        </mc:AlternateContent>
        <mc:AlternateContent xmlns:mc="http://schemas.openxmlformats.org/markup-compatibility/2006" xmlns:p14="http://schemas.microsoft.com/office/powerpoint/2010/main">
          <mc:Choice Requires="p14">
            <p:contentPart p14:bwMode="auto" r:id="rId319">
              <p14:nvContentPartPr>
                <p14:cNvPr id="74" name="Freihand 73">
                  <a:extLst>
                    <a:ext uri="{FF2B5EF4-FFF2-40B4-BE49-F238E27FC236}">
                      <a16:creationId xmlns:a16="http://schemas.microsoft.com/office/drawing/2014/main" id="{45513F62-6B47-4648-B27C-D3B7B4C8BE71}"/>
                    </a:ext>
                  </a:extLst>
                </p14:cNvPr>
                <p14:cNvContentPartPr/>
                <p14:nvPr/>
              </p14:nvContentPartPr>
              <p14:xfrm>
                <a:off x="9928293" y="1806907"/>
                <a:ext cx="121320" cy="235440"/>
              </p14:xfrm>
            </p:contentPart>
          </mc:Choice>
          <mc:Fallback xmlns="">
            <p:pic>
              <p:nvPicPr>
                <p:cNvPr id="74" name="Freihand 73">
                  <a:extLst>
                    <a:ext uri="{FF2B5EF4-FFF2-40B4-BE49-F238E27FC236}">
                      <a16:creationId xmlns:a16="http://schemas.microsoft.com/office/drawing/2014/main" id="{45513F62-6B47-4648-B27C-D3B7B4C8BE71}"/>
                    </a:ext>
                  </a:extLst>
                </p:cNvPr>
                <p:cNvPicPr/>
                <p:nvPr/>
              </p:nvPicPr>
              <p:blipFill>
                <a:blip r:embed="rId320"/>
                <a:stretch>
                  <a:fillRect/>
                </a:stretch>
              </p:blipFill>
              <p:spPr>
                <a:xfrm>
                  <a:off x="9923973" y="1802587"/>
                  <a:ext cx="129960" cy="244080"/>
                </a:xfrm>
                <a:prstGeom prst="rect">
                  <a:avLst/>
                </a:prstGeom>
              </p:spPr>
            </p:pic>
          </mc:Fallback>
        </mc:AlternateContent>
        <mc:AlternateContent xmlns:mc="http://schemas.openxmlformats.org/markup-compatibility/2006" xmlns:p14="http://schemas.microsoft.com/office/powerpoint/2010/main">
          <mc:Choice Requires="p14">
            <p:contentPart p14:bwMode="auto" r:id="rId321">
              <p14:nvContentPartPr>
                <p14:cNvPr id="75" name="Freihand 74">
                  <a:extLst>
                    <a:ext uri="{FF2B5EF4-FFF2-40B4-BE49-F238E27FC236}">
                      <a16:creationId xmlns:a16="http://schemas.microsoft.com/office/drawing/2014/main" id="{D5D75523-D33C-427D-A19E-25E73FDDD3FB}"/>
                    </a:ext>
                  </a:extLst>
                </p14:cNvPr>
                <p14:cNvContentPartPr/>
                <p14:nvPr/>
              </p14:nvContentPartPr>
              <p14:xfrm>
                <a:off x="9912813" y="1850827"/>
                <a:ext cx="189720" cy="102960"/>
              </p14:xfrm>
            </p:contentPart>
          </mc:Choice>
          <mc:Fallback xmlns="">
            <p:pic>
              <p:nvPicPr>
                <p:cNvPr id="75" name="Freihand 74">
                  <a:extLst>
                    <a:ext uri="{FF2B5EF4-FFF2-40B4-BE49-F238E27FC236}">
                      <a16:creationId xmlns:a16="http://schemas.microsoft.com/office/drawing/2014/main" id="{D5D75523-D33C-427D-A19E-25E73FDDD3FB}"/>
                    </a:ext>
                  </a:extLst>
                </p:cNvPr>
                <p:cNvPicPr/>
                <p:nvPr/>
              </p:nvPicPr>
              <p:blipFill>
                <a:blip r:embed="rId322"/>
                <a:stretch>
                  <a:fillRect/>
                </a:stretch>
              </p:blipFill>
              <p:spPr>
                <a:xfrm>
                  <a:off x="9908493" y="1846507"/>
                  <a:ext cx="198360" cy="111600"/>
                </a:xfrm>
                <a:prstGeom prst="rect">
                  <a:avLst/>
                </a:prstGeom>
              </p:spPr>
            </p:pic>
          </mc:Fallback>
        </mc:AlternateContent>
        <mc:AlternateContent xmlns:mc="http://schemas.openxmlformats.org/markup-compatibility/2006" xmlns:p14="http://schemas.microsoft.com/office/powerpoint/2010/main">
          <mc:Choice Requires="p14">
            <p:contentPart p14:bwMode="auto" r:id="rId323">
              <p14:nvContentPartPr>
                <p14:cNvPr id="76" name="Freihand 75">
                  <a:extLst>
                    <a:ext uri="{FF2B5EF4-FFF2-40B4-BE49-F238E27FC236}">
                      <a16:creationId xmlns:a16="http://schemas.microsoft.com/office/drawing/2014/main" id="{D885728B-14EA-4081-80F5-5D6E8AEC48A1}"/>
                    </a:ext>
                  </a:extLst>
                </p14:cNvPr>
                <p14:cNvContentPartPr/>
                <p14:nvPr/>
              </p14:nvContentPartPr>
              <p14:xfrm>
                <a:off x="9849813" y="1695667"/>
                <a:ext cx="259920" cy="41760"/>
              </p14:xfrm>
            </p:contentPart>
          </mc:Choice>
          <mc:Fallback xmlns="">
            <p:pic>
              <p:nvPicPr>
                <p:cNvPr id="76" name="Freihand 75">
                  <a:extLst>
                    <a:ext uri="{FF2B5EF4-FFF2-40B4-BE49-F238E27FC236}">
                      <a16:creationId xmlns:a16="http://schemas.microsoft.com/office/drawing/2014/main" id="{D885728B-14EA-4081-80F5-5D6E8AEC48A1}"/>
                    </a:ext>
                  </a:extLst>
                </p:cNvPr>
                <p:cNvPicPr/>
                <p:nvPr/>
              </p:nvPicPr>
              <p:blipFill>
                <a:blip r:embed="rId324"/>
                <a:stretch>
                  <a:fillRect/>
                </a:stretch>
              </p:blipFill>
              <p:spPr>
                <a:xfrm>
                  <a:off x="9845493" y="1691347"/>
                  <a:ext cx="268560" cy="50400"/>
                </a:xfrm>
                <a:prstGeom prst="rect">
                  <a:avLst/>
                </a:prstGeom>
              </p:spPr>
            </p:pic>
          </mc:Fallback>
        </mc:AlternateContent>
        <mc:AlternateContent xmlns:mc="http://schemas.openxmlformats.org/markup-compatibility/2006" xmlns:p14="http://schemas.microsoft.com/office/powerpoint/2010/main">
          <mc:Choice Requires="p14">
            <p:contentPart p14:bwMode="auto" r:id="rId325">
              <p14:nvContentPartPr>
                <p14:cNvPr id="77" name="Freihand 76">
                  <a:extLst>
                    <a:ext uri="{FF2B5EF4-FFF2-40B4-BE49-F238E27FC236}">
                      <a16:creationId xmlns:a16="http://schemas.microsoft.com/office/drawing/2014/main" id="{34ACC3D2-0875-4E05-8409-D3A9270589A2}"/>
                    </a:ext>
                  </a:extLst>
                </p14:cNvPr>
                <p14:cNvContentPartPr/>
                <p14:nvPr/>
              </p14:nvContentPartPr>
              <p14:xfrm>
                <a:off x="10171653" y="1774867"/>
                <a:ext cx="255960" cy="121680"/>
              </p14:xfrm>
            </p:contentPart>
          </mc:Choice>
          <mc:Fallback xmlns="">
            <p:pic>
              <p:nvPicPr>
                <p:cNvPr id="77" name="Freihand 76">
                  <a:extLst>
                    <a:ext uri="{FF2B5EF4-FFF2-40B4-BE49-F238E27FC236}">
                      <a16:creationId xmlns:a16="http://schemas.microsoft.com/office/drawing/2014/main" id="{34ACC3D2-0875-4E05-8409-D3A9270589A2}"/>
                    </a:ext>
                  </a:extLst>
                </p:cNvPr>
                <p:cNvPicPr/>
                <p:nvPr/>
              </p:nvPicPr>
              <p:blipFill>
                <a:blip r:embed="rId326"/>
                <a:stretch>
                  <a:fillRect/>
                </a:stretch>
              </p:blipFill>
              <p:spPr>
                <a:xfrm>
                  <a:off x="10167333" y="1770547"/>
                  <a:ext cx="264600" cy="130320"/>
                </a:xfrm>
                <a:prstGeom prst="rect">
                  <a:avLst/>
                </a:prstGeom>
              </p:spPr>
            </p:pic>
          </mc:Fallback>
        </mc:AlternateContent>
        <mc:AlternateContent xmlns:mc="http://schemas.openxmlformats.org/markup-compatibility/2006" xmlns:p14="http://schemas.microsoft.com/office/powerpoint/2010/main">
          <mc:Choice Requires="p14">
            <p:contentPart p14:bwMode="auto" r:id="rId327">
              <p14:nvContentPartPr>
                <p14:cNvPr id="78" name="Freihand 77">
                  <a:extLst>
                    <a:ext uri="{FF2B5EF4-FFF2-40B4-BE49-F238E27FC236}">
                      <a16:creationId xmlns:a16="http://schemas.microsoft.com/office/drawing/2014/main" id="{86DD0714-2D5F-4067-B316-342E35B820F7}"/>
                    </a:ext>
                  </a:extLst>
                </p14:cNvPr>
                <p14:cNvContentPartPr/>
                <p14:nvPr/>
              </p14:nvContentPartPr>
              <p14:xfrm>
                <a:off x="10474773" y="1601707"/>
                <a:ext cx="51120" cy="119160"/>
              </p14:xfrm>
            </p:contentPart>
          </mc:Choice>
          <mc:Fallback xmlns="">
            <p:pic>
              <p:nvPicPr>
                <p:cNvPr id="78" name="Freihand 77">
                  <a:extLst>
                    <a:ext uri="{FF2B5EF4-FFF2-40B4-BE49-F238E27FC236}">
                      <a16:creationId xmlns:a16="http://schemas.microsoft.com/office/drawing/2014/main" id="{86DD0714-2D5F-4067-B316-342E35B820F7}"/>
                    </a:ext>
                  </a:extLst>
                </p:cNvPr>
                <p:cNvPicPr/>
                <p:nvPr/>
              </p:nvPicPr>
              <p:blipFill>
                <a:blip r:embed="rId328"/>
                <a:stretch>
                  <a:fillRect/>
                </a:stretch>
              </p:blipFill>
              <p:spPr>
                <a:xfrm>
                  <a:off x="10470453" y="1597387"/>
                  <a:ext cx="59760" cy="127800"/>
                </a:xfrm>
                <a:prstGeom prst="rect">
                  <a:avLst/>
                </a:prstGeom>
              </p:spPr>
            </p:pic>
          </mc:Fallback>
        </mc:AlternateContent>
        <mc:AlternateContent xmlns:mc="http://schemas.openxmlformats.org/markup-compatibility/2006" xmlns:p14="http://schemas.microsoft.com/office/powerpoint/2010/main">
          <mc:Choice Requires="p14">
            <p:contentPart p14:bwMode="auto" r:id="rId329">
              <p14:nvContentPartPr>
                <p14:cNvPr id="79" name="Freihand 78">
                  <a:extLst>
                    <a:ext uri="{FF2B5EF4-FFF2-40B4-BE49-F238E27FC236}">
                      <a16:creationId xmlns:a16="http://schemas.microsoft.com/office/drawing/2014/main" id="{F4AC652E-6FA7-4B27-ADEF-A7B2CFCBC3F7}"/>
                    </a:ext>
                  </a:extLst>
                </p14:cNvPr>
                <p14:cNvContentPartPr/>
                <p14:nvPr/>
              </p14:nvContentPartPr>
              <p14:xfrm>
                <a:off x="10481253" y="1751827"/>
                <a:ext cx="129240" cy="52560"/>
              </p14:xfrm>
            </p:contentPart>
          </mc:Choice>
          <mc:Fallback xmlns="">
            <p:pic>
              <p:nvPicPr>
                <p:cNvPr id="79" name="Freihand 78">
                  <a:extLst>
                    <a:ext uri="{FF2B5EF4-FFF2-40B4-BE49-F238E27FC236}">
                      <a16:creationId xmlns:a16="http://schemas.microsoft.com/office/drawing/2014/main" id="{F4AC652E-6FA7-4B27-ADEF-A7B2CFCBC3F7}"/>
                    </a:ext>
                  </a:extLst>
                </p:cNvPr>
                <p:cNvPicPr/>
                <p:nvPr/>
              </p:nvPicPr>
              <p:blipFill>
                <a:blip r:embed="rId330"/>
                <a:stretch>
                  <a:fillRect/>
                </a:stretch>
              </p:blipFill>
              <p:spPr>
                <a:xfrm>
                  <a:off x="10476933" y="1747507"/>
                  <a:ext cx="137880" cy="61200"/>
                </a:xfrm>
                <a:prstGeom prst="rect">
                  <a:avLst/>
                </a:prstGeom>
              </p:spPr>
            </p:pic>
          </mc:Fallback>
        </mc:AlternateContent>
        <mc:AlternateContent xmlns:mc="http://schemas.openxmlformats.org/markup-compatibility/2006" xmlns:p14="http://schemas.microsoft.com/office/powerpoint/2010/main">
          <mc:Choice Requires="p14">
            <p:contentPart p14:bwMode="auto" r:id="rId331">
              <p14:nvContentPartPr>
                <p14:cNvPr id="80" name="Freihand 79">
                  <a:extLst>
                    <a:ext uri="{FF2B5EF4-FFF2-40B4-BE49-F238E27FC236}">
                      <a16:creationId xmlns:a16="http://schemas.microsoft.com/office/drawing/2014/main" id="{34C82B6F-94CD-4AE0-ACF7-0A46BC49385F}"/>
                    </a:ext>
                  </a:extLst>
                </p14:cNvPr>
                <p14:cNvContentPartPr/>
                <p14:nvPr/>
              </p14:nvContentPartPr>
              <p14:xfrm>
                <a:off x="10491333" y="1832107"/>
                <a:ext cx="238320" cy="147240"/>
              </p14:xfrm>
            </p:contentPart>
          </mc:Choice>
          <mc:Fallback xmlns="">
            <p:pic>
              <p:nvPicPr>
                <p:cNvPr id="80" name="Freihand 79">
                  <a:extLst>
                    <a:ext uri="{FF2B5EF4-FFF2-40B4-BE49-F238E27FC236}">
                      <a16:creationId xmlns:a16="http://schemas.microsoft.com/office/drawing/2014/main" id="{34C82B6F-94CD-4AE0-ACF7-0A46BC49385F}"/>
                    </a:ext>
                  </a:extLst>
                </p:cNvPr>
                <p:cNvPicPr/>
                <p:nvPr/>
              </p:nvPicPr>
              <p:blipFill>
                <a:blip r:embed="rId332"/>
                <a:stretch>
                  <a:fillRect/>
                </a:stretch>
              </p:blipFill>
              <p:spPr>
                <a:xfrm>
                  <a:off x="10487013" y="1827787"/>
                  <a:ext cx="246960" cy="155880"/>
                </a:xfrm>
                <a:prstGeom prst="rect">
                  <a:avLst/>
                </a:prstGeom>
              </p:spPr>
            </p:pic>
          </mc:Fallback>
        </mc:AlternateContent>
        <mc:AlternateContent xmlns:mc="http://schemas.openxmlformats.org/markup-compatibility/2006" xmlns:p14="http://schemas.microsoft.com/office/powerpoint/2010/main">
          <mc:Choice Requires="p14">
            <p:contentPart p14:bwMode="auto" r:id="rId333">
              <p14:nvContentPartPr>
                <p14:cNvPr id="81" name="Freihand 80">
                  <a:extLst>
                    <a:ext uri="{FF2B5EF4-FFF2-40B4-BE49-F238E27FC236}">
                      <a16:creationId xmlns:a16="http://schemas.microsoft.com/office/drawing/2014/main" id="{20B600BF-9CE9-420D-A572-35AC4E20A008}"/>
                    </a:ext>
                  </a:extLst>
                </p14:cNvPr>
                <p14:cNvContentPartPr/>
                <p14:nvPr/>
              </p14:nvContentPartPr>
              <p14:xfrm>
                <a:off x="10709853" y="1507387"/>
                <a:ext cx="99360" cy="345240"/>
              </p14:xfrm>
            </p:contentPart>
          </mc:Choice>
          <mc:Fallback xmlns="">
            <p:pic>
              <p:nvPicPr>
                <p:cNvPr id="81" name="Freihand 80">
                  <a:extLst>
                    <a:ext uri="{FF2B5EF4-FFF2-40B4-BE49-F238E27FC236}">
                      <a16:creationId xmlns:a16="http://schemas.microsoft.com/office/drawing/2014/main" id="{20B600BF-9CE9-420D-A572-35AC4E20A008}"/>
                    </a:ext>
                  </a:extLst>
                </p:cNvPr>
                <p:cNvPicPr/>
                <p:nvPr/>
              </p:nvPicPr>
              <p:blipFill>
                <a:blip r:embed="rId334"/>
                <a:stretch>
                  <a:fillRect/>
                </a:stretch>
              </p:blipFill>
              <p:spPr>
                <a:xfrm>
                  <a:off x="10705533" y="1503067"/>
                  <a:ext cx="108000" cy="353880"/>
                </a:xfrm>
                <a:prstGeom prst="rect">
                  <a:avLst/>
                </a:prstGeom>
              </p:spPr>
            </p:pic>
          </mc:Fallback>
        </mc:AlternateContent>
        <mc:AlternateContent xmlns:mc="http://schemas.openxmlformats.org/markup-compatibility/2006" xmlns:p14="http://schemas.microsoft.com/office/powerpoint/2010/main">
          <mc:Choice Requires="p14">
            <p:contentPart p14:bwMode="auto" r:id="rId335">
              <p14:nvContentPartPr>
                <p14:cNvPr id="82" name="Freihand 81">
                  <a:extLst>
                    <a:ext uri="{FF2B5EF4-FFF2-40B4-BE49-F238E27FC236}">
                      <a16:creationId xmlns:a16="http://schemas.microsoft.com/office/drawing/2014/main" id="{77AF7133-B9B2-4B96-B9A5-F427A4BE6D99}"/>
                    </a:ext>
                  </a:extLst>
                </p14:cNvPr>
                <p14:cNvContentPartPr/>
                <p14:nvPr/>
              </p14:nvContentPartPr>
              <p14:xfrm>
                <a:off x="10839093" y="1552027"/>
                <a:ext cx="104040" cy="168480"/>
              </p14:xfrm>
            </p:contentPart>
          </mc:Choice>
          <mc:Fallback xmlns="">
            <p:pic>
              <p:nvPicPr>
                <p:cNvPr id="82" name="Freihand 81">
                  <a:extLst>
                    <a:ext uri="{FF2B5EF4-FFF2-40B4-BE49-F238E27FC236}">
                      <a16:creationId xmlns:a16="http://schemas.microsoft.com/office/drawing/2014/main" id="{77AF7133-B9B2-4B96-B9A5-F427A4BE6D99}"/>
                    </a:ext>
                  </a:extLst>
                </p:cNvPr>
                <p:cNvPicPr/>
                <p:nvPr/>
              </p:nvPicPr>
              <p:blipFill>
                <a:blip r:embed="rId336"/>
                <a:stretch>
                  <a:fillRect/>
                </a:stretch>
              </p:blipFill>
              <p:spPr>
                <a:xfrm>
                  <a:off x="10834773" y="1547707"/>
                  <a:ext cx="112680" cy="177120"/>
                </a:xfrm>
                <a:prstGeom prst="rect">
                  <a:avLst/>
                </a:prstGeom>
              </p:spPr>
            </p:pic>
          </mc:Fallback>
        </mc:AlternateContent>
        <mc:AlternateContent xmlns:mc="http://schemas.openxmlformats.org/markup-compatibility/2006" xmlns:p14="http://schemas.microsoft.com/office/powerpoint/2010/main">
          <mc:Choice Requires="p14">
            <p:contentPart p14:bwMode="auto" r:id="rId337">
              <p14:nvContentPartPr>
                <p14:cNvPr id="83" name="Freihand 82">
                  <a:extLst>
                    <a:ext uri="{FF2B5EF4-FFF2-40B4-BE49-F238E27FC236}">
                      <a16:creationId xmlns:a16="http://schemas.microsoft.com/office/drawing/2014/main" id="{6F5F13A2-24E2-45E0-8869-A18D6E32D56A}"/>
                    </a:ext>
                  </a:extLst>
                </p14:cNvPr>
                <p14:cNvContentPartPr/>
                <p14:nvPr/>
              </p14:nvContentPartPr>
              <p14:xfrm>
                <a:off x="10974813" y="1541947"/>
                <a:ext cx="88920" cy="136080"/>
              </p14:xfrm>
            </p:contentPart>
          </mc:Choice>
          <mc:Fallback xmlns="">
            <p:pic>
              <p:nvPicPr>
                <p:cNvPr id="83" name="Freihand 82">
                  <a:extLst>
                    <a:ext uri="{FF2B5EF4-FFF2-40B4-BE49-F238E27FC236}">
                      <a16:creationId xmlns:a16="http://schemas.microsoft.com/office/drawing/2014/main" id="{6F5F13A2-24E2-45E0-8869-A18D6E32D56A}"/>
                    </a:ext>
                  </a:extLst>
                </p:cNvPr>
                <p:cNvPicPr/>
                <p:nvPr/>
              </p:nvPicPr>
              <p:blipFill>
                <a:blip r:embed="rId338"/>
                <a:stretch>
                  <a:fillRect/>
                </a:stretch>
              </p:blipFill>
              <p:spPr>
                <a:xfrm>
                  <a:off x="10970493" y="1537627"/>
                  <a:ext cx="97560" cy="144720"/>
                </a:xfrm>
                <a:prstGeom prst="rect">
                  <a:avLst/>
                </a:prstGeom>
              </p:spPr>
            </p:pic>
          </mc:Fallback>
        </mc:AlternateContent>
        <mc:AlternateContent xmlns:mc="http://schemas.openxmlformats.org/markup-compatibility/2006" xmlns:p14="http://schemas.microsoft.com/office/powerpoint/2010/main">
          <mc:Choice Requires="p14">
            <p:contentPart p14:bwMode="auto" r:id="rId339">
              <p14:nvContentPartPr>
                <p14:cNvPr id="84" name="Freihand 83">
                  <a:extLst>
                    <a:ext uri="{FF2B5EF4-FFF2-40B4-BE49-F238E27FC236}">
                      <a16:creationId xmlns:a16="http://schemas.microsoft.com/office/drawing/2014/main" id="{646144FE-A887-4C95-AC60-48F17DA1249F}"/>
                    </a:ext>
                  </a:extLst>
                </p14:cNvPr>
                <p14:cNvContentPartPr/>
                <p14:nvPr/>
              </p14:nvContentPartPr>
              <p14:xfrm>
                <a:off x="11082093" y="1462027"/>
                <a:ext cx="83520" cy="192600"/>
              </p14:xfrm>
            </p:contentPart>
          </mc:Choice>
          <mc:Fallback xmlns="">
            <p:pic>
              <p:nvPicPr>
                <p:cNvPr id="84" name="Freihand 83">
                  <a:extLst>
                    <a:ext uri="{FF2B5EF4-FFF2-40B4-BE49-F238E27FC236}">
                      <a16:creationId xmlns:a16="http://schemas.microsoft.com/office/drawing/2014/main" id="{646144FE-A887-4C95-AC60-48F17DA1249F}"/>
                    </a:ext>
                  </a:extLst>
                </p:cNvPr>
                <p:cNvPicPr/>
                <p:nvPr/>
              </p:nvPicPr>
              <p:blipFill>
                <a:blip r:embed="rId340"/>
                <a:stretch>
                  <a:fillRect/>
                </a:stretch>
              </p:blipFill>
              <p:spPr>
                <a:xfrm>
                  <a:off x="11077773" y="1457707"/>
                  <a:ext cx="92160" cy="201240"/>
                </a:xfrm>
                <a:prstGeom prst="rect">
                  <a:avLst/>
                </a:prstGeom>
              </p:spPr>
            </p:pic>
          </mc:Fallback>
        </mc:AlternateContent>
        <mc:AlternateContent xmlns:mc="http://schemas.openxmlformats.org/markup-compatibility/2006" xmlns:p14="http://schemas.microsoft.com/office/powerpoint/2010/main">
          <mc:Choice Requires="p14">
            <p:contentPart p14:bwMode="auto" r:id="rId341">
              <p14:nvContentPartPr>
                <p14:cNvPr id="85" name="Freihand 84">
                  <a:extLst>
                    <a:ext uri="{FF2B5EF4-FFF2-40B4-BE49-F238E27FC236}">
                      <a16:creationId xmlns:a16="http://schemas.microsoft.com/office/drawing/2014/main" id="{F87A0E57-D8DA-47E5-BF11-F584956A78C6}"/>
                    </a:ext>
                  </a:extLst>
                </p14:cNvPr>
                <p14:cNvContentPartPr/>
                <p14:nvPr/>
              </p14:nvContentPartPr>
              <p14:xfrm>
                <a:off x="11244453" y="1505227"/>
                <a:ext cx="32760" cy="113040"/>
              </p14:xfrm>
            </p:contentPart>
          </mc:Choice>
          <mc:Fallback xmlns="">
            <p:pic>
              <p:nvPicPr>
                <p:cNvPr id="85" name="Freihand 84">
                  <a:extLst>
                    <a:ext uri="{FF2B5EF4-FFF2-40B4-BE49-F238E27FC236}">
                      <a16:creationId xmlns:a16="http://schemas.microsoft.com/office/drawing/2014/main" id="{F87A0E57-D8DA-47E5-BF11-F584956A78C6}"/>
                    </a:ext>
                  </a:extLst>
                </p:cNvPr>
                <p:cNvPicPr/>
                <p:nvPr/>
              </p:nvPicPr>
              <p:blipFill>
                <a:blip r:embed="rId342"/>
                <a:stretch>
                  <a:fillRect/>
                </a:stretch>
              </p:blipFill>
              <p:spPr>
                <a:xfrm>
                  <a:off x="11240133" y="1500907"/>
                  <a:ext cx="41400" cy="121680"/>
                </a:xfrm>
                <a:prstGeom prst="rect">
                  <a:avLst/>
                </a:prstGeom>
              </p:spPr>
            </p:pic>
          </mc:Fallback>
        </mc:AlternateContent>
        <mc:AlternateContent xmlns:mc="http://schemas.openxmlformats.org/markup-compatibility/2006" xmlns:p14="http://schemas.microsoft.com/office/powerpoint/2010/main">
          <mc:Choice Requires="p14">
            <p:contentPart p14:bwMode="auto" r:id="rId343">
              <p14:nvContentPartPr>
                <p14:cNvPr id="86" name="Freihand 85">
                  <a:extLst>
                    <a:ext uri="{FF2B5EF4-FFF2-40B4-BE49-F238E27FC236}">
                      <a16:creationId xmlns:a16="http://schemas.microsoft.com/office/drawing/2014/main" id="{AE51BE75-AC2C-46D2-AEFE-6151C57C5BFA}"/>
                    </a:ext>
                  </a:extLst>
                </p14:cNvPr>
                <p14:cNvContentPartPr/>
                <p14:nvPr/>
              </p14:nvContentPartPr>
              <p14:xfrm>
                <a:off x="11230413" y="1372387"/>
                <a:ext cx="185040" cy="213480"/>
              </p14:xfrm>
            </p:contentPart>
          </mc:Choice>
          <mc:Fallback xmlns="">
            <p:pic>
              <p:nvPicPr>
                <p:cNvPr id="86" name="Freihand 85">
                  <a:extLst>
                    <a:ext uri="{FF2B5EF4-FFF2-40B4-BE49-F238E27FC236}">
                      <a16:creationId xmlns:a16="http://schemas.microsoft.com/office/drawing/2014/main" id="{AE51BE75-AC2C-46D2-AEFE-6151C57C5BFA}"/>
                    </a:ext>
                  </a:extLst>
                </p:cNvPr>
                <p:cNvPicPr/>
                <p:nvPr/>
              </p:nvPicPr>
              <p:blipFill>
                <a:blip r:embed="rId344"/>
                <a:stretch>
                  <a:fillRect/>
                </a:stretch>
              </p:blipFill>
              <p:spPr>
                <a:xfrm>
                  <a:off x="11226093" y="1368067"/>
                  <a:ext cx="193680" cy="222120"/>
                </a:xfrm>
                <a:prstGeom prst="rect">
                  <a:avLst/>
                </a:prstGeom>
              </p:spPr>
            </p:pic>
          </mc:Fallback>
        </mc:AlternateContent>
        <mc:AlternateContent xmlns:mc="http://schemas.openxmlformats.org/markup-compatibility/2006" xmlns:p14="http://schemas.microsoft.com/office/powerpoint/2010/main">
          <mc:Choice Requires="p14">
            <p:contentPart p14:bwMode="auto" r:id="rId345">
              <p14:nvContentPartPr>
                <p14:cNvPr id="87" name="Freihand 86">
                  <a:extLst>
                    <a:ext uri="{FF2B5EF4-FFF2-40B4-BE49-F238E27FC236}">
                      <a16:creationId xmlns:a16="http://schemas.microsoft.com/office/drawing/2014/main" id="{0DE2BAF9-2CF0-4726-8648-C8EE9569008D}"/>
                    </a:ext>
                  </a:extLst>
                </p14:cNvPr>
                <p14:cNvContentPartPr/>
                <p14:nvPr/>
              </p14:nvContentPartPr>
              <p14:xfrm>
                <a:off x="11342013" y="1478227"/>
                <a:ext cx="85320" cy="10080"/>
              </p14:xfrm>
            </p:contentPart>
          </mc:Choice>
          <mc:Fallback xmlns="">
            <p:pic>
              <p:nvPicPr>
                <p:cNvPr id="87" name="Freihand 86">
                  <a:extLst>
                    <a:ext uri="{FF2B5EF4-FFF2-40B4-BE49-F238E27FC236}">
                      <a16:creationId xmlns:a16="http://schemas.microsoft.com/office/drawing/2014/main" id="{0DE2BAF9-2CF0-4726-8648-C8EE9569008D}"/>
                    </a:ext>
                  </a:extLst>
                </p:cNvPr>
                <p:cNvPicPr/>
                <p:nvPr/>
              </p:nvPicPr>
              <p:blipFill>
                <a:blip r:embed="rId346"/>
                <a:stretch>
                  <a:fillRect/>
                </a:stretch>
              </p:blipFill>
              <p:spPr>
                <a:xfrm>
                  <a:off x="11337693" y="1473907"/>
                  <a:ext cx="93960" cy="18720"/>
                </a:xfrm>
                <a:prstGeom prst="rect">
                  <a:avLst/>
                </a:prstGeom>
              </p:spPr>
            </p:pic>
          </mc:Fallback>
        </mc:AlternateContent>
        <mc:AlternateContent xmlns:mc="http://schemas.openxmlformats.org/markup-compatibility/2006" xmlns:p14="http://schemas.microsoft.com/office/powerpoint/2010/main">
          <mc:Choice Requires="p14">
            <p:contentPart p14:bwMode="auto" r:id="rId347">
              <p14:nvContentPartPr>
                <p14:cNvPr id="88" name="Freihand 87">
                  <a:extLst>
                    <a:ext uri="{FF2B5EF4-FFF2-40B4-BE49-F238E27FC236}">
                      <a16:creationId xmlns:a16="http://schemas.microsoft.com/office/drawing/2014/main" id="{1F9082B7-4ED9-408A-9DB4-0C615D4140A2}"/>
                    </a:ext>
                  </a:extLst>
                </p14:cNvPr>
                <p14:cNvContentPartPr/>
                <p14:nvPr/>
              </p14:nvContentPartPr>
              <p14:xfrm>
                <a:off x="11527773" y="1390027"/>
                <a:ext cx="24120" cy="123120"/>
              </p14:xfrm>
            </p:contentPart>
          </mc:Choice>
          <mc:Fallback xmlns="">
            <p:pic>
              <p:nvPicPr>
                <p:cNvPr id="88" name="Freihand 87">
                  <a:extLst>
                    <a:ext uri="{FF2B5EF4-FFF2-40B4-BE49-F238E27FC236}">
                      <a16:creationId xmlns:a16="http://schemas.microsoft.com/office/drawing/2014/main" id="{1F9082B7-4ED9-408A-9DB4-0C615D4140A2}"/>
                    </a:ext>
                  </a:extLst>
                </p:cNvPr>
                <p:cNvPicPr/>
                <p:nvPr/>
              </p:nvPicPr>
              <p:blipFill>
                <a:blip r:embed="rId348"/>
                <a:stretch>
                  <a:fillRect/>
                </a:stretch>
              </p:blipFill>
              <p:spPr>
                <a:xfrm>
                  <a:off x="11523453" y="1385707"/>
                  <a:ext cx="32760" cy="131760"/>
                </a:xfrm>
                <a:prstGeom prst="rect">
                  <a:avLst/>
                </a:prstGeom>
              </p:spPr>
            </p:pic>
          </mc:Fallback>
        </mc:AlternateContent>
        <mc:AlternateContent xmlns:mc="http://schemas.openxmlformats.org/markup-compatibility/2006" xmlns:p14="http://schemas.microsoft.com/office/powerpoint/2010/main">
          <mc:Choice Requires="p14">
            <p:contentPart p14:bwMode="auto" r:id="rId349">
              <p14:nvContentPartPr>
                <p14:cNvPr id="89" name="Freihand 88">
                  <a:extLst>
                    <a:ext uri="{FF2B5EF4-FFF2-40B4-BE49-F238E27FC236}">
                      <a16:creationId xmlns:a16="http://schemas.microsoft.com/office/drawing/2014/main" id="{15AE687E-40AB-4D9A-A6A3-387E5F952EE7}"/>
                    </a:ext>
                  </a:extLst>
                </p14:cNvPr>
                <p14:cNvContentPartPr/>
                <p14:nvPr/>
              </p14:nvContentPartPr>
              <p14:xfrm>
                <a:off x="11498613" y="1437187"/>
                <a:ext cx="77760" cy="30960"/>
              </p14:xfrm>
            </p:contentPart>
          </mc:Choice>
          <mc:Fallback xmlns="">
            <p:pic>
              <p:nvPicPr>
                <p:cNvPr id="89" name="Freihand 88">
                  <a:extLst>
                    <a:ext uri="{FF2B5EF4-FFF2-40B4-BE49-F238E27FC236}">
                      <a16:creationId xmlns:a16="http://schemas.microsoft.com/office/drawing/2014/main" id="{15AE687E-40AB-4D9A-A6A3-387E5F952EE7}"/>
                    </a:ext>
                  </a:extLst>
                </p:cNvPr>
                <p:cNvPicPr/>
                <p:nvPr/>
              </p:nvPicPr>
              <p:blipFill>
                <a:blip r:embed="rId350"/>
                <a:stretch>
                  <a:fillRect/>
                </a:stretch>
              </p:blipFill>
              <p:spPr>
                <a:xfrm>
                  <a:off x="11494293" y="1432867"/>
                  <a:ext cx="86400" cy="39600"/>
                </a:xfrm>
                <a:prstGeom prst="rect">
                  <a:avLst/>
                </a:prstGeom>
              </p:spPr>
            </p:pic>
          </mc:Fallback>
        </mc:AlternateContent>
        <mc:AlternateContent xmlns:mc="http://schemas.openxmlformats.org/markup-compatibility/2006" xmlns:p14="http://schemas.microsoft.com/office/powerpoint/2010/main">
          <mc:Choice Requires="p14">
            <p:contentPart p14:bwMode="auto" r:id="rId351">
              <p14:nvContentPartPr>
                <p14:cNvPr id="90" name="Freihand 89">
                  <a:extLst>
                    <a:ext uri="{FF2B5EF4-FFF2-40B4-BE49-F238E27FC236}">
                      <a16:creationId xmlns:a16="http://schemas.microsoft.com/office/drawing/2014/main" id="{B7F4E811-1CB3-4E81-80E9-D6D7811DD7F1}"/>
                    </a:ext>
                  </a:extLst>
                </p14:cNvPr>
                <p14:cNvContentPartPr/>
                <p14:nvPr/>
              </p14:nvContentPartPr>
              <p14:xfrm>
                <a:off x="11592213" y="1334227"/>
                <a:ext cx="174600" cy="177120"/>
              </p14:xfrm>
            </p:contentPart>
          </mc:Choice>
          <mc:Fallback xmlns="">
            <p:pic>
              <p:nvPicPr>
                <p:cNvPr id="90" name="Freihand 89">
                  <a:extLst>
                    <a:ext uri="{FF2B5EF4-FFF2-40B4-BE49-F238E27FC236}">
                      <a16:creationId xmlns:a16="http://schemas.microsoft.com/office/drawing/2014/main" id="{B7F4E811-1CB3-4E81-80E9-D6D7811DD7F1}"/>
                    </a:ext>
                  </a:extLst>
                </p:cNvPr>
                <p:cNvPicPr/>
                <p:nvPr/>
              </p:nvPicPr>
              <p:blipFill>
                <a:blip r:embed="rId352"/>
                <a:stretch>
                  <a:fillRect/>
                </a:stretch>
              </p:blipFill>
              <p:spPr>
                <a:xfrm>
                  <a:off x="11587893" y="1329907"/>
                  <a:ext cx="183240" cy="185760"/>
                </a:xfrm>
                <a:prstGeom prst="rect">
                  <a:avLst/>
                </a:prstGeom>
              </p:spPr>
            </p:pic>
          </mc:Fallback>
        </mc:AlternateContent>
        <mc:AlternateContent xmlns:mc="http://schemas.openxmlformats.org/markup-compatibility/2006" xmlns:p14="http://schemas.microsoft.com/office/powerpoint/2010/main">
          <mc:Choice Requires="p14">
            <p:contentPart p14:bwMode="auto" r:id="rId353">
              <p14:nvContentPartPr>
                <p14:cNvPr id="91" name="Freihand 90">
                  <a:extLst>
                    <a:ext uri="{FF2B5EF4-FFF2-40B4-BE49-F238E27FC236}">
                      <a16:creationId xmlns:a16="http://schemas.microsoft.com/office/drawing/2014/main" id="{DCE05B7A-2475-4119-BE5E-9AC52C56AFC7}"/>
                    </a:ext>
                  </a:extLst>
                </p14:cNvPr>
                <p14:cNvContentPartPr/>
                <p14:nvPr/>
              </p14:nvContentPartPr>
              <p14:xfrm>
                <a:off x="11712453" y="1299667"/>
                <a:ext cx="144720" cy="123120"/>
              </p14:xfrm>
            </p:contentPart>
          </mc:Choice>
          <mc:Fallback xmlns="">
            <p:pic>
              <p:nvPicPr>
                <p:cNvPr id="91" name="Freihand 90">
                  <a:extLst>
                    <a:ext uri="{FF2B5EF4-FFF2-40B4-BE49-F238E27FC236}">
                      <a16:creationId xmlns:a16="http://schemas.microsoft.com/office/drawing/2014/main" id="{DCE05B7A-2475-4119-BE5E-9AC52C56AFC7}"/>
                    </a:ext>
                  </a:extLst>
                </p:cNvPr>
                <p:cNvPicPr/>
                <p:nvPr/>
              </p:nvPicPr>
              <p:blipFill>
                <a:blip r:embed="rId354"/>
                <a:stretch>
                  <a:fillRect/>
                </a:stretch>
              </p:blipFill>
              <p:spPr>
                <a:xfrm>
                  <a:off x="11708133" y="1295347"/>
                  <a:ext cx="153360" cy="131760"/>
                </a:xfrm>
                <a:prstGeom prst="rect">
                  <a:avLst/>
                </a:prstGeom>
              </p:spPr>
            </p:pic>
          </mc:Fallback>
        </mc:AlternateContent>
        <mc:AlternateContent xmlns:mc="http://schemas.openxmlformats.org/markup-compatibility/2006" xmlns:p14="http://schemas.microsoft.com/office/powerpoint/2010/main">
          <mc:Choice Requires="p14">
            <p:contentPart p14:bwMode="auto" r:id="rId355">
              <p14:nvContentPartPr>
                <p14:cNvPr id="92" name="Freihand 91">
                  <a:extLst>
                    <a:ext uri="{FF2B5EF4-FFF2-40B4-BE49-F238E27FC236}">
                      <a16:creationId xmlns:a16="http://schemas.microsoft.com/office/drawing/2014/main" id="{7BE1B62A-2754-4193-852C-1205C3EFB3A0}"/>
                    </a:ext>
                  </a:extLst>
                </p14:cNvPr>
                <p14:cNvContentPartPr/>
                <p14:nvPr/>
              </p14:nvContentPartPr>
              <p14:xfrm>
                <a:off x="11901093" y="1300387"/>
                <a:ext cx="86040" cy="129600"/>
              </p14:xfrm>
            </p:contentPart>
          </mc:Choice>
          <mc:Fallback xmlns="">
            <p:pic>
              <p:nvPicPr>
                <p:cNvPr id="92" name="Freihand 91">
                  <a:extLst>
                    <a:ext uri="{FF2B5EF4-FFF2-40B4-BE49-F238E27FC236}">
                      <a16:creationId xmlns:a16="http://schemas.microsoft.com/office/drawing/2014/main" id="{7BE1B62A-2754-4193-852C-1205C3EFB3A0}"/>
                    </a:ext>
                  </a:extLst>
                </p:cNvPr>
                <p:cNvPicPr/>
                <p:nvPr/>
              </p:nvPicPr>
              <p:blipFill>
                <a:blip r:embed="rId356"/>
                <a:stretch>
                  <a:fillRect/>
                </a:stretch>
              </p:blipFill>
              <p:spPr>
                <a:xfrm>
                  <a:off x="11896773" y="1296067"/>
                  <a:ext cx="94680" cy="138240"/>
                </a:xfrm>
                <a:prstGeom prst="rect">
                  <a:avLst/>
                </a:prstGeom>
              </p:spPr>
            </p:pic>
          </mc:Fallback>
        </mc:AlternateContent>
        <mc:AlternateContent xmlns:mc="http://schemas.openxmlformats.org/markup-compatibility/2006" xmlns:p14="http://schemas.microsoft.com/office/powerpoint/2010/main">
          <mc:Choice Requires="p14">
            <p:contentPart p14:bwMode="auto" r:id="rId357">
              <p14:nvContentPartPr>
                <p14:cNvPr id="94" name="Freihand 93">
                  <a:extLst>
                    <a:ext uri="{FF2B5EF4-FFF2-40B4-BE49-F238E27FC236}">
                      <a16:creationId xmlns:a16="http://schemas.microsoft.com/office/drawing/2014/main" id="{D7213BCF-8ABC-4359-986E-C016F8208F67}"/>
                    </a:ext>
                  </a:extLst>
                </p14:cNvPr>
                <p14:cNvContentPartPr/>
                <p14:nvPr/>
              </p14:nvContentPartPr>
              <p14:xfrm>
                <a:off x="12007293" y="1179427"/>
                <a:ext cx="98640" cy="355320"/>
              </p14:xfrm>
            </p:contentPart>
          </mc:Choice>
          <mc:Fallback xmlns="">
            <p:pic>
              <p:nvPicPr>
                <p:cNvPr id="94" name="Freihand 93">
                  <a:extLst>
                    <a:ext uri="{FF2B5EF4-FFF2-40B4-BE49-F238E27FC236}">
                      <a16:creationId xmlns:a16="http://schemas.microsoft.com/office/drawing/2014/main" id="{D7213BCF-8ABC-4359-986E-C016F8208F67}"/>
                    </a:ext>
                  </a:extLst>
                </p:cNvPr>
                <p:cNvPicPr/>
                <p:nvPr/>
              </p:nvPicPr>
              <p:blipFill>
                <a:blip r:embed="rId358"/>
                <a:stretch>
                  <a:fillRect/>
                </a:stretch>
              </p:blipFill>
              <p:spPr>
                <a:xfrm>
                  <a:off x="12002973" y="1175107"/>
                  <a:ext cx="107280" cy="363960"/>
                </a:xfrm>
                <a:prstGeom prst="rect">
                  <a:avLst/>
                </a:prstGeom>
              </p:spPr>
            </p:pic>
          </mc:Fallback>
        </mc:AlternateContent>
        <mc:AlternateContent xmlns:mc="http://schemas.openxmlformats.org/markup-compatibility/2006" xmlns:p14="http://schemas.microsoft.com/office/powerpoint/2010/main">
          <mc:Choice Requires="p14">
            <p:contentPart p14:bwMode="auto" r:id="rId359">
              <p14:nvContentPartPr>
                <p14:cNvPr id="96" name="Freihand 95">
                  <a:extLst>
                    <a:ext uri="{FF2B5EF4-FFF2-40B4-BE49-F238E27FC236}">
                      <a16:creationId xmlns:a16="http://schemas.microsoft.com/office/drawing/2014/main" id="{8B745637-0834-425F-B3B4-A9A72F6975AA}"/>
                    </a:ext>
                  </a:extLst>
                </p14:cNvPr>
                <p14:cNvContentPartPr/>
                <p14:nvPr/>
              </p14:nvContentPartPr>
              <p14:xfrm>
                <a:off x="10292973" y="2251507"/>
                <a:ext cx="226800" cy="90360"/>
              </p14:xfrm>
            </p:contentPart>
          </mc:Choice>
          <mc:Fallback xmlns="">
            <p:pic>
              <p:nvPicPr>
                <p:cNvPr id="96" name="Freihand 95">
                  <a:extLst>
                    <a:ext uri="{FF2B5EF4-FFF2-40B4-BE49-F238E27FC236}">
                      <a16:creationId xmlns:a16="http://schemas.microsoft.com/office/drawing/2014/main" id="{8B745637-0834-425F-B3B4-A9A72F6975AA}"/>
                    </a:ext>
                  </a:extLst>
                </p:cNvPr>
                <p:cNvPicPr/>
                <p:nvPr/>
              </p:nvPicPr>
              <p:blipFill>
                <a:blip r:embed="rId360"/>
                <a:stretch>
                  <a:fillRect/>
                </a:stretch>
              </p:blipFill>
              <p:spPr>
                <a:xfrm>
                  <a:off x="10288653" y="2247187"/>
                  <a:ext cx="235440" cy="99000"/>
                </a:xfrm>
                <a:prstGeom prst="rect">
                  <a:avLst/>
                </a:prstGeom>
              </p:spPr>
            </p:pic>
          </mc:Fallback>
        </mc:AlternateContent>
        <mc:AlternateContent xmlns:mc="http://schemas.openxmlformats.org/markup-compatibility/2006" xmlns:p14="http://schemas.microsoft.com/office/powerpoint/2010/main">
          <mc:Choice Requires="p14">
            <p:contentPart p14:bwMode="auto" r:id="rId361">
              <p14:nvContentPartPr>
                <p14:cNvPr id="97" name="Freihand 96">
                  <a:extLst>
                    <a:ext uri="{FF2B5EF4-FFF2-40B4-BE49-F238E27FC236}">
                      <a16:creationId xmlns:a16="http://schemas.microsoft.com/office/drawing/2014/main" id="{5D2B691B-BD4B-4571-B747-00C44540D935}"/>
                    </a:ext>
                  </a:extLst>
                </p14:cNvPr>
                <p14:cNvContentPartPr/>
                <p14:nvPr/>
              </p14:nvContentPartPr>
              <p14:xfrm>
                <a:off x="10329333" y="2333227"/>
                <a:ext cx="182520" cy="63360"/>
              </p14:xfrm>
            </p:contentPart>
          </mc:Choice>
          <mc:Fallback xmlns="">
            <p:pic>
              <p:nvPicPr>
                <p:cNvPr id="97" name="Freihand 96">
                  <a:extLst>
                    <a:ext uri="{FF2B5EF4-FFF2-40B4-BE49-F238E27FC236}">
                      <a16:creationId xmlns:a16="http://schemas.microsoft.com/office/drawing/2014/main" id="{5D2B691B-BD4B-4571-B747-00C44540D935}"/>
                    </a:ext>
                  </a:extLst>
                </p:cNvPr>
                <p:cNvPicPr/>
                <p:nvPr/>
              </p:nvPicPr>
              <p:blipFill>
                <a:blip r:embed="rId362"/>
                <a:stretch>
                  <a:fillRect/>
                </a:stretch>
              </p:blipFill>
              <p:spPr>
                <a:xfrm>
                  <a:off x="10325013" y="2328907"/>
                  <a:ext cx="19116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363">
              <p14:nvContentPartPr>
                <p14:cNvPr id="99" name="Freihand 98">
                  <a:extLst>
                    <a:ext uri="{FF2B5EF4-FFF2-40B4-BE49-F238E27FC236}">
                      <a16:creationId xmlns:a16="http://schemas.microsoft.com/office/drawing/2014/main" id="{4A1A6627-32D5-4985-BFE9-C3995F12FB44}"/>
                    </a:ext>
                  </a:extLst>
                </p14:cNvPr>
                <p14:cNvContentPartPr/>
                <p14:nvPr/>
              </p14:nvContentPartPr>
              <p14:xfrm>
                <a:off x="10500693" y="1852987"/>
                <a:ext cx="146520" cy="230400"/>
              </p14:xfrm>
            </p:contentPart>
          </mc:Choice>
          <mc:Fallback xmlns="">
            <p:pic>
              <p:nvPicPr>
                <p:cNvPr id="99" name="Freihand 98">
                  <a:extLst>
                    <a:ext uri="{FF2B5EF4-FFF2-40B4-BE49-F238E27FC236}">
                      <a16:creationId xmlns:a16="http://schemas.microsoft.com/office/drawing/2014/main" id="{4A1A6627-32D5-4985-BFE9-C3995F12FB44}"/>
                    </a:ext>
                  </a:extLst>
                </p:cNvPr>
                <p:cNvPicPr/>
                <p:nvPr/>
              </p:nvPicPr>
              <p:blipFill>
                <a:blip r:embed="rId364"/>
                <a:stretch>
                  <a:fillRect/>
                </a:stretch>
              </p:blipFill>
              <p:spPr>
                <a:xfrm>
                  <a:off x="10496373" y="1848667"/>
                  <a:ext cx="155160" cy="239040"/>
                </a:xfrm>
                <a:prstGeom prst="rect">
                  <a:avLst/>
                </a:prstGeom>
              </p:spPr>
            </p:pic>
          </mc:Fallback>
        </mc:AlternateContent>
        <mc:AlternateContent xmlns:mc="http://schemas.openxmlformats.org/markup-compatibility/2006" xmlns:p14="http://schemas.microsoft.com/office/powerpoint/2010/main">
          <mc:Choice Requires="p14">
            <p:contentPart p14:bwMode="auto" r:id="rId365">
              <p14:nvContentPartPr>
                <p14:cNvPr id="100" name="Freihand 99">
                  <a:extLst>
                    <a:ext uri="{FF2B5EF4-FFF2-40B4-BE49-F238E27FC236}">
                      <a16:creationId xmlns:a16="http://schemas.microsoft.com/office/drawing/2014/main" id="{BCF5AD78-1580-44BB-B48E-D43C0AFD65E6}"/>
                    </a:ext>
                  </a:extLst>
                </p14:cNvPr>
                <p14:cNvContentPartPr/>
                <p14:nvPr/>
              </p14:nvContentPartPr>
              <p14:xfrm>
                <a:off x="10528053" y="1796467"/>
                <a:ext cx="100080" cy="47520"/>
              </p14:xfrm>
            </p:contentPart>
          </mc:Choice>
          <mc:Fallback xmlns="">
            <p:pic>
              <p:nvPicPr>
                <p:cNvPr id="100" name="Freihand 99">
                  <a:extLst>
                    <a:ext uri="{FF2B5EF4-FFF2-40B4-BE49-F238E27FC236}">
                      <a16:creationId xmlns:a16="http://schemas.microsoft.com/office/drawing/2014/main" id="{BCF5AD78-1580-44BB-B48E-D43C0AFD65E6}"/>
                    </a:ext>
                  </a:extLst>
                </p:cNvPr>
                <p:cNvPicPr/>
                <p:nvPr/>
              </p:nvPicPr>
              <p:blipFill>
                <a:blip r:embed="rId366"/>
                <a:stretch>
                  <a:fillRect/>
                </a:stretch>
              </p:blipFill>
              <p:spPr>
                <a:xfrm>
                  <a:off x="10523733" y="1792147"/>
                  <a:ext cx="108720" cy="56160"/>
                </a:xfrm>
                <a:prstGeom prst="rect">
                  <a:avLst/>
                </a:prstGeom>
              </p:spPr>
            </p:pic>
          </mc:Fallback>
        </mc:AlternateContent>
        <mc:AlternateContent xmlns:mc="http://schemas.openxmlformats.org/markup-compatibility/2006" xmlns:p14="http://schemas.microsoft.com/office/powerpoint/2010/main">
          <mc:Choice Requires="p14">
            <p:contentPart p14:bwMode="auto" r:id="rId367">
              <p14:nvContentPartPr>
                <p14:cNvPr id="102" name="Freihand 101">
                  <a:extLst>
                    <a:ext uri="{FF2B5EF4-FFF2-40B4-BE49-F238E27FC236}">
                      <a16:creationId xmlns:a16="http://schemas.microsoft.com/office/drawing/2014/main" id="{4D284421-F35D-4AC1-A477-B13793401314}"/>
                    </a:ext>
                  </a:extLst>
                </p14:cNvPr>
                <p14:cNvContentPartPr/>
                <p14:nvPr/>
              </p14:nvContentPartPr>
              <p14:xfrm>
                <a:off x="10719213" y="2095987"/>
                <a:ext cx="123840" cy="256320"/>
              </p14:xfrm>
            </p:contentPart>
          </mc:Choice>
          <mc:Fallback xmlns="">
            <p:pic>
              <p:nvPicPr>
                <p:cNvPr id="102" name="Freihand 101">
                  <a:extLst>
                    <a:ext uri="{FF2B5EF4-FFF2-40B4-BE49-F238E27FC236}">
                      <a16:creationId xmlns:a16="http://schemas.microsoft.com/office/drawing/2014/main" id="{4D284421-F35D-4AC1-A477-B13793401314}"/>
                    </a:ext>
                  </a:extLst>
                </p:cNvPr>
                <p:cNvPicPr/>
                <p:nvPr/>
              </p:nvPicPr>
              <p:blipFill>
                <a:blip r:embed="rId368"/>
                <a:stretch>
                  <a:fillRect/>
                </a:stretch>
              </p:blipFill>
              <p:spPr>
                <a:xfrm>
                  <a:off x="10714893" y="2091667"/>
                  <a:ext cx="132480" cy="264960"/>
                </a:xfrm>
                <a:prstGeom prst="rect">
                  <a:avLst/>
                </a:prstGeom>
              </p:spPr>
            </p:pic>
          </mc:Fallback>
        </mc:AlternateContent>
        <mc:AlternateContent xmlns:mc="http://schemas.openxmlformats.org/markup-compatibility/2006" xmlns:p14="http://schemas.microsoft.com/office/powerpoint/2010/main">
          <mc:Choice Requires="p14">
            <p:contentPart p14:bwMode="auto" r:id="rId369">
              <p14:nvContentPartPr>
                <p14:cNvPr id="103" name="Freihand 102">
                  <a:extLst>
                    <a:ext uri="{FF2B5EF4-FFF2-40B4-BE49-F238E27FC236}">
                      <a16:creationId xmlns:a16="http://schemas.microsoft.com/office/drawing/2014/main" id="{0EA7D459-0153-4F9C-B664-C0567040C845}"/>
                    </a:ext>
                  </a:extLst>
                </p14:cNvPr>
                <p14:cNvContentPartPr/>
                <p14:nvPr/>
              </p14:nvContentPartPr>
              <p14:xfrm>
                <a:off x="10838373" y="2294347"/>
                <a:ext cx="27360" cy="203040"/>
              </p14:xfrm>
            </p:contentPart>
          </mc:Choice>
          <mc:Fallback xmlns="">
            <p:pic>
              <p:nvPicPr>
                <p:cNvPr id="103" name="Freihand 102">
                  <a:extLst>
                    <a:ext uri="{FF2B5EF4-FFF2-40B4-BE49-F238E27FC236}">
                      <a16:creationId xmlns:a16="http://schemas.microsoft.com/office/drawing/2014/main" id="{0EA7D459-0153-4F9C-B664-C0567040C845}"/>
                    </a:ext>
                  </a:extLst>
                </p:cNvPr>
                <p:cNvPicPr/>
                <p:nvPr/>
              </p:nvPicPr>
              <p:blipFill>
                <a:blip r:embed="rId370"/>
                <a:stretch>
                  <a:fillRect/>
                </a:stretch>
              </p:blipFill>
              <p:spPr>
                <a:xfrm>
                  <a:off x="10834053" y="2290027"/>
                  <a:ext cx="36000" cy="211680"/>
                </a:xfrm>
                <a:prstGeom prst="rect">
                  <a:avLst/>
                </a:prstGeom>
              </p:spPr>
            </p:pic>
          </mc:Fallback>
        </mc:AlternateContent>
        <mc:AlternateContent xmlns:mc="http://schemas.openxmlformats.org/markup-compatibility/2006" xmlns:p14="http://schemas.microsoft.com/office/powerpoint/2010/main">
          <mc:Choice Requires="p14">
            <p:contentPart p14:bwMode="auto" r:id="rId371">
              <p14:nvContentPartPr>
                <p14:cNvPr id="105" name="Freihand 104">
                  <a:extLst>
                    <a:ext uri="{FF2B5EF4-FFF2-40B4-BE49-F238E27FC236}">
                      <a16:creationId xmlns:a16="http://schemas.microsoft.com/office/drawing/2014/main" id="{8EA1BD9E-DF67-47EF-B2E2-DD3F3507EBF9}"/>
                    </a:ext>
                  </a:extLst>
                </p14:cNvPr>
                <p14:cNvContentPartPr/>
                <p14:nvPr/>
              </p14:nvContentPartPr>
              <p14:xfrm>
                <a:off x="10906053" y="2051707"/>
                <a:ext cx="249480" cy="233280"/>
              </p14:xfrm>
            </p:contentPart>
          </mc:Choice>
          <mc:Fallback xmlns="">
            <p:pic>
              <p:nvPicPr>
                <p:cNvPr id="105" name="Freihand 104">
                  <a:extLst>
                    <a:ext uri="{FF2B5EF4-FFF2-40B4-BE49-F238E27FC236}">
                      <a16:creationId xmlns:a16="http://schemas.microsoft.com/office/drawing/2014/main" id="{8EA1BD9E-DF67-47EF-B2E2-DD3F3507EBF9}"/>
                    </a:ext>
                  </a:extLst>
                </p:cNvPr>
                <p:cNvPicPr/>
                <p:nvPr/>
              </p:nvPicPr>
              <p:blipFill>
                <a:blip r:embed="rId372"/>
                <a:stretch>
                  <a:fillRect/>
                </a:stretch>
              </p:blipFill>
              <p:spPr>
                <a:xfrm>
                  <a:off x="10901733" y="2047387"/>
                  <a:ext cx="258120" cy="241920"/>
                </a:xfrm>
                <a:prstGeom prst="rect">
                  <a:avLst/>
                </a:prstGeom>
              </p:spPr>
            </p:pic>
          </mc:Fallback>
        </mc:AlternateContent>
        <mc:AlternateContent xmlns:mc="http://schemas.openxmlformats.org/markup-compatibility/2006" xmlns:p14="http://schemas.microsoft.com/office/powerpoint/2010/main">
          <mc:Choice Requires="p14">
            <p:contentPart p14:bwMode="auto" r:id="rId373">
              <p14:nvContentPartPr>
                <p14:cNvPr id="292" name="Freihand 291">
                  <a:extLst>
                    <a:ext uri="{FF2B5EF4-FFF2-40B4-BE49-F238E27FC236}">
                      <a16:creationId xmlns:a16="http://schemas.microsoft.com/office/drawing/2014/main" id="{16D5349B-F983-4DBD-BF99-F0C632FA3496}"/>
                    </a:ext>
                  </a:extLst>
                </p14:cNvPr>
                <p14:cNvContentPartPr/>
                <p14:nvPr/>
              </p14:nvContentPartPr>
              <p14:xfrm>
                <a:off x="4933293" y="810067"/>
                <a:ext cx="375480" cy="18360"/>
              </p14:xfrm>
            </p:contentPart>
          </mc:Choice>
          <mc:Fallback xmlns="">
            <p:pic>
              <p:nvPicPr>
                <p:cNvPr id="292" name="Freihand 291">
                  <a:extLst>
                    <a:ext uri="{FF2B5EF4-FFF2-40B4-BE49-F238E27FC236}">
                      <a16:creationId xmlns:a16="http://schemas.microsoft.com/office/drawing/2014/main" id="{16D5349B-F983-4DBD-BF99-F0C632FA3496}"/>
                    </a:ext>
                  </a:extLst>
                </p:cNvPr>
                <p:cNvPicPr/>
                <p:nvPr/>
              </p:nvPicPr>
              <p:blipFill>
                <a:blip r:embed="rId374"/>
                <a:stretch>
                  <a:fillRect/>
                </a:stretch>
              </p:blipFill>
              <p:spPr>
                <a:xfrm>
                  <a:off x="4928973" y="805747"/>
                  <a:ext cx="384120" cy="27000"/>
                </a:xfrm>
                <a:prstGeom prst="rect">
                  <a:avLst/>
                </a:prstGeom>
              </p:spPr>
            </p:pic>
          </mc:Fallback>
        </mc:AlternateContent>
        <mc:AlternateContent xmlns:mc="http://schemas.openxmlformats.org/markup-compatibility/2006" xmlns:p14="http://schemas.microsoft.com/office/powerpoint/2010/main">
          <mc:Choice Requires="p14">
            <p:contentPart p14:bwMode="auto" r:id="rId375">
              <p14:nvContentPartPr>
                <p14:cNvPr id="293" name="Freihand 292">
                  <a:extLst>
                    <a:ext uri="{FF2B5EF4-FFF2-40B4-BE49-F238E27FC236}">
                      <a16:creationId xmlns:a16="http://schemas.microsoft.com/office/drawing/2014/main" id="{0D0BFF70-F4BE-4953-8A0E-A8C6E97C0F2B}"/>
                    </a:ext>
                  </a:extLst>
                </p14:cNvPr>
                <p14:cNvContentPartPr/>
                <p14:nvPr/>
              </p14:nvContentPartPr>
              <p14:xfrm>
                <a:off x="5540253" y="486787"/>
                <a:ext cx="2261880" cy="287640"/>
              </p14:xfrm>
            </p:contentPart>
          </mc:Choice>
          <mc:Fallback xmlns="">
            <p:pic>
              <p:nvPicPr>
                <p:cNvPr id="293" name="Freihand 292">
                  <a:extLst>
                    <a:ext uri="{FF2B5EF4-FFF2-40B4-BE49-F238E27FC236}">
                      <a16:creationId xmlns:a16="http://schemas.microsoft.com/office/drawing/2014/main" id="{0D0BFF70-F4BE-4953-8A0E-A8C6E97C0F2B}"/>
                    </a:ext>
                  </a:extLst>
                </p:cNvPr>
                <p:cNvPicPr/>
                <p:nvPr/>
              </p:nvPicPr>
              <p:blipFill>
                <a:blip r:embed="rId376"/>
                <a:stretch>
                  <a:fillRect/>
                </a:stretch>
              </p:blipFill>
              <p:spPr>
                <a:xfrm>
                  <a:off x="5535933" y="482467"/>
                  <a:ext cx="2270520" cy="296280"/>
                </a:xfrm>
                <a:prstGeom prst="rect">
                  <a:avLst/>
                </a:prstGeom>
              </p:spPr>
            </p:pic>
          </mc:Fallback>
        </mc:AlternateContent>
        <mc:AlternateContent xmlns:mc="http://schemas.openxmlformats.org/markup-compatibility/2006" xmlns:p14="http://schemas.microsoft.com/office/powerpoint/2010/main">
          <mc:Choice Requires="p14">
            <p:contentPart p14:bwMode="auto" r:id="rId377">
              <p14:nvContentPartPr>
                <p14:cNvPr id="294" name="Freihand 293">
                  <a:extLst>
                    <a:ext uri="{FF2B5EF4-FFF2-40B4-BE49-F238E27FC236}">
                      <a16:creationId xmlns:a16="http://schemas.microsoft.com/office/drawing/2014/main" id="{AAD3E75B-EDF9-4D3F-A7DD-CE8615E80E75}"/>
                    </a:ext>
                  </a:extLst>
                </p14:cNvPr>
                <p14:cNvContentPartPr/>
                <p14:nvPr/>
              </p14:nvContentPartPr>
              <p14:xfrm>
                <a:off x="7612053" y="338467"/>
                <a:ext cx="129960" cy="833760"/>
              </p14:xfrm>
            </p:contentPart>
          </mc:Choice>
          <mc:Fallback xmlns="">
            <p:pic>
              <p:nvPicPr>
                <p:cNvPr id="294" name="Freihand 293">
                  <a:extLst>
                    <a:ext uri="{FF2B5EF4-FFF2-40B4-BE49-F238E27FC236}">
                      <a16:creationId xmlns:a16="http://schemas.microsoft.com/office/drawing/2014/main" id="{AAD3E75B-EDF9-4D3F-A7DD-CE8615E80E75}"/>
                    </a:ext>
                  </a:extLst>
                </p:cNvPr>
                <p:cNvPicPr/>
                <p:nvPr/>
              </p:nvPicPr>
              <p:blipFill>
                <a:blip r:embed="rId378"/>
                <a:stretch>
                  <a:fillRect/>
                </a:stretch>
              </p:blipFill>
              <p:spPr>
                <a:xfrm>
                  <a:off x="7607733" y="334147"/>
                  <a:ext cx="138600" cy="842400"/>
                </a:xfrm>
                <a:prstGeom prst="rect">
                  <a:avLst/>
                </a:prstGeom>
              </p:spPr>
            </p:pic>
          </mc:Fallback>
        </mc:AlternateContent>
        <mc:AlternateContent xmlns:mc="http://schemas.openxmlformats.org/markup-compatibility/2006" xmlns:p14="http://schemas.microsoft.com/office/powerpoint/2010/main">
          <mc:Choice Requires="p14">
            <p:contentPart p14:bwMode="auto" r:id="rId379">
              <p14:nvContentPartPr>
                <p14:cNvPr id="295" name="Freihand 294">
                  <a:extLst>
                    <a:ext uri="{FF2B5EF4-FFF2-40B4-BE49-F238E27FC236}">
                      <a16:creationId xmlns:a16="http://schemas.microsoft.com/office/drawing/2014/main" id="{3D88A94B-4DA9-49A8-974A-F695B5AEEF31}"/>
                    </a:ext>
                  </a:extLst>
                </p14:cNvPr>
                <p14:cNvContentPartPr/>
                <p14:nvPr/>
              </p14:nvContentPartPr>
              <p14:xfrm>
                <a:off x="6751653" y="1291747"/>
                <a:ext cx="1507680" cy="30960"/>
              </p14:xfrm>
            </p:contentPart>
          </mc:Choice>
          <mc:Fallback xmlns="">
            <p:pic>
              <p:nvPicPr>
                <p:cNvPr id="295" name="Freihand 294">
                  <a:extLst>
                    <a:ext uri="{FF2B5EF4-FFF2-40B4-BE49-F238E27FC236}">
                      <a16:creationId xmlns:a16="http://schemas.microsoft.com/office/drawing/2014/main" id="{3D88A94B-4DA9-49A8-974A-F695B5AEEF31}"/>
                    </a:ext>
                  </a:extLst>
                </p:cNvPr>
                <p:cNvPicPr/>
                <p:nvPr/>
              </p:nvPicPr>
              <p:blipFill>
                <a:blip r:embed="rId380"/>
                <a:stretch>
                  <a:fillRect/>
                </a:stretch>
              </p:blipFill>
              <p:spPr>
                <a:xfrm>
                  <a:off x="6747333" y="1287427"/>
                  <a:ext cx="1516320" cy="39600"/>
                </a:xfrm>
                <a:prstGeom prst="rect">
                  <a:avLst/>
                </a:prstGeom>
              </p:spPr>
            </p:pic>
          </mc:Fallback>
        </mc:AlternateContent>
        <mc:AlternateContent xmlns:mc="http://schemas.openxmlformats.org/markup-compatibility/2006" xmlns:p14="http://schemas.microsoft.com/office/powerpoint/2010/main">
          <mc:Choice Requires="p14">
            <p:contentPart p14:bwMode="auto" r:id="rId381">
              <p14:nvContentPartPr>
                <p14:cNvPr id="296" name="Freihand 295">
                  <a:extLst>
                    <a:ext uri="{FF2B5EF4-FFF2-40B4-BE49-F238E27FC236}">
                      <a16:creationId xmlns:a16="http://schemas.microsoft.com/office/drawing/2014/main" id="{DAEA4889-E373-4F38-9F78-57D476CDC3BA}"/>
                    </a:ext>
                  </a:extLst>
                </p14:cNvPr>
                <p14:cNvContentPartPr/>
                <p14:nvPr/>
              </p14:nvContentPartPr>
              <p14:xfrm>
                <a:off x="8167533" y="1150267"/>
                <a:ext cx="263160" cy="319680"/>
              </p14:xfrm>
            </p:contentPart>
          </mc:Choice>
          <mc:Fallback xmlns="">
            <p:pic>
              <p:nvPicPr>
                <p:cNvPr id="296" name="Freihand 295">
                  <a:extLst>
                    <a:ext uri="{FF2B5EF4-FFF2-40B4-BE49-F238E27FC236}">
                      <a16:creationId xmlns:a16="http://schemas.microsoft.com/office/drawing/2014/main" id="{DAEA4889-E373-4F38-9F78-57D476CDC3BA}"/>
                    </a:ext>
                  </a:extLst>
                </p:cNvPr>
                <p:cNvPicPr/>
                <p:nvPr/>
              </p:nvPicPr>
              <p:blipFill>
                <a:blip r:embed="rId382"/>
                <a:stretch>
                  <a:fillRect/>
                </a:stretch>
              </p:blipFill>
              <p:spPr>
                <a:xfrm>
                  <a:off x="8163213" y="1145947"/>
                  <a:ext cx="271800" cy="328320"/>
                </a:xfrm>
                <a:prstGeom prst="rect">
                  <a:avLst/>
                </a:prstGeom>
              </p:spPr>
            </p:pic>
          </mc:Fallback>
        </mc:AlternateContent>
        <mc:AlternateContent xmlns:mc="http://schemas.openxmlformats.org/markup-compatibility/2006" xmlns:p14="http://schemas.microsoft.com/office/powerpoint/2010/main">
          <mc:Choice Requires="p14">
            <p:contentPart p14:bwMode="auto" r:id="rId383">
              <p14:nvContentPartPr>
                <p14:cNvPr id="297" name="Freihand 296">
                  <a:extLst>
                    <a:ext uri="{FF2B5EF4-FFF2-40B4-BE49-F238E27FC236}">
                      <a16:creationId xmlns:a16="http://schemas.microsoft.com/office/drawing/2014/main" id="{4D42AB1B-2BDC-4921-BEBA-5C2D77AAD136}"/>
                    </a:ext>
                  </a:extLst>
                </p14:cNvPr>
                <p14:cNvContentPartPr/>
                <p14:nvPr/>
              </p14:nvContentPartPr>
              <p14:xfrm>
                <a:off x="7474533" y="290587"/>
                <a:ext cx="306720" cy="300240"/>
              </p14:xfrm>
            </p:contentPart>
          </mc:Choice>
          <mc:Fallback xmlns="">
            <p:pic>
              <p:nvPicPr>
                <p:cNvPr id="297" name="Freihand 296">
                  <a:extLst>
                    <a:ext uri="{FF2B5EF4-FFF2-40B4-BE49-F238E27FC236}">
                      <a16:creationId xmlns:a16="http://schemas.microsoft.com/office/drawing/2014/main" id="{4D42AB1B-2BDC-4921-BEBA-5C2D77AAD136}"/>
                    </a:ext>
                  </a:extLst>
                </p:cNvPr>
                <p:cNvPicPr/>
                <p:nvPr/>
              </p:nvPicPr>
              <p:blipFill>
                <a:blip r:embed="rId384"/>
                <a:stretch>
                  <a:fillRect/>
                </a:stretch>
              </p:blipFill>
              <p:spPr>
                <a:xfrm>
                  <a:off x="7470213" y="286267"/>
                  <a:ext cx="315360" cy="308880"/>
                </a:xfrm>
                <a:prstGeom prst="rect">
                  <a:avLst/>
                </a:prstGeom>
              </p:spPr>
            </p:pic>
          </mc:Fallback>
        </mc:AlternateContent>
        <mc:AlternateContent xmlns:mc="http://schemas.openxmlformats.org/markup-compatibility/2006" xmlns:p14="http://schemas.microsoft.com/office/powerpoint/2010/main">
          <mc:Choice Requires="p14">
            <p:contentPart p14:bwMode="auto" r:id="rId385">
              <p14:nvContentPartPr>
                <p14:cNvPr id="298" name="Freihand 297">
                  <a:extLst>
                    <a:ext uri="{FF2B5EF4-FFF2-40B4-BE49-F238E27FC236}">
                      <a16:creationId xmlns:a16="http://schemas.microsoft.com/office/drawing/2014/main" id="{E924F8B4-DB18-48B6-864E-64FACB0F06DB}"/>
                    </a:ext>
                  </a:extLst>
                </p14:cNvPr>
                <p14:cNvContentPartPr/>
                <p14:nvPr/>
              </p14:nvContentPartPr>
              <p14:xfrm>
                <a:off x="7394613" y="194827"/>
                <a:ext cx="63000" cy="217440"/>
              </p14:xfrm>
            </p:contentPart>
          </mc:Choice>
          <mc:Fallback xmlns="">
            <p:pic>
              <p:nvPicPr>
                <p:cNvPr id="298" name="Freihand 297">
                  <a:extLst>
                    <a:ext uri="{FF2B5EF4-FFF2-40B4-BE49-F238E27FC236}">
                      <a16:creationId xmlns:a16="http://schemas.microsoft.com/office/drawing/2014/main" id="{E924F8B4-DB18-48B6-864E-64FACB0F06DB}"/>
                    </a:ext>
                  </a:extLst>
                </p:cNvPr>
                <p:cNvPicPr/>
                <p:nvPr/>
              </p:nvPicPr>
              <p:blipFill>
                <a:blip r:embed="rId386"/>
                <a:stretch>
                  <a:fillRect/>
                </a:stretch>
              </p:blipFill>
              <p:spPr>
                <a:xfrm>
                  <a:off x="7390293" y="190507"/>
                  <a:ext cx="71640" cy="226080"/>
                </a:xfrm>
                <a:prstGeom prst="rect">
                  <a:avLst/>
                </a:prstGeom>
              </p:spPr>
            </p:pic>
          </mc:Fallback>
        </mc:AlternateContent>
        <mc:AlternateContent xmlns:mc="http://schemas.openxmlformats.org/markup-compatibility/2006" xmlns:p14="http://schemas.microsoft.com/office/powerpoint/2010/main">
          <mc:Choice Requires="p14">
            <p:contentPart p14:bwMode="auto" r:id="rId387">
              <p14:nvContentPartPr>
                <p14:cNvPr id="299" name="Freihand 298">
                  <a:extLst>
                    <a:ext uri="{FF2B5EF4-FFF2-40B4-BE49-F238E27FC236}">
                      <a16:creationId xmlns:a16="http://schemas.microsoft.com/office/drawing/2014/main" id="{E9CC3BBC-D81E-4197-BE77-D4BA94E70B8D}"/>
                    </a:ext>
                  </a:extLst>
                </p14:cNvPr>
                <p14:cNvContentPartPr/>
                <p14:nvPr/>
              </p14:nvContentPartPr>
              <p14:xfrm>
                <a:off x="7395333" y="177547"/>
                <a:ext cx="128520" cy="163800"/>
              </p14:xfrm>
            </p:contentPart>
          </mc:Choice>
          <mc:Fallback xmlns="">
            <p:pic>
              <p:nvPicPr>
                <p:cNvPr id="299" name="Freihand 298">
                  <a:extLst>
                    <a:ext uri="{FF2B5EF4-FFF2-40B4-BE49-F238E27FC236}">
                      <a16:creationId xmlns:a16="http://schemas.microsoft.com/office/drawing/2014/main" id="{E9CC3BBC-D81E-4197-BE77-D4BA94E70B8D}"/>
                    </a:ext>
                  </a:extLst>
                </p:cNvPr>
                <p:cNvPicPr/>
                <p:nvPr/>
              </p:nvPicPr>
              <p:blipFill>
                <a:blip r:embed="rId388"/>
                <a:stretch>
                  <a:fillRect/>
                </a:stretch>
              </p:blipFill>
              <p:spPr>
                <a:xfrm>
                  <a:off x="7391013" y="173227"/>
                  <a:ext cx="137160" cy="172440"/>
                </a:xfrm>
                <a:prstGeom prst="rect">
                  <a:avLst/>
                </a:prstGeom>
              </p:spPr>
            </p:pic>
          </mc:Fallback>
        </mc:AlternateContent>
        <mc:AlternateContent xmlns:mc="http://schemas.openxmlformats.org/markup-compatibility/2006" xmlns:p14="http://schemas.microsoft.com/office/powerpoint/2010/main">
          <mc:Choice Requires="p14">
            <p:contentPart p14:bwMode="auto" r:id="rId389">
              <p14:nvContentPartPr>
                <p14:cNvPr id="300" name="Freihand 299">
                  <a:extLst>
                    <a:ext uri="{FF2B5EF4-FFF2-40B4-BE49-F238E27FC236}">
                      <a16:creationId xmlns:a16="http://schemas.microsoft.com/office/drawing/2014/main" id="{2E16FF6E-7928-472A-99E7-9C8CB3ACA49E}"/>
                    </a:ext>
                  </a:extLst>
                </p14:cNvPr>
                <p14:cNvContentPartPr/>
                <p14:nvPr/>
              </p14:nvContentPartPr>
              <p14:xfrm>
                <a:off x="7496133" y="243427"/>
                <a:ext cx="98640" cy="112320"/>
              </p14:xfrm>
            </p:contentPart>
          </mc:Choice>
          <mc:Fallback xmlns="">
            <p:pic>
              <p:nvPicPr>
                <p:cNvPr id="300" name="Freihand 299">
                  <a:extLst>
                    <a:ext uri="{FF2B5EF4-FFF2-40B4-BE49-F238E27FC236}">
                      <a16:creationId xmlns:a16="http://schemas.microsoft.com/office/drawing/2014/main" id="{2E16FF6E-7928-472A-99E7-9C8CB3ACA49E}"/>
                    </a:ext>
                  </a:extLst>
                </p:cNvPr>
                <p:cNvPicPr/>
                <p:nvPr/>
              </p:nvPicPr>
              <p:blipFill>
                <a:blip r:embed="rId390"/>
                <a:stretch>
                  <a:fillRect/>
                </a:stretch>
              </p:blipFill>
              <p:spPr>
                <a:xfrm>
                  <a:off x="7491813" y="239107"/>
                  <a:ext cx="107280" cy="120960"/>
                </a:xfrm>
                <a:prstGeom prst="rect">
                  <a:avLst/>
                </a:prstGeom>
              </p:spPr>
            </p:pic>
          </mc:Fallback>
        </mc:AlternateContent>
        <mc:AlternateContent xmlns:mc="http://schemas.openxmlformats.org/markup-compatibility/2006" xmlns:p14="http://schemas.microsoft.com/office/powerpoint/2010/main">
          <mc:Choice Requires="p14">
            <p:contentPart p14:bwMode="auto" r:id="rId391">
              <p14:nvContentPartPr>
                <p14:cNvPr id="301" name="Freihand 300">
                  <a:extLst>
                    <a:ext uri="{FF2B5EF4-FFF2-40B4-BE49-F238E27FC236}">
                      <a16:creationId xmlns:a16="http://schemas.microsoft.com/office/drawing/2014/main" id="{424305FE-6DF1-4CB3-8810-2012D98D7F37}"/>
                    </a:ext>
                  </a:extLst>
                </p14:cNvPr>
                <p14:cNvContentPartPr/>
                <p14:nvPr/>
              </p14:nvContentPartPr>
              <p14:xfrm>
                <a:off x="7616373" y="212827"/>
                <a:ext cx="112320" cy="61200"/>
              </p14:xfrm>
            </p:contentPart>
          </mc:Choice>
          <mc:Fallback xmlns="">
            <p:pic>
              <p:nvPicPr>
                <p:cNvPr id="301" name="Freihand 300">
                  <a:extLst>
                    <a:ext uri="{FF2B5EF4-FFF2-40B4-BE49-F238E27FC236}">
                      <a16:creationId xmlns:a16="http://schemas.microsoft.com/office/drawing/2014/main" id="{424305FE-6DF1-4CB3-8810-2012D98D7F37}"/>
                    </a:ext>
                  </a:extLst>
                </p:cNvPr>
                <p:cNvPicPr/>
                <p:nvPr/>
              </p:nvPicPr>
              <p:blipFill>
                <a:blip r:embed="rId392"/>
                <a:stretch>
                  <a:fillRect/>
                </a:stretch>
              </p:blipFill>
              <p:spPr>
                <a:xfrm>
                  <a:off x="7612053" y="208507"/>
                  <a:ext cx="120960" cy="69840"/>
                </a:xfrm>
                <a:prstGeom prst="rect">
                  <a:avLst/>
                </a:prstGeom>
              </p:spPr>
            </p:pic>
          </mc:Fallback>
        </mc:AlternateContent>
        <mc:AlternateContent xmlns:mc="http://schemas.openxmlformats.org/markup-compatibility/2006" xmlns:p14="http://schemas.microsoft.com/office/powerpoint/2010/main">
          <mc:Choice Requires="p14">
            <p:contentPart p14:bwMode="auto" r:id="rId393">
              <p14:nvContentPartPr>
                <p14:cNvPr id="302" name="Freihand 301">
                  <a:extLst>
                    <a:ext uri="{FF2B5EF4-FFF2-40B4-BE49-F238E27FC236}">
                      <a16:creationId xmlns:a16="http://schemas.microsoft.com/office/drawing/2014/main" id="{8B6D3DF2-BB9E-4AA1-BE96-5C4AF40EFC2D}"/>
                    </a:ext>
                  </a:extLst>
                </p14:cNvPr>
                <p14:cNvContentPartPr/>
                <p14:nvPr/>
              </p14:nvContentPartPr>
              <p14:xfrm>
                <a:off x="7756413" y="169987"/>
                <a:ext cx="150480" cy="116640"/>
              </p14:xfrm>
            </p:contentPart>
          </mc:Choice>
          <mc:Fallback xmlns="">
            <p:pic>
              <p:nvPicPr>
                <p:cNvPr id="302" name="Freihand 301">
                  <a:extLst>
                    <a:ext uri="{FF2B5EF4-FFF2-40B4-BE49-F238E27FC236}">
                      <a16:creationId xmlns:a16="http://schemas.microsoft.com/office/drawing/2014/main" id="{8B6D3DF2-BB9E-4AA1-BE96-5C4AF40EFC2D}"/>
                    </a:ext>
                  </a:extLst>
                </p:cNvPr>
                <p:cNvPicPr/>
                <p:nvPr/>
              </p:nvPicPr>
              <p:blipFill>
                <a:blip r:embed="rId394"/>
                <a:stretch>
                  <a:fillRect/>
                </a:stretch>
              </p:blipFill>
              <p:spPr>
                <a:xfrm>
                  <a:off x="7752093" y="165667"/>
                  <a:ext cx="159120" cy="125280"/>
                </a:xfrm>
                <a:prstGeom prst="rect">
                  <a:avLst/>
                </a:prstGeom>
              </p:spPr>
            </p:pic>
          </mc:Fallback>
        </mc:AlternateContent>
        <mc:AlternateContent xmlns:mc="http://schemas.openxmlformats.org/markup-compatibility/2006" xmlns:p14="http://schemas.microsoft.com/office/powerpoint/2010/main">
          <mc:Choice Requires="p14">
            <p:contentPart p14:bwMode="auto" r:id="rId395">
              <p14:nvContentPartPr>
                <p14:cNvPr id="303" name="Freihand 302">
                  <a:extLst>
                    <a:ext uri="{FF2B5EF4-FFF2-40B4-BE49-F238E27FC236}">
                      <a16:creationId xmlns:a16="http://schemas.microsoft.com/office/drawing/2014/main" id="{7BAA0D49-C7D5-48AB-B19A-D2987B35C606}"/>
                    </a:ext>
                  </a:extLst>
                </p14:cNvPr>
                <p14:cNvContentPartPr/>
                <p14:nvPr/>
              </p14:nvContentPartPr>
              <p14:xfrm>
                <a:off x="7775133" y="197707"/>
                <a:ext cx="64080" cy="57240"/>
              </p14:xfrm>
            </p:contentPart>
          </mc:Choice>
          <mc:Fallback xmlns="">
            <p:pic>
              <p:nvPicPr>
                <p:cNvPr id="303" name="Freihand 302">
                  <a:extLst>
                    <a:ext uri="{FF2B5EF4-FFF2-40B4-BE49-F238E27FC236}">
                      <a16:creationId xmlns:a16="http://schemas.microsoft.com/office/drawing/2014/main" id="{7BAA0D49-C7D5-48AB-B19A-D2987B35C606}"/>
                    </a:ext>
                  </a:extLst>
                </p:cNvPr>
                <p:cNvPicPr/>
                <p:nvPr/>
              </p:nvPicPr>
              <p:blipFill>
                <a:blip r:embed="rId396"/>
                <a:stretch>
                  <a:fillRect/>
                </a:stretch>
              </p:blipFill>
              <p:spPr>
                <a:xfrm>
                  <a:off x="7770813" y="193387"/>
                  <a:ext cx="72720" cy="65880"/>
                </a:xfrm>
                <a:prstGeom prst="rect">
                  <a:avLst/>
                </a:prstGeom>
              </p:spPr>
            </p:pic>
          </mc:Fallback>
        </mc:AlternateContent>
        <mc:AlternateContent xmlns:mc="http://schemas.openxmlformats.org/markup-compatibility/2006" xmlns:p14="http://schemas.microsoft.com/office/powerpoint/2010/main">
          <mc:Choice Requires="p14">
            <p:contentPart p14:bwMode="auto" r:id="rId397">
              <p14:nvContentPartPr>
                <p14:cNvPr id="304" name="Freihand 303">
                  <a:extLst>
                    <a:ext uri="{FF2B5EF4-FFF2-40B4-BE49-F238E27FC236}">
                      <a16:creationId xmlns:a16="http://schemas.microsoft.com/office/drawing/2014/main" id="{3036E672-1108-4A0A-BD3B-964CBFCE7C21}"/>
                    </a:ext>
                  </a:extLst>
                </p14:cNvPr>
                <p14:cNvContentPartPr/>
                <p14:nvPr/>
              </p14:nvContentPartPr>
              <p14:xfrm>
                <a:off x="7558053" y="138307"/>
                <a:ext cx="11880" cy="2880"/>
              </p14:xfrm>
            </p:contentPart>
          </mc:Choice>
          <mc:Fallback xmlns="">
            <p:pic>
              <p:nvPicPr>
                <p:cNvPr id="304" name="Freihand 303">
                  <a:extLst>
                    <a:ext uri="{FF2B5EF4-FFF2-40B4-BE49-F238E27FC236}">
                      <a16:creationId xmlns:a16="http://schemas.microsoft.com/office/drawing/2014/main" id="{3036E672-1108-4A0A-BD3B-964CBFCE7C21}"/>
                    </a:ext>
                  </a:extLst>
                </p:cNvPr>
                <p:cNvPicPr/>
                <p:nvPr/>
              </p:nvPicPr>
              <p:blipFill>
                <a:blip r:embed="rId398"/>
                <a:stretch>
                  <a:fillRect/>
                </a:stretch>
              </p:blipFill>
              <p:spPr>
                <a:xfrm>
                  <a:off x="7553733" y="133987"/>
                  <a:ext cx="20520" cy="11520"/>
                </a:xfrm>
                <a:prstGeom prst="rect">
                  <a:avLst/>
                </a:prstGeom>
              </p:spPr>
            </p:pic>
          </mc:Fallback>
        </mc:AlternateContent>
        <mc:AlternateContent xmlns:mc="http://schemas.openxmlformats.org/markup-compatibility/2006" xmlns:p14="http://schemas.microsoft.com/office/powerpoint/2010/main">
          <mc:Choice Requires="p14">
            <p:contentPart p14:bwMode="auto" r:id="rId399">
              <p14:nvContentPartPr>
                <p14:cNvPr id="305" name="Freihand 304">
                  <a:extLst>
                    <a:ext uri="{FF2B5EF4-FFF2-40B4-BE49-F238E27FC236}">
                      <a16:creationId xmlns:a16="http://schemas.microsoft.com/office/drawing/2014/main" id="{24B36FF9-5A46-44F8-BFDC-4D92409F7D23}"/>
                    </a:ext>
                  </a:extLst>
                </p14:cNvPr>
                <p14:cNvContentPartPr/>
                <p14:nvPr/>
              </p14:nvContentPartPr>
              <p14:xfrm>
                <a:off x="7515933" y="140827"/>
                <a:ext cx="126360" cy="258480"/>
              </p14:xfrm>
            </p:contentPart>
          </mc:Choice>
          <mc:Fallback xmlns="">
            <p:pic>
              <p:nvPicPr>
                <p:cNvPr id="305" name="Freihand 304">
                  <a:extLst>
                    <a:ext uri="{FF2B5EF4-FFF2-40B4-BE49-F238E27FC236}">
                      <a16:creationId xmlns:a16="http://schemas.microsoft.com/office/drawing/2014/main" id="{24B36FF9-5A46-44F8-BFDC-4D92409F7D23}"/>
                    </a:ext>
                  </a:extLst>
                </p:cNvPr>
                <p:cNvPicPr/>
                <p:nvPr/>
              </p:nvPicPr>
              <p:blipFill>
                <a:blip r:embed="rId400"/>
                <a:stretch>
                  <a:fillRect/>
                </a:stretch>
              </p:blipFill>
              <p:spPr>
                <a:xfrm>
                  <a:off x="7511613" y="136507"/>
                  <a:ext cx="135000" cy="267120"/>
                </a:xfrm>
                <a:prstGeom prst="rect">
                  <a:avLst/>
                </a:prstGeom>
              </p:spPr>
            </p:pic>
          </mc:Fallback>
        </mc:AlternateContent>
        <mc:AlternateContent xmlns:mc="http://schemas.openxmlformats.org/markup-compatibility/2006" xmlns:p14="http://schemas.microsoft.com/office/powerpoint/2010/main">
          <mc:Choice Requires="p14">
            <p:contentPart p14:bwMode="auto" r:id="rId401">
              <p14:nvContentPartPr>
                <p14:cNvPr id="306" name="Freihand 305">
                  <a:extLst>
                    <a:ext uri="{FF2B5EF4-FFF2-40B4-BE49-F238E27FC236}">
                      <a16:creationId xmlns:a16="http://schemas.microsoft.com/office/drawing/2014/main" id="{767DA69D-B3A7-4C39-854E-A236FF7AFBFB}"/>
                    </a:ext>
                  </a:extLst>
                </p14:cNvPr>
                <p14:cNvContentPartPr/>
                <p14:nvPr/>
              </p14:nvContentPartPr>
              <p14:xfrm>
                <a:off x="7913733" y="70267"/>
                <a:ext cx="88200" cy="122040"/>
              </p14:xfrm>
            </p:contentPart>
          </mc:Choice>
          <mc:Fallback xmlns="">
            <p:pic>
              <p:nvPicPr>
                <p:cNvPr id="306" name="Freihand 305">
                  <a:extLst>
                    <a:ext uri="{FF2B5EF4-FFF2-40B4-BE49-F238E27FC236}">
                      <a16:creationId xmlns:a16="http://schemas.microsoft.com/office/drawing/2014/main" id="{767DA69D-B3A7-4C39-854E-A236FF7AFBFB}"/>
                    </a:ext>
                  </a:extLst>
                </p:cNvPr>
                <p:cNvPicPr/>
                <p:nvPr/>
              </p:nvPicPr>
              <p:blipFill>
                <a:blip r:embed="rId402"/>
                <a:stretch>
                  <a:fillRect/>
                </a:stretch>
              </p:blipFill>
              <p:spPr>
                <a:xfrm>
                  <a:off x="7909413" y="65947"/>
                  <a:ext cx="96840" cy="130680"/>
                </a:xfrm>
                <a:prstGeom prst="rect">
                  <a:avLst/>
                </a:prstGeom>
              </p:spPr>
            </p:pic>
          </mc:Fallback>
        </mc:AlternateContent>
        <mc:AlternateContent xmlns:mc="http://schemas.openxmlformats.org/markup-compatibility/2006" xmlns:p14="http://schemas.microsoft.com/office/powerpoint/2010/main">
          <mc:Choice Requires="p14">
            <p:contentPart p14:bwMode="auto" r:id="rId403">
              <p14:nvContentPartPr>
                <p14:cNvPr id="307" name="Freihand 306">
                  <a:extLst>
                    <a:ext uri="{FF2B5EF4-FFF2-40B4-BE49-F238E27FC236}">
                      <a16:creationId xmlns:a16="http://schemas.microsoft.com/office/drawing/2014/main" id="{26DD65D0-D2F8-4255-8405-761D55F41D84}"/>
                    </a:ext>
                  </a:extLst>
                </p14:cNvPr>
                <p14:cNvContentPartPr/>
                <p14:nvPr/>
              </p14:nvContentPartPr>
              <p14:xfrm>
                <a:off x="7205253" y="297067"/>
                <a:ext cx="1073160" cy="1045800"/>
              </p14:xfrm>
            </p:contentPart>
          </mc:Choice>
          <mc:Fallback xmlns="">
            <p:pic>
              <p:nvPicPr>
                <p:cNvPr id="307" name="Freihand 306">
                  <a:extLst>
                    <a:ext uri="{FF2B5EF4-FFF2-40B4-BE49-F238E27FC236}">
                      <a16:creationId xmlns:a16="http://schemas.microsoft.com/office/drawing/2014/main" id="{26DD65D0-D2F8-4255-8405-761D55F41D84}"/>
                    </a:ext>
                  </a:extLst>
                </p:cNvPr>
                <p:cNvPicPr/>
                <p:nvPr/>
              </p:nvPicPr>
              <p:blipFill>
                <a:blip r:embed="rId404"/>
                <a:stretch>
                  <a:fillRect/>
                </a:stretch>
              </p:blipFill>
              <p:spPr>
                <a:xfrm>
                  <a:off x="7200933" y="292747"/>
                  <a:ext cx="1081800" cy="1054440"/>
                </a:xfrm>
                <a:prstGeom prst="rect">
                  <a:avLst/>
                </a:prstGeom>
              </p:spPr>
            </p:pic>
          </mc:Fallback>
        </mc:AlternateContent>
        <mc:AlternateContent xmlns:mc="http://schemas.openxmlformats.org/markup-compatibility/2006" xmlns:p14="http://schemas.microsoft.com/office/powerpoint/2010/main">
          <mc:Choice Requires="p14">
            <p:contentPart p14:bwMode="auto" r:id="rId405">
              <p14:nvContentPartPr>
                <p14:cNvPr id="309" name="Freihand 308">
                  <a:extLst>
                    <a:ext uri="{FF2B5EF4-FFF2-40B4-BE49-F238E27FC236}">
                      <a16:creationId xmlns:a16="http://schemas.microsoft.com/office/drawing/2014/main" id="{617F80DD-1541-494F-ADCA-94AA108BB054}"/>
                    </a:ext>
                  </a:extLst>
                </p14:cNvPr>
                <p14:cNvContentPartPr/>
                <p14:nvPr/>
              </p14:nvContentPartPr>
              <p14:xfrm>
                <a:off x="7552293" y="1205347"/>
                <a:ext cx="138240" cy="138960"/>
              </p14:xfrm>
            </p:contentPart>
          </mc:Choice>
          <mc:Fallback xmlns="">
            <p:pic>
              <p:nvPicPr>
                <p:cNvPr id="309" name="Freihand 308">
                  <a:extLst>
                    <a:ext uri="{FF2B5EF4-FFF2-40B4-BE49-F238E27FC236}">
                      <a16:creationId xmlns:a16="http://schemas.microsoft.com/office/drawing/2014/main" id="{617F80DD-1541-494F-ADCA-94AA108BB054}"/>
                    </a:ext>
                  </a:extLst>
                </p:cNvPr>
                <p:cNvPicPr/>
                <p:nvPr/>
              </p:nvPicPr>
              <p:blipFill>
                <a:blip r:embed="rId406"/>
                <a:stretch>
                  <a:fillRect/>
                </a:stretch>
              </p:blipFill>
              <p:spPr>
                <a:xfrm>
                  <a:off x="7547973" y="1201027"/>
                  <a:ext cx="146880" cy="147600"/>
                </a:xfrm>
                <a:prstGeom prst="rect">
                  <a:avLst/>
                </a:prstGeom>
              </p:spPr>
            </p:pic>
          </mc:Fallback>
        </mc:AlternateContent>
        <mc:AlternateContent xmlns:mc="http://schemas.openxmlformats.org/markup-compatibility/2006" xmlns:p14="http://schemas.microsoft.com/office/powerpoint/2010/main">
          <mc:Choice Requires="p14">
            <p:contentPart p14:bwMode="auto" r:id="rId407">
              <p14:nvContentPartPr>
                <p14:cNvPr id="325" name="Freihand 324">
                  <a:extLst>
                    <a:ext uri="{FF2B5EF4-FFF2-40B4-BE49-F238E27FC236}">
                      <a16:creationId xmlns:a16="http://schemas.microsoft.com/office/drawing/2014/main" id="{50CB3492-E2F4-465D-BFF3-73CE19848A01}"/>
                    </a:ext>
                  </a:extLst>
                </p14:cNvPr>
                <p14:cNvContentPartPr/>
                <p14:nvPr/>
              </p14:nvContentPartPr>
              <p14:xfrm>
                <a:off x="6330093" y="3800947"/>
                <a:ext cx="24840" cy="606600"/>
              </p14:xfrm>
            </p:contentPart>
          </mc:Choice>
          <mc:Fallback xmlns="">
            <p:pic>
              <p:nvPicPr>
                <p:cNvPr id="325" name="Freihand 324">
                  <a:extLst>
                    <a:ext uri="{FF2B5EF4-FFF2-40B4-BE49-F238E27FC236}">
                      <a16:creationId xmlns:a16="http://schemas.microsoft.com/office/drawing/2014/main" id="{50CB3492-E2F4-465D-BFF3-73CE19848A01}"/>
                    </a:ext>
                  </a:extLst>
                </p:cNvPr>
                <p:cNvPicPr/>
                <p:nvPr/>
              </p:nvPicPr>
              <p:blipFill>
                <a:blip r:embed="rId408"/>
                <a:stretch>
                  <a:fillRect/>
                </a:stretch>
              </p:blipFill>
              <p:spPr>
                <a:xfrm>
                  <a:off x="6325773" y="3796627"/>
                  <a:ext cx="33480" cy="615240"/>
                </a:xfrm>
                <a:prstGeom prst="rect">
                  <a:avLst/>
                </a:prstGeom>
              </p:spPr>
            </p:pic>
          </mc:Fallback>
        </mc:AlternateContent>
        <mc:AlternateContent xmlns:mc="http://schemas.openxmlformats.org/markup-compatibility/2006" xmlns:p14="http://schemas.microsoft.com/office/powerpoint/2010/main">
          <mc:Choice Requires="p14">
            <p:contentPart p14:bwMode="auto" r:id="rId409">
              <p14:nvContentPartPr>
                <p14:cNvPr id="326" name="Freihand 325">
                  <a:extLst>
                    <a:ext uri="{FF2B5EF4-FFF2-40B4-BE49-F238E27FC236}">
                      <a16:creationId xmlns:a16="http://schemas.microsoft.com/office/drawing/2014/main" id="{34289400-03B0-4419-B4C5-10AB28656C25}"/>
                    </a:ext>
                  </a:extLst>
                </p14:cNvPr>
                <p14:cNvContentPartPr/>
                <p14:nvPr/>
              </p14:nvContentPartPr>
              <p14:xfrm>
                <a:off x="5858853" y="4339147"/>
                <a:ext cx="1396080" cy="72720"/>
              </p14:xfrm>
            </p:contentPart>
          </mc:Choice>
          <mc:Fallback xmlns="">
            <p:pic>
              <p:nvPicPr>
                <p:cNvPr id="326" name="Freihand 325">
                  <a:extLst>
                    <a:ext uri="{FF2B5EF4-FFF2-40B4-BE49-F238E27FC236}">
                      <a16:creationId xmlns:a16="http://schemas.microsoft.com/office/drawing/2014/main" id="{34289400-03B0-4419-B4C5-10AB28656C25}"/>
                    </a:ext>
                  </a:extLst>
                </p:cNvPr>
                <p:cNvPicPr/>
                <p:nvPr/>
              </p:nvPicPr>
              <p:blipFill>
                <a:blip r:embed="rId410"/>
                <a:stretch>
                  <a:fillRect/>
                </a:stretch>
              </p:blipFill>
              <p:spPr>
                <a:xfrm>
                  <a:off x="5854533" y="4334827"/>
                  <a:ext cx="1404720" cy="81360"/>
                </a:xfrm>
                <a:prstGeom prst="rect">
                  <a:avLst/>
                </a:prstGeom>
              </p:spPr>
            </p:pic>
          </mc:Fallback>
        </mc:AlternateContent>
        <mc:AlternateContent xmlns:mc="http://schemas.openxmlformats.org/markup-compatibility/2006" xmlns:p14="http://schemas.microsoft.com/office/powerpoint/2010/main">
          <mc:Choice Requires="p14">
            <p:contentPart p14:bwMode="auto" r:id="rId411">
              <p14:nvContentPartPr>
                <p14:cNvPr id="327" name="Freihand 326">
                  <a:extLst>
                    <a:ext uri="{FF2B5EF4-FFF2-40B4-BE49-F238E27FC236}">
                      <a16:creationId xmlns:a16="http://schemas.microsoft.com/office/drawing/2014/main" id="{B74C5056-9219-4F88-93F4-F46B50751EAA}"/>
                    </a:ext>
                  </a:extLst>
                </p14:cNvPr>
                <p14:cNvContentPartPr/>
                <p14:nvPr/>
              </p14:nvContentPartPr>
              <p14:xfrm>
                <a:off x="7253853" y="4283707"/>
                <a:ext cx="190080" cy="182160"/>
              </p14:xfrm>
            </p:contentPart>
          </mc:Choice>
          <mc:Fallback xmlns="">
            <p:pic>
              <p:nvPicPr>
                <p:cNvPr id="327" name="Freihand 326">
                  <a:extLst>
                    <a:ext uri="{FF2B5EF4-FFF2-40B4-BE49-F238E27FC236}">
                      <a16:creationId xmlns:a16="http://schemas.microsoft.com/office/drawing/2014/main" id="{B74C5056-9219-4F88-93F4-F46B50751EAA}"/>
                    </a:ext>
                  </a:extLst>
                </p:cNvPr>
                <p:cNvPicPr/>
                <p:nvPr/>
              </p:nvPicPr>
              <p:blipFill>
                <a:blip r:embed="rId412"/>
                <a:stretch>
                  <a:fillRect/>
                </a:stretch>
              </p:blipFill>
              <p:spPr>
                <a:xfrm>
                  <a:off x="7249533" y="4279387"/>
                  <a:ext cx="198720" cy="190800"/>
                </a:xfrm>
                <a:prstGeom prst="rect">
                  <a:avLst/>
                </a:prstGeom>
              </p:spPr>
            </p:pic>
          </mc:Fallback>
        </mc:AlternateContent>
        <mc:AlternateContent xmlns:mc="http://schemas.openxmlformats.org/markup-compatibility/2006" xmlns:p14="http://schemas.microsoft.com/office/powerpoint/2010/main">
          <mc:Choice Requires="p14">
            <p:contentPart p14:bwMode="auto" r:id="rId413">
              <p14:nvContentPartPr>
                <p14:cNvPr id="328" name="Freihand 327">
                  <a:extLst>
                    <a:ext uri="{FF2B5EF4-FFF2-40B4-BE49-F238E27FC236}">
                      <a16:creationId xmlns:a16="http://schemas.microsoft.com/office/drawing/2014/main" id="{B338B549-F4C6-4DE9-91D9-9827DA8C6C9F}"/>
                    </a:ext>
                  </a:extLst>
                </p14:cNvPr>
                <p14:cNvContentPartPr/>
                <p14:nvPr/>
              </p14:nvContentPartPr>
              <p14:xfrm>
                <a:off x="6244413" y="3674587"/>
                <a:ext cx="205920" cy="149400"/>
              </p14:xfrm>
            </p:contentPart>
          </mc:Choice>
          <mc:Fallback xmlns="">
            <p:pic>
              <p:nvPicPr>
                <p:cNvPr id="328" name="Freihand 327">
                  <a:extLst>
                    <a:ext uri="{FF2B5EF4-FFF2-40B4-BE49-F238E27FC236}">
                      <a16:creationId xmlns:a16="http://schemas.microsoft.com/office/drawing/2014/main" id="{B338B549-F4C6-4DE9-91D9-9827DA8C6C9F}"/>
                    </a:ext>
                  </a:extLst>
                </p:cNvPr>
                <p:cNvPicPr/>
                <p:nvPr/>
              </p:nvPicPr>
              <p:blipFill>
                <a:blip r:embed="rId414"/>
                <a:stretch>
                  <a:fillRect/>
                </a:stretch>
              </p:blipFill>
              <p:spPr>
                <a:xfrm>
                  <a:off x="6240093" y="3670267"/>
                  <a:ext cx="214560" cy="158040"/>
                </a:xfrm>
                <a:prstGeom prst="rect">
                  <a:avLst/>
                </a:prstGeom>
              </p:spPr>
            </p:pic>
          </mc:Fallback>
        </mc:AlternateContent>
        <mc:AlternateContent xmlns:mc="http://schemas.openxmlformats.org/markup-compatibility/2006" xmlns:p14="http://schemas.microsoft.com/office/powerpoint/2010/main">
          <mc:Choice Requires="p14">
            <p:contentPart p14:bwMode="auto" r:id="rId415">
              <p14:nvContentPartPr>
                <p14:cNvPr id="329" name="Freihand 328">
                  <a:extLst>
                    <a:ext uri="{FF2B5EF4-FFF2-40B4-BE49-F238E27FC236}">
                      <a16:creationId xmlns:a16="http://schemas.microsoft.com/office/drawing/2014/main" id="{D0676C6A-0A14-4C3A-8805-F058E1A16A51}"/>
                    </a:ext>
                  </a:extLst>
                </p14:cNvPr>
                <p14:cNvContentPartPr/>
                <p14:nvPr/>
              </p14:nvContentPartPr>
              <p14:xfrm>
                <a:off x="5848413" y="3649387"/>
                <a:ext cx="47160" cy="182880"/>
              </p14:xfrm>
            </p:contentPart>
          </mc:Choice>
          <mc:Fallback xmlns="">
            <p:pic>
              <p:nvPicPr>
                <p:cNvPr id="329" name="Freihand 328">
                  <a:extLst>
                    <a:ext uri="{FF2B5EF4-FFF2-40B4-BE49-F238E27FC236}">
                      <a16:creationId xmlns:a16="http://schemas.microsoft.com/office/drawing/2014/main" id="{D0676C6A-0A14-4C3A-8805-F058E1A16A51}"/>
                    </a:ext>
                  </a:extLst>
                </p:cNvPr>
                <p:cNvPicPr/>
                <p:nvPr/>
              </p:nvPicPr>
              <p:blipFill>
                <a:blip r:embed="rId416"/>
                <a:stretch>
                  <a:fillRect/>
                </a:stretch>
              </p:blipFill>
              <p:spPr>
                <a:xfrm>
                  <a:off x="5844093" y="3645067"/>
                  <a:ext cx="55800" cy="191520"/>
                </a:xfrm>
                <a:prstGeom prst="rect">
                  <a:avLst/>
                </a:prstGeom>
              </p:spPr>
            </p:pic>
          </mc:Fallback>
        </mc:AlternateContent>
        <mc:AlternateContent xmlns:mc="http://schemas.openxmlformats.org/markup-compatibility/2006" xmlns:p14="http://schemas.microsoft.com/office/powerpoint/2010/main">
          <mc:Choice Requires="p14">
            <p:contentPart p14:bwMode="auto" r:id="rId417">
              <p14:nvContentPartPr>
                <p14:cNvPr id="330" name="Freihand 329">
                  <a:extLst>
                    <a:ext uri="{FF2B5EF4-FFF2-40B4-BE49-F238E27FC236}">
                      <a16:creationId xmlns:a16="http://schemas.microsoft.com/office/drawing/2014/main" id="{733181C8-B248-41A3-8E93-912850FE63A3}"/>
                    </a:ext>
                  </a:extLst>
                </p14:cNvPr>
                <p14:cNvContentPartPr/>
                <p14:nvPr/>
              </p14:nvContentPartPr>
              <p14:xfrm>
                <a:off x="5799453" y="3653707"/>
                <a:ext cx="136080" cy="107280"/>
              </p14:xfrm>
            </p:contentPart>
          </mc:Choice>
          <mc:Fallback xmlns="">
            <p:pic>
              <p:nvPicPr>
                <p:cNvPr id="330" name="Freihand 329">
                  <a:extLst>
                    <a:ext uri="{FF2B5EF4-FFF2-40B4-BE49-F238E27FC236}">
                      <a16:creationId xmlns:a16="http://schemas.microsoft.com/office/drawing/2014/main" id="{733181C8-B248-41A3-8E93-912850FE63A3}"/>
                    </a:ext>
                  </a:extLst>
                </p:cNvPr>
                <p:cNvPicPr/>
                <p:nvPr/>
              </p:nvPicPr>
              <p:blipFill>
                <a:blip r:embed="rId418"/>
                <a:stretch>
                  <a:fillRect/>
                </a:stretch>
              </p:blipFill>
              <p:spPr>
                <a:xfrm>
                  <a:off x="5795133" y="3649387"/>
                  <a:ext cx="144720" cy="115920"/>
                </a:xfrm>
                <a:prstGeom prst="rect">
                  <a:avLst/>
                </a:prstGeom>
              </p:spPr>
            </p:pic>
          </mc:Fallback>
        </mc:AlternateContent>
        <mc:AlternateContent xmlns:mc="http://schemas.openxmlformats.org/markup-compatibility/2006" xmlns:p14="http://schemas.microsoft.com/office/powerpoint/2010/main">
          <mc:Choice Requires="p14">
            <p:contentPart p14:bwMode="auto" r:id="rId419">
              <p14:nvContentPartPr>
                <p14:cNvPr id="331" name="Freihand 330">
                  <a:extLst>
                    <a:ext uri="{FF2B5EF4-FFF2-40B4-BE49-F238E27FC236}">
                      <a16:creationId xmlns:a16="http://schemas.microsoft.com/office/drawing/2014/main" id="{4758ACA2-43AB-4A86-A192-CCB4F3C057C4}"/>
                    </a:ext>
                  </a:extLst>
                </p14:cNvPr>
                <p14:cNvContentPartPr/>
                <p14:nvPr/>
              </p14:nvContentPartPr>
              <p14:xfrm>
                <a:off x="5942733" y="3687187"/>
                <a:ext cx="78840" cy="87480"/>
              </p14:xfrm>
            </p:contentPart>
          </mc:Choice>
          <mc:Fallback xmlns="">
            <p:pic>
              <p:nvPicPr>
                <p:cNvPr id="331" name="Freihand 330">
                  <a:extLst>
                    <a:ext uri="{FF2B5EF4-FFF2-40B4-BE49-F238E27FC236}">
                      <a16:creationId xmlns:a16="http://schemas.microsoft.com/office/drawing/2014/main" id="{4758ACA2-43AB-4A86-A192-CCB4F3C057C4}"/>
                    </a:ext>
                  </a:extLst>
                </p:cNvPr>
                <p:cNvPicPr/>
                <p:nvPr/>
              </p:nvPicPr>
              <p:blipFill>
                <a:blip r:embed="rId420"/>
                <a:stretch>
                  <a:fillRect/>
                </a:stretch>
              </p:blipFill>
              <p:spPr>
                <a:xfrm>
                  <a:off x="5938413" y="3682867"/>
                  <a:ext cx="87480" cy="96120"/>
                </a:xfrm>
                <a:prstGeom prst="rect">
                  <a:avLst/>
                </a:prstGeom>
              </p:spPr>
            </p:pic>
          </mc:Fallback>
        </mc:AlternateContent>
        <mc:AlternateContent xmlns:mc="http://schemas.openxmlformats.org/markup-compatibility/2006" xmlns:p14="http://schemas.microsoft.com/office/powerpoint/2010/main">
          <mc:Choice Requires="p14">
            <p:contentPart p14:bwMode="auto" r:id="rId421">
              <p14:nvContentPartPr>
                <p14:cNvPr id="332" name="Freihand 331">
                  <a:extLst>
                    <a:ext uri="{FF2B5EF4-FFF2-40B4-BE49-F238E27FC236}">
                      <a16:creationId xmlns:a16="http://schemas.microsoft.com/office/drawing/2014/main" id="{569C088F-E2BA-4C0B-947D-374D19B021B1}"/>
                    </a:ext>
                  </a:extLst>
                </p14:cNvPr>
                <p14:cNvContentPartPr/>
                <p14:nvPr/>
              </p14:nvContentPartPr>
              <p14:xfrm>
                <a:off x="5951013" y="3661627"/>
                <a:ext cx="104760" cy="104760"/>
              </p14:xfrm>
            </p:contentPart>
          </mc:Choice>
          <mc:Fallback xmlns="">
            <p:pic>
              <p:nvPicPr>
                <p:cNvPr id="332" name="Freihand 331">
                  <a:extLst>
                    <a:ext uri="{FF2B5EF4-FFF2-40B4-BE49-F238E27FC236}">
                      <a16:creationId xmlns:a16="http://schemas.microsoft.com/office/drawing/2014/main" id="{569C088F-E2BA-4C0B-947D-374D19B021B1}"/>
                    </a:ext>
                  </a:extLst>
                </p:cNvPr>
                <p:cNvPicPr/>
                <p:nvPr/>
              </p:nvPicPr>
              <p:blipFill>
                <a:blip r:embed="rId422"/>
                <a:stretch>
                  <a:fillRect/>
                </a:stretch>
              </p:blipFill>
              <p:spPr>
                <a:xfrm>
                  <a:off x="5946693" y="3657307"/>
                  <a:ext cx="113400" cy="113400"/>
                </a:xfrm>
                <a:prstGeom prst="rect">
                  <a:avLst/>
                </a:prstGeom>
              </p:spPr>
            </p:pic>
          </mc:Fallback>
        </mc:AlternateContent>
        <mc:AlternateContent xmlns:mc="http://schemas.openxmlformats.org/markup-compatibility/2006" xmlns:p14="http://schemas.microsoft.com/office/powerpoint/2010/main">
          <mc:Choice Requires="p14">
            <p:contentPart p14:bwMode="auto" r:id="rId423">
              <p14:nvContentPartPr>
                <p14:cNvPr id="333" name="Freihand 332">
                  <a:extLst>
                    <a:ext uri="{FF2B5EF4-FFF2-40B4-BE49-F238E27FC236}">
                      <a16:creationId xmlns:a16="http://schemas.microsoft.com/office/drawing/2014/main" id="{AE2CFEB5-7DA9-48EA-B141-8394F9306429}"/>
                    </a:ext>
                  </a:extLst>
                </p14:cNvPr>
                <p14:cNvContentPartPr/>
                <p14:nvPr/>
              </p14:nvContentPartPr>
              <p14:xfrm>
                <a:off x="6062613" y="3694027"/>
                <a:ext cx="70560" cy="45360"/>
              </p14:xfrm>
            </p:contentPart>
          </mc:Choice>
          <mc:Fallback xmlns="">
            <p:pic>
              <p:nvPicPr>
                <p:cNvPr id="333" name="Freihand 332">
                  <a:extLst>
                    <a:ext uri="{FF2B5EF4-FFF2-40B4-BE49-F238E27FC236}">
                      <a16:creationId xmlns:a16="http://schemas.microsoft.com/office/drawing/2014/main" id="{AE2CFEB5-7DA9-48EA-B141-8394F9306429}"/>
                    </a:ext>
                  </a:extLst>
                </p:cNvPr>
                <p:cNvPicPr/>
                <p:nvPr/>
              </p:nvPicPr>
              <p:blipFill>
                <a:blip r:embed="rId424"/>
                <a:stretch>
                  <a:fillRect/>
                </a:stretch>
              </p:blipFill>
              <p:spPr>
                <a:xfrm>
                  <a:off x="6058293" y="3689707"/>
                  <a:ext cx="79200" cy="54000"/>
                </a:xfrm>
                <a:prstGeom prst="rect">
                  <a:avLst/>
                </a:prstGeom>
              </p:spPr>
            </p:pic>
          </mc:Fallback>
        </mc:AlternateContent>
        <mc:AlternateContent xmlns:mc="http://schemas.openxmlformats.org/markup-compatibility/2006" xmlns:p14="http://schemas.microsoft.com/office/powerpoint/2010/main">
          <mc:Choice Requires="p14">
            <p:contentPart p14:bwMode="auto" r:id="rId425">
              <p14:nvContentPartPr>
                <p14:cNvPr id="334" name="Freihand 333">
                  <a:extLst>
                    <a:ext uri="{FF2B5EF4-FFF2-40B4-BE49-F238E27FC236}">
                      <a16:creationId xmlns:a16="http://schemas.microsoft.com/office/drawing/2014/main" id="{9A046B69-AB39-457C-830E-E5369C3503C5}"/>
                    </a:ext>
                  </a:extLst>
                </p14:cNvPr>
                <p14:cNvContentPartPr/>
                <p14:nvPr/>
              </p14:nvContentPartPr>
              <p14:xfrm>
                <a:off x="6146493" y="3629227"/>
                <a:ext cx="11160" cy="128880"/>
              </p14:xfrm>
            </p:contentPart>
          </mc:Choice>
          <mc:Fallback xmlns="">
            <p:pic>
              <p:nvPicPr>
                <p:cNvPr id="334" name="Freihand 333">
                  <a:extLst>
                    <a:ext uri="{FF2B5EF4-FFF2-40B4-BE49-F238E27FC236}">
                      <a16:creationId xmlns:a16="http://schemas.microsoft.com/office/drawing/2014/main" id="{9A046B69-AB39-457C-830E-E5369C3503C5}"/>
                    </a:ext>
                  </a:extLst>
                </p:cNvPr>
                <p:cNvPicPr/>
                <p:nvPr/>
              </p:nvPicPr>
              <p:blipFill>
                <a:blip r:embed="rId426"/>
                <a:stretch>
                  <a:fillRect/>
                </a:stretch>
              </p:blipFill>
              <p:spPr>
                <a:xfrm>
                  <a:off x="6142173" y="3624907"/>
                  <a:ext cx="19800" cy="137520"/>
                </a:xfrm>
                <a:prstGeom prst="rect">
                  <a:avLst/>
                </a:prstGeom>
              </p:spPr>
            </p:pic>
          </mc:Fallback>
        </mc:AlternateContent>
        <mc:AlternateContent xmlns:mc="http://schemas.openxmlformats.org/markup-compatibility/2006" xmlns:p14="http://schemas.microsoft.com/office/powerpoint/2010/main">
          <mc:Choice Requires="p14">
            <p:contentPart p14:bwMode="auto" r:id="rId427">
              <p14:nvContentPartPr>
                <p14:cNvPr id="335" name="Freihand 334">
                  <a:extLst>
                    <a:ext uri="{FF2B5EF4-FFF2-40B4-BE49-F238E27FC236}">
                      <a16:creationId xmlns:a16="http://schemas.microsoft.com/office/drawing/2014/main" id="{A15B3A74-74B3-404C-8D54-B340CC16673A}"/>
                    </a:ext>
                  </a:extLst>
                </p14:cNvPr>
                <p14:cNvContentPartPr/>
                <p14:nvPr/>
              </p14:nvContentPartPr>
              <p14:xfrm>
                <a:off x="6157653" y="3653707"/>
                <a:ext cx="103680" cy="111240"/>
              </p14:xfrm>
            </p:contentPart>
          </mc:Choice>
          <mc:Fallback xmlns="">
            <p:pic>
              <p:nvPicPr>
                <p:cNvPr id="335" name="Freihand 334">
                  <a:extLst>
                    <a:ext uri="{FF2B5EF4-FFF2-40B4-BE49-F238E27FC236}">
                      <a16:creationId xmlns:a16="http://schemas.microsoft.com/office/drawing/2014/main" id="{A15B3A74-74B3-404C-8D54-B340CC16673A}"/>
                    </a:ext>
                  </a:extLst>
                </p:cNvPr>
                <p:cNvPicPr/>
                <p:nvPr/>
              </p:nvPicPr>
              <p:blipFill>
                <a:blip r:embed="rId428"/>
                <a:stretch>
                  <a:fillRect/>
                </a:stretch>
              </p:blipFill>
              <p:spPr>
                <a:xfrm>
                  <a:off x="6153333" y="3649387"/>
                  <a:ext cx="112320" cy="119880"/>
                </a:xfrm>
                <a:prstGeom prst="rect">
                  <a:avLst/>
                </a:prstGeom>
              </p:spPr>
            </p:pic>
          </mc:Fallback>
        </mc:AlternateContent>
        <mc:AlternateContent xmlns:mc="http://schemas.openxmlformats.org/markup-compatibility/2006" xmlns:p14="http://schemas.microsoft.com/office/powerpoint/2010/main">
          <mc:Choice Requires="p14">
            <p:contentPart p14:bwMode="auto" r:id="rId429">
              <p14:nvContentPartPr>
                <p14:cNvPr id="336" name="Freihand 335">
                  <a:extLst>
                    <a:ext uri="{FF2B5EF4-FFF2-40B4-BE49-F238E27FC236}">
                      <a16:creationId xmlns:a16="http://schemas.microsoft.com/office/drawing/2014/main" id="{69952BCD-1002-49BC-BFDF-48943210E8D8}"/>
                    </a:ext>
                  </a:extLst>
                </p14:cNvPr>
                <p14:cNvContentPartPr/>
                <p14:nvPr/>
              </p14:nvContentPartPr>
              <p14:xfrm>
                <a:off x="6268533" y="3623107"/>
                <a:ext cx="18720" cy="165600"/>
              </p14:xfrm>
            </p:contentPart>
          </mc:Choice>
          <mc:Fallback xmlns="">
            <p:pic>
              <p:nvPicPr>
                <p:cNvPr id="336" name="Freihand 335">
                  <a:extLst>
                    <a:ext uri="{FF2B5EF4-FFF2-40B4-BE49-F238E27FC236}">
                      <a16:creationId xmlns:a16="http://schemas.microsoft.com/office/drawing/2014/main" id="{69952BCD-1002-49BC-BFDF-48943210E8D8}"/>
                    </a:ext>
                  </a:extLst>
                </p:cNvPr>
                <p:cNvPicPr/>
                <p:nvPr/>
              </p:nvPicPr>
              <p:blipFill>
                <a:blip r:embed="rId430"/>
                <a:stretch>
                  <a:fillRect/>
                </a:stretch>
              </p:blipFill>
              <p:spPr>
                <a:xfrm>
                  <a:off x="6264213" y="3618787"/>
                  <a:ext cx="27360" cy="174240"/>
                </a:xfrm>
                <a:prstGeom prst="rect">
                  <a:avLst/>
                </a:prstGeom>
              </p:spPr>
            </p:pic>
          </mc:Fallback>
        </mc:AlternateContent>
        <mc:AlternateContent xmlns:mc="http://schemas.openxmlformats.org/markup-compatibility/2006" xmlns:p14="http://schemas.microsoft.com/office/powerpoint/2010/main">
          <mc:Choice Requires="p14">
            <p:contentPart p14:bwMode="auto" r:id="rId431">
              <p14:nvContentPartPr>
                <p14:cNvPr id="346" name="Freihand 345">
                  <a:extLst>
                    <a:ext uri="{FF2B5EF4-FFF2-40B4-BE49-F238E27FC236}">
                      <a16:creationId xmlns:a16="http://schemas.microsoft.com/office/drawing/2014/main" id="{E4291714-C61D-44E6-A28E-9400963CE4EF}"/>
                    </a:ext>
                  </a:extLst>
                </p14:cNvPr>
                <p14:cNvContentPartPr/>
                <p14:nvPr/>
              </p14:nvContentPartPr>
              <p14:xfrm>
                <a:off x="6125253" y="4155547"/>
                <a:ext cx="456120" cy="471960"/>
              </p14:xfrm>
            </p:contentPart>
          </mc:Choice>
          <mc:Fallback xmlns="">
            <p:pic>
              <p:nvPicPr>
                <p:cNvPr id="346" name="Freihand 345">
                  <a:extLst>
                    <a:ext uri="{FF2B5EF4-FFF2-40B4-BE49-F238E27FC236}">
                      <a16:creationId xmlns:a16="http://schemas.microsoft.com/office/drawing/2014/main" id="{E4291714-C61D-44E6-A28E-9400963CE4EF}"/>
                    </a:ext>
                  </a:extLst>
                </p:cNvPr>
                <p:cNvPicPr/>
                <p:nvPr/>
              </p:nvPicPr>
              <p:blipFill>
                <a:blip r:embed="rId432"/>
                <a:stretch>
                  <a:fillRect/>
                </a:stretch>
              </p:blipFill>
              <p:spPr>
                <a:xfrm>
                  <a:off x="6120933" y="4151227"/>
                  <a:ext cx="464760" cy="480600"/>
                </a:xfrm>
                <a:prstGeom prst="rect">
                  <a:avLst/>
                </a:prstGeom>
              </p:spPr>
            </p:pic>
          </mc:Fallback>
        </mc:AlternateContent>
        <mc:AlternateContent xmlns:mc="http://schemas.openxmlformats.org/markup-compatibility/2006" xmlns:p14="http://schemas.microsoft.com/office/powerpoint/2010/main">
          <mc:Choice Requires="p14">
            <p:contentPart p14:bwMode="auto" r:id="rId433">
              <p14:nvContentPartPr>
                <p14:cNvPr id="348" name="Freihand 347">
                  <a:extLst>
                    <a:ext uri="{FF2B5EF4-FFF2-40B4-BE49-F238E27FC236}">
                      <a16:creationId xmlns:a16="http://schemas.microsoft.com/office/drawing/2014/main" id="{A37DC416-1E40-4F93-AFFF-400BC0B24BCC}"/>
                    </a:ext>
                  </a:extLst>
                </p14:cNvPr>
                <p14:cNvContentPartPr/>
                <p14:nvPr/>
              </p14:nvContentPartPr>
              <p14:xfrm>
                <a:off x="6341973" y="4320067"/>
                <a:ext cx="76320" cy="135000"/>
              </p14:xfrm>
            </p:contentPart>
          </mc:Choice>
          <mc:Fallback xmlns="">
            <p:pic>
              <p:nvPicPr>
                <p:cNvPr id="348" name="Freihand 347">
                  <a:extLst>
                    <a:ext uri="{FF2B5EF4-FFF2-40B4-BE49-F238E27FC236}">
                      <a16:creationId xmlns:a16="http://schemas.microsoft.com/office/drawing/2014/main" id="{A37DC416-1E40-4F93-AFFF-400BC0B24BCC}"/>
                    </a:ext>
                  </a:extLst>
                </p:cNvPr>
                <p:cNvPicPr/>
                <p:nvPr/>
              </p:nvPicPr>
              <p:blipFill>
                <a:blip r:embed="rId434"/>
                <a:stretch>
                  <a:fillRect/>
                </a:stretch>
              </p:blipFill>
              <p:spPr>
                <a:xfrm>
                  <a:off x="6337653" y="4315747"/>
                  <a:ext cx="84960" cy="143640"/>
                </a:xfrm>
                <a:prstGeom prst="rect">
                  <a:avLst/>
                </a:prstGeom>
              </p:spPr>
            </p:pic>
          </mc:Fallback>
        </mc:AlternateContent>
        <mc:AlternateContent xmlns:mc="http://schemas.openxmlformats.org/markup-compatibility/2006" xmlns:p14="http://schemas.microsoft.com/office/powerpoint/2010/main">
          <mc:Choice Requires="p14">
            <p:contentPart p14:bwMode="auto" r:id="rId435">
              <p14:nvContentPartPr>
                <p14:cNvPr id="350" name="Freihand 349">
                  <a:extLst>
                    <a:ext uri="{FF2B5EF4-FFF2-40B4-BE49-F238E27FC236}">
                      <a16:creationId xmlns:a16="http://schemas.microsoft.com/office/drawing/2014/main" id="{87ACBCB3-18BB-4B7B-8A70-FC778C57A38D}"/>
                    </a:ext>
                  </a:extLst>
                </p14:cNvPr>
                <p14:cNvContentPartPr/>
                <p14:nvPr/>
              </p14:nvContentPartPr>
              <p14:xfrm>
                <a:off x="5778573" y="3806707"/>
                <a:ext cx="27720" cy="17640"/>
              </p14:xfrm>
            </p:contentPart>
          </mc:Choice>
          <mc:Fallback xmlns="">
            <p:pic>
              <p:nvPicPr>
                <p:cNvPr id="350" name="Freihand 349">
                  <a:extLst>
                    <a:ext uri="{FF2B5EF4-FFF2-40B4-BE49-F238E27FC236}">
                      <a16:creationId xmlns:a16="http://schemas.microsoft.com/office/drawing/2014/main" id="{87ACBCB3-18BB-4B7B-8A70-FC778C57A38D}"/>
                    </a:ext>
                  </a:extLst>
                </p:cNvPr>
                <p:cNvPicPr/>
                <p:nvPr/>
              </p:nvPicPr>
              <p:blipFill>
                <a:blip r:embed="rId436"/>
                <a:stretch>
                  <a:fillRect/>
                </a:stretch>
              </p:blipFill>
              <p:spPr>
                <a:xfrm>
                  <a:off x="5774253" y="3802387"/>
                  <a:ext cx="36360" cy="26280"/>
                </a:xfrm>
                <a:prstGeom prst="rect">
                  <a:avLst/>
                </a:prstGeom>
              </p:spPr>
            </p:pic>
          </mc:Fallback>
        </mc:AlternateContent>
        <mc:AlternateContent xmlns:mc="http://schemas.openxmlformats.org/markup-compatibility/2006" xmlns:p14="http://schemas.microsoft.com/office/powerpoint/2010/main">
          <mc:Choice Requires="p14">
            <p:contentPart p14:bwMode="auto" r:id="rId437">
              <p14:nvContentPartPr>
                <p14:cNvPr id="351" name="Freihand 350">
                  <a:extLst>
                    <a:ext uri="{FF2B5EF4-FFF2-40B4-BE49-F238E27FC236}">
                      <a16:creationId xmlns:a16="http://schemas.microsoft.com/office/drawing/2014/main" id="{64AFA910-A0F0-484B-82B2-593D3FD65388}"/>
                    </a:ext>
                  </a:extLst>
                </p14:cNvPr>
                <p14:cNvContentPartPr/>
                <p14:nvPr/>
              </p14:nvContentPartPr>
              <p14:xfrm>
                <a:off x="5728893" y="2984467"/>
                <a:ext cx="640080" cy="917280"/>
              </p14:xfrm>
            </p:contentPart>
          </mc:Choice>
          <mc:Fallback xmlns="">
            <p:pic>
              <p:nvPicPr>
                <p:cNvPr id="351" name="Freihand 350">
                  <a:extLst>
                    <a:ext uri="{FF2B5EF4-FFF2-40B4-BE49-F238E27FC236}">
                      <a16:creationId xmlns:a16="http://schemas.microsoft.com/office/drawing/2014/main" id="{64AFA910-A0F0-484B-82B2-593D3FD65388}"/>
                    </a:ext>
                  </a:extLst>
                </p:cNvPr>
                <p:cNvPicPr/>
                <p:nvPr/>
              </p:nvPicPr>
              <p:blipFill>
                <a:blip r:embed="rId438"/>
                <a:stretch>
                  <a:fillRect/>
                </a:stretch>
              </p:blipFill>
              <p:spPr>
                <a:xfrm>
                  <a:off x="5724573" y="2980147"/>
                  <a:ext cx="648720" cy="925920"/>
                </a:xfrm>
                <a:prstGeom prst="rect">
                  <a:avLst/>
                </a:prstGeom>
              </p:spPr>
            </p:pic>
          </mc:Fallback>
        </mc:AlternateContent>
        <mc:AlternateContent xmlns:mc="http://schemas.openxmlformats.org/markup-compatibility/2006" xmlns:p14="http://schemas.microsoft.com/office/powerpoint/2010/main">
          <mc:Choice Requires="p14">
            <p:contentPart p14:bwMode="auto" r:id="rId439">
              <p14:nvContentPartPr>
                <p14:cNvPr id="353" name="Freihand 352">
                  <a:extLst>
                    <a:ext uri="{FF2B5EF4-FFF2-40B4-BE49-F238E27FC236}">
                      <a16:creationId xmlns:a16="http://schemas.microsoft.com/office/drawing/2014/main" id="{F6AF12DF-EFD1-4865-B5CD-2608AC8EB0FA}"/>
                    </a:ext>
                  </a:extLst>
                </p14:cNvPr>
                <p14:cNvContentPartPr/>
                <p14:nvPr/>
              </p14:nvContentPartPr>
              <p14:xfrm>
                <a:off x="6170253" y="2796907"/>
                <a:ext cx="279720" cy="231840"/>
              </p14:xfrm>
            </p:contentPart>
          </mc:Choice>
          <mc:Fallback xmlns="">
            <p:pic>
              <p:nvPicPr>
                <p:cNvPr id="353" name="Freihand 352">
                  <a:extLst>
                    <a:ext uri="{FF2B5EF4-FFF2-40B4-BE49-F238E27FC236}">
                      <a16:creationId xmlns:a16="http://schemas.microsoft.com/office/drawing/2014/main" id="{F6AF12DF-EFD1-4865-B5CD-2608AC8EB0FA}"/>
                    </a:ext>
                  </a:extLst>
                </p:cNvPr>
                <p:cNvPicPr/>
                <p:nvPr/>
              </p:nvPicPr>
              <p:blipFill>
                <a:blip r:embed="rId440"/>
                <a:stretch>
                  <a:fillRect/>
                </a:stretch>
              </p:blipFill>
              <p:spPr>
                <a:xfrm>
                  <a:off x="6165933" y="2792587"/>
                  <a:ext cx="288360" cy="240480"/>
                </a:xfrm>
                <a:prstGeom prst="rect">
                  <a:avLst/>
                </a:prstGeom>
              </p:spPr>
            </p:pic>
          </mc:Fallback>
        </mc:AlternateContent>
        <mc:AlternateContent xmlns:mc="http://schemas.openxmlformats.org/markup-compatibility/2006" xmlns:p14="http://schemas.microsoft.com/office/powerpoint/2010/main">
          <mc:Choice Requires="p14">
            <p:contentPart p14:bwMode="auto" r:id="rId441">
              <p14:nvContentPartPr>
                <p14:cNvPr id="354" name="Freihand 353">
                  <a:extLst>
                    <a:ext uri="{FF2B5EF4-FFF2-40B4-BE49-F238E27FC236}">
                      <a16:creationId xmlns:a16="http://schemas.microsoft.com/office/drawing/2014/main" id="{C0B24803-1570-49BC-9B99-2F3D122007CD}"/>
                    </a:ext>
                  </a:extLst>
                </p14:cNvPr>
                <p14:cNvContentPartPr/>
                <p14:nvPr/>
              </p14:nvContentPartPr>
              <p14:xfrm>
                <a:off x="6108693" y="2378227"/>
                <a:ext cx="123480" cy="332640"/>
              </p14:xfrm>
            </p:contentPart>
          </mc:Choice>
          <mc:Fallback xmlns="">
            <p:pic>
              <p:nvPicPr>
                <p:cNvPr id="354" name="Freihand 353">
                  <a:extLst>
                    <a:ext uri="{FF2B5EF4-FFF2-40B4-BE49-F238E27FC236}">
                      <a16:creationId xmlns:a16="http://schemas.microsoft.com/office/drawing/2014/main" id="{C0B24803-1570-49BC-9B99-2F3D122007CD}"/>
                    </a:ext>
                  </a:extLst>
                </p:cNvPr>
                <p:cNvPicPr/>
                <p:nvPr/>
              </p:nvPicPr>
              <p:blipFill>
                <a:blip r:embed="rId442"/>
                <a:stretch>
                  <a:fillRect/>
                </a:stretch>
              </p:blipFill>
              <p:spPr>
                <a:xfrm>
                  <a:off x="6104373" y="2373907"/>
                  <a:ext cx="132120" cy="341280"/>
                </a:xfrm>
                <a:prstGeom prst="rect">
                  <a:avLst/>
                </a:prstGeom>
              </p:spPr>
            </p:pic>
          </mc:Fallback>
        </mc:AlternateContent>
        <mc:AlternateContent xmlns:mc="http://schemas.openxmlformats.org/markup-compatibility/2006" xmlns:p14="http://schemas.microsoft.com/office/powerpoint/2010/main">
          <mc:Choice Requires="p14">
            <p:contentPart p14:bwMode="auto" r:id="rId443">
              <p14:nvContentPartPr>
                <p14:cNvPr id="355" name="Freihand 354">
                  <a:extLst>
                    <a:ext uri="{FF2B5EF4-FFF2-40B4-BE49-F238E27FC236}">
                      <a16:creationId xmlns:a16="http://schemas.microsoft.com/office/drawing/2014/main" id="{6EE7F017-DA3B-4693-B858-197AED00A944}"/>
                    </a:ext>
                  </a:extLst>
                </p14:cNvPr>
                <p14:cNvContentPartPr/>
                <p14:nvPr/>
              </p14:nvContentPartPr>
              <p14:xfrm>
                <a:off x="6251613" y="2303347"/>
                <a:ext cx="30600" cy="116280"/>
              </p14:xfrm>
            </p:contentPart>
          </mc:Choice>
          <mc:Fallback xmlns="">
            <p:pic>
              <p:nvPicPr>
                <p:cNvPr id="355" name="Freihand 354">
                  <a:extLst>
                    <a:ext uri="{FF2B5EF4-FFF2-40B4-BE49-F238E27FC236}">
                      <a16:creationId xmlns:a16="http://schemas.microsoft.com/office/drawing/2014/main" id="{6EE7F017-DA3B-4693-B858-197AED00A944}"/>
                    </a:ext>
                  </a:extLst>
                </p:cNvPr>
                <p:cNvPicPr/>
                <p:nvPr/>
              </p:nvPicPr>
              <p:blipFill>
                <a:blip r:embed="rId444"/>
                <a:stretch>
                  <a:fillRect/>
                </a:stretch>
              </p:blipFill>
              <p:spPr>
                <a:xfrm>
                  <a:off x="6247293" y="2299027"/>
                  <a:ext cx="39240" cy="124920"/>
                </a:xfrm>
                <a:prstGeom prst="rect">
                  <a:avLst/>
                </a:prstGeom>
              </p:spPr>
            </p:pic>
          </mc:Fallback>
        </mc:AlternateContent>
        <mc:AlternateContent xmlns:mc="http://schemas.openxmlformats.org/markup-compatibility/2006" xmlns:p14="http://schemas.microsoft.com/office/powerpoint/2010/main">
          <mc:Choice Requires="p14">
            <p:contentPart p14:bwMode="auto" r:id="rId445">
              <p14:nvContentPartPr>
                <p14:cNvPr id="357" name="Freihand 356">
                  <a:extLst>
                    <a:ext uri="{FF2B5EF4-FFF2-40B4-BE49-F238E27FC236}">
                      <a16:creationId xmlns:a16="http://schemas.microsoft.com/office/drawing/2014/main" id="{A70ABF13-6F7C-4B85-97A3-4DD8BD685515}"/>
                    </a:ext>
                  </a:extLst>
                </p14:cNvPr>
                <p14:cNvContentPartPr/>
                <p14:nvPr/>
              </p14:nvContentPartPr>
              <p14:xfrm>
                <a:off x="6293373" y="2355187"/>
                <a:ext cx="107280" cy="235080"/>
              </p14:xfrm>
            </p:contentPart>
          </mc:Choice>
          <mc:Fallback xmlns="">
            <p:pic>
              <p:nvPicPr>
                <p:cNvPr id="357" name="Freihand 356">
                  <a:extLst>
                    <a:ext uri="{FF2B5EF4-FFF2-40B4-BE49-F238E27FC236}">
                      <a16:creationId xmlns:a16="http://schemas.microsoft.com/office/drawing/2014/main" id="{A70ABF13-6F7C-4B85-97A3-4DD8BD685515}"/>
                    </a:ext>
                  </a:extLst>
                </p:cNvPr>
                <p:cNvPicPr/>
                <p:nvPr/>
              </p:nvPicPr>
              <p:blipFill>
                <a:blip r:embed="rId446"/>
                <a:stretch>
                  <a:fillRect/>
                </a:stretch>
              </p:blipFill>
              <p:spPr>
                <a:xfrm>
                  <a:off x="6289053" y="2350867"/>
                  <a:ext cx="115920" cy="243720"/>
                </a:xfrm>
                <a:prstGeom prst="rect">
                  <a:avLst/>
                </a:prstGeom>
              </p:spPr>
            </p:pic>
          </mc:Fallback>
        </mc:AlternateContent>
        <mc:AlternateContent xmlns:mc="http://schemas.openxmlformats.org/markup-compatibility/2006" xmlns:p14="http://schemas.microsoft.com/office/powerpoint/2010/main">
          <mc:Choice Requires="p14">
            <p:contentPart p14:bwMode="auto" r:id="rId447">
              <p14:nvContentPartPr>
                <p14:cNvPr id="358" name="Freihand 357">
                  <a:extLst>
                    <a:ext uri="{FF2B5EF4-FFF2-40B4-BE49-F238E27FC236}">
                      <a16:creationId xmlns:a16="http://schemas.microsoft.com/office/drawing/2014/main" id="{4328DBFB-3550-48B2-9CF7-4A323B71263B}"/>
                    </a:ext>
                  </a:extLst>
                </p14:cNvPr>
                <p14:cNvContentPartPr/>
                <p14:nvPr/>
              </p14:nvContentPartPr>
              <p14:xfrm>
                <a:off x="6371493" y="2455627"/>
                <a:ext cx="78120" cy="132480"/>
              </p14:xfrm>
            </p:contentPart>
          </mc:Choice>
          <mc:Fallback xmlns="">
            <p:pic>
              <p:nvPicPr>
                <p:cNvPr id="358" name="Freihand 357">
                  <a:extLst>
                    <a:ext uri="{FF2B5EF4-FFF2-40B4-BE49-F238E27FC236}">
                      <a16:creationId xmlns:a16="http://schemas.microsoft.com/office/drawing/2014/main" id="{4328DBFB-3550-48B2-9CF7-4A323B71263B}"/>
                    </a:ext>
                  </a:extLst>
                </p:cNvPr>
                <p:cNvPicPr/>
                <p:nvPr/>
              </p:nvPicPr>
              <p:blipFill>
                <a:blip r:embed="rId448"/>
                <a:stretch>
                  <a:fillRect/>
                </a:stretch>
              </p:blipFill>
              <p:spPr>
                <a:xfrm>
                  <a:off x="6367173" y="2451307"/>
                  <a:ext cx="86760" cy="141120"/>
                </a:xfrm>
                <a:prstGeom prst="rect">
                  <a:avLst/>
                </a:prstGeom>
              </p:spPr>
            </p:pic>
          </mc:Fallback>
        </mc:AlternateContent>
        <mc:AlternateContent xmlns:mc="http://schemas.openxmlformats.org/markup-compatibility/2006" xmlns:p14="http://schemas.microsoft.com/office/powerpoint/2010/main">
          <mc:Choice Requires="p14">
            <p:contentPart p14:bwMode="auto" r:id="rId449">
              <p14:nvContentPartPr>
                <p14:cNvPr id="359" name="Freihand 358">
                  <a:extLst>
                    <a:ext uri="{FF2B5EF4-FFF2-40B4-BE49-F238E27FC236}">
                      <a16:creationId xmlns:a16="http://schemas.microsoft.com/office/drawing/2014/main" id="{5DDCF45A-9545-4D08-89F6-90BF0B1909B7}"/>
                    </a:ext>
                  </a:extLst>
                </p14:cNvPr>
                <p14:cNvContentPartPr/>
                <p14:nvPr/>
              </p14:nvContentPartPr>
              <p14:xfrm>
                <a:off x="6367173" y="2377147"/>
                <a:ext cx="155520" cy="224280"/>
              </p14:xfrm>
            </p:contentPart>
          </mc:Choice>
          <mc:Fallback xmlns="">
            <p:pic>
              <p:nvPicPr>
                <p:cNvPr id="359" name="Freihand 358">
                  <a:extLst>
                    <a:ext uri="{FF2B5EF4-FFF2-40B4-BE49-F238E27FC236}">
                      <a16:creationId xmlns:a16="http://schemas.microsoft.com/office/drawing/2014/main" id="{5DDCF45A-9545-4D08-89F6-90BF0B1909B7}"/>
                    </a:ext>
                  </a:extLst>
                </p:cNvPr>
                <p:cNvPicPr/>
                <p:nvPr/>
              </p:nvPicPr>
              <p:blipFill>
                <a:blip r:embed="rId450"/>
                <a:stretch>
                  <a:fillRect/>
                </a:stretch>
              </p:blipFill>
              <p:spPr>
                <a:xfrm>
                  <a:off x="6362853" y="2372827"/>
                  <a:ext cx="164160" cy="232920"/>
                </a:xfrm>
                <a:prstGeom prst="rect">
                  <a:avLst/>
                </a:prstGeom>
              </p:spPr>
            </p:pic>
          </mc:Fallback>
        </mc:AlternateContent>
        <mc:AlternateContent xmlns:mc="http://schemas.openxmlformats.org/markup-compatibility/2006" xmlns:p14="http://schemas.microsoft.com/office/powerpoint/2010/main">
          <mc:Choice Requires="p14">
            <p:contentPart p14:bwMode="auto" r:id="rId451">
              <p14:nvContentPartPr>
                <p14:cNvPr id="360" name="Freihand 359">
                  <a:extLst>
                    <a:ext uri="{FF2B5EF4-FFF2-40B4-BE49-F238E27FC236}">
                      <a16:creationId xmlns:a16="http://schemas.microsoft.com/office/drawing/2014/main" id="{37BA0FF8-E2C3-4ED7-B7E6-2EC531FD6674}"/>
                    </a:ext>
                  </a:extLst>
                </p14:cNvPr>
                <p14:cNvContentPartPr/>
                <p14:nvPr/>
              </p14:nvContentPartPr>
              <p14:xfrm>
                <a:off x="6606573" y="2449867"/>
                <a:ext cx="218160" cy="77400"/>
              </p14:xfrm>
            </p:contentPart>
          </mc:Choice>
          <mc:Fallback xmlns="">
            <p:pic>
              <p:nvPicPr>
                <p:cNvPr id="360" name="Freihand 359">
                  <a:extLst>
                    <a:ext uri="{FF2B5EF4-FFF2-40B4-BE49-F238E27FC236}">
                      <a16:creationId xmlns:a16="http://schemas.microsoft.com/office/drawing/2014/main" id="{37BA0FF8-E2C3-4ED7-B7E6-2EC531FD6674}"/>
                    </a:ext>
                  </a:extLst>
                </p:cNvPr>
                <p:cNvPicPr/>
                <p:nvPr/>
              </p:nvPicPr>
              <p:blipFill>
                <a:blip r:embed="rId452"/>
                <a:stretch>
                  <a:fillRect/>
                </a:stretch>
              </p:blipFill>
              <p:spPr>
                <a:xfrm>
                  <a:off x="6602253" y="2445547"/>
                  <a:ext cx="226800" cy="86040"/>
                </a:xfrm>
                <a:prstGeom prst="rect">
                  <a:avLst/>
                </a:prstGeom>
              </p:spPr>
            </p:pic>
          </mc:Fallback>
        </mc:AlternateContent>
        <mc:AlternateContent xmlns:mc="http://schemas.openxmlformats.org/markup-compatibility/2006" xmlns:p14="http://schemas.microsoft.com/office/powerpoint/2010/main">
          <mc:Choice Requires="p14">
            <p:contentPart p14:bwMode="auto" r:id="rId453">
              <p14:nvContentPartPr>
                <p14:cNvPr id="362" name="Freihand 361">
                  <a:extLst>
                    <a:ext uri="{FF2B5EF4-FFF2-40B4-BE49-F238E27FC236}">
                      <a16:creationId xmlns:a16="http://schemas.microsoft.com/office/drawing/2014/main" id="{C2204AD3-3C02-4FFF-BD6E-9A5FFE695487}"/>
                    </a:ext>
                  </a:extLst>
                </p14:cNvPr>
                <p14:cNvContentPartPr/>
                <p14:nvPr/>
              </p14:nvContentPartPr>
              <p14:xfrm>
                <a:off x="6875493" y="2263387"/>
                <a:ext cx="110880" cy="40320"/>
              </p14:xfrm>
            </p:contentPart>
          </mc:Choice>
          <mc:Fallback xmlns="">
            <p:pic>
              <p:nvPicPr>
                <p:cNvPr id="362" name="Freihand 361">
                  <a:extLst>
                    <a:ext uri="{FF2B5EF4-FFF2-40B4-BE49-F238E27FC236}">
                      <a16:creationId xmlns:a16="http://schemas.microsoft.com/office/drawing/2014/main" id="{C2204AD3-3C02-4FFF-BD6E-9A5FFE695487}"/>
                    </a:ext>
                  </a:extLst>
                </p:cNvPr>
                <p:cNvPicPr/>
                <p:nvPr/>
              </p:nvPicPr>
              <p:blipFill>
                <a:blip r:embed="rId454"/>
                <a:stretch>
                  <a:fillRect/>
                </a:stretch>
              </p:blipFill>
              <p:spPr>
                <a:xfrm>
                  <a:off x="6871173" y="2259067"/>
                  <a:ext cx="119520" cy="48960"/>
                </a:xfrm>
                <a:prstGeom prst="rect">
                  <a:avLst/>
                </a:prstGeom>
              </p:spPr>
            </p:pic>
          </mc:Fallback>
        </mc:AlternateContent>
        <mc:AlternateContent xmlns:mc="http://schemas.openxmlformats.org/markup-compatibility/2006" xmlns:p14="http://schemas.microsoft.com/office/powerpoint/2010/main">
          <mc:Choice Requires="p14">
            <p:contentPart p14:bwMode="auto" r:id="rId455">
              <p14:nvContentPartPr>
                <p14:cNvPr id="363" name="Freihand 362">
                  <a:extLst>
                    <a:ext uri="{FF2B5EF4-FFF2-40B4-BE49-F238E27FC236}">
                      <a16:creationId xmlns:a16="http://schemas.microsoft.com/office/drawing/2014/main" id="{8CC0FCF8-9A8E-4A84-98D2-EB32BF0C34BB}"/>
                    </a:ext>
                  </a:extLst>
                </p14:cNvPr>
                <p14:cNvContentPartPr/>
                <p14:nvPr/>
              </p14:nvContentPartPr>
              <p14:xfrm>
                <a:off x="7015893" y="2171587"/>
                <a:ext cx="137520" cy="120960"/>
              </p14:xfrm>
            </p:contentPart>
          </mc:Choice>
          <mc:Fallback xmlns="">
            <p:pic>
              <p:nvPicPr>
                <p:cNvPr id="363" name="Freihand 362">
                  <a:extLst>
                    <a:ext uri="{FF2B5EF4-FFF2-40B4-BE49-F238E27FC236}">
                      <a16:creationId xmlns:a16="http://schemas.microsoft.com/office/drawing/2014/main" id="{8CC0FCF8-9A8E-4A84-98D2-EB32BF0C34BB}"/>
                    </a:ext>
                  </a:extLst>
                </p:cNvPr>
                <p:cNvPicPr/>
                <p:nvPr/>
              </p:nvPicPr>
              <p:blipFill>
                <a:blip r:embed="rId456"/>
                <a:stretch>
                  <a:fillRect/>
                </a:stretch>
              </p:blipFill>
              <p:spPr>
                <a:xfrm>
                  <a:off x="7011573" y="2167267"/>
                  <a:ext cx="146160" cy="129600"/>
                </a:xfrm>
                <a:prstGeom prst="rect">
                  <a:avLst/>
                </a:prstGeom>
              </p:spPr>
            </p:pic>
          </mc:Fallback>
        </mc:AlternateContent>
        <mc:AlternateContent xmlns:mc="http://schemas.openxmlformats.org/markup-compatibility/2006" xmlns:p14="http://schemas.microsoft.com/office/powerpoint/2010/main">
          <mc:Choice Requires="p14">
            <p:contentPart p14:bwMode="auto" r:id="rId457">
              <p14:nvContentPartPr>
                <p14:cNvPr id="364" name="Freihand 363">
                  <a:extLst>
                    <a:ext uri="{FF2B5EF4-FFF2-40B4-BE49-F238E27FC236}">
                      <a16:creationId xmlns:a16="http://schemas.microsoft.com/office/drawing/2014/main" id="{9DA91004-8341-4D47-B69E-47BF8C80E74F}"/>
                    </a:ext>
                  </a:extLst>
                </p14:cNvPr>
                <p14:cNvContentPartPr/>
                <p14:nvPr/>
              </p14:nvContentPartPr>
              <p14:xfrm>
                <a:off x="7357173" y="2123347"/>
                <a:ext cx="81360" cy="163080"/>
              </p14:xfrm>
            </p:contentPart>
          </mc:Choice>
          <mc:Fallback xmlns="">
            <p:pic>
              <p:nvPicPr>
                <p:cNvPr id="364" name="Freihand 363">
                  <a:extLst>
                    <a:ext uri="{FF2B5EF4-FFF2-40B4-BE49-F238E27FC236}">
                      <a16:creationId xmlns:a16="http://schemas.microsoft.com/office/drawing/2014/main" id="{9DA91004-8341-4D47-B69E-47BF8C80E74F}"/>
                    </a:ext>
                  </a:extLst>
                </p:cNvPr>
                <p:cNvPicPr/>
                <p:nvPr/>
              </p:nvPicPr>
              <p:blipFill>
                <a:blip r:embed="rId458"/>
                <a:stretch>
                  <a:fillRect/>
                </a:stretch>
              </p:blipFill>
              <p:spPr>
                <a:xfrm>
                  <a:off x="7352853" y="2119027"/>
                  <a:ext cx="90000" cy="171720"/>
                </a:xfrm>
                <a:prstGeom prst="rect">
                  <a:avLst/>
                </a:prstGeom>
              </p:spPr>
            </p:pic>
          </mc:Fallback>
        </mc:AlternateContent>
        <mc:AlternateContent xmlns:mc="http://schemas.openxmlformats.org/markup-compatibility/2006" xmlns:p14="http://schemas.microsoft.com/office/powerpoint/2010/main">
          <mc:Choice Requires="p14">
            <p:contentPart p14:bwMode="auto" r:id="rId459">
              <p14:nvContentPartPr>
                <p14:cNvPr id="365" name="Freihand 364">
                  <a:extLst>
                    <a:ext uri="{FF2B5EF4-FFF2-40B4-BE49-F238E27FC236}">
                      <a16:creationId xmlns:a16="http://schemas.microsoft.com/office/drawing/2014/main" id="{D981DA69-A1E1-4B19-BEAF-49B2D5F38EAA}"/>
                    </a:ext>
                  </a:extLst>
                </p14:cNvPr>
                <p14:cNvContentPartPr/>
                <p14:nvPr/>
              </p14:nvContentPartPr>
              <p14:xfrm>
                <a:off x="7341333" y="2164027"/>
                <a:ext cx="126720" cy="60480"/>
              </p14:xfrm>
            </p:contentPart>
          </mc:Choice>
          <mc:Fallback xmlns="">
            <p:pic>
              <p:nvPicPr>
                <p:cNvPr id="365" name="Freihand 364">
                  <a:extLst>
                    <a:ext uri="{FF2B5EF4-FFF2-40B4-BE49-F238E27FC236}">
                      <a16:creationId xmlns:a16="http://schemas.microsoft.com/office/drawing/2014/main" id="{D981DA69-A1E1-4B19-BEAF-49B2D5F38EAA}"/>
                    </a:ext>
                  </a:extLst>
                </p:cNvPr>
                <p:cNvPicPr/>
                <p:nvPr/>
              </p:nvPicPr>
              <p:blipFill>
                <a:blip r:embed="rId460"/>
                <a:stretch>
                  <a:fillRect/>
                </a:stretch>
              </p:blipFill>
              <p:spPr>
                <a:xfrm>
                  <a:off x="7337013" y="2159707"/>
                  <a:ext cx="135360" cy="69120"/>
                </a:xfrm>
                <a:prstGeom prst="rect">
                  <a:avLst/>
                </a:prstGeom>
              </p:spPr>
            </p:pic>
          </mc:Fallback>
        </mc:AlternateContent>
        <mc:AlternateContent xmlns:mc="http://schemas.openxmlformats.org/markup-compatibility/2006" xmlns:p14="http://schemas.microsoft.com/office/powerpoint/2010/main">
          <mc:Choice Requires="p14">
            <p:contentPart p14:bwMode="auto" r:id="rId461">
              <p14:nvContentPartPr>
                <p14:cNvPr id="366" name="Freihand 365">
                  <a:extLst>
                    <a:ext uri="{FF2B5EF4-FFF2-40B4-BE49-F238E27FC236}">
                      <a16:creationId xmlns:a16="http://schemas.microsoft.com/office/drawing/2014/main" id="{EB9606BC-9AA0-4B88-8F80-22FA2560A9BC}"/>
                    </a:ext>
                  </a:extLst>
                </p14:cNvPr>
                <p14:cNvContentPartPr/>
                <p14:nvPr/>
              </p14:nvContentPartPr>
              <p14:xfrm>
                <a:off x="7510173" y="2060707"/>
                <a:ext cx="135000" cy="121320"/>
              </p14:xfrm>
            </p:contentPart>
          </mc:Choice>
          <mc:Fallback xmlns="">
            <p:pic>
              <p:nvPicPr>
                <p:cNvPr id="366" name="Freihand 365">
                  <a:extLst>
                    <a:ext uri="{FF2B5EF4-FFF2-40B4-BE49-F238E27FC236}">
                      <a16:creationId xmlns:a16="http://schemas.microsoft.com/office/drawing/2014/main" id="{EB9606BC-9AA0-4B88-8F80-22FA2560A9BC}"/>
                    </a:ext>
                  </a:extLst>
                </p:cNvPr>
                <p:cNvPicPr/>
                <p:nvPr/>
              </p:nvPicPr>
              <p:blipFill>
                <a:blip r:embed="rId462"/>
                <a:stretch>
                  <a:fillRect/>
                </a:stretch>
              </p:blipFill>
              <p:spPr>
                <a:xfrm>
                  <a:off x="7505853" y="2056387"/>
                  <a:ext cx="143640" cy="129960"/>
                </a:xfrm>
                <a:prstGeom prst="rect">
                  <a:avLst/>
                </a:prstGeom>
              </p:spPr>
            </p:pic>
          </mc:Fallback>
        </mc:AlternateContent>
        <mc:AlternateContent xmlns:mc="http://schemas.openxmlformats.org/markup-compatibility/2006" xmlns:p14="http://schemas.microsoft.com/office/powerpoint/2010/main">
          <mc:Choice Requires="p14">
            <p:contentPart p14:bwMode="auto" r:id="rId463">
              <p14:nvContentPartPr>
                <p14:cNvPr id="367" name="Freihand 366">
                  <a:extLst>
                    <a:ext uri="{FF2B5EF4-FFF2-40B4-BE49-F238E27FC236}">
                      <a16:creationId xmlns:a16="http://schemas.microsoft.com/office/drawing/2014/main" id="{775434A6-11DB-4931-A2AA-55326BCB1148}"/>
                    </a:ext>
                  </a:extLst>
                </p14:cNvPr>
                <p14:cNvContentPartPr/>
                <p14:nvPr/>
              </p14:nvContentPartPr>
              <p14:xfrm>
                <a:off x="7511253" y="2167627"/>
                <a:ext cx="147240" cy="54000"/>
              </p14:xfrm>
            </p:contentPart>
          </mc:Choice>
          <mc:Fallback xmlns="">
            <p:pic>
              <p:nvPicPr>
                <p:cNvPr id="367" name="Freihand 366">
                  <a:extLst>
                    <a:ext uri="{FF2B5EF4-FFF2-40B4-BE49-F238E27FC236}">
                      <a16:creationId xmlns:a16="http://schemas.microsoft.com/office/drawing/2014/main" id="{775434A6-11DB-4931-A2AA-55326BCB1148}"/>
                    </a:ext>
                  </a:extLst>
                </p:cNvPr>
                <p:cNvPicPr/>
                <p:nvPr/>
              </p:nvPicPr>
              <p:blipFill>
                <a:blip r:embed="rId464"/>
                <a:stretch>
                  <a:fillRect/>
                </a:stretch>
              </p:blipFill>
              <p:spPr>
                <a:xfrm>
                  <a:off x="7506933" y="2163307"/>
                  <a:ext cx="155880" cy="62640"/>
                </a:xfrm>
                <a:prstGeom prst="rect">
                  <a:avLst/>
                </a:prstGeom>
              </p:spPr>
            </p:pic>
          </mc:Fallback>
        </mc:AlternateContent>
        <mc:AlternateContent xmlns:mc="http://schemas.openxmlformats.org/markup-compatibility/2006" xmlns:p14="http://schemas.microsoft.com/office/powerpoint/2010/main">
          <mc:Choice Requires="p14">
            <p:contentPart p14:bwMode="auto" r:id="rId465">
              <p14:nvContentPartPr>
                <p14:cNvPr id="368" name="Freihand 367">
                  <a:extLst>
                    <a:ext uri="{FF2B5EF4-FFF2-40B4-BE49-F238E27FC236}">
                      <a16:creationId xmlns:a16="http://schemas.microsoft.com/office/drawing/2014/main" id="{8A92C17B-7A90-462A-A759-3D47C61F4B18}"/>
                    </a:ext>
                  </a:extLst>
                </p14:cNvPr>
                <p14:cNvContentPartPr/>
                <p14:nvPr/>
              </p14:nvContentPartPr>
              <p14:xfrm>
                <a:off x="7695933" y="2009587"/>
                <a:ext cx="178560" cy="164160"/>
              </p14:xfrm>
            </p:contentPart>
          </mc:Choice>
          <mc:Fallback xmlns="">
            <p:pic>
              <p:nvPicPr>
                <p:cNvPr id="368" name="Freihand 367">
                  <a:extLst>
                    <a:ext uri="{FF2B5EF4-FFF2-40B4-BE49-F238E27FC236}">
                      <a16:creationId xmlns:a16="http://schemas.microsoft.com/office/drawing/2014/main" id="{8A92C17B-7A90-462A-A759-3D47C61F4B18}"/>
                    </a:ext>
                  </a:extLst>
                </p:cNvPr>
                <p:cNvPicPr/>
                <p:nvPr/>
              </p:nvPicPr>
              <p:blipFill>
                <a:blip r:embed="rId466"/>
                <a:stretch>
                  <a:fillRect/>
                </a:stretch>
              </p:blipFill>
              <p:spPr>
                <a:xfrm>
                  <a:off x="7691613" y="2005267"/>
                  <a:ext cx="187200" cy="172800"/>
                </a:xfrm>
                <a:prstGeom prst="rect">
                  <a:avLst/>
                </a:prstGeom>
              </p:spPr>
            </p:pic>
          </mc:Fallback>
        </mc:AlternateContent>
        <mc:AlternateContent xmlns:mc="http://schemas.openxmlformats.org/markup-compatibility/2006" xmlns:p14="http://schemas.microsoft.com/office/powerpoint/2010/main">
          <mc:Choice Requires="p14">
            <p:contentPart p14:bwMode="auto" r:id="rId467">
              <p14:nvContentPartPr>
                <p14:cNvPr id="370" name="Freihand 369">
                  <a:extLst>
                    <a:ext uri="{FF2B5EF4-FFF2-40B4-BE49-F238E27FC236}">
                      <a16:creationId xmlns:a16="http://schemas.microsoft.com/office/drawing/2014/main" id="{F5053046-5319-40B0-B7E4-1E0733D2408F}"/>
                    </a:ext>
                  </a:extLst>
                </p14:cNvPr>
                <p14:cNvContentPartPr/>
                <p14:nvPr/>
              </p14:nvContentPartPr>
              <p14:xfrm>
                <a:off x="7084293" y="2471827"/>
                <a:ext cx="145080" cy="171360"/>
              </p14:xfrm>
            </p:contentPart>
          </mc:Choice>
          <mc:Fallback xmlns="">
            <p:pic>
              <p:nvPicPr>
                <p:cNvPr id="370" name="Freihand 369">
                  <a:extLst>
                    <a:ext uri="{FF2B5EF4-FFF2-40B4-BE49-F238E27FC236}">
                      <a16:creationId xmlns:a16="http://schemas.microsoft.com/office/drawing/2014/main" id="{F5053046-5319-40B0-B7E4-1E0733D2408F}"/>
                    </a:ext>
                  </a:extLst>
                </p:cNvPr>
                <p:cNvPicPr/>
                <p:nvPr/>
              </p:nvPicPr>
              <p:blipFill>
                <a:blip r:embed="rId468"/>
                <a:stretch>
                  <a:fillRect/>
                </a:stretch>
              </p:blipFill>
              <p:spPr>
                <a:xfrm>
                  <a:off x="7079973" y="2467507"/>
                  <a:ext cx="153720" cy="180000"/>
                </a:xfrm>
                <a:prstGeom prst="rect">
                  <a:avLst/>
                </a:prstGeom>
              </p:spPr>
            </p:pic>
          </mc:Fallback>
        </mc:AlternateContent>
        <mc:AlternateContent xmlns:mc="http://schemas.openxmlformats.org/markup-compatibility/2006" xmlns:p14="http://schemas.microsoft.com/office/powerpoint/2010/main">
          <mc:Choice Requires="p14">
            <p:contentPart p14:bwMode="auto" r:id="rId469">
              <p14:nvContentPartPr>
                <p14:cNvPr id="371" name="Freihand 370">
                  <a:extLst>
                    <a:ext uri="{FF2B5EF4-FFF2-40B4-BE49-F238E27FC236}">
                      <a16:creationId xmlns:a16="http://schemas.microsoft.com/office/drawing/2014/main" id="{75BDECD1-A781-4AFD-826B-AF83C1D7A441}"/>
                    </a:ext>
                  </a:extLst>
                </p14:cNvPr>
                <p14:cNvContentPartPr/>
                <p14:nvPr/>
              </p14:nvContentPartPr>
              <p14:xfrm>
                <a:off x="7437813" y="2417467"/>
                <a:ext cx="62280" cy="168480"/>
              </p14:xfrm>
            </p:contentPart>
          </mc:Choice>
          <mc:Fallback xmlns="">
            <p:pic>
              <p:nvPicPr>
                <p:cNvPr id="371" name="Freihand 370">
                  <a:extLst>
                    <a:ext uri="{FF2B5EF4-FFF2-40B4-BE49-F238E27FC236}">
                      <a16:creationId xmlns:a16="http://schemas.microsoft.com/office/drawing/2014/main" id="{75BDECD1-A781-4AFD-826B-AF83C1D7A441}"/>
                    </a:ext>
                  </a:extLst>
                </p:cNvPr>
                <p:cNvPicPr/>
                <p:nvPr/>
              </p:nvPicPr>
              <p:blipFill>
                <a:blip r:embed="rId470"/>
                <a:stretch>
                  <a:fillRect/>
                </a:stretch>
              </p:blipFill>
              <p:spPr>
                <a:xfrm>
                  <a:off x="7433493" y="2413147"/>
                  <a:ext cx="70920" cy="177120"/>
                </a:xfrm>
                <a:prstGeom prst="rect">
                  <a:avLst/>
                </a:prstGeom>
              </p:spPr>
            </p:pic>
          </mc:Fallback>
        </mc:AlternateContent>
        <mc:AlternateContent xmlns:mc="http://schemas.openxmlformats.org/markup-compatibility/2006" xmlns:p14="http://schemas.microsoft.com/office/powerpoint/2010/main">
          <mc:Choice Requires="p14">
            <p:contentPart p14:bwMode="auto" r:id="rId471">
              <p14:nvContentPartPr>
                <p14:cNvPr id="372" name="Freihand 371">
                  <a:extLst>
                    <a:ext uri="{FF2B5EF4-FFF2-40B4-BE49-F238E27FC236}">
                      <a16:creationId xmlns:a16="http://schemas.microsoft.com/office/drawing/2014/main" id="{4BE75F3C-FFF7-47AE-8F42-EAE7A7BA9A51}"/>
                    </a:ext>
                  </a:extLst>
                </p14:cNvPr>
                <p14:cNvContentPartPr/>
                <p14:nvPr/>
              </p14:nvContentPartPr>
              <p14:xfrm>
                <a:off x="7428093" y="2441947"/>
                <a:ext cx="127080" cy="66600"/>
              </p14:xfrm>
            </p:contentPart>
          </mc:Choice>
          <mc:Fallback xmlns="">
            <p:pic>
              <p:nvPicPr>
                <p:cNvPr id="372" name="Freihand 371">
                  <a:extLst>
                    <a:ext uri="{FF2B5EF4-FFF2-40B4-BE49-F238E27FC236}">
                      <a16:creationId xmlns:a16="http://schemas.microsoft.com/office/drawing/2014/main" id="{4BE75F3C-FFF7-47AE-8F42-EAE7A7BA9A51}"/>
                    </a:ext>
                  </a:extLst>
                </p:cNvPr>
                <p:cNvPicPr/>
                <p:nvPr/>
              </p:nvPicPr>
              <p:blipFill>
                <a:blip r:embed="rId472"/>
                <a:stretch>
                  <a:fillRect/>
                </a:stretch>
              </p:blipFill>
              <p:spPr>
                <a:xfrm>
                  <a:off x="7423773" y="2437627"/>
                  <a:ext cx="135720" cy="75240"/>
                </a:xfrm>
                <a:prstGeom prst="rect">
                  <a:avLst/>
                </a:prstGeom>
              </p:spPr>
            </p:pic>
          </mc:Fallback>
        </mc:AlternateContent>
        <mc:AlternateContent xmlns:mc="http://schemas.openxmlformats.org/markup-compatibility/2006" xmlns:p14="http://schemas.microsoft.com/office/powerpoint/2010/main">
          <mc:Choice Requires="p14">
            <p:contentPart p14:bwMode="auto" r:id="rId473">
              <p14:nvContentPartPr>
                <p14:cNvPr id="373" name="Freihand 372">
                  <a:extLst>
                    <a:ext uri="{FF2B5EF4-FFF2-40B4-BE49-F238E27FC236}">
                      <a16:creationId xmlns:a16="http://schemas.microsoft.com/office/drawing/2014/main" id="{8C9CA1EE-4E3E-4168-9BD0-44CC6D5BC07F}"/>
                    </a:ext>
                  </a:extLst>
                </p14:cNvPr>
                <p14:cNvContentPartPr/>
                <p14:nvPr/>
              </p14:nvContentPartPr>
              <p14:xfrm>
                <a:off x="7608453" y="2349067"/>
                <a:ext cx="86760" cy="162720"/>
              </p14:xfrm>
            </p:contentPart>
          </mc:Choice>
          <mc:Fallback xmlns="">
            <p:pic>
              <p:nvPicPr>
                <p:cNvPr id="373" name="Freihand 372">
                  <a:extLst>
                    <a:ext uri="{FF2B5EF4-FFF2-40B4-BE49-F238E27FC236}">
                      <a16:creationId xmlns:a16="http://schemas.microsoft.com/office/drawing/2014/main" id="{8C9CA1EE-4E3E-4168-9BD0-44CC6D5BC07F}"/>
                    </a:ext>
                  </a:extLst>
                </p:cNvPr>
                <p:cNvPicPr/>
                <p:nvPr/>
              </p:nvPicPr>
              <p:blipFill>
                <a:blip r:embed="rId474"/>
                <a:stretch>
                  <a:fillRect/>
                </a:stretch>
              </p:blipFill>
              <p:spPr>
                <a:xfrm>
                  <a:off x="7604133" y="2344747"/>
                  <a:ext cx="95400" cy="171360"/>
                </a:xfrm>
                <a:prstGeom prst="rect">
                  <a:avLst/>
                </a:prstGeom>
              </p:spPr>
            </p:pic>
          </mc:Fallback>
        </mc:AlternateContent>
        <mc:AlternateContent xmlns:mc="http://schemas.openxmlformats.org/markup-compatibility/2006" xmlns:p14="http://schemas.microsoft.com/office/powerpoint/2010/main">
          <mc:Choice Requires="p14">
            <p:contentPart p14:bwMode="auto" r:id="rId475">
              <p14:nvContentPartPr>
                <p14:cNvPr id="375" name="Freihand 374">
                  <a:extLst>
                    <a:ext uri="{FF2B5EF4-FFF2-40B4-BE49-F238E27FC236}">
                      <a16:creationId xmlns:a16="http://schemas.microsoft.com/office/drawing/2014/main" id="{CC4D7E25-A1F9-41D8-B7B3-F3642EE823CC}"/>
                    </a:ext>
                  </a:extLst>
                </p14:cNvPr>
                <p14:cNvContentPartPr/>
                <p14:nvPr/>
              </p14:nvContentPartPr>
              <p14:xfrm>
                <a:off x="7798533" y="2264467"/>
                <a:ext cx="129960" cy="168480"/>
              </p14:xfrm>
            </p:contentPart>
          </mc:Choice>
          <mc:Fallback xmlns="">
            <p:pic>
              <p:nvPicPr>
                <p:cNvPr id="375" name="Freihand 374">
                  <a:extLst>
                    <a:ext uri="{FF2B5EF4-FFF2-40B4-BE49-F238E27FC236}">
                      <a16:creationId xmlns:a16="http://schemas.microsoft.com/office/drawing/2014/main" id="{CC4D7E25-A1F9-41D8-B7B3-F3642EE823CC}"/>
                    </a:ext>
                  </a:extLst>
                </p:cNvPr>
                <p:cNvPicPr/>
                <p:nvPr/>
              </p:nvPicPr>
              <p:blipFill>
                <a:blip r:embed="rId476"/>
                <a:stretch>
                  <a:fillRect/>
                </a:stretch>
              </p:blipFill>
              <p:spPr>
                <a:xfrm>
                  <a:off x="7794213" y="2260147"/>
                  <a:ext cx="138600" cy="177120"/>
                </a:xfrm>
                <a:prstGeom prst="rect">
                  <a:avLst/>
                </a:prstGeom>
              </p:spPr>
            </p:pic>
          </mc:Fallback>
        </mc:AlternateContent>
        <mc:AlternateContent xmlns:mc="http://schemas.openxmlformats.org/markup-compatibility/2006" xmlns:p14="http://schemas.microsoft.com/office/powerpoint/2010/main">
          <mc:Choice Requires="p14">
            <p:contentPart p14:bwMode="auto" r:id="rId477">
              <p14:nvContentPartPr>
                <p14:cNvPr id="376" name="Freihand 375">
                  <a:extLst>
                    <a:ext uri="{FF2B5EF4-FFF2-40B4-BE49-F238E27FC236}">
                      <a16:creationId xmlns:a16="http://schemas.microsoft.com/office/drawing/2014/main" id="{B53C13C6-97DD-464E-87F1-9055C44254BC}"/>
                    </a:ext>
                  </a:extLst>
                </p14:cNvPr>
                <p14:cNvContentPartPr/>
                <p14:nvPr/>
              </p14:nvContentPartPr>
              <p14:xfrm>
                <a:off x="7414773" y="2705467"/>
                <a:ext cx="108000" cy="457920"/>
              </p14:xfrm>
            </p:contentPart>
          </mc:Choice>
          <mc:Fallback xmlns="">
            <p:pic>
              <p:nvPicPr>
                <p:cNvPr id="376" name="Freihand 375">
                  <a:extLst>
                    <a:ext uri="{FF2B5EF4-FFF2-40B4-BE49-F238E27FC236}">
                      <a16:creationId xmlns:a16="http://schemas.microsoft.com/office/drawing/2014/main" id="{B53C13C6-97DD-464E-87F1-9055C44254BC}"/>
                    </a:ext>
                  </a:extLst>
                </p:cNvPr>
                <p:cNvPicPr/>
                <p:nvPr/>
              </p:nvPicPr>
              <p:blipFill>
                <a:blip r:embed="rId478"/>
                <a:stretch>
                  <a:fillRect/>
                </a:stretch>
              </p:blipFill>
              <p:spPr>
                <a:xfrm>
                  <a:off x="7410453" y="2701147"/>
                  <a:ext cx="116640" cy="466560"/>
                </a:xfrm>
                <a:prstGeom prst="rect">
                  <a:avLst/>
                </a:prstGeom>
              </p:spPr>
            </p:pic>
          </mc:Fallback>
        </mc:AlternateContent>
        <mc:AlternateContent xmlns:mc="http://schemas.openxmlformats.org/markup-compatibility/2006" xmlns:p14="http://schemas.microsoft.com/office/powerpoint/2010/main">
          <mc:Choice Requires="p14">
            <p:contentPart p14:bwMode="auto" r:id="rId479">
              <p14:nvContentPartPr>
                <p14:cNvPr id="378" name="Freihand 377">
                  <a:extLst>
                    <a:ext uri="{FF2B5EF4-FFF2-40B4-BE49-F238E27FC236}">
                      <a16:creationId xmlns:a16="http://schemas.microsoft.com/office/drawing/2014/main" id="{1ADF5C41-5B9C-4663-9C36-3F0B4F424043}"/>
                    </a:ext>
                  </a:extLst>
                </p14:cNvPr>
                <p14:cNvContentPartPr/>
                <p14:nvPr/>
              </p14:nvContentPartPr>
              <p14:xfrm>
                <a:off x="6666693" y="2695747"/>
                <a:ext cx="1670400" cy="452520"/>
              </p14:xfrm>
            </p:contentPart>
          </mc:Choice>
          <mc:Fallback xmlns="">
            <p:pic>
              <p:nvPicPr>
                <p:cNvPr id="378" name="Freihand 377">
                  <a:extLst>
                    <a:ext uri="{FF2B5EF4-FFF2-40B4-BE49-F238E27FC236}">
                      <a16:creationId xmlns:a16="http://schemas.microsoft.com/office/drawing/2014/main" id="{1ADF5C41-5B9C-4663-9C36-3F0B4F424043}"/>
                    </a:ext>
                  </a:extLst>
                </p:cNvPr>
                <p:cNvPicPr/>
                <p:nvPr/>
              </p:nvPicPr>
              <p:blipFill>
                <a:blip r:embed="rId480"/>
                <a:stretch>
                  <a:fillRect/>
                </a:stretch>
              </p:blipFill>
              <p:spPr>
                <a:xfrm>
                  <a:off x="6662373" y="2691427"/>
                  <a:ext cx="1679040" cy="461160"/>
                </a:xfrm>
                <a:prstGeom prst="rect">
                  <a:avLst/>
                </a:prstGeom>
              </p:spPr>
            </p:pic>
          </mc:Fallback>
        </mc:AlternateContent>
        <mc:AlternateContent xmlns:mc="http://schemas.openxmlformats.org/markup-compatibility/2006" xmlns:p14="http://schemas.microsoft.com/office/powerpoint/2010/main">
          <mc:Choice Requires="p14">
            <p:contentPart p14:bwMode="auto" r:id="rId481">
              <p14:nvContentPartPr>
                <p14:cNvPr id="379" name="Freihand 378">
                  <a:extLst>
                    <a:ext uri="{FF2B5EF4-FFF2-40B4-BE49-F238E27FC236}">
                      <a16:creationId xmlns:a16="http://schemas.microsoft.com/office/drawing/2014/main" id="{F47F6355-883B-4988-8D91-E1F8324A0524}"/>
                    </a:ext>
                  </a:extLst>
                </p14:cNvPr>
                <p14:cNvContentPartPr/>
                <p14:nvPr/>
              </p14:nvContentPartPr>
              <p14:xfrm>
                <a:off x="8238453" y="2623387"/>
                <a:ext cx="258480" cy="185400"/>
              </p14:xfrm>
            </p:contentPart>
          </mc:Choice>
          <mc:Fallback xmlns="">
            <p:pic>
              <p:nvPicPr>
                <p:cNvPr id="379" name="Freihand 378">
                  <a:extLst>
                    <a:ext uri="{FF2B5EF4-FFF2-40B4-BE49-F238E27FC236}">
                      <a16:creationId xmlns:a16="http://schemas.microsoft.com/office/drawing/2014/main" id="{F47F6355-883B-4988-8D91-E1F8324A0524}"/>
                    </a:ext>
                  </a:extLst>
                </p:cNvPr>
                <p:cNvPicPr/>
                <p:nvPr/>
              </p:nvPicPr>
              <p:blipFill>
                <a:blip r:embed="rId482"/>
                <a:stretch>
                  <a:fillRect/>
                </a:stretch>
              </p:blipFill>
              <p:spPr>
                <a:xfrm>
                  <a:off x="8234133" y="2619067"/>
                  <a:ext cx="267120" cy="194040"/>
                </a:xfrm>
                <a:prstGeom prst="rect">
                  <a:avLst/>
                </a:prstGeom>
              </p:spPr>
            </p:pic>
          </mc:Fallback>
        </mc:AlternateContent>
        <mc:AlternateContent xmlns:mc="http://schemas.openxmlformats.org/markup-compatibility/2006" xmlns:p14="http://schemas.microsoft.com/office/powerpoint/2010/main">
          <mc:Choice Requires="p14">
            <p:contentPart p14:bwMode="auto" r:id="rId483">
              <p14:nvContentPartPr>
                <p14:cNvPr id="380" name="Freihand 379">
                  <a:extLst>
                    <a:ext uri="{FF2B5EF4-FFF2-40B4-BE49-F238E27FC236}">
                      <a16:creationId xmlns:a16="http://schemas.microsoft.com/office/drawing/2014/main" id="{98A60973-4AA1-4152-BC81-4D7F6CAEBFA2}"/>
                    </a:ext>
                  </a:extLst>
                </p14:cNvPr>
                <p14:cNvContentPartPr/>
                <p14:nvPr/>
              </p14:nvContentPartPr>
              <p14:xfrm>
                <a:off x="7279413" y="2584507"/>
                <a:ext cx="240840" cy="188640"/>
              </p14:xfrm>
            </p:contentPart>
          </mc:Choice>
          <mc:Fallback xmlns="">
            <p:pic>
              <p:nvPicPr>
                <p:cNvPr id="380" name="Freihand 379">
                  <a:extLst>
                    <a:ext uri="{FF2B5EF4-FFF2-40B4-BE49-F238E27FC236}">
                      <a16:creationId xmlns:a16="http://schemas.microsoft.com/office/drawing/2014/main" id="{98A60973-4AA1-4152-BC81-4D7F6CAEBFA2}"/>
                    </a:ext>
                  </a:extLst>
                </p:cNvPr>
                <p:cNvPicPr/>
                <p:nvPr/>
              </p:nvPicPr>
              <p:blipFill>
                <a:blip r:embed="rId484"/>
                <a:stretch>
                  <a:fillRect/>
                </a:stretch>
              </p:blipFill>
              <p:spPr>
                <a:xfrm>
                  <a:off x="7275093" y="2580187"/>
                  <a:ext cx="249480" cy="197280"/>
                </a:xfrm>
                <a:prstGeom prst="rect">
                  <a:avLst/>
                </a:prstGeom>
              </p:spPr>
            </p:pic>
          </mc:Fallback>
        </mc:AlternateContent>
        <mc:AlternateContent xmlns:mc="http://schemas.openxmlformats.org/markup-compatibility/2006" xmlns:p14="http://schemas.microsoft.com/office/powerpoint/2010/main">
          <mc:Choice Requires="p14">
            <p:contentPart p14:bwMode="auto" r:id="rId485">
              <p14:nvContentPartPr>
                <p14:cNvPr id="381" name="Freihand 380">
                  <a:extLst>
                    <a:ext uri="{FF2B5EF4-FFF2-40B4-BE49-F238E27FC236}">
                      <a16:creationId xmlns:a16="http://schemas.microsoft.com/office/drawing/2014/main" id="{3DADBC6D-C9CD-42DC-9920-F18D1AD424D4}"/>
                    </a:ext>
                  </a:extLst>
                </p14:cNvPr>
                <p14:cNvContentPartPr/>
                <p14:nvPr/>
              </p14:nvContentPartPr>
              <p14:xfrm>
                <a:off x="6721413" y="3074107"/>
                <a:ext cx="775440" cy="219240"/>
              </p14:xfrm>
            </p:contentPart>
          </mc:Choice>
          <mc:Fallback xmlns="">
            <p:pic>
              <p:nvPicPr>
                <p:cNvPr id="381" name="Freihand 380">
                  <a:extLst>
                    <a:ext uri="{FF2B5EF4-FFF2-40B4-BE49-F238E27FC236}">
                      <a16:creationId xmlns:a16="http://schemas.microsoft.com/office/drawing/2014/main" id="{3DADBC6D-C9CD-42DC-9920-F18D1AD424D4}"/>
                    </a:ext>
                  </a:extLst>
                </p:cNvPr>
                <p:cNvPicPr/>
                <p:nvPr/>
              </p:nvPicPr>
              <p:blipFill>
                <a:blip r:embed="rId486"/>
                <a:stretch>
                  <a:fillRect/>
                </a:stretch>
              </p:blipFill>
              <p:spPr>
                <a:xfrm>
                  <a:off x="6717093" y="3069787"/>
                  <a:ext cx="784080" cy="227880"/>
                </a:xfrm>
                <a:prstGeom prst="rect">
                  <a:avLst/>
                </a:prstGeom>
              </p:spPr>
            </p:pic>
          </mc:Fallback>
        </mc:AlternateContent>
        <mc:AlternateContent xmlns:mc="http://schemas.openxmlformats.org/markup-compatibility/2006" xmlns:p14="http://schemas.microsoft.com/office/powerpoint/2010/main">
          <mc:Choice Requires="p14">
            <p:contentPart p14:bwMode="auto" r:id="rId487">
              <p14:nvContentPartPr>
                <p14:cNvPr id="382" name="Freihand 381">
                  <a:extLst>
                    <a:ext uri="{FF2B5EF4-FFF2-40B4-BE49-F238E27FC236}">
                      <a16:creationId xmlns:a16="http://schemas.microsoft.com/office/drawing/2014/main" id="{6FBDEAD9-3F1E-4ECF-AFE5-363B9AA623E9}"/>
                    </a:ext>
                  </a:extLst>
                </p14:cNvPr>
                <p14:cNvContentPartPr/>
                <p14:nvPr/>
              </p14:nvContentPartPr>
              <p14:xfrm>
                <a:off x="7602333" y="3027307"/>
                <a:ext cx="61920" cy="32760"/>
              </p14:xfrm>
            </p:contentPart>
          </mc:Choice>
          <mc:Fallback xmlns="">
            <p:pic>
              <p:nvPicPr>
                <p:cNvPr id="382" name="Freihand 381">
                  <a:extLst>
                    <a:ext uri="{FF2B5EF4-FFF2-40B4-BE49-F238E27FC236}">
                      <a16:creationId xmlns:a16="http://schemas.microsoft.com/office/drawing/2014/main" id="{6FBDEAD9-3F1E-4ECF-AFE5-363B9AA623E9}"/>
                    </a:ext>
                  </a:extLst>
                </p:cNvPr>
                <p:cNvPicPr/>
                <p:nvPr/>
              </p:nvPicPr>
              <p:blipFill>
                <a:blip r:embed="rId488"/>
                <a:stretch>
                  <a:fillRect/>
                </a:stretch>
              </p:blipFill>
              <p:spPr>
                <a:xfrm>
                  <a:off x="7598013" y="3022987"/>
                  <a:ext cx="70560" cy="41400"/>
                </a:xfrm>
                <a:prstGeom prst="rect">
                  <a:avLst/>
                </a:prstGeom>
              </p:spPr>
            </p:pic>
          </mc:Fallback>
        </mc:AlternateContent>
        <mc:AlternateContent xmlns:mc="http://schemas.openxmlformats.org/markup-compatibility/2006" xmlns:p14="http://schemas.microsoft.com/office/powerpoint/2010/main">
          <mc:Choice Requires="p14">
            <p:contentPart p14:bwMode="auto" r:id="rId489">
              <p14:nvContentPartPr>
                <p14:cNvPr id="383" name="Freihand 382">
                  <a:extLst>
                    <a:ext uri="{FF2B5EF4-FFF2-40B4-BE49-F238E27FC236}">
                      <a16:creationId xmlns:a16="http://schemas.microsoft.com/office/drawing/2014/main" id="{4E64AF0E-5747-42F0-A33E-A06745B6338F}"/>
                    </a:ext>
                  </a:extLst>
                </p14:cNvPr>
                <p14:cNvContentPartPr/>
                <p14:nvPr/>
              </p14:nvContentPartPr>
              <p14:xfrm>
                <a:off x="7679733" y="2983747"/>
                <a:ext cx="105480" cy="102240"/>
              </p14:xfrm>
            </p:contentPart>
          </mc:Choice>
          <mc:Fallback xmlns="">
            <p:pic>
              <p:nvPicPr>
                <p:cNvPr id="383" name="Freihand 382">
                  <a:extLst>
                    <a:ext uri="{FF2B5EF4-FFF2-40B4-BE49-F238E27FC236}">
                      <a16:creationId xmlns:a16="http://schemas.microsoft.com/office/drawing/2014/main" id="{4E64AF0E-5747-42F0-A33E-A06745B6338F}"/>
                    </a:ext>
                  </a:extLst>
                </p:cNvPr>
                <p:cNvPicPr/>
                <p:nvPr/>
              </p:nvPicPr>
              <p:blipFill>
                <a:blip r:embed="rId490"/>
                <a:stretch>
                  <a:fillRect/>
                </a:stretch>
              </p:blipFill>
              <p:spPr>
                <a:xfrm>
                  <a:off x="7675413" y="2979427"/>
                  <a:ext cx="114120" cy="110880"/>
                </a:xfrm>
                <a:prstGeom prst="rect">
                  <a:avLst/>
                </a:prstGeom>
              </p:spPr>
            </p:pic>
          </mc:Fallback>
        </mc:AlternateContent>
        <mc:AlternateContent xmlns:mc="http://schemas.openxmlformats.org/markup-compatibility/2006" xmlns:p14="http://schemas.microsoft.com/office/powerpoint/2010/main">
          <mc:Choice Requires="p14">
            <p:contentPart p14:bwMode="auto" r:id="rId491">
              <p14:nvContentPartPr>
                <p14:cNvPr id="384" name="Freihand 383">
                  <a:extLst>
                    <a:ext uri="{FF2B5EF4-FFF2-40B4-BE49-F238E27FC236}">
                      <a16:creationId xmlns:a16="http://schemas.microsoft.com/office/drawing/2014/main" id="{42554CAF-2E05-4F4C-89CC-3C41268D092E}"/>
                    </a:ext>
                  </a:extLst>
                </p14:cNvPr>
                <p14:cNvContentPartPr/>
                <p14:nvPr/>
              </p14:nvContentPartPr>
              <p14:xfrm>
                <a:off x="7399293" y="2502787"/>
                <a:ext cx="825840" cy="291600"/>
              </p14:xfrm>
            </p:contentPart>
          </mc:Choice>
          <mc:Fallback xmlns="">
            <p:pic>
              <p:nvPicPr>
                <p:cNvPr id="384" name="Freihand 383">
                  <a:extLst>
                    <a:ext uri="{FF2B5EF4-FFF2-40B4-BE49-F238E27FC236}">
                      <a16:creationId xmlns:a16="http://schemas.microsoft.com/office/drawing/2014/main" id="{42554CAF-2E05-4F4C-89CC-3C41268D092E}"/>
                    </a:ext>
                  </a:extLst>
                </p:cNvPr>
                <p:cNvPicPr/>
                <p:nvPr/>
              </p:nvPicPr>
              <p:blipFill>
                <a:blip r:embed="rId492"/>
                <a:stretch>
                  <a:fillRect/>
                </a:stretch>
              </p:blipFill>
              <p:spPr>
                <a:xfrm>
                  <a:off x="7394973" y="2498467"/>
                  <a:ext cx="834480" cy="300240"/>
                </a:xfrm>
                <a:prstGeom prst="rect">
                  <a:avLst/>
                </a:prstGeom>
              </p:spPr>
            </p:pic>
          </mc:Fallback>
        </mc:AlternateContent>
        <mc:AlternateContent xmlns:mc="http://schemas.openxmlformats.org/markup-compatibility/2006" xmlns:p14="http://schemas.microsoft.com/office/powerpoint/2010/main">
          <mc:Choice Requires="p14">
            <p:contentPart p14:bwMode="auto" r:id="rId493">
              <p14:nvContentPartPr>
                <p14:cNvPr id="386" name="Freihand 385">
                  <a:extLst>
                    <a:ext uri="{FF2B5EF4-FFF2-40B4-BE49-F238E27FC236}">
                      <a16:creationId xmlns:a16="http://schemas.microsoft.com/office/drawing/2014/main" id="{AADDB9A7-DC70-4636-9A1D-FA2E475AD38F}"/>
                    </a:ext>
                  </a:extLst>
                </p14:cNvPr>
                <p14:cNvContentPartPr/>
                <p14:nvPr/>
              </p14:nvContentPartPr>
              <p14:xfrm>
                <a:off x="7188333" y="2726707"/>
                <a:ext cx="81360" cy="140040"/>
              </p14:xfrm>
            </p:contentPart>
          </mc:Choice>
          <mc:Fallback xmlns="">
            <p:pic>
              <p:nvPicPr>
                <p:cNvPr id="386" name="Freihand 385">
                  <a:extLst>
                    <a:ext uri="{FF2B5EF4-FFF2-40B4-BE49-F238E27FC236}">
                      <a16:creationId xmlns:a16="http://schemas.microsoft.com/office/drawing/2014/main" id="{AADDB9A7-DC70-4636-9A1D-FA2E475AD38F}"/>
                    </a:ext>
                  </a:extLst>
                </p:cNvPr>
                <p:cNvPicPr/>
                <p:nvPr/>
              </p:nvPicPr>
              <p:blipFill>
                <a:blip r:embed="rId494"/>
                <a:stretch>
                  <a:fillRect/>
                </a:stretch>
              </p:blipFill>
              <p:spPr>
                <a:xfrm>
                  <a:off x="7184013" y="2722387"/>
                  <a:ext cx="90000" cy="148680"/>
                </a:xfrm>
                <a:prstGeom prst="rect">
                  <a:avLst/>
                </a:prstGeom>
              </p:spPr>
            </p:pic>
          </mc:Fallback>
        </mc:AlternateContent>
        <mc:AlternateContent xmlns:mc="http://schemas.openxmlformats.org/markup-compatibility/2006" xmlns:p14="http://schemas.microsoft.com/office/powerpoint/2010/main">
          <mc:Choice Requires="p14">
            <p:contentPart p14:bwMode="auto" r:id="rId495">
              <p14:nvContentPartPr>
                <p14:cNvPr id="387" name="Freihand 386">
                  <a:extLst>
                    <a:ext uri="{FF2B5EF4-FFF2-40B4-BE49-F238E27FC236}">
                      <a16:creationId xmlns:a16="http://schemas.microsoft.com/office/drawing/2014/main" id="{71EF05D8-D787-4F0E-A906-11E6B654DA44}"/>
                    </a:ext>
                  </a:extLst>
                </p14:cNvPr>
                <p14:cNvContentPartPr/>
                <p14:nvPr/>
              </p14:nvContentPartPr>
              <p14:xfrm>
                <a:off x="7315053" y="2725987"/>
                <a:ext cx="19080" cy="145800"/>
              </p14:xfrm>
            </p:contentPart>
          </mc:Choice>
          <mc:Fallback xmlns="">
            <p:pic>
              <p:nvPicPr>
                <p:cNvPr id="387" name="Freihand 386">
                  <a:extLst>
                    <a:ext uri="{FF2B5EF4-FFF2-40B4-BE49-F238E27FC236}">
                      <a16:creationId xmlns:a16="http://schemas.microsoft.com/office/drawing/2014/main" id="{71EF05D8-D787-4F0E-A906-11E6B654DA44}"/>
                    </a:ext>
                  </a:extLst>
                </p:cNvPr>
                <p:cNvPicPr/>
                <p:nvPr/>
              </p:nvPicPr>
              <p:blipFill>
                <a:blip r:embed="rId496"/>
                <a:stretch>
                  <a:fillRect/>
                </a:stretch>
              </p:blipFill>
              <p:spPr>
                <a:xfrm>
                  <a:off x="7310733" y="2721667"/>
                  <a:ext cx="27720" cy="154440"/>
                </a:xfrm>
                <a:prstGeom prst="rect">
                  <a:avLst/>
                </a:prstGeom>
              </p:spPr>
            </p:pic>
          </mc:Fallback>
        </mc:AlternateContent>
        <mc:AlternateContent xmlns:mc="http://schemas.openxmlformats.org/markup-compatibility/2006" xmlns:p14="http://schemas.microsoft.com/office/powerpoint/2010/main">
          <mc:Choice Requires="p14">
            <p:contentPart p14:bwMode="auto" r:id="rId497">
              <p14:nvContentPartPr>
                <p14:cNvPr id="388" name="Freihand 387">
                  <a:extLst>
                    <a:ext uri="{FF2B5EF4-FFF2-40B4-BE49-F238E27FC236}">
                      <a16:creationId xmlns:a16="http://schemas.microsoft.com/office/drawing/2014/main" id="{A2106707-9B5D-4E93-915C-53141166BC9D}"/>
                    </a:ext>
                  </a:extLst>
                </p14:cNvPr>
                <p14:cNvContentPartPr/>
                <p14:nvPr/>
              </p14:nvContentPartPr>
              <p14:xfrm>
                <a:off x="7289133" y="2764867"/>
                <a:ext cx="102960" cy="11520"/>
              </p14:xfrm>
            </p:contentPart>
          </mc:Choice>
          <mc:Fallback xmlns="">
            <p:pic>
              <p:nvPicPr>
                <p:cNvPr id="388" name="Freihand 387">
                  <a:extLst>
                    <a:ext uri="{FF2B5EF4-FFF2-40B4-BE49-F238E27FC236}">
                      <a16:creationId xmlns:a16="http://schemas.microsoft.com/office/drawing/2014/main" id="{A2106707-9B5D-4E93-915C-53141166BC9D}"/>
                    </a:ext>
                  </a:extLst>
                </p:cNvPr>
                <p:cNvPicPr/>
                <p:nvPr/>
              </p:nvPicPr>
              <p:blipFill>
                <a:blip r:embed="rId498"/>
                <a:stretch>
                  <a:fillRect/>
                </a:stretch>
              </p:blipFill>
              <p:spPr>
                <a:xfrm>
                  <a:off x="7284813" y="2760547"/>
                  <a:ext cx="111600" cy="20160"/>
                </a:xfrm>
                <a:prstGeom prst="rect">
                  <a:avLst/>
                </a:prstGeom>
              </p:spPr>
            </p:pic>
          </mc:Fallback>
        </mc:AlternateContent>
        <mc:AlternateContent xmlns:mc="http://schemas.openxmlformats.org/markup-compatibility/2006" xmlns:p14="http://schemas.microsoft.com/office/powerpoint/2010/main">
          <mc:Choice Requires="p14">
            <p:contentPart p14:bwMode="auto" r:id="rId499">
              <p14:nvContentPartPr>
                <p14:cNvPr id="14" name="Freihand 13">
                  <a:extLst>
                    <a:ext uri="{FF2B5EF4-FFF2-40B4-BE49-F238E27FC236}">
                      <a16:creationId xmlns:a16="http://schemas.microsoft.com/office/drawing/2014/main" id="{217FBA50-0DAA-49B2-9C32-287BF9E5EA42}"/>
                    </a:ext>
                  </a:extLst>
                </p14:cNvPr>
                <p14:cNvContentPartPr/>
                <p14:nvPr/>
              </p14:nvContentPartPr>
              <p14:xfrm>
                <a:off x="686733" y="3688267"/>
                <a:ext cx="767880" cy="87480"/>
              </p14:xfrm>
            </p:contentPart>
          </mc:Choice>
          <mc:Fallback xmlns="">
            <p:pic>
              <p:nvPicPr>
                <p:cNvPr id="14" name="Freihand 13">
                  <a:extLst>
                    <a:ext uri="{FF2B5EF4-FFF2-40B4-BE49-F238E27FC236}">
                      <a16:creationId xmlns:a16="http://schemas.microsoft.com/office/drawing/2014/main" id="{217FBA50-0DAA-49B2-9C32-287BF9E5EA42}"/>
                    </a:ext>
                  </a:extLst>
                </p:cNvPr>
                <p:cNvPicPr/>
                <p:nvPr/>
              </p:nvPicPr>
              <p:blipFill>
                <a:blip r:embed="rId500"/>
                <a:stretch>
                  <a:fillRect/>
                </a:stretch>
              </p:blipFill>
              <p:spPr>
                <a:xfrm>
                  <a:off x="682413" y="3683947"/>
                  <a:ext cx="776520" cy="96120"/>
                </a:xfrm>
                <a:prstGeom prst="rect">
                  <a:avLst/>
                </a:prstGeom>
              </p:spPr>
            </p:pic>
          </mc:Fallback>
        </mc:AlternateContent>
        <mc:AlternateContent xmlns:mc="http://schemas.openxmlformats.org/markup-compatibility/2006" xmlns:p14="http://schemas.microsoft.com/office/powerpoint/2010/main">
          <mc:Choice Requires="p14">
            <p:contentPart p14:bwMode="auto" r:id="rId501">
              <p14:nvContentPartPr>
                <p14:cNvPr id="15" name="Freihand 14">
                  <a:extLst>
                    <a:ext uri="{FF2B5EF4-FFF2-40B4-BE49-F238E27FC236}">
                      <a16:creationId xmlns:a16="http://schemas.microsoft.com/office/drawing/2014/main" id="{D6D0FA7F-5EEF-47DC-9E5B-5E1DFAEE254C}"/>
                    </a:ext>
                  </a:extLst>
                </p14:cNvPr>
                <p14:cNvContentPartPr/>
                <p14:nvPr/>
              </p14:nvContentPartPr>
              <p14:xfrm>
                <a:off x="1117653" y="3192187"/>
                <a:ext cx="396360" cy="646560"/>
              </p14:xfrm>
            </p:contentPart>
          </mc:Choice>
          <mc:Fallback xmlns="">
            <p:pic>
              <p:nvPicPr>
                <p:cNvPr id="15" name="Freihand 14">
                  <a:extLst>
                    <a:ext uri="{FF2B5EF4-FFF2-40B4-BE49-F238E27FC236}">
                      <a16:creationId xmlns:a16="http://schemas.microsoft.com/office/drawing/2014/main" id="{D6D0FA7F-5EEF-47DC-9E5B-5E1DFAEE254C}"/>
                    </a:ext>
                  </a:extLst>
                </p:cNvPr>
                <p:cNvPicPr/>
                <p:nvPr/>
              </p:nvPicPr>
              <p:blipFill>
                <a:blip r:embed="rId502"/>
                <a:stretch>
                  <a:fillRect/>
                </a:stretch>
              </p:blipFill>
              <p:spPr>
                <a:xfrm>
                  <a:off x="1113333" y="3187867"/>
                  <a:ext cx="405000" cy="655200"/>
                </a:xfrm>
                <a:prstGeom prst="rect">
                  <a:avLst/>
                </a:prstGeom>
              </p:spPr>
            </p:pic>
          </mc:Fallback>
        </mc:AlternateContent>
        <mc:AlternateContent xmlns:mc="http://schemas.openxmlformats.org/markup-compatibility/2006" xmlns:p14="http://schemas.microsoft.com/office/powerpoint/2010/main">
          <mc:Choice Requires="p14">
            <p:contentPart p14:bwMode="auto" r:id="rId503">
              <p14:nvContentPartPr>
                <p14:cNvPr id="17" name="Freihand 16">
                  <a:extLst>
                    <a:ext uri="{FF2B5EF4-FFF2-40B4-BE49-F238E27FC236}">
                      <a16:creationId xmlns:a16="http://schemas.microsoft.com/office/drawing/2014/main" id="{60674FA8-2003-40CE-B8DF-45ABE33874A7}"/>
                    </a:ext>
                  </a:extLst>
                </p14:cNvPr>
                <p14:cNvContentPartPr/>
                <p14:nvPr/>
              </p14:nvContentPartPr>
              <p14:xfrm>
                <a:off x="1329693" y="1404787"/>
                <a:ext cx="2654280" cy="1790280"/>
              </p14:xfrm>
            </p:contentPart>
          </mc:Choice>
          <mc:Fallback xmlns="">
            <p:pic>
              <p:nvPicPr>
                <p:cNvPr id="17" name="Freihand 16">
                  <a:extLst>
                    <a:ext uri="{FF2B5EF4-FFF2-40B4-BE49-F238E27FC236}">
                      <a16:creationId xmlns:a16="http://schemas.microsoft.com/office/drawing/2014/main" id="{60674FA8-2003-40CE-B8DF-45ABE33874A7}"/>
                    </a:ext>
                  </a:extLst>
                </p:cNvPr>
                <p:cNvPicPr/>
                <p:nvPr/>
              </p:nvPicPr>
              <p:blipFill>
                <a:blip r:embed="rId504"/>
                <a:stretch>
                  <a:fillRect/>
                </a:stretch>
              </p:blipFill>
              <p:spPr>
                <a:xfrm>
                  <a:off x="1325373" y="1400467"/>
                  <a:ext cx="2662920" cy="1798920"/>
                </a:xfrm>
                <a:prstGeom prst="rect">
                  <a:avLst/>
                </a:prstGeom>
              </p:spPr>
            </p:pic>
          </mc:Fallback>
        </mc:AlternateContent>
        <mc:AlternateContent xmlns:mc="http://schemas.openxmlformats.org/markup-compatibility/2006" xmlns:p14="http://schemas.microsoft.com/office/powerpoint/2010/main">
          <mc:Choice Requires="p14">
            <p:contentPart p14:bwMode="auto" r:id="rId505">
              <p14:nvContentPartPr>
                <p14:cNvPr id="18" name="Freihand 17">
                  <a:extLst>
                    <a:ext uri="{FF2B5EF4-FFF2-40B4-BE49-F238E27FC236}">
                      <a16:creationId xmlns:a16="http://schemas.microsoft.com/office/drawing/2014/main" id="{7974B765-A212-4872-8379-52A22A963C8B}"/>
                    </a:ext>
                  </a:extLst>
                </p14:cNvPr>
                <p14:cNvContentPartPr/>
                <p14:nvPr/>
              </p14:nvContentPartPr>
              <p14:xfrm>
                <a:off x="3850773" y="1330267"/>
                <a:ext cx="338040" cy="318960"/>
              </p14:xfrm>
            </p:contentPart>
          </mc:Choice>
          <mc:Fallback xmlns="">
            <p:pic>
              <p:nvPicPr>
                <p:cNvPr id="18" name="Freihand 17">
                  <a:extLst>
                    <a:ext uri="{FF2B5EF4-FFF2-40B4-BE49-F238E27FC236}">
                      <a16:creationId xmlns:a16="http://schemas.microsoft.com/office/drawing/2014/main" id="{7974B765-A212-4872-8379-52A22A963C8B}"/>
                    </a:ext>
                  </a:extLst>
                </p:cNvPr>
                <p:cNvPicPr/>
                <p:nvPr/>
              </p:nvPicPr>
              <p:blipFill>
                <a:blip r:embed="rId506"/>
                <a:stretch>
                  <a:fillRect/>
                </a:stretch>
              </p:blipFill>
              <p:spPr>
                <a:xfrm>
                  <a:off x="3846453" y="1325947"/>
                  <a:ext cx="346680" cy="327600"/>
                </a:xfrm>
                <a:prstGeom prst="rect">
                  <a:avLst/>
                </a:prstGeom>
              </p:spPr>
            </p:pic>
          </mc:Fallback>
        </mc:AlternateContent>
        <mc:AlternateContent xmlns:mc="http://schemas.openxmlformats.org/markup-compatibility/2006" xmlns:p14="http://schemas.microsoft.com/office/powerpoint/2010/main">
          <mc:Choice Requires="p14">
            <p:contentPart p14:bwMode="auto" r:id="rId507">
              <p14:nvContentPartPr>
                <p14:cNvPr id="253" name="Freihand 252">
                  <a:extLst>
                    <a:ext uri="{FF2B5EF4-FFF2-40B4-BE49-F238E27FC236}">
                      <a16:creationId xmlns:a16="http://schemas.microsoft.com/office/drawing/2014/main" id="{11BA6E69-4BFE-41A3-91F3-6915FBC1C690}"/>
                    </a:ext>
                  </a:extLst>
                </p14:cNvPr>
                <p14:cNvContentPartPr/>
                <p14:nvPr/>
              </p14:nvContentPartPr>
              <p14:xfrm>
                <a:off x="2799573" y="232627"/>
                <a:ext cx="126720" cy="28800"/>
              </p14:xfrm>
            </p:contentPart>
          </mc:Choice>
          <mc:Fallback xmlns="">
            <p:pic>
              <p:nvPicPr>
                <p:cNvPr id="253" name="Freihand 252">
                  <a:extLst>
                    <a:ext uri="{FF2B5EF4-FFF2-40B4-BE49-F238E27FC236}">
                      <a16:creationId xmlns:a16="http://schemas.microsoft.com/office/drawing/2014/main" id="{11BA6E69-4BFE-41A3-91F3-6915FBC1C690}"/>
                    </a:ext>
                  </a:extLst>
                </p:cNvPr>
                <p:cNvPicPr/>
                <p:nvPr/>
              </p:nvPicPr>
              <p:blipFill>
                <a:blip r:embed="rId508"/>
                <a:stretch>
                  <a:fillRect/>
                </a:stretch>
              </p:blipFill>
              <p:spPr>
                <a:xfrm>
                  <a:off x="2795253" y="228307"/>
                  <a:ext cx="135360" cy="37440"/>
                </a:xfrm>
                <a:prstGeom prst="rect">
                  <a:avLst/>
                </a:prstGeom>
              </p:spPr>
            </p:pic>
          </mc:Fallback>
        </mc:AlternateContent>
        <mc:AlternateContent xmlns:mc="http://schemas.openxmlformats.org/markup-compatibility/2006" xmlns:p14="http://schemas.microsoft.com/office/powerpoint/2010/main">
          <mc:Choice Requires="p14">
            <p:contentPart p14:bwMode="auto" r:id="rId509">
              <p14:nvContentPartPr>
                <p14:cNvPr id="254" name="Freihand 253">
                  <a:extLst>
                    <a:ext uri="{FF2B5EF4-FFF2-40B4-BE49-F238E27FC236}">
                      <a16:creationId xmlns:a16="http://schemas.microsoft.com/office/drawing/2014/main" id="{E94A5E16-FF0E-487A-9B04-CF346E777848}"/>
                    </a:ext>
                  </a:extLst>
                </p14:cNvPr>
                <p14:cNvContentPartPr/>
                <p14:nvPr/>
              </p14:nvContentPartPr>
              <p14:xfrm>
                <a:off x="2938893" y="179347"/>
                <a:ext cx="114120" cy="158400"/>
              </p14:xfrm>
            </p:contentPart>
          </mc:Choice>
          <mc:Fallback xmlns="">
            <p:pic>
              <p:nvPicPr>
                <p:cNvPr id="254" name="Freihand 253">
                  <a:extLst>
                    <a:ext uri="{FF2B5EF4-FFF2-40B4-BE49-F238E27FC236}">
                      <a16:creationId xmlns:a16="http://schemas.microsoft.com/office/drawing/2014/main" id="{E94A5E16-FF0E-487A-9B04-CF346E777848}"/>
                    </a:ext>
                  </a:extLst>
                </p:cNvPr>
                <p:cNvPicPr/>
                <p:nvPr/>
              </p:nvPicPr>
              <p:blipFill>
                <a:blip r:embed="rId510"/>
                <a:stretch>
                  <a:fillRect/>
                </a:stretch>
              </p:blipFill>
              <p:spPr>
                <a:xfrm>
                  <a:off x="2934573" y="175027"/>
                  <a:ext cx="122760" cy="167040"/>
                </a:xfrm>
                <a:prstGeom prst="rect">
                  <a:avLst/>
                </a:prstGeom>
              </p:spPr>
            </p:pic>
          </mc:Fallback>
        </mc:AlternateContent>
        <mc:AlternateContent xmlns:mc="http://schemas.openxmlformats.org/markup-compatibility/2006" xmlns:p14="http://schemas.microsoft.com/office/powerpoint/2010/main">
          <mc:Choice Requires="p14">
            <p:contentPart p14:bwMode="auto" r:id="rId511">
              <p14:nvContentPartPr>
                <p14:cNvPr id="255" name="Freihand 254">
                  <a:extLst>
                    <a:ext uri="{FF2B5EF4-FFF2-40B4-BE49-F238E27FC236}">
                      <a16:creationId xmlns:a16="http://schemas.microsoft.com/office/drawing/2014/main" id="{B0C752D7-D1B3-430A-9383-8C3EA54F29B3}"/>
                    </a:ext>
                  </a:extLst>
                </p14:cNvPr>
                <p14:cNvContentPartPr/>
                <p14:nvPr/>
              </p14:nvContentPartPr>
              <p14:xfrm>
                <a:off x="3174333" y="152707"/>
                <a:ext cx="167400" cy="97200"/>
              </p14:xfrm>
            </p:contentPart>
          </mc:Choice>
          <mc:Fallback xmlns="">
            <p:pic>
              <p:nvPicPr>
                <p:cNvPr id="255" name="Freihand 254">
                  <a:extLst>
                    <a:ext uri="{FF2B5EF4-FFF2-40B4-BE49-F238E27FC236}">
                      <a16:creationId xmlns:a16="http://schemas.microsoft.com/office/drawing/2014/main" id="{B0C752D7-D1B3-430A-9383-8C3EA54F29B3}"/>
                    </a:ext>
                  </a:extLst>
                </p:cNvPr>
                <p:cNvPicPr/>
                <p:nvPr/>
              </p:nvPicPr>
              <p:blipFill>
                <a:blip r:embed="rId512"/>
                <a:stretch>
                  <a:fillRect/>
                </a:stretch>
              </p:blipFill>
              <p:spPr>
                <a:xfrm>
                  <a:off x="3170013" y="148387"/>
                  <a:ext cx="176040" cy="105840"/>
                </a:xfrm>
                <a:prstGeom prst="rect">
                  <a:avLst/>
                </a:prstGeom>
              </p:spPr>
            </p:pic>
          </mc:Fallback>
        </mc:AlternateContent>
        <mc:AlternateContent xmlns:mc="http://schemas.openxmlformats.org/markup-compatibility/2006" xmlns:p14="http://schemas.microsoft.com/office/powerpoint/2010/main">
          <mc:Choice Requires="p14">
            <p:contentPart p14:bwMode="auto" r:id="rId513">
              <p14:nvContentPartPr>
                <p14:cNvPr id="256" name="Freihand 255">
                  <a:extLst>
                    <a:ext uri="{FF2B5EF4-FFF2-40B4-BE49-F238E27FC236}">
                      <a16:creationId xmlns:a16="http://schemas.microsoft.com/office/drawing/2014/main" id="{029EFAF1-2EC5-4202-A2AD-935105CA53BD}"/>
                    </a:ext>
                  </a:extLst>
                </p14:cNvPr>
                <p14:cNvContentPartPr/>
                <p14:nvPr/>
              </p14:nvContentPartPr>
              <p14:xfrm>
                <a:off x="3356853" y="181147"/>
                <a:ext cx="144000" cy="48960"/>
              </p14:xfrm>
            </p:contentPart>
          </mc:Choice>
          <mc:Fallback xmlns="">
            <p:pic>
              <p:nvPicPr>
                <p:cNvPr id="256" name="Freihand 255">
                  <a:extLst>
                    <a:ext uri="{FF2B5EF4-FFF2-40B4-BE49-F238E27FC236}">
                      <a16:creationId xmlns:a16="http://schemas.microsoft.com/office/drawing/2014/main" id="{029EFAF1-2EC5-4202-A2AD-935105CA53BD}"/>
                    </a:ext>
                  </a:extLst>
                </p:cNvPr>
                <p:cNvPicPr/>
                <p:nvPr/>
              </p:nvPicPr>
              <p:blipFill>
                <a:blip r:embed="rId514"/>
                <a:stretch>
                  <a:fillRect/>
                </a:stretch>
              </p:blipFill>
              <p:spPr>
                <a:xfrm>
                  <a:off x="3352533" y="176827"/>
                  <a:ext cx="152640" cy="57600"/>
                </a:xfrm>
                <a:prstGeom prst="rect">
                  <a:avLst/>
                </a:prstGeom>
              </p:spPr>
            </p:pic>
          </mc:Fallback>
        </mc:AlternateContent>
        <mc:AlternateContent xmlns:mc="http://schemas.openxmlformats.org/markup-compatibility/2006" xmlns:p14="http://schemas.microsoft.com/office/powerpoint/2010/main">
          <mc:Choice Requires="p14">
            <p:contentPart p14:bwMode="auto" r:id="rId515">
              <p14:nvContentPartPr>
                <p14:cNvPr id="257" name="Freihand 256">
                  <a:extLst>
                    <a:ext uri="{FF2B5EF4-FFF2-40B4-BE49-F238E27FC236}">
                      <a16:creationId xmlns:a16="http://schemas.microsoft.com/office/drawing/2014/main" id="{C28EC436-FBEC-4FEB-B738-8B097E1B8985}"/>
                    </a:ext>
                  </a:extLst>
                </p14:cNvPr>
                <p14:cNvContentPartPr/>
                <p14:nvPr/>
              </p14:nvContentPartPr>
              <p14:xfrm>
                <a:off x="3413733" y="116707"/>
                <a:ext cx="360" cy="360"/>
              </p14:xfrm>
            </p:contentPart>
          </mc:Choice>
          <mc:Fallback xmlns="">
            <p:pic>
              <p:nvPicPr>
                <p:cNvPr id="257" name="Freihand 256">
                  <a:extLst>
                    <a:ext uri="{FF2B5EF4-FFF2-40B4-BE49-F238E27FC236}">
                      <a16:creationId xmlns:a16="http://schemas.microsoft.com/office/drawing/2014/main" id="{C28EC436-FBEC-4FEB-B738-8B097E1B8985}"/>
                    </a:ext>
                  </a:extLst>
                </p:cNvPr>
                <p:cNvPicPr/>
                <p:nvPr/>
              </p:nvPicPr>
              <p:blipFill>
                <a:blip r:embed="rId516"/>
                <a:stretch>
                  <a:fillRect/>
                </a:stretch>
              </p:blipFill>
              <p:spPr>
                <a:xfrm>
                  <a:off x="3409413" y="11238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517">
              <p14:nvContentPartPr>
                <p14:cNvPr id="244" name="Freihand 243">
                  <a:extLst>
                    <a:ext uri="{FF2B5EF4-FFF2-40B4-BE49-F238E27FC236}">
                      <a16:creationId xmlns:a16="http://schemas.microsoft.com/office/drawing/2014/main" id="{94B65347-8CDC-41D9-B8EF-9EADFC949F00}"/>
                    </a:ext>
                  </a:extLst>
                </p14:cNvPr>
                <p14:cNvContentPartPr/>
                <p14:nvPr/>
              </p14:nvContentPartPr>
              <p14:xfrm>
                <a:off x="1102173" y="284827"/>
                <a:ext cx="55800" cy="323280"/>
              </p14:xfrm>
            </p:contentPart>
          </mc:Choice>
          <mc:Fallback xmlns="">
            <p:pic>
              <p:nvPicPr>
                <p:cNvPr id="244" name="Freihand 243">
                  <a:extLst>
                    <a:ext uri="{FF2B5EF4-FFF2-40B4-BE49-F238E27FC236}">
                      <a16:creationId xmlns:a16="http://schemas.microsoft.com/office/drawing/2014/main" id="{94B65347-8CDC-41D9-B8EF-9EADFC949F00}"/>
                    </a:ext>
                  </a:extLst>
                </p:cNvPr>
                <p:cNvPicPr/>
                <p:nvPr/>
              </p:nvPicPr>
              <p:blipFill>
                <a:blip r:embed="rId518"/>
                <a:stretch>
                  <a:fillRect/>
                </a:stretch>
              </p:blipFill>
              <p:spPr>
                <a:xfrm>
                  <a:off x="1097853" y="280507"/>
                  <a:ext cx="64440" cy="331920"/>
                </a:xfrm>
                <a:prstGeom prst="rect">
                  <a:avLst/>
                </a:prstGeom>
              </p:spPr>
            </p:pic>
          </mc:Fallback>
        </mc:AlternateContent>
        <mc:AlternateContent xmlns:mc="http://schemas.openxmlformats.org/markup-compatibility/2006" xmlns:p14="http://schemas.microsoft.com/office/powerpoint/2010/main">
          <mc:Choice Requires="p14">
            <p:contentPart p14:bwMode="auto" r:id="rId519">
              <p14:nvContentPartPr>
                <p14:cNvPr id="245" name="Freihand 244">
                  <a:extLst>
                    <a:ext uri="{FF2B5EF4-FFF2-40B4-BE49-F238E27FC236}">
                      <a16:creationId xmlns:a16="http://schemas.microsoft.com/office/drawing/2014/main" id="{A1C5AECF-9E50-4079-8615-DB8BD83A149F}"/>
                    </a:ext>
                  </a:extLst>
                </p14:cNvPr>
                <p14:cNvContentPartPr/>
                <p14:nvPr/>
              </p14:nvContentPartPr>
              <p14:xfrm>
                <a:off x="1004253" y="439627"/>
                <a:ext cx="136080" cy="29880"/>
              </p14:xfrm>
            </p:contentPart>
          </mc:Choice>
          <mc:Fallback xmlns="">
            <p:pic>
              <p:nvPicPr>
                <p:cNvPr id="245" name="Freihand 244">
                  <a:extLst>
                    <a:ext uri="{FF2B5EF4-FFF2-40B4-BE49-F238E27FC236}">
                      <a16:creationId xmlns:a16="http://schemas.microsoft.com/office/drawing/2014/main" id="{A1C5AECF-9E50-4079-8615-DB8BD83A149F}"/>
                    </a:ext>
                  </a:extLst>
                </p:cNvPr>
                <p:cNvPicPr/>
                <p:nvPr/>
              </p:nvPicPr>
              <p:blipFill>
                <a:blip r:embed="rId520"/>
                <a:stretch>
                  <a:fillRect/>
                </a:stretch>
              </p:blipFill>
              <p:spPr>
                <a:xfrm>
                  <a:off x="999933" y="435307"/>
                  <a:ext cx="144720" cy="38520"/>
                </a:xfrm>
                <a:prstGeom prst="rect">
                  <a:avLst/>
                </a:prstGeom>
              </p:spPr>
            </p:pic>
          </mc:Fallback>
        </mc:AlternateContent>
        <mc:AlternateContent xmlns:mc="http://schemas.openxmlformats.org/markup-compatibility/2006" xmlns:p14="http://schemas.microsoft.com/office/powerpoint/2010/main">
          <mc:Choice Requires="p14">
            <p:contentPart p14:bwMode="auto" r:id="rId521">
              <p14:nvContentPartPr>
                <p14:cNvPr id="246" name="Freihand 245">
                  <a:extLst>
                    <a:ext uri="{FF2B5EF4-FFF2-40B4-BE49-F238E27FC236}">
                      <a16:creationId xmlns:a16="http://schemas.microsoft.com/office/drawing/2014/main" id="{4E6A13E9-B904-4F11-95A2-168A99C067C5}"/>
                    </a:ext>
                  </a:extLst>
                </p14:cNvPr>
                <p14:cNvContentPartPr/>
                <p14:nvPr/>
              </p14:nvContentPartPr>
              <p14:xfrm>
                <a:off x="1251573" y="221107"/>
                <a:ext cx="244800" cy="251280"/>
              </p14:xfrm>
            </p:contentPart>
          </mc:Choice>
          <mc:Fallback xmlns="">
            <p:pic>
              <p:nvPicPr>
                <p:cNvPr id="246" name="Freihand 245">
                  <a:extLst>
                    <a:ext uri="{FF2B5EF4-FFF2-40B4-BE49-F238E27FC236}">
                      <a16:creationId xmlns:a16="http://schemas.microsoft.com/office/drawing/2014/main" id="{4E6A13E9-B904-4F11-95A2-168A99C067C5}"/>
                    </a:ext>
                  </a:extLst>
                </p:cNvPr>
                <p:cNvPicPr/>
                <p:nvPr/>
              </p:nvPicPr>
              <p:blipFill>
                <a:blip r:embed="rId522"/>
                <a:stretch>
                  <a:fillRect/>
                </a:stretch>
              </p:blipFill>
              <p:spPr>
                <a:xfrm>
                  <a:off x="1247253" y="216787"/>
                  <a:ext cx="253440" cy="259920"/>
                </a:xfrm>
                <a:prstGeom prst="rect">
                  <a:avLst/>
                </a:prstGeom>
              </p:spPr>
            </p:pic>
          </mc:Fallback>
        </mc:AlternateContent>
        <mc:AlternateContent xmlns:mc="http://schemas.openxmlformats.org/markup-compatibility/2006" xmlns:p14="http://schemas.microsoft.com/office/powerpoint/2010/main">
          <mc:Choice Requires="p14">
            <p:contentPart p14:bwMode="auto" r:id="rId523">
              <p14:nvContentPartPr>
                <p14:cNvPr id="247" name="Freihand 246">
                  <a:extLst>
                    <a:ext uri="{FF2B5EF4-FFF2-40B4-BE49-F238E27FC236}">
                      <a16:creationId xmlns:a16="http://schemas.microsoft.com/office/drawing/2014/main" id="{4AA899A3-1B77-4320-9156-0B6A8BD08AC6}"/>
                    </a:ext>
                  </a:extLst>
                </p14:cNvPr>
                <p14:cNvContentPartPr/>
                <p14:nvPr/>
              </p14:nvContentPartPr>
              <p14:xfrm>
                <a:off x="1360653" y="226147"/>
                <a:ext cx="244800" cy="223560"/>
              </p14:xfrm>
            </p:contentPart>
          </mc:Choice>
          <mc:Fallback xmlns="">
            <p:pic>
              <p:nvPicPr>
                <p:cNvPr id="247" name="Freihand 246">
                  <a:extLst>
                    <a:ext uri="{FF2B5EF4-FFF2-40B4-BE49-F238E27FC236}">
                      <a16:creationId xmlns:a16="http://schemas.microsoft.com/office/drawing/2014/main" id="{4AA899A3-1B77-4320-9156-0B6A8BD08AC6}"/>
                    </a:ext>
                  </a:extLst>
                </p:cNvPr>
                <p:cNvPicPr/>
                <p:nvPr/>
              </p:nvPicPr>
              <p:blipFill>
                <a:blip r:embed="rId524"/>
                <a:stretch>
                  <a:fillRect/>
                </a:stretch>
              </p:blipFill>
              <p:spPr>
                <a:xfrm>
                  <a:off x="1356333" y="221827"/>
                  <a:ext cx="253440" cy="232200"/>
                </a:xfrm>
                <a:prstGeom prst="rect">
                  <a:avLst/>
                </a:prstGeom>
              </p:spPr>
            </p:pic>
          </mc:Fallback>
        </mc:AlternateContent>
        <mc:AlternateContent xmlns:mc="http://schemas.openxmlformats.org/markup-compatibility/2006" xmlns:p14="http://schemas.microsoft.com/office/powerpoint/2010/main">
          <mc:Choice Requires="p14">
            <p:contentPart p14:bwMode="auto" r:id="rId525">
              <p14:nvContentPartPr>
                <p14:cNvPr id="248" name="Freihand 247">
                  <a:extLst>
                    <a:ext uri="{FF2B5EF4-FFF2-40B4-BE49-F238E27FC236}">
                      <a16:creationId xmlns:a16="http://schemas.microsoft.com/office/drawing/2014/main" id="{63DB975D-22C8-4EB2-9135-31D7F6CE8EF2}"/>
                    </a:ext>
                  </a:extLst>
                </p14:cNvPr>
                <p14:cNvContentPartPr/>
                <p14:nvPr/>
              </p14:nvContentPartPr>
              <p14:xfrm>
                <a:off x="1794093" y="298147"/>
                <a:ext cx="208800" cy="62280"/>
              </p14:xfrm>
            </p:contentPart>
          </mc:Choice>
          <mc:Fallback xmlns="">
            <p:pic>
              <p:nvPicPr>
                <p:cNvPr id="248" name="Freihand 247">
                  <a:extLst>
                    <a:ext uri="{FF2B5EF4-FFF2-40B4-BE49-F238E27FC236}">
                      <a16:creationId xmlns:a16="http://schemas.microsoft.com/office/drawing/2014/main" id="{63DB975D-22C8-4EB2-9135-31D7F6CE8EF2}"/>
                    </a:ext>
                  </a:extLst>
                </p:cNvPr>
                <p:cNvPicPr/>
                <p:nvPr/>
              </p:nvPicPr>
              <p:blipFill>
                <a:blip r:embed="rId526"/>
                <a:stretch>
                  <a:fillRect/>
                </a:stretch>
              </p:blipFill>
              <p:spPr>
                <a:xfrm>
                  <a:off x="1789773" y="293827"/>
                  <a:ext cx="217440" cy="70920"/>
                </a:xfrm>
                <a:prstGeom prst="rect">
                  <a:avLst/>
                </a:prstGeom>
              </p:spPr>
            </p:pic>
          </mc:Fallback>
        </mc:AlternateContent>
        <mc:AlternateContent xmlns:mc="http://schemas.openxmlformats.org/markup-compatibility/2006" xmlns:p14="http://schemas.microsoft.com/office/powerpoint/2010/main">
          <mc:Choice Requires="p14">
            <p:contentPart p14:bwMode="auto" r:id="rId527">
              <p14:nvContentPartPr>
                <p14:cNvPr id="249" name="Freihand 248">
                  <a:extLst>
                    <a:ext uri="{FF2B5EF4-FFF2-40B4-BE49-F238E27FC236}">
                      <a16:creationId xmlns:a16="http://schemas.microsoft.com/office/drawing/2014/main" id="{AA15EF54-FA9E-4CD9-889B-C8E78DE3B461}"/>
                    </a:ext>
                  </a:extLst>
                </p14:cNvPr>
                <p14:cNvContentPartPr/>
                <p14:nvPr/>
              </p14:nvContentPartPr>
              <p14:xfrm>
                <a:off x="2218173" y="235867"/>
                <a:ext cx="108360" cy="152640"/>
              </p14:xfrm>
            </p:contentPart>
          </mc:Choice>
          <mc:Fallback xmlns="">
            <p:pic>
              <p:nvPicPr>
                <p:cNvPr id="249" name="Freihand 248">
                  <a:extLst>
                    <a:ext uri="{FF2B5EF4-FFF2-40B4-BE49-F238E27FC236}">
                      <a16:creationId xmlns:a16="http://schemas.microsoft.com/office/drawing/2014/main" id="{AA15EF54-FA9E-4CD9-889B-C8E78DE3B461}"/>
                    </a:ext>
                  </a:extLst>
                </p:cNvPr>
                <p:cNvPicPr/>
                <p:nvPr/>
              </p:nvPicPr>
              <p:blipFill>
                <a:blip r:embed="rId528"/>
                <a:stretch>
                  <a:fillRect/>
                </a:stretch>
              </p:blipFill>
              <p:spPr>
                <a:xfrm>
                  <a:off x="2213853" y="231547"/>
                  <a:ext cx="117000" cy="161280"/>
                </a:xfrm>
                <a:prstGeom prst="rect">
                  <a:avLst/>
                </a:prstGeom>
              </p:spPr>
            </p:pic>
          </mc:Fallback>
        </mc:AlternateContent>
        <mc:AlternateContent xmlns:mc="http://schemas.openxmlformats.org/markup-compatibility/2006" xmlns:p14="http://schemas.microsoft.com/office/powerpoint/2010/main">
          <mc:Choice Requires="p14">
            <p:contentPart p14:bwMode="auto" r:id="rId529">
              <p14:nvContentPartPr>
                <p14:cNvPr id="250" name="Freihand 249">
                  <a:extLst>
                    <a:ext uri="{FF2B5EF4-FFF2-40B4-BE49-F238E27FC236}">
                      <a16:creationId xmlns:a16="http://schemas.microsoft.com/office/drawing/2014/main" id="{4F6A1773-B73A-433D-BF06-2FDEE842CF7C}"/>
                    </a:ext>
                  </a:extLst>
                </p14:cNvPr>
                <p14:cNvContentPartPr/>
                <p14:nvPr/>
              </p14:nvContentPartPr>
              <p14:xfrm>
                <a:off x="2171733" y="262867"/>
                <a:ext cx="230400" cy="77040"/>
              </p14:xfrm>
            </p:contentPart>
          </mc:Choice>
          <mc:Fallback xmlns="">
            <p:pic>
              <p:nvPicPr>
                <p:cNvPr id="250" name="Freihand 249">
                  <a:extLst>
                    <a:ext uri="{FF2B5EF4-FFF2-40B4-BE49-F238E27FC236}">
                      <a16:creationId xmlns:a16="http://schemas.microsoft.com/office/drawing/2014/main" id="{4F6A1773-B73A-433D-BF06-2FDEE842CF7C}"/>
                    </a:ext>
                  </a:extLst>
                </p:cNvPr>
                <p:cNvPicPr/>
                <p:nvPr/>
              </p:nvPicPr>
              <p:blipFill>
                <a:blip r:embed="rId530"/>
                <a:stretch>
                  <a:fillRect/>
                </a:stretch>
              </p:blipFill>
              <p:spPr>
                <a:xfrm>
                  <a:off x="2167413" y="258547"/>
                  <a:ext cx="239040" cy="85680"/>
                </a:xfrm>
                <a:prstGeom prst="rect">
                  <a:avLst/>
                </a:prstGeom>
              </p:spPr>
            </p:pic>
          </mc:Fallback>
        </mc:AlternateContent>
        <mc:AlternateContent xmlns:mc="http://schemas.openxmlformats.org/markup-compatibility/2006" xmlns:p14="http://schemas.microsoft.com/office/powerpoint/2010/main">
          <mc:Choice Requires="p14">
            <p:contentPart p14:bwMode="auto" r:id="rId531">
              <p14:nvContentPartPr>
                <p14:cNvPr id="251" name="Freihand 250">
                  <a:extLst>
                    <a:ext uri="{FF2B5EF4-FFF2-40B4-BE49-F238E27FC236}">
                      <a16:creationId xmlns:a16="http://schemas.microsoft.com/office/drawing/2014/main" id="{A369C6DD-6938-4425-88DE-85F0FA50E00B}"/>
                    </a:ext>
                  </a:extLst>
                </p14:cNvPr>
                <p14:cNvContentPartPr/>
                <p14:nvPr/>
              </p14:nvContentPartPr>
              <p14:xfrm>
                <a:off x="2341653" y="81427"/>
                <a:ext cx="236880" cy="122760"/>
              </p14:xfrm>
            </p:contentPart>
          </mc:Choice>
          <mc:Fallback xmlns="">
            <p:pic>
              <p:nvPicPr>
                <p:cNvPr id="251" name="Freihand 250">
                  <a:extLst>
                    <a:ext uri="{FF2B5EF4-FFF2-40B4-BE49-F238E27FC236}">
                      <a16:creationId xmlns:a16="http://schemas.microsoft.com/office/drawing/2014/main" id="{A369C6DD-6938-4425-88DE-85F0FA50E00B}"/>
                    </a:ext>
                  </a:extLst>
                </p:cNvPr>
                <p:cNvPicPr/>
                <p:nvPr/>
              </p:nvPicPr>
              <p:blipFill>
                <a:blip r:embed="rId532"/>
                <a:stretch>
                  <a:fillRect/>
                </a:stretch>
              </p:blipFill>
              <p:spPr>
                <a:xfrm>
                  <a:off x="2337333" y="77107"/>
                  <a:ext cx="245520" cy="131400"/>
                </a:xfrm>
                <a:prstGeom prst="rect">
                  <a:avLst/>
                </a:prstGeom>
              </p:spPr>
            </p:pic>
          </mc:Fallback>
        </mc:AlternateContent>
        <mc:AlternateContent xmlns:mc="http://schemas.openxmlformats.org/markup-compatibility/2006" xmlns:p14="http://schemas.microsoft.com/office/powerpoint/2010/main">
          <mc:Choice Requires="p14">
            <p:contentPart p14:bwMode="auto" r:id="rId533">
              <p14:nvContentPartPr>
                <p14:cNvPr id="259" name="Freihand 258">
                  <a:extLst>
                    <a:ext uri="{FF2B5EF4-FFF2-40B4-BE49-F238E27FC236}">
                      <a16:creationId xmlns:a16="http://schemas.microsoft.com/office/drawing/2014/main" id="{9EAF525B-AD4B-413D-9EC8-0C766E44D5FA}"/>
                    </a:ext>
                  </a:extLst>
                </p14:cNvPr>
                <p14:cNvContentPartPr/>
                <p14:nvPr/>
              </p14:nvContentPartPr>
              <p14:xfrm>
                <a:off x="1186053" y="693427"/>
                <a:ext cx="63360" cy="266400"/>
              </p14:xfrm>
            </p:contentPart>
          </mc:Choice>
          <mc:Fallback xmlns="">
            <p:pic>
              <p:nvPicPr>
                <p:cNvPr id="259" name="Freihand 258">
                  <a:extLst>
                    <a:ext uri="{FF2B5EF4-FFF2-40B4-BE49-F238E27FC236}">
                      <a16:creationId xmlns:a16="http://schemas.microsoft.com/office/drawing/2014/main" id="{9EAF525B-AD4B-413D-9EC8-0C766E44D5FA}"/>
                    </a:ext>
                  </a:extLst>
                </p:cNvPr>
                <p:cNvPicPr/>
                <p:nvPr/>
              </p:nvPicPr>
              <p:blipFill>
                <a:blip r:embed="rId534"/>
                <a:stretch>
                  <a:fillRect/>
                </a:stretch>
              </p:blipFill>
              <p:spPr>
                <a:xfrm>
                  <a:off x="1181733" y="689107"/>
                  <a:ext cx="72000" cy="275040"/>
                </a:xfrm>
                <a:prstGeom prst="rect">
                  <a:avLst/>
                </a:prstGeom>
              </p:spPr>
            </p:pic>
          </mc:Fallback>
        </mc:AlternateContent>
        <mc:AlternateContent xmlns:mc="http://schemas.openxmlformats.org/markup-compatibility/2006" xmlns:p14="http://schemas.microsoft.com/office/powerpoint/2010/main">
          <mc:Choice Requires="p14">
            <p:contentPart p14:bwMode="auto" r:id="rId535">
              <p14:nvContentPartPr>
                <p14:cNvPr id="260" name="Freihand 259">
                  <a:extLst>
                    <a:ext uri="{FF2B5EF4-FFF2-40B4-BE49-F238E27FC236}">
                      <a16:creationId xmlns:a16="http://schemas.microsoft.com/office/drawing/2014/main" id="{016C9225-C979-46AE-B48A-5A73F2713FAD}"/>
                    </a:ext>
                  </a:extLst>
                </p14:cNvPr>
                <p14:cNvContentPartPr/>
                <p14:nvPr/>
              </p14:nvContentPartPr>
              <p14:xfrm>
                <a:off x="1161933" y="598387"/>
                <a:ext cx="141840" cy="236880"/>
              </p14:xfrm>
            </p:contentPart>
          </mc:Choice>
          <mc:Fallback xmlns="">
            <p:pic>
              <p:nvPicPr>
                <p:cNvPr id="260" name="Freihand 259">
                  <a:extLst>
                    <a:ext uri="{FF2B5EF4-FFF2-40B4-BE49-F238E27FC236}">
                      <a16:creationId xmlns:a16="http://schemas.microsoft.com/office/drawing/2014/main" id="{016C9225-C979-46AE-B48A-5A73F2713FAD}"/>
                    </a:ext>
                  </a:extLst>
                </p:cNvPr>
                <p:cNvPicPr/>
                <p:nvPr/>
              </p:nvPicPr>
              <p:blipFill>
                <a:blip r:embed="rId536"/>
                <a:stretch>
                  <a:fillRect/>
                </a:stretch>
              </p:blipFill>
              <p:spPr>
                <a:xfrm>
                  <a:off x="1157613" y="594067"/>
                  <a:ext cx="150480" cy="245520"/>
                </a:xfrm>
                <a:prstGeom prst="rect">
                  <a:avLst/>
                </a:prstGeom>
              </p:spPr>
            </p:pic>
          </mc:Fallback>
        </mc:AlternateContent>
        <mc:AlternateContent xmlns:mc="http://schemas.openxmlformats.org/markup-compatibility/2006" xmlns:p14="http://schemas.microsoft.com/office/powerpoint/2010/main">
          <mc:Choice Requires="p14">
            <p:contentPart p14:bwMode="auto" r:id="rId537">
              <p14:nvContentPartPr>
                <p14:cNvPr id="261" name="Freihand 260">
                  <a:extLst>
                    <a:ext uri="{FF2B5EF4-FFF2-40B4-BE49-F238E27FC236}">
                      <a16:creationId xmlns:a16="http://schemas.microsoft.com/office/drawing/2014/main" id="{32A9EBEC-4D8A-4E76-87E1-506B25195F5E}"/>
                    </a:ext>
                  </a:extLst>
                </p14:cNvPr>
                <p14:cNvContentPartPr/>
                <p14:nvPr/>
              </p14:nvContentPartPr>
              <p14:xfrm>
                <a:off x="1424373" y="666787"/>
                <a:ext cx="55440" cy="158760"/>
              </p14:xfrm>
            </p:contentPart>
          </mc:Choice>
          <mc:Fallback xmlns="">
            <p:pic>
              <p:nvPicPr>
                <p:cNvPr id="261" name="Freihand 260">
                  <a:extLst>
                    <a:ext uri="{FF2B5EF4-FFF2-40B4-BE49-F238E27FC236}">
                      <a16:creationId xmlns:a16="http://schemas.microsoft.com/office/drawing/2014/main" id="{32A9EBEC-4D8A-4E76-87E1-506B25195F5E}"/>
                    </a:ext>
                  </a:extLst>
                </p:cNvPr>
                <p:cNvPicPr/>
                <p:nvPr/>
              </p:nvPicPr>
              <p:blipFill>
                <a:blip r:embed="rId538"/>
                <a:stretch>
                  <a:fillRect/>
                </a:stretch>
              </p:blipFill>
              <p:spPr>
                <a:xfrm>
                  <a:off x="1420053" y="662467"/>
                  <a:ext cx="64080" cy="167400"/>
                </a:xfrm>
                <a:prstGeom prst="rect">
                  <a:avLst/>
                </a:prstGeom>
              </p:spPr>
            </p:pic>
          </mc:Fallback>
        </mc:AlternateContent>
        <mc:AlternateContent xmlns:mc="http://schemas.openxmlformats.org/markup-compatibility/2006" xmlns:p14="http://schemas.microsoft.com/office/powerpoint/2010/main">
          <mc:Choice Requires="p14">
            <p:contentPart p14:bwMode="auto" r:id="rId539">
              <p14:nvContentPartPr>
                <p14:cNvPr id="262" name="Freihand 261">
                  <a:extLst>
                    <a:ext uri="{FF2B5EF4-FFF2-40B4-BE49-F238E27FC236}">
                      <a16:creationId xmlns:a16="http://schemas.microsoft.com/office/drawing/2014/main" id="{474A378A-C0BE-4748-9C44-B2C523076A5D}"/>
                    </a:ext>
                  </a:extLst>
                </p14:cNvPr>
                <p14:cNvContentPartPr/>
                <p14:nvPr/>
              </p14:nvContentPartPr>
              <p14:xfrm>
                <a:off x="1521213" y="700987"/>
                <a:ext cx="69480" cy="120600"/>
              </p14:xfrm>
            </p:contentPart>
          </mc:Choice>
          <mc:Fallback xmlns="">
            <p:pic>
              <p:nvPicPr>
                <p:cNvPr id="262" name="Freihand 261">
                  <a:extLst>
                    <a:ext uri="{FF2B5EF4-FFF2-40B4-BE49-F238E27FC236}">
                      <a16:creationId xmlns:a16="http://schemas.microsoft.com/office/drawing/2014/main" id="{474A378A-C0BE-4748-9C44-B2C523076A5D}"/>
                    </a:ext>
                  </a:extLst>
                </p:cNvPr>
                <p:cNvPicPr/>
                <p:nvPr/>
              </p:nvPicPr>
              <p:blipFill>
                <a:blip r:embed="rId540"/>
                <a:stretch>
                  <a:fillRect/>
                </a:stretch>
              </p:blipFill>
              <p:spPr>
                <a:xfrm>
                  <a:off x="1516893" y="696667"/>
                  <a:ext cx="78120" cy="129240"/>
                </a:xfrm>
                <a:prstGeom prst="rect">
                  <a:avLst/>
                </a:prstGeom>
              </p:spPr>
            </p:pic>
          </mc:Fallback>
        </mc:AlternateContent>
        <mc:AlternateContent xmlns:mc="http://schemas.openxmlformats.org/markup-compatibility/2006" xmlns:p14="http://schemas.microsoft.com/office/powerpoint/2010/main">
          <mc:Choice Requires="p14">
            <p:contentPart p14:bwMode="auto" r:id="rId541">
              <p14:nvContentPartPr>
                <p14:cNvPr id="263" name="Freihand 262">
                  <a:extLst>
                    <a:ext uri="{FF2B5EF4-FFF2-40B4-BE49-F238E27FC236}">
                      <a16:creationId xmlns:a16="http://schemas.microsoft.com/office/drawing/2014/main" id="{E08ECB79-BC22-4D5F-B19E-0BC12439E6BC}"/>
                    </a:ext>
                  </a:extLst>
                </p14:cNvPr>
                <p14:cNvContentPartPr/>
                <p14:nvPr/>
              </p14:nvContentPartPr>
              <p14:xfrm>
                <a:off x="1514733" y="628267"/>
                <a:ext cx="179640" cy="278640"/>
              </p14:xfrm>
            </p:contentPart>
          </mc:Choice>
          <mc:Fallback xmlns="">
            <p:pic>
              <p:nvPicPr>
                <p:cNvPr id="263" name="Freihand 262">
                  <a:extLst>
                    <a:ext uri="{FF2B5EF4-FFF2-40B4-BE49-F238E27FC236}">
                      <a16:creationId xmlns:a16="http://schemas.microsoft.com/office/drawing/2014/main" id="{E08ECB79-BC22-4D5F-B19E-0BC12439E6BC}"/>
                    </a:ext>
                  </a:extLst>
                </p:cNvPr>
                <p:cNvPicPr/>
                <p:nvPr/>
              </p:nvPicPr>
              <p:blipFill>
                <a:blip r:embed="rId542"/>
                <a:stretch>
                  <a:fillRect/>
                </a:stretch>
              </p:blipFill>
              <p:spPr>
                <a:xfrm>
                  <a:off x="1510413" y="623947"/>
                  <a:ext cx="188280" cy="287280"/>
                </a:xfrm>
                <a:prstGeom prst="rect">
                  <a:avLst/>
                </a:prstGeom>
              </p:spPr>
            </p:pic>
          </mc:Fallback>
        </mc:AlternateContent>
        <mc:AlternateContent xmlns:mc="http://schemas.openxmlformats.org/markup-compatibility/2006" xmlns:p14="http://schemas.microsoft.com/office/powerpoint/2010/main">
          <mc:Choice Requires="p14">
            <p:contentPart p14:bwMode="auto" r:id="rId543">
              <p14:nvContentPartPr>
                <p14:cNvPr id="264" name="Freihand 263">
                  <a:extLst>
                    <a:ext uri="{FF2B5EF4-FFF2-40B4-BE49-F238E27FC236}">
                      <a16:creationId xmlns:a16="http://schemas.microsoft.com/office/drawing/2014/main" id="{F725932B-08D2-4855-B821-0C611D37DB19}"/>
                    </a:ext>
                  </a:extLst>
                </p14:cNvPr>
                <p14:cNvContentPartPr/>
                <p14:nvPr/>
              </p14:nvContentPartPr>
              <p14:xfrm>
                <a:off x="1872573" y="688027"/>
                <a:ext cx="198720" cy="23040"/>
              </p14:xfrm>
            </p:contentPart>
          </mc:Choice>
          <mc:Fallback xmlns="">
            <p:pic>
              <p:nvPicPr>
                <p:cNvPr id="264" name="Freihand 263">
                  <a:extLst>
                    <a:ext uri="{FF2B5EF4-FFF2-40B4-BE49-F238E27FC236}">
                      <a16:creationId xmlns:a16="http://schemas.microsoft.com/office/drawing/2014/main" id="{F725932B-08D2-4855-B821-0C611D37DB19}"/>
                    </a:ext>
                  </a:extLst>
                </p:cNvPr>
                <p:cNvPicPr/>
                <p:nvPr/>
              </p:nvPicPr>
              <p:blipFill>
                <a:blip r:embed="rId544"/>
                <a:stretch>
                  <a:fillRect/>
                </a:stretch>
              </p:blipFill>
              <p:spPr>
                <a:xfrm>
                  <a:off x="1868253" y="683707"/>
                  <a:ext cx="207360" cy="31680"/>
                </a:xfrm>
                <a:prstGeom prst="rect">
                  <a:avLst/>
                </a:prstGeom>
              </p:spPr>
            </p:pic>
          </mc:Fallback>
        </mc:AlternateContent>
        <mc:AlternateContent xmlns:mc="http://schemas.openxmlformats.org/markup-compatibility/2006" xmlns:p14="http://schemas.microsoft.com/office/powerpoint/2010/main">
          <mc:Choice Requires="p14">
            <p:contentPart p14:bwMode="auto" r:id="rId545">
              <p14:nvContentPartPr>
                <p14:cNvPr id="265" name="Freihand 264">
                  <a:extLst>
                    <a:ext uri="{FF2B5EF4-FFF2-40B4-BE49-F238E27FC236}">
                      <a16:creationId xmlns:a16="http://schemas.microsoft.com/office/drawing/2014/main" id="{4C832D15-994A-4BA5-816A-35B74260F6F2}"/>
                    </a:ext>
                  </a:extLst>
                </p14:cNvPr>
                <p14:cNvContentPartPr/>
                <p14:nvPr/>
              </p14:nvContentPartPr>
              <p14:xfrm>
                <a:off x="1881213" y="762907"/>
                <a:ext cx="222480" cy="13320"/>
              </p14:xfrm>
            </p:contentPart>
          </mc:Choice>
          <mc:Fallback xmlns="">
            <p:pic>
              <p:nvPicPr>
                <p:cNvPr id="265" name="Freihand 264">
                  <a:extLst>
                    <a:ext uri="{FF2B5EF4-FFF2-40B4-BE49-F238E27FC236}">
                      <a16:creationId xmlns:a16="http://schemas.microsoft.com/office/drawing/2014/main" id="{4C832D15-994A-4BA5-816A-35B74260F6F2}"/>
                    </a:ext>
                  </a:extLst>
                </p:cNvPr>
                <p:cNvPicPr/>
                <p:nvPr/>
              </p:nvPicPr>
              <p:blipFill>
                <a:blip r:embed="rId546"/>
                <a:stretch>
                  <a:fillRect/>
                </a:stretch>
              </p:blipFill>
              <p:spPr>
                <a:xfrm>
                  <a:off x="1876893" y="758587"/>
                  <a:ext cx="231120" cy="21960"/>
                </a:xfrm>
                <a:prstGeom prst="rect">
                  <a:avLst/>
                </a:prstGeom>
              </p:spPr>
            </p:pic>
          </mc:Fallback>
        </mc:AlternateContent>
        <mc:AlternateContent xmlns:mc="http://schemas.openxmlformats.org/markup-compatibility/2006" xmlns:p14="http://schemas.microsoft.com/office/powerpoint/2010/main">
          <mc:Choice Requires="p14">
            <p:contentPart p14:bwMode="auto" r:id="rId547">
              <p14:nvContentPartPr>
                <p14:cNvPr id="267" name="Freihand 266">
                  <a:extLst>
                    <a:ext uri="{FF2B5EF4-FFF2-40B4-BE49-F238E27FC236}">
                      <a16:creationId xmlns:a16="http://schemas.microsoft.com/office/drawing/2014/main" id="{D5135D24-EAA0-4487-8542-ED60A0ACBC3F}"/>
                    </a:ext>
                  </a:extLst>
                </p14:cNvPr>
                <p14:cNvContentPartPr/>
                <p14:nvPr/>
              </p14:nvContentPartPr>
              <p14:xfrm>
                <a:off x="2499333" y="254587"/>
                <a:ext cx="12600" cy="101160"/>
              </p14:xfrm>
            </p:contentPart>
          </mc:Choice>
          <mc:Fallback xmlns="">
            <p:pic>
              <p:nvPicPr>
                <p:cNvPr id="267" name="Freihand 266">
                  <a:extLst>
                    <a:ext uri="{FF2B5EF4-FFF2-40B4-BE49-F238E27FC236}">
                      <a16:creationId xmlns:a16="http://schemas.microsoft.com/office/drawing/2014/main" id="{D5135D24-EAA0-4487-8542-ED60A0ACBC3F}"/>
                    </a:ext>
                  </a:extLst>
                </p:cNvPr>
                <p:cNvPicPr/>
                <p:nvPr/>
              </p:nvPicPr>
              <p:blipFill>
                <a:blip r:embed="rId548"/>
                <a:stretch>
                  <a:fillRect/>
                </a:stretch>
              </p:blipFill>
              <p:spPr>
                <a:xfrm>
                  <a:off x="2495013" y="250267"/>
                  <a:ext cx="21240" cy="109800"/>
                </a:xfrm>
                <a:prstGeom prst="rect">
                  <a:avLst/>
                </a:prstGeom>
              </p:spPr>
            </p:pic>
          </mc:Fallback>
        </mc:AlternateContent>
        <mc:AlternateContent xmlns:mc="http://schemas.openxmlformats.org/markup-compatibility/2006" xmlns:p14="http://schemas.microsoft.com/office/powerpoint/2010/main">
          <mc:Choice Requires="p14">
            <p:contentPart p14:bwMode="auto" r:id="rId549">
              <p14:nvContentPartPr>
                <p14:cNvPr id="268" name="Freihand 267">
                  <a:extLst>
                    <a:ext uri="{FF2B5EF4-FFF2-40B4-BE49-F238E27FC236}">
                      <a16:creationId xmlns:a16="http://schemas.microsoft.com/office/drawing/2014/main" id="{ACE11288-D185-472A-B923-68968E79270A}"/>
                    </a:ext>
                  </a:extLst>
                </p14:cNvPr>
                <p14:cNvContentPartPr/>
                <p14:nvPr/>
              </p14:nvContentPartPr>
              <p14:xfrm>
                <a:off x="2452533" y="284827"/>
                <a:ext cx="108000" cy="12960"/>
              </p14:xfrm>
            </p:contentPart>
          </mc:Choice>
          <mc:Fallback xmlns="">
            <p:pic>
              <p:nvPicPr>
                <p:cNvPr id="268" name="Freihand 267">
                  <a:extLst>
                    <a:ext uri="{FF2B5EF4-FFF2-40B4-BE49-F238E27FC236}">
                      <a16:creationId xmlns:a16="http://schemas.microsoft.com/office/drawing/2014/main" id="{ACE11288-D185-472A-B923-68968E79270A}"/>
                    </a:ext>
                  </a:extLst>
                </p:cNvPr>
                <p:cNvPicPr/>
                <p:nvPr/>
              </p:nvPicPr>
              <p:blipFill>
                <a:blip r:embed="rId550"/>
                <a:stretch>
                  <a:fillRect/>
                </a:stretch>
              </p:blipFill>
              <p:spPr>
                <a:xfrm>
                  <a:off x="2448213" y="280507"/>
                  <a:ext cx="116640" cy="21600"/>
                </a:xfrm>
                <a:prstGeom prst="rect">
                  <a:avLst/>
                </a:prstGeom>
              </p:spPr>
            </p:pic>
          </mc:Fallback>
        </mc:AlternateContent>
        <mc:AlternateContent xmlns:mc="http://schemas.openxmlformats.org/markup-compatibility/2006" xmlns:p14="http://schemas.microsoft.com/office/powerpoint/2010/main">
          <mc:Choice Requires="p14">
            <p:contentPart p14:bwMode="auto" r:id="rId551">
              <p14:nvContentPartPr>
                <p14:cNvPr id="269" name="Freihand 268">
                  <a:extLst>
                    <a:ext uri="{FF2B5EF4-FFF2-40B4-BE49-F238E27FC236}">
                      <a16:creationId xmlns:a16="http://schemas.microsoft.com/office/drawing/2014/main" id="{4A953F81-1692-45ED-A2F5-AA330E0ADBFB}"/>
                    </a:ext>
                  </a:extLst>
                </p14:cNvPr>
                <p14:cNvContentPartPr/>
                <p14:nvPr/>
              </p14:nvContentPartPr>
              <p14:xfrm>
                <a:off x="2608053" y="169267"/>
                <a:ext cx="73440" cy="122400"/>
              </p14:xfrm>
            </p:contentPart>
          </mc:Choice>
          <mc:Fallback xmlns="">
            <p:pic>
              <p:nvPicPr>
                <p:cNvPr id="269" name="Freihand 268">
                  <a:extLst>
                    <a:ext uri="{FF2B5EF4-FFF2-40B4-BE49-F238E27FC236}">
                      <a16:creationId xmlns:a16="http://schemas.microsoft.com/office/drawing/2014/main" id="{4A953F81-1692-45ED-A2F5-AA330E0ADBFB}"/>
                    </a:ext>
                  </a:extLst>
                </p:cNvPr>
                <p:cNvPicPr/>
                <p:nvPr/>
              </p:nvPicPr>
              <p:blipFill>
                <a:blip r:embed="rId552"/>
                <a:stretch>
                  <a:fillRect/>
                </a:stretch>
              </p:blipFill>
              <p:spPr>
                <a:xfrm>
                  <a:off x="2603733" y="164947"/>
                  <a:ext cx="82080" cy="131040"/>
                </a:xfrm>
                <a:prstGeom prst="rect">
                  <a:avLst/>
                </a:prstGeom>
              </p:spPr>
            </p:pic>
          </mc:Fallback>
        </mc:AlternateContent>
        <mc:AlternateContent xmlns:mc="http://schemas.openxmlformats.org/markup-compatibility/2006" xmlns:p14="http://schemas.microsoft.com/office/powerpoint/2010/main">
          <mc:Choice Requires="p14">
            <p:contentPart p14:bwMode="auto" r:id="rId553">
              <p14:nvContentPartPr>
                <p14:cNvPr id="270" name="Freihand 269">
                  <a:extLst>
                    <a:ext uri="{FF2B5EF4-FFF2-40B4-BE49-F238E27FC236}">
                      <a16:creationId xmlns:a16="http://schemas.microsoft.com/office/drawing/2014/main" id="{60DC6272-40B9-4679-95DA-B5F4C40B6CA2}"/>
                    </a:ext>
                  </a:extLst>
                </p14:cNvPr>
                <p14:cNvContentPartPr/>
                <p14:nvPr/>
              </p14:nvContentPartPr>
              <p14:xfrm>
                <a:off x="2651613" y="198427"/>
                <a:ext cx="27000" cy="162360"/>
              </p14:xfrm>
            </p:contentPart>
          </mc:Choice>
          <mc:Fallback xmlns="">
            <p:pic>
              <p:nvPicPr>
                <p:cNvPr id="270" name="Freihand 269">
                  <a:extLst>
                    <a:ext uri="{FF2B5EF4-FFF2-40B4-BE49-F238E27FC236}">
                      <a16:creationId xmlns:a16="http://schemas.microsoft.com/office/drawing/2014/main" id="{60DC6272-40B9-4679-95DA-B5F4C40B6CA2}"/>
                    </a:ext>
                  </a:extLst>
                </p:cNvPr>
                <p:cNvPicPr/>
                <p:nvPr/>
              </p:nvPicPr>
              <p:blipFill>
                <a:blip r:embed="rId554"/>
                <a:stretch>
                  <a:fillRect/>
                </a:stretch>
              </p:blipFill>
              <p:spPr>
                <a:xfrm>
                  <a:off x="2647293" y="194107"/>
                  <a:ext cx="35640" cy="171000"/>
                </a:xfrm>
                <a:prstGeom prst="rect">
                  <a:avLst/>
                </a:prstGeom>
              </p:spPr>
            </p:pic>
          </mc:Fallback>
        </mc:AlternateContent>
        <mc:AlternateContent xmlns:mc="http://schemas.openxmlformats.org/markup-compatibility/2006" xmlns:p14="http://schemas.microsoft.com/office/powerpoint/2010/main">
          <mc:Choice Requires="p14">
            <p:contentPart p14:bwMode="auto" r:id="rId555">
              <p14:nvContentPartPr>
                <p14:cNvPr id="274" name="Freihand 273">
                  <a:extLst>
                    <a:ext uri="{FF2B5EF4-FFF2-40B4-BE49-F238E27FC236}">
                      <a16:creationId xmlns:a16="http://schemas.microsoft.com/office/drawing/2014/main" id="{59EEFEE8-7831-4529-A671-B386B92B98CB}"/>
                    </a:ext>
                  </a:extLst>
                </p14:cNvPr>
                <p14:cNvContentPartPr/>
                <p14:nvPr/>
              </p14:nvContentPartPr>
              <p14:xfrm>
                <a:off x="2159493" y="586867"/>
                <a:ext cx="148680" cy="223560"/>
              </p14:xfrm>
            </p:contentPart>
          </mc:Choice>
          <mc:Fallback xmlns="">
            <p:pic>
              <p:nvPicPr>
                <p:cNvPr id="274" name="Freihand 273">
                  <a:extLst>
                    <a:ext uri="{FF2B5EF4-FFF2-40B4-BE49-F238E27FC236}">
                      <a16:creationId xmlns:a16="http://schemas.microsoft.com/office/drawing/2014/main" id="{59EEFEE8-7831-4529-A671-B386B92B98CB}"/>
                    </a:ext>
                  </a:extLst>
                </p:cNvPr>
                <p:cNvPicPr/>
                <p:nvPr/>
              </p:nvPicPr>
              <p:blipFill>
                <a:blip r:embed="rId556"/>
                <a:stretch>
                  <a:fillRect/>
                </a:stretch>
              </p:blipFill>
              <p:spPr>
                <a:xfrm>
                  <a:off x="2155173" y="582547"/>
                  <a:ext cx="157320" cy="232200"/>
                </a:xfrm>
                <a:prstGeom prst="rect">
                  <a:avLst/>
                </a:prstGeom>
              </p:spPr>
            </p:pic>
          </mc:Fallback>
        </mc:AlternateContent>
        <mc:AlternateContent xmlns:mc="http://schemas.openxmlformats.org/markup-compatibility/2006" xmlns:p14="http://schemas.microsoft.com/office/powerpoint/2010/main">
          <mc:Choice Requires="p14">
            <p:contentPart p14:bwMode="auto" r:id="rId557">
              <p14:nvContentPartPr>
                <p14:cNvPr id="275" name="Freihand 274">
                  <a:extLst>
                    <a:ext uri="{FF2B5EF4-FFF2-40B4-BE49-F238E27FC236}">
                      <a16:creationId xmlns:a16="http://schemas.microsoft.com/office/drawing/2014/main" id="{E453D02F-DF9F-4A62-8072-61E120D9D528}"/>
                    </a:ext>
                  </a:extLst>
                </p14:cNvPr>
                <p14:cNvContentPartPr/>
                <p14:nvPr/>
              </p14:nvContentPartPr>
              <p14:xfrm>
                <a:off x="2360373" y="623947"/>
                <a:ext cx="107280" cy="177120"/>
              </p14:xfrm>
            </p:contentPart>
          </mc:Choice>
          <mc:Fallback xmlns="">
            <p:pic>
              <p:nvPicPr>
                <p:cNvPr id="275" name="Freihand 274">
                  <a:extLst>
                    <a:ext uri="{FF2B5EF4-FFF2-40B4-BE49-F238E27FC236}">
                      <a16:creationId xmlns:a16="http://schemas.microsoft.com/office/drawing/2014/main" id="{E453D02F-DF9F-4A62-8072-61E120D9D528}"/>
                    </a:ext>
                  </a:extLst>
                </p:cNvPr>
                <p:cNvPicPr/>
                <p:nvPr/>
              </p:nvPicPr>
              <p:blipFill>
                <a:blip r:embed="rId558"/>
                <a:stretch>
                  <a:fillRect/>
                </a:stretch>
              </p:blipFill>
              <p:spPr>
                <a:xfrm>
                  <a:off x="2356053" y="619627"/>
                  <a:ext cx="115920" cy="185760"/>
                </a:xfrm>
                <a:prstGeom prst="rect">
                  <a:avLst/>
                </a:prstGeom>
              </p:spPr>
            </p:pic>
          </mc:Fallback>
        </mc:AlternateContent>
        <mc:AlternateContent xmlns:mc="http://schemas.openxmlformats.org/markup-compatibility/2006" xmlns:p14="http://schemas.microsoft.com/office/powerpoint/2010/main">
          <mc:Choice Requires="p14">
            <p:contentPart p14:bwMode="auto" r:id="rId559">
              <p14:nvContentPartPr>
                <p14:cNvPr id="276" name="Freihand 275">
                  <a:extLst>
                    <a:ext uri="{FF2B5EF4-FFF2-40B4-BE49-F238E27FC236}">
                      <a16:creationId xmlns:a16="http://schemas.microsoft.com/office/drawing/2014/main" id="{378B8924-526A-4608-99CC-6367FC521E98}"/>
                    </a:ext>
                  </a:extLst>
                </p14:cNvPr>
                <p14:cNvContentPartPr/>
                <p14:nvPr/>
              </p14:nvContentPartPr>
              <p14:xfrm>
                <a:off x="2316813" y="675427"/>
                <a:ext cx="191160" cy="112320"/>
              </p14:xfrm>
            </p:contentPart>
          </mc:Choice>
          <mc:Fallback xmlns="">
            <p:pic>
              <p:nvPicPr>
                <p:cNvPr id="276" name="Freihand 275">
                  <a:extLst>
                    <a:ext uri="{FF2B5EF4-FFF2-40B4-BE49-F238E27FC236}">
                      <a16:creationId xmlns:a16="http://schemas.microsoft.com/office/drawing/2014/main" id="{378B8924-526A-4608-99CC-6367FC521E98}"/>
                    </a:ext>
                  </a:extLst>
                </p:cNvPr>
                <p:cNvPicPr/>
                <p:nvPr/>
              </p:nvPicPr>
              <p:blipFill>
                <a:blip r:embed="rId560"/>
                <a:stretch>
                  <a:fillRect/>
                </a:stretch>
              </p:blipFill>
              <p:spPr>
                <a:xfrm>
                  <a:off x="2312493" y="671107"/>
                  <a:ext cx="199800" cy="120960"/>
                </a:xfrm>
                <a:prstGeom prst="rect">
                  <a:avLst/>
                </a:prstGeom>
              </p:spPr>
            </p:pic>
          </mc:Fallback>
        </mc:AlternateContent>
        <mc:AlternateContent xmlns:mc="http://schemas.openxmlformats.org/markup-compatibility/2006" xmlns:p14="http://schemas.microsoft.com/office/powerpoint/2010/main">
          <mc:Choice Requires="p14">
            <p:contentPart p14:bwMode="auto" r:id="rId561">
              <p14:nvContentPartPr>
                <p14:cNvPr id="278" name="Freihand 277">
                  <a:extLst>
                    <a:ext uri="{FF2B5EF4-FFF2-40B4-BE49-F238E27FC236}">
                      <a16:creationId xmlns:a16="http://schemas.microsoft.com/office/drawing/2014/main" id="{97E1F849-B372-4EC0-A870-F0ED18811308}"/>
                    </a:ext>
                  </a:extLst>
                </p14:cNvPr>
                <p14:cNvContentPartPr/>
                <p14:nvPr/>
              </p14:nvContentPartPr>
              <p14:xfrm>
                <a:off x="2600853" y="706387"/>
                <a:ext cx="203400" cy="10800"/>
              </p14:xfrm>
            </p:contentPart>
          </mc:Choice>
          <mc:Fallback xmlns="">
            <p:pic>
              <p:nvPicPr>
                <p:cNvPr id="278" name="Freihand 277">
                  <a:extLst>
                    <a:ext uri="{FF2B5EF4-FFF2-40B4-BE49-F238E27FC236}">
                      <a16:creationId xmlns:a16="http://schemas.microsoft.com/office/drawing/2014/main" id="{97E1F849-B372-4EC0-A870-F0ED18811308}"/>
                    </a:ext>
                  </a:extLst>
                </p:cNvPr>
                <p:cNvPicPr/>
                <p:nvPr/>
              </p:nvPicPr>
              <p:blipFill>
                <a:blip r:embed="rId562"/>
                <a:stretch>
                  <a:fillRect/>
                </a:stretch>
              </p:blipFill>
              <p:spPr>
                <a:xfrm>
                  <a:off x="2596533" y="702067"/>
                  <a:ext cx="212040" cy="19440"/>
                </a:xfrm>
                <a:prstGeom prst="rect">
                  <a:avLst/>
                </a:prstGeom>
              </p:spPr>
            </p:pic>
          </mc:Fallback>
        </mc:AlternateContent>
        <mc:AlternateContent xmlns:mc="http://schemas.openxmlformats.org/markup-compatibility/2006" xmlns:p14="http://schemas.microsoft.com/office/powerpoint/2010/main">
          <mc:Choice Requires="p14">
            <p:contentPart p14:bwMode="auto" r:id="rId563">
              <p14:nvContentPartPr>
                <p14:cNvPr id="279" name="Freihand 278">
                  <a:extLst>
                    <a:ext uri="{FF2B5EF4-FFF2-40B4-BE49-F238E27FC236}">
                      <a16:creationId xmlns:a16="http://schemas.microsoft.com/office/drawing/2014/main" id="{39A19AAD-F7F9-49C8-985E-2374D6934CEC}"/>
                    </a:ext>
                  </a:extLst>
                </p14:cNvPr>
                <p14:cNvContentPartPr/>
                <p14:nvPr/>
              </p14:nvContentPartPr>
              <p14:xfrm>
                <a:off x="2589333" y="779107"/>
                <a:ext cx="238320" cy="4680"/>
              </p14:xfrm>
            </p:contentPart>
          </mc:Choice>
          <mc:Fallback xmlns="">
            <p:pic>
              <p:nvPicPr>
                <p:cNvPr id="279" name="Freihand 278">
                  <a:extLst>
                    <a:ext uri="{FF2B5EF4-FFF2-40B4-BE49-F238E27FC236}">
                      <a16:creationId xmlns:a16="http://schemas.microsoft.com/office/drawing/2014/main" id="{39A19AAD-F7F9-49C8-985E-2374D6934CEC}"/>
                    </a:ext>
                  </a:extLst>
                </p:cNvPr>
                <p:cNvPicPr/>
                <p:nvPr/>
              </p:nvPicPr>
              <p:blipFill>
                <a:blip r:embed="rId564"/>
                <a:stretch>
                  <a:fillRect/>
                </a:stretch>
              </p:blipFill>
              <p:spPr>
                <a:xfrm>
                  <a:off x="2585013" y="774787"/>
                  <a:ext cx="246960" cy="13320"/>
                </a:xfrm>
                <a:prstGeom prst="rect">
                  <a:avLst/>
                </a:prstGeom>
              </p:spPr>
            </p:pic>
          </mc:Fallback>
        </mc:AlternateContent>
        <mc:AlternateContent xmlns:mc="http://schemas.openxmlformats.org/markup-compatibility/2006" xmlns:p14="http://schemas.microsoft.com/office/powerpoint/2010/main">
          <mc:Choice Requires="p14">
            <p:contentPart p14:bwMode="auto" r:id="rId565">
              <p14:nvContentPartPr>
                <p14:cNvPr id="280" name="Freihand 279">
                  <a:extLst>
                    <a:ext uri="{FF2B5EF4-FFF2-40B4-BE49-F238E27FC236}">
                      <a16:creationId xmlns:a16="http://schemas.microsoft.com/office/drawing/2014/main" id="{40A0515D-E04A-47ED-A777-9B30887F0811}"/>
                    </a:ext>
                  </a:extLst>
                </p14:cNvPr>
                <p14:cNvContentPartPr/>
                <p14:nvPr/>
              </p14:nvContentPartPr>
              <p14:xfrm>
                <a:off x="2906853" y="662107"/>
                <a:ext cx="188640" cy="130320"/>
              </p14:xfrm>
            </p:contentPart>
          </mc:Choice>
          <mc:Fallback xmlns="">
            <p:pic>
              <p:nvPicPr>
                <p:cNvPr id="280" name="Freihand 279">
                  <a:extLst>
                    <a:ext uri="{FF2B5EF4-FFF2-40B4-BE49-F238E27FC236}">
                      <a16:creationId xmlns:a16="http://schemas.microsoft.com/office/drawing/2014/main" id="{40A0515D-E04A-47ED-A777-9B30887F0811}"/>
                    </a:ext>
                  </a:extLst>
                </p:cNvPr>
                <p:cNvPicPr/>
                <p:nvPr/>
              </p:nvPicPr>
              <p:blipFill>
                <a:blip r:embed="rId566"/>
                <a:stretch>
                  <a:fillRect/>
                </a:stretch>
              </p:blipFill>
              <p:spPr>
                <a:xfrm>
                  <a:off x="2902533" y="657787"/>
                  <a:ext cx="197280" cy="138960"/>
                </a:xfrm>
                <a:prstGeom prst="rect">
                  <a:avLst/>
                </a:prstGeom>
              </p:spPr>
            </p:pic>
          </mc:Fallback>
        </mc:AlternateContent>
        <mc:AlternateContent xmlns:mc="http://schemas.openxmlformats.org/markup-compatibility/2006" xmlns:p14="http://schemas.microsoft.com/office/powerpoint/2010/main">
          <mc:Choice Requires="p14">
            <p:contentPart p14:bwMode="auto" r:id="rId567">
              <p14:nvContentPartPr>
                <p14:cNvPr id="282" name="Freihand 281">
                  <a:extLst>
                    <a:ext uri="{FF2B5EF4-FFF2-40B4-BE49-F238E27FC236}">
                      <a16:creationId xmlns:a16="http://schemas.microsoft.com/office/drawing/2014/main" id="{A5E01477-885D-42A0-8AFB-2FC878F9407D}"/>
                    </a:ext>
                  </a:extLst>
                </p14:cNvPr>
                <p14:cNvContentPartPr/>
                <p14:nvPr/>
              </p14:nvContentPartPr>
              <p14:xfrm>
                <a:off x="2749533" y="412627"/>
                <a:ext cx="49320" cy="100440"/>
              </p14:xfrm>
            </p:contentPart>
          </mc:Choice>
          <mc:Fallback xmlns="">
            <p:pic>
              <p:nvPicPr>
                <p:cNvPr id="282" name="Freihand 281">
                  <a:extLst>
                    <a:ext uri="{FF2B5EF4-FFF2-40B4-BE49-F238E27FC236}">
                      <a16:creationId xmlns:a16="http://schemas.microsoft.com/office/drawing/2014/main" id="{A5E01477-885D-42A0-8AFB-2FC878F9407D}"/>
                    </a:ext>
                  </a:extLst>
                </p:cNvPr>
                <p:cNvPicPr/>
                <p:nvPr/>
              </p:nvPicPr>
              <p:blipFill>
                <a:blip r:embed="rId568"/>
                <a:stretch>
                  <a:fillRect/>
                </a:stretch>
              </p:blipFill>
              <p:spPr>
                <a:xfrm>
                  <a:off x="2745213" y="408307"/>
                  <a:ext cx="57960" cy="109080"/>
                </a:xfrm>
                <a:prstGeom prst="rect">
                  <a:avLst/>
                </a:prstGeom>
              </p:spPr>
            </p:pic>
          </mc:Fallback>
        </mc:AlternateContent>
        <mc:AlternateContent xmlns:mc="http://schemas.openxmlformats.org/markup-compatibility/2006" xmlns:p14="http://schemas.microsoft.com/office/powerpoint/2010/main">
          <mc:Choice Requires="p14">
            <p:contentPart p14:bwMode="auto" r:id="rId569">
              <p14:nvContentPartPr>
                <p14:cNvPr id="283" name="Freihand 282">
                  <a:extLst>
                    <a:ext uri="{FF2B5EF4-FFF2-40B4-BE49-F238E27FC236}">
                      <a16:creationId xmlns:a16="http://schemas.microsoft.com/office/drawing/2014/main" id="{8CC1211C-B3D2-40D7-9029-47CC20C75142}"/>
                    </a:ext>
                  </a:extLst>
                </p14:cNvPr>
                <p14:cNvContentPartPr/>
                <p14:nvPr/>
              </p14:nvContentPartPr>
              <p14:xfrm>
                <a:off x="2709213" y="593707"/>
                <a:ext cx="48600" cy="32760"/>
              </p14:xfrm>
            </p:contentPart>
          </mc:Choice>
          <mc:Fallback xmlns="">
            <p:pic>
              <p:nvPicPr>
                <p:cNvPr id="283" name="Freihand 282">
                  <a:extLst>
                    <a:ext uri="{FF2B5EF4-FFF2-40B4-BE49-F238E27FC236}">
                      <a16:creationId xmlns:a16="http://schemas.microsoft.com/office/drawing/2014/main" id="{8CC1211C-B3D2-40D7-9029-47CC20C75142}"/>
                    </a:ext>
                  </a:extLst>
                </p:cNvPr>
                <p:cNvPicPr/>
                <p:nvPr/>
              </p:nvPicPr>
              <p:blipFill>
                <a:blip r:embed="rId570"/>
                <a:stretch>
                  <a:fillRect/>
                </a:stretch>
              </p:blipFill>
              <p:spPr>
                <a:xfrm>
                  <a:off x="2704893" y="589387"/>
                  <a:ext cx="57240" cy="41400"/>
                </a:xfrm>
                <a:prstGeom prst="rect">
                  <a:avLst/>
                </a:prstGeom>
              </p:spPr>
            </p:pic>
          </mc:Fallback>
        </mc:AlternateContent>
        <mc:AlternateContent xmlns:mc="http://schemas.openxmlformats.org/markup-compatibility/2006" xmlns:p14="http://schemas.microsoft.com/office/powerpoint/2010/main">
          <mc:Choice Requires="p14">
            <p:contentPart p14:bwMode="auto" r:id="rId571">
              <p14:nvContentPartPr>
                <p14:cNvPr id="285" name="Freihand 284">
                  <a:extLst>
                    <a:ext uri="{FF2B5EF4-FFF2-40B4-BE49-F238E27FC236}">
                      <a16:creationId xmlns:a16="http://schemas.microsoft.com/office/drawing/2014/main" id="{37DA8BDB-13C0-4C86-B0CA-DA68E5807DDB}"/>
                    </a:ext>
                  </a:extLst>
                </p14:cNvPr>
                <p14:cNvContentPartPr/>
                <p14:nvPr/>
              </p14:nvContentPartPr>
              <p14:xfrm>
                <a:off x="3373413" y="573547"/>
                <a:ext cx="146160" cy="354600"/>
              </p14:xfrm>
            </p:contentPart>
          </mc:Choice>
          <mc:Fallback xmlns="">
            <p:pic>
              <p:nvPicPr>
                <p:cNvPr id="285" name="Freihand 284">
                  <a:extLst>
                    <a:ext uri="{FF2B5EF4-FFF2-40B4-BE49-F238E27FC236}">
                      <a16:creationId xmlns:a16="http://schemas.microsoft.com/office/drawing/2014/main" id="{37DA8BDB-13C0-4C86-B0CA-DA68E5807DDB}"/>
                    </a:ext>
                  </a:extLst>
                </p:cNvPr>
                <p:cNvPicPr/>
                <p:nvPr/>
              </p:nvPicPr>
              <p:blipFill>
                <a:blip r:embed="rId572"/>
                <a:stretch>
                  <a:fillRect/>
                </a:stretch>
              </p:blipFill>
              <p:spPr>
                <a:xfrm>
                  <a:off x="3369093" y="569227"/>
                  <a:ext cx="154800" cy="363240"/>
                </a:xfrm>
                <a:prstGeom prst="rect">
                  <a:avLst/>
                </a:prstGeom>
              </p:spPr>
            </p:pic>
          </mc:Fallback>
        </mc:AlternateContent>
        <mc:AlternateContent xmlns:mc="http://schemas.openxmlformats.org/markup-compatibility/2006" xmlns:p14="http://schemas.microsoft.com/office/powerpoint/2010/main">
          <mc:Choice Requires="p14">
            <p:contentPart p14:bwMode="auto" r:id="rId573">
              <p14:nvContentPartPr>
                <p14:cNvPr id="286" name="Freihand 285">
                  <a:extLst>
                    <a:ext uri="{FF2B5EF4-FFF2-40B4-BE49-F238E27FC236}">
                      <a16:creationId xmlns:a16="http://schemas.microsoft.com/office/drawing/2014/main" id="{E9E96700-D718-4728-AC08-2E5B4DD412E1}"/>
                    </a:ext>
                  </a:extLst>
                </p14:cNvPr>
                <p14:cNvContentPartPr/>
                <p14:nvPr/>
              </p14:nvContentPartPr>
              <p14:xfrm>
                <a:off x="3554853" y="695947"/>
                <a:ext cx="192240" cy="64440"/>
              </p14:xfrm>
            </p:contentPart>
          </mc:Choice>
          <mc:Fallback xmlns="">
            <p:pic>
              <p:nvPicPr>
                <p:cNvPr id="286" name="Freihand 285">
                  <a:extLst>
                    <a:ext uri="{FF2B5EF4-FFF2-40B4-BE49-F238E27FC236}">
                      <a16:creationId xmlns:a16="http://schemas.microsoft.com/office/drawing/2014/main" id="{E9E96700-D718-4728-AC08-2E5B4DD412E1}"/>
                    </a:ext>
                  </a:extLst>
                </p:cNvPr>
                <p:cNvPicPr/>
                <p:nvPr/>
              </p:nvPicPr>
              <p:blipFill>
                <a:blip r:embed="rId574"/>
                <a:stretch>
                  <a:fillRect/>
                </a:stretch>
              </p:blipFill>
              <p:spPr>
                <a:xfrm>
                  <a:off x="3550533" y="691627"/>
                  <a:ext cx="200880" cy="73080"/>
                </a:xfrm>
                <a:prstGeom prst="rect">
                  <a:avLst/>
                </a:prstGeom>
              </p:spPr>
            </p:pic>
          </mc:Fallback>
        </mc:AlternateContent>
        <mc:AlternateContent xmlns:mc="http://schemas.openxmlformats.org/markup-compatibility/2006" xmlns:p14="http://schemas.microsoft.com/office/powerpoint/2010/main">
          <mc:Choice Requires="p14">
            <p:contentPart p14:bwMode="auto" r:id="rId575">
              <p14:nvContentPartPr>
                <p14:cNvPr id="287" name="Freihand 286">
                  <a:extLst>
                    <a:ext uri="{FF2B5EF4-FFF2-40B4-BE49-F238E27FC236}">
                      <a16:creationId xmlns:a16="http://schemas.microsoft.com/office/drawing/2014/main" id="{15CAA6A3-2C34-43BF-AC43-DE7CEF2C7287}"/>
                    </a:ext>
                  </a:extLst>
                </p14:cNvPr>
                <p14:cNvContentPartPr/>
                <p14:nvPr/>
              </p14:nvContentPartPr>
              <p14:xfrm>
                <a:off x="3824493" y="687667"/>
                <a:ext cx="136800" cy="156600"/>
              </p14:xfrm>
            </p:contentPart>
          </mc:Choice>
          <mc:Fallback xmlns="">
            <p:pic>
              <p:nvPicPr>
                <p:cNvPr id="287" name="Freihand 286">
                  <a:extLst>
                    <a:ext uri="{FF2B5EF4-FFF2-40B4-BE49-F238E27FC236}">
                      <a16:creationId xmlns:a16="http://schemas.microsoft.com/office/drawing/2014/main" id="{15CAA6A3-2C34-43BF-AC43-DE7CEF2C7287}"/>
                    </a:ext>
                  </a:extLst>
                </p:cNvPr>
                <p:cNvPicPr/>
                <p:nvPr/>
              </p:nvPicPr>
              <p:blipFill>
                <a:blip r:embed="rId576"/>
                <a:stretch>
                  <a:fillRect/>
                </a:stretch>
              </p:blipFill>
              <p:spPr>
                <a:xfrm>
                  <a:off x="3820173" y="683347"/>
                  <a:ext cx="145440" cy="165240"/>
                </a:xfrm>
                <a:prstGeom prst="rect">
                  <a:avLst/>
                </a:prstGeom>
              </p:spPr>
            </p:pic>
          </mc:Fallback>
        </mc:AlternateContent>
        <mc:AlternateContent xmlns:mc="http://schemas.openxmlformats.org/markup-compatibility/2006" xmlns:p14="http://schemas.microsoft.com/office/powerpoint/2010/main">
          <mc:Choice Requires="p14">
            <p:contentPart p14:bwMode="auto" r:id="rId577">
              <p14:nvContentPartPr>
                <p14:cNvPr id="288" name="Freihand 287">
                  <a:extLst>
                    <a:ext uri="{FF2B5EF4-FFF2-40B4-BE49-F238E27FC236}">
                      <a16:creationId xmlns:a16="http://schemas.microsoft.com/office/drawing/2014/main" id="{1F84B7A9-BA21-4C80-A92F-8017A9C11933}"/>
                    </a:ext>
                  </a:extLst>
                </p14:cNvPr>
                <p14:cNvContentPartPr/>
                <p14:nvPr/>
              </p14:nvContentPartPr>
              <p14:xfrm>
                <a:off x="4107813" y="700987"/>
                <a:ext cx="203040" cy="41040"/>
              </p14:xfrm>
            </p:contentPart>
          </mc:Choice>
          <mc:Fallback xmlns="">
            <p:pic>
              <p:nvPicPr>
                <p:cNvPr id="288" name="Freihand 287">
                  <a:extLst>
                    <a:ext uri="{FF2B5EF4-FFF2-40B4-BE49-F238E27FC236}">
                      <a16:creationId xmlns:a16="http://schemas.microsoft.com/office/drawing/2014/main" id="{1F84B7A9-BA21-4C80-A92F-8017A9C11933}"/>
                    </a:ext>
                  </a:extLst>
                </p:cNvPr>
                <p:cNvPicPr/>
                <p:nvPr/>
              </p:nvPicPr>
              <p:blipFill>
                <a:blip r:embed="rId578"/>
                <a:stretch>
                  <a:fillRect/>
                </a:stretch>
              </p:blipFill>
              <p:spPr>
                <a:xfrm>
                  <a:off x="4103493" y="696667"/>
                  <a:ext cx="211680" cy="49680"/>
                </a:xfrm>
                <a:prstGeom prst="rect">
                  <a:avLst/>
                </a:prstGeom>
              </p:spPr>
            </p:pic>
          </mc:Fallback>
        </mc:AlternateContent>
        <mc:AlternateContent xmlns:mc="http://schemas.openxmlformats.org/markup-compatibility/2006" xmlns:p14="http://schemas.microsoft.com/office/powerpoint/2010/main">
          <mc:Choice Requires="p14">
            <p:contentPart p14:bwMode="auto" r:id="rId579">
              <p14:nvContentPartPr>
                <p14:cNvPr id="289" name="Freihand 288">
                  <a:extLst>
                    <a:ext uri="{FF2B5EF4-FFF2-40B4-BE49-F238E27FC236}">
                      <a16:creationId xmlns:a16="http://schemas.microsoft.com/office/drawing/2014/main" id="{AEB4643A-2D4A-4739-8F4F-2E151EC3CA9E}"/>
                    </a:ext>
                  </a:extLst>
                </p14:cNvPr>
                <p14:cNvContentPartPr/>
                <p14:nvPr/>
              </p14:nvContentPartPr>
              <p14:xfrm>
                <a:off x="4122933" y="762187"/>
                <a:ext cx="197640" cy="9000"/>
              </p14:xfrm>
            </p:contentPart>
          </mc:Choice>
          <mc:Fallback xmlns="">
            <p:pic>
              <p:nvPicPr>
                <p:cNvPr id="289" name="Freihand 288">
                  <a:extLst>
                    <a:ext uri="{FF2B5EF4-FFF2-40B4-BE49-F238E27FC236}">
                      <a16:creationId xmlns:a16="http://schemas.microsoft.com/office/drawing/2014/main" id="{AEB4643A-2D4A-4739-8F4F-2E151EC3CA9E}"/>
                    </a:ext>
                  </a:extLst>
                </p:cNvPr>
                <p:cNvPicPr/>
                <p:nvPr/>
              </p:nvPicPr>
              <p:blipFill>
                <a:blip r:embed="rId580"/>
                <a:stretch>
                  <a:fillRect/>
                </a:stretch>
              </p:blipFill>
              <p:spPr>
                <a:xfrm>
                  <a:off x="4118613" y="757867"/>
                  <a:ext cx="206280" cy="17640"/>
                </a:xfrm>
                <a:prstGeom prst="rect">
                  <a:avLst/>
                </a:prstGeom>
              </p:spPr>
            </p:pic>
          </mc:Fallback>
        </mc:AlternateContent>
        <mc:AlternateContent xmlns:mc="http://schemas.openxmlformats.org/markup-compatibility/2006" xmlns:p14="http://schemas.microsoft.com/office/powerpoint/2010/main">
          <mc:Choice Requires="p14">
            <p:contentPart p14:bwMode="auto" r:id="rId581">
              <p14:nvContentPartPr>
                <p14:cNvPr id="290" name="Freihand 289">
                  <a:extLst>
                    <a:ext uri="{FF2B5EF4-FFF2-40B4-BE49-F238E27FC236}">
                      <a16:creationId xmlns:a16="http://schemas.microsoft.com/office/drawing/2014/main" id="{18B9247A-5817-459F-9D21-AE65E3DB29AC}"/>
                    </a:ext>
                  </a:extLst>
                </p14:cNvPr>
                <p14:cNvContentPartPr/>
                <p14:nvPr/>
              </p14:nvContentPartPr>
              <p14:xfrm>
                <a:off x="4349013" y="713587"/>
                <a:ext cx="183240" cy="102600"/>
              </p14:xfrm>
            </p:contentPart>
          </mc:Choice>
          <mc:Fallback xmlns="">
            <p:pic>
              <p:nvPicPr>
                <p:cNvPr id="290" name="Freihand 289">
                  <a:extLst>
                    <a:ext uri="{FF2B5EF4-FFF2-40B4-BE49-F238E27FC236}">
                      <a16:creationId xmlns:a16="http://schemas.microsoft.com/office/drawing/2014/main" id="{18B9247A-5817-459F-9D21-AE65E3DB29AC}"/>
                    </a:ext>
                  </a:extLst>
                </p:cNvPr>
                <p:cNvPicPr/>
                <p:nvPr/>
              </p:nvPicPr>
              <p:blipFill>
                <a:blip r:embed="rId582"/>
                <a:stretch>
                  <a:fillRect/>
                </a:stretch>
              </p:blipFill>
              <p:spPr>
                <a:xfrm>
                  <a:off x="4344693" y="709267"/>
                  <a:ext cx="191880" cy="111240"/>
                </a:xfrm>
                <a:prstGeom prst="rect">
                  <a:avLst/>
                </a:prstGeom>
              </p:spPr>
            </p:pic>
          </mc:Fallback>
        </mc:AlternateContent>
        <mc:AlternateContent xmlns:mc="http://schemas.openxmlformats.org/markup-compatibility/2006" xmlns:p14="http://schemas.microsoft.com/office/powerpoint/2010/main">
          <mc:Choice Requires="p14">
            <p:contentPart p14:bwMode="auto" r:id="rId583">
              <p14:nvContentPartPr>
                <p14:cNvPr id="64" name="Freihand 63">
                  <a:extLst>
                    <a:ext uri="{FF2B5EF4-FFF2-40B4-BE49-F238E27FC236}">
                      <a16:creationId xmlns:a16="http://schemas.microsoft.com/office/drawing/2014/main" id="{C05691FB-38C1-44FD-A9B8-69F99A8BE2F2}"/>
                    </a:ext>
                  </a:extLst>
                </p14:cNvPr>
                <p14:cNvContentPartPr/>
                <p14:nvPr/>
              </p14:nvContentPartPr>
              <p14:xfrm>
                <a:off x="8780253" y="2669107"/>
                <a:ext cx="150120" cy="205920"/>
              </p14:xfrm>
            </p:contentPart>
          </mc:Choice>
          <mc:Fallback xmlns="">
            <p:pic>
              <p:nvPicPr>
                <p:cNvPr id="64" name="Freihand 63">
                  <a:extLst>
                    <a:ext uri="{FF2B5EF4-FFF2-40B4-BE49-F238E27FC236}">
                      <a16:creationId xmlns:a16="http://schemas.microsoft.com/office/drawing/2014/main" id="{C05691FB-38C1-44FD-A9B8-69F99A8BE2F2}"/>
                    </a:ext>
                  </a:extLst>
                </p:cNvPr>
                <p:cNvPicPr/>
                <p:nvPr/>
              </p:nvPicPr>
              <p:blipFill>
                <a:blip r:embed="rId584"/>
                <a:stretch>
                  <a:fillRect/>
                </a:stretch>
              </p:blipFill>
              <p:spPr>
                <a:xfrm>
                  <a:off x="8775933" y="2664787"/>
                  <a:ext cx="158760" cy="214560"/>
                </a:xfrm>
                <a:prstGeom prst="rect">
                  <a:avLst/>
                </a:prstGeom>
              </p:spPr>
            </p:pic>
          </mc:Fallback>
        </mc:AlternateContent>
        <mc:AlternateContent xmlns:mc="http://schemas.openxmlformats.org/markup-compatibility/2006" xmlns:p14="http://schemas.microsoft.com/office/powerpoint/2010/main">
          <mc:Choice Requires="p14">
            <p:contentPart p14:bwMode="auto" r:id="rId585">
              <p14:nvContentPartPr>
                <p14:cNvPr id="65" name="Freihand 64">
                  <a:extLst>
                    <a:ext uri="{FF2B5EF4-FFF2-40B4-BE49-F238E27FC236}">
                      <a16:creationId xmlns:a16="http://schemas.microsoft.com/office/drawing/2014/main" id="{0D3C0433-5AE9-4858-9658-A4BBBC0A1235}"/>
                    </a:ext>
                  </a:extLst>
                </p14:cNvPr>
                <p14:cNvContentPartPr/>
                <p14:nvPr/>
              </p14:nvContentPartPr>
              <p14:xfrm>
                <a:off x="8815173" y="2719147"/>
                <a:ext cx="128520" cy="88200"/>
              </p14:xfrm>
            </p:contentPart>
          </mc:Choice>
          <mc:Fallback xmlns="">
            <p:pic>
              <p:nvPicPr>
                <p:cNvPr id="65" name="Freihand 64">
                  <a:extLst>
                    <a:ext uri="{FF2B5EF4-FFF2-40B4-BE49-F238E27FC236}">
                      <a16:creationId xmlns:a16="http://schemas.microsoft.com/office/drawing/2014/main" id="{0D3C0433-5AE9-4858-9658-A4BBBC0A1235}"/>
                    </a:ext>
                  </a:extLst>
                </p:cNvPr>
                <p:cNvPicPr/>
                <p:nvPr/>
              </p:nvPicPr>
              <p:blipFill>
                <a:blip r:embed="rId586"/>
                <a:stretch>
                  <a:fillRect/>
                </a:stretch>
              </p:blipFill>
              <p:spPr>
                <a:xfrm>
                  <a:off x="8810853" y="2714827"/>
                  <a:ext cx="137160" cy="96840"/>
                </a:xfrm>
                <a:prstGeom prst="rect">
                  <a:avLst/>
                </a:prstGeom>
              </p:spPr>
            </p:pic>
          </mc:Fallback>
        </mc:AlternateContent>
        <mc:AlternateContent xmlns:mc="http://schemas.openxmlformats.org/markup-compatibility/2006" xmlns:p14="http://schemas.microsoft.com/office/powerpoint/2010/main">
          <mc:Choice Requires="p14">
            <p:contentPart p14:bwMode="auto" r:id="rId587">
              <p14:nvContentPartPr>
                <p14:cNvPr id="66" name="Freihand 65">
                  <a:extLst>
                    <a:ext uri="{FF2B5EF4-FFF2-40B4-BE49-F238E27FC236}">
                      <a16:creationId xmlns:a16="http://schemas.microsoft.com/office/drawing/2014/main" id="{B6C3248B-FB59-44F7-BFE1-D6E479F38F4D}"/>
                    </a:ext>
                  </a:extLst>
                </p14:cNvPr>
                <p14:cNvContentPartPr/>
                <p14:nvPr/>
              </p14:nvContentPartPr>
              <p14:xfrm>
                <a:off x="8951613" y="2761627"/>
                <a:ext cx="114480" cy="187560"/>
              </p14:xfrm>
            </p:contentPart>
          </mc:Choice>
          <mc:Fallback xmlns="">
            <p:pic>
              <p:nvPicPr>
                <p:cNvPr id="66" name="Freihand 65">
                  <a:extLst>
                    <a:ext uri="{FF2B5EF4-FFF2-40B4-BE49-F238E27FC236}">
                      <a16:creationId xmlns:a16="http://schemas.microsoft.com/office/drawing/2014/main" id="{B6C3248B-FB59-44F7-BFE1-D6E479F38F4D}"/>
                    </a:ext>
                  </a:extLst>
                </p:cNvPr>
                <p:cNvPicPr/>
                <p:nvPr/>
              </p:nvPicPr>
              <p:blipFill>
                <a:blip r:embed="rId588"/>
                <a:stretch>
                  <a:fillRect/>
                </a:stretch>
              </p:blipFill>
              <p:spPr>
                <a:xfrm>
                  <a:off x="8947293" y="2757307"/>
                  <a:ext cx="123120" cy="196200"/>
                </a:xfrm>
                <a:prstGeom prst="rect">
                  <a:avLst/>
                </a:prstGeom>
              </p:spPr>
            </p:pic>
          </mc:Fallback>
        </mc:AlternateContent>
        <mc:AlternateContent xmlns:mc="http://schemas.openxmlformats.org/markup-compatibility/2006" xmlns:p14="http://schemas.microsoft.com/office/powerpoint/2010/main">
          <mc:Choice Requires="p14">
            <p:contentPart p14:bwMode="auto" r:id="rId589">
              <p14:nvContentPartPr>
                <p14:cNvPr id="67" name="Freihand 66">
                  <a:extLst>
                    <a:ext uri="{FF2B5EF4-FFF2-40B4-BE49-F238E27FC236}">
                      <a16:creationId xmlns:a16="http://schemas.microsoft.com/office/drawing/2014/main" id="{F4D03B9D-8A98-466B-84B0-31257D3F99E3}"/>
                    </a:ext>
                  </a:extLst>
                </p14:cNvPr>
                <p14:cNvContentPartPr/>
                <p14:nvPr/>
              </p14:nvContentPartPr>
              <p14:xfrm>
                <a:off x="9025773" y="2677027"/>
                <a:ext cx="268920" cy="60120"/>
              </p14:xfrm>
            </p:contentPart>
          </mc:Choice>
          <mc:Fallback xmlns="">
            <p:pic>
              <p:nvPicPr>
                <p:cNvPr id="67" name="Freihand 66">
                  <a:extLst>
                    <a:ext uri="{FF2B5EF4-FFF2-40B4-BE49-F238E27FC236}">
                      <a16:creationId xmlns:a16="http://schemas.microsoft.com/office/drawing/2014/main" id="{F4D03B9D-8A98-466B-84B0-31257D3F99E3}"/>
                    </a:ext>
                  </a:extLst>
                </p:cNvPr>
                <p:cNvPicPr/>
                <p:nvPr/>
              </p:nvPicPr>
              <p:blipFill>
                <a:blip r:embed="rId590"/>
                <a:stretch>
                  <a:fillRect/>
                </a:stretch>
              </p:blipFill>
              <p:spPr>
                <a:xfrm>
                  <a:off x="9021453" y="2672707"/>
                  <a:ext cx="277560" cy="68760"/>
                </a:xfrm>
                <a:prstGeom prst="rect">
                  <a:avLst/>
                </a:prstGeom>
              </p:spPr>
            </p:pic>
          </mc:Fallback>
        </mc:AlternateContent>
        <mc:AlternateContent xmlns:mc="http://schemas.openxmlformats.org/markup-compatibility/2006" xmlns:p14="http://schemas.microsoft.com/office/powerpoint/2010/main">
          <mc:Choice Requires="p14">
            <p:contentPart p14:bwMode="auto" r:id="rId591">
              <p14:nvContentPartPr>
                <p14:cNvPr id="68" name="Freihand 67">
                  <a:extLst>
                    <a:ext uri="{FF2B5EF4-FFF2-40B4-BE49-F238E27FC236}">
                      <a16:creationId xmlns:a16="http://schemas.microsoft.com/office/drawing/2014/main" id="{4828F644-E66E-4B4E-A313-BCCA7CEB5264}"/>
                    </a:ext>
                  </a:extLst>
                </p14:cNvPr>
                <p14:cNvContentPartPr/>
                <p14:nvPr/>
              </p14:nvContentPartPr>
              <p14:xfrm>
                <a:off x="9165093" y="2751907"/>
                <a:ext cx="156240" cy="24480"/>
              </p14:xfrm>
            </p:contentPart>
          </mc:Choice>
          <mc:Fallback xmlns="">
            <p:pic>
              <p:nvPicPr>
                <p:cNvPr id="68" name="Freihand 67">
                  <a:extLst>
                    <a:ext uri="{FF2B5EF4-FFF2-40B4-BE49-F238E27FC236}">
                      <a16:creationId xmlns:a16="http://schemas.microsoft.com/office/drawing/2014/main" id="{4828F644-E66E-4B4E-A313-BCCA7CEB5264}"/>
                    </a:ext>
                  </a:extLst>
                </p:cNvPr>
                <p:cNvPicPr/>
                <p:nvPr/>
              </p:nvPicPr>
              <p:blipFill>
                <a:blip r:embed="rId592"/>
                <a:stretch>
                  <a:fillRect/>
                </a:stretch>
              </p:blipFill>
              <p:spPr>
                <a:xfrm>
                  <a:off x="9160773" y="2747587"/>
                  <a:ext cx="164880" cy="33120"/>
                </a:xfrm>
                <a:prstGeom prst="rect">
                  <a:avLst/>
                </a:prstGeom>
              </p:spPr>
            </p:pic>
          </mc:Fallback>
        </mc:AlternateContent>
        <mc:AlternateContent xmlns:mc="http://schemas.openxmlformats.org/markup-compatibility/2006" xmlns:p14="http://schemas.microsoft.com/office/powerpoint/2010/main">
          <mc:Choice Requires="p14">
            <p:contentPart p14:bwMode="auto" r:id="rId593">
              <p14:nvContentPartPr>
                <p14:cNvPr id="69" name="Freihand 68">
                  <a:extLst>
                    <a:ext uri="{FF2B5EF4-FFF2-40B4-BE49-F238E27FC236}">
                      <a16:creationId xmlns:a16="http://schemas.microsoft.com/office/drawing/2014/main" id="{A5F609FE-7D27-4960-82D3-CBD0F8F3894E}"/>
                    </a:ext>
                  </a:extLst>
                </p14:cNvPr>
                <p14:cNvContentPartPr/>
                <p14:nvPr/>
              </p14:nvContentPartPr>
              <p14:xfrm>
                <a:off x="9413493" y="2601427"/>
                <a:ext cx="114120" cy="179280"/>
              </p14:xfrm>
            </p:contentPart>
          </mc:Choice>
          <mc:Fallback xmlns="">
            <p:pic>
              <p:nvPicPr>
                <p:cNvPr id="69" name="Freihand 68">
                  <a:extLst>
                    <a:ext uri="{FF2B5EF4-FFF2-40B4-BE49-F238E27FC236}">
                      <a16:creationId xmlns:a16="http://schemas.microsoft.com/office/drawing/2014/main" id="{A5F609FE-7D27-4960-82D3-CBD0F8F3894E}"/>
                    </a:ext>
                  </a:extLst>
                </p:cNvPr>
                <p:cNvPicPr/>
                <p:nvPr/>
              </p:nvPicPr>
              <p:blipFill>
                <a:blip r:embed="rId594"/>
                <a:stretch>
                  <a:fillRect/>
                </a:stretch>
              </p:blipFill>
              <p:spPr>
                <a:xfrm>
                  <a:off x="9409173" y="2597107"/>
                  <a:ext cx="122760" cy="187920"/>
                </a:xfrm>
                <a:prstGeom prst="rect">
                  <a:avLst/>
                </a:prstGeom>
              </p:spPr>
            </p:pic>
          </mc:Fallback>
        </mc:AlternateContent>
        <mc:AlternateContent xmlns:mc="http://schemas.openxmlformats.org/markup-compatibility/2006" xmlns:p14="http://schemas.microsoft.com/office/powerpoint/2010/main">
          <mc:Choice Requires="p14">
            <p:contentPart p14:bwMode="auto" r:id="rId595">
              <p14:nvContentPartPr>
                <p14:cNvPr id="70" name="Freihand 69">
                  <a:extLst>
                    <a:ext uri="{FF2B5EF4-FFF2-40B4-BE49-F238E27FC236}">
                      <a16:creationId xmlns:a16="http://schemas.microsoft.com/office/drawing/2014/main" id="{AFE46007-C440-409A-8D50-98171BC8221E}"/>
                    </a:ext>
                  </a:extLst>
                </p14:cNvPr>
                <p14:cNvContentPartPr/>
                <p14:nvPr/>
              </p14:nvContentPartPr>
              <p14:xfrm>
                <a:off x="9570813" y="2586307"/>
                <a:ext cx="87840" cy="138240"/>
              </p14:xfrm>
            </p:contentPart>
          </mc:Choice>
          <mc:Fallback xmlns="">
            <p:pic>
              <p:nvPicPr>
                <p:cNvPr id="70" name="Freihand 69">
                  <a:extLst>
                    <a:ext uri="{FF2B5EF4-FFF2-40B4-BE49-F238E27FC236}">
                      <a16:creationId xmlns:a16="http://schemas.microsoft.com/office/drawing/2014/main" id="{AFE46007-C440-409A-8D50-98171BC8221E}"/>
                    </a:ext>
                  </a:extLst>
                </p:cNvPr>
                <p:cNvPicPr/>
                <p:nvPr/>
              </p:nvPicPr>
              <p:blipFill>
                <a:blip r:embed="rId596"/>
                <a:stretch>
                  <a:fillRect/>
                </a:stretch>
              </p:blipFill>
              <p:spPr>
                <a:xfrm>
                  <a:off x="9566493" y="2581987"/>
                  <a:ext cx="96480" cy="146880"/>
                </a:xfrm>
                <a:prstGeom prst="rect">
                  <a:avLst/>
                </a:prstGeom>
              </p:spPr>
            </p:pic>
          </mc:Fallback>
        </mc:AlternateContent>
        <mc:AlternateContent xmlns:mc="http://schemas.openxmlformats.org/markup-compatibility/2006" xmlns:p14="http://schemas.microsoft.com/office/powerpoint/2010/main">
          <mc:Choice Requires="p14">
            <p:contentPart p14:bwMode="auto" r:id="rId597">
              <p14:nvContentPartPr>
                <p14:cNvPr id="107" name="Freihand 106">
                  <a:extLst>
                    <a:ext uri="{FF2B5EF4-FFF2-40B4-BE49-F238E27FC236}">
                      <a16:creationId xmlns:a16="http://schemas.microsoft.com/office/drawing/2014/main" id="{EA4ED743-D828-4A2D-B8BC-3AE481A09D1E}"/>
                    </a:ext>
                  </a:extLst>
                </p14:cNvPr>
                <p14:cNvContentPartPr/>
                <p14:nvPr/>
              </p14:nvContentPartPr>
              <p14:xfrm>
                <a:off x="8862693" y="3228547"/>
                <a:ext cx="225360" cy="75240"/>
              </p14:xfrm>
            </p:contentPart>
          </mc:Choice>
          <mc:Fallback xmlns="">
            <p:pic>
              <p:nvPicPr>
                <p:cNvPr id="107" name="Freihand 106">
                  <a:extLst>
                    <a:ext uri="{FF2B5EF4-FFF2-40B4-BE49-F238E27FC236}">
                      <a16:creationId xmlns:a16="http://schemas.microsoft.com/office/drawing/2014/main" id="{EA4ED743-D828-4A2D-B8BC-3AE481A09D1E}"/>
                    </a:ext>
                  </a:extLst>
                </p:cNvPr>
                <p:cNvPicPr/>
                <p:nvPr/>
              </p:nvPicPr>
              <p:blipFill>
                <a:blip r:embed="rId598"/>
                <a:stretch>
                  <a:fillRect/>
                </a:stretch>
              </p:blipFill>
              <p:spPr>
                <a:xfrm>
                  <a:off x="8858373" y="3224227"/>
                  <a:ext cx="234000" cy="83880"/>
                </a:xfrm>
                <a:prstGeom prst="rect">
                  <a:avLst/>
                </a:prstGeom>
              </p:spPr>
            </p:pic>
          </mc:Fallback>
        </mc:AlternateContent>
        <mc:AlternateContent xmlns:mc="http://schemas.openxmlformats.org/markup-compatibility/2006" xmlns:p14="http://schemas.microsoft.com/office/powerpoint/2010/main">
          <mc:Choice Requires="p14">
            <p:contentPart p14:bwMode="auto" r:id="rId599">
              <p14:nvContentPartPr>
                <p14:cNvPr id="108" name="Freihand 107">
                  <a:extLst>
                    <a:ext uri="{FF2B5EF4-FFF2-40B4-BE49-F238E27FC236}">
                      <a16:creationId xmlns:a16="http://schemas.microsoft.com/office/drawing/2014/main" id="{497A4021-312E-452D-9086-557CC588A1DB}"/>
                    </a:ext>
                  </a:extLst>
                </p14:cNvPr>
                <p14:cNvContentPartPr/>
                <p14:nvPr/>
              </p14:nvContentPartPr>
              <p14:xfrm>
                <a:off x="9069693" y="3133867"/>
                <a:ext cx="82080" cy="203400"/>
              </p14:xfrm>
            </p:contentPart>
          </mc:Choice>
          <mc:Fallback xmlns="">
            <p:pic>
              <p:nvPicPr>
                <p:cNvPr id="108" name="Freihand 107">
                  <a:extLst>
                    <a:ext uri="{FF2B5EF4-FFF2-40B4-BE49-F238E27FC236}">
                      <a16:creationId xmlns:a16="http://schemas.microsoft.com/office/drawing/2014/main" id="{497A4021-312E-452D-9086-557CC588A1DB}"/>
                    </a:ext>
                  </a:extLst>
                </p:cNvPr>
                <p:cNvPicPr/>
                <p:nvPr/>
              </p:nvPicPr>
              <p:blipFill>
                <a:blip r:embed="rId600"/>
                <a:stretch>
                  <a:fillRect/>
                </a:stretch>
              </p:blipFill>
              <p:spPr>
                <a:xfrm>
                  <a:off x="9065373" y="3129547"/>
                  <a:ext cx="90720" cy="212040"/>
                </a:xfrm>
                <a:prstGeom prst="rect">
                  <a:avLst/>
                </a:prstGeom>
              </p:spPr>
            </p:pic>
          </mc:Fallback>
        </mc:AlternateContent>
        <mc:AlternateContent xmlns:mc="http://schemas.openxmlformats.org/markup-compatibility/2006" xmlns:p14="http://schemas.microsoft.com/office/powerpoint/2010/main">
          <mc:Choice Requires="p14">
            <p:contentPart p14:bwMode="auto" r:id="rId601">
              <p14:nvContentPartPr>
                <p14:cNvPr id="109" name="Freihand 108">
                  <a:extLst>
                    <a:ext uri="{FF2B5EF4-FFF2-40B4-BE49-F238E27FC236}">
                      <a16:creationId xmlns:a16="http://schemas.microsoft.com/office/drawing/2014/main" id="{B07AD58B-82F5-477F-8C85-451A88CB3B3C}"/>
                    </a:ext>
                  </a:extLst>
                </p14:cNvPr>
                <p14:cNvContentPartPr/>
                <p14:nvPr/>
              </p14:nvContentPartPr>
              <p14:xfrm>
                <a:off x="9370653" y="2956027"/>
                <a:ext cx="120600" cy="231480"/>
              </p14:xfrm>
            </p:contentPart>
          </mc:Choice>
          <mc:Fallback xmlns="">
            <p:pic>
              <p:nvPicPr>
                <p:cNvPr id="109" name="Freihand 108">
                  <a:extLst>
                    <a:ext uri="{FF2B5EF4-FFF2-40B4-BE49-F238E27FC236}">
                      <a16:creationId xmlns:a16="http://schemas.microsoft.com/office/drawing/2014/main" id="{B07AD58B-82F5-477F-8C85-451A88CB3B3C}"/>
                    </a:ext>
                  </a:extLst>
                </p:cNvPr>
                <p:cNvPicPr/>
                <p:nvPr/>
              </p:nvPicPr>
              <p:blipFill>
                <a:blip r:embed="rId602"/>
                <a:stretch>
                  <a:fillRect/>
                </a:stretch>
              </p:blipFill>
              <p:spPr>
                <a:xfrm>
                  <a:off x="9366333" y="2951707"/>
                  <a:ext cx="129240" cy="240120"/>
                </a:xfrm>
                <a:prstGeom prst="rect">
                  <a:avLst/>
                </a:prstGeom>
              </p:spPr>
            </p:pic>
          </mc:Fallback>
        </mc:AlternateContent>
        <mc:AlternateContent xmlns:mc="http://schemas.openxmlformats.org/markup-compatibility/2006" xmlns:p14="http://schemas.microsoft.com/office/powerpoint/2010/main">
          <mc:Choice Requires="p14">
            <p:contentPart p14:bwMode="auto" r:id="rId603">
              <p14:nvContentPartPr>
                <p14:cNvPr id="110" name="Freihand 109">
                  <a:extLst>
                    <a:ext uri="{FF2B5EF4-FFF2-40B4-BE49-F238E27FC236}">
                      <a16:creationId xmlns:a16="http://schemas.microsoft.com/office/drawing/2014/main" id="{D4C6C454-A86D-4A85-8F23-9825A52C69DD}"/>
                    </a:ext>
                  </a:extLst>
                </p14:cNvPr>
                <p14:cNvContentPartPr/>
                <p14:nvPr/>
              </p14:nvContentPartPr>
              <p14:xfrm>
                <a:off x="9518253" y="3001027"/>
                <a:ext cx="244080" cy="120600"/>
              </p14:xfrm>
            </p:contentPart>
          </mc:Choice>
          <mc:Fallback xmlns="">
            <p:pic>
              <p:nvPicPr>
                <p:cNvPr id="110" name="Freihand 109">
                  <a:extLst>
                    <a:ext uri="{FF2B5EF4-FFF2-40B4-BE49-F238E27FC236}">
                      <a16:creationId xmlns:a16="http://schemas.microsoft.com/office/drawing/2014/main" id="{D4C6C454-A86D-4A85-8F23-9825A52C69DD}"/>
                    </a:ext>
                  </a:extLst>
                </p:cNvPr>
                <p:cNvPicPr/>
                <p:nvPr/>
              </p:nvPicPr>
              <p:blipFill>
                <a:blip r:embed="rId604"/>
                <a:stretch>
                  <a:fillRect/>
                </a:stretch>
              </p:blipFill>
              <p:spPr>
                <a:xfrm>
                  <a:off x="9513933" y="2996707"/>
                  <a:ext cx="252720" cy="129240"/>
                </a:xfrm>
                <a:prstGeom prst="rect">
                  <a:avLst/>
                </a:prstGeom>
              </p:spPr>
            </p:pic>
          </mc:Fallback>
        </mc:AlternateContent>
        <mc:AlternateContent xmlns:mc="http://schemas.openxmlformats.org/markup-compatibility/2006" xmlns:p14="http://schemas.microsoft.com/office/powerpoint/2010/main">
          <mc:Choice Requires="p14">
            <p:contentPart p14:bwMode="auto" r:id="rId605">
              <p14:nvContentPartPr>
                <p14:cNvPr id="111" name="Freihand 110">
                  <a:extLst>
                    <a:ext uri="{FF2B5EF4-FFF2-40B4-BE49-F238E27FC236}">
                      <a16:creationId xmlns:a16="http://schemas.microsoft.com/office/drawing/2014/main" id="{36855B10-1BEC-44DB-8580-3D243DE69655}"/>
                    </a:ext>
                  </a:extLst>
                </p14:cNvPr>
                <p14:cNvContentPartPr/>
                <p14:nvPr/>
              </p14:nvContentPartPr>
              <p14:xfrm>
                <a:off x="9713373" y="2914627"/>
                <a:ext cx="55800" cy="39960"/>
              </p14:xfrm>
            </p:contentPart>
          </mc:Choice>
          <mc:Fallback xmlns="">
            <p:pic>
              <p:nvPicPr>
                <p:cNvPr id="111" name="Freihand 110">
                  <a:extLst>
                    <a:ext uri="{FF2B5EF4-FFF2-40B4-BE49-F238E27FC236}">
                      <a16:creationId xmlns:a16="http://schemas.microsoft.com/office/drawing/2014/main" id="{36855B10-1BEC-44DB-8580-3D243DE69655}"/>
                    </a:ext>
                  </a:extLst>
                </p:cNvPr>
                <p:cNvPicPr/>
                <p:nvPr/>
              </p:nvPicPr>
              <p:blipFill>
                <a:blip r:embed="rId606"/>
                <a:stretch>
                  <a:fillRect/>
                </a:stretch>
              </p:blipFill>
              <p:spPr>
                <a:xfrm>
                  <a:off x="9709053" y="2910307"/>
                  <a:ext cx="64440" cy="48600"/>
                </a:xfrm>
                <a:prstGeom prst="rect">
                  <a:avLst/>
                </a:prstGeom>
              </p:spPr>
            </p:pic>
          </mc:Fallback>
        </mc:AlternateContent>
        <mc:AlternateContent xmlns:mc="http://schemas.openxmlformats.org/markup-compatibility/2006" xmlns:p14="http://schemas.microsoft.com/office/powerpoint/2010/main">
          <mc:Choice Requires="p14">
            <p:contentPart p14:bwMode="auto" r:id="rId607">
              <p14:nvContentPartPr>
                <p14:cNvPr id="112" name="Freihand 111">
                  <a:extLst>
                    <a:ext uri="{FF2B5EF4-FFF2-40B4-BE49-F238E27FC236}">
                      <a16:creationId xmlns:a16="http://schemas.microsoft.com/office/drawing/2014/main" id="{07658D62-AB28-4A66-9497-C16B184049B7}"/>
                    </a:ext>
                  </a:extLst>
                </p14:cNvPr>
                <p14:cNvContentPartPr/>
                <p14:nvPr/>
              </p14:nvContentPartPr>
              <p14:xfrm>
                <a:off x="9810933" y="2966827"/>
                <a:ext cx="205200" cy="51840"/>
              </p14:xfrm>
            </p:contentPart>
          </mc:Choice>
          <mc:Fallback xmlns="">
            <p:pic>
              <p:nvPicPr>
                <p:cNvPr id="112" name="Freihand 111">
                  <a:extLst>
                    <a:ext uri="{FF2B5EF4-FFF2-40B4-BE49-F238E27FC236}">
                      <a16:creationId xmlns:a16="http://schemas.microsoft.com/office/drawing/2014/main" id="{07658D62-AB28-4A66-9497-C16B184049B7}"/>
                    </a:ext>
                  </a:extLst>
                </p:cNvPr>
                <p:cNvPicPr/>
                <p:nvPr/>
              </p:nvPicPr>
              <p:blipFill>
                <a:blip r:embed="rId608"/>
                <a:stretch>
                  <a:fillRect/>
                </a:stretch>
              </p:blipFill>
              <p:spPr>
                <a:xfrm>
                  <a:off x="9806613" y="2962507"/>
                  <a:ext cx="213840" cy="60480"/>
                </a:xfrm>
                <a:prstGeom prst="rect">
                  <a:avLst/>
                </a:prstGeom>
              </p:spPr>
            </p:pic>
          </mc:Fallback>
        </mc:AlternateContent>
        <mc:AlternateContent xmlns:mc="http://schemas.openxmlformats.org/markup-compatibility/2006" xmlns:p14="http://schemas.microsoft.com/office/powerpoint/2010/main">
          <mc:Choice Requires="p14">
            <p:contentPart p14:bwMode="auto" r:id="rId609">
              <p14:nvContentPartPr>
                <p14:cNvPr id="113" name="Freihand 112">
                  <a:extLst>
                    <a:ext uri="{FF2B5EF4-FFF2-40B4-BE49-F238E27FC236}">
                      <a16:creationId xmlns:a16="http://schemas.microsoft.com/office/drawing/2014/main" id="{12F9D22A-25C9-4B1E-AE5A-4D6073147C0F}"/>
                    </a:ext>
                  </a:extLst>
                </p14:cNvPr>
                <p14:cNvContentPartPr/>
                <p14:nvPr/>
              </p14:nvContentPartPr>
              <p14:xfrm>
                <a:off x="10076253" y="2869267"/>
                <a:ext cx="262080" cy="110160"/>
              </p14:xfrm>
            </p:contentPart>
          </mc:Choice>
          <mc:Fallback xmlns="">
            <p:pic>
              <p:nvPicPr>
                <p:cNvPr id="113" name="Freihand 112">
                  <a:extLst>
                    <a:ext uri="{FF2B5EF4-FFF2-40B4-BE49-F238E27FC236}">
                      <a16:creationId xmlns:a16="http://schemas.microsoft.com/office/drawing/2014/main" id="{12F9D22A-25C9-4B1E-AE5A-4D6073147C0F}"/>
                    </a:ext>
                  </a:extLst>
                </p:cNvPr>
                <p:cNvPicPr/>
                <p:nvPr/>
              </p:nvPicPr>
              <p:blipFill>
                <a:blip r:embed="rId610"/>
                <a:stretch>
                  <a:fillRect/>
                </a:stretch>
              </p:blipFill>
              <p:spPr>
                <a:xfrm>
                  <a:off x="10071933" y="2864947"/>
                  <a:ext cx="270720" cy="118800"/>
                </a:xfrm>
                <a:prstGeom prst="rect">
                  <a:avLst/>
                </a:prstGeom>
              </p:spPr>
            </p:pic>
          </mc:Fallback>
        </mc:AlternateContent>
        <mc:AlternateContent xmlns:mc="http://schemas.openxmlformats.org/markup-compatibility/2006" xmlns:p14="http://schemas.microsoft.com/office/powerpoint/2010/main">
          <mc:Choice Requires="p14">
            <p:contentPart p14:bwMode="auto" r:id="rId611">
              <p14:nvContentPartPr>
                <p14:cNvPr id="116" name="Freihand 115">
                  <a:extLst>
                    <a:ext uri="{FF2B5EF4-FFF2-40B4-BE49-F238E27FC236}">
                      <a16:creationId xmlns:a16="http://schemas.microsoft.com/office/drawing/2014/main" id="{9F019CA1-9AD0-4FD7-9C1F-4BE74B67F84D}"/>
                    </a:ext>
                  </a:extLst>
                </p14:cNvPr>
                <p14:cNvContentPartPr/>
                <p14:nvPr/>
              </p14:nvContentPartPr>
              <p14:xfrm>
                <a:off x="9717693" y="3338347"/>
                <a:ext cx="123840" cy="238680"/>
              </p14:xfrm>
            </p:contentPart>
          </mc:Choice>
          <mc:Fallback xmlns="">
            <p:pic>
              <p:nvPicPr>
                <p:cNvPr id="116" name="Freihand 115">
                  <a:extLst>
                    <a:ext uri="{FF2B5EF4-FFF2-40B4-BE49-F238E27FC236}">
                      <a16:creationId xmlns:a16="http://schemas.microsoft.com/office/drawing/2014/main" id="{9F019CA1-9AD0-4FD7-9C1F-4BE74B67F84D}"/>
                    </a:ext>
                  </a:extLst>
                </p:cNvPr>
                <p:cNvPicPr/>
                <p:nvPr/>
              </p:nvPicPr>
              <p:blipFill>
                <a:blip r:embed="rId612"/>
                <a:stretch>
                  <a:fillRect/>
                </a:stretch>
              </p:blipFill>
              <p:spPr>
                <a:xfrm>
                  <a:off x="9713373" y="3334027"/>
                  <a:ext cx="132480" cy="247320"/>
                </a:xfrm>
                <a:prstGeom prst="rect">
                  <a:avLst/>
                </a:prstGeom>
              </p:spPr>
            </p:pic>
          </mc:Fallback>
        </mc:AlternateContent>
        <mc:AlternateContent xmlns:mc="http://schemas.openxmlformats.org/markup-compatibility/2006" xmlns:p14="http://schemas.microsoft.com/office/powerpoint/2010/main">
          <mc:Choice Requires="p14">
            <p:contentPart p14:bwMode="auto" r:id="rId613">
              <p14:nvContentPartPr>
                <p14:cNvPr id="117" name="Freihand 116">
                  <a:extLst>
                    <a:ext uri="{FF2B5EF4-FFF2-40B4-BE49-F238E27FC236}">
                      <a16:creationId xmlns:a16="http://schemas.microsoft.com/office/drawing/2014/main" id="{D4CC281D-327F-4C1F-BD2C-4587D591599C}"/>
                    </a:ext>
                  </a:extLst>
                </p14:cNvPr>
                <p14:cNvContentPartPr/>
                <p14:nvPr/>
              </p14:nvContentPartPr>
              <p14:xfrm>
                <a:off x="9699693" y="3437347"/>
                <a:ext cx="155880" cy="54720"/>
              </p14:xfrm>
            </p:contentPart>
          </mc:Choice>
          <mc:Fallback xmlns="">
            <p:pic>
              <p:nvPicPr>
                <p:cNvPr id="117" name="Freihand 116">
                  <a:extLst>
                    <a:ext uri="{FF2B5EF4-FFF2-40B4-BE49-F238E27FC236}">
                      <a16:creationId xmlns:a16="http://schemas.microsoft.com/office/drawing/2014/main" id="{D4CC281D-327F-4C1F-BD2C-4587D591599C}"/>
                    </a:ext>
                  </a:extLst>
                </p:cNvPr>
                <p:cNvPicPr/>
                <p:nvPr/>
              </p:nvPicPr>
              <p:blipFill>
                <a:blip r:embed="rId614"/>
                <a:stretch>
                  <a:fillRect/>
                </a:stretch>
              </p:blipFill>
              <p:spPr>
                <a:xfrm>
                  <a:off x="9695373" y="3433027"/>
                  <a:ext cx="164520" cy="63360"/>
                </a:xfrm>
                <a:prstGeom prst="rect">
                  <a:avLst/>
                </a:prstGeom>
              </p:spPr>
            </p:pic>
          </mc:Fallback>
        </mc:AlternateContent>
        <mc:AlternateContent xmlns:mc="http://schemas.openxmlformats.org/markup-compatibility/2006" xmlns:p14="http://schemas.microsoft.com/office/powerpoint/2010/main">
          <mc:Choice Requires="p14">
            <p:contentPart p14:bwMode="auto" r:id="rId615">
              <p14:nvContentPartPr>
                <p14:cNvPr id="118" name="Freihand 117">
                  <a:extLst>
                    <a:ext uri="{FF2B5EF4-FFF2-40B4-BE49-F238E27FC236}">
                      <a16:creationId xmlns:a16="http://schemas.microsoft.com/office/drawing/2014/main" id="{2BE26A21-2ABE-498A-8539-F601471A4D0C}"/>
                    </a:ext>
                  </a:extLst>
                </p14:cNvPr>
                <p14:cNvContentPartPr/>
                <p14:nvPr/>
              </p14:nvContentPartPr>
              <p14:xfrm>
                <a:off x="9904173" y="3318547"/>
                <a:ext cx="98280" cy="232560"/>
              </p14:xfrm>
            </p:contentPart>
          </mc:Choice>
          <mc:Fallback xmlns="">
            <p:pic>
              <p:nvPicPr>
                <p:cNvPr id="118" name="Freihand 117">
                  <a:extLst>
                    <a:ext uri="{FF2B5EF4-FFF2-40B4-BE49-F238E27FC236}">
                      <a16:creationId xmlns:a16="http://schemas.microsoft.com/office/drawing/2014/main" id="{2BE26A21-2ABE-498A-8539-F601471A4D0C}"/>
                    </a:ext>
                  </a:extLst>
                </p:cNvPr>
                <p:cNvPicPr/>
                <p:nvPr/>
              </p:nvPicPr>
              <p:blipFill>
                <a:blip r:embed="rId616"/>
                <a:stretch>
                  <a:fillRect/>
                </a:stretch>
              </p:blipFill>
              <p:spPr>
                <a:xfrm>
                  <a:off x="9899853" y="3314227"/>
                  <a:ext cx="106920" cy="241200"/>
                </a:xfrm>
                <a:prstGeom prst="rect">
                  <a:avLst/>
                </a:prstGeom>
              </p:spPr>
            </p:pic>
          </mc:Fallback>
        </mc:AlternateContent>
        <mc:AlternateContent xmlns:mc="http://schemas.openxmlformats.org/markup-compatibility/2006" xmlns:p14="http://schemas.microsoft.com/office/powerpoint/2010/main">
          <mc:Choice Requires="p14">
            <p:contentPart p14:bwMode="auto" r:id="rId617">
              <p14:nvContentPartPr>
                <p14:cNvPr id="119" name="Freihand 118">
                  <a:extLst>
                    <a:ext uri="{FF2B5EF4-FFF2-40B4-BE49-F238E27FC236}">
                      <a16:creationId xmlns:a16="http://schemas.microsoft.com/office/drawing/2014/main" id="{4F11FEC3-8A12-4D3B-9B44-D50C80EE6EBE}"/>
                    </a:ext>
                  </a:extLst>
                </p14:cNvPr>
                <p14:cNvContentPartPr/>
                <p14:nvPr/>
              </p14:nvContentPartPr>
              <p14:xfrm>
                <a:off x="10122333" y="3275707"/>
                <a:ext cx="124920" cy="50040"/>
              </p14:xfrm>
            </p:contentPart>
          </mc:Choice>
          <mc:Fallback xmlns="">
            <p:pic>
              <p:nvPicPr>
                <p:cNvPr id="119" name="Freihand 118">
                  <a:extLst>
                    <a:ext uri="{FF2B5EF4-FFF2-40B4-BE49-F238E27FC236}">
                      <a16:creationId xmlns:a16="http://schemas.microsoft.com/office/drawing/2014/main" id="{4F11FEC3-8A12-4D3B-9B44-D50C80EE6EBE}"/>
                    </a:ext>
                  </a:extLst>
                </p:cNvPr>
                <p:cNvPicPr/>
                <p:nvPr/>
              </p:nvPicPr>
              <p:blipFill>
                <a:blip r:embed="rId618"/>
                <a:stretch>
                  <a:fillRect/>
                </a:stretch>
              </p:blipFill>
              <p:spPr>
                <a:xfrm>
                  <a:off x="10118013" y="3271387"/>
                  <a:ext cx="133560" cy="58680"/>
                </a:xfrm>
                <a:prstGeom prst="rect">
                  <a:avLst/>
                </a:prstGeom>
              </p:spPr>
            </p:pic>
          </mc:Fallback>
        </mc:AlternateContent>
        <mc:AlternateContent xmlns:mc="http://schemas.openxmlformats.org/markup-compatibility/2006" xmlns:p14="http://schemas.microsoft.com/office/powerpoint/2010/main">
          <mc:Choice Requires="p14">
            <p:contentPart p14:bwMode="auto" r:id="rId619">
              <p14:nvContentPartPr>
                <p14:cNvPr id="120" name="Freihand 119">
                  <a:extLst>
                    <a:ext uri="{FF2B5EF4-FFF2-40B4-BE49-F238E27FC236}">
                      <a16:creationId xmlns:a16="http://schemas.microsoft.com/office/drawing/2014/main" id="{B53B5DE4-D1A2-49FA-9BCD-E9633C400F95}"/>
                    </a:ext>
                  </a:extLst>
                </p14:cNvPr>
                <p14:cNvContentPartPr/>
                <p14:nvPr/>
              </p14:nvContentPartPr>
              <p14:xfrm>
                <a:off x="10384413" y="3094267"/>
                <a:ext cx="97560" cy="203760"/>
              </p14:xfrm>
            </p:contentPart>
          </mc:Choice>
          <mc:Fallback xmlns="">
            <p:pic>
              <p:nvPicPr>
                <p:cNvPr id="120" name="Freihand 119">
                  <a:extLst>
                    <a:ext uri="{FF2B5EF4-FFF2-40B4-BE49-F238E27FC236}">
                      <a16:creationId xmlns:a16="http://schemas.microsoft.com/office/drawing/2014/main" id="{B53B5DE4-D1A2-49FA-9BCD-E9633C400F95}"/>
                    </a:ext>
                  </a:extLst>
                </p:cNvPr>
                <p:cNvPicPr/>
                <p:nvPr/>
              </p:nvPicPr>
              <p:blipFill>
                <a:blip r:embed="rId620"/>
                <a:stretch>
                  <a:fillRect/>
                </a:stretch>
              </p:blipFill>
              <p:spPr>
                <a:xfrm>
                  <a:off x="10380093" y="3089947"/>
                  <a:ext cx="106200" cy="212400"/>
                </a:xfrm>
                <a:prstGeom prst="rect">
                  <a:avLst/>
                </a:prstGeom>
              </p:spPr>
            </p:pic>
          </mc:Fallback>
        </mc:AlternateContent>
        <mc:AlternateContent xmlns:mc="http://schemas.openxmlformats.org/markup-compatibility/2006" xmlns:p14="http://schemas.microsoft.com/office/powerpoint/2010/main">
          <mc:Choice Requires="p14">
            <p:contentPart p14:bwMode="auto" r:id="rId621">
              <p14:nvContentPartPr>
                <p14:cNvPr id="121" name="Freihand 120">
                  <a:extLst>
                    <a:ext uri="{FF2B5EF4-FFF2-40B4-BE49-F238E27FC236}">
                      <a16:creationId xmlns:a16="http://schemas.microsoft.com/office/drawing/2014/main" id="{D72EEF42-FC83-42EE-A4F6-69DAA7F7DB72}"/>
                    </a:ext>
                  </a:extLst>
                </p14:cNvPr>
                <p14:cNvContentPartPr/>
                <p14:nvPr/>
              </p14:nvContentPartPr>
              <p14:xfrm>
                <a:off x="10342293" y="3199027"/>
                <a:ext cx="185400" cy="38160"/>
              </p14:xfrm>
            </p:contentPart>
          </mc:Choice>
          <mc:Fallback xmlns="">
            <p:pic>
              <p:nvPicPr>
                <p:cNvPr id="121" name="Freihand 120">
                  <a:extLst>
                    <a:ext uri="{FF2B5EF4-FFF2-40B4-BE49-F238E27FC236}">
                      <a16:creationId xmlns:a16="http://schemas.microsoft.com/office/drawing/2014/main" id="{D72EEF42-FC83-42EE-A4F6-69DAA7F7DB72}"/>
                    </a:ext>
                  </a:extLst>
                </p:cNvPr>
                <p:cNvPicPr/>
                <p:nvPr/>
              </p:nvPicPr>
              <p:blipFill>
                <a:blip r:embed="rId622"/>
                <a:stretch>
                  <a:fillRect/>
                </a:stretch>
              </p:blipFill>
              <p:spPr>
                <a:xfrm>
                  <a:off x="10337973" y="3194707"/>
                  <a:ext cx="194040" cy="46800"/>
                </a:xfrm>
                <a:prstGeom prst="rect">
                  <a:avLst/>
                </a:prstGeom>
              </p:spPr>
            </p:pic>
          </mc:Fallback>
        </mc:AlternateContent>
        <mc:AlternateContent xmlns:mc="http://schemas.openxmlformats.org/markup-compatibility/2006" xmlns:p14="http://schemas.microsoft.com/office/powerpoint/2010/main">
          <mc:Choice Requires="p14">
            <p:contentPart p14:bwMode="auto" r:id="rId623">
              <p14:nvContentPartPr>
                <p14:cNvPr id="122" name="Freihand 121">
                  <a:extLst>
                    <a:ext uri="{FF2B5EF4-FFF2-40B4-BE49-F238E27FC236}">
                      <a16:creationId xmlns:a16="http://schemas.microsoft.com/office/drawing/2014/main" id="{76EC30AA-DE9E-4723-90D1-7100B6C1882C}"/>
                    </a:ext>
                  </a:extLst>
                </p14:cNvPr>
                <p14:cNvContentPartPr/>
                <p14:nvPr/>
              </p14:nvContentPartPr>
              <p14:xfrm>
                <a:off x="10281813" y="3019387"/>
                <a:ext cx="225000" cy="86040"/>
              </p14:xfrm>
            </p:contentPart>
          </mc:Choice>
          <mc:Fallback xmlns="">
            <p:pic>
              <p:nvPicPr>
                <p:cNvPr id="122" name="Freihand 121">
                  <a:extLst>
                    <a:ext uri="{FF2B5EF4-FFF2-40B4-BE49-F238E27FC236}">
                      <a16:creationId xmlns:a16="http://schemas.microsoft.com/office/drawing/2014/main" id="{76EC30AA-DE9E-4723-90D1-7100B6C1882C}"/>
                    </a:ext>
                  </a:extLst>
                </p:cNvPr>
                <p:cNvPicPr/>
                <p:nvPr/>
              </p:nvPicPr>
              <p:blipFill>
                <a:blip r:embed="rId624"/>
                <a:stretch>
                  <a:fillRect/>
                </a:stretch>
              </p:blipFill>
              <p:spPr>
                <a:xfrm>
                  <a:off x="10277493" y="3015067"/>
                  <a:ext cx="233640" cy="94680"/>
                </a:xfrm>
                <a:prstGeom prst="rect">
                  <a:avLst/>
                </a:prstGeom>
              </p:spPr>
            </p:pic>
          </mc:Fallback>
        </mc:AlternateContent>
        <mc:AlternateContent xmlns:mc="http://schemas.openxmlformats.org/markup-compatibility/2006" xmlns:p14="http://schemas.microsoft.com/office/powerpoint/2010/main">
          <mc:Choice Requires="p14">
            <p:contentPart p14:bwMode="auto" r:id="rId625">
              <p14:nvContentPartPr>
                <p14:cNvPr id="123" name="Freihand 122">
                  <a:extLst>
                    <a:ext uri="{FF2B5EF4-FFF2-40B4-BE49-F238E27FC236}">
                      <a16:creationId xmlns:a16="http://schemas.microsoft.com/office/drawing/2014/main" id="{17C05787-CB52-441A-BB75-84F21B5CBCB9}"/>
                    </a:ext>
                  </a:extLst>
                </p14:cNvPr>
                <p14:cNvContentPartPr/>
                <p14:nvPr/>
              </p14:nvContentPartPr>
              <p14:xfrm>
                <a:off x="10465773" y="2984467"/>
                <a:ext cx="187560" cy="363600"/>
              </p14:xfrm>
            </p:contentPart>
          </mc:Choice>
          <mc:Fallback xmlns="">
            <p:pic>
              <p:nvPicPr>
                <p:cNvPr id="123" name="Freihand 122">
                  <a:extLst>
                    <a:ext uri="{FF2B5EF4-FFF2-40B4-BE49-F238E27FC236}">
                      <a16:creationId xmlns:a16="http://schemas.microsoft.com/office/drawing/2014/main" id="{17C05787-CB52-441A-BB75-84F21B5CBCB9}"/>
                    </a:ext>
                  </a:extLst>
                </p:cNvPr>
                <p:cNvPicPr/>
                <p:nvPr/>
              </p:nvPicPr>
              <p:blipFill>
                <a:blip r:embed="rId626"/>
                <a:stretch>
                  <a:fillRect/>
                </a:stretch>
              </p:blipFill>
              <p:spPr>
                <a:xfrm>
                  <a:off x="10461453" y="2980147"/>
                  <a:ext cx="196200" cy="372240"/>
                </a:xfrm>
                <a:prstGeom prst="rect">
                  <a:avLst/>
                </a:prstGeom>
              </p:spPr>
            </p:pic>
          </mc:Fallback>
        </mc:AlternateContent>
        <mc:AlternateContent xmlns:mc="http://schemas.openxmlformats.org/markup-compatibility/2006" xmlns:p14="http://schemas.microsoft.com/office/powerpoint/2010/main">
          <mc:Choice Requires="p14">
            <p:contentPart p14:bwMode="auto" r:id="rId627">
              <p14:nvContentPartPr>
                <p14:cNvPr id="124" name="Freihand 123">
                  <a:extLst>
                    <a:ext uri="{FF2B5EF4-FFF2-40B4-BE49-F238E27FC236}">
                      <a16:creationId xmlns:a16="http://schemas.microsoft.com/office/drawing/2014/main" id="{ED972BEB-BD6E-4C11-BC3A-B937EF729AB4}"/>
                    </a:ext>
                  </a:extLst>
                </p14:cNvPr>
                <p14:cNvContentPartPr/>
                <p14:nvPr/>
              </p14:nvContentPartPr>
              <p14:xfrm>
                <a:off x="9576933" y="3307747"/>
                <a:ext cx="240120" cy="310680"/>
              </p14:xfrm>
            </p:contentPart>
          </mc:Choice>
          <mc:Fallback xmlns="">
            <p:pic>
              <p:nvPicPr>
                <p:cNvPr id="124" name="Freihand 123">
                  <a:extLst>
                    <a:ext uri="{FF2B5EF4-FFF2-40B4-BE49-F238E27FC236}">
                      <a16:creationId xmlns:a16="http://schemas.microsoft.com/office/drawing/2014/main" id="{ED972BEB-BD6E-4C11-BC3A-B937EF729AB4}"/>
                    </a:ext>
                  </a:extLst>
                </p:cNvPr>
                <p:cNvPicPr/>
                <p:nvPr/>
              </p:nvPicPr>
              <p:blipFill>
                <a:blip r:embed="rId628"/>
                <a:stretch>
                  <a:fillRect/>
                </a:stretch>
              </p:blipFill>
              <p:spPr>
                <a:xfrm>
                  <a:off x="9572613" y="3303427"/>
                  <a:ext cx="248760" cy="319320"/>
                </a:xfrm>
                <a:prstGeom prst="rect">
                  <a:avLst/>
                </a:prstGeom>
              </p:spPr>
            </p:pic>
          </mc:Fallback>
        </mc:AlternateContent>
        <mc:AlternateContent xmlns:mc="http://schemas.openxmlformats.org/markup-compatibility/2006" xmlns:p14="http://schemas.microsoft.com/office/powerpoint/2010/main">
          <mc:Choice Requires="p14">
            <p:contentPart p14:bwMode="auto" r:id="rId629">
              <p14:nvContentPartPr>
                <p14:cNvPr id="125" name="Freihand 124">
                  <a:extLst>
                    <a:ext uri="{FF2B5EF4-FFF2-40B4-BE49-F238E27FC236}">
                      <a16:creationId xmlns:a16="http://schemas.microsoft.com/office/drawing/2014/main" id="{1B5F2BAA-F454-40EB-94D3-FE1F3C624529}"/>
                    </a:ext>
                  </a:extLst>
                </p14:cNvPr>
                <p14:cNvContentPartPr/>
                <p14:nvPr/>
              </p14:nvContentPartPr>
              <p14:xfrm>
                <a:off x="10509333" y="2781067"/>
                <a:ext cx="292320" cy="145800"/>
              </p14:xfrm>
            </p:contentPart>
          </mc:Choice>
          <mc:Fallback xmlns="">
            <p:pic>
              <p:nvPicPr>
                <p:cNvPr id="125" name="Freihand 124">
                  <a:extLst>
                    <a:ext uri="{FF2B5EF4-FFF2-40B4-BE49-F238E27FC236}">
                      <a16:creationId xmlns:a16="http://schemas.microsoft.com/office/drawing/2014/main" id="{1B5F2BAA-F454-40EB-94D3-FE1F3C624529}"/>
                    </a:ext>
                  </a:extLst>
                </p:cNvPr>
                <p:cNvPicPr/>
                <p:nvPr/>
              </p:nvPicPr>
              <p:blipFill>
                <a:blip r:embed="rId630"/>
                <a:stretch>
                  <a:fillRect/>
                </a:stretch>
              </p:blipFill>
              <p:spPr>
                <a:xfrm>
                  <a:off x="10505013" y="2776747"/>
                  <a:ext cx="300960" cy="154440"/>
                </a:xfrm>
                <a:prstGeom prst="rect">
                  <a:avLst/>
                </a:prstGeom>
              </p:spPr>
            </p:pic>
          </mc:Fallback>
        </mc:AlternateContent>
        <mc:AlternateContent xmlns:mc="http://schemas.openxmlformats.org/markup-compatibility/2006" xmlns:p14="http://schemas.microsoft.com/office/powerpoint/2010/main">
          <mc:Choice Requires="p14">
            <p:contentPart p14:bwMode="auto" r:id="rId631">
              <p14:nvContentPartPr>
                <p14:cNvPr id="127" name="Freihand 126">
                  <a:extLst>
                    <a:ext uri="{FF2B5EF4-FFF2-40B4-BE49-F238E27FC236}">
                      <a16:creationId xmlns:a16="http://schemas.microsoft.com/office/drawing/2014/main" id="{07F5C757-9904-4B73-9E55-6A3A2A92B408}"/>
                    </a:ext>
                  </a:extLst>
                </p14:cNvPr>
                <p14:cNvContentPartPr/>
                <p14:nvPr/>
              </p14:nvContentPartPr>
              <p14:xfrm>
                <a:off x="9221253" y="3287947"/>
                <a:ext cx="236160" cy="135360"/>
              </p14:xfrm>
            </p:contentPart>
          </mc:Choice>
          <mc:Fallback xmlns="">
            <p:pic>
              <p:nvPicPr>
                <p:cNvPr id="127" name="Freihand 126">
                  <a:extLst>
                    <a:ext uri="{FF2B5EF4-FFF2-40B4-BE49-F238E27FC236}">
                      <a16:creationId xmlns:a16="http://schemas.microsoft.com/office/drawing/2014/main" id="{07F5C757-9904-4B73-9E55-6A3A2A92B408}"/>
                    </a:ext>
                  </a:extLst>
                </p:cNvPr>
                <p:cNvPicPr/>
                <p:nvPr/>
              </p:nvPicPr>
              <p:blipFill>
                <a:blip r:embed="rId632"/>
                <a:stretch>
                  <a:fillRect/>
                </a:stretch>
              </p:blipFill>
              <p:spPr>
                <a:xfrm>
                  <a:off x="9216933" y="3283627"/>
                  <a:ext cx="244800"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633">
              <p14:nvContentPartPr>
                <p14:cNvPr id="128" name="Freihand 127">
                  <a:extLst>
                    <a:ext uri="{FF2B5EF4-FFF2-40B4-BE49-F238E27FC236}">
                      <a16:creationId xmlns:a16="http://schemas.microsoft.com/office/drawing/2014/main" id="{507A9C54-1840-4497-B297-604793DBAFD8}"/>
                    </a:ext>
                  </a:extLst>
                </p14:cNvPr>
                <p14:cNvContentPartPr/>
                <p14:nvPr/>
              </p14:nvContentPartPr>
              <p14:xfrm>
                <a:off x="9224133" y="3437707"/>
                <a:ext cx="376200" cy="278280"/>
              </p14:xfrm>
            </p:contentPart>
          </mc:Choice>
          <mc:Fallback xmlns="">
            <p:pic>
              <p:nvPicPr>
                <p:cNvPr id="128" name="Freihand 127">
                  <a:extLst>
                    <a:ext uri="{FF2B5EF4-FFF2-40B4-BE49-F238E27FC236}">
                      <a16:creationId xmlns:a16="http://schemas.microsoft.com/office/drawing/2014/main" id="{507A9C54-1840-4497-B297-604793DBAFD8}"/>
                    </a:ext>
                  </a:extLst>
                </p:cNvPr>
                <p:cNvPicPr/>
                <p:nvPr/>
              </p:nvPicPr>
              <p:blipFill>
                <a:blip r:embed="rId634"/>
                <a:stretch>
                  <a:fillRect/>
                </a:stretch>
              </p:blipFill>
              <p:spPr>
                <a:xfrm>
                  <a:off x="9219813" y="3433387"/>
                  <a:ext cx="384840" cy="286920"/>
                </a:xfrm>
                <a:prstGeom prst="rect">
                  <a:avLst/>
                </a:prstGeom>
              </p:spPr>
            </p:pic>
          </mc:Fallback>
        </mc:AlternateContent>
        <mc:AlternateContent xmlns:mc="http://schemas.openxmlformats.org/markup-compatibility/2006" xmlns:p14="http://schemas.microsoft.com/office/powerpoint/2010/main">
          <mc:Choice Requires="p14">
            <p:contentPart p14:bwMode="auto" r:id="rId635">
              <p14:nvContentPartPr>
                <p14:cNvPr id="129" name="Freihand 128">
                  <a:extLst>
                    <a:ext uri="{FF2B5EF4-FFF2-40B4-BE49-F238E27FC236}">
                      <a16:creationId xmlns:a16="http://schemas.microsoft.com/office/drawing/2014/main" id="{4DA572FF-2FFB-4AF4-A71C-F3738AA76F82}"/>
                    </a:ext>
                  </a:extLst>
                </p14:cNvPr>
                <p14:cNvContentPartPr/>
                <p14:nvPr/>
              </p14:nvContentPartPr>
              <p14:xfrm>
                <a:off x="8950893" y="3426187"/>
                <a:ext cx="100080" cy="239040"/>
              </p14:xfrm>
            </p:contentPart>
          </mc:Choice>
          <mc:Fallback xmlns="">
            <p:pic>
              <p:nvPicPr>
                <p:cNvPr id="129" name="Freihand 128">
                  <a:extLst>
                    <a:ext uri="{FF2B5EF4-FFF2-40B4-BE49-F238E27FC236}">
                      <a16:creationId xmlns:a16="http://schemas.microsoft.com/office/drawing/2014/main" id="{4DA572FF-2FFB-4AF4-A71C-F3738AA76F82}"/>
                    </a:ext>
                  </a:extLst>
                </p:cNvPr>
                <p:cNvPicPr/>
                <p:nvPr/>
              </p:nvPicPr>
              <p:blipFill>
                <a:blip r:embed="rId636"/>
                <a:stretch>
                  <a:fillRect/>
                </a:stretch>
              </p:blipFill>
              <p:spPr>
                <a:xfrm>
                  <a:off x="8946573" y="3421867"/>
                  <a:ext cx="108720" cy="247680"/>
                </a:xfrm>
                <a:prstGeom prst="rect">
                  <a:avLst/>
                </a:prstGeom>
              </p:spPr>
            </p:pic>
          </mc:Fallback>
        </mc:AlternateContent>
        <mc:AlternateContent xmlns:mc="http://schemas.openxmlformats.org/markup-compatibility/2006" xmlns:p14="http://schemas.microsoft.com/office/powerpoint/2010/main">
          <mc:Choice Requires="p14">
            <p:contentPart p14:bwMode="auto" r:id="rId637">
              <p14:nvContentPartPr>
                <p14:cNvPr id="130" name="Freihand 129">
                  <a:extLst>
                    <a:ext uri="{FF2B5EF4-FFF2-40B4-BE49-F238E27FC236}">
                      <a16:creationId xmlns:a16="http://schemas.microsoft.com/office/drawing/2014/main" id="{98238038-C6C6-4BA0-B560-410F04012575}"/>
                    </a:ext>
                  </a:extLst>
                </p14:cNvPr>
                <p14:cNvContentPartPr/>
                <p14:nvPr/>
              </p14:nvContentPartPr>
              <p14:xfrm>
                <a:off x="8937933" y="3571267"/>
                <a:ext cx="236880" cy="122760"/>
              </p14:xfrm>
            </p:contentPart>
          </mc:Choice>
          <mc:Fallback xmlns="">
            <p:pic>
              <p:nvPicPr>
                <p:cNvPr id="130" name="Freihand 129">
                  <a:extLst>
                    <a:ext uri="{FF2B5EF4-FFF2-40B4-BE49-F238E27FC236}">
                      <a16:creationId xmlns:a16="http://schemas.microsoft.com/office/drawing/2014/main" id="{98238038-C6C6-4BA0-B560-410F04012575}"/>
                    </a:ext>
                  </a:extLst>
                </p:cNvPr>
                <p:cNvPicPr/>
                <p:nvPr/>
              </p:nvPicPr>
              <p:blipFill>
                <a:blip r:embed="rId638"/>
                <a:stretch>
                  <a:fillRect/>
                </a:stretch>
              </p:blipFill>
              <p:spPr>
                <a:xfrm>
                  <a:off x="8933613" y="3566947"/>
                  <a:ext cx="245520" cy="131400"/>
                </a:xfrm>
                <a:prstGeom prst="rect">
                  <a:avLst/>
                </a:prstGeom>
              </p:spPr>
            </p:pic>
          </mc:Fallback>
        </mc:AlternateContent>
        <mc:AlternateContent xmlns:mc="http://schemas.openxmlformats.org/markup-compatibility/2006" xmlns:p14="http://schemas.microsoft.com/office/powerpoint/2010/main">
          <mc:Choice Requires="p14">
            <p:contentPart p14:bwMode="auto" r:id="rId639">
              <p14:nvContentPartPr>
                <p14:cNvPr id="131" name="Freihand 130">
                  <a:extLst>
                    <a:ext uri="{FF2B5EF4-FFF2-40B4-BE49-F238E27FC236}">
                      <a16:creationId xmlns:a16="http://schemas.microsoft.com/office/drawing/2014/main" id="{BC6DF1E8-E1CB-415F-B65D-04173CC5860C}"/>
                    </a:ext>
                  </a:extLst>
                </p14:cNvPr>
                <p14:cNvContentPartPr/>
                <p14:nvPr/>
              </p14:nvContentPartPr>
              <p14:xfrm>
                <a:off x="8962053" y="3692587"/>
                <a:ext cx="169200" cy="200160"/>
              </p14:xfrm>
            </p:contentPart>
          </mc:Choice>
          <mc:Fallback xmlns="">
            <p:pic>
              <p:nvPicPr>
                <p:cNvPr id="131" name="Freihand 130">
                  <a:extLst>
                    <a:ext uri="{FF2B5EF4-FFF2-40B4-BE49-F238E27FC236}">
                      <a16:creationId xmlns:a16="http://schemas.microsoft.com/office/drawing/2014/main" id="{BC6DF1E8-E1CB-415F-B65D-04173CC5860C}"/>
                    </a:ext>
                  </a:extLst>
                </p:cNvPr>
                <p:cNvPicPr/>
                <p:nvPr/>
              </p:nvPicPr>
              <p:blipFill>
                <a:blip r:embed="rId640"/>
                <a:stretch>
                  <a:fillRect/>
                </a:stretch>
              </p:blipFill>
              <p:spPr>
                <a:xfrm>
                  <a:off x="8957733" y="3688267"/>
                  <a:ext cx="177840" cy="208800"/>
                </a:xfrm>
                <a:prstGeom prst="rect">
                  <a:avLst/>
                </a:prstGeom>
              </p:spPr>
            </p:pic>
          </mc:Fallback>
        </mc:AlternateContent>
        <mc:AlternateContent xmlns:mc="http://schemas.openxmlformats.org/markup-compatibility/2006" xmlns:p14="http://schemas.microsoft.com/office/powerpoint/2010/main">
          <mc:Choice Requires="p14">
            <p:contentPart p14:bwMode="auto" r:id="rId641">
              <p14:nvContentPartPr>
                <p14:cNvPr id="132" name="Freihand 131">
                  <a:extLst>
                    <a:ext uri="{FF2B5EF4-FFF2-40B4-BE49-F238E27FC236}">
                      <a16:creationId xmlns:a16="http://schemas.microsoft.com/office/drawing/2014/main" id="{B6243AF5-F506-4D01-9A19-576C7399FD59}"/>
                    </a:ext>
                  </a:extLst>
                </p14:cNvPr>
                <p14:cNvContentPartPr/>
                <p14:nvPr/>
              </p14:nvContentPartPr>
              <p14:xfrm>
                <a:off x="9017493" y="3726067"/>
                <a:ext cx="189000" cy="198000"/>
              </p14:xfrm>
            </p:contentPart>
          </mc:Choice>
          <mc:Fallback xmlns="">
            <p:pic>
              <p:nvPicPr>
                <p:cNvPr id="132" name="Freihand 131">
                  <a:extLst>
                    <a:ext uri="{FF2B5EF4-FFF2-40B4-BE49-F238E27FC236}">
                      <a16:creationId xmlns:a16="http://schemas.microsoft.com/office/drawing/2014/main" id="{B6243AF5-F506-4D01-9A19-576C7399FD59}"/>
                    </a:ext>
                  </a:extLst>
                </p:cNvPr>
                <p:cNvPicPr/>
                <p:nvPr/>
              </p:nvPicPr>
              <p:blipFill>
                <a:blip r:embed="rId642"/>
                <a:stretch>
                  <a:fillRect/>
                </a:stretch>
              </p:blipFill>
              <p:spPr>
                <a:xfrm>
                  <a:off x="9013173" y="3721747"/>
                  <a:ext cx="197640" cy="206640"/>
                </a:xfrm>
                <a:prstGeom prst="rect">
                  <a:avLst/>
                </a:prstGeom>
              </p:spPr>
            </p:pic>
          </mc:Fallback>
        </mc:AlternateContent>
        <mc:AlternateContent xmlns:mc="http://schemas.openxmlformats.org/markup-compatibility/2006" xmlns:p14="http://schemas.microsoft.com/office/powerpoint/2010/main">
          <mc:Choice Requires="p14">
            <p:contentPart p14:bwMode="auto" r:id="rId643">
              <p14:nvContentPartPr>
                <p14:cNvPr id="133" name="Freihand 132">
                  <a:extLst>
                    <a:ext uri="{FF2B5EF4-FFF2-40B4-BE49-F238E27FC236}">
                      <a16:creationId xmlns:a16="http://schemas.microsoft.com/office/drawing/2014/main" id="{69BE0205-FE8F-4A28-9EF8-513A5DCB9838}"/>
                    </a:ext>
                  </a:extLst>
                </p14:cNvPr>
                <p14:cNvContentPartPr/>
                <p14:nvPr/>
              </p14:nvContentPartPr>
              <p14:xfrm>
                <a:off x="8670813" y="3776467"/>
                <a:ext cx="161640" cy="75240"/>
              </p14:xfrm>
            </p:contentPart>
          </mc:Choice>
          <mc:Fallback xmlns="">
            <p:pic>
              <p:nvPicPr>
                <p:cNvPr id="133" name="Freihand 132">
                  <a:extLst>
                    <a:ext uri="{FF2B5EF4-FFF2-40B4-BE49-F238E27FC236}">
                      <a16:creationId xmlns:a16="http://schemas.microsoft.com/office/drawing/2014/main" id="{69BE0205-FE8F-4A28-9EF8-513A5DCB9838}"/>
                    </a:ext>
                  </a:extLst>
                </p:cNvPr>
                <p:cNvPicPr/>
                <p:nvPr/>
              </p:nvPicPr>
              <p:blipFill>
                <a:blip r:embed="rId644"/>
                <a:stretch>
                  <a:fillRect/>
                </a:stretch>
              </p:blipFill>
              <p:spPr>
                <a:xfrm>
                  <a:off x="8666493" y="3772147"/>
                  <a:ext cx="170280" cy="83880"/>
                </a:xfrm>
                <a:prstGeom prst="rect">
                  <a:avLst/>
                </a:prstGeom>
              </p:spPr>
            </p:pic>
          </mc:Fallback>
        </mc:AlternateContent>
        <mc:AlternateContent xmlns:mc="http://schemas.openxmlformats.org/markup-compatibility/2006" xmlns:p14="http://schemas.microsoft.com/office/powerpoint/2010/main">
          <mc:Choice Requires="p14">
            <p:contentPart p14:bwMode="auto" r:id="rId645">
              <p14:nvContentPartPr>
                <p14:cNvPr id="134" name="Freihand 133">
                  <a:extLst>
                    <a:ext uri="{FF2B5EF4-FFF2-40B4-BE49-F238E27FC236}">
                      <a16:creationId xmlns:a16="http://schemas.microsoft.com/office/drawing/2014/main" id="{D42805CE-B86B-4CF0-A7AF-6454B82A532C}"/>
                    </a:ext>
                  </a:extLst>
                </p14:cNvPr>
                <p14:cNvContentPartPr/>
                <p14:nvPr/>
              </p14:nvContentPartPr>
              <p14:xfrm>
                <a:off x="8671893" y="3799147"/>
                <a:ext cx="208800" cy="100800"/>
              </p14:xfrm>
            </p:contentPart>
          </mc:Choice>
          <mc:Fallback xmlns="">
            <p:pic>
              <p:nvPicPr>
                <p:cNvPr id="134" name="Freihand 133">
                  <a:extLst>
                    <a:ext uri="{FF2B5EF4-FFF2-40B4-BE49-F238E27FC236}">
                      <a16:creationId xmlns:a16="http://schemas.microsoft.com/office/drawing/2014/main" id="{D42805CE-B86B-4CF0-A7AF-6454B82A532C}"/>
                    </a:ext>
                  </a:extLst>
                </p:cNvPr>
                <p:cNvPicPr/>
                <p:nvPr/>
              </p:nvPicPr>
              <p:blipFill>
                <a:blip r:embed="rId646"/>
                <a:stretch>
                  <a:fillRect/>
                </a:stretch>
              </p:blipFill>
              <p:spPr>
                <a:xfrm>
                  <a:off x="8667573" y="3794827"/>
                  <a:ext cx="217440" cy="109440"/>
                </a:xfrm>
                <a:prstGeom prst="rect">
                  <a:avLst/>
                </a:prstGeom>
              </p:spPr>
            </p:pic>
          </mc:Fallback>
        </mc:AlternateContent>
        <mc:AlternateContent xmlns:mc="http://schemas.openxmlformats.org/markup-compatibility/2006" xmlns:p14="http://schemas.microsoft.com/office/powerpoint/2010/main">
          <mc:Choice Requires="p14">
            <p:contentPart p14:bwMode="auto" r:id="rId647">
              <p14:nvContentPartPr>
                <p14:cNvPr id="147" name="Freihand 146">
                  <a:extLst>
                    <a:ext uri="{FF2B5EF4-FFF2-40B4-BE49-F238E27FC236}">
                      <a16:creationId xmlns:a16="http://schemas.microsoft.com/office/drawing/2014/main" id="{E4B0FF43-6BAC-468D-8056-88FF8D7E4EC2}"/>
                    </a:ext>
                  </a:extLst>
                </p14:cNvPr>
                <p14:cNvContentPartPr/>
                <p14:nvPr/>
              </p14:nvContentPartPr>
              <p14:xfrm>
                <a:off x="9584853" y="3943867"/>
                <a:ext cx="166680" cy="60480"/>
              </p14:xfrm>
            </p:contentPart>
          </mc:Choice>
          <mc:Fallback xmlns="">
            <p:pic>
              <p:nvPicPr>
                <p:cNvPr id="147" name="Freihand 146">
                  <a:extLst>
                    <a:ext uri="{FF2B5EF4-FFF2-40B4-BE49-F238E27FC236}">
                      <a16:creationId xmlns:a16="http://schemas.microsoft.com/office/drawing/2014/main" id="{E4B0FF43-6BAC-468D-8056-88FF8D7E4EC2}"/>
                    </a:ext>
                  </a:extLst>
                </p:cNvPr>
                <p:cNvPicPr/>
                <p:nvPr/>
              </p:nvPicPr>
              <p:blipFill>
                <a:blip r:embed="rId648"/>
                <a:stretch>
                  <a:fillRect/>
                </a:stretch>
              </p:blipFill>
              <p:spPr>
                <a:xfrm>
                  <a:off x="9580533" y="3939547"/>
                  <a:ext cx="175320" cy="69120"/>
                </a:xfrm>
                <a:prstGeom prst="rect">
                  <a:avLst/>
                </a:prstGeom>
              </p:spPr>
            </p:pic>
          </mc:Fallback>
        </mc:AlternateContent>
        <mc:AlternateContent xmlns:mc="http://schemas.openxmlformats.org/markup-compatibility/2006" xmlns:p14="http://schemas.microsoft.com/office/powerpoint/2010/main">
          <mc:Choice Requires="p14">
            <p:contentPart p14:bwMode="auto" r:id="rId649">
              <p14:nvContentPartPr>
                <p14:cNvPr id="148" name="Freihand 147">
                  <a:extLst>
                    <a:ext uri="{FF2B5EF4-FFF2-40B4-BE49-F238E27FC236}">
                      <a16:creationId xmlns:a16="http://schemas.microsoft.com/office/drawing/2014/main" id="{099573F1-14FF-42DA-998A-FB38F935D188}"/>
                    </a:ext>
                  </a:extLst>
                </p14:cNvPr>
                <p14:cNvContentPartPr/>
                <p14:nvPr/>
              </p14:nvContentPartPr>
              <p14:xfrm>
                <a:off x="9589893" y="4009027"/>
                <a:ext cx="177480" cy="65160"/>
              </p14:xfrm>
            </p:contentPart>
          </mc:Choice>
          <mc:Fallback xmlns="">
            <p:pic>
              <p:nvPicPr>
                <p:cNvPr id="148" name="Freihand 147">
                  <a:extLst>
                    <a:ext uri="{FF2B5EF4-FFF2-40B4-BE49-F238E27FC236}">
                      <a16:creationId xmlns:a16="http://schemas.microsoft.com/office/drawing/2014/main" id="{099573F1-14FF-42DA-998A-FB38F935D188}"/>
                    </a:ext>
                  </a:extLst>
                </p:cNvPr>
                <p:cNvPicPr/>
                <p:nvPr/>
              </p:nvPicPr>
              <p:blipFill>
                <a:blip r:embed="rId650"/>
                <a:stretch>
                  <a:fillRect/>
                </a:stretch>
              </p:blipFill>
              <p:spPr>
                <a:xfrm>
                  <a:off x="9585573" y="4004707"/>
                  <a:ext cx="186120" cy="73800"/>
                </a:xfrm>
                <a:prstGeom prst="rect">
                  <a:avLst/>
                </a:prstGeom>
              </p:spPr>
            </p:pic>
          </mc:Fallback>
        </mc:AlternateContent>
        <mc:AlternateContent xmlns:mc="http://schemas.openxmlformats.org/markup-compatibility/2006" xmlns:p14="http://schemas.microsoft.com/office/powerpoint/2010/main">
          <mc:Choice Requires="p14">
            <p:contentPart p14:bwMode="auto" r:id="rId651">
              <p14:nvContentPartPr>
                <p14:cNvPr id="149" name="Freihand 148">
                  <a:extLst>
                    <a:ext uri="{FF2B5EF4-FFF2-40B4-BE49-F238E27FC236}">
                      <a16:creationId xmlns:a16="http://schemas.microsoft.com/office/drawing/2014/main" id="{19668EA6-16A5-4EB5-AB55-E155FDBA63C4}"/>
                    </a:ext>
                  </a:extLst>
                </p14:cNvPr>
                <p14:cNvContentPartPr/>
                <p14:nvPr/>
              </p14:nvContentPartPr>
              <p14:xfrm>
                <a:off x="9747933" y="3843427"/>
                <a:ext cx="118800" cy="171720"/>
              </p14:xfrm>
            </p:contentPart>
          </mc:Choice>
          <mc:Fallback xmlns="">
            <p:pic>
              <p:nvPicPr>
                <p:cNvPr id="149" name="Freihand 148">
                  <a:extLst>
                    <a:ext uri="{FF2B5EF4-FFF2-40B4-BE49-F238E27FC236}">
                      <a16:creationId xmlns:a16="http://schemas.microsoft.com/office/drawing/2014/main" id="{19668EA6-16A5-4EB5-AB55-E155FDBA63C4}"/>
                    </a:ext>
                  </a:extLst>
                </p:cNvPr>
                <p:cNvPicPr/>
                <p:nvPr/>
              </p:nvPicPr>
              <p:blipFill>
                <a:blip r:embed="rId652"/>
                <a:stretch>
                  <a:fillRect/>
                </a:stretch>
              </p:blipFill>
              <p:spPr>
                <a:xfrm>
                  <a:off x="9743613" y="3839107"/>
                  <a:ext cx="127440" cy="180360"/>
                </a:xfrm>
                <a:prstGeom prst="rect">
                  <a:avLst/>
                </a:prstGeom>
              </p:spPr>
            </p:pic>
          </mc:Fallback>
        </mc:AlternateContent>
        <mc:AlternateContent xmlns:mc="http://schemas.openxmlformats.org/markup-compatibility/2006" xmlns:p14="http://schemas.microsoft.com/office/powerpoint/2010/main">
          <mc:Choice Requires="p14">
            <p:contentPart p14:bwMode="auto" r:id="rId653">
              <p14:nvContentPartPr>
                <p14:cNvPr id="150" name="Freihand 149">
                  <a:extLst>
                    <a:ext uri="{FF2B5EF4-FFF2-40B4-BE49-F238E27FC236}">
                      <a16:creationId xmlns:a16="http://schemas.microsoft.com/office/drawing/2014/main" id="{947E9B43-62AF-4B95-A398-219A1D1BBE91}"/>
                    </a:ext>
                  </a:extLst>
                </p14:cNvPr>
                <p14:cNvContentPartPr/>
                <p14:nvPr/>
              </p14:nvContentPartPr>
              <p14:xfrm>
                <a:off x="9985173" y="3698707"/>
                <a:ext cx="156240" cy="217080"/>
              </p14:xfrm>
            </p:contentPart>
          </mc:Choice>
          <mc:Fallback xmlns="">
            <p:pic>
              <p:nvPicPr>
                <p:cNvPr id="150" name="Freihand 149">
                  <a:extLst>
                    <a:ext uri="{FF2B5EF4-FFF2-40B4-BE49-F238E27FC236}">
                      <a16:creationId xmlns:a16="http://schemas.microsoft.com/office/drawing/2014/main" id="{947E9B43-62AF-4B95-A398-219A1D1BBE91}"/>
                    </a:ext>
                  </a:extLst>
                </p:cNvPr>
                <p:cNvPicPr/>
                <p:nvPr/>
              </p:nvPicPr>
              <p:blipFill>
                <a:blip r:embed="rId654"/>
                <a:stretch>
                  <a:fillRect/>
                </a:stretch>
              </p:blipFill>
              <p:spPr>
                <a:xfrm>
                  <a:off x="9980493" y="3694387"/>
                  <a:ext cx="164880" cy="225720"/>
                </a:xfrm>
                <a:prstGeom prst="rect">
                  <a:avLst/>
                </a:prstGeom>
              </p:spPr>
            </p:pic>
          </mc:Fallback>
        </mc:AlternateContent>
        <mc:AlternateContent xmlns:mc="http://schemas.openxmlformats.org/markup-compatibility/2006" xmlns:p14="http://schemas.microsoft.com/office/powerpoint/2010/main">
          <mc:Choice Requires="p14">
            <p:contentPart p14:bwMode="auto" r:id="rId655">
              <p14:nvContentPartPr>
                <p14:cNvPr id="151" name="Freihand 150">
                  <a:extLst>
                    <a:ext uri="{FF2B5EF4-FFF2-40B4-BE49-F238E27FC236}">
                      <a16:creationId xmlns:a16="http://schemas.microsoft.com/office/drawing/2014/main" id="{230FFC45-D86A-4801-A1FC-F482A155D8DC}"/>
                    </a:ext>
                  </a:extLst>
                </p14:cNvPr>
                <p14:cNvContentPartPr/>
                <p14:nvPr/>
              </p14:nvContentPartPr>
              <p14:xfrm>
                <a:off x="10107213" y="3651187"/>
                <a:ext cx="128160" cy="176040"/>
              </p14:xfrm>
            </p:contentPart>
          </mc:Choice>
          <mc:Fallback xmlns="">
            <p:pic>
              <p:nvPicPr>
                <p:cNvPr id="151" name="Freihand 150">
                  <a:extLst>
                    <a:ext uri="{FF2B5EF4-FFF2-40B4-BE49-F238E27FC236}">
                      <a16:creationId xmlns:a16="http://schemas.microsoft.com/office/drawing/2014/main" id="{230FFC45-D86A-4801-A1FC-F482A155D8DC}"/>
                    </a:ext>
                  </a:extLst>
                </p:cNvPr>
                <p:cNvPicPr/>
                <p:nvPr/>
              </p:nvPicPr>
              <p:blipFill>
                <a:blip r:embed="rId656"/>
                <a:stretch>
                  <a:fillRect/>
                </a:stretch>
              </p:blipFill>
              <p:spPr>
                <a:xfrm>
                  <a:off x="10102893" y="3646867"/>
                  <a:ext cx="136800" cy="184680"/>
                </a:xfrm>
                <a:prstGeom prst="rect">
                  <a:avLst/>
                </a:prstGeom>
              </p:spPr>
            </p:pic>
          </mc:Fallback>
        </mc:AlternateContent>
        <mc:AlternateContent xmlns:mc="http://schemas.openxmlformats.org/markup-compatibility/2006" xmlns:p14="http://schemas.microsoft.com/office/powerpoint/2010/main">
          <mc:Choice Requires="p14">
            <p:contentPart p14:bwMode="auto" r:id="rId657">
              <p14:nvContentPartPr>
                <p14:cNvPr id="152" name="Freihand 151">
                  <a:extLst>
                    <a:ext uri="{FF2B5EF4-FFF2-40B4-BE49-F238E27FC236}">
                      <a16:creationId xmlns:a16="http://schemas.microsoft.com/office/drawing/2014/main" id="{FE1DD8D1-8CCB-4D9C-8955-3C005F046923}"/>
                    </a:ext>
                  </a:extLst>
                </p14:cNvPr>
                <p14:cNvContentPartPr/>
                <p14:nvPr/>
              </p14:nvContentPartPr>
              <p14:xfrm>
                <a:off x="10273893" y="3553267"/>
                <a:ext cx="151200" cy="217080"/>
              </p14:xfrm>
            </p:contentPart>
          </mc:Choice>
          <mc:Fallback xmlns="">
            <p:pic>
              <p:nvPicPr>
                <p:cNvPr id="152" name="Freihand 151">
                  <a:extLst>
                    <a:ext uri="{FF2B5EF4-FFF2-40B4-BE49-F238E27FC236}">
                      <a16:creationId xmlns:a16="http://schemas.microsoft.com/office/drawing/2014/main" id="{FE1DD8D1-8CCB-4D9C-8955-3C005F046923}"/>
                    </a:ext>
                  </a:extLst>
                </p:cNvPr>
                <p:cNvPicPr/>
                <p:nvPr/>
              </p:nvPicPr>
              <p:blipFill>
                <a:blip r:embed="rId658"/>
                <a:stretch>
                  <a:fillRect/>
                </a:stretch>
              </p:blipFill>
              <p:spPr>
                <a:xfrm>
                  <a:off x="10269573" y="3548947"/>
                  <a:ext cx="159840" cy="225720"/>
                </a:xfrm>
                <a:prstGeom prst="rect">
                  <a:avLst/>
                </a:prstGeom>
              </p:spPr>
            </p:pic>
          </mc:Fallback>
        </mc:AlternateContent>
        <mc:AlternateContent xmlns:mc="http://schemas.openxmlformats.org/markup-compatibility/2006" xmlns:p14="http://schemas.microsoft.com/office/powerpoint/2010/main">
          <mc:Choice Requires="p14">
            <p:contentPart p14:bwMode="auto" r:id="rId659">
              <p14:nvContentPartPr>
                <p14:cNvPr id="154" name="Freihand 153">
                  <a:extLst>
                    <a:ext uri="{FF2B5EF4-FFF2-40B4-BE49-F238E27FC236}">
                      <a16:creationId xmlns:a16="http://schemas.microsoft.com/office/drawing/2014/main" id="{265822CA-E564-49D3-9D5C-665014C49E14}"/>
                    </a:ext>
                  </a:extLst>
                </p14:cNvPr>
                <p14:cNvContentPartPr/>
                <p14:nvPr/>
              </p14:nvContentPartPr>
              <p14:xfrm>
                <a:off x="10426173" y="3541387"/>
                <a:ext cx="97920" cy="116280"/>
              </p14:xfrm>
            </p:contentPart>
          </mc:Choice>
          <mc:Fallback xmlns="">
            <p:pic>
              <p:nvPicPr>
                <p:cNvPr id="154" name="Freihand 153">
                  <a:extLst>
                    <a:ext uri="{FF2B5EF4-FFF2-40B4-BE49-F238E27FC236}">
                      <a16:creationId xmlns:a16="http://schemas.microsoft.com/office/drawing/2014/main" id="{265822CA-E564-49D3-9D5C-665014C49E14}"/>
                    </a:ext>
                  </a:extLst>
                </p:cNvPr>
                <p:cNvPicPr/>
                <p:nvPr/>
              </p:nvPicPr>
              <p:blipFill>
                <a:blip r:embed="rId660"/>
                <a:stretch>
                  <a:fillRect/>
                </a:stretch>
              </p:blipFill>
              <p:spPr>
                <a:xfrm>
                  <a:off x="10421853" y="3537067"/>
                  <a:ext cx="106560" cy="124920"/>
                </a:xfrm>
                <a:prstGeom prst="rect">
                  <a:avLst/>
                </a:prstGeom>
              </p:spPr>
            </p:pic>
          </mc:Fallback>
        </mc:AlternateContent>
        <mc:AlternateContent xmlns:mc="http://schemas.openxmlformats.org/markup-compatibility/2006" xmlns:p14="http://schemas.microsoft.com/office/powerpoint/2010/main">
          <mc:Choice Requires="p14">
            <p:contentPart p14:bwMode="auto" r:id="rId661">
              <p14:nvContentPartPr>
                <p14:cNvPr id="155" name="Freihand 154">
                  <a:extLst>
                    <a:ext uri="{FF2B5EF4-FFF2-40B4-BE49-F238E27FC236}">
                      <a16:creationId xmlns:a16="http://schemas.microsoft.com/office/drawing/2014/main" id="{C7C81450-62F1-47EE-A648-5F9E999F2840}"/>
                    </a:ext>
                  </a:extLst>
                </p14:cNvPr>
                <p14:cNvContentPartPr/>
                <p14:nvPr/>
              </p14:nvContentPartPr>
              <p14:xfrm>
                <a:off x="10514733" y="3486667"/>
                <a:ext cx="112680" cy="141120"/>
              </p14:xfrm>
            </p:contentPart>
          </mc:Choice>
          <mc:Fallback xmlns="">
            <p:pic>
              <p:nvPicPr>
                <p:cNvPr id="155" name="Freihand 154">
                  <a:extLst>
                    <a:ext uri="{FF2B5EF4-FFF2-40B4-BE49-F238E27FC236}">
                      <a16:creationId xmlns:a16="http://schemas.microsoft.com/office/drawing/2014/main" id="{C7C81450-62F1-47EE-A648-5F9E999F2840}"/>
                    </a:ext>
                  </a:extLst>
                </p:cNvPr>
                <p:cNvPicPr/>
                <p:nvPr/>
              </p:nvPicPr>
              <p:blipFill>
                <a:blip r:embed="rId662"/>
                <a:stretch>
                  <a:fillRect/>
                </a:stretch>
              </p:blipFill>
              <p:spPr>
                <a:xfrm>
                  <a:off x="10510413" y="3482347"/>
                  <a:ext cx="121320" cy="149760"/>
                </a:xfrm>
                <a:prstGeom prst="rect">
                  <a:avLst/>
                </a:prstGeom>
              </p:spPr>
            </p:pic>
          </mc:Fallback>
        </mc:AlternateContent>
        <mc:AlternateContent xmlns:mc="http://schemas.openxmlformats.org/markup-compatibility/2006" xmlns:p14="http://schemas.microsoft.com/office/powerpoint/2010/main">
          <mc:Choice Requires="p14">
            <p:contentPart p14:bwMode="auto" r:id="rId663">
              <p14:nvContentPartPr>
                <p14:cNvPr id="157" name="Freihand 156">
                  <a:extLst>
                    <a:ext uri="{FF2B5EF4-FFF2-40B4-BE49-F238E27FC236}">
                      <a16:creationId xmlns:a16="http://schemas.microsoft.com/office/drawing/2014/main" id="{15D72FB6-B184-4DC0-AD9A-0742060636BA}"/>
                    </a:ext>
                  </a:extLst>
                </p14:cNvPr>
                <p14:cNvContentPartPr/>
                <p14:nvPr/>
              </p14:nvContentPartPr>
              <p14:xfrm>
                <a:off x="10733613" y="3363907"/>
                <a:ext cx="96840" cy="59760"/>
              </p14:xfrm>
            </p:contentPart>
          </mc:Choice>
          <mc:Fallback xmlns="">
            <p:pic>
              <p:nvPicPr>
                <p:cNvPr id="157" name="Freihand 156">
                  <a:extLst>
                    <a:ext uri="{FF2B5EF4-FFF2-40B4-BE49-F238E27FC236}">
                      <a16:creationId xmlns:a16="http://schemas.microsoft.com/office/drawing/2014/main" id="{15D72FB6-B184-4DC0-AD9A-0742060636BA}"/>
                    </a:ext>
                  </a:extLst>
                </p:cNvPr>
                <p:cNvPicPr/>
                <p:nvPr/>
              </p:nvPicPr>
              <p:blipFill>
                <a:blip r:embed="rId664"/>
                <a:stretch>
                  <a:fillRect/>
                </a:stretch>
              </p:blipFill>
              <p:spPr>
                <a:xfrm>
                  <a:off x="10729293" y="3359587"/>
                  <a:ext cx="105480" cy="68400"/>
                </a:xfrm>
                <a:prstGeom prst="rect">
                  <a:avLst/>
                </a:prstGeom>
              </p:spPr>
            </p:pic>
          </mc:Fallback>
        </mc:AlternateContent>
        <mc:AlternateContent xmlns:mc="http://schemas.openxmlformats.org/markup-compatibility/2006" xmlns:p14="http://schemas.microsoft.com/office/powerpoint/2010/main">
          <mc:Choice Requires="p14">
            <p:contentPart p14:bwMode="auto" r:id="rId665">
              <p14:nvContentPartPr>
                <p14:cNvPr id="158" name="Freihand 157">
                  <a:extLst>
                    <a:ext uri="{FF2B5EF4-FFF2-40B4-BE49-F238E27FC236}">
                      <a16:creationId xmlns:a16="http://schemas.microsoft.com/office/drawing/2014/main" id="{41B3A254-2021-41E3-AFD1-BF6B18207E6D}"/>
                    </a:ext>
                  </a:extLst>
                </p14:cNvPr>
                <p14:cNvContentPartPr/>
                <p14:nvPr/>
              </p14:nvContentPartPr>
              <p14:xfrm>
                <a:off x="10736133" y="3400627"/>
                <a:ext cx="132480" cy="84600"/>
              </p14:xfrm>
            </p:contentPart>
          </mc:Choice>
          <mc:Fallback xmlns="">
            <p:pic>
              <p:nvPicPr>
                <p:cNvPr id="158" name="Freihand 157">
                  <a:extLst>
                    <a:ext uri="{FF2B5EF4-FFF2-40B4-BE49-F238E27FC236}">
                      <a16:creationId xmlns:a16="http://schemas.microsoft.com/office/drawing/2014/main" id="{41B3A254-2021-41E3-AFD1-BF6B18207E6D}"/>
                    </a:ext>
                  </a:extLst>
                </p:cNvPr>
                <p:cNvPicPr/>
                <p:nvPr/>
              </p:nvPicPr>
              <p:blipFill>
                <a:blip r:embed="rId666"/>
                <a:stretch>
                  <a:fillRect/>
                </a:stretch>
              </p:blipFill>
              <p:spPr>
                <a:xfrm>
                  <a:off x="10731813" y="3396307"/>
                  <a:ext cx="141120" cy="93240"/>
                </a:xfrm>
                <a:prstGeom prst="rect">
                  <a:avLst/>
                </a:prstGeom>
              </p:spPr>
            </p:pic>
          </mc:Fallback>
        </mc:AlternateContent>
        <mc:AlternateContent xmlns:mc="http://schemas.openxmlformats.org/markup-compatibility/2006" xmlns:p14="http://schemas.microsoft.com/office/powerpoint/2010/main">
          <mc:Choice Requires="p14">
            <p:contentPart p14:bwMode="auto" r:id="rId667">
              <p14:nvContentPartPr>
                <p14:cNvPr id="159" name="Freihand 158">
                  <a:extLst>
                    <a:ext uri="{FF2B5EF4-FFF2-40B4-BE49-F238E27FC236}">
                      <a16:creationId xmlns:a16="http://schemas.microsoft.com/office/drawing/2014/main" id="{E8A4DFBB-5644-404F-ACF7-6A5691430644}"/>
                    </a:ext>
                  </a:extLst>
                </p14:cNvPr>
                <p14:cNvContentPartPr/>
                <p14:nvPr/>
              </p14:nvContentPartPr>
              <p14:xfrm>
                <a:off x="10827933" y="2816347"/>
                <a:ext cx="478800" cy="566280"/>
              </p14:xfrm>
            </p:contentPart>
          </mc:Choice>
          <mc:Fallback xmlns="">
            <p:pic>
              <p:nvPicPr>
                <p:cNvPr id="159" name="Freihand 158">
                  <a:extLst>
                    <a:ext uri="{FF2B5EF4-FFF2-40B4-BE49-F238E27FC236}">
                      <a16:creationId xmlns:a16="http://schemas.microsoft.com/office/drawing/2014/main" id="{E8A4DFBB-5644-404F-ACF7-6A5691430644}"/>
                    </a:ext>
                  </a:extLst>
                </p:cNvPr>
                <p:cNvPicPr/>
                <p:nvPr/>
              </p:nvPicPr>
              <p:blipFill>
                <a:blip r:embed="rId668"/>
                <a:stretch>
                  <a:fillRect/>
                </a:stretch>
              </p:blipFill>
              <p:spPr>
                <a:xfrm>
                  <a:off x="10823613" y="2812027"/>
                  <a:ext cx="487440" cy="574920"/>
                </a:xfrm>
                <a:prstGeom prst="rect">
                  <a:avLst/>
                </a:prstGeom>
              </p:spPr>
            </p:pic>
          </mc:Fallback>
        </mc:AlternateContent>
        <mc:AlternateContent xmlns:mc="http://schemas.openxmlformats.org/markup-compatibility/2006" xmlns:p14="http://schemas.microsoft.com/office/powerpoint/2010/main">
          <mc:Choice Requires="p14">
            <p:contentPart p14:bwMode="auto" r:id="rId669">
              <p14:nvContentPartPr>
                <p14:cNvPr id="160" name="Freihand 159">
                  <a:extLst>
                    <a:ext uri="{FF2B5EF4-FFF2-40B4-BE49-F238E27FC236}">
                      <a16:creationId xmlns:a16="http://schemas.microsoft.com/office/drawing/2014/main" id="{53F27CF5-107F-42F6-BE91-968FA7EB4B6C}"/>
                    </a:ext>
                  </a:extLst>
                </p14:cNvPr>
                <p14:cNvContentPartPr/>
                <p14:nvPr/>
              </p14:nvContentPartPr>
              <p14:xfrm>
                <a:off x="10958253" y="3088507"/>
                <a:ext cx="163800" cy="195120"/>
              </p14:xfrm>
            </p:contentPart>
          </mc:Choice>
          <mc:Fallback xmlns="">
            <p:pic>
              <p:nvPicPr>
                <p:cNvPr id="160" name="Freihand 159">
                  <a:extLst>
                    <a:ext uri="{FF2B5EF4-FFF2-40B4-BE49-F238E27FC236}">
                      <a16:creationId xmlns:a16="http://schemas.microsoft.com/office/drawing/2014/main" id="{53F27CF5-107F-42F6-BE91-968FA7EB4B6C}"/>
                    </a:ext>
                  </a:extLst>
                </p:cNvPr>
                <p:cNvPicPr/>
                <p:nvPr/>
              </p:nvPicPr>
              <p:blipFill>
                <a:blip r:embed="rId670"/>
                <a:stretch>
                  <a:fillRect/>
                </a:stretch>
              </p:blipFill>
              <p:spPr>
                <a:xfrm>
                  <a:off x="10953933" y="3084187"/>
                  <a:ext cx="172440" cy="203760"/>
                </a:xfrm>
                <a:prstGeom prst="rect">
                  <a:avLst/>
                </a:prstGeom>
              </p:spPr>
            </p:pic>
          </mc:Fallback>
        </mc:AlternateContent>
        <mc:AlternateContent xmlns:mc="http://schemas.openxmlformats.org/markup-compatibility/2006" xmlns:p14="http://schemas.microsoft.com/office/powerpoint/2010/main">
          <mc:Choice Requires="p14">
            <p:contentPart p14:bwMode="auto" r:id="rId671">
              <p14:nvContentPartPr>
                <p14:cNvPr id="161" name="Freihand 160">
                  <a:extLst>
                    <a:ext uri="{FF2B5EF4-FFF2-40B4-BE49-F238E27FC236}">
                      <a16:creationId xmlns:a16="http://schemas.microsoft.com/office/drawing/2014/main" id="{EAEEA87A-A28C-486F-B8DC-250FE01256B6}"/>
                    </a:ext>
                  </a:extLst>
                </p14:cNvPr>
                <p14:cNvContentPartPr/>
                <p14:nvPr/>
              </p14:nvContentPartPr>
              <p14:xfrm>
                <a:off x="11105493" y="3055747"/>
                <a:ext cx="119880" cy="146880"/>
              </p14:xfrm>
            </p:contentPart>
          </mc:Choice>
          <mc:Fallback xmlns="">
            <p:pic>
              <p:nvPicPr>
                <p:cNvPr id="161" name="Freihand 160">
                  <a:extLst>
                    <a:ext uri="{FF2B5EF4-FFF2-40B4-BE49-F238E27FC236}">
                      <a16:creationId xmlns:a16="http://schemas.microsoft.com/office/drawing/2014/main" id="{EAEEA87A-A28C-486F-B8DC-250FE01256B6}"/>
                    </a:ext>
                  </a:extLst>
                </p:cNvPr>
                <p:cNvPicPr/>
                <p:nvPr/>
              </p:nvPicPr>
              <p:blipFill>
                <a:blip r:embed="rId672"/>
                <a:stretch>
                  <a:fillRect/>
                </a:stretch>
              </p:blipFill>
              <p:spPr>
                <a:xfrm>
                  <a:off x="11101173" y="3051427"/>
                  <a:ext cx="128520" cy="155520"/>
                </a:xfrm>
                <a:prstGeom prst="rect">
                  <a:avLst/>
                </a:prstGeom>
              </p:spPr>
            </p:pic>
          </mc:Fallback>
        </mc:AlternateContent>
        <mc:AlternateContent xmlns:mc="http://schemas.openxmlformats.org/markup-compatibility/2006" xmlns:p14="http://schemas.microsoft.com/office/powerpoint/2010/main">
          <mc:Choice Requires="p14">
            <p:contentPart p14:bwMode="auto" r:id="rId673">
              <p14:nvContentPartPr>
                <p14:cNvPr id="162" name="Freihand 161">
                  <a:extLst>
                    <a:ext uri="{FF2B5EF4-FFF2-40B4-BE49-F238E27FC236}">
                      <a16:creationId xmlns:a16="http://schemas.microsoft.com/office/drawing/2014/main" id="{C89A3A31-E18D-4EDD-8072-3845051E612F}"/>
                    </a:ext>
                  </a:extLst>
                </p14:cNvPr>
                <p14:cNvContentPartPr/>
                <p14:nvPr/>
              </p14:nvContentPartPr>
              <p14:xfrm>
                <a:off x="11207373" y="3008587"/>
                <a:ext cx="91800" cy="119520"/>
              </p14:xfrm>
            </p:contentPart>
          </mc:Choice>
          <mc:Fallback xmlns="">
            <p:pic>
              <p:nvPicPr>
                <p:cNvPr id="162" name="Freihand 161">
                  <a:extLst>
                    <a:ext uri="{FF2B5EF4-FFF2-40B4-BE49-F238E27FC236}">
                      <a16:creationId xmlns:a16="http://schemas.microsoft.com/office/drawing/2014/main" id="{C89A3A31-E18D-4EDD-8072-3845051E612F}"/>
                    </a:ext>
                  </a:extLst>
                </p:cNvPr>
                <p:cNvPicPr/>
                <p:nvPr/>
              </p:nvPicPr>
              <p:blipFill>
                <a:blip r:embed="rId674"/>
                <a:stretch>
                  <a:fillRect/>
                </a:stretch>
              </p:blipFill>
              <p:spPr>
                <a:xfrm>
                  <a:off x="11203053" y="3004267"/>
                  <a:ext cx="100440" cy="128160"/>
                </a:xfrm>
                <a:prstGeom prst="rect">
                  <a:avLst/>
                </a:prstGeom>
              </p:spPr>
            </p:pic>
          </mc:Fallback>
        </mc:AlternateContent>
        <mc:AlternateContent xmlns:mc="http://schemas.openxmlformats.org/markup-compatibility/2006" xmlns:p14="http://schemas.microsoft.com/office/powerpoint/2010/main">
          <mc:Choice Requires="p14">
            <p:contentPart p14:bwMode="auto" r:id="rId675">
              <p14:nvContentPartPr>
                <p14:cNvPr id="163" name="Freihand 162">
                  <a:extLst>
                    <a:ext uri="{FF2B5EF4-FFF2-40B4-BE49-F238E27FC236}">
                      <a16:creationId xmlns:a16="http://schemas.microsoft.com/office/drawing/2014/main" id="{A16AEB36-A155-441A-B276-A60B53811AF9}"/>
                    </a:ext>
                  </a:extLst>
                </p14:cNvPr>
                <p14:cNvContentPartPr/>
                <p14:nvPr/>
              </p14:nvContentPartPr>
              <p14:xfrm>
                <a:off x="11236173" y="2995267"/>
                <a:ext cx="94680" cy="115200"/>
              </p14:xfrm>
            </p:contentPart>
          </mc:Choice>
          <mc:Fallback xmlns="">
            <p:pic>
              <p:nvPicPr>
                <p:cNvPr id="163" name="Freihand 162">
                  <a:extLst>
                    <a:ext uri="{FF2B5EF4-FFF2-40B4-BE49-F238E27FC236}">
                      <a16:creationId xmlns:a16="http://schemas.microsoft.com/office/drawing/2014/main" id="{A16AEB36-A155-441A-B276-A60B53811AF9}"/>
                    </a:ext>
                  </a:extLst>
                </p:cNvPr>
                <p:cNvPicPr/>
                <p:nvPr/>
              </p:nvPicPr>
              <p:blipFill>
                <a:blip r:embed="rId676"/>
                <a:stretch>
                  <a:fillRect/>
                </a:stretch>
              </p:blipFill>
              <p:spPr>
                <a:xfrm>
                  <a:off x="11231853" y="2990947"/>
                  <a:ext cx="103320" cy="123840"/>
                </a:xfrm>
                <a:prstGeom prst="rect">
                  <a:avLst/>
                </a:prstGeom>
              </p:spPr>
            </p:pic>
          </mc:Fallback>
        </mc:AlternateContent>
        <mc:AlternateContent xmlns:mc="http://schemas.openxmlformats.org/markup-compatibility/2006" xmlns:p14="http://schemas.microsoft.com/office/powerpoint/2010/main">
          <mc:Choice Requires="p14">
            <p:contentPart p14:bwMode="auto" r:id="rId677">
              <p14:nvContentPartPr>
                <p14:cNvPr id="164" name="Freihand 163">
                  <a:extLst>
                    <a:ext uri="{FF2B5EF4-FFF2-40B4-BE49-F238E27FC236}">
                      <a16:creationId xmlns:a16="http://schemas.microsoft.com/office/drawing/2014/main" id="{8338CFB1-F1CD-47C9-90E8-AE88DD880833}"/>
                    </a:ext>
                  </a:extLst>
                </p14:cNvPr>
                <p14:cNvContentPartPr/>
                <p14:nvPr/>
              </p14:nvContentPartPr>
              <p14:xfrm>
                <a:off x="11277573" y="2956027"/>
                <a:ext cx="80640" cy="245160"/>
              </p14:xfrm>
            </p:contentPart>
          </mc:Choice>
          <mc:Fallback xmlns="">
            <p:pic>
              <p:nvPicPr>
                <p:cNvPr id="164" name="Freihand 163">
                  <a:extLst>
                    <a:ext uri="{FF2B5EF4-FFF2-40B4-BE49-F238E27FC236}">
                      <a16:creationId xmlns:a16="http://schemas.microsoft.com/office/drawing/2014/main" id="{8338CFB1-F1CD-47C9-90E8-AE88DD880833}"/>
                    </a:ext>
                  </a:extLst>
                </p:cNvPr>
                <p:cNvPicPr/>
                <p:nvPr/>
              </p:nvPicPr>
              <p:blipFill>
                <a:blip r:embed="rId678"/>
                <a:stretch>
                  <a:fillRect/>
                </a:stretch>
              </p:blipFill>
              <p:spPr>
                <a:xfrm>
                  <a:off x="11273253" y="2951707"/>
                  <a:ext cx="89280" cy="253800"/>
                </a:xfrm>
                <a:prstGeom prst="rect">
                  <a:avLst/>
                </a:prstGeom>
              </p:spPr>
            </p:pic>
          </mc:Fallback>
        </mc:AlternateContent>
        <mc:AlternateContent xmlns:mc="http://schemas.openxmlformats.org/markup-compatibility/2006" xmlns:p14="http://schemas.microsoft.com/office/powerpoint/2010/main">
          <mc:Choice Requires="p14">
            <p:contentPart p14:bwMode="auto" r:id="rId679">
              <p14:nvContentPartPr>
                <p14:cNvPr id="314" name="Freihand 313">
                  <a:extLst>
                    <a:ext uri="{FF2B5EF4-FFF2-40B4-BE49-F238E27FC236}">
                      <a16:creationId xmlns:a16="http://schemas.microsoft.com/office/drawing/2014/main" id="{E78CD780-3068-4DC9-AFC1-EC32DBCC9DEE}"/>
                    </a:ext>
                  </a:extLst>
                </p14:cNvPr>
                <p14:cNvContentPartPr/>
                <p14:nvPr/>
              </p14:nvContentPartPr>
              <p14:xfrm>
                <a:off x="4264053" y="4203067"/>
                <a:ext cx="73800" cy="338400"/>
              </p14:xfrm>
            </p:contentPart>
          </mc:Choice>
          <mc:Fallback xmlns="">
            <p:pic>
              <p:nvPicPr>
                <p:cNvPr id="314" name="Freihand 313">
                  <a:extLst>
                    <a:ext uri="{FF2B5EF4-FFF2-40B4-BE49-F238E27FC236}">
                      <a16:creationId xmlns:a16="http://schemas.microsoft.com/office/drawing/2014/main" id="{E78CD780-3068-4DC9-AFC1-EC32DBCC9DEE}"/>
                    </a:ext>
                  </a:extLst>
                </p:cNvPr>
                <p:cNvPicPr/>
                <p:nvPr/>
              </p:nvPicPr>
              <p:blipFill>
                <a:blip r:embed="rId680"/>
                <a:stretch>
                  <a:fillRect/>
                </a:stretch>
              </p:blipFill>
              <p:spPr>
                <a:xfrm>
                  <a:off x="4259733" y="4198747"/>
                  <a:ext cx="82440" cy="347040"/>
                </a:xfrm>
                <a:prstGeom prst="rect">
                  <a:avLst/>
                </a:prstGeom>
              </p:spPr>
            </p:pic>
          </mc:Fallback>
        </mc:AlternateContent>
        <mc:AlternateContent xmlns:mc="http://schemas.openxmlformats.org/markup-compatibility/2006" xmlns:p14="http://schemas.microsoft.com/office/powerpoint/2010/main">
          <mc:Choice Requires="p14">
            <p:contentPart p14:bwMode="auto" r:id="rId681">
              <p14:nvContentPartPr>
                <p14:cNvPr id="315" name="Freihand 314">
                  <a:extLst>
                    <a:ext uri="{FF2B5EF4-FFF2-40B4-BE49-F238E27FC236}">
                      <a16:creationId xmlns:a16="http://schemas.microsoft.com/office/drawing/2014/main" id="{E16F2BFC-72F9-4567-A0CC-D0E134478EDB}"/>
                    </a:ext>
                  </a:extLst>
                </p14:cNvPr>
                <p14:cNvContentPartPr/>
                <p14:nvPr/>
              </p14:nvContentPartPr>
              <p14:xfrm>
                <a:off x="4186293" y="4371187"/>
                <a:ext cx="173160" cy="5760"/>
              </p14:xfrm>
            </p:contentPart>
          </mc:Choice>
          <mc:Fallback xmlns="">
            <p:pic>
              <p:nvPicPr>
                <p:cNvPr id="315" name="Freihand 314">
                  <a:extLst>
                    <a:ext uri="{FF2B5EF4-FFF2-40B4-BE49-F238E27FC236}">
                      <a16:creationId xmlns:a16="http://schemas.microsoft.com/office/drawing/2014/main" id="{E16F2BFC-72F9-4567-A0CC-D0E134478EDB}"/>
                    </a:ext>
                  </a:extLst>
                </p:cNvPr>
                <p:cNvPicPr/>
                <p:nvPr/>
              </p:nvPicPr>
              <p:blipFill>
                <a:blip r:embed="rId682"/>
                <a:stretch>
                  <a:fillRect/>
                </a:stretch>
              </p:blipFill>
              <p:spPr>
                <a:xfrm>
                  <a:off x="4181973" y="4366867"/>
                  <a:ext cx="181800" cy="14400"/>
                </a:xfrm>
                <a:prstGeom prst="rect">
                  <a:avLst/>
                </a:prstGeom>
              </p:spPr>
            </p:pic>
          </mc:Fallback>
        </mc:AlternateContent>
        <mc:AlternateContent xmlns:mc="http://schemas.openxmlformats.org/markup-compatibility/2006" xmlns:p14="http://schemas.microsoft.com/office/powerpoint/2010/main">
          <mc:Choice Requires="p14">
            <p:contentPart p14:bwMode="auto" r:id="rId683">
              <p14:nvContentPartPr>
                <p14:cNvPr id="316" name="Freihand 315">
                  <a:extLst>
                    <a:ext uri="{FF2B5EF4-FFF2-40B4-BE49-F238E27FC236}">
                      <a16:creationId xmlns:a16="http://schemas.microsoft.com/office/drawing/2014/main" id="{C137F5B8-57CD-4F56-9CF2-99F4D1206ADC}"/>
                    </a:ext>
                  </a:extLst>
                </p14:cNvPr>
                <p14:cNvContentPartPr/>
                <p14:nvPr/>
              </p14:nvContentPartPr>
              <p14:xfrm>
                <a:off x="4394733" y="4160587"/>
                <a:ext cx="296640" cy="239760"/>
              </p14:xfrm>
            </p:contentPart>
          </mc:Choice>
          <mc:Fallback xmlns="">
            <p:pic>
              <p:nvPicPr>
                <p:cNvPr id="316" name="Freihand 315">
                  <a:extLst>
                    <a:ext uri="{FF2B5EF4-FFF2-40B4-BE49-F238E27FC236}">
                      <a16:creationId xmlns:a16="http://schemas.microsoft.com/office/drawing/2014/main" id="{C137F5B8-57CD-4F56-9CF2-99F4D1206ADC}"/>
                    </a:ext>
                  </a:extLst>
                </p:cNvPr>
                <p:cNvPicPr/>
                <p:nvPr/>
              </p:nvPicPr>
              <p:blipFill>
                <a:blip r:embed="rId684"/>
                <a:stretch>
                  <a:fillRect/>
                </a:stretch>
              </p:blipFill>
              <p:spPr>
                <a:xfrm>
                  <a:off x="4390413" y="4156267"/>
                  <a:ext cx="305280" cy="248400"/>
                </a:xfrm>
                <a:prstGeom prst="rect">
                  <a:avLst/>
                </a:prstGeom>
              </p:spPr>
            </p:pic>
          </mc:Fallback>
        </mc:AlternateContent>
        <mc:AlternateContent xmlns:mc="http://schemas.openxmlformats.org/markup-compatibility/2006" xmlns:p14="http://schemas.microsoft.com/office/powerpoint/2010/main">
          <mc:Choice Requires="p14">
            <p:contentPart p14:bwMode="auto" r:id="rId685">
              <p14:nvContentPartPr>
                <p14:cNvPr id="317" name="Freihand 316">
                  <a:extLst>
                    <a:ext uri="{FF2B5EF4-FFF2-40B4-BE49-F238E27FC236}">
                      <a16:creationId xmlns:a16="http://schemas.microsoft.com/office/drawing/2014/main" id="{7B4C1006-EB54-4D2A-8534-4E03A8713D1F}"/>
                    </a:ext>
                  </a:extLst>
                </p14:cNvPr>
                <p14:cNvContentPartPr/>
                <p14:nvPr/>
              </p14:nvContentPartPr>
              <p14:xfrm>
                <a:off x="4545573" y="4185787"/>
                <a:ext cx="233640" cy="252360"/>
              </p14:xfrm>
            </p:contentPart>
          </mc:Choice>
          <mc:Fallback xmlns="">
            <p:pic>
              <p:nvPicPr>
                <p:cNvPr id="317" name="Freihand 316">
                  <a:extLst>
                    <a:ext uri="{FF2B5EF4-FFF2-40B4-BE49-F238E27FC236}">
                      <a16:creationId xmlns:a16="http://schemas.microsoft.com/office/drawing/2014/main" id="{7B4C1006-EB54-4D2A-8534-4E03A8713D1F}"/>
                    </a:ext>
                  </a:extLst>
                </p:cNvPr>
                <p:cNvPicPr/>
                <p:nvPr/>
              </p:nvPicPr>
              <p:blipFill>
                <a:blip r:embed="rId686"/>
                <a:stretch>
                  <a:fillRect/>
                </a:stretch>
              </p:blipFill>
              <p:spPr>
                <a:xfrm>
                  <a:off x="4541253" y="4181467"/>
                  <a:ext cx="242280" cy="261000"/>
                </a:xfrm>
                <a:prstGeom prst="rect">
                  <a:avLst/>
                </a:prstGeom>
              </p:spPr>
            </p:pic>
          </mc:Fallback>
        </mc:AlternateContent>
        <mc:AlternateContent xmlns:mc="http://schemas.openxmlformats.org/markup-compatibility/2006" xmlns:p14="http://schemas.microsoft.com/office/powerpoint/2010/main">
          <mc:Choice Requires="p14">
            <p:contentPart p14:bwMode="auto" r:id="rId687">
              <p14:nvContentPartPr>
                <p14:cNvPr id="318" name="Freihand 317">
                  <a:extLst>
                    <a:ext uri="{FF2B5EF4-FFF2-40B4-BE49-F238E27FC236}">
                      <a16:creationId xmlns:a16="http://schemas.microsoft.com/office/drawing/2014/main" id="{F20F4C90-01EE-44B7-B511-EA2B31F5BA62}"/>
                    </a:ext>
                  </a:extLst>
                </p14:cNvPr>
                <p14:cNvContentPartPr/>
                <p14:nvPr/>
              </p14:nvContentPartPr>
              <p14:xfrm>
                <a:off x="4909173" y="4275427"/>
                <a:ext cx="233280" cy="13680"/>
              </p14:xfrm>
            </p:contentPart>
          </mc:Choice>
          <mc:Fallback xmlns="">
            <p:pic>
              <p:nvPicPr>
                <p:cNvPr id="318" name="Freihand 317">
                  <a:extLst>
                    <a:ext uri="{FF2B5EF4-FFF2-40B4-BE49-F238E27FC236}">
                      <a16:creationId xmlns:a16="http://schemas.microsoft.com/office/drawing/2014/main" id="{F20F4C90-01EE-44B7-B511-EA2B31F5BA62}"/>
                    </a:ext>
                  </a:extLst>
                </p:cNvPr>
                <p:cNvPicPr/>
                <p:nvPr/>
              </p:nvPicPr>
              <p:blipFill>
                <a:blip r:embed="rId688"/>
                <a:stretch>
                  <a:fillRect/>
                </a:stretch>
              </p:blipFill>
              <p:spPr>
                <a:xfrm>
                  <a:off x="4904853" y="4271107"/>
                  <a:ext cx="241920" cy="22320"/>
                </a:xfrm>
                <a:prstGeom prst="rect">
                  <a:avLst/>
                </a:prstGeom>
              </p:spPr>
            </p:pic>
          </mc:Fallback>
        </mc:AlternateContent>
        <mc:AlternateContent xmlns:mc="http://schemas.openxmlformats.org/markup-compatibility/2006" xmlns:p14="http://schemas.microsoft.com/office/powerpoint/2010/main">
          <mc:Choice Requires="p14">
            <p:contentPart p14:bwMode="auto" r:id="rId689">
              <p14:nvContentPartPr>
                <p14:cNvPr id="319" name="Freihand 318">
                  <a:extLst>
                    <a:ext uri="{FF2B5EF4-FFF2-40B4-BE49-F238E27FC236}">
                      <a16:creationId xmlns:a16="http://schemas.microsoft.com/office/drawing/2014/main" id="{60ECF426-FFA9-4B86-B408-88539CF30C80}"/>
                    </a:ext>
                  </a:extLst>
                </p14:cNvPr>
                <p14:cNvContentPartPr/>
                <p14:nvPr/>
              </p14:nvContentPartPr>
              <p14:xfrm>
                <a:off x="4952373" y="4335907"/>
                <a:ext cx="198720" cy="16920"/>
              </p14:xfrm>
            </p:contentPart>
          </mc:Choice>
          <mc:Fallback xmlns="">
            <p:pic>
              <p:nvPicPr>
                <p:cNvPr id="319" name="Freihand 318">
                  <a:extLst>
                    <a:ext uri="{FF2B5EF4-FFF2-40B4-BE49-F238E27FC236}">
                      <a16:creationId xmlns:a16="http://schemas.microsoft.com/office/drawing/2014/main" id="{60ECF426-FFA9-4B86-B408-88539CF30C80}"/>
                    </a:ext>
                  </a:extLst>
                </p:cNvPr>
                <p:cNvPicPr/>
                <p:nvPr/>
              </p:nvPicPr>
              <p:blipFill>
                <a:blip r:embed="rId690"/>
                <a:stretch>
                  <a:fillRect/>
                </a:stretch>
              </p:blipFill>
              <p:spPr>
                <a:xfrm>
                  <a:off x="4948053" y="4331587"/>
                  <a:ext cx="207360" cy="25560"/>
                </a:xfrm>
                <a:prstGeom prst="rect">
                  <a:avLst/>
                </a:prstGeom>
              </p:spPr>
            </p:pic>
          </mc:Fallback>
        </mc:AlternateContent>
        <mc:AlternateContent xmlns:mc="http://schemas.openxmlformats.org/markup-compatibility/2006" xmlns:p14="http://schemas.microsoft.com/office/powerpoint/2010/main">
          <mc:Choice Requires="p14">
            <p:contentPart p14:bwMode="auto" r:id="rId691">
              <p14:nvContentPartPr>
                <p14:cNvPr id="320" name="Freihand 319">
                  <a:extLst>
                    <a:ext uri="{FF2B5EF4-FFF2-40B4-BE49-F238E27FC236}">
                      <a16:creationId xmlns:a16="http://schemas.microsoft.com/office/drawing/2014/main" id="{7B4111DE-7BE6-4252-9B43-D99FCD49CCF3}"/>
                    </a:ext>
                  </a:extLst>
                </p14:cNvPr>
                <p14:cNvContentPartPr/>
                <p14:nvPr/>
              </p14:nvContentPartPr>
              <p14:xfrm>
                <a:off x="5271693" y="4146547"/>
                <a:ext cx="33480" cy="270000"/>
              </p14:xfrm>
            </p:contentPart>
          </mc:Choice>
          <mc:Fallback xmlns="">
            <p:pic>
              <p:nvPicPr>
                <p:cNvPr id="320" name="Freihand 319">
                  <a:extLst>
                    <a:ext uri="{FF2B5EF4-FFF2-40B4-BE49-F238E27FC236}">
                      <a16:creationId xmlns:a16="http://schemas.microsoft.com/office/drawing/2014/main" id="{7B4111DE-7BE6-4252-9B43-D99FCD49CCF3}"/>
                    </a:ext>
                  </a:extLst>
                </p:cNvPr>
                <p:cNvPicPr/>
                <p:nvPr/>
              </p:nvPicPr>
              <p:blipFill>
                <a:blip r:embed="rId692"/>
                <a:stretch>
                  <a:fillRect/>
                </a:stretch>
              </p:blipFill>
              <p:spPr>
                <a:xfrm>
                  <a:off x="5267373" y="4142227"/>
                  <a:ext cx="42120" cy="278640"/>
                </a:xfrm>
                <a:prstGeom prst="rect">
                  <a:avLst/>
                </a:prstGeom>
              </p:spPr>
            </p:pic>
          </mc:Fallback>
        </mc:AlternateContent>
        <mc:AlternateContent xmlns:mc="http://schemas.openxmlformats.org/markup-compatibility/2006" xmlns:p14="http://schemas.microsoft.com/office/powerpoint/2010/main">
          <mc:Choice Requires="p14">
            <p:contentPart p14:bwMode="auto" r:id="rId693">
              <p14:nvContentPartPr>
                <p14:cNvPr id="321" name="Freihand 320">
                  <a:extLst>
                    <a:ext uri="{FF2B5EF4-FFF2-40B4-BE49-F238E27FC236}">
                      <a16:creationId xmlns:a16="http://schemas.microsoft.com/office/drawing/2014/main" id="{10EC9E5D-08F6-4D42-994C-2A8BCDF157A3}"/>
                    </a:ext>
                  </a:extLst>
                </p14:cNvPr>
                <p14:cNvContentPartPr/>
                <p14:nvPr/>
              </p14:nvContentPartPr>
              <p14:xfrm>
                <a:off x="5382213" y="4184707"/>
                <a:ext cx="158040" cy="171360"/>
              </p14:xfrm>
            </p:contentPart>
          </mc:Choice>
          <mc:Fallback xmlns="">
            <p:pic>
              <p:nvPicPr>
                <p:cNvPr id="321" name="Freihand 320">
                  <a:extLst>
                    <a:ext uri="{FF2B5EF4-FFF2-40B4-BE49-F238E27FC236}">
                      <a16:creationId xmlns:a16="http://schemas.microsoft.com/office/drawing/2014/main" id="{10EC9E5D-08F6-4D42-994C-2A8BCDF157A3}"/>
                    </a:ext>
                  </a:extLst>
                </p:cNvPr>
                <p:cNvPicPr/>
                <p:nvPr/>
              </p:nvPicPr>
              <p:blipFill>
                <a:blip r:embed="rId694"/>
                <a:stretch>
                  <a:fillRect/>
                </a:stretch>
              </p:blipFill>
              <p:spPr>
                <a:xfrm>
                  <a:off x="5377893" y="4180387"/>
                  <a:ext cx="166680" cy="180000"/>
                </a:xfrm>
                <a:prstGeom prst="rect">
                  <a:avLst/>
                </a:prstGeom>
              </p:spPr>
            </p:pic>
          </mc:Fallback>
        </mc:AlternateContent>
        <mc:AlternateContent xmlns:mc="http://schemas.openxmlformats.org/markup-compatibility/2006" xmlns:p14="http://schemas.microsoft.com/office/powerpoint/2010/main">
          <mc:Choice Requires="p14">
            <p:contentPart p14:bwMode="auto" r:id="rId695">
              <p14:nvContentPartPr>
                <p14:cNvPr id="322" name="Freihand 321">
                  <a:extLst>
                    <a:ext uri="{FF2B5EF4-FFF2-40B4-BE49-F238E27FC236}">
                      <a16:creationId xmlns:a16="http://schemas.microsoft.com/office/drawing/2014/main" id="{60BC0E71-2E1F-4A50-88D8-5064B765CD3F}"/>
                    </a:ext>
                  </a:extLst>
                </p14:cNvPr>
                <p14:cNvContentPartPr/>
                <p14:nvPr/>
              </p14:nvContentPartPr>
              <p14:xfrm>
                <a:off x="5375733" y="4217107"/>
                <a:ext cx="178560" cy="108720"/>
              </p14:xfrm>
            </p:contentPart>
          </mc:Choice>
          <mc:Fallback xmlns="">
            <p:pic>
              <p:nvPicPr>
                <p:cNvPr id="322" name="Freihand 321">
                  <a:extLst>
                    <a:ext uri="{FF2B5EF4-FFF2-40B4-BE49-F238E27FC236}">
                      <a16:creationId xmlns:a16="http://schemas.microsoft.com/office/drawing/2014/main" id="{60BC0E71-2E1F-4A50-88D8-5064B765CD3F}"/>
                    </a:ext>
                  </a:extLst>
                </p:cNvPr>
                <p:cNvPicPr/>
                <p:nvPr/>
              </p:nvPicPr>
              <p:blipFill>
                <a:blip r:embed="rId696"/>
                <a:stretch>
                  <a:fillRect/>
                </a:stretch>
              </p:blipFill>
              <p:spPr>
                <a:xfrm>
                  <a:off x="5371413" y="4212787"/>
                  <a:ext cx="187200" cy="117360"/>
                </a:xfrm>
                <a:prstGeom prst="rect">
                  <a:avLst/>
                </a:prstGeom>
              </p:spPr>
            </p:pic>
          </mc:Fallback>
        </mc:AlternateContent>
        <mc:AlternateContent xmlns:mc="http://schemas.openxmlformats.org/markup-compatibility/2006" xmlns:p14="http://schemas.microsoft.com/office/powerpoint/2010/main">
          <mc:Choice Requires="p14">
            <p:contentPart p14:bwMode="auto" r:id="rId697">
              <p14:nvContentPartPr>
                <p14:cNvPr id="323" name="Freihand 322">
                  <a:extLst>
                    <a:ext uri="{FF2B5EF4-FFF2-40B4-BE49-F238E27FC236}">
                      <a16:creationId xmlns:a16="http://schemas.microsoft.com/office/drawing/2014/main" id="{A5E55679-035D-43AE-8426-DC505F7AF75E}"/>
                    </a:ext>
                  </a:extLst>
                </p14:cNvPr>
                <p14:cNvContentPartPr/>
                <p14:nvPr/>
              </p14:nvContentPartPr>
              <p14:xfrm>
                <a:off x="5635653" y="4093267"/>
                <a:ext cx="38160" cy="245520"/>
              </p14:xfrm>
            </p:contentPart>
          </mc:Choice>
          <mc:Fallback xmlns="">
            <p:pic>
              <p:nvPicPr>
                <p:cNvPr id="323" name="Freihand 322">
                  <a:extLst>
                    <a:ext uri="{FF2B5EF4-FFF2-40B4-BE49-F238E27FC236}">
                      <a16:creationId xmlns:a16="http://schemas.microsoft.com/office/drawing/2014/main" id="{A5E55679-035D-43AE-8426-DC505F7AF75E}"/>
                    </a:ext>
                  </a:extLst>
                </p:cNvPr>
                <p:cNvPicPr/>
                <p:nvPr/>
              </p:nvPicPr>
              <p:blipFill>
                <a:blip r:embed="rId698"/>
                <a:stretch>
                  <a:fillRect/>
                </a:stretch>
              </p:blipFill>
              <p:spPr>
                <a:xfrm>
                  <a:off x="5631333" y="4088947"/>
                  <a:ext cx="46800" cy="254160"/>
                </a:xfrm>
                <a:prstGeom prst="rect">
                  <a:avLst/>
                </a:prstGeom>
              </p:spPr>
            </p:pic>
          </mc:Fallback>
        </mc:AlternateContent>
        <mc:AlternateContent xmlns:mc="http://schemas.openxmlformats.org/markup-compatibility/2006" xmlns:p14="http://schemas.microsoft.com/office/powerpoint/2010/main">
          <mc:Choice Requires="p14">
            <p:contentPart p14:bwMode="auto" r:id="rId699">
              <p14:nvContentPartPr>
                <p14:cNvPr id="436" name="Freihand 435">
                  <a:extLst>
                    <a:ext uri="{FF2B5EF4-FFF2-40B4-BE49-F238E27FC236}">
                      <a16:creationId xmlns:a16="http://schemas.microsoft.com/office/drawing/2014/main" id="{AC0B016E-EB9F-4BD5-B591-C09D7F962D70}"/>
                    </a:ext>
                  </a:extLst>
                </p14:cNvPr>
                <p14:cNvContentPartPr/>
                <p14:nvPr/>
              </p14:nvContentPartPr>
              <p14:xfrm>
                <a:off x="3523533" y="4516627"/>
                <a:ext cx="1371240" cy="442080"/>
              </p14:xfrm>
            </p:contentPart>
          </mc:Choice>
          <mc:Fallback xmlns="">
            <p:pic>
              <p:nvPicPr>
                <p:cNvPr id="436" name="Freihand 435">
                  <a:extLst>
                    <a:ext uri="{FF2B5EF4-FFF2-40B4-BE49-F238E27FC236}">
                      <a16:creationId xmlns:a16="http://schemas.microsoft.com/office/drawing/2014/main" id="{AC0B016E-EB9F-4BD5-B591-C09D7F962D70}"/>
                    </a:ext>
                  </a:extLst>
                </p:cNvPr>
                <p:cNvPicPr/>
                <p:nvPr/>
              </p:nvPicPr>
              <p:blipFill>
                <a:blip r:embed="rId700"/>
                <a:stretch>
                  <a:fillRect/>
                </a:stretch>
              </p:blipFill>
              <p:spPr>
                <a:xfrm>
                  <a:off x="3519213" y="4512307"/>
                  <a:ext cx="1379880" cy="450720"/>
                </a:xfrm>
                <a:prstGeom prst="rect">
                  <a:avLst/>
                </a:prstGeom>
              </p:spPr>
            </p:pic>
          </mc:Fallback>
        </mc:AlternateContent>
        <mc:AlternateContent xmlns:mc="http://schemas.openxmlformats.org/markup-compatibility/2006" xmlns:p14="http://schemas.microsoft.com/office/powerpoint/2010/main">
          <mc:Choice Requires="p14">
            <p:contentPart p14:bwMode="auto" r:id="rId701">
              <p14:nvContentPartPr>
                <p14:cNvPr id="437" name="Freihand 436">
                  <a:extLst>
                    <a:ext uri="{FF2B5EF4-FFF2-40B4-BE49-F238E27FC236}">
                      <a16:creationId xmlns:a16="http://schemas.microsoft.com/office/drawing/2014/main" id="{B0163C2E-C584-4F23-8DB8-8E4CD319A6A3}"/>
                    </a:ext>
                  </a:extLst>
                </p14:cNvPr>
                <p14:cNvContentPartPr/>
                <p14:nvPr/>
              </p14:nvContentPartPr>
              <p14:xfrm>
                <a:off x="3312573" y="4396387"/>
                <a:ext cx="484560" cy="259920"/>
              </p14:xfrm>
            </p:contentPart>
          </mc:Choice>
          <mc:Fallback xmlns="">
            <p:pic>
              <p:nvPicPr>
                <p:cNvPr id="437" name="Freihand 436">
                  <a:extLst>
                    <a:ext uri="{FF2B5EF4-FFF2-40B4-BE49-F238E27FC236}">
                      <a16:creationId xmlns:a16="http://schemas.microsoft.com/office/drawing/2014/main" id="{B0163C2E-C584-4F23-8DB8-8E4CD319A6A3}"/>
                    </a:ext>
                  </a:extLst>
                </p:cNvPr>
                <p:cNvPicPr/>
                <p:nvPr/>
              </p:nvPicPr>
              <p:blipFill>
                <a:blip r:embed="rId702"/>
                <a:stretch>
                  <a:fillRect/>
                </a:stretch>
              </p:blipFill>
              <p:spPr>
                <a:xfrm>
                  <a:off x="3308253" y="4392067"/>
                  <a:ext cx="493200" cy="268560"/>
                </a:xfrm>
                <a:prstGeom prst="rect">
                  <a:avLst/>
                </a:prstGeom>
              </p:spPr>
            </p:pic>
          </mc:Fallback>
        </mc:AlternateContent>
        <mc:AlternateContent xmlns:mc="http://schemas.openxmlformats.org/markup-compatibility/2006" xmlns:p14="http://schemas.microsoft.com/office/powerpoint/2010/main">
          <mc:Choice Requires="p14">
            <p:contentPart p14:bwMode="auto" r:id="rId703">
              <p14:nvContentPartPr>
                <p14:cNvPr id="443" name="Freihand 442">
                  <a:extLst>
                    <a:ext uri="{FF2B5EF4-FFF2-40B4-BE49-F238E27FC236}">
                      <a16:creationId xmlns:a16="http://schemas.microsoft.com/office/drawing/2014/main" id="{649B9637-2E89-4016-A263-524A4B2504FC}"/>
                    </a:ext>
                  </a:extLst>
                </p14:cNvPr>
                <p14:cNvContentPartPr/>
                <p14:nvPr/>
              </p14:nvContentPartPr>
              <p14:xfrm>
                <a:off x="1210173" y="4208107"/>
                <a:ext cx="129960" cy="293400"/>
              </p14:xfrm>
            </p:contentPart>
          </mc:Choice>
          <mc:Fallback xmlns="">
            <p:pic>
              <p:nvPicPr>
                <p:cNvPr id="443" name="Freihand 442">
                  <a:extLst>
                    <a:ext uri="{FF2B5EF4-FFF2-40B4-BE49-F238E27FC236}">
                      <a16:creationId xmlns:a16="http://schemas.microsoft.com/office/drawing/2014/main" id="{649B9637-2E89-4016-A263-524A4B2504FC}"/>
                    </a:ext>
                  </a:extLst>
                </p:cNvPr>
                <p:cNvPicPr/>
                <p:nvPr/>
              </p:nvPicPr>
              <p:blipFill>
                <a:blip r:embed="rId704"/>
                <a:stretch>
                  <a:fillRect/>
                </a:stretch>
              </p:blipFill>
              <p:spPr>
                <a:xfrm>
                  <a:off x="1205853" y="4203787"/>
                  <a:ext cx="138600" cy="302040"/>
                </a:xfrm>
                <a:prstGeom prst="rect">
                  <a:avLst/>
                </a:prstGeom>
              </p:spPr>
            </p:pic>
          </mc:Fallback>
        </mc:AlternateContent>
        <mc:AlternateContent xmlns:mc="http://schemas.openxmlformats.org/markup-compatibility/2006" xmlns:p14="http://schemas.microsoft.com/office/powerpoint/2010/main">
          <mc:Choice Requires="p14">
            <p:contentPart p14:bwMode="auto" r:id="rId705">
              <p14:nvContentPartPr>
                <p14:cNvPr id="444" name="Freihand 443">
                  <a:extLst>
                    <a:ext uri="{FF2B5EF4-FFF2-40B4-BE49-F238E27FC236}">
                      <a16:creationId xmlns:a16="http://schemas.microsoft.com/office/drawing/2014/main" id="{FEEAA1CF-537A-4A8E-80A6-9681D73FE7FD}"/>
                    </a:ext>
                  </a:extLst>
                </p14:cNvPr>
                <p14:cNvContentPartPr/>
                <p14:nvPr/>
              </p14:nvContentPartPr>
              <p14:xfrm>
                <a:off x="1177053" y="4321147"/>
                <a:ext cx="151560" cy="28440"/>
              </p14:xfrm>
            </p:contentPart>
          </mc:Choice>
          <mc:Fallback xmlns="">
            <p:pic>
              <p:nvPicPr>
                <p:cNvPr id="444" name="Freihand 443">
                  <a:extLst>
                    <a:ext uri="{FF2B5EF4-FFF2-40B4-BE49-F238E27FC236}">
                      <a16:creationId xmlns:a16="http://schemas.microsoft.com/office/drawing/2014/main" id="{FEEAA1CF-537A-4A8E-80A6-9681D73FE7FD}"/>
                    </a:ext>
                  </a:extLst>
                </p:cNvPr>
                <p:cNvPicPr/>
                <p:nvPr/>
              </p:nvPicPr>
              <p:blipFill>
                <a:blip r:embed="rId706"/>
                <a:stretch>
                  <a:fillRect/>
                </a:stretch>
              </p:blipFill>
              <p:spPr>
                <a:xfrm>
                  <a:off x="1172733" y="4316827"/>
                  <a:ext cx="160200" cy="37080"/>
                </a:xfrm>
                <a:prstGeom prst="rect">
                  <a:avLst/>
                </a:prstGeom>
              </p:spPr>
            </p:pic>
          </mc:Fallback>
        </mc:AlternateContent>
        <mc:AlternateContent xmlns:mc="http://schemas.openxmlformats.org/markup-compatibility/2006" xmlns:p14="http://schemas.microsoft.com/office/powerpoint/2010/main">
          <mc:Choice Requires="p14">
            <p:contentPart p14:bwMode="auto" r:id="rId707">
              <p14:nvContentPartPr>
                <p14:cNvPr id="445" name="Freihand 444">
                  <a:extLst>
                    <a:ext uri="{FF2B5EF4-FFF2-40B4-BE49-F238E27FC236}">
                      <a16:creationId xmlns:a16="http://schemas.microsoft.com/office/drawing/2014/main" id="{848EBB4C-F609-4632-B0C1-1977F4C3C29D}"/>
                    </a:ext>
                  </a:extLst>
                </p14:cNvPr>
                <p14:cNvContentPartPr/>
                <p14:nvPr/>
              </p14:nvContentPartPr>
              <p14:xfrm>
                <a:off x="1388373" y="4131787"/>
                <a:ext cx="80640" cy="271800"/>
              </p14:xfrm>
            </p:contentPart>
          </mc:Choice>
          <mc:Fallback xmlns="">
            <p:pic>
              <p:nvPicPr>
                <p:cNvPr id="445" name="Freihand 444">
                  <a:extLst>
                    <a:ext uri="{FF2B5EF4-FFF2-40B4-BE49-F238E27FC236}">
                      <a16:creationId xmlns:a16="http://schemas.microsoft.com/office/drawing/2014/main" id="{848EBB4C-F609-4632-B0C1-1977F4C3C29D}"/>
                    </a:ext>
                  </a:extLst>
                </p:cNvPr>
                <p:cNvPicPr/>
                <p:nvPr/>
              </p:nvPicPr>
              <p:blipFill>
                <a:blip r:embed="rId708"/>
                <a:stretch>
                  <a:fillRect/>
                </a:stretch>
              </p:blipFill>
              <p:spPr>
                <a:xfrm>
                  <a:off x="1384053" y="4127467"/>
                  <a:ext cx="89280" cy="280440"/>
                </a:xfrm>
                <a:prstGeom prst="rect">
                  <a:avLst/>
                </a:prstGeom>
              </p:spPr>
            </p:pic>
          </mc:Fallback>
        </mc:AlternateContent>
        <mc:AlternateContent xmlns:mc="http://schemas.openxmlformats.org/markup-compatibility/2006" xmlns:p14="http://schemas.microsoft.com/office/powerpoint/2010/main">
          <mc:Choice Requires="p14">
            <p:contentPart p14:bwMode="auto" r:id="rId709">
              <p14:nvContentPartPr>
                <p14:cNvPr id="446" name="Freihand 445">
                  <a:extLst>
                    <a:ext uri="{FF2B5EF4-FFF2-40B4-BE49-F238E27FC236}">
                      <a16:creationId xmlns:a16="http://schemas.microsoft.com/office/drawing/2014/main" id="{5A3573E4-4FFD-4386-B7ED-CB1325F1C04E}"/>
                    </a:ext>
                  </a:extLst>
                </p14:cNvPr>
                <p14:cNvContentPartPr/>
                <p14:nvPr/>
              </p14:nvContentPartPr>
              <p14:xfrm>
                <a:off x="1482333" y="4193707"/>
                <a:ext cx="138240" cy="185760"/>
              </p14:xfrm>
            </p:contentPart>
          </mc:Choice>
          <mc:Fallback xmlns="">
            <p:pic>
              <p:nvPicPr>
                <p:cNvPr id="446" name="Freihand 445">
                  <a:extLst>
                    <a:ext uri="{FF2B5EF4-FFF2-40B4-BE49-F238E27FC236}">
                      <a16:creationId xmlns:a16="http://schemas.microsoft.com/office/drawing/2014/main" id="{5A3573E4-4FFD-4386-B7ED-CB1325F1C04E}"/>
                    </a:ext>
                  </a:extLst>
                </p:cNvPr>
                <p:cNvPicPr/>
                <p:nvPr/>
              </p:nvPicPr>
              <p:blipFill>
                <a:blip r:embed="rId710"/>
                <a:stretch>
                  <a:fillRect/>
                </a:stretch>
              </p:blipFill>
              <p:spPr>
                <a:xfrm>
                  <a:off x="1478013" y="4189387"/>
                  <a:ext cx="146880" cy="194400"/>
                </a:xfrm>
                <a:prstGeom prst="rect">
                  <a:avLst/>
                </a:prstGeom>
              </p:spPr>
            </p:pic>
          </mc:Fallback>
        </mc:AlternateContent>
        <mc:AlternateContent xmlns:mc="http://schemas.openxmlformats.org/markup-compatibility/2006" xmlns:p14="http://schemas.microsoft.com/office/powerpoint/2010/main">
          <mc:Choice Requires="p14">
            <p:contentPart p14:bwMode="auto" r:id="rId711">
              <p14:nvContentPartPr>
                <p14:cNvPr id="447" name="Freihand 446">
                  <a:extLst>
                    <a:ext uri="{FF2B5EF4-FFF2-40B4-BE49-F238E27FC236}">
                      <a16:creationId xmlns:a16="http://schemas.microsoft.com/office/drawing/2014/main" id="{5B3B0ADB-8DC5-4BE7-894E-5126EED39995}"/>
                    </a:ext>
                  </a:extLst>
                </p14:cNvPr>
                <p14:cNvContentPartPr/>
                <p14:nvPr/>
              </p14:nvContentPartPr>
              <p14:xfrm>
                <a:off x="1600053" y="4119187"/>
                <a:ext cx="110160" cy="320040"/>
              </p14:xfrm>
            </p:contentPart>
          </mc:Choice>
          <mc:Fallback xmlns="">
            <p:pic>
              <p:nvPicPr>
                <p:cNvPr id="447" name="Freihand 446">
                  <a:extLst>
                    <a:ext uri="{FF2B5EF4-FFF2-40B4-BE49-F238E27FC236}">
                      <a16:creationId xmlns:a16="http://schemas.microsoft.com/office/drawing/2014/main" id="{5B3B0ADB-8DC5-4BE7-894E-5126EED39995}"/>
                    </a:ext>
                  </a:extLst>
                </p:cNvPr>
                <p:cNvPicPr/>
                <p:nvPr/>
              </p:nvPicPr>
              <p:blipFill>
                <a:blip r:embed="rId712"/>
                <a:stretch>
                  <a:fillRect/>
                </a:stretch>
              </p:blipFill>
              <p:spPr>
                <a:xfrm>
                  <a:off x="1595733" y="4114867"/>
                  <a:ext cx="118800" cy="328680"/>
                </a:xfrm>
                <a:prstGeom prst="rect">
                  <a:avLst/>
                </a:prstGeom>
              </p:spPr>
            </p:pic>
          </mc:Fallback>
        </mc:AlternateContent>
        <mc:AlternateContent xmlns:mc="http://schemas.openxmlformats.org/markup-compatibility/2006" xmlns:p14="http://schemas.microsoft.com/office/powerpoint/2010/main">
          <mc:Choice Requires="p14">
            <p:contentPart p14:bwMode="auto" r:id="rId713">
              <p14:nvContentPartPr>
                <p14:cNvPr id="448" name="Freihand 447">
                  <a:extLst>
                    <a:ext uri="{FF2B5EF4-FFF2-40B4-BE49-F238E27FC236}">
                      <a16:creationId xmlns:a16="http://schemas.microsoft.com/office/drawing/2014/main" id="{A516EA29-3201-469F-A488-85A137F7369F}"/>
                    </a:ext>
                  </a:extLst>
                </p14:cNvPr>
                <p14:cNvContentPartPr/>
                <p14:nvPr/>
              </p14:nvContentPartPr>
              <p14:xfrm>
                <a:off x="1799493" y="4241947"/>
                <a:ext cx="187920" cy="99360"/>
              </p14:xfrm>
            </p:contentPart>
          </mc:Choice>
          <mc:Fallback xmlns="">
            <p:pic>
              <p:nvPicPr>
                <p:cNvPr id="448" name="Freihand 447">
                  <a:extLst>
                    <a:ext uri="{FF2B5EF4-FFF2-40B4-BE49-F238E27FC236}">
                      <a16:creationId xmlns:a16="http://schemas.microsoft.com/office/drawing/2014/main" id="{A516EA29-3201-469F-A488-85A137F7369F}"/>
                    </a:ext>
                  </a:extLst>
                </p:cNvPr>
                <p:cNvPicPr/>
                <p:nvPr/>
              </p:nvPicPr>
              <p:blipFill>
                <a:blip r:embed="rId714"/>
                <a:stretch>
                  <a:fillRect/>
                </a:stretch>
              </p:blipFill>
              <p:spPr>
                <a:xfrm>
                  <a:off x="1795173" y="4237627"/>
                  <a:ext cx="196560" cy="108000"/>
                </a:xfrm>
                <a:prstGeom prst="rect">
                  <a:avLst/>
                </a:prstGeom>
              </p:spPr>
            </p:pic>
          </mc:Fallback>
        </mc:AlternateContent>
        <mc:AlternateContent xmlns:mc="http://schemas.openxmlformats.org/markup-compatibility/2006" xmlns:p14="http://schemas.microsoft.com/office/powerpoint/2010/main">
          <mc:Choice Requires="p14">
            <p:contentPart p14:bwMode="auto" r:id="rId715">
              <p14:nvContentPartPr>
                <p14:cNvPr id="450" name="Freihand 449">
                  <a:extLst>
                    <a:ext uri="{FF2B5EF4-FFF2-40B4-BE49-F238E27FC236}">
                      <a16:creationId xmlns:a16="http://schemas.microsoft.com/office/drawing/2014/main" id="{95DCEA69-0A28-48FD-B413-D581158E534E}"/>
                    </a:ext>
                  </a:extLst>
                </p14:cNvPr>
                <p14:cNvContentPartPr/>
                <p14:nvPr/>
              </p14:nvContentPartPr>
              <p14:xfrm>
                <a:off x="1791573" y="4237627"/>
                <a:ext cx="177480" cy="24840"/>
              </p14:xfrm>
            </p:contentPart>
          </mc:Choice>
          <mc:Fallback xmlns="">
            <p:pic>
              <p:nvPicPr>
                <p:cNvPr id="450" name="Freihand 449">
                  <a:extLst>
                    <a:ext uri="{FF2B5EF4-FFF2-40B4-BE49-F238E27FC236}">
                      <a16:creationId xmlns:a16="http://schemas.microsoft.com/office/drawing/2014/main" id="{95DCEA69-0A28-48FD-B413-D581158E534E}"/>
                    </a:ext>
                  </a:extLst>
                </p:cNvPr>
                <p:cNvPicPr/>
                <p:nvPr/>
              </p:nvPicPr>
              <p:blipFill>
                <a:blip r:embed="rId716"/>
                <a:stretch>
                  <a:fillRect/>
                </a:stretch>
              </p:blipFill>
              <p:spPr>
                <a:xfrm>
                  <a:off x="1787253" y="4233307"/>
                  <a:ext cx="186120" cy="33480"/>
                </a:xfrm>
                <a:prstGeom prst="rect">
                  <a:avLst/>
                </a:prstGeom>
              </p:spPr>
            </p:pic>
          </mc:Fallback>
        </mc:AlternateContent>
        <mc:AlternateContent xmlns:mc="http://schemas.openxmlformats.org/markup-compatibility/2006" xmlns:p14="http://schemas.microsoft.com/office/powerpoint/2010/main">
          <mc:Choice Requires="p14">
            <p:contentPart p14:bwMode="auto" r:id="rId717">
              <p14:nvContentPartPr>
                <p14:cNvPr id="451" name="Freihand 450">
                  <a:extLst>
                    <a:ext uri="{FF2B5EF4-FFF2-40B4-BE49-F238E27FC236}">
                      <a16:creationId xmlns:a16="http://schemas.microsoft.com/office/drawing/2014/main" id="{FA42AF95-46BF-4A91-B612-EE483D77FD53}"/>
                    </a:ext>
                  </a:extLst>
                </p14:cNvPr>
                <p14:cNvContentPartPr/>
                <p14:nvPr/>
              </p14:nvContentPartPr>
              <p14:xfrm>
                <a:off x="1773573" y="4297387"/>
                <a:ext cx="232200" cy="29520"/>
              </p14:xfrm>
            </p:contentPart>
          </mc:Choice>
          <mc:Fallback xmlns="">
            <p:pic>
              <p:nvPicPr>
                <p:cNvPr id="451" name="Freihand 450">
                  <a:extLst>
                    <a:ext uri="{FF2B5EF4-FFF2-40B4-BE49-F238E27FC236}">
                      <a16:creationId xmlns:a16="http://schemas.microsoft.com/office/drawing/2014/main" id="{FA42AF95-46BF-4A91-B612-EE483D77FD53}"/>
                    </a:ext>
                  </a:extLst>
                </p:cNvPr>
                <p:cNvPicPr/>
                <p:nvPr/>
              </p:nvPicPr>
              <p:blipFill>
                <a:blip r:embed="rId718"/>
                <a:stretch>
                  <a:fillRect/>
                </a:stretch>
              </p:blipFill>
              <p:spPr>
                <a:xfrm>
                  <a:off x="1769253" y="4293067"/>
                  <a:ext cx="240840" cy="38160"/>
                </a:xfrm>
                <a:prstGeom prst="rect">
                  <a:avLst/>
                </a:prstGeom>
              </p:spPr>
            </p:pic>
          </mc:Fallback>
        </mc:AlternateContent>
        <mc:AlternateContent xmlns:mc="http://schemas.openxmlformats.org/markup-compatibility/2006" xmlns:p14="http://schemas.microsoft.com/office/powerpoint/2010/main">
          <mc:Choice Requires="p14">
            <p:contentPart p14:bwMode="auto" r:id="rId719">
              <p14:nvContentPartPr>
                <p14:cNvPr id="452" name="Freihand 451">
                  <a:extLst>
                    <a:ext uri="{FF2B5EF4-FFF2-40B4-BE49-F238E27FC236}">
                      <a16:creationId xmlns:a16="http://schemas.microsoft.com/office/drawing/2014/main" id="{D01F8AB3-9F34-4DA2-9D49-19F98D9FCAFC}"/>
                    </a:ext>
                  </a:extLst>
                </p14:cNvPr>
                <p14:cNvContentPartPr/>
                <p14:nvPr/>
              </p14:nvContentPartPr>
              <p14:xfrm>
                <a:off x="2146893" y="3984907"/>
                <a:ext cx="307440" cy="195840"/>
              </p14:xfrm>
            </p:contentPart>
          </mc:Choice>
          <mc:Fallback xmlns="">
            <p:pic>
              <p:nvPicPr>
                <p:cNvPr id="452" name="Freihand 451">
                  <a:extLst>
                    <a:ext uri="{FF2B5EF4-FFF2-40B4-BE49-F238E27FC236}">
                      <a16:creationId xmlns:a16="http://schemas.microsoft.com/office/drawing/2014/main" id="{D01F8AB3-9F34-4DA2-9D49-19F98D9FCAFC}"/>
                    </a:ext>
                  </a:extLst>
                </p:cNvPr>
                <p:cNvPicPr/>
                <p:nvPr/>
              </p:nvPicPr>
              <p:blipFill>
                <a:blip r:embed="rId720"/>
                <a:stretch>
                  <a:fillRect/>
                </a:stretch>
              </p:blipFill>
              <p:spPr>
                <a:xfrm>
                  <a:off x="2142573" y="3980587"/>
                  <a:ext cx="316080" cy="204480"/>
                </a:xfrm>
                <a:prstGeom prst="rect">
                  <a:avLst/>
                </a:prstGeom>
              </p:spPr>
            </p:pic>
          </mc:Fallback>
        </mc:AlternateContent>
        <mc:AlternateContent xmlns:mc="http://schemas.openxmlformats.org/markup-compatibility/2006" xmlns:p14="http://schemas.microsoft.com/office/powerpoint/2010/main">
          <mc:Choice Requires="p14">
            <p:contentPart p14:bwMode="auto" r:id="rId721">
              <p14:nvContentPartPr>
                <p14:cNvPr id="453" name="Freihand 452">
                  <a:extLst>
                    <a:ext uri="{FF2B5EF4-FFF2-40B4-BE49-F238E27FC236}">
                      <a16:creationId xmlns:a16="http://schemas.microsoft.com/office/drawing/2014/main" id="{AE56AD0D-3E92-41FA-AB40-A7369C8DCA8E}"/>
                    </a:ext>
                  </a:extLst>
                </p14:cNvPr>
                <p14:cNvContentPartPr/>
                <p14:nvPr/>
              </p14:nvContentPartPr>
              <p14:xfrm>
                <a:off x="2085693" y="4195147"/>
                <a:ext cx="569880" cy="40680"/>
              </p14:xfrm>
            </p:contentPart>
          </mc:Choice>
          <mc:Fallback xmlns="">
            <p:pic>
              <p:nvPicPr>
                <p:cNvPr id="453" name="Freihand 452">
                  <a:extLst>
                    <a:ext uri="{FF2B5EF4-FFF2-40B4-BE49-F238E27FC236}">
                      <a16:creationId xmlns:a16="http://schemas.microsoft.com/office/drawing/2014/main" id="{AE56AD0D-3E92-41FA-AB40-A7369C8DCA8E}"/>
                    </a:ext>
                  </a:extLst>
                </p:cNvPr>
                <p:cNvPicPr/>
                <p:nvPr/>
              </p:nvPicPr>
              <p:blipFill>
                <a:blip r:embed="rId722"/>
                <a:stretch>
                  <a:fillRect/>
                </a:stretch>
              </p:blipFill>
              <p:spPr>
                <a:xfrm>
                  <a:off x="2081373" y="4190827"/>
                  <a:ext cx="578520" cy="49320"/>
                </a:xfrm>
                <a:prstGeom prst="rect">
                  <a:avLst/>
                </a:prstGeom>
              </p:spPr>
            </p:pic>
          </mc:Fallback>
        </mc:AlternateContent>
        <mc:AlternateContent xmlns:mc="http://schemas.openxmlformats.org/markup-compatibility/2006" xmlns:p14="http://schemas.microsoft.com/office/powerpoint/2010/main">
          <mc:Choice Requires="p14">
            <p:contentPart p14:bwMode="auto" r:id="rId723">
              <p14:nvContentPartPr>
                <p14:cNvPr id="454" name="Freihand 453">
                  <a:extLst>
                    <a:ext uri="{FF2B5EF4-FFF2-40B4-BE49-F238E27FC236}">
                      <a16:creationId xmlns:a16="http://schemas.microsoft.com/office/drawing/2014/main" id="{FABC4C9A-2619-4A56-93E0-B0DDCE4B61BF}"/>
                    </a:ext>
                  </a:extLst>
                </p14:cNvPr>
                <p14:cNvContentPartPr/>
                <p14:nvPr/>
              </p14:nvContentPartPr>
              <p14:xfrm>
                <a:off x="1993893" y="4247707"/>
                <a:ext cx="608760" cy="309240"/>
              </p14:xfrm>
            </p:contentPart>
          </mc:Choice>
          <mc:Fallback xmlns="">
            <p:pic>
              <p:nvPicPr>
                <p:cNvPr id="454" name="Freihand 453">
                  <a:extLst>
                    <a:ext uri="{FF2B5EF4-FFF2-40B4-BE49-F238E27FC236}">
                      <a16:creationId xmlns:a16="http://schemas.microsoft.com/office/drawing/2014/main" id="{FABC4C9A-2619-4A56-93E0-B0DDCE4B61BF}"/>
                    </a:ext>
                  </a:extLst>
                </p:cNvPr>
                <p:cNvPicPr/>
                <p:nvPr/>
              </p:nvPicPr>
              <p:blipFill>
                <a:blip r:embed="rId724"/>
                <a:stretch>
                  <a:fillRect/>
                </a:stretch>
              </p:blipFill>
              <p:spPr>
                <a:xfrm>
                  <a:off x="1989573" y="4243387"/>
                  <a:ext cx="617400" cy="317880"/>
                </a:xfrm>
                <a:prstGeom prst="rect">
                  <a:avLst/>
                </a:prstGeom>
              </p:spPr>
            </p:pic>
          </mc:Fallback>
        </mc:AlternateContent>
        <mc:AlternateContent xmlns:mc="http://schemas.openxmlformats.org/markup-compatibility/2006" xmlns:p14="http://schemas.microsoft.com/office/powerpoint/2010/main">
          <mc:Choice Requires="p14">
            <p:contentPart p14:bwMode="auto" r:id="rId725">
              <p14:nvContentPartPr>
                <p14:cNvPr id="455" name="Freihand 454">
                  <a:extLst>
                    <a:ext uri="{FF2B5EF4-FFF2-40B4-BE49-F238E27FC236}">
                      <a16:creationId xmlns:a16="http://schemas.microsoft.com/office/drawing/2014/main" id="{F81D2969-112B-470B-9D9A-50AA3CA1DC79}"/>
                    </a:ext>
                  </a:extLst>
                </p14:cNvPr>
                <p14:cNvContentPartPr/>
                <p14:nvPr/>
              </p14:nvContentPartPr>
              <p14:xfrm>
                <a:off x="2133933" y="4365067"/>
                <a:ext cx="128880" cy="156600"/>
              </p14:xfrm>
            </p:contentPart>
          </mc:Choice>
          <mc:Fallback xmlns="">
            <p:pic>
              <p:nvPicPr>
                <p:cNvPr id="455" name="Freihand 454">
                  <a:extLst>
                    <a:ext uri="{FF2B5EF4-FFF2-40B4-BE49-F238E27FC236}">
                      <a16:creationId xmlns:a16="http://schemas.microsoft.com/office/drawing/2014/main" id="{F81D2969-112B-470B-9D9A-50AA3CA1DC79}"/>
                    </a:ext>
                  </a:extLst>
                </p:cNvPr>
                <p:cNvPicPr/>
                <p:nvPr/>
              </p:nvPicPr>
              <p:blipFill>
                <a:blip r:embed="rId726"/>
                <a:stretch>
                  <a:fillRect/>
                </a:stretch>
              </p:blipFill>
              <p:spPr>
                <a:xfrm>
                  <a:off x="2129613" y="4360747"/>
                  <a:ext cx="137520" cy="165240"/>
                </a:xfrm>
                <a:prstGeom prst="rect">
                  <a:avLst/>
                </a:prstGeom>
              </p:spPr>
            </p:pic>
          </mc:Fallback>
        </mc:AlternateContent>
        <mc:AlternateContent xmlns:mc="http://schemas.openxmlformats.org/markup-compatibility/2006" xmlns:p14="http://schemas.microsoft.com/office/powerpoint/2010/main">
          <mc:Choice Requires="p14">
            <p:contentPart p14:bwMode="auto" r:id="rId727">
              <p14:nvContentPartPr>
                <p14:cNvPr id="456" name="Freihand 455">
                  <a:extLst>
                    <a:ext uri="{FF2B5EF4-FFF2-40B4-BE49-F238E27FC236}">
                      <a16:creationId xmlns:a16="http://schemas.microsoft.com/office/drawing/2014/main" id="{4FCE52BF-A5BF-4376-8754-B717646B3D5D}"/>
                    </a:ext>
                  </a:extLst>
                </p14:cNvPr>
                <p14:cNvContentPartPr/>
                <p14:nvPr/>
              </p14:nvContentPartPr>
              <p14:xfrm>
                <a:off x="2293773" y="4402867"/>
                <a:ext cx="54720" cy="117360"/>
              </p14:xfrm>
            </p:contentPart>
          </mc:Choice>
          <mc:Fallback xmlns="">
            <p:pic>
              <p:nvPicPr>
                <p:cNvPr id="456" name="Freihand 455">
                  <a:extLst>
                    <a:ext uri="{FF2B5EF4-FFF2-40B4-BE49-F238E27FC236}">
                      <a16:creationId xmlns:a16="http://schemas.microsoft.com/office/drawing/2014/main" id="{4FCE52BF-A5BF-4376-8754-B717646B3D5D}"/>
                    </a:ext>
                  </a:extLst>
                </p:cNvPr>
                <p:cNvPicPr/>
                <p:nvPr/>
              </p:nvPicPr>
              <p:blipFill>
                <a:blip r:embed="rId728"/>
                <a:stretch>
                  <a:fillRect/>
                </a:stretch>
              </p:blipFill>
              <p:spPr>
                <a:xfrm>
                  <a:off x="2289453" y="4398547"/>
                  <a:ext cx="6336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729">
              <p14:nvContentPartPr>
                <p14:cNvPr id="457" name="Freihand 456">
                  <a:extLst>
                    <a:ext uri="{FF2B5EF4-FFF2-40B4-BE49-F238E27FC236}">
                      <a16:creationId xmlns:a16="http://schemas.microsoft.com/office/drawing/2014/main" id="{934CAA32-1AA6-4C3C-AC3F-F19B36E133BB}"/>
                    </a:ext>
                  </a:extLst>
                </p14:cNvPr>
                <p14:cNvContentPartPr/>
                <p14:nvPr/>
              </p14:nvContentPartPr>
              <p14:xfrm>
                <a:off x="2291613" y="4380187"/>
                <a:ext cx="138600" cy="161280"/>
              </p14:xfrm>
            </p:contentPart>
          </mc:Choice>
          <mc:Fallback xmlns="">
            <p:pic>
              <p:nvPicPr>
                <p:cNvPr id="457" name="Freihand 456">
                  <a:extLst>
                    <a:ext uri="{FF2B5EF4-FFF2-40B4-BE49-F238E27FC236}">
                      <a16:creationId xmlns:a16="http://schemas.microsoft.com/office/drawing/2014/main" id="{934CAA32-1AA6-4C3C-AC3F-F19B36E133BB}"/>
                    </a:ext>
                  </a:extLst>
                </p:cNvPr>
                <p:cNvPicPr/>
                <p:nvPr/>
              </p:nvPicPr>
              <p:blipFill>
                <a:blip r:embed="rId730"/>
                <a:stretch>
                  <a:fillRect/>
                </a:stretch>
              </p:blipFill>
              <p:spPr>
                <a:xfrm>
                  <a:off x="2287293" y="4375867"/>
                  <a:ext cx="147240" cy="169920"/>
                </a:xfrm>
                <a:prstGeom prst="rect">
                  <a:avLst/>
                </a:prstGeom>
              </p:spPr>
            </p:pic>
          </mc:Fallback>
        </mc:AlternateContent>
        <mc:AlternateContent xmlns:mc="http://schemas.openxmlformats.org/markup-compatibility/2006" xmlns:p14="http://schemas.microsoft.com/office/powerpoint/2010/main">
          <mc:Choice Requires="p14">
            <p:contentPart p14:bwMode="auto" r:id="rId731">
              <p14:nvContentPartPr>
                <p14:cNvPr id="459" name="Freihand 458">
                  <a:extLst>
                    <a:ext uri="{FF2B5EF4-FFF2-40B4-BE49-F238E27FC236}">
                      <a16:creationId xmlns:a16="http://schemas.microsoft.com/office/drawing/2014/main" id="{64D15483-2ABB-4395-ABE7-3D6F0E259038}"/>
                    </a:ext>
                  </a:extLst>
                </p14:cNvPr>
                <p14:cNvContentPartPr/>
                <p14:nvPr/>
              </p14:nvContentPartPr>
              <p14:xfrm>
                <a:off x="2391693" y="4359667"/>
                <a:ext cx="97560" cy="167040"/>
              </p14:xfrm>
            </p:contentPart>
          </mc:Choice>
          <mc:Fallback xmlns="">
            <p:pic>
              <p:nvPicPr>
                <p:cNvPr id="459" name="Freihand 458">
                  <a:extLst>
                    <a:ext uri="{FF2B5EF4-FFF2-40B4-BE49-F238E27FC236}">
                      <a16:creationId xmlns:a16="http://schemas.microsoft.com/office/drawing/2014/main" id="{64D15483-2ABB-4395-ABE7-3D6F0E259038}"/>
                    </a:ext>
                  </a:extLst>
                </p:cNvPr>
                <p:cNvPicPr/>
                <p:nvPr/>
              </p:nvPicPr>
              <p:blipFill>
                <a:blip r:embed="rId732"/>
                <a:stretch>
                  <a:fillRect/>
                </a:stretch>
              </p:blipFill>
              <p:spPr>
                <a:xfrm>
                  <a:off x="2387373" y="4355347"/>
                  <a:ext cx="106200" cy="175680"/>
                </a:xfrm>
                <a:prstGeom prst="rect">
                  <a:avLst/>
                </a:prstGeom>
              </p:spPr>
            </p:pic>
          </mc:Fallback>
        </mc:AlternateContent>
        <mc:AlternateContent xmlns:mc="http://schemas.openxmlformats.org/markup-compatibility/2006" xmlns:p14="http://schemas.microsoft.com/office/powerpoint/2010/main">
          <mc:Choice Requires="p14">
            <p:contentPart p14:bwMode="auto" r:id="rId733">
              <p14:nvContentPartPr>
                <p14:cNvPr id="460" name="Freihand 459">
                  <a:extLst>
                    <a:ext uri="{FF2B5EF4-FFF2-40B4-BE49-F238E27FC236}">
                      <a16:creationId xmlns:a16="http://schemas.microsoft.com/office/drawing/2014/main" id="{33CBEDE2-5BE0-442B-8DCA-8652E7341D90}"/>
                    </a:ext>
                  </a:extLst>
                </p14:cNvPr>
                <p14:cNvContentPartPr/>
                <p14:nvPr/>
              </p14:nvContentPartPr>
              <p14:xfrm>
                <a:off x="2469813" y="4332667"/>
                <a:ext cx="114120" cy="82080"/>
              </p14:xfrm>
            </p:contentPart>
          </mc:Choice>
          <mc:Fallback xmlns="">
            <p:pic>
              <p:nvPicPr>
                <p:cNvPr id="460" name="Freihand 459">
                  <a:extLst>
                    <a:ext uri="{FF2B5EF4-FFF2-40B4-BE49-F238E27FC236}">
                      <a16:creationId xmlns:a16="http://schemas.microsoft.com/office/drawing/2014/main" id="{33CBEDE2-5BE0-442B-8DCA-8652E7341D90}"/>
                    </a:ext>
                  </a:extLst>
                </p:cNvPr>
                <p:cNvPicPr/>
                <p:nvPr/>
              </p:nvPicPr>
              <p:blipFill>
                <a:blip r:embed="rId734"/>
                <a:stretch>
                  <a:fillRect/>
                </a:stretch>
              </p:blipFill>
              <p:spPr>
                <a:xfrm>
                  <a:off x="2465493" y="4328347"/>
                  <a:ext cx="122760" cy="90720"/>
                </a:xfrm>
                <a:prstGeom prst="rect">
                  <a:avLst/>
                </a:prstGeom>
              </p:spPr>
            </p:pic>
          </mc:Fallback>
        </mc:AlternateContent>
        <mc:AlternateContent xmlns:mc="http://schemas.openxmlformats.org/markup-compatibility/2006" xmlns:p14="http://schemas.microsoft.com/office/powerpoint/2010/main">
          <mc:Choice Requires="p14">
            <p:contentPart p14:bwMode="auto" r:id="rId735">
              <p14:nvContentPartPr>
                <p14:cNvPr id="462" name="Freihand 461">
                  <a:extLst>
                    <a:ext uri="{FF2B5EF4-FFF2-40B4-BE49-F238E27FC236}">
                      <a16:creationId xmlns:a16="http://schemas.microsoft.com/office/drawing/2014/main" id="{3C5CA173-1E2D-423D-8D6E-3CB50DB60B5B}"/>
                    </a:ext>
                  </a:extLst>
                </p14:cNvPr>
                <p14:cNvContentPartPr/>
                <p14:nvPr/>
              </p14:nvContentPartPr>
              <p14:xfrm>
                <a:off x="2761413" y="4166347"/>
                <a:ext cx="258120" cy="182160"/>
              </p14:xfrm>
            </p:contentPart>
          </mc:Choice>
          <mc:Fallback xmlns="">
            <p:pic>
              <p:nvPicPr>
                <p:cNvPr id="462" name="Freihand 461">
                  <a:extLst>
                    <a:ext uri="{FF2B5EF4-FFF2-40B4-BE49-F238E27FC236}">
                      <a16:creationId xmlns:a16="http://schemas.microsoft.com/office/drawing/2014/main" id="{3C5CA173-1E2D-423D-8D6E-3CB50DB60B5B}"/>
                    </a:ext>
                  </a:extLst>
                </p:cNvPr>
                <p:cNvPicPr/>
                <p:nvPr/>
              </p:nvPicPr>
              <p:blipFill>
                <a:blip r:embed="rId736"/>
                <a:stretch>
                  <a:fillRect/>
                </a:stretch>
              </p:blipFill>
              <p:spPr>
                <a:xfrm>
                  <a:off x="2757093" y="4162027"/>
                  <a:ext cx="266760" cy="190800"/>
                </a:xfrm>
                <a:prstGeom prst="rect">
                  <a:avLst/>
                </a:prstGeom>
              </p:spPr>
            </p:pic>
          </mc:Fallback>
        </mc:AlternateContent>
        <mc:AlternateContent xmlns:mc="http://schemas.openxmlformats.org/markup-compatibility/2006" xmlns:p14="http://schemas.microsoft.com/office/powerpoint/2010/main">
          <mc:Choice Requires="p14">
            <p:contentPart p14:bwMode="auto" r:id="rId737">
              <p14:nvContentPartPr>
                <p14:cNvPr id="464" name="Freihand 463">
                  <a:extLst>
                    <a:ext uri="{FF2B5EF4-FFF2-40B4-BE49-F238E27FC236}">
                      <a16:creationId xmlns:a16="http://schemas.microsoft.com/office/drawing/2014/main" id="{3E8C863F-B05A-4206-BE75-79D1697A074D}"/>
                    </a:ext>
                  </a:extLst>
                </p14:cNvPr>
                <p14:cNvContentPartPr/>
                <p14:nvPr/>
              </p14:nvContentPartPr>
              <p14:xfrm>
                <a:off x="3087213" y="3999307"/>
                <a:ext cx="133920" cy="101880"/>
              </p14:xfrm>
            </p:contentPart>
          </mc:Choice>
          <mc:Fallback xmlns="">
            <p:pic>
              <p:nvPicPr>
                <p:cNvPr id="464" name="Freihand 463">
                  <a:extLst>
                    <a:ext uri="{FF2B5EF4-FFF2-40B4-BE49-F238E27FC236}">
                      <a16:creationId xmlns:a16="http://schemas.microsoft.com/office/drawing/2014/main" id="{3E8C863F-B05A-4206-BE75-79D1697A074D}"/>
                    </a:ext>
                  </a:extLst>
                </p:cNvPr>
                <p:cNvPicPr/>
                <p:nvPr/>
              </p:nvPicPr>
              <p:blipFill>
                <a:blip r:embed="rId738"/>
                <a:stretch>
                  <a:fillRect/>
                </a:stretch>
              </p:blipFill>
              <p:spPr>
                <a:xfrm>
                  <a:off x="3082893" y="3994987"/>
                  <a:ext cx="142560" cy="110520"/>
                </a:xfrm>
                <a:prstGeom prst="rect">
                  <a:avLst/>
                </a:prstGeom>
              </p:spPr>
            </p:pic>
          </mc:Fallback>
        </mc:AlternateContent>
        <mc:AlternateContent xmlns:mc="http://schemas.openxmlformats.org/markup-compatibility/2006" xmlns:p14="http://schemas.microsoft.com/office/powerpoint/2010/main">
          <mc:Choice Requires="p14">
            <p:contentPart p14:bwMode="auto" r:id="rId739">
              <p14:nvContentPartPr>
                <p14:cNvPr id="465" name="Freihand 464">
                  <a:extLst>
                    <a:ext uri="{FF2B5EF4-FFF2-40B4-BE49-F238E27FC236}">
                      <a16:creationId xmlns:a16="http://schemas.microsoft.com/office/drawing/2014/main" id="{AFA32FAD-FC96-4240-B5AF-B4FC0B7F4C6A}"/>
                    </a:ext>
                  </a:extLst>
                </p14:cNvPr>
                <p14:cNvContentPartPr/>
                <p14:nvPr/>
              </p14:nvContentPartPr>
              <p14:xfrm>
                <a:off x="3118533" y="3997147"/>
                <a:ext cx="105480" cy="79920"/>
              </p14:xfrm>
            </p:contentPart>
          </mc:Choice>
          <mc:Fallback xmlns="">
            <p:pic>
              <p:nvPicPr>
                <p:cNvPr id="465" name="Freihand 464">
                  <a:extLst>
                    <a:ext uri="{FF2B5EF4-FFF2-40B4-BE49-F238E27FC236}">
                      <a16:creationId xmlns:a16="http://schemas.microsoft.com/office/drawing/2014/main" id="{AFA32FAD-FC96-4240-B5AF-B4FC0B7F4C6A}"/>
                    </a:ext>
                  </a:extLst>
                </p:cNvPr>
                <p:cNvPicPr/>
                <p:nvPr/>
              </p:nvPicPr>
              <p:blipFill>
                <a:blip r:embed="rId740"/>
                <a:stretch>
                  <a:fillRect/>
                </a:stretch>
              </p:blipFill>
              <p:spPr>
                <a:xfrm>
                  <a:off x="3114213" y="3992827"/>
                  <a:ext cx="114120" cy="88560"/>
                </a:xfrm>
                <a:prstGeom prst="rect">
                  <a:avLst/>
                </a:prstGeom>
              </p:spPr>
            </p:pic>
          </mc:Fallback>
        </mc:AlternateContent>
        <mc:AlternateContent xmlns:mc="http://schemas.openxmlformats.org/markup-compatibility/2006" xmlns:p14="http://schemas.microsoft.com/office/powerpoint/2010/main">
          <mc:Choice Requires="p14">
            <p:contentPart p14:bwMode="auto" r:id="rId741">
              <p14:nvContentPartPr>
                <p14:cNvPr id="466" name="Freihand 465">
                  <a:extLst>
                    <a:ext uri="{FF2B5EF4-FFF2-40B4-BE49-F238E27FC236}">
                      <a16:creationId xmlns:a16="http://schemas.microsoft.com/office/drawing/2014/main" id="{F4346336-321B-49AE-B926-EDDF502F0B71}"/>
                    </a:ext>
                  </a:extLst>
                </p14:cNvPr>
                <p14:cNvContentPartPr/>
                <p14:nvPr/>
              </p14:nvContentPartPr>
              <p14:xfrm>
                <a:off x="3310773" y="4028467"/>
                <a:ext cx="60840" cy="18360"/>
              </p14:xfrm>
            </p:contentPart>
          </mc:Choice>
          <mc:Fallback xmlns="">
            <p:pic>
              <p:nvPicPr>
                <p:cNvPr id="466" name="Freihand 465">
                  <a:extLst>
                    <a:ext uri="{FF2B5EF4-FFF2-40B4-BE49-F238E27FC236}">
                      <a16:creationId xmlns:a16="http://schemas.microsoft.com/office/drawing/2014/main" id="{F4346336-321B-49AE-B926-EDDF502F0B71}"/>
                    </a:ext>
                  </a:extLst>
                </p:cNvPr>
                <p:cNvPicPr/>
                <p:nvPr/>
              </p:nvPicPr>
              <p:blipFill>
                <a:blip r:embed="rId742"/>
                <a:stretch>
                  <a:fillRect/>
                </a:stretch>
              </p:blipFill>
              <p:spPr>
                <a:xfrm>
                  <a:off x="3306453" y="4024147"/>
                  <a:ext cx="69480" cy="27000"/>
                </a:xfrm>
                <a:prstGeom prst="rect">
                  <a:avLst/>
                </a:prstGeom>
              </p:spPr>
            </p:pic>
          </mc:Fallback>
        </mc:AlternateContent>
        <mc:AlternateContent xmlns:mc="http://schemas.openxmlformats.org/markup-compatibility/2006" xmlns:p14="http://schemas.microsoft.com/office/powerpoint/2010/main">
          <mc:Choice Requires="p14">
            <p:contentPart p14:bwMode="auto" r:id="rId743">
              <p14:nvContentPartPr>
                <p14:cNvPr id="467" name="Freihand 466">
                  <a:extLst>
                    <a:ext uri="{FF2B5EF4-FFF2-40B4-BE49-F238E27FC236}">
                      <a16:creationId xmlns:a16="http://schemas.microsoft.com/office/drawing/2014/main" id="{F613E31E-B834-4761-A36E-790C3E7A2374}"/>
                    </a:ext>
                  </a:extLst>
                </p14:cNvPr>
                <p14:cNvContentPartPr/>
                <p14:nvPr/>
              </p14:nvContentPartPr>
              <p14:xfrm>
                <a:off x="3356853" y="3997507"/>
                <a:ext cx="176400" cy="117000"/>
              </p14:xfrm>
            </p:contentPart>
          </mc:Choice>
          <mc:Fallback xmlns="">
            <p:pic>
              <p:nvPicPr>
                <p:cNvPr id="467" name="Freihand 466">
                  <a:extLst>
                    <a:ext uri="{FF2B5EF4-FFF2-40B4-BE49-F238E27FC236}">
                      <a16:creationId xmlns:a16="http://schemas.microsoft.com/office/drawing/2014/main" id="{F613E31E-B834-4761-A36E-790C3E7A2374}"/>
                    </a:ext>
                  </a:extLst>
                </p:cNvPr>
                <p:cNvPicPr/>
                <p:nvPr/>
              </p:nvPicPr>
              <p:blipFill>
                <a:blip r:embed="rId744"/>
                <a:stretch>
                  <a:fillRect/>
                </a:stretch>
              </p:blipFill>
              <p:spPr>
                <a:xfrm>
                  <a:off x="3352533" y="3993187"/>
                  <a:ext cx="185040" cy="125640"/>
                </a:xfrm>
                <a:prstGeom prst="rect">
                  <a:avLst/>
                </a:prstGeom>
              </p:spPr>
            </p:pic>
          </mc:Fallback>
        </mc:AlternateContent>
        <mc:AlternateContent xmlns:mc="http://schemas.openxmlformats.org/markup-compatibility/2006" xmlns:p14="http://schemas.microsoft.com/office/powerpoint/2010/main">
          <mc:Choice Requires="p14">
            <p:contentPart p14:bwMode="auto" r:id="rId745">
              <p14:nvContentPartPr>
                <p14:cNvPr id="468" name="Freihand 467">
                  <a:extLst>
                    <a:ext uri="{FF2B5EF4-FFF2-40B4-BE49-F238E27FC236}">
                      <a16:creationId xmlns:a16="http://schemas.microsoft.com/office/drawing/2014/main" id="{84A6EDD5-303D-4AA8-AE9E-9FC1F1BAE2F6}"/>
                    </a:ext>
                  </a:extLst>
                </p14:cNvPr>
                <p14:cNvContentPartPr/>
                <p14:nvPr/>
              </p14:nvContentPartPr>
              <p14:xfrm>
                <a:off x="3068853" y="4115947"/>
                <a:ext cx="493200" cy="19440"/>
              </p14:xfrm>
            </p:contentPart>
          </mc:Choice>
          <mc:Fallback xmlns="">
            <p:pic>
              <p:nvPicPr>
                <p:cNvPr id="468" name="Freihand 467">
                  <a:extLst>
                    <a:ext uri="{FF2B5EF4-FFF2-40B4-BE49-F238E27FC236}">
                      <a16:creationId xmlns:a16="http://schemas.microsoft.com/office/drawing/2014/main" id="{84A6EDD5-303D-4AA8-AE9E-9FC1F1BAE2F6}"/>
                    </a:ext>
                  </a:extLst>
                </p:cNvPr>
                <p:cNvPicPr/>
                <p:nvPr/>
              </p:nvPicPr>
              <p:blipFill>
                <a:blip r:embed="rId746"/>
                <a:stretch>
                  <a:fillRect/>
                </a:stretch>
              </p:blipFill>
              <p:spPr>
                <a:xfrm>
                  <a:off x="3064533" y="4111627"/>
                  <a:ext cx="501840" cy="28080"/>
                </a:xfrm>
                <a:prstGeom prst="rect">
                  <a:avLst/>
                </a:prstGeom>
              </p:spPr>
            </p:pic>
          </mc:Fallback>
        </mc:AlternateContent>
        <mc:AlternateContent xmlns:mc="http://schemas.openxmlformats.org/markup-compatibility/2006" xmlns:p14="http://schemas.microsoft.com/office/powerpoint/2010/main">
          <mc:Choice Requires="p14">
            <p:contentPart p14:bwMode="auto" r:id="rId747">
              <p14:nvContentPartPr>
                <p14:cNvPr id="469" name="Freihand 468">
                  <a:extLst>
                    <a:ext uri="{FF2B5EF4-FFF2-40B4-BE49-F238E27FC236}">
                      <a16:creationId xmlns:a16="http://schemas.microsoft.com/office/drawing/2014/main" id="{E9A37915-FE46-4731-B49F-CE5D9659C594}"/>
                    </a:ext>
                  </a:extLst>
                </p14:cNvPr>
                <p14:cNvContentPartPr/>
                <p14:nvPr/>
              </p14:nvContentPartPr>
              <p14:xfrm>
                <a:off x="3207093" y="4141867"/>
                <a:ext cx="136800" cy="104760"/>
              </p14:xfrm>
            </p:contentPart>
          </mc:Choice>
          <mc:Fallback xmlns="">
            <p:pic>
              <p:nvPicPr>
                <p:cNvPr id="469" name="Freihand 468">
                  <a:extLst>
                    <a:ext uri="{FF2B5EF4-FFF2-40B4-BE49-F238E27FC236}">
                      <a16:creationId xmlns:a16="http://schemas.microsoft.com/office/drawing/2014/main" id="{E9A37915-FE46-4731-B49F-CE5D9659C594}"/>
                    </a:ext>
                  </a:extLst>
                </p:cNvPr>
                <p:cNvPicPr/>
                <p:nvPr/>
              </p:nvPicPr>
              <p:blipFill>
                <a:blip r:embed="rId748"/>
                <a:stretch>
                  <a:fillRect/>
                </a:stretch>
              </p:blipFill>
              <p:spPr>
                <a:xfrm>
                  <a:off x="3202773" y="4137547"/>
                  <a:ext cx="145440" cy="113400"/>
                </a:xfrm>
                <a:prstGeom prst="rect">
                  <a:avLst/>
                </a:prstGeom>
              </p:spPr>
            </p:pic>
          </mc:Fallback>
        </mc:AlternateContent>
        <mc:AlternateContent xmlns:mc="http://schemas.openxmlformats.org/markup-compatibility/2006" xmlns:p14="http://schemas.microsoft.com/office/powerpoint/2010/main">
          <mc:Choice Requires="p14">
            <p:contentPart p14:bwMode="auto" r:id="rId749">
              <p14:nvContentPartPr>
                <p14:cNvPr id="470" name="Freihand 469">
                  <a:extLst>
                    <a:ext uri="{FF2B5EF4-FFF2-40B4-BE49-F238E27FC236}">
                      <a16:creationId xmlns:a16="http://schemas.microsoft.com/office/drawing/2014/main" id="{B8D6C58F-DD57-4FEE-86E4-EE3072C9EA4B}"/>
                    </a:ext>
                  </a:extLst>
                </p14:cNvPr>
                <p14:cNvContentPartPr/>
                <p14:nvPr/>
              </p14:nvContentPartPr>
              <p14:xfrm>
                <a:off x="3434253" y="3974827"/>
                <a:ext cx="209520" cy="297360"/>
              </p14:xfrm>
            </p:contentPart>
          </mc:Choice>
          <mc:Fallback xmlns="">
            <p:pic>
              <p:nvPicPr>
                <p:cNvPr id="470" name="Freihand 469">
                  <a:extLst>
                    <a:ext uri="{FF2B5EF4-FFF2-40B4-BE49-F238E27FC236}">
                      <a16:creationId xmlns:a16="http://schemas.microsoft.com/office/drawing/2014/main" id="{B8D6C58F-DD57-4FEE-86E4-EE3072C9EA4B}"/>
                    </a:ext>
                  </a:extLst>
                </p:cNvPr>
                <p:cNvPicPr/>
                <p:nvPr/>
              </p:nvPicPr>
              <p:blipFill>
                <a:blip r:embed="rId750"/>
                <a:stretch>
                  <a:fillRect/>
                </a:stretch>
              </p:blipFill>
              <p:spPr>
                <a:xfrm>
                  <a:off x="3429933" y="3970507"/>
                  <a:ext cx="218160" cy="306000"/>
                </a:xfrm>
                <a:prstGeom prst="rect">
                  <a:avLst/>
                </a:prstGeom>
              </p:spPr>
            </p:pic>
          </mc:Fallback>
        </mc:AlternateContent>
        <mc:AlternateContent xmlns:mc="http://schemas.openxmlformats.org/markup-compatibility/2006" xmlns:p14="http://schemas.microsoft.com/office/powerpoint/2010/main">
          <mc:Choice Requires="p14">
            <p:contentPart p14:bwMode="auto" r:id="rId751">
              <p14:nvContentPartPr>
                <p14:cNvPr id="471" name="Freihand 470">
                  <a:extLst>
                    <a:ext uri="{FF2B5EF4-FFF2-40B4-BE49-F238E27FC236}">
                      <a16:creationId xmlns:a16="http://schemas.microsoft.com/office/drawing/2014/main" id="{152F9073-68C1-4286-988D-FEF54D535568}"/>
                    </a:ext>
                  </a:extLst>
                </p14:cNvPr>
                <p14:cNvContentPartPr/>
                <p14:nvPr/>
              </p14:nvContentPartPr>
              <p14:xfrm>
                <a:off x="2925933" y="3954307"/>
                <a:ext cx="320400" cy="294840"/>
              </p14:xfrm>
            </p:contentPart>
          </mc:Choice>
          <mc:Fallback xmlns="">
            <p:pic>
              <p:nvPicPr>
                <p:cNvPr id="471" name="Freihand 470">
                  <a:extLst>
                    <a:ext uri="{FF2B5EF4-FFF2-40B4-BE49-F238E27FC236}">
                      <a16:creationId xmlns:a16="http://schemas.microsoft.com/office/drawing/2014/main" id="{152F9073-68C1-4286-988D-FEF54D535568}"/>
                    </a:ext>
                  </a:extLst>
                </p:cNvPr>
                <p:cNvPicPr/>
                <p:nvPr/>
              </p:nvPicPr>
              <p:blipFill>
                <a:blip r:embed="rId752"/>
                <a:stretch>
                  <a:fillRect/>
                </a:stretch>
              </p:blipFill>
              <p:spPr>
                <a:xfrm>
                  <a:off x="2921613" y="3949987"/>
                  <a:ext cx="329040" cy="303480"/>
                </a:xfrm>
                <a:prstGeom prst="rect">
                  <a:avLst/>
                </a:prstGeom>
              </p:spPr>
            </p:pic>
          </mc:Fallback>
        </mc:AlternateContent>
        <mc:AlternateContent xmlns:mc="http://schemas.openxmlformats.org/markup-compatibility/2006" xmlns:p14="http://schemas.microsoft.com/office/powerpoint/2010/main">
          <mc:Choice Requires="p14">
            <p:contentPart p14:bwMode="auto" r:id="rId753">
              <p14:nvContentPartPr>
                <p14:cNvPr id="472" name="Freihand 471">
                  <a:extLst>
                    <a:ext uri="{FF2B5EF4-FFF2-40B4-BE49-F238E27FC236}">
                      <a16:creationId xmlns:a16="http://schemas.microsoft.com/office/drawing/2014/main" id="{21FC9712-1C20-43F7-814A-1DDE83E53E7D}"/>
                    </a:ext>
                  </a:extLst>
                </p14:cNvPr>
                <p14:cNvContentPartPr/>
                <p14:nvPr/>
              </p14:nvContentPartPr>
              <p14:xfrm>
                <a:off x="3562413" y="3827947"/>
                <a:ext cx="172800" cy="147240"/>
              </p14:xfrm>
            </p:contentPart>
          </mc:Choice>
          <mc:Fallback xmlns="">
            <p:pic>
              <p:nvPicPr>
                <p:cNvPr id="472" name="Freihand 471">
                  <a:extLst>
                    <a:ext uri="{FF2B5EF4-FFF2-40B4-BE49-F238E27FC236}">
                      <a16:creationId xmlns:a16="http://schemas.microsoft.com/office/drawing/2014/main" id="{21FC9712-1C20-43F7-814A-1DDE83E53E7D}"/>
                    </a:ext>
                  </a:extLst>
                </p:cNvPr>
                <p:cNvPicPr/>
                <p:nvPr/>
              </p:nvPicPr>
              <p:blipFill>
                <a:blip r:embed="rId754"/>
                <a:stretch>
                  <a:fillRect/>
                </a:stretch>
              </p:blipFill>
              <p:spPr>
                <a:xfrm>
                  <a:off x="3558093" y="3823627"/>
                  <a:ext cx="181440" cy="155880"/>
                </a:xfrm>
                <a:prstGeom prst="rect">
                  <a:avLst/>
                </a:prstGeom>
              </p:spPr>
            </p:pic>
          </mc:Fallback>
        </mc:AlternateContent>
        <mc:AlternateContent xmlns:mc="http://schemas.openxmlformats.org/markup-compatibility/2006" xmlns:p14="http://schemas.microsoft.com/office/powerpoint/2010/main">
          <mc:Choice Requires="p14">
            <p:contentPart p14:bwMode="auto" r:id="rId755">
              <p14:nvContentPartPr>
                <p14:cNvPr id="482" name="Freihand 481">
                  <a:extLst>
                    <a:ext uri="{FF2B5EF4-FFF2-40B4-BE49-F238E27FC236}">
                      <a16:creationId xmlns:a16="http://schemas.microsoft.com/office/drawing/2014/main" id="{F85266E9-0B70-4BBB-829C-FA236599707B}"/>
                    </a:ext>
                  </a:extLst>
                </p14:cNvPr>
                <p14:cNvContentPartPr/>
                <p14:nvPr/>
              </p14:nvContentPartPr>
              <p14:xfrm>
                <a:off x="5348373" y="4649467"/>
                <a:ext cx="3405240" cy="938880"/>
              </p14:xfrm>
            </p:contentPart>
          </mc:Choice>
          <mc:Fallback xmlns="">
            <p:pic>
              <p:nvPicPr>
                <p:cNvPr id="482" name="Freihand 481">
                  <a:extLst>
                    <a:ext uri="{FF2B5EF4-FFF2-40B4-BE49-F238E27FC236}">
                      <a16:creationId xmlns:a16="http://schemas.microsoft.com/office/drawing/2014/main" id="{F85266E9-0B70-4BBB-829C-FA236599707B}"/>
                    </a:ext>
                  </a:extLst>
                </p:cNvPr>
                <p:cNvPicPr/>
                <p:nvPr/>
              </p:nvPicPr>
              <p:blipFill>
                <a:blip r:embed="rId756"/>
                <a:stretch>
                  <a:fillRect/>
                </a:stretch>
              </p:blipFill>
              <p:spPr>
                <a:xfrm>
                  <a:off x="5344053" y="4645147"/>
                  <a:ext cx="3413880" cy="9475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757">
            <p14:nvContentPartPr>
              <p14:cNvPr id="484" name="Freihand 483">
                <a:extLst>
                  <a:ext uri="{FF2B5EF4-FFF2-40B4-BE49-F238E27FC236}">
                    <a16:creationId xmlns:a16="http://schemas.microsoft.com/office/drawing/2014/main" id="{815E1E2A-51B0-4BB5-A70C-ADCCD62FFAFE}"/>
                  </a:ext>
                </a:extLst>
              </p14:cNvPr>
              <p14:cNvContentPartPr/>
              <p14:nvPr/>
            </p14:nvContentPartPr>
            <p14:xfrm>
              <a:off x="1701213" y="504787"/>
              <a:ext cx="718560" cy="95400"/>
            </p14:xfrm>
          </p:contentPart>
        </mc:Choice>
        <mc:Fallback xmlns="">
          <p:pic>
            <p:nvPicPr>
              <p:cNvPr id="484" name="Freihand 483">
                <a:extLst>
                  <a:ext uri="{FF2B5EF4-FFF2-40B4-BE49-F238E27FC236}">
                    <a16:creationId xmlns:a16="http://schemas.microsoft.com/office/drawing/2014/main" id="{815E1E2A-51B0-4BB5-A70C-ADCCD62FFAFE}"/>
                  </a:ext>
                </a:extLst>
              </p:cNvPr>
              <p:cNvPicPr/>
              <p:nvPr/>
            </p:nvPicPr>
            <p:blipFill>
              <a:blip r:embed="rId758"/>
              <a:stretch>
                <a:fillRect/>
              </a:stretch>
            </p:blipFill>
            <p:spPr>
              <a:xfrm>
                <a:off x="1696893" y="500467"/>
                <a:ext cx="727200" cy="104040"/>
              </a:xfrm>
              <a:prstGeom prst="rect">
                <a:avLst/>
              </a:prstGeom>
            </p:spPr>
          </p:pic>
        </mc:Fallback>
      </mc:AlternateContent>
      <mc:AlternateContent xmlns:mc="http://schemas.openxmlformats.org/markup-compatibility/2006" xmlns:p14="http://schemas.microsoft.com/office/powerpoint/2010/main">
        <mc:Choice Requires="p14">
          <p:contentPart p14:bwMode="auto" r:id="rId759">
            <p14:nvContentPartPr>
              <p14:cNvPr id="485" name="Freihand 484">
                <a:extLst>
                  <a:ext uri="{FF2B5EF4-FFF2-40B4-BE49-F238E27FC236}">
                    <a16:creationId xmlns:a16="http://schemas.microsoft.com/office/drawing/2014/main" id="{F6F53A2E-7A07-4378-859C-6B2C40440509}"/>
                  </a:ext>
                </a:extLst>
              </p14:cNvPr>
              <p14:cNvContentPartPr/>
              <p14:nvPr/>
            </p14:nvContentPartPr>
            <p14:xfrm>
              <a:off x="2347413" y="25267"/>
              <a:ext cx="251280" cy="294840"/>
            </p14:xfrm>
          </p:contentPart>
        </mc:Choice>
        <mc:Fallback xmlns="">
          <p:pic>
            <p:nvPicPr>
              <p:cNvPr id="485" name="Freihand 484">
                <a:extLst>
                  <a:ext uri="{FF2B5EF4-FFF2-40B4-BE49-F238E27FC236}">
                    <a16:creationId xmlns:a16="http://schemas.microsoft.com/office/drawing/2014/main" id="{F6F53A2E-7A07-4378-859C-6B2C40440509}"/>
                  </a:ext>
                </a:extLst>
              </p:cNvPr>
              <p:cNvPicPr/>
              <p:nvPr/>
            </p:nvPicPr>
            <p:blipFill>
              <a:blip r:embed="rId760"/>
              <a:stretch>
                <a:fillRect/>
              </a:stretch>
            </p:blipFill>
            <p:spPr>
              <a:xfrm>
                <a:off x="2343093" y="20947"/>
                <a:ext cx="259920" cy="303480"/>
              </a:xfrm>
              <a:prstGeom prst="rect">
                <a:avLst/>
              </a:prstGeom>
            </p:spPr>
          </p:pic>
        </mc:Fallback>
      </mc:AlternateContent>
      <mc:AlternateContent xmlns:mc="http://schemas.openxmlformats.org/markup-compatibility/2006" xmlns:p14="http://schemas.microsoft.com/office/powerpoint/2010/main">
        <mc:Choice Requires="p14">
          <p:contentPart p14:bwMode="auto" r:id="rId761">
            <p14:nvContentPartPr>
              <p14:cNvPr id="486" name="Freihand 485">
                <a:extLst>
                  <a:ext uri="{FF2B5EF4-FFF2-40B4-BE49-F238E27FC236}">
                    <a16:creationId xmlns:a16="http://schemas.microsoft.com/office/drawing/2014/main" id="{792006E8-98A9-477F-80AD-394B2BD00732}"/>
                  </a:ext>
                </a:extLst>
              </p14:cNvPr>
              <p14:cNvContentPartPr/>
              <p14:nvPr/>
            </p14:nvContentPartPr>
            <p14:xfrm>
              <a:off x="2261373" y="264667"/>
              <a:ext cx="120240" cy="239040"/>
            </p14:xfrm>
          </p:contentPart>
        </mc:Choice>
        <mc:Fallback xmlns="">
          <p:pic>
            <p:nvPicPr>
              <p:cNvPr id="486" name="Freihand 485">
                <a:extLst>
                  <a:ext uri="{FF2B5EF4-FFF2-40B4-BE49-F238E27FC236}">
                    <a16:creationId xmlns:a16="http://schemas.microsoft.com/office/drawing/2014/main" id="{792006E8-98A9-477F-80AD-394B2BD00732}"/>
                  </a:ext>
                </a:extLst>
              </p:cNvPr>
              <p:cNvPicPr/>
              <p:nvPr/>
            </p:nvPicPr>
            <p:blipFill>
              <a:blip r:embed="rId762"/>
              <a:stretch>
                <a:fillRect/>
              </a:stretch>
            </p:blipFill>
            <p:spPr>
              <a:xfrm>
                <a:off x="2257053" y="260347"/>
                <a:ext cx="128880" cy="247680"/>
              </a:xfrm>
              <a:prstGeom prst="rect">
                <a:avLst/>
              </a:prstGeom>
            </p:spPr>
          </p:pic>
        </mc:Fallback>
      </mc:AlternateContent>
      <mc:AlternateContent xmlns:mc="http://schemas.openxmlformats.org/markup-compatibility/2006" xmlns:p14="http://schemas.microsoft.com/office/powerpoint/2010/main">
        <mc:Choice Requires="p14">
          <p:contentPart p14:bwMode="auto" r:id="rId763">
            <p14:nvContentPartPr>
              <p14:cNvPr id="487" name="Freihand 486">
                <a:extLst>
                  <a:ext uri="{FF2B5EF4-FFF2-40B4-BE49-F238E27FC236}">
                    <a16:creationId xmlns:a16="http://schemas.microsoft.com/office/drawing/2014/main" id="{770E9D17-0C38-40CE-B032-97A060622D0F}"/>
                  </a:ext>
                </a:extLst>
              </p14:cNvPr>
              <p14:cNvContentPartPr/>
              <p14:nvPr/>
            </p14:nvContentPartPr>
            <p14:xfrm>
              <a:off x="2207733" y="375547"/>
              <a:ext cx="203400" cy="210600"/>
            </p14:xfrm>
          </p:contentPart>
        </mc:Choice>
        <mc:Fallback xmlns="">
          <p:pic>
            <p:nvPicPr>
              <p:cNvPr id="487" name="Freihand 486">
                <a:extLst>
                  <a:ext uri="{FF2B5EF4-FFF2-40B4-BE49-F238E27FC236}">
                    <a16:creationId xmlns:a16="http://schemas.microsoft.com/office/drawing/2014/main" id="{770E9D17-0C38-40CE-B032-97A060622D0F}"/>
                  </a:ext>
                </a:extLst>
              </p:cNvPr>
              <p:cNvPicPr/>
              <p:nvPr/>
            </p:nvPicPr>
            <p:blipFill>
              <a:blip r:embed="rId764"/>
              <a:stretch>
                <a:fillRect/>
              </a:stretch>
            </p:blipFill>
            <p:spPr>
              <a:xfrm>
                <a:off x="2203413" y="371227"/>
                <a:ext cx="212040" cy="219240"/>
              </a:xfrm>
              <a:prstGeom prst="rect">
                <a:avLst/>
              </a:prstGeom>
            </p:spPr>
          </p:pic>
        </mc:Fallback>
      </mc:AlternateContent>
    </p:spTree>
    <p:extLst>
      <p:ext uri="{BB962C8B-B14F-4D97-AF65-F5344CB8AC3E}">
        <p14:creationId xmlns:p14="http://schemas.microsoft.com/office/powerpoint/2010/main" val="18382467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1667508" y="676741"/>
            <a:ext cx="8856984" cy="5976664"/>
          </a:xfrm>
          <a:prstGeom prst="rect">
            <a:avLst/>
          </a:prstGeom>
          <a:noFill/>
        </p:spPr>
        <p:txBody>
          <a:bodyPr wrap="square" rtlCol="0">
            <a:noAutofit/>
          </a:bodyPr>
          <a:lstStyle/>
          <a:p>
            <a:r>
              <a:rPr lang="de-DE" sz="2400" dirty="0"/>
              <a:t>The formal </a:t>
            </a:r>
            <a:r>
              <a:rPr lang="de-DE" sz="2400" dirty="0" err="1"/>
              <a:t>optimizing</a:t>
            </a:r>
            <a:r>
              <a:rPr lang="de-DE" sz="2400" dirty="0"/>
              <a:t> </a:t>
            </a:r>
            <a:r>
              <a:rPr lang="de-DE" sz="2400" dirty="0" err="1"/>
              <a:t>problem</a:t>
            </a:r>
            <a:endParaRPr lang="de-DE" sz="2400" dirty="0"/>
          </a:p>
          <a:p>
            <a:endParaRPr lang="de-DE" sz="2400" dirty="0"/>
          </a:p>
          <a:p>
            <a:endParaRPr lang="de-DE" sz="2400" dirty="0"/>
          </a:p>
          <a:p>
            <a:endParaRPr lang="de-DE" sz="2400" dirty="0"/>
          </a:p>
          <a:p>
            <a:endParaRPr lang="de-DE" sz="2400" dirty="0"/>
          </a:p>
          <a:p>
            <a:endParaRPr lang="de-DE" sz="2400" dirty="0"/>
          </a:p>
          <a:p>
            <a:endParaRPr lang="de-DE" sz="2400" dirty="0"/>
          </a:p>
        </p:txBody>
      </p:sp>
      <p:sp>
        <p:nvSpPr>
          <p:cNvPr id="3" name="Foliennummernplatzhalter 2"/>
          <p:cNvSpPr>
            <a:spLocks noGrp="1"/>
          </p:cNvSpPr>
          <p:nvPr>
            <p:ph type="sldNum" sz="quarter" idx="12"/>
          </p:nvPr>
        </p:nvSpPr>
        <p:spPr/>
        <p:txBody>
          <a:bodyPr/>
          <a:lstStyle/>
          <a:p>
            <a:fld id="{386CAE9C-98EE-4793-B6DD-11C28406210D}" type="slidenum">
              <a:rPr lang="de-DE" smtClean="0"/>
              <a:t>11</a:t>
            </a:fld>
            <a:endParaRPr lang="de-DE" dirty="0"/>
          </a:p>
        </p:txBody>
      </p:sp>
      <p:sp>
        <p:nvSpPr>
          <p:cNvPr id="4" name="Textfeld 3"/>
          <p:cNvSpPr txBox="1"/>
          <p:nvPr/>
        </p:nvSpPr>
        <p:spPr>
          <a:xfrm>
            <a:off x="1667508" y="41205"/>
            <a:ext cx="8856984" cy="648072"/>
          </a:xfrm>
          <a:prstGeom prst="rect">
            <a:avLst/>
          </a:prstGeom>
          <a:noFill/>
        </p:spPr>
        <p:txBody>
          <a:bodyPr wrap="square" rtlCol="0">
            <a:noAutofit/>
          </a:bodyPr>
          <a:lstStyle/>
          <a:p>
            <a:pPr algn="ctr"/>
            <a:r>
              <a:rPr lang="de-DE" sz="2600" dirty="0"/>
              <a:t>Least </a:t>
            </a:r>
            <a:r>
              <a:rPr lang="de-DE" sz="2600" dirty="0" err="1"/>
              <a:t>squared</a:t>
            </a:r>
            <a:r>
              <a:rPr lang="de-DE" sz="2600" dirty="0"/>
              <a:t> </a:t>
            </a:r>
            <a:r>
              <a:rPr lang="de-DE" sz="2600" dirty="0" err="1"/>
              <a:t>method</a:t>
            </a:r>
            <a:endParaRPr lang="de-DE" sz="2600" dirty="0"/>
          </a:p>
        </p:txBody>
      </p:sp>
      <p:pic>
        <p:nvPicPr>
          <p:cNvPr id="5" name="Grafik 4">
            <a:extLst>
              <a:ext uri="{FF2B5EF4-FFF2-40B4-BE49-F238E27FC236}">
                <a16:creationId xmlns:a16="http://schemas.microsoft.com/office/drawing/2014/main" id="{D9E49B95-2C3C-43EF-AEB3-6917CE590C74}"/>
              </a:ext>
            </a:extLst>
          </p:cNvPr>
          <p:cNvPicPr>
            <a:picLocks noChangeAspect="1"/>
          </p:cNvPicPr>
          <p:nvPr/>
        </p:nvPicPr>
        <p:blipFill>
          <a:blip r:embed="rId2"/>
          <a:stretch>
            <a:fillRect/>
          </a:stretch>
        </p:blipFill>
        <p:spPr>
          <a:xfrm>
            <a:off x="7558114" y="1383724"/>
            <a:ext cx="2426319" cy="1037164"/>
          </a:xfrm>
          <a:prstGeom prst="rect">
            <a:avLst/>
          </a:prstGeom>
        </p:spPr>
      </p:pic>
      <p:pic>
        <p:nvPicPr>
          <p:cNvPr id="6" name="Grafik 5">
            <a:extLst>
              <a:ext uri="{FF2B5EF4-FFF2-40B4-BE49-F238E27FC236}">
                <a16:creationId xmlns:a16="http://schemas.microsoft.com/office/drawing/2014/main" id="{5B57F78A-DA84-46C3-A02D-8D2461895590}"/>
              </a:ext>
            </a:extLst>
          </p:cNvPr>
          <p:cNvPicPr>
            <a:picLocks noChangeAspect="1"/>
          </p:cNvPicPr>
          <p:nvPr/>
        </p:nvPicPr>
        <p:blipFill>
          <a:blip r:embed="rId3"/>
          <a:stretch>
            <a:fillRect/>
          </a:stretch>
        </p:blipFill>
        <p:spPr>
          <a:xfrm>
            <a:off x="3510019" y="1665785"/>
            <a:ext cx="1073812" cy="473042"/>
          </a:xfrm>
          <a:prstGeom prst="rect">
            <a:avLst/>
          </a:prstGeom>
        </p:spPr>
      </p:pic>
      <p:pic>
        <p:nvPicPr>
          <p:cNvPr id="7" name="Grafik 6">
            <a:extLst>
              <a:ext uri="{FF2B5EF4-FFF2-40B4-BE49-F238E27FC236}">
                <a16:creationId xmlns:a16="http://schemas.microsoft.com/office/drawing/2014/main" id="{B342F583-BF94-443C-A17A-4418004102C6}"/>
              </a:ext>
            </a:extLst>
          </p:cNvPr>
          <p:cNvPicPr>
            <a:picLocks noChangeAspect="1"/>
          </p:cNvPicPr>
          <p:nvPr/>
        </p:nvPicPr>
        <p:blipFill>
          <a:blip r:embed="rId4"/>
          <a:stretch>
            <a:fillRect/>
          </a:stretch>
        </p:blipFill>
        <p:spPr>
          <a:xfrm>
            <a:off x="4583831" y="1772817"/>
            <a:ext cx="427292" cy="248609"/>
          </a:xfrm>
          <a:prstGeom prst="rect">
            <a:avLst/>
          </a:prstGeom>
        </p:spPr>
      </p:pic>
      <p:pic>
        <p:nvPicPr>
          <p:cNvPr id="9" name="Grafik 8">
            <a:extLst>
              <a:ext uri="{FF2B5EF4-FFF2-40B4-BE49-F238E27FC236}">
                <a16:creationId xmlns:a16="http://schemas.microsoft.com/office/drawing/2014/main" id="{F45C9475-5AAC-41F8-B592-92DEDEEB57B5}"/>
              </a:ext>
            </a:extLst>
          </p:cNvPr>
          <p:cNvPicPr>
            <a:picLocks noChangeAspect="1"/>
          </p:cNvPicPr>
          <p:nvPr/>
        </p:nvPicPr>
        <p:blipFill>
          <a:blip r:embed="rId5"/>
          <a:stretch>
            <a:fillRect/>
          </a:stretch>
        </p:blipFill>
        <p:spPr>
          <a:xfrm>
            <a:off x="4887209" y="1392075"/>
            <a:ext cx="2720962" cy="1021913"/>
          </a:xfrm>
          <a:prstGeom prst="rect">
            <a:avLst/>
          </a:prstGeom>
        </p:spPr>
      </p:pic>
      <p:pic>
        <p:nvPicPr>
          <p:cNvPr id="10" name="Grafik 9">
            <a:extLst>
              <a:ext uri="{FF2B5EF4-FFF2-40B4-BE49-F238E27FC236}">
                <a16:creationId xmlns:a16="http://schemas.microsoft.com/office/drawing/2014/main" id="{57F4671D-18ED-4626-9085-BE6F434B1D3C}"/>
              </a:ext>
            </a:extLst>
          </p:cNvPr>
          <p:cNvPicPr>
            <a:picLocks noChangeAspect="1"/>
          </p:cNvPicPr>
          <p:nvPr/>
        </p:nvPicPr>
        <p:blipFill>
          <a:blip r:embed="rId4"/>
          <a:stretch>
            <a:fillRect/>
          </a:stretch>
        </p:blipFill>
        <p:spPr>
          <a:xfrm>
            <a:off x="7468908" y="1772817"/>
            <a:ext cx="427292" cy="248609"/>
          </a:xfrm>
          <a:prstGeom prst="rect">
            <a:avLst/>
          </a:prstGeom>
        </p:spPr>
      </p:pic>
      <p:sp>
        <p:nvSpPr>
          <p:cNvPr id="8" name="Rechteck 7">
            <a:extLst>
              <a:ext uri="{FF2B5EF4-FFF2-40B4-BE49-F238E27FC236}">
                <a16:creationId xmlns:a16="http://schemas.microsoft.com/office/drawing/2014/main" id="{6AE68053-AF67-CBC0-D6FA-1A44E74EDC41}"/>
              </a:ext>
            </a:extLst>
          </p:cNvPr>
          <p:cNvSpPr/>
          <p:nvPr/>
        </p:nvSpPr>
        <p:spPr>
          <a:xfrm>
            <a:off x="867944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r>
              <a:rPr lang="de-DE" dirty="0"/>
              <a:t>c</a:t>
            </a:r>
          </a:p>
        </p:txBody>
      </p:sp>
      <mc:AlternateContent xmlns:mc="http://schemas.openxmlformats.org/markup-compatibility/2006" xmlns:p14="http://schemas.microsoft.com/office/powerpoint/2010/main">
        <mc:Choice Requires="p14">
          <p:contentPart p14:bwMode="auto" r:id="rId6">
            <p14:nvContentPartPr>
              <p14:cNvPr id="11" name="Freihand 10">
                <a:extLst>
                  <a:ext uri="{FF2B5EF4-FFF2-40B4-BE49-F238E27FC236}">
                    <a16:creationId xmlns:a16="http://schemas.microsoft.com/office/drawing/2014/main" id="{864C2D85-22D5-4A22-A079-B9422417E55B}"/>
                  </a:ext>
                </a:extLst>
              </p14:cNvPr>
              <p14:cNvContentPartPr/>
              <p14:nvPr/>
            </p14:nvContentPartPr>
            <p14:xfrm>
              <a:off x="5607933" y="1651387"/>
              <a:ext cx="40680" cy="47880"/>
            </p14:xfrm>
          </p:contentPart>
        </mc:Choice>
        <mc:Fallback xmlns="">
          <p:pic>
            <p:nvPicPr>
              <p:cNvPr id="11" name="Freihand 10">
                <a:extLst>
                  <a:ext uri="{FF2B5EF4-FFF2-40B4-BE49-F238E27FC236}">
                    <a16:creationId xmlns:a16="http://schemas.microsoft.com/office/drawing/2014/main" id="{864C2D85-22D5-4A22-A079-B9422417E55B}"/>
                  </a:ext>
                </a:extLst>
              </p:cNvPr>
              <p:cNvPicPr/>
              <p:nvPr/>
            </p:nvPicPr>
            <p:blipFill>
              <a:blip r:embed="rId7"/>
              <a:stretch>
                <a:fillRect/>
              </a:stretch>
            </p:blipFill>
            <p:spPr>
              <a:xfrm>
                <a:off x="5603613" y="1647067"/>
                <a:ext cx="49320" cy="5652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33" name="Freihand 32">
                <a:extLst>
                  <a:ext uri="{FF2B5EF4-FFF2-40B4-BE49-F238E27FC236}">
                    <a16:creationId xmlns:a16="http://schemas.microsoft.com/office/drawing/2014/main" id="{81116CBD-8C25-4720-941F-D2F0C49FA9EC}"/>
                  </a:ext>
                </a:extLst>
              </p14:cNvPr>
              <p14:cNvContentPartPr/>
              <p14:nvPr/>
            </p14:nvContentPartPr>
            <p14:xfrm>
              <a:off x="7659213" y="1259347"/>
              <a:ext cx="1252800" cy="1110960"/>
            </p14:xfrm>
          </p:contentPart>
        </mc:Choice>
        <mc:Fallback xmlns="">
          <p:pic>
            <p:nvPicPr>
              <p:cNvPr id="33" name="Freihand 32">
                <a:extLst>
                  <a:ext uri="{FF2B5EF4-FFF2-40B4-BE49-F238E27FC236}">
                    <a16:creationId xmlns:a16="http://schemas.microsoft.com/office/drawing/2014/main" id="{81116CBD-8C25-4720-941F-D2F0C49FA9EC}"/>
                  </a:ext>
                </a:extLst>
              </p:cNvPr>
              <p:cNvPicPr/>
              <p:nvPr/>
            </p:nvPicPr>
            <p:blipFill>
              <a:blip r:embed="rId9"/>
              <a:stretch>
                <a:fillRect/>
              </a:stretch>
            </p:blipFill>
            <p:spPr>
              <a:xfrm>
                <a:off x="7654893" y="1255027"/>
                <a:ext cx="1261440" cy="11196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38" name="Freihand 37">
                <a:extLst>
                  <a:ext uri="{FF2B5EF4-FFF2-40B4-BE49-F238E27FC236}">
                    <a16:creationId xmlns:a16="http://schemas.microsoft.com/office/drawing/2014/main" id="{E18806DB-240B-402C-856C-E24DE08C9C9E}"/>
                  </a:ext>
                </a:extLst>
              </p14:cNvPr>
              <p14:cNvContentPartPr/>
              <p14:nvPr/>
            </p14:nvContentPartPr>
            <p14:xfrm>
              <a:off x="4723773" y="1120027"/>
              <a:ext cx="2940840" cy="1318320"/>
            </p14:xfrm>
          </p:contentPart>
        </mc:Choice>
        <mc:Fallback xmlns="">
          <p:pic>
            <p:nvPicPr>
              <p:cNvPr id="38" name="Freihand 37">
                <a:extLst>
                  <a:ext uri="{FF2B5EF4-FFF2-40B4-BE49-F238E27FC236}">
                    <a16:creationId xmlns:a16="http://schemas.microsoft.com/office/drawing/2014/main" id="{E18806DB-240B-402C-856C-E24DE08C9C9E}"/>
                  </a:ext>
                </a:extLst>
              </p:cNvPr>
              <p:cNvPicPr/>
              <p:nvPr/>
            </p:nvPicPr>
            <p:blipFill>
              <a:blip r:embed="rId11"/>
              <a:stretch>
                <a:fillRect/>
              </a:stretch>
            </p:blipFill>
            <p:spPr>
              <a:xfrm>
                <a:off x="4719453" y="1115707"/>
                <a:ext cx="2949480" cy="132696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40" name="Freihand 39">
                <a:extLst>
                  <a:ext uri="{FF2B5EF4-FFF2-40B4-BE49-F238E27FC236}">
                    <a16:creationId xmlns:a16="http://schemas.microsoft.com/office/drawing/2014/main" id="{D1149D47-3D40-4B20-9C81-7663A6D7244D}"/>
                  </a:ext>
                </a:extLst>
              </p14:cNvPr>
              <p14:cNvContentPartPr/>
              <p14:nvPr/>
            </p14:nvContentPartPr>
            <p14:xfrm>
              <a:off x="7715733" y="1274827"/>
              <a:ext cx="1085400" cy="1302480"/>
            </p14:xfrm>
          </p:contentPart>
        </mc:Choice>
        <mc:Fallback xmlns="">
          <p:pic>
            <p:nvPicPr>
              <p:cNvPr id="40" name="Freihand 39">
                <a:extLst>
                  <a:ext uri="{FF2B5EF4-FFF2-40B4-BE49-F238E27FC236}">
                    <a16:creationId xmlns:a16="http://schemas.microsoft.com/office/drawing/2014/main" id="{D1149D47-3D40-4B20-9C81-7663A6D7244D}"/>
                  </a:ext>
                </a:extLst>
              </p:cNvPr>
              <p:cNvPicPr/>
              <p:nvPr/>
            </p:nvPicPr>
            <p:blipFill>
              <a:blip r:embed="rId13"/>
              <a:stretch>
                <a:fillRect/>
              </a:stretch>
            </p:blipFill>
            <p:spPr>
              <a:xfrm>
                <a:off x="7711413" y="1270507"/>
                <a:ext cx="1094040" cy="131112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71" name="Freihand 70">
                <a:extLst>
                  <a:ext uri="{FF2B5EF4-FFF2-40B4-BE49-F238E27FC236}">
                    <a16:creationId xmlns:a16="http://schemas.microsoft.com/office/drawing/2014/main" id="{E90FA952-32CF-47FA-A603-3915608741F4}"/>
                  </a:ext>
                </a:extLst>
              </p14:cNvPr>
              <p14:cNvContentPartPr/>
              <p14:nvPr/>
            </p14:nvContentPartPr>
            <p14:xfrm>
              <a:off x="7708173" y="1277707"/>
              <a:ext cx="1288080" cy="1018080"/>
            </p14:xfrm>
          </p:contentPart>
        </mc:Choice>
        <mc:Fallback xmlns="">
          <p:pic>
            <p:nvPicPr>
              <p:cNvPr id="71" name="Freihand 70">
                <a:extLst>
                  <a:ext uri="{FF2B5EF4-FFF2-40B4-BE49-F238E27FC236}">
                    <a16:creationId xmlns:a16="http://schemas.microsoft.com/office/drawing/2014/main" id="{E90FA952-32CF-47FA-A603-3915608741F4}"/>
                  </a:ext>
                </a:extLst>
              </p:cNvPr>
              <p:cNvPicPr/>
              <p:nvPr/>
            </p:nvPicPr>
            <p:blipFill>
              <a:blip r:embed="rId15"/>
              <a:stretch>
                <a:fillRect/>
              </a:stretch>
            </p:blipFill>
            <p:spPr>
              <a:xfrm>
                <a:off x="7703853" y="1273387"/>
                <a:ext cx="1296720" cy="102672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72" name="Freihand 71">
                <a:extLst>
                  <a:ext uri="{FF2B5EF4-FFF2-40B4-BE49-F238E27FC236}">
                    <a16:creationId xmlns:a16="http://schemas.microsoft.com/office/drawing/2014/main" id="{26BEF731-3BAC-4B6B-A3B5-2981CAD6571C}"/>
                  </a:ext>
                </a:extLst>
              </p14:cNvPr>
              <p14:cNvContentPartPr/>
              <p14:nvPr/>
            </p14:nvContentPartPr>
            <p14:xfrm>
              <a:off x="3310413" y="1490827"/>
              <a:ext cx="1427400" cy="698400"/>
            </p14:xfrm>
          </p:contentPart>
        </mc:Choice>
        <mc:Fallback xmlns="">
          <p:pic>
            <p:nvPicPr>
              <p:cNvPr id="72" name="Freihand 71">
                <a:extLst>
                  <a:ext uri="{FF2B5EF4-FFF2-40B4-BE49-F238E27FC236}">
                    <a16:creationId xmlns:a16="http://schemas.microsoft.com/office/drawing/2014/main" id="{26BEF731-3BAC-4B6B-A3B5-2981CAD6571C}"/>
                  </a:ext>
                </a:extLst>
              </p:cNvPr>
              <p:cNvPicPr/>
              <p:nvPr/>
            </p:nvPicPr>
            <p:blipFill>
              <a:blip r:embed="rId17"/>
              <a:stretch>
                <a:fillRect/>
              </a:stretch>
            </p:blipFill>
            <p:spPr>
              <a:xfrm>
                <a:off x="3306093" y="1486507"/>
                <a:ext cx="1436040" cy="70704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76" name="Freihand 75">
                <a:extLst>
                  <a:ext uri="{FF2B5EF4-FFF2-40B4-BE49-F238E27FC236}">
                    <a16:creationId xmlns:a16="http://schemas.microsoft.com/office/drawing/2014/main" id="{67A6EAEC-5C70-41E7-9AC6-B357C027CFFF}"/>
                  </a:ext>
                </a:extLst>
              </p14:cNvPr>
              <p14:cNvContentPartPr/>
              <p14:nvPr/>
            </p14:nvContentPartPr>
            <p14:xfrm>
              <a:off x="5222373" y="1417747"/>
              <a:ext cx="2613240" cy="941760"/>
            </p14:xfrm>
          </p:contentPart>
        </mc:Choice>
        <mc:Fallback xmlns="">
          <p:pic>
            <p:nvPicPr>
              <p:cNvPr id="76" name="Freihand 75">
                <a:extLst>
                  <a:ext uri="{FF2B5EF4-FFF2-40B4-BE49-F238E27FC236}">
                    <a16:creationId xmlns:a16="http://schemas.microsoft.com/office/drawing/2014/main" id="{67A6EAEC-5C70-41E7-9AC6-B357C027CFFF}"/>
                  </a:ext>
                </a:extLst>
              </p:cNvPr>
              <p:cNvPicPr/>
              <p:nvPr/>
            </p:nvPicPr>
            <p:blipFill>
              <a:blip r:embed="rId19"/>
              <a:stretch>
                <a:fillRect/>
              </a:stretch>
            </p:blipFill>
            <p:spPr>
              <a:xfrm>
                <a:off x="5218053" y="1413427"/>
                <a:ext cx="2621880" cy="95040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231" name="Freihand 230">
                <a:extLst>
                  <a:ext uri="{FF2B5EF4-FFF2-40B4-BE49-F238E27FC236}">
                    <a16:creationId xmlns:a16="http://schemas.microsoft.com/office/drawing/2014/main" id="{6FD77DE9-7198-43D3-AB87-B767E673F5C6}"/>
                  </a:ext>
                </a:extLst>
              </p14:cNvPr>
              <p14:cNvContentPartPr/>
              <p14:nvPr/>
            </p14:nvContentPartPr>
            <p14:xfrm>
              <a:off x="1227813" y="2874667"/>
              <a:ext cx="220680" cy="15120"/>
            </p14:xfrm>
          </p:contentPart>
        </mc:Choice>
        <mc:Fallback xmlns="">
          <p:pic>
            <p:nvPicPr>
              <p:cNvPr id="231" name="Freihand 230">
                <a:extLst>
                  <a:ext uri="{FF2B5EF4-FFF2-40B4-BE49-F238E27FC236}">
                    <a16:creationId xmlns:a16="http://schemas.microsoft.com/office/drawing/2014/main" id="{6FD77DE9-7198-43D3-AB87-B767E673F5C6}"/>
                  </a:ext>
                </a:extLst>
              </p:cNvPr>
              <p:cNvPicPr/>
              <p:nvPr/>
            </p:nvPicPr>
            <p:blipFill>
              <a:blip r:embed="rId21"/>
              <a:stretch>
                <a:fillRect/>
              </a:stretch>
            </p:blipFill>
            <p:spPr>
              <a:xfrm>
                <a:off x="1223493" y="2870347"/>
                <a:ext cx="229320" cy="2376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233" name="Freihand 232">
                <a:extLst>
                  <a:ext uri="{FF2B5EF4-FFF2-40B4-BE49-F238E27FC236}">
                    <a16:creationId xmlns:a16="http://schemas.microsoft.com/office/drawing/2014/main" id="{F267FB90-08B8-4866-81A2-6D74687C591F}"/>
                  </a:ext>
                </a:extLst>
              </p14:cNvPr>
              <p14:cNvContentPartPr/>
              <p14:nvPr/>
            </p14:nvContentPartPr>
            <p14:xfrm>
              <a:off x="9718053" y="3310987"/>
              <a:ext cx="131760" cy="20160"/>
            </p14:xfrm>
          </p:contentPart>
        </mc:Choice>
        <mc:Fallback xmlns="">
          <p:pic>
            <p:nvPicPr>
              <p:cNvPr id="233" name="Freihand 232">
                <a:extLst>
                  <a:ext uri="{FF2B5EF4-FFF2-40B4-BE49-F238E27FC236}">
                    <a16:creationId xmlns:a16="http://schemas.microsoft.com/office/drawing/2014/main" id="{F267FB90-08B8-4866-81A2-6D74687C591F}"/>
                  </a:ext>
                </a:extLst>
              </p:cNvPr>
              <p:cNvPicPr/>
              <p:nvPr/>
            </p:nvPicPr>
            <p:blipFill>
              <a:blip r:embed="rId23"/>
              <a:stretch>
                <a:fillRect/>
              </a:stretch>
            </p:blipFill>
            <p:spPr>
              <a:xfrm>
                <a:off x="9713733" y="3306667"/>
                <a:ext cx="14040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238" name="Freihand 237">
                <a:extLst>
                  <a:ext uri="{FF2B5EF4-FFF2-40B4-BE49-F238E27FC236}">
                    <a16:creationId xmlns:a16="http://schemas.microsoft.com/office/drawing/2014/main" id="{66243F36-902A-42B5-99F1-AB6EBEFCC101}"/>
                  </a:ext>
                </a:extLst>
              </p14:cNvPr>
              <p14:cNvContentPartPr/>
              <p14:nvPr/>
            </p14:nvContentPartPr>
            <p14:xfrm>
              <a:off x="1948533" y="2518267"/>
              <a:ext cx="171000" cy="191520"/>
            </p14:xfrm>
          </p:contentPart>
        </mc:Choice>
        <mc:Fallback xmlns="">
          <p:pic>
            <p:nvPicPr>
              <p:cNvPr id="238" name="Freihand 237">
                <a:extLst>
                  <a:ext uri="{FF2B5EF4-FFF2-40B4-BE49-F238E27FC236}">
                    <a16:creationId xmlns:a16="http://schemas.microsoft.com/office/drawing/2014/main" id="{66243F36-902A-42B5-99F1-AB6EBEFCC101}"/>
                  </a:ext>
                </a:extLst>
              </p:cNvPr>
              <p:cNvPicPr/>
              <p:nvPr/>
            </p:nvPicPr>
            <p:blipFill>
              <a:blip r:embed="rId25"/>
              <a:stretch>
                <a:fillRect/>
              </a:stretch>
            </p:blipFill>
            <p:spPr>
              <a:xfrm>
                <a:off x="1944213" y="2513947"/>
                <a:ext cx="179640" cy="20016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335" name="Freihand 334">
                <a:extLst>
                  <a:ext uri="{FF2B5EF4-FFF2-40B4-BE49-F238E27FC236}">
                    <a16:creationId xmlns:a16="http://schemas.microsoft.com/office/drawing/2014/main" id="{F1C94AB5-4866-4760-9D48-6605A3E30CAE}"/>
                  </a:ext>
                </a:extLst>
              </p14:cNvPr>
              <p14:cNvContentPartPr/>
              <p14:nvPr/>
            </p14:nvContentPartPr>
            <p14:xfrm>
              <a:off x="2526693" y="2540947"/>
              <a:ext cx="85680" cy="16560"/>
            </p14:xfrm>
          </p:contentPart>
        </mc:Choice>
        <mc:Fallback xmlns="">
          <p:pic>
            <p:nvPicPr>
              <p:cNvPr id="335" name="Freihand 334">
                <a:extLst>
                  <a:ext uri="{FF2B5EF4-FFF2-40B4-BE49-F238E27FC236}">
                    <a16:creationId xmlns:a16="http://schemas.microsoft.com/office/drawing/2014/main" id="{F1C94AB5-4866-4760-9D48-6605A3E30CAE}"/>
                  </a:ext>
                </a:extLst>
              </p:cNvPr>
              <p:cNvPicPr/>
              <p:nvPr/>
            </p:nvPicPr>
            <p:blipFill>
              <a:blip r:embed="rId27"/>
              <a:stretch>
                <a:fillRect/>
              </a:stretch>
            </p:blipFill>
            <p:spPr>
              <a:xfrm>
                <a:off x="2522373" y="2536627"/>
                <a:ext cx="94320" cy="2520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337" name="Freihand 336">
                <a:extLst>
                  <a:ext uri="{FF2B5EF4-FFF2-40B4-BE49-F238E27FC236}">
                    <a16:creationId xmlns:a16="http://schemas.microsoft.com/office/drawing/2014/main" id="{4352421F-C7E3-4C9E-8DB9-4074377AA235}"/>
                  </a:ext>
                </a:extLst>
              </p14:cNvPr>
              <p14:cNvContentPartPr/>
              <p14:nvPr/>
            </p14:nvContentPartPr>
            <p14:xfrm>
              <a:off x="1847013" y="2597467"/>
              <a:ext cx="93240" cy="19440"/>
            </p14:xfrm>
          </p:contentPart>
        </mc:Choice>
        <mc:Fallback xmlns="">
          <p:pic>
            <p:nvPicPr>
              <p:cNvPr id="337" name="Freihand 336">
                <a:extLst>
                  <a:ext uri="{FF2B5EF4-FFF2-40B4-BE49-F238E27FC236}">
                    <a16:creationId xmlns:a16="http://schemas.microsoft.com/office/drawing/2014/main" id="{4352421F-C7E3-4C9E-8DB9-4074377AA235}"/>
                  </a:ext>
                </a:extLst>
              </p:cNvPr>
              <p:cNvPicPr/>
              <p:nvPr/>
            </p:nvPicPr>
            <p:blipFill>
              <a:blip r:embed="rId29"/>
              <a:stretch>
                <a:fillRect/>
              </a:stretch>
            </p:blipFill>
            <p:spPr>
              <a:xfrm>
                <a:off x="1842693" y="2593147"/>
                <a:ext cx="101880" cy="2808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343" name="Freihand 342">
                <a:extLst>
                  <a:ext uri="{FF2B5EF4-FFF2-40B4-BE49-F238E27FC236}">
                    <a16:creationId xmlns:a16="http://schemas.microsoft.com/office/drawing/2014/main" id="{6F5E89E2-BA74-4DBB-B8EF-E44C0FC43163}"/>
                  </a:ext>
                </a:extLst>
              </p14:cNvPr>
              <p14:cNvContentPartPr/>
              <p14:nvPr/>
            </p14:nvContentPartPr>
            <p14:xfrm>
              <a:off x="10019013" y="3091747"/>
              <a:ext cx="159120" cy="252720"/>
            </p14:xfrm>
          </p:contentPart>
        </mc:Choice>
        <mc:Fallback xmlns="">
          <p:pic>
            <p:nvPicPr>
              <p:cNvPr id="343" name="Freihand 342">
                <a:extLst>
                  <a:ext uri="{FF2B5EF4-FFF2-40B4-BE49-F238E27FC236}">
                    <a16:creationId xmlns:a16="http://schemas.microsoft.com/office/drawing/2014/main" id="{6F5E89E2-BA74-4DBB-B8EF-E44C0FC43163}"/>
                  </a:ext>
                </a:extLst>
              </p:cNvPr>
              <p:cNvPicPr/>
              <p:nvPr/>
            </p:nvPicPr>
            <p:blipFill>
              <a:blip r:embed="rId31"/>
              <a:stretch>
                <a:fillRect/>
              </a:stretch>
            </p:blipFill>
            <p:spPr>
              <a:xfrm>
                <a:off x="10014693" y="3087427"/>
                <a:ext cx="167760" cy="26136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376" name="Freihand 375">
                <a:extLst>
                  <a:ext uri="{FF2B5EF4-FFF2-40B4-BE49-F238E27FC236}">
                    <a16:creationId xmlns:a16="http://schemas.microsoft.com/office/drawing/2014/main" id="{DBCB9531-EE1F-4958-8EC5-67F1EABEBFDB}"/>
                  </a:ext>
                </a:extLst>
              </p14:cNvPr>
              <p14:cNvContentPartPr/>
              <p14:nvPr/>
            </p14:nvContentPartPr>
            <p14:xfrm>
              <a:off x="3201333" y="3492427"/>
              <a:ext cx="445320" cy="394920"/>
            </p14:xfrm>
          </p:contentPart>
        </mc:Choice>
        <mc:Fallback xmlns="">
          <p:pic>
            <p:nvPicPr>
              <p:cNvPr id="376" name="Freihand 375">
                <a:extLst>
                  <a:ext uri="{FF2B5EF4-FFF2-40B4-BE49-F238E27FC236}">
                    <a16:creationId xmlns:a16="http://schemas.microsoft.com/office/drawing/2014/main" id="{DBCB9531-EE1F-4958-8EC5-67F1EABEBFDB}"/>
                  </a:ext>
                </a:extLst>
              </p:cNvPr>
              <p:cNvPicPr/>
              <p:nvPr/>
            </p:nvPicPr>
            <p:blipFill>
              <a:blip r:embed="rId33"/>
              <a:stretch>
                <a:fillRect/>
              </a:stretch>
            </p:blipFill>
            <p:spPr>
              <a:xfrm>
                <a:off x="3197013" y="3488107"/>
                <a:ext cx="453960" cy="40356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73" name="Freihand 72">
                <a:extLst>
                  <a:ext uri="{FF2B5EF4-FFF2-40B4-BE49-F238E27FC236}">
                    <a16:creationId xmlns:a16="http://schemas.microsoft.com/office/drawing/2014/main" id="{7DEA118E-86D1-4DE4-9A35-BF67A8DF6D21}"/>
                  </a:ext>
                </a:extLst>
              </p14:cNvPr>
              <p14:cNvContentPartPr/>
              <p14:nvPr/>
            </p14:nvContentPartPr>
            <p14:xfrm>
              <a:off x="3904413" y="1724827"/>
              <a:ext cx="306000" cy="342360"/>
            </p14:xfrm>
          </p:contentPart>
        </mc:Choice>
        <mc:Fallback xmlns="">
          <p:pic>
            <p:nvPicPr>
              <p:cNvPr id="73" name="Freihand 72">
                <a:extLst>
                  <a:ext uri="{FF2B5EF4-FFF2-40B4-BE49-F238E27FC236}">
                    <a16:creationId xmlns:a16="http://schemas.microsoft.com/office/drawing/2014/main" id="{7DEA118E-86D1-4DE4-9A35-BF67A8DF6D21}"/>
                  </a:ext>
                </a:extLst>
              </p:cNvPr>
              <p:cNvPicPr/>
              <p:nvPr/>
            </p:nvPicPr>
            <p:blipFill>
              <a:blip r:embed="rId35"/>
              <a:stretch>
                <a:fillRect/>
              </a:stretch>
            </p:blipFill>
            <p:spPr>
              <a:xfrm>
                <a:off x="3900093" y="1720507"/>
                <a:ext cx="314640" cy="35100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74" name="Freihand 73">
                <a:extLst>
                  <a:ext uri="{FF2B5EF4-FFF2-40B4-BE49-F238E27FC236}">
                    <a16:creationId xmlns:a16="http://schemas.microsoft.com/office/drawing/2014/main" id="{40D75E78-1BC1-4FA3-B88F-B01BBCD597C6}"/>
                  </a:ext>
                </a:extLst>
              </p14:cNvPr>
              <p14:cNvContentPartPr/>
              <p14:nvPr/>
            </p14:nvContentPartPr>
            <p14:xfrm>
              <a:off x="4151373" y="1685227"/>
              <a:ext cx="232200" cy="362880"/>
            </p14:xfrm>
          </p:contentPart>
        </mc:Choice>
        <mc:Fallback xmlns="">
          <p:pic>
            <p:nvPicPr>
              <p:cNvPr id="74" name="Freihand 73">
                <a:extLst>
                  <a:ext uri="{FF2B5EF4-FFF2-40B4-BE49-F238E27FC236}">
                    <a16:creationId xmlns:a16="http://schemas.microsoft.com/office/drawing/2014/main" id="{40D75E78-1BC1-4FA3-B88F-B01BBCD597C6}"/>
                  </a:ext>
                </a:extLst>
              </p:cNvPr>
              <p:cNvPicPr/>
              <p:nvPr/>
            </p:nvPicPr>
            <p:blipFill>
              <a:blip r:embed="rId37"/>
              <a:stretch>
                <a:fillRect/>
              </a:stretch>
            </p:blipFill>
            <p:spPr>
              <a:xfrm>
                <a:off x="4147053" y="1680907"/>
                <a:ext cx="240840" cy="37152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32" name="Freihand 31">
                <a:extLst>
                  <a:ext uri="{FF2B5EF4-FFF2-40B4-BE49-F238E27FC236}">
                    <a16:creationId xmlns:a16="http://schemas.microsoft.com/office/drawing/2014/main" id="{D1BA71A1-93B1-440D-A0AE-3FD3C378DCD2}"/>
                  </a:ext>
                </a:extLst>
              </p14:cNvPr>
              <p14:cNvContentPartPr/>
              <p14:nvPr/>
            </p14:nvContentPartPr>
            <p14:xfrm>
              <a:off x="8279853" y="1625827"/>
              <a:ext cx="433080" cy="514080"/>
            </p14:xfrm>
          </p:contentPart>
        </mc:Choice>
        <mc:Fallback xmlns="">
          <p:pic>
            <p:nvPicPr>
              <p:cNvPr id="32" name="Freihand 31">
                <a:extLst>
                  <a:ext uri="{FF2B5EF4-FFF2-40B4-BE49-F238E27FC236}">
                    <a16:creationId xmlns:a16="http://schemas.microsoft.com/office/drawing/2014/main" id="{D1BA71A1-93B1-440D-A0AE-3FD3C378DCD2}"/>
                  </a:ext>
                </a:extLst>
              </p:cNvPr>
              <p:cNvPicPr/>
              <p:nvPr/>
            </p:nvPicPr>
            <p:blipFill>
              <a:blip r:embed="rId39"/>
              <a:stretch>
                <a:fillRect/>
              </a:stretch>
            </p:blipFill>
            <p:spPr>
              <a:xfrm>
                <a:off x="8275533" y="1621507"/>
                <a:ext cx="441720" cy="52272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34" name="Freihand 33">
                <a:extLst>
                  <a:ext uri="{FF2B5EF4-FFF2-40B4-BE49-F238E27FC236}">
                    <a16:creationId xmlns:a16="http://schemas.microsoft.com/office/drawing/2014/main" id="{00EE223C-3ABE-4444-8FEC-108A323ACFAC}"/>
                  </a:ext>
                </a:extLst>
              </p14:cNvPr>
              <p14:cNvContentPartPr/>
              <p14:nvPr/>
            </p14:nvContentPartPr>
            <p14:xfrm>
              <a:off x="7699173" y="1273747"/>
              <a:ext cx="1195920" cy="1108440"/>
            </p14:xfrm>
          </p:contentPart>
        </mc:Choice>
        <mc:Fallback xmlns="">
          <p:pic>
            <p:nvPicPr>
              <p:cNvPr id="34" name="Freihand 33">
                <a:extLst>
                  <a:ext uri="{FF2B5EF4-FFF2-40B4-BE49-F238E27FC236}">
                    <a16:creationId xmlns:a16="http://schemas.microsoft.com/office/drawing/2014/main" id="{00EE223C-3ABE-4444-8FEC-108A323ACFAC}"/>
                  </a:ext>
                </a:extLst>
              </p:cNvPr>
              <p:cNvPicPr/>
              <p:nvPr/>
            </p:nvPicPr>
            <p:blipFill>
              <a:blip r:embed="rId41"/>
              <a:stretch>
                <a:fillRect/>
              </a:stretch>
            </p:blipFill>
            <p:spPr>
              <a:xfrm>
                <a:off x="7694853" y="1269427"/>
                <a:ext cx="1204560" cy="111708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29" name="Freihand 28">
                <a:extLst>
                  <a:ext uri="{FF2B5EF4-FFF2-40B4-BE49-F238E27FC236}">
                    <a16:creationId xmlns:a16="http://schemas.microsoft.com/office/drawing/2014/main" id="{63728A26-C44A-41EC-A906-4254F74C32D4}"/>
                  </a:ext>
                </a:extLst>
              </p14:cNvPr>
              <p14:cNvContentPartPr/>
              <p14:nvPr/>
            </p14:nvContentPartPr>
            <p14:xfrm>
              <a:off x="5457093" y="2081227"/>
              <a:ext cx="230040" cy="49680"/>
            </p14:xfrm>
          </p:contentPart>
        </mc:Choice>
        <mc:Fallback xmlns="">
          <p:pic>
            <p:nvPicPr>
              <p:cNvPr id="29" name="Freihand 28">
                <a:extLst>
                  <a:ext uri="{FF2B5EF4-FFF2-40B4-BE49-F238E27FC236}">
                    <a16:creationId xmlns:a16="http://schemas.microsoft.com/office/drawing/2014/main" id="{63728A26-C44A-41EC-A906-4254F74C32D4}"/>
                  </a:ext>
                </a:extLst>
              </p:cNvPr>
              <p:cNvPicPr/>
              <p:nvPr/>
            </p:nvPicPr>
            <p:blipFill>
              <a:blip r:embed="rId43"/>
              <a:stretch>
                <a:fillRect/>
              </a:stretch>
            </p:blipFill>
            <p:spPr>
              <a:xfrm>
                <a:off x="5452773" y="2076907"/>
                <a:ext cx="238680" cy="5832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30" name="Freihand 29">
                <a:extLst>
                  <a:ext uri="{FF2B5EF4-FFF2-40B4-BE49-F238E27FC236}">
                    <a16:creationId xmlns:a16="http://schemas.microsoft.com/office/drawing/2014/main" id="{93F9E990-AB1D-4A1C-B59C-2F693D691310}"/>
                  </a:ext>
                </a:extLst>
              </p14:cNvPr>
              <p14:cNvContentPartPr/>
              <p14:nvPr/>
            </p14:nvContentPartPr>
            <p14:xfrm>
              <a:off x="6386613" y="1486147"/>
              <a:ext cx="475200" cy="65880"/>
            </p14:xfrm>
          </p:contentPart>
        </mc:Choice>
        <mc:Fallback xmlns="">
          <p:pic>
            <p:nvPicPr>
              <p:cNvPr id="30" name="Freihand 29">
                <a:extLst>
                  <a:ext uri="{FF2B5EF4-FFF2-40B4-BE49-F238E27FC236}">
                    <a16:creationId xmlns:a16="http://schemas.microsoft.com/office/drawing/2014/main" id="{93F9E990-AB1D-4A1C-B59C-2F693D691310}"/>
                  </a:ext>
                </a:extLst>
              </p:cNvPr>
              <p:cNvPicPr/>
              <p:nvPr/>
            </p:nvPicPr>
            <p:blipFill>
              <a:blip r:embed="rId45"/>
              <a:stretch>
                <a:fillRect/>
              </a:stretch>
            </p:blipFill>
            <p:spPr>
              <a:xfrm>
                <a:off x="6382293" y="1481827"/>
                <a:ext cx="483840" cy="7452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44" name="Freihand 43">
                <a:extLst>
                  <a:ext uri="{FF2B5EF4-FFF2-40B4-BE49-F238E27FC236}">
                    <a16:creationId xmlns:a16="http://schemas.microsoft.com/office/drawing/2014/main" id="{5316BB13-B1FE-482C-86C1-94841C320F7B}"/>
                  </a:ext>
                </a:extLst>
              </p14:cNvPr>
              <p14:cNvContentPartPr/>
              <p14:nvPr/>
            </p14:nvContentPartPr>
            <p14:xfrm>
              <a:off x="5472933" y="2066827"/>
              <a:ext cx="291600" cy="54360"/>
            </p14:xfrm>
          </p:contentPart>
        </mc:Choice>
        <mc:Fallback xmlns="">
          <p:pic>
            <p:nvPicPr>
              <p:cNvPr id="44" name="Freihand 43">
                <a:extLst>
                  <a:ext uri="{FF2B5EF4-FFF2-40B4-BE49-F238E27FC236}">
                    <a16:creationId xmlns:a16="http://schemas.microsoft.com/office/drawing/2014/main" id="{5316BB13-B1FE-482C-86C1-94841C320F7B}"/>
                  </a:ext>
                </a:extLst>
              </p:cNvPr>
              <p:cNvPicPr/>
              <p:nvPr/>
            </p:nvPicPr>
            <p:blipFill>
              <a:blip r:embed="rId47"/>
              <a:stretch>
                <a:fillRect/>
              </a:stretch>
            </p:blipFill>
            <p:spPr>
              <a:xfrm>
                <a:off x="5468613" y="2062507"/>
                <a:ext cx="300240" cy="6300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45" name="Freihand 44">
                <a:extLst>
                  <a:ext uri="{FF2B5EF4-FFF2-40B4-BE49-F238E27FC236}">
                    <a16:creationId xmlns:a16="http://schemas.microsoft.com/office/drawing/2014/main" id="{24B0F34C-FB2E-4FDE-A646-FC38CA67CD5E}"/>
                  </a:ext>
                </a:extLst>
              </p14:cNvPr>
              <p14:cNvContentPartPr/>
              <p14:nvPr/>
            </p14:nvContentPartPr>
            <p14:xfrm>
              <a:off x="6906453" y="2053867"/>
              <a:ext cx="224280" cy="17640"/>
            </p14:xfrm>
          </p:contentPart>
        </mc:Choice>
        <mc:Fallback xmlns="">
          <p:pic>
            <p:nvPicPr>
              <p:cNvPr id="45" name="Freihand 44">
                <a:extLst>
                  <a:ext uri="{FF2B5EF4-FFF2-40B4-BE49-F238E27FC236}">
                    <a16:creationId xmlns:a16="http://schemas.microsoft.com/office/drawing/2014/main" id="{24B0F34C-FB2E-4FDE-A646-FC38CA67CD5E}"/>
                  </a:ext>
                </a:extLst>
              </p:cNvPr>
              <p:cNvPicPr/>
              <p:nvPr/>
            </p:nvPicPr>
            <p:blipFill>
              <a:blip r:embed="rId49"/>
              <a:stretch>
                <a:fillRect/>
              </a:stretch>
            </p:blipFill>
            <p:spPr>
              <a:xfrm>
                <a:off x="6902133" y="2049547"/>
                <a:ext cx="232920" cy="2628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47" name="Freihand 46">
                <a:extLst>
                  <a:ext uri="{FF2B5EF4-FFF2-40B4-BE49-F238E27FC236}">
                    <a16:creationId xmlns:a16="http://schemas.microsoft.com/office/drawing/2014/main" id="{A3DD1F65-9368-4063-883F-6A206904DD8C}"/>
                  </a:ext>
                </a:extLst>
              </p14:cNvPr>
              <p14:cNvContentPartPr/>
              <p14:nvPr/>
            </p14:nvContentPartPr>
            <p14:xfrm>
              <a:off x="5633133" y="1419187"/>
              <a:ext cx="173520" cy="414720"/>
            </p14:xfrm>
          </p:contentPart>
        </mc:Choice>
        <mc:Fallback xmlns="">
          <p:pic>
            <p:nvPicPr>
              <p:cNvPr id="47" name="Freihand 46">
                <a:extLst>
                  <a:ext uri="{FF2B5EF4-FFF2-40B4-BE49-F238E27FC236}">
                    <a16:creationId xmlns:a16="http://schemas.microsoft.com/office/drawing/2014/main" id="{A3DD1F65-9368-4063-883F-6A206904DD8C}"/>
                  </a:ext>
                </a:extLst>
              </p:cNvPr>
              <p:cNvPicPr/>
              <p:nvPr/>
            </p:nvPicPr>
            <p:blipFill>
              <a:blip r:embed="rId51"/>
              <a:stretch>
                <a:fillRect/>
              </a:stretch>
            </p:blipFill>
            <p:spPr>
              <a:xfrm>
                <a:off x="5628813" y="1414867"/>
                <a:ext cx="182160" cy="42336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48" name="Freihand 47">
                <a:extLst>
                  <a:ext uri="{FF2B5EF4-FFF2-40B4-BE49-F238E27FC236}">
                    <a16:creationId xmlns:a16="http://schemas.microsoft.com/office/drawing/2014/main" id="{FD7FD977-6CDE-4BFD-9BDD-C1F4DE1630D8}"/>
                  </a:ext>
                </a:extLst>
              </p14:cNvPr>
              <p14:cNvContentPartPr/>
              <p14:nvPr/>
            </p14:nvContentPartPr>
            <p14:xfrm>
              <a:off x="5713773" y="611707"/>
              <a:ext cx="1494360" cy="1086120"/>
            </p14:xfrm>
          </p:contentPart>
        </mc:Choice>
        <mc:Fallback xmlns="">
          <p:pic>
            <p:nvPicPr>
              <p:cNvPr id="48" name="Freihand 47">
                <a:extLst>
                  <a:ext uri="{FF2B5EF4-FFF2-40B4-BE49-F238E27FC236}">
                    <a16:creationId xmlns:a16="http://schemas.microsoft.com/office/drawing/2014/main" id="{FD7FD977-6CDE-4BFD-9BDD-C1F4DE1630D8}"/>
                  </a:ext>
                </a:extLst>
              </p:cNvPr>
              <p:cNvPicPr/>
              <p:nvPr/>
            </p:nvPicPr>
            <p:blipFill>
              <a:blip r:embed="rId53"/>
              <a:stretch>
                <a:fillRect/>
              </a:stretch>
            </p:blipFill>
            <p:spPr>
              <a:xfrm>
                <a:off x="5709453" y="607387"/>
                <a:ext cx="1503000" cy="109476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50" name="Freihand 49">
                <a:extLst>
                  <a:ext uri="{FF2B5EF4-FFF2-40B4-BE49-F238E27FC236}">
                    <a16:creationId xmlns:a16="http://schemas.microsoft.com/office/drawing/2014/main" id="{D91BF504-4B69-461A-9B99-768226981323}"/>
                  </a:ext>
                </a:extLst>
              </p14:cNvPr>
              <p14:cNvContentPartPr/>
              <p14:nvPr/>
            </p14:nvContentPartPr>
            <p14:xfrm>
              <a:off x="7372653" y="552307"/>
              <a:ext cx="127080" cy="179640"/>
            </p14:xfrm>
          </p:contentPart>
        </mc:Choice>
        <mc:Fallback xmlns="">
          <p:pic>
            <p:nvPicPr>
              <p:cNvPr id="50" name="Freihand 49">
                <a:extLst>
                  <a:ext uri="{FF2B5EF4-FFF2-40B4-BE49-F238E27FC236}">
                    <a16:creationId xmlns:a16="http://schemas.microsoft.com/office/drawing/2014/main" id="{D91BF504-4B69-461A-9B99-768226981323}"/>
                  </a:ext>
                </a:extLst>
              </p:cNvPr>
              <p:cNvPicPr/>
              <p:nvPr/>
            </p:nvPicPr>
            <p:blipFill>
              <a:blip r:embed="rId55"/>
              <a:stretch>
                <a:fillRect/>
              </a:stretch>
            </p:blipFill>
            <p:spPr>
              <a:xfrm>
                <a:off x="7368333" y="547987"/>
                <a:ext cx="135720" cy="18828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51" name="Freihand 50">
                <a:extLst>
                  <a:ext uri="{FF2B5EF4-FFF2-40B4-BE49-F238E27FC236}">
                    <a16:creationId xmlns:a16="http://schemas.microsoft.com/office/drawing/2014/main" id="{71D48E92-75F4-45CB-8EBF-71E0E72E203C}"/>
                  </a:ext>
                </a:extLst>
              </p14:cNvPr>
              <p14:cNvContentPartPr/>
              <p14:nvPr/>
            </p14:nvContentPartPr>
            <p14:xfrm>
              <a:off x="7355733" y="584707"/>
              <a:ext cx="148680" cy="87480"/>
            </p14:xfrm>
          </p:contentPart>
        </mc:Choice>
        <mc:Fallback xmlns="">
          <p:pic>
            <p:nvPicPr>
              <p:cNvPr id="51" name="Freihand 50">
                <a:extLst>
                  <a:ext uri="{FF2B5EF4-FFF2-40B4-BE49-F238E27FC236}">
                    <a16:creationId xmlns:a16="http://schemas.microsoft.com/office/drawing/2014/main" id="{71D48E92-75F4-45CB-8EBF-71E0E72E203C}"/>
                  </a:ext>
                </a:extLst>
              </p:cNvPr>
              <p:cNvPicPr/>
              <p:nvPr/>
            </p:nvPicPr>
            <p:blipFill>
              <a:blip r:embed="rId57"/>
              <a:stretch>
                <a:fillRect/>
              </a:stretch>
            </p:blipFill>
            <p:spPr>
              <a:xfrm>
                <a:off x="7351413" y="580387"/>
                <a:ext cx="157320" cy="9612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52" name="Freihand 51">
                <a:extLst>
                  <a:ext uri="{FF2B5EF4-FFF2-40B4-BE49-F238E27FC236}">
                    <a16:creationId xmlns:a16="http://schemas.microsoft.com/office/drawing/2014/main" id="{C6B6BE6C-98A2-4B7A-BA0E-6A691CA6EDAE}"/>
                  </a:ext>
                </a:extLst>
              </p14:cNvPr>
              <p14:cNvContentPartPr/>
              <p14:nvPr/>
            </p14:nvContentPartPr>
            <p14:xfrm>
              <a:off x="7534293" y="592627"/>
              <a:ext cx="66240" cy="169560"/>
            </p14:xfrm>
          </p:contentPart>
        </mc:Choice>
        <mc:Fallback xmlns="">
          <p:pic>
            <p:nvPicPr>
              <p:cNvPr id="52" name="Freihand 51">
                <a:extLst>
                  <a:ext uri="{FF2B5EF4-FFF2-40B4-BE49-F238E27FC236}">
                    <a16:creationId xmlns:a16="http://schemas.microsoft.com/office/drawing/2014/main" id="{C6B6BE6C-98A2-4B7A-BA0E-6A691CA6EDAE}"/>
                  </a:ext>
                </a:extLst>
              </p:cNvPr>
              <p:cNvPicPr/>
              <p:nvPr/>
            </p:nvPicPr>
            <p:blipFill>
              <a:blip r:embed="rId59"/>
              <a:stretch>
                <a:fillRect/>
              </a:stretch>
            </p:blipFill>
            <p:spPr>
              <a:xfrm>
                <a:off x="7529973" y="588307"/>
                <a:ext cx="74880" cy="17820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53" name="Freihand 52">
                <a:extLst>
                  <a:ext uri="{FF2B5EF4-FFF2-40B4-BE49-F238E27FC236}">
                    <a16:creationId xmlns:a16="http://schemas.microsoft.com/office/drawing/2014/main" id="{F1BC38D8-8925-439E-B5C5-6142BC8B8B3D}"/>
                  </a:ext>
                </a:extLst>
              </p14:cNvPr>
              <p14:cNvContentPartPr/>
              <p14:nvPr/>
            </p14:nvContentPartPr>
            <p14:xfrm>
              <a:off x="7703493" y="654187"/>
              <a:ext cx="33480" cy="97920"/>
            </p14:xfrm>
          </p:contentPart>
        </mc:Choice>
        <mc:Fallback xmlns="">
          <p:pic>
            <p:nvPicPr>
              <p:cNvPr id="53" name="Freihand 52">
                <a:extLst>
                  <a:ext uri="{FF2B5EF4-FFF2-40B4-BE49-F238E27FC236}">
                    <a16:creationId xmlns:a16="http://schemas.microsoft.com/office/drawing/2014/main" id="{F1BC38D8-8925-439E-B5C5-6142BC8B8B3D}"/>
                  </a:ext>
                </a:extLst>
              </p:cNvPr>
              <p:cNvPicPr/>
              <p:nvPr/>
            </p:nvPicPr>
            <p:blipFill>
              <a:blip r:embed="rId61"/>
              <a:stretch>
                <a:fillRect/>
              </a:stretch>
            </p:blipFill>
            <p:spPr>
              <a:xfrm>
                <a:off x="7699173" y="649867"/>
                <a:ext cx="42120" cy="10656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54" name="Freihand 53">
                <a:extLst>
                  <a:ext uri="{FF2B5EF4-FFF2-40B4-BE49-F238E27FC236}">
                    <a16:creationId xmlns:a16="http://schemas.microsoft.com/office/drawing/2014/main" id="{51FC8B60-7883-44A6-9851-7D8D8F94578D}"/>
                  </a:ext>
                </a:extLst>
              </p14:cNvPr>
              <p14:cNvContentPartPr/>
              <p14:nvPr/>
            </p14:nvContentPartPr>
            <p14:xfrm>
              <a:off x="7756773" y="547987"/>
              <a:ext cx="126000" cy="192240"/>
            </p14:xfrm>
          </p:contentPart>
        </mc:Choice>
        <mc:Fallback xmlns="">
          <p:pic>
            <p:nvPicPr>
              <p:cNvPr id="54" name="Freihand 53">
                <a:extLst>
                  <a:ext uri="{FF2B5EF4-FFF2-40B4-BE49-F238E27FC236}">
                    <a16:creationId xmlns:a16="http://schemas.microsoft.com/office/drawing/2014/main" id="{51FC8B60-7883-44A6-9851-7D8D8F94578D}"/>
                  </a:ext>
                </a:extLst>
              </p:cNvPr>
              <p:cNvPicPr/>
              <p:nvPr/>
            </p:nvPicPr>
            <p:blipFill>
              <a:blip r:embed="rId63"/>
              <a:stretch>
                <a:fillRect/>
              </a:stretch>
            </p:blipFill>
            <p:spPr>
              <a:xfrm>
                <a:off x="7752453" y="543667"/>
                <a:ext cx="134640" cy="20088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55" name="Freihand 54">
                <a:extLst>
                  <a:ext uri="{FF2B5EF4-FFF2-40B4-BE49-F238E27FC236}">
                    <a16:creationId xmlns:a16="http://schemas.microsoft.com/office/drawing/2014/main" id="{E639B8DE-8866-4D46-92C5-BAF80734FA94}"/>
                  </a:ext>
                </a:extLst>
              </p14:cNvPr>
              <p14:cNvContentPartPr/>
              <p14:nvPr/>
            </p14:nvContentPartPr>
            <p14:xfrm>
              <a:off x="7914453" y="648787"/>
              <a:ext cx="20160" cy="70920"/>
            </p14:xfrm>
          </p:contentPart>
        </mc:Choice>
        <mc:Fallback xmlns="">
          <p:pic>
            <p:nvPicPr>
              <p:cNvPr id="55" name="Freihand 54">
                <a:extLst>
                  <a:ext uri="{FF2B5EF4-FFF2-40B4-BE49-F238E27FC236}">
                    <a16:creationId xmlns:a16="http://schemas.microsoft.com/office/drawing/2014/main" id="{E639B8DE-8866-4D46-92C5-BAF80734FA94}"/>
                  </a:ext>
                </a:extLst>
              </p:cNvPr>
              <p:cNvPicPr/>
              <p:nvPr/>
            </p:nvPicPr>
            <p:blipFill>
              <a:blip r:embed="rId65"/>
              <a:stretch>
                <a:fillRect/>
              </a:stretch>
            </p:blipFill>
            <p:spPr>
              <a:xfrm>
                <a:off x="7910133" y="644467"/>
                <a:ext cx="28800" cy="7956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56" name="Freihand 55">
                <a:extLst>
                  <a:ext uri="{FF2B5EF4-FFF2-40B4-BE49-F238E27FC236}">
                    <a16:creationId xmlns:a16="http://schemas.microsoft.com/office/drawing/2014/main" id="{B8D687CD-2243-4C1F-A842-ECA16499C09F}"/>
                  </a:ext>
                </a:extLst>
              </p14:cNvPr>
              <p14:cNvContentPartPr/>
              <p14:nvPr/>
            </p14:nvContentPartPr>
            <p14:xfrm>
              <a:off x="7919493" y="576067"/>
              <a:ext cx="1800" cy="5400"/>
            </p14:xfrm>
          </p:contentPart>
        </mc:Choice>
        <mc:Fallback xmlns="">
          <p:pic>
            <p:nvPicPr>
              <p:cNvPr id="56" name="Freihand 55">
                <a:extLst>
                  <a:ext uri="{FF2B5EF4-FFF2-40B4-BE49-F238E27FC236}">
                    <a16:creationId xmlns:a16="http://schemas.microsoft.com/office/drawing/2014/main" id="{B8D687CD-2243-4C1F-A842-ECA16499C09F}"/>
                  </a:ext>
                </a:extLst>
              </p:cNvPr>
              <p:cNvPicPr/>
              <p:nvPr/>
            </p:nvPicPr>
            <p:blipFill>
              <a:blip r:embed="rId67"/>
              <a:stretch>
                <a:fillRect/>
              </a:stretch>
            </p:blipFill>
            <p:spPr>
              <a:xfrm>
                <a:off x="7915173" y="571747"/>
                <a:ext cx="10440" cy="1404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57" name="Freihand 56">
                <a:extLst>
                  <a:ext uri="{FF2B5EF4-FFF2-40B4-BE49-F238E27FC236}">
                    <a16:creationId xmlns:a16="http://schemas.microsoft.com/office/drawing/2014/main" id="{6A4A74F5-1579-46D8-B09D-DFDBC1361740}"/>
                  </a:ext>
                </a:extLst>
              </p14:cNvPr>
              <p14:cNvContentPartPr/>
              <p14:nvPr/>
            </p14:nvContentPartPr>
            <p14:xfrm>
              <a:off x="8047293" y="519187"/>
              <a:ext cx="301680" cy="116640"/>
            </p14:xfrm>
          </p:contentPart>
        </mc:Choice>
        <mc:Fallback xmlns="">
          <p:pic>
            <p:nvPicPr>
              <p:cNvPr id="57" name="Freihand 56">
                <a:extLst>
                  <a:ext uri="{FF2B5EF4-FFF2-40B4-BE49-F238E27FC236}">
                    <a16:creationId xmlns:a16="http://schemas.microsoft.com/office/drawing/2014/main" id="{6A4A74F5-1579-46D8-B09D-DFDBC1361740}"/>
                  </a:ext>
                </a:extLst>
              </p:cNvPr>
              <p:cNvPicPr/>
              <p:nvPr/>
            </p:nvPicPr>
            <p:blipFill>
              <a:blip r:embed="rId69"/>
              <a:stretch>
                <a:fillRect/>
              </a:stretch>
            </p:blipFill>
            <p:spPr>
              <a:xfrm>
                <a:off x="8042973" y="514867"/>
                <a:ext cx="310320" cy="12528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58" name="Freihand 57">
                <a:extLst>
                  <a:ext uri="{FF2B5EF4-FFF2-40B4-BE49-F238E27FC236}">
                    <a16:creationId xmlns:a16="http://schemas.microsoft.com/office/drawing/2014/main" id="{9C684375-DE0C-4774-9AF0-37ED62741382}"/>
                  </a:ext>
                </a:extLst>
              </p14:cNvPr>
              <p14:cNvContentPartPr/>
              <p14:nvPr/>
            </p14:nvContentPartPr>
            <p14:xfrm>
              <a:off x="8455533" y="349987"/>
              <a:ext cx="155880" cy="184680"/>
            </p14:xfrm>
          </p:contentPart>
        </mc:Choice>
        <mc:Fallback xmlns="">
          <p:pic>
            <p:nvPicPr>
              <p:cNvPr id="58" name="Freihand 57">
                <a:extLst>
                  <a:ext uri="{FF2B5EF4-FFF2-40B4-BE49-F238E27FC236}">
                    <a16:creationId xmlns:a16="http://schemas.microsoft.com/office/drawing/2014/main" id="{9C684375-DE0C-4774-9AF0-37ED62741382}"/>
                  </a:ext>
                </a:extLst>
              </p:cNvPr>
              <p:cNvPicPr/>
              <p:nvPr/>
            </p:nvPicPr>
            <p:blipFill>
              <a:blip r:embed="rId71"/>
              <a:stretch>
                <a:fillRect/>
              </a:stretch>
            </p:blipFill>
            <p:spPr>
              <a:xfrm>
                <a:off x="8451213" y="345667"/>
                <a:ext cx="164520" cy="193320"/>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59" name="Freihand 58">
                <a:extLst>
                  <a:ext uri="{FF2B5EF4-FFF2-40B4-BE49-F238E27FC236}">
                    <a16:creationId xmlns:a16="http://schemas.microsoft.com/office/drawing/2014/main" id="{B75FBC63-20BE-42C2-B5CC-23479A9CF786}"/>
                  </a:ext>
                </a:extLst>
              </p14:cNvPr>
              <p14:cNvContentPartPr/>
              <p14:nvPr/>
            </p14:nvContentPartPr>
            <p14:xfrm>
              <a:off x="8545893" y="500467"/>
              <a:ext cx="207720" cy="46800"/>
            </p14:xfrm>
          </p:contentPart>
        </mc:Choice>
        <mc:Fallback xmlns="">
          <p:pic>
            <p:nvPicPr>
              <p:cNvPr id="59" name="Freihand 58">
                <a:extLst>
                  <a:ext uri="{FF2B5EF4-FFF2-40B4-BE49-F238E27FC236}">
                    <a16:creationId xmlns:a16="http://schemas.microsoft.com/office/drawing/2014/main" id="{B75FBC63-20BE-42C2-B5CC-23479A9CF786}"/>
                  </a:ext>
                </a:extLst>
              </p:cNvPr>
              <p:cNvPicPr/>
              <p:nvPr/>
            </p:nvPicPr>
            <p:blipFill>
              <a:blip r:embed="rId73"/>
              <a:stretch>
                <a:fillRect/>
              </a:stretch>
            </p:blipFill>
            <p:spPr>
              <a:xfrm>
                <a:off x="8541573" y="496147"/>
                <a:ext cx="216360" cy="5544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60" name="Freihand 59">
                <a:extLst>
                  <a:ext uri="{FF2B5EF4-FFF2-40B4-BE49-F238E27FC236}">
                    <a16:creationId xmlns:a16="http://schemas.microsoft.com/office/drawing/2014/main" id="{F16E20E2-7E0A-4604-9E89-140E2D087F70}"/>
                  </a:ext>
                </a:extLst>
              </p14:cNvPr>
              <p14:cNvContentPartPr/>
              <p14:nvPr/>
            </p14:nvContentPartPr>
            <p14:xfrm>
              <a:off x="8752173" y="465187"/>
              <a:ext cx="361440" cy="63360"/>
            </p14:xfrm>
          </p:contentPart>
        </mc:Choice>
        <mc:Fallback xmlns="">
          <p:pic>
            <p:nvPicPr>
              <p:cNvPr id="60" name="Freihand 59">
                <a:extLst>
                  <a:ext uri="{FF2B5EF4-FFF2-40B4-BE49-F238E27FC236}">
                    <a16:creationId xmlns:a16="http://schemas.microsoft.com/office/drawing/2014/main" id="{F16E20E2-7E0A-4604-9E89-140E2D087F70}"/>
                  </a:ext>
                </a:extLst>
              </p:cNvPr>
              <p:cNvPicPr/>
              <p:nvPr/>
            </p:nvPicPr>
            <p:blipFill>
              <a:blip r:embed="rId75"/>
              <a:stretch>
                <a:fillRect/>
              </a:stretch>
            </p:blipFill>
            <p:spPr>
              <a:xfrm>
                <a:off x="8747853" y="460867"/>
                <a:ext cx="37008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62" name="Freihand 61">
                <a:extLst>
                  <a:ext uri="{FF2B5EF4-FFF2-40B4-BE49-F238E27FC236}">
                    <a16:creationId xmlns:a16="http://schemas.microsoft.com/office/drawing/2014/main" id="{02A6E8F4-6A7F-440C-ADC8-46B6F57C3D96}"/>
                  </a:ext>
                </a:extLst>
              </p14:cNvPr>
              <p14:cNvContentPartPr/>
              <p14:nvPr/>
            </p14:nvContentPartPr>
            <p14:xfrm>
              <a:off x="9230973" y="398587"/>
              <a:ext cx="450720" cy="83880"/>
            </p14:xfrm>
          </p:contentPart>
        </mc:Choice>
        <mc:Fallback xmlns="">
          <p:pic>
            <p:nvPicPr>
              <p:cNvPr id="62" name="Freihand 61">
                <a:extLst>
                  <a:ext uri="{FF2B5EF4-FFF2-40B4-BE49-F238E27FC236}">
                    <a16:creationId xmlns:a16="http://schemas.microsoft.com/office/drawing/2014/main" id="{02A6E8F4-6A7F-440C-ADC8-46B6F57C3D96}"/>
                  </a:ext>
                </a:extLst>
              </p:cNvPr>
              <p:cNvPicPr/>
              <p:nvPr/>
            </p:nvPicPr>
            <p:blipFill>
              <a:blip r:embed="rId77"/>
              <a:stretch>
                <a:fillRect/>
              </a:stretch>
            </p:blipFill>
            <p:spPr>
              <a:xfrm>
                <a:off x="9226653" y="394267"/>
                <a:ext cx="459360" cy="9252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63" name="Freihand 62">
                <a:extLst>
                  <a:ext uri="{FF2B5EF4-FFF2-40B4-BE49-F238E27FC236}">
                    <a16:creationId xmlns:a16="http://schemas.microsoft.com/office/drawing/2014/main" id="{4C88DEC3-80B3-4177-992B-A7511772E8FE}"/>
                  </a:ext>
                </a:extLst>
              </p14:cNvPr>
              <p14:cNvContentPartPr/>
              <p14:nvPr/>
            </p14:nvContentPartPr>
            <p14:xfrm>
              <a:off x="9738573" y="294187"/>
              <a:ext cx="89640" cy="165960"/>
            </p14:xfrm>
          </p:contentPart>
        </mc:Choice>
        <mc:Fallback xmlns="">
          <p:pic>
            <p:nvPicPr>
              <p:cNvPr id="63" name="Freihand 62">
                <a:extLst>
                  <a:ext uri="{FF2B5EF4-FFF2-40B4-BE49-F238E27FC236}">
                    <a16:creationId xmlns:a16="http://schemas.microsoft.com/office/drawing/2014/main" id="{4C88DEC3-80B3-4177-992B-A7511772E8FE}"/>
                  </a:ext>
                </a:extLst>
              </p:cNvPr>
              <p:cNvPicPr/>
              <p:nvPr/>
            </p:nvPicPr>
            <p:blipFill>
              <a:blip r:embed="rId79"/>
              <a:stretch>
                <a:fillRect/>
              </a:stretch>
            </p:blipFill>
            <p:spPr>
              <a:xfrm>
                <a:off x="9734253" y="289867"/>
                <a:ext cx="98280" cy="174600"/>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64" name="Freihand 63">
                <a:extLst>
                  <a:ext uri="{FF2B5EF4-FFF2-40B4-BE49-F238E27FC236}">
                    <a16:creationId xmlns:a16="http://schemas.microsoft.com/office/drawing/2014/main" id="{5303B076-612E-4CAB-90B7-4AD93F9F9F1B}"/>
                  </a:ext>
                </a:extLst>
              </p14:cNvPr>
              <p14:cNvContentPartPr/>
              <p14:nvPr/>
            </p14:nvContentPartPr>
            <p14:xfrm>
              <a:off x="9837573" y="361867"/>
              <a:ext cx="158400" cy="46080"/>
            </p14:xfrm>
          </p:contentPart>
        </mc:Choice>
        <mc:Fallback xmlns="">
          <p:pic>
            <p:nvPicPr>
              <p:cNvPr id="64" name="Freihand 63">
                <a:extLst>
                  <a:ext uri="{FF2B5EF4-FFF2-40B4-BE49-F238E27FC236}">
                    <a16:creationId xmlns:a16="http://schemas.microsoft.com/office/drawing/2014/main" id="{5303B076-612E-4CAB-90B7-4AD93F9F9F1B}"/>
                  </a:ext>
                </a:extLst>
              </p:cNvPr>
              <p:cNvPicPr/>
              <p:nvPr/>
            </p:nvPicPr>
            <p:blipFill>
              <a:blip r:embed="rId81"/>
              <a:stretch>
                <a:fillRect/>
              </a:stretch>
            </p:blipFill>
            <p:spPr>
              <a:xfrm>
                <a:off x="9833253" y="357547"/>
                <a:ext cx="167040" cy="5472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65" name="Freihand 64">
                <a:extLst>
                  <a:ext uri="{FF2B5EF4-FFF2-40B4-BE49-F238E27FC236}">
                    <a16:creationId xmlns:a16="http://schemas.microsoft.com/office/drawing/2014/main" id="{33DB0E0C-1292-43FE-A5DE-7C60499CA2D7}"/>
                  </a:ext>
                </a:extLst>
              </p14:cNvPr>
              <p14:cNvContentPartPr/>
              <p14:nvPr/>
            </p14:nvContentPartPr>
            <p14:xfrm>
              <a:off x="9979773" y="338107"/>
              <a:ext cx="107280" cy="81000"/>
            </p14:xfrm>
          </p:contentPart>
        </mc:Choice>
        <mc:Fallback xmlns="">
          <p:pic>
            <p:nvPicPr>
              <p:cNvPr id="65" name="Freihand 64">
                <a:extLst>
                  <a:ext uri="{FF2B5EF4-FFF2-40B4-BE49-F238E27FC236}">
                    <a16:creationId xmlns:a16="http://schemas.microsoft.com/office/drawing/2014/main" id="{33DB0E0C-1292-43FE-A5DE-7C60499CA2D7}"/>
                  </a:ext>
                </a:extLst>
              </p:cNvPr>
              <p:cNvPicPr/>
              <p:nvPr/>
            </p:nvPicPr>
            <p:blipFill>
              <a:blip r:embed="rId83"/>
              <a:stretch>
                <a:fillRect/>
              </a:stretch>
            </p:blipFill>
            <p:spPr>
              <a:xfrm>
                <a:off x="9975453" y="333787"/>
                <a:ext cx="115920" cy="8964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66" name="Freihand 65">
                <a:extLst>
                  <a:ext uri="{FF2B5EF4-FFF2-40B4-BE49-F238E27FC236}">
                    <a16:creationId xmlns:a16="http://schemas.microsoft.com/office/drawing/2014/main" id="{08A2D299-06E3-449C-B76F-55E1FC0159E6}"/>
                  </a:ext>
                </a:extLst>
              </p14:cNvPr>
              <p14:cNvContentPartPr/>
              <p14:nvPr/>
            </p14:nvContentPartPr>
            <p14:xfrm>
              <a:off x="10117653" y="182227"/>
              <a:ext cx="11520" cy="218520"/>
            </p14:xfrm>
          </p:contentPart>
        </mc:Choice>
        <mc:Fallback xmlns="">
          <p:pic>
            <p:nvPicPr>
              <p:cNvPr id="66" name="Freihand 65">
                <a:extLst>
                  <a:ext uri="{FF2B5EF4-FFF2-40B4-BE49-F238E27FC236}">
                    <a16:creationId xmlns:a16="http://schemas.microsoft.com/office/drawing/2014/main" id="{08A2D299-06E3-449C-B76F-55E1FC0159E6}"/>
                  </a:ext>
                </a:extLst>
              </p:cNvPr>
              <p:cNvPicPr/>
              <p:nvPr/>
            </p:nvPicPr>
            <p:blipFill>
              <a:blip r:embed="rId85"/>
              <a:stretch>
                <a:fillRect/>
              </a:stretch>
            </p:blipFill>
            <p:spPr>
              <a:xfrm>
                <a:off x="10113333" y="177907"/>
                <a:ext cx="20160" cy="22716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15" name="Freihand 14">
                <a:extLst>
                  <a:ext uri="{FF2B5EF4-FFF2-40B4-BE49-F238E27FC236}">
                    <a16:creationId xmlns:a16="http://schemas.microsoft.com/office/drawing/2014/main" id="{56DDB51E-99D0-4730-A24B-5D26C3236516}"/>
                  </a:ext>
                </a:extLst>
              </p14:cNvPr>
              <p14:cNvContentPartPr/>
              <p14:nvPr/>
            </p14:nvContentPartPr>
            <p14:xfrm>
              <a:off x="6190413" y="1397947"/>
              <a:ext cx="571680" cy="207720"/>
            </p14:xfrm>
          </p:contentPart>
        </mc:Choice>
        <mc:Fallback xmlns="">
          <p:pic>
            <p:nvPicPr>
              <p:cNvPr id="15" name="Freihand 14">
                <a:extLst>
                  <a:ext uri="{FF2B5EF4-FFF2-40B4-BE49-F238E27FC236}">
                    <a16:creationId xmlns:a16="http://schemas.microsoft.com/office/drawing/2014/main" id="{56DDB51E-99D0-4730-A24B-5D26C3236516}"/>
                  </a:ext>
                </a:extLst>
              </p:cNvPr>
              <p:cNvPicPr/>
              <p:nvPr/>
            </p:nvPicPr>
            <p:blipFill>
              <a:blip r:embed="rId87"/>
              <a:stretch>
                <a:fillRect/>
              </a:stretch>
            </p:blipFill>
            <p:spPr>
              <a:xfrm>
                <a:off x="6186093" y="1393627"/>
                <a:ext cx="580320" cy="21636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16" name="Freihand 15">
                <a:extLst>
                  <a:ext uri="{FF2B5EF4-FFF2-40B4-BE49-F238E27FC236}">
                    <a16:creationId xmlns:a16="http://schemas.microsoft.com/office/drawing/2014/main" id="{3DC08B5E-E8D6-4C4E-9E83-CFD11C099000}"/>
                  </a:ext>
                </a:extLst>
              </p14:cNvPr>
              <p14:cNvContentPartPr/>
              <p14:nvPr/>
            </p14:nvContentPartPr>
            <p14:xfrm>
              <a:off x="6710253" y="1453747"/>
              <a:ext cx="293400" cy="226800"/>
            </p14:xfrm>
          </p:contentPart>
        </mc:Choice>
        <mc:Fallback xmlns="">
          <p:pic>
            <p:nvPicPr>
              <p:cNvPr id="16" name="Freihand 15">
                <a:extLst>
                  <a:ext uri="{FF2B5EF4-FFF2-40B4-BE49-F238E27FC236}">
                    <a16:creationId xmlns:a16="http://schemas.microsoft.com/office/drawing/2014/main" id="{3DC08B5E-E8D6-4C4E-9E83-CFD11C099000}"/>
                  </a:ext>
                </a:extLst>
              </p:cNvPr>
              <p:cNvPicPr/>
              <p:nvPr/>
            </p:nvPicPr>
            <p:blipFill>
              <a:blip r:embed="rId89"/>
              <a:stretch>
                <a:fillRect/>
              </a:stretch>
            </p:blipFill>
            <p:spPr>
              <a:xfrm>
                <a:off x="6705933" y="1449427"/>
                <a:ext cx="302040" cy="23544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18" name="Freihand 17">
                <a:extLst>
                  <a:ext uri="{FF2B5EF4-FFF2-40B4-BE49-F238E27FC236}">
                    <a16:creationId xmlns:a16="http://schemas.microsoft.com/office/drawing/2014/main" id="{D08AA60A-AA44-4075-8361-E3E24ED10FBA}"/>
                  </a:ext>
                </a:extLst>
              </p14:cNvPr>
              <p14:cNvContentPartPr/>
              <p14:nvPr/>
            </p14:nvContentPartPr>
            <p14:xfrm>
              <a:off x="6556173" y="1182307"/>
              <a:ext cx="160560" cy="82080"/>
            </p14:xfrm>
          </p:contentPart>
        </mc:Choice>
        <mc:Fallback xmlns="">
          <p:pic>
            <p:nvPicPr>
              <p:cNvPr id="18" name="Freihand 17">
                <a:extLst>
                  <a:ext uri="{FF2B5EF4-FFF2-40B4-BE49-F238E27FC236}">
                    <a16:creationId xmlns:a16="http://schemas.microsoft.com/office/drawing/2014/main" id="{D08AA60A-AA44-4075-8361-E3E24ED10FBA}"/>
                  </a:ext>
                </a:extLst>
              </p:cNvPr>
              <p:cNvPicPr/>
              <p:nvPr/>
            </p:nvPicPr>
            <p:blipFill>
              <a:blip r:embed="rId91"/>
              <a:stretch>
                <a:fillRect/>
              </a:stretch>
            </p:blipFill>
            <p:spPr>
              <a:xfrm>
                <a:off x="6551853" y="1177987"/>
                <a:ext cx="169200" cy="9072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19" name="Freihand 18">
                <a:extLst>
                  <a:ext uri="{FF2B5EF4-FFF2-40B4-BE49-F238E27FC236}">
                    <a16:creationId xmlns:a16="http://schemas.microsoft.com/office/drawing/2014/main" id="{44780CED-16D1-4292-BF55-FEBC695D8842}"/>
                  </a:ext>
                </a:extLst>
              </p14:cNvPr>
              <p14:cNvContentPartPr/>
              <p14:nvPr/>
            </p14:nvContentPartPr>
            <p14:xfrm>
              <a:off x="6591813" y="1184107"/>
              <a:ext cx="148680" cy="195840"/>
            </p14:xfrm>
          </p:contentPart>
        </mc:Choice>
        <mc:Fallback xmlns="">
          <p:pic>
            <p:nvPicPr>
              <p:cNvPr id="19" name="Freihand 18">
                <a:extLst>
                  <a:ext uri="{FF2B5EF4-FFF2-40B4-BE49-F238E27FC236}">
                    <a16:creationId xmlns:a16="http://schemas.microsoft.com/office/drawing/2014/main" id="{44780CED-16D1-4292-BF55-FEBC695D8842}"/>
                  </a:ext>
                </a:extLst>
              </p:cNvPr>
              <p:cNvPicPr/>
              <p:nvPr/>
            </p:nvPicPr>
            <p:blipFill>
              <a:blip r:embed="rId93"/>
              <a:stretch>
                <a:fillRect/>
              </a:stretch>
            </p:blipFill>
            <p:spPr>
              <a:xfrm>
                <a:off x="6587493" y="1179787"/>
                <a:ext cx="157320" cy="20448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21" name="Freihand 20">
                <a:extLst>
                  <a:ext uri="{FF2B5EF4-FFF2-40B4-BE49-F238E27FC236}">
                    <a16:creationId xmlns:a16="http://schemas.microsoft.com/office/drawing/2014/main" id="{9C5390E3-F30D-402B-AFE6-57F9D8B4B696}"/>
                  </a:ext>
                </a:extLst>
              </p14:cNvPr>
              <p14:cNvContentPartPr/>
              <p14:nvPr/>
            </p14:nvContentPartPr>
            <p14:xfrm>
              <a:off x="6472293" y="978547"/>
              <a:ext cx="252360" cy="204120"/>
            </p14:xfrm>
          </p:contentPart>
        </mc:Choice>
        <mc:Fallback xmlns="">
          <p:pic>
            <p:nvPicPr>
              <p:cNvPr id="21" name="Freihand 20">
                <a:extLst>
                  <a:ext uri="{FF2B5EF4-FFF2-40B4-BE49-F238E27FC236}">
                    <a16:creationId xmlns:a16="http://schemas.microsoft.com/office/drawing/2014/main" id="{9C5390E3-F30D-402B-AFE6-57F9D8B4B696}"/>
                  </a:ext>
                </a:extLst>
              </p:cNvPr>
              <p:cNvPicPr/>
              <p:nvPr/>
            </p:nvPicPr>
            <p:blipFill>
              <a:blip r:embed="rId95"/>
              <a:stretch>
                <a:fillRect/>
              </a:stretch>
            </p:blipFill>
            <p:spPr>
              <a:xfrm>
                <a:off x="6467973" y="974227"/>
                <a:ext cx="261000" cy="21276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23" name="Freihand 22">
                <a:extLst>
                  <a:ext uri="{FF2B5EF4-FFF2-40B4-BE49-F238E27FC236}">
                    <a16:creationId xmlns:a16="http://schemas.microsoft.com/office/drawing/2014/main" id="{F6BE31D5-2AE3-4D54-9FCC-6B14DE191288}"/>
                  </a:ext>
                </a:extLst>
              </p14:cNvPr>
              <p14:cNvContentPartPr/>
              <p14:nvPr/>
            </p14:nvContentPartPr>
            <p14:xfrm>
              <a:off x="6738693" y="1288147"/>
              <a:ext cx="78840" cy="87480"/>
            </p14:xfrm>
          </p:contentPart>
        </mc:Choice>
        <mc:Fallback xmlns="">
          <p:pic>
            <p:nvPicPr>
              <p:cNvPr id="23" name="Freihand 22">
                <a:extLst>
                  <a:ext uri="{FF2B5EF4-FFF2-40B4-BE49-F238E27FC236}">
                    <a16:creationId xmlns:a16="http://schemas.microsoft.com/office/drawing/2014/main" id="{F6BE31D5-2AE3-4D54-9FCC-6B14DE191288}"/>
                  </a:ext>
                </a:extLst>
              </p:cNvPr>
              <p:cNvPicPr/>
              <p:nvPr/>
            </p:nvPicPr>
            <p:blipFill>
              <a:blip r:embed="rId97"/>
              <a:stretch>
                <a:fillRect/>
              </a:stretch>
            </p:blipFill>
            <p:spPr>
              <a:xfrm>
                <a:off x="6734373" y="1283827"/>
                <a:ext cx="87480" cy="96120"/>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24" name="Freihand 23">
                <a:extLst>
                  <a:ext uri="{FF2B5EF4-FFF2-40B4-BE49-F238E27FC236}">
                    <a16:creationId xmlns:a16="http://schemas.microsoft.com/office/drawing/2014/main" id="{9A538B6B-F869-4F8B-8BFA-A1A9350379F3}"/>
                  </a:ext>
                </a:extLst>
              </p14:cNvPr>
              <p14:cNvContentPartPr/>
              <p14:nvPr/>
            </p14:nvContentPartPr>
            <p14:xfrm>
              <a:off x="6693693" y="1301467"/>
              <a:ext cx="142560" cy="24480"/>
            </p14:xfrm>
          </p:contentPart>
        </mc:Choice>
        <mc:Fallback xmlns="">
          <p:pic>
            <p:nvPicPr>
              <p:cNvPr id="24" name="Freihand 23">
                <a:extLst>
                  <a:ext uri="{FF2B5EF4-FFF2-40B4-BE49-F238E27FC236}">
                    <a16:creationId xmlns:a16="http://schemas.microsoft.com/office/drawing/2014/main" id="{9A538B6B-F869-4F8B-8BFA-A1A9350379F3}"/>
                  </a:ext>
                </a:extLst>
              </p:cNvPr>
              <p:cNvPicPr/>
              <p:nvPr/>
            </p:nvPicPr>
            <p:blipFill>
              <a:blip r:embed="rId99"/>
              <a:stretch>
                <a:fillRect/>
              </a:stretch>
            </p:blipFill>
            <p:spPr>
              <a:xfrm>
                <a:off x="6689373" y="1297147"/>
                <a:ext cx="151200" cy="3312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26" name="Freihand 25">
                <a:extLst>
                  <a:ext uri="{FF2B5EF4-FFF2-40B4-BE49-F238E27FC236}">
                    <a16:creationId xmlns:a16="http://schemas.microsoft.com/office/drawing/2014/main" id="{EC53E799-8824-4672-83C9-FAF89F3202FE}"/>
                  </a:ext>
                </a:extLst>
              </p14:cNvPr>
              <p14:cNvContentPartPr/>
              <p14:nvPr/>
            </p14:nvContentPartPr>
            <p14:xfrm>
              <a:off x="6667053" y="1278427"/>
              <a:ext cx="126000" cy="114840"/>
            </p14:xfrm>
          </p:contentPart>
        </mc:Choice>
        <mc:Fallback xmlns="">
          <p:pic>
            <p:nvPicPr>
              <p:cNvPr id="26" name="Freihand 25">
                <a:extLst>
                  <a:ext uri="{FF2B5EF4-FFF2-40B4-BE49-F238E27FC236}">
                    <a16:creationId xmlns:a16="http://schemas.microsoft.com/office/drawing/2014/main" id="{EC53E799-8824-4672-83C9-FAF89F3202FE}"/>
                  </a:ext>
                </a:extLst>
              </p:cNvPr>
              <p:cNvPicPr/>
              <p:nvPr/>
            </p:nvPicPr>
            <p:blipFill>
              <a:blip r:embed="rId101"/>
              <a:stretch>
                <a:fillRect/>
              </a:stretch>
            </p:blipFill>
            <p:spPr>
              <a:xfrm>
                <a:off x="6662733" y="1274107"/>
                <a:ext cx="134640" cy="123480"/>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27" name="Freihand 26">
                <a:extLst>
                  <a:ext uri="{FF2B5EF4-FFF2-40B4-BE49-F238E27FC236}">
                    <a16:creationId xmlns:a16="http://schemas.microsoft.com/office/drawing/2014/main" id="{FDA394A9-ADB5-406C-85E4-C62DCA850C92}"/>
                  </a:ext>
                </a:extLst>
              </p14:cNvPr>
              <p14:cNvContentPartPr/>
              <p14:nvPr/>
            </p14:nvContentPartPr>
            <p14:xfrm>
              <a:off x="6751293" y="1216507"/>
              <a:ext cx="23040" cy="29880"/>
            </p14:xfrm>
          </p:contentPart>
        </mc:Choice>
        <mc:Fallback xmlns="">
          <p:pic>
            <p:nvPicPr>
              <p:cNvPr id="27" name="Freihand 26">
                <a:extLst>
                  <a:ext uri="{FF2B5EF4-FFF2-40B4-BE49-F238E27FC236}">
                    <a16:creationId xmlns:a16="http://schemas.microsoft.com/office/drawing/2014/main" id="{FDA394A9-ADB5-406C-85E4-C62DCA850C92}"/>
                  </a:ext>
                </a:extLst>
              </p:cNvPr>
              <p:cNvPicPr/>
              <p:nvPr/>
            </p:nvPicPr>
            <p:blipFill>
              <a:blip r:embed="rId103"/>
              <a:stretch>
                <a:fillRect/>
              </a:stretch>
            </p:blipFill>
            <p:spPr>
              <a:xfrm>
                <a:off x="6746973" y="1212187"/>
                <a:ext cx="31680" cy="38520"/>
              </a:xfrm>
              <a:prstGeom prst="rect">
                <a:avLst/>
              </a:prstGeom>
            </p:spPr>
          </p:pic>
        </mc:Fallback>
      </mc:AlternateContent>
      <mc:AlternateContent xmlns:mc="http://schemas.openxmlformats.org/markup-compatibility/2006" xmlns:p14="http://schemas.microsoft.com/office/powerpoint/2010/main">
        <mc:Choice Requires="p14">
          <p:contentPart p14:bwMode="auto" r:id="rId104">
            <p14:nvContentPartPr>
              <p14:cNvPr id="35" name="Freihand 34">
                <a:extLst>
                  <a:ext uri="{FF2B5EF4-FFF2-40B4-BE49-F238E27FC236}">
                    <a16:creationId xmlns:a16="http://schemas.microsoft.com/office/drawing/2014/main" id="{F6FB3C14-BB84-48C2-BC7B-BE5E72BFE97B}"/>
                  </a:ext>
                </a:extLst>
              </p14:cNvPr>
              <p14:cNvContentPartPr/>
              <p14:nvPr/>
            </p14:nvContentPartPr>
            <p14:xfrm>
              <a:off x="6206613" y="2049187"/>
              <a:ext cx="241200" cy="36360"/>
            </p14:xfrm>
          </p:contentPart>
        </mc:Choice>
        <mc:Fallback xmlns="">
          <p:pic>
            <p:nvPicPr>
              <p:cNvPr id="35" name="Freihand 34">
                <a:extLst>
                  <a:ext uri="{FF2B5EF4-FFF2-40B4-BE49-F238E27FC236}">
                    <a16:creationId xmlns:a16="http://schemas.microsoft.com/office/drawing/2014/main" id="{F6FB3C14-BB84-48C2-BC7B-BE5E72BFE97B}"/>
                  </a:ext>
                </a:extLst>
              </p:cNvPr>
              <p:cNvPicPr/>
              <p:nvPr/>
            </p:nvPicPr>
            <p:blipFill>
              <a:blip r:embed="rId105"/>
              <a:stretch>
                <a:fillRect/>
              </a:stretch>
            </p:blipFill>
            <p:spPr>
              <a:xfrm>
                <a:off x="6202293" y="2044867"/>
                <a:ext cx="249840" cy="45000"/>
              </a:xfrm>
              <a:prstGeom prst="rect">
                <a:avLst/>
              </a:prstGeom>
            </p:spPr>
          </p:pic>
        </mc:Fallback>
      </mc:AlternateContent>
      <mc:AlternateContent xmlns:mc="http://schemas.openxmlformats.org/markup-compatibility/2006" xmlns:p14="http://schemas.microsoft.com/office/powerpoint/2010/main">
        <mc:Choice Requires="p14">
          <p:contentPart p14:bwMode="auto" r:id="rId106">
            <p14:nvContentPartPr>
              <p14:cNvPr id="36" name="Freihand 35">
                <a:extLst>
                  <a:ext uri="{FF2B5EF4-FFF2-40B4-BE49-F238E27FC236}">
                    <a16:creationId xmlns:a16="http://schemas.microsoft.com/office/drawing/2014/main" id="{7A115050-9B24-4845-998C-FE670E95D78C}"/>
                  </a:ext>
                </a:extLst>
              </p14:cNvPr>
              <p14:cNvContentPartPr/>
              <p14:nvPr/>
            </p14:nvContentPartPr>
            <p14:xfrm>
              <a:off x="6724653" y="2068267"/>
              <a:ext cx="171000" cy="12600"/>
            </p14:xfrm>
          </p:contentPart>
        </mc:Choice>
        <mc:Fallback xmlns="">
          <p:pic>
            <p:nvPicPr>
              <p:cNvPr id="36" name="Freihand 35">
                <a:extLst>
                  <a:ext uri="{FF2B5EF4-FFF2-40B4-BE49-F238E27FC236}">
                    <a16:creationId xmlns:a16="http://schemas.microsoft.com/office/drawing/2014/main" id="{7A115050-9B24-4845-998C-FE670E95D78C}"/>
                  </a:ext>
                </a:extLst>
              </p:cNvPr>
              <p:cNvPicPr/>
              <p:nvPr/>
            </p:nvPicPr>
            <p:blipFill>
              <a:blip r:embed="rId107"/>
              <a:stretch>
                <a:fillRect/>
              </a:stretch>
            </p:blipFill>
            <p:spPr>
              <a:xfrm>
                <a:off x="6720333" y="2063947"/>
                <a:ext cx="179640" cy="21240"/>
              </a:xfrm>
              <a:prstGeom prst="rect">
                <a:avLst/>
              </a:prstGeom>
            </p:spPr>
          </p:pic>
        </mc:Fallback>
      </mc:AlternateContent>
      <mc:AlternateContent xmlns:mc="http://schemas.openxmlformats.org/markup-compatibility/2006" xmlns:p14="http://schemas.microsoft.com/office/powerpoint/2010/main">
        <mc:Choice Requires="p14">
          <p:contentPart p14:bwMode="auto" r:id="rId108">
            <p14:nvContentPartPr>
              <p14:cNvPr id="41" name="Freihand 40">
                <a:extLst>
                  <a:ext uri="{FF2B5EF4-FFF2-40B4-BE49-F238E27FC236}">
                    <a16:creationId xmlns:a16="http://schemas.microsoft.com/office/drawing/2014/main" id="{2991FA4A-3DA3-4DDE-A1BC-E9DB48055470}"/>
                  </a:ext>
                </a:extLst>
              </p14:cNvPr>
              <p14:cNvContentPartPr/>
              <p14:nvPr/>
            </p14:nvContentPartPr>
            <p14:xfrm>
              <a:off x="6212733" y="1750027"/>
              <a:ext cx="227880" cy="360360"/>
            </p14:xfrm>
          </p:contentPart>
        </mc:Choice>
        <mc:Fallback xmlns="">
          <p:pic>
            <p:nvPicPr>
              <p:cNvPr id="41" name="Freihand 40">
                <a:extLst>
                  <a:ext uri="{FF2B5EF4-FFF2-40B4-BE49-F238E27FC236}">
                    <a16:creationId xmlns:a16="http://schemas.microsoft.com/office/drawing/2014/main" id="{2991FA4A-3DA3-4DDE-A1BC-E9DB48055470}"/>
                  </a:ext>
                </a:extLst>
              </p:cNvPr>
              <p:cNvPicPr/>
              <p:nvPr/>
            </p:nvPicPr>
            <p:blipFill>
              <a:blip r:embed="rId109"/>
              <a:stretch>
                <a:fillRect/>
              </a:stretch>
            </p:blipFill>
            <p:spPr>
              <a:xfrm>
                <a:off x="6208413" y="1745707"/>
                <a:ext cx="236520" cy="369000"/>
              </a:xfrm>
              <a:prstGeom prst="rect">
                <a:avLst/>
              </a:prstGeom>
            </p:spPr>
          </p:pic>
        </mc:Fallback>
      </mc:AlternateContent>
      <mc:AlternateContent xmlns:mc="http://schemas.openxmlformats.org/markup-compatibility/2006" xmlns:p14="http://schemas.microsoft.com/office/powerpoint/2010/main">
        <mc:Choice Requires="p14">
          <p:contentPart p14:bwMode="auto" r:id="rId110">
            <p14:nvContentPartPr>
              <p14:cNvPr id="42" name="Freihand 41">
                <a:extLst>
                  <a:ext uri="{FF2B5EF4-FFF2-40B4-BE49-F238E27FC236}">
                    <a16:creationId xmlns:a16="http://schemas.microsoft.com/office/drawing/2014/main" id="{2876186E-4EC7-4128-98E7-E1B82717E061}"/>
                  </a:ext>
                </a:extLst>
              </p14:cNvPr>
              <p14:cNvContentPartPr/>
              <p14:nvPr/>
            </p14:nvContentPartPr>
            <p14:xfrm>
              <a:off x="6692253" y="1670467"/>
              <a:ext cx="227160" cy="437760"/>
            </p14:xfrm>
          </p:contentPart>
        </mc:Choice>
        <mc:Fallback xmlns="">
          <p:pic>
            <p:nvPicPr>
              <p:cNvPr id="42" name="Freihand 41">
                <a:extLst>
                  <a:ext uri="{FF2B5EF4-FFF2-40B4-BE49-F238E27FC236}">
                    <a16:creationId xmlns:a16="http://schemas.microsoft.com/office/drawing/2014/main" id="{2876186E-4EC7-4128-98E7-E1B82717E061}"/>
                  </a:ext>
                </a:extLst>
              </p:cNvPr>
              <p:cNvPicPr/>
              <p:nvPr/>
            </p:nvPicPr>
            <p:blipFill>
              <a:blip r:embed="rId111"/>
              <a:stretch>
                <a:fillRect/>
              </a:stretch>
            </p:blipFill>
            <p:spPr>
              <a:xfrm>
                <a:off x="6687933" y="1666147"/>
                <a:ext cx="235800" cy="446400"/>
              </a:xfrm>
              <a:prstGeom prst="rect">
                <a:avLst/>
              </a:prstGeom>
            </p:spPr>
          </p:pic>
        </mc:Fallback>
      </mc:AlternateContent>
      <mc:AlternateContent xmlns:mc="http://schemas.openxmlformats.org/markup-compatibility/2006" xmlns:p14="http://schemas.microsoft.com/office/powerpoint/2010/main">
        <mc:Choice Requires="p14">
          <p:contentPart p14:bwMode="auto" r:id="rId112">
            <p14:nvContentPartPr>
              <p14:cNvPr id="68" name="Freihand 67">
                <a:extLst>
                  <a:ext uri="{FF2B5EF4-FFF2-40B4-BE49-F238E27FC236}">
                    <a16:creationId xmlns:a16="http://schemas.microsoft.com/office/drawing/2014/main" id="{13E617CF-85E8-43DE-8765-2D808A72D220}"/>
                  </a:ext>
                </a:extLst>
              </p14:cNvPr>
              <p14:cNvContentPartPr/>
              <p14:nvPr/>
            </p14:nvContentPartPr>
            <p14:xfrm>
              <a:off x="6197973" y="1791067"/>
              <a:ext cx="238320" cy="284040"/>
            </p14:xfrm>
          </p:contentPart>
        </mc:Choice>
        <mc:Fallback xmlns="">
          <p:pic>
            <p:nvPicPr>
              <p:cNvPr id="68" name="Freihand 67">
                <a:extLst>
                  <a:ext uri="{FF2B5EF4-FFF2-40B4-BE49-F238E27FC236}">
                    <a16:creationId xmlns:a16="http://schemas.microsoft.com/office/drawing/2014/main" id="{13E617CF-85E8-43DE-8765-2D808A72D220}"/>
                  </a:ext>
                </a:extLst>
              </p:cNvPr>
              <p:cNvPicPr/>
              <p:nvPr/>
            </p:nvPicPr>
            <p:blipFill>
              <a:blip r:embed="rId113"/>
              <a:stretch>
                <a:fillRect/>
              </a:stretch>
            </p:blipFill>
            <p:spPr>
              <a:xfrm>
                <a:off x="6193653" y="1786747"/>
                <a:ext cx="246960" cy="292680"/>
              </a:xfrm>
              <a:prstGeom prst="rect">
                <a:avLst/>
              </a:prstGeom>
            </p:spPr>
          </p:pic>
        </mc:Fallback>
      </mc:AlternateContent>
      <mc:AlternateContent xmlns:mc="http://schemas.openxmlformats.org/markup-compatibility/2006" xmlns:p14="http://schemas.microsoft.com/office/powerpoint/2010/main">
        <mc:Choice Requires="p14">
          <p:contentPart p14:bwMode="auto" r:id="rId114">
            <p14:nvContentPartPr>
              <p14:cNvPr id="69" name="Freihand 68">
                <a:extLst>
                  <a:ext uri="{FF2B5EF4-FFF2-40B4-BE49-F238E27FC236}">
                    <a16:creationId xmlns:a16="http://schemas.microsoft.com/office/drawing/2014/main" id="{60CF22F3-1652-4081-A324-BB4DB6E5DC3D}"/>
                  </a:ext>
                </a:extLst>
              </p14:cNvPr>
              <p14:cNvContentPartPr/>
              <p14:nvPr/>
            </p14:nvContentPartPr>
            <p14:xfrm>
              <a:off x="6687213" y="1731667"/>
              <a:ext cx="252360" cy="308880"/>
            </p14:xfrm>
          </p:contentPart>
        </mc:Choice>
        <mc:Fallback xmlns="">
          <p:pic>
            <p:nvPicPr>
              <p:cNvPr id="69" name="Freihand 68">
                <a:extLst>
                  <a:ext uri="{FF2B5EF4-FFF2-40B4-BE49-F238E27FC236}">
                    <a16:creationId xmlns:a16="http://schemas.microsoft.com/office/drawing/2014/main" id="{60CF22F3-1652-4081-A324-BB4DB6E5DC3D}"/>
                  </a:ext>
                </a:extLst>
              </p:cNvPr>
              <p:cNvPicPr/>
              <p:nvPr/>
            </p:nvPicPr>
            <p:blipFill>
              <a:blip r:embed="rId115"/>
              <a:stretch>
                <a:fillRect/>
              </a:stretch>
            </p:blipFill>
            <p:spPr>
              <a:xfrm>
                <a:off x="6682893" y="1727347"/>
                <a:ext cx="261000" cy="317520"/>
              </a:xfrm>
              <a:prstGeom prst="rect">
                <a:avLst/>
              </a:prstGeom>
            </p:spPr>
          </p:pic>
        </mc:Fallback>
      </mc:AlternateContent>
      <mc:AlternateContent xmlns:mc="http://schemas.openxmlformats.org/markup-compatibility/2006" xmlns:p14="http://schemas.microsoft.com/office/powerpoint/2010/main">
        <mc:Choice Requires="p14">
          <p:contentPart p14:bwMode="auto" r:id="rId116">
            <p14:nvContentPartPr>
              <p14:cNvPr id="90" name="Freihand 89">
                <a:extLst>
                  <a:ext uri="{FF2B5EF4-FFF2-40B4-BE49-F238E27FC236}">
                    <a16:creationId xmlns:a16="http://schemas.microsoft.com/office/drawing/2014/main" id="{723C733F-B34C-4BEC-81AA-D733B59A78DF}"/>
                  </a:ext>
                </a:extLst>
              </p14:cNvPr>
              <p14:cNvContentPartPr/>
              <p14:nvPr/>
            </p14:nvContentPartPr>
            <p14:xfrm>
              <a:off x="445893" y="929227"/>
              <a:ext cx="236880" cy="210600"/>
            </p14:xfrm>
          </p:contentPart>
        </mc:Choice>
        <mc:Fallback xmlns="">
          <p:pic>
            <p:nvPicPr>
              <p:cNvPr id="90" name="Freihand 89">
                <a:extLst>
                  <a:ext uri="{FF2B5EF4-FFF2-40B4-BE49-F238E27FC236}">
                    <a16:creationId xmlns:a16="http://schemas.microsoft.com/office/drawing/2014/main" id="{723C733F-B34C-4BEC-81AA-D733B59A78DF}"/>
                  </a:ext>
                </a:extLst>
              </p:cNvPr>
              <p:cNvPicPr/>
              <p:nvPr/>
            </p:nvPicPr>
            <p:blipFill>
              <a:blip r:embed="rId117"/>
              <a:stretch>
                <a:fillRect/>
              </a:stretch>
            </p:blipFill>
            <p:spPr>
              <a:xfrm>
                <a:off x="441573" y="924907"/>
                <a:ext cx="245520" cy="219240"/>
              </a:xfrm>
              <a:prstGeom prst="rect">
                <a:avLst/>
              </a:prstGeom>
            </p:spPr>
          </p:pic>
        </mc:Fallback>
      </mc:AlternateContent>
      <mc:AlternateContent xmlns:mc="http://schemas.openxmlformats.org/markup-compatibility/2006" xmlns:p14="http://schemas.microsoft.com/office/powerpoint/2010/main">
        <mc:Choice Requires="p14">
          <p:contentPart p14:bwMode="auto" r:id="rId118">
            <p14:nvContentPartPr>
              <p14:cNvPr id="91" name="Freihand 90">
                <a:extLst>
                  <a:ext uri="{FF2B5EF4-FFF2-40B4-BE49-F238E27FC236}">
                    <a16:creationId xmlns:a16="http://schemas.microsoft.com/office/drawing/2014/main" id="{9316D864-E2ED-47D4-B33C-B45494DBF0B6}"/>
                  </a:ext>
                </a:extLst>
              </p14:cNvPr>
              <p14:cNvContentPartPr/>
              <p14:nvPr/>
            </p14:nvContentPartPr>
            <p14:xfrm>
              <a:off x="754413" y="1035427"/>
              <a:ext cx="6120" cy="28080"/>
            </p14:xfrm>
          </p:contentPart>
        </mc:Choice>
        <mc:Fallback xmlns="">
          <p:pic>
            <p:nvPicPr>
              <p:cNvPr id="91" name="Freihand 90">
                <a:extLst>
                  <a:ext uri="{FF2B5EF4-FFF2-40B4-BE49-F238E27FC236}">
                    <a16:creationId xmlns:a16="http://schemas.microsoft.com/office/drawing/2014/main" id="{9316D864-E2ED-47D4-B33C-B45494DBF0B6}"/>
                  </a:ext>
                </a:extLst>
              </p:cNvPr>
              <p:cNvPicPr/>
              <p:nvPr/>
            </p:nvPicPr>
            <p:blipFill>
              <a:blip r:embed="rId119"/>
              <a:stretch>
                <a:fillRect/>
              </a:stretch>
            </p:blipFill>
            <p:spPr>
              <a:xfrm>
                <a:off x="750093" y="1031107"/>
                <a:ext cx="14760" cy="36720"/>
              </a:xfrm>
              <a:prstGeom prst="rect">
                <a:avLst/>
              </a:prstGeom>
            </p:spPr>
          </p:pic>
        </mc:Fallback>
      </mc:AlternateContent>
      <mc:AlternateContent xmlns:mc="http://schemas.openxmlformats.org/markup-compatibility/2006" xmlns:p14="http://schemas.microsoft.com/office/powerpoint/2010/main">
        <mc:Choice Requires="p14">
          <p:contentPart p14:bwMode="auto" r:id="rId120">
            <p14:nvContentPartPr>
              <p14:cNvPr id="92" name="Freihand 91">
                <a:extLst>
                  <a:ext uri="{FF2B5EF4-FFF2-40B4-BE49-F238E27FC236}">
                    <a16:creationId xmlns:a16="http://schemas.microsoft.com/office/drawing/2014/main" id="{C943320B-E328-4EB2-8C66-820EF141A8EF}"/>
                  </a:ext>
                </a:extLst>
              </p14:cNvPr>
              <p14:cNvContentPartPr/>
              <p14:nvPr/>
            </p14:nvContentPartPr>
            <p14:xfrm>
              <a:off x="759093" y="1108147"/>
              <a:ext cx="16920" cy="28080"/>
            </p14:xfrm>
          </p:contentPart>
        </mc:Choice>
        <mc:Fallback xmlns="">
          <p:pic>
            <p:nvPicPr>
              <p:cNvPr id="92" name="Freihand 91">
                <a:extLst>
                  <a:ext uri="{FF2B5EF4-FFF2-40B4-BE49-F238E27FC236}">
                    <a16:creationId xmlns:a16="http://schemas.microsoft.com/office/drawing/2014/main" id="{C943320B-E328-4EB2-8C66-820EF141A8EF}"/>
                  </a:ext>
                </a:extLst>
              </p:cNvPr>
              <p:cNvPicPr/>
              <p:nvPr/>
            </p:nvPicPr>
            <p:blipFill>
              <a:blip r:embed="rId121"/>
              <a:stretch>
                <a:fillRect/>
              </a:stretch>
            </p:blipFill>
            <p:spPr>
              <a:xfrm>
                <a:off x="754773" y="1103827"/>
                <a:ext cx="25560" cy="36720"/>
              </a:xfrm>
              <a:prstGeom prst="rect">
                <a:avLst/>
              </a:prstGeom>
            </p:spPr>
          </p:pic>
        </mc:Fallback>
      </mc:AlternateContent>
      <mc:AlternateContent xmlns:mc="http://schemas.openxmlformats.org/markup-compatibility/2006" xmlns:p14="http://schemas.microsoft.com/office/powerpoint/2010/main">
        <mc:Choice Requires="p14">
          <p:contentPart p14:bwMode="auto" r:id="rId122">
            <p14:nvContentPartPr>
              <p14:cNvPr id="93" name="Freihand 92">
                <a:extLst>
                  <a:ext uri="{FF2B5EF4-FFF2-40B4-BE49-F238E27FC236}">
                    <a16:creationId xmlns:a16="http://schemas.microsoft.com/office/drawing/2014/main" id="{2F1605DA-99DB-4C4B-B216-8B9466E88F82}"/>
                  </a:ext>
                </a:extLst>
              </p14:cNvPr>
              <p14:cNvContentPartPr/>
              <p14:nvPr/>
            </p14:nvContentPartPr>
            <p14:xfrm>
              <a:off x="883653" y="902947"/>
              <a:ext cx="164880" cy="224280"/>
            </p14:xfrm>
          </p:contentPart>
        </mc:Choice>
        <mc:Fallback xmlns="">
          <p:pic>
            <p:nvPicPr>
              <p:cNvPr id="93" name="Freihand 92">
                <a:extLst>
                  <a:ext uri="{FF2B5EF4-FFF2-40B4-BE49-F238E27FC236}">
                    <a16:creationId xmlns:a16="http://schemas.microsoft.com/office/drawing/2014/main" id="{2F1605DA-99DB-4C4B-B216-8B9466E88F82}"/>
                  </a:ext>
                </a:extLst>
              </p:cNvPr>
              <p:cNvPicPr/>
              <p:nvPr/>
            </p:nvPicPr>
            <p:blipFill>
              <a:blip r:embed="rId123"/>
              <a:stretch>
                <a:fillRect/>
              </a:stretch>
            </p:blipFill>
            <p:spPr>
              <a:xfrm>
                <a:off x="879333" y="898627"/>
                <a:ext cx="173520" cy="232920"/>
              </a:xfrm>
              <a:prstGeom prst="rect">
                <a:avLst/>
              </a:prstGeom>
            </p:spPr>
          </p:pic>
        </mc:Fallback>
      </mc:AlternateContent>
      <mc:AlternateContent xmlns:mc="http://schemas.openxmlformats.org/markup-compatibility/2006" xmlns:p14="http://schemas.microsoft.com/office/powerpoint/2010/main">
        <mc:Choice Requires="p14">
          <p:contentPart p14:bwMode="auto" r:id="rId124">
            <p14:nvContentPartPr>
              <p14:cNvPr id="95" name="Freihand 94">
                <a:extLst>
                  <a:ext uri="{FF2B5EF4-FFF2-40B4-BE49-F238E27FC236}">
                    <a16:creationId xmlns:a16="http://schemas.microsoft.com/office/drawing/2014/main" id="{135E9F4A-9D92-4D34-9854-4865FF301EDC}"/>
                  </a:ext>
                </a:extLst>
              </p14:cNvPr>
              <p14:cNvContentPartPr/>
              <p14:nvPr/>
            </p14:nvContentPartPr>
            <p14:xfrm>
              <a:off x="880773" y="904027"/>
              <a:ext cx="156960" cy="228600"/>
            </p14:xfrm>
          </p:contentPart>
        </mc:Choice>
        <mc:Fallback xmlns="">
          <p:pic>
            <p:nvPicPr>
              <p:cNvPr id="95" name="Freihand 94">
                <a:extLst>
                  <a:ext uri="{FF2B5EF4-FFF2-40B4-BE49-F238E27FC236}">
                    <a16:creationId xmlns:a16="http://schemas.microsoft.com/office/drawing/2014/main" id="{135E9F4A-9D92-4D34-9854-4865FF301EDC}"/>
                  </a:ext>
                </a:extLst>
              </p:cNvPr>
              <p:cNvPicPr/>
              <p:nvPr/>
            </p:nvPicPr>
            <p:blipFill>
              <a:blip r:embed="rId125"/>
              <a:stretch>
                <a:fillRect/>
              </a:stretch>
            </p:blipFill>
            <p:spPr>
              <a:xfrm>
                <a:off x="876453" y="899707"/>
                <a:ext cx="165600" cy="237240"/>
              </a:xfrm>
              <a:prstGeom prst="rect">
                <a:avLst/>
              </a:prstGeom>
            </p:spPr>
          </p:pic>
        </mc:Fallback>
      </mc:AlternateContent>
      <mc:AlternateContent xmlns:mc="http://schemas.openxmlformats.org/markup-compatibility/2006" xmlns:p14="http://schemas.microsoft.com/office/powerpoint/2010/main">
        <mc:Choice Requires="p14">
          <p:contentPart p14:bwMode="auto" r:id="rId126">
            <p14:nvContentPartPr>
              <p14:cNvPr id="96" name="Freihand 95">
                <a:extLst>
                  <a:ext uri="{FF2B5EF4-FFF2-40B4-BE49-F238E27FC236}">
                    <a16:creationId xmlns:a16="http://schemas.microsoft.com/office/drawing/2014/main" id="{4851DA90-8702-4BD6-B590-1AA9DD393B17}"/>
                  </a:ext>
                </a:extLst>
              </p14:cNvPr>
              <p14:cNvContentPartPr/>
              <p14:nvPr/>
            </p14:nvContentPartPr>
            <p14:xfrm>
              <a:off x="1060413" y="1006627"/>
              <a:ext cx="128880" cy="108000"/>
            </p14:xfrm>
          </p:contentPart>
        </mc:Choice>
        <mc:Fallback xmlns="">
          <p:pic>
            <p:nvPicPr>
              <p:cNvPr id="96" name="Freihand 95">
                <a:extLst>
                  <a:ext uri="{FF2B5EF4-FFF2-40B4-BE49-F238E27FC236}">
                    <a16:creationId xmlns:a16="http://schemas.microsoft.com/office/drawing/2014/main" id="{4851DA90-8702-4BD6-B590-1AA9DD393B17}"/>
                  </a:ext>
                </a:extLst>
              </p:cNvPr>
              <p:cNvPicPr/>
              <p:nvPr/>
            </p:nvPicPr>
            <p:blipFill>
              <a:blip r:embed="rId127"/>
              <a:stretch>
                <a:fillRect/>
              </a:stretch>
            </p:blipFill>
            <p:spPr>
              <a:xfrm>
                <a:off x="1056093" y="1002307"/>
                <a:ext cx="137520" cy="116640"/>
              </a:xfrm>
              <a:prstGeom prst="rect">
                <a:avLst/>
              </a:prstGeom>
            </p:spPr>
          </p:pic>
        </mc:Fallback>
      </mc:AlternateContent>
      <mc:AlternateContent xmlns:mc="http://schemas.openxmlformats.org/markup-compatibility/2006" xmlns:p14="http://schemas.microsoft.com/office/powerpoint/2010/main">
        <mc:Choice Requires="p14">
          <p:contentPart p14:bwMode="auto" r:id="rId128">
            <p14:nvContentPartPr>
              <p14:cNvPr id="97" name="Freihand 96">
                <a:extLst>
                  <a:ext uri="{FF2B5EF4-FFF2-40B4-BE49-F238E27FC236}">
                    <a16:creationId xmlns:a16="http://schemas.microsoft.com/office/drawing/2014/main" id="{36FBF7FB-AE88-4226-AF60-FAD08EFD786C}"/>
                  </a:ext>
                </a:extLst>
              </p14:cNvPr>
              <p14:cNvContentPartPr/>
              <p14:nvPr/>
            </p14:nvContentPartPr>
            <p14:xfrm>
              <a:off x="1179573" y="932827"/>
              <a:ext cx="59040" cy="223200"/>
            </p14:xfrm>
          </p:contentPart>
        </mc:Choice>
        <mc:Fallback xmlns="">
          <p:pic>
            <p:nvPicPr>
              <p:cNvPr id="97" name="Freihand 96">
                <a:extLst>
                  <a:ext uri="{FF2B5EF4-FFF2-40B4-BE49-F238E27FC236}">
                    <a16:creationId xmlns:a16="http://schemas.microsoft.com/office/drawing/2014/main" id="{36FBF7FB-AE88-4226-AF60-FAD08EFD786C}"/>
                  </a:ext>
                </a:extLst>
              </p:cNvPr>
              <p:cNvPicPr/>
              <p:nvPr/>
            </p:nvPicPr>
            <p:blipFill>
              <a:blip r:embed="rId129"/>
              <a:stretch>
                <a:fillRect/>
              </a:stretch>
            </p:blipFill>
            <p:spPr>
              <a:xfrm>
                <a:off x="1175253" y="928507"/>
                <a:ext cx="67680" cy="231840"/>
              </a:xfrm>
              <a:prstGeom prst="rect">
                <a:avLst/>
              </a:prstGeom>
            </p:spPr>
          </p:pic>
        </mc:Fallback>
      </mc:AlternateContent>
      <mc:AlternateContent xmlns:mc="http://schemas.openxmlformats.org/markup-compatibility/2006" xmlns:p14="http://schemas.microsoft.com/office/powerpoint/2010/main">
        <mc:Choice Requires="p14">
          <p:contentPart p14:bwMode="auto" r:id="rId130">
            <p14:nvContentPartPr>
              <p14:cNvPr id="99" name="Freihand 98">
                <a:extLst>
                  <a:ext uri="{FF2B5EF4-FFF2-40B4-BE49-F238E27FC236}">
                    <a16:creationId xmlns:a16="http://schemas.microsoft.com/office/drawing/2014/main" id="{05F1F3F8-E883-4003-8EF7-3F892C183F09}"/>
                  </a:ext>
                </a:extLst>
              </p14:cNvPr>
              <p14:cNvContentPartPr/>
              <p14:nvPr/>
            </p14:nvContentPartPr>
            <p14:xfrm>
              <a:off x="489453" y="289507"/>
              <a:ext cx="318600" cy="329040"/>
            </p14:xfrm>
          </p:contentPart>
        </mc:Choice>
        <mc:Fallback xmlns="">
          <p:pic>
            <p:nvPicPr>
              <p:cNvPr id="99" name="Freihand 98">
                <a:extLst>
                  <a:ext uri="{FF2B5EF4-FFF2-40B4-BE49-F238E27FC236}">
                    <a16:creationId xmlns:a16="http://schemas.microsoft.com/office/drawing/2014/main" id="{05F1F3F8-E883-4003-8EF7-3F892C183F09}"/>
                  </a:ext>
                </a:extLst>
              </p:cNvPr>
              <p:cNvPicPr/>
              <p:nvPr/>
            </p:nvPicPr>
            <p:blipFill>
              <a:blip r:embed="rId131"/>
              <a:stretch>
                <a:fillRect/>
              </a:stretch>
            </p:blipFill>
            <p:spPr>
              <a:xfrm>
                <a:off x="485133" y="285187"/>
                <a:ext cx="327240" cy="337680"/>
              </a:xfrm>
              <a:prstGeom prst="rect">
                <a:avLst/>
              </a:prstGeom>
            </p:spPr>
          </p:pic>
        </mc:Fallback>
      </mc:AlternateContent>
      <mc:AlternateContent xmlns:mc="http://schemas.openxmlformats.org/markup-compatibility/2006" xmlns:p14="http://schemas.microsoft.com/office/powerpoint/2010/main">
        <mc:Choice Requires="p14">
          <p:contentPart p14:bwMode="auto" r:id="rId132">
            <p14:nvContentPartPr>
              <p14:cNvPr id="100" name="Freihand 99">
                <a:extLst>
                  <a:ext uri="{FF2B5EF4-FFF2-40B4-BE49-F238E27FC236}">
                    <a16:creationId xmlns:a16="http://schemas.microsoft.com/office/drawing/2014/main" id="{0E4E936B-E960-4D53-B5EE-989792BF2860}"/>
                  </a:ext>
                </a:extLst>
              </p14:cNvPr>
              <p14:cNvContentPartPr/>
              <p14:nvPr/>
            </p14:nvContentPartPr>
            <p14:xfrm>
              <a:off x="531213" y="580027"/>
              <a:ext cx="248400" cy="27720"/>
            </p14:xfrm>
          </p:contentPart>
        </mc:Choice>
        <mc:Fallback xmlns="">
          <p:pic>
            <p:nvPicPr>
              <p:cNvPr id="100" name="Freihand 99">
                <a:extLst>
                  <a:ext uri="{FF2B5EF4-FFF2-40B4-BE49-F238E27FC236}">
                    <a16:creationId xmlns:a16="http://schemas.microsoft.com/office/drawing/2014/main" id="{0E4E936B-E960-4D53-B5EE-989792BF2860}"/>
                  </a:ext>
                </a:extLst>
              </p:cNvPr>
              <p:cNvPicPr/>
              <p:nvPr/>
            </p:nvPicPr>
            <p:blipFill>
              <a:blip r:embed="rId133"/>
              <a:stretch>
                <a:fillRect/>
              </a:stretch>
            </p:blipFill>
            <p:spPr>
              <a:xfrm>
                <a:off x="526893" y="575707"/>
                <a:ext cx="257040" cy="36360"/>
              </a:xfrm>
              <a:prstGeom prst="rect">
                <a:avLst/>
              </a:prstGeom>
            </p:spPr>
          </p:pic>
        </mc:Fallback>
      </mc:AlternateContent>
      <mc:AlternateContent xmlns:mc="http://schemas.openxmlformats.org/markup-compatibility/2006" xmlns:p14="http://schemas.microsoft.com/office/powerpoint/2010/main">
        <mc:Choice Requires="p14">
          <p:contentPart p14:bwMode="auto" r:id="rId134">
            <p14:nvContentPartPr>
              <p14:cNvPr id="153" name="Freihand 152">
                <a:extLst>
                  <a:ext uri="{FF2B5EF4-FFF2-40B4-BE49-F238E27FC236}">
                    <a16:creationId xmlns:a16="http://schemas.microsoft.com/office/drawing/2014/main" id="{0565C848-F8A8-4AD6-B2F5-D77D413B855A}"/>
                  </a:ext>
                </a:extLst>
              </p14:cNvPr>
              <p14:cNvContentPartPr/>
              <p14:nvPr/>
            </p14:nvContentPartPr>
            <p14:xfrm>
              <a:off x="10112253" y="1115707"/>
              <a:ext cx="16920" cy="55800"/>
            </p14:xfrm>
          </p:contentPart>
        </mc:Choice>
        <mc:Fallback xmlns="">
          <p:pic>
            <p:nvPicPr>
              <p:cNvPr id="153" name="Freihand 152">
                <a:extLst>
                  <a:ext uri="{FF2B5EF4-FFF2-40B4-BE49-F238E27FC236}">
                    <a16:creationId xmlns:a16="http://schemas.microsoft.com/office/drawing/2014/main" id="{0565C848-F8A8-4AD6-B2F5-D77D413B855A}"/>
                  </a:ext>
                </a:extLst>
              </p:cNvPr>
              <p:cNvPicPr/>
              <p:nvPr/>
            </p:nvPicPr>
            <p:blipFill>
              <a:blip r:embed="rId135"/>
              <a:stretch>
                <a:fillRect/>
              </a:stretch>
            </p:blipFill>
            <p:spPr>
              <a:xfrm>
                <a:off x="10107933" y="1111387"/>
                <a:ext cx="25560" cy="64440"/>
              </a:xfrm>
              <a:prstGeom prst="rect">
                <a:avLst/>
              </a:prstGeom>
            </p:spPr>
          </p:pic>
        </mc:Fallback>
      </mc:AlternateContent>
      <mc:AlternateContent xmlns:mc="http://schemas.openxmlformats.org/markup-compatibility/2006" xmlns:p14="http://schemas.microsoft.com/office/powerpoint/2010/main">
        <mc:Choice Requires="p14">
          <p:contentPart p14:bwMode="auto" r:id="rId136">
            <p14:nvContentPartPr>
              <p14:cNvPr id="148" name="Freihand 147">
                <a:extLst>
                  <a:ext uri="{FF2B5EF4-FFF2-40B4-BE49-F238E27FC236}">
                    <a16:creationId xmlns:a16="http://schemas.microsoft.com/office/drawing/2014/main" id="{B65A82CD-F3E5-4A9B-8FAA-9F9F04C6C9BC}"/>
                  </a:ext>
                </a:extLst>
              </p14:cNvPr>
              <p14:cNvContentPartPr/>
              <p14:nvPr/>
            </p14:nvContentPartPr>
            <p14:xfrm>
              <a:off x="10049253" y="824827"/>
              <a:ext cx="164520" cy="30600"/>
            </p14:xfrm>
          </p:contentPart>
        </mc:Choice>
        <mc:Fallback xmlns="">
          <p:pic>
            <p:nvPicPr>
              <p:cNvPr id="148" name="Freihand 147">
                <a:extLst>
                  <a:ext uri="{FF2B5EF4-FFF2-40B4-BE49-F238E27FC236}">
                    <a16:creationId xmlns:a16="http://schemas.microsoft.com/office/drawing/2014/main" id="{B65A82CD-F3E5-4A9B-8FAA-9F9F04C6C9BC}"/>
                  </a:ext>
                </a:extLst>
              </p:cNvPr>
              <p:cNvPicPr/>
              <p:nvPr/>
            </p:nvPicPr>
            <p:blipFill>
              <a:blip r:embed="rId137"/>
              <a:stretch>
                <a:fillRect/>
              </a:stretch>
            </p:blipFill>
            <p:spPr>
              <a:xfrm>
                <a:off x="10044933" y="820507"/>
                <a:ext cx="173160" cy="39240"/>
              </a:xfrm>
              <a:prstGeom prst="rect">
                <a:avLst/>
              </a:prstGeom>
            </p:spPr>
          </p:pic>
        </mc:Fallback>
      </mc:AlternateContent>
      <mc:AlternateContent xmlns:mc="http://schemas.openxmlformats.org/markup-compatibility/2006" xmlns:p14="http://schemas.microsoft.com/office/powerpoint/2010/main">
        <mc:Choice Requires="p14">
          <p:contentPart p14:bwMode="auto" r:id="rId138">
            <p14:nvContentPartPr>
              <p14:cNvPr id="149" name="Freihand 148">
                <a:extLst>
                  <a:ext uri="{FF2B5EF4-FFF2-40B4-BE49-F238E27FC236}">
                    <a16:creationId xmlns:a16="http://schemas.microsoft.com/office/drawing/2014/main" id="{5EDA8C7A-7BE5-4247-A104-AB3763E38FD3}"/>
                  </a:ext>
                </a:extLst>
              </p14:cNvPr>
              <p14:cNvContentPartPr/>
              <p14:nvPr/>
            </p14:nvContentPartPr>
            <p14:xfrm>
              <a:off x="10063293" y="884587"/>
              <a:ext cx="160920" cy="132480"/>
            </p14:xfrm>
          </p:contentPart>
        </mc:Choice>
        <mc:Fallback xmlns="">
          <p:pic>
            <p:nvPicPr>
              <p:cNvPr id="149" name="Freihand 148">
                <a:extLst>
                  <a:ext uri="{FF2B5EF4-FFF2-40B4-BE49-F238E27FC236}">
                    <a16:creationId xmlns:a16="http://schemas.microsoft.com/office/drawing/2014/main" id="{5EDA8C7A-7BE5-4247-A104-AB3763E38FD3}"/>
                  </a:ext>
                </a:extLst>
              </p:cNvPr>
              <p:cNvPicPr/>
              <p:nvPr/>
            </p:nvPicPr>
            <p:blipFill>
              <a:blip r:embed="rId139"/>
              <a:stretch>
                <a:fillRect/>
              </a:stretch>
            </p:blipFill>
            <p:spPr>
              <a:xfrm>
                <a:off x="10058973" y="880267"/>
                <a:ext cx="169560" cy="141120"/>
              </a:xfrm>
              <a:prstGeom prst="rect">
                <a:avLst/>
              </a:prstGeom>
            </p:spPr>
          </p:pic>
        </mc:Fallback>
      </mc:AlternateContent>
      <mc:AlternateContent xmlns:mc="http://schemas.openxmlformats.org/markup-compatibility/2006" xmlns:p14="http://schemas.microsoft.com/office/powerpoint/2010/main">
        <mc:Choice Requires="p14">
          <p:contentPart p14:bwMode="auto" r:id="rId140">
            <p14:nvContentPartPr>
              <p14:cNvPr id="150" name="Freihand 149">
                <a:extLst>
                  <a:ext uri="{FF2B5EF4-FFF2-40B4-BE49-F238E27FC236}">
                    <a16:creationId xmlns:a16="http://schemas.microsoft.com/office/drawing/2014/main" id="{9C5DA2C5-1CD2-4FF2-B4A1-234AD73AAC0F}"/>
                  </a:ext>
                </a:extLst>
              </p14:cNvPr>
              <p14:cNvContentPartPr/>
              <p14:nvPr/>
            </p14:nvContentPartPr>
            <p14:xfrm>
              <a:off x="10307013" y="869467"/>
              <a:ext cx="120600" cy="114120"/>
            </p14:xfrm>
          </p:contentPart>
        </mc:Choice>
        <mc:Fallback xmlns="">
          <p:pic>
            <p:nvPicPr>
              <p:cNvPr id="150" name="Freihand 149">
                <a:extLst>
                  <a:ext uri="{FF2B5EF4-FFF2-40B4-BE49-F238E27FC236}">
                    <a16:creationId xmlns:a16="http://schemas.microsoft.com/office/drawing/2014/main" id="{9C5DA2C5-1CD2-4FF2-B4A1-234AD73AAC0F}"/>
                  </a:ext>
                </a:extLst>
              </p:cNvPr>
              <p:cNvPicPr/>
              <p:nvPr/>
            </p:nvPicPr>
            <p:blipFill>
              <a:blip r:embed="rId141"/>
              <a:stretch>
                <a:fillRect/>
              </a:stretch>
            </p:blipFill>
            <p:spPr>
              <a:xfrm>
                <a:off x="10302693" y="865147"/>
                <a:ext cx="129240" cy="122760"/>
              </a:xfrm>
              <a:prstGeom prst="rect">
                <a:avLst/>
              </a:prstGeom>
            </p:spPr>
          </p:pic>
        </mc:Fallback>
      </mc:AlternateContent>
      <mc:AlternateContent xmlns:mc="http://schemas.openxmlformats.org/markup-compatibility/2006" xmlns:p14="http://schemas.microsoft.com/office/powerpoint/2010/main">
        <mc:Choice Requires="p14">
          <p:contentPart p14:bwMode="auto" r:id="rId142">
            <p14:nvContentPartPr>
              <p14:cNvPr id="151" name="Freihand 150">
                <a:extLst>
                  <a:ext uri="{FF2B5EF4-FFF2-40B4-BE49-F238E27FC236}">
                    <a16:creationId xmlns:a16="http://schemas.microsoft.com/office/drawing/2014/main" id="{DE603344-CC3B-40D5-8ECA-DA0FA1474910}"/>
                  </a:ext>
                </a:extLst>
              </p14:cNvPr>
              <p14:cNvContentPartPr/>
              <p14:nvPr/>
            </p14:nvContentPartPr>
            <p14:xfrm>
              <a:off x="10460373" y="880627"/>
              <a:ext cx="11160" cy="131760"/>
            </p14:xfrm>
          </p:contentPart>
        </mc:Choice>
        <mc:Fallback xmlns="">
          <p:pic>
            <p:nvPicPr>
              <p:cNvPr id="151" name="Freihand 150">
                <a:extLst>
                  <a:ext uri="{FF2B5EF4-FFF2-40B4-BE49-F238E27FC236}">
                    <a16:creationId xmlns:a16="http://schemas.microsoft.com/office/drawing/2014/main" id="{DE603344-CC3B-40D5-8ECA-DA0FA1474910}"/>
                  </a:ext>
                </a:extLst>
              </p:cNvPr>
              <p:cNvPicPr/>
              <p:nvPr/>
            </p:nvPicPr>
            <p:blipFill>
              <a:blip r:embed="rId143"/>
              <a:stretch>
                <a:fillRect/>
              </a:stretch>
            </p:blipFill>
            <p:spPr>
              <a:xfrm>
                <a:off x="10456053" y="876307"/>
                <a:ext cx="19800" cy="140400"/>
              </a:xfrm>
              <a:prstGeom prst="rect">
                <a:avLst/>
              </a:prstGeom>
            </p:spPr>
          </p:pic>
        </mc:Fallback>
      </mc:AlternateContent>
      <mc:AlternateContent xmlns:mc="http://schemas.openxmlformats.org/markup-compatibility/2006" xmlns:p14="http://schemas.microsoft.com/office/powerpoint/2010/main">
        <mc:Choice Requires="p14">
          <p:contentPart p14:bwMode="auto" r:id="rId144">
            <p14:nvContentPartPr>
              <p14:cNvPr id="155" name="Freihand 154">
                <a:extLst>
                  <a:ext uri="{FF2B5EF4-FFF2-40B4-BE49-F238E27FC236}">
                    <a16:creationId xmlns:a16="http://schemas.microsoft.com/office/drawing/2014/main" id="{81AC6E39-DB8C-452A-8F73-BE3475580F77}"/>
                  </a:ext>
                </a:extLst>
              </p14:cNvPr>
              <p14:cNvContentPartPr/>
              <p14:nvPr/>
            </p14:nvContentPartPr>
            <p14:xfrm>
              <a:off x="10625973" y="848947"/>
              <a:ext cx="125280" cy="18720"/>
            </p14:xfrm>
          </p:contentPart>
        </mc:Choice>
        <mc:Fallback xmlns="">
          <p:pic>
            <p:nvPicPr>
              <p:cNvPr id="155" name="Freihand 154">
                <a:extLst>
                  <a:ext uri="{FF2B5EF4-FFF2-40B4-BE49-F238E27FC236}">
                    <a16:creationId xmlns:a16="http://schemas.microsoft.com/office/drawing/2014/main" id="{81AC6E39-DB8C-452A-8F73-BE3475580F77}"/>
                  </a:ext>
                </a:extLst>
              </p:cNvPr>
              <p:cNvPicPr/>
              <p:nvPr/>
            </p:nvPicPr>
            <p:blipFill>
              <a:blip r:embed="rId145"/>
              <a:stretch>
                <a:fillRect/>
              </a:stretch>
            </p:blipFill>
            <p:spPr>
              <a:xfrm>
                <a:off x="10621653" y="844627"/>
                <a:ext cx="133920" cy="27360"/>
              </a:xfrm>
              <a:prstGeom prst="rect">
                <a:avLst/>
              </a:prstGeom>
            </p:spPr>
          </p:pic>
        </mc:Fallback>
      </mc:AlternateContent>
      <mc:AlternateContent xmlns:mc="http://schemas.openxmlformats.org/markup-compatibility/2006" xmlns:p14="http://schemas.microsoft.com/office/powerpoint/2010/main">
        <mc:Choice Requires="p14">
          <p:contentPart p14:bwMode="auto" r:id="rId146">
            <p14:nvContentPartPr>
              <p14:cNvPr id="156" name="Freihand 155">
                <a:extLst>
                  <a:ext uri="{FF2B5EF4-FFF2-40B4-BE49-F238E27FC236}">
                    <a16:creationId xmlns:a16="http://schemas.microsoft.com/office/drawing/2014/main" id="{0F1182AC-CE9B-4F0E-8262-5DE074FF0C0B}"/>
                  </a:ext>
                </a:extLst>
              </p14:cNvPr>
              <p14:cNvContentPartPr/>
              <p14:nvPr/>
            </p14:nvContentPartPr>
            <p14:xfrm>
              <a:off x="10619493" y="886387"/>
              <a:ext cx="128520" cy="23400"/>
            </p14:xfrm>
          </p:contentPart>
        </mc:Choice>
        <mc:Fallback xmlns="">
          <p:pic>
            <p:nvPicPr>
              <p:cNvPr id="156" name="Freihand 155">
                <a:extLst>
                  <a:ext uri="{FF2B5EF4-FFF2-40B4-BE49-F238E27FC236}">
                    <a16:creationId xmlns:a16="http://schemas.microsoft.com/office/drawing/2014/main" id="{0F1182AC-CE9B-4F0E-8262-5DE074FF0C0B}"/>
                  </a:ext>
                </a:extLst>
              </p:cNvPr>
              <p:cNvPicPr/>
              <p:nvPr/>
            </p:nvPicPr>
            <p:blipFill>
              <a:blip r:embed="rId147"/>
              <a:stretch>
                <a:fillRect/>
              </a:stretch>
            </p:blipFill>
            <p:spPr>
              <a:xfrm>
                <a:off x="10615173" y="882067"/>
                <a:ext cx="137160" cy="32040"/>
              </a:xfrm>
              <a:prstGeom prst="rect">
                <a:avLst/>
              </a:prstGeom>
            </p:spPr>
          </p:pic>
        </mc:Fallback>
      </mc:AlternateContent>
      <mc:AlternateContent xmlns:mc="http://schemas.openxmlformats.org/markup-compatibility/2006" xmlns:p14="http://schemas.microsoft.com/office/powerpoint/2010/main">
        <mc:Choice Requires="p14">
          <p:contentPart p14:bwMode="auto" r:id="rId148">
            <p14:nvContentPartPr>
              <p14:cNvPr id="157" name="Freihand 156">
                <a:extLst>
                  <a:ext uri="{FF2B5EF4-FFF2-40B4-BE49-F238E27FC236}">
                    <a16:creationId xmlns:a16="http://schemas.microsoft.com/office/drawing/2014/main" id="{808623C9-8FD5-46C3-94F0-727B67B84F85}"/>
                  </a:ext>
                </a:extLst>
              </p14:cNvPr>
              <p14:cNvContentPartPr/>
              <p14:nvPr/>
            </p14:nvContentPartPr>
            <p14:xfrm>
              <a:off x="10841253" y="741307"/>
              <a:ext cx="107640" cy="159120"/>
            </p14:xfrm>
          </p:contentPart>
        </mc:Choice>
        <mc:Fallback xmlns="">
          <p:pic>
            <p:nvPicPr>
              <p:cNvPr id="157" name="Freihand 156">
                <a:extLst>
                  <a:ext uri="{FF2B5EF4-FFF2-40B4-BE49-F238E27FC236}">
                    <a16:creationId xmlns:a16="http://schemas.microsoft.com/office/drawing/2014/main" id="{808623C9-8FD5-46C3-94F0-727B67B84F85}"/>
                  </a:ext>
                </a:extLst>
              </p:cNvPr>
              <p:cNvPicPr/>
              <p:nvPr/>
            </p:nvPicPr>
            <p:blipFill>
              <a:blip r:embed="rId149"/>
              <a:stretch>
                <a:fillRect/>
              </a:stretch>
            </p:blipFill>
            <p:spPr>
              <a:xfrm>
                <a:off x="10836933" y="736987"/>
                <a:ext cx="116280" cy="167760"/>
              </a:xfrm>
              <a:prstGeom prst="rect">
                <a:avLst/>
              </a:prstGeom>
            </p:spPr>
          </p:pic>
        </mc:Fallback>
      </mc:AlternateContent>
      <mc:AlternateContent xmlns:mc="http://schemas.openxmlformats.org/markup-compatibility/2006" xmlns:p14="http://schemas.microsoft.com/office/powerpoint/2010/main">
        <mc:Choice Requires="p14">
          <p:contentPart p14:bwMode="auto" r:id="rId150">
            <p14:nvContentPartPr>
              <p14:cNvPr id="158" name="Freihand 157">
                <a:extLst>
                  <a:ext uri="{FF2B5EF4-FFF2-40B4-BE49-F238E27FC236}">
                    <a16:creationId xmlns:a16="http://schemas.microsoft.com/office/drawing/2014/main" id="{CE4D951D-37B6-45D3-BB78-7BF931EAF319}"/>
                  </a:ext>
                </a:extLst>
              </p14:cNvPr>
              <p14:cNvContentPartPr/>
              <p14:nvPr/>
            </p14:nvContentPartPr>
            <p14:xfrm>
              <a:off x="10835853" y="811147"/>
              <a:ext cx="114120" cy="56880"/>
            </p14:xfrm>
          </p:contentPart>
        </mc:Choice>
        <mc:Fallback xmlns="">
          <p:pic>
            <p:nvPicPr>
              <p:cNvPr id="158" name="Freihand 157">
                <a:extLst>
                  <a:ext uri="{FF2B5EF4-FFF2-40B4-BE49-F238E27FC236}">
                    <a16:creationId xmlns:a16="http://schemas.microsoft.com/office/drawing/2014/main" id="{CE4D951D-37B6-45D3-BB78-7BF931EAF319}"/>
                  </a:ext>
                </a:extLst>
              </p:cNvPr>
              <p:cNvPicPr/>
              <p:nvPr/>
            </p:nvPicPr>
            <p:blipFill>
              <a:blip r:embed="rId151"/>
              <a:stretch>
                <a:fillRect/>
              </a:stretch>
            </p:blipFill>
            <p:spPr>
              <a:xfrm>
                <a:off x="10831533" y="806827"/>
                <a:ext cx="122760" cy="65520"/>
              </a:xfrm>
              <a:prstGeom prst="rect">
                <a:avLst/>
              </a:prstGeom>
            </p:spPr>
          </p:pic>
        </mc:Fallback>
      </mc:AlternateContent>
      <mc:AlternateContent xmlns:mc="http://schemas.openxmlformats.org/markup-compatibility/2006" xmlns:p14="http://schemas.microsoft.com/office/powerpoint/2010/main">
        <mc:Choice Requires="p14">
          <p:contentPart p14:bwMode="auto" r:id="rId152">
            <p14:nvContentPartPr>
              <p14:cNvPr id="159" name="Freihand 158">
                <a:extLst>
                  <a:ext uri="{FF2B5EF4-FFF2-40B4-BE49-F238E27FC236}">
                    <a16:creationId xmlns:a16="http://schemas.microsoft.com/office/drawing/2014/main" id="{4A3370DD-87FE-45A5-AFDB-20EF581195DB}"/>
                  </a:ext>
                </a:extLst>
              </p14:cNvPr>
              <p14:cNvContentPartPr/>
              <p14:nvPr/>
            </p14:nvContentPartPr>
            <p14:xfrm>
              <a:off x="10975893" y="830947"/>
              <a:ext cx="82080" cy="83520"/>
            </p14:xfrm>
          </p:contentPart>
        </mc:Choice>
        <mc:Fallback xmlns="">
          <p:pic>
            <p:nvPicPr>
              <p:cNvPr id="159" name="Freihand 158">
                <a:extLst>
                  <a:ext uri="{FF2B5EF4-FFF2-40B4-BE49-F238E27FC236}">
                    <a16:creationId xmlns:a16="http://schemas.microsoft.com/office/drawing/2014/main" id="{4A3370DD-87FE-45A5-AFDB-20EF581195DB}"/>
                  </a:ext>
                </a:extLst>
              </p:cNvPr>
              <p:cNvPicPr/>
              <p:nvPr/>
            </p:nvPicPr>
            <p:blipFill>
              <a:blip r:embed="rId153"/>
              <a:stretch>
                <a:fillRect/>
              </a:stretch>
            </p:blipFill>
            <p:spPr>
              <a:xfrm>
                <a:off x="10971573" y="826627"/>
                <a:ext cx="90720" cy="92160"/>
              </a:xfrm>
              <a:prstGeom prst="rect">
                <a:avLst/>
              </a:prstGeom>
            </p:spPr>
          </p:pic>
        </mc:Fallback>
      </mc:AlternateContent>
      <mc:AlternateContent xmlns:mc="http://schemas.openxmlformats.org/markup-compatibility/2006" xmlns:p14="http://schemas.microsoft.com/office/powerpoint/2010/main">
        <mc:Choice Requires="p14">
          <p:contentPart p14:bwMode="auto" r:id="rId154">
            <p14:nvContentPartPr>
              <p14:cNvPr id="160" name="Freihand 159">
                <a:extLst>
                  <a:ext uri="{FF2B5EF4-FFF2-40B4-BE49-F238E27FC236}">
                    <a16:creationId xmlns:a16="http://schemas.microsoft.com/office/drawing/2014/main" id="{6D7E2EC0-094A-4678-A04A-CDB50B6A352C}"/>
                  </a:ext>
                </a:extLst>
              </p14:cNvPr>
              <p14:cNvContentPartPr/>
              <p14:nvPr/>
            </p14:nvContentPartPr>
            <p14:xfrm>
              <a:off x="11084613" y="725467"/>
              <a:ext cx="114120" cy="111600"/>
            </p14:xfrm>
          </p:contentPart>
        </mc:Choice>
        <mc:Fallback xmlns="">
          <p:pic>
            <p:nvPicPr>
              <p:cNvPr id="160" name="Freihand 159">
                <a:extLst>
                  <a:ext uri="{FF2B5EF4-FFF2-40B4-BE49-F238E27FC236}">
                    <a16:creationId xmlns:a16="http://schemas.microsoft.com/office/drawing/2014/main" id="{6D7E2EC0-094A-4678-A04A-CDB50B6A352C}"/>
                  </a:ext>
                </a:extLst>
              </p:cNvPr>
              <p:cNvPicPr/>
              <p:nvPr/>
            </p:nvPicPr>
            <p:blipFill>
              <a:blip r:embed="rId155"/>
              <a:stretch>
                <a:fillRect/>
              </a:stretch>
            </p:blipFill>
            <p:spPr>
              <a:xfrm>
                <a:off x="11080293" y="721147"/>
                <a:ext cx="122760" cy="120240"/>
              </a:xfrm>
              <a:prstGeom prst="rect">
                <a:avLst/>
              </a:prstGeom>
            </p:spPr>
          </p:pic>
        </mc:Fallback>
      </mc:AlternateContent>
      <mc:AlternateContent xmlns:mc="http://schemas.openxmlformats.org/markup-compatibility/2006" xmlns:p14="http://schemas.microsoft.com/office/powerpoint/2010/main">
        <mc:Choice Requires="p14">
          <p:contentPart p14:bwMode="auto" r:id="rId156">
            <p14:nvContentPartPr>
              <p14:cNvPr id="161" name="Freihand 160">
                <a:extLst>
                  <a:ext uri="{FF2B5EF4-FFF2-40B4-BE49-F238E27FC236}">
                    <a16:creationId xmlns:a16="http://schemas.microsoft.com/office/drawing/2014/main" id="{3784F461-8205-451F-A06B-137BA48C43F3}"/>
                  </a:ext>
                </a:extLst>
              </p14:cNvPr>
              <p14:cNvContentPartPr/>
              <p14:nvPr/>
            </p14:nvContentPartPr>
            <p14:xfrm>
              <a:off x="11213853" y="670387"/>
              <a:ext cx="97200" cy="152280"/>
            </p14:xfrm>
          </p:contentPart>
        </mc:Choice>
        <mc:Fallback xmlns="">
          <p:pic>
            <p:nvPicPr>
              <p:cNvPr id="161" name="Freihand 160">
                <a:extLst>
                  <a:ext uri="{FF2B5EF4-FFF2-40B4-BE49-F238E27FC236}">
                    <a16:creationId xmlns:a16="http://schemas.microsoft.com/office/drawing/2014/main" id="{3784F461-8205-451F-A06B-137BA48C43F3}"/>
                  </a:ext>
                </a:extLst>
              </p:cNvPr>
              <p:cNvPicPr/>
              <p:nvPr/>
            </p:nvPicPr>
            <p:blipFill>
              <a:blip r:embed="rId157"/>
              <a:stretch>
                <a:fillRect/>
              </a:stretch>
            </p:blipFill>
            <p:spPr>
              <a:xfrm>
                <a:off x="11209533" y="666067"/>
                <a:ext cx="105840" cy="160920"/>
              </a:xfrm>
              <a:prstGeom prst="rect">
                <a:avLst/>
              </a:prstGeom>
            </p:spPr>
          </p:pic>
        </mc:Fallback>
      </mc:AlternateContent>
      <mc:AlternateContent xmlns:mc="http://schemas.openxmlformats.org/markup-compatibility/2006" xmlns:p14="http://schemas.microsoft.com/office/powerpoint/2010/main">
        <mc:Choice Requires="p14">
          <p:contentPart p14:bwMode="auto" r:id="rId158">
            <p14:nvContentPartPr>
              <p14:cNvPr id="162" name="Freihand 161">
                <a:extLst>
                  <a:ext uri="{FF2B5EF4-FFF2-40B4-BE49-F238E27FC236}">
                    <a16:creationId xmlns:a16="http://schemas.microsoft.com/office/drawing/2014/main" id="{F04BEB05-6789-4661-9F23-F5E508AB3B01}"/>
                  </a:ext>
                </a:extLst>
              </p14:cNvPr>
              <p14:cNvContentPartPr/>
              <p14:nvPr/>
            </p14:nvContentPartPr>
            <p14:xfrm>
              <a:off x="11346693" y="744187"/>
              <a:ext cx="96480" cy="86400"/>
            </p14:xfrm>
          </p:contentPart>
        </mc:Choice>
        <mc:Fallback xmlns="">
          <p:pic>
            <p:nvPicPr>
              <p:cNvPr id="162" name="Freihand 161">
                <a:extLst>
                  <a:ext uri="{FF2B5EF4-FFF2-40B4-BE49-F238E27FC236}">
                    <a16:creationId xmlns:a16="http://schemas.microsoft.com/office/drawing/2014/main" id="{F04BEB05-6789-4661-9F23-F5E508AB3B01}"/>
                  </a:ext>
                </a:extLst>
              </p:cNvPr>
              <p:cNvPicPr/>
              <p:nvPr/>
            </p:nvPicPr>
            <p:blipFill>
              <a:blip r:embed="rId159"/>
              <a:stretch>
                <a:fillRect/>
              </a:stretch>
            </p:blipFill>
            <p:spPr>
              <a:xfrm>
                <a:off x="11342373" y="739867"/>
                <a:ext cx="105120" cy="95040"/>
              </a:xfrm>
              <a:prstGeom prst="rect">
                <a:avLst/>
              </a:prstGeom>
            </p:spPr>
          </p:pic>
        </mc:Fallback>
      </mc:AlternateContent>
      <mc:AlternateContent xmlns:mc="http://schemas.openxmlformats.org/markup-compatibility/2006" xmlns:p14="http://schemas.microsoft.com/office/powerpoint/2010/main">
        <mc:Choice Requires="p14">
          <p:contentPart p14:bwMode="auto" r:id="rId160">
            <p14:nvContentPartPr>
              <p14:cNvPr id="163" name="Freihand 162">
                <a:extLst>
                  <a:ext uri="{FF2B5EF4-FFF2-40B4-BE49-F238E27FC236}">
                    <a16:creationId xmlns:a16="http://schemas.microsoft.com/office/drawing/2014/main" id="{EC4CD57D-4C02-4B8F-AFE6-AAE59B66B36F}"/>
                  </a:ext>
                </a:extLst>
              </p14:cNvPr>
              <p14:cNvContentPartPr/>
              <p14:nvPr/>
            </p14:nvContentPartPr>
            <p14:xfrm>
              <a:off x="11473053" y="641227"/>
              <a:ext cx="98280" cy="121680"/>
            </p14:xfrm>
          </p:contentPart>
        </mc:Choice>
        <mc:Fallback xmlns="">
          <p:pic>
            <p:nvPicPr>
              <p:cNvPr id="163" name="Freihand 162">
                <a:extLst>
                  <a:ext uri="{FF2B5EF4-FFF2-40B4-BE49-F238E27FC236}">
                    <a16:creationId xmlns:a16="http://schemas.microsoft.com/office/drawing/2014/main" id="{EC4CD57D-4C02-4B8F-AFE6-AAE59B66B36F}"/>
                  </a:ext>
                </a:extLst>
              </p:cNvPr>
              <p:cNvPicPr/>
              <p:nvPr/>
            </p:nvPicPr>
            <p:blipFill>
              <a:blip r:embed="rId161"/>
              <a:stretch>
                <a:fillRect/>
              </a:stretch>
            </p:blipFill>
            <p:spPr>
              <a:xfrm>
                <a:off x="11468733" y="636907"/>
                <a:ext cx="106920" cy="130320"/>
              </a:xfrm>
              <a:prstGeom prst="rect">
                <a:avLst/>
              </a:prstGeom>
            </p:spPr>
          </p:pic>
        </mc:Fallback>
      </mc:AlternateContent>
      <mc:AlternateContent xmlns:mc="http://schemas.openxmlformats.org/markup-compatibility/2006" xmlns:p14="http://schemas.microsoft.com/office/powerpoint/2010/main">
        <mc:Choice Requires="p14">
          <p:contentPart p14:bwMode="auto" r:id="rId162">
            <p14:nvContentPartPr>
              <p14:cNvPr id="164" name="Freihand 163">
                <a:extLst>
                  <a:ext uri="{FF2B5EF4-FFF2-40B4-BE49-F238E27FC236}">
                    <a16:creationId xmlns:a16="http://schemas.microsoft.com/office/drawing/2014/main" id="{BDE01609-D137-4C51-A395-263A3E64D5EE}"/>
                  </a:ext>
                </a:extLst>
              </p14:cNvPr>
              <p14:cNvContentPartPr/>
              <p14:nvPr/>
            </p14:nvContentPartPr>
            <p14:xfrm>
              <a:off x="11590413" y="619627"/>
              <a:ext cx="106560" cy="108360"/>
            </p14:xfrm>
          </p:contentPart>
        </mc:Choice>
        <mc:Fallback xmlns="">
          <p:pic>
            <p:nvPicPr>
              <p:cNvPr id="164" name="Freihand 163">
                <a:extLst>
                  <a:ext uri="{FF2B5EF4-FFF2-40B4-BE49-F238E27FC236}">
                    <a16:creationId xmlns:a16="http://schemas.microsoft.com/office/drawing/2014/main" id="{BDE01609-D137-4C51-A395-263A3E64D5EE}"/>
                  </a:ext>
                </a:extLst>
              </p:cNvPr>
              <p:cNvPicPr/>
              <p:nvPr/>
            </p:nvPicPr>
            <p:blipFill>
              <a:blip r:embed="rId163"/>
              <a:stretch>
                <a:fillRect/>
              </a:stretch>
            </p:blipFill>
            <p:spPr>
              <a:xfrm>
                <a:off x="11586093" y="615307"/>
                <a:ext cx="115200" cy="117000"/>
              </a:xfrm>
              <a:prstGeom prst="rect">
                <a:avLst/>
              </a:prstGeom>
            </p:spPr>
          </p:pic>
        </mc:Fallback>
      </mc:AlternateContent>
      <mc:AlternateContent xmlns:mc="http://schemas.openxmlformats.org/markup-compatibility/2006" xmlns:p14="http://schemas.microsoft.com/office/powerpoint/2010/main">
        <mc:Choice Requires="p14">
          <p:contentPart p14:bwMode="auto" r:id="rId164">
            <p14:nvContentPartPr>
              <p14:cNvPr id="165" name="Freihand 164">
                <a:extLst>
                  <a:ext uri="{FF2B5EF4-FFF2-40B4-BE49-F238E27FC236}">
                    <a16:creationId xmlns:a16="http://schemas.microsoft.com/office/drawing/2014/main" id="{6C368ED3-B1C9-4B64-9916-FFEDACFD08FD}"/>
                  </a:ext>
                </a:extLst>
              </p14:cNvPr>
              <p14:cNvContentPartPr/>
              <p14:nvPr/>
            </p14:nvContentPartPr>
            <p14:xfrm>
              <a:off x="11706693" y="682627"/>
              <a:ext cx="108000" cy="147600"/>
            </p14:xfrm>
          </p:contentPart>
        </mc:Choice>
        <mc:Fallback xmlns="">
          <p:pic>
            <p:nvPicPr>
              <p:cNvPr id="165" name="Freihand 164">
                <a:extLst>
                  <a:ext uri="{FF2B5EF4-FFF2-40B4-BE49-F238E27FC236}">
                    <a16:creationId xmlns:a16="http://schemas.microsoft.com/office/drawing/2014/main" id="{6C368ED3-B1C9-4B64-9916-FFEDACFD08FD}"/>
                  </a:ext>
                </a:extLst>
              </p:cNvPr>
              <p:cNvPicPr/>
              <p:nvPr/>
            </p:nvPicPr>
            <p:blipFill>
              <a:blip r:embed="rId165"/>
              <a:stretch>
                <a:fillRect/>
              </a:stretch>
            </p:blipFill>
            <p:spPr>
              <a:xfrm>
                <a:off x="11702373" y="678307"/>
                <a:ext cx="116640" cy="156240"/>
              </a:xfrm>
              <a:prstGeom prst="rect">
                <a:avLst/>
              </a:prstGeom>
            </p:spPr>
          </p:pic>
        </mc:Fallback>
      </mc:AlternateContent>
      <mc:AlternateContent xmlns:mc="http://schemas.openxmlformats.org/markup-compatibility/2006" xmlns:p14="http://schemas.microsoft.com/office/powerpoint/2010/main">
        <mc:Choice Requires="p14">
          <p:contentPart p14:bwMode="auto" r:id="rId166">
            <p14:nvContentPartPr>
              <p14:cNvPr id="78" name="Freihand 77">
                <a:extLst>
                  <a:ext uri="{FF2B5EF4-FFF2-40B4-BE49-F238E27FC236}">
                    <a16:creationId xmlns:a16="http://schemas.microsoft.com/office/drawing/2014/main" id="{B3A1A77E-5CF5-4363-86D1-2659580AA98E}"/>
                  </a:ext>
                </a:extLst>
              </p14:cNvPr>
              <p14:cNvContentPartPr/>
              <p14:nvPr/>
            </p14:nvContentPartPr>
            <p14:xfrm>
              <a:off x="425013" y="2692867"/>
              <a:ext cx="197280" cy="15480"/>
            </p14:xfrm>
          </p:contentPart>
        </mc:Choice>
        <mc:Fallback xmlns="">
          <p:pic>
            <p:nvPicPr>
              <p:cNvPr id="78" name="Freihand 77">
                <a:extLst>
                  <a:ext uri="{FF2B5EF4-FFF2-40B4-BE49-F238E27FC236}">
                    <a16:creationId xmlns:a16="http://schemas.microsoft.com/office/drawing/2014/main" id="{B3A1A77E-5CF5-4363-86D1-2659580AA98E}"/>
                  </a:ext>
                </a:extLst>
              </p:cNvPr>
              <p:cNvPicPr/>
              <p:nvPr/>
            </p:nvPicPr>
            <p:blipFill>
              <a:blip r:embed="rId167"/>
              <a:stretch>
                <a:fillRect/>
              </a:stretch>
            </p:blipFill>
            <p:spPr>
              <a:xfrm>
                <a:off x="420693" y="2688547"/>
                <a:ext cx="205920" cy="24120"/>
              </a:xfrm>
              <a:prstGeom prst="rect">
                <a:avLst/>
              </a:prstGeom>
            </p:spPr>
          </p:pic>
        </mc:Fallback>
      </mc:AlternateContent>
      <mc:AlternateContent xmlns:mc="http://schemas.openxmlformats.org/markup-compatibility/2006" xmlns:p14="http://schemas.microsoft.com/office/powerpoint/2010/main">
        <mc:Choice Requires="p14">
          <p:contentPart p14:bwMode="auto" r:id="rId168">
            <p14:nvContentPartPr>
              <p14:cNvPr id="79" name="Freihand 78">
                <a:extLst>
                  <a:ext uri="{FF2B5EF4-FFF2-40B4-BE49-F238E27FC236}">
                    <a16:creationId xmlns:a16="http://schemas.microsoft.com/office/drawing/2014/main" id="{B7428E47-BBD8-4D00-A8B6-699CA341DC68}"/>
                  </a:ext>
                </a:extLst>
              </p14:cNvPr>
              <p14:cNvContentPartPr/>
              <p14:nvPr/>
            </p14:nvContentPartPr>
            <p14:xfrm>
              <a:off x="415293" y="2758027"/>
              <a:ext cx="168480" cy="19800"/>
            </p14:xfrm>
          </p:contentPart>
        </mc:Choice>
        <mc:Fallback xmlns="">
          <p:pic>
            <p:nvPicPr>
              <p:cNvPr id="79" name="Freihand 78">
                <a:extLst>
                  <a:ext uri="{FF2B5EF4-FFF2-40B4-BE49-F238E27FC236}">
                    <a16:creationId xmlns:a16="http://schemas.microsoft.com/office/drawing/2014/main" id="{B7428E47-BBD8-4D00-A8B6-699CA341DC68}"/>
                  </a:ext>
                </a:extLst>
              </p:cNvPr>
              <p:cNvPicPr/>
              <p:nvPr/>
            </p:nvPicPr>
            <p:blipFill>
              <a:blip r:embed="rId169"/>
              <a:stretch>
                <a:fillRect/>
              </a:stretch>
            </p:blipFill>
            <p:spPr>
              <a:xfrm>
                <a:off x="410973" y="2753707"/>
                <a:ext cx="177120" cy="28440"/>
              </a:xfrm>
              <a:prstGeom prst="rect">
                <a:avLst/>
              </a:prstGeom>
            </p:spPr>
          </p:pic>
        </mc:Fallback>
      </mc:AlternateContent>
      <mc:AlternateContent xmlns:mc="http://schemas.openxmlformats.org/markup-compatibility/2006" xmlns:p14="http://schemas.microsoft.com/office/powerpoint/2010/main">
        <mc:Choice Requires="p14">
          <p:contentPart p14:bwMode="auto" r:id="rId170">
            <p14:nvContentPartPr>
              <p14:cNvPr id="80" name="Freihand 79">
                <a:extLst>
                  <a:ext uri="{FF2B5EF4-FFF2-40B4-BE49-F238E27FC236}">
                    <a16:creationId xmlns:a16="http://schemas.microsoft.com/office/drawing/2014/main" id="{ACD8E1D0-0991-440A-98A0-C04C86EEA7F5}"/>
                  </a:ext>
                </a:extLst>
              </p14:cNvPr>
              <p14:cNvContentPartPr/>
              <p14:nvPr/>
            </p14:nvContentPartPr>
            <p14:xfrm>
              <a:off x="632013" y="2644627"/>
              <a:ext cx="81720" cy="172440"/>
            </p14:xfrm>
          </p:contentPart>
        </mc:Choice>
        <mc:Fallback xmlns="">
          <p:pic>
            <p:nvPicPr>
              <p:cNvPr id="80" name="Freihand 79">
                <a:extLst>
                  <a:ext uri="{FF2B5EF4-FFF2-40B4-BE49-F238E27FC236}">
                    <a16:creationId xmlns:a16="http://schemas.microsoft.com/office/drawing/2014/main" id="{ACD8E1D0-0991-440A-98A0-C04C86EEA7F5}"/>
                  </a:ext>
                </a:extLst>
              </p:cNvPr>
              <p:cNvPicPr/>
              <p:nvPr/>
            </p:nvPicPr>
            <p:blipFill>
              <a:blip r:embed="rId171"/>
              <a:stretch>
                <a:fillRect/>
              </a:stretch>
            </p:blipFill>
            <p:spPr>
              <a:xfrm>
                <a:off x="627693" y="2640307"/>
                <a:ext cx="90360" cy="181080"/>
              </a:xfrm>
              <a:prstGeom prst="rect">
                <a:avLst/>
              </a:prstGeom>
            </p:spPr>
          </p:pic>
        </mc:Fallback>
      </mc:AlternateContent>
      <mc:AlternateContent xmlns:mc="http://schemas.openxmlformats.org/markup-compatibility/2006" xmlns:p14="http://schemas.microsoft.com/office/powerpoint/2010/main">
        <mc:Choice Requires="p14">
          <p:contentPart p14:bwMode="auto" r:id="rId172">
            <p14:nvContentPartPr>
              <p14:cNvPr id="81" name="Freihand 80">
                <a:extLst>
                  <a:ext uri="{FF2B5EF4-FFF2-40B4-BE49-F238E27FC236}">
                    <a16:creationId xmlns:a16="http://schemas.microsoft.com/office/drawing/2014/main" id="{A04B223B-5BEA-417E-9A1F-A2ED4932ADC0}"/>
                  </a:ext>
                </a:extLst>
              </p14:cNvPr>
              <p14:cNvContentPartPr/>
              <p14:nvPr/>
            </p14:nvContentPartPr>
            <p14:xfrm>
              <a:off x="991293" y="2398747"/>
              <a:ext cx="195120" cy="170280"/>
            </p14:xfrm>
          </p:contentPart>
        </mc:Choice>
        <mc:Fallback xmlns="">
          <p:pic>
            <p:nvPicPr>
              <p:cNvPr id="81" name="Freihand 80">
                <a:extLst>
                  <a:ext uri="{FF2B5EF4-FFF2-40B4-BE49-F238E27FC236}">
                    <a16:creationId xmlns:a16="http://schemas.microsoft.com/office/drawing/2014/main" id="{A04B223B-5BEA-417E-9A1F-A2ED4932ADC0}"/>
                  </a:ext>
                </a:extLst>
              </p:cNvPr>
              <p:cNvPicPr/>
              <p:nvPr/>
            </p:nvPicPr>
            <p:blipFill>
              <a:blip r:embed="rId173"/>
              <a:stretch>
                <a:fillRect/>
              </a:stretch>
            </p:blipFill>
            <p:spPr>
              <a:xfrm>
                <a:off x="986973" y="2394427"/>
                <a:ext cx="203760" cy="178920"/>
              </a:xfrm>
              <a:prstGeom prst="rect">
                <a:avLst/>
              </a:prstGeom>
            </p:spPr>
          </p:pic>
        </mc:Fallback>
      </mc:AlternateContent>
      <mc:AlternateContent xmlns:mc="http://schemas.openxmlformats.org/markup-compatibility/2006" xmlns:p14="http://schemas.microsoft.com/office/powerpoint/2010/main">
        <mc:Choice Requires="p14">
          <p:contentPart p14:bwMode="auto" r:id="rId174">
            <p14:nvContentPartPr>
              <p14:cNvPr id="82" name="Freihand 81">
                <a:extLst>
                  <a:ext uri="{FF2B5EF4-FFF2-40B4-BE49-F238E27FC236}">
                    <a16:creationId xmlns:a16="http://schemas.microsoft.com/office/drawing/2014/main" id="{9C7E545E-E59A-43B9-9BF3-5547ADD48EE9}"/>
                  </a:ext>
                </a:extLst>
              </p14:cNvPr>
              <p14:cNvContentPartPr/>
              <p14:nvPr/>
            </p14:nvContentPartPr>
            <p14:xfrm>
              <a:off x="1315653" y="2422147"/>
              <a:ext cx="27000" cy="141480"/>
            </p14:xfrm>
          </p:contentPart>
        </mc:Choice>
        <mc:Fallback xmlns="">
          <p:pic>
            <p:nvPicPr>
              <p:cNvPr id="82" name="Freihand 81">
                <a:extLst>
                  <a:ext uri="{FF2B5EF4-FFF2-40B4-BE49-F238E27FC236}">
                    <a16:creationId xmlns:a16="http://schemas.microsoft.com/office/drawing/2014/main" id="{9C7E545E-E59A-43B9-9BF3-5547ADD48EE9}"/>
                  </a:ext>
                </a:extLst>
              </p:cNvPr>
              <p:cNvPicPr/>
              <p:nvPr/>
            </p:nvPicPr>
            <p:blipFill>
              <a:blip r:embed="rId175"/>
              <a:stretch>
                <a:fillRect/>
              </a:stretch>
            </p:blipFill>
            <p:spPr>
              <a:xfrm>
                <a:off x="1311333" y="2417827"/>
                <a:ext cx="35640" cy="150120"/>
              </a:xfrm>
              <a:prstGeom prst="rect">
                <a:avLst/>
              </a:prstGeom>
            </p:spPr>
          </p:pic>
        </mc:Fallback>
      </mc:AlternateContent>
      <mc:AlternateContent xmlns:mc="http://schemas.openxmlformats.org/markup-compatibility/2006" xmlns:p14="http://schemas.microsoft.com/office/powerpoint/2010/main">
        <mc:Choice Requires="p14">
          <p:contentPart p14:bwMode="auto" r:id="rId176">
            <p14:nvContentPartPr>
              <p14:cNvPr id="83" name="Freihand 82">
                <a:extLst>
                  <a:ext uri="{FF2B5EF4-FFF2-40B4-BE49-F238E27FC236}">
                    <a16:creationId xmlns:a16="http://schemas.microsoft.com/office/drawing/2014/main" id="{80B90DB1-C8A5-4F9B-B953-DFC599C25A12}"/>
                  </a:ext>
                </a:extLst>
              </p14:cNvPr>
              <p14:cNvContentPartPr/>
              <p14:nvPr/>
            </p14:nvContentPartPr>
            <p14:xfrm>
              <a:off x="1251573" y="2408827"/>
              <a:ext cx="192240" cy="15120"/>
            </p14:xfrm>
          </p:contentPart>
        </mc:Choice>
        <mc:Fallback xmlns="">
          <p:pic>
            <p:nvPicPr>
              <p:cNvPr id="83" name="Freihand 82">
                <a:extLst>
                  <a:ext uri="{FF2B5EF4-FFF2-40B4-BE49-F238E27FC236}">
                    <a16:creationId xmlns:a16="http://schemas.microsoft.com/office/drawing/2014/main" id="{80B90DB1-C8A5-4F9B-B953-DFC599C25A12}"/>
                  </a:ext>
                </a:extLst>
              </p:cNvPr>
              <p:cNvPicPr/>
              <p:nvPr/>
            </p:nvPicPr>
            <p:blipFill>
              <a:blip r:embed="rId177"/>
              <a:stretch>
                <a:fillRect/>
              </a:stretch>
            </p:blipFill>
            <p:spPr>
              <a:xfrm>
                <a:off x="1247253" y="2404507"/>
                <a:ext cx="200880" cy="23760"/>
              </a:xfrm>
              <a:prstGeom prst="rect">
                <a:avLst/>
              </a:prstGeom>
            </p:spPr>
          </p:pic>
        </mc:Fallback>
      </mc:AlternateContent>
      <mc:AlternateContent xmlns:mc="http://schemas.openxmlformats.org/markup-compatibility/2006" xmlns:p14="http://schemas.microsoft.com/office/powerpoint/2010/main">
        <mc:Choice Requires="p14">
          <p:contentPart p14:bwMode="auto" r:id="rId178">
            <p14:nvContentPartPr>
              <p14:cNvPr id="85" name="Freihand 84">
                <a:extLst>
                  <a:ext uri="{FF2B5EF4-FFF2-40B4-BE49-F238E27FC236}">
                    <a16:creationId xmlns:a16="http://schemas.microsoft.com/office/drawing/2014/main" id="{7281A3F0-571E-4D79-A043-AF13108C7834}"/>
                  </a:ext>
                </a:extLst>
              </p14:cNvPr>
              <p14:cNvContentPartPr/>
              <p14:nvPr/>
            </p14:nvContentPartPr>
            <p14:xfrm>
              <a:off x="1228533" y="2503867"/>
              <a:ext cx="181440" cy="3960"/>
            </p14:xfrm>
          </p:contentPart>
        </mc:Choice>
        <mc:Fallback xmlns="">
          <p:pic>
            <p:nvPicPr>
              <p:cNvPr id="85" name="Freihand 84">
                <a:extLst>
                  <a:ext uri="{FF2B5EF4-FFF2-40B4-BE49-F238E27FC236}">
                    <a16:creationId xmlns:a16="http://schemas.microsoft.com/office/drawing/2014/main" id="{7281A3F0-571E-4D79-A043-AF13108C7834}"/>
                  </a:ext>
                </a:extLst>
              </p:cNvPr>
              <p:cNvPicPr/>
              <p:nvPr/>
            </p:nvPicPr>
            <p:blipFill>
              <a:blip r:embed="rId179"/>
              <a:stretch>
                <a:fillRect/>
              </a:stretch>
            </p:blipFill>
            <p:spPr>
              <a:xfrm>
                <a:off x="1224213" y="2499547"/>
                <a:ext cx="19008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80">
            <p14:nvContentPartPr>
              <p14:cNvPr id="86" name="Freihand 85">
                <a:extLst>
                  <a:ext uri="{FF2B5EF4-FFF2-40B4-BE49-F238E27FC236}">
                    <a16:creationId xmlns:a16="http://schemas.microsoft.com/office/drawing/2014/main" id="{0D22BDAA-8BBC-4BB7-9E52-76B5321217DD}"/>
                  </a:ext>
                </a:extLst>
              </p14:cNvPr>
              <p14:cNvContentPartPr/>
              <p14:nvPr/>
            </p14:nvContentPartPr>
            <p14:xfrm>
              <a:off x="926133" y="2582347"/>
              <a:ext cx="590040" cy="48960"/>
            </p14:xfrm>
          </p:contentPart>
        </mc:Choice>
        <mc:Fallback xmlns="">
          <p:pic>
            <p:nvPicPr>
              <p:cNvPr id="86" name="Freihand 85">
                <a:extLst>
                  <a:ext uri="{FF2B5EF4-FFF2-40B4-BE49-F238E27FC236}">
                    <a16:creationId xmlns:a16="http://schemas.microsoft.com/office/drawing/2014/main" id="{0D22BDAA-8BBC-4BB7-9E52-76B5321217DD}"/>
                  </a:ext>
                </a:extLst>
              </p:cNvPr>
              <p:cNvPicPr/>
              <p:nvPr/>
            </p:nvPicPr>
            <p:blipFill>
              <a:blip r:embed="rId181"/>
              <a:stretch>
                <a:fillRect/>
              </a:stretch>
            </p:blipFill>
            <p:spPr>
              <a:xfrm>
                <a:off x="921813" y="2578027"/>
                <a:ext cx="598680" cy="57600"/>
              </a:xfrm>
              <a:prstGeom prst="rect">
                <a:avLst/>
              </a:prstGeom>
            </p:spPr>
          </p:pic>
        </mc:Fallback>
      </mc:AlternateContent>
      <mc:AlternateContent xmlns:mc="http://schemas.openxmlformats.org/markup-compatibility/2006" xmlns:p14="http://schemas.microsoft.com/office/powerpoint/2010/main">
        <mc:Choice Requires="p14">
          <p:contentPart p14:bwMode="auto" r:id="rId182">
            <p14:nvContentPartPr>
              <p14:cNvPr id="87" name="Freihand 86">
                <a:extLst>
                  <a:ext uri="{FF2B5EF4-FFF2-40B4-BE49-F238E27FC236}">
                    <a16:creationId xmlns:a16="http://schemas.microsoft.com/office/drawing/2014/main" id="{5C6F8B5F-06A6-485D-B997-D83D6531D5DC}"/>
                  </a:ext>
                </a:extLst>
              </p14:cNvPr>
              <p14:cNvContentPartPr/>
              <p14:nvPr/>
            </p14:nvContentPartPr>
            <p14:xfrm>
              <a:off x="969333" y="2669107"/>
              <a:ext cx="179640" cy="159840"/>
            </p14:xfrm>
          </p:contentPart>
        </mc:Choice>
        <mc:Fallback xmlns="">
          <p:pic>
            <p:nvPicPr>
              <p:cNvPr id="87" name="Freihand 86">
                <a:extLst>
                  <a:ext uri="{FF2B5EF4-FFF2-40B4-BE49-F238E27FC236}">
                    <a16:creationId xmlns:a16="http://schemas.microsoft.com/office/drawing/2014/main" id="{5C6F8B5F-06A6-485D-B997-D83D6531D5DC}"/>
                  </a:ext>
                </a:extLst>
              </p:cNvPr>
              <p:cNvPicPr/>
              <p:nvPr/>
            </p:nvPicPr>
            <p:blipFill>
              <a:blip r:embed="rId183"/>
              <a:stretch>
                <a:fillRect/>
              </a:stretch>
            </p:blipFill>
            <p:spPr>
              <a:xfrm>
                <a:off x="965013" y="2664787"/>
                <a:ext cx="188280" cy="168480"/>
              </a:xfrm>
              <a:prstGeom prst="rect">
                <a:avLst/>
              </a:prstGeom>
            </p:spPr>
          </p:pic>
        </mc:Fallback>
      </mc:AlternateContent>
      <mc:AlternateContent xmlns:mc="http://schemas.openxmlformats.org/markup-compatibility/2006" xmlns:p14="http://schemas.microsoft.com/office/powerpoint/2010/main">
        <mc:Choice Requires="p14">
          <p:contentPart p14:bwMode="auto" r:id="rId184">
            <p14:nvContentPartPr>
              <p14:cNvPr id="88" name="Freihand 87">
                <a:extLst>
                  <a:ext uri="{FF2B5EF4-FFF2-40B4-BE49-F238E27FC236}">
                    <a16:creationId xmlns:a16="http://schemas.microsoft.com/office/drawing/2014/main" id="{D5F20812-84C4-4700-8D46-66E4648A1684}"/>
                  </a:ext>
                </a:extLst>
              </p14:cNvPr>
              <p14:cNvContentPartPr/>
              <p14:nvPr/>
            </p14:nvContentPartPr>
            <p14:xfrm>
              <a:off x="1254453" y="2735347"/>
              <a:ext cx="166680" cy="100440"/>
            </p14:xfrm>
          </p:contentPart>
        </mc:Choice>
        <mc:Fallback xmlns="">
          <p:pic>
            <p:nvPicPr>
              <p:cNvPr id="88" name="Freihand 87">
                <a:extLst>
                  <a:ext uri="{FF2B5EF4-FFF2-40B4-BE49-F238E27FC236}">
                    <a16:creationId xmlns:a16="http://schemas.microsoft.com/office/drawing/2014/main" id="{D5F20812-84C4-4700-8D46-66E4648A1684}"/>
                  </a:ext>
                </a:extLst>
              </p:cNvPr>
              <p:cNvPicPr/>
              <p:nvPr/>
            </p:nvPicPr>
            <p:blipFill>
              <a:blip r:embed="rId185"/>
              <a:stretch>
                <a:fillRect/>
              </a:stretch>
            </p:blipFill>
            <p:spPr>
              <a:xfrm>
                <a:off x="1250133" y="2731027"/>
                <a:ext cx="175320" cy="109080"/>
              </a:xfrm>
              <a:prstGeom prst="rect">
                <a:avLst/>
              </a:prstGeom>
            </p:spPr>
          </p:pic>
        </mc:Fallback>
      </mc:AlternateContent>
      <mc:AlternateContent xmlns:mc="http://schemas.openxmlformats.org/markup-compatibility/2006" xmlns:p14="http://schemas.microsoft.com/office/powerpoint/2010/main">
        <mc:Choice Requires="p14">
          <p:contentPart p14:bwMode="auto" r:id="rId186">
            <p14:nvContentPartPr>
              <p14:cNvPr id="105" name="Freihand 104">
                <a:extLst>
                  <a:ext uri="{FF2B5EF4-FFF2-40B4-BE49-F238E27FC236}">
                    <a16:creationId xmlns:a16="http://schemas.microsoft.com/office/drawing/2014/main" id="{CBB7BF69-E49E-4418-834F-7C88594592A7}"/>
                  </a:ext>
                </a:extLst>
              </p14:cNvPr>
              <p14:cNvContentPartPr/>
              <p14:nvPr/>
            </p14:nvContentPartPr>
            <p14:xfrm>
              <a:off x="7496853" y="2291107"/>
              <a:ext cx="1119960" cy="564120"/>
            </p14:xfrm>
          </p:contentPart>
        </mc:Choice>
        <mc:Fallback xmlns="">
          <p:pic>
            <p:nvPicPr>
              <p:cNvPr id="105" name="Freihand 104">
                <a:extLst>
                  <a:ext uri="{FF2B5EF4-FFF2-40B4-BE49-F238E27FC236}">
                    <a16:creationId xmlns:a16="http://schemas.microsoft.com/office/drawing/2014/main" id="{CBB7BF69-E49E-4418-834F-7C88594592A7}"/>
                  </a:ext>
                </a:extLst>
              </p:cNvPr>
              <p:cNvPicPr/>
              <p:nvPr/>
            </p:nvPicPr>
            <p:blipFill>
              <a:blip r:embed="rId187"/>
              <a:stretch>
                <a:fillRect/>
              </a:stretch>
            </p:blipFill>
            <p:spPr>
              <a:xfrm>
                <a:off x="7492533" y="2286787"/>
                <a:ext cx="1128600" cy="572760"/>
              </a:xfrm>
              <a:prstGeom prst="rect">
                <a:avLst/>
              </a:prstGeom>
            </p:spPr>
          </p:pic>
        </mc:Fallback>
      </mc:AlternateContent>
      <mc:AlternateContent xmlns:mc="http://schemas.openxmlformats.org/markup-compatibility/2006" xmlns:p14="http://schemas.microsoft.com/office/powerpoint/2010/main">
        <mc:Choice Requires="p14">
          <p:contentPart p14:bwMode="auto" r:id="rId188">
            <p14:nvContentPartPr>
              <p14:cNvPr id="106" name="Freihand 105">
                <a:extLst>
                  <a:ext uri="{FF2B5EF4-FFF2-40B4-BE49-F238E27FC236}">
                    <a16:creationId xmlns:a16="http://schemas.microsoft.com/office/drawing/2014/main" id="{C9693560-32F6-4724-9D66-2978BDF9F590}"/>
                  </a:ext>
                </a:extLst>
              </p14:cNvPr>
              <p14:cNvContentPartPr/>
              <p14:nvPr/>
            </p14:nvContentPartPr>
            <p14:xfrm>
              <a:off x="7222533" y="2192107"/>
              <a:ext cx="508680" cy="178560"/>
            </p14:xfrm>
          </p:contentPart>
        </mc:Choice>
        <mc:Fallback xmlns="">
          <p:pic>
            <p:nvPicPr>
              <p:cNvPr id="106" name="Freihand 105">
                <a:extLst>
                  <a:ext uri="{FF2B5EF4-FFF2-40B4-BE49-F238E27FC236}">
                    <a16:creationId xmlns:a16="http://schemas.microsoft.com/office/drawing/2014/main" id="{C9693560-32F6-4724-9D66-2978BDF9F590}"/>
                  </a:ext>
                </a:extLst>
              </p:cNvPr>
              <p:cNvPicPr/>
              <p:nvPr/>
            </p:nvPicPr>
            <p:blipFill>
              <a:blip r:embed="rId189"/>
              <a:stretch>
                <a:fillRect/>
              </a:stretch>
            </p:blipFill>
            <p:spPr>
              <a:xfrm>
                <a:off x="7218213" y="2187787"/>
                <a:ext cx="517320" cy="187200"/>
              </a:xfrm>
              <a:prstGeom prst="rect">
                <a:avLst/>
              </a:prstGeom>
            </p:spPr>
          </p:pic>
        </mc:Fallback>
      </mc:AlternateContent>
      <mc:AlternateContent xmlns:mc="http://schemas.openxmlformats.org/markup-compatibility/2006" xmlns:p14="http://schemas.microsoft.com/office/powerpoint/2010/main">
        <mc:Choice Requires="p14">
          <p:contentPart p14:bwMode="auto" r:id="rId190">
            <p14:nvContentPartPr>
              <p14:cNvPr id="108" name="Freihand 107">
                <a:extLst>
                  <a:ext uri="{FF2B5EF4-FFF2-40B4-BE49-F238E27FC236}">
                    <a16:creationId xmlns:a16="http://schemas.microsoft.com/office/drawing/2014/main" id="{575E9D9E-5316-452B-A438-E95F214DA290}"/>
                  </a:ext>
                </a:extLst>
              </p14:cNvPr>
              <p14:cNvContentPartPr/>
              <p14:nvPr/>
            </p14:nvContentPartPr>
            <p14:xfrm>
              <a:off x="8885013" y="2715547"/>
              <a:ext cx="14760" cy="182520"/>
            </p14:xfrm>
          </p:contentPart>
        </mc:Choice>
        <mc:Fallback xmlns="">
          <p:pic>
            <p:nvPicPr>
              <p:cNvPr id="108" name="Freihand 107">
                <a:extLst>
                  <a:ext uri="{FF2B5EF4-FFF2-40B4-BE49-F238E27FC236}">
                    <a16:creationId xmlns:a16="http://schemas.microsoft.com/office/drawing/2014/main" id="{575E9D9E-5316-452B-A438-E95F214DA290}"/>
                  </a:ext>
                </a:extLst>
              </p:cNvPr>
              <p:cNvPicPr/>
              <p:nvPr/>
            </p:nvPicPr>
            <p:blipFill>
              <a:blip r:embed="rId191"/>
              <a:stretch>
                <a:fillRect/>
              </a:stretch>
            </p:blipFill>
            <p:spPr>
              <a:xfrm>
                <a:off x="8880693" y="2711227"/>
                <a:ext cx="23400" cy="191160"/>
              </a:xfrm>
              <a:prstGeom prst="rect">
                <a:avLst/>
              </a:prstGeom>
            </p:spPr>
          </p:pic>
        </mc:Fallback>
      </mc:AlternateContent>
      <mc:AlternateContent xmlns:mc="http://schemas.openxmlformats.org/markup-compatibility/2006" xmlns:p14="http://schemas.microsoft.com/office/powerpoint/2010/main">
        <mc:Choice Requires="p14">
          <p:contentPart p14:bwMode="auto" r:id="rId192">
            <p14:nvContentPartPr>
              <p14:cNvPr id="109" name="Freihand 108">
                <a:extLst>
                  <a:ext uri="{FF2B5EF4-FFF2-40B4-BE49-F238E27FC236}">
                    <a16:creationId xmlns:a16="http://schemas.microsoft.com/office/drawing/2014/main" id="{8BB2AFF1-49D8-44EF-A066-E98919F94BB2}"/>
                  </a:ext>
                </a:extLst>
              </p14:cNvPr>
              <p14:cNvContentPartPr/>
              <p14:nvPr/>
            </p14:nvContentPartPr>
            <p14:xfrm>
              <a:off x="8787453" y="2684947"/>
              <a:ext cx="232920" cy="11880"/>
            </p14:xfrm>
          </p:contentPart>
        </mc:Choice>
        <mc:Fallback xmlns="">
          <p:pic>
            <p:nvPicPr>
              <p:cNvPr id="109" name="Freihand 108">
                <a:extLst>
                  <a:ext uri="{FF2B5EF4-FFF2-40B4-BE49-F238E27FC236}">
                    <a16:creationId xmlns:a16="http://schemas.microsoft.com/office/drawing/2014/main" id="{8BB2AFF1-49D8-44EF-A066-E98919F94BB2}"/>
                  </a:ext>
                </a:extLst>
              </p:cNvPr>
              <p:cNvPicPr/>
              <p:nvPr/>
            </p:nvPicPr>
            <p:blipFill>
              <a:blip r:embed="rId193"/>
              <a:stretch>
                <a:fillRect/>
              </a:stretch>
            </p:blipFill>
            <p:spPr>
              <a:xfrm>
                <a:off x="8783133" y="2680627"/>
                <a:ext cx="241560" cy="20520"/>
              </a:xfrm>
              <a:prstGeom prst="rect">
                <a:avLst/>
              </a:prstGeom>
            </p:spPr>
          </p:pic>
        </mc:Fallback>
      </mc:AlternateContent>
      <mc:AlternateContent xmlns:mc="http://schemas.openxmlformats.org/markup-compatibility/2006" xmlns:p14="http://schemas.microsoft.com/office/powerpoint/2010/main">
        <mc:Choice Requires="p14">
          <p:contentPart p14:bwMode="auto" r:id="rId194">
            <p14:nvContentPartPr>
              <p14:cNvPr id="110" name="Freihand 109">
                <a:extLst>
                  <a:ext uri="{FF2B5EF4-FFF2-40B4-BE49-F238E27FC236}">
                    <a16:creationId xmlns:a16="http://schemas.microsoft.com/office/drawing/2014/main" id="{25CA6FAF-2A56-4ABF-8B6D-638FD76F711F}"/>
                  </a:ext>
                </a:extLst>
              </p14:cNvPr>
              <p14:cNvContentPartPr/>
              <p14:nvPr/>
            </p14:nvContentPartPr>
            <p14:xfrm>
              <a:off x="8787813" y="2770627"/>
              <a:ext cx="206280" cy="18720"/>
            </p14:xfrm>
          </p:contentPart>
        </mc:Choice>
        <mc:Fallback xmlns="">
          <p:pic>
            <p:nvPicPr>
              <p:cNvPr id="110" name="Freihand 109">
                <a:extLst>
                  <a:ext uri="{FF2B5EF4-FFF2-40B4-BE49-F238E27FC236}">
                    <a16:creationId xmlns:a16="http://schemas.microsoft.com/office/drawing/2014/main" id="{25CA6FAF-2A56-4ABF-8B6D-638FD76F711F}"/>
                  </a:ext>
                </a:extLst>
              </p:cNvPr>
              <p:cNvPicPr/>
              <p:nvPr/>
            </p:nvPicPr>
            <p:blipFill>
              <a:blip r:embed="rId195"/>
              <a:stretch>
                <a:fillRect/>
              </a:stretch>
            </p:blipFill>
            <p:spPr>
              <a:xfrm>
                <a:off x="8783493" y="2766307"/>
                <a:ext cx="214920" cy="27360"/>
              </a:xfrm>
              <a:prstGeom prst="rect">
                <a:avLst/>
              </a:prstGeom>
            </p:spPr>
          </p:pic>
        </mc:Fallback>
      </mc:AlternateContent>
      <mc:AlternateContent xmlns:mc="http://schemas.openxmlformats.org/markup-compatibility/2006" xmlns:p14="http://schemas.microsoft.com/office/powerpoint/2010/main">
        <mc:Choice Requires="p14">
          <p:contentPart p14:bwMode="auto" r:id="rId196">
            <p14:nvContentPartPr>
              <p14:cNvPr id="111" name="Freihand 110">
                <a:extLst>
                  <a:ext uri="{FF2B5EF4-FFF2-40B4-BE49-F238E27FC236}">
                    <a16:creationId xmlns:a16="http://schemas.microsoft.com/office/drawing/2014/main" id="{BEF3A7D1-9D26-41A1-AFF0-E2BAFC3FDB0A}"/>
                  </a:ext>
                </a:extLst>
              </p14:cNvPr>
              <p14:cNvContentPartPr/>
              <p14:nvPr/>
            </p14:nvContentPartPr>
            <p14:xfrm>
              <a:off x="9041973" y="2633107"/>
              <a:ext cx="93960" cy="259200"/>
            </p14:xfrm>
          </p:contentPart>
        </mc:Choice>
        <mc:Fallback xmlns="">
          <p:pic>
            <p:nvPicPr>
              <p:cNvPr id="111" name="Freihand 110">
                <a:extLst>
                  <a:ext uri="{FF2B5EF4-FFF2-40B4-BE49-F238E27FC236}">
                    <a16:creationId xmlns:a16="http://schemas.microsoft.com/office/drawing/2014/main" id="{BEF3A7D1-9D26-41A1-AFF0-E2BAFC3FDB0A}"/>
                  </a:ext>
                </a:extLst>
              </p:cNvPr>
              <p:cNvPicPr/>
              <p:nvPr/>
            </p:nvPicPr>
            <p:blipFill>
              <a:blip r:embed="rId197"/>
              <a:stretch>
                <a:fillRect/>
              </a:stretch>
            </p:blipFill>
            <p:spPr>
              <a:xfrm>
                <a:off x="9037653" y="2628787"/>
                <a:ext cx="102600" cy="267840"/>
              </a:xfrm>
              <a:prstGeom prst="rect">
                <a:avLst/>
              </a:prstGeom>
            </p:spPr>
          </p:pic>
        </mc:Fallback>
      </mc:AlternateContent>
      <mc:AlternateContent xmlns:mc="http://schemas.openxmlformats.org/markup-compatibility/2006" xmlns:p14="http://schemas.microsoft.com/office/powerpoint/2010/main">
        <mc:Choice Requires="p14">
          <p:contentPart p14:bwMode="auto" r:id="rId198">
            <p14:nvContentPartPr>
              <p14:cNvPr id="112" name="Freihand 111">
                <a:extLst>
                  <a:ext uri="{FF2B5EF4-FFF2-40B4-BE49-F238E27FC236}">
                    <a16:creationId xmlns:a16="http://schemas.microsoft.com/office/drawing/2014/main" id="{7327AF09-6BA5-40EA-9A63-0B04CB4B9C2A}"/>
                  </a:ext>
                </a:extLst>
              </p14:cNvPr>
              <p14:cNvContentPartPr/>
              <p14:nvPr/>
            </p14:nvContentPartPr>
            <p14:xfrm>
              <a:off x="9186693" y="2736067"/>
              <a:ext cx="104760" cy="100800"/>
            </p14:xfrm>
          </p:contentPart>
        </mc:Choice>
        <mc:Fallback xmlns="">
          <p:pic>
            <p:nvPicPr>
              <p:cNvPr id="112" name="Freihand 111">
                <a:extLst>
                  <a:ext uri="{FF2B5EF4-FFF2-40B4-BE49-F238E27FC236}">
                    <a16:creationId xmlns:a16="http://schemas.microsoft.com/office/drawing/2014/main" id="{7327AF09-6BA5-40EA-9A63-0B04CB4B9C2A}"/>
                  </a:ext>
                </a:extLst>
              </p:cNvPr>
              <p:cNvPicPr/>
              <p:nvPr/>
            </p:nvPicPr>
            <p:blipFill>
              <a:blip r:embed="rId199"/>
              <a:stretch>
                <a:fillRect/>
              </a:stretch>
            </p:blipFill>
            <p:spPr>
              <a:xfrm>
                <a:off x="9182373" y="2731747"/>
                <a:ext cx="113400" cy="109440"/>
              </a:xfrm>
              <a:prstGeom prst="rect">
                <a:avLst/>
              </a:prstGeom>
            </p:spPr>
          </p:pic>
        </mc:Fallback>
      </mc:AlternateContent>
      <mc:AlternateContent xmlns:mc="http://schemas.openxmlformats.org/markup-compatibility/2006" xmlns:p14="http://schemas.microsoft.com/office/powerpoint/2010/main">
        <mc:Choice Requires="p14">
          <p:contentPart p14:bwMode="auto" r:id="rId200">
            <p14:nvContentPartPr>
              <p14:cNvPr id="113" name="Freihand 112">
                <a:extLst>
                  <a:ext uri="{FF2B5EF4-FFF2-40B4-BE49-F238E27FC236}">
                    <a16:creationId xmlns:a16="http://schemas.microsoft.com/office/drawing/2014/main" id="{C10D8F1C-E326-4195-9390-DB68F771441A}"/>
                  </a:ext>
                </a:extLst>
              </p14:cNvPr>
              <p14:cNvContentPartPr/>
              <p14:nvPr/>
            </p14:nvContentPartPr>
            <p14:xfrm>
              <a:off x="9304773" y="2783947"/>
              <a:ext cx="21240" cy="84600"/>
            </p14:xfrm>
          </p:contentPart>
        </mc:Choice>
        <mc:Fallback xmlns="">
          <p:pic>
            <p:nvPicPr>
              <p:cNvPr id="113" name="Freihand 112">
                <a:extLst>
                  <a:ext uri="{FF2B5EF4-FFF2-40B4-BE49-F238E27FC236}">
                    <a16:creationId xmlns:a16="http://schemas.microsoft.com/office/drawing/2014/main" id="{C10D8F1C-E326-4195-9390-DB68F771441A}"/>
                  </a:ext>
                </a:extLst>
              </p:cNvPr>
              <p:cNvPicPr/>
              <p:nvPr/>
            </p:nvPicPr>
            <p:blipFill>
              <a:blip r:embed="rId201"/>
              <a:stretch>
                <a:fillRect/>
              </a:stretch>
            </p:blipFill>
            <p:spPr>
              <a:xfrm>
                <a:off x="9300453" y="2779627"/>
                <a:ext cx="29880" cy="93240"/>
              </a:xfrm>
              <a:prstGeom prst="rect">
                <a:avLst/>
              </a:prstGeom>
            </p:spPr>
          </p:pic>
        </mc:Fallback>
      </mc:AlternateContent>
      <mc:AlternateContent xmlns:mc="http://schemas.openxmlformats.org/markup-compatibility/2006" xmlns:p14="http://schemas.microsoft.com/office/powerpoint/2010/main">
        <mc:Choice Requires="p14">
          <p:contentPart p14:bwMode="auto" r:id="rId202">
            <p14:nvContentPartPr>
              <p14:cNvPr id="114" name="Freihand 113">
                <a:extLst>
                  <a:ext uri="{FF2B5EF4-FFF2-40B4-BE49-F238E27FC236}">
                    <a16:creationId xmlns:a16="http://schemas.microsoft.com/office/drawing/2014/main" id="{B9C536AC-CC9A-4BDB-AEAC-37EA00AFBCEF}"/>
                  </a:ext>
                </a:extLst>
              </p14:cNvPr>
              <p14:cNvContentPartPr/>
              <p14:nvPr/>
            </p14:nvContentPartPr>
            <p14:xfrm>
              <a:off x="9400533" y="2642107"/>
              <a:ext cx="101880" cy="182160"/>
            </p14:xfrm>
          </p:contentPart>
        </mc:Choice>
        <mc:Fallback xmlns="">
          <p:pic>
            <p:nvPicPr>
              <p:cNvPr id="114" name="Freihand 113">
                <a:extLst>
                  <a:ext uri="{FF2B5EF4-FFF2-40B4-BE49-F238E27FC236}">
                    <a16:creationId xmlns:a16="http://schemas.microsoft.com/office/drawing/2014/main" id="{B9C536AC-CC9A-4BDB-AEAC-37EA00AFBCEF}"/>
                  </a:ext>
                </a:extLst>
              </p:cNvPr>
              <p:cNvPicPr/>
              <p:nvPr/>
            </p:nvPicPr>
            <p:blipFill>
              <a:blip r:embed="rId203"/>
              <a:stretch>
                <a:fillRect/>
              </a:stretch>
            </p:blipFill>
            <p:spPr>
              <a:xfrm>
                <a:off x="9396213" y="2637787"/>
                <a:ext cx="110520" cy="190800"/>
              </a:xfrm>
              <a:prstGeom prst="rect">
                <a:avLst/>
              </a:prstGeom>
            </p:spPr>
          </p:pic>
        </mc:Fallback>
      </mc:AlternateContent>
      <mc:AlternateContent xmlns:mc="http://schemas.openxmlformats.org/markup-compatibility/2006" xmlns:p14="http://schemas.microsoft.com/office/powerpoint/2010/main">
        <mc:Choice Requires="p14">
          <p:contentPart p14:bwMode="auto" r:id="rId204">
            <p14:nvContentPartPr>
              <p14:cNvPr id="115" name="Freihand 114">
                <a:extLst>
                  <a:ext uri="{FF2B5EF4-FFF2-40B4-BE49-F238E27FC236}">
                    <a16:creationId xmlns:a16="http://schemas.microsoft.com/office/drawing/2014/main" id="{B828A90D-B472-4F04-8412-41F9BDA44454}"/>
                  </a:ext>
                </a:extLst>
              </p14:cNvPr>
              <p14:cNvContentPartPr/>
              <p14:nvPr/>
            </p14:nvContentPartPr>
            <p14:xfrm>
              <a:off x="9481893" y="2589547"/>
              <a:ext cx="132480" cy="282960"/>
            </p14:xfrm>
          </p:contentPart>
        </mc:Choice>
        <mc:Fallback xmlns="">
          <p:pic>
            <p:nvPicPr>
              <p:cNvPr id="115" name="Freihand 114">
                <a:extLst>
                  <a:ext uri="{FF2B5EF4-FFF2-40B4-BE49-F238E27FC236}">
                    <a16:creationId xmlns:a16="http://schemas.microsoft.com/office/drawing/2014/main" id="{B828A90D-B472-4F04-8412-41F9BDA44454}"/>
                  </a:ext>
                </a:extLst>
              </p:cNvPr>
              <p:cNvPicPr/>
              <p:nvPr/>
            </p:nvPicPr>
            <p:blipFill>
              <a:blip r:embed="rId205"/>
              <a:stretch>
                <a:fillRect/>
              </a:stretch>
            </p:blipFill>
            <p:spPr>
              <a:xfrm>
                <a:off x="9477573" y="2585227"/>
                <a:ext cx="141120" cy="291600"/>
              </a:xfrm>
              <a:prstGeom prst="rect">
                <a:avLst/>
              </a:prstGeom>
            </p:spPr>
          </p:pic>
        </mc:Fallback>
      </mc:AlternateContent>
      <mc:AlternateContent xmlns:mc="http://schemas.openxmlformats.org/markup-compatibility/2006" xmlns:p14="http://schemas.microsoft.com/office/powerpoint/2010/main">
        <mc:Choice Requires="p14">
          <p:contentPart p14:bwMode="auto" r:id="rId206">
            <p14:nvContentPartPr>
              <p14:cNvPr id="116" name="Freihand 115">
                <a:extLst>
                  <a:ext uri="{FF2B5EF4-FFF2-40B4-BE49-F238E27FC236}">
                    <a16:creationId xmlns:a16="http://schemas.microsoft.com/office/drawing/2014/main" id="{D2E36CF2-7EC7-443F-9E94-A143EFECBC84}"/>
                  </a:ext>
                </a:extLst>
              </p14:cNvPr>
              <p14:cNvContentPartPr/>
              <p14:nvPr/>
            </p14:nvContentPartPr>
            <p14:xfrm>
              <a:off x="9704013" y="2738587"/>
              <a:ext cx="180360" cy="6840"/>
            </p14:xfrm>
          </p:contentPart>
        </mc:Choice>
        <mc:Fallback xmlns="">
          <p:pic>
            <p:nvPicPr>
              <p:cNvPr id="116" name="Freihand 115">
                <a:extLst>
                  <a:ext uri="{FF2B5EF4-FFF2-40B4-BE49-F238E27FC236}">
                    <a16:creationId xmlns:a16="http://schemas.microsoft.com/office/drawing/2014/main" id="{D2E36CF2-7EC7-443F-9E94-A143EFECBC84}"/>
                  </a:ext>
                </a:extLst>
              </p:cNvPr>
              <p:cNvPicPr/>
              <p:nvPr/>
            </p:nvPicPr>
            <p:blipFill>
              <a:blip r:embed="rId207"/>
              <a:stretch>
                <a:fillRect/>
              </a:stretch>
            </p:blipFill>
            <p:spPr>
              <a:xfrm>
                <a:off x="9699693" y="2734267"/>
                <a:ext cx="189000" cy="15480"/>
              </a:xfrm>
              <a:prstGeom prst="rect">
                <a:avLst/>
              </a:prstGeom>
            </p:spPr>
          </p:pic>
        </mc:Fallback>
      </mc:AlternateContent>
      <mc:AlternateContent xmlns:mc="http://schemas.openxmlformats.org/markup-compatibility/2006" xmlns:p14="http://schemas.microsoft.com/office/powerpoint/2010/main">
        <mc:Choice Requires="p14">
          <p:contentPart p14:bwMode="auto" r:id="rId208">
            <p14:nvContentPartPr>
              <p14:cNvPr id="117" name="Freihand 116">
                <a:extLst>
                  <a:ext uri="{FF2B5EF4-FFF2-40B4-BE49-F238E27FC236}">
                    <a16:creationId xmlns:a16="http://schemas.microsoft.com/office/drawing/2014/main" id="{3B665971-43A6-4A43-93B8-E47DA83C34B4}"/>
                  </a:ext>
                </a:extLst>
              </p14:cNvPr>
              <p14:cNvContentPartPr/>
              <p14:nvPr/>
            </p14:nvContentPartPr>
            <p14:xfrm>
              <a:off x="9746853" y="2774227"/>
              <a:ext cx="149760" cy="9360"/>
            </p14:xfrm>
          </p:contentPart>
        </mc:Choice>
        <mc:Fallback xmlns="">
          <p:pic>
            <p:nvPicPr>
              <p:cNvPr id="117" name="Freihand 116">
                <a:extLst>
                  <a:ext uri="{FF2B5EF4-FFF2-40B4-BE49-F238E27FC236}">
                    <a16:creationId xmlns:a16="http://schemas.microsoft.com/office/drawing/2014/main" id="{3B665971-43A6-4A43-93B8-E47DA83C34B4}"/>
                  </a:ext>
                </a:extLst>
              </p:cNvPr>
              <p:cNvPicPr/>
              <p:nvPr/>
            </p:nvPicPr>
            <p:blipFill>
              <a:blip r:embed="rId209"/>
              <a:stretch>
                <a:fillRect/>
              </a:stretch>
            </p:blipFill>
            <p:spPr>
              <a:xfrm>
                <a:off x="9742533" y="2769907"/>
                <a:ext cx="1584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10">
            <p14:nvContentPartPr>
              <p14:cNvPr id="118" name="Freihand 117">
                <a:extLst>
                  <a:ext uri="{FF2B5EF4-FFF2-40B4-BE49-F238E27FC236}">
                    <a16:creationId xmlns:a16="http://schemas.microsoft.com/office/drawing/2014/main" id="{A6781538-24AF-43B6-AD33-7660C5EBAA94}"/>
                  </a:ext>
                </a:extLst>
              </p14:cNvPr>
              <p14:cNvContentPartPr/>
              <p14:nvPr/>
            </p14:nvContentPartPr>
            <p14:xfrm>
              <a:off x="9994533" y="2587027"/>
              <a:ext cx="227880" cy="22320"/>
            </p14:xfrm>
          </p:contentPart>
        </mc:Choice>
        <mc:Fallback xmlns="">
          <p:pic>
            <p:nvPicPr>
              <p:cNvPr id="118" name="Freihand 117">
                <a:extLst>
                  <a:ext uri="{FF2B5EF4-FFF2-40B4-BE49-F238E27FC236}">
                    <a16:creationId xmlns:a16="http://schemas.microsoft.com/office/drawing/2014/main" id="{A6781538-24AF-43B6-AD33-7660C5EBAA94}"/>
                  </a:ext>
                </a:extLst>
              </p:cNvPr>
              <p:cNvPicPr/>
              <p:nvPr/>
            </p:nvPicPr>
            <p:blipFill>
              <a:blip r:embed="rId211"/>
              <a:stretch>
                <a:fillRect/>
              </a:stretch>
            </p:blipFill>
            <p:spPr>
              <a:xfrm>
                <a:off x="9990213" y="2582707"/>
                <a:ext cx="236520" cy="30960"/>
              </a:xfrm>
              <a:prstGeom prst="rect">
                <a:avLst/>
              </a:prstGeom>
            </p:spPr>
          </p:pic>
        </mc:Fallback>
      </mc:AlternateContent>
      <mc:AlternateContent xmlns:mc="http://schemas.openxmlformats.org/markup-compatibility/2006" xmlns:p14="http://schemas.microsoft.com/office/powerpoint/2010/main">
        <mc:Choice Requires="p14">
          <p:contentPart p14:bwMode="auto" r:id="rId212">
            <p14:nvContentPartPr>
              <p14:cNvPr id="119" name="Freihand 118">
                <a:extLst>
                  <a:ext uri="{FF2B5EF4-FFF2-40B4-BE49-F238E27FC236}">
                    <a16:creationId xmlns:a16="http://schemas.microsoft.com/office/drawing/2014/main" id="{D3C34C4C-0F2F-497B-8CC5-307A2DC04F95}"/>
                  </a:ext>
                </a:extLst>
              </p14:cNvPr>
              <p14:cNvContentPartPr/>
              <p14:nvPr/>
            </p14:nvContentPartPr>
            <p14:xfrm>
              <a:off x="10011813" y="2624467"/>
              <a:ext cx="214200" cy="190440"/>
            </p14:xfrm>
          </p:contentPart>
        </mc:Choice>
        <mc:Fallback xmlns="">
          <p:pic>
            <p:nvPicPr>
              <p:cNvPr id="119" name="Freihand 118">
                <a:extLst>
                  <a:ext uri="{FF2B5EF4-FFF2-40B4-BE49-F238E27FC236}">
                    <a16:creationId xmlns:a16="http://schemas.microsoft.com/office/drawing/2014/main" id="{D3C34C4C-0F2F-497B-8CC5-307A2DC04F95}"/>
                  </a:ext>
                </a:extLst>
              </p:cNvPr>
              <p:cNvPicPr/>
              <p:nvPr/>
            </p:nvPicPr>
            <p:blipFill>
              <a:blip r:embed="rId213"/>
              <a:stretch>
                <a:fillRect/>
              </a:stretch>
            </p:blipFill>
            <p:spPr>
              <a:xfrm>
                <a:off x="10007493" y="2620147"/>
                <a:ext cx="222840" cy="199080"/>
              </a:xfrm>
              <a:prstGeom prst="rect">
                <a:avLst/>
              </a:prstGeom>
            </p:spPr>
          </p:pic>
        </mc:Fallback>
      </mc:AlternateContent>
      <mc:AlternateContent xmlns:mc="http://schemas.openxmlformats.org/markup-compatibility/2006" xmlns:p14="http://schemas.microsoft.com/office/powerpoint/2010/main">
        <mc:Choice Requires="p14">
          <p:contentPart p14:bwMode="auto" r:id="rId214">
            <p14:nvContentPartPr>
              <p14:cNvPr id="121" name="Freihand 120">
                <a:extLst>
                  <a:ext uri="{FF2B5EF4-FFF2-40B4-BE49-F238E27FC236}">
                    <a16:creationId xmlns:a16="http://schemas.microsoft.com/office/drawing/2014/main" id="{F1CD1EEB-17D5-4F61-A3F9-DAC61DA0686C}"/>
                  </a:ext>
                </a:extLst>
              </p14:cNvPr>
              <p14:cNvContentPartPr/>
              <p14:nvPr/>
            </p14:nvContentPartPr>
            <p14:xfrm>
              <a:off x="10315293" y="2689267"/>
              <a:ext cx="91440" cy="56160"/>
            </p14:xfrm>
          </p:contentPart>
        </mc:Choice>
        <mc:Fallback xmlns="">
          <p:pic>
            <p:nvPicPr>
              <p:cNvPr id="121" name="Freihand 120">
                <a:extLst>
                  <a:ext uri="{FF2B5EF4-FFF2-40B4-BE49-F238E27FC236}">
                    <a16:creationId xmlns:a16="http://schemas.microsoft.com/office/drawing/2014/main" id="{F1CD1EEB-17D5-4F61-A3F9-DAC61DA0686C}"/>
                  </a:ext>
                </a:extLst>
              </p:cNvPr>
              <p:cNvPicPr/>
              <p:nvPr/>
            </p:nvPicPr>
            <p:blipFill>
              <a:blip r:embed="rId215"/>
              <a:stretch>
                <a:fillRect/>
              </a:stretch>
            </p:blipFill>
            <p:spPr>
              <a:xfrm>
                <a:off x="10310973" y="2684947"/>
                <a:ext cx="100080" cy="64800"/>
              </a:xfrm>
              <a:prstGeom prst="rect">
                <a:avLst/>
              </a:prstGeom>
            </p:spPr>
          </p:pic>
        </mc:Fallback>
      </mc:AlternateContent>
      <mc:AlternateContent xmlns:mc="http://schemas.openxmlformats.org/markup-compatibility/2006" xmlns:p14="http://schemas.microsoft.com/office/powerpoint/2010/main">
        <mc:Choice Requires="p14">
          <p:contentPart p14:bwMode="auto" r:id="rId216">
            <p14:nvContentPartPr>
              <p14:cNvPr id="122" name="Freihand 121">
                <a:extLst>
                  <a:ext uri="{FF2B5EF4-FFF2-40B4-BE49-F238E27FC236}">
                    <a16:creationId xmlns:a16="http://schemas.microsoft.com/office/drawing/2014/main" id="{FC7EFD27-7448-4D72-AA80-0A11D40897CD}"/>
                  </a:ext>
                </a:extLst>
              </p14:cNvPr>
              <p14:cNvContentPartPr/>
              <p14:nvPr/>
            </p14:nvContentPartPr>
            <p14:xfrm>
              <a:off x="10386213" y="2673787"/>
              <a:ext cx="35640" cy="121320"/>
            </p14:xfrm>
          </p:contentPart>
        </mc:Choice>
        <mc:Fallback xmlns="">
          <p:pic>
            <p:nvPicPr>
              <p:cNvPr id="122" name="Freihand 121">
                <a:extLst>
                  <a:ext uri="{FF2B5EF4-FFF2-40B4-BE49-F238E27FC236}">
                    <a16:creationId xmlns:a16="http://schemas.microsoft.com/office/drawing/2014/main" id="{FC7EFD27-7448-4D72-AA80-0A11D40897CD}"/>
                  </a:ext>
                </a:extLst>
              </p:cNvPr>
              <p:cNvPicPr/>
              <p:nvPr/>
            </p:nvPicPr>
            <p:blipFill>
              <a:blip r:embed="rId217"/>
              <a:stretch>
                <a:fillRect/>
              </a:stretch>
            </p:blipFill>
            <p:spPr>
              <a:xfrm>
                <a:off x="10381893" y="2669467"/>
                <a:ext cx="44280" cy="129960"/>
              </a:xfrm>
              <a:prstGeom prst="rect">
                <a:avLst/>
              </a:prstGeom>
            </p:spPr>
          </p:pic>
        </mc:Fallback>
      </mc:AlternateContent>
      <mc:AlternateContent xmlns:mc="http://schemas.openxmlformats.org/markup-compatibility/2006" xmlns:p14="http://schemas.microsoft.com/office/powerpoint/2010/main">
        <mc:Choice Requires="p14">
          <p:contentPart p14:bwMode="auto" r:id="rId218">
            <p14:nvContentPartPr>
              <p14:cNvPr id="123" name="Freihand 122">
                <a:extLst>
                  <a:ext uri="{FF2B5EF4-FFF2-40B4-BE49-F238E27FC236}">
                    <a16:creationId xmlns:a16="http://schemas.microsoft.com/office/drawing/2014/main" id="{D0A84E68-4609-4393-BE67-A60D6A355FE1}"/>
                  </a:ext>
                </a:extLst>
              </p14:cNvPr>
              <p14:cNvContentPartPr/>
              <p14:nvPr/>
            </p14:nvContentPartPr>
            <p14:xfrm>
              <a:off x="10489173" y="2652907"/>
              <a:ext cx="24840" cy="170640"/>
            </p14:xfrm>
          </p:contentPart>
        </mc:Choice>
        <mc:Fallback xmlns="">
          <p:pic>
            <p:nvPicPr>
              <p:cNvPr id="123" name="Freihand 122">
                <a:extLst>
                  <a:ext uri="{FF2B5EF4-FFF2-40B4-BE49-F238E27FC236}">
                    <a16:creationId xmlns:a16="http://schemas.microsoft.com/office/drawing/2014/main" id="{D0A84E68-4609-4393-BE67-A60D6A355FE1}"/>
                  </a:ext>
                </a:extLst>
              </p:cNvPr>
              <p:cNvPicPr/>
              <p:nvPr/>
            </p:nvPicPr>
            <p:blipFill>
              <a:blip r:embed="rId219"/>
              <a:stretch>
                <a:fillRect/>
              </a:stretch>
            </p:blipFill>
            <p:spPr>
              <a:xfrm>
                <a:off x="10484853" y="2648587"/>
                <a:ext cx="33480" cy="179280"/>
              </a:xfrm>
              <a:prstGeom prst="rect">
                <a:avLst/>
              </a:prstGeom>
            </p:spPr>
          </p:pic>
        </mc:Fallback>
      </mc:AlternateContent>
      <mc:AlternateContent xmlns:mc="http://schemas.openxmlformats.org/markup-compatibility/2006" xmlns:p14="http://schemas.microsoft.com/office/powerpoint/2010/main">
        <mc:Choice Requires="p14">
          <p:contentPart p14:bwMode="auto" r:id="rId220">
            <p14:nvContentPartPr>
              <p14:cNvPr id="124" name="Freihand 123">
                <a:extLst>
                  <a:ext uri="{FF2B5EF4-FFF2-40B4-BE49-F238E27FC236}">
                    <a16:creationId xmlns:a16="http://schemas.microsoft.com/office/drawing/2014/main" id="{87D5B1A2-3251-474B-9779-45F9412FB139}"/>
                  </a:ext>
                </a:extLst>
              </p14:cNvPr>
              <p14:cNvContentPartPr/>
              <p14:nvPr/>
            </p14:nvContentPartPr>
            <p14:xfrm>
              <a:off x="10647213" y="2678827"/>
              <a:ext cx="108720" cy="11520"/>
            </p14:xfrm>
          </p:contentPart>
        </mc:Choice>
        <mc:Fallback xmlns="">
          <p:pic>
            <p:nvPicPr>
              <p:cNvPr id="124" name="Freihand 123">
                <a:extLst>
                  <a:ext uri="{FF2B5EF4-FFF2-40B4-BE49-F238E27FC236}">
                    <a16:creationId xmlns:a16="http://schemas.microsoft.com/office/drawing/2014/main" id="{87D5B1A2-3251-474B-9779-45F9412FB139}"/>
                  </a:ext>
                </a:extLst>
              </p:cNvPr>
              <p:cNvPicPr/>
              <p:nvPr/>
            </p:nvPicPr>
            <p:blipFill>
              <a:blip r:embed="rId221"/>
              <a:stretch>
                <a:fillRect/>
              </a:stretch>
            </p:blipFill>
            <p:spPr>
              <a:xfrm>
                <a:off x="10642893" y="2674507"/>
                <a:ext cx="117360" cy="20160"/>
              </a:xfrm>
              <a:prstGeom prst="rect">
                <a:avLst/>
              </a:prstGeom>
            </p:spPr>
          </p:pic>
        </mc:Fallback>
      </mc:AlternateContent>
      <mc:AlternateContent xmlns:mc="http://schemas.openxmlformats.org/markup-compatibility/2006" xmlns:p14="http://schemas.microsoft.com/office/powerpoint/2010/main">
        <mc:Choice Requires="p14">
          <p:contentPart p14:bwMode="auto" r:id="rId222">
            <p14:nvContentPartPr>
              <p14:cNvPr id="125" name="Freihand 124">
                <a:extLst>
                  <a:ext uri="{FF2B5EF4-FFF2-40B4-BE49-F238E27FC236}">
                    <a16:creationId xmlns:a16="http://schemas.microsoft.com/office/drawing/2014/main" id="{789D89EE-6872-49ED-B287-640C93682684}"/>
                  </a:ext>
                </a:extLst>
              </p14:cNvPr>
              <p14:cNvContentPartPr/>
              <p14:nvPr/>
            </p14:nvContentPartPr>
            <p14:xfrm>
              <a:off x="10255533" y="2537707"/>
              <a:ext cx="119160" cy="306000"/>
            </p14:xfrm>
          </p:contentPart>
        </mc:Choice>
        <mc:Fallback xmlns="">
          <p:pic>
            <p:nvPicPr>
              <p:cNvPr id="125" name="Freihand 124">
                <a:extLst>
                  <a:ext uri="{FF2B5EF4-FFF2-40B4-BE49-F238E27FC236}">
                    <a16:creationId xmlns:a16="http://schemas.microsoft.com/office/drawing/2014/main" id="{789D89EE-6872-49ED-B287-640C93682684}"/>
                  </a:ext>
                </a:extLst>
              </p:cNvPr>
              <p:cNvPicPr/>
              <p:nvPr/>
            </p:nvPicPr>
            <p:blipFill>
              <a:blip r:embed="rId223"/>
              <a:stretch>
                <a:fillRect/>
              </a:stretch>
            </p:blipFill>
            <p:spPr>
              <a:xfrm>
                <a:off x="10251213" y="2533387"/>
                <a:ext cx="127800" cy="314640"/>
              </a:xfrm>
              <a:prstGeom prst="rect">
                <a:avLst/>
              </a:prstGeom>
            </p:spPr>
          </p:pic>
        </mc:Fallback>
      </mc:AlternateContent>
      <mc:AlternateContent xmlns:mc="http://schemas.openxmlformats.org/markup-compatibility/2006" xmlns:p14="http://schemas.microsoft.com/office/powerpoint/2010/main">
        <mc:Choice Requires="p14">
          <p:contentPart p14:bwMode="auto" r:id="rId224">
            <p14:nvContentPartPr>
              <p14:cNvPr id="127" name="Freihand 126">
                <a:extLst>
                  <a:ext uri="{FF2B5EF4-FFF2-40B4-BE49-F238E27FC236}">
                    <a16:creationId xmlns:a16="http://schemas.microsoft.com/office/drawing/2014/main" id="{C005D070-51F0-489F-A9BE-23E54DB27E55}"/>
                  </a:ext>
                </a:extLst>
              </p14:cNvPr>
              <p14:cNvContentPartPr/>
              <p14:nvPr/>
            </p14:nvContentPartPr>
            <p14:xfrm>
              <a:off x="10831173" y="2539147"/>
              <a:ext cx="61920" cy="223920"/>
            </p14:xfrm>
          </p:contentPart>
        </mc:Choice>
        <mc:Fallback xmlns="">
          <p:pic>
            <p:nvPicPr>
              <p:cNvPr id="127" name="Freihand 126">
                <a:extLst>
                  <a:ext uri="{FF2B5EF4-FFF2-40B4-BE49-F238E27FC236}">
                    <a16:creationId xmlns:a16="http://schemas.microsoft.com/office/drawing/2014/main" id="{C005D070-51F0-489F-A9BE-23E54DB27E55}"/>
                  </a:ext>
                </a:extLst>
              </p:cNvPr>
              <p:cNvPicPr/>
              <p:nvPr/>
            </p:nvPicPr>
            <p:blipFill>
              <a:blip r:embed="rId225"/>
              <a:stretch>
                <a:fillRect/>
              </a:stretch>
            </p:blipFill>
            <p:spPr>
              <a:xfrm>
                <a:off x="10826853" y="2534827"/>
                <a:ext cx="70560" cy="232560"/>
              </a:xfrm>
              <a:prstGeom prst="rect">
                <a:avLst/>
              </a:prstGeom>
            </p:spPr>
          </p:pic>
        </mc:Fallback>
      </mc:AlternateContent>
      <mc:AlternateContent xmlns:mc="http://schemas.openxmlformats.org/markup-compatibility/2006" xmlns:p14="http://schemas.microsoft.com/office/powerpoint/2010/main">
        <mc:Choice Requires="p14">
          <p:contentPart p14:bwMode="auto" r:id="rId226">
            <p14:nvContentPartPr>
              <p14:cNvPr id="128" name="Freihand 127">
                <a:extLst>
                  <a:ext uri="{FF2B5EF4-FFF2-40B4-BE49-F238E27FC236}">
                    <a16:creationId xmlns:a16="http://schemas.microsoft.com/office/drawing/2014/main" id="{6AF2DFBF-16F1-43B8-8535-B47DAD5AE83B}"/>
                  </a:ext>
                </a:extLst>
              </p14:cNvPr>
              <p14:cNvContentPartPr/>
              <p14:nvPr/>
            </p14:nvContentPartPr>
            <p14:xfrm>
              <a:off x="10911813" y="2611147"/>
              <a:ext cx="95040" cy="95040"/>
            </p14:xfrm>
          </p:contentPart>
        </mc:Choice>
        <mc:Fallback xmlns="">
          <p:pic>
            <p:nvPicPr>
              <p:cNvPr id="128" name="Freihand 127">
                <a:extLst>
                  <a:ext uri="{FF2B5EF4-FFF2-40B4-BE49-F238E27FC236}">
                    <a16:creationId xmlns:a16="http://schemas.microsoft.com/office/drawing/2014/main" id="{6AF2DFBF-16F1-43B8-8535-B47DAD5AE83B}"/>
                  </a:ext>
                </a:extLst>
              </p:cNvPr>
              <p:cNvPicPr/>
              <p:nvPr/>
            </p:nvPicPr>
            <p:blipFill>
              <a:blip r:embed="rId227"/>
              <a:stretch>
                <a:fillRect/>
              </a:stretch>
            </p:blipFill>
            <p:spPr>
              <a:xfrm>
                <a:off x="10907493" y="2606827"/>
                <a:ext cx="103680" cy="103680"/>
              </a:xfrm>
              <a:prstGeom prst="rect">
                <a:avLst/>
              </a:prstGeom>
            </p:spPr>
          </p:pic>
        </mc:Fallback>
      </mc:AlternateContent>
      <mc:AlternateContent xmlns:mc="http://schemas.openxmlformats.org/markup-compatibility/2006" xmlns:p14="http://schemas.microsoft.com/office/powerpoint/2010/main">
        <mc:Choice Requires="p14">
          <p:contentPart p14:bwMode="auto" r:id="rId228">
            <p14:nvContentPartPr>
              <p14:cNvPr id="129" name="Freihand 128">
                <a:extLst>
                  <a:ext uri="{FF2B5EF4-FFF2-40B4-BE49-F238E27FC236}">
                    <a16:creationId xmlns:a16="http://schemas.microsoft.com/office/drawing/2014/main" id="{C9386224-F474-4F74-A531-337C64CFB3E9}"/>
                  </a:ext>
                </a:extLst>
              </p14:cNvPr>
              <p14:cNvContentPartPr/>
              <p14:nvPr/>
            </p14:nvContentPartPr>
            <p14:xfrm>
              <a:off x="11075613" y="2626267"/>
              <a:ext cx="82080" cy="27360"/>
            </p14:xfrm>
          </p:contentPart>
        </mc:Choice>
        <mc:Fallback xmlns="">
          <p:pic>
            <p:nvPicPr>
              <p:cNvPr id="129" name="Freihand 128">
                <a:extLst>
                  <a:ext uri="{FF2B5EF4-FFF2-40B4-BE49-F238E27FC236}">
                    <a16:creationId xmlns:a16="http://schemas.microsoft.com/office/drawing/2014/main" id="{C9386224-F474-4F74-A531-337C64CFB3E9}"/>
                  </a:ext>
                </a:extLst>
              </p:cNvPr>
              <p:cNvPicPr/>
              <p:nvPr/>
            </p:nvPicPr>
            <p:blipFill>
              <a:blip r:embed="rId229"/>
              <a:stretch>
                <a:fillRect/>
              </a:stretch>
            </p:blipFill>
            <p:spPr>
              <a:xfrm>
                <a:off x="11071293" y="2621947"/>
                <a:ext cx="9072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230">
            <p14:nvContentPartPr>
              <p14:cNvPr id="130" name="Freihand 129">
                <a:extLst>
                  <a:ext uri="{FF2B5EF4-FFF2-40B4-BE49-F238E27FC236}">
                    <a16:creationId xmlns:a16="http://schemas.microsoft.com/office/drawing/2014/main" id="{5CB3458B-1D97-41A1-BAC5-D488F55A57A8}"/>
                  </a:ext>
                </a:extLst>
              </p14:cNvPr>
              <p14:cNvContentPartPr/>
              <p14:nvPr/>
            </p14:nvContentPartPr>
            <p14:xfrm>
              <a:off x="11208093" y="2568307"/>
              <a:ext cx="98640" cy="137520"/>
            </p14:xfrm>
          </p:contentPart>
        </mc:Choice>
        <mc:Fallback xmlns="">
          <p:pic>
            <p:nvPicPr>
              <p:cNvPr id="130" name="Freihand 129">
                <a:extLst>
                  <a:ext uri="{FF2B5EF4-FFF2-40B4-BE49-F238E27FC236}">
                    <a16:creationId xmlns:a16="http://schemas.microsoft.com/office/drawing/2014/main" id="{5CB3458B-1D97-41A1-BAC5-D488F55A57A8}"/>
                  </a:ext>
                </a:extLst>
              </p:cNvPr>
              <p:cNvPicPr/>
              <p:nvPr/>
            </p:nvPicPr>
            <p:blipFill>
              <a:blip r:embed="rId231"/>
              <a:stretch>
                <a:fillRect/>
              </a:stretch>
            </p:blipFill>
            <p:spPr>
              <a:xfrm>
                <a:off x="11203773" y="2563987"/>
                <a:ext cx="107280" cy="146160"/>
              </a:xfrm>
              <a:prstGeom prst="rect">
                <a:avLst/>
              </a:prstGeom>
            </p:spPr>
          </p:pic>
        </mc:Fallback>
      </mc:AlternateContent>
      <mc:AlternateContent xmlns:mc="http://schemas.openxmlformats.org/markup-compatibility/2006" xmlns:p14="http://schemas.microsoft.com/office/powerpoint/2010/main">
        <mc:Choice Requires="p14">
          <p:contentPart p14:bwMode="auto" r:id="rId232">
            <p14:nvContentPartPr>
              <p14:cNvPr id="131" name="Freihand 130">
                <a:extLst>
                  <a:ext uri="{FF2B5EF4-FFF2-40B4-BE49-F238E27FC236}">
                    <a16:creationId xmlns:a16="http://schemas.microsoft.com/office/drawing/2014/main" id="{B71ED858-7D22-4FC0-AC3A-4C0CDBBBBCF9}"/>
                  </a:ext>
                </a:extLst>
              </p14:cNvPr>
              <p14:cNvContentPartPr/>
              <p14:nvPr/>
            </p14:nvContentPartPr>
            <p14:xfrm>
              <a:off x="11214213" y="2476867"/>
              <a:ext cx="116640" cy="234720"/>
            </p14:xfrm>
          </p:contentPart>
        </mc:Choice>
        <mc:Fallback xmlns="">
          <p:pic>
            <p:nvPicPr>
              <p:cNvPr id="131" name="Freihand 130">
                <a:extLst>
                  <a:ext uri="{FF2B5EF4-FFF2-40B4-BE49-F238E27FC236}">
                    <a16:creationId xmlns:a16="http://schemas.microsoft.com/office/drawing/2014/main" id="{B71ED858-7D22-4FC0-AC3A-4C0CDBBBBCF9}"/>
                  </a:ext>
                </a:extLst>
              </p:cNvPr>
              <p:cNvPicPr/>
              <p:nvPr/>
            </p:nvPicPr>
            <p:blipFill>
              <a:blip r:embed="rId233"/>
              <a:stretch>
                <a:fillRect/>
              </a:stretch>
            </p:blipFill>
            <p:spPr>
              <a:xfrm>
                <a:off x="11209893" y="2472547"/>
                <a:ext cx="125280" cy="243360"/>
              </a:xfrm>
              <a:prstGeom prst="rect">
                <a:avLst/>
              </a:prstGeom>
            </p:spPr>
          </p:pic>
        </mc:Fallback>
      </mc:AlternateContent>
      <mc:AlternateContent xmlns:mc="http://schemas.openxmlformats.org/markup-compatibility/2006" xmlns:p14="http://schemas.microsoft.com/office/powerpoint/2010/main">
        <mc:Choice Requires="p14">
          <p:contentPart p14:bwMode="auto" r:id="rId234">
            <p14:nvContentPartPr>
              <p14:cNvPr id="132" name="Freihand 131">
                <a:extLst>
                  <a:ext uri="{FF2B5EF4-FFF2-40B4-BE49-F238E27FC236}">
                    <a16:creationId xmlns:a16="http://schemas.microsoft.com/office/drawing/2014/main" id="{8075F78D-6A50-42DC-A6D9-4E2F47C77C0A}"/>
                  </a:ext>
                </a:extLst>
              </p14:cNvPr>
              <p14:cNvContentPartPr/>
              <p14:nvPr/>
            </p14:nvContentPartPr>
            <p14:xfrm>
              <a:off x="11346333" y="2569387"/>
              <a:ext cx="86040" cy="126720"/>
            </p14:xfrm>
          </p:contentPart>
        </mc:Choice>
        <mc:Fallback xmlns="">
          <p:pic>
            <p:nvPicPr>
              <p:cNvPr id="132" name="Freihand 131">
                <a:extLst>
                  <a:ext uri="{FF2B5EF4-FFF2-40B4-BE49-F238E27FC236}">
                    <a16:creationId xmlns:a16="http://schemas.microsoft.com/office/drawing/2014/main" id="{8075F78D-6A50-42DC-A6D9-4E2F47C77C0A}"/>
                  </a:ext>
                </a:extLst>
              </p:cNvPr>
              <p:cNvPicPr/>
              <p:nvPr/>
            </p:nvPicPr>
            <p:blipFill>
              <a:blip r:embed="rId235"/>
              <a:stretch>
                <a:fillRect/>
              </a:stretch>
            </p:blipFill>
            <p:spPr>
              <a:xfrm>
                <a:off x="11342013" y="2565067"/>
                <a:ext cx="94680" cy="135360"/>
              </a:xfrm>
              <a:prstGeom prst="rect">
                <a:avLst/>
              </a:prstGeom>
            </p:spPr>
          </p:pic>
        </mc:Fallback>
      </mc:AlternateContent>
      <mc:AlternateContent xmlns:mc="http://schemas.openxmlformats.org/markup-compatibility/2006" xmlns:p14="http://schemas.microsoft.com/office/powerpoint/2010/main">
        <mc:Choice Requires="p14">
          <p:contentPart p14:bwMode="auto" r:id="rId236">
            <p14:nvContentPartPr>
              <p14:cNvPr id="133" name="Freihand 132">
                <a:extLst>
                  <a:ext uri="{FF2B5EF4-FFF2-40B4-BE49-F238E27FC236}">
                    <a16:creationId xmlns:a16="http://schemas.microsoft.com/office/drawing/2014/main" id="{0F61B5E7-D3E1-45AA-A05D-5F5DB84B4555}"/>
                  </a:ext>
                </a:extLst>
              </p14:cNvPr>
              <p14:cNvContentPartPr/>
              <p14:nvPr/>
            </p14:nvContentPartPr>
            <p14:xfrm>
              <a:off x="11362173" y="2590987"/>
              <a:ext cx="138240" cy="127080"/>
            </p14:xfrm>
          </p:contentPart>
        </mc:Choice>
        <mc:Fallback xmlns="">
          <p:pic>
            <p:nvPicPr>
              <p:cNvPr id="133" name="Freihand 132">
                <a:extLst>
                  <a:ext uri="{FF2B5EF4-FFF2-40B4-BE49-F238E27FC236}">
                    <a16:creationId xmlns:a16="http://schemas.microsoft.com/office/drawing/2014/main" id="{0F61B5E7-D3E1-45AA-A05D-5F5DB84B4555}"/>
                  </a:ext>
                </a:extLst>
              </p:cNvPr>
              <p:cNvPicPr/>
              <p:nvPr/>
            </p:nvPicPr>
            <p:blipFill>
              <a:blip r:embed="rId237"/>
              <a:stretch>
                <a:fillRect/>
              </a:stretch>
            </p:blipFill>
            <p:spPr>
              <a:xfrm>
                <a:off x="11357853" y="2586667"/>
                <a:ext cx="146880" cy="135720"/>
              </a:xfrm>
              <a:prstGeom prst="rect">
                <a:avLst/>
              </a:prstGeom>
            </p:spPr>
          </p:pic>
        </mc:Fallback>
      </mc:AlternateContent>
      <mc:AlternateContent xmlns:mc="http://schemas.openxmlformats.org/markup-compatibility/2006" xmlns:p14="http://schemas.microsoft.com/office/powerpoint/2010/main">
        <mc:Choice Requires="p14">
          <p:contentPart p14:bwMode="auto" r:id="rId238">
            <p14:nvContentPartPr>
              <p14:cNvPr id="134" name="Freihand 133">
                <a:extLst>
                  <a:ext uri="{FF2B5EF4-FFF2-40B4-BE49-F238E27FC236}">
                    <a16:creationId xmlns:a16="http://schemas.microsoft.com/office/drawing/2014/main" id="{E067D350-D9E4-45E4-91E9-8B807E2373BF}"/>
                  </a:ext>
                </a:extLst>
              </p14:cNvPr>
              <p14:cNvContentPartPr/>
              <p14:nvPr/>
            </p14:nvContentPartPr>
            <p14:xfrm>
              <a:off x="11501133" y="2574427"/>
              <a:ext cx="6480" cy="3960"/>
            </p14:xfrm>
          </p:contentPart>
        </mc:Choice>
        <mc:Fallback xmlns="">
          <p:pic>
            <p:nvPicPr>
              <p:cNvPr id="134" name="Freihand 133">
                <a:extLst>
                  <a:ext uri="{FF2B5EF4-FFF2-40B4-BE49-F238E27FC236}">
                    <a16:creationId xmlns:a16="http://schemas.microsoft.com/office/drawing/2014/main" id="{E067D350-D9E4-45E4-91E9-8B807E2373BF}"/>
                  </a:ext>
                </a:extLst>
              </p:cNvPr>
              <p:cNvPicPr/>
              <p:nvPr/>
            </p:nvPicPr>
            <p:blipFill>
              <a:blip r:embed="rId239"/>
              <a:stretch>
                <a:fillRect/>
              </a:stretch>
            </p:blipFill>
            <p:spPr>
              <a:xfrm>
                <a:off x="11496453" y="2570107"/>
                <a:ext cx="1512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40">
            <p14:nvContentPartPr>
              <p14:cNvPr id="135" name="Freihand 134">
                <a:extLst>
                  <a:ext uri="{FF2B5EF4-FFF2-40B4-BE49-F238E27FC236}">
                    <a16:creationId xmlns:a16="http://schemas.microsoft.com/office/drawing/2014/main" id="{0114FD59-44DA-45BC-8A31-B1ED7E943580}"/>
                  </a:ext>
                </a:extLst>
              </p14:cNvPr>
              <p14:cNvContentPartPr/>
              <p14:nvPr/>
            </p14:nvContentPartPr>
            <p14:xfrm>
              <a:off x="11500773" y="2487307"/>
              <a:ext cx="92880" cy="267480"/>
            </p14:xfrm>
          </p:contentPart>
        </mc:Choice>
        <mc:Fallback xmlns="">
          <p:pic>
            <p:nvPicPr>
              <p:cNvPr id="135" name="Freihand 134">
                <a:extLst>
                  <a:ext uri="{FF2B5EF4-FFF2-40B4-BE49-F238E27FC236}">
                    <a16:creationId xmlns:a16="http://schemas.microsoft.com/office/drawing/2014/main" id="{0114FD59-44DA-45BC-8A31-B1ED7E943580}"/>
                  </a:ext>
                </a:extLst>
              </p:cNvPr>
              <p:cNvPicPr/>
              <p:nvPr/>
            </p:nvPicPr>
            <p:blipFill>
              <a:blip r:embed="rId241"/>
              <a:stretch>
                <a:fillRect/>
              </a:stretch>
            </p:blipFill>
            <p:spPr>
              <a:xfrm>
                <a:off x="11496453" y="2482987"/>
                <a:ext cx="101520" cy="276120"/>
              </a:xfrm>
              <a:prstGeom prst="rect">
                <a:avLst/>
              </a:prstGeom>
            </p:spPr>
          </p:pic>
        </mc:Fallback>
      </mc:AlternateContent>
      <mc:AlternateContent xmlns:mc="http://schemas.openxmlformats.org/markup-compatibility/2006" xmlns:p14="http://schemas.microsoft.com/office/powerpoint/2010/main">
        <mc:Choice Requires="p14">
          <p:contentPart p14:bwMode="auto" r:id="rId242">
            <p14:nvContentPartPr>
              <p14:cNvPr id="136" name="Freihand 135">
                <a:extLst>
                  <a:ext uri="{FF2B5EF4-FFF2-40B4-BE49-F238E27FC236}">
                    <a16:creationId xmlns:a16="http://schemas.microsoft.com/office/drawing/2014/main" id="{D1D245F1-36E1-4705-A9EC-4EA4BC5BC2DA}"/>
                  </a:ext>
                </a:extLst>
              </p14:cNvPr>
              <p14:cNvContentPartPr/>
              <p14:nvPr/>
            </p14:nvContentPartPr>
            <p14:xfrm>
              <a:off x="11551533" y="2449867"/>
              <a:ext cx="119520" cy="322920"/>
            </p14:xfrm>
          </p:contentPart>
        </mc:Choice>
        <mc:Fallback xmlns="">
          <p:pic>
            <p:nvPicPr>
              <p:cNvPr id="136" name="Freihand 135">
                <a:extLst>
                  <a:ext uri="{FF2B5EF4-FFF2-40B4-BE49-F238E27FC236}">
                    <a16:creationId xmlns:a16="http://schemas.microsoft.com/office/drawing/2014/main" id="{D1D245F1-36E1-4705-A9EC-4EA4BC5BC2DA}"/>
                  </a:ext>
                </a:extLst>
              </p:cNvPr>
              <p:cNvPicPr/>
              <p:nvPr/>
            </p:nvPicPr>
            <p:blipFill>
              <a:blip r:embed="rId243"/>
              <a:stretch>
                <a:fillRect/>
              </a:stretch>
            </p:blipFill>
            <p:spPr>
              <a:xfrm>
                <a:off x="11547213" y="2445547"/>
                <a:ext cx="128160" cy="331560"/>
              </a:xfrm>
              <a:prstGeom prst="rect">
                <a:avLst/>
              </a:prstGeom>
            </p:spPr>
          </p:pic>
        </mc:Fallback>
      </mc:AlternateContent>
      <mc:AlternateContent xmlns:mc="http://schemas.openxmlformats.org/markup-compatibility/2006" xmlns:p14="http://schemas.microsoft.com/office/powerpoint/2010/main">
        <mc:Choice Requires="p14">
          <p:contentPart p14:bwMode="auto" r:id="rId244">
            <p14:nvContentPartPr>
              <p14:cNvPr id="137" name="Freihand 136">
                <a:extLst>
                  <a:ext uri="{FF2B5EF4-FFF2-40B4-BE49-F238E27FC236}">
                    <a16:creationId xmlns:a16="http://schemas.microsoft.com/office/drawing/2014/main" id="{068ED303-0E91-4BA8-BADD-1F081DAB7E52}"/>
                  </a:ext>
                </a:extLst>
              </p14:cNvPr>
              <p14:cNvContentPartPr/>
              <p14:nvPr/>
            </p14:nvContentPartPr>
            <p14:xfrm>
              <a:off x="11633973" y="2304067"/>
              <a:ext cx="219240" cy="128520"/>
            </p14:xfrm>
          </p:contentPart>
        </mc:Choice>
        <mc:Fallback xmlns="">
          <p:pic>
            <p:nvPicPr>
              <p:cNvPr id="137" name="Freihand 136">
                <a:extLst>
                  <a:ext uri="{FF2B5EF4-FFF2-40B4-BE49-F238E27FC236}">
                    <a16:creationId xmlns:a16="http://schemas.microsoft.com/office/drawing/2014/main" id="{068ED303-0E91-4BA8-BADD-1F081DAB7E52}"/>
                  </a:ext>
                </a:extLst>
              </p:cNvPr>
              <p:cNvPicPr/>
              <p:nvPr/>
            </p:nvPicPr>
            <p:blipFill>
              <a:blip r:embed="rId245"/>
              <a:stretch>
                <a:fillRect/>
              </a:stretch>
            </p:blipFill>
            <p:spPr>
              <a:xfrm>
                <a:off x="11629653" y="2299747"/>
                <a:ext cx="227880" cy="137160"/>
              </a:xfrm>
              <a:prstGeom prst="rect">
                <a:avLst/>
              </a:prstGeom>
            </p:spPr>
          </p:pic>
        </mc:Fallback>
      </mc:AlternateContent>
      <mc:AlternateContent xmlns:mc="http://schemas.openxmlformats.org/markup-compatibility/2006" xmlns:p14="http://schemas.microsoft.com/office/powerpoint/2010/main">
        <mc:Choice Requires="p14">
          <p:contentPart p14:bwMode="auto" r:id="rId246">
            <p14:nvContentPartPr>
              <p14:cNvPr id="139" name="Freihand 138">
                <a:extLst>
                  <a:ext uri="{FF2B5EF4-FFF2-40B4-BE49-F238E27FC236}">
                    <a16:creationId xmlns:a16="http://schemas.microsoft.com/office/drawing/2014/main" id="{507B972A-DD66-40BF-A456-7C5BDB5A3EE3}"/>
                  </a:ext>
                </a:extLst>
              </p14:cNvPr>
              <p14:cNvContentPartPr/>
              <p14:nvPr/>
            </p14:nvContentPartPr>
            <p14:xfrm>
              <a:off x="10008213" y="2939827"/>
              <a:ext cx="19080" cy="74520"/>
            </p14:xfrm>
          </p:contentPart>
        </mc:Choice>
        <mc:Fallback xmlns="">
          <p:pic>
            <p:nvPicPr>
              <p:cNvPr id="139" name="Freihand 138">
                <a:extLst>
                  <a:ext uri="{FF2B5EF4-FFF2-40B4-BE49-F238E27FC236}">
                    <a16:creationId xmlns:a16="http://schemas.microsoft.com/office/drawing/2014/main" id="{507B972A-DD66-40BF-A456-7C5BDB5A3EE3}"/>
                  </a:ext>
                </a:extLst>
              </p:cNvPr>
              <p:cNvPicPr/>
              <p:nvPr/>
            </p:nvPicPr>
            <p:blipFill>
              <a:blip r:embed="rId247"/>
              <a:stretch>
                <a:fillRect/>
              </a:stretch>
            </p:blipFill>
            <p:spPr>
              <a:xfrm>
                <a:off x="10003893" y="2935507"/>
                <a:ext cx="27720" cy="83160"/>
              </a:xfrm>
              <a:prstGeom prst="rect">
                <a:avLst/>
              </a:prstGeom>
            </p:spPr>
          </p:pic>
        </mc:Fallback>
      </mc:AlternateContent>
      <mc:AlternateContent xmlns:mc="http://schemas.openxmlformats.org/markup-compatibility/2006" xmlns:p14="http://schemas.microsoft.com/office/powerpoint/2010/main">
        <mc:Choice Requires="p14">
          <p:contentPart p14:bwMode="auto" r:id="rId248">
            <p14:nvContentPartPr>
              <p14:cNvPr id="140" name="Freihand 139">
                <a:extLst>
                  <a:ext uri="{FF2B5EF4-FFF2-40B4-BE49-F238E27FC236}">
                    <a16:creationId xmlns:a16="http://schemas.microsoft.com/office/drawing/2014/main" id="{D19B62CB-3CEB-4B44-9C28-CD16C9AC2B0C}"/>
                  </a:ext>
                </a:extLst>
              </p14:cNvPr>
              <p14:cNvContentPartPr/>
              <p14:nvPr/>
            </p14:nvContentPartPr>
            <p14:xfrm>
              <a:off x="9976533" y="2862067"/>
              <a:ext cx="12960" cy="360"/>
            </p14:xfrm>
          </p:contentPart>
        </mc:Choice>
        <mc:Fallback xmlns="">
          <p:pic>
            <p:nvPicPr>
              <p:cNvPr id="140" name="Freihand 139">
                <a:extLst>
                  <a:ext uri="{FF2B5EF4-FFF2-40B4-BE49-F238E27FC236}">
                    <a16:creationId xmlns:a16="http://schemas.microsoft.com/office/drawing/2014/main" id="{D19B62CB-3CEB-4B44-9C28-CD16C9AC2B0C}"/>
                  </a:ext>
                </a:extLst>
              </p:cNvPr>
              <p:cNvPicPr/>
              <p:nvPr/>
            </p:nvPicPr>
            <p:blipFill>
              <a:blip r:embed="rId249"/>
              <a:stretch>
                <a:fillRect/>
              </a:stretch>
            </p:blipFill>
            <p:spPr>
              <a:xfrm>
                <a:off x="9972213" y="2857747"/>
                <a:ext cx="216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250">
            <p14:nvContentPartPr>
              <p14:cNvPr id="141" name="Freihand 140">
                <a:extLst>
                  <a:ext uri="{FF2B5EF4-FFF2-40B4-BE49-F238E27FC236}">
                    <a16:creationId xmlns:a16="http://schemas.microsoft.com/office/drawing/2014/main" id="{120C08E7-1742-44BD-BD0F-21D2B7148084}"/>
                  </a:ext>
                </a:extLst>
              </p14:cNvPr>
              <p14:cNvContentPartPr/>
              <p14:nvPr/>
            </p14:nvContentPartPr>
            <p14:xfrm>
              <a:off x="10048533" y="2930107"/>
              <a:ext cx="86040" cy="11160"/>
            </p14:xfrm>
          </p:contentPart>
        </mc:Choice>
        <mc:Fallback xmlns="">
          <p:pic>
            <p:nvPicPr>
              <p:cNvPr id="141" name="Freihand 140">
                <a:extLst>
                  <a:ext uri="{FF2B5EF4-FFF2-40B4-BE49-F238E27FC236}">
                    <a16:creationId xmlns:a16="http://schemas.microsoft.com/office/drawing/2014/main" id="{120C08E7-1742-44BD-BD0F-21D2B7148084}"/>
                  </a:ext>
                </a:extLst>
              </p:cNvPr>
              <p:cNvPicPr/>
              <p:nvPr/>
            </p:nvPicPr>
            <p:blipFill>
              <a:blip r:embed="rId251"/>
              <a:stretch>
                <a:fillRect/>
              </a:stretch>
            </p:blipFill>
            <p:spPr>
              <a:xfrm>
                <a:off x="10044213" y="2925787"/>
                <a:ext cx="94680" cy="19800"/>
              </a:xfrm>
              <a:prstGeom prst="rect">
                <a:avLst/>
              </a:prstGeom>
            </p:spPr>
          </p:pic>
        </mc:Fallback>
      </mc:AlternateContent>
      <mc:AlternateContent xmlns:mc="http://schemas.openxmlformats.org/markup-compatibility/2006" xmlns:p14="http://schemas.microsoft.com/office/powerpoint/2010/main">
        <mc:Choice Requires="p14">
          <p:contentPart p14:bwMode="auto" r:id="rId252">
            <p14:nvContentPartPr>
              <p14:cNvPr id="142" name="Freihand 141">
                <a:extLst>
                  <a:ext uri="{FF2B5EF4-FFF2-40B4-BE49-F238E27FC236}">
                    <a16:creationId xmlns:a16="http://schemas.microsoft.com/office/drawing/2014/main" id="{DA2F6CBD-9A1D-476A-B8F6-19A6C528F2E2}"/>
                  </a:ext>
                </a:extLst>
              </p14:cNvPr>
              <p14:cNvContentPartPr/>
              <p14:nvPr/>
            </p14:nvContentPartPr>
            <p14:xfrm>
              <a:off x="10064373" y="2970427"/>
              <a:ext cx="72360" cy="2160"/>
            </p14:xfrm>
          </p:contentPart>
        </mc:Choice>
        <mc:Fallback xmlns="">
          <p:pic>
            <p:nvPicPr>
              <p:cNvPr id="142" name="Freihand 141">
                <a:extLst>
                  <a:ext uri="{FF2B5EF4-FFF2-40B4-BE49-F238E27FC236}">
                    <a16:creationId xmlns:a16="http://schemas.microsoft.com/office/drawing/2014/main" id="{DA2F6CBD-9A1D-476A-B8F6-19A6C528F2E2}"/>
                  </a:ext>
                </a:extLst>
              </p:cNvPr>
              <p:cNvPicPr/>
              <p:nvPr/>
            </p:nvPicPr>
            <p:blipFill>
              <a:blip r:embed="rId253"/>
              <a:stretch>
                <a:fillRect/>
              </a:stretch>
            </p:blipFill>
            <p:spPr>
              <a:xfrm>
                <a:off x="10060053" y="2966107"/>
                <a:ext cx="81000" cy="10800"/>
              </a:xfrm>
              <a:prstGeom prst="rect">
                <a:avLst/>
              </a:prstGeom>
            </p:spPr>
          </p:pic>
        </mc:Fallback>
      </mc:AlternateContent>
      <mc:AlternateContent xmlns:mc="http://schemas.openxmlformats.org/markup-compatibility/2006" xmlns:p14="http://schemas.microsoft.com/office/powerpoint/2010/main">
        <mc:Choice Requires="p14">
          <p:contentPart p14:bwMode="auto" r:id="rId254">
            <p14:nvContentPartPr>
              <p14:cNvPr id="144" name="Freihand 143">
                <a:extLst>
                  <a:ext uri="{FF2B5EF4-FFF2-40B4-BE49-F238E27FC236}">
                    <a16:creationId xmlns:a16="http://schemas.microsoft.com/office/drawing/2014/main" id="{9650172F-B511-421A-968A-2468AAB1C172}"/>
                  </a:ext>
                </a:extLst>
              </p14:cNvPr>
              <p14:cNvContentPartPr/>
              <p14:nvPr/>
            </p14:nvContentPartPr>
            <p14:xfrm>
              <a:off x="10149693" y="2902747"/>
              <a:ext cx="64800" cy="86040"/>
            </p14:xfrm>
          </p:contentPart>
        </mc:Choice>
        <mc:Fallback xmlns="">
          <p:pic>
            <p:nvPicPr>
              <p:cNvPr id="144" name="Freihand 143">
                <a:extLst>
                  <a:ext uri="{FF2B5EF4-FFF2-40B4-BE49-F238E27FC236}">
                    <a16:creationId xmlns:a16="http://schemas.microsoft.com/office/drawing/2014/main" id="{9650172F-B511-421A-968A-2468AAB1C172}"/>
                  </a:ext>
                </a:extLst>
              </p:cNvPr>
              <p:cNvPicPr/>
              <p:nvPr/>
            </p:nvPicPr>
            <p:blipFill>
              <a:blip r:embed="rId255"/>
              <a:stretch>
                <a:fillRect/>
              </a:stretch>
            </p:blipFill>
            <p:spPr>
              <a:xfrm>
                <a:off x="10145373" y="2898427"/>
                <a:ext cx="73440" cy="94680"/>
              </a:xfrm>
              <a:prstGeom prst="rect">
                <a:avLst/>
              </a:prstGeom>
            </p:spPr>
          </p:pic>
        </mc:Fallback>
      </mc:AlternateContent>
      <mc:AlternateContent xmlns:mc="http://schemas.openxmlformats.org/markup-compatibility/2006" xmlns:p14="http://schemas.microsoft.com/office/powerpoint/2010/main">
        <mc:Choice Requires="p14">
          <p:contentPart p14:bwMode="auto" r:id="rId256">
            <p14:nvContentPartPr>
              <p14:cNvPr id="145" name="Freihand 144">
                <a:extLst>
                  <a:ext uri="{FF2B5EF4-FFF2-40B4-BE49-F238E27FC236}">
                    <a16:creationId xmlns:a16="http://schemas.microsoft.com/office/drawing/2014/main" id="{C8DD8FEF-18B7-45E6-BE1E-7644F0429AF8}"/>
                  </a:ext>
                </a:extLst>
              </p14:cNvPr>
              <p14:cNvContentPartPr/>
              <p14:nvPr/>
            </p14:nvContentPartPr>
            <p14:xfrm>
              <a:off x="10058973" y="2425027"/>
              <a:ext cx="82080" cy="113400"/>
            </p14:xfrm>
          </p:contentPart>
        </mc:Choice>
        <mc:Fallback xmlns="">
          <p:pic>
            <p:nvPicPr>
              <p:cNvPr id="145" name="Freihand 144">
                <a:extLst>
                  <a:ext uri="{FF2B5EF4-FFF2-40B4-BE49-F238E27FC236}">
                    <a16:creationId xmlns:a16="http://schemas.microsoft.com/office/drawing/2014/main" id="{C8DD8FEF-18B7-45E6-BE1E-7644F0429AF8}"/>
                  </a:ext>
                </a:extLst>
              </p:cNvPr>
              <p:cNvPicPr/>
              <p:nvPr/>
            </p:nvPicPr>
            <p:blipFill>
              <a:blip r:embed="rId257"/>
              <a:stretch>
                <a:fillRect/>
              </a:stretch>
            </p:blipFill>
            <p:spPr>
              <a:xfrm>
                <a:off x="10054653" y="2420707"/>
                <a:ext cx="90720" cy="122040"/>
              </a:xfrm>
              <a:prstGeom prst="rect">
                <a:avLst/>
              </a:prstGeom>
            </p:spPr>
          </p:pic>
        </mc:Fallback>
      </mc:AlternateContent>
      <mc:AlternateContent xmlns:mc="http://schemas.openxmlformats.org/markup-compatibility/2006" xmlns:p14="http://schemas.microsoft.com/office/powerpoint/2010/main">
        <mc:Choice Requires="p14">
          <p:contentPart p14:bwMode="auto" r:id="rId258">
            <p14:nvContentPartPr>
              <p14:cNvPr id="146" name="Freihand 145">
                <a:extLst>
                  <a:ext uri="{FF2B5EF4-FFF2-40B4-BE49-F238E27FC236}">
                    <a16:creationId xmlns:a16="http://schemas.microsoft.com/office/drawing/2014/main" id="{3C5C104E-B651-4737-99A0-002F1261FEB9}"/>
                  </a:ext>
                </a:extLst>
              </p14:cNvPr>
              <p14:cNvContentPartPr/>
              <p14:nvPr/>
            </p14:nvContentPartPr>
            <p14:xfrm>
              <a:off x="9906333" y="2324227"/>
              <a:ext cx="398880" cy="833760"/>
            </p14:xfrm>
          </p:contentPart>
        </mc:Choice>
        <mc:Fallback xmlns="">
          <p:pic>
            <p:nvPicPr>
              <p:cNvPr id="146" name="Freihand 145">
                <a:extLst>
                  <a:ext uri="{FF2B5EF4-FFF2-40B4-BE49-F238E27FC236}">
                    <a16:creationId xmlns:a16="http://schemas.microsoft.com/office/drawing/2014/main" id="{3C5C104E-B651-4737-99A0-002F1261FEB9}"/>
                  </a:ext>
                </a:extLst>
              </p:cNvPr>
              <p:cNvPicPr/>
              <p:nvPr/>
            </p:nvPicPr>
            <p:blipFill>
              <a:blip r:embed="rId259"/>
              <a:stretch>
                <a:fillRect/>
              </a:stretch>
            </p:blipFill>
            <p:spPr>
              <a:xfrm>
                <a:off x="9902013" y="2319907"/>
                <a:ext cx="407520" cy="842400"/>
              </a:xfrm>
              <a:prstGeom prst="rect">
                <a:avLst/>
              </a:prstGeom>
            </p:spPr>
          </p:pic>
        </mc:Fallback>
      </mc:AlternateContent>
      <mc:AlternateContent xmlns:mc="http://schemas.openxmlformats.org/markup-compatibility/2006" xmlns:p14="http://schemas.microsoft.com/office/powerpoint/2010/main">
        <mc:Choice Requires="p14">
          <p:contentPart p14:bwMode="auto" r:id="rId260">
            <p14:nvContentPartPr>
              <p14:cNvPr id="167" name="Freihand 166">
                <a:extLst>
                  <a:ext uri="{FF2B5EF4-FFF2-40B4-BE49-F238E27FC236}">
                    <a16:creationId xmlns:a16="http://schemas.microsoft.com/office/drawing/2014/main" id="{CFED7D00-5B1C-452D-B28F-999DBA9E7165}"/>
                  </a:ext>
                </a:extLst>
              </p14:cNvPr>
              <p14:cNvContentPartPr/>
              <p14:nvPr/>
            </p14:nvContentPartPr>
            <p14:xfrm>
              <a:off x="8870613" y="3259507"/>
              <a:ext cx="184320" cy="7920"/>
            </p14:xfrm>
          </p:contentPart>
        </mc:Choice>
        <mc:Fallback xmlns="">
          <p:pic>
            <p:nvPicPr>
              <p:cNvPr id="167" name="Freihand 166">
                <a:extLst>
                  <a:ext uri="{FF2B5EF4-FFF2-40B4-BE49-F238E27FC236}">
                    <a16:creationId xmlns:a16="http://schemas.microsoft.com/office/drawing/2014/main" id="{CFED7D00-5B1C-452D-B28F-999DBA9E7165}"/>
                  </a:ext>
                </a:extLst>
              </p:cNvPr>
              <p:cNvPicPr/>
              <p:nvPr/>
            </p:nvPicPr>
            <p:blipFill>
              <a:blip r:embed="rId261"/>
              <a:stretch>
                <a:fillRect/>
              </a:stretch>
            </p:blipFill>
            <p:spPr>
              <a:xfrm>
                <a:off x="8866293" y="3255187"/>
                <a:ext cx="192960" cy="16560"/>
              </a:xfrm>
              <a:prstGeom prst="rect">
                <a:avLst/>
              </a:prstGeom>
            </p:spPr>
          </p:pic>
        </mc:Fallback>
      </mc:AlternateContent>
      <mc:AlternateContent xmlns:mc="http://schemas.openxmlformats.org/markup-compatibility/2006" xmlns:p14="http://schemas.microsoft.com/office/powerpoint/2010/main">
        <mc:Choice Requires="p14">
          <p:contentPart p14:bwMode="auto" r:id="rId262">
            <p14:nvContentPartPr>
              <p14:cNvPr id="168" name="Freihand 167">
                <a:extLst>
                  <a:ext uri="{FF2B5EF4-FFF2-40B4-BE49-F238E27FC236}">
                    <a16:creationId xmlns:a16="http://schemas.microsoft.com/office/drawing/2014/main" id="{ED035E1A-5A6F-49BB-B77C-79DB550BB16F}"/>
                  </a:ext>
                </a:extLst>
              </p14:cNvPr>
              <p14:cNvContentPartPr/>
              <p14:nvPr/>
            </p14:nvContentPartPr>
            <p14:xfrm>
              <a:off x="8849733" y="3318547"/>
              <a:ext cx="233640" cy="18360"/>
            </p14:xfrm>
          </p:contentPart>
        </mc:Choice>
        <mc:Fallback xmlns="">
          <p:pic>
            <p:nvPicPr>
              <p:cNvPr id="168" name="Freihand 167">
                <a:extLst>
                  <a:ext uri="{FF2B5EF4-FFF2-40B4-BE49-F238E27FC236}">
                    <a16:creationId xmlns:a16="http://schemas.microsoft.com/office/drawing/2014/main" id="{ED035E1A-5A6F-49BB-B77C-79DB550BB16F}"/>
                  </a:ext>
                </a:extLst>
              </p:cNvPr>
              <p:cNvPicPr/>
              <p:nvPr/>
            </p:nvPicPr>
            <p:blipFill>
              <a:blip r:embed="rId263"/>
              <a:stretch>
                <a:fillRect/>
              </a:stretch>
            </p:blipFill>
            <p:spPr>
              <a:xfrm>
                <a:off x="8845413" y="3314227"/>
                <a:ext cx="242280" cy="27000"/>
              </a:xfrm>
              <a:prstGeom prst="rect">
                <a:avLst/>
              </a:prstGeom>
            </p:spPr>
          </p:pic>
        </mc:Fallback>
      </mc:AlternateContent>
      <mc:AlternateContent xmlns:mc="http://schemas.openxmlformats.org/markup-compatibility/2006" xmlns:p14="http://schemas.microsoft.com/office/powerpoint/2010/main">
        <mc:Choice Requires="p14">
          <p:contentPart p14:bwMode="auto" r:id="rId264">
            <p14:nvContentPartPr>
              <p14:cNvPr id="170" name="Freihand 169">
                <a:extLst>
                  <a:ext uri="{FF2B5EF4-FFF2-40B4-BE49-F238E27FC236}">
                    <a16:creationId xmlns:a16="http://schemas.microsoft.com/office/drawing/2014/main" id="{0BC24B55-88B5-4B7A-ACCB-F1AB2871EBB2}"/>
                  </a:ext>
                </a:extLst>
              </p14:cNvPr>
              <p14:cNvContentPartPr/>
              <p14:nvPr/>
            </p14:nvContentPartPr>
            <p14:xfrm>
              <a:off x="9156813" y="3201187"/>
              <a:ext cx="92520" cy="89280"/>
            </p14:xfrm>
          </p:contentPart>
        </mc:Choice>
        <mc:Fallback xmlns="">
          <p:pic>
            <p:nvPicPr>
              <p:cNvPr id="170" name="Freihand 169">
                <a:extLst>
                  <a:ext uri="{FF2B5EF4-FFF2-40B4-BE49-F238E27FC236}">
                    <a16:creationId xmlns:a16="http://schemas.microsoft.com/office/drawing/2014/main" id="{0BC24B55-88B5-4B7A-ACCB-F1AB2871EBB2}"/>
                  </a:ext>
                </a:extLst>
              </p:cNvPr>
              <p:cNvPicPr/>
              <p:nvPr/>
            </p:nvPicPr>
            <p:blipFill>
              <a:blip r:embed="rId265"/>
              <a:stretch>
                <a:fillRect/>
              </a:stretch>
            </p:blipFill>
            <p:spPr>
              <a:xfrm>
                <a:off x="9152493" y="3196867"/>
                <a:ext cx="101160" cy="97920"/>
              </a:xfrm>
              <a:prstGeom prst="rect">
                <a:avLst/>
              </a:prstGeom>
            </p:spPr>
          </p:pic>
        </mc:Fallback>
      </mc:AlternateContent>
      <mc:AlternateContent xmlns:mc="http://schemas.openxmlformats.org/markup-compatibility/2006" xmlns:p14="http://schemas.microsoft.com/office/powerpoint/2010/main">
        <mc:Choice Requires="p14">
          <p:contentPart p14:bwMode="auto" r:id="rId266">
            <p14:nvContentPartPr>
              <p14:cNvPr id="171" name="Freihand 170">
                <a:extLst>
                  <a:ext uri="{FF2B5EF4-FFF2-40B4-BE49-F238E27FC236}">
                    <a16:creationId xmlns:a16="http://schemas.microsoft.com/office/drawing/2014/main" id="{0573A58E-C379-449B-8C4A-37C1006258AB}"/>
                  </a:ext>
                </a:extLst>
              </p14:cNvPr>
              <p14:cNvContentPartPr/>
              <p14:nvPr/>
            </p14:nvContentPartPr>
            <p14:xfrm>
              <a:off x="9232773" y="3213787"/>
              <a:ext cx="60840" cy="145800"/>
            </p14:xfrm>
          </p:contentPart>
        </mc:Choice>
        <mc:Fallback xmlns="">
          <p:pic>
            <p:nvPicPr>
              <p:cNvPr id="171" name="Freihand 170">
                <a:extLst>
                  <a:ext uri="{FF2B5EF4-FFF2-40B4-BE49-F238E27FC236}">
                    <a16:creationId xmlns:a16="http://schemas.microsoft.com/office/drawing/2014/main" id="{0573A58E-C379-449B-8C4A-37C1006258AB}"/>
                  </a:ext>
                </a:extLst>
              </p:cNvPr>
              <p:cNvPicPr/>
              <p:nvPr/>
            </p:nvPicPr>
            <p:blipFill>
              <a:blip r:embed="rId267"/>
              <a:stretch>
                <a:fillRect/>
              </a:stretch>
            </p:blipFill>
            <p:spPr>
              <a:xfrm>
                <a:off x="9228453" y="3209467"/>
                <a:ext cx="69480" cy="154440"/>
              </a:xfrm>
              <a:prstGeom prst="rect">
                <a:avLst/>
              </a:prstGeom>
            </p:spPr>
          </p:pic>
        </mc:Fallback>
      </mc:AlternateContent>
      <mc:AlternateContent xmlns:mc="http://schemas.openxmlformats.org/markup-compatibility/2006" xmlns:p14="http://schemas.microsoft.com/office/powerpoint/2010/main">
        <mc:Choice Requires="p14">
          <p:contentPart p14:bwMode="auto" r:id="rId268">
            <p14:nvContentPartPr>
              <p14:cNvPr id="172" name="Freihand 171">
                <a:extLst>
                  <a:ext uri="{FF2B5EF4-FFF2-40B4-BE49-F238E27FC236}">
                    <a16:creationId xmlns:a16="http://schemas.microsoft.com/office/drawing/2014/main" id="{2D12E7D9-E3A3-4774-BF78-D972A81AB4FA}"/>
                  </a:ext>
                </a:extLst>
              </p14:cNvPr>
              <p14:cNvContentPartPr/>
              <p14:nvPr/>
            </p14:nvContentPartPr>
            <p14:xfrm>
              <a:off x="9277053" y="3285787"/>
              <a:ext cx="101520" cy="103320"/>
            </p14:xfrm>
          </p:contentPart>
        </mc:Choice>
        <mc:Fallback xmlns="">
          <p:pic>
            <p:nvPicPr>
              <p:cNvPr id="172" name="Freihand 171">
                <a:extLst>
                  <a:ext uri="{FF2B5EF4-FFF2-40B4-BE49-F238E27FC236}">
                    <a16:creationId xmlns:a16="http://schemas.microsoft.com/office/drawing/2014/main" id="{2D12E7D9-E3A3-4774-BF78-D972A81AB4FA}"/>
                  </a:ext>
                </a:extLst>
              </p:cNvPr>
              <p:cNvPicPr/>
              <p:nvPr/>
            </p:nvPicPr>
            <p:blipFill>
              <a:blip r:embed="rId269"/>
              <a:stretch>
                <a:fillRect/>
              </a:stretch>
            </p:blipFill>
            <p:spPr>
              <a:xfrm>
                <a:off x="9272733" y="3281467"/>
                <a:ext cx="110160" cy="111960"/>
              </a:xfrm>
              <a:prstGeom prst="rect">
                <a:avLst/>
              </a:prstGeom>
            </p:spPr>
          </p:pic>
        </mc:Fallback>
      </mc:AlternateContent>
      <mc:AlternateContent xmlns:mc="http://schemas.openxmlformats.org/markup-compatibility/2006" xmlns:p14="http://schemas.microsoft.com/office/powerpoint/2010/main">
        <mc:Choice Requires="p14">
          <p:contentPart p14:bwMode="auto" r:id="rId270">
            <p14:nvContentPartPr>
              <p14:cNvPr id="173" name="Freihand 172">
                <a:extLst>
                  <a:ext uri="{FF2B5EF4-FFF2-40B4-BE49-F238E27FC236}">
                    <a16:creationId xmlns:a16="http://schemas.microsoft.com/office/drawing/2014/main" id="{D03283B0-3C26-42B3-BD18-017CD40820A3}"/>
                  </a:ext>
                </a:extLst>
              </p14:cNvPr>
              <p14:cNvContentPartPr/>
              <p14:nvPr/>
            </p14:nvContentPartPr>
            <p14:xfrm>
              <a:off x="9473253" y="3233587"/>
              <a:ext cx="116640" cy="13680"/>
            </p14:xfrm>
          </p:contentPart>
        </mc:Choice>
        <mc:Fallback xmlns="">
          <p:pic>
            <p:nvPicPr>
              <p:cNvPr id="173" name="Freihand 172">
                <a:extLst>
                  <a:ext uri="{FF2B5EF4-FFF2-40B4-BE49-F238E27FC236}">
                    <a16:creationId xmlns:a16="http://schemas.microsoft.com/office/drawing/2014/main" id="{D03283B0-3C26-42B3-BD18-017CD40820A3}"/>
                  </a:ext>
                </a:extLst>
              </p:cNvPr>
              <p:cNvPicPr/>
              <p:nvPr/>
            </p:nvPicPr>
            <p:blipFill>
              <a:blip r:embed="rId271"/>
              <a:stretch>
                <a:fillRect/>
              </a:stretch>
            </p:blipFill>
            <p:spPr>
              <a:xfrm>
                <a:off x="9468933" y="3229267"/>
                <a:ext cx="125280" cy="22320"/>
              </a:xfrm>
              <a:prstGeom prst="rect">
                <a:avLst/>
              </a:prstGeom>
            </p:spPr>
          </p:pic>
        </mc:Fallback>
      </mc:AlternateContent>
      <mc:AlternateContent xmlns:mc="http://schemas.openxmlformats.org/markup-compatibility/2006" xmlns:p14="http://schemas.microsoft.com/office/powerpoint/2010/main">
        <mc:Choice Requires="p14">
          <p:contentPart p14:bwMode="auto" r:id="rId272">
            <p14:nvContentPartPr>
              <p14:cNvPr id="174" name="Freihand 173">
                <a:extLst>
                  <a:ext uri="{FF2B5EF4-FFF2-40B4-BE49-F238E27FC236}">
                    <a16:creationId xmlns:a16="http://schemas.microsoft.com/office/drawing/2014/main" id="{CC1FE966-FA83-4912-81D3-52031AF3143C}"/>
                  </a:ext>
                </a:extLst>
              </p14:cNvPr>
              <p14:cNvContentPartPr/>
              <p14:nvPr/>
            </p14:nvContentPartPr>
            <p14:xfrm>
              <a:off x="9646053" y="3147187"/>
              <a:ext cx="59400" cy="153000"/>
            </p14:xfrm>
          </p:contentPart>
        </mc:Choice>
        <mc:Fallback xmlns="">
          <p:pic>
            <p:nvPicPr>
              <p:cNvPr id="174" name="Freihand 173">
                <a:extLst>
                  <a:ext uri="{FF2B5EF4-FFF2-40B4-BE49-F238E27FC236}">
                    <a16:creationId xmlns:a16="http://schemas.microsoft.com/office/drawing/2014/main" id="{CC1FE966-FA83-4912-81D3-52031AF3143C}"/>
                  </a:ext>
                </a:extLst>
              </p:cNvPr>
              <p:cNvPicPr/>
              <p:nvPr/>
            </p:nvPicPr>
            <p:blipFill>
              <a:blip r:embed="rId273"/>
              <a:stretch>
                <a:fillRect/>
              </a:stretch>
            </p:blipFill>
            <p:spPr>
              <a:xfrm>
                <a:off x="9641733" y="3142867"/>
                <a:ext cx="68040" cy="161640"/>
              </a:xfrm>
              <a:prstGeom prst="rect">
                <a:avLst/>
              </a:prstGeom>
            </p:spPr>
          </p:pic>
        </mc:Fallback>
      </mc:AlternateContent>
      <mc:AlternateContent xmlns:mc="http://schemas.openxmlformats.org/markup-compatibility/2006" xmlns:p14="http://schemas.microsoft.com/office/powerpoint/2010/main">
        <mc:Choice Requires="p14">
          <p:contentPart p14:bwMode="auto" r:id="rId274">
            <p14:nvContentPartPr>
              <p14:cNvPr id="176" name="Freihand 175">
                <a:extLst>
                  <a:ext uri="{FF2B5EF4-FFF2-40B4-BE49-F238E27FC236}">
                    <a16:creationId xmlns:a16="http://schemas.microsoft.com/office/drawing/2014/main" id="{E7F7B7D4-CA61-46CD-9B0B-C882A73BA352}"/>
                  </a:ext>
                </a:extLst>
              </p14:cNvPr>
              <p14:cNvContentPartPr/>
              <p14:nvPr/>
            </p14:nvContentPartPr>
            <p14:xfrm>
              <a:off x="9748293" y="3196867"/>
              <a:ext cx="101880" cy="102240"/>
            </p14:xfrm>
          </p:contentPart>
        </mc:Choice>
        <mc:Fallback xmlns="">
          <p:pic>
            <p:nvPicPr>
              <p:cNvPr id="176" name="Freihand 175">
                <a:extLst>
                  <a:ext uri="{FF2B5EF4-FFF2-40B4-BE49-F238E27FC236}">
                    <a16:creationId xmlns:a16="http://schemas.microsoft.com/office/drawing/2014/main" id="{E7F7B7D4-CA61-46CD-9B0B-C882A73BA352}"/>
                  </a:ext>
                </a:extLst>
              </p:cNvPr>
              <p:cNvPicPr/>
              <p:nvPr/>
            </p:nvPicPr>
            <p:blipFill>
              <a:blip r:embed="rId275"/>
              <a:stretch>
                <a:fillRect/>
              </a:stretch>
            </p:blipFill>
            <p:spPr>
              <a:xfrm>
                <a:off x="9743973" y="3192547"/>
                <a:ext cx="110520" cy="110880"/>
              </a:xfrm>
              <a:prstGeom prst="rect">
                <a:avLst/>
              </a:prstGeom>
            </p:spPr>
          </p:pic>
        </mc:Fallback>
      </mc:AlternateContent>
      <mc:AlternateContent xmlns:mc="http://schemas.openxmlformats.org/markup-compatibility/2006" xmlns:p14="http://schemas.microsoft.com/office/powerpoint/2010/main">
        <mc:Choice Requires="p14">
          <p:contentPart p14:bwMode="auto" r:id="rId276">
            <p14:nvContentPartPr>
              <p14:cNvPr id="177" name="Freihand 176">
                <a:extLst>
                  <a:ext uri="{FF2B5EF4-FFF2-40B4-BE49-F238E27FC236}">
                    <a16:creationId xmlns:a16="http://schemas.microsoft.com/office/drawing/2014/main" id="{F24FD200-C8F6-483F-B9A8-05EC14DF90E6}"/>
                  </a:ext>
                </a:extLst>
              </p14:cNvPr>
              <p14:cNvContentPartPr/>
              <p14:nvPr/>
            </p14:nvContentPartPr>
            <p14:xfrm>
              <a:off x="9945933" y="3186427"/>
              <a:ext cx="27360" cy="100440"/>
            </p14:xfrm>
          </p:contentPart>
        </mc:Choice>
        <mc:Fallback xmlns="">
          <p:pic>
            <p:nvPicPr>
              <p:cNvPr id="177" name="Freihand 176">
                <a:extLst>
                  <a:ext uri="{FF2B5EF4-FFF2-40B4-BE49-F238E27FC236}">
                    <a16:creationId xmlns:a16="http://schemas.microsoft.com/office/drawing/2014/main" id="{F24FD200-C8F6-483F-B9A8-05EC14DF90E6}"/>
                  </a:ext>
                </a:extLst>
              </p:cNvPr>
              <p:cNvPicPr/>
              <p:nvPr/>
            </p:nvPicPr>
            <p:blipFill>
              <a:blip r:embed="rId277"/>
              <a:stretch>
                <a:fillRect/>
              </a:stretch>
            </p:blipFill>
            <p:spPr>
              <a:xfrm>
                <a:off x="9941613" y="3182107"/>
                <a:ext cx="36000" cy="109080"/>
              </a:xfrm>
              <a:prstGeom prst="rect">
                <a:avLst/>
              </a:prstGeom>
            </p:spPr>
          </p:pic>
        </mc:Fallback>
      </mc:AlternateContent>
      <mc:AlternateContent xmlns:mc="http://schemas.openxmlformats.org/markup-compatibility/2006" xmlns:p14="http://schemas.microsoft.com/office/powerpoint/2010/main">
        <mc:Choice Requires="p14">
          <p:contentPart p14:bwMode="auto" r:id="rId278">
            <p14:nvContentPartPr>
              <p14:cNvPr id="178" name="Freihand 177">
                <a:extLst>
                  <a:ext uri="{FF2B5EF4-FFF2-40B4-BE49-F238E27FC236}">
                    <a16:creationId xmlns:a16="http://schemas.microsoft.com/office/drawing/2014/main" id="{1472E2CF-4DAB-4E8E-8FF5-EE56425EC29B}"/>
                  </a:ext>
                </a:extLst>
              </p14:cNvPr>
              <p14:cNvContentPartPr/>
              <p14:nvPr/>
            </p14:nvContentPartPr>
            <p14:xfrm>
              <a:off x="9907413" y="3228547"/>
              <a:ext cx="123120" cy="4680"/>
            </p14:xfrm>
          </p:contentPart>
        </mc:Choice>
        <mc:Fallback xmlns="">
          <p:pic>
            <p:nvPicPr>
              <p:cNvPr id="178" name="Freihand 177">
                <a:extLst>
                  <a:ext uri="{FF2B5EF4-FFF2-40B4-BE49-F238E27FC236}">
                    <a16:creationId xmlns:a16="http://schemas.microsoft.com/office/drawing/2014/main" id="{1472E2CF-4DAB-4E8E-8FF5-EE56425EC29B}"/>
                  </a:ext>
                </a:extLst>
              </p:cNvPr>
              <p:cNvPicPr/>
              <p:nvPr/>
            </p:nvPicPr>
            <p:blipFill>
              <a:blip r:embed="rId279"/>
              <a:stretch>
                <a:fillRect/>
              </a:stretch>
            </p:blipFill>
            <p:spPr>
              <a:xfrm>
                <a:off x="9903093" y="3224227"/>
                <a:ext cx="131760" cy="13320"/>
              </a:xfrm>
              <a:prstGeom prst="rect">
                <a:avLst/>
              </a:prstGeom>
            </p:spPr>
          </p:pic>
        </mc:Fallback>
      </mc:AlternateContent>
      <mc:AlternateContent xmlns:mc="http://schemas.openxmlformats.org/markup-compatibility/2006" xmlns:p14="http://schemas.microsoft.com/office/powerpoint/2010/main">
        <mc:Choice Requires="p14">
          <p:contentPart p14:bwMode="auto" r:id="rId280">
            <p14:nvContentPartPr>
              <p14:cNvPr id="180" name="Freihand 179">
                <a:extLst>
                  <a:ext uri="{FF2B5EF4-FFF2-40B4-BE49-F238E27FC236}">
                    <a16:creationId xmlns:a16="http://schemas.microsoft.com/office/drawing/2014/main" id="{544798F9-1A65-4250-A410-715B189E6BBC}"/>
                  </a:ext>
                </a:extLst>
              </p14:cNvPr>
              <p14:cNvContentPartPr/>
              <p14:nvPr/>
            </p14:nvContentPartPr>
            <p14:xfrm>
              <a:off x="11102973" y="2565787"/>
              <a:ext cx="27360" cy="132120"/>
            </p14:xfrm>
          </p:contentPart>
        </mc:Choice>
        <mc:Fallback xmlns="">
          <p:pic>
            <p:nvPicPr>
              <p:cNvPr id="180" name="Freihand 179">
                <a:extLst>
                  <a:ext uri="{FF2B5EF4-FFF2-40B4-BE49-F238E27FC236}">
                    <a16:creationId xmlns:a16="http://schemas.microsoft.com/office/drawing/2014/main" id="{544798F9-1A65-4250-A410-715B189E6BBC}"/>
                  </a:ext>
                </a:extLst>
              </p:cNvPr>
              <p:cNvPicPr/>
              <p:nvPr/>
            </p:nvPicPr>
            <p:blipFill>
              <a:blip r:embed="rId281"/>
              <a:stretch>
                <a:fillRect/>
              </a:stretch>
            </p:blipFill>
            <p:spPr>
              <a:xfrm>
                <a:off x="11098653" y="2561467"/>
                <a:ext cx="36000" cy="140760"/>
              </a:xfrm>
              <a:prstGeom prst="rect">
                <a:avLst/>
              </a:prstGeom>
            </p:spPr>
          </p:pic>
        </mc:Fallback>
      </mc:AlternateContent>
      <mc:AlternateContent xmlns:mc="http://schemas.openxmlformats.org/markup-compatibility/2006" xmlns:p14="http://schemas.microsoft.com/office/powerpoint/2010/main">
        <mc:Choice Requires="p14">
          <p:contentPart p14:bwMode="auto" r:id="rId282">
            <p14:nvContentPartPr>
              <p14:cNvPr id="181" name="Freihand 180">
                <a:extLst>
                  <a:ext uri="{FF2B5EF4-FFF2-40B4-BE49-F238E27FC236}">
                    <a16:creationId xmlns:a16="http://schemas.microsoft.com/office/drawing/2014/main" id="{25789FB8-9C52-42EE-B371-3879A9E5F110}"/>
                  </a:ext>
                </a:extLst>
              </p14:cNvPr>
              <p14:cNvContentPartPr/>
              <p14:nvPr/>
            </p14:nvContentPartPr>
            <p14:xfrm>
              <a:off x="10061133" y="3129547"/>
              <a:ext cx="109440" cy="159120"/>
            </p14:xfrm>
          </p:contentPart>
        </mc:Choice>
        <mc:Fallback xmlns="">
          <p:pic>
            <p:nvPicPr>
              <p:cNvPr id="181" name="Freihand 180">
                <a:extLst>
                  <a:ext uri="{FF2B5EF4-FFF2-40B4-BE49-F238E27FC236}">
                    <a16:creationId xmlns:a16="http://schemas.microsoft.com/office/drawing/2014/main" id="{25789FB8-9C52-42EE-B371-3879A9E5F110}"/>
                  </a:ext>
                </a:extLst>
              </p:cNvPr>
              <p:cNvPicPr/>
              <p:nvPr/>
            </p:nvPicPr>
            <p:blipFill>
              <a:blip r:embed="rId283"/>
              <a:stretch>
                <a:fillRect/>
              </a:stretch>
            </p:blipFill>
            <p:spPr>
              <a:xfrm>
                <a:off x="10056813" y="3125227"/>
                <a:ext cx="118080" cy="167760"/>
              </a:xfrm>
              <a:prstGeom prst="rect">
                <a:avLst/>
              </a:prstGeom>
            </p:spPr>
          </p:pic>
        </mc:Fallback>
      </mc:AlternateContent>
      <mc:AlternateContent xmlns:mc="http://schemas.openxmlformats.org/markup-compatibility/2006" xmlns:p14="http://schemas.microsoft.com/office/powerpoint/2010/main">
        <mc:Choice Requires="p14">
          <p:contentPart p14:bwMode="auto" r:id="rId284">
            <p14:nvContentPartPr>
              <p14:cNvPr id="182" name="Freihand 181">
                <a:extLst>
                  <a:ext uri="{FF2B5EF4-FFF2-40B4-BE49-F238E27FC236}">
                    <a16:creationId xmlns:a16="http://schemas.microsoft.com/office/drawing/2014/main" id="{9AEB8F47-F0B8-4161-9FE2-0807659AB289}"/>
                  </a:ext>
                </a:extLst>
              </p14:cNvPr>
              <p14:cNvContentPartPr/>
              <p14:nvPr/>
            </p14:nvContentPartPr>
            <p14:xfrm>
              <a:off x="10191093" y="3174907"/>
              <a:ext cx="79560" cy="107640"/>
            </p14:xfrm>
          </p:contentPart>
        </mc:Choice>
        <mc:Fallback xmlns="">
          <p:pic>
            <p:nvPicPr>
              <p:cNvPr id="182" name="Freihand 181">
                <a:extLst>
                  <a:ext uri="{FF2B5EF4-FFF2-40B4-BE49-F238E27FC236}">
                    <a16:creationId xmlns:a16="http://schemas.microsoft.com/office/drawing/2014/main" id="{9AEB8F47-F0B8-4161-9FE2-0807659AB289}"/>
                  </a:ext>
                </a:extLst>
              </p:cNvPr>
              <p:cNvPicPr/>
              <p:nvPr/>
            </p:nvPicPr>
            <p:blipFill>
              <a:blip r:embed="rId285"/>
              <a:stretch>
                <a:fillRect/>
              </a:stretch>
            </p:blipFill>
            <p:spPr>
              <a:xfrm>
                <a:off x="10186773" y="3170587"/>
                <a:ext cx="88200" cy="116280"/>
              </a:xfrm>
              <a:prstGeom prst="rect">
                <a:avLst/>
              </a:prstGeom>
            </p:spPr>
          </p:pic>
        </mc:Fallback>
      </mc:AlternateContent>
      <mc:AlternateContent xmlns:mc="http://schemas.openxmlformats.org/markup-compatibility/2006" xmlns:p14="http://schemas.microsoft.com/office/powerpoint/2010/main">
        <mc:Choice Requires="p14">
          <p:contentPart p14:bwMode="auto" r:id="rId286">
            <p14:nvContentPartPr>
              <p14:cNvPr id="183" name="Freihand 182">
                <a:extLst>
                  <a:ext uri="{FF2B5EF4-FFF2-40B4-BE49-F238E27FC236}">
                    <a16:creationId xmlns:a16="http://schemas.microsoft.com/office/drawing/2014/main" id="{E8B0D219-3A81-4919-8970-9E1354536BD9}"/>
                  </a:ext>
                </a:extLst>
              </p14:cNvPr>
              <p14:cNvContentPartPr/>
              <p14:nvPr/>
            </p14:nvContentPartPr>
            <p14:xfrm>
              <a:off x="10207293" y="3216667"/>
              <a:ext cx="138600" cy="97920"/>
            </p14:xfrm>
          </p:contentPart>
        </mc:Choice>
        <mc:Fallback xmlns="">
          <p:pic>
            <p:nvPicPr>
              <p:cNvPr id="183" name="Freihand 182">
                <a:extLst>
                  <a:ext uri="{FF2B5EF4-FFF2-40B4-BE49-F238E27FC236}">
                    <a16:creationId xmlns:a16="http://schemas.microsoft.com/office/drawing/2014/main" id="{E8B0D219-3A81-4919-8970-9E1354536BD9}"/>
                  </a:ext>
                </a:extLst>
              </p:cNvPr>
              <p:cNvPicPr/>
              <p:nvPr/>
            </p:nvPicPr>
            <p:blipFill>
              <a:blip r:embed="rId287"/>
              <a:stretch>
                <a:fillRect/>
              </a:stretch>
            </p:blipFill>
            <p:spPr>
              <a:xfrm>
                <a:off x="10202973" y="3212347"/>
                <a:ext cx="147240" cy="106560"/>
              </a:xfrm>
              <a:prstGeom prst="rect">
                <a:avLst/>
              </a:prstGeom>
            </p:spPr>
          </p:pic>
        </mc:Fallback>
      </mc:AlternateContent>
      <mc:AlternateContent xmlns:mc="http://schemas.openxmlformats.org/markup-compatibility/2006" xmlns:p14="http://schemas.microsoft.com/office/powerpoint/2010/main">
        <mc:Choice Requires="p14">
          <p:contentPart p14:bwMode="auto" r:id="rId288">
            <p14:nvContentPartPr>
              <p14:cNvPr id="184" name="Freihand 183">
                <a:extLst>
                  <a:ext uri="{FF2B5EF4-FFF2-40B4-BE49-F238E27FC236}">
                    <a16:creationId xmlns:a16="http://schemas.microsoft.com/office/drawing/2014/main" id="{3C485CAE-1C28-4DA9-9A01-73A8695BD4A7}"/>
                  </a:ext>
                </a:extLst>
              </p14:cNvPr>
              <p14:cNvContentPartPr/>
              <p14:nvPr/>
            </p14:nvContentPartPr>
            <p14:xfrm>
              <a:off x="10317813" y="3132787"/>
              <a:ext cx="90720" cy="262800"/>
            </p14:xfrm>
          </p:contentPart>
        </mc:Choice>
        <mc:Fallback xmlns="">
          <p:pic>
            <p:nvPicPr>
              <p:cNvPr id="184" name="Freihand 183">
                <a:extLst>
                  <a:ext uri="{FF2B5EF4-FFF2-40B4-BE49-F238E27FC236}">
                    <a16:creationId xmlns:a16="http://schemas.microsoft.com/office/drawing/2014/main" id="{3C485CAE-1C28-4DA9-9A01-73A8695BD4A7}"/>
                  </a:ext>
                </a:extLst>
              </p:cNvPr>
              <p:cNvPicPr/>
              <p:nvPr/>
            </p:nvPicPr>
            <p:blipFill>
              <a:blip r:embed="rId289"/>
              <a:stretch>
                <a:fillRect/>
              </a:stretch>
            </p:blipFill>
            <p:spPr>
              <a:xfrm>
                <a:off x="10313493" y="3128467"/>
                <a:ext cx="99360" cy="271440"/>
              </a:xfrm>
              <a:prstGeom prst="rect">
                <a:avLst/>
              </a:prstGeom>
            </p:spPr>
          </p:pic>
        </mc:Fallback>
      </mc:AlternateContent>
      <mc:AlternateContent xmlns:mc="http://schemas.openxmlformats.org/markup-compatibility/2006" xmlns:p14="http://schemas.microsoft.com/office/powerpoint/2010/main">
        <mc:Choice Requires="p14">
          <p:contentPart p14:bwMode="auto" r:id="rId290">
            <p14:nvContentPartPr>
              <p14:cNvPr id="185" name="Freihand 184">
                <a:extLst>
                  <a:ext uri="{FF2B5EF4-FFF2-40B4-BE49-F238E27FC236}">
                    <a16:creationId xmlns:a16="http://schemas.microsoft.com/office/drawing/2014/main" id="{C85CFE87-EF3E-4D1A-90F0-CC19C04C1BC5}"/>
                  </a:ext>
                </a:extLst>
              </p14:cNvPr>
              <p14:cNvContentPartPr/>
              <p14:nvPr/>
            </p14:nvContentPartPr>
            <p14:xfrm>
              <a:off x="9089853" y="3093187"/>
              <a:ext cx="117360" cy="300600"/>
            </p14:xfrm>
          </p:contentPart>
        </mc:Choice>
        <mc:Fallback xmlns="">
          <p:pic>
            <p:nvPicPr>
              <p:cNvPr id="185" name="Freihand 184">
                <a:extLst>
                  <a:ext uri="{FF2B5EF4-FFF2-40B4-BE49-F238E27FC236}">
                    <a16:creationId xmlns:a16="http://schemas.microsoft.com/office/drawing/2014/main" id="{C85CFE87-EF3E-4D1A-90F0-CC19C04C1BC5}"/>
                  </a:ext>
                </a:extLst>
              </p:cNvPr>
              <p:cNvPicPr/>
              <p:nvPr/>
            </p:nvPicPr>
            <p:blipFill>
              <a:blip r:embed="rId291"/>
              <a:stretch>
                <a:fillRect/>
              </a:stretch>
            </p:blipFill>
            <p:spPr>
              <a:xfrm>
                <a:off x="9085533" y="3088867"/>
                <a:ext cx="126000" cy="309240"/>
              </a:xfrm>
              <a:prstGeom prst="rect">
                <a:avLst/>
              </a:prstGeom>
            </p:spPr>
          </p:pic>
        </mc:Fallback>
      </mc:AlternateContent>
      <mc:AlternateContent xmlns:mc="http://schemas.openxmlformats.org/markup-compatibility/2006" xmlns:p14="http://schemas.microsoft.com/office/powerpoint/2010/main">
        <mc:Choice Requires="p14">
          <p:contentPart p14:bwMode="auto" r:id="rId292">
            <p14:nvContentPartPr>
              <p14:cNvPr id="186" name="Freihand 185">
                <a:extLst>
                  <a:ext uri="{FF2B5EF4-FFF2-40B4-BE49-F238E27FC236}">
                    <a16:creationId xmlns:a16="http://schemas.microsoft.com/office/drawing/2014/main" id="{B1852A2A-4D20-417C-8734-C95F7A4D0149}"/>
                  </a:ext>
                </a:extLst>
              </p14:cNvPr>
              <p14:cNvContentPartPr/>
              <p14:nvPr/>
            </p14:nvContentPartPr>
            <p14:xfrm>
              <a:off x="10365693" y="3055747"/>
              <a:ext cx="95040" cy="354240"/>
            </p14:xfrm>
          </p:contentPart>
        </mc:Choice>
        <mc:Fallback xmlns="">
          <p:pic>
            <p:nvPicPr>
              <p:cNvPr id="186" name="Freihand 185">
                <a:extLst>
                  <a:ext uri="{FF2B5EF4-FFF2-40B4-BE49-F238E27FC236}">
                    <a16:creationId xmlns:a16="http://schemas.microsoft.com/office/drawing/2014/main" id="{B1852A2A-4D20-417C-8734-C95F7A4D0149}"/>
                  </a:ext>
                </a:extLst>
              </p:cNvPr>
              <p:cNvPicPr/>
              <p:nvPr/>
            </p:nvPicPr>
            <p:blipFill>
              <a:blip r:embed="rId293"/>
              <a:stretch>
                <a:fillRect/>
              </a:stretch>
            </p:blipFill>
            <p:spPr>
              <a:xfrm>
                <a:off x="10361373" y="3051427"/>
                <a:ext cx="103680" cy="362880"/>
              </a:xfrm>
              <a:prstGeom prst="rect">
                <a:avLst/>
              </a:prstGeom>
            </p:spPr>
          </p:pic>
        </mc:Fallback>
      </mc:AlternateContent>
      <mc:AlternateContent xmlns:mc="http://schemas.openxmlformats.org/markup-compatibility/2006" xmlns:p14="http://schemas.microsoft.com/office/powerpoint/2010/main">
        <mc:Choice Requires="p14">
          <p:contentPart p14:bwMode="auto" r:id="rId294">
            <p14:nvContentPartPr>
              <p14:cNvPr id="188" name="Freihand 187">
                <a:extLst>
                  <a:ext uri="{FF2B5EF4-FFF2-40B4-BE49-F238E27FC236}">
                    <a16:creationId xmlns:a16="http://schemas.microsoft.com/office/drawing/2014/main" id="{60F9C9AC-D069-4BDA-B955-9A248893F37E}"/>
                  </a:ext>
                </a:extLst>
              </p14:cNvPr>
              <p14:cNvContentPartPr/>
              <p14:nvPr/>
            </p14:nvContentPartPr>
            <p14:xfrm>
              <a:off x="10587453" y="3163027"/>
              <a:ext cx="22320" cy="111600"/>
            </p14:xfrm>
          </p:contentPart>
        </mc:Choice>
        <mc:Fallback xmlns="">
          <p:pic>
            <p:nvPicPr>
              <p:cNvPr id="188" name="Freihand 187">
                <a:extLst>
                  <a:ext uri="{FF2B5EF4-FFF2-40B4-BE49-F238E27FC236}">
                    <a16:creationId xmlns:a16="http://schemas.microsoft.com/office/drawing/2014/main" id="{60F9C9AC-D069-4BDA-B955-9A248893F37E}"/>
                  </a:ext>
                </a:extLst>
              </p:cNvPr>
              <p:cNvPicPr/>
              <p:nvPr/>
            </p:nvPicPr>
            <p:blipFill>
              <a:blip r:embed="rId295"/>
              <a:stretch>
                <a:fillRect/>
              </a:stretch>
            </p:blipFill>
            <p:spPr>
              <a:xfrm>
                <a:off x="10583133" y="3158707"/>
                <a:ext cx="30960" cy="120240"/>
              </a:xfrm>
              <a:prstGeom prst="rect">
                <a:avLst/>
              </a:prstGeom>
            </p:spPr>
          </p:pic>
        </mc:Fallback>
      </mc:AlternateContent>
      <mc:AlternateContent xmlns:mc="http://schemas.openxmlformats.org/markup-compatibility/2006" xmlns:p14="http://schemas.microsoft.com/office/powerpoint/2010/main">
        <mc:Choice Requires="p14">
          <p:contentPart p14:bwMode="auto" r:id="rId296">
            <p14:nvContentPartPr>
              <p14:cNvPr id="189" name="Freihand 188">
                <a:extLst>
                  <a:ext uri="{FF2B5EF4-FFF2-40B4-BE49-F238E27FC236}">
                    <a16:creationId xmlns:a16="http://schemas.microsoft.com/office/drawing/2014/main" id="{2852853E-1BC0-456E-920A-508C304190E0}"/>
                  </a:ext>
                </a:extLst>
              </p14:cNvPr>
              <p14:cNvContentPartPr/>
              <p14:nvPr/>
            </p14:nvContentPartPr>
            <p14:xfrm>
              <a:off x="10547853" y="3229987"/>
              <a:ext cx="93960" cy="2160"/>
            </p14:xfrm>
          </p:contentPart>
        </mc:Choice>
        <mc:Fallback xmlns="">
          <p:pic>
            <p:nvPicPr>
              <p:cNvPr id="189" name="Freihand 188">
                <a:extLst>
                  <a:ext uri="{FF2B5EF4-FFF2-40B4-BE49-F238E27FC236}">
                    <a16:creationId xmlns:a16="http://schemas.microsoft.com/office/drawing/2014/main" id="{2852853E-1BC0-456E-920A-508C304190E0}"/>
                  </a:ext>
                </a:extLst>
              </p:cNvPr>
              <p:cNvPicPr/>
              <p:nvPr/>
            </p:nvPicPr>
            <p:blipFill>
              <a:blip r:embed="rId297"/>
              <a:stretch>
                <a:fillRect/>
              </a:stretch>
            </p:blipFill>
            <p:spPr>
              <a:xfrm>
                <a:off x="10543533" y="3225667"/>
                <a:ext cx="102600" cy="10800"/>
              </a:xfrm>
              <a:prstGeom prst="rect">
                <a:avLst/>
              </a:prstGeom>
            </p:spPr>
          </p:pic>
        </mc:Fallback>
      </mc:AlternateContent>
      <mc:AlternateContent xmlns:mc="http://schemas.openxmlformats.org/markup-compatibility/2006" xmlns:p14="http://schemas.microsoft.com/office/powerpoint/2010/main">
        <mc:Choice Requires="p14">
          <p:contentPart p14:bwMode="auto" r:id="rId298">
            <p14:nvContentPartPr>
              <p14:cNvPr id="190" name="Freihand 189">
                <a:extLst>
                  <a:ext uri="{FF2B5EF4-FFF2-40B4-BE49-F238E27FC236}">
                    <a16:creationId xmlns:a16="http://schemas.microsoft.com/office/drawing/2014/main" id="{EDD5AD0E-3920-4613-8027-BD614321798F}"/>
                  </a:ext>
                </a:extLst>
              </p14:cNvPr>
              <p14:cNvContentPartPr/>
              <p14:nvPr/>
            </p14:nvContentPartPr>
            <p14:xfrm>
              <a:off x="10724253" y="3141427"/>
              <a:ext cx="123480" cy="160560"/>
            </p14:xfrm>
          </p:contentPart>
        </mc:Choice>
        <mc:Fallback xmlns="">
          <p:pic>
            <p:nvPicPr>
              <p:cNvPr id="190" name="Freihand 189">
                <a:extLst>
                  <a:ext uri="{FF2B5EF4-FFF2-40B4-BE49-F238E27FC236}">
                    <a16:creationId xmlns:a16="http://schemas.microsoft.com/office/drawing/2014/main" id="{EDD5AD0E-3920-4613-8027-BD614321798F}"/>
                  </a:ext>
                </a:extLst>
              </p:cNvPr>
              <p:cNvPicPr/>
              <p:nvPr/>
            </p:nvPicPr>
            <p:blipFill>
              <a:blip r:embed="rId299"/>
              <a:stretch>
                <a:fillRect/>
              </a:stretch>
            </p:blipFill>
            <p:spPr>
              <a:xfrm>
                <a:off x="10719933" y="3137107"/>
                <a:ext cx="132120" cy="169200"/>
              </a:xfrm>
              <a:prstGeom prst="rect">
                <a:avLst/>
              </a:prstGeom>
            </p:spPr>
          </p:pic>
        </mc:Fallback>
      </mc:AlternateContent>
      <mc:AlternateContent xmlns:mc="http://schemas.openxmlformats.org/markup-compatibility/2006" xmlns:p14="http://schemas.microsoft.com/office/powerpoint/2010/main">
        <mc:Choice Requires="p14">
          <p:contentPart p14:bwMode="auto" r:id="rId300">
            <p14:nvContentPartPr>
              <p14:cNvPr id="191" name="Freihand 190">
                <a:extLst>
                  <a:ext uri="{FF2B5EF4-FFF2-40B4-BE49-F238E27FC236}">
                    <a16:creationId xmlns:a16="http://schemas.microsoft.com/office/drawing/2014/main" id="{3454FCE4-8DE1-4BFC-9169-7081B03F3359}"/>
                  </a:ext>
                </a:extLst>
              </p14:cNvPr>
              <p14:cNvContentPartPr/>
              <p14:nvPr/>
            </p14:nvContentPartPr>
            <p14:xfrm>
              <a:off x="10858173" y="3216307"/>
              <a:ext cx="83160" cy="86400"/>
            </p14:xfrm>
          </p:contentPart>
        </mc:Choice>
        <mc:Fallback xmlns="">
          <p:pic>
            <p:nvPicPr>
              <p:cNvPr id="191" name="Freihand 190">
                <a:extLst>
                  <a:ext uri="{FF2B5EF4-FFF2-40B4-BE49-F238E27FC236}">
                    <a16:creationId xmlns:a16="http://schemas.microsoft.com/office/drawing/2014/main" id="{3454FCE4-8DE1-4BFC-9169-7081B03F3359}"/>
                  </a:ext>
                </a:extLst>
              </p:cNvPr>
              <p:cNvPicPr/>
              <p:nvPr/>
            </p:nvPicPr>
            <p:blipFill>
              <a:blip r:embed="rId301"/>
              <a:stretch>
                <a:fillRect/>
              </a:stretch>
            </p:blipFill>
            <p:spPr>
              <a:xfrm>
                <a:off x="10853853" y="3211987"/>
                <a:ext cx="91800" cy="95040"/>
              </a:xfrm>
              <a:prstGeom prst="rect">
                <a:avLst/>
              </a:prstGeom>
            </p:spPr>
          </p:pic>
        </mc:Fallback>
      </mc:AlternateContent>
      <mc:AlternateContent xmlns:mc="http://schemas.openxmlformats.org/markup-compatibility/2006" xmlns:p14="http://schemas.microsoft.com/office/powerpoint/2010/main">
        <mc:Choice Requires="p14">
          <p:contentPart p14:bwMode="auto" r:id="rId302">
            <p14:nvContentPartPr>
              <p14:cNvPr id="192" name="Freihand 191">
                <a:extLst>
                  <a:ext uri="{FF2B5EF4-FFF2-40B4-BE49-F238E27FC236}">
                    <a16:creationId xmlns:a16="http://schemas.microsoft.com/office/drawing/2014/main" id="{AFFEC07D-3BA4-4E81-B1F7-77941B1C2485}"/>
                  </a:ext>
                </a:extLst>
              </p14:cNvPr>
              <p14:cNvContentPartPr/>
              <p14:nvPr/>
            </p14:nvContentPartPr>
            <p14:xfrm>
              <a:off x="10663413" y="3026947"/>
              <a:ext cx="167040" cy="285480"/>
            </p14:xfrm>
          </p:contentPart>
        </mc:Choice>
        <mc:Fallback xmlns="">
          <p:pic>
            <p:nvPicPr>
              <p:cNvPr id="192" name="Freihand 191">
                <a:extLst>
                  <a:ext uri="{FF2B5EF4-FFF2-40B4-BE49-F238E27FC236}">
                    <a16:creationId xmlns:a16="http://schemas.microsoft.com/office/drawing/2014/main" id="{AFFEC07D-3BA4-4E81-B1F7-77941B1C2485}"/>
                  </a:ext>
                </a:extLst>
              </p:cNvPr>
              <p:cNvPicPr/>
              <p:nvPr/>
            </p:nvPicPr>
            <p:blipFill>
              <a:blip r:embed="rId303"/>
              <a:stretch>
                <a:fillRect/>
              </a:stretch>
            </p:blipFill>
            <p:spPr>
              <a:xfrm>
                <a:off x="10659093" y="3022627"/>
                <a:ext cx="175680" cy="294120"/>
              </a:xfrm>
              <a:prstGeom prst="rect">
                <a:avLst/>
              </a:prstGeom>
            </p:spPr>
          </p:pic>
        </mc:Fallback>
      </mc:AlternateContent>
      <mc:AlternateContent xmlns:mc="http://schemas.openxmlformats.org/markup-compatibility/2006" xmlns:p14="http://schemas.microsoft.com/office/powerpoint/2010/main">
        <mc:Choice Requires="p14">
          <p:contentPart p14:bwMode="auto" r:id="rId304">
            <p14:nvContentPartPr>
              <p14:cNvPr id="194" name="Freihand 193">
                <a:extLst>
                  <a:ext uri="{FF2B5EF4-FFF2-40B4-BE49-F238E27FC236}">
                    <a16:creationId xmlns:a16="http://schemas.microsoft.com/office/drawing/2014/main" id="{F1A07752-A74F-4AE3-B015-7C971A2C2132}"/>
                  </a:ext>
                </a:extLst>
              </p14:cNvPr>
              <p14:cNvContentPartPr/>
              <p14:nvPr/>
            </p14:nvContentPartPr>
            <p14:xfrm>
              <a:off x="11011893" y="3165187"/>
              <a:ext cx="132480" cy="8280"/>
            </p14:xfrm>
          </p:contentPart>
        </mc:Choice>
        <mc:Fallback xmlns="">
          <p:pic>
            <p:nvPicPr>
              <p:cNvPr id="194" name="Freihand 193">
                <a:extLst>
                  <a:ext uri="{FF2B5EF4-FFF2-40B4-BE49-F238E27FC236}">
                    <a16:creationId xmlns:a16="http://schemas.microsoft.com/office/drawing/2014/main" id="{F1A07752-A74F-4AE3-B015-7C971A2C2132}"/>
                  </a:ext>
                </a:extLst>
              </p:cNvPr>
              <p:cNvPicPr/>
              <p:nvPr/>
            </p:nvPicPr>
            <p:blipFill>
              <a:blip r:embed="rId305"/>
              <a:stretch>
                <a:fillRect/>
              </a:stretch>
            </p:blipFill>
            <p:spPr>
              <a:xfrm>
                <a:off x="11007573" y="3160867"/>
                <a:ext cx="141120" cy="16920"/>
              </a:xfrm>
              <a:prstGeom prst="rect">
                <a:avLst/>
              </a:prstGeom>
            </p:spPr>
          </p:pic>
        </mc:Fallback>
      </mc:AlternateContent>
      <mc:AlternateContent xmlns:mc="http://schemas.openxmlformats.org/markup-compatibility/2006" xmlns:p14="http://schemas.microsoft.com/office/powerpoint/2010/main">
        <mc:Choice Requires="p14">
          <p:contentPart p14:bwMode="auto" r:id="rId306">
            <p14:nvContentPartPr>
              <p14:cNvPr id="195" name="Freihand 194">
                <a:extLst>
                  <a:ext uri="{FF2B5EF4-FFF2-40B4-BE49-F238E27FC236}">
                    <a16:creationId xmlns:a16="http://schemas.microsoft.com/office/drawing/2014/main" id="{43E40548-9B21-4535-A7E4-B8D8A651834B}"/>
                  </a:ext>
                </a:extLst>
              </p14:cNvPr>
              <p14:cNvContentPartPr/>
              <p14:nvPr/>
            </p14:nvContentPartPr>
            <p14:xfrm>
              <a:off x="11169933" y="3051067"/>
              <a:ext cx="66240" cy="177480"/>
            </p14:xfrm>
          </p:contentPart>
        </mc:Choice>
        <mc:Fallback xmlns="">
          <p:pic>
            <p:nvPicPr>
              <p:cNvPr id="195" name="Freihand 194">
                <a:extLst>
                  <a:ext uri="{FF2B5EF4-FFF2-40B4-BE49-F238E27FC236}">
                    <a16:creationId xmlns:a16="http://schemas.microsoft.com/office/drawing/2014/main" id="{43E40548-9B21-4535-A7E4-B8D8A651834B}"/>
                  </a:ext>
                </a:extLst>
              </p:cNvPr>
              <p:cNvPicPr/>
              <p:nvPr/>
            </p:nvPicPr>
            <p:blipFill>
              <a:blip r:embed="rId307"/>
              <a:stretch>
                <a:fillRect/>
              </a:stretch>
            </p:blipFill>
            <p:spPr>
              <a:xfrm>
                <a:off x="11165613" y="3046747"/>
                <a:ext cx="74880" cy="186120"/>
              </a:xfrm>
              <a:prstGeom prst="rect">
                <a:avLst/>
              </a:prstGeom>
            </p:spPr>
          </p:pic>
        </mc:Fallback>
      </mc:AlternateContent>
      <mc:AlternateContent xmlns:mc="http://schemas.openxmlformats.org/markup-compatibility/2006" xmlns:p14="http://schemas.microsoft.com/office/powerpoint/2010/main">
        <mc:Choice Requires="p14">
          <p:contentPart p14:bwMode="auto" r:id="rId308">
            <p14:nvContentPartPr>
              <p14:cNvPr id="196" name="Freihand 195">
                <a:extLst>
                  <a:ext uri="{FF2B5EF4-FFF2-40B4-BE49-F238E27FC236}">
                    <a16:creationId xmlns:a16="http://schemas.microsoft.com/office/drawing/2014/main" id="{F741D391-0EAC-4DC4-B356-490DFE94AD7A}"/>
                  </a:ext>
                </a:extLst>
              </p14:cNvPr>
              <p14:cNvContentPartPr/>
              <p14:nvPr/>
            </p14:nvContentPartPr>
            <p14:xfrm>
              <a:off x="11274693" y="3110107"/>
              <a:ext cx="80280" cy="87120"/>
            </p14:xfrm>
          </p:contentPart>
        </mc:Choice>
        <mc:Fallback xmlns="">
          <p:pic>
            <p:nvPicPr>
              <p:cNvPr id="196" name="Freihand 195">
                <a:extLst>
                  <a:ext uri="{FF2B5EF4-FFF2-40B4-BE49-F238E27FC236}">
                    <a16:creationId xmlns:a16="http://schemas.microsoft.com/office/drawing/2014/main" id="{F741D391-0EAC-4DC4-B356-490DFE94AD7A}"/>
                  </a:ext>
                </a:extLst>
              </p:cNvPr>
              <p:cNvPicPr/>
              <p:nvPr/>
            </p:nvPicPr>
            <p:blipFill>
              <a:blip r:embed="rId309"/>
              <a:stretch>
                <a:fillRect/>
              </a:stretch>
            </p:blipFill>
            <p:spPr>
              <a:xfrm>
                <a:off x="11270373" y="3105787"/>
                <a:ext cx="88920" cy="95760"/>
              </a:xfrm>
              <a:prstGeom prst="rect">
                <a:avLst/>
              </a:prstGeom>
            </p:spPr>
          </p:pic>
        </mc:Fallback>
      </mc:AlternateContent>
      <mc:AlternateContent xmlns:mc="http://schemas.openxmlformats.org/markup-compatibility/2006" xmlns:p14="http://schemas.microsoft.com/office/powerpoint/2010/main">
        <mc:Choice Requires="p14">
          <p:contentPart p14:bwMode="auto" r:id="rId310">
            <p14:nvContentPartPr>
              <p14:cNvPr id="197" name="Freihand 196">
                <a:extLst>
                  <a:ext uri="{FF2B5EF4-FFF2-40B4-BE49-F238E27FC236}">
                    <a16:creationId xmlns:a16="http://schemas.microsoft.com/office/drawing/2014/main" id="{BD7E3453-CF70-48E8-ADD6-30050C3F8957}"/>
                  </a:ext>
                </a:extLst>
              </p14:cNvPr>
              <p14:cNvContentPartPr/>
              <p14:nvPr/>
            </p14:nvContentPartPr>
            <p14:xfrm>
              <a:off x="11433453" y="3100027"/>
              <a:ext cx="14400" cy="95760"/>
            </p14:xfrm>
          </p:contentPart>
        </mc:Choice>
        <mc:Fallback xmlns="">
          <p:pic>
            <p:nvPicPr>
              <p:cNvPr id="197" name="Freihand 196">
                <a:extLst>
                  <a:ext uri="{FF2B5EF4-FFF2-40B4-BE49-F238E27FC236}">
                    <a16:creationId xmlns:a16="http://schemas.microsoft.com/office/drawing/2014/main" id="{BD7E3453-CF70-48E8-ADD6-30050C3F8957}"/>
                  </a:ext>
                </a:extLst>
              </p:cNvPr>
              <p:cNvPicPr/>
              <p:nvPr/>
            </p:nvPicPr>
            <p:blipFill>
              <a:blip r:embed="rId311"/>
              <a:stretch>
                <a:fillRect/>
              </a:stretch>
            </p:blipFill>
            <p:spPr>
              <a:xfrm>
                <a:off x="11429133" y="3095707"/>
                <a:ext cx="23040" cy="104400"/>
              </a:xfrm>
              <a:prstGeom prst="rect">
                <a:avLst/>
              </a:prstGeom>
            </p:spPr>
          </p:pic>
        </mc:Fallback>
      </mc:AlternateContent>
      <mc:AlternateContent xmlns:mc="http://schemas.openxmlformats.org/markup-compatibility/2006" xmlns:p14="http://schemas.microsoft.com/office/powerpoint/2010/main">
        <mc:Choice Requires="p14">
          <p:contentPart p14:bwMode="auto" r:id="rId312">
            <p14:nvContentPartPr>
              <p14:cNvPr id="198" name="Freihand 197">
                <a:extLst>
                  <a:ext uri="{FF2B5EF4-FFF2-40B4-BE49-F238E27FC236}">
                    <a16:creationId xmlns:a16="http://schemas.microsoft.com/office/drawing/2014/main" id="{41842A6B-A88C-4FB7-BDC9-14DC1D47893B}"/>
                  </a:ext>
                </a:extLst>
              </p14:cNvPr>
              <p14:cNvContentPartPr/>
              <p14:nvPr/>
            </p14:nvContentPartPr>
            <p14:xfrm>
              <a:off x="11389893" y="3130627"/>
              <a:ext cx="103680" cy="7560"/>
            </p14:xfrm>
          </p:contentPart>
        </mc:Choice>
        <mc:Fallback xmlns="">
          <p:pic>
            <p:nvPicPr>
              <p:cNvPr id="198" name="Freihand 197">
                <a:extLst>
                  <a:ext uri="{FF2B5EF4-FFF2-40B4-BE49-F238E27FC236}">
                    <a16:creationId xmlns:a16="http://schemas.microsoft.com/office/drawing/2014/main" id="{41842A6B-A88C-4FB7-BDC9-14DC1D47893B}"/>
                  </a:ext>
                </a:extLst>
              </p:cNvPr>
              <p:cNvPicPr/>
              <p:nvPr/>
            </p:nvPicPr>
            <p:blipFill>
              <a:blip r:embed="rId313"/>
              <a:stretch>
                <a:fillRect/>
              </a:stretch>
            </p:blipFill>
            <p:spPr>
              <a:xfrm>
                <a:off x="11385573" y="3126307"/>
                <a:ext cx="112320" cy="16200"/>
              </a:xfrm>
              <a:prstGeom prst="rect">
                <a:avLst/>
              </a:prstGeom>
            </p:spPr>
          </p:pic>
        </mc:Fallback>
      </mc:AlternateContent>
      <mc:AlternateContent xmlns:mc="http://schemas.openxmlformats.org/markup-compatibility/2006" xmlns:p14="http://schemas.microsoft.com/office/powerpoint/2010/main">
        <mc:Choice Requires="p14">
          <p:contentPart p14:bwMode="auto" r:id="rId314">
            <p14:nvContentPartPr>
              <p14:cNvPr id="199" name="Freihand 198">
                <a:extLst>
                  <a:ext uri="{FF2B5EF4-FFF2-40B4-BE49-F238E27FC236}">
                    <a16:creationId xmlns:a16="http://schemas.microsoft.com/office/drawing/2014/main" id="{E8B402B0-7935-4B9E-8A27-AABEF200EA58}"/>
                  </a:ext>
                </a:extLst>
              </p14:cNvPr>
              <p14:cNvContentPartPr/>
              <p14:nvPr/>
            </p14:nvContentPartPr>
            <p14:xfrm>
              <a:off x="11513373" y="3037027"/>
              <a:ext cx="80640" cy="120240"/>
            </p14:xfrm>
          </p:contentPart>
        </mc:Choice>
        <mc:Fallback xmlns="">
          <p:pic>
            <p:nvPicPr>
              <p:cNvPr id="199" name="Freihand 198">
                <a:extLst>
                  <a:ext uri="{FF2B5EF4-FFF2-40B4-BE49-F238E27FC236}">
                    <a16:creationId xmlns:a16="http://schemas.microsoft.com/office/drawing/2014/main" id="{E8B402B0-7935-4B9E-8A27-AABEF200EA58}"/>
                  </a:ext>
                </a:extLst>
              </p:cNvPr>
              <p:cNvPicPr/>
              <p:nvPr/>
            </p:nvPicPr>
            <p:blipFill>
              <a:blip r:embed="rId315"/>
              <a:stretch>
                <a:fillRect/>
              </a:stretch>
            </p:blipFill>
            <p:spPr>
              <a:xfrm>
                <a:off x="11509053" y="3032707"/>
                <a:ext cx="89280" cy="128880"/>
              </a:xfrm>
              <a:prstGeom prst="rect">
                <a:avLst/>
              </a:prstGeom>
            </p:spPr>
          </p:pic>
        </mc:Fallback>
      </mc:AlternateContent>
      <mc:AlternateContent xmlns:mc="http://schemas.openxmlformats.org/markup-compatibility/2006" xmlns:p14="http://schemas.microsoft.com/office/powerpoint/2010/main">
        <mc:Choice Requires="p14">
          <p:contentPart p14:bwMode="auto" r:id="rId316">
            <p14:nvContentPartPr>
              <p14:cNvPr id="200" name="Freihand 199">
                <a:extLst>
                  <a:ext uri="{FF2B5EF4-FFF2-40B4-BE49-F238E27FC236}">
                    <a16:creationId xmlns:a16="http://schemas.microsoft.com/office/drawing/2014/main" id="{F917E0C2-B949-49FD-A890-7050F0D82D51}"/>
                  </a:ext>
                </a:extLst>
              </p14:cNvPr>
              <p14:cNvContentPartPr/>
              <p14:nvPr/>
            </p14:nvContentPartPr>
            <p14:xfrm>
              <a:off x="11602653" y="3082747"/>
              <a:ext cx="64800" cy="86400"/>
            </p14:xfrm>
          </p:contentPart>
        </mc:Choice>
        <mc:Fallback xmlns="">
          <p:pic>
            <p:nvPicPr>
              <p:cNvPr id="200" name="Freihand 199">
                <a:extLst>
                  <a:ext uri="{FF2B5EF4-FFF2-40B4-BE49-F238E27FC236}">
                    <a16:creationId xmlns:a16="http://schemas.microsoft.com/office/drawing/2014/main" id="{F917E0C2-B949-49FD-A890-7050F0D82D51}"/>
                  </a:ext>
                </a:extLst>
              </p:cNvPr>
              <p:cNvPicPr/>
              <p:nvPr/>
            </p:nvPicPr>
            <p:blipFill>
              <a:blip r:embed="rId317"/>
              <a:stretch>
                <a:fillRect/>
              </a:stretch>
            </p:blipFill>
            <p:spPr>
              <a:xfrm>
                <a:off x="11598333" y="3078427"/>
                <a:ext cx="73440" cy="95040"/>
              </a:xfrm>
              <a:prstGeom prst="rect">
                <a:avLst/>
              </a:prstGeom>
            </p:spPr>
          </p:pic>
        </mc:Fallback>
      </mc:AlternateContent>
      <mc:AlternateContent xmlns:mc="http://schemas.openxmlformats.org/markup-compatibility/2006" xmlns:p14="http://schemas.microsoft.com/office/powerpoint/2010/main">
        <mc:Choice Requires="p14">
          <p:contentPart p14:bwMode="auto" r:id="rId318">
            <p14:nvContentPartPr>
              <p14:cNvPr id="201" name="Freihand 200">
                <a:extLst>
                  <a:ext uri="{FF2B5EF4-FFF2-40B4-BE49-F238E27FC236}">
                    <a16:creationId xmlns:a16="http://schemas.microsoft.com/office/drawing/2014/main" id="{20D0AC6D-907D-4B36-BB44-179ECE557EEF}"/>
                  </a:ext>
                </a:extLst>
              </p14:cNvPr>
              <p14:cNvContentPartPr/>
              <p14:nvPr/>
            </p14:nvContentPartPr>
            <p14:xfrm>
              <a:off x="11674293" y="3045307"/>
              <a:ext cx="104040" cy="201600"/>
            </p14:xfrm>
          </p:contentPart>
        </mc:Choice>
        <mc:Fallback xmlns="">
          <p:pic>
            <p:nvPicPr>
              <p:cNvPr id="201" name="Freihand 200">
                <a:extLst>
                  <a:ext uri="{FF2B5EF4-FFF2-40B4-BE49-F238E27FC236}">
                    <a16:creationId xmlns:a16="http://schemas.microsoft.com/office/drawing/2014/main" id="{20D0AC6D-907D-4B36-BB44-179ECE557EEF}"/>
                  </a:ext>
                </a:extLst>
              </p:cNvPr>
              <p:cNvPicPr/>
              <p:nvPr/>
            </p:nvPicPr>
            <p:blipFill>
              <a:blip r:embed="rId319"/>
              <a:stretch>
                <a:fillRect/>
              </a:stretch>
            </p:blipFill>
            <p:spPr>
              <a:xfrm>
                <a:off x="11669973" y="3040987"/>
                <a:ext cx="112680" cy="210240"/>
              </a:xfrm>
              <a:prstGeom prst="rect">
                <a:avLst/>
              </a:prstGeom>
            </p:spPr>
          </p:pic>
        </mc:Fallback>
      </mc:AlternateContent>
      <mc:AlternateContent xmlns:mc="http://schemas.openxmlformats.org/markup-compatibility/2006" xmlns:p14="http://schemas.microsoft.com/office/powerpoint/2010/main">
        <mc:Choice Requires="p14">
          <p:contentPart p14:bwMode="auto" r:id="rId320">
            <p14:nvContentPartPr>
              <p14:cNvPr id="202" name="Freihand 201">
                <a:extLst>
                  <a:ext uri="{FF2B5EF4-FFF2-40B4-BE49-F238E27FC236}">
                    <a16:creationId xmlns:a16="http://schemas.microsoft.com/office/drawing/2014/main" id="{EA71526D-D858-4747-BD67-BDF7ACC90A5B}"/>
                  </a:ext>
                </a:extLst>
              </p14:cNvPr>
              <p14:cNvContentPartPr/>
              <p14:nvPr/>
            </p14:nvContentPartPr>
            <p14:xfrm>
              <a:off x="11739093" y="2977267"/>
              <a:ext cx="114120" cy="304920"/>
            </p14:xfrm>
          </p:contentPart>
        </mc:Choice>
        <mc:Fallback xmlns="">
          <p:pic>
            <p:nvPicPr>
              <p:cNvPr id="202" name="Freihand 201">
                <a:extLst>
                  <a:ext uri="{FF2B5EF4-FFF2-40B4-BE49-F238E27FC236}">
                    <a16:creationId xmlns:a16="http://schemas.microsoft.com/office/drawing/2014/main" id="{EA71526D-D858-4747-BD67-BDF7ACC90A5B}"/>
                  </a:ext>
                </a:extLst>
              </p:cNvPr>
              <p:cNvPicPr/>
              <p:nvPr/>
            </p:nvPicPr>
            <p:blipFill>
              <a:blip r:embed="rId321"/>
              <a:stretch>
                <a:fillRect/>
              </a:stretch>
            </p:blipFill>
            <p:spPr>
              <a:xfrm>
                <a:off x="11734773" y="2972947"/>
                <a:ext cx="122760" cy="313560"/>
              </a:xfrm>
              <a:prstGeom prst="rect">
                <a:avLst/>
              </a:prstGeom>
            </p:spPr>
          </p:pic>
        </mc:Fallback>
      </mc:AlternateContent>
      <mc:AlternateContent xmlns:mc="http://schemas.openxmlformats.org/markup-compatibility/2006" xmlns:p14="http://schemas.microsoft.com/office/powerpoint/2010/main">
        <mc:Choice Requires="p14">
          <p:contentPart p14:bwMode="auto" r:id="rId322">
            <p14:nvContentPartPr>
              <p14:cNvPr id="203" name="Freihand 202">
                <a:extLst>
                  <a:ext uri="{FF2B5EF4-FFF2-40B4-BE49-F238E27FC236}">
                    <a16:creationId xmlns:a16="http://schemas.microsoft.com/office/drawing/2014/main" id="{325CE9C8-F468-4266-ABCE-DC55A77751BF}"/>
                  </a:ext>
                </a:extLst>
              </p14:cNvPr>
              <p14:cNvContentPartPr/>
              <p14:nvPr/>
            </p14:nvContentPartPr>
            <p14:xfrm>
              <a:off x="10376853" y="2927227"/>
              <a:ext cx="169200" cy="105840"/>
            </p14:xfrm>
          </p:contentPart>
        </mc:Choice>
        <mc:Fallback xmlns="">
          <p:pic>
            <p:nvPicPr>
              <p:cNvPr id="203" name="Freihand 202">
                <a:extLst>
                  <a:ext uri="{FF2B5EF4-FFF2-40B4-BE49-F238E27FC236}">
                    <a16:creationId xmlns:a16="http://schemas.microsoft.com/office/drawing/2014/main" id="{325CE9C8-F468-4266-ABCE-DC55A77751BF}"/>
                  </a:ext>
                </a:extLst>
              </p:cNvPr>
              <p:cNvPicPr/>
              <p:nvPr/>
            </p:nvPicPr>
            <p:blipFill>
              <a:blip r:embed="rId323"/>
              <a:stretch>
                <a:fillRect/>
              </a:stretch>
            </p:blipFill>
            <p:spPr>
              <a:xfrm>
                <a:off x="10372533" y="2922907"/>
                <a:ext cx="177840" cy="114480"/>
              </a:xfrm>
              <a:prstGeom prst="rect">
                <a:avLst/>
              </a:prstGeom>
            </p:spPr>
          </p:pic>
        </mc:Fallback>
      </mc:AlternateContent>
      <mc:AlternateContent xmlns:mc="http://schemas.openxmlformats.org/markup-compatibility/2006" xmlns:p14="http://schemas.microsoft.com/office/powerpoint/2010/main">
        <mc:Choice Requires="p14">
          <p:contentPart p14:bwMode="auto" r:id="rId324">
            <p14:nvContentPartPr>
              <p14:cNvPr id="204" name="Freihand 203">
                <a:extLst>
                  <a:ext uri="{FF2B5EF4-FFF2-40B4-BE49-F238E27FC236}">
                    <a16:creationId xmlns:a16="http://schemas.microsoft.com/office/drawing/2014/main" id="{0F15FD5E-C10A-4E0A-B3E9-D3B47A4C6D27}"/>
                  </a:ext>
                </a:extLst>
              </p14:cNvPr>
              <p14:cNvContentPartPr/>
              <p14:nvPr/>
            </p14:nvContentPartPr>
            <p14:xfrm>
              <a:off x="11849253" y="2845867"/>
              <a:ext cx="109080" cy="102240"/>
            </p14:xfrm>
          </p:contentPart>
        </mc:Choice>
        <mc:Fallback xmlns="">
          <p:pic>
            <p:nvPicPr>
              <p:cNvPr id="204" name="Freihand 203">
                <a:extLst>
                  <a:ext uri="{FF2B5EF4-FFF2-40B4-BE49-F238E27FC236}">
                    <a16:creationId xmlns:a16="http://schemas.microsoft.com/office/drawing/2014/main" id="{0F15FD5E-C10A-4E0A-B3E9-D3B47A4C6D27}"/>
                  </a:ext>
                </a:extLst>
              </p:cNvPr>
              <p:cNvPicPr/>
              <p:nvPr/>
            </p:nvPicPr>
            <p:blipFill>
              <a:blip r:embed="rId325"/>
              <a:stretch>
                <a:fillRect/>
              </a:stretch>
            </p:blipFill>
            <p:spPr>
              <a:xfrm>
                <a:off x="11844933" y="2841547"/>
                <a:ext cx="117720" cy="110880"/>
              </a:xfrm>
              <a:prstGeom prst="rect">
                <a:avLst/>
              </a:prstGeom>
            </p:spPr>
          </p:pic>
        </mc:Fallback>
      </mc:AlternateContent>
      <mc:AlternateContent xmlns:mc="http://schemas.openxmlformats.org/markup-compatibility/2006" xmlns:p14="http://schemas.microsoft.com/office/powerpoint/2010/main">
        <mc:Choice Requires="p14">
          <p:contentPart p14:bwMode="auto" r:id="rId326">
            <p14:nvContentPartPr>
              <p14:cNvPr id="206" name="Freihand 205">
                <a:extLst>
                  <a:ext uri="{FF2B5EF4-FFF2-40B4-BE49-F238E27FC236}">
                    <a16:creationId xmlns:a16="http://schemas.microsoft.com/office/drawing/2014/main" id="{F61BCBE8-25B5-473B-B6B6-3E17974B39D0}"/>
                  </a:ext>
                </a:extLst>
              </p14:cNvPr>
              <p14:cNvContentPartPr/>
              <p14:nvPr/>
            </p14:nvContentPartPr>
            <p14:xfrm>
              <a:off x="8951613" y="3571987"/>
              <a:ext cx="26280" cy="114840"/>
            </p14:xfrm>
          </p:contentPart>
        </mc:Choice>
        <mc:Fallback xmlns="">
          <p:pic>
            <p:nvPicPr>
              <p:cNvPr id="206" name="Freihand 205">
                <a:extLst>
                  <a:ext uri="{FF2B5EF4-FFF2-40B4-BE49-F238E27FC236}">
                    <a16:creationId xmlns:a16="http://schemas.microsoft.com/office/drawing/2014/main" id="{F61BCBE8-25B5-473B-B6B6-3E17974B39D0}"/>
                  </a:ext>
                </a:extLst>
              </p:cNvPr>
              <p:cNvPicPr/>
              <p:nvPr/>
            </p:nvPicPr>
            <p:blipFill>
              <a:blip r:embed="rId327"/>
              <a:stretch>
                <a:fillRect/>
              </a:stretch>
            </p:blipFill>
            <p:spPr>
              <a:xfrm>
                <a:off x="8947293" y="3567667"/>
                <a:ext cx="34920" cy="123480"/>
              </a:xfrm>
              <a:prstGeom prst="rect">
                <a:avLst/>
              </a:prstGeom>
            </p:spPr>
          </p:pic>
        </mc:Fallback>
      </mc:AlternateContent>
      <mc:AlternateContent xmlns:mc="http://schemas.openxmlformats.org/markup-compatibility/2006" xmlns:p14="http://schemas.microsoft.com/office/powerpoint/2010/main">
        <mc:Choice Requires="p14">
          <p:contentPart p14:bwMode="auto" r:id="rId328">
            <p14:nvContentPartPr>
              <p14:cNvPr id="207" name="Freihand 206">
                <a:extLst>
                  <a:ext uri="{FF2B5EF4-FFF2-40B4-BE49-F238E27FC236}">
                    <a16:creationId xmlns:a16="http://schemas.microsoft.com/office/drawing/2014/main" id="{BF000371-BE46-4A68-AC62-D68E8F84F6C4}"/>
                  </a:ext>
                </a:extLst>
              </p14:cNvPr>
              <p14:cNvContentPartPr/>
              <p14:nvPr/>
            </p14:nvContentPartPr>
            <p14:xfrm>
              <a:off x="8922453" y="3620227"/>
              <a:ext cx="100440" cy="2520"/>
            </p14:xfrm>
          </p:contentPart>
        </mc:Choice>
        <mc:Fallback xmlns="">
          <p:pic>
            <p:nvPicPr>
              <p:cNvPr id="207" name="Freihand 206">
                <a:extLst>
                  <a:ext uri="{FF2B5EF4-FFF2-40B4-BE49-F238E27FC236}">
                    <a16:creationId xmlns:a16="http://schemas.microsoft.com/office/drawing/2014/main" id="{BF000371-BE46-4A68-AC62-D68E8F84F6C4}"/>
                  </a:ext>
                </a:extLst>
              </p:cNvPr>
              <p:cNvPicPr/>
              <p:nvPr/>
            </p:nvPicPr>
            <p:blipFill>
              <a:blip r:embed="rId329"/>
              <a:stretch>
                <a:fillRect/>
              </a:stretch>
            </p:blipFill>
            <p:spPr>
              <a:xfrm>
                <a:off x="8918133" y="3615907"/>
                <a:ext cx="109080" cy="11160"/>
              </a:xfrm>
              <a:prstGeom prst="rect">
                <a:avLst/>
              </a:prstGeom>
            </p:spPr>
          </p:pic>
        </mc:Fallback>
      </mc:AlternateContent>
      <mc:AlternateContent xmlns:mc="http://schemas.openxmlformats.org/markup-compatibility/2006" xmlns:p14="http://schemas.microsoft.com/office/powerpoint/2010/main">
        <mc:Choice Requires="p14">
          <p:contentPart p14:bwMode="auto" r:id="rId330">
            <p14:nvContentPartPr>
              <p14:cNvPr id="209" name="Freihand 208">
                <a:extLst>
                  <a:ext uri="{FF2B5EF4-FFF2-40B4-BE49-F238E27FC236}">
                    <a16:creationId xmlns:a16="http://schemas.microsoft.com/office/drawing/2014/main" id="{E5EE6867-8195-45E4-B537-2C607F095CE8}"/>
                  </a:ext>
                </a:extLst>
              </p14:cNvPr>
              <p14:cNvContentPartPr/>
              <p14:nvPr/>
            </p14:nvContentPartPr>
            <p14:xfrm>
              <a:off x="9175173" y="3553267"/>
              <a:ext cx="75960" cy="74520"/>
            </p14:xfrm>
          </p:contentPart>
        </mc:Choice>
        <mc:Fallback xmlns="">
          <p:pic>
            <p:nvPicPr>
              <p:cNvPr id="209" name="Freihand 208">
                <a:extLst>
                  <a:ext uri="{FF2B5EF4-FFF2-40B4-BE49-F238E27FC236}">
                    <a16:creationId xmlns:a16="http://schemas.microsoft.com/office/drawing/2014/main" id="{E5EE6867-8195-45E4-B537-2C607F095CE8}"/>
                  </a:ext>
                </a:extLst>
              </p:cNvPr>
              <p:cNvPicPr/>
              <p:nvPr/>
            </p:nvPicPr>
            <p:blipFill>
              <a:blip r:embed="rId331"/>
              <a:stretch>
                <a:fillRect/>
              </a:stretch>
            </p:blipFill>
            <p:spPr>
              <a:xfrm>
                <a:off x="9170853" y="3548947"/>
                <a:ext cx="84600" cy="83160"/>
              </a:xfrm>
              <a:prstGeom prst="rect">
                <a:avLst/>
              </a:prstGeom>
            </p:spPr>
          </p:pic>
        </mc:Fallback>
      </mc:AlternateContent>
      <mc:AlternateContent xmlns:mc="http://schemas.openxmlformats.org/markup-compatibility/2006" xmlns:p14="http://schemas.microsoft.com/office/powerpoint/2010/main">
        <mc:Choice Requires="p14">
          <p:contentPart p14:bwMode="auto" r:id="rId332">
            <p14:nvContentPartPr>
              <p14:cNvPr id="210" name="Freihand 209">
                <a:extLst>
                  <a:ext uri="{FF2B5EF4-FFF2-40B4-BE49-F238E27FC236}">
                    <a16:creationId xmlns:a16="http://schemas.microsoft.com/office/drawing/2014/main" id="{D8E5A05D-DE2C-4CA3-9F20-D4BF5A785E42}"/>
                  </a:ext>
                </a:extLst>
              </p14:cNvPr>
              <p14:cNvContentPartPr/>
              <p14:nvPr/>
            </p14:nvContentPartPr>
            <p14:xfrm>
              <a:off x="9233853" y="3593587"/>
              <a:ext cx="25200" cy="135360"/>
            </p14:xfrm>
          </p:contentPart>
        </mc:Choice>
        <mc:Fallback xmlns="">
          <p:pic>
            <p:nvPicPr>
              <p:cNvPr id="210" name="Freihand 209">
                <a:extLst>
                  <a:ext uri="{FF2B5EF4-FFF2-40B4-BE49-F238E27FC236}">
                    <a16:creationId xmlns:a16="http://schemas.microsoft.com/office/drawing/2014/main" id="{D8E5A05D-DE2C-4CA3-9F20-D4BF5A785E42}"/>
                  </a:ext>
                </a:extLst>
              </p:cNvPr>
              <p:cNvPicPr/>
              <p:nvPr/>
            </p:nvPicPr>
            <p:blipFill>
              <a:blip r:embed="rId333"/>
              <a:stretch>
                <a:fillRect/>
              </a:stretch>
            </p:blipFill>
            <p:spPr>
              <a:xfrm>
                <a:off x="9229533" y="3589267"/>
                <a:ext cx="33840"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334">
            <p14:nvContentPartPr>
              <p14:cNvPr id="211" name="Freihand 210">
                <a:extLst>
                  <a:ext uri="{FF2B5EF4-FFF2-40B4-BE49-F238E27FC236}">
                    <a16:creationId xmlns:a16="http://schemas.microsoft.com/office/drawing/2014/main" id="{AF80DF60-0E2A-4C2E-A9B9-646DDFD9F2C3}"/>
                  </a:ext>
                </a:extLst>
              </p14:cNvPr>
              <p14:cNvContentPartPr/>
              <p14:nvPr/>
            </p14:nvContentPartPr>
            <p14:xfrm>
              <a:off x="9242493" y="3636427"/>
              <a:ext cx="124560" cy="138960"/>
            </p14:xfrm>
          </p:contentPart>
        </mc:Choice>
        <mc:Fallback xmlns="">
          <p:pic>
            <p:nvPicPr>
              <p:cNvPr id="211" name="Freihand 210">
                <a:extLst>
                  <a:ext uri="{FF2B5EF4-FFF2-40B4-BE49-F238E27FC236}">
                    <a16:creationId xmlns:a16="http://schemas.microsoft.com/office/drawing/2014/main" id="{AF80DF60-0E2A-4C2E-A9B9-646DDFD9F2C3}"/>
                  </a:ext>
                </a:extLst>
              </p:cNvPr>
              <p:cNvPicPr/>
              <p:nvPr/>
            </p:nvPicPr>
            <p:blipFill>
              <a:blip r:embed="rId335"/>
              <a:stretch>
                <a:fillRect/>
              </a:stretch>
            </p:blipFill>
            <p:spPr>
              <a:xfrm>
                <a:off x="9238173" y="3632107"/>
                <a:ext cx="133200" cy="147600"/>
              </a:xfrm>
              <a:prstGeom prst="rect">
                <a:avLst/>
              </a:prstGeom>
            </p:spPr>
          </p:pic>
        </mc:Fallback>
      </mc:AlternateContent>
      <mc:AlternateContent xmlns:mc="http://schemas.openxmlformats.org/markup-compatibility/2006" xmlns:p14="http://schemas.microsoft.com/office/powerpoint/2010/main">
        <mc:Choice Requires="p14">
          <p:contentPart p14:bwMode="auto" r:id="rId336">
            <p14:nvContentPartPr>
              <p14:cNvPr id="212" name="Freihand 211">
                <a:extLst>
                  <a:ext uri="{FF2B5EF4-FFF2-40B4-BE49-F238E27FC236}">
                    <a16:creationId xmlns:a16="http://schemas.microsoft.com/office/drawing/2014/main" id="{80E8613A-ACB8-4844-81CC-44BC3DEA9A36}"/>
                  </a:ext>
                </a:extLst>
              </p14:cNvPr>
              <p14:cNvContentPartPr/>
              <p14:nvPr/>
            </p14:nvContentPartPr>
            <p14:xfrm>
              <a:off x="9066813" y="3494227"/>
              <a:ext cx="120240" cy="231840"/>
            </p14:xfrm>
          </p:contentPart>
        </mc:Choice>
        <mc:Fallback xmlns="">
          <p:pic>
            <p:nvPicPr>
              <p:cNvPr id="212" name="Freihand 211">
                <a:extLst>
                  <a:ext uri="{FF2B5EF4-FFF2-40B4-BE49-F238E27FC236}">
                    <a16:creationId xmlns:a16="http://schemas.microsoft.com/office/drawing/2014/main" id="{80E8613A-ACB8-4844-81CC-44BC3DEA9A36}"/>
                  </a:ext>
                </a:extLst>
              </p:cNvPr>
              <p:cNvPicPr/>
              <p:nvPr/>
            </p:nvPicPr>
            <p:blipFill>
              <a:blip r:embed="rId337"/>
              <a:stretch>
                <a:fillRect/>
              </a:stretch>
            </p:blipFill>
            <p:spPr>
              <a:xfrm>
                <a:off x="9062493" y="3489907"/>
                <a:ext cx="128880" cy="240480"/>
              </a:xfrm>
              <a:prstGeom prst="rect">
                <a:avLst/>
              </a:prstGeom>
            </p:spPr>
          </p:pic>
        </mc:Fallback>
      </mc:AlternateContent>
      <mc:AlternateContent xmlns:mc="http://schemas.openxmlformats.org/markup-compatibility/2006" xmlns:p14="http://schemas.microsoft.com/office/powerpoint/2010/main">
        <mc:Choice Requires="p14">
          <p:contentPart p14:bwMode="auto" r:id="rId338">
            <p14:nvContentPartPr>
              <p14:cNvPr id="213" name="Freihand 212">
                <a:extLst>
                  <a:ext uri="{FF2B5EF4-FFF2-40B4-BE49-F238E27FC236}">
                    <a16:creationId xmlns:a16="http://schemas.microsoft.com/office/drawing/2014/main" id="{779CD225-D168-4B13-9602-C01B033F6FD1}"/>
                  </a:ext>
                </a:extLst>
              </p14:cNvPr>
              <p14:cNvContentPartPr/>
              <p14:nvPr/>
            </p14:nvContentPartPr>
            <p14:xfrm>
              <a:off x="9438333" y="3588547"/>
              <a:ext cx="162360" cy="10080"/>
            </p14:xfrm>
          </p:contentPart>
        </mc:Choice>
        <mc:Fallback xmlns="">
          <p:pic>
            <p:nvPicPr>
              <p:cNvPr id="213" name="Freihand 212">
                <a:extLst>
                  <a:ext uri="{FF2B5EF4-FFF2-40B4-BE49-F238E27FC236}">
                    <a16:creationId xmlns:a16="http://schemas.microsoft.com/office/drawing/2014/main" id="{779CD225-D168-4B13-9602-C01B033F6FD1}"/>
                  </a:ext>
                </a:extLst>
              </p:cNvPr>
              <p:cNvPicPr/>
              <p:nvPr/>
            </p:nvPicPr>
            <p:blipFill>
              <a:blip r:embed="rId339"/>
              <a:stretch>
                <a:fillRect/>
              </a:stretch>
            </p:blipFill>
            <p:spPr>
              <a:xfrm>
                <a:off x="9434013" y="3584227"/>
                <a:ext cx="171000" cy="18720"/>
              </a:xfrm>
              <a:prstGeom prst="rect">
                <a:avLst/>
              </a:prstGeom>
            </p:spPr>
          </p:pic>
        </mc:Fallback>
      </mc:AlternateContent>
      <mc:AlternateContent xmlns:mc="http://schemas.openxmlformats.org/markup-compatibility/2006" xmlns:p14="http://schemas.microsoft.com/office/powerpoint/2010/main">
        <mc:Choice Requires="p14">
          <p:contentPart p14:bwMode="auto" r:id="rId340">
            <p14:nvContentPartPr>
              <p14:cNvPr id="215" name="Freihand 214">
                <a:extLst>
                  <a:ext uri="{FF2B5EF4-FFF2-40B4-BE49-F238E27FC236}">
                    <a16:creationId xmlns:a16="http://schemas.microsoft.com/office/drawing/2014/main" id="{059B8A6E-2B02-4C96-BFFE-B7146C6E70E0}"/>
                  </a:ext>
                </a:extLst>
              </p14:cNvPr>
              <p14:cNvContentPartPr/>
              <p14:nvPr/>
            </p14:nvContentPartPr>
            <p14:xfrm>
              <a:off x="9637413" y="3459667"/>
              <a:ext cx="78840" cy="197640"/>
            </p14:xfrm>
          </p:contentPart>
        </mc:Choice>
        <mc:Fallback xmlns="">
          <p:pic>
            <p:nvPicPr>
              <p:cNvPr id="215" name="Freihand 214">
                <a:extLst>
                  <a:ext uri="{FF2B5EF4-FFF2-40B4-BE49-F238E27FC236}">
                    <a16:creationId xmlns:a16="http://schemas.microsoft.com/office/drawing/2014/main" id="{059B8A6E-2B02-4C96-BFFE-B7146C6E70E0}"/>
                  </a:ext>
                </a:extLst>
              </p:cNvPr>
              <p:cNvPicPr/>
              <p:nvPr/>
            </p:nvPicPr>
            <p:blipFill>
              <a:blip r:embed="rId341"/>
              <a:stretch>
                <a:fillRect/>
              </a:stretch>
            </p:blipFill>
            <p:spPr>
              <a:xfrm>
                <a:off x="9633093" y="3455347"/>
                <a:ext cx="87480" cy="206280"/>
              </a:xfrm>
              <a:prstGeom prst="rect">
                <a:avLst/>
              </a:prstGeom>
            </p:spPr>
          </p:pic>
        </mc:Fallback>
      </mc:AlternateContent>
      <mc:AlternateContent xmlns:mc="http://schemas.openxmlformats.org/markup-compatibility/2006" xmlns:p14="http://schemas.microsoft.com/office/powerpoint/2010/main">
        <mc:Choice Requires="p14">
          <p:contentPart p14:bwMode="auto" r:id="rId342">
            <p14:nvContentPartPr>
              <p14:cNvPr id="216" name="Freihand 215">
                <a:extLst>
                  <a:ext uri="{FF2B5EF4-FFF2-40B4-BE49-F238E27FC236}">
                    <a16:creationId xmlns:a16="http://schemas.microsoft.com/office/drawing/2014/main" id="{14763A88-CAFD-45EC-8745-EFE691BC0671}"/>
                  </a:ext>
                </a:extLst>
              </p14:cNvPr>
              <p14:cNvContentPartPr/>
              <p14:nvPr/>
            </p14:nvContentPartPr>
            <p14:xfrm>
              <a:off x="9762693" y="3536707"/>
              <a:ext cx="98640" cy="79920"/>
            </p14:xfrm>
          </p:contentPart>
        </mc:Choice>
        <mc:Fallback xmlns="">
          <p:pic>
            <p:nvPicPr>
              <p:cNvPr id="216" name="Freihand 215">
                <a:extLst>
                  <a:ext uri="{FF2B5EF4-FFF2-40B4-BE49-F238E27FC236}">
                    <a16:creationId xmlns:a16="http://schemas.microsoft.com/office/drawing/2014/main" id="{14763A88-CAFD-45EC-8745-EFE691BC0671}"/>
                  </a:ext>
                </a:extLst>
              </p:cNvPr>
              <p:cNvPicPr/>
              <p:nvPr/>
            </p:nvPicPr>
            <p:blipFill>
              <a:blip r:embed="rId343"/>
              <a:stretch>
                <a:fillRect/>
              </a:stretch>
            </p:blipFill>
            <p:spPr>
              <a:xfrm>
                <a:off x="9758373" y="3532387"/>
                <a:ext cx="107280" cy="88560"/>
              </a:xfrm>
              <a:prstGeom prst="rect">
                <a:avLst/>
              </a:prstGeom>
            </p:spPr>
          </p:pic>
        </mc:Fallback>
      </mc:AlternateContent>
      <mc:AlternateContent xmlns:mc="http://schemas.openxmlformats.org/markup-compatibility/2006" xmlns:p14="http://schemas.microsoft.com/office/powerpoint/2010/main">
        <mc:Choice Requires="p14">
          <p:contentPart p14:bwMode="auto" r:id="rId344">
            <p14:nvContentPartPr>
              <p14:cNvPr id="217" name="Freihand 216">
                <a:extLst>
                  <a:ext uri="{FF2B5EF4-FFF2-40B4-BE49-F238E27FC236}">
                    <a16:creationId xmlns:a16="http://schemas.microsoft.com/office/drawing/2014/main" id="{4DC28847-6BA1-4D72-ABAD-4BEC184A6BFE}"/>
                  </a:ext>
                </a:extLst>
              </p14:cNvPr>
              <p14:cNvContentPartPr/>
              <p14:nvPr/>
            </p14:nvContentPartPr>
            <p14:xfrm>
              <a:off x="9958893" y="3514747"/>
              <a:ext cx="15840" cy="135360"/>
            </p14:xfrm>
          </p:contentPart>
        </mc:Choice>
        <mc:Fallback xmlns="">
          <p:pic>
            <p:nvPicPr>
              <p:cNvPr id="217" name="Freihand 216">
                <a:extLst>
                  <a:ext uri="{FF2B5EF4-FFF2-40B4-BE49-F238E27FC236}">
                    <a16:creationId xmlns:a16="http://schemas.microsoft.com/office/drawing/2014/main" id="{4DC28847-6BA1-4D72-ABAD-4BEC184A6BFE}"/>
                  </a:ext>
                </a:extLst>
              </p:cNvPr>
              <p:cNvPicPr/>
              <p:nvPr/>
            </p:nvPicPr>
            <p:blipFill>
              <a:blip r:embed="rId345"/>
              <a:stretch>
                <a:fillRect/>
              </a:stretch>
            </p:blipFill>
            <p:spPr>
              <a:xfrm>
                <a:off x="9954573" y="3510427"/>
                <a:ext cx="24480"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346">
            <p14:nvContentPartPr>
              <p14:cNvPr id="218" name="Freihand 217">
                <a:extLst>
                  <a:ext uri="{FF2B5EF4-FFF2-40B4-BE49-F238E27FC236}">
                    <a16:creationId xmlns:a16="http://schemas.microsoft.com/office/drawing/2014/main" id="{953ACE08-B738-4E58-BA91-12FCEE503689}"/>
                  </a:ext>
                </a:extLst>
              </p14:cNvPr>
              <p14:cNvContentPartPr/>
              <p14:nvPr/>
            </p14:nvContentPartPr>
            <p14:xfrm>
              <a:off x="9897693" y="3557947"/>
              <a:ext cx="129600" cy="28080"/>
            </p14:xfrm>
          </p:contentPart>
        </mc:Choice>
        <mc:Fallback xmlns="">
          <p:pic>
            <p:nvPicPr>
              <p:cNvPr id="218" name="Freihand 217">
                <a:extLst>
                  <a:ext uri="{FF2B5EF4-FFF2-40B4-BE49-F238E27FC236}">
                    <a16:creationId xmlns:a16="http://schemas.microsoft.com/office/drawing/2014/main" id="{953ACE08-B738-4E58-BA91-12FCEE503689}"/>
                  </a:ext>
                </a:extLst>
              </p:cNvPr>
              <p:cNvPicPr/>
              <p:nvPr/>
            </p:nvPicPr>
            <p:blipFill>
              <a:blip r:embed="rId347"/>
              <a:stretch>
                <a:fillRect/>
              </a:stretch>
            </p:blipFill>
            <p:spPr>
              <a:xfrm>
                <a:off x="9893373" y="3553627"/>
                <a:ext cx="138240" cy="36720"/>
              </a:xfrm>
              <a:prstGeom prst="rect">
                <a:avLst/>
              </a:prstGeom>
            </p:spPr>
          </p:pic>
        </mc:Fallback>
      </mc:AlternateContent>
      <mc:AlternateContent xmlns:mc="http://schemas.openxmlformats.org/markup-compatibility/2006" xmlns:p14="http://schemas.microsoft.com/office/powerpoint/2010/main">
        <mc:Choice Requires="p14">
          <p:contentPart p14:bwMode="auto" r:id="rId348">
            <p14:nvContentPartPr>
              <p14:cNvPr id="219" name="Freihand 218">
                <a:extLst>
                  <a:ext uri="{FF2B5EF4-FFF2-40B4-BE49-F238E27FC236}">
                    <a16:creationId xmlns:a16="http://schemas.microsoft.com/office/drawing/2014/main" id="{3BC19DE2-C04B-4C0D-BAA5-642222D7AE74}"/>
                  </a:ext>
                </a:extLst>
              </p14:cNvPr>
              <p14:cNvContentPartPr/>
              <p14:nvPr/>
            </p14:nvContentPartPr>
            <p14:xfrm>
              <a:off x="10024413" y="3484867"/>
              <a:ext cx="198000" cy="146880"/>
            </p14:xfrm>
          </p:contentPart>
        </mc:Choice>
        <mc:Fallback xmlns="">
          <p:pic>
            <p:nvPicPr>
              <p:cNvPr id="219" name="Freihand 218">
                <a:extLst>
                  <a:ext uri="{FF2B5EF4-FFF2-40B4-BE49-F238E27FC236}">
                    <a16:creationId xmlns:a16="http://schemas.microsoft.com/office/drawing/2014/main" id="{3BC19DE2-C04B-4C0D-BAA5-642222D7AE74}"/>
                  </a:ext>
                </a:extLst>
              </p:cNvPr>
              <p:cNvPicPr/>
              <p:nvPr/>
            </p:nvPicPr>
            <p:blipFill>
              <a:blip r:embed="rId349"/>
              <a:stretch>
                <a:fillRect/>
              </a:stretch>
            </p:blipFill>
            <p:spPr>
              <a:xfrm>
                <a:off x="10020093" y="3480547"/>
                <a:ext cx="206640" cy="155520"/>
              </a:xfrm>
              <a:prstGeom prst="rect">
                <a:avLst/>
              </a:prstGeom>
            </p:spPr>
          </p:pic>
        </mc:Fallback>
      </mc:AlternateContent>
      <mc:AlternateContent xmlns:mc="http://schemas.openxmlformats.org/markup-compatibility/2006" xmlns:p14="http://schemas.microsoft.com/office/powerpoint/2010/main">
        <mc:Choice Requires="p14">
          <p:contentPart p14:bwMode="auto" r:id="rId350">
            <p14:nvContentPartPr>
              <p14:cNvPr id="220" name="Freihand 219">
                <a:extLst>
                  <a:ext uri="{FF2B5EF4-FFF2-40B4-BE49-F238E27FC236}">
                    <a16:creationId xmlns:a16="http://schemas.microsoft.com/office/drawing/2014/main" id="{5579497A-6EE7-4DD3-9EB9-E4D58A20E14B}"/>
                  </a:ext>
                </a:extLst>
              </p14:cNvPr>
              <p14:cNvContentPartPr/>
              <p14:nvPr/>
            </p14:nvContentPartPr>
            <p14:xfrm>
              <a:off x="10141773" y="3550747"/>
              <a:ext cx="80640" cy="44640"/>
            </p14:xfrm>
          </p:contentPart>
        </mc:Choice>
        <mc:Fallback xmlns="">
          <p:pic>
            <p:nvPicPr>
              <p:cNvPr id="220" name="Freihand 219">
                <a:extLst>
                  <a:ext uri="{FF2B5EF4-FFF2-40B4-BE49-F238E27FC236}">
                    <a16:creationId xmlns:a16="http://schemas.microsoft.com/office/drawing/2014/main" id="{5579497A-6EE7-4DD3-9EB9-E4D58A20E14B}"/>
                  </a:ext>
                </a:extLst>
              </p:cNvPr>
              <p:cNvPicPr/>
              <p:nvPr/>
            </p:nvPicPr>
            <p:blipFill>
              <a:blip r:embed="rId351"/>
              <a:stretch>
                <a:fillRect/>
              </a:stretch>
            </p:blipFill>
            <p:spPr>
              <a:xfrm>
                <a:off x="10137453" y="3546427"/>
                <a:ext cx="89280" cy="53280"/>
              </a:xfrm>
              <a:prstGeom prst="rect">
                <a:avLst/>
              </a:prstGeom>
            </p:spPr>
          </p:pic>
        </mc:Fallback>
      </mc:AlternateContent>
      <mc:AlternateContent xmlns:mc="http://schemas.openxmlformats.org/markup-compatibility/2006" xmlns:p14="http://schemas.microsoft.com/office/powerpoint/2010/main">
        <mc:Choice Requires="p14">
          <p:contentPart p14:bwMode="auto" r:id="rId352">
            <p14:nvContentPartPr>
              <p14:cNvPr id="221" name="Freihand 220">
                <a:extLst>
                  <a:ext uri="{FF2B5EF4-FFF2-40B4-BE49-F238E27FC236}">
                    <a16:creationId xmlns:a16="http://schemas.microsoft.com/office/drawing/2014/main" id="{B1AAF6AF-5543-4F88-AAC2-A3B24B3CAB26}"/>
                  </a:ext>
                </a:extLst>
              </p14:cNvPr>
              <p14:cNvContentPartPr/>
              <p14:nvPr/>
            </p14:nvContentPartPr>
            <p14:xfrm>
              <a:off x="10203693" y="3583507"/>
              <a:ext cx="93960" cy="129600"/>
            </p14:xfrm>
          </p:contentPart>
        </mc:Choice>
        <mc:Fallback xmlns="">
          <p:pic>
            <p:nvPicPr>
              <p:cNvPr id="221" name="Freihand 220">
                <a:extLst>
                  <a:ext uri="{FF2B5EF4-FFF2-40B4-BE49-F238E27FC236}">
                    <a16:creationId xmlns:a16="http://schemas.microsoft.com/office/drawing/2014/main" id="{B1AAF6AF-5543-4F88-AAC2-A3B24B3CAB26}"/>
                  </a:ext>
                </a:extLst>
              </p:cNvPr>
              <p:cNvPicPr/>
              <p:nvPr/>
            </p:nvPicPr>
            <p:blipFill>
              <a:blip r:embed="rId353"/>
              <a:stretch>
                <a:fillRect/>
              </a:stretch>
            </p:blipFill>
            <p:spPr>
              <a:xfrm>
                <a:off x="10199373" y="3579187"/>
                <a:ext cx="102600" cy="138240"/>
              </a:xfrm>
              <a:prstGeom prst="rect">
                <a:avLst/>
              </a:prstGeom>
            </p:spPr>
          </p:pic>
        </mc:Fallback>
      </mc:AlternateContent>
      <mc:AlternateContent xmlns:mc="http://schemas.openxmlformats.org/markup-compatibility/2006" xmlns:p14="http://schemas.microsoft.com/office/powerpoint/2010/main">
        <mc:Choice Requires="p14">
          <p:contentPart p14:bwMode="auto" r:id="rId354">
            <p14:nvContentPartPr>
              <p14:cNvPr id="222" name="Freihand 221">
                <a:extLst>
                  <a:ext uri="{FF2B5EF4-FFF2-40B4-BE49-F238E27FC236}">
                    <a16:creationId xmlns:a16="http://schemas.microsoft.com/office/drawing/2014/main" id="{3E1280A7-D540-4D10-B188-761DFC00F484}"/>
                  </a:ext>
                </a:extLst>
              </p14:cNvPr>
              <p14:cNvContentPartPr/>
              <p14:nvPr/>
            </p14:nvContentPartPr>
            <p14:xfrm>
              <a:off x="10269933" y="3498187"/>
              <a:ext cx="71280" cy="219240"/>
            </p14:xfrm>
          </p:contentPart>
        </mc:Choice>
        <mc:Fallback xmlns="">
          <p:pic>
            <p:nvPicPr>
              <p:cNvPr id="222" name="Freihand 221">
                <a:extLst>
                  <a:ext uri="{FF2B5EF4-FFF2-40B4-BE49-F238E27FC236}">
                    <a16:creationId xmlns:a16="http://schemas.microsoft.com/office/drawing/2014/main" id="{3E1280A7-D540-4D10-B188-761DFC00F484}"/>
                  </a:ext>
                </a:extLst>
              </p:cNvPr>
              <p:cNvPicPr/>
              <p:nvPr/>
            </p:nvPicPr>
            <p:blipFill>
              <a:blip r:embed="rId355"/>
              <a:stretch>
                <a:fillRect/>
              </a:stretch>
            </p:blipFill>
            <p:spPr>
              <a:xfrm>
                <a:off x="10265613" y="3493867"/>
                <a:ext cx="79920" cy="227880"/>
              </a:xfrm>
              <a:prstGeom prst="rect">
                <a:avLst/>
              </a:prstGeom>
            </p:spPr>
          </p:pic>
        </mc:Fallback>
      </mc:AlternateContent>
      <mc:AlternateContent xmlns:mc="http://schemas.openxmlformats.org/markup-compatibility/2006" xmlns:p14="http://schemas.microsoft.com/office/powerpoint/2010/main">
        <mc:Choice Requires="p14">
          <p:contentPart p14:bwMode="auto" r:id="rId356">
            <p14:nvContentPartPr>
              <p14:cNvPr id="223" name="Freihand 222">
                <a:extLst>
                  <a:ext uri="{FF2B5EF4-FFF2-40B4-BE49-F238E27FC236}">
                    <a16:creationId xmlns:a16="http://schemas.microsoft.com/office/drawing/2014/main" id="{5331FE47-5E1F-44B2-A60F-178F4A378908}"/>
                  </a:ext>
                </a:extLst>
              </p14:cNvPr>
              <p14:cNvContentPartPr/>
              <p14:nvPr/>
            </p14:nvContentPartPr>
            <p14:xfrm>
              <a:off x="10319253" y="3469387"/>
              <a:ext cx="97200" cy="239760"/>
            </p14:xfrm>
          </p:contentPart>
        </mc:Choice>
        <mc:Fallback xmlns="">
          <p:pic>
            <p:nvPicPr>
              <p:cNvPr id="223" name="Freihand 222">
                <a:extLst>
                  <a:ext uri="{FF2B5EF4-FFF2-40B4-BE49-F238E27FC236}">
                    <a16:creationId xmlns:a16="http://schemas.microsoft.com/office/drawing/2014/main" id="{5331FE47-5E1F-44B2-A60F-178F4A378908}"/>
                  </a:ext>
                </a:extLst>
              </p:cNvPr>
              <p:cNvPicPr/>
              <p:nvPr/>
            </p:nvPicPr>
            <p:blipFill>
              <a:blip r:embed="rId357"/>
              <a:stretch>
                <a:fillRect/>
              </a:stretch>
            </p:blipFill>
            <p:spPr>
              <a:xfrm>
                <a:off x="10314933" y="3465067"/>
                <a:ext cx="105840" cy="248400"/>
              </a:xfrm>
              <a:prstGeom prst="rect">
                <a:avLst/>
              </a:prstGeom>
            </p:spPr>
          </p:pic>
        </mc:Fallback>
      </mc:AlternateContent>
      <mc:AlternateContent xmlns:mc="http://schemas.openxmlformats.org/markup-compatibility/2006" xmlns:p14="http://schemas.microsoft.com/office/powerpoint/2010/main">
        <mc:Choice Requires="p14">
          <p:contentPart p14:bwMode="auto" r:id="rId358">
            <p14:nvContentPartPr>
              <p14:cNvPr id="225" name="Freihand 224">
                <a:extLst>
                  <a:ext uri="{FF2B5EF4-FFF2-40B4-BE49-F238E27FC236}">
                    <a16:creationId xmlns:a16="http://schemas.microsoft.com/office/drawing/2014/main" id="{940165E9-1CCD-49B1-8C8F-7530C93C94BC}"/>
                  </a:ext>
                </a:extLst>
              </p14:cNvPr>
              <p14:cNvContentPartPr/>
              <p14:nvPr/>
            </p14:nvContentPartPr>
            <p14:xfrm>
              <a:off x="10428693" y="3415027"/>
              <a:ext cx="1800" cy="2160"/>
            </p14:xfrm>
          </p:contentPart>
        </mc:Choice>
        <mc:Fallback xmlns="">
          <p:pic>
            <p:nvPicPr>
              <p:cNvPr id="225" name="Freihand 224">
                <a:extLst>
                  <a:ext uri="{FF2B5EF4-FFF2-40B4-BE49-F238E27FC236}">
                    <a16:creationId xmlns:a16="http://schemas.microsoft.com/office/drawing/2014/main" id="{940165E9-1CCD-49B1-8C8F-7530C93C94BC}"/>
                  </a:ext>
                </a:extLst>
              </p:cNvPr>
              <p:cNvPicPr/>
              <p:nvPr/>
            </p:nvPicPr>
            <p:blipFill>
              <a:blip r:embed="rId359"/>
              <a:stretch>
                <a:fillRect/>
              </a:stretch>
            </p:blipFill>
            <p:spPr>
              <a:xfrm>
                <a:off x="10424373" y="3410707"/>
                <a:ext cx="10440" cy="10800"/>
              </a:xfrm>
              <a:prstGeom prst="rect">
                <a:avLst/>
              </a:prstGeom>
            </p:spPr>
          </p:pic>
        </mc:Fallback>
      </mc:AlternateContent>
      <mc:AlternateContent xmlns:mc="http://schemas.openxmlformats.org/markup-compatibility/2006" xmlns:p14="http://schemas.microsoft.com/office/powerpoint/2010/main">
        <mc:Choice Requires="p14">
          <p:contentPart p14:bwMode="auto" r:id="rId360">
            <p14:nvContentPartPr>
              <p14:cNvPr id="226" name="Freihand 225">
                <a:extLst>
                  <a:ext uri="{FF2B5EF4-FFF2-40B4-BE49-F238E27FC236}">
                    <a16:creationId xmlns:a16="http://schemas.microsoft.com/office/drawing/2014/main" id="{338A7FE7-5C66-494D-B2E9-2A0144CBB466}"/>
                  </a:ext>
                </a:extLst>
              </p14:cNvPr>
              <p14:cNvContentPartPr/>
              <p14:nvPr/>
            </p14:nvContentPartPr>
            <p14:xfrm>
              <a:off x="10415373" y="3379747"/>
              <a:ext cx="97920" cy="91800"/>
            </p14:xfrm>
          </p:contentPart>
        </mc:Choice>
        <mc:Fallback xmlns="">
          <p:pic>
            <p:nvPicPr>
              <p:cNvPr id="226" name="Freihand 225">
                <a:extLst>
                  <a:ext uri="{FF2B5EF4-FFF2-40B4-BE49-F238E27FC236}">
                    <a16:creationId xmlns:a16="http://schemas.microsoft.com/office/drawing/2014/main" id="{338A7FE7-5C66-494D-B2E9-2A0144CBB466}"/>
                  </a:ext>
                </a:extLst>
              </p:cNvPr>
              <p:cNvPicPr/>
              <p:nvPr/>
            </p:nvPicPr>
            <p:blipFill>
              <a:blip r:embed="rId361"/>
              <a:stretch>
                <a:fillRect/>
              </a:stretch>
            </p:blipFill>
            <p:spPr>
              <a:xfrm>
                <a:off x="10411053" y="3375427"/>
                <a:ext cx="106560" cy="100440"/>
              </a:xfrm>
              <a:prstGeom prst="rect">
                <a:avLst/>
              </a:prstGeom>
            </p:spPr>
          </p:pic>
        </mc:Fallback>
      </mc:AlternateContent>
      <mc:AlternateContent xmlns:mc="http://schemas.openxmlformats.org/markup-compatibility/2006" xmlns:p14="http://schemas.microsoft.com/office/powerpoint/2010/main">
        <mc:Choice Requires="p14">
          <p:contentPart p14:bwMode="auto" r:id="rId362">
            <p14:nvContentPartPr>
              <p14:cNvPr id="227" name="Freihand 226">
                <a:extLst>
                  <a:ext uri="{FF2B5EF4-FFF2-40B4-BE49-F238E27FC236}">
                    <a16:creationId xmlns:a16="http://schemas.microsoft.com/office/drawing/2014/main" id="{26E8A88E-4E89-4125-96A9-30172F7E312F}"/>
                  </a:ext>
                </a:extLst>
              </p14:cNvPr>
              <p14:cNvContentPartPr/>
              <p14:nvPr/>
            </p14:nvContentPartPr>
            <p14:xfrm>
              <a:off x="10556133" y="3513307"/>
              <a:ext cx="119880" cy="129960"/>
            </p14:xfrm>
          </p:contentPart>
        </mc:Choice>
        <mc:Fallback xmlns="">
          <p:pic>
            <p:nvPicPr>
              <p:cNvPr id="227" name="Freihand 226">
                <a:extLst>
                  <a:ext uri="{FF2B5EF4-FFF2-40B4-BE49-F238E27FC236}">
                    <a16:creationId xmlns:a16="http://schemas.microsoft.com/office/drawing/2014/main" id="{26E8A88E-4E89-4125-96A9-30172F7E312F}"/>
                  </a:ext>
                </a:extLst>
              </p:cNvPr>
              <p:cNvPicPr/>
              <p:nvPr/>
            </p:nvPicPr>
            <p:blipFill>
              <a:blip r:embed="rId363"/>
              <a:stretch>
                <a:fillRect/>
              </a:stretch>
            </p:blipFill>
            <p:spPr>
              <a:xfrm>
                <a:off x="10551813" y="3508987"/>
                <a:ext cx="128520" cy="138600"/>
              </a:xfrm>
              <a:prstGeom prst="rect">
                <a:avLst/>
              </a:prstGeom>
            </p:spPr>
          </p:pic>
        </mc:Fallback>
      </mc:AlternateContent>
      <mc:AlternateContent xmlns:mc="http://schemas.openxmlformats.org/markup-compatibility/2006" xmlns:p14="http://schemas.microsoft.com/office/powerpoint/2010/main">
        <mc:Choice Requires="p14">
          <p:contentPart p14:bwMode="auto" r:id="rId364">
            <p14:nvContentPartPr>
              <p14:cNvPr id="228" name="Freihand 227">
                <a:extLst>
                  <a:ext uri="{FF2B5EF4-FFF2-40B4-BE49-F238E27FC236}">
                    <a16:creationId xmlns:a16="http://schemas.microsoft.com/office/drawing/2014/main" id="{4265B563-230C-4095-8D1E-C0DFEC1E210B}"/>
                  </a:ext>
                </a:extLst>
              </p14:cNvPr>
              <p14:cNvContentPartPr/>
              <p14:nvPr/>
            </p14:nvContentPartPr>
            <p14:xfrm>
              <a:off x="10863573" y="3596107"/>
              <a:ext cx="379080" cy="23400"/>
            </p14:xfrm>
          </p:contentPart>
        </mc:Choice>
        <mc:Fallback xmlns="">
          <p:pic>
            <p:nvPicPr>
              <p:cNvPr id="228" name="Freihand 227">
                <a:extLst>
                  <a:ext uri="{FF2B5EF4-FFF2-40B4-BE49-F238E27FC236}">
                    <a16:creationId xmlns:a16="http://schemas.microsoft.com/office/drawing/2014/main" id="{4265B563-230C-4095-8D1E-C0DFEC1E210B}"/>
                  </a:ext>
                </a:extLst>
              </p:cNvPr>
              <p:cNvPicPr/>
              <p:nvPr/>
            </p:nvPicPr>
            <p:blipFill>
              <a:blip r:embed="rId365"/>
              <a:stretch>
                <a:fillRect/>
              </a:stretch>
            </p:blipFill>
            <p:spPr>
              <a:xfrm>
                <a:off x="10859253" y="3591787"/>
                <a:ext cx="387720" cy="32040"/>
              </a:xfrm>
              <a:prstGeom prst="rect">
                <a:avLst/>
              </a:prstGeom>
            </p:spPr>
          </p:pic>
        </mc:Fallback>
      </mc:AlternateContent>
      <mc:AlternateContent xmlns:mc="http://schemas.openxmlformats.org/markup-compatibility/2006" xmlns:p14="http://schemas.microsoft.com/office/powerpoint/2010/main">
        <mc:Choice Requires="p14">
          <p:contentPart p14:bwMode="auto" r:id="rId366">
            <p14:nvContentPartPr>
              <p14:cNvPr id="229" name="Freihand 228">
                <a:extLst>
                  <a:ext uri="{FF2B5EF4-FFF2-40B4-BE49-F238E27FC236}">
                    <a16:creationId xmlns:a16="http://schemas.microsoft.com/office/drawing/2014/main" id="{3A995153-EAF9-44DF-BAEE-1B50FEEF65A7}"/>
                  </a:ext>
                </a:extLst>
              </p14:cNvPr>
              <p14:cNvContentPartPr/>
              <p14:nvPr/>
            </p14:nvContentPartPr>
            <p14:xfrm>
              <a:off x="11462973" y="3614107"/>
              <a:ext cx="211680" cy="25200"/>
            </p14:xfrm>
          </p:contentPart>
        </mc:Choice>
        <mc:Fallback xmlns="">
          <p:pic>
            <p:nvPicPr>
              <p:cNvPr id="229" name="Freihand 228">
                <a:extLst>
                  <a:ext uri="{FF2B5EF4-FFF2-40B4-BE49-F238E27FC236}">
                    <a16:creationId xmlns:a16="http://schemas.microsoft.com/office/drawing/2014/main" id="{3A995153-EAF9-44DF-BAEE-1B50FEEF65A7}"/>
                  </a:ext>
                </a:extLst>
              </p:cNvPr>
              <p:cNvPicPr/>
              <p:nvPr/>
            </p:nvPicPr>
            <p:blipFill>
              <a:blip r:embed="rId367"/>
              <a:stretch>
                <a:fillRect/>
              </a:stretch>
            </p:blipFill>
            <p:spPr>
              <a:xfrm>
                <a:off x="11458653" y="3609787"/>
                <a:ext cx="220320" cy="33840"/>
              </a:xfrm>
              <a:prstGeom prst="rect">
                <a:avLst/>
              </a:prstGeom>
            </p:spPr>
          </p:pic>
        </mc:Fallback>
      </mc:AlternateContent>
      <mc:AlternateContent xmlns:mc="http://schemas.openxmlformats.org/markup-compatibility/2006" xmlns:p14="http://schemas.microsoft.com/office/powerpoint/2010/main">
        <mc:Choice Requires="p14">
          <p:contentPart p14:bwMode="auto" r:id="rId368">
            <p14:nvContentPartPr>
              <p14:cNvPr id="235" name="Freihand 234">
                <a:extLst>
                  <a:ext uri="{FF2B5EF4-FFF2-40B4-BE49-F238E27FC236}">
                    <a16:creationId xmlns:a16="http://schemas.microsoft.com/office/drawing/2014/main" id="{FAF3029B-19B8-484A-83EC-D810BD5C97D2}"/>
                  </a:ext>
                </a:extLst>
              </p14:cNvPr>
              <p14:cNvContentPartPr/>
              <p14:nvPr/>
            </p14:nvContentPartPr>
            <p14:xfrm>
              <a:off x="9011013" y="2882227"/>
              <a:ext cx="1213200" cy="246600"/>
            </p14:xfrm>
          </p:contentPart>
        </mc:Choice>
        <mc:Fallback xmlns="">
          <p:pic>
            <p:nvPicPr>
              <p:cNvPr id="235" name="Freihand 234">
                <a:extLst>
                  <a:ext uri="{FF2B5EF4-FFF2-40B4-BE49-F238E27FC236}">
                    <a16:creationId xmlns:a16="http://schemas.microsoft.com/office/drawing/2014/main" id="{FAF3029B-19B8-484A-83EC-D810BD5C97D2}"/>
                  </a:ext>
                </a:extLst>
              </p:cNvPr>
              <p:cNvPicPr/>
              <p:nvPr/>
            </p:nvPicPr>
            <p:blipFill>
              <a:blip r:embed="rId369"/>
              <a:stretch>
                <a:fillRect/>
              </a:stretch>
            </p:blipFill>
            <p:spPr>
              <a:xfrm>
                <a:off x="9006693" y="2877907"/>
                <a:ext cx="1221840" cy="255240"/>
              </a:xfrm>
              <a:prstGeom prst="rect">
                <a:avLst/>
              </a:prstGeom>
            </p:spPr>
          </p:pic>
        </mc:Fallback>
      </mc:AlternateContent>
      <mc:AlternateContent xmlns:mc="http://schemas.openxmlformats.org/markup-compatibility/2006" xmlns:p14="http://schemas.microsoft.com/office/powerpoint/2010/main">
        <mc:Choice Requires="p14">
          <p:contentPart p14:bwMode="auto" r:id="rId370">
            <p14:nvContentPartPr>
              <p14:cNvPr id="236" name="Freihand 235">
                <a:extLst>
                  <a:ext uri="{FF2B5EF4-FFF2-40B4-BE49-F238E27FC236}">
                    <a16:creationId xmlns:a16="http://schemas.microsoft.com/office/drawing/2014/main" id="{4E152A5D-2D5E-47FB-9308-5572272949B5}"/>
                  </a:ext>
                </a:extLst>
              </p14:cNvPr>
              <p14:cNvContentPartPr/>
              <p14:nvPr/>
            </p14:nvContentPartPr>
            <p14:xfrm>
              <a:off x="8957013" y="3021187"/>
              <a:ext cx="192960" cy="169920"/>
            </p14:xfrm>
          </p:contentPart>
        </mc:Choice>
        <mc:Fallback xmlns="">
          <p:pic>
            <p:nvPicPr>
              <p:cNvPr id="236" name="Freihand 235">
                <a:extLst>
                  <a:ext uri="{FF2B5EF4-FFF2-40B4-BE49-F238E27FC236}">
                    <a16:creationId xmlns:a16="http://schemas.microsoft.com/office/drawing/2014/main" id="{4E152A5D-2D5E-47FB-9308-5572272949B5}"/>
                  </a:ext>
                </a:extLst>
              </p:cNvPr>
              <p:cNvPicPr/>
              <p:nvPr/>
            </p:nvPicPr>
            <p:blipFill>
              <a:blip r:embed="rId371"/>
              <a:stretch>
                <a:fillRect/>
              </a:stretch>
            </p:blipFill>
            <p:spPr>
              <a:xfrm>
                <a:off x="8952693" y="3016867"/>
                <a:ext cx="201600" cy="178560"/>
              </a:xfrm>
              <a:prstGeom prst="rect">
                <a:avLst/>
              </a:prstGeom>
            </p:spPr>
          </p:pic>
        </mc:Fallback>
      </mc:AlternateContent>
      <mc:AlternateContent xmlns:mc="http://schemas.openxmlformats.org/markup-compatibility/2006" xmlns:p14="http://schemas.microsoft.com/office/powerpoint/2010/main">
        <mc:Choice Requires="p14">
          <p:contentPart p14:bwMode="auto" r:id="rId372">
            <p14:nvContentPartPr>
              <p14:cNvPr id="330" name="Freihand 329">
                <a:extLst>
                  <a:ext uri="{FF2B5EF4-FFF2-40B4-BE49-F238E27FC236}">
                    <a16:creationId xmlns:a16="http://schemas.microsoft.com/office/drawing/2014/main" id="{A416BDBE-940D-4666-98BA-00A9C358CF79}"/>
                  </a:ext>
                </a:extLst>
              </p14:cNvPr>
              <p14:cNvContentPartPr/>
              <p14:nvPr/>
            </p14:nvContentPartPr>
            <p14:xfrm>
              <a:off x="10040973" y="3065827"/>
              <a:ext cx="111600" cy="290160"/>
            </p14:xfrm>
          </p:contentPart>
        </mc:Choice>
        <mc:Fallback xmlns="">
          <p:pic>
            <p:nvPicPr>
              <p:cNvPr id="330" name="Freihand 329">
                <a:extLst>
                  <a:ext uri="{FF2B5EF4-FFF2-40B4-BE49-F238E27FC236}">
                    <a16:creationId xmlns:a16="http://schemas.microsoft.com/office/drawing/2014/main" id="{A416BDBE-940D-4666-98BA-00A9C358CF79}"/>
                  </a:ext>
                </a:extLst>
              </p:cNvPr>
              <p:cNvPicPr/>
              <p:nvPr/>
            </p:nvPicPr>
            <p:blipFill>
              <a:blip r:embed="rId373"/>
              <a:stretch>
                <a:fillRect/>
              </a:stretch>
            </p:blipFill>
            <p:spPr>
              <a:xfrm>
                <a:off x="10036653" y="3061507"/>
                <a:ext cx="120240" cy="298800"/>
              </a:xfrm>
              <a:prstGeom prst="rect">
                <a:avLst/>
              </a:prstGeom>
            </p:spPr>
          </p:pic>
        </mc:Fallback>
      </mc:AlternateContent>
      <mc:AlternateContent xmlns:mc="http://schemas.openxmlformats.org/markup-compatibility/2006" xmlns:p14="http://schemas.microsoft.com/office/powerpoint/2010/main">
        <mc:Choice Requires="p14">
          <p:contentPart p14:bwMode="auto" r:id="rId374">
            <p14:nvContentPartPr>
              <p14:cNvPr id="331" name="Freihand 330">
                <a:extLst>
                  <a:ext uri="{FF2B5EF4-FFF2-40B4-BE49-F238E27FC236}">
                    <a16:creationId xmlns:a16="http://schemas.microsoft.com/office/drawing/2014/main" id="{3328A260-1B9D-4774-ACAD-3DF09871354E}"/>
                  </a:ext>
                </a:extLst>
              </p14:cNvPr>
              <p14:cNvContentPartPr/>
              <p14:nvPr/>
            </p14:nvContentPartPr>
            <p14:xfrm>
              <a:off x="11426973" y="2896987"/>
              <a:ext cx="204120" cy="340920"/>
            </p14:xfrm>
          </p:contentPart>
        </mc:Choice>
        <mc:Fallback xmlns="">
          <p:pic>
            <p:nvPicPr>
              <p:cNvPr id="331" name="Freihand 330">
                <a:extLst>
                  <a:ext uri="{FF2B5EF4-FFF2-40B4-BE49-F238E27FC236}">
                    <a16:creationId xmlns:a16="http://schemas.microsoft.com/office/drawing/2014/main" id="{3328A260-1B9D-4774-ACAD-3DF09871354E}"/>
                  </a:ext>
                </a:extLst>
              </p:cNvPr>
              <p:cNvPicPr/>
              <p:nvPr/>
            </p:nvPicPr>
            <p:blipFill>
              <a:blip r:embed="rId375"/>
              <a:stretch>
                <a:fillRect/>
              </a:stretch>
            </p:blipFill>
            <p:spPr>
              <a:xfrm>
                <a:off x="11422653" y="2892667"/>
                <a:ext cx="212760" cy="349560"/>
              </a:xfrm>
              <a:prstGeom prst="rect">
                <a:avLst/>
              </a:prstGeom>
            </p:spPr>
          </p:pic>
        </mc:Fallback>
      </mc:AlternateContent>
      <mc:AlternateContent xmlns:mc="http://schemas.openxmlformats.org/markup-compatibility/2006" xmlns:p14="http://schemas.microsoft.com/office/powerpoint/2010/main">
        <mc:Choice Requires="p14">
          <p:contentPart p14:bwMode="auto" r:id="rId376">
            <p14:nvContentPartPr>
              <p14:cNvPr id="333" name="Freihand 332">
                <a:extLst>
                  <a:ext uri="{FF2B5EF4-FFF2-40B4-BE49-F238E27FC236}">
                    <a16:creationId xmlns:a16="http://schemas.microsoft.com/office/drawing/2014/main" id="{7BB5DAAD-DDA6-4E88-A3F9-D13B97290243}"/>
                  </a:ext>
                </a:extLst>
              </p14:cNvPr>
              <p14:cNvContentPartPr/>
              <p14:nvPr/>
            </p14:nvContentPartPr>
            <p14:xfrm>
              <a:off x="9992373" y="3387307"/>
              <a:ext cx="173160" cy="265320"/>
            </p14:xfrm>
          </p:contentPart>
        </mc:Choice>
        <mc:Fallback xmlns="">
          <p:pic>
            <p:nvPicPr>
              <p:cNvPr id="333" name="Freihand 332">
                <a:extLst>
                  <a:ext uri="{FF2B5EF4-FFF2-40B4-BE49-F238E27FC236}">
                    <a16:creationId xmlns:a16="http://schemas.microsoft.com/office/drawing/2014/main" id="{7BB5DAAD-DDA6-4E88-A3F9-D13B97290243}"/>
                  </a:ext>
                </a:extLst>
              </p:cNvPr>
              <p:cNvPicPr/>
              <p:nvPr/>
            </p:nvPicPr>
            <p:blipFill>
              <a:blip r:embed="rId377"/>
              <a:stretch>
                <a:fillRect/>
              </a:stretch>
            </p:blipFill>
            <p:spPr>
              <a:xfrm>
                <a:off x="9988053" y="3382987"/>
                <a:ext cx="181800" cy="273960"/>
              </a:xfrm>
              <a:prstGeom prst="rect">
                <a:avLst/>
              </a:prstGeom>
            </p:spPr>
          </p:pic>
        </mc:Fallback>
      </mc:AlternateContent>
      <mc:AlternateContent xmlns:mc="http://schemas.openxmlformats.org/markup-compatibility/2006" xmlns:p14="http://schemas.microsoft.com/office/powerpoint/2010/main">
        <mc:Choice Requires="p14">
          <p:contentPart p14:bwMode="auto" r:id="rId378">
            <p14:nvContentPartPr>
              <p14:cNvPr id="345" name="Freihand 344">
                <a:extLst>
                  <a:ext uri="{FF2B5EF4-FFF2-40B4-BE49-F238E27FC236}">
                    <a16:creationId xmlns:a16="http://schemas.microsoft.com/office/drawing/2014/main" id="{E565384A-041C-4B41-9CE8-632FD2BB6FB9}"/>
                  </a:ext>
                </a:extLst>
              </p14:cNvPr>
              <p14:cNvContentPartPr/>
              <p14:nvPr/>
            </p14:nvContentPartPr>
            <p14:xfrm>
              <a:off x="10358493" y="3074107"/>
              <a:ext cx="68040" cy="293400"/>
            </p14:xfrm>
          </p:contentPart>
        </mc:Choice>
        <mc:Fallback xmlns="">
          <p:pic>
            <p:nvPicPr>
              <p:cNvPr id="345" name="Freihand 344">
                <a:extLst>
                  <a:ext uri="{FF2B5EF4-FFF2-40B4-BE49-F238E27FC236}">
                    <a16:creationId xmlns:a16="http://schemas.microsoft.com/office/drawing/2014/main" id="{E565384A-041C-4B41-9CE8-632FD2BB6FB9}"/>
                  </a:ext>
                </a:extLst>
              </p:cNvPr>
              <p:cNvPicPr/>
              <p:nvPr/>
            </p:nvPicPr>
            <p:blipFill>
              <a:blip r:embed="rId379"/>
              <a:stretch>
                <a:fillRect/>
              </a:stretch>
            </p:blipFill>
            <p:spPr>
              <a:xfrm>
                <a:off x="10354173" y="3069787"/>
                <a:ext cx="76680" cy="302040"/>
              </a:xfrm>
              <a:prstGeom prst="rect">
                <a:avLst/>
              </a:prstGeom>
            </p:spPr>
          </p:pic>
        </mc:Fallback>
      </mc:AlternateContent>
      <mc:AlternateContent xmlns:mc="http://schemas.openxmlformats.org/markup-compatibility/2006" xmlns:p14="http://schemas.microsoft.com/office/powerpoint/2010/main">
        <mc:Choice Requires="p14">
          <p:contentPart p14:bwMode="auto" r:id="rId380">
            <p14:nvContentPartPr>
              <p14:cNvPr id="346" name="Freihand 345">
                <a:extLst>
                  <a:ext uri="{FF2B5EF4-FFF2-40B4-BE49-F238E27FC236}">
                    <a16:creationId xmlns:a16="http://schemas.microsoft.com/office/drawing/2014/main" id="{374CC55B-12A4-496C-87DB-126BFD79C85D}"/>
                  </a:ext>
                </a:extLst>
              </p14:cNvPr>
              <p14:cNvContentPartPr/>
              <p14:nvPr/>
            </p14:nvContentPartPr>
            <p14:xfrm>
              <a:off x="9071853" y="3105427"/>
              <a:ext cx="48600" cy="259920"/>
            </p14:xfrm>
          </p:contentPart>
        </mc:Choice>
        <mc:Fallback xmlns="">
          <p:pic>
            <p:nvPicPr>
              <p:cNvPr id="346" name="Freihand 345">
                <a:extLst>
                  <a:ext uri="{FF2B5EF4-FFF2-40B4-BE49-F238E27FC236}">
                    <a16:creationId xmlns:a16="http://schemas.microsoft.com/office/drawing/2014/main" id="{374CC55B-12A4-496C-87DB-126BFD79C85D}"/>
                  </a:ext>
                </a:extLst>
              </p:cNvPr>
              <p:cNvPicPr/>
              <p:nvPr/>
            </p:nvPicPr>
            <p:blipFill>
              <a:blip r:embed="rId381"/>
              <a:stretch>
                <a:fillRect/>
              </a:stretch>
            </p:blipFill>
            <p:spPr>
              <a:xfrm>
                <a:off x="9067533" y="3101107"/>
                <a:ext cx="57240" cy="268560"/>
              </a:xfrm>
              <a:prstGeom prst="rect">
                <a:avLst/>
              </a:prstGeom>
            </p:spPr>
          </p:pic>
        </mc:Fallback>
      </mc:AlternateContent>
      <mc:AlternateContent xmlns:mc="http://schemas.openxmlformats.org/markup-compatibility/2006" xmlns:p14="http://schemas.microsoft.com/office/powerpoint/2010/main">
        <mc:Choice Requires="p14">
          <p:contentPart p14:bwMode="auto" r:id="rId382">
            <p14:nvContentPartPr>
              <p14:cNvPr id="351" name="Freihand 350">
                <a:extLst>
                  <a:ext uri="{FF2B5EF4-FFF2-40B4-BE49-F238E27FC236}">
                    <a16:creationId xmlns:a16="http://schemas.microsoft.com/office/drawing/2014/main" id="{EA01E76C-85FA-46EC-834C-387370B366E6}"/>
                  </a:ext>
                </a:extLst>
              </p14:cNvPr>
              <p14:cNvContentPartPr/>
              <p14:nvPr/>
            </p14:nvContentPartPr>
            <p14:xfrm>
              <a:off x="9457773" y="3255547"/>
              <a:ext cx="33840" cy="2520"/>
            </p14:xfrm>
          </p:contentPart>
        </mc:Choice>
        <mc:Fallback xmlns="">
          <p:pic>
            <p:nvPicPr>
              <p:cNvPr id="351" name="Freihand 350">
                <a:extLst>
                  <a:ext uri="{FF2B5EF4-FFF2-40B4-BE49-F238E27FC236}">
                    <a16:creationId xmlns:a16="http://schemas.microsoft.com/office/drawing/2014/main" id="{EA01E76C-85FA-46EC-834C-387370B366E6}"/>
                  </a:ext>
                </a:extLst>
              </p:cNvPr>
              <p:cNvPicPr/>
              <p:nvPr/>
            </p:nvPicPr>
            <p:blipFill>
              <a:blip r:embed="rId383"/>
              <a:stretch>
                <a:fillRect/>
              </a:stretch>
            </p:blipFill>
            <p:spPr>
              <a:xfrm>
                <a:off x="9453453" y="3251227"/>
                <a:ext cx="42480" cy="11160"/>
              </a:xfrm>
              <a:prstGeom prst="rect">
                <a:avLst/>
              </a:prstGeom>
            </p:spPr>
          </p:pic>
        </mc:Fallback>
      </mc:AlternateContent>
      <mc:AlternateContent xmlns:mc="http://schemas.openxmlformats.org/markup-compatibility/2006" xmlns:p14="http://schemas.microsoft.com/office/powerpoint/2010/main">
        <mc:Choice Requires="p14">
          <p:contentPart p14:bwMode="auto" r:id="rId384">
            <p14:nvContentPartPr>
              <p14:cNvPr id="352" name="Freihand 351">
                <a:extLst>
                  <a:ext uri="{FF2B5EF4-FFF2-40B4-BE49-F238E27FC236}">
                    <a16:creationId xmlns:a16="http://schemas.microsoft.com/office/drawing/2014/main" id="{C6D3841F-5EF1-405F-A091-EE1CF9176422}"/>
                  </a:ext>
                </a:extLst>
              </p14:cNvPr>
              <p14:cNvContentPartPr/>
              <p14:nvPr/>
            </p14:nvContentPartPr>
            <p14:xfrm>
              <a:off x="9457413" y="3242227"/>
              <a:ext cx="113400" cy="22680"/>
            </p14:xfrm>
          </p:contentPart>
        </mc:Choice>
        <mc:Fallback xmlns="">
          <p:pic>
            <p:nvPicPr>
              <p:cNvPr id="352" name="Freihand 351">
                <a:extLst>
                  <a:ext uri="{FF2B5EF4-FFF2-40B4-BE49-F238E27FC236}">
                    <a16:creationId xmlns:a16="http://schemas.microsoft.com/office/drawing/2014/main" id="{C6D3841F-5EF1-405F-A091-EE1CF9176422}"/>
                  </a:ext>
                </a:extLst>
              </p:cNvPr>
              <p:cNvPicPr/>
              <p:nvPr/>
            </p:nvPicPr>
            <p:blipFill>
              <a:blip r:embed="rId385"/>
              <a:stretch>
                <a:fillRect/>
              </a:stretch>
            </p:blipFill>
            <p:spPr>
              <a:xfrm>
                <a:off x="9453093" y="3237907"/>
                <a:ext cx="122040" cy="31320"/>
              </a:xfrm>
              <a:prstGeom prst="rect">
                <a:avLst/>
              </a:prstGeom>
            </p:spPr>
          </p:pic>
        </mc:Fallback>
      </mc:AlternateContent>
      <mc:AlternateContent xmlns:mc="http://schemas.openxmlformats.org/markup-compatibility/2006" xmlns:p14="http://schemas.microsoft.com/office/powerpoint/2010/main">
        <mc:Choice Requires="p14">
          <p:contentPart p14:bwMode="auto" r:id="rId386">
            <p14:nvContentPartPr>
              <p14:cNvPr id="319" name="Freihand 318">
                <a:extLst>
                  <a:ext uri="{FF2B5EF4-FFF2-40B4-BE49-F238E27FC236}">
                    <a16:creationId xmlns:a16="http://schemas.microsoft.com/office/drawing/2014/main" id="{B37276C4-1409-4CE4-A9CA-F3F02D5DEF91}"/>
                  </a:ext>
                </a:extLst>
              </p14:cNvPr>
              <p14:cNvContentPartPr/>
              <p14:nvPr/>
            </p14:nvContentPartPr>
            <p14:xfrm>
              <a:off x="950253" y="3472987"/>
              <a:ext cx="184680" cy="195120"/>
            </p14:xfrm>
          </p:contentPart>
        </mc:Choice>
        <mc:Fallback xmlns="">
          <p:pic>
            <p:nvPicPr>
              <p:cNvPr id="319" name="Freihand 318">
                <a:extLst>
                  <a:ext uri="{FF2B5EF4-FFF2-40B4-BE49-F238E27FC236}">
                    <a16:creationId xmlns:a16="http://schemas.microsoft.com/office/drawing/2014/main" id="{B37276C4-1409-4CE4-A9CA-F3F02D5DEF91}"/>
                  </a:ext>
                </a:extLst>
              </p:cNvPr>
              <p:cNvPicPr/>
              <p:nvPr/>
            </p:nvPicPr>
            <p:blipFill>
              <a:blip r:embed="rId387"/>
              <a:stretch>
                <a:fillRect/>
              </a:stretch>
            </p:blipFill>
            <p:spPr>
              <a:xfrm>
                <a:off x="945933" y="3468667"/>
                <a:ext cx="193320" cy="203760"/>
              </a:xfrm>
              <a:prstGeom prst="rect">
                <a:avLst/>
              </a:prstGeom>
            </p:spPr>
          </p:pic>
        </mc:Fallback>
      </mc:AlternateContent>
      <mc:AlternateContent xmlns:mc="http://schemas.openxmlformats.org/markup-compatibility/2006" xmlns:p14="http://schemas.microsoft.com/office/powerpoint/2010/main">
        <mc:Choice Requires="p14">
          <p:contentPart p14:bwMode="auto" r:id="rId388">
            <p14:nvContentPartPr>
              <p14:cNvPr id="320" name="Freihand 319">
                <a:extLst>
                  <a:ext uri="{FF2B5EF4-FFF2-40B4-BE49-F238E27FC236}">
                    <a16:creationId xmlns:a16="http://schemas.microsoft.com/office/drawing/2014/main" id="{23E28680-69E8-4025-A1AA-BB0EF000CE44}"/>
                  </a:ext>
                </a:extLst>
              </p14:cNvPr>
              <p14:cNvContentPartPr/>
              <p14:nvPr/>
            </p14:nvContentPartPr>
            <p14:xfrm>
              <a:off x="1308093" y="3474067"/>
              <a:ext cx="19800" cy="147960"/>
            </p14:xfrm>
          </p:contentPart>
        </mc:Choice>
        <mc:Fallback xmlns="">
          <p:pic>
            <p:nvPicPr>
              <p:cNvPr id="320" name="Freihand 319">
                <a:extLst>
                  <a:ext uri="{FF2B5EF4-FFF2-40B4-BE49-F238E27FC236}">
                    <a16:creationId xmlns:a16="http://schemas.microsoft.com/office/drawing/2014/main" id="{23E28680-69E8-4025-A1AA-BB0EF000CE44}"/>
                  </a:ext>
                </a:extLst>
              </p:cNvPr>
              <p:cNvPicPr/>
              <p:nvPr/>
            </p:nvPicPr>
            <p:blipFill>
              <a:blip r:embed="rId389"/>
              <a:stretch>
                <a:fillRect/>
              </a:stretch>
            </p:blipFill>
            <p:spPr>
              <a:xfrm>
                <a:off x="1303773" y="3469747"/>
                <a:ext cx="28440" cy="156600"/>
              </a:xfrm>
              <a:prstGeom prst="rect">
                <a:avLst/>
              </a:prstGeom>
            </p:spPr>
          </p:pic>
        </mc:Fallback>
      </mc:AlternateContent>
      <mc:AlternateContent xmlns:mc="http://schemas.openxmlformats.org/markup-compatibility/2006" xmlns:p14="http://schemas.microsoft.com/office/powerpoint/2010/main">
        <mc:Choice Requires="p14">
          <p:contentPart p14:bwMode="auto" r:id="rId390">
            <p14:nvContentPartPr>
              <p14:cNvPr id="321" name="Freihand 320">
                <a:extLst>
                  <a:ext uri="{FF2B5EF4-FFF2-40B4-BE49-F238E27FC236}">
                    <a16:creationId xmlns:a16="http://schemas.microsoft.com/office/drawing/2014/main" id="{863DAEFD-1AD8-4792-950A-B2DC39718D16}"/>
                  </a:ext>
                </a:extLst>
              </p14:cNvPr>
              <p14:cNvContentPartPr/>
              <p14:nvPr/>
            </p14:nvContentPartPr>
            <p14:xfrm>
              <a:off x="1219533" y="3447067"/>
              <a:ext cx="244080" cy="6480"/>
            </p14:xfrm>
          </p:contentPart>
        </mc:Choice>
        <mc:Fallback xmlns="">
          <p:pic>
            <p:nvPicPr>
              <p:cNvPr id="321" name="Freihand 320">
                <a:extLst>
                  <a:ext uri="{FF2B5EF4-FFF2-40B4-BE49-F238E27FC236}">
                    <a16:creationId xmlns:a16="http://schemas.microsoft.com/office/drawing/2014/main" id="{863DAEFD-1AD8-4792-950A-B2DC39718D16}"/>
                  </a:ext>
                </a:extLst>
              </p:cNvPr>
              <p:cNvPicPr/>
              <p:nvPr/>
            </p:nvPicPr>
            <p:blipFill>
              <a:blip r:embed="rId391"/>
              <a:stretch>
                <a:fillRect/>
              </a:stretch>
            </p:blipFill>
            <p:spPr>
              <a:xfrm>
                <a:off x="1215213" y="3442747"/>
                <a:ext cx="252720" cy="15120"/>
              </a:xfrm>
              <a:prstGeom prst="rect">
                <a:avLst/>
              </a:prstGeom>
            </p:spPr>
          </p:pic>
        </mc:Fallback>
      </mc:AlternateContent>
      <mc:AlternateContent xmlns:mc="http://schemas.openxmlformats.org/markup-compatibility/2006" xmlns:p14="http://schemas.microsoft.com/office/powerpoint/2010/main">
        <mc:Choice Requires="p14">
          <p:contentPart p14:bwMode="auto" r:id="rId392">
            <p14:nvContentPartPr>
              <p14:cNvPr id="322" name="Freihand 321">
                <a:extLst>
                  <a:ext uri="{FF2B5EF4-FFF2-40B4-BE49-F238E27FC236}">
                    <a16:creationId xmlns:a16="http://schemas.microsoft.com/office/drawing/2014/main" id="{B0633CEB-8BB2-44A9-86DD-980993850C87}"/>
                  </a:ext>
                </a:extLst>
              </p14:cNvPr>
              <p14:cNvContentPartPr/>
              <p14:nvPr/>
            </p14:nvContentPartPr>
            <p14:xfrm>
              <a:off x="853053" y="3754147"/>
              <a:ext cx="630720" cy="10440"/>
            </p14:xfrm>
          </p:contentPart>
        </mc:Choice>
        <mc:Fallback xmlns="">
          <p:pic>
            <p:nvPicPr>
              <p:cNvPr id="322" name="Freihand 321">
                <a:extLst>
                  <a:ext uri="{FF2B5EF4-FFF2-40B4-BE49-F238E27FC236}">
                    <a16:creationId xmlns:a16="http://schemas.microsoft.com/office/drawing/2014/main" id="{B0633CEB-8BB2-44A9-86DD-980993850C87}"/>
                  </a:ext>
                </a:extLst>
              </p:cNvPr>
              <p:cNvPicPr/>
              <p:nvPr/>
            </p:nvPicPr>
            <p:blipFill>
              <a:blip r:embed="rId393"/>
              <a:stretch>
                <a:fillRect/>
              </a:stretch>
            </p:blipFill>
            <p:spPr>
              <a:xfrm>
                <a:off x="848733" y="3749827"/>
                <a:ext cx="639360" cy="19080"/>
              </a:xfrm>
              <a:prstGeom prst="rect">
                <a:avLst/>
              </a:prstGeom>
            </p:spPr>
          </p:pic>
        </mc:Fallback>
      </mc:AlternateContent>
      <mc:AlternateContent xmlns:mc="http://schemas.openxmlformats.org/markup-compatibility/2006" xmlns:p14="http://schemas.microsoft.com/office/powerpoint/2010/main">
        <mc:Choice Requires="p14">
          <p:contentPart p14:bwMode="auto" r:id="rId394">
            <p14:nvContentPartPr>
              <p14:cNvPr id="323" name="Freihand 322">
                <a:extLst>
                  <a:ext uri="{FF2B5EF4-FFF2-40B4-BE49-F238E27FC236}">
                    <a16:creationId xmlns:a16="http://schemas.microsoft.com/office/drawing/2014/main" id="{58AEF628-FBB4-4E9A-B782-16225BE26933}"/>
                  </a:ext>
                </a:extLst>
              </p14:cNvPr>
              <p14:cNvContentPartPr/>
              <p14:nvPr/>
            </p14:nvContentPartPr>
            <p14:xfrm>
              <a:off x="1237173" y="3574867"/>
              <a:ext cx="189360" cy="2880"/>
            </p14:xfrm>
          </p:contentPart>
        </mc:Choice>
        <mc:Fallback xmlns="">
          <p:pic>
            <p:nvPicPr>
              <p:cNvPr id="323" name="Freihand 322">
                <a:extLst>
                  <a:ext uri="{FF2B5EF4-FFF2-40B4-BE49-F238E27FC236}">
                    <a16:creationId xmlns:a16="http://schemas.microsoft.com/office/drawing/2014/main" id="{58AEF628-FBB4-4E9A-B782-16225BE26933}"/>
                  </a:ext>
                </a:extLst>
              </p:cNvPr>
              <p:cNvPicPr/>
              <p:nvPr/>
            </p:nvPicPr>
            <p:blipFill>
              <a:blip r:embed="rId395"/>
              <a:stretch>
                <a:fillRect/>
              </a:stretch>
            </p:blipFill>
            <p:spPr>
              <a:xfrm>
                <a:off x="1232853" y="3570547"/>
                <a:ext cx="198000" cy="11520"/>
              </a:xfrm>
              <a:prstGeom prst="rect">
                <a:avLst/>
              </a:prstGeom>
            </p:spPr>
          </p:pic>
        </mc:Fallback>
      </mc:AlternateContent>
      <mc:AlternateContent xmlns:mc="http://schemas.openxmlformats.org/markup-compatibility/2006" xmlns:p14="http://schemas.microsoft.com/office/powerpoint/2010/main">
        <mc:Choice Requires="p14">
          <p:contentPart p14:bwMode="auto" r:id="rId396">
            <p14:nvContentPartPr>
              <p14:cNvPr id="324" name="Freihand 323">
                <a:extLst>
                  <a:ext uri="{FF2B5EF4-FFF2-40B4-BE49-F238E27FC236}">
                    <a16:creationId xmlns:a16="http://schemas.microsoft.com/office/drawing/2014/main" id="{A7731449-AA04-48BE-8F02-58152F468E31}"/>
                  </a:ext>
                </a:extLst>
              </p14:cNvPr>
              <p14:cNvContentPartPr/>
              <p14:nvPr/>
            </p14:nvContentPartPr>
            <p14:xfrm>
              <a:off x="944853" y="3849187"/>
              <a:ext cx="153360" cy="166680"/>
            </p14:xfrm>
          </p:contentPart>
        </mc:Choice>
        <mc:Fallback xmlns="">
          <p:pic>
            <p:nvPicPr>
              <p:cNvPr id="324" name="Freihand 323">
                <a:extLst>
                  <a:ext uri="{FF2B5EF4-FFF2-40B4-BE49-F238E27FC236}">
                    <a16:creationId xmlns:a16="http://schemas.microsoft.com/office/drawing/2014/main" id="{A7731449-AA04-48BE-8F02-58152F468E31}"/>
                  </a:ext>
                </a:extLst>
              </p:cNvPr>
              <p:cNvPicPr/>
              <p:nvPr/>
            </p:nvPicPr>
            <p:blipFill>
              <a:blip r:embed="rId397"/>
              <a:stretch>
                <a:fillRect/>
              </a:stretch>
            </p:blipFill>
            <p:spPr>
              <a:xfrm>
                <a:off x="940533" y="3844867"/>
                <a:ext cx="162000" cy="175320"/>
              </a:xfrm>
              <a:prstGeom prst="rect">
                <a:avLst/>
              </a:prstGeom>
            </p:spPr>
          </p:pic>
        </mc:Fallback>
      </mc:AlternateContent>
      <mc:AlternateContent xmlns:mc="http://schemas.openxmlformats.org/markup-compatibility/2006" xmlns:p14="http://schemas.microsoft.com/office/powerpoint/2010/main">
        <mc:Choice Requires="p14">
          <p:contentPart p14:bwMode="auto" r:id="rId398">
            <p14:nvContentPartPr>
              <p14:cNvPr id="325" name="Freihand 324">
                <a:extLst>
                  <a:ext uri="{FF2B5EF4-FFF2-40B4-BE49-F238E27FC236}">
                    <a16:creationId xmlns:a16="http://schemas.microsoft.com/office/drawing/2014/main" id="{18874B36-17B0-4966-9C0E-C28BA6BF4DC2}"/>
                  </a:ext>
                </a:extLst>
              </p14:cNvPr>
              <p14:cNvContentPartPr/>
              <p14:nvPr/>
            </p14:nvContentPartPr>
            <p14:xfrm>
              <a:off x="1272813" y="3891667"/>
              <a:ext cx="28440" cy="23400"/>
            </p14:xfrm>
          </p:contentPart>
        </mc:Choice>
        <mc:Fallback xmlns="">
          <p:pic>
            <p:nvPicPr>
              <p:cNvPr id="325" name="Freihand 324">
                <a:extLst>
                  <a:ext uri="{FF2B5EF4-FFF2-40B4-BE49-F238E27FC236}">
                    <a16:creationId xmlns:a16="http://schemas.microsoft.com/office/drawing/2014/main" id="{18874B36-17B0-4966-9C0E-C28BA6BF4DC2}"/>
                  </a:ext>
                </a:extLst>
              </p:cNvPr>
              <p:cNvPicPr/>
              <p:nvPr/>
            </p:nvPicPr>
            <p:blipFill>
              <a:blip r:embed="rId399"/>
              <a:stretch>
                <a:fillRect/>
              </a:stretch>
            </p:blipFill>
            <p:spPr>
              <a:xfrm>
                <a:off x="1268493" y="3887347"/>
                <a:ext cx="37080" cy="32040"/>
              </a:xfrm>
              <a:prstGeom prst="rect">
                <a:avLst/>
              </a:prstGeom>
            </p:spPr>
          </p:pic>
        </mc:Fallback>
      </mc:AlternateContent>
      <mc:AlternateContent xmlns:mc="http://schemas.openxmlformats.org/markup-compatibility/2006" xmlns:p14="http://schemas.microsoft.com/office/powerpoint/2010/main">
        <mc:Choice Requires="p14">
          <p:contentPart p14:bwMode="auto" r:id="rId400">
            <p14:nvContentPartPr>
              <p14:cNvPr id="326" name="Freihand 325">
                <a:extLst>
                  <a:ext uri="{FF2B5EF4-FFF2-40B4-BE49-F238E27FC236}">
                    <a16:creationId xmlns:a16="http://schemas.microsoft.com/office/drawing/2014/main" id="{88FFB88C-633E-4316-A976-2B7396BF4427}"/>
                  </a:ext>
                </a:extLst>
              </p14:cNvPr>
              <p14:cNvContentPartPr/>
              <p14:nvPr/>
            </p14:nvContentPartPr>
            <p14:xfrm>
              <a:off x="1242213" y="3811747"/>
              <a:ext cx="108360" cy="187560"/>
            </p14:xfrm>
          </p:contentPart>
        </mc:Choice>
        <mc:Fallback xmlns="">
          <p:pic>
            <p:nvPicPr>
              <p:cNvPr id="326" name="Freihand 325">
                <a:extLst>
                  <a:ext uri="{FF2B5EF4-FFF2-40B4-BE49-F238E27FC236}">
                    <a16:creationId xmlns:a16="http://schemas.microsoft.com/office/drawing/2014/main" id="{88FFB88C-633E-4316-A976-2B7396BF4427}"/>
                  </a:ext>
                </a:extLst>
              </p:cNvPr>
              <p:cNvPicPr/>
              <p:nvPr/>
            </p:nvPicPr>
            <p:blipFill>
              <a:blip r:embed="rId401"/>
              <a:stretch>
                <a:fillRect/>
              </a:stretch>
            </p:blipFill>
            <p:spPr>
              <a:xfrm>
                <a:off x="1237893" y="3807427"/>
                <a:ext cx="117000" cy="196200"/>
              </a:xfrm>
              <a:prstGeom prst="rect">
                <a:avLst/>
              </a:prstGeom>
            </p:spPr>
          </p:pic>
        </mc:Fallback>
      </mc:AlternateContent>
      <mc:AlternateContent xmlns:mc="http://schemas.openxmlformats.org/markup-compatibility/2006" xmlns:p14="http://schemas.microsoft.com/office/powerpoint/2010/main">
        <mc:Choice Requires="p14">
          <p:contentPart p14:bwMode="auto" r:id="rId402">
            <p14:nvContentPartPr>
              <p14:cNvPr id="327" name="Freihand 326">
                <a:extLst>
                  <a:ext uri="{FF2B5EF4-FFF2-40B4-BE49-F238E27FC236}">
                    <a16:creationId xmlns:a16="http://schemas.microsoft.com/office/drawing/2014/main" id="{A3F4D422-C2E3-4EB0-A759-1139B4BC7ADC}"/>
                  </a:ext>
                </a:extLst>
              </p14:cNvPr>
              <p14:cNvContentPartPr/>
              <p14:nvPr/>
            </p14:nvContentPartPr>
            <p14:xfrm>
              <a:off x="1649373" y="3737227"/>
              <a:ext cx="227160" cy="48240"/>
            </p14:xfrm>
          </p:contentPart>
        </mc:Choice>
        <mc:Fallback xmlns="">
          <p:pic>
            <p:nvPicPr>
              <p:cNvPr id="327" name="Freihand 326">
                <a:extLst>
                  <a:ext uri="{FF2B5EF4-FFF2-40B4-BE49-F238E27FC236}">
                    <a16:creationId xmlns:a16="http://schemas.microsoft.com/office/drawing/2014/main" id="{A3F4D422-C2E3-4EB0-A759-1139B4BC7ADC}"/>
                  </a:ext>
                </a:extLst>
              </p:cNvPr>
              <p:cNvPicPr/>
              <p:nvPr/>
            </p:nvPicPr>
            <p:blipFill>
              <a:blip r:embed="rId403"/>
              <a:stretch>
                <a:fillRect/>
              </a:stretch>
            </p:blipFill>
            <p:spPr>
              <a:xfrm>
                <a:off x="1645053" y="3732907"/>
                <a:ext cx="235800" cy="56880"/>
              </a:xfrm>
              <a:prstGeom prst="rect">
                <a:avLst/>
              </a:prstGeom>
            </p:spPr>
          </p:pic>
        </mc:Fallback>
      </mc:AlternateContent>
      <mc:AlternateContent xmlns:mc="http://schemas.openxmlformats.org/markup-compatibility/2006" xmlns:p14="http://schemas.microsoft.com/office/powerpoint/2010/main">
        <mc:Choice Requires="p14">
          <p:contentPart p14:bwMode="auto" r:id="rId404">
            <p14:nvContentPartPr>
              <p14:cNvPr id="328" name="Freihand 327">
                <a:extLst>
                  <a:ext uri="{FF2B5EF4-FFF2-40B4-BE49-F238E27FC236}">
                    <a16:creationId xmlns:a16="http://schemas.microsoft.com/office/drawing/2014/main" id="{6146DC21-02B2-4749-9EAA-679D06148028}"/>
                  </a:ext>
                </a:extLst>
              </p14:cNvPr>
              <p14:cNvContentPartPr/>
              <p14:nvPr/>
            </p14:nvContentPartPr>
            <p14:xfrm>
              <a:off x="1676013" y="3820387"/>
              <a:ext cx="190800" cy="12960"/>
            </p14:xfrm>
          </p:contentPart>
        </mc:Choice>
        <mc:Fallback xmlns="">
          <p:pic>
            <p:nvPicPr>
              <p:cNvPr id="328" name="Freihand 327">
                <a:extLst>
                  <a:ext uri="{FF2B5EF4-FFF2-40B4-BE49-F238E27FC236}">
                    <a16:creationId xmlns:a16="http://schemas.microsoft.com/office/drawing/2014/main" id="{6146DC21-02B2-4749-9EAA-679D06148028}"/>
                  </a:ext>
                </a:extLst>
              </p:cNvPr>
              <p:cNvPicPr/>
              <p:nvPr/>
            </p:nvPicPr>
            <p:blipFill>
              <a:blip r:embed="rId405"/>
              <a:stretch>
                <a:fillRect/>
              </a:stretch>
            </p:blipFill>
            <p:spPr>
              <a:xfrm>
                <a:off x="1671693" y="3816067"/>
                <a:ext cx="199440" cy="21600"/>
              </a:xfrm>
              <a:prstGeom prst="rect">
                <a:avLst/>
              </a:prstGeom>
            </p:spPr>
          </p:pic>
        </mc:Fallback>
      </mc:AlternateContent>
      <mc:AlternateContent xmlns:mc="http://schemas.openxmlformats.org/markup-compatibility/2006" xmlns:p14="http://schemas.microsoft.com/office/powerpoint/2010/main">
        <mc:Choice Requires="p14">
          <p:contentPart p14:bwMode="auto" r:id="rId406">
            <p14:nvContentPartPr>
              <p14:cNvPr id="348" name="Freihand 347">
                <a:extLst>
                  <a:ext uri="{FF2B5EF4-FFF2-40B4-BE49-F238E27FC236}">
                    <a16:creationId xmlns:a16="http://schemas.microsoft.com/office/drawing/2014/main" id="{3EC2A83A-53D9-4294-B077-8D0D83F48825}"/>
                  </a:ext>
                </a:extLst>
              </p14:cNvPr>
              <p14:cNvContentPartPr/>
              <p14:nvPr/>
            </p14:nvContentPartPr>
            <p14:xfrm>
              <a:off x="2173893" y="3621307"/>
              <a:ext cx="75600" cy="230400"/>
            </p14:xfrm>
          </p:contentPart>
        </mc:Choice>
        <mc:Fallback xmlns="">
          <p:pic>
            <p:nvPicPr>
              <p:cNvPr id="348" name="Freihand 347">
                <a:extLst>
                  <a:ext uri="{FF2B5EF4-FFF2-40B4-BE49-F238E27FC236}">
                    <a16:creationId xmlns:a16="http://schemas.microsoft.com/office/drawing/2014/main" id="{3EC2A83A-53D9-4294-B077-8D0D83F48825}"/>
                  </a:ext>
                </a:extLst>
              </p:cNvPr>
              <p:cNvPicPr/>
              <p:nvPr/>
            </p:nvPicPr>
            <p:blipFill>
              <a:blip r:embed="rId407"/>
              <a:stretch>
                <a:fillRect/>
              </a:stretch>
            </p:blipFill>
            <p:spPr>
              <a:xfrm>
                <a:off x="2169573" y="3616987"/>
                <a:ext cx="84240" cy="239040"/>
              </a:xfrm>
              <a:prstGeom prst="rect">
                <a:avLst/>
              </a:prstGeom>
            </p:spPr>
          </p:pic>
        </mc:Fallback>
      </mc:AlternateContent>
      <mc:AlternateContent xmlns:mc="http://schemas.openxmlformats.org/markup-compatibility/2006" xmlns:p14="http://schemas.microsoft.com/office/powerpoint/2010/main">
        <mc:Choice Requires="p14">
          <p:contentPart p14:bwMode="auto" r:id="rId408">
            <p14:nvContentPartPr>
              <p14:cNvPr id="349" name="Freihand 348">
                <a:extLst>
                  <a:ext uri="{FF2B5EF4-FFF2-40B4-BE49-F238E27FC236}">
                    <a16:creationId xmlns:a16="http://schemas.microsoft.com/office/drawing/2014/main" id="{F6BA99FA-87FD-494A-8097-EE3E3876A264}"/>
                  </a:ext>
                </a:extLst>
              </p14:cNvPr>
              <p14:cNvContentPartPr/>
              <p14:nvPr/>
            </p14:nvContentPartPr>
            <p14:xfrm>
              <a:off x="1931253" y="3775387"/>
              <a:ext cx="92520" cy="16920"/>
            </p14:xfrm>
          </p:contentPart>
        </mc:Choice>
        <mc:Fallback xmlns="">
          <p:pic>
            <p:nvPicPr>
              <p:cNvPr id="349" name="Freihand 348">
                <a:extLst>
                  <a:ext uri="{FF2B5EF4-FFF2-40B4-BE49-F238E27FC236}">
                    <a16:creationId xmlns:a16="http://schemas.microsoft.com/office/drawing/2014/main" id="{F6BA99FA-87FD-494A-8097-EE3E3876A264}"/>
                  </a:ext>
                </a:extLst>
              </p:cNvPr>
              <p:cNvPicPr/>
              <p:nvPr/>
            </p:nvPicPr>
            <p:blipFill>
              <a:blip r:embed="rId409"/>
              <a:stretch>
                <a:fillRect/>
              </a:stretch>
            </p:blipFill>
            <p:spPr>
              <a:xfrm>
                <a:off x="1926933" y="3771067"/>
                <a:ext cx="101160" cy="25560"/>
              </a:xfrm>
              <a:prstGeom prst="rect">
                <a:avLst/>
              </a:prstGeom>
            </p:spPr>
          </p:pic>
        </mc:Fallback>
      </mc:AlternateContent>
      <mc:AlternateContent xmlns:mc="http://schemas.openxmlformats.org/markup-compatibility/2006" xmlns:p14="http://schemas.microsoft.com/office/powerpoint/2010/main">
        <mc:Choice Requires="p14">
          <p:contentPart p14:bwMode="auto" r:id="rId410">
            <p14:nvContentPartPr>
              <p14:cNvPr id="350" name="Freihand 349">
                <a:extLst>
                  <a:ext uri="{FF2B5EF4-FFF2-40B4-BE49-F238E27FC236}">
                    <a16:creationId xmlns:a16="http://schemas.microsoft.com/office/drawing/2014/main" id="{38D97DCB-29B3-4572-A087-0AFC459CB864}"/>
                  </a:ext>
                </a:extLst>
              </p14:cNvPr>
              <p14:cNvContentPartPr/>
              <p14:nvPr/>
            </p14:nvContentPartPr>
            <p14:xfrm>
              <a:off x="2009013" y="3683587"/>
              <a:ext cx="147240" cy="194760"/>
            </p14:xfrm>
          </p:contentPart>
        </mc:Choice>
        <mc:Fallback xmlns="">
          <p:pic>
            <p:nvPicPr>
              <p:cNvPr id="350" name="Freihand 349">
                <a:extLst>
                  <a:ext uri="{FF2B5EF4-FFF2-40B4-BE49-F238E27FC236}">
                    <a16:creationId xmlns:a16="http://schemas.microsoft.com/office/drawing/2014/main" id="{38D97DCB-29B3-4572-A087-0AFC459CB864}"/>
                  </a:ext>
                </a:extLst>
              </p:cNvPr>
              <p:cNvPicPr/>
              <p:nvPr/>
            </p:nvPicPr>
            <p:blipFill>
              <a:blip r:embed="rId411"/>
              <a:stretch>
                <a:fillRect/>
              </a:stretch>
            </p:blipFill>
            <p:spPr>
              <a:xfrm>
                <a:off x="2004693" y="3679267"/>
                <a:ext cx="155880" cy="203400"/>
              </a:xfrm>
              <a:prstGeom prst="rect">
                <a:avLst/>
              </a:prstGeom>
            </p:spPr>
          </p:pic>
        </mc:Fallback>
      </mc:AlternateContent>
      <mc:AlternateContent xmlns:mc="http://schemas.openxmlformats.org/markup-compatibility/2006" xmlns:p14="http://schemas.microsoft.com/office/powerpoint/2010/main">
        <mc:Choice Requires="p14">
          <p:contentPart p14:bwMode="auto" r:id="rId412">
            <p14:nvContentPartPr>
              <p14:cNvPr id="360" name="Freihand 359">
                <a:extLst>
                  <a:ext uri="{FF2B5EF4-FFF2-40B4-BE49-F238E27FC236}">
                    <a16:creationId xmlns:a16="http://schemas.microsoft.com/office/drawing/2014/main" id="{4B2D45DB-FEAF-4DD1-BA54-A9DD0AB1B1CA}"/>
                  </a:ext>
                </a:extLst>
              </p14:cNvPr>
              <p14:cNvContentPartPr/>
              <p14:nvPr/>
            </p14:nvContentPartPr>
            <p14:xfrm>
              <a:off x="2289813" y="3695827"/>
              <a:ext cx="112680" cy="87120"/>
            </p14:xfrm>
          </p:contentPart>
        </mc:Choice>
        <mc:Fallback xmlns="">
          <p:pic>
            <p:nvPicPr>
              <p:cNvPr id="360" name="Freihand 359">
                <a:extLst>
                  <a:ext uri="{FF2B5EF4-FFF2-40B4-BE49-F238E27FC236}">
                    <a16:creationId xmlns:a16="http://schemas.microsoft.com/office/drawing/2014/main" id="{4B2D45DB-FEAF-4DD1-BA54-A9DD0AB1B1CA}"/>
                  </a:ext>
                </a:extLst>
              </p:cNvPr>
              <p:cNvPicPr/>
              <p:nvPr/>
            </p:nvPicPr>
            <p:blipFill>
              <a:blip r:embed="rId413"/>
              <a:stretch>
                <a:fillRect/>
              </a:stretch>
            </p:blipFill>
            <p:spPr>
              <a:xfrm>
                <a:off x="2285493" y="3691507"/>
                <a:ext cx="121320" cy="95760"/>
              </a:xfrm>
              <a:prstGeom prst="rect">
                <a:avLst/>
              </a:prstGeom>
            </p:spPr>
          </p:pic>
        </mc:Fallback>
      </mc:AlternateContent>
      <mc:AlternateContent xmlns:mc="http://schemas.openxmlformats.org/markup-compatibility/2006" xmlns:p14="http://schemas.microsoft.com/office/powerpoint/2010/main">
        <mc:Choice Requires="p14">
          <p:contentPart p14:bwMode="auto" r:id="rId414">
            <p14:nvContentPartPr>
              <p14:cNvPr id="361" name="Freihand 360">
                <a:extLst>
                  <a:ext uri="{FF2B5EF4-FFF2-40B4-BE49-F238E27FC236}">
                    <a16:creationId xmlns:a16="http://schemas.microsoft.com/office/drawing/2014/main" id="{AA331D2F-3B64-4791-8338-11FD98941AB9}"/>
                  </a:ext>
                </a:extLst>
              </p14:cNvPr>
              <p14:cNvContentPartPr/>
              <p14:nvPr/>
            </p14:nvContentPartPr>
            <p14:xfrm>
              <a:off x="2370813" y="3684307"/>
              <a:ext cx="340200" cy="236520"/>
            </p14:xfrm>
          </p:contentPart>
        </mc:Choice>
        <mc:Fallback xmlns="">
          <p:pic>
            <p:nvPicPr>
              <p:cNvPr id="361" name="Freihand 360">
                <a:extLst>
                  <a:ext uri="{FF2B5EF4-FFF2-40B4-BE49-F238E27FC236}">
                    <a16:creationId xmlns:a16="http://schemas.microsoft.com/office/drawing/2014/main" id="{AA331D2F-3B64-4791-8338-11FD98941AB9}"/>
                  </a:ext>
                </a:extLst>
              </p:cNvPr>
              <p:cNvPicPr/>
              <p:nvPr/>
            </p:nvPicPr>
            <p:blipFill>
              <a:blip r:embed="rId415"/>
              <a:stretch>
                <a:fillRect/>
              </a:stretch>
            </p:blipFill>
            <p:spPr>
              <a:xfrm>
                <a:off x="2366493" y="3679987"/>
                <a:ext cx="348840" cy="245160"/>
              </a:xfrm>
              <a:prstGeom prst="rect">
                <a:avLst/>
              </a:prstGeom>
            </p:spPr>
          </p:pic>
        </mc:Fallback>
      </mc:AlternateContent>
      <mc:AlternateContent xmlns:mc="http://schemas.openxmlformats.org/markup-compatibility/2006" xmlns:p14="http://schemas.microsoft.com/office/powerpoint/2010/main">
        <mc:Choice Requires="p14">
          <p:contentPart p14:bwMode="auto" r:id="rId416">
            <p14:nvContentPartPr>
              <p14:cNvPr id="362" name="Freihand 361">
                <a:extLst>
                  <a:ext uri="{FF2B5EF4-FFF2-40B4-BE49-F238E27FC236}">
                    <a16:creationId xmlns:a16="http://schemas.microsoft.com/office/drawing/2014/main" id="{C212EA3E-992F-4806-B250-77CCB0BCF5F2}"/>
                  </a:ext>
                </a:extLst>
              </p14:cNvPr>
              <p14:cNvContentPartPr/>
              <p14:nvPr/>
            </p14:nvContentPartPr>
            <p14:xfrm>
              <a:off x="2829093" y="3640027"/>
              <a:ext cx="66960" cy="201240"/>
            </p14:xfrm>
          </p:contentPart>
        </mc:Choice>
        <mc:Fallback xmlns="">
          <p:pic>
            <p:nvPicPr>
              <p:cNvPr id="362" name="Freihand 361">
                <a:extLst>
                  <a:ext uri="{FF2B5EF4-FFF2-40B4-BE49-F238E27FC236}">
                    <a16:creationId xmlns:a16="http://schemas.microsoft.com/office/drawing/2014/main" id="{C212EA3E-992F-4806-B250-77CCB0BCF5F2}"/>
                  </a:ext>
                </a:extLst>
              </p:cNvPr>
              <p:cNvPicPr/>
              <p:nvPr/>
            </p:nvPicPr>
            <p:blipFill>
              <a:blip r:embed="rId417"/>
              <a:stretch>
                <a:fillRect/>
              </a:stretch>
            </p:blipFill>
            <p:spPr>
              <a:xfrm>
                <a:off x="2824773" y="3635707"/>
                <a:ext cx="75600" cy="209880"/>
              </a:xfrm>
              <a:prstGeom prst="rect">
                <a:avLst/>
              </a:prstGeom>
            </p:spPr>
          </p:pic>
        </mc:Fallback>
      </mc:AlternateContent>
      <mc:AlternateContent xmlns:mc="http://schemas.openxmlformats.org/markup-compatibility/2006" xmlns:p14="http://schemas.microsoft.com/office/powerpoint/2010/main">
        <mc:Choice Requires="p14">
          <p:contentPart p14:bwMode="auto" r:id="rId418">
            <p14:nvContentPartPr>
              <p14:cNvPr id="363" name="Freihand 362">
                <a:extLst>
                  <a:ext uri="{FF2B5EF4-FFF2-40B4-BE49-F238E27FC236}">
                    <a16:creationId xmlns:a16="http://schemas.microsoft.com/office/drawing/2014/main" id="{6B3F2A09-D4C6-45B7-BE21-17AFC844BB73}"/>
                  </a:ext>
                </a:extLst>
              </p14:cNvPr>
              <p14:cNvContentPartPr/>
              <p14:nvPr/>
            </p14:nvContentPartPr>
            <p14:xfrm>
              <a:off x="2932053" y="3716347"/>
              <a:ext cx="120600" cy="74520"/>
            </p14:xfrm>
          </p:contentPart>
        </mc:Choice>
        <mc:Fallback xmlns="">
          <p:pic>
            <p:nvPicPr>
              <p:cNvPr id="363" name="Freihand 362">
                <a:extLst>
                  <a:ext uri="{FF2B5EF4-FFF2-40B4-BE49-F238E27FC236}">
                    <a16:creationId xmlns:a16="http://schemas.microsoft.com/office/drawing/2014/main" id="{6B3F2A09-D4C6-45B7-BE21-17AFC844BB73}"/>
                  </a:ext>
                </a:extLst>
              </p:cNvPr>
              <p:cNvPicPr/>
              <p:nvPr/>
            </p:nvPicPr>
            <p:blipFill>
              <a:blip r:embed="rId419"/>
              <a:stretch>
                <a:fillRect/>
              </a:stretch>
            </p:blipFill>
            <p:spPr>
              <a:xfrm>
                <a:off x="2927733" y="3712027"/>
                <a:ext cx="129240" cy="83160"/>
              </a:xfrm>
              <a:prstGeom prst="rect">
                <a:avLst/>
              </a:prstGeom>
            </p:spPr>
          </p:pic>
        </mc:Fallback>
      </mc:AlternateContent>
      <mc:AlternateContent xmlns:mc="http://schemas.openxmlformats.org/markup-compatibility/2006" xmlns:p14="http://schemas.microsoft.com/office/powerpoint/2010/main">
        <mc:Choice Requires="p14">
          <p:contentPart p14:bwMode="auto" r:id="rId420">
            <p14:nvContentPartPr>
              <p14:cNvPr id="365" name="Freihand 364">
                <a:extLst>
                  <a:ext uri="{FF2B5EF4-FFF2-40B4-BE49-F238E27FC236}">
                    <a16:creationId xmlns:a16="http://schemas.microsoft.com/office/drawing/2014/main" id="{3B2FCC6F-196D-4092-9A5A-9310FA31E0DC}"/>
                  </a:ext>
                </a:extLst>
              </p14:cNvPr>
              <p14:cNvContentPartPr/>
              <p14:nvPr/>
            </p14:nvContentPartPr>
            <p14:xfrm>
              <a:off x="3149493" y="3689347"/>
              <a:ext cx="31680" cy="111240"/>
            </p14:xfrm>
          </p:contentPart>
        </mc:Choice>
        <mc:Fallback xmlns="">
          <p:pic>
            <p:nvPicPr>
              <p:cNvPr id="365" name="Freihand 364">
                <a:extLst>
                  <a:ext uri="{FF2B5EF4-FFF2-40B4-BE49-F238E27FC236}">
                    <a16:creationId xmlns:a16="http://schemas.microsoft.com/office/drawing/2014/main" id="{3B2FCC6F-196D-4092-9A5A-9310FA31E0DC}"/>
                  </a:ext>
                </a:extLst>
              </p:cNvPr>
              <p:cNvPicPr/>
              <p:nvPr/>
            </p:nvPicPr>
            <p:blipFill>
              <a:blip r:embed="rId421"/>
              <a:stretch>
                <a:fillRect/>
              </a:stretch>
            </p:blipFill>
            <p:spPr>
              <a:xfrm>
                <a:off x="3145173" y="3685027"/>
                <a:ext cx="40320" cy="119880"/>
              </a:xfrm>
              <a:prstGeom prst="rect">
                <a:avLst/>
              </a:prstGeom>
            </p:spPr>
          </p:pic>
        </mc:Fallback>
      </mc:AlternateContent>
      <mc:AlternateContent xmlns:mc="http://schemas.openxmlformats.org/markup-compatibility/2006" xmlns:p14="http://schemas.microsoft.com/office/powerpoint/2010/main">
        <mc:Choice Requires="p14">
          <p:contentPart p14:bwMode="auto" r:id="rId422">
            <p14:nvContentPartPr>
              <p14:cNvPr id="366" name="Freihand 365">
                <a:extLst>
                  <a:ext uri="{FF2B5EF4-FFF2-40B4-BE49-F238E27FC236}">
                    <a16:creationId xmlns:a16="http://schemas.microsoft.com/office/drawing/2014/main" id="{A50AA120-42B4-483D-B8C7-1A0F73E8D1DE}"/>
                  </a:ext>
                </a:extLst>
              </p14:cNvPr>
              <p14:cNvContentPartPr/>
              <p14:nvPr/>
            </p14:nvContentPartPr>
            <p14:xfrm>
              <a:off x="3119613" y="3724987"/>
              <a:ext cx="165600" cy="11880"/>
            </p14:xfrm>
          </p:contentPart>
        </mc:Choice>
        <mc:Fallback xmlns="">
          <p:pic>
            <p:nvPicPr>
              <p:cNvPr id="366" name="Freihand 365">
                <a:extLst>
                  <a:ext uri="{FF2B5EF4-FFF2-40B4-BE49-F238E27FC236}">
                    <a16:creationId xmlns:a16="http://schemas.microsoft.com/office/drawing/2014/main" id="{A50AA120-42B4-483D-B8C7-1A0F73E8D1DE}"/>
                  </a:ext>
                </a:extLst>
              </p:cNvPr>
              <p:cNvPicPr/>
              <p:nvPr/>
            </p:nvPicPr>
            <p:blipFill>
              <a:blip r:embed="rId423"/>
              <a:stretch>
                <a:fillRect/>
              </a:stretch>
            </p:blipFill>
            <p:spPr>
              <a:xfrm>
                <a:off x="3115293" y="3720667"/>
                <a:ext cx="174240" cy="20520"/>
              </a:xfrm>
              <a:prstGeom prst="rect">
                <a:avLst/>
              </a:prstGeom>
            </p:spPr>
          </p:pic>
        </mc:Fallback>
      </mc:AlternateContent>
      <mc:AlternateContent xmlns:mc="http://schemas.openxmlformats.org/markup-compatibility/2006" xmlns:p14="http://schemas.microsoft.com/office/powerpoint/2010/main">
        <mc:Choice Requires="p14">
          <p:contentPart p14:bwMode="auto" r:id="rId424">
            <p14:nvContentPartPr>
              <p14:cNvPr id="367" name="Freihand 366">
                <a:extLst>
                  <a:ext uri="{FF2B5EF4-FFF2-40B4-BE49-F238E27FC236}">
                    <a16:creationId xmlns:a16="http://schemas.microsoft.com/office/drawing/2014/main" id="{6372DF77-C1E6-4E77-9092-E1CC4EDBA89D}"/>
                  </a:ext>
                </a:extLst>
              </p14:cNvPr>
              <p14:cNvContentPartPr/>
              <p14:nvPr/>
            </p14:nvContentPartPr>
            <p14:xfrm>
              <a:off x="3325893" y="3603667"/>
              <a:ext cx="98640" cy="191160"/>
            </p14:xfrm>
          </p:contentPart>
        </mc:Choice>
        <mc:Fallback xmlns="">
          <p:pic>
            <p:nvPicPr>
              <p:cNvPr id="367" name="Freihand 366">
                <a:extLst>
                  <a:ext uri="{FF2B5EF4-FFF2-40B4-BE49-F238E27FC236}">
                    <a16:creationId xmlns:a16="http://schemas.microsoft.com/office/drawing/2014/main" id="{6372DF77-C1E6-4E77-9092-E1CC4EDBA89D}"/>
                  </a:ext>
                </a:extLst>
              </p:cNvPr>
              <p:cNvPicPr/>
              <p:nvPr/>
            </p:nvPicPr>
            <p:blipFill>
              <a:blip r:embed="rId425"/>
              <a:stretch>
                <a:fillRect/>
              </a:stretch>
            </p:blipFill>
            <p:spPr>
              <a:xfrm>
                <a:off x="3321573" y="3599347"/>
                <a:ext cx="107280" cy="199800"/>
              </a:xfrm>
              <a:prstGeom prst="rect">
                <a:avLst/>
              </a:prstGeom>
            </p:spPr>
          </p:pic>
        </mc:Fallback>
      </mc:AlternateContent>
      <mc:AlternateContent xmlns:mc="http://schemas.openxmlformats.org/markup-compatibility/2006" xmlns:p14="http://schemas.microsoft.com/office/powerpoint/2010/main">
        <mc:Choice Requires="p14">
          <p:contentPart p14:bwMode="auto" r:id="rId426">
            <p14:nvContentPartPr>
              <p14:cNvPr id="368" name="Freihand 367">
                <a:extLst>
                  <a:ext uri="{FF2B5EF4-FFF2-40B4-BE49-F238E27FC236}">
                    <a16:creationId xmlns:a16="http://schemas.microsoft.com/office/drawing/2014/main" id="{662A3256-2448-4B5F-8462-F2DB7335AA16}"/>
                  </a:ext>
                </a:extLst>
              </p14:cNvPr>
              <p14:cNvContentPartPr/>
              <p14:nvPr/>
            </p14:nvContentPartPr>
            <p14:xfrm>
              <a:off x="3473493" y="3687547"/>
              <a:ext cx="103680" cy="107280"/>
            </p14:xfrm>
          </p:contentPart>
        </mc:Choice>
        <mc:Fallback xmlns="">
          <p:pic>
            <p:nvPicPr>
              <p:cNvPr id="368" name="Freihand 367">
                <a:extLst>
                  <a:ext uri="{FF2B5EF4-FFF2-40B4-BE49-F238E27FC236}">
                    <a16:creationId xmlns:a16="http://schemas.microsoft.com/office/drawing/2014/main" id="{662A3256-2448-4B5F-8462-F2DB7335AA16}"/>
                  </a:ext>
                </a:extLst>
              </p:cNvPr>
              <p:cNvPicPr/>
              <p:nvPr/>
            </p:nvPicPr>
            <p:blipFill>
              <a:blip r:embed="rId427"/>
              <a:stretch>
                <a:fillRect/>
              </a:stretch>
            </p:blipFill>
            <p:spPr>
              <a:xfrm>
                <a:off x="3469173" y="3683227"/>
                <a:ext cx="112320" cy="115920"/>
              </a:xfrm>
              <a:prstGeom prst="rect">
                <a:avLst/>
              </a:prstGeom>
            </p:spPr>
          </p:pic>
        </mc:Fallback>
      </mc:AlternateContent>
      <mc:AlternateContent xmlns:mc="http://schemas.openxmlformats.org/markup-compatibility/2006" xmlns:p14="http://schemas.microsoft.com/office/powerpoint/2010/main">
        <mc:Choice Requires="p14">
          <p:contentPart p14:bwMode="auto" r:id="rId428">
            <p14:nvContentPartPr>
              <p14:cNvPr id="369" name="Freihand 368">
                <a:extLst>
                  <a:ext uri="{FF2B5EF4-FFF2-40B4-BE49-F238E27FC236}">
                    <a16:creationId xmlns:a16="http://schemas.microsoft.com/office/drawing/2014/main" id="{9D78E693-BEC7-464D-97FC-BD8A7C036AAF}"/>
                  </a:ext>
                </a:extLst>
              </p14:cNvPr>
              <p14:cNvContentPartPr/>
              <p14:nvPr/>
            </p14:nvContentPartPr>
            <p14:xfrm>
              <a:off x="3478533" y="3684307"/>
              <a:ext cx="115920" cy="83160"/>
            </p14:xfrm>
          </p:contentPart>
        </mc:Choice>
        <mc:Fallback xmlns="">
          <p:pic>
            <p:nvPicPr>
              <p:cNvPr id="369" name="Freihand 368">
                <a:extLst>
                  <a:ext uri="{FF2B5EF4-FFF2-40B4-BE49-F238E27FC236}">
                    <a16:creationId xmlns:a16="http://schemas.microsoft.com/office/drawing/2014/main" id="{9D78E693-BEC7-464D-97FC-BD8A7C036AAF}"/>
                  </a:ext>
                </a:extLst>
              </p:cNvPr>
              <p:cNvPicPr/>
              <p:nvPr/>
            </p:nvPicPr>
            <p:blipFill>
              <a:blip r:embed="rId429"/>
              <a:stretch>
                <a:fillRect/>
              </a:stretch>
            </p:blipFill>
            <p:spPr>
              <a:xfrm>
                <a:off x="3474213" y="3679987"/>
                <a:ext cx="124560" cy="91800"/>
              </a:xfrm>
              <a:prstGeom prst="rect">
                <a:avLst/>
              </a:prstGeom>
            </p:spPr>
          </p:pic>
        </mc:Fallback>
      </mc:AlternateContent>
      <mc:AlternateContent xmlns:mc="http://schemas.openxmlformats.org/markup-compatibility/2006" xmlns:p14="http://schemas.microsoft.com/office/powerpoint/2010/main">
        <mc:Choice Requires="p14">
          <p:contentPart p14:bwMode="auto" r:id="rId430">
            <p14:nvContentPartPr>
              <p14:cNvPr id="371" name="Freihand 370">
                <a:extLst>
                  <a:ext uri="{FF2B5EF4-FFF2-40B4-BE49-F238E27FC236}">
                    <a16:creationId xmlns:a16="http://schemas.microsoft.com/office/drawing/2014/main" id="{EDCFDDAC-E3E8-4684-B8C4-F0155769E74F}"/>
                  </a:ext>
                </a:extLst>
              </p14:cNvPr>
              <p14:cNvContentPartPr/>
              <p14:nvPr/>
            </p14:nvContentPartPr>
            <p14:xfrm>
              <a:off x="3590853" y="3754147"/>
              <a:ext cx="69120" cy="83160"/>
            </p14:xfrm>
          </p:contentPart>
        </mc:Choice>
        <mc:Fallback xmlns="">
          <p:pic>
            <p:nvPicPr>
              <p:cNvPr id="371" name="Freihand 370">
                <a:extLst>
                  <a:ext uri="{FF2B5EF4-FFF2-40B4-BE49-F238E27FC236}">
                    <a16:creationId xmlns:a16="http://schemas.microsoft.com/office/drawing/2014/main" id="{EDCFDDAC-E3E8-4684-B8C4-F0155769E74F}"/>
                  </a:ext>
                </a:extLst>
              </p:cNvPr>
              <p:cNvPicPr/>
              <p:nvPr/>
            </p:nvPicPr>
            <p:blipFill>
              <a:blip r:embed="rId431"/>
              <a:stretch>
                <a:fillRect/>
              </a:stretch>
            </p:blipFill>
            <p:spPr>
              <a:xfrm>
                <a:off x="3586533" y="3749827"/>
                <a:ext cx="77760" cy="91800"/>
              </a:xfrm>
              <a:prstGeom prst="rect">
                <a:avLst/>
              </a:prstGeom>
            </p:spPr>
          </p:pic>
        </mc:Fallback>
      </mc:AlternateContent>
      <mc:AlternateContent xmlns:mc="http://schemas.openxmlformats.org/markup-compatibility/2006" xmlns:p14="http://schemas.microsoft.com/office/powerpoint/2010/main">
        <mc:Choice Requires="p14">
          <p:contentPart p14:bwMode="auto" r:id="rId432">
            <p14:nvContentPartPr>
              <p14:cNvPr id="372" name="Freihand 371">
                <a:extLst>
                  <a:ext uri="{FF2B5EF4-FFF2-40B4-BE49-F238E27FC236}">
                    <a16:creationId xmlns:a16="http://schemas.microsoft.com/office/drawing/2014/main" id="{1B2861E6-9D7D-46DE-BCF0-189C43FDE2A5}"/>
                  </a:ext>
                </a:extLst>
              </p14:cNvPr>
              <p14:cNvContentPartPr/>
              <p14:nvPr/>
            </p14:nvContentPartPr>
            <p14:xfrm>
              <a:off x="3677973" y="3611587"/>
              <a:ext cx="86040" cy="251280"/>
            </p14:xfrm>
          </p:contentPart>
        </mc:Choice>
        <mc:Fallback xmlns="">
          <p:pic>
            <p:nvPicPr>
              <p:cNvPr id="372" name="Freihand 371">
                <a:extLst>
                  <a:ext uri="{FF2B5EF4-FFF2-40B4-BE49-F238E27FC236}">
                    <a16:creationId xmlns:a16="http://schemas.microsoft.com/office/drawing/2014/main" id="{1B2861E6-9D7D-46DE-BCF0-189C43FDE2A5}"/>
                  </a:ext>
                </a:extLst>
              </p:cNvPr>
              <p:cNvPicPr/>
              <p:nvPr/>
            </p:nvPicPr>
            <p:blipFill>
              <a:blip r:embed="rId433"/>
              <a:stretch>
                <a:fillRect/>
              </a:stretch>
            </p:blipFill>
            <p:spPr>
              <a:xfrm>
                <a:off x="3673653" y="3607267"/>
                <a:ext cx="94680" cy="259920"/>
              </a:xfrm>
              <a:prstGeom prst="rect">
                <a:avLst/>
              </a:prstGeom>
            </p:spPr>
          </p:pic>
        </mc:Fallback>
      </mc:AlternateContent>
      <mc:AlternateContent xmlns:mc="http://schemas.openxmlformats.org/markup-compatibility/2006" xmlns:p14="http://schemas.microsoft.com/office/powerpoint/2010/main">
        <mc:Choice Requires="p14">
          <p:contentPart p14:bwMode="auto" r:id="rId434">
            <p14:nvContentPartPr>
              <p14:cNvPr id="374" name="Freihand 373">
                <a:extLst>
                  <a:ext uri="{FF2B5EF4-FFF2-40B4-BE49-F238E27FC236}">
                    <a16:creationId xmlns:a16="http://schemas.microsoft.com/office/drawing/2014/main" id="{BF79EF47-3C12-400B-AD28-F36E8B426DD0}"/>
                  </a:ext>
                </a:extLst>
              </p14:cNvPr>
              <p14:cNvContentPartPr/>
              <p14:nvPr/>
            </p14:nvContentPartPr>
            <p14:xfrm>
              <a:off x="3705693" y="3518347"/>
              <a:ext cx="137520" cy="408240"/>
            </p14:xfrm>
          </p:contentPart>
        </mc:Choice>
        <mc:Fallback xmlns="">
          <p:pic>
            <p:nvPicPr>
              <p:cNvPr id="374" name="Freihand 373">
                <a:extLst>
                  <a:ext uri="{FF2B5EF4-FFF2-40B4-BE49-F238E27FC236}">
                    <a16:creationId xmlns:a16="http://schemas.microsoft.com/office/drawing/2014/main" id="{BF79EF47-3C12-400B-AD28-F36E8B426DD0}"/>
                  </a:ext>
                </a:extLst>
              </p:cNvPr>
              <p:cNvPicPr/>
              <p:nvPr/>
            </p:nvPicPr>
            <p:blipFill>
              <a:blip r:embed="rId435"/>
              <a:stretch>
                <a:fillRect/>
              </a:stretch>
            </p:blipFill>
            <p:spPr>
              <a:xfrm>
                <a:off x="3701373" y="3514027"/>
                <a:ext cx="146160" cy="416880"/>
              </a:xfrm>
              <a:prstGeom prst="rect">
                <a:avLst/>
              </a:prstGeom>
            </p:spPr>
          </p:pic>
        </mc:Fallback>
      </mc:AlternateContent>
      <mc:AlternateContent xmlns:mc="http://schemas.openxmlformats.org/markup-compatibility/2006" xmlns:p14="http://schemas.microsoft.com/office/powerpoint/2010/main">
        <mc:Choice Requires="p14">
          <p:contentPart p14:bwMode="auto" r:id="rId436">
            <p14:nvContentPartPr>
              <p14:cNvPr id="378" name="Freihand 377">
                <a:extLst>
                  <a:ext uri="{FF2B5EF4-FFF2-40B4-BE49-F238E27FC236}">
                    <a16:creationId xmlns:a16="http://schemas.microsoft.com/office/drawing/2014/main" id="{FFEFFD0C-69D7-4FE4-B588-EFF9A17E7399}"/>
                  </a:ext>
                </a:extLst>
              </p14:cNvPr>
              <p14:cNvContentPartPr/>
              <p14:nvPr/>
            </p14:nvContentPartPr>
            <p14:xfrm>
              <a:off x="3886413" y="3654427"/>
              <a:ext cx="114840" cy="127080"/>
            </p14:xfrm>
          </p:contentPart>
        </mc:Choice>
        <mc:Fallback xmlns="">
          <p:pic>
            <p:nvPicPr>
              <p:cNvPr id="378" name="Freihand 377">
                <a:extLst>
                  <a:ext uri="{FF2B5EF4-FFF2-40B4-BE49-F238E27FC236}">
                    <a16:creationId xmlns:a16="http://schemas.microsoft.com/office/drawing/2014/main" id="{FFEFFD0C-69D7-4FE4-B588-EFF9A17E7399}"/>
                  </a:ext>
                </a:extLst>
              </p:cNvPr>
              <p:cNvPicPr/>
              <p:nvPr/>
            </p:nvPicPr>
            <p:blipFill>
              <a:blip r:embed="rId437"/>
              <a:stretch>
                <a:fillRect/>
              </a:stretch>
            </p:blipFill>
            <p:spPr>
              <a:xfrm>
                <a:off x="3882093" y="3650107"/>
                <a:ext cx="123480" cy="135720"/>
              </a:xfrm>
              <a:prstGeom prst="rect">
                <a:avLst/>
              </a:prstGeom>
            </p:spPr>
          </p:pic>
        </mc:Fallback>
      </mc:AlternateContent>
      <mc:AlternateContent xmlns:mc="http://schemas.openxmlformats.org/markup-compatibility/2006" xmlns:p14="http://schemas.microsoft.com/office/powerpoint/2010/main">
        <mc:Choice Requires="p14">
          <p:contentPart p14:bwMode="auto" r:id="rId438">
            <p14:nvContentPartPr>
              <p14:cNvPr id="379" name="Freihand 378">
                <a:extLst>
                  <a:ext uri="{FF2B5EF4-FFF2-40B4-BE49-F238E27FC236}">
                    <a16:creationId xmlns:a16="http://schemas.microsoft.com/office/drawing/2014/main" id="{A6869468-3EE2-4C07-A0D5-334AF8F81A5B}"/>
                  </a:ext>
                </a:extLst>
              </p14:cNvPr>
              <p14:cNvContentPartPr/>
              <p14:nvPr/>
            </p14:nvContentPartPr>
            <p14:xfrm>
              <a:off x="3884973" y="3672787"/>
              <a:ext cx="112680" cy="91080"/>
            </p14:xfrm>
          </p:contentPart>
        </mc:Choice>
        <mc:Fallback xmlns="">
          <p:pic>
            <p:nvPicPr>
              <p:cNvPr id="379" name="Freihand 378">
                <a:extLst>
                  <a:ext uri="{FF2B5EF4-FFF2-40B4-BE49-F238E27FC236}">
                    <a16:creationId xmlns:a16="http://schemas.microsoft.com/office/drawing/2014/main" id="{A6869468-3EE2-4C07-A0D5-334AF8F81A5B}"/>
                  </a:ext>
                </a:extLst>
              </p:cNvPr>
              <p:cNvPicPr/>
              <p:nvPr/>
            </p:nvPicPr>
            <p:blipFill>
              <a:blip r:embed="rId439"/>
              <a:stretch>
                <a:fillRect/>
              </a:stretch>
            </p:blipFill>
            <p:spPr>
              <a:xfrm>
                <a:off x="3880653" y="3668467"/>
                <a:ext cx="121320" cy="99720"/>
              </a:xfrm>
              <a:prstGeom prst="rect">
                <a:avLst/>
              </a:prstGeom>
            </p:spPr>
          </p:pic>
        </mc:Fallback>
      </mc:AlternateContent>
      <mc:AlternateContent xmlns:mc="http://schemas.openxmlformats.org/markup-compatibility/2006" xmlns:p14="http://schemas.microsoft.com/office/powerpoint/2010/main">
        <mc:Choice Requires="p14">
          <p:contentPart p14:bwMode="auto" r:id="rId440">
            <p14:nvContentPartPr>
              <p14:cNvPr id="380" name="Freihand 379">
                <a:extLst>
                  <a:ext uri="{FF2B5EF4-FFF2-40B4-BE49-F238E27FC236}">
                    <a16:creationId xmlns:a16="http://schemas.microsoft.com/office/drawing/2014/main" id="{3A7076A3-B16D-4ED1-A7F2-2F18A8CA0DB9}"/>
                  </a:ext>
                </a:extLst>
              </p14:cNvPr>
              <p14:cNvContentPartPr/>
              <p14:nvPr/>
            </p14:nvContentPartPr>
            <p14:xfrm>
              <a:off x="4011333" y="3778267"/>
              <a:ext cx="79920" cy="111960"/>
            </p14:xfrm>
          </p:contentPart>
        </mc:Choice>
        <mc:Fallback xmlns="">
          <p:pic>
            <p:nvPicPr>
              <p:cNvPr id="380" name="Freihand 379">
                <a:extLst>
                  <a:ext uri="{FF2B5EF4-FFF2-40B4-BE49-F238E27FC236}">
                    <a16:creationId xmlns:a16="http://schemas.microsoft.com/office/drawing/2014/main" id="{3A7076A3-B16D-4ED1-A7F2-2F18A8CA0DB9}"/>
                  </a:ext>
                </a:extLst>
              </p:cNvPr>
              <p:cNvPicPr/>
              <p:nvPr/>
            </p:nvPicPr>
            <p:blipFill>
              <a:blip r:embed="rId441"/>
              <a:stretch>
                <a:fillRect/>
              </a:stretch>
            </p:blipFill>
            <p:spPr>
              <a:xfrm>
                <a:off x="4007013" y="3773947"/>
                <a:ext cx="88560" cy="120600"/>
              </a:xfrm>
              <a:prstGeom prst="rect">
                <a:avLst/>
              </a:prstGeom>
            </p:spPr>
          </p:pic>
        </mc:Fallback>
      </mc:AlternateContent>
      <mc:AlternateContent xmlns:mc="http://schemas.openxmlformats.org/markup-compatibility/2006" xmlns:p14="http://schemas.microsoft.com/office/powerpoint/2010/main">
        <mc:Choice Requires="p14">
          <p:contentPart p14:bwMode="auto" r:id="rId442">
            <p14:nvContentPartPr>
              <p14:cNvPr id="382" name="Freihand 381">
                <a:extLst>
                  <a:ext uri="{FF2B5EF4-FFF2-40B4-BE49-F238E27FC236}">
                    <a16:creationId xmlns:a16="http://schemas.microsoft.com/office/drawing/2014/main" id="{4C2C6447-0EAE-4ED1-AFE5-2D6591AB40AE}"/>
                  </a:ext>
                </a:extLst>
              </p14:cNvPr>
              <p14:cNvContentPartPr/>
              <p14:nvPr/>
            </p14:nvContentPartPr>
            <p14:xfrm>
              <a:off x="4207893" y="3750907"/>
              <a:ext cx="138600" cy="7200"/>
            </p14:xfrm>
          </p:contentPart>
        </mc:Choice>
        <mc:Fallback xmlns="">
          <p:pic>
            <p:nvPicPr>
              <p:cNvPr id="382" name="Freihand 381">
                <a:extLst>
                  <a:ext uri="{FF2B5EF4-FFF2-40B4-BE49-F238E27FC236}">
                    <a16:creationId xmlns:a16="http://schemas.microsoft.com/office/drawing/2014/main" id="{4C2C6447-0EAE-4ED1-AFE5-2D6591AB40AE}"/>
                  </a:ext>
                </a:extLst>
              </p:cNvPr>
              <p:cNvPicPr/>
              <p:nvPr/>
            </p:nvPicPr>
            <p:blipFill>
              <a:blip r:embed="rId443"/>
              <a:stretch>
                <a:fillRect/>
              </a:stretch>
            </p:blipFill>
            <p:spPr>
              <a:xfrm>
                <a:off x="4203573" y="3746587"/>
                <a:ext cx="147240" cy="15840"/>
              </a:xfrm>
              <a:prstGeom prst="rect">
                <a:avLst/>
              </a:prstGeom>
            </p:spPr>
          </p:pic>
        </mc:Fallback>
      </mc:AlternateContent>
      <mc:AlternateContent xmlns:mc="http://schemas.openxmlformats.org/markup-compatibility/2006" xmlns:p14="http://schemas.microsoft.com/office/powerpoint/2010/main">
        <mc:Choice Requires="p14">
          <p:contentPart p14:bwMode="auto" r:id="rId444">
            <p14:nvContentPartPr>
              <p14:cNvPr id="383" name="Freihand 382">
                <a:extLst>
                  <a:ext uri="{FF2B5EF4-FFF2-40B4-BE49-F238E27FC236}">
                    <a16:creationId xmlns:a16="http://schemas.microsoft.com/office/drawing/2014/main" id="{59E40740-C12D-47FB-8C4E-B18165C1A1CA}"/>
                  </a:ext>
                </a:extLst>
              </p14:cNvPr>
              <p14:cNvContentPartPr/>
              <p14:nvPr/>
            </p14:nvContentPartPr>
            <p14:xfrm>
              <a:off x="4485453" y="3598987"/>
              <a:ext cx="219960" cy="192240"/>
            </p14:xfrm>
          </p:contentPart>
        </mc:Choice>
        <mc:Fallback xmlns="">
          <p:pic>
            <p:nvPicPr>
              <p:cNvPr id="383" name="Freihand 382">
                <a:extLst>
                  <a:ext uri="{FF2B5EF4-FFF2-40B4-BE49-F238E27FC236}">
                    <a16:creationId xmlns:a16="http://schemas.microsoft.com/office/drawing/2014/main" id="{59E40740-C12D-47FB-8C4E-B18165C1A1CA}"/>
                  </a:ext>
                </a:extLst>
              </p:cNvPr>
              <p:cNvPicPr/>
              <p:nvPr/>
            </p:nvPicPr>
            <p:blipFill>
              <a:blip r:embed="rId445"/>
              <a:stretch>
                <a:fillRect/>
              </a:stretch>
            </p:blipFill>
            <p:spPr>
              <a:xfrm>
                <a:off x="4481133" y="3594667"/>
                <a:ext cx="228600" cy="200880"/>
              </a:xfrm>
              <a:prstGeom prst="rect">
                <a:avLst/>
              </a:prstGeom>
            </p:spPr>
          </p:pic>
        </mc:Fallback>
      </mc:AlternateContent>
      <mc:AlternateContent xmlns:mc="http://schemas.openxmlformats.org/markup-compatibility/2006" xmlns:p14="http://schemas.microsoft.com/office/powerpoint/2010/main">
        <mc:Choice Requires="p14">
          <p:contentPart p14:bwMode="auto" r:id="rId446">
            <p14:nvContentPartPr>
              <p14:cNvPr id="385" name="Freihand 384">
                <a:extLst>
                  <a:ext uri="{FF2B5EF4-FFF2-40B4-BE49-F238E27FC236}">
                    <a16:creationId xmlns:a16="http://schemas.microsoft.com/office/drawing/2014/main" id="{FB33FB0F-051E-4F61-9A46-77FD3B3F30DA}"/>
                  </a:ext>
                </a:extLst>
              </p14:cNvPr>
              <p14:cNvContentPartPr/>
              <p14:nvPr/>
            </p14:nvContentPartPr>
            <p14:xfrm>
              <a:off x="4746813" y="3537427"/>
              <a:ext cx="74160" cy="268920"/>
            </p14:xfrm>
          </p:contentPart>
        </mc:Choice>
        <mc:Fallback xmlns="">
          <p:pic>
            <p:nvPicPr>
              <p:cNvPr id="385" name="Freihand 384">
                <a:extLst>
                  <a:ext uri="{FF2B5EF4-FFF2-40B4-BE49-F238E27FC236}">
                    <a16:creationId xmlns:a16="http://schemas.microsoft.com/office/drawing/2014/main" id="{FB33FB0F-051E-4F61-9A46-77FD3B3F30DA}"/>
                  </a:ext>
                </a:extLst>
              </p:cNvPr>
              <p:cNvPicPr/>
              <p:nvPr/>
            </p:nvPicPr>
            <p:blipFill>
              <a:blip r:embed="rId447"/>
              <a:stretch>
                <a:fillRect/>
              </a:stretch>
            </p:blipFill>
            <p:spPr>
              <a:xfrm>
                <a:off x="4742493" y="3533107"/>
                <a:ext cx="82800" cy="277560"/>
              </a:xfrm>
              <a:prstGeom prst="rect">
                <a:avLst/>
              </a:prstGeom>
            </p:spPr>
          </p:pic>
        </mc:Fallback>
      </mc:AlternateContent>
      <mc:AlternateContent xmlns:mc="http://schemas.openxmlformats.org/markup-compatibility/2006" xmlns:p14="http://schemas.microsoft.com/office/powerpoint/2010/main">
        <mc:Choice Requires="p14">
          <p:contentPart p14:bwMode="auto" r:id="rId448">
            <p14:nvContentPartPr>
              <p14:cNvPr id="386" name="Freihand 385">
                <a:extLst>
                  <a:ext uri="{FF2B5EF4-FFF2-40B4-BE49-F238E27FC236}">
                    <a16:creationId xmlns:a16="http://schemas.microsoft.com/office/drawing/2014/main" id="{22C95D0C-E519-4CFD-AD4B-58EFD40FB814}"/>
                  </a:ext>
                </a:extLst>
              </p14:cNvPr>
              <p14:cNvContentPartPr/>
              <p14:nvPr/>
            </p14:nvContentPartPr>
            <p14:xfrm>
              <a:off x="4837893" y="3643267"/>
              <a:ext cx="90000" cy="66240"/>
            </p14:xfrm>
          </p:contentPart>
        </mc:Choice>
        <mc:Fallback xmlns="">
          <p:pic>
            <p:nvPicPr>
              <p:cNvPr id="386" name="Freihand 385">
                <a:extLst>
                  <a:ext uri="{FF2B5EF4-FFF2-40B4-BE49-F238E27FC236}">
                    <a16:creationId xmlns:a16="http://schemas.microsoft.com/office/drawing/2014/main" id="{22C95D0C-E519-4CFD-AD4B-58EFD40FB814}"/>
                  </a:ext>
                </a:extLst>
              </p:cNvPr>
              <p:cNvPicPr/>
              <p:nvPr/>
            </p:nvPicPr>
            <p:blipFill>
              <a:blip r:embed="rId449"/>
              <a:stretch>
                <a:fillRect/>
              </a:stretch>
            </p:blipFill>
            <p:spPr>
              <a:xfrm>
                <a:off x="4833573" y="3638947"/>
                <a:ext cx="98640" cy="74880"/>
              </a:xfrm>
              <a:prstGeom prst="rect">
                <a:avLst/>
              </a:prstGeom>
            </p:spPr>
          </p:pic>
        </mc:Fallback>
      </mc:AlternateContent>
      <mc:AlternateContent xmlns:mc="http://schemas.openxmlformats.org/markup-compatibility/2006" xmlns:p14="http://schemas.microsoft.com/office/powerpoint/2010/main">
        <mc:Choice Requires="p14">
          <p:contentPart p14:bwMode="auto" r:id="rId450">
            <p14:nvContentPartPr>
              <p14:cNvPr id="387" name="Freihand 386">
                <a:extLst>
                  <a:ext uri="{FF2B5EF4-FFF2-40B4-BE49-F238E27FC236}">
                    <a16:creationId xmlns:a16="http://schemas.microsoft.com/office/drawing/2014/main" id="{F31D07BF-98BD-4AF7-A1C3-215AFF52D894}"/>
                  </a:ext>
                </a:extLst>
              </p14:cNvPr>
              <p14:cNvContentPartPr/>
              <p14:nvPr/>
            </p14:nvContentPartPr>
            <p14:xfrm>
              <a:off x="4902333" y="3650467"/>
              <a:ext cx="46440" cy="161280"/>
            </p14:xfrm>
          </p:contentPart>
        </mc:Choice>
        <mc:Fallback xmlns="">
          <p:pic>
            <p:nvPicPr>
              <p:cNvPr id="387" name="Freihand 386">
                <a:extLst>
                  <a:ext uri="{FF2B5EF4-FFF2-40B4-BE49-F238E27FC236}">
                    <a16:creationId xmlns:a16="http://schemas.microsoft.com/office/drawing/2014/main" id="{F31D07BF-98BD-4AF7-A1C3-215AFF52D894}"/>
                  </a:ext>
                </a:extLst>
              </p:cNvPr>
              <p:cNvPicPr/>
              <p:nvPr/>
            </p:nvPicPr>
            <p:blipFill>
              <a:blip r:embed="rId451"/>
              <a:stretch>
                <a:fillRect/>
              </a:stretch>
            </p:blipFill>
            <p:spPr>
              <a:xfrm>
                <a:off x="4898013" y="3646147"/>
                <a:ext cx="55080" cy="169920"/>
              </a:xfrm>
              <a:prstGeom prst="rect">
                <a:avLst/>
              </a:prstGeom>
            </p:spPr>
          </p:pic>
        </mc:Fallback>
      </mc:AlternateContent>
      <mc:AlternateContent xmlns:mc="http://schemas.openxmlformats.org/markup-compatibility/2006" xmlns:p14="http://schemas.microsoft.com/office/powerpoint/2010/main">
        <mc:Choice Requires="p14">
          <p:contentPart p14:bwMode="auto" r:id="rId452">
            <p14:nvContentPartPr>
              <p14:cNvPr id="388" name="Freihand 387">
                <a:extLst>
                  <a:ext uri="{FF2B5EF4-FFF2-40B4-BE49-F238E27FC236}">
                    <a16:creationId xmlns:a16="http://schemas.microsoft.com/office/drawing/2014/main" id="{D9852807-5E97-4746-931D-AF408E1E28B5}"/>
                  </a:ext>
                </a:extLst>
              </p14:cNvPr>
              <p14:cNvContentPartPr/>
              <p14:nvPr/>
            </p14:nvContentPartPr>
            <p14:xfrm>
              <a:off x="4950573" y="3755947"/>
              <a:ext cx="77760" cy="99720"/>
            </p14:xfrm>
          </p:contentPart>
        </mc:Choice>
        <mc:Fallback xmlns="">
          <p:pic>
            <p:nvPicPr>
              <p:cNvPr id="388" name="Freihand 387">
                <a:extLst>
                  <a:ext uri="{FF2B5EF4-FFF2-40B4-BE49-F238E27FC236}">
                    <a16:creationId xmlns:a16="http://schemas.microsoft.com/office/drawing/2014/main" id="{D9852807-5E97-4746-931D-AF408E1E28B5}"/>
                  </a:ext>
                </a:extLst>
              </p:cNvPr>
              <p:cNvPicPr/>
              <p:nvPr/>
            </p:nvPicPr>
            <p:blipFill>
              <a:blip r:embed="rId453"/>
              <a:stretch>
                <a:fillRect/>
              </a:stretch>
            </p:blipFill>
            <p:spPr>
              <a:xfrm>
                <a:off x="4946253" y="3751627"/>
                <a:ext cx="86400" cy="108360"/>
              </a:xfrm>
              <a:prstGeom prst="rect">
                <a:avLst/>
              </a:prstGeom>
            </p:spPr>
          </p:pic>
        </mc:Fallback>
      </mc:AlternateContent>
      <mc:AlternateContent xmlns:mc="http://schemas.openxmlformats.org/markup-compatibility/2006" xmlns:p14="http://schemas.microsoft.com/office/powerpoint/2010/main">
        <mc:Choice Requires="p14">
          <p:contentPart p14:bwMode="auto" r:id="rId454">
            <p14:nvContentPartPr>
              <p14:cNvPr id="389" name="Freihand 388">
                <a:extLst>
                  <a:ext uri="{FF2B5EF4-FFF2-40B4-BE49-F238E27FC236}">
                    <a16:creationId xmlns:a16="http://schemas.microsoft.com/office/drawing/2014/main" id="{AE65F250-9F29-4841-AA0C-5AA8826DD1F2}"/>
                  </a:ext>
                </a:extLst>
              </p14:cNvPr>
              <p14:cNvContentPartPr/>
              <p14:nvPr/>
            </p14:nvContentPartPr>
            <p14:xfrm>
              <a:off x="5100693" y="3679627"/>
              <a:ext cx="132840" cy="16200"/>
            </p14:xfrm>
          </p:contentPart>
        </mc:Choice>
        <mc:Fallback xmlns="">
          <p:pic>
            <p:nvPicPr>
              <p:cNvPr id="389" name="Freihand 388">
                <a:extLst>
                  <a:ext uri="{FF2B5EF4-FFF2-40B4-BE49-F238E27FC236}">
                    <a16:creationId xmlns:a16="http://schemas.microsoft.com/office/drawing/2014/main" id="{AE65F250-9F29-4841-AA0C-5AA8826DD1F2}"/>
                  </a:ext>
                </a:extLst>
              </p:cNvPr>
              <p:cNvPicPr/>
              <p:nvPr/>
            </p:nvPicPr>
            <p:blipFill>
              <a:blip r:embed="rId455"/>
              <a:stretch>
                <a:fillRect/>
              </a:stretch>
            </p:blipFill>
            <p:spPr>
              <a:xfrm>
                <a:off x="5096373" y="3675307"/>
                <a:ext cx="141480" cy="24840"/>
              </a:xfrm>
              <a:prstGeom prst="rect">
                <a:avLst/>
              </a:prstGeom>
            </p:spPr>
          </p:pic>
        </mc:Fallback>
      </mc:AlternateContent>
      <mc:AlternateContent xmlns:mc="http://schemas.openxmlformats.org/markup-compatibility/2006" xmlns:p14="http://schemas.microsoft.com/office/powerpoint/2010/main">
        <mc:Choice Requires="p14">
          <p:contentPart p14:bwMode="auto" r:id="rId456">
            <p14:nvContentPartPr>
              <p14:cNvPr id="390" name="Freihand 389">
                <a:extLst>
                  <a:ext uri="{FF2B5EF4-FFF2-40B4-BE49-F238E27FC236}">
                    <a16:creationId xmlns:a16="http://schemas.microsoft.com/office/drawing/2014/main" id="{5F365A3C-A1A5-407B-AA35-29A0AD9101EC}"/>
                  </a:ext>
                </a:extLst>
              </p14:cNvPr>
              <p14:cNvContentPartPr/>
              <p14:nvPr/>
            </p14:nvContentPartPr>
            <p14:xfrm>
              <a:off x="5308773" y="3548227"/>
              <a:ext cx="53640" cy="199440"/>
            </p14:xfrm>
          </p:contentPart>
        </mc:Choice>
        <mc:Fallback xmlns="">
          <p:pic>
            <p:nvPicPr>
              <p:cNvPr id="390" name="Freihand 389">
                <a:extLst>
                  <a:ext uri="{FF2B5EF4-FFF2-40B4-BE49-F238E27FC236}">
                    <a16:creationId xmlns:a16="http://schemas.microsoft.com/office/drawing/2014/main" id="{5F365A3C-A1A5-407B-AA35-29A0AD9101EC}"/>
                  </a:ext>
                </a:extLst>
              </p:cNvPr>
              <p:cNvPicPr/>
              <p:nvPr/>
            </p:nvPicPr>
            <p:blipFill>
              <a:blip r:embed="rId457"/>
              <a:stretch>
                <a:fillRect/>
              </a:stretch>
            </p:blipFill>
            <p:spPr>
              <a:xfrm>
                <a:off x="5304453" y="3543907"/>
                <a:ext cx="62280" cy="208080"/>
              </a:xfrm>
              <a:prstGeom prst="rect">
                <a:avLst/>
              </a:prstGeom>
            </p:spPr>
          </p:pic>
        </mc:Fallback>
      </mc:AlternateContent>
      <mc:AlternateContent xmlns:mc="http://schemas.openxmlformats.org/markup-compatibility/2006" xmlns:p14="http://schemas.microsoft.com/office/powerpoint/2010/main">
        <mc:Choice Requires="p14">
          <p:contentPart p14:bwMode="auto" r:id="rId458">
            <p14:nvContentPartPr>
              <p14:cNvPr id="391" name="Freihand 390">
                <a:extLst>
                  <a:ext uri="{FF2B5EF4-FFF2-40B4-BE49-F238E27FC236}">
                    <a16:creationId xmlns:a16="http://schemas.microsoft.com/office/drawing/2014/main" id="{3C399F58-41DD-4081-9D32-F9E080FFE28C}"/>
                  </a:ext>
                </a:extLst>
              </p14:cNvPr>
              <p14:cNvContentPartPr/>
              <p14:nvPr/>
            </p14:nvContentPartPr>
            <p14:xfrm>
              <a:off x="5421813" y="3608707"/>
              <a:ext cx="128160" cy="82800"/>
            </p14:xfrm>
          </p:contentPart>
        </mc:Choice>
        <mc:Fallback xmlns="">
          <p:pic>
            <p:nvPicPr>
              <p:cNvPr id="391" name="Freihand 390">
                <a:extLst>
                  <a:ext uri="{FF2B5EF4-FFF2-40B4-BE49-F238E27FC236}">
                    <a16:creationId xmlns:a16="http://schemas.microsoft.com/office/drawing/2014/main" id="{3C399F58-41DD-4081-9D32-F9E080FFE28C}"/>
                  </a:ext>
                </a:extLst>
              </p:cNvPr>
              <p:cNvPicPr/>
              <p:nvPr/>
            </p:nvPicPr>
            <p:blipFill>
              <a:blip r:embed="rId459"/>
              <a:stretch>
                <a:fillRect/>
              </a:stretch>
            </p:blipFill>
            <p:spPr>
              <a:xfrm>
                <a:off x="5417493" y="3604387"/>
                <a:ext cx="136800" cy="91440"/>
              </a:xfrm>
              <a:prstGeom prst="rect">
                <a:avLst/>
              </a:prstGeom>
            </p:spPr>
          </p:pic>
        </mc:Fallback>
      </mc:AlternateContent>
      <mc:AlternateContent xmlns:mc="http://schemas.openxmlformats.org/markup-compatibility/2006" xmlns:p14="http://schemas.microsoft.com/office/powerpoint/2010/main">
        <mc:Choice Requires="p14">
          <p:contentPart p14:bwMode="auto" r:id="rId460">
            <p14:nvContentPartPr>
              <p14:cNvPr id="392" name="Freihand 391">
                <a:extLst>
                  <a:ext uri="{FF2B5EF4-FFF2-40B4-BE49-F238E27FC236}">
                    <a16:creationId xmlns:a16="http://schemas.microsoft.com/office/drawing/2014/main" id="{9BD79ED2-8A43-49D2-8D9D-373B26AFA6A6}"/>
                  </a:ext>
                </a:extLst>
              </p14:cNvPr>
              <p14:cNvContentPartPr/>
              <p14:nvPr/>
            </p14:nvContentPartPr>
            <p14:xfrm>
              <a:off x="5619453" y="3595027"/>
              <a:ext cx="20880" cy="111960"/>
            </p14:xfrm>
          </p:contentPart>
        </mc:Choice>
        <mc:Fallback xmlns="">
          <p:pic>
            <p:nvPicPr>
              <p:cNvPr id="392" name="Freihand 391">
                <a:extLst>
                  <a:ext uri="{FF2B5EF4-FFF2-40B4-BE49-F238E27FC236}">
                    <a16:creationId xmlns:a16="http://schemas.microsoft.com/office/drawing/2014/main" id="{9BD79ED2-8A43-49D2-8D9D-373B26AFA6A6}"/>
                  </a:ext>
                </a:extLst>
              </p:cNvPr>
              <p:cNvPicPr/>
              <p:nvPr/>
            </p:nvPicPr>
            <p:blipFill>
              <a:blip r:embed="rId461"/>
              <a:stretch>
                <a:fillRect/>
              </a:stretch>
            </p:blipFill>
            <p:spPr>
              <a:xfrm>
                <a:off x="5615133" y="3590707"/>
                <a:ext cx="29520" cy="120600"/>
              </a:xfrm>
              <a:prstGeom prst="rect">
                <a:avLst/>
              </a:prstGeom>
            </p:spPr>
          </p:pic>
        </mc:Fallback>
      </mc:AlternateContent>
      <mc:AlternateContent xmlns:mc="http://schemas.openxmlformats.org/markup-compatibility/2006" xmlns:p14="http://schemas.microsoft.com/office/powerpoint/2010/main">
        <mc:Choice Requires="p14">
          <p:contentPart p14:bwMode="auto" r:id="rId462">
            <p14:nvContentPartPr>
              <p14:cNvPr id="393" name="Freihand 392">
                <a:extLst>
                  <a:ext uri="{FF2B5EF4-FFF2-40B4-BE49-F238E27FC236}">
                    <a16:creationId xmlns:a16="http://schemas.microsoft.com/office/drawing/2014/main" id="{964D905D-B841-4F38-8E64-FD9A4226D6BF}"/>
                  </a:ext>
                </a:extLst>
              </p14:cNvPr>
              <p14:cNvContentPartPr/>
              <p14:nvPr/>
            </p14:nvContentPartPr>
            <p14:xfrm>
              <a:off x="5562573" y="3635707"/>
              <a:ext cx="133920" cy="9000"/>
            </p14:xfrm>
          </p:contentPart>
        </mc:Choice>
        <mc:Fallback xmlns="">
          <p:pic>
            <p:nvPicPr>
              <p:cNvPr id="393" name="Freihand 392">
                <a:extLst>
                  <a:ext uri="{FF2B5EF4-FFF2-40B4-BE49-F238E27FC236}">
                    <a16:creationId xmlns:a16="http://schemas.microsoft.com/office/drawing/2014/main" id="{964D905D-B841-4F38-8E64-FD9A4226D6BF}"/>
                  </a:ext>
                </a:extLst>
              </p:cNvPr>
              <p:cNvPicPr/>
              <p:nvPr/>
            </p:nvPicPr>
            <p:blipFill>
              <a:blip r:embed="rId463"/>
              <a:stretch>
                <a:fillRect/>
              </a:stretch>
            </p:blipFill>
            <p:spPr>
              <a:xfrm>
                <a:off x="5558253" y="3631387"/>
                <a:ext cx="142560" cy="17640"/>
              </a:xfrm>
              <a:prstGeom prst="rect">
                <a:avLst/>
              </a:prstGeom>
            </p:spPr>
          </p:pic>
        </mc:Fallback>
      </mc:AlternateContent>
      <mc:AlternateContent xmlns:mc="http://schemas.openxmlformats.org/markup-compatibility/2006" xmlns:p14="http://schemas.microsoft.com/office/powerpoint/2010/main">
        <mc:Choice Requires="p14">
          <p:contentPart p14:bwMode="auto" r:id="rId464">
            <p14:nvContentPartPr>
              <p14:cNvPr id="394" name="Freihand 393">
                <a:extLst>
                  <a:ext uri="{FF2B5EF4-FFF2-40B4-BE49-F238E27FC236}">
                    <a16:creationId xmlns:a16="http://schemas.microsoft.com/office/drawing/2014/main" id="{441A407D-8D70-40F5-AC95-9E0779818449}"/>
                  </a:ext>
                </a:extLst>
              </p14:cNvPr>
              <p14:cNvContentPartPr/>
              <p14:nvPr/>
            </p14:nvContentPartPr>
            <p14:xfrm>
              <a:off x="5715573" y="3523027"/>
              <a:ext cx="82800" cy="142560"/>
            </p14:xfrm>
          </p:contentPart>
        </mc:Choice>
        <mc:Fallback xmlns="">
          <p:pic>
            <p:nvPicPr>
              <p:cNvPr id="394" name="Freihand 393">
                <a:extLst>
                  <a:ext uri="{FF2B5EF4-FFF2-40B4-BE49-F238E27FC236}">
                    <a16:creationId xmlns:a16="http://schemas.microsoft.com/office/drawing/2014/main" id="{441A407D-8D70-40F5-AC95-9E0779818449}"/>
                  </a:ext>
                </a:extLst>
              </p:cNvPr>
              <p:cNvPicPr/>
              <p:nvPr/>
            </p:nvPicPr>
            <p:blipFill>
              <a:blip r:embed="rId465"/>
              <a:stretch>
                <a:fillRect/>
              </a:stretch>
            </p:blipFill>
            <p:spPr>
              <a:xfrm>
                <a:off x="5711253" y="3518707"/>
                <a:ext cx="91440" cy="151200"/>
              </a:xfrm>
              <a:prstGeom prst="rect">
                <a:avLst/>
              </a:prstGeom>
            </p:spPr>
          </p:pic>
        </mc:Fallback>
      </mc:AlternateContent>
      <mc:AlternateContent xmlns:mc="http://schemas.openxmlformats.org/markup-compatibility/2006" xmlns:p14="http://schemas.microsoft.com/office/powerpoint/2010/main">
        <mc:Choice Requires="p14">
          <p:contentPart p14:bwMode="auto" r:id="rId466">
            <p14:nvContentPartPr>
              <p14:cNvPr id="395" name="Freihand 394">
                <a:extLst>
                  <a:ext uri="{FF2B5EF4-FFF2-40B4-BE49-F238E27FC236}">
                    <a16:creationId xmlns:a16="http://schemas.microsoft.com/office/drawing/2014/main" id="{6485FF52-123F-4FC4-985C-5DBA27E89F26}"/>
                  </a:ext>
                </a:extLst>
              </p14:cNvPr>
              <p14:cNvContentPartPr/>
              <p14:nvPr/>
            </p14:nvContentPartPr>
            <p14:xfrm>
              <a:off x="5851653" y="3567667"/>
              <a:ext cx="77400" cy="112320"/>
            </p14:xfrm>
          </p:contentPart>
        </mc:Choice>
        <mc:Fallback xmlns="">
          <p:pic>
            <p:nvPicPr>
              <p:cNvPr id="395" name="Freihand 394">
                <a:extLst>
                  <a:ext uri="{FF2B5EF4-FFF2-40B4-BE49-F238E27FC236}">
                    <a16:creationId xmlns:a16="http://schemas.microsoft.com/office/drawing/2014/main" id="{6485FF52-123F-4FC4-985C-5DBA27E89F26}"/>
                  </a:ext>
                </a:extLst>
              </p:cNvPr>
              <p:cNvPicPr/>
              <p:nvPr/>
            </p:nvPicPr>
            <p:blipFill>
              <a:blip r:embed="rId467"/>
              <a:stretch>
                <a:fillRect/>
              </a:stretch>
            </p:blipFill>
            <p:spPr>
              <a:xfrm>
                <a:off x="5847333" y="3563347"/>
                <a:ext cx="86040" cy="120960"/>
              </a:xfrm>
              <a:prstGeom prst="rect">
                <a:avLst/>
              </a:prstGeom>
            </p:spPr>
          </p:pic>
        </mc:Fallback>
      </mc:AlternateContent>
      <mc:AlternateContent xmlns:mc="http://schemas.openxmlformats.org/markup-compatibility/2006" xmlns:p14="http://schemas.microsoft.com/office/powerpoint/2010/main">
        <mc:Choice Requires="p14">
          <p:contentPart p14:bwMode="auto" r:id="rId468">
            <p14:nvContentPartPr>
              <p14:cNvPr id="396" name="Freihand 395">
                <a:extLst>
                  <a:ext uri="{FF2B5EF4-FFF2-40B4-BE49-F238E27FC236}">
                    <a16:creationId xmlns:a16="http://schemas.microsoft.com/office/drawing/2014/main" id="{939653AB-DF02-4A44-9DDA-8D0060177E98}"/>
                  </a:ext>
                </a:extLst>
              </p14:cNvPr>
              <p14:cNvContentPartPr/>
              <p14:nvPr/>
            </p14:nvContentPartPr>
            <p14:xfrm>
              <a:off x="5839413" y="3603667"/>
              <a:ext cx="102960" cy="61200"/>
            </p14:xfrm>
          </p:contentPart>
        </mc:Choice>
        <mc:Fallback xmlns="">
          <p:pic>
            <p:nvPicPr>
              <p:cNvPr id="396" name="Freihand 395">
                <a:extLst>
                  <a:ext uri="{FF2B5EF4-FFF2-40B4-BE49-F238E27FC236}">
                    <a16:creationId xmlns:a16="http://schemas.microsoft.com/office/drawing/2014/main" id="{939653AB-DF02-4A44-9DDA-8D0060177E98}"/>
                  </a:ext>
                </a:extLst>
              </p:cNvPr>
              <p:cNvPicPr/>
              <p:nvPr/>
            </p:nvPicPr>
            <p:blipFill>
              <a:blip r:embed="rId469"/>
              <a:stretch>
                <a:fillRect/>
              </a:stretch>
            </p:blipFill>
            <p:spPr>
              <a:xfrm>
                <a:off x="5835093" y="3599347"/>
                <a:ext cx="111600" cy="69840"/>
              </a:xfrm>
              <a:prstGeom prst="rect">
                <a:avLst/>
              </a:prstGeom>
            </p:spPr>
          </p:pic>
        </mc:Fallback>
      </mc:AlternateContent>
      <mc:AlternateContent xmlns:mc="http://schemas.openxmlformats.org/markup-compatibility/2006" xmlns:p14="http://schemas.microsoft.com/office/powerpoint/2010/main">
        <mc:Choice Requires="p14">
          <p:contentPart p14:bwMode="auto" r:id="rId470">
            <p14:nvContentPartPr>
              <p14:cNvPr id="397" name="Freihand 396">
                <a:extLst>
                  <a:ext uri="{FF2B5EF4-FFF2-40B4-BE49-F238E27FC236}">
                    <a16:creationId xmlns:a16="http://schemas.microsoft.com/office/drawing/2014/main" id="{65146DFC-548D-4553-8A10-B4D8C5B57507}"/>
                  </a:ext>
                </a:extLst>
              </p14:cNvPr>
              <p14:cNvContentPartPr/>
              <p14:nvPr/>
            </p14:nvContentPartPr>
            <p14:xfrm>
              <a:off x="5958933" y="3642907"/>
              <a:ext cx="99000" cy="75960"/>
            </p14:xfrm>
          </p:contentPart>
        </mc:Choice>
        <mc:Fallback xmlns="">
          <p:pic>
            <p:nvPicPr>
              <p:cNvPr id="397" name="Freihand 396">
                <a:extLst>
                  <a:ext uri="{FF2B5EF4-FFF2-40B4-BE49-F238E27FC236}">
                    <a16:creationId xmlns:a16="http://schemas.microsoft.com/office/drawing/2014/main" id="{65146DFC-548D-4553-8A10-B4D8C5B57507}"/>
                  </a:ext>
                </a:extLst>
              </p:cNvPr>
              <p:cNvPicPr/>
              <p:nvPr/>
            </p:nvPicPr>
            <p:blipFill>
              <a:blip r:embed="rId471"/>
              <a:stretch>
                <a:fillRect/>
              </a:stretch>
            </p:blipFill>
            <p:spPr>
              <a:xfrm>
                <a:off x="5954613" y="3638587"/>
                <a:ext cx="107640" cy="84600"/>
              </a:xfrm>
              <a:prstGeom prst="rect">
                <a:avLst/>
              </a:prstGeom>
            </p:spPr>
          </p:pic>
        </mc:Fallback>
      </mc:AlternateContent>
      <mc:AlternateContent xmlns:mc="http://schemas.openxmlformats.org/markup-compatibility/2006" xmlns:p14="http://schemas.microsoft.com/office/powerpoint/2010/main">
        <mc:Choice Requires="p14">
          <p:contentPart p14:bwMode="auto" r:id="rId472">
            <p14:nvContentPartPr>
              <p14:cNvPr id="398" name="Freihand 397">
                <a:extLst>
                  <a:ext uri="{FF2B5EF4-FFF2-40B4-BE49-F238E27FC236}">
                    <a16:creationId xmlns:a16="http://schemas.microsoft.com/office/drawing/2014/main" id="{78008466-4976-4861-A1D1-80B2BAFE8D78}"/>
                  </a:ext>
                </a:extLst>
              </p14:cNvPr>
              <p14:cNvContentPartPr/>
              <p14:nvPr/>
            </p14:nvContentPartPr>
            <p14:xfrm>
              <a:off x="6026613" y="3501067"/>
              <a:ext cx="90720" cy="252000"/>
            </p14:xfrm>
          </p:contentPart>
        </mc:Choice>
        <mc:Fallback xmlns="">
          <p:pic>
            <p:nvPicPr>
              <p:cNvPr id="398" name="Freihand 397">
                <a:extLst>
                  <a:ext uri="{FF2B5EF4-FFF2-40B4-BE49-F238E27FC236}">
                    <a16:creationId xmlns:a16="http://schemas.microsoft.com/office/drawing/2014/main" id="{78008466-4976-4861-A1D1-80B2BAFE8D78}"/>
                  </a:ext>
                </a:extLst>
              </p:cNvPr>
              <p:cNvPicPr/>
              <p:nvPr/>
            </p:nvPicPr>
            <p:blipFill>
              <a:blip r:embed="rId473"/>
              <a:stretch>
                <a:fillRect/>
              </a:stretch>
            </p:blipFill>
            <p:spPr>
              <a:xfrm>
                <a:off x="6022293" y="3496747"/>
                <a:ext cx="99360" cy="260640"/>
              </a:xfrm>
              <a:prstGeom prst="rect">
                <a:avLst/>
              </a:prstGeom>
            </p:spPr>
          </p:pic>
        </mc:Fallback>
      </mc:AlternateContent>
      <mc:AlternateContent xmlns:mc="http://schemas.openxmlformats.org/markup-compatibility/2006" xmlns:p14="http://schemas.microsoft.com/office/powerpoint/2010/main">
        <mc:Choice Requires="p14">
          <p:contentPart p14:bwMode="auto" r:id="rId474">
            <p14:nvContentPartPr>
              <p14:cNvPr id="399" name="Freihand 398">
                <a:extLst>
                  <a:ext uri="{FF2B5EF4-FFF2-40B4-BE49-F238E27FC236}">
                    <a16:creationId xmlns:a16="http://schemas.microsoft.com/office/drawing/2014/main" id="{E31A0F54-8F05-444B-9B5A-032BE7C662F5}"/>
                  </a:ext>
                </a:extLst>
              </p14:cNvPr>
              <p14:cNvContentPartPr/>
              <p14:nvPr/>
            </p14:nvContentPartPr>
            <p14:xfrm>
              <a:off x="6072333" y="3416827"/>
              <a:ext cx="115200" cy="380520"/>
            </p14:xfrm>
          </p:contentPart>
        </mc:Choice>
        <mc:Fallback xmlns="">
          <p:pic>
            <p:nvPicPr>
              <p:cNvPr id="399" name="Freihand 398">
                <a:extLst>
                  <a:ext uri="{FF2B5EF4-FFF2-40B4-BE49-F238E27FC236}">
                    <a16:creationId xmlns:a16="http://schemas.microsoft.com/office/drawing/2014/main" id="{E31A0F54-8F05-444B-9B5A-032BE7C662F5}"/>
                  </a:ext>
                </a:extLst>
              </p:cNvPr>
              <p:cNvPicPr/>
              <p:nvPr/>
            </p:nvPicPr>
            <p:blipFill>
              <a:blip r:embed="rId475"/>
              <a:stretch>
                <a:fillRect/>
              </a:stretch>
            </p:blipFill>
            <p:spPr>
              <a:xfrm>
                <a:off x="6068013" y="3412507"/>
                <a:ext cx="123840" cy="389160"/>
              </a:xfrm>
              <a:prstGeom prst="rect">
                <a:avLst/>
              </a:prstGeom>
            </p:spPr>
          </p:pic>
        </mc:Fallback>
      </mc:AlternateContent>
      <mc:AlternateContent xmlns:mc="http://schemas.openxmlformats.org/markup-compatibility/2006" xmlns:p14="http://schemas.microsoft.com/office/powerpoint/2010/main">
        <mc:Choice Requires="p14">
          <p:contentPart p14:bwMode="auto" r:id="rId476">
            <p14:nvContentPartPr>
              <p14:cNvPr id="400" name="Freihand 399">
                <a:extLst>
                  <a:ext uri="{FF2B5EF4-FFF2-40B4-BE49-F238E27FC236}">
                    <a16:creationId xmlns:a16="http://schemas.microsoft.com/office/drawing/2014/main" id="{3E37BB1B-01EE-4D34-93DE-1E38ED76EB55}"/>
                  </a:ext>
                </a:extLst>
              </p14:cNvPr>
              <p14:cNvContentPartPr/>
              <p14:nvPr/>
            </p14:nvContentPartPr>
            <p14:xfrm>
              <a:off x="6221373" y="3519067"/>
              <a:ext cx="112320" cy="181440"/>
            </p14:xfrm>
          </p:contentPart>
        </mc:Choice>
        <mc:Fallback xmlns="">
          <p:pic>
            <p:nvPicPr>
              <p:cNvPr id="400" name="Freihand 399">
                <a:extLst>
                  <a:ext uri="{FF2B5EF4-FFF2-40B4-BE49-F238E27FC236}">
                    <a16:creationId xmlns:a16="http://schemas.microsoft.com/office/drawing/2014/main" id="{3E37BB1B-01EE-4D34-93DE-1E38ED76EB55}"/>
                  </a:ext>
                </a:extLst>
              </p:cNvPr>
              <p:cNvPicPr/>
              <p:nvPr/>
            </p:nvPicPr>
            <p:blipFill>
              <a:blip r:embed="rId477"/>
              <a:stretch>
                <a:fillRect/>
              </a:stretch>
            </p:blipFill>
            <p:spPr>
              <a:xfrm>
                <a:off x="6217053" y="3514747"/>
                <a:ext cx="120960" cy="190080"/>
              </a:xfrm>
              <a:prstGeom prst="rect">
                <a:avLst/>
              </a:prstGeom>
            </p:spPr>
          </p:pic>
        </mc:Fallback>
      </mc:AlternateContent>
      <mc:AlternateContent xmlns:mc="http://schemas.openxmlformats.org/markup-compatibility/2006" xmlns:p14="http://schemas.microsoft.com/office/powerpoint/2010/main">
        <mc:Choice Requires="p14">
          <p:contentPart p14:bwMode="auto" r:id="rId478">
            <p14:nvContentPartPr>
              <p14:cNvPr id="401" name="Freihand 400">
                <a:extLst>
                  <a:ext uri="{FF2B5EF4-FFF2-40B4-BE49-F238E27FC236}">
                    <a16:creationId xmlns:a16="http://schemas.microsoft.com/office/drawing/2014/main" id="{F5D55995-9DAF-4937-81BF-F5F901556427}"/>
                  </a:ext>
                </a:extLst>
              </p14:cNvPr>
              <p14:cNvContentPartPr/>
              <p14:nvPr/>
            </p14:nvContentPartPr>
            <p14:xfrm>
              <a:off x="6208413" y="3565867"/>
              <a:ext cx="123120" cy="63000"/>
            </p14:xfrm>
          </p:contentPart>
        </mc:Choice>
        <mc:Fallback xmlns="">
          <p:pic>
            <p:nvPicPr>
              <p:cNvPr id="401" name="Freihand 400">
                <a:extLst>
                  <a:ext uri="{FF2B5EF4-FFF2-40B4-BE49-F238E27FC236}">
                    <a16:creationId xmlns:a16="http://schemas.microsoft.com/office/drawing/2014/main" id="{F5D55995-9DAF-4937-81BF-F5F901556427}"/>
                  </a:ext>
                </a:extLst>
              </p:cNvPr>
              <p:cNvPicPr/>
              <p:nvPr/>
            </p:nvPicPr>
            <p:blipFill>
              <a:blip r:embed="rId479"/>
              <a:stretch>
                <a:fillRect/>
              </a:stretch>
            </p:blipFill>
            <p:spPr>
              <a:xfrm>
                <a:off x="6204093" y="3561547"/>
                <a:ext cx="131760" cy="71640"/>
              </a:xfrm>
              <a:prstGeom prst="rect">
                <a:avLst/>
              </a:prstGeom>
            </p:spPr>
          </p:pic>
        </mc:Fallback>
      </mc:AlternateContent>
      <mc:AlternateContent xmlns:mc="http://schemas.openxmlformats.org/markup-compatibility/2006" xmlns:p14="http://schemas.microsoft.com/office/powerpoint/2010/main">
        <mc:Choice Requires="p14">
          <p:contentPart p14:bwMode="auto" r:id="rId480">
            <p14:nvContentPartPr>
              <p14:cNvPr id="402" name="Freihand 401">
                <a:extLst>
                  <a:ext uri="{FF2B5EF4-FFF2-40B4-BE49-F238E27FC236}">
                    <a16:creationId xmlns:a16="http://schemas.microsoft.com/office/drawing/2014/main" id="{221AA233-8255-4C3C-B30A-24C192CC51E5}"/>
                  </a:ext>
                </a:extLst>
              </p14:cNvPr>
              <p14:cNvContentPartPr/>
              <p14:nvPr/>
            </p14:nvContentPartPr>
            <p14:xfrm>
              <a:off x="6349893" y="3611227"/>
              <a:ext cx="105120" cy="134280"/>
            </p14:xfrm>
          </p:contentPart>
        </mc:Choice>
        <mc:Fallback xmlns="">
          <p:pic>
            <p:nvPicPr>
              <p:cNvPr id="402" name="Freihand 401">
                <a:extLst>
                  <a:ext uri="{FF2B5EF4-FFF2-40B4-BE49-F238E27FC236}">
                    <a16:creationId xmlns:a16="http://schemas.microsoft.com/office/drawing/2014/main" id="{221AA233-8255-4C3C-B30A-24C192CC51E5}"/>
                  </a:ext>
                </a:extLst>
              </p:cNvPr>
              <p:cNvPicPr/>
              <p:nvPr/>
            </p:nvPicPr>
            <p:blipFill>
              <a:blip r:embed="rId481"/>
              <a:stretch>
                <a:fillRect/>
              </a:stretch>
            </p:blipFill>
            <p:spPr>
              <a:xfrm>
                <a:off x="6345573" y="3606907"/>
                <a:ext cx="113760" cy="142920"/>
              </a:xfrm>
              <a:prstGeom prst="rect">
                <a:avLst/>
              </a:prstGeom>
            </p:spPr>
          </p:pic>
        </mc:Fallback>
      </mc:AlternateContent>
      <mc:AlternateContent xmlns:mc="http://schemas.openxmlformats.org/markup-compatibility/2006" xmlns:p14="http://schemas.microsoft.com/office/powerpoint/2010/main">
        <mc:Choice Requires="p14">
          <p:contentPart p14:bwMode="auto" r:id="rId482">
            <p14:nvContentPartPr>
              <p14:cNvPr id="403" name="Freihand 402">
                <a:extLst>
                  <a:ext uri="{FF2B5EF4-FFF2-40B4-BE49-F238E27FC236}">
                    <a16:creationId xmlns:a16="http://schemas.microsoft.com/office/drawing/2014/main" id="{1D26B3AD-40A1-446C-9CA6-490C2097D082}"/>
                  </a:ext>
                </a:extLst>
              </p14:cNvPr>
              <p14:cNvContentPartPr/>
              <p14:nvPr/>
            </p14:nvContentPartPr>
            <p14:xfrm>
              <a:off x="1643613" y="4258867"/>
              <a:ext cx="263160" cy="16560"/>
            </p14:xfrm>
          </p:contentPart>
        </mc:Choice>
        <mc:Fallback xmlns="">
          <p:pic>
            <p:nvPicPr>
              <p:cNvPr id="403" name="Freihand 402">
                <a:extLst>
                  <a:ext uri="{FF2B5EF4-FFF2-40B4-BE49-F238E27FC236}">
                    <a16:creationId xmlns:a16="http://schemas.microsoft.com/office/drawing/2014/main" id="{1D26B3AD-40A1-446C-9CA6-490C2097D082}"/>
                  </a:ext>
                </a:extLst>
              </p:cNvPr>
              <p:cNvPicPr/>
              <p:nvPr/>
            </p:nvPicPr>
            <p:blipFill>
              <a:blip r:embed="rId483"/>
              <a:stretch>
                <a:fillRect/>
              </a:stretch>
            </p:blipFill>
            <p:spPr>
              <a:xfrm>
                <a:off x="1639293" y="4254547"/>
                <a:ext cx="271800" cy="25200"/>
              </a:xfrm>
              <a:prstGeom prst="rect">
                <a:avLst/>
              </a:prstGeom>
            </p:spPr>
          </p:pic>
        </mc:Fallback>
      </mc:AlternateContent>
      <mc:AlternateContent xmlns:mc="http://schemas.openxmlformats.org/markup-compatibility/2006" xmlns:p14="http://schemas.microsoft.com/office/powerpoint/2010/main">
        <mc:Choice Requires="p14">
          <p:contentPart p14:bwMode="auto" r:id="rId484">
            <p14:nvContentPartPr>
              <p14:cNvPr id="404" name="Freihand 403">
                <a:extLst>
                  <a:ext uri="{FF2B5EF4-FFF2-40B4-BE49-F238E27FC236}">
                    <a16:creationId xmlns:a16="http://schemas.microsoft.com/office/drawing/2014/main" id="{9D43E835-B926-4997-BE22-1216CBDB2BD5}"/>
                  </a:ext>
                </a:extLst>
              </p14:cNvPr>
              <p14:cNvContentPartPr/>
              <p14:nvPr/>
            </p14:nvContentPartPr>
            <p14:xfrm>
              <a:off x="1695813" y="4330147"/>
              <a:ext cx="226440" cy="16560"/>
            </p14:xfrm>
          </p:contentPart>
        </mc:Choice>
        <mc:Fallback xmlns="">
          <p:pic>
            <p:nvPicPr>
              <p:cNvPr id="404" name="Freihand 403">
                <a:extLst>
                  <a:ext uri="{FF2B5EF4-FFF2-40B4-BE49-F238E27FC236}">
                    <a16:creationId xmlns:a16="http://schemas.microsoft.com/office/drawing/2014/main" id="{9D43E835-B926-4997-BE22-1216CBDB2BD5}"/>
                  </a:ext>
                </a:extLst>
              </p:cNvPr>
              <p:cNvPicPr/>
              <p:nvPr/>
            </p:nvPicPr>
            <p:blipFill>
              <a:blip r:embed="rId485"/>
              <a:stretch>
                <a:fillRect/>
              </a:stretch>
            </p:blipFill>
            <p:spPr>
              <a:xfrm>
                <a:off x="1691493" y="4325827"/>
                <a:ext cx="235080" cy="25200"/>
              </a:xfrm>
              <a:prstGeom prst="rect">
                <a:avLst/>
              </a:prstGeom>
            </p:spPr>
          </p:pic>
        </mc:Fallback>
      </mc:AlternateContent>
      <mc:AlternateContent xmlns:mc="http://schemas.openxmlformats.org/markup-compatibility/2006" xmlns:p14="http://schemas.microsoft.com/office/powerpoint/2010/main">
        <mc:Choice Requires="p14">
          <p:contentPart p14:bwMode="auto" r:id="rId486">
            <p14:nvContentPartPr>
              <p14:cNvPr id="407" name="Freihand 406">
                <a:extLst>
                  <a:ext uri="{FF2B5EF4-FFF2-40B4-BE49-F238E27FC236}">
                    <a16:creationId xmlns:a16="http://schemas.microsoft.com/office/drawing/2014/main" id="{ABF3A473-25CD-4EF9-9747-68E6AAEBFBFB}"/>
                  </a:ext>
                </a:extLst>
              </p14:cNvPr>
              <p14:cNvContentPartPr/>
              <p14:nvPr/>
            </p14:nvContentPartPr>
            <p14:xfrm>
              <a:off x="2007573" y="4255267"/>
              <a:ext cx="147240" cy="12600"/>
            </p14:xfrm>
          </p:contentPart>
        </mc:Choice>
        <mc:Fallback xmlns="">
          <p:pic>
            <p:nvPicPr>
              <p:cNvPr id="407" name="Freihand 406">
                <a:extLst>
                  <a:ext uri="{FF2B5EF4-FFF2-40B4-BE49-F238E27FC236}">
                    <a16:creationId xmlns:a16="http://schemas.microsoft.com/office/drawing/2014/main" id="{ABF3A473-25CD-4EF9-9747-68E6AAEBFBFB}"/>
                  </a:ext>
                </a:extLst>
              </p:cNvPr>
              <p:cNvPicPr/>
              <p:nvPr/>
            </p:nvPicPr>
            <p:blipFill>
              <a:blip r:embed="rId487"/>
              <a:stretch>
                <a:fillRect/>
              </a:stretch>
            </p:blipFill>
            <p:spPr>
              <a:xfrm>
                <a:off x="2003253" y="4250947"/>
                <a:ext cx="155880" cy="21240"/>
              </a:xfrm>
              <a:prstGeom prst="rect">
                <a:avLst/>
              </a:prstGeom>
            </p:spPr>
          </p:pic>
        </mc:Fallback>
      </mc:AlternateContent>
      <mc:AlternateContent xmlns:mc="http://schemas.openxmlformats.org/markup-compatibility/2006" xmlns:p14="http://schemas.microsoft.com/office/powerpoint/2010/main">
        <mc:Choice Requires="p14">
          <p:contentPart p14:bwMode="auto" r:id="rId488">
            <p14:nvContentPartPr>
              <p14:cNvPr id="408" name="Freihand 407">
                <a:extLst>
                  <a:ext uri="{FF2B5EF4-FFF2-40B4-BE49-F238E27FC236}">
                    <a16:creationId xmlns:a16="http://schemas.microsoft.com/office/drawing/2014/main" id="{D8493C9D-1852-4E75-A6E9-32BB96DA1486}"/>
                  </a:ext>
                </a:extLst>
              </p14:cNvPr>
              <p14:cNvContentPartPr/>
              <p14:nvPr/>
            </p14:nvContentPartPr>
            <p14:xfrm>
              <a:off x="2207733" y="4187227"/>
              <a:ext cx="148680" cy="143280"/>
            </p14:xfrm>
          </p:contentPart>
        </mc:Choice>
        <mc:Fallback xmlns="">
          <p:pic>
            <p:nvPicPr>
              <p:cNvPr id="408" name="Freihand 407">
                <a:extLst>
                  <a:ext uri="{FF2B5EF4-FFF2-40B4-BE49-F238E27FC236}">
                    <a16:creationId xmlns:a16="http://schemas.microsoft.com/office/drawing/2014/main" id="{D8493C9D-1852-4E75-A6E9-32BB96DA1486}"/>
                  </a:ext>
                </a:extLst>
              </p:cNvPr>
              <p:cNvPicPr/>
              <p:nvPr/>
            </p:nvPicPr>
            <p:blipFill>
              <a:blip r:embed="rId489"/>
              <a:stretch>
                <a:fillRect/>
              </a:stretch>
            </p:blipFill>
            <p:spPr>
              <a:xfrm>
                <a:off x="2203413" y="4182907"/>
                <a:ext cx="157320" cy="151920"/>
              </a:xfrm>
              <a:prstGeom prst="rect">
                <a:avLst/>
              </a:prstGeom>
            </p:spPr>
          </p:pic>
        </mc:Fallback>
      </mc:AlternateContent>
      <mc:AlternateContent xmlns:mc="http://schemas.openxmlformats.org/markup-compatibility/2006" xmlns:p14="http://schemas.microsoft.com/office/powerpoint/2010/main">
        <mc:Choice Requires="p14">
          <p:contentPart p14:bwMode="auto" r:id="rId490">
            <p14:nvContentPartPr>
              <p14:cNvPr id="240" name="Freihand 239">
                <a:extLst>
                  <a:ext uri="{FF2B5EF4-FFF2-40B4-BE49-F238E27FC236}">
                    <a16:creationId xmlns:a16="http://schemas.microsoft.com/office/drawing/2014/main" id="{E1F545D5-4A6E-4786-91FC-C4B9E638A479}"/>
                  </a:ext>
                </a:extLst>
              </p14:cNvPr>
              <p14:cNvContentPartPr/>
              <p14:nvPr/>
            </p14:nvContentPartPr>
            <p14:xfrm>
              <a:off x="2130333" y="2431867"/>
              <a:ext cx="66600" cy="274680"/>
            </p14:xfrm>
          </p:contentPart>
        </mc:Choice>
        <mc:Fallback xmlns="">
          <p:pic>
            <p:nvPicPr>
              <p:cNvPr id="240" name="Freihand 239">
                <a:extLst>
                  <a:ext uri="{FF2B5EF4-FFF2-40B4-BE49-F238E27FC236}">
                    <a16:creationId xmlns:a16="http://schemas.microsoft.com/office/drawing/2014/main" id="{E1F545D5-4A6E-4786-91FC-C4B9E638A479}"/>
                  </a:ext>
                </a:extLst>
              </p:cNvPr>
              <p:cNvPicPr/>
              <p:nvPr/>
            </p:nvPicPr>
            <p:blipFill>
              <a:blip r:embed="rId491"/>
              <a:stretch>
                <a:fillRect/>
              </a:stretch>
            </p:blipFill>
            <p:spPr>
              <a:xfrm>
                <a:off x="2126013" y="2427547"/>
                <a:ext cx="75240" cy="283320"/>
              </a:xfrm>
              <a:prstGeom prst="rect">
                <a:avLst/>
              </a:prstGeom>
            </p:spPr>
          </p:pic>
        </mc:Fallback>
      </mc:AlternateContent>
      <mc:AlternateContent xmlns:mc="http://schemas.openxmlformats.org/markup-compatibility/2006" xmlns:p14="http://schemas.microsoft.com/office/powerpoint/2010/main">
        <mc:Choice Requires="p14">
          <p:contentPart p14:bwMode="auto" r:id="rId492">
            <p14:nvContentPartPr>
              <p14:cNvPr id="241" name="Freihand 240">
                <a:extLst>
                  <a:ext uri="{FF2B5EF4-FFF2-40B4-BE49-F238E27FC236}">
                    <a16:creationId xmlns:a16="http://schemas.microsoft.com/office/drawing/2014/main" id="{16DA6A7D-14FC-463B-A4FF-331CDAA9C69A}"/>
                  </a:ext>
                </a:extLst>
              </p14:cNvPr>
              <p14:cNvContentPartPr/>
              <p14:nvPr/>
            </p14:nvContentPartPr>
            <p14:xfrm>
              <a:off x="2241213" y="2524387"/>
              <a:ext cx="79200" cy="96120"/>
            </p14:xfrm>
          </p:contentPart>
        </mc:Choice>
        <mc:Fallback xmlns="">
          <p:pic>
            <p:nvPicPr>
              <p:cNvPr id="241" name="Freihand 240">
                <a:extLst>
                  <a:ext uri="{FF2B5EF4-FFF2-40B4-BE49-F238E27FC236}">
                    <a16:creationId xmlns:a16="http://schemas.microsoft.com/office/drawing/2014/main" id="{16DA6A7D-14FC-463B-A4FF-331CDAA9C69A}"/>
                  </a:ext>
                </a:extLst>
              </p:cNvPr>
              <p:cNvPicPr/>
              <p:nvPr/>
            </p:nvPicPr>
            <p:blipFill>
              <a:blip r:embed="rId493"/>
              <a:stretch>
                <a:fillRect/>
              </a:stretch>
            </p:blipFill>
            <p:spPr>
              <a:xfrm>
                <a:off x="2236893" y="2520067"/>
                <a:ext cx="87840" cy="104760"/>
              </a:xfrm>
              <a:prstGeom prst="rect">
                <a:avLst/>
              </a:prstGeom>
            </p:spPr>
          </p:pic>
        </mc:Fallback>
      </mc:AlternateContent>
      <mc:AlternateContent xmlns:mc="http://schemas.openxmlformats.org/markup-compatibility/2006" xmlns:p14="http://schemas.microsoft.com/office/powerpoint/2010/main">
        <mc:Choice Requires="p14">
          <p:contentPart p14:bwMode="auto" r:id="rId494">
            <p14:nvContentPartPr>
              <p14:cNvPr id="242" name="Freihand 241">
                <a:extLst>
                  <a:ext uri="{FF2B5EF4-FFF2-40B4-BE49-F238E27FC236}">
                    <a16:creationId xmlns:a16="http://schemas.microsoft.com/office/drawing/2014/main" id="{C99D933A-C183-42D6-A6DB-A3599A0199D9}"/>
                  </a:ext>
                </a:extLst>
              </p14:cNvPr>
              <p14:cNvContentPartPr/>
              <p14:nvPr/>
            </p14:nvContentPartPr>
            <p14:xfrm>
              <a:off x="2314293" y="2543107"/>
              <a:ext cx="31320" cy="180360"/>
            </p14:xfrm>
          </p:contentPart>
        </mc:Choice>
        <mc:Fallback xmlns="">
          <p:pic>
            <p:nvPicPr>
              <p:cNvPr id="242" name="Freihand 241">
                <a:extLst>
                  <a:ext uri="{FF2B5EF4-FFF2-40B4-BE49-F238E27FC236}">
                    <a16:creationId xmlns:a16="http://schemas.microsoft.com/office/drawing/2014/main" id="{C99D933A-C183-42D6-A6DB-A3599A0199D9}"/>
                  </a:ext>
                </a:extLst>
              </p:cNvPr>
              <p:cNvPicPr/>
              <p:nvPr/>
            </p:nvPicPr>
            <p:blipFill>
              <a:blip r:embed="rId495"/>
              <a:stretch>
                <a:fillRect/>
              </a:stretch>
            </p:blipFill>
            <p:spPr>
              <a:xfrm>
                <a:off x="2309973" y="2538787"/>
                <a:ext cx="39960" cy="189000"/>
              </a:xfrm>
              <a:prstGeom prst="rect">
                <a:avLst/>
              </a:prstGeom>
            </p:spPr>
          </p:pic>
        </mc:Fallback>
      </mc:AlternateContent>
      <mc:AlternateContent xmlns:mc="http://schemas.openxmlformats.org/markup-compatibility/2006" xmlns:p14="http://schemas.microsoft.com/office/powerpoint/2010/main">
        <mc:Choice Requires="p14">
          <p:contentPart p14:bwMode="auto" r:id="rId496">
            <p14:nvContentPartPr>
              <p14:cNvPr id="243" name="Freihand 242">
                <a:extLst>
                  <a:ext uri="{FF2B5EF4-FFF2-40B4-BE49-F238E27FC236}">
                    <a16:creationId xmlns:a16="http://schemas.microsoft.com/office/drawing/2014/main" id="{D217B04F-53B2-4703-83B2-ADA73A067410}"/>
                  </a:ext>
                </a:extLst>
              </p14:cNvPr>
              <p14:cNvContentPartPr/>
              <p14:nvPr/>
            </p14:nvContentPartPr>
            <p14:xfrm>
              <a:off x="2367213" y="2616187"/>
              <a:ext cx="95760" cy="96840"/>
            </p14:xfrm>
          </p:contentPart>
        </mc:Choice>
        <mc:Fallback xmlns="">
          <p:pic>
            <p:nvPicPr>
              <p:cNvPr id="243" name="Freihand 242">
                <a:extLst>
                  <a:ext uri="{FF2B5EF4-FFF2-40B4-BE49-F238E27FC236}">
                    <a16:creationId xmlns:a16="http://schemas.microsoft.com/office/drawing/2014/main" id="{D217B04F-53B2-4703-83B2-ADA73A067410}"/>
                  </a:ext>
                </a:extLst>
              </p:cNvPr>
              <p:cNvPicPr/>
              <p:nvPr/>
            </p:nvPicPr>
            <p:blipFill>
              <a:blip r:embed="rId497"/>
              <a:stretch>
                <a:fillRect/>
              </a:stretch>
            </p:blipFill>
            <p:spPr>
              <a:xfrm>
                <a:off x="2362893" y="2611867"/>
                <a:ext cx="104400" cy="105480"/>
              </a:xfrm>
              <a:prstGeom prst="rect">
                <a:avLst/>
              </a:prstGeom>
            </p:spPr>
          </p:pic>
        </mc:Fallback>
      </mc:AlternateContent>
      <mc:AlternateContent xmlns:mc="http://schemas.openxmlformats.org/markup-compatibility/2006" xmlns:p14="http://schemas.microsoft.com/office/powerpoint/2010/main">
        <mc:Choice Requires="p14">
          <p:contentPart p14:bwMode="auto" r:id="rId498">
            <p14:nvContentPartPr>
              <p14:cNvPr id="247" name="Freihand 246">
                <a:extLst>
                  <a:ext uri="{FF2B5EF4-FFF2-40B4-BE49-F238E27FC236}">
                    <a16:creationId xmlns:a16="http://schemas.microsoft.com/office/drawing/2014/main" id="{40B8424B-6A11-4CB1-AFCE-D79EE630D319}"/>
                  </a:ext>
                </a:extLst>
              </p14:cNvPr>
              <p14:cNvContentPartPr/>
              <p14:nvPr/>
            </p14:nvContentPartPr>
            <p14:xfrm>
              <a:off x="2729013" y="2446627"/>
              <a:ext cx="74880" cy="172440"/>
            </p14:xfrm>
          </p:contentPart>
        </mc:Choice>
        <mc:Fallback xmlns="">
          <p:pic>
            <p:nvPicPr>
              <p:cNvPr id="247" name="Freihand 246">
                <a:extLst>
                  <a:ext uri="{FF2B5EF4-FFF2-40B4-BE49-F238E27FC236}">
                    <a16:creationId xmlns:a16="http://schemas.microsoft.com/office/drawing/2014/main" id="{40B8424B-6A11-4CB1-AFCE-D79EE630D319}"/>
                  </a:ext>
                </a:extLst>
              </p:cNvPr>
              <p:cNvPicPr/>
              <p:nvPr/>
            </p:nvPicPr>
            <p:blipFill>
              <a:blip r:embed="rId499"/>
              <a:stretch>
                <a:fillRect/>
              </a:stretch>
            </p:blipFill>
            <p:spPr>
              <a:xfrm>
                <a:off x="2724693" y="2442307"/>
                <a:ext cx="83520" cy="181080"/>
              </a:xfrm>
              <a:prstGeom prst="rect">
                <a:avLst/>
              </a:prstGeom>
            </p:spPr>
          </p:pic>
        </mc:Fallback>
      </mc:AlternateContent>
      <mc:AlternateContent xmlns:mc="http://schemas.openxmlformats.org/markup-compatibility/2006" xmlns:p14="http://schemas.microsoft.com/office/powerpoint/2010/main">
        <mc:Choice Requires="p14">
          <p:contentPart p14:bwMode="auto" r:id="rId500">
            <p14:nvContentPartPr>
              <p14:cNvPr id="249" name="Freihand 248">
                <a:extLst>
                  <a:ext uri="{FF2B5EF4-FFF2-40B4-BE49-F238E27FC236}">
                    <a16:creationId xmlns:a16="http://schemas.microsoft.com/office/drawing/2014/main" id="{EBE62450-9E99-4F36-9158-4624760E40FF}"/>
                  </a:ext>
                </a:extLst>
              </p14:cNvPr>
              <p14:cNvContentPartPr/>
              <p14:nvPr/>
            </p14:nvContentPartPr>
            <p14:xfrm>
              <a:off x="2533173" y="2537347"/>
              <a:ext cx="119880" cy="10440"/>
            </p14:xfrm>
          </p:contentPart>
        </mc:Choice>
        <mc:Fallback xmlns="">
          <p:pic>
            <p:nvPicPr>
              <p:cNvPr id="249" name="Freihand 248">
                <a:extLst>
                  <a:ext uri="{FF2B5EF4-FFF2-40B4-BE49-F238E27FC236}">
                    <a16:creationId xmlns:a16="http://schemas.microsoft.com/office/drawing/2014/main" id="{EBE62450-9E99-4F36-9158-4624760E40FF}"/>
                  </a:ext>
                </a:extLst>
              </p:cNvPr>
              <p:cNvPicPr/>
              <p:nvPr/>
            </p:nvPicPr>
            <p:blipFill>
              <a:blip r:embed="rId501"/>
              <a:stretch>
                <a:fillRect/>
              </a:stretch>
            </p:blipFill>
            <p:spPr>
              <a:xfrm>
                <a:off x="2528853" y="2533027"/>
                <a:ext cx="128520" cy="19080"/>
              </a:xfrm>
              <a:prstGeom prst="rect">
                <a:avLst/>
              </a:prstGeom>
            </p:spPr>
          </p:pic>
        </mc:Fallback>
      </mc:AlternateContent>
      <mc:AlternateContent xmlns:mc="http://schemas.openxmlformats.org/markup-compatibility/2006" xmlns:p14="http://schemas.microsoft.com/office/powerpoint/2010/main">
        <mc:Choice Requires="p14">
          <p:contentPart p14:bwMode="auto" r:id="rId502">
            <p14:nvContentPartPr>
              <p14:cNvPr id="265" name="Freihand 264">
                <a:extLst>
                  <a:ext uri="{FF2B5EF4-FFF2-40B4-BE49-F238E27FC236}">
                    <a16:creationId xmlns:a16="http://schemas.microsoft.com/office/drawing/2014/main" id="{6CDF57BA-4E74-40D0-AF79-9AC7A6E19C35}"/>
                  </a:ext>
                </a:extLst>
              </p14:cNvPr>
              <p14:cNvContentPartPr/>
              <p14:nvPr/>
            </p14:nvContentPartPr>
            <p14:xfrm>
              <a:off x="3947973" y="2454547"/>
              <a:ext cx="143640" cy="154440"/>
            </p14:xfrm>
          </p:contentPart>
        </mc:Choice>
        <mc:Fallback xmlns="">
          <p:pic>
            <p:nvPicPr>
              <p:cNvPr id="265" name="Freihand 264">
                <a:extLst>
                  <a:ext uri="{FF2B5EF4-FFF2-40B4-BE49-F238E27FC236}">
                    <a16:creationId xmlns:a16="http://schemas.microsoft.com/office/drawing/2014/main" id="{6CDF57BA-4E74-40D0-AF79-9AC7A6E19C35}"/>
                  </a:ext>
                </a:extLst>
              </p:cNvPr>
              <p:cNvPicPr/>
              <p:nvPr/>
            </p:nvPicPr>
            <p:blipFill>
              <a:blip r:embed="rId503"/>
              <a:stretch>
                <a:fillRect/>
              </a:stretch>
            </p:blipFill>
            <p:spPr>
              <a:xfrm>
                <a:off x="3943653" y="2450227"/>
                <a:ext cx="152280" cy="163080"/>
              </a:xfrm>
              <a:prstGeom prst="rect">
                <a:avLst/>
              </a:prstGeom>
            </p:spPr>
          </p:pic>
        </mc:Fallback>
      </mc:AlternateContent>
      <mc:AlternateContent xmlns:mc="http://schemas.openxmlformats.org/markup-compatibility/2006" xmlns:p14="http://schemas.microsoft.com/office/powerpoint/2010/main">
        <mc:Choice Requires="p14">
          <p:contentPart p14:bwMode="auto" r:id="rId504">
            <p14:nvContentPartPr>
              <p14:cNvPr id="267" name="Freihand 266">
                <a:extLst>
                  <a:ext uri="{FF2B5EF4-FFF2-40B4-BE49-F238E27FC236}">
                    <a16:creationId xmlns:a16="http://schemas.microsoft.com/office/drawing/2014/main" id="{434247B3-73FF-4E19-A9D3-14F12BCE8F1E}"/>
                  </a:ext>
                </a:extLst>
              </p14:cNvPr>
              <p14:cNvContentPartPr/>
              <p14:nvPr/>
            </p14:nvContentPartPr>
            <p14:xfrm>
              <a:off x="4147053" y="2410627"/>
              <a:ext cx="75240" cy="229320"/>
            </p14:xfrm>
          </p:contentPart>
        </mc:Choice>
        <mc:Fallback xmlns="">
          <p:pic>
            <p:nvPicPr>
              <p:cNvPr id="267" name="Freihand 266">
                <a:extLst>
                  <a:ext uri="{FF2B5EF4-FFF2-40B4-BE49-F238E27FC236}">
                    <a16:creationId xmlns:a16="http://schemas.microsoft.com/office/drawing/2014/main" id="{434247B3-73FF-4E19-A9D3-14F12BCE8F1E}"/>
                  </a:ext>
                </a:extLst>
              </p:cNvPr>
              <p:cNvPicPr/>
              <p:nvPr/>
            </p:nvPicPr>
            <p:blipFill>
              <a:blip r:embed="rId505"/>
              <a:stretch>
                <a:fillRect/>
              </a:stretch>
            </p:blipFill>
            <p:spPr>
              <a:xfrm>
                <a:off x="4142733" y="2406307"/>
                <a:ext cx="83880" cy="237960"/>
              </a:xfrm>
              <a:prstGeom prst="rect">
                <a:avLst/>
              </a:prstGeom>
            </p:spPr>
          </p:pic>
        </mc:Fallback>
      </mc:AlternateContent>
      <mc:AlternateContent xmlns:mc="http://schemas.openxmlformats.org/markup-compatibility/2006" xmlns:p14="http://schemas.microsoft.com/office/powerpoint/2010/main">
        <mc:Choice Requires="p14">
          <p:contentPart p14:bwMode="auto" r:id="rId506">
            <p14:nvContentPartPr>
              <p14:cNvPr id="268" name="Freihand 267">
                <a:extLst>
                  <a:ext uri="{FF2B5EF4-FFF2-40B4-BE49-F238E27FC236}">
                    <a16:creationId xmlns:a16="http://schemas.microsoft.com/office/drawing/2014/main" id="{DAA61A0F-2249-41C0-AD7E-1BECFDB91D74}"/>
                  </a:ext>
                </a:extLst>
              </p14:cNvPr>
              <p14:cNvContentPartPr/>
              <p14:nvPr/>
            </p14:nvContentPartPr>
            <p14:xfrm>
              <a:off x="4282053" y="2501707"/>
              <a:ext cx="95400" cy="131760"/>
            </p14:xfrm>
          </p:contentPart>
        </mc:Choice>
        <mc:Fallback xmlns="">
          <p:pic>
            <p:nvPicPr>
              <p:cNvPr id="268" name="Freihand 267">
                <a:extLst>
                  <a:ext uri="{FF2B5EF4-FFF2-40B4-BE49-F238E27FC236}">
                    <a16:creationId xmlns:a16="http://schemas.microsoft.com/office/drawing/2014/main" id="{DAA61A0F-2249-41C0-AD7E-1BECFDB91D74}"/>
                  </a:ext>
                </a:extLst>
              </p:cNvPr>
              <p:cNvPicPr/>
              <p:nvPr/>
            </p:nvPicPr>
            <p:blipFill>
              <a:blip r:embed="rId507"/>
              <a:stretch>
                <a:fillRect/>
              </a:stretch>
            </p:blipFill>
            <p:spPr>
              <a:xfrm>
                <a:off x="4277733" y="2497387"/>
                <a:ext cx="104040" cy="140400"/>
              </a:xfrm>
              <a:prstGeom prst="rect">
                <a:avLst/>
              </a:prstGeom>
            </p:spPr>
          </p:pic>
        </mc:Fallback>
      </mc:AlternateContent>
      <mc:AlternateContent xmlns:mc="http://schemas.openxmlformats.org/markup-compatibility/2006" xmlns:p14="http://schemas.microsoft.com/office/powerpoint/2010/main">
        <mc:Choice Requires="p14">
          <p:contentPart p14:bwMode="auto" r:id="rId508">
            <p14:nvContentPartPr>
              <p14:cNvPr id="269" name="Freihand 268">
                <a:extLst>
                  <a:ext uri="{FF2B5EF4-FFF2-40B4-BE49-F238E27FC236}">
                    <a16:creationId xmlns:a16="http://schemas.microsoft.com/office/drawing/2014/main" id="{04403B07-011B-4642-9DA4-3EB50D458848}"/>
                  </a:ext>
                </a:extLst>
              </p14:cNvPr>
              <p14:cNvContentPartPr/>
              <p14:nvPr/>
            </p14:nvContentPartPr>
            <p14:xfrm>
              <a:off x="4385733" y="2581267"/>
              <a:ext cx="79920" cy="106200"/>
            </p14:xfrm>
          </p:contentPart>
        </mc:Choice>
        <mc:Fallback xmlns="">
          <p:pic>
            <p:nvPicPr>
              <p:cNvPr id="269" name="Freihand 268">
                <a:extLst>
                  <a:ext uri="{FF2B5EF4-FFF2-40B4-BE49-F238E27FC236}">
                    <a16:creationId xmlns:a16="http://schemas.microsoft.com/office/drawing/2014/main" id="{04403B07-011B-4642-9DA4-3EB50D458848}"/>
                  </a:ext>
                </a:extLst>
              </p:cNvPr>
              <p:cNvPicPr/>
              <p:nvPr/>
            </p:nvPicPr>
            <p:blipFill>
              <a:blip r:embed="rId509"/>
              <a:stretch>
                <a:fillRect/>
              </a:stretch>
            </p:blipFill>
            <p:spPr>
              <a:xfrm>
                <a:off x="4381413" y="2576947"/>
                <a:ext cx="88560" cy="114840"/>
              </a:xfrm>
              <a:prstGeom prst="rect">
                <a:avLst/>
              </a:prstGeom>
            </p:spPr>
          </p:pic>
        </mc:Fallback>
      </mc:AlternateContent>
      <mc:AlternateContent xmlns:mc="http://schemas.openxmlformats.org/markup-compatibility/2006" xmlns:p14="http://schemas.microsoft.com/office/powerpoint/2010/main">
        <mc:Choice Requires="p14">
          <p:contentPart p14:bwMode="auto" r:id="rId510">
            <p14:nvContentPartPr>
              <p14:cNvPr id="271" name="Freihand 270">
                <a:extLst>
                  <a:ext uri="{FF2B5EF4-FFF2-40B4-BE49-F238E27FC236}">
                    <a16:creationId xmlns:a16="http://schemas.microsoft.com/office/drawing/2014/main" id="{5D49ACDD-046B-4B48-A9B3-AE951D6DE843}"/>
                  </a:ext>
                </a:extLst>
              </p14:cNvPr>
              <p14:cNvContentPartPr/>
              <p14:nvPr/>
            </p14:nvContentPartPr>
            <p14:xfrm>
              <a:off x="4556733" y="2537707"/>
              <a:ext cx="127800" cy="11520"/>
            </p14:xfrm>
          </p:contentPart>
        </mc:Choice>
        <mc:Fallback xmlns="">
          <p:pic>
            <p:nvPicPr>
              <p:cNvPr id="271" name="Freihand 270">
                <a:extLst>
                  <a:ext uri="{FF2B5EF4-FFF2-40B4-BE49-F238E27FC236}">
                    <a16:creationId xmlns:a16="http://schemas.microsoft.com/office/drawing/2014/main" id="{5D49ACDD-046B-4B48-A9B3-AE951D6DE843}"/>
                  </a:ext>
                </a:extLst>
              </p:cNvPr>
              <p:cNvPicPr/>
              <p:nvPr/>
            </p:nvPicPr>
            <p:blipFill>
              <a:blip r:embed="rId511"/>
              <a:stretch>
                <a:fillRect/>
              </a:stretch>
            </p:blipFill>
            <p:spPr>
              <a:xfrm>
                <a:off x="4552413" y="2533387"/>
                <a:ext cx="136440" cy="20160"/>
              </a:xfrm>
              <a:prstGeom prst="rect">
                <a:avLst/>
              </a:prstGeom>
            </p:spPr>
          </p:pic>
        </mc:Fallback>
      </mc:AlternateContent>
      <mc:AlternateContent xmlns:mc="http://schemas.openxmlformats.org/markup-compatibility/2006" xmlns:p14="http://schemas.microsoft.com/office/powerpoint/2010/main">
        <mc:Choice Requires="p14">
          <p:contentPart p14:bwMode="auto" r:id="rId512">
            <p14:nvContentPartPr>
              <p14:cNvPr id="272" name="Freihand 271">
                <a:extLst>
                  <a:ext uri="{FF2B5EF4-FFF2-40B4-BE49-F238E27FC236}">
                    <a16:creationId xmlns:a16="http://schemas.microsoft.com/office/drawing/2014/main" id="{52707973-2243-4443-BBCB-EAA28364ED58}"/>
                  </a:ext>
                </a:extLst>
              </p14:cNvPr>
              <p14:cNvContentPartPr/>
              <p14:nvPr/>
            </p14:nvContentPartPr>
            <p14:xfrm>
              <a:off x="4715133" y="2425387"/>
              <a:ext cx="77400" cy="191880"/>
            </p14:xfrm>
          </p:contentPart>
        </mc:Choice>
        <mc:Fallback xmlns="">
          <p:pic>
            <p:nvPicPr>
              <p:cNvPr id="272" name="Freihand 271">
                <a:extLst>
                  <a:ext uri="{FF2B5EF4-FFF2-40B4-BE49-F238E27FC236}">
                    <a16:creationId xmlns:a16="http://schemas.microsoft.com/office/drawing/2014/main" id="{52707973-2243-4443-BBCB-EAA28364ED58}"/>
                  </a:ext>
                </a:extLst>
              </p:cNvPr>
              <p:cNvPicPr/>
              <p:nvPr/>
            </p:nvPicPr>
            <p:blipFill>
              <a:blip r:embed="rId513"/>
              <a:stretch>
                <a:fillRect/>
              </a:stretch>
            </p:blipFill>
            <p:spPr>
              <a:xfrm>
                <a:off x="4710813" y="2421067"/>
                <a:ext cx="86040" cy="200520"/>
              </a:xfrm>
              <a:prstGeom prst="rect">
                <a:avLst/>
              </a:prstGeom>
            </p:spPr>
          </p:pic>
        </mc:Fallback>
      </mc:AlternateContent>
      <mc:AlternateContent xmlns:mc="http://schemas.openxmlformats.org/markup-compatibility/2006" xmlns:p14="http://schemas.microsoft.com/office/powerpoint/2010/main">
        <mc:Choice Requires="p14">
          <p:contentPart p14:bwMode="auto" r:id="rId514">
            <p14:nvContentPartPr>
              <p14:cNvPr id="273" name="Freihand 272">
                <a:extLst>
                  <a:ext uri="{FF2B5EF4-FFF2-40B4-BE49-F238E27FC236}">
                    <a16:creationId xmlns:a16="http://schemas.microsoft.com/office/drawing/2014/main" id="{67492624-041B-4FB3-8BFF-F214ADA9DA4B}"/>
                  </a:ext>
                </a:extLst>
              </p14:cNvPr>
              <p14:cNvContentPartPr/>
              <p14:nvPr/>
            </p14:nvContentPartPr>
            <p14:xfrm>
              <a:off x="4831413" y="2503507"/>
              <a:ext cx="122400" cy="85680"/>
            </p14:xfrm>
          </p:contentPart>
        </mc:Choice>
        <mc:Fallback xmlns="">
          <p:pic>
            <p:nvPicPr>
              <p:cNvPr id="273" name="Freihand 272">
                <a:extLst>
                  <a:ext uri="{FF2B5EF4-FFF2-40B4-BE49-F238E27FC236}">
                    <a16:creationId xmlns:a16="http://schemas.microsoft.com/office/drawing/2014/main" id="{67492624-041B-4FB3-8BFF-F214ADA9DA4B}"/>
                  </a:ext>
                </a:extLst>
              </p:cNvPr>
              <p:cNvPicPr/>
              <p:nvPr/>
            </p:nvPicPr>
            <p:blipFill>
              <a:blip r:embed="rId515"/>
              <a:stretch>
                <a:fillRect/>
              </a:stretch>
            </p:blipFill>
            <p:spPr>
              <a:xfrm>
                <a:off x="4827093" y="2499187"/>
                <a:ext cx="131040" cy="94320"/>
              </a:xfrm>
              <a:prstGeom prst="rect">
                <a:avLst/>
              </a:prstGeom>
            </p:spPr>
          </p:pic>
        </mc:Fallback>
      </mc:AlternateContent>
      <mc:AlternateContent xmlns:mc="http://schemas.openxmlformats.org/markup-compatibility/2006" xmlns:p14="http://schemas.microsoft.com/office/powerpoint/2010/main">
        <mc:Choice Requires="p14">
          <p:contentPart p14:bwMode="auto" r:id="rId516">
            <p14:nvContentPartPr>
              <p14:cNvPr id="275" name="Freihand 274">
                <a:extLst>
                  <a:ext uri="{FF2B5EF4-FFF2-40B4-BE49-F238E27FC236}">
                    <a16:creationId xmlns:a16="http://schemas.microsoft.com/office/drawing/2014/main" id="{6A9F7D12-F16C-4FA6-8B2A-4FE1AB745D32}"/>
                  </a:ext>
                </a:extLst>
              </p14:cNvPr>
              <p14:cNvContentPartPr/>
              <p14:nvPr/>
            </p14:nvContentPartPr>
            <p14:xfrm>
              <a:off x="5065413" y="2483707"/>
              <a:ext cx="6480" cy="118800"/>
            </p14:xfrm>
          </p:contentPart>
        </mc:Choice>
        <mc:Fallback xmlns="">
          <p:pic>
            <p:nvPicPr>
              <p:cNvPr id="275" name="Freihand 274">
                <a:extLst>
                  <a:ext uri="{FF2B5EF4-FFF2-40B4-BE49-F238E27FC236}">
                    <a16:creationId xmlns:a16="http://schemas.microsoft.com/office/drawing/2014/main" id="{6A9F7D12-F16C-4FA6-8B2A-4FE1AB745D32}"/>
                  </a:ext>
                </a:extLst>
              </p:cNvPr>
              <p:cNvPicPr/>
              <p:nvPr/>
            </p:nvPicPr>
            <p:blipFill>
              <a:blip r:embed="rId517"/>
              <a:stretch>
                <a:fillRect/>
              </a:stretch>
            </p:blipFill>
            <p:spPr>
              <a:xfrm>
                <a:off x="5061093" y="2479387"/>
                <a:ext cx="15120" cy="127440"/>
              </a:xfrm>
              <a:prstGeom prst="rect">
                <a:avLst/>
              </a:prstGeom>
            </p:spPr>
          </p:pic>
        </mc:Fallback>
      </mc:AlternateContent>
      <mc:AlternateContent xmlns:mc="http://schemas.openxmlformats.org/markup-compatibility/2006" xmlns:p14="http://schemas.microsoft.com/office/powerpoint/2010/main">
        <mc:Choice Requires="p14">
          <p:contentPart p14:bwMode="auto" r:id="rId518">
            <p14:nvContentPartPr>
              <p14:cNvPr id="276" name="Freihand 275">
                <a:extLst>
                  <a:ext uri="{FF2B5EF4-FFF2-40B4-BE49-F238E27FC236}">
                    <a16:creationId xmlns:a16="http://schemas.microsoft.com/office/drawing/2014/main" id="{FF83874E-6A54-4F23-BC02-0B36F0D46BFD}"/>
                  </a:ext>
                </a:extLst>
              </p14:cNvPr>
              <p14:cNvContentPartPr/>
              <p14:nvPr/>
            </p14:nvContentPartPr>
            <p14:xfrm>
              <a:off x="5024013" y="2537347"/>
              <a:ext cx="103680" cy="8280"/>
            </p14:xfrm>
          </p:contentPart>
        </mc:Choice>
        <mc:Fallback xmlns="">
          <p:pic>
            <p:nvPicPr>
              <p:cNvPr id="276" name="Freihand 275">
                <a:extLst>
                  <a:ext uri="{FF2B5EF4-FFF2-40B4-BE49-F238E27FC236}">
                    <a16:creationId xmlns:a16="http://schemas.microsoft.com/office/drawing/2014/main" id="{FF83874E-6A54-4F23-BC02-0B36F0D46BFD}"/>
                  </a:ext>
                </a:extLst>
              </p:cNvPr>
              <p:cNvPicPr/>
              <p:nvPr/>
            </p:nvPicPr>
            <p:blipFill>
              <a:blip r:embed="rId519"/>
              <a:stretch>
                <a:fillRect/>
              </a:stretch>
            </p:blipFill>
            <p:spPr>
              <a:xfrm>
                <a:off x="5019693" y="2533027"/>
                <a:ext cx="112320" cy="16920"/>
              </a:xfrm>
              <a:prstGeom prst="rect">
                <a:avLst/>
              </a:prstGeom>
            </p:spPr>
          </p:pic>
        </mc:Fallback>
      </mc:AlternateContent>
      <mc:AlternateContent xmlns:mc="http://schemas.openxmlformats.org/markup-compatibility/2006" xmlns:p14="http://schemas.microsoft.com/office/powerpoint/2010/main">
        <mc:Choice Requires="p14">
          <p:contentPart p14:bwMode="auto" r:id="rId520">
            <p14:nvContentPartPr>
              <p14:cNvPr id="277" name="Freihand 276">
                <a:extLst>
                  <a:ext uri="{FF2B5EF4-FFF2-40B4-BE49-F238E27FC236}">
                    <a16:creationId xmlns:a16="http://schemas.microsoft.com/office/drawing/2014/main" id="{5D8FD68B-DE00-4255-9596-3A9D675E4C3E}"/>
                  </a:ext>
                </a:extLst>
              </p14:cNvPr>
              <p14:cNvContentPartPr/>
              <p14:nvPr/>
            </p14:nvContentPartPr>
            <p14:xfrm>
              <a:off x="5128773" y="2466427"/>
              <a:ext cx="71640" cy="100440"/>
            </p14:xfrm>
          </p:contentPart>
        </mc:Choice>
        <mc:Fallback xmlns="">
          <p:pic>
            <p:nvPicPr>
              <p:cNvPr id="277" name="Freihand 276">
                <a:extLst>
                  <a:ext uri="{FF2B5EF4-FFF2-40B4-BE49-F238E27FC236}">
                    <a16:creationId xmlns:a16="http://schemas.microsoft.com/office/drawing/2014/main" id="{5D8FD68B-DE00-4255-9596-3A9D675E4C3E}"/>
                  </a:ext>
                </a:extLst>
              </p:cNvPr>
              <p:cNvPicPr/>
              <p:nvPr/>
            </p:nvPicPr>
            <p:blipFill>
              <a:blip r:embed="rId521"/>
              <a:stretch>
                <a:fillRect/>
              </a:stretch>
            </p:blipFill>
            <p:spPr>
              <a:xfrm>
                <a:off x="5124453" y="2462107"/>
                <a:ext cx="80280" cy="109080"/>
              </a:xfrm>
              <a:prstGeom prst="rect">
                <a:avLst/>
              </a:prstGeom>
            </p:spPr>
          </p:pic>
        </mc:Fallback>
      </mc:AlternateContent>
      <mc:AlternateContent xmlns:mc="http://schemas.openxmlformats.org/markup-compatibility/2006" xmlns:p14="http://schemas.microsoft.com/office/powerpoint/2010/main">
        <mc:Choice Requires="p14">
          <p:contentPart p14:bwMode="auto" r:id="rId522">
            <p14:nvContentPartPr>
              <p14:cNvPr id="278" name="Freihand 277">
                <a:extLst>
                  <a:ext uri="{FF2B5EF4-FFF2-40B4-BE49-F238E27FC236}">
                    <a16:creationId xmlns:a16="http://schemas.microsoft.com/office/drawing/2014/main" id="{619D0D10-7807-4620-B7BE-052E364A241C}"/>
                  </a:ext>
                </a:extLst>
              </p14:cNvPr>
              <p14:cNvContentPartPr/>
              <p14:nvPr/>
            </p14:nvContentPartPr>
            <p14:xfrm>
              <a:off x="5228853" y="2491627"/>
              <a:ext cx="112320" cy="93960"/>
            </p14:xfrm>
          </p:contentPart>
        </mc:Choice>
        <mc:Fallback xmlns="">
          <p:pic>
            <p:nvPicPr>
              <p:cNvPr id="278" name="Freihand 277">
                <a:extLst>
                  <a:ext uri="{FF2B5EF4-FFF2-40B4-BE49-F238E27FC236}">
                    <a16:creationId xmlns:a16="http://schemas.microsoft.com/office/drawing/2014/main" id="{619D0D10-7807-4620-B7BE-052E364A241C}"/>
                  </a:ext>
                </a:extLst>
              </p:cNvPr>
              <p:cNvPicPr/>
              <p:nvPr/>
            </p:nvPicPr>
            <p:blipFill>
              <a:blip r:embed="rId523"/>
              <a:stretch>
                <a:fillRect/>
              </a:stretch>
            </p:blipFill>
            <p:spPr>
              <a:xfrm>
                <a:off x="5224533" y="2487307"/>
                <a:ext cx="120960" cy="102600"/>
              </a:xfrm>
              <a:prstGeom prst="rect">
                <a:avLst/>
              </a:prstGeom>
            </p:spPr>
          </p:pic>
        </mc:Fallback>
      </mc:AlternateContent>
      <mc:AlternateContent xmlns:mc="http://schemas.openxmlformats.org/markup-compatibility/2006" xmlns:p14="http://schemas.microsoft.com/office/powerpoint/2010/main">
        <mc:Choice Requires="p14">
          <p:contentPart p14:bwMode="auto" r:id="rId524">
            <p14:nvContentPartPr>
              <p14:cNvPr id="279" name="Freihand 278">
                <a:extLst>
                  <a:ext uri="{FF2B5EF4-FFF2-40B4-BE49-F238E27FC236}">
                    <a16:creationId xmlns:a16="http://schemas.microsoft.com/office/drawing/2014/main" id="{6412B980-D247-4949-8203-CBBE0C89AB37}"/>
                  </a:ext>
                </a:extLst>
              </p14:cNvPr>
              <p14:cNvContentPartPr/>
              <p14:nvPr/>
            </p14:nvContentPartPr>
            <p14:xfrm>
              <a:off x="5342613" y="2446627"/>
              <a:ext cx="107280" cy="194400"/>
            </p14:xfrm>
          </p:contentPart>
        </mc:Choice>
        <mc:Fallback xmlns="">
          <p:pic>
            <p:nvPicPr>
              <p:cNvPr id="279" name="Freihand 278">
                <a:extLst>
                  <a:ext uri="{FF2B5EF4-FFF2-40B4-BE49-F238E27FC236}">
                    <a16:creationId xmlns:a16="http://schemas.microsoft.com/office/drawing/2014/main" id="{6412B980-D247-4949-8203-CBBE0C89AB37}"/>
                  </a:ext>
                </a:extLst>
              </p:cNvPr>
              <p:cNvPicPr/>
              <p:nvPr/>
            </p:nvPicPr>
            <p:blipFill>
              <a:blip r:embed="rId525"/>
              <a:stretch>
                <a:fillRect/>
              </a:stretch>
            </p:blipFill>
            <p:spPr>
              <a:xfrm>
                <a:off x="5338293" y="2442307"/>
                <a:ext cx="115920" cy="203040"/>
              </a:xfrm>
              <a:prstGeom prst="rect">
                <a:avLst/>
              </a:prstGeom>
            </p:spPr>
          </p:pic>
        </mc:Fallback>
      </mc:AlternateContent>
      <mc:AlternateContent xmlns:mc="http://schemas.openxmlformats.org/markup-compatibility/2006" xmlns:p14="http://schemas.microsoft.com/office/powerpoint/2010/main">
        <mc:Choice Requires="p14">
          <p:contentPart p14:bwMode="auto" r:id="rId526">
            <p14:nvContentPartPr>
              <p14:cNvPr id="280" name="Freihand 279">
                <a:extLst>
                  <a:ext uri="{FF2B5EF4-FFF2-40B4-BE49-F238E27FC236}">
                    <a16:creationId xmlns:a16="http://schemas.microsoft.com/office/drawing/2014/main" id="{7886F8E1-C43A-4E30-BFFE-9B4C4664B6D9}"/>
                  </a:ext>
                </a:extLst>
              </p14:cNvPr>
              <p14:cNvContentPartPr/>
              <p14:nvPr/>
            </p14:nvContentPartPr>
            <p14:xfrm>
              <a:off x="5444133" y="2406307"/>
              <a:ext cx="97200" cy="303480"/>
            </p14:xfrm>
          </p:contentPart>
        </mc:Choice>
        <mc:Fallback xmlns="">
          <p:pic>
            <p:nvPicPr>
              <p:cNvPr id="280" name="Freihand 279">
                <a:extLst>
                  <a:ext uri="{FF2B5EF4-FFF2-40B4-BE49-F238E27FC236}">
                    <a16:creationId xmlns:a16="http://schemas.microsoft.com/office/drawing/2014/main" id="{7886F8E1-C43A-4E30-BFFE-9B4C4664B6D9}"/>
                  </a:ext>
                </a:extLst>
              </p:cNvPr>
              <p:cNvPicPr/>
              <p:nvPr/>
            </p:nvPicPr>
            <p:blipFill>
              <a:blip r:embed="rId527"/>
              <a:stretch>
                <a:fillRect/>
              </a:stretch>
            </p:blipFill>
            <p:spPr>
              <a:xfrm>
                <a:off x="5439813" y="2401987"/>
                <a:ext cx="105840" cy="312120"/>
              </a:xfrm>
              <a:prstGeom prst="rect">
                <a:avLst/>
              </a:prstGeom>
            </p:spPr>
          </p:pic>
        </mc:Fallback>
      </mc:AlternateContent>
      <mc:AlternateContent xmlns:mc="http://schemas.openxmlformats.org/markup-compatibility/2006" xmlns:p14="http://schemas.microsoft.com/office/powerpoint/2010/main">
        <mc:Choice Requires="p14">
          <p:contentPart p14:bwMode="auto" r:id="rId528">
            <p14:nvContentPartPr>
              <p14:cNvPr id="282" name="Freihand 281">
                <a:extLst>
                  <a:ext uri="{FF2B5EF4-FFF2-40B4-BE49-F238E27FC236}">
                    <a16:creationId xmlns:a16="http://schemas.microsoft.com/office/drawing/2014/main" id="{E9B7CCDE-D4AB-4E71-992E-490B3C1DD32B}"/>
                  </a:ext>
                </a:extLst>
              </p14:cNvPr>
              <p14:cNvContentPartPr/>
              <p14:nvPr/>
            </p14:nvContentPartPr>
            <p14:xfrm>
              <a:off x="5710173" y="2490187"/>
              <a:ext cx="19800" cy="111600"/>
            </p14:xfrm>
          </p:contentPart>
        </mc:Choice>
        <mc:Fallback xmlns="">
          <p:pic>
            <p:nvPicPr>
              <p:cNvPr id="282" name="Freihand 281">
                <a:extLst>
                  <a:ext uri="{FF2B5EF4-FFF2-40B4-BE49-F238E27FC236}">
                    <a16:creationId xmlns:a16="http://schemas.microsoft.com/office/drawing/2014/main" id="{E9B7CCDE-D4AB-4E71-992E-490B3C1DD32B}"/>
                  </a:ext>
                </a:extLst>
              </p:cNvPr>
              <p:cNvPicPr/>
              <p:nvPr/>
            </p:nvPicPr>
            <p:blipFill>
              <a:blip r:embed="rId529"/>
              <a:stretch>
                <a:fillRect/>
              </a:stretch>
            </p:blipFill>
            <p:spPr>
              <a:xfrm>
                <a:off x="5705853" y="2485867"/>
                <a:ext cx="28440" cy="120240"/>
              </a:xfrm>
              <a:prstGeom prst="rect">
                <a:avLst/>
              </a:prstGeom>
            </p:spPr>
          </p:pic>
        </mc:Fallback>
      </mc:AlternateContent>
      <mc:AlternateContent xmlns:mc="http://schemas.openxmlformats.org/markup-compatibility/2006" xmlns:p14="http://schemas.microsoft.com/office/powerpoint/2010/main">
        <mc:Choice Requires="p14">
          <p:contentPart p14:bwMode="auto" r:id="rId530">
            <p14:nvContentPartPr>
              <p14:cNvPr id="283" name="Freihand 282">
                <a:extLst>
                  <a:ext uri="{FF2B5EF4-FFF2-40B4-BE49-F238E27FC236}">
                    <a16:creationId xmlns:a16="http://schemas.microsoft.com/office/drawing/2014/main" id="{10510B46-C4AB-40B7-8F36-76276DBF90C6}"/>
                  </a:ext>
                </a:extLst>
              </p14:cNvPr>
              <p14:cNvContentPartPr/>
              <p14:nvPr/>
            </p14:nvContentPartPr>
            <p14:xfrm>
              <a:off x="5648253" y="2559667"/>
              <a:ext cx="152280" cy="4320"/>
            </p14:xfrm>
          </p:contentPart>
        </mc:Choice>
        <mc:Fallback xmlns="">
          <p:pic>
            <p:nvPicPr>
              <p:cNvPr id="283" name="Freihand 282">
                <a:extLst>
                  <a:ext uri="{FF2B5EF4-FFF2-40B4-BE49-F238E27FC236}">
                    <a16:creationId xmlns:a16="http://schemas.microsoft.com/office/drawing/2014/main" id="{10510B46-C4AB-40B7-8F36-76276DBF90C6}"/>
                  </a:ext>
                </a:extLst>
              </p:cNvPr>
              <p:cNvPicPr/>
              <p:nvPr/>
            </p:nvPicPr>
            <p:blipFill>
              <a:blip r:embed="rId531"/>
              <a:stretch>
                <a:fillRect/>
              </a:stretch>
            </p:blipFill>
            <p:spPr>
              <a:xfrm>
                <a:off x="5643933" y="2555347"/>
                <a:ext cx="160920" cy="12960"/>
              </a:xfrm>
              <a:prstGeom prst="rect">
                <a:avLst/>
              </a:prstGeom>
            </p:spPr>
          </p:pic>
        </mc:Fallback>
      </mc:AlternateContent>
      <mc:AlternateContent xmlns:mc="http://schemas.openxmlformats.org/markup-compatibility/2006" xmlns:p14="http://schemas.microsoft.com/office/powerpoint/2010/main">
        <mc:Choice Requires="p14">
          <p:contentPart p14:bwMode="auto" r:id="rId532">
            <p14:nvContentPartPr>
              <p14:cNvPr id="284" name="Freihand 283">
                <a:extLst>
                  <a:ext uri="{FF2B5EF4-FFF2-40B4-BE49-F238E27FC236}">
                    <a16:creationId xmlns:a16="http://schemas.microsoft.com/office/drawing/2014/main" id="{6DF0176E-797C-4E5F-A002-4EB1728D38A9}"/>
                  </a:ext>
                </a:extLst>
              </p14:cNvPr>
              <p14:cNvContentPartPr/>
              <p14:nvPr/>
            </p14:nvContentPartPr>
            <p14:xfrm>
              <a:off x="5900613" y="2572987"/>
              <a:ext cx="528120" cy="38160"/>
            </p14:xfrm>
          </p:contentPart>
        </mc:Choice>
        <mc:Fallback xmlns="">
          <p:pic>
            <p:nvPicPr>
              <p:cNvPr id="284" name="Freihand 283">
                <a:extLst>
                  <a:ext uri="{FF2B5EF4-FFF2-40B4-BE49-F238E27FC236}">
                    <a16:creationId xmlns:a16="http://schemas.microsoft.com/office/drawing/2014/main" id="{6DF0176E-797C-4E5F-A002-4EB1728D38A9}"/>
                  </a:ext>
                </a:extLst>
              </p:cNvPr>
              <p:cNvPicPr/>
              <p:nvPr/>
            </p:nvPicPr>
            <p:blipFill>
              <a:blip r:embed="rId533"/>
              <a:stretch>
                <a:fillRect/>
              </a:stretch>
            </p:blipFill>
            <p:spPr>
              <a:xfrm>
                <a:off x="5896293" y="2568667"/>
                <a:ext cx="536760" cy="46800"/>
              </a:xfrm>
              <a:prstGeom prst="rect">
                <a:avLst/>
              </a:prstGeom>
            </p:spPr>
          </p:pic>
        </mc:Fallback>
      </mc:AlternateContent>
      <mc:AlternateContent xmlns:mc="http://schemas.openxmlformats.org/markup-compatibility/2006" xmlns:p14="http://schemas.microsoft.com/office/powerpoint/2010/main">
        <mc:Choice Requires="p14">
          <p:contentPart p14:bwMode="auto" r:id="rId534">
            <p14:nvContentPartPr>
              <p14:cNvPr id="290" name="Freihand 289">
                <a:extLst>
                  <a:ext uri="{FF2B5EF4-FFF2-40B4-BE49-F238E27FC236}">
                    <a16:creationId xmlns:a16="http://schemas.microsoft.com/office/drawing/2014/main" id="{B0370585-1EBF-4F51-BB57-EC2AD5AF2382}"/>
                  </a:ext>
                </a:extLst>
              </p14:cNvPr>
              <p14:cNvContentPartPr/>
              <p14:nvPr/>
            </p14:nvContentPartPr>
            <p14:xfrm>
              <a:off x="2456133" y="2905267"/>
              <a:ext cx="218880" cy="6840"/>
            </p14:xfrm>
          </p:contentPart>
        </mc:Choice>
        <mc:Fallback xmlns="">
          <p:pic>
            <p:nvPicPr>
              <p:cNvPr id="290" name="Freihand 289">
                <a:extLst>
                  <a:ext uri="{FF2B5EF4-FFF2-40B4-BE49-F238E27FC236}">
                    <a16:creationId xmlns:a16="http://schemas.microsoft.com/office/drawing/2014/main" id="{B0370585-1EBF-4F51-BB57-EC2AD5AF2382}"/>
                  </a:ext>
                </a:extLst>
              </p:cNvPr>
              <p:cNvPicPr/>
              <p:nvPr/>
            </p:nvPicPr>
            <p:blipFill>
              <a:blip r:embed="rId535"/>
              <a:stretch>
                <a:fillRect/>
              </a:stretch>
            </p:blipFill>
            <p:spPr>
              <a:xfrm>
                <a:off x="2451813" y="2900947"/>
                <a:ext cx="227520" cy="15480"/>
              </a:xfrm>
              <a:prstGeom prst="rect">
                <a:avLst/>
              </a:prstGeom>
            </p:spPr>
          </p:pic>
        </mc:Fallback>
      </mc:AlternateContent>
      <mc:AlternateContent xmlns:mc="http://schemas.openxmlformats.org/markup-compatibility/2006" xmlns:p14="http://schemas.microsoft.com/office/powerpoint/2010/main">
        <mc:Choice Requires="p14">
          <p:contentPart p14:bwMode="auto" r:id="rId536">
            <p14:nvContentPartPr>
              <p14:cNvPr id="291" name="Freihand 290">
                <a:extLst>
                  <a:ext uri="{FF2B5EF4-FFF2-40B4-BE49-F238E27FC236}">
                    <a16:creationId xmlns:a16="http://schemas.microsoft.com/office/drawing/2014/main" id="{33D3A149-CF5B-40CF-9B56-9DFA19D2649B}"/>
                  </a:ext>
                </a:extLst>
              </p14:cNvPr>
              <p14:cNvContentPartPr/>
              <p14:nvPr/>
            </p14:nvContentPartPr>
            <p14:xfrm>
              <a:off x="2439213" y="2921467"/>
              <a:ext cx="198720" cy="169920"/>
            </p14:xfrm>
          </p:contentPart>
        </mc:Choice>
        <mc:Fallback xmlns="">
          <p:pic>
            <p:nvPicPr>
              <p:cNvPr id="291" name="Freihand 290">
                <a:extLst>
                  <a:ext uri="{FF2B5EF4-FFF2-40B4-BE49-F238E27FC236}">
                    <a16:creationId xmlns:a16="http://schemas.microsoft.com/office/drawing/2014/main" id="{33D3A149-CF5B-40CF-9B56-9DFA19D2649B}"/>
                  </a:ext>
                </a:extLst>
              </p:cNvPr>
              <p:cNvPicPr/>
              <p:nvPr/>
            </p:nvPicPr>
            <p:blipFill>
              <a:blip r:embed="rId537"/>
              <a:stretch>
                <a:fillRect/>
              </a:stretch>
            </p:blipFill>
            <p:spPr>
              <a:xfrm>
                <a:off x="2434893" y="2917147"/>
                <a:ext cx="207360" cy="178560"/>
              </a:xfrm>
              <a:prstGeom prst="rect">
                <a:avLst/>
              </a:prstGeom>
            </p:spPr>
          </p:pic>
        </mc:Fallback>
      </mc:AlternateContent>
      <mc:AlternateContent xmlns:mc="http://schemas.openxmlformats.org/markup-compatibility/2006" xmlns:p14="http://schemas.microsoft.com/office/powerpoint/2010/main">
        <mc:Choice Requires="p14">
          <p:contentPart p14:bwMode="auto" r:id="rId538">
            <p14:nvContentPartPr>
              <p14:cNvPr id="294" name="Freihand 293">
                <a:extLst>
                  <a:ext uri="{FF2B5EF4-FFF2-40B4-BE49-F238E27FC236}">
                    <a16:creationId xmlns:a16="http://schemas.microsoft.com/office/drawing/2014/main" id="{34A926E7-2B78-47F3-B067-4A509E622CAE}"/>
                  </a:ext>
                </a:extLst>
              </p14:cNvPr>
              <p14:cNvContentPartPr/>
              <p14:nvPr/>
            </p14:nvContentPartPr>
            <p14:xfrm>
              <a:off x="2791293" y="2858107"/>
              <a:ext cx="87480" cy="231120"/>
            </p14:xfrm>
          </p:contentPart>
        </mc:Choice>
        <mc:Fallback xmlns="">
          <p:pic>
            <p:nvPicPr>
              <p:cNvPr id="294" name="Freihand 293">
                <a:extLst>
                  <a:ext uri="{FF2B5EF4-FFF2-40B4-BE49-F238E27FC236}">
                    <a16:creationId xmlns:a16="http://schemas.microsoft.com/office/drawing/2014/main" id="{34A926E7-2B78-47F3-B067-4A509E622CAE}"/>
                  </a:ext>
                </a:extLst>
              </p:cNvPr>
              <p:cNvPicPr/>
              <p:nvPr/>
            </p:nvPicPr>
            <p:blipFill>
              <a:blip r:embed="rId539"/>
              <a:stretch>
                <a:fillRect/>
              </a:stretch>
            </p:blipFill>
            <p:spPr>
              <a:xfrm>
                <a:off x="2786973" y="2853787"/>
                <a:ext cx="96120" cy="239760"/>
              </a:xfrm>
              <a:prstGeom prst="rect">
                <a:avLst/>
              </a:prstGeom>
            </p:spPr>
          </p:pic>
        </mc:Fallback>
      </mc:AlternateContent>
      <mc:AlternateContent xmlns:mc="http://schemas.openxmlformats.org/markup-compatibility/2006" xmlns:p14="http://schemas.microsoft.com/office/powerpoint/2010/main">
        <mc:Choice Requires="p14">
          <p:contentPart p14:bwMode="auto" r:id="rId540">
            <p14:nvContentPartPr>
              <p14:cNvPr id="295" name="Freihand 294">
                <a:extLst>
                  <a:ext uri="{FF2B5EF4-FFF2-40B4-BE49-F238E27FC236}">
                    <a16:creationId xmlns:a16="http://schemas.microsoft.com/office/drawing/2014/main" id="{D1A15786-7912-46E5-AA64-0F6041873ED7}"/>
                  </a:ext>
                </a:extLst>
              </p14:cNvPr>
              <p14:cNvContentPartPr/>
              <p14:nvPr/>
            </p14:nvContentPartPr>
            <p14:xfrm>
              <a:off x="2967333" y="2950267"/>
              <a:ext cx="84240" cy="71280"/>
            </p14:xfrm>
          </p:contentPart>
        </mc:Choice>
        <mc:Fallback xmlns="">
          <p:pic>
            <p:nvPicPr>
              <p:cNvPr id="295" name="Freihand 294">
                <a:extLst>
                  <a:ext uri="{FF2B5EF4-FFF2-40B4-BE49-F238E27FC236}">
                    <a16:creationId xmlns:a16="http://schemas.microsoft.com/office/drawing/2014/main" id="{D1A15786-7912-46E5-AA64-0F6041873ED7}"/>
                  </a:ext>
                </a:extLst>
              </p:cNvPr>
              <p:cNvPicPr/>
              <p:nvPr/>
            </p:nvPicPr>
            <p:blipFill>
              <a:blip r:embed="rId541"/>
              <a:stretch>
                <a:fillRect/>
              </a:stretch>
            </p:blipFill>
            <p:spPr>
              <a:xfrm>
                <a:off x="2963013" y="2945947"/>
                <a:ext cx="92880" cy="79920"/>
              </a:xfrm>
              <a:prstGeom prst="rect">
                <a:avLst/>
              </a:prstGeom>
            </p:spPr>
          </p:pic>
        </mc:Fallback>
      </mc:AlternateContent>
      <mc:AlternateContent xmlns:mc="http://schemas.openxmlformats.org/markup-compatibility/2006" xmlns:p14="http://schemas.microsoft.com/office/powerpoint/2010/main">
        <mc:Choice Requires="p14">
          <p:contentPart p14:bwMode="auto" r:id="rId542">
            <p14:nvContentPartPr>
              <p14:cNvPr id="296" name="Freihand 295">
                <a:extLst>
                  <a:ext uri="{FF2B5EF4-FFF2-40B4-BE49-F238E27FC236}">
                    <a16:creationId xmlns:a16="http://schemas.microsoft.com/office/drawing/2014/main" id="{CD394018-4F8C-441C-BAEC-34415B1FF35F}"/>
                  </a:ext>
                </a:extLst>
              </p14:cNvPr>
              <p14:cNvContentPartPr/>
              <p14:nvPr/>
            </p14:nvContentPartPr>
            <p14:xfrm>
              <a:off x="3005133" y="2963587"/>
              <a:ext cx="78840" cy="134280"/>
            </p14:xfrm>
          </p:contentPart>
        </mc:Choice>
        <mc:Fallback xmlns="">
          <p:pic>
            <p:nvPicPr>
              <p:cNvPr id="296" name="Freihand 295">
                <a:extLst>
                  <a:ext uri="{FF2B5EF4-FFF2-40B4-BE49-F238E27FC236}">
                    <a16:creationId xmlns:a16="http://schemas.microsoft.com/office/drawing/2014/main" id="{CD394018-4F8C-441C-BAEC-34415B1FF35F}"/>
                  </a:ext>
                </a:extLst>
              </p:cNvPr>
              <p:cNvPicPr/>
              <p:nvPr/>
            </p:nvPicPr>
            <p:blipFill>
              <a:blip r:embed="rId543"/>
              <a:stretch>
                <a:fillRect/>
              </a:stretch>
            </p:blipFill>
            <p:spPr>
              <a:xfrm>
                <a:off x="3000813" y="2959267"/>
                <a:ext cx="87480" cy="142920"/>
              </a:xfrm>
              <a:prstGeom prst="rect">
                <a:avLst/>
              </a:prstGeom>
            </p:spPr>
          </p:pic>
        </mc:Fallback>
      </mc:AlternateContent>
      <mc:AlternateContent xmlns:mc="http://schemas.openxmlformats.org/markup-compatibility/2006" xmlns:p14="http://schemas.microsoft.com/office/powerpoint/2010/main">
        <mc:Choice Requires="p14">
          <p:contentPart p14:bwMode="auto" r:id="rId544">
            <p14:nvContentPartPr>
              <p14:cNvPr id="297" name="Freihand 296">
                <a:extLst>
                  <a:ext uri="{FF2B5EF4-FFF2-40B4-BE49-F238E27FC236}">
                    <a16:creationId xmlns:a16="http://schemas.microsoft.com/office/drawing/2014/main" id="{00E30DCB-18DA-4E77-AB3F-FDF2C36BE72F}"/>
                  </a:ext>
                </a:extLst>
              </p14:cNvPr>
              <p14:cNvContentPartPr/>
              <p14:nvPr/>
            </p14:nvContentPartPr>
            <p14:xfrm>
              <a:off x="3062373" y="3047467"/>
              <a:ext cx="117360" cy="79200"/>
            </p14:xfrm>
          </p:contentPart>
        </mc:Choice>
        <mc:Fallback xmlns="">
          <p:pic>
            <p:nvPicPr>
              <p:cNvPr id="297" name="Freihand 296">
                <a:extLst>
                  <a:ext uri="{FF2B5EF4-FFF2-40B4-BE49-F238E27FC236}">
                    <a16:creationId xmlns:a16="http://schemas.microsoft.com/office/drawing/2014/main" id="{00E30DCB-18DA-4E77-AB3F-FDF2C36BE72F}"/>
                  </a:ext>
                </a:extLst>
              </p:cNvPr>
              <p:cNvPicPr/>
              <p:nvPr/>
            </p:nvPicPr>
            <p:blipFill>
              <a:blip r:embed="rId545"/>
              <a:stretch>
                <a:fillRect/>
              </a:stretch>
            </p:blipFill>
            <p:spPr>
              <a:xfrm>
                <a:off x="3058053" y="3043147"/>
                <a:ext cx="126000" cy="87840"/>
              </a:xfrm>
              <a:prstGeom prst="rect">
                <a:avLst/>
              </a:prstGeom>
            </p:spPr>
          </p:pic>
        </mc:Fallback>
      </mc:AlternateContent>
      <mc:AlternateContent xmlns:mc="http://schemas.openxmlformats.org/markup-compatibility/2006" xmlns:p14="http://schemas.microsoft.com/office/powerpoint/2010/main">
        <mc:Choice Requires="p14">
          <p:contentPart p14:bwMode="auto" r:id="rId546">
            <p14:nvContentPartPr>
              <p14:cNvPr id="298" name="Freihand 297">
                <a:extLst>
                  <a:ext uri="{FF2B5EF4-FFF2-40B4-BE49-F238E27FC236}">
                    <a16:creationId xmlns:a16="http://schemas.microsoft.com/office/drawing/2014/main" id="{4CCE46B7-A519-4276-9C78-5D5A98DABC15}"/>
                  </a:ext>
                </a:extLst>
              </p14:cNvPr>
              <p14:cNvContentPartPr/>
              <p14:nvPr/>
            </p14:nvContentPartPr>
            <p14:xfrm>
              <a:off x="3304653" y="3001387"/>
              <a:ext cx="132480" cy="10800"/>
            </p14:xfrm>
          </p:contentPart>
        </mc:Choice>
        <mc:Fallback xmlns="">
          <p:pic>
            <p:nvPicPr>
              <p:cNvPr id="298" name="Freihand 297">
                <a:extLst>
                  <a:ext uri="{FF2B5EF4-FFF2-40B4-BE49-F238E27FC236}">
                    <a16:creationId xmlns:a16="http://schemas.microsoft.com/office/drawing/2014/main" id="{4CCE46B7-A519-4276-9C78-5D5A98DABC15}"/>
                  </a:ext>
                </a:extLst>
              </p:cNvPr>
              <p:cNvPicPr/>
              <p:nvPr/>
            </p:nvPicPr>
            <p:blipFill>
              <a:blip r:embed="rId547"/>
              <a:stretch>
                <a:fillRect/>
              </a:stretch>
            </p:blipFill>
            <p:spPr>
              <a:xfrm>
                <a:off x="3300333" y="2997067"/>
                <a:ext cx="141120" cy="19440"/>
              </a:xfrm>
              <a:prstGeom prst="rect">
                <a:avLst/>
              </a:prstGeom>
            </p:spPr>
          </p:pic>
        </mc:Fallback>
      </mc:AlternateContent>
      <mc:AlternateContent xmlns:mc="http://schemas.openxmlformats.org/markup-compatibility/2006" xmlns:p14="http://schemas.microsoft.com/office/powerpoint/2010/main">
        <mc:Choice Requires="p14">
          <p:contentPart p14:bwMode="auto" r:id="rId548">
            <p14:nvContentPartPr>
              <p14:cNvPr id="299" name="Freihand 298">
                <a:extLst>
                  <a:ext uri="{FF2B5EF4-FFF2-40B4-BE49-F238E27FC236}">
                    <a16:creationId xmlns:a16="http://schemas.microsoft.com/office/drawing/2014/main" id="{F45858C1-739C-4CBE-8B66-A79E1CCBDA0F}"/>
                  </a:ext>
                </a:extLst>
              </p14:cNvPr>
              <p14:cNvContentPartPr/>
              <p14:nvPr/>
            </p14:nvContentPartPr>
            <p14:xfrm>
              <a:off x="3526053" y="2895907"/>
              <a:ext cx="88560" cy="167040"/>
            </p14:xfrm>
          </p:contentPart>
        </mc:Choice>
        <mc:Fallback xmlns="">
          <p:pic>
            <p:nvPicPr>
              <p:cNvPr id="299" name="Freihand 298">
                <a:extLst>
                  <a:ext uri="{FF2B5EF4-FFF2-40B4-BE49-F238E27FC236}">
                    <a16:creationId xmlns:a16="http://schemas.microsoft.com/office/drawing/2014/main" id="{F45858C1-739C-4CBE-8B66-A79E1CCBDA0F}"/>
                  </a:ext>
                </a:extLst>
              </p:cNvPr>
              <p:cNvPicPr/>
              <p:nvPr/>
            </p:nvPicPr>
            <p:blipFill>
              <a:blip r:embed="rId549"/>
              <a:stretch>
                <a:fillRect/>
              </a:stretch>
            </p:blipFill>
            <p:spPr>
              <a:xfrm>
                <a:off x="3521733" y="2891587"/>
                <a:ext cx="97200" cy="175680"/>
              </a:xfrm>
              <a:prstGeom prst="rect">
                <a:avLst/>
              </a:prstGeom>
            </p:spPr>
          </p:pic>
        </mc:Fallback>
      </mc:AlternateContent>
      <mc:AlternateContent xmlns:mc="http://schemas.openxmlformats.org/markup-compatibility/2006" xmlns:p14="http://schemas.microsoft.com/office/powerpoint/2010/main">
        <mc:Choice Requires="p14">
          <p:contentPart p14:bwMode="auto" r:id="rId550">
            <p14:nvContentPartPr>
              <p14:cNvPr id="300" name="Freihand 299">
                <a:extLst>
                  <a:ext uri="{FF2B5EF4-FFF2-40B4-BE49-F238E27FC236}">
                    <a16:creationId xmlns:a16="http://schemas.microsoft.com/office/drawing/2014/main" id="{8976EFB6-BD9B-4196-AB73-D724BBDE37B9}"/>
                  </a:ext>
                </a:extLst>
              </p14:cNvPr>
              <p14:cNvContentPartPr/>
              <p14:nvPr/>
            </p14:nvContentPartPr>
            <p14:xfrm>
              <a:off x="3688053" y="2949907"/>
              <a:ext cx="115560" cy="72360"/>
            </p14:xfrm>
          </p:contentPart>
        </mc:Choice>
        <mc:Fallback xmlns="">
          <p:pic>
            <p:nvPicPr>
              <p:cNvPr id="300" name="Freihand 299">
                <a:extLst>
                  <a:ext uri="{FF2B5EF4-FFF2-40B4-BE49-F238E27FC236}">
                    <a16:creationId xmlns:a16="http://schemas.microsoft.com/office/drawing/2014/main" id="{8976EFB6-BD9B-4196-AB73-D724BBDE37B9}"/>
                  </a:ext>
                </a:extLst>
              </p:cNvPr>
              <p:cNvPicPr/>
              <p:nvPr/>
            </p:nvPicPr>
            <p:blipFill>
              <a:blip r:embed="rId551"/>
              <a:stretch>
                <a:fillRect/>
              </a:stretch>
            </p:blipFill>
            <p:spPr>
              <a:xfrm>
                <a:off x="3683733" y="2945587"/>
                <a:ext cx="124200" cy="81000"/>
              </a:xfrm>
              <a:prstGeom prst="rect">
                <a:avLst/>
              </a:prstGeom>
            </p:spPr>
          </p:pic>
        </mc:Fallback>
      </mc:AlternateContent>
      <mc:AlternateContent xmlns:mc="http://schemas.openxmlformats.org/markup-compatibility/2006" xmlns:p14="http://schemas.microsoft.com/office/powerpoint/2010/main">
        <mc:Choice Requires="p14">
          <p:contentPart p14:bwMode="auto" r:id="rId552">
            <p14:nvContentPartPr>
              <p14:cNvPr id="301" name="Freihand 300">
                <a:extLst>
                  <a:ext uri="{FF2B5EF4-FFF2-40B4-BE49-F238E27FC236}">
                    <a16:creationId xmlns:a16="http://schemas.microsoft.com/office/drawing/2014/main" id="{9791EE6D-8572-4D3D-97C9-7D99EC8EB5C9}"/>
                  </a:ext>
                </a:extLst>
              </p14:cNvPr>
              <p14:cNvContentPartPr/>
              <p14:nvPr/>
            </p14:nvContentPartPr>
            <p14:xfrm>
              <a:off x="3960213" y="2928667"/>
              <a:ext cx="3960" cy="79200"/>
            </p14:xfrm>
          </p:contentPart>
        </mc:Choice>
        <mc:Fallback xmlns="">
          <p:pic>
            <p:nvPicPr>
              <p:cNvPr id="301" name="Freihand 300">
                <a:extLst>
                  <a:ext uri="{FF2B5EF4-FFF2-40B4-BE49-F238E27FC236}">
                    <a16:creationId xmlns:a16="http://schemas.microsoft.com/office/drawing/2014/main" id="{9791EE6D-8572-4D3D-97C9-7D99EC8EB5C9}"/>
                  </a:ext>
                </a:extLst>
              </p:cNvPr>
              <p:cNvPicPr/>
              <p:nvPr/>
            </p:nvPicPr>
            <p:blipFill>
              <a:blip r:embed="rId553"/>
              <a:stretch>
                <a:fillRect/>
              </a:stretch>
            </p:blipFill>
            <p:spPr>
              <a:xfrm>
                <a:off x="3955893" y="2924347"/>
                <a:ext cx="12600" cy="87840"/>
              </a:xfrm>
              <a:prstGeom prst="rect">
                <a:avLst/>
              </a:prstGeom>
            </p:spPr>
          </p:pic>
        </mc:Fallback>
      </mc:AlternateContent>
      <mc:AlternateContent xmlns:mc="http://schemas.openxmlformats.org/markup-compatibility/2006" xmlns:p14="http://schemas.microsoft.com/office/powerpoint/2010/main">
        <mc:Choice Requires="p14">
          <p:contentPart p14:bwMode="auto" r:id="rId554">
            <p14:nvContentPartPr>
              <p14:cNvPr id="302" name="Freihand 301">
                <a:extLst>
                  <a:ext uri="{FF2B5EF4-FFF2-40B4-BE49-F238E27FC236}">
                    <a16:creationId xmlns:a16="http://schemas.microsoft.com/office/drawing/2014/main" id="{3778DF20-9659-4EBC-8438-3723021ED60F}"/>
                  </a:ext>
                </a:extLst>
              </p14:cNvPr>
              <p14:cNvContentPartPr/>
              <p14:nvPr/>
            </p14:nvContentPartPr>
            <p14:xfrm>
              <a:off x="3920613" y="2943067"/>
              <a:ext cx="115560" cy="8280"/>
            </p14:xfrm>
          </p:contentPart>
        </mc:Choice>
        <mc:Fallback xmlns="">
          <p:pic>
            <p:nvPicPr>
              <p:cNvPr id="302" name="Freihand 301">
                <a:extLst>
                  <a:ext uri="{FF2B5EF4-FFF2-40B4-BE49-F238E27FC236}">
                    <a16:creationId xmlns:a16="http://schemas.microsoft.com/office/drawing/2014/main" id="{3778DF20-9659-4EBC-8438-3723021ED60F}"/>
                  </a:ext>
                </a:extLst>
              </p:cNvPr>
              <p:cNvPicPr/>
              <p:nvPr/>
            </p:nvPicPr>
            <p:blipFill>
              <a:blip r:embed="rId555"/>
              <a:stretch>
                <a:fillRect/>
              </a:stretch>
            </p:blipFill>
            <p:spPr>
              <a:xfrm>
                <a:off x="3916293" y="2938747"/>
                <a:ext cx="124200" cy="16920"/>
              </a:xfrm>
              <a:prstGeom prst="rect">
                <a:avLst/>
              </a:prstGeom>
            </p:spPr>
          </p:pic>
        </mc:Fallback>
      </mc:AlternateContent>
      <mc:AlternateContent xmlns:mc="http://schemas.openxmlformats.org/markup-compatibility/2006" xmlns:p14="http://schemas.microsoft.com/office/powerpoint/2010/main">
        <mc:Choice Requires="p14">
          <p:contentPart p14:bwMode="auto" r:id="rId556">
            <p14:nvContentPartPr>
              <p14:cNvPr id="303" name="Freihand 302">
                <a:extLst>
                  <a:ext uri="{FF2B5EF4-FFF2-40B4-BE49-F238E27FC236}">
                    <a16:creationId xmlns:a16="http://schemas.microsoft.com/office/drawing/2014/main" id="{70FC6177-F7E2-484E-BCCA-61BDFE644BC6}"/>
                  </a:ext>
                </a:extLst>
              </p14:cNvPr>
              <p14:cNvContentPartPr/>
              <p14:nvPr/>
            </p14:nvContentPartPr>
            <p14:xfrm>
              <a:off x="4010253" y="2876467"/>
              <a:ext cx="103320" cy="104760"/>
            </p14:xfrm>
          </p:contentPart>
        </mc:Choice>
        <mc:Fallback xmlns="">
          <p:pic>
            <p:nvPicPr>
              <p:cNvPr id="303" name="Freihand 302">
                <a:extLst>
                  <a:ext uri="{FF2B5EF4-FFF2-40B4-BE49-F238E27FC236}">
                    <a16:creationId xmlns:a16="http://schemas.microsoft.com/office/drawing/2014/main" id="{70FC6177-F7E2-484E-BCCA-61BDFE644BC6}"/>
                  </a:ext>
                </a:extLst>
              </p:cNvPr>
              <p:cNvPicPr/>
              <p:nvPr/>
            </p:nvPicPr>
            <p:blipFill>
              <a:blip r:embed="rId557"/>
              <a:stretch>
                <a:fillRect/>
              </a:stretch>
            </p:blipFill>
            <p:spPr>
              <a:xfrm>
                <a:off x="4005933" y="2872147"/>
                <a:ext cx="111960" cy="113400"/>
              </a:xfrm>
              <a:prstGeom prst="rect">
                <a:avLst/>
              </a:prstGeom>
            </p:spPr>
          </p:pic>
        </mc:Fallback>
      </mc:AlternateContent>
      <mc:AlternateContent xmlns:mc="http://schemas.openxmlformats.org/markup-compatibility/2006" xmlns:p14="http://schemas.microsoft.com/office/powerpoint/2010/main">
        <mc:Choice Requires="p14">
          <p:contentPart p14:bwMode="auto" r:id="rId558">
            <p14:nvContentPartPr>
              <p14:cNvPr id="304" name="Freihand 303">
                <a:extLst>
                  <a:ext uri="{FF2B5EF4-FFF2-40B4-BE49-F238E27FC236}">
                    <a16:creationId xmlns:a16="http://schemas.microsoft.com/office/drawing/2014/main" id="{86837520-2B65-4B62-88EB-45B8600203E1}"/>
                  </a:ext>
                </a:extLst>
              </p14:cNvPr>
              <p14:cNvContentPartPr/>
              <p14:nvPr/>
            </p14:nvContentPartPr>
            <p14:xfrm>
              <a:off x="4140573" y="2917867"/>
              <a:ext cx="121680" cy="97920"/>
            </p14:xfrm>
          </p:contentPart>
        </mc:Choice>
        <mc:Fallback xmlns="">
          <p:pic>
            <p:nvPicPr>
              <p:cNvPr id="304" name="Freihand 303">
                <a:extLst>
                  <a:ext uri="{FF2B5EF4-FFF2-40B4-BE49-F238E27FC236}">
                    <a16:creationId xmlns:a16="http://schemas.microsoft.com/office/drawing/2014/main" id="{86837520-2B65-4B62-88EB-45B8600203E1}"/>
                  </a:ext>
                </a:extLst>
              </p:cNvPr>
              <p:cNvPicPr/>
              <p:nvPr/>
            </p:nvPicPr>
            <p:blipFill>
              <a:blip r:embed="rId559"/>
              <a:stretch>
                <a:fillRect/>
              </a:stretch>
            </p:blipFill>
            <p:spPr>
              <a:xfrm>
                <a:off x="4136253" y="2913547"/>
                <a:ext cx="130320" cy="106560"/>
              </a:xfrm>
              <a:prstGeom prst="rect">
                <a:avLst/>
              </a:prstGeom>
            </p:spPr>
          </p:pic>
        </mc:Fallback>
      </mc:AlternateContent>
      <mc:AlternateContent xmlns:mc="http://schemas.openxmlformats.org/markup-compatibility/2006" xmlns:p14="http://schemas.microsoft.com/office/powerpoint/2010/main">
        <mc:Choice Requires="p14">
          <p:contentPart p14:bwMode="auto" r:id="rId560">
            <p14:nvContentPartPr>
              <p14:cNvPr id="305" name="Freihand 304">
                <a:extLst>
                  <a:ext uri="{FF2B5EF4-FFF2-40B4-BE49-F238E27FC236}">
                    <a16:creationId xmlns:a16="http://schemas.microsoft.com/office/drawing/2014/main" id="{BF84E4C0-DDBE-4C3B-83A4-2BD2B795B292}"/>
                  </a:ext>
                </a:extLst>
              </p14:cNvPr>
              <p14:cNvContentPartPr/>
              <p14:nvPr/>
            </p14:nvContentPartPr>
            <p14:xfrm>
              <a:off x="3047613" y="3054667"/>
              <a:ext cx="146880" cy="102240"/>
            </p14:xfrm>
          </p:contentPart>
        </mc:Choice>
        <mc:Fallback xmlns="">
          <p:pic>
            <p:nvPicPr>
              <p:cNvPr id="305" name="Freihand 304">
                <a:extLst>
                  <a:ext uri="{FF2B5EF4-FFF2-40B4-BE49-F238E27FC236}">
                    <a16:creationId xmlns:a16="http://schemas.microsoft.com/office/drawing/2014/main" id="{BF84E4C0-DDBE-4C3B-83A4-2BD2B795B292}"/>
                  </a:ext>
                </a:extLst>
              </p:cNvPr>
              <p:cNvPicPr/>
              <p:nvPr/>
            </p:nvPicPr>
            <p:blipFill>
              <a:blip r:embed="rId561"/>
              <a:stretch>
                <a:fillRect/>
              </a:stretch>
            </p:blipFill>
            <p:spPr>
              <a:xfrm>
                <a:off x="3043293" y="3050347"/>
                <a:ext cx="155520" cy="110880"/>
              </a:xfrm>
              <a:prstGeom prst="rect">
                <a:avLst/>
              </a:prstGeom>
            </p:spPr>
          </p:pic>
        </mc:Fallback>
      </mc:AlternateContent>
      <mc:AlternateContent xmlns:mc="http://schemas.openxmlformats.org/markup-compatibility/2006" xmlns:p14="http://schemas.microsoft.com/office/powerpoint/2010/main">
        <mc:Choice Requires="p14">
          <p:contentPart p14:bwMode="auto" r:id="rId562">
            <p14:nvContentPartPr>
              <p14:cNvPr id="306" name="Freihand 305">
                <a:extLst>
                  <a:ext uri="{FF2B5EF4-FFF2-40B4-BE49-F238E27FC236}">
                    <a16:creationId xmlns:a16="http://schemas.microsoft.com/office/drawing/2014/main" id="{4F9E9D61-CA49-4CDE-AB38-B6400C91139C}"/>
                  </a:ext>
                </a:extLst>
              </p14:cNvPr>
              <p14:cNvContentPartPr/>
              <p14:nvPr/>
            </p14:nvContentPartPr>
            <p14:xfrm>
              <a:off x="3144453" y="2959267"/>
              <a:ext cx="22320" cy="13680"/>
            </p14:xfrm>
          </p:contentPart>
        </mc:Choice>
        <mc:Fallback xmlns="">
          <p:pic>
            <p:nvPicPr>
              <p:cNvPr id="306" name="Freihand 305">
                <a:extLst>
                  <a:ext uri="{FF2B5EF4-FFF2-40B4-BE49-F238E27FC236}">
                    <a16:creationId xmlns:a16="http://schemas.microsoft.com/office/drawing/2014/main" id="{4F9E9D61-CA49-4CDE-AB38-B6400C91139C}"/>
                  </a:ext>
                </a:extLst>
              </p:cNvPr>
              <p:cNvPicPr/>
              <p:nvPr/>
            </p:nvPicPr>
            <p:blipFill>
              <a:blip r:embed="rId563"/>
              <a:stretch>
                <a:fillRect/>
              </a:stretch>
            </p:blipFill>
            <p:spPr>
              <a:xfrm>
                <a:off x="3140133" y="2954947"/>
                <a:ext cx="30960" cy="22320"/>
              </a:xfrm>
              <a:prstGeom prst="rect">
                <a:avLst/>
              </a:prstGeom>
            </p:spPr>
          </p:pic>
        </mc:Fallback>
      </mc:AlternateContent>
      <mc:AlternateContent xmlns:mc="http://schemas.openxmlformats.org/markup-compatibility/2006" xmlns:p14="http://schemas.microsoft.com/office/powerpoint/2010/main">
        <mc:Choice Requires="p14">
          <p:contentPart p14:bwMode="auto" r:id="rId564">
            <p14:nvContentPartPr>
              <p14:cNvPr id="307" name="Freihand 306">
                <a:extLst>
                  <a:ext uri="{FF2B5EF4-FFF2-40B4-BE49-F238E27FC236}">
                    <a16:creationId xmlns:a16="http://schemas.microsoft.com/office/drawing/2014/main" id="{5E81D333-668C-4280-A2C2-7A1EEA10D2E3}"/>
                  </a:ext>
                </a:extLst>
              </p14:cNvPr>
              <p14:cNvContentPartPr/>
              <p14:nvPr/>
            </p14:nvContentPartPr>
            <p14:xfrm>
              <a:off x="4281693" y="3010387"/>
              <a:ext cx="61920" cy="65160"/>
            </p14:xfrm>
          </p:contentPart>
        </mc:Choice>
        <mc:Fallback xmlns="">
          <p:pic>
            <p:nvPicPr>
              <p:cNvPr id="307" name="Freihand 306">
                <a:extLst>
                  <a:ext uri="{FF2B5EF4-FFF2-40B4-BE49-F238E27FC236}">
                    <a16:creationId xmlns:a16="http://schemas.microsoft.com/office/drawing/2014/main" id="{5E81D333-668C-4280-A2C2-7A1EEA10D2E3}"/>
                  </a:ext>
                </a:extLst>
              </p:cNvPr>
              <p:cNvPicPr/>
              <p:nvPr/>
            </p:nvPicPr>
            <p:blipFill>
              <a:blip r:embed="rId565"/>
              <a:stretch>
                <a:fillRect/>
              </a:stretch>
            </p:blipFill>
            <p:spPr>
              <a:xfrm>
                <a:off x="4277373" y="3006067"/>
                <a:ext cx="70560" cy="73800"/>
              </a:xfrm>
              <a:prstGeom prst="rect">
                <a:avLst/>
              </a:prstGeom>
            </p:spPr>
          </p:pic>
        </mc:Fallback>
      </mc:AlternateContent>
      <mc:AlternateContent xmlns:mc="http://schemas.openxmlformats.org/markup-compatibility/2006" xmlns:p14="http://schemas.microsoft.com/office/powerpoint/2010/main">
        <mc:Choice Requires="p14">
          <p:contentPart p14:bwMode="auto" r:id="rId566">
            <p14:nvContentPartPr>
              <p14:cNvPr id="308" name="Freihand 307">
                <a:extLst>
                  <a:ext uri="{FF2B5EF4-FFF2-40B4-BE49-F238E27FC236}">
                    <a16:creationId xmlns:a16="http://schemas.microsoft.com/office/drawing/2014/main" id="{19C89039-E7FD-4E9C-9EC5-D66BC504E833}"/>
                  </a:ext>
                </a:extLst>
              </p14:cNvPr>
              <p14:cNvContentPartPr/>
              <p14:nvPr/>
            </p14:nvContentPartPr>
            <p14:xfrm>
              <a:off x="4319493" y="2918587"/>
              <a:ext cx="15120" cy="360"/>
            </p14:xfrm>
          </p:contentPart>
        </mc:Choice>
        <mc:Fallback xmlns="">
          <p:pic>
            <p:nvPicPr>
              <p:cNvPr id="308" name="Freihand 307">
                <a:extLst>
                  <a:ext uri="{FF2B5EF4-FFF2-40B4-BE49-F238E27FC236}">
                    <a16:creationId xmlns:a16="http://schemas.microsoft.com/office/drawing/2014/main" id="{19C89039-E7FD-4E9C-9EC5-D66BC504E833}"/>
                  </a:ext>
                </a:extLst>
              </p:cNvPr>
              <p:cNvPicPr/>
              <p:nvPr/>
            </p:nvPicPr>
            <p:blipFill>
              <a:blip r:embed="rId567"/>
              <a:stretch>
                <a:fillRect/>
              </a:stretch>
            </p:blipFill>
            <p:spPr>
              <a:xfrm>
                <a:off x="4315173" y="2914267"/>
                <a:ext cx="2376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568">
            <p14:nvContentPartPr>
              <p14:cNvPr id="309" name="Freihand 308">
                <a:extLst>
                  <a:ext uri="{FF2B5EF4-FFF2-40B4-BE49-F238E27FC236}">
                    <a16:creationId xmlns:a16="http://schemas.microsoft.com/office/drawing/2014/main" id="{CEE0BF95-3AC8-4553-BA47-B8582FEB8D59}"/>
                  </a:ext>
                </a:extLst>
              </p14:cNvPr>
              <p14:cNvContentPartPr/>
              <p14:nvPr/>
            </p14:nvContentPartPr>
            <p14:xfrm>
              <a:off x="4327773" y="2837227"/>
              <a:ext cx="86760" cy="250200"/>
            </p14:xfrm>
          </p:contentPart>
        </mc:Choice>
        <mc:Fallback xmlns="">
          <p:pic>
            <p:nvPicPr>
              <p:cNvPr id="309" name="Freihand 308">
                <a:extLst>
                  <a:ext uri="{FF2B5EF4-FFF2-40B4-BE49-F238E27FC236}">
                    <a16:creationId xmlns:a16="http://schemas.microsoft.com/office/drawing/2014/main" id="{CEE0BF95-3AC8-4553-BA47-B8582FEB8D59}"/>
                  </a:ext>
                </a:extLst>
              </p:cNvPr>
              <p:cNvPicPr/>
              <p:nvPr/>
            </p:nvPicPr>
            <p:blipFill>
              <a:blip r:embed="rId569"/>
              <a:stretch>
                <a:fillRect/>
              </a:stretch>
            </p:blipFill>
            <p:spPr>
              <a:xfrm>
                <a:off x="4323453" y="2832907"/>
                <a:ext cx="95400" cy="258840"/>
              </a:xfrm>
              <a:prstGeom prst="rect">
                <a:avLst/>
              </a:prstGeom>
            </p:spPr>
          </p:pic>
        </mc:Fallback>
      </mc:AlternateContent>
      <mc:AlternateContent xmlns:mc="http://schemas.openxmlformats.org/markup-compatibility/2006" xmlns:p14="http://schemas.microsoft.com/office/powerpoint/2010/main">
        <mc:Choice Requires="p14">
          <p:contentPart p14:bwMode="auto" r:id="rId570">
            <p14:nvContentPartPr>
              <p14:cNvPr id="310" name="Freihand 309">
                <a:extLst>
                  <a:ext uri="{FF2B5EF4-FFF2-40B4-BE49-F238E27FC236}">
                    <a16:creationId xmlns:a16="http://schemas.microsoft.com/office/drawing/2014/main" id="{33C9C7F3-B49A-4757-9D20-FDAE71A0C7AF}"/>
                  </a:ext>
                </a:extLst>
              </p14:cNvPr>
              <p14:cNvContentPartPr/>
              <p14:nvPr/>
            </p14:nvContentPartPr>
            <p14:xfrm>
              <a:off x="4386813" y="2803027"/>
              <a:ext cx="99000" cy="340920"/>
            </p14:xfrm>
          </p:contentPart>
        </mc:Choice>
        <mc:Fallback xmlns="">
          <p:pic>
            <p:nvPicPr>
              <p:cNvPr id="310" name="Freihand 309">
                <a:extLst>
                  <a:ext uri="{FF2B5EF4-FFF2-40B4-BE49-F238E27FC236}">
                    <a16:creationId xmlns:a16="http://schemas.microsoft.com/office/drawing/2014/main" id="{33C9C7F3-B49A-4757-9D20-FDAE71A0C7AF}"/>
                  </a:ext>
                </a:extLst>
              </p:cNvPr>
              <p:cNvPicPr/>
              <p:nvPr/>
            </p:nvPicPr>
            <p:blipFill>
              <a:blip r:embed="rId571"/>
              <a:stretch>
                <a:fillRect/>
              </a:stretch>
            </p:blipFill>
            <p:spPr>
              <a:xfrm>
                <a:off x="4382493" y="2798707"/>
                <a:ext cx="107640" cy="349560"/>
              </a:xfrm>
              <a:prstGeom prst="rect">
                <a:avLst/>
              </a:prstGeom>
            </p:spPr>
          </p:pic>
        </mc:Fallback>
      </mc:AlternateContent>
      <mc:AlternateContent xmlns:mc="http://schemas.openxmlformats.org/markup-compatibility/2006" xmlns:p14="http://schemas.microsoft.com/office/powerpoint/2010/main">
        <mc:Choice Requires="p14">
          <p:contentPart p14:bwMode="auto" r:id="rId572">
            <p14:nvContentPartPr>
              <p14:cNvPr id="312" name="Freihand 311">
                <a:extLst>
                  <a:ext uri="{FF2B5EF4-FFF2-40B4-BE49-F238E27FC236}">
                    <a16:creationId xmlns:a16="http://schemas.microsoft.com/office/drawing/2014/main" id="{42BA0013-5FD0-4186-8D4E-7A5DD71D10CF}"/>
                  </a:ext>
                </a:extLst>
              </p14:cNvPr>
              <p14:cNvContentPartPr/>
              <p14:nvPr/>
            </p14:nvContentPartPr>
            <p14:xfrm>
              <a:off x="2465493" y="3187867"/>
              <a:ext cx="9360" cy="68040"/>
            </p14:xfrm>
          </p:contentPart>
        </mc:Choice>
        <mc:Fallback xmlns="">
          <p:pic>
            <p:nvPicPr>
              <p:cNvPr id="312" name="Freihand 311">
                <a:extLst>
                  <a:ext uri="{FF2B5EF4-FFF2-40B4-BE49-F238E27FC236}">
                    <a16:creationId xmlns:a16="http://schemas.microsoft.com/office/drawing/2014/main" id="{42BA0013-5FD0-4186-8D4E-7A5DD71D10CF}"/>
                  </a:ext>
                </a:extLst>
              </p:cNvPr>
              <p:cNvPicPr/>
              <p:nvPr/>
            </p:nvPicPr>
            <p:blipFill>
              <a:blip r:embed="rId573"/>
              <a:stretch>
                <a:fillRect/>
              </a:stretch>
            </p:blipFill>
            <p:spPr>
              <a:xfrm>
                <a:off x="2461173" y="3183547"/>
                <a:ext cx="18000" cy="76680"/>
              </a:xfrm>
              <a:prstGeom prst="rect">
                <a:avLst/>
              </a:prstGeom>
            </p:spPr>
          </p:pic>
        </mc:Fallback>
      </mc:AlternateContent>
      <mc:AlternateContent xmlns:mc="http://schemas.openxmlformats.org/markup-compatibility/2006" xmlns:p14="http://schemas.microsoft.com/office/powerpoint/2010/main">
        <mc:Choice Requires="p14">
          <p:contentPart p14:bwMode="auto" r:id="rId574">
            <p14:nvContentPartPr>
              <p14:cNvPr id="313" name="Freihand 312">
                <a:extLst>
                  <a:ext uri="{FF2B5EF4-FFF2-40B4-BE49-F238E27FC236}">
                    <a16:creationId xmlns:a16="http://schemas.microsoft.com/office/drawing/2014/main" id="{75EA560B-74C7-4A88-A4C6-5896E706D738}"/>
                  </a:ext>
                </a:extLst>
              </p14:cNvPr>
              <p14:cNvContentPartPr/>
              <p14:nvPr/>
            </p14:nvContentPartPr>
            <p14:xfrm>
              <a:off x="2442093" y="3126307"/>
              <a:ext cx="20880" cy="6120"/>
            </p14:xfrm>
          </p:contentPart>
        </mc:Choice>
        <mc:Fallback xmlns="">
          <p:pic>
            <p:nvPicPr>
              <p:cNvPr id="313" name="Freihand 312">
                <a:extLst>
                  <a:ext uri="{FF2B5EF4-FFF2-40B4-BE49-F238E27FC236}">
                    <a16:creationId xmlns:a16="http://schemas.microsoft.com/office/drawing/2014/main" id="{75EA560B-74C7-4A88-A4C6-5896E706D738}"/>
                  </a:ext>
                </a:extLst>
              </p:cNvPr>
              <p:cNvPicPr/>
              <p:nvPr/>
            </p:nvPicPr>
            <p:blipFill>
              <a:blip r:embed="rId575"/>
              <a:stretch>
                <a:fillRect/>
              </a:stretch>
            </p:blipFill>
            <p:spPr>
              <a:xfrm>
                <a:off x="2437773" y="3121987"/>
                <a:ext cx="29520" cy="14760"/>
              </a:xfrm>
              <a:prstGeom prst="rect">
                <a:avLst/>
              </a:prstGeom>
            </p:spPr>
          </p:pic>
        </mc:Fallback>
      </mc:AlternateContent>
      <mc:AlternateContent xmlns:mc="http://schemas.openxmlformats.org/markup-compatibility/2006" xmlns:p14="http://schemas.microsoft.com/office/powerpoint/2010/main">
        <mc:Choice Requires="p14">
          <p:contentPart p14:bwMode="auto" r:id="rId576">
            <p14:nvContentPartPr>
              <p14:cNvPr id="315" name="Freihand 314">
                <a:extLst>
                  <a:ext uri="{FF2B5EF4-FFF2-40B4-BE49-F238E27FC236}">
                    <a16:creationId xmlns:a16="http://schemas.microsoft.com/office/drawing/2014/main" id="{984D7BDA-757D-4E37-B2C7-2075D6BC2A1F}"/>
                  </a:ext>
                </a:extLst>
              </p14:cNvPr>
              <p14:cNvContentPartPr/>
              <p14:nvPr/>
            </p14:nvContentPartPr>
            <p14:xfrm>
              <a:off x="4658613" y="2906707"/>
              <a:ext cx="234000" cy="26280"/>
            </p14:xfrm>
          </p:contentPart>
        </mc:Choice>
        <mc:Fallback xmlns="">
          <p:pic>
            <p:nvPicPr>
              <p:cNvPr id="315" name="Freihand 314">
                <a:extLst>
                  <a:ext uri="{FF2B5EF4-FFF2-40B4-BE49-F238E27FC236}">
                    <a16:creationId xmlns:a16="http://schemas.microsoft.com/office/drawing/2014/main" id="{984D7BDA-757D-4E37-B2C7-2075D6BC2A1F}"/>
                  </a:ext>
                </a:extLst>
              </p:cNvPr>
              <p:cNvPicPr/>
              <p:nvPr/>
            </p:nvPicPr>
            <p:blipFill>
              <a:blip r:embed="rId577"/>
              <a:stretch>
                <a:fillRect/>
              </a:stretch>
            </p:blipFill>
            <p:spPr>
              <a:xfrm>
                <a:off x="4654293" y="2902387"/>
                <a:ext cx="242640" cy="34920"/>
              </a:xfrm>
              <a:prstGeom prst="rect">
                <a:avLst/>
              </a:prstGeom>
            </p:spPr>
          </p:pic>
        </mc:Fallback>
      </mc:AlternateContent>
      <mc:AlternateContent xmlns:mc="http://schemas.openxmlformats.org/markup-compatibility/2006" xmlns:p14="http://schemas.microsoft.com/office/powerpoint/2010/main">
        <mc:Choice Requires="p14">
          <p:contentPart p14:bwMode="auto" r:id="rId578">
            <p14:nvContentPartPr>
              <p14:cNvPr id="316" name="Freihand 315">
                <a:extLst>
                  <a:ext uri="{FF2B5EF4-FFF2-40B4-BE49-F238E27FC236}">
                    <a16:creationId xmlns:a16="http://schemas.microsoft.com/office/drawing/2014/main" id="{BD2F712C-8D02-4191-B6F7-68269C359928}"/>
                  </a:ext>
                </a:extLst>
              </p14:cNvPr>
              <p14:cNvContentPartPr/>
              <p14:nvPr/>
            </p14:nvContentPartPr>
            <p14:xfrm>
              <a:off x="4723413" y="2953867"/>
              <a:ext cx="208080" cy="24840"/>
            </p14:xfrm>
          </p:contentPart>
        </mc:Choice>
        <mc:Fallback xmlns="">
          <p:pic>
            <p:nvPicPr>
              <p:cNvPr id="316" name="Freihand 315">
                <a:extLst>
                  <a:ext uri="{FF2B5EF4-FFF2-40B4-BE49-F238E27FC236}">
                    <a16:creationId xmlns:a16="http://schemas.microsoft.com/office/drawing/2014/main" id="{BD2F712C-8D02-4191-B6F7-68269C359928}"/>
                  </a:ext>
                </a:extLst>
              </p:cNvPr>
              <p:cNvPicPr/>
              <p:nvPr/>
            </p:nvPicPr>
            <p:blipFill>
              <a:blip r:embed="rId579"/>
              <a:stretch>
                <a:fillRect/>
              </a:stretch>
            </p:blipFill>
            <p:spPr>
              <a:xfrm>
                <a:off x="4719093" y="2949547"/>
                <a:ext cx="216720" cy="33480"/>
              </a:xfrm>
              <a:prstGeom prst="rect">
                <a:avLst/>
              </a:prstGeom>
            </p:spPr>
          </p:pic>
        </mc:Fallback>
      </mc:AlternateContent>
      <mc:AlternateContent xmlns:mc="http://schemas.openxmlformats.org/markup-compatibility/2006" xmlns:p14="http://schemas.microsoft.com/office/powerpoint/2010/main">
        <mc:Choice Requires="p14">
          <p:contentPart p14:bwMode="auto" r:id="rId580">
            <p14:nvContentPartPr>
              <p14:cNvPr id="317" name="Freihand 316">
                <a:extLst>
                  <a:ext uri="{FF2B5EF4-FFF2-40B4-BE49-F238E27FC236}">
                    <a16:creationId xmlns:a16="http://schemas.microsoft.com/office/drawing/2014/main" id="{25B28E49-F620-4D0A-AC88-FC22877BC45E}"/>
                  </a:ext>
                </a:extLst>
              </p14:cNvPr>
              <p14:cNvContentPartPr/>
              <p14:nvPr/>
            </p14:nvContentPartPr>
            <p14:xfrm>
              <a:off x="5065773" y="2897707"/>
              <a:ext cx="198000" cy="106920"/>
            </p14:xfrm>
          </p:contentPart>
        </mc:Choice>
        <mc:Fallback xmlns="">
          <p:pic>
            <p:nvPicPr>
              <p:cNvPr id="317" name="Freihand 316">
                <a:extLst>
                  <a:ext uri="{FF2B5EF4-FFF2-40B4-BE49-F238E27FC236}">
                    <a16:creationId xmlns:a16="http://schemas.microsoft.com/office/drawing/2014/main" id="{25B28E49-F620-4D0A-AC88-FC22877BC45E}"/>
                  </a:ext>
                </a:extLst>
              </p:cNvPr>
              <p:cNvPicPr/>
              <p:nvPr/>
            </p:nvPicPr>
            <p:blipFill>
              <a:blip r:embed="rId581"/>
              <a:stretch>
                <a:fillRect/>
              </a:stretch>
            </p:blipFill>
            <p:spPr>
              <a:xfrm>
                <a:off x="5061453" y="2893387"/>
                <a:ext cx="206640" cy="115560"/>
              </a:xfrm>
              <a:prstGeom prst="rect">
                <a:avLst/>
              </a:prstGeom>
            </p:spPr>
          </p:pic>
        </mc:Fallback>
      </mc:AlternateContent>
      <mc:AlternateContent xmlns:mc="http://schemas.openxmlformats.org/markup-compatibility/2006" xmlns:p14="http://schemas.microsoft.com/office/powerpoint/2010/main">
        <mc:Choice Requires="p14">
          <p:contentPart p14:bwMode="auto" r:id="rId582">
            <p14:nvContentPartPr>
              <p14:cNvPr id="102" name="Freihand 101">
                <a:extLst>
                  <a:ext uri="{FF2B5EF4-FFF2-40B4-BE49-F238E27FC236}">
                    <a16:creationId xmlns:a16="http://schemas.microsoft.com/office/drawing/2014/main" id="{B7A81EDD-DE0E-4E0D-9E07-A4D0757E97D4}"/>
                  </a:ext>
                </a:extLst>
              </p14:cNvPr>
              <p14:cNvContentPartPr/>
              <p14:nvPr/>
            </p14:nvContentPartPr>
            <p14:xfrm>
              <a:off x="1652253" y="2596747"/>
              <a:ext cx="185760" cy="9000"/>
            </p14:xfrm>
          </p:contentPart>
        </mc:Choice>
        <mc:Fallback xmlns="">
          <p:pic>
            <p:nvPicPr>
              <p:cNvPr id="102" name="Freihand 101">
                <a:extLst>
                  <a:ext uri="{FF2B5EF4-FFF2-40B4-BE49-F238E27FC236}">
                    <a16:creationId xmlns:a16="http://schemas.microsoft.com/office/drawing/2014/main" id="{B7A81EDD-DE0E-4E0D-9E07-A4D0757E97D4}"/>
                  </a:ext>
                </a:extLst>
              </p:cNvPr>
              <p:cNvPicPr/>
              <p:nvPr/>
            </p:nvPicPr>
            <p:blipFill>
              <a:blip r:embed="rId583"/>
              <a:stretch>
                <a:fillRect/>
              </a:stretch>
            </p:blipFill>
            <p:spPr>
              <a:xfrm>
                <a:off x="1647933" y="2592427"/>
                <a:ext cx="194400" cy="17640"/>
              </a:xfrm>
              <a:prstGeom prst="rect">
                <a:avLst/>
              </a:prstGeom>
            </p:spPr>
          </p:pic>
        </mc:Fallback>
      </mc:AlternateContent>
      <mc:AlternateContent xmlns:mc="http://schemas.openxmlformats.org/markup-compatibility/2006" xmlns:p14="http://schemas.microsoft.com/office/powerpoint/2010/main">
        <mc:Choice Requires="p14">
          <p:contentPart p14:bwMode="auto" r:id="rId584">
            <p14:nvContentPartPr>
              <p14:cNvPr id="103" name="Freihand 102">
                <a:extLst>
                  <a:ext uri="{FF2B5EF4-FFF2-40B4-BE49-F238E27FC236}">
                    <a16:creationId xmlns:a16="http://schemas.microsoft.com/office/drawing/2014/main" id="{7F88CBE4-0240-426A-BE82-B9B61DD8ABC7}"/>
                  </a:ext>
                </a:extLst>
              </p14:cNvPr>
              <p14:cNvContentPartPr/>
              <p14:nvPr/>
            </p14:nvContentPartPr>
            <p14:xfrm>
              <a:off x="1672773" y="2655067"/>
              <a:ext cx="180720" cy="8280"/>
            </p14:xfrm>
          </p:contentPart>
        </mc:Choice>
        <mc:Fallback xmlns="">
          <p:pic>
            <p:nvPicPr>
              <p:cNvPr id="103" name="Freihand 102">
                <a:extLst>
                  <a:ext uri="{FF2B5EF4-FFF2-40B4-BE49-F238E27FC236}">
                    <a16:creationId xmlns:a16="http://schemas.microsoft.com/office/drawing/2014/main" id="{7F88CBE4-0240-426A-BE82-B9B61DD8ABC7}"/>
                  </a:ext>
                </a:extLst>
              </p:cNvPr>
              <p:cNvPicPr/>
              <p:nvPr/>
            </p:nvPicPr>
            <p:blipFill>
              <a:blip r:embed="rId585"/>
              <a:stretch>
                <a:fillRect/>
              </a:stretch>
            </p:blipFill>
            <p:spPr>
              <a:xfrm>
                <a:off x="1668453" y="2650747"/>
                <a:ext cx="189360" cy="16920"/>
              </a:xfrm>
              <a:prstGeom prst="rect">
                <a:avLst/>
              </a:prstGeom>
            </p:spPr>
          </p:pic>
        </mc:Fallback>
      </mc:AlternateContent>
      <mc:AlternateContent xmlns:mc="http://schemas.openxmlformats.org/markup-compatibility/2006" xmlns:p14="http://schemas.microsoft.com/office/powerpoint/2010/main">
        <mc:Choice Requires="p14">
          <p:contentPart p14:bwMode="auto" r:id="rId586">
            <p14:nvContentPartPr>
              <p14:cNvPr id="250" name="Freihand 249">
                <a:extLst>
                  <a:ext uri="{FF2B5EF4-FFF2-40B4-BE49-F238E27FC236}">
                    <a16:creationId xmlns:a16="http://schemas.microsoft.com/office/drawing/2014/main" id="{5B2DA5D0-FB02-486C-84A5-EE999AF7D898}"/>
                  </a:ext>
                </a:extLst>
              </p14:cNvPr>
              <p14:cNvContentPartPr/>
              <p14:nvPr/>
            </p14:nvContentPartPr>
            <p14:xfrm>
              <a:off x="2869053" y="2492347"/>
              <a:ext cx="101520" cy="89280"/>
            </p14:xfrm>
          </p:contentPart>
        </mc:Choice>
        <mc:Fallback xmlns="">
          <p:pic>
            <p:nvPicPr>
              <p:cNvPr id="250" name="Freihand 249">
                <a:extLst>
                  <a:ext uri="{FF2B5EF4-FFF2-40B4-BE49-F238E27FC236}">
                    <a16:creationId xmlns:a16="http://schemas.microsoft.com/office/drawing/2014/main" id="{5B2DA5D0-FB02-486C-84A5-EE999AF7D898}"/>
                  </a:ext>
                </a:extLst>
              </p:cNvPr>
              <p:cNvPicPr/>
              <p:nvPr/>
            </p:nvPicPr>
            <p:blipFill>
              <a:blip r:embed="rId587"/>
              <a:stretch>
                <a:fillRect/>
              </a:stretch>
            </p:blipFill>
            <p:spPr>
              <a:xfrm>
                <a:off x="2864733" y="2488027"/>
                <a:ext cx="110160" cy="97920"/>
              </a:xfrm>
              <a:prstGeom prst="rect">
                <a:avLst/>
              </a:prstGeom>
            </p:spPr>
          </p:pic>
        </mc:Fallback>
      </mc:AlternateContent>
      <mc:AlternateContent xmlns:mc="http://schemas.openxmlformats.org/markup-compatibility/2006" xmlns:p14="http://schemas.microsoft.com/office/powerpoint/2010/main">
        <mc:Choice Requires="p14">
          <p:contentPart p14:bwMode="auto" r:id="rId588">
            <p14:nvContentPartPr>
              <p14:cNvPr id="251" name="Freihand 250">
                <a:extLst>
                  <a:ext uri="{FF2B5EF4-FFF2-40B4-BE49-F238E27FC236}">
                    <a16:creationId xmlns:a16="http://schemas.microsoft.com/office/drawing/2014/main" id="{084B914B-2442-4ACE-86FE-8B4401482FDA}"/>
                  </a:ext>
                </a:extLst>
              </p14:cNvPr>
              <p14:cNvContentPartPr/>
              <p14:nvPr/>
            </p14:nvContentPartPr>
            <p14:xfrm>
              <a:off x="3071733" y="2513587"/>
              <a:ext cx="11520" cy="98640"/>
            </p14:xfrm>
          </p:contentPart>
        </mc:Choice>
        <mc:Fallback xmlns="">
          <p:pic>
            <p:nvPicPr>
              <p:cNvPr id="251" name="Freihand 250">
                <a:extLst>
                  <a:ext uri="{FF2B5EF4-FFF2-40B4-BE49-F238E27FC236}">
                    <a16:creationId xmlns:a16="http://schemas.microsoft.com/office/drawing/2014/main" id="{084B914B-2442-4ACE-86FE-8B4401482FDA}"/>
                  </a:ext>
                </a:extLst>
              </p:cNvPr>
              <p:cNvPicPr/>
              <p:nvPr/>
            </p:nvPicPr>
            <p:blipFill>
              <a:blip r:embed="rId589"/>
              <a:stretch>
                <a:fillRect/>
              </a:stretch>
            </p:blipFill>
            <p:spPr>
              <a:xfrm>
                <a:off x="3067413" y="2509267"/>
                <a:ext cx="20160" cy="107280"/>
              </a:xfrm>
              <a:prstGeom prst="rect">
                <a:avLst/>
              </a:prstGeom>
            </p:spPr>
          </p:pic>
        </mc:Fallback>
      </mc:AlternateContent>
      <mc:AlternateContent xmlns:mc="http://schemas.openxmlformats.org/markup-compatibility/2006" xmlns:p14="http://schemas.microsoft.com/office/powerpoint/2010/main">
        <mc:Choice Requires="p14">
          <p:contentPart p14:bwMode="auto" r:id="rId590">
            <p14:nvContentPartPr>
              <p14:cNvPr id="252" name="Freihand 251">
                <a:extLst>
                  <a:ext uri="{FF2B5EF4-FFF2-40B4-BE49-F238E27FC236}">
                    <a16:creationId xmlns:a16="http://schemas.microsoft.com/office/drawing/2014/main" id="{EB273493-CD40-4E19-99B9-79016DF44A0A}"/>
                  </a:ext>
                </a:extLst>
              </p14:cNvPr>
              <p14:cNvContentPartPr/>
              <p14:nvPr/>
            </p14:nvContentPartPr>
            <p14:xfrm>
              <a:off x="3029253" y="2543827"/>
              <a:ext cx="120240" cy="10440"/>
            </p14:xfrm>
          </p:contentPart>
        </mc:Choice>
        <mc:Fallback xmlns="">
          <p:pic>
            <p:nvPicPr>
              <p:cNvPr id="252" name="Freihand 251">
                <a:extLst>
                  <a:ext uri="{FF2B5EF4-FFF2-40B4-BE49-F238E27FC236}">
                    <a16:creationId xmlns:a16="http://schemas.microsoft.com/office/drawing/2014/main" id="{EB273493-CD40-4E19-99B9-79016DF44A0A}"/>
                  </a:ext>
                </a:extLst>
              </p:cNvPr>
              <p:cNvPicPr/>
              <p:nvPr/>
            </p:nvPicPr>
            <p:blipFill>
              <a:blip r:embed="rId591"/>
              <a:stretch>
                <a:fillRect/>
              </a:stretch>
            </p:blipFill>
            <p:spPr>
              <a:xfrm>
                <a:off x="3024933" y="2539507"/>
                <a:ext cx="128880" cy="19080"/>
              </a:xfrm>
              <a:prstGeom prst="rect">
                <a:avLst/>
              </a:prstGeom>
            </p:spPr>
          </p:pic>
        </mc:Fallback>
      </mc:AlternateContent>
      <mc:AlternateContent xmlns:mc="http://schemas.openxmlformats.org/markup-compatibility/2006" xmlns:p14="http://schemas.microsoft.com/office/powerpoint/2010/main">
        <mc:Choice Requires="p14">
          <p:contentPart p14:bwMode="auto" r:id="rId592">
            <p14:nvContentPartPr>
              <p14:cNvPr id="253" name="Freihand 252">
                <a:extLst>
                  <a:ext uri="{FF2B5EF4-FFF2-40B4-BE49-F238E27FC236}">
                    <a16:creationId xmlns:a16="http://schemas.microsoft.com/office/drawing/2014/main" id="{62B7EF37-E39A-4418-96DB-1C8D56EE39B5}"/>
                  </a:ext>
                </a:extLst>
              </p14:cNvPr>
              <p14:cNvContentPartPr/>
              <p14:nvPr/>
            </p14:nvContentPartPr>
            <p14:xfrm>
              <a:off x="3167133" y="2417467"/>
              <a:ext cx="92880" cy="174240"/>
            </p14:xfrm>
          </p:contentPart>
        </mc:Choice>
        <mc:Fallback xmlns="">
          <p:pic>
            <p:nvPicPr>
              <p:cNvPr id="253" name="Freihand 252">
                <a:extLst>
                  <a:ext uri="{FF2B5EF4-FFF2-40B4-BE49-F238E27FC236}">
                    <a16:creationId xmlns:a16="http://schemas.microsoft.com/office/drawing/2014/main" id="{62B7EF37-E39A-4418-96DB-1C8D56EE39B5}"/>
                  </a:ext>
                </a:extLst>
              </p:cNvPr>
              <p:cNvPicPr/>
              <p:nvPr/>
            </p:nvPicPr>
            <p:blipFill>
              <a:blip r:embed="rId593"/>
              <a:stretch>
                <a:fillRect/>
              </a:stretch>
            </p:blipFill>
            <p:spPr>
              <a:xfrm>
                <a:off x="3162813" y="2413147"/>
                <a:ext cx="101520" cy="182880"/>
              </a:xfrm>
              <a:prstGeom prst="rect">
                <a:avLst/>
              </a:prstGeom>
            </p:spPr>
          </p:pic>
        </mc:Fallback>
      </mc:AlternateContent>
      <mc:AlternateContent xmlns:mc="http://schemas.openxmlformats.org/markup-compatibility/2006" xmlns:p14="http://schemas.microsoft.com/office/powerpoint/2010/main">
        <mc:Choice Requires="p14">
          <p:contentPart p14:bwMode="auto" r:id="rId594">
            <p14:nvContentPartPr>
              <p14:cNvPr id="254" name="Freihand 253">
                <a:extLst>
                  <a:ext uri="{FF2B5EF4-FFF2-40B4-BE49-F238E27FC236}">
                    <a16:creationId xmlns:a16="http://schemas.microsoft.com/office/drawing/2014/main" id="{877D2058-D799-4490-A18C-78B0401D50BF}"/>
                  </a:ext>
                </a:extLst>
              </p14:cNvPr>
              <p14:cNvContentPartPr/>
              <p14:nvPr/>
            </p14:nvContentPartPr>
            <p14:xfrm>
              <a:off x="3306813" y="2491627"/>
              <a:ext cx="54360" cy="124920"/>
            </p14:xfrm>
          </p:contentPart>
        </mc:Choice>
        <mc:Fallback xmlns="">
          <p:pic>
            <p:nvPicPr>
              <p:cNvPr id="254" name="Freihand 253">
                <a:extLst>
                  <a:ext uri="{FF2B5EF4-FFF2-40B4-BE49-F238E27FC236}">
                    <a16:creationId xmlns:a16="http://schemas.microsoft.com/office/drawing/2014/main" id="{877D2058-D799-4490-A18C-78B0401D50BF}"/>
                  </a:ext>
                </a:extLst>
              </p:cNvPr>
              <p:cNvPicPr/>
              <p:nvPr/>
            </p:nvPicPr>
            <p:blipFill>
              <a:blip r:embed="rId595"/>
              <a:stretch>
                <a:fillRect/>
              </a:stretch>
            </p:blipFill>
            <p:spPr>
              <a:xfrm>
                <a:off x="3302493" y="2487307"/>
                <a:ext cx="63000" cy="133560"/>
              </a:xfrm>
              <a:prstGeom prst="rect">
                <a:avLst/>
              </a:prstGeom>
            </p:spPr>
          </p:pic>
        </mc:Fallback>
      </mc:AlternateContent>
      <mc:AlternateContent xmlns:mc="http://schemas.openxmlformats.org/markup-compatibility/2006" xmlns:p14="http://schemas.microsoft.com/office/powerpoint/2010/main">
        <mc:Choice Requires="p14">
          <p:contentPart p14:bwMode="auto" r:id="rId596">
            <p14:nvContentPartPr>
              <p14:cNvPr id="255" name="Freihand 254">
                <a:extLst>
                  <a:ext uri="{FF2B5EF4-FFF2-40B4-BE49-F238E27FC236}">
                    <a16:creationId xmlns:a16="http://schemas.microsoft.com/office/drawing/2014/main" id="{513E6285-C754-4AD4-892D-8EA40B5751DC}"/>
                  </a:ext>
                </a:extLst>
              </p14:cNvPr>
              <p14:cNvContentPartPr/>
              <p14:nvPr/>
            </p14:nvContentPartPr>
            <p14:xfrm>
              <a:off x="3298533" y="2530507"/>
              <a:ext cx="72720" cy="28440"/>
            </p14:xfrm>
          </p:contentPart>
        </mc:Choice>
        <mc:Fallback xmlns="">
          <p:pic>
            <p:nvPicPr>
              <p:cNvPr id="255" name="Freihand 254">
                <a:extLst>
                  <a:ext uri="{FF2B5EF4-FFF2-40B4-BE49-F238E27FC236}">
                    <a16:creationId xmlns:a16="http://schemas.microsoft.com/office/drawing/2014/main" id="{513E6285-C754-4AD4-892D-8EA40B5751DC}"/>
                  </a:ext>
                </a:extLst>
              </p:cNvPr>
              <p:cNvPicPr/>
              <p:nvPr/>
            </p:nvPicPr>
            <p:blipFill>
              <a:blip r:embed="rId597"/>
              <a:stretch>
                <a:fillRect/>
              </a:stretch>
            </p:blipFill>
            <p:spPr>
              <a:xfrm>
                <a:off x="3294213" y="2526187"/>
                <a:ext cx="81360" cy="37080"/>
              </a:xfrm>
              <a:prstGeom prst="rect">
                <a:avLst/>
              </a:prstGeom>
            </p:spPr>
          </p:pic>
        </mc:Fallback>
      </mc:AlternateContent>
      <mc:AlternateContent xmlns:mc="http://schemas.openxmlformats.org/markup-compatibility/2006" xmlns:p14="http://schemas.microsoft.com/office/powerpoint/2010/main">
        <mc:Choice Requires="p14">
          <p:contentPart p14:bwMode="auto" r:id="rId598">
            <p14:nvContentPartPr>
              <p14:cNvPr id="256" name="Freihand 255">
                <a:extLst>
                  <a:ext uri="{FF2B5EF4-FFF2-40B4-BE49-F238E27FC236}">
                    <a16:creationId xmlns:a16="http://schemas.microsoft.com/office/drawing/2014/main" id="{7C85386E-9BD9-4F5B-94F2-7048085B2042}"/>
                  </a:ext>
                </a:extLst>
              </p14:cNvPr>
              <p14:cNvContentPartPr/>
              <p14:nvPr/>
            </p14:nvContentPartPr>
            <p14:xfrm>
              <a:off x="3377373" y="2572627"/>
              <a:ext cx="61200" cy="81360"/>
            </p14:xfrm>
          </p:contentPart>
        </mc:Choice>
        <mc:Fallback xmlns="">
          <p:pic>
            <p:nvPicPr>
              <p:cNvPr id="256" name="Freihand 255">
                <a:extLst>
                  <a:ext uri="{FF2B5EF4-FFF2-40B4-BE49-F238E27FC236}">
                    <a16:creationId xmlns:a16="http://schemas.microsoft.com/office/drawing/2014/main" id="{7C85386E-9BD9-4F5B-94F2-7048085B2042}"/>
                  </a:ext>
                </a:extLst>
              </p:cNvPr>
              <p:cNvPicPr/>
              <p:nvPr/>
            </p:nvPicPr>
            <p:blipFill>
              <a:blip r:embed="rId599"/>
              <a:stretch>
                <a:fillRect/>
              </a:stretch>
            </p:blipFill>
            <p:spPr>
              <a:xfrm>
                <a:off x="3372693" y="2568307"/>
                <a:ext cx="69840" cy="90000"/>
              </a:xfrm>
              <a:prstGeom prst="rect">
                <a:avLst/>
              </a:prstGeom>
            </p:spPr>
          </p:pic>
        </mc:Fallback>
      </mc:AlternateContent>
      <mc:AlternateContent xmlns:mc="http://schemas.openxmlformats.org/markup-compatibility/2006" xmlns:p14="http://schemas.microsoft.com/office/powerpoint/2010/main">
        <mc:Choice Requires="p14">
          <p:contentPart p14:bwMode="auto" r:id="rId600">
            <p14:nvContentPartPr>
              <p14:cNvPr id="257" name="Freihand 256">
                <a:extLst>
                  <a:ext uri="{FF2B5EF4-FFF2-40B4-BE49-F238E27FC236}">
                    <a16:creationId xmlns:a16="http://schemas.microsoft.com/office/drawing/2014/main" id="{A03E28CE-824F-459E-ACD7-0F40CA79ADEC}"/>
                  </a:ext>
                </a:extLst>
              </p14:cNvPr>
              <p14:cNvContentPartPr/>
              <p14:nvPr/>
            </p14:nvContentPartPr>
            <p14:xfrm>
              <a:off x="3420213" y="2411707"/>
              <a:ext cx="102960" cy="315720"/>
            </p14:xfrm>
          </p:contentPart>
        </mc:Choice>
        <mc:Fallback xmlns="">
          <p:pic>
            <p:nvPicPr>
              <p:cNvPr id="257" name="Freihand 256">
                <a:extLst>
                  <a:ext uri="{FF2B5EF4-FFF2-40B4-BE49-F238E27FC236}">
                    <a16:creationId xmlns:a16="http://schemas.microsoft.com/office/drawing/2014/main" id="{A03E28CE-824F-459E-ACD7-0F40CA79ADEC}"/>
                  </a:ext>
                </a:extLst>
              </p:cNvPr>
              <p:cNvPicPr/>
              <p:nvPr/>
            </p:nvPicPr>
            <p:blipFill>
              <a:blip r:embed="rId601"/>
              <a:stretch>
                <a:fillRect/>
              </a:stretch>
            </p:blipFill>
            <p:spPr>
              <a:xfrm>
                <a:off x="3415893" y="2407387"/>
                <a:ext cx="111600" cy="324360"/>
              </a:xfrm>
              <a:prstGeom prst="rect">
                <a:avLst/>
              </a:prstGeom>
            </p:spPr>
          </p:pic>
        </mc:Fallback>
      </mc:AlternateContent>
      <mc:AlternateContent xmlns:mc="http://schemas.openxmlformats.org/markup-compatibility/2006" xmlns:p14="http://schemas.microsoft.com/office/powerpoint/2010/main">
        <mc:Choice Requires="p14">
          <p:contentPart p14:bwMode="auto" r:id="rId602">
            <p14:nvContentPartPr>
              <p14:cNvPr id="259" name="Freihand 258">
                <a:extLst>
                  <a:ext uri="{FF2B5EF4-FFF2-40B4-BE49-F238E27FC236}">
                    <a16:creationId xmlns:a16="http://schemas.microsoft.com/office/drawing/2014/main" id="{E8BC8580-467A-404E-93B5-45719E8BBCA8}"/>
                  </a:ext>
                </a:extLst>
              </p14:cNvPr>
              <p14:cNvContentPartPr/>
              <p14:nvPr/>
            </p14:nvContentPartPr>
            <p14:xfrm>
              <a:off x="3488973" y="2394067"/>
              <a:ext cx="89640" cy="371160"/>
            </p14:xfrm>
          </p:contentPart>
        </mc:Choice>
        <mc:Fallback xmlns="">
          <p:pic>
            <p:nvPicPr>
              <p:cNvPr id="259" name="Freihand 258">
                <a:extLst>
                  <a:ext uri="{FF2B5EF4-FFF2-40B4-BE49-F238E27FC236}">
                    <a16:creationId xmlns:a16="http://schemas.microsoft.com/office/drawing/2014/main" id="{E8BC8580-467A-404E-93B5-45719E8BBCA8}"/>
                  </a:ext>
                </a:extLst>
              </p:cNvPr>
              <p:cNvPicPr/>
              <p:nvPr/>
            </p:nvPicPr>
            <p:blipFill>
              <a:blip r:embed="rId603"/>
              <a:stretch>
                <a:fillRect/>
              </a:stretch>
            </p:blipFill>
            <p:spPr>
              <a:xfrm>
                <a:off x="3484653" y="2389747"/>
                <a:ext cx="98280" cy="379800"/>
              </a:xfrm>
              <a:prstGeom prst="rect">
                <a:avLst/>
              </a:prstGeom>
            </p:spPr>
          </p:pic>
        </mc:Fallback>
      </mc:AlternateContent>
      <mc:AlternateContent xmlns:mc="http://schemas.openxmlformats.org/markup-compatibility/2006" xmlns:p14="http://schemas.microsoft.com/office/powerpoint/2010/main">
        <mc:Choice Requires="p14">
          <p:contentPart p14:bwMode="auto" r:id="rId604">
            <p14:nvContentPartPr>
              <p14:cNvPr id="261" name="Freihand 260">
                <a:extLst>
                  <a:ext uri="{FF2B5EF4-FFF2-40B4-BE49-F238E27FC236}">
                    <a16:creationId xmlns:a16="http://schemas.microsoft.com/office/drawing/2014/main" id="{A15ECE7C-99F1-4EAC-8B68-687503F2F9C5}"/>
                  </a:ext>
                </a:extLst>
              </p14:cNvPr>
              <p14:cNvContentPartPr/>
              <p14:nvPr/>
            </p14:nvContentPartPr>
            <p14:xfrm>
              <a:off x="3558813" y="2310547"/>
              <a:ext cx="87480" cy="101880"/>
            </p14:xfrm>
          </p:contentPart>
        </mc:Choice>
        <mc:Fallback xmlns="">
          <p:pic>
            <p:nvPicPr>
              <p:cNvPr id="261" name="Freihand 260">
                <a:extLst>
                  <a:ext uri="{FF2B5EF4-FFF2-40B4-BE49-F238E27FC236}">
                    <a16:creationId xmlns:a16="http://schemas.microsoft.com/office/drawing/2014/main" id="{A15ECE7C-99F1-4EAC-8B68-687503F2F9C5}"/>
                  </a:ext>
                </a:extLst>
              </p:cNvPr>
              <p:cNvPicPr/>
              <p:nvPr/>
            </p:nvPicPr>
            <p:blipFill>
              <a:blip r:embed="rId605"/>
              <a:stretch>
                <a:fillRect/>
              </a:stretch>
            </p:blipFill>
            <p:spPr>
              <a:xfrm>
                <a:off x="3554493" y="2306227"/>
                <a:ext cx="96120" cy="110520"/>
              </a:xfrm>
              <a:prstGeom prst="rect">
                <a:avLst/>
              </a:prstGeom>
            </p:spPr>
          </p:pic>
        </mc:Fallback>
      </mc:AlternateContent>
      <mc:AlternateContent xmlns:mc="http://schemas.openxmlformats.org/markup-compatibility/2006" xmlns:p14="http://schemas.microsoft.com/office/powerpoint/2010/main">
        <mc:Choice Requires="p14">
          <p:contentPart p14:bwMode="auto" r:id="rId606">
            <p14:nvContentPartPr>
              <p14:cNvPr id="339" name="Freihand 338">
                <a:extLst>
                  <a:ext uri="{FF2B5EF4-FFF2-40B4-BE49-F238E27FC236}">
                    <a16:creationId xmlns:a16="http://schemas.microsoft.com/office/drawing/2014/main" id="{C9FABAEE-D36C-4CBE-A4DA-E3F7E04F1D2A}"/>
                  </a:ext>
                </a:extLst>
              </p14:cNvPr>
              <p14:cNvContentPartPr/>
              <p14:nvPr/>
            </p14:nvContentPartPr>
            <p14:xfrm>
              <a:off x="3718293" y="2547787"/>
              <a:ext cx="117000" cy="38880"/>
            </p14:xfrm>
          </p:contentPart>
        </mc:Choice>
        <mc:Fallback xmlns="">
          <p:pic>
            <p:nvPicPr>
              <p:cNvPr id="339" name="Freihand 338">
                <a:extLst>
                  <a:ext uri="{FF2B5EF4-FFF2-40B4-BE49-F238E27FC236}">
                    <a16:creationId xmlns:a16="http://schemas.microsoft.com/office/drawing/2014/main" id="{C9FABAEE-D36C-4CBE-A4DA-E3F7E04F1D2A}"/>
                  </a:ext>
                </a:extLst>
              </p:cNvPr>
              <p:cNvPicPr/>
              <p:nvPr/>
            </p:nvPicPr>
            <p:blipFill>
              <a:blip r:embed="rId607"/>
              <a:stretch>
                <a:fillRect/>
              </a:stretch>
            </p:blipFill>
            <p:spPr>
              <a:xfrm>
                <a:off x="3713973" y="2543467"/>
                <a:ext cx="125640" cy="47520"/>
              </a:xfrm>
              <a:prstGeom prst="rect">
                <a:avLst/>
              </a:prstGeom>
            </p:spPr>
          </p:pic>
        </mc:Fallback>
      </mc:AlternateContent>
      <mc:AlternateContent xmlns:mc="http://schemas.openxmlformats.org/markup-compatibility/2006" xmlns:p14="http://schemas.microsoft.com/office/powerpoint/2010/main">
        <mc:Choice Requires="p14">
          <p:contentPart p14:bwMode="auto" r:id="rId608">
            <p14:nvContentPartPr>
              <p14:cNvPr id="286" name="Freihand 285">
                <a:extLst>
                  <a:ext uri="{FF2B5EF4-FFF2-40B4-BE49-F238E27FC236}">
                    <a16:creationId xmlns:a16="http://schemas.microsoft.com/office/drawing/2014/main" id="{9205563F-054F-48FD-8E2A-51EC3B92ACA5}"/>
                  </a:ext>
                </a:extLst>
              </p14:cNvPr>
              <p14:cNvContentPartPr/>
              <p14:nvPr/>
            </p14:nvContentPartPr>
            <p14:xfrm>
              <a:off x="1726773" y="2973307"/>
              <a:ext cx="183240" cy="17280"/>
            </p14:xfrm>
          </p:contentPart>
        </mc:Choice>
        <mc:Fallback xmlns="">
          <p:pic>
            <p:nvPicPr>
              <p:cNvPr id="286" name="Freihand 285">
                <a:extLst>
                  <a:ext uri="{FF2B5EF4-FFF2-40B4-BE49-F238E27FC236}">
                    <a16:creationId xmlns:a16="http://schemas.microsoft.com/office/drawing/2014/main" id="{9205563F-054F-48FD-8E2A-51EC3B92ACA5}"/>
                  </a:ext>
                </a:extLst>
              </p:cNvPr>
              <p:cNvPicPr/>
              <p:nvPr/>
            </p:nvPicPr>
            <p:blipFill>
              <a:blip r:embed="rId609"/>
              <a:stretch>
                <a:fillRect/>
              </a:stretch>
            </p:blipFill>
            <p:spPr>
              <a:xfrm>
                <a:off x="1722453" y="2968987"/>
                <a:ext cx="191880" cy="25920"/>
              </a:xfrm>
              <a:prstGeom prst="rect">
                <a:avLst/>
              </a:prstGeom>
            </p:spPr>
          </p:pic>
        </mc:Fallback>
      </mc:AlternateContent>
      <mc:AlternateContent xmlns:mc="http://schemas.openxmlformats.org/markup-compatibility/2006" xmlns:p14="http://schemas.microsoft.com/office/powerpoint/2010/main">
        <mc:Choice Requires="p14">
          <p:contentPart p14:bwMode="auto" r:id="rId610">
            <p14:nvContentPartPr>
              <p14:cNvPr id="287" name="Freihand 286">
                <a:extLst>
                  <a:ext uri="{FF2B5EF4-FFF2-40B4-BE49-F238E27FC236}">
                    <a16:creationId xmlns:a16="http://schemas.microsoft.com/office/drawing/2014/main" id="{0404A362-7899-4BAD-BFB5-4707DD25777E}"/>
                  </a:ext>
                </a:extLst>
              </p14:cNvPr>
              <p14:cNvContentPartPr/>
              <p14:nvPr/>
            </p14:nvContentPartPr>
            <p14:xfrm>
              <a:off x="1736133" y="3037387"/>
              <a:ext cx="162360" cy="14400"/>
            </p14:xfrm>
          </p:contentPart>
        </mc:Choice>
        <mc:Fallback xmlns="">
          <p:pic>
            <p:nvPicPr>
              <p:cNvPr id="287" name="Freihand 286">
                <a:extLst>
                  <a:ext uri="{FF2B5EF4-FFF2-40B4-BE49-F238E27FC236}">
                    <a16:creationId xmlns:a16="http://schemas.microsoft.com/office/drawing/2014/main" id="{0404A362-7899-4BAD-BFB5-4707DD25777E}"/>
                  </a:ext>
                </a:extLst>
              </p:cNvPr>
              <p:cNvPicPr/>
              <p:nvPr/>
            </p:nvPicPr>
            <p:blipFill>
              <a:blip r:embed="rId611"/>
              <a:stretch>
                <a:fillRect/>
              </a:stretch>
            </p:blipFill>
            <p:spPr>
              <a:xfrm>
                <a:off x="1731813" y="3033067"/>
                <a:ext cx="171000" cy="23040"/>
              </a:xfrm>
              <a:prstGeom prst="rect">
                <a:avLst/>
              </a:prstGeom>
            </p:spPr>
          </p:pic>
        </mc:Fallback>
      </mc:AlternateContent>
      <mc:AlternateContent xmlns:mc="http://schemas.openxmlformats.org/markup-compatibility/2006" xmlns:p14="http://schemas.microsoft.com/office/powerpoint/2010/main">
        <mc:Choice Requires="p14">
          <p:contentPart p14:bwMode="auto" r:id="rId612">
            <p14:nvContentPartPr>
              <p14:cNvPr id="289" name="Freihand 288">
                <a:extLst>
                  <a:ext uri="{FF2B5EF4-FFF2-40B4-BE49-F238E27FC236}">
                    <a16:creationId xmlns:a16="http://schemas.microsoft.com/office/drawing/2014/main" id="{8F11F6EF-11DA-4E3D-BAF5-EFFE7BCC3E0E}"/>
                  </a:ext>
                </a:extLst>
              </p14:cNvPr>
              <p14:cNvContentPartPr/>
              <p14:nvPr/>
            </p14:nvContentPartPr>
            <p14:xfrm>
              <a:off x="2063733" y="2933707"/>
              <a:ext cx="185760" cy="152280"/>
            </p14:xfrm>
          </p:contentPart>
        </mc:Choice>
        <mc:Fallback xmlns="">
          <p:pic>
            <p:nvPicPr>
              <p:cNvPr id="289" name="Freihand 288">
                <a:extLst>
                  <a:ext uri="{FF2B5EF4-FFF2-40B4-BE49-F238E27FC236}">
                    <a16:creationId xmlns:a16="http://schemas.microsoft.com/office/drawing/2014/main" id="{8F11F6EF-11DA-4E3D-BAF5-EFFE7BCC3E0E}"/>
                  </a:ext>
                </a:extLst>
              </p:cNvPr>
              <p:cNvPicPr/>
              <p:nvPr/>
            </p:nvPicPr>
            <p:blipFill>
              <a:blip r:embed="rId613"/>
              <a:stretch>
                <a:fillRect/>
              </a:stretch>
            </p:blipFill>
            <p:spPr>
              <a:xfrm>
                <a:off x="2059413" y="2929387"/>
                <a:ext cx="194400" cy="160920"/>
              </a:xfrm>
              <a:prstGeom prst="rect">
                <a:avLst/>
              </a:prstGeom>
            </p:spPr>
          </p:pic>
        </mc:Fallback>
      </mc:AlternateContent>
      <mc:AlternateContent xmlns:mc="http://schemas.openxmlformats.org/markup-compatibility/2006" xmlns:p14="http://schemas.microsoft.com/office/powerpoint/2010/main">
        <mc:Choice Requires="p14">
          <p:contentPart p14:bwMode="auto" r:id="rId614">
            <p14:nvContentPartPr>
              <p14:cNvPr id="341" name="Freihand 340">
                <a:extLst>
                  <a:ext uri="{FF2B5EF4-FFF2-40B4-BE49-F238E27FC236}">
                    <a16:creationId xmlns:a16="http://schemas.microsoft.com/office/drawing/2014/main" id="{41778EA7-3A8C-48AB-9163-2704FCFEBBF0}"/>
                  </a:ext>
                </a:extLst>
              </p14:cNvPr>
              <p14:cNvContentPartPr/>
              <p14:nvPr/>
            </p14:nvContentPartPr>
            <p14:xfrm>
              <a:off x="1989573" y="3004987"/>
              <a:ext cx="97200" cy="17280"/>
            </p14:xfrm>
          </p:contentPart>
        </mc:Choice>
        <mc:Fallback xmlns="">
          <p:pic>
            <p:nvPicPr>
              <p:cNvPr id="341" name="Freihand 340">
                <a:extLst>
                  <a:ext uri="{FF2B5EF4-FFF2-40B4-BE49-F238E27FC236}">
                    <a16:creationId xmlns:a16="http://schemas.microsoft.com/office/drawing/2014/main" id="{41778EA7-3A8C-48AB-9163-2704FCFEBBF0}"/>
                  </a:ext>
                </a:extLst>
              </p:cNvPr>
              <p:cNvPicPr/>
              <p:nvPr/>
            </p:nvPicPr>
            <p:blipFill>
              <a:blip r:embed="rId615"/>
              <a:stretch>
                <a:fillRect/>
              </a:stretch>
            </p:blipFill>
            <p:spPr>
              <a:xfrm>
                <a:off x="1985253" y="3000667"/>
                <a:ext cx="105840" cy="25920"/>
              </a:xfrm>
              <a:prstGeom prst="rect">
                <a:avLst/>
              </a:prstGeom>
            </p:spPr>
          </p:pic>
        </mc:Fallback>
      </mc:AlternateContent>
      <mc:AlternateContent xmlns:mc="http://schemas.openxmlformats.org/markup-compatibility/2006" xmlns:p14="http://schemas.microsoft.com/office/powerpoint/2010/main">
        <mc:Choice Requires="p14">
          <p:contentPart p14:bwMode="auto" r:id="rId616">
            <p14:nvContentPartPr>
              <p14:cNvPr id="440" name="Freihand 439">
                <a:extLst>
                  <a:ext uri="{FF2B5EF4-FFF2-40B4-BE49-F238E27FC236}">
                    <a16:creationId xmlns:a16="http://schemas.microsoft.com/office/drawing/2014/main" id="{B360F605-681C-49F1-936E-48DD7130EFF3}"/>
                  </a:ext>
                </a:extLst>
              </p14:cNvPr>
              <p14:cNvContentPartPr/>
              <p14:nvPr/>
            </p14:nvContentPartPr>
            <p14:xfrm>
              <a:off x="3005493" y="3190747"/>
              <a:ext cx="186840" cy="37800"/>
            </p14:xfrm>
          </p:contentPart>
        </mc:Choice>
        <mc:Fallback xmlns="">
          <p:pic>
            <p:nvPicPr>
              <p:cNvPr id="440" name="Freihand 439">
                <a:extLst>
                  <a:ext uri="{FF2B5EF4-FFF2-40B4-BE49-F238E27FC236}">
                    <a16:creationId xmlns:a16="http://schemas.microsoft.com/office/drawing/2014/main" id="{B360F605-681C-49F1-936E-48DD7130EFF3}"/>
                  </a:ext>
                </a:extLst>
              </p:cNvPr>
              <p:cNvPicPr/>
              <p:nvPr/>
            </p:nvPicPr>
            <p:blipFill>
              <a:blip r:embed="rId617"/>
              <a:stretch>
                <a:fillRect/>
              </a:stretch>
            </p:blipFill>
            <p:spPr>
              <a:xfrm>
                <a:off x="3001173" y="3186427"/>
                <a:ext cx="195480" cy="46440"/>
              </a:xfrm>
              <a:prstGeom prst="rect">
                <a:avLst/>
              </a:prstGeom>
            </p:spPr>
          </p:pic>
        </mc:Fallback>
      </mc:AlternateContent>
      <mc:AlternateContent xmlns:mc="http://schemas.openxmlformats.org/markup-compatibility/2006" xmlns:p14="http://schemas.microsoft.com/office/powerpoint/2010/main">
        <mc:Choice Requires="p14">
          <p:contentPart p14:bwMode="auto" r:id="rId618">
            <p14:nvContentPartPr>
              <p14:cNvPr id="441" name="Freihand 440">
                <a:extLst>
                  <a:ext uri="{FF2B5EF4-FFF2-40B4-BE49-F238E27FC236}">
                    <a16:creationId xmlns:a16="http://schemas.microsoft.com/office/drawing/2014/main" id="{01F3C9C0-0E1D-4DA2-8F39-B7DBE2D2E208}"/>
                  </a:ext>
                </a:extLst>
              </p14:cNvPr>
              <p14:cNvContentPartPr/>
              <p14:nvPr/>
            </p14:nvContentPartPr>
            <p14:xfrm>
              <a:off x="4122213" y="3136027"/>
              <a:ext cx="225360" cy="11160"/>
            </p14:xfrm>
          </p:contentPart>
        </mc:Choice>
        <mc:Fallback xmlns="">
          <p:pic>
            <p:nvPicPr>
              <p:cNvPr id="441" name="Freihand 440">
                <a:extLst>
                  <a:ext uri="{FF2B5EF4-FFF2-40B4-BE49-F238E27FC236}">
                    <a16:creationId xmlns:a16="http://schemas.microsoft.com/office/drawing/2014/main" id="{01F3C9C0-0E1D-4DA2-8F39-B7DBE2D2E208}"/>
                  </a:ext>
                </a:extLst>
              </p:cNvPr>
              <p:cNvPicPr/>
              <p:nvPr/>
            </p:nvPicPr>
            <p:blipFill>
              <a:blip r:embed="rId619"/>
              <a:stretch>
                <a:fillRect/>
              </a:stretch>
            </p:blipFill>
            <p:spPr>
              <a:xfrm>
                <a:off x="4117893" y="3131707"/>
                <a:ext cx="234000" cy="19800"/>
              </a:xfrm>
              <a:prstGeom prst="rect">
                <a:avLst/>
              </a:prstGeom>
            </p:spPr>
          </p:pic>
        </mc:Fallback>
      </mc:AlternateContent>
      <mc:AlternateContent xmlns:mc="http://schemas.openxmlformats.org/markup-compatibility/2006" xmlns:p14="http://schemas.microsoft.com/office/powerpoint/2010/main">
        <mc:Choice Requires="p14">
          <p:contentPart p14:bwMode="auto" r:id="rId620">
            <p14:nvContentPartPr>
              <p14:cNvPr id="446" name="Freihand 445">
                <a:extLst>
                  <a:ext uri="{FF2B5EF4-FFF2-40B4-BE49-F238E27FC236}">
                    <a16:creationId xmlns:a16="http://schemas.microsoft.com/office/drawing/2014/main" id="{B7025A4C-006E-4F3E-A49D-5628AEF688FB}"/>
                  </a:ext>
                </a:extLst>
              </p14:cNvPr>
              <p14:cNvContentPartPr/>
              <p14:nvPr/>
            </p14:nvContentPartPr>
            <p14:xfrm>
              <a:off x="6088173" y="2983747"/>
              <a:ext cx="873360" cy="1302840"/>
            </p14:xfrm>
          </p:contentPart>
        </mc:Choice>
        <mc:Fallback xmlns="">
          <p:pic>
            <p:nvPicPr>
              <p:cNvPr id="446" name="Freihand 445">
                <a:extLst>
                  <a:ext uri="{FF2B5EF4-FFF2-40B4-BE49-F238E27FC236}">
                    <a16:creationId xmlns:a16="http://schemas.microsoft.com/office/drawing/2014/main" id="{B7025A4C-006E-4F3E-A49D-5628AEF688FB}"/>
                  </a:ext>
                </a:extLst>
              </p:cNvPr>
              <p:cNvPicPr/>
              <p:nvPr/>
            </p:nvPicPr>
            <p:blipFill>
              <a:blip r:embed="rId621"/>
              <a:stretch>
                <a:fillRect/>
              </a:stretch>
            </p:blipFill>
            <p:spPr>
              <a:xfrm>
                <a:off x="6083853" y="2979427"/>
                <a:ext cx="882000" cy="1311480"/>
              </a:xfrm>
              <a:prstGeom prst="rect">
                <a:avLst/>
              </a:prstGeom>
            </p:spPr>
          </p:pic>
        </mc:Fallback>
      </mc:AlternateContent>
      <mc:AlternateContent xmlns:mc="http://schemas.openxmlformats.org/markup-compatibility/2006" xmlns:p14="http://schemas.microsoft.com/office/powerpoint/2010/main">
        <mc:Choice Requires="p14">
          <p:contentPart p14:bwMode="auto" r:id="rId622">
            <p14:nvContentPartPr>
              <p14:cNvPr id="447" name="Freihand 446">
                <a:extLst>
                  <a:ext uri="{FF2B5EF4-FFF2-40B4-BE49-F238E27FC236}">
                    <a16:creationId xmlns:a16="http://schemas.microsoft.com/office/drawing/2014/main" id="{843EC625-DE44-47AA-9B70-D5F605250BC3}"/>
                  </a:ext>
                </a:extLst>
              </p14:cNvPr>
              <p14:cNvContentPartPr/>
              <p14:nvPr/>
            </p14:nvContentPartPr>
            <p14:xfrm>
              <a:off x="6624573" y="3739387"/>
              <a:ext cx="589680" cy="1064880"/>
            </p14:xfrm>
          </p:contentPart>
        </mc:Choice>
        <mc:Fallback xmlns="">
          <p:pic>
            <p:nvPicPr>
              <p:cNvPr id="447" name="Freihand 446">
                <a:extLst>
                  <a:ext uri="{FF2B5EF4-FFF2-40B4-BE49-F238E27FC236}">
                    <a16:creationId xmlns:a16="http://schemas.microsoft.com/office/drawing/2014/main" id="{843EC625-DE44-47AA-9B70-D5F605250BC3}"/>
                  </a:ext>
                </a:extLst>
              </p:cNvPr>
              <p:cNvPicPr/>
              <p:nvPr/>
            </p:nvPicPr>
            <p:blipFill>
              <a:blip r:embed="rId623"/>
              <a:stretch>
                <a:fillRect/>
              </a:stretch>
            </p:blipFill>
            <p:spPr>
              <a:xfrm>
                <a:off x="6620253" y="3735067"/>
                <a:ext cx="598320" cy="1073520"/>
              </a:xfrm>
              <a:prstGeom prst="rect">
                <a:avLst/>
              </a:prstGeom>
            </p:spPr>
          </p:pic>
        </mc:Fallback>
      </mc:AlternateContent>
      <mc:AlternateContent xmlns:mc="http://schemas.openxmlformats.org/markup-compatibility/2006" xmlns:p14="http://schemas.microsoft.com/office/powerpoint/2010/main">
        <mc:Choice Requires="p14">
          <p:contentPart p14:bwMode="auto" r:id="rId624">
            <p14:nvContentPartPr>
              <p14:cNvPr id="448" name="Freihand 447">
                <a:extLst>
                  <a:ext uri="{FF2B5EF4-FFF2-40B4-BE49-F238E27FC236}">
                    <a16:creationId xmlns:a16="http://schemas.microsoft.com/office/drawing/2014/main" id="{5942BBE1-5240-4211-9214-867815D58C7D}"/>
                  </a:ext>
                </a:extLst>
              </p14:cNvPr>
              <p14:cNvContentPartPr/>
              <p14:nvPr/>
            </p14:nvContentPartPr>
            <p14:xfrm>
              <a:off x="5927613" y="4992187"/>
              <a:ext cx="354960" cy="284760"/>
            </p14:xfrm>
          </p:contentPart>
        </mc:Choice>
        <mc:Fallback xmlns="">
          <p:pic>
            <p:nvPicPr>
              <p:cNvPr id="448" name="Freihand 447">
                <a:extLst>
                  <a:ext uri="{FF2B5EF4-FFF2-40B4-BE49-F238E27FC236}">
                    <a16:creationId xmlns:a16="http://schemas.microsoft.com/office/drawing/2014/main" id="{5942BBE1-5240-4211-9214-867815D58C7D}"/>
                  </a:ext>
                </a:extLst>
              </p:cNvPr>
              <p:cNvPicPr/>
              <p:nvPr/>
            </p:nvPicPr>
            <p:blipFill>
              <a:blip r:embed="rId625"/>
              <a:stretch>
                <a:fillRect/>
              </a:stretch>
            </p:blipFill>
            <p:spPr>
              <a:xfrm>
                <a:off x="5923293" y="4987867"/>
                <a:ext cx="363600" cy="293400"/>
              </a:xfrm>
              <a:prstGeom prst="rect">
                <a:avLst/>
              </a:prstGeom>
            </p:spPr>
          </p:pic>
        </mc:Fallback>
      </mc:AlternateContent>
      <mc:AlternateContent xmlns:mc="http://schemas.openxmlformats.org/markup-compatibility/2006" xmlns:p14="http://schemas.microsoft.com/office/powerpoint/2010/main">
        <mc:Choice Requires="p14">
          <p:contentPart p14:bwMode="auto" r:id="rId626">
            <p14:nvContentPartPr>
              <p14:cNvPr id="449" name="Freihand 448">
                <a:extLst>
                  <a:ext uri="{FF2B5EF4-FFF2-40B4-BE49-F238E27FC236}">
                    <a16:creationId xmlns:a16="http://schemas.microsoft.com/office/drawing/2014/main" id="{CA891668-C3C8-4B86-887D-C7FB4D1697AB}"/>
                  </a:ext>
                </a:extLst>
              </p14:cNvPr>
              <p14:cNvContentPartPr/>
              <p14:nvPr/>
            </p14:nvContentPartPr>
            <p14:xfrm>
              <a:off x="6279333" y="4999747"/>
              <a:ext cx="115200" cy="121320"/>
            </p14:xfrm>
          </p:contentPart>
        </mc:Choice>
        <mc:Fallback xmlns="">
          <p:pic>
            <p:nvPicPr>
              <p:cNvPr id="449" name="Freihand 448">
                <a:extLst>
                  <a:ext uri="{FF2B5EF4-FFF2-40B4-BE49-F238E27FC236}">
                    <a16:creationId xmlns:a16="http://schemas.microsoft.com/office/drawing/2014/main" id="{CA891668-C3C8-4B86-887D-C7FB4D1697AB}"/>
                  </a:ext>
                </a:extLst>
              </p:cNvPr>
              <p:cNvPicPr/>
              <p:nvPr/>
            </p:nvPicPr>
            <p:blipFill>
              <a:blip r:embed="rId627"/>
              <a:stretch>
                <a:fillRect/>
              </a:stretch>
            </p:blipFill>
            <p:spPr>
              <a:xfrm>
                <a:off x="6275013" y="4995427"/>
                <a:ext cx="123840" cy="129960"/>
              </a:xfrm>
              <a:prstGeom prst="rect">
                <a:avLst/>
              </a:prstGeom>
            </p:spPr>
          </p:pic>
        </mc:Fallback>
      </mc:AlternateContent>
      <mc:AlternateContent xmlns:mc="http://schemas.openxmlformats.org/markup-compatibility/2006" xmlns:p14="http://schemas.microsoft.com/office/powerpoint/2010/main">
        <mc:Choice Requires="p14">
          <p:contentPart p14:bwMode="auto" r:id="rId628">
            <p14:nvContentPartPr>
              <p14:cNvPr id="450" name="Freihand 449">
                <a:extLst>
                  <a:ext uri="{FF2B5EF4-FFF2-40B4-BE49-F238E27FC236}">
                    <a16:creationId xmlns:a16="http://schemas.microsoft.com/office/drawing/2014/main" id="{616505B9-0BA9-4CA9-97D3-DFF8C546D507}"/>
                  </a:ext>
                </a:extLst>
              </p14:cNvPr>
              <p14:cNvContentPartPr/>
              <p14:nvPr/>
            </p14:nvContentPartPr>
            <p14:xfrm>
              <a:off x="6373293" y="4899307"/>
              <a:ext cx="87480" cy="206640"/>
            </p14:xfrm>
          </p:contentPart>
        </mc:Choice>
        <mc:Fallback xmlns="">
          <p:pic>
            <p:nvPicPr>
              <p:cNvPr id="450" name="Freihand 449">
                <a:extLst>
                  <a:ext uri="{FF2B5EF4-FFF2-40B4-BE49-F238E27FC236}">
                    <a16:creationId xmlns:a16="http://schemas.microsoft.com/office/drawing/2014/main" id="{616505B9-0BA9-4CA9-97D3-DFF8C546D507}"/>
                  </a:ext>
                </a:extLst>
              </p:cNvPr>
              <p:cNvPicPr/>
              <p:nvPr/>
            </p:nvPicPr>
            <p:blipFill>
              <a:blip r:embed="rId629"/>
              <a:stretch>
                <a:fillRect/>
              </a:stretch>
            </p:blipFill>
            <p:spPr>
              <a:xfrm>
                <a:off x="6368973" y="4894987"/>
                <a:ext cx="96120" cy="215280"/>
              </a:xfrm>
              <a:prstGeom prst="rect">
                <a:avLst/>
              </a:prstGeom>
            </p:spPr>
          </p:pic>
        </mc:Fallback>
      </mc:AlternateContent>
      <mc:AlternateContent xmlns:mc="http://schemas.openxmlformats.org/markup-compatibility/2006" xmlns:p14="http://schemas.microsoft.com/office/powerpoint/2010/main">
        <mc:Choice Requires="p14">
          <p:contentPart p14:bwMode="auto" r:id="rId630">
            <p14:nvContentPartPr>
              <p14:cNvPr id="451" name="Freihand 450">
                <a:extLst>
                  <a:ext uri="{FF2B5EF4-FFF2-40B4-BE49-F238E27FC236}">
                    <a16:creationId xmlns:a16="http://schemas.microsoft.com/office/drawing/2014/main" id="{F6972EE3-8CE1-448F-8956-98012EAD32B1}"/>
                  </a:ext>
                </a:extLst>
              </p14:cNvPr>
              <p14:cNvContentPartPr/>
              <p14:nvPr/>
            </p14:nvContentPartPr>
            <p14:xfrm>
              <a:off x="6751653" y="4876627"/>
              <a:ext cx="20520" cy="208440"/>
            </p14:xfrm>
          </p:contentPart>
        </mc:Choice>
        <mc:Fallback xmlns="">
          <p:pic>
            <p:nvPicPr>
              <p:cNvPr id="451" name="Freihand 450">
                <a:extLst>
                  <a:ext uri="{FF2B5EF4-FFF2-40B4-BE49-F238E27FC236}">
                    <a16:creationId xmlns:a16="http://schemas.microsoft.com/office/drawing/2014/main" id="{F6972EE3-8CE1-448F-8956-98012EAD32B1}"/>
                  </a:ext>
                </a:extLst>
              </p:cNvPr>
              <p:cNvPicPr/>
              <p:nvPr/>
            </p:nvPicPr>
            <p:blipFill>
              <a:blip r:embed="rId631"/>
              <a:stretch>
                <a:fillRect/>
              </a:stretch>
            </p:blipFill>
            <p:spPr>
              <a:xfrm>
                <a:off x="6747333" y="4872307"/>
                <a:ext cx="29160" cy="217080"/>
              </a:xfrm>
              <a:prstGeom prst="rect">
                <a:avLst/>
              </a:prstGeom>
            </p:spPr>
          </p:pic>
        </mc:Fallback>
      </mc:AlternateContent>
      <mc:AlternateContent xmlns:mc="http://schemas.openxmlformats.org/markup-compatibility/2006" xmlns:p14="http://schemas.microsoft.com/office/powerpoint/2010/main">
        <mc:Choice Requires="p14">
          <p:contentPart p14:bwMode="auto" r:id="rId632">
            <p14:nvContentPartPr>
              <p14:cNvPr id="452" name="Freihand 451">
                <a:extLst>
                  <a:ext uri="{FF2B5EF4-FFF2-40B4-BE49-F238E27FC236}">
                    <a16:creationId xmlns:a16="http://schemas.microsoft.com/office/drawing/2014/main" id="{AB590D0A-7F26-4BC1-AFC6-45B66148A85F}"/>
                  </a:ext>
                </a:extLst>
              </p14:cNvPr>
              <p14:cNvContentPartPr/>
              <p14:nvPr/>
            </p14:nvContentPartPr>
            <p14:xfrm>
              <a:off x="6698013" y="4963027"/>
              <a:ext cx="346320" cy="128880"/>
            </p14:xfrm>
          </p:contentPart>
        </mc:Choice>
        <mc:Fallback xmlns="">
          <p:pic>
            <p:nvPicPr>
              <p:cNvPr id="452" name="Freihand 451">
                <a:extLst>
                  <a:ext uri="{FF2B5EF4-FFF2-40B4-BE49-F238E27FC236}">
                    <a16:creationId xmlns:a16="http://schemas.microsoft.com/office/drawing/2014/main" id="{AB590D0A-7F26-4BC1-AFC6-45B66148A85F}"/>
                  </a:ext>
                </a:extLst>
              </p:cNvPr>
              <p:cNvPicPr/>
              <p:nvPr/>
            </p:nvPicPr>
            <p:blipFill>
              <a:blip r:embed="rId633"/>
              <a:stretch>
                <a:fillRect/>
              </a:stretch>
            </p:blipFill>
            <p:spPr>
              <a:xfrm>
                <a:off x="6693693" y="4958707"/>
                <a:ext cx="354960" cy="137520"/>
              </a:xfrm>
              <a:prstGeom prst="rect">
                <a:avLst/>
              </a:prstGeom>
            </p:spPr>
          </p:pic>
        </mc:Fallback>
      </mc:AlternateContent>
      <mc:AlternateContent xmlns:mc="http://schemas.openxmlformats.org/markup-compatibility/2006" xmlns:p14="http://schemas.microsoft.com/office/powerpoint/2010/main">
        <mc:Choice Requires="p14">
          <p:contentPart p14:bwMode="auto" r:id="rId634">
            <p14:nvContentPartPr>
              <p14:cNvPr id="453" name="Freihand 452">
                <a:extLst>
                  <a:ext uri="{FF2B5EF4-FFF2-40B4-BE49-F238E27FC236}">
                    <a16:creationId xmlns:a16="http://schemas.microsoft.com/office/drawing/2014/main" id="{AAC14E9A-B229-4BF1-928A-3A25F34335BD}"/>
                  </a:ext>
                </a:extLst>
              </p14:cNvPr>
              <p14:cNvContentPartPr/>
              <p14:nvPr/>
            </p14:nvContentPartPr>
            <p14:xfrm>
              <a:off x="7106973" y="4955107"/>
              <a:ext cx="101880" cy="102600"/>
            </p14:xfrm>
          </p:contentPart>
        </mc:Choice>
        <mc:Fallback xmlns="">
          <p:pic>
            <p:nvPicPr>
              <p:cNvPr id="453" name="Freihand 452">
                <a:extLst>
                  <a:ext uri="{FF2B5EF4-FFF2-40B4-BE49-F238E27FC236}">
                    <a16:creationId xmlns:a16="http://schemas.microsoft.com/office/drawing/2014/main" id="{AAC14E9A-B229-4BF1-928A-3A25F34335BD}"/>
                  </a:ext>
                </a:extLst>
              </p:cNvPr>
              <p:cNvPicPr/>
              <p:nvPr/>
            </p:nvPicPr>
            <p:blipFill>
              <a:blip r:embed="rId635"/>
              <a:stretch>
                <a:fillRect/>
              </a:stretch>
            </p:blipFill>
            <p:spPr>
              <a:xfrm>
                <a:off x="7102653" y="4950787"/>
                <a:ext cx="110520" cy="111240"/>
              </a:xfrm>
              <a:prstGeom prst="rect">
                <a:avLst/>
              </a:prstGeom>
            </p:spPr>
          </p:pic>
        </mc:Fallback>
      </mc:AlternateContent>
      <mc:AlternateContent xmlns:mc="http://schemas.openxmlformats.org/markup-compatibility/2006" xmlns:p14="http://schemas.microsoft.com/office/powerpoint/2010/main">
        <mc:Choice Requires="p14">
          <p:contentPart p14:bwMode="auto" r:id="rId636">
            <p14:nvContentPartPr>
              <p14:cNvPr id="454" name="Freihand 453">
                <a:extLst>
                  <a:ext uri="{FF2B5EF4-FFF2-40B4-BE49-F238E27FC236}">
                    <a16:creationId xmlns:a16="http://schemas.microsoft.com/office/drawing/2014/main" id="{E794F7F4-76FA-4267-93E3-F165042DC1F1}"/>
                  </a:ext>
                </a:extLst>
              </p14:cNvPr>
              <p14:cNvContentPartPr/>
              <p14:nvPr/>
            </p14:nvContentPartPr>
            <p14:xfrm>
              <a:off x="6594333" y="5262547"/>
              <a:ext cx="304920" cy="199440"/>
            </p14:xfrm>
          </p:contentPart>
        </mc:Choice>
        <mc:Fallback xmlns="">
          <p:pic>
            <p:nvPicPr>
              <p:cNvPr id="454" name="Freihand 453">
                <a:extLst>
                  <a:ext uri="{FF2B5EF4-FFF2-40B4-BE49-F238E27FC236}">
                    <a16:creationId xmlns:a16="http://schemas.microsoft.com/office/drawing/2014/main" id="{E794F7F4-76FA-4267-93E3-F165042DC1F1}"/>
                  </a:ext>
                </a:extLst>
              </p:cNvPr>
              <p:cNvPicPr/>
              <p:nvPr/>
            </p:nvPicPr>
            <p:blipFill>
              <a:blip r:embed="rId637"/>
              <a:stretch>
                <a:fillRect/>
              </a:stretch>
            </p:blipFill>
            <p:spPr>
              <a:xfrm>
                <a:off x="6590013" y="5258227"/>
                <a:ext cx="313560" cy="208080"/>
              </a:xfrm>
              <a:prstGeom prst="rect">
                <a:avLst/>
              </a:prstGeom>
            </p:spPr>
          </p:pic>
        </mc:Fallback>
      </mc:AlternateContent>
      <mc:AlternateContent xmlns:mc="http://schemas.openxmlformats.org/markup-compatibility/2006" xmlns:p14="http://schemas.microsoft.com/office/powerpoint/2010/main">
        <mc:Choice Requires="p14">
          <p:contentPart p14:bwMode="auto" r:id="rId638">
            <p14:nvContentPartPr>
              <p14:cNvPr id="455" name="Freihand 454">
                <a:extLst>
                  <a:ext uri="{FF2B5EF4-FFF2-40B4-BE49-F238E27FC236}">
                    <a16:creationId xmlns:a16="http://schemas.microsoft.com/office/drawing/2014/main" id="{8C8843F2-44A4-4CEF-B2C9-AECA771898E5}"/>
                  </a:ext>
                </a:extLst>
              </p14:cNvPr>
              <p14:cNvContentPartPr/>
              <p14:nvPr/>
            </p14:nvContentPartPr>
            <p14:xfrm>
              <a:off x="6849933" y="5301787"/>
              <a:ext cx="360" cy="360"/>
            </p14:xfrm>
          </p:contentPart>
        </mc:Choice>
        <mc:Fallback xmlns="">
          <p:pic>
            <p:nvPicPr>
              <p:cNvPr id="455" name="Freihand 454">
                <a:extLst>
                  <a:ext uri="{FF2B5EF4-FFF2-40B4-BE49-F238E27FC236}">
                    <a16:creationId xmlns:a16="http://schemas.microsoft.com/office/drawing/2014/main" id="{8C8843F2-44A4-4CEF-B2C9-AECA771898E5}"/>
                  </a:ext>
                </a:extLst>
              </p:cNvPr>
              <p:cNvPicPr/>
              <p:nvPr/>
            </p:nvPicPr>
            <p:blipFill>
              <a:blip r:embed="rId639"/>
              <a:stretch>
                <a:fillRect/>
              </a:stretch>
            </p:blipFill>
            <p:spPr>
              <a:xfrm>
                <a:off x="6845613" y="529746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640">
            <p14:nvContentPartPr>
              <p14:cNvPr id="456" name="Freihand 455">
                <a:extLst>
                  <a:ext uri="{FF2B5EF4-FFF2-40B4-BE49-F238E27FC236}">
                    <a16:creationId xmlns:a16="http://schemas.microsoft.com/office/drawing/2014/main" id="{E8058922-958F-4B38-91CC-EA4C0CE3CADD}"/>
                  </a:ext>
                </a:extLst>
              </p14:cNvPr>
              <p14:cNvContentPartPr/>
              <p14:nvPr/>
            </p14:nvContentPartPr>
            <p14:xfrm>
              <a:off x="6943893" y="5350747"/>
              <a:ext cx="90720" cy="99720"/>
            </p14:xfrm>
          </p:contentPart>
        </mc:Choice>
        <mc:Fallback xmlns="">
          <p:pic>
            <p:nvPicPr>
              <p:cNvPr id="456" name="Freihand 455">
                <a:extLst>
                  <a:ext uri="{FF2B5EF4-FFF2-40B4-BE49-F238E27FC236}">
                    <a16:creationId xmlns:a16="http://schemas.microsoft.com/office/drawing/2014/main" id="{E8058922-958F-4B38-91CC-EA4C0CE3CADD}"/>
                  </a:ext>
                </a:extLst>
              </p:cNvPr>
              <p:cNvPicPr/>
              <p:nvPr/>
            </p:nvPicPr>
            <p:blipFill>
              <a:blip r:embed="rId641"/>
              <a:stretch>
                <a:fillRect/>
              </a:stretch>
            </p:blipFill>
            <p:spPr>
              <a:xfrm>
                <a:off x="6939573" y="5346427"/>
                <a:ext cx="99360" cy="108360"/>
              </a:xfrm>
              <a:prstGeom prst="rect">
                <a:avLst/>
              </a:prstGeom>
            </p:spPr>
          </p:pic>
        </mc:Fallback>
      </mc:AlternateContent>
      <mc:AlternateContent xmlns:mc="http://schemas.openxmlformats.org/markup-compatibility/2006" xmlns:p14="http://schemas.microsoft.com/office/powerpoint/2010/main">
        <mc:Choice Requires="p14">
          <p:contentPart p14:bwMode="auto" r:id="rId642">
            <p14:nvContentPartPr>
              <p14:cNvPr id="457" name="Freihand 456">
                <a:extLst>
                  <a:ext uri="{FF2B5EF4-FFF2-40B4-BE49-F238E27FC236}">
                    <a16:creationId xmlns:a16="http://schemas.microsoft.com/office/drawing/2014/main" id="{AAD0937F-0373-40F8-81D8-54AABF3F91F9}"/>
                  </a:ext>
                </a:extLst>
              </p14:cNvPr>
              <p14:cNvContentPartPr/>
              <p14:nvPr/>
            </p14:nvContentPartPr>
            <p14:xfrm>
              <a:off x="7048653" y="5362987"/>
              <a:ext cx="221400" cy="68400"/>
            </p14:xfrm>
          </p:contentPart>
        </mc:Choice>
        <mc:Fallback xmlns="">
          <p:pic>
            <p:nvPicPr>
              <p:cNvPr id="457" name="Freihand 456">
                <a:extLst>
                  <a:ext uri="{FF2B5EF4-FFF2-40B4-BE49-F238E27FC236}">
                    <a16:creationId xmlns:a16="http://schemas.microsoft.com/office/drawing/2014/main" id="{AAD0937F-0373-40F8-81D8-54AABF3F91F9}"/>
                  </a:ext>
                </a:extLst>
              </p:cNvPr>
              <p:cNvPicPr/>
              <p:nvPr/>
            </p:nvPicPr>
            <p:blipFill>
              <a:blip r:embed="rId643"/>
              <a:stretch>
                <a:fillRect/>
              </a:stretch>
            </p:blipFill>
            <p:spPr>
              <a:xfrm>
                <a:off x="7044333" y="5358667"/>
                <a:ext cx="230040" cy="77040"/>
              </a:xfrm>
              <a:prstGeom prst="rect">
                <a:avLst/>
              </a:prstGeom>
            </p:spPr>
          </p:pic>
        </mc:Fallback>
      </mc:AlternateContent>
      <mc:AlternateContent xmlns:mc="http://schemas.openxmlformats.org/markup-compatibility/2006" xmlns:p14="http://schemas.microsoft.com/office/powerpoint/2010/main">
        <mc:Choice Requires="p14">
          <p:contentPart p14:bwMode="auto" r:id="rId644">
            <p14:nvContentPartPr>
              <p14:cNvPr id="458" name="Freihand 457">
                <a:extLst>
                  <a:ext uri="{FF2B5EF4-FFF2-40B4-BE49-F238E27FC236}">
                    <a16:creationId xmlns:a16="http://schemas.microsoft.com/office/drawing/2014/main" id="{632B7E4D-902B-42EC-A411-079D103DE3B1}"/>
                  </a:ext>
                </a:extLst>
              </p14:cNvPr>
              <p14:cNvContentPartPr/>
              <p14:nvPr/>
            </p14:nvContentPartPr>
            <p14:xfrm>
              <a:off x="7385613" y="5324107"/>
              <a:ext cx="146160" cy="122760"/>
            </p14:xfrm>
          </p:contentPart>
        </mc:Choice>
        <mc:Fallback xmlns="">
          <p:pic>
            <p:nvPicPr>
              <p:cNvPr id="458" name="Freihand 457">
                <a:extLst>
                  <a:ext uri="{FF2B5EF4-FFF2-40B4-BE49-F238E27FC236}">
                    <a16:creationId xmlns:a16="http://schemas.microsoft.com/office/drawing/2014/main" id="{632B7E4D-902B-42EC-A411-079D103DE3B1}"/>
                  </a:ext>
                </a:extLst>
              </p:cNvPr>
              <p:cNvPicPr/>
              <p:nvPr/>
            </p:nvPicPr>
            <p:blipFill>
              <a:blip r:embed="rId645"/>
              <a:stretch>
                <a:fillRect/>
              </a:stretch>
            </p:blipFill>
            <p:spPr>
              <a:xfrm>
                <a:off x="7381293" y="5319787"/>
                <a:ext cx="154800" cy="131400"/>
              </a:xfrm>
              <a:prstGeom prst="rect">
                <a:avLst/>
              </a:prstGeom>
            </p:spPr>
          </p:pic>
        </mc:Fallback>
      </mc:AlternateContent>
      <mc:AlternateContent xmlns:mc="http://schemas.openxmlformats.org/markup-compatibility/2006" xmlns:p14="http://schemas.microsoft.com/office/powerpoint/2010/main">
        <mc:Choice Requires="p14">
          <p:contentPart p14:bwMode="auto" r:id="rId646">
            <p14:nvContentPartPr>
              <p14:cNvPr id="459" name="Freihand 458">
                <a:extLst>
                  <a:ext uri="{FF2B5EF4-FFF2-40B4-BE49-F238E27FC236}">
                    <a16:creationId xmlns:a16="http://schemas.microsoft.com/office/drawing/2014/main" id="{5CD8BC88-A685-473D-A160-874A7CF9FE45}"/>
                  </a:ext>
                </a:extLst>
              </p14:cNvPr>
              <p14:cNvContentPartPr/>
              <p14:nvPr/>
            </p14:nvContentPartPr>
            <p14:xfrm>
              <a:off x="7525653" y="5335627"/>
              <a:ext cx="266400" cy="254160"/>
            </p14:xfrm>
          </p:contentPart>
        </mc:Choice>
        <mc:Fallback xmlns="">
          <p:pic>
            <p:nvPicPr>
              <p:cNvPr id="459" name="Freihand 458">
                <a:extLst>
                  <a:ext uri="{FF2B5EF4-FFF2-40B4-BE49-F238E27FC236}">
                    <a16:creationId xmlns:a16="http://schemas.microsoft.com/office/drawing/2014/main" id="{5CD8BC88-A685-473D-A160-874A7CF9FE45}"/>
                  </a:ext>
                </a:extLst>
              </p:cNvPr>
              <p:cNvPicPr/>
              <p:nvPr/>
            </p:nvPicPr>
            <p:blipFill>
              <a:blip r:embed="rId647"/>
              <a:stretch>
                <a:fillRect/>
              </a:stretch>
            </p:blipFill>
            <p:spPr>
              <a:xfrm>
                <a:off x="7521333" y="5331307"/>
                <a:ext cx="275040" cy="262800"/>
              </a:xfrm>
              <a:prstGeom prst="rect">
                <a:avLst/>
              </a:prstGeom>
            </p:spPr>
          </p:pic>
        </mc:Fallback>
      </mc:AlternateContent>
      <mc:AlternateContent xmlns:mc="http://schemas.openxmlformats.org/markup-compatibility/2006" xmlns:p14="http://schemas.microsoft.com/office/powerpoint/2010/main">
        <mc:Choice Requires="p14">
          <p:contentPart p14:bwMode="auto" r:id="rId648">
            <p14:nvContentPartPr>
              <p14:cNvPr id="460" name="Freihand 459">
                <a:extLst>
                  <a:ext uri="{FF2B5EF4-FFF2-40B4-BE49-F238E27FC236}">
                    <a16:creationId xmlns:a16="http://schemas.microsoft.com/office/drawing/2014/main" id="{E7075363-748B-4832-9F64-8F58FFB140A0}"/>
                  </a:ext>
                </a:extLst>
              </p14:cNvPr>
              <p14:cNvContentPartPr/>
              <p14:nvPr/>
            </p14:nvContentPartPr>
            <p14:xfrm>
              <a:off x="7792773" y="5325187"/>
              <a:ext cx="145800" cy="88200"/>
            </p14:xfrm>
          </p:contentPart>
        </mc:Choice>
        <mc:Fallback xmlns="">
          <p:pic>
            <p:nvPicPr>
              <p:cNvPr id="460" name="Freihand 459">
                <a:extLst>
                  <a:ext uri="{FF2B5EF4-FFF2-40B4-BE49-F238E27FC236}">
                    <a16:creationId xmlns:a16="http://schemas.microsoft.com/office/drawing/2014/main" id="{E7075363-748B-4832-9F64-8F58FFB140A0}"/>
                  </a:ext>
                </a:extLst>
              </p:cNvPr>
              <p:cNvPicPr/>
              <p:nvPr/>
            </p:nvPicPr>
            <p:blipFill>
              <a:blip r:embed="rId649"/>
              <a:stretch>
                <a:fillRect/>
              </a:stretch>
            </p:blipFill>
            <p:spPr>
              <a:xfrm>
                <a:off x="7788453" y="5320867"/>
                <a:ext cx="154440" cy="96840"/>
              </a:xfrm>
              <a:prstGeom prst="rect">
                <a:avLst/>
              </a:prstGeom>
            </p:spPr>
          </p:pic>
        </mc:Fallback>
      </mc:AlternateContent>
      <mc:AlternateContent xmlns:mc="http://schemas.openxmlformats.org/markup-compatibility/2006" xmlns:p14="http://schemas.microsoft.com/office/powerpoint/2010/main">
        <mc:Choice Requires="p14">
          <p:contentPart p14:bwMode="auto" r:id="rId650">
            <p14:nvContentPartPr>
              <p14:cNvPr id="461" name="Freihand 460">
                <a:extLst>
                  <a:ext uri="{FF2B5EF4-FFF2-40B4-BE49-F238E27FC236}">
                    <a16:creationId xmlns:a16="http://schemas.microsoft.com/office/drawing/2014/main" id="{FBF3B693-6125-4F82-936C-EBA20A3B6493}"/>
                  </a:ext>
                </a:extLst>
              </p14:cNvPr>
              <p14:cNvContentPartPr/>
              <p14:nvPr/>
            </p14:nvContentPartPr>
            <p14:xfrm>
              <a:off x="7956573" y="5240947"/>
              <a:ext cx="195120" cy="176400"/>
            </p14:xfrm>
          </p:contentPart>
        </mc:Choice>
        <mc:Fallback xmlns="">
          <p:pic>
            <p:nvPicPr>
              <p:cNvPr id="461" name="Freihand 460">
                <a:extLst>
                  <a:ext uri="{FF2B5EF4-FFF2-40B4-BE49-F238E27FC236}">
                    <a16:creationId xmlns:a16="http://schemas.microsoft.com/office/drawing/2014/main" id="{FBF3B693-6125-4F82-936C-EBA20A3B6493}"/>
                  </a:ext>
                </a:extLst>
              </p:cNvPr>
              <p:cNvPicPr/>
              <p:nvPr/>
            </p:nvPicPr>
            <p:blipFill>
              <a:blip r:embed="rId651"/>
              <a:stretch>
                <a:fillRect/>
              </a:stretch>
            </p:blipFill>
            <p:spPr>
              <a:xfrm>
                <a:off x="7952253" y="5236627"/>
                <a:ext cx="203760" cy="185040"/>
              </a:xfrm>
              <a:prstGeom prst="rect">
                <a:avLst/>
              </a:prstGeom>
            </p:spPr>
          </p:pic>
        </mc:Fallback>
      </mc:AlternateContent>
      <mc:AlternateContent xmlns:mc="http://schemas.openxmlformats.org/markup-compatibility/2006" xmlns:p14="http://schemas.microsoft.com/office/powerpoint/2010/main">
        <mc:Choice Requires="p14">
          <p:contentPart p14:bwMode="auto" r:id="rId652">
            <p14:nvContentPartPr>
              <p14:cNvPr id="462" name="Freihand 461">
                <a:extLst>
                  <a:ext uri="{FF2B5EF4-FFF2-40B4-BE49-F238E27FC236}">
                    <a16:creationId xmlns:a16="http://schemas.microsoft.com/office/drawing/2014/main" id="{75B37536-466F-454A-B6C7-F70517F76BD9}"/>
                  </a:ext>
                </a:extLst>
              </p14:cNvPr>
              <p14:cNvContentPartPr/>
              <p14:nvPr/>
            </p14:nvContentPartPr>
            <p14:xfrm>
              <a:off x="8153853" y="5231947"/>
              <a:ext cx="17640" cy="52200"/>
            </p14:xfrm>
          </p:contentPart>
        </mc:Choice>
        <mc:Fallback xmlns="">
          <p:pic>
            <p:nvPicPr>
              <p:cNvPr id="462" name="Freihand 461">
                <a:extLst>
                  <a:ext uri="{FF2B5EF4-FFF2-40B4-BE49-F238E27FC236}">
                    <a16:creationId xmlns:a16="http://schemas.microsoft.com/office/drawing/2014/main" id="{75B37536-466F-454A-B6C7-F70517F76BD9}"/>
                  </a:ext>
                </a:extLst>
              </p:cNvPr>
              <p:cNvPicPr/>
              <p:nvPr/>
            </p:nvPicPr>
            <p:blipFill>
              <a:blip r:embed="rId653"/>
              <a:stretch>
                <a:fillRect/>
              </a:stretch>
            </p:blipFill>
            <p:spPr>
              <a:xfrm>
                <a:off x="8149533" y="5227627"/>
                <a:ext cx="26280" cy="60840"/>
              </a:xfrm>
              <a:prstGeom prst="rect">
                <a:avLst/>
              </a:prstGeom>
            </p:spPr>
          </p:pic>
        </mc:Fallback>
      </mc:AlternateContent>
      <mc:AlternateContent xmlns:mc="http://schemas.openxmlformats.org/markup-compatibility/2006" xmlns:p14="http://schemas.microsoft.com/office/powerpoint/2010/main">
        <mc:Choice Requires="p14">
          <p:contentPart p14:bwMode="auto" r:id="rId654">
            <p14:nvContentPartPr>
              <p14:cNvPr id="463" name="Freihand 462">
                <a:extLst>
                  <a:ext uri="{FF2B5EF4-FFF2-40B4-BE49-F238E27FC236}">
                    <a16:creationId xmlns:a16="http://schemas.microsoft.com/office/drawing/2014/main" id="{047733EB-B955-494A-B4A5-44E1187615D5}"/>
                  </a:ext>
                </a:extLst>
              </p14:cNvPr>
              <p14:cNvContentPartPr/>
              <p14:nvPr/>
            </p14:nvContentPartPr>
            <p14:xfrm>
              <a:off x="8162133" y="5326267"/>
              <a:ext cx="191520" cy="84960"/>
            </p14:xfrm>
          </p:contentPart>
        </mc:Choice>
        <mc:Fallback xmlns="">
          <p:pic>
            <p:nvPicPr>
              <p:cNvPr id="463" name="Freihand 462">
                <a:extLst>
                  <a:ext uri="{FF2B5EF4-FFF2-40B4-BE49-F238E27FC236}">
                    <a16:creationId xmlns:a16="http://schemas.microsoft.com/office/drawing/2014/main" id="{047733EB-B955-494A-B4A5-44E1187615D5}"/>
                  </a:ext>
                </a:extLst>
              </p:cNvPr>
              <p:cNvPicPr/>
              <p:nvPr/>
            </p:nvPicPr>
            <p:blipFill>
              <a:blip r:embed="rId655"/>
              <a:stretch>
                <a:fillRect/>
              </a:stretch>
            </p:blipFill>
            <p:spPr>
              <a:xfrm>
                <a:off x="8157813" y="5321947"/>
                <a:ext cx="200160" cy="93600"/>
              </a:xfrm>
              <a:prstGeom prst="rect">
                <a:avLst/>
              </a:prstGeom>
            </p:spPr>
          </p:pic>
        </mc:Fallback>
      </mc:AlternateContent>
      <mc:AlternateContent xmlns:mc="http://schemas.openxmlformats.org/markup-compatibility/2006" xmlns:p14="http://schemas.microsoft.com/office/powerpoint/2010/main">
        <mc:Choice Requires="p14">
          <p:contentPart p14:bwMode="auto" r:id="rId656">
            <p14:nvContentPartPr>
              <p14:cNvPr id="464" name="Freihand 463">
                <a:extLst>
                  <a:ext uri="{FF2B5EF4-FFF2-40B4-BE49-F238E27FC236}">
                    <a16:creationId xmlns:a16="http://schemas.microsoft.com/office/drawing/2014/main" id="{E8FA4BDC-9B04-4402-83AE-25C6D40F9F0E}"/>
                  </a:ext>
                </a:extLst>
              </p14:cNvPr>
              <p14:cNvContentPartPr/>
              <p14:nvPr/>
            </p14:nvContentPartPr>
            <p14:xfrm>
              <a:off x="8370213" y="5324467"/>
              <a:ext cx="71280" cy="104040"/>
            </p14:xfrm>
          </p:contentPart>
        </mc:Choice>
        <mc:Fallback xmlns="">
          <p:pic>
            <p:nvPicPr>
              <p:cNvPr id="464" name="Freihand 463">
                <a:extLst>
                  <a:ext uri="{FF2B5EF4-FFF2-40B4-BE49-F238E27FC236}">
                    <a16:creationId xmlns:a16="http://schemas.microsoft.com/office/drawing/2014/main" id="{E8FA4BDC-9B04-4402-83AE-25C6D40F9F0E}"/>
                  </a:ext>
                </a:extLst>
              </p:cNvPr>
              <p:cNvPicPr/>
              <p:nvPr/>
            </p:nvPicPr>
            <p:blipFill>
              <a:blip r:embed="rId657"/>
              <a:stretch>
                <a:fillRect/>
              </a:stretch>
            </p:blipFill>
            <p:spPr>
              <a:xfrm>
                <a:off x="8365893" y="5320147"/>
                <a:ext cx="79920" cy="112680"/>
              </a:xfrm>
              <a:prstGeom prst="rect">
                <a:avLst/>
              </a:prstGeom>
            </p:spPr>
          </p:pic>
        </mc:Fallback>
      </mc:AlternateContent>
      <mc:AlternateContent xmlns:mc="http://schemas.openxmlformats.org/markup-compatibility/2006" xmlns:p14="http://schemas.microsoft.com/office/powerpoint/2010/main">
        <mc:Choice Requires="p14">
          <p:contentPart p14:bwMode="auto" r:id="rId658">
            <p14:nvContentPartPr>
              <p14:cNvPr id="465" name="Freihand 464">
                <a:extLst>
                  <a:ext uri="{FF2B5EF4-FFF2-40B4-BE49-F238E27FC236}">
                    <a16:creationId xmlns:a16="http://schemas.microsoft.com/office/drawing/2014/main" id="{24027951-7F96-4A17-B1FC-B80C9D2FF916}"/>
                  </a:ext>
                </a:extLst>
              </p14:cNvPr>
              <p14:cNvContentPartPr/>
              <p14:nvPr/>
            </p14:nvContentPartPr>
            <p14:xfrm>
              <a:off x="8470293" y="5210707"/>
              <a:ext cx="37800" cy="213120"/>
            </p14:xfrm>
          </p:contentPart>
        </mc:Choice>
        <mc:Fallback xmlns="">
          <p:pic>
            <p:nvPicPr>
              <p:cNvPr id="465" name="Freihand 464">
                <a:extLst>
                  <a:ext uri="{FF2B5EF4-FFF2-40B4-BE49-F238E27FC236}">
                    <a16:creationId xmlns:a16="http://schemas.microsoft.com/office/drawing/2014/main" id="{24027951-7F96-4A17-B1FC-B80C9D2FF916}"/>
                  </a:ext>
                </a:extLst>
              </p:cNvPr>
              <p:cNvPicPr/>
              <p:nvPr/>
            </p:nvPicPr>
            <p:blipFill>
              <a:blip r:embed="rId659"/>
              <a:stretch>
                <a:fillRect/>
              </a:stretch>
            </p:blipFill>
            <p:spPr>
              <a:xfrm>
                <a:off x="8465973" y="5206387"/>
                <a:ext cx="46440" cy="221760"/>
              </a:xfrm>
              <a:prstGeom prst="rect">
                <a:avLst/>
              </a:prstGeom>
            </p:spPr>
          </p:pic>
        </mc:Fallback>
      </mc:AlternateContent>
      <mc:AlternateContent xmlns:mc="http://schemas.openxmlformats.org/markup-compatibility/2006" xmlns:p14="http://schemas.microsoft.com/office/powerpoint/2010/main">
        <mc:Choice Requires="p14">
          <p:contentPart p14:bwMode="auto" r:id="rId660">
            <p14:nvContentPartPr>
              <p14:cNvPr id="541" name="Freihand 540">
                <a:extLst>
                  <a:ext uri="{FF2B5EF4-FFF2-40B4-BE49-F238E27FC236}">
                    <a16:creationId xmlns:a16="http://schemas.microsoft.com/office/drawing/2014/main" id="{A5CA3EFE-2205-4D43-9A99-3D915E29AE77}"/>
                  </a:ext>
                </a:extLst>
              </p14:cNvPr>
              <p14:cNvContentPartPr/>
              <p14:nvPr/>
            </p14:nvContentPartPr>
            <p14:xfrm>
              <a:off x="2192253" y="4761067"/>
              <a:ext cx="366120" cy="990360"/>
            </p14:xfrm>
          </p:contentPart>
        </mc:Choice>
        <mc:Fallback xmlns="">
          <p:pic>
            <p:nvPicPr>
              <p:cNvPr id="541" name="Freihand 540">
                <a:extLst>
                  <a:ext uri="{FF2B5EF4-FFF2-40B4-BE49-F238E27FC236}">
                    <a16:creationId xmlns:a16="http://schemas.microsoft.com/office/drawing/2014/main" id="{A5CA3EFE-2205-4D43-9A99-3D915E29AE77}"/>
                  </a:ext>
                </a:extLst>
              </p:cNvPr>
              <p:cNvPicPr/>
              <p:nvPr/>
            </p:nvPicPr>
            <p:blipFill>
              <a:blip r:embed="rId661"/>
              <a:stretch>
                <a:fillRect/>
              </a:stretch>
            </p:blipFill>
            <p:spPr>
              <a:xfrm>
                <a:off x="2187933" y="4756747"/>
                <a:ext cx="374760" cy="999000"/>
              </a:xfrm>
              <a:prstGeom prst="rect">
                <a:avLst/>
              </a:prstGeom>
            </p:spPr>
          </p:pic>
        </mc:Fallback>
      </mc:AlternateContent>
      <mc:AlternateContent xmlns:mc="http://schemas.openxmlformats.org/markup-compatibility/2006" xmlns:p14="http://schemas.microsoft.com/office/powerpoint/2010/main">
        <mc:Choice Requires="p14">
          <p:contentPart p14:bwMode="auto" r:id="rId662">
            <p14:nvContentPartPr>
              <p14:cNvPr id="543" name="Freihand 542">
                <a:extLst>
                  <a:ext uri="{FF2B5EF4-FFF2-40B4-BE49-F238E27FC236}">
                    <a16:creationId xmlns:a16="http://schemas.microsoft.com/office/drawing/2014/main" id="{2FD54AC0-2E6E-4742-ABAA-112C880045AA}"/>
                  </a:ext>
                </a:extLst>
              </p14:cNvPr>
              <p14:cNvContentPartPr/>
              <p14:nvPr/>
            </p14:nvContentPartPr>
            <p14:xfrm>
              <a:off x="3321933" y="5480347"/>
              <a:ext cx="280080" cy="90000"/>
            </p14:xfrm>
          </p:contentPart>
        </mc:Choice>
        <mc:Fallback xmlns="">
          <p:pic>
            <p:nvPicPr>
              <p:cNvPr id="543" name="Freihand 542">
                <a:extLst>
                  <a:ext uri="{FF2B5EF4-FFF2-40B4-BE49-F238E27FC236}">
                    <a16:creationId xmlns:a16="http://schemas.microsoft.com/office/drawing/2014/main" id="{2FD54AC0-2E6E-4742-ABAA-112C880045AA}"/>
                  </a:ext>
                </a:extLst>
              </p:cNvPr>
              <p:cNvPicPr/>
              <p:nvPr/>
            </p:nvPicPr>
            <p:blipFill>
              <a:blip r:embed="rId663"/>
              <a:stretch>
                <a:fillRect/>
              </a:stretch>
            </p:blipFill>
            <p:spPr>
              <a:xfrm>
                <a:off x="3317613" y="5476027"/>
                <a:ext cx="288720" cy="98640"/>
              </a:xfrm>
              <a:prstGeom prst="rect">
                <a:avLst/>
              </a:prstGeom>
            </p:spPr>
          </p:pic>
        </mc:Fallback>
      </mc:AlternateContent>
      <p:grpSp>
        <p:nvGrpSpPr>
          <p:cNvPr id="565" name="Gruppieren 564">
            <a:extLst>
              <a:ext uri="{FF2B5EF4-FFF2-40B4-BE49-F238E27FC236}">
                <a16:creationId xmlns:a16="http://schemas.microsoft.com/office/drawing/2014/main" id="{7DE5B988-7617-4B43-B2ED-62A5968524E7}"/>
              </a:ext>
            </a:extLst>
          </p:cNvPr>
          <p:cNvGrpSpPr/>
          <p:nvPr/>
        </p:nvGrpSpPr>
        <p:grpSpPr>
          <a:xfrm>
            <a:off x="2554413" y="4024507"/>
            <a:ext cx="3018600" cy="730800"/>
            <a:chOff x="2554413" y="4024507"/>
            <a:chExt cx="3018600" cy="730800"/>
          </a:xfrm>
        </p:grpSpPr>
        <mc:AlternateContent xmlns:mc="http://schemas.openxmlformats.org/markup-compatibility/2006" xmlns:p14="http://schemas.microsoft.com/office/powerpoint/2010/main">
          <mc:Choice Requires="p14">
            <p:contentPart p14:bwMode="auto" r:id="rId664">
              <p14:nvContentPartPr>
                <p14:cNvPr id="409" name="Freihand 408">
                  <a:extLst>
                    <a:ext uri="{FF2B5EF4-FFF2-40B4-BE49-F238E27FC236}">
                      <a16:creationId xmlns:a16="http://schemas.microsoft.com/office/drawing/2014/main" id="{631BD60E-C529-4B15-825B-21301BBECDA4}"/>
                    </a:ext>
                  </a:extLst>
                </p14:cNvPr>
                <p14:cNvContentPartPr/>
                <p14:nvPr/>
              </p14:nvContentPartPr>
              <p14:xfrm>
                <a:off x="2554413" y="4132867"/>
                <a:ext cx="282600" cy="12600"/>
              </p14:xfrm>
            </p:contentPart>
          </mc:Choice>
          <mc:Fallback xmlns="">
            <p:pic>
              <p:nvPicPr>
                <p:cNvPr id="409" name="Freihand 408">
                  <a:extLst>
                    <a:ext uri="{FF2B5EF4-FFF2-40B4-BE49-F238E27FC236}">
                      <a16:creationId xmlns:a16="http://schemas.microsoft.com/office/drawing/2014/main" id="{631BD60E-C529-4B15-825B-21301BBECDA4}"/>
                    </a:ext>
                  </a:extLst>
                </p:cNvPr>
                <p:cNvPicPr/>
                <p:nvPr/>
              </p:nvPicPr>
              <p:blipFill>
                <a:blip r:embed="rId665"/>
                <a:stretch>
                  <a:fillRect/>
                </a:stretch>
              </p:blipFill>
              <p:spPr>
                <a:xfrm>
                  <a:off x="2550093" y="4128547"/>
                  <a:ext cx="291240" cy="21240"/>
                </a:xfrm>
                <a:prstGeom prst="rect">
                  <a:avLst/>
                </a:prstGeom>
              </p:spPr>
            </p:pic>
          </mc:Fallback>
        </mc:AlternateContent>
        <mc:AlternateContent xmlns:mc="http://schemas.openxmlformats.org/markup-compatibility/2006" xmlns:p14="http://schemas.microsoft.com/office/powerpoint/2010/main">
          <mc:Choice Requires="p14">
            <p:contentPart p14:bwMode="auto" r:id="rId666">
              <p14:nvContentPartPr>
                <p14:cNvPr id="410" name="Freihand 409">
                  <a:extLst>
                    <a:ext uri="{FF2B5EF4-FFF2-40B4-BE49-F238E27FC236}">
                      <a16:creationId xmlns:a16="http://schemas.microsoft.com/office/drawing/2014/main" id="{F980B3F5-7C1D-4364-90B5-A9F8F8C2C3B6}"/>
                    </a:ext>
                  </a:extLst>
                </p14:cNvPr>
                <p14:cNvContentPartPr/>
                <p14:nvPr/>
              </p14:nvContentPartPr>
              <p14:xfrm>
                <a:off x="2593293" y="4146547"/>
                <a:ext cx="246960" cy="206280"/>
              </p14:xfrm>
            </p:contentPart>
          </mc:Choice>
          <mc:Fallback xmlns="">
            <p:pic>
              <p:nvPicPr>
                <p:cNvPr id="410" name="Freihand 409">
                  <a:extLst>
                    <a:ext uri="{FF2B5EF4-FFF2-40B4-BE49-F238E27FC236}">
                      <a16:creationId xmlns:a16="http://schemas.microsoft.com/office/drawing/2014/main" id="{F980B3F5-7C1D-4364-90B5-A9F8F8C2C3B6}"/>
                    </a:ext>
                  </a:extLst>
                </p:cNvPr>
                <p:cNvPicPr/>
                <p:nvPr/>
              </p:nvPicPr>
              <p:blipFill>
                <a:blip r:embed="rId667"/>
                <a:stretch>
                  <a:fillRect/>
                </a:stretch>
              </p:blipFill>
              <p:spPr>
                <a:xfrm>
                  <a:off x="2588973" y="4142227"/>
                  <a:ext cx="255600" cy="214920"/>
                </a:xfrm>
                <a:prstGeom prst="rect">
                  <a:avLst/>
                </a:prstGeom>
              </p:spPr>
            </p:pic>
          </mc:Fallback>
        </mc:AlternateContent>
        <mc:AlternateContent xmlns:mc="http://schemas.openxmlformats.org/markup-compatibility/2006" xmlns:p14="http://schemas.microsoft.com/office/powerpoint/2010/main">
          <mc:Choice Requires="p14">
            <p:contentPart p14:bwMode="auto" r:id="rId668">
              <p14:nvContentPartPr>
                <p14:cNvPr id="413" name="Freihand 412">
                  <a:extLst>
                    <a:ext uri="{FF2B5EF4-FFF2-40B4-BE49-F238E27FC236}">
                      <a16:creationId xmlns:a16="http://schemas.microsoft.com/office/drawing/2014/main" id="{200CB689-0631-4260-93C3-FCF4C08A05B3}"/>
                    </a:ext>
                  </a:extLst>
                </p14:cNvPr>
                <p14:cNvContentPartPr/>
                <p14:nvPr/>
              </p14:nvContentPartPr>
              <p14:xfrm>
                <a:off x="2981733" y="4213867"/>
                <a:ext cx="106560" cy="73440"/>
              </p14:xfrm>
            </p:contentPart>
          </mc:Choice>
          <mc:Fallback xmlns="">
            <p:pic>
              <p:nvPicPr>
                <p:cNvPr id="413" name="Freihand 412">
                  <a:extLst>
                    <a:ext uri="{FF2B5EF4-FFF2-40B4-BE49-F238E27FC236}">
                      <a16:creationId xmlns:a16="http://schemas.microsoft.com/office/drawing/2014/main" id="{200CB689-0631-4260-93C3-FCF4C08A05B3}"/>
                    </a:ext>
                  </a:extLst>
                </p:cNvPr>
                <p:cNvPicPr/>
                <p:nvPr/>
              </p:nvPicPr>
              <p:blipFill>
                <a:blip r:embed="rId669"/>
                <a:stretch>
                  <a:fillRect/>
                </a:stretch>
              </p:blipFill>
              <p:spPr>
                <a:xfrm>
                  <a:off x="2977413" y="4209547"/>
                  <a:ext cx="115200" cy="82080"/>
                </a:xfrm>
                <a:prstGeom prst="rect">
                  <a:avLst/>
                </a:prstGeom>
              </p:spPr>
            </p:pic>
          </mc:Fallback>
        </mc:AlternateContent>
        <mc:AlternateContent xmlns:mc="http://schemas.openxmlformats.org/markup-compatibility/2006" xmlns:p14="http://schemas.microsoft.com/office/powerpoint/2010/main">
          <mc:Choice Requires="p14">
            <p:contentPart p14:bwMode="auto" r:id="rId670">
              <p14:nvContentPartPr>
                <p14:cNvPr id="414" name="Freihand 413">
                  <a:extLst>
                    <a:ext uri="{FF2B5EF4-FFF2-40B4-BE49-F238E27FC236}">
                      <a16:creationId xmlns:a16="http://schemas.microsoft.com/office/drawing/2014/main" id="{17DEBC47-27A7-4451-8345-D517F2C70CFB}"/>
                    </a:ext>
                  </a:extLst>
                </p14:cNvPr>
                <p14:cNvContentPartPr/>
                <p14:nvPr/>
              </p14:nvContentPartPr>
              <p14:xfrm>
                <a:off x="3056613" y="4210267"/>
                <a:ext cx="67320" cy="157680"/>
              </p14:xfrm>
            </p:contentPart>
          </mc:Choice>
          <mc:Fallback xmlns="">
            <p:pic>
              <p:nvPicPr>
                <p:cNvPr id="414" name="Freihand 413">
                  <a:extLst>
                    <a:ext uri="{FF2B5EF4-FFF2-40B4-BE49-F238E27FC236}">
                      <a16:creationId xmlns:a16="http://schemas.microsoft.com/office/drawing/2014/main" id="{17DEBC47-27A7-4451-8345-D517F2C70CFB}"/>
                    </a:ext>
                  </a:extLst>
                </p:cNvPr>
                <p:cNvPicPr/>
                <p:nvPr/>
              </p:nvPicPr>
              <p:blipFill>
                <a:blip r:embed="rId671"/>
                <a:stretch>
                  <a:fillRect/>
                </a:stretch>
              </p:blipFill>
              <p:spPr>
                <a:xfrm>
                  <a:off x="3052293" y="4205947"/>
                  <a:ext cx="75960" cy="166320"/>
                </a:xfrm>
                <a:prstGeom prst="rect">
                  <a:avLst/>
                </a:prstGeom>
              </p:spPr>
            </p:pic>
          </mc:Fallback>
        </mc:AlternateContent>
        <mc:AlternateContent xmlns:mc="http://schemas.openxmlformats.org/markup-compatibility/2006" xmlns:p14="http://schemas.microsoft.com/office/powerpoint/2010/main">
          <mc:Choice Requires="p14">
            <p:contentPart p14:bwMode="auto" r:id="rId672">
              <p14:nvContentPartPr>
                <p14:cNvPr id="415" name="Freihand 414">
                  <a:extLst>
                    <a:ext uri="{FF2B5EF4-FFF2-40B4-BE49-F238E27FC236}">
                      <a16:creationId xmlns:a16="http://schemas.microsoft.com/office/drawing/2014/main" id="{DB9F7AB3-5B34-4185-BDD0-D2D3B1EB4D84}"/>
                    </a:ext>
                  </a:extLst>
                </p14:cNvPr>
                <p14:cNvContentPartPr/>
                <p14:nvPr/>
              </p14:nvContentPartPr>
              <p14:xfrm>
                <a:off x="3158493" y="4192987"/>
                <a:ext cx="32760" cy="187920"/>
              </p14:xfrm>
            </p:contentPart>
          </mc:Choice>
          <mc:Fallback xmlns="">
            <p:pic>
              <p:nvPicPr>
                <p:cNvPr id="415" name="Freihand 414">
                  <a:extLst>
                    <a:ext uri="{FF2B5EF4-FFF2-40B4-BE49-F238E27FC236}">
                      <a16:creationId xmlns:a16="http://schemas.microsoft.com/office/drawing/2014/main" id="{DB9F7AB3-5B34-4185-BDD0-D2D3B1EB4D84}"/>
                    </a:ext>
                  </a:extLst>
                </p:cNvPr>
                <p:cNvPicPr/>
                <p:nvPr/>
              </p:nvPicPr>
              <p:blipFill>
                <a:blip r:embed="rId673"/>
                <a:stretch>
                  <a:fillRect/>
                </a:stretch>
              </p:blipFill>
              <p:spPr>
                <a:xfrm>
                  <a:off x="3154173" y="4188667"/>
                  <a:ext cx="41400" cy="196560"/>
                </a:xfrm>
                <a:prstGeom prst="rect">
                  <a:avLst/>
                </a:prstGeom>
              </p:spPr>
            </p:pic>
          </mc:Fallback>
        </mc:AlternateContent>
        <mc:AlternateContent xmlns:mc="http://schemas.openxmlformats.org/markup-compatibility/2006" xmlns:p14="http://schemas.microsoft.com/office/powerpoint/2010/main">
          <mc:Choice Requires="p14">
            <p:contentPart p14:bwMode="auto" r:id="rId674">
              <p14:nvContentPartPr>
                <p14:cNvPr id="417" name="Freihand 416">
                  <a:extLst>
                    <a:ext uri="{FF2B5EF4-FFF2-40B4-BE49-F238E27FC236}">
                      <a16:creationId xmlns:a16="http://schemas.microsoft.com/office/drawing/2014/main" id="{59F1722C-37CF-4D49-B4DA-DDB592381B32}"/>
                    </a:ext>
                  </a:extLst>
                </p14:cNvPr>
                <p14:cNvContentPartPr/>
                <p14:nvPr/>
              </p14:nvContentPartPr>
              <p14:xfrm>
                <a:off x="3337413" y="4248787"/>
                <a:ext cx="129240" cy="18000"/>
              </p14:xfrm>
            </p:contentPart>
          </mc:Choice>
          <mc:Fallback xmlns="">
            <p:pic>
              <p:nvPicPr>
                <p:cNvPr id="417" name="Freihand 416">
                  <a:extLst>
                    <a:ext uri="{FF2B5EF4-FFF2-40B4-BE49-F238E27FC236}">
                      <a16:creationId xmlns:a16="http://schemas.microsoft.com/office/drawing/2014/main" id="{59F1722C-37CF-4D49-B4DA-DDB592381B32}"/>
                    </a:ext>
                  </a:extLst>
                </p:cNvPr>
                <p:cNvPicPr/>
                <p:nvPr/>
              </p:nvPicPr>
              <p:blipFill>
                <a:blip r:embed="rId675"/>
                <a:stretch>
                  <a:fillRect/>
                </a:stretch>
              </p:blipFill>
              <p:spPr>
                <a:xfrm>
                  <a:off x="3333093" y="4244467"/>
                  <a:ext cx="137880" cy="26640"/>
                </a:xfrm>
                <a:prstGeom prst="rect">
                  <a:avLst/>
                </a:prstGeom>
              </p:spPr>
            </p:pic>
          </mc:Fallback>
        </mc:AlternateContent>
        <mc:AlternateContent xmlns:mc="http://schemas.openxmlformats.org/markup-compatibility/2006" xmlns:p14="http://schemas.microsoft.com/office/powerpoint/2010/main">
          <mc:Choice Requires="p14">
            <p:contentPart p14:bwMode="auto" r:id="rId676">
              <p14:nvContentPartPr>
                <p14:cNvPr id="419" name="Freihand 418">
                  <a:extLst>
                    <a:ext uri="{FF2B5EF4-FFF2-40B4-BE49-F238E27FC236}">
                      <a16:creationId xmlns:a16="http://schemas.microsoft.com/office/drawing/2014/main" id="{57963C03-DF41-4D44-9142-70F58477B785}"/>
                    </a:ext>
                  </a:extLst>
                </p14:cNvPr>
                <p14:cNvContentPartPr/>
                <p14:nvPr/>
              </p14:nvContentPartPr>
              <p14:xfrm>
                <a:off x="3552333" y="4175707"/>
                <a:ext cx="74160" cy="150840"/>
              </p14:xfrm>
            </p:contentPart>
          </mc:Choice>
          <mc:Fallback xmlns="">
            <p:pic>
              <p:nvPicPr>
                <p:cNvPr id="419" name="Freihand 418">
                  <a:extLst>
                    <a:ext uri="{FF2B5EF4-FFF2-40B4-BE49-F238E27FC236}">
                      <a16:creationId xmlns:a16="http://schemas.microsoft.com/office/drawing/2014/main" id="{57963C03-DF41-4D44-9142-70F58477B785}"/>
                    </a:ext>
                  </a:extLst>
                </p:cNvPr>
                <p:cNvPicPr/>
                <p:nvPr/>
              </p:nvPicPr>
              <p:blipFill>
                <a:blip r:embed="rId677"/>
                <a:stretch>
                  <a:fillRect/>
                </a:stretch>
              </p:blipFill>
              <p:spPr>
                <a:xfrm>
                  <a:off x="3548013" y="4171387"/>
                  <a:ext cx="82800" cy="159480"/>
                </a:xfrm>
                <a:prstGeom prst="rect">
                  <a:avLst/>
                </a:prstGeom>
              </p:spPr>
            </p:pic>
          </mc:Fallback>
        </mc:AlternateContent>
        <mc:AlternateContent xmlns:mc="http://schemas.openxmlformats.org/markup-compatibility/2006" xmlns:p14="http://schemas.microsoft.com/office/powerpoint/2010/main">
          <mc:Choice Requires="p14">
            <p:contentPart p14:bwMode="auto" r:id="rId678">
              <p14:nvContentPartPr>
                <p14:cNvPr id="420" name="Freihand 419">
                  <a:extLst>
                    <a:ext uri="{FF2B5EF4-FFF2-40B4-BE49-F238E27FC236}">
                      <a16:creationId xmlns:a16="http://schemas.microsoft.com/office/drawing/2014/main" id="{33B920C1-55C1-4F5D-A22F-1F44C469DE1D}"/>
                    </a:ext>
                  </a:extLst>
                </p14:cNvPr>
                <p14:cNvContentPartPr/>
                <p14:nvPr/>
              </p14:nvContentPartPr>
              <p14:xfrm>
                <a:off x="3683733" y="4206667"/>
                <a:ext cx="111600" cy="76680"/>
              </p14:xfrm>
            </p:contentPart>
          </mc:Choice>
          <mc:Fallback xmlns="">
            <p:pic>
              <p:nvPicPr>
                <p:cNvPr id="420" name="Freihand 419">
                  <a:extLst>
                    <a:ext uri="{FF2B5EF4-FFF2-40B4-BE49-F238E27FC236}">
                      <a16:creationId xmlns:a16="http://schemas.microsoft.com/office/drawing/2014/main" id="{33B920C1-55C1-4F5D-A22F-1F44C469DE1D}"/>
                    </a:ext>
                  </a:extLst>
                </p:cNvPr>
                <p:cNvPicPr/>
                <p:nvPr/>
              </p:nvPicPr>
              <p:blipFill>
                <a:blip r:embed="rId679"/>
                <a:stretch>
                  <a:fillRect/>
                </a:stretch>
              </p:blipFill>
              <p:spPr>
                <a:xfrm>
                  <a:off x="3679413" y="4202347"/>
                  <a:ext cx="120240" cy="85320"/>
                </a:xfrm>
                <a:prstGeom prst="rect">
                  <a:avLst/>
                </a:prstGeom>
              </p:spPr>
            </p:pic>
          </mc:Fallback>
        </mc:AlternateContent>
        <mc:AlternateContent xmlns:mc="http://schemas.openxmlformats.org/markup-compatibility/2006" xmlns:p14="http://schemas.microsoft.com/office/powerpoint/2010/main">
          <mc:Choice Requires="p14">
            <p:contentPart p14:bwMode="auto" r:id="rId680">
              <p14:nvContentPartPr>
                <p14:cNvPr id="421" name="Freihand 420">
                  <a:extLst>
                    <a:ext uri="{FF2B5EF4-FFF2-40B4-BE49-F238E27FC236}">
                      <a16:creationId xmlns:a16="http://schemas.microsoft.com/office/drawing/2014/main" id="{0CE44328-9A24-40CA-B982-B7AD5933AD6A}"/>
                    </a:ext>
                  </a:extLst>
                </p14:cNvPr>
                <p14:cNvContentPartPr/>
                <p14:nvPr/>
              </p14:nvContentPartPr>
              <p14:xfrm>
                <a:off x="3924573" y="4174267"/>
                <a:ext cx="3960" cy="117000"/>
              </p14:xfrm>
            </p:contentPart>
          </mc:Choice>
          <mc:Fallback xmlns="">
            <p:pic>
              <p:nvPicPr>
                <p:cNvPr id="421" name="Freihand 420">
                  <a:extLst>
                    <a:ext uri="{FF2B5EF4-FFF2-40B4-BE49-F238E27FC236}">
                      <a16:creationId xmlns:a16="http://schemas.microsoft.com/office/drawing/2014/main" id="{0CE44328-9A24-40CA-B982-B7AD5933AD6A}"/>
                    </a:ext>
                  </a:extLst>
                </p:cNvPr>
                <p:cNvPicPr/>
                <p:nvPr/>
              </p:nvPicPr>
              <p:blipFill>
                <a:blip r:embed="rId681"/>
                <a:stretch>
                  <a:fillRect/>
                </a:stretch>
              </p:blipFill>
              <p:spPr>
                <a:xfrm>
                  <a:off x="3920253" y="4169947"/>
                  <a:ext cx="12600" cy="125640"/>
                </a:xfrm>
                <a:prstGeom prst="rect">
                  <a:avLst/>
                </a:prstGeom>
              </p:spPr>
            </p:pic>
          </mc:Fallback>
        </mc:AlternateContent>
        <mc:AlternateContent xmlns:mc="http://schemas.openxmlformats.org/markup-compatibility/2006" xmlns:p14="http://schemas.microsoft.com/office/powerpoint/2010/main">
          <mc:Choice Requires="p14">
            <p:contentPart p14:bwMode="auto" r:id="rId682">
              <p14:nvContentPartPr>
                <p14:cNvPr id="422" name="Freihand 421">
                  <a:extLst>
                    <a:ext uri="{FF2B5EF4-FFF2-40B4-BE49-F238E27FC236}">
                      <a16:creationId xmlns:a16="http://schemas.microsoft.com/office/drawing/2014/main" id="{F3162BE3-8923-44E5-A8C1-5DE8BF707D4F}"/>
                    </a:ext>
                  </a:extLst>
                </p14:cNvPr>
                <p14:cNvContentPartPr/>
                <p14:nvPr/>
              </p14:nvContentPartPr>
              <p14:xfrm>
                <a:off x="3866973" y="4214947"/>
                <a:ext cx="138600" cy="6480"/>
              </p14:xfrm>
            </p:contentPart>
          </mc:Choice>
          <mc:Fallback xmlns="">
            <p:pic>
              <p:nvPicPr>
                <p:cNvPr id="422" name="Freihand 421">
                  <a:extLst>
                    <a:ext uri="{FF2B5EF4-FFF2-40B4-BE49-F238E27FC236}">
                      <a16:creationId xmlns:a16="http://schemas.microsoft.com/office/drawing/2014/main" id="{F3162BE3-8923-44E5-A8C1-5DE8BF707D4F}"/>
                    </a:ext>
                  </a:extLst>
                </p:cNvPr>
                <p:cNvPicPr/>
                <p:nvPr/>
              </p:nvPicPr>
              <p:blipFill>
                <a:blip r:embed="rId683"/>
                <a:stretch>
                  <a:fillRect/>
                </a:stretch>
              </p:blipFill>
              <p:spPr>
                <a:xfrm>
                  <a:off x="3862653" y="4210627"/>
                  <a:ext cx="147240" cy="15120"/>
                </a:xfrm>
                <a:prstGeom prst="rect">
                  <a:avLst/>
                </a:prstGeom>
              </p:spPr>
            </p:pic>
          </mc:Fallback>
        </mc:AlternateContent>
        <mc:AlternateContent xmlns:mc="http://schemas.openxmlformats.org/markup-compatibility/2006" xmlns:p14="http://schemas.microsoft.com/office/powerpoint/2010/main">
          <mc:Choice Requires="p14">
            <p:contentPart p14:bwMode="auto" r:id="rId684">
              <p14:nvContentPartPr>
                <p14:cNvPr id="424" name="Freihand 423">
                  <a:extLst>
                    <a:ext uri="{FF2B5EF4-FFF2-40B4-BE49-F238E27FC236}">
                      <a16:creationId xmlns:a16="http://schemas.microsoft.com/office/drawing/2014/main" id="{373AD3C3-3024-42C6-ACC5-761E0B8BD7CE}"/>
                    </a:ext>
                  </a:extLst>
                </p14:cNvPr>
                <p14:cNvContentPartPr/>
                <p14:nvPr/>
              </p14:nvContentPartPr>
              <p14:xfrm>
                <a:off x="4097733" y="4074907"/>
                <a:ext cx="91080" cy="174600"/>
              </p14:xfrm>
            </p:contentPart>
          </mc:Choice>
          <mc:Fallback xmlns="">
            <p:pic>
              <p:nvPicPr>
                <p:cNvPr id="424" name="Freihand 423">
                  <a:extLst>
                    <a:ext uri="{FF2B5EF4-FFF2-40B4-BE49-F238E27FC236}">
                      <a16:creationId xmlns:a16="http://schemas.microsoft.com/office/drawing/2014/main" id="{373AD3C3-3024-42C6-ACC5-761E0B8BD7CE}"/>
                    </a:ext>
                  </a:extLst>
                </p:cNvPr>
                <p:cNvPicPr/>
                <p:nvPr/>
              </p:nvPicPr>
              <p:blipFill>
                <a:blip r:embed="rId685"/>
                <a:stretch>
                  <a:fillRect/>
                </a:stretch>
              </p:blipFill>
              <p:spPr>
                <a:xfrm>
                  <a:off x="4093413" y="4070587"/>
                  <a:ext cx="99720" cy="183240"/>
                </a:xfrm>
                <a:prstGeom prst="rect">
                  <a:avLst/>
                </a:prstGeom>
              </p:spPr>
            </p:pic>
          </mc:Fallback>
        </mc:AlternateContent>
        <mc:AlternateContent xmlns:mc="http://schemas.openxmlformats.org/markup-compatibility/2006" xmlns:p14="http://schemas.microsoft.com/office/powerpoint/2010/main">
          <mc:Choice Requires="p14">
            <p:contentPart p14:bwMode="auto" r:id="rId686">
              <p14:nvContentPartPr>
                <p14:cNvPr id="425" name="Freihand 424">
                  <a:extLst>
                    <a:ext uri="{FF2B5EF4-FFF2-40B4-BE49-F238E27FC236}">
                      <a16:creationId xmlns:a16="http://schemas.microsoft.com/office/drawing/2014/main" id="{48B3CB5D-238A-4A79-B25E-A8DBF40AE000}"/>
                    </a:ext>
                  </a:extLst>
                </p14:cNvPr>
                <p14:cNvContentPartPr/>
                <p14:nvPr/>
              </p14:nvContentPartPr>
              <p14:xfrm>
                <a:off x="4263333" y="4159147"/>
                <a:ext cx="90720" cy="119880"/>
              </p14:xfrm>
            </p:contentPart>
          </mc:Choice>
          <mc:Fallback xmlns="">
            <p:pic>
              <p:nvPicPr>
                <p:cNvPr id="425" name="Freihand 424">
                  <a:extLst>
                    <a:ext uri="{FF2B5EF4-FFF2-40B4-BE49-F238E27FC236}">
                      <a16:creationId xmlns:a16="http://schemas.microsoft.com/office/drawing/2014/main" id="{48B3CB5D-238A-4A79-B25E-A8DBF40AE000}"/>
                    </a:ext>
                  </a:extLst>
                </p:cNvPr>
                <p:cNvPicPr/>
                <p:nvPr/>
              </p:nvPicPr>
              <p:blipFill>
                <a:blip r:embed="rId687"/>
                <a:stretch>
                  <a:fillRect/>
                </a:stretch>
              </p:blipFill>
              <p:spPr>
                <a:xfrm>
                  <a:off x="4259013" y="4154827"/>
                  <a:ext cx="99360" cy="128520"/>
                </a:xfrm>
                <a:prstGeom prst="rect">
                  <a:avLst/>
                </a:prstGeom>
              </p:spPr>
            </p:pic>
          </mc:Fallback>
        </mc:AlternateContent>
        <mc:AlternateContent xmlns:mc="http://schemas.openxmlformats.org/markup-compatibility/2006" xmlns:p14="http://schemas.microsoft.com/office/powerpoint/2010/main">
          <mc:Choice Requires="p14">
            <p:contentPart p14:bwMode="auto" r:id="rId688">
              <p14:nvContentPartPr>
                <p14:cNvPr id="426" name="Freihand 425">
                  <a:extLst>
                    <a:ext uri="{FF2B5EF4-FFF2-40B4-BE49-F238E27FC236}">
                      <a16:creationId xmlns:a16="http://schemas.microsoft.com/office/drawing/2014/main" id="{87B5D6F4-0226-44B0-BC47-0C5F81CA5095}"/>
                    </a:ext>
                  </a:extLst>
                </p14:cNvPr>
                <p14:cNvContentPartPr/>
                <p14:nvPr/>
              </p14:nvContentPartPr>
              <p14:xfrm>
                <a:off x="4274133" y="4179307"/>
                <a:ext cx="85680" cy="81720"/>
              </p14:xfrm>
            </p:contentPart>
          </mc:Choice>
          <mc:Fallback xmlns="">
            <p:pic>
              <p:nvPicPr>
                <p:cNvPr id="426" name="Freihand 425">
                  <a:extLst>
                    <a:ext uri="{FF2B5EF4-FFF2-40B4-BE49-F238E27FC236}">
                      <a16:creationId xmlns:a16="http://schemas.microsoft.com/office/drawing/2014/main" id="{87B5D6F4-0226-44B0-BC47-0C5F81CA5095}"/>
                    </a:ext>
                  </a:extLst>
                </p:cNvPr>
                <p:cNvPicPr/>
                <p:nvPr/>
              </p:nvPicPr>
              <p:blipFill>
                <a:blip r:embed="rId689"/>
                <a:stretch>
                  <a:fillRect/>
                </a:stretch>
              </p:blipFill>
              <p:spPr>
                <a:xfrm>
                  <a:off x="4269813" y="4174987"/>
                  <a:ext cx="94320" cy="90360"/>
                </a:xfrm>
                <a:prstGeom prst="rect">
                  <a:avLst/>
                </a:prstGeom>
              </p:spPr>
            </p:pic>
          </mc:Fallback>
        </mc:AlternateContent>
        <mc:AlternateContent xmlns:mc="http://schemas.openxmlformats.org/markup-compatibility/2006" xmlns:p14="http://schemas.microsoft.com/office/powerpoint/2010/main">
          <mc:Choice Requires="p14">
            <p:contentPart p14:bwMode="auto" r:id="rId690">
              <p14:nvContentPartPr>
                <p14:cNvPr id="427" name="Freihand 426">
                  <a:extLst>
                    <a:ext uri="{FF2B5EF4-FFF2-40B4-BE49-F238E27FC236}">
                      <a16:creationId xmlns:a16="http://schemas.microsoft.com/office/drawing/2014/main" id="{E1A362B5-06DE-48A6-ACB0-030A4DA014A9}"/>
                    </a:ext>
                  </a:extLst>
                </p14:cNvPr>
                <p14:cNvContentPartPr/>
                <p14:nvPr/>
              </p14:nvContentPartPr>
              <p14:xfrm>
                <a:off x="4410573" y="4158067"/>
                <a:ext cx="21600" cy="147960"/>
              </p14:xfrm>
            </p:contentPart>
          </mc:Choice>
          <mc:Fallback xmlns="">
            <p:pic>
              <p:nvPicPr>
                <p:cNvPr id="427" name="Freihand 426">
                  <a:extLst>
                    <a:ext uri="{FF2B5EF4-FFF2-40B4-BE49-F238E27FC236}">
                      <a16:creationId xmlns:a16="http://schemas.microsoft.com/office/drawing/2014/main" id="{E1A362B5-06DE-48A6-ACB0-030A4DA014A9}"/>
                    </a:ext>
                  </a:extLst>
                </p:cNvPr>
                <p:cNvPicPr/>
                <p:nvPr/>
              </p:nvPicPr>
              <p:blipFill>
                <a:blip r:embed="rId691"/>
                <a:stretch>
                  <a:fillRect/>
                </a:stretch>
              </p:blipFill>
              <p:spPr>
                <a:xfrm>
                  <a:off x="4406253" y="4153747"/>
                  <a:ext cx="30240" cy="156600"/>
                </a:xfrm>
                <a:prstGeom prst="rect">
                  <a:avLst/>
                </a:prstGeom>
              </p:spPr>
            </p:pic>
          </mc:Fallback>
        </mc:AlternateContent>
        <mc:AlternateContent xmlns:mc="http://schemas.openxmlformats.org/markup-compatibility/2006" xmlns:p14="http://schemas.microsoft.com/office/powerpoint/2010/main">
          <mc:Choice Requires="p14">
            <p:contentPart p14:bwMode="auto" r:id="rId692">
              <p14:nvContentPartPr>
                <p14:cNvPr id="428" name="Freihand 427">
                  <a:extLst>
                    <a:ext uri="{FF2B5EF4-FFF2-40B4-BE49-F238E27FC236}">
                      <a16:creationId xmlns:a16="http://schemas.microsoft.com/office/drawing/2014/main" id="{E523D075-A5EA-4FFC-85AB-5185D6F9C9A9}"/>
                    </a:ext>
                  </a:extLst>
                </p14:cNvPr>
                <p14:cNvContentPartPr/>
                <p14:nvPr/>
              </p14:nvContentPartPr>
              <p14:xfrm>
                <a:off x="4439373" y="4051147"/>
                <a:ext cx="104400" cy="281880"/>
              </p14:xfrm>
            </p:contentPart>
          </mc:Choice>
          <mc:Fallback xmlns="">
            <p:pic>
              <p:nvPicPr>
                <p:cNvPr id="428" name="Freihand 427">
                  <a:extLst>
                    <a:ext uri="{FF2B5EF4-FFF2-40B4-BE49-F238E27FC236}">
                      <a16:creationId xmlns:a16="http://schemas.microsoft.com/office/drawing/2014/main" id="{E523D075-A5EA-4FFC-85AB-5185D6F9C9A9}"/>
                    </a:ext>
                  </a:extLst>
                </p:cNvPr>
                <p:cNvPicPr/>
                <p:nvPr/>
              </p:nvPicPr>
              <p:blipFill>
                <a:blip r:embed="rId693"/>
                <a:stretch>
                  <a:fillRect/>
                </a:stretch>
              </p:blipFill>
              <p:spPr>
                <a:xfrm>
                  <a:off x="4435053" y="4046827"/>
                  <a:ext cx="113040" cy="290520"/>
                </a:xfrm>
                <a:prstGeom prst="rect">
                  <a:avLst/>
                </a:prstGeom>
              </p:spPr>
            </p:pic>
          </mc:Fallback>
        </mc:AlternateContent>
        <mc:AlternateContent xmlns:mc="http://schemas.openxmlformats.org/markup-compatibility/2006" xmlns:p14="http://schemas.microsoft.com/office/powerpoint/2010/main">
          <mc:Choice Requires="p14">
            <p:contentPart p14:bwMode="auto" r:id="rId694">
              <p14:nvContentPartPr>
                <p14:cNvPr id="429" name="Freihand 428">
                  <a:extLst>
                    <a:ext uri="{FF2B5EF4-FFF2-40B4-BE49-F238E27FC236}">
                      <a16:creationId xmlns:a16="http://schemas.microsoft.com/office/drawing/2014/main" id="{67DC0181-DC63-4568-8CE2-F9125362033A}"/>
                    </a:ext>
                  </a:extLst>
                </p14:cNvPr>
                <p14:cNvContentPartPr/>
                <p14:nvPr/>
              </p14:nvContentPartPr>
              <p14:xfrm>
                <a:off x="2940693" y="4112347"/>
                <a:ext cx="92880" cy="288360"/>
              </p14:xfrm>
            </p:contentPart>
          </mc:Choice>
          <mc:Fallback xmlns="">
            <p:pic>
              <p:nvPicPr>
                <p:cNvPr id="429" name="Freihand 428">
                  <a:extLst>
                    <a:ext uri="{FF2B5EF4-FFF2-40B4-BE49-F238E27FC236}">
                      <a16:creationId xmlns:a16="http://schemas.microsoft.com/office/drawing/2014/main" id="{67DC0181-DC63-4568-8CE2-F9125362033A}"/>
                    </a:ext>
                  </a:extLst>
                </p:cNvPr>
                <p:cNvPicPr/>
                <p:nvPr/>
              </p:nvPicPr>
              <p:blipFill>
                <a:blip r:embed="rId695"/>
                <a:stretch>
                  <a:fillRect/>
                </a:stretch>
              </p:blipFill>
              <p:spPr>
                <a:xfrm>
                  <a:off x="2936373" y="4108027"/>
                  <a:ext cx="101520" cy="297000"/>
                </a:xfrm>
                <a:prstGeom prst="rect">
                  <a:avLst/>
                </a:prstGeom>
              </p:spPr>
            </p:pic>
          </mc:Fallback>
        </mc:AlternateContent>
        <mc:AlternateContent xmlns:mc="http://schemas.openxmlformats.org/markup-compatibility/2006" xmlns:p14="http://schemas.microsoft.com/office/powerpoint/2010/main">
          <mc:Choice Requires="p14">
            <p:contentPart p14:bwMode="auto" r:id="rId696">
              <p14:nvContentPartPr>
                <p14:cNvPr id="430" name="Freihand 429">
                  <a:extLst>
                    <a:ext uri="{FF2B5EF4-FFF2-40B4-BE49-F238E27FC236}">
                      <a16:creationId xmlns:a16="http://schemas.microsoft.com/office/drawing/2014/main" id="{92990201-73A5-4CED-882C-98B00086A999}"/>
                    </a:ext>
                  </a:extLst>
                </p14:cNvPr>
                <p14:cNvContentPartPr/>
                <p14:nvPr/>
              </p14:nvContentPartPr>
              <p14:xfrm>
                <a:off x="4538373" y="4024507"/>
                <a:ext cx="93240" cy="351000"/>
              </p14:xfrm>
            </p:contentPart>
          </mc:Choice>
          <mc:Fallback xmlns="">
            <p:pic>
              <p:nvPicPr>
                <p:cNvPr id="430" name="Freihand 429">
                  <a:extLst>
                    <a:ext uri="{FF2B5EF4-FFF2-40B4-BE49-F238E27FC236}">
                      <a16:creationId xmlns:a16="http://schemas.microsoft.com/office/drawing/2014/main" id="{92990201-73A5-4CED-882C-98B00086A999}"/>
                    </a:ext>
                  </a:extLst>
                </p:cNvPr>
                <p:cNvPicPr/>
                <p:nvPr/>
              </p:nvPicPr>
              <p:blipFill>
                <a:blip r:embed="rId697"/>
                <a:stretch>
                  <a:fillRect/>
                </a:stretch>
              </p:blipFill>
              <p:spPr>
                <a:xfrm>
                  <a:off x="4534053" y="4020187"/>
                  <a:ext cx="101880" cy="359640"/>
                </a:xfrm>
                <a:prstGeom prst="rect">
                  <a:avLst/>
                </a:prstGeom>
              </p:spPr>
            </p:pic>
          </mc:Fallback>
        </mc:AlternateContent>
        <mc:AlternateContent xmlns:mc="http://schemas.openxmlformats.org/markup-compatibility/2006" xmlns:p14="http://schemas.microsoft.com/office/powerpoint/2010/main">
          <mc:Choice Requires="p14">
            <p:contentPart p14:bwMode="auto" r:id="rId698">
              <p14:nvContentPartPr>
                <p14:cNvPr id="431" name="Freihand 430">
                  <a:extLst>
                    <a:ext uri="{FF2B5EF4-FFF2-40B4-BE49-F238E27FC236}">
                      <a16:creationId xmlns:a16="http://schemas.microsoft.com/office/drawing/2014/main" id="{AE8B09A9-CCC7-4A71-9552-871305FB23DE}"/>
                    </a:ext>
                  </a:extLst>
                </p14:cNvPr>
                <p14:cNvContentPartPr/>
                <p14:nvPr/>
              </p14:nvContentPartPr>
              <p14:xfrm>
                <a:off x="4680213" y="4130707"/>
                <a:ext cx="117360" cy="148680"/>
              </p14:xfrm>
            </p:contentPart>
          </mc:Choice>
          <mc:Fallback xmlns="">
            <p:pic>
              <p:nvPicPr>
                <p:cNvPr id="431" name="Freihand 430">
                  <a:extLst>
                    <a:ext uri="{FF2B5EF4-FFF2-40B4-BE49-F238E27FC236}">
                      <a16:creationId xmlns:a16="http://schemas.microsoft.com/office/drawing/2014/main" id="{AE8B09A9-CCC7-4A71-9552-871305FB23DE}"/>
                    </a:ext>
                  </a:extLst>
                </p:cNvPr>
                <p:cNvPicPr/>
                <p:nvPr/>
              </p:nvPicPr>
              <p:blipFill>
                <a:blip r:embed="rId699"/>
                <a:stretch>
                  <a:fillRect/>
                </a:stretch>
              </p:blipFill>
              <p:spPr>
                <a:xfrm>
                  <a:off x="4675893" y="4126387"/>
                  <a:ext cx="126000" cy="157320"/>
                </a:xfrm>
                <a:prstGeom prst="rect">
                  <a:avLst/>
                </a:prstGeom>
              </p:spPr>
            </p:pic>
          </mc:Fallback>
        </mc:AlternateContent>
        <mc:AlternateContent xmlns:mc="http://schemas.openxmlformats.org/markup-compatibility/2006" xmlns:p14="http://schemas.microsoft.com/office/powerpoint/2010/main">
          <mc:Choice Requires="p14">
            <p:contentPart p14:bwMode="auto" r:id="rId700">
              <p14:nvContentPartPr>
                <p14:cNvPr id="432" name="Freihand 431">
                  <a:extLst>
                    <a:ext uri="{FF2B5EF4-FFF2-40B4-BE49-F238E27FC236}">
                      <a16:creationId xmlns:a16="http://schemas.microsoft.com/office/drawing/2014/main" id="{1A9DD22D-ACA4-410A-B7A6-E3DADEB1A66E}"/>
                    </a:ext>
                  </a:extLst>
                </p14:cNvPr>
                <p14:cNvContentPartPr/>
                <p14:nvPr/>
              </p14:nvContentPartPr>
              <p14:xfrm>
                <a:off x="4706853" y="4138627"/>
                <a:ext cx="97920" cy="104760"/>
              </p14:xfrm>
            </p:contentPart>
          </mc:Choice>
          <mc:Fallback xmlns="">
            <p:pic>
              <p:nvPicPr>
                <p:cNvPr id="432" name="Freihand 431">
                  <a:extLst>
                    <a:ext uri="{FF2B5EF4-FFF2-40B4-BE49-F238E27FC236}">
                      <a16:creationId xmlns:a16="http://schemas.microsoft.com/office/drawing/2014/main" id="{1A9DD22D-ACA4-410A-B7A6-E3DADEB1A66E}"/>
                    </a:ext>
                  </a:extLst>
                </p:cNvPr>
                <p:cNvPicPr/>
                <p:nvPr/>
              </p:nvPicPr>
              <p:blipFill>
                <a:blip r:embed="rId701"/>
                <a:stretch>
                  <a:fillRect/>
                </a:stretch>
              </p:blipFill>
              <p:spPr>
                <a:xfrm>
                  <a:off x="4702533" y="4134307"/>
                  <a:ext cx="106560" cy="113400"/>
                </a:xfrm>
                <a:prstGeom prst="rect">
                  <a:avLst/>
                </a:prstGeom>
              </p:spPr>
            </p:pic>
          </mc:Fallback>
        </mc:AlternateContent>
        <mc:AlternateContent xmlns:mc="http://schemas.openxmlformats.org/markup-compatibility/2006" xmlns:p14="http://schemas.microsoft.com/office/powerpoint/2010/main">
          <mc:Choice Requires="p14">
            <p:contentPart p14:bwMode="auto" r:id="rId702">
              <p14:nvContentPartPr>
                <p14:cNvPr id="433" name="Freihand 432">
                  <a:extLst>
                    <a:ext uri="{FF2B5EF4-FFF2-40B4-BE49-F238E27FC236}">
                      <a16:creationId xmlns:a16="http://schemas.microsoft.com/office/drawing/2014/main" id="{23E8EDEA-B4AC-4C6F-924B-4284D316F849}"/>
                    </a:ext>
                  </a:extLst>
                </p14:cNvPr>
                <p14:cNvContentPartPr/>
                <p14:nvPr/>
              </p14:nvContentPartPr>
              <p14:xfrm>
                <a:off x="4848333" y="4234387"/>
                <a:ext cx="52560" cy="74160"/>
              </p14:xfrm>
            </p:contentPart>
          </mc:Choice>
          <mc:Fallback xmlns="">
            <p:pic>
              <p:nvPicPr>
                <p:cNvPr id="433" name="Freihand 432">
                  <a:extLst>
                    <a:ext uri="{FF2B5EF4-FFF2-40B4-BE49-F238E27FC236}">
                      <a16:creationId xmlns:a16="http://schemas.microsoft.com/office/drawing/2014/main" id="{23E8EDEA-B4AC-4C6F-924B-4284D316F849}"/>
                    </a:ext>
                  </a:extLst>
                </p:cNvPr>
                <p:cNvPicPr/>
                <p:nvPr/>
              </p:nvPicPr>
              <p:blipFill>
                <a:blip r:embed="rId703"/>
                <a:stretch>
                  <a:fillRect/>
                </a:stretch>
              </p:blipFill>
              <p:spPr>
                <a:xfrm>
                  <a:off x="4844013" y="4230067"/>
                  <a:ext cx="61200" cy="82800"/>
                </a:xfrm>
                <a:prstGeom prst="rect">
                  <a:avLst/>
                </a:prstGeom>
              </p:spPr>
            </p:pic>
          </mc:Fallback>
        </mc:AlternateContent>
        <mc:AlternateContent xmlns:mc="http://schemas.openxmlformats.org/markup-compatibility/2006" xmlns:p14="http://schemas.microsoft.com/office/powerpoint/2010/main">
          <mc:Choice Requires="p14">
            <p:contentPart p14:bwMode="auto" r:id="rId704">
              <p14:nvContentPartPr>
                <p14:cNvPr id="434" name="Freihand 433">
                  <a:extLst>
                    <a:ext uri="{FF2B5EF4-FFF2-40B4-BE49-F238E27FC236}">
                      <a16:creationId xmlns:a16="http://schemas.microsoft.com/office/drawing/2014/main" id="{962C8F2C-9EDA-425B-BCB8-87C2293B0C87}"/>
                    </a:ext>
                  </a:extLst>
                </p14:cNvPr>
                <p14:cNvContentPartPr/>
                <p14:nvPr/>
              </p14:nvContentPartPr>
              <p14:xfrm>
                <a:off x="4870653" y="4146187"/>
                <a:ext cx="4680" cy="10440"/>
              </p14:xfrm>
            </p:contentPart>
          </mc:Choice>
          <mc:Fallback xmlns="">
            <p:pic>
              <p:nvPicPr>
                <p:cNvPr id="434" name="Freihand 433">
                  <a:extLst>
                    <a:ext uri="{FF2B5EF4-FFF2-40B4-BE49-F238E27FC236}">
                      <a16:creationId xmlns:a16="http://schemas.microsoft.com/office/drawing/2014/main" id="{962C8F2C-9EDA-425B-BCB8-87C2293B0C87}"/>
                    </a:ext>
                  </a:extLst>
                </p:cNvPr>
                <p:cNvPicPr/>
                <p:nvPr/>
              </p:nvPicPr>
              <p:blipFill>
                <a:blip r:embed="rId705"/>
                <a:stretch>
                  <a:fillRect/>
                </a:stretch>
              </p:blipFill>
              <p:spPr>
                <a:xfrm>
                  <a:off x="4866333" y="4141867"/>
                  <a:ext cx="13320" cy="19080"/>
                </a:xfrm>
                <a:prstGeom prst="rect">
                  <a:avLst/>
                </a:prstGeom>
              </p:spPr>
            </p:pic>
          </mc:Fallback>
        </mc:AlternateContent>
        <mc:AlternateContent xmlns:mc="http://schemas.openxmlformats.org/markup-compatibility/2006" xmlns:p14="http://schemas.microsoft.com/office/powerpoint/2010/main">
          <mc:Choice Requires="p14">
            <p:contentPart p14:bwMode="auto" r:id="rId706">
              <p14:nvContentPartPr>
                <p14:cNvPr id="436" name="Freihand 435">
                  <a:extLst>
                    <a:ext uri="{FF2B5EF4-FFF2-40B4-BE49-F238E27FC236}">
                      <a16:creationId xmlns:a16="http://schemas.microsoft.com/office/drawing/2014/main" id="{E629BAD5-B4F6-4CF3-8AE8-DD3E5D963E4D}"/>
                    </a:ext>
                  </a:extLst>
                </p14:cNvPr>
                <p14:cNvContentPartPr/>
                <p14:nvPr/>
              </p14:nvContentPartPr>
              <p14:xfrm>
                <a:off x="5014293" y="4122427"/>
                <a:ext cx="188640" cy="32400"/>
              </p14:xfrm>
            </p:contentPart>
          </mc:Choice>
          <mc:Fallback xmlns="">
            <p:pic>
              <p:nvPicPr>
                <p:cNvPr id="436" name="Freihand 435">
                  <a:extLst>
                    <a:ext uri="{FF2B5EF4-FFF2-40B4-BE49-F238E27FC236}">
                      <a16:creationId xmlns:a16="http://schemas.microsoft.com/office/drawing/2014/main" id="{E629BAD5-B4F6-4CF3-8AE8-DD3E5D963E4D}"/>
                    </a:ext>
                  </a:extLst>
                </p:cNvPr>
                <p:cNvPicPr/>
                <p:nvPr/>
              </p:nvPicPr>
              <p:blipFill>
                <a:blip r:embed="rId707"/>
                <a:stretch>
                  <a:fillRect/>
                </a:stretch>
              </p:blipFill>
              <p:spPr>
                <a:xfrm>
                  <a:off x="5009973" y="4118107"/>
                  <a:ext cx="197280" cy="41040"/>
                </a:xfrm>
                <a:prstGeom prst="rect">
                  <a:avLst/>
                </a:prstGeom>
              </p:spPr>
            </p:pic>
          </mc:Fallback>
        </mc:AlternateContent>
        <mc:AlternateContent xmlns:mc="http://schemas.openxmlformats.org/markup-compatibility/2006" xmlns:p14="http://schemas.microsoft.com/office/powerpoint/2010/main">
          <mc:Choice Requires="p14">
            <p:contentPart p14:bwMode="auto" r:id="rId708">
              <p14:nvContentPartPr>
                <p14:cNvPr id="437" name="Freihand 436">
                  <a:extLst>
                    <a:ext uri="{FF2B5EF4-FFF2-40B4-BE49-F238E27FC236}">
                      <a16:creationId xmlns:a16="http://schemas.microsoft.com/office/drawing/2014/main" id="{88F111C1-E9ED-472F-A123-77FFC021B27F}"/>
                    </a:ext>
                  </a:extLst>
                </p14:cNvPr>
                <p14:cNvContentPartPr/>
                <p14:nvPr/>
              </p14:nvContentPartPr>
              <p14:xfrm>
                <a:off x="5024013" y="4195147"/>
                <a:ext cx="223920" cy="5400"/>
              </p14:xfrm>
            </p:contentPart>
          </mc:Choice>
          <mc:Fallback xmlns="">
            <p:pic>
              <p:nvPicPr>
                <p:cNvPr id="437" name="Freihand 436">
                  <a:extLst>
                    <a:ext uri="{FF2B5EF4-FFF2-40B4-BE49-F238E27FC236}">
                      <a16:creationId xmlns:a16="http://schemas.microsoft.com/office/drawing/2014/main" id="{88F111C1-E9ED-472F-A123-77FFC021B27F}"/>
                    </a:ext>
                  </a:extLst>
                </p:cNvPr>
                <p:cNvPicPr/>
                <p:nvPr/>
              </p:nvPicPr>
              <p:blipFill>
                <a:blip r:embed="rId709"/>
                <a:stretch>
                  <a:fillRect/>
                </a:stretch>
              </p:blipFill>
              <p:spPr>
                <a:xfrm>
                  <a:off x="5019693" y="4190827"/>
                  <a:ext cx="232560" cy="14040"/>
                </a:xfrm>
                <a:prstGeom prst="rect">
                  <a:avLst/>
                </a:prstGeom>
              </p:spPr>
            </p:pic>
          </mc:Fallback>
        </mc:AlternateContent>
        <mc:AlternateContent xmlns:mc="http://schemas.openxmlformats.org/markup-compatibility/2006" xmlns:p14="http://schemas.microsoft.com/office/powerpoint/2010/main">
          <mc:Choice Requires="p14">
            <p:contentPart p14:bwMode="auto" r:id="rId710">
              <p14:nvContentPartPr>
                <p14:cNvPr id="438" name="Freihand 437">
                  <a:extLst>
                    <a:ext uri="{FF2B5EF4-FFF2-40B4-BE49-F238E27FC236}">
                      <a16:creationId xmlns:a16="http://schemas.microsoft.com/office/drawing/2014/main" id="{95F52617-0939-4662-9BBC-13BB0885CDD4}"/>
                    </a:ext>
                  </a:extLst>
                </p14:cNvPr>
                <p14:cNvContentPartPr/>
                <p14:nvPr/>
              </p14:nvContentPartPr>
              <p14:xfrm>
                <a:off x="5387613" y="4094347"/>
                <a:ext cx="185400" cy="140040"/>
              </p14:xfrm>
            </p:contentPart>
          </mc:Choice>
          <mc:Fallback xmlns="">
            <p:pic>
              <p:nvPicPr>
                <p:cNvPr id="438" name="Freihand 437">
                  <a:extLst>
                    <a:ext uri="{FF2B5EF4-FFF2-40B4-BE49-F238E27FC236}">
                      <a16:creationId xmlns:a16="http://schemas.microsoft.com/office/drawing/2014/main" id="{95F52617-0939-4662-9BBC-13BB0885CDD4}"/>
                    </a:ext>
                  </a:extLst>
                </p:cNvPr>
                <p:cNvPicPr/>
                <p:nvPr/>
              </p:nvPicPr>
              <p:blipFill>
                <a:blip r:embed="rId711"/>
                <a:stretch>
                  <a:fillRect/>
                </a:stretch>
              </p:blipFill>
              <p:spPr>
                <a:xfrm>
                  <a:off x="5383293" y="4090027"/>
                  <a:ext cx="194040" cy="148680"/>
                </a:xfrm>
                <a:prstGeom prst="rect">
                  <a:avLst/>
                </a:prstGeom>
              </p:spPr>
            </p:pic>
          </mc:Fallback>
        </mc:AlternateContent>
        <mc:AlternateContent xmlns:mc="http://schemas.openxmlformats.org/markup-compatibility/2006" xmlns:p14="http://schemas.microsoft.com/office/powerpoint/2010/main">
          <mc:Choice Requires="p14">
            <p:contentPart p14:bwMode="auto" r:id="rId712">
              <p14:nvContentPartPr>
                <p14:cNvPr id="443" name="Freihand 442">
                  <a:extLst>
                    <a:ext uri="{FF2B5EF4-FFF2-40B4-BE49-F238E27FC236}">
                      <a16:creationId xmlns:a16="http://schemas.microsoft.com/office/drawing/2014/main" id="{B06F1364-80F9-4A3C-99F7-59C7DC92DB17}"/>
                    </a:ext>
                  </a:extLst>
                </p14:cNvPr>
                <p14:cNvContentPartPr/>
                <p14:nvPr/>
              </p14:nvContentPartPr>
              <p14:xfrm>
                <a:off x="3044733" y="4429147"/>
                <a:ext cx="178560" cy="37440"/>
              </p14:xfrm>
            </p:contentPart>
          </mc:Choice>
          <mc:Fallback xmlns="">
            <p:pic>
              <p:nvPicPr>
                <p:cNvPr id="443" name="Freihand 442">
                  <a:extLst>
                    <a:ext uri="{FF2B5EF4-FFF2-40B4-BE49-F238E27FC236}">
                      <a16:creationId xmlns:a16="http://schemas.microsoft.com/office/drawing/2014/main" id="{B06F1364-80F9-4A3C-99F7-59C7DC92DB17}"/>
                    </a:ext>
                  </a:extLst>
                </p:cNvPr>
                <p:cNvPicPr/>
                <p:nvPr/>
              </p:nvPicPr>
              <p:blipFill>
                <a:blip r:embed="rId713"/>
                <a:stretch>
                  <a:fillRect/>
                </a:stretch>
              </p:blipFill>
              <p:spPr>
                <a:xfrm>
                  <a:off x="3040413" y="4424827"/>
                  <a:ext cx="187200" cy="46080"/>
                </a:xfrm>
                <a:prstGeom prst="rect">
                  <a:avLst/>
                </a:prstGeom>
              </p:spPr>
            </p:pic>
          </mc:Fallback>
        </mc:AlternateContent>
        <mc:AlternateContent xmlns:mc="http://schemas.openxmlformats.org/markup-compatibility/2006" xmlns:p14="http://schemas.microsoft.com/office/powerpoint/2010/main">
          <mc:Choice Requires="p14">
            <p:contentPart p14:bwMode="auto" r:id="rId714">
              <p14:nvContentPartPr>
                <p14:cNvPr id="444" name="Freihand 443">
                  <a:extLst>
                    <a:ext uri="{FF2B5EF4-FFF2-40B4-BE49-F238E27FC236}">
                      <a16:creationId xmlns:a16="http://schemas.microsoft.com/office/drawing/2014/main" id="{63F0A33D-6D23-4157-8A94-E90874B095F3}"/>
                    </a:ext>
                  </a:extLst>
                </p14:cNvPr>
                <p14:cNvContentPartPr/>
                <p14:nvPr/>
              </p14:nvContentPartPr>
              <p14:xfrm>
                <a:off x="4268013" y="4380187"/>
                <a:ext cx="207720" cy="26280"/>
              </p14:xfrm>
            </p:contentPart>
          </mc:Choice>
          <mc:Fallback xmlns="">
            <p:pic>
              <p:nvPicPr>
                <p:cNvPr id="444" name="Freihand 443">
                  <a:extLst>
                    <a:ext uri="{FF2B5EF4-FFF2-40B4-BE49-F238E27FC236}">
                      <a16:creationId xmlns:a16="http://schemas.microsoft.com/office/drawing/2014/main" id="{63F0A33D-6D23-4157-8A94-E90874B095F3}"/>
                    </a:ext>
                  </a:extLst>
                </p:cNvPr>
                <p:cNvPicPr/>
                <p:nvPr/>
              </p:nvPicPr>
              <p:blipFill>
                <a:blip r:embed="rId715"/>
                <a:stretch>
                  <a:fillRect/>
                </a:stretch>
              </p:blipFill>
              <p:spPr>
                <a:xfrm>
                  <a:off x="4263693" y="4375867"/>
                  <a:ext cx="216360" cy="34920"/>
                </a:xfrm>
                <a:prstGeom prst="rect">
                  <a:avLst/>
                </a:prstGeom>
              </p:spPr>
            </p:pic>
          </mc:Fallback>
        </mc:AlternateContent>
        <mc:AlternateContent xmlns:mc="http://schemas.openxmlformats.org/markup-compatibility/2006" xmlns:p14="http://schemas.microsoft.com/office/powerpoint/2010/main">
          <mc:Choice Requires="p14">
            <p:contentPart p14:bwMode="auto" r:id="rId716">
              <p14:nvContentPartPr>
                <p14:cNvPr id="556" name="Freihand 555">
                  <a:extLst>
                    <a:ext uri="{FF2B5EF4-FFF2-40B4-BE49-F238E27FC236}">
                      <a16:creationId xmlns:a16="http://schemas.microsoft.com/office/drawing/2014/main" id="{A8CF7EC4-EAFF-4444-9362-F0AD0E2813AA}"/>
                    </a:ext>
                  </a:extLst>
                </p14:cNvPr>
                <p14:cNvContentPartPr/>
                <p14:nvPr/>
              </p14:nvContentPartPr>
              <p14:xfrm>
                <a:off x="3267213" y="4589347"/>
                <a:ext cx="150840" cy="165960"/>
              </p14:xfrm>
            </p:contentPart>
          </mc:Choice>
          <mc:Fallback xmlns="">
            <p:pic>
              <p:nvPicPr>
                <p:cNvPr id="556" name="Freihand 555">
                  <a:extLst>
                    <a:ext uri="{FF2B5EF4-FFF2-40B4-BE49-F238E27FC236}">
                      <a16:creationId xmlns:a16="http://schemas.microsoft.com/office/drawing/2014/main" id="{A8CF7EC4-EAFF-4444-9362-F0AD0E2813AA}"/>
                    </a:ext>
                  </a:extLst>
                </p:cNvPr>
                <p:cNvPicPr/>
                <p:nvPr/>
              </p:nvPicPr>
              <p:blipFill>
                <a:blip r:embed="rId717"/>
                <a:stretch>
                  <a:fillRect/>
                </a:stretch>
              </p:blipFill>
              <p:spPr>
                <a:xfrm>
                  <a:off x="3262893" y="4585027"/>
                  <a:ext cx="159480" cy="174600"/>
                </a:xfrm>
                <a:prstGeom prst="rect">
                  <a:avLst/>
                </a:prstGeom>
              </p:spPr>
            </p:pic>
          </mc:Fallback>
        </mc:AlternateContent>
        <mc:AlternateContent xmlns:mc="http://schemas.openxmlformats.org/markup-compatibility/2006" xmlns:p14="http://schemas.microsoft.com/office/powerpoint/2010/main">
          <mc:Choice Requires="p14">
            <p:contentPart p14:bwMode="auto" r:id="rId718">
              <p14:nvContentPartPr>
                <p14:cNvPr id="557" name="Freihand 556">
                  <a:extLst>
                    <a:ext uri="{FF2B5EF4-FFF2-40B4-BE49-F238E27FC236}">
                      <a16:creationId xmlns:a16="http://schemas.microsoft.com/office/drawing/2014/main" id="{9804F25E-5167-4362-980F-8EDBB64C0E51}"/>
                    </a:ext>
                  </a:extLst>
                </p14:cNvPr>
                <p14:cNvContentPartPr/>
                <p14:nvPr/>
              </p14:nvContentPartPr>
              <p14:xfrm>
                <a:off x="3446853" y="4592947"/>
                <a:ext cx="375120" cy="135000"/>
              </p14:xfrm>
            </p:contentPart>
          </mc:Choice>
          <mc:Fallback xmlns="">
            <p:pic>
              <p:nvPicPr>
                <p:cNvPr id="557" name="Freihand 556">
                  <a:extLst>
                    <a:ext uri="{FF2B5EF4-FFF2-40B4-BE49-F238E27FC236}">
                      <a16:creationId xmlns:a16="http://schemas.microsoft.com/office/drawing/2014/main" id="{9804F25E-5167-4362-980F-8EDBB64C0E51}"/>
                    </a:ext>
                  </a:extLst>
                </p:cNvPr>
                <p:cNvPicPr/>
                <p:nvPr/>
              </p:nvPicPr>
              <p:blipFill>
                <a:blip r:embed="rId719"/>
                <a:stretch>
                  <a:fillRect/>
                </a:stretch>
              </p:blipFill>
              <p:spPr>
                <a:xfrm>
                  <a:off x="3442533" y="4588627"/>
                  <a:ext cx="383760" cy="143640"/>
                </a:xfrm>
                <a:prstGeom prst="rect">
                  <a:avLst/>
                </a:prstGeom>
              </p:spPr>
            </p:pic>
          </mc:Fallback>
        </mc:AlternateContent>
        <mc:AlternateContent xmlns:mc="http://schemas.openxmlformats.org/markup-compatibility/2006" xmlns:p14="http://schemas.microsoft.com/office/powerpoint/2010/main">
          <mc:Choice Requires="p14">
            <p:contentPart p14:bwMode="auto" r:id="rId720">
              <p14:nvContentPartPr>
                <p14:cNvPr id="558" name="Freihand 557">
                  <a:extLst>
                    <a:ext uri="{FF2B5EF4-FFF2-40B4-BE49-F238E27FC236}">
                      <a16:creationId xmlns:a16="http://schemas.microsoft.com/office/drawing/2014/main" id="{8A5445BC-D240-4832-847E-F2AF2FE52A99}"/>
                    </a:ext>
                  </a:extLst>
                </p14:cNvPr>
                <p14:cNvContentPartPr/>
                <p14:nvPr/>
              </p14:nvContentPartPr>
              <p14:xfrm>
                <a:off x="3586893" y="4490347"/>
                <a:ext cx="51840" cy="259560"/>
              </p14:xfrm>
            </p:contentPart>
          </mc:Choice>
          <mc:Fallback xmlns="">
            <p:pic>
              <p:nvPicPr>
                <p:cNvPr id="558" name="Freihand 557">
                  <a:extLst>
                    <a:ext uri="{FF2B5EF4-FFF2-40B4-BE49-F238E27FC236}">
                      <a16:creationId xmlns:a16="http://schemas.microsoft.com/office/drawing/2014/main" id="{8A5445BC-D240-4832-847E-F2AF2FE52A99}"/>
                    </a:ext>
                  </a:extLst>
                </p:cNvPr>
                <p:cNvPicPr/>
                <p:nvPr/>
              </p:nvPicPr>
              <p:blipFill>
                <a:blip r:embed="rId721"/>
                <a:stretch>
                  <a:fillRect/>
                </a:stretch>
              </p:blipFill>
              <p:spPr>
                <a:xfrm>
                  <a:off x="3582573" y="4486027"/>
                  <a:ext cx="60480" cy="268200"/>
                </a:xfrm>
                <a:prstGeom prst="rect">
                  <a:avLst/>
                </a:prstGeom>
              </p:spPr>
            </p:pic>
          </mc:Fallback>
        </mc:AlternateContent>
        <mc:AlternateContent xmlns:mc="http://schemas.openxmlformats.org/markup-compatibility/2006" xmlns:p14="http://schemas.microsoft.com/office/powerpoint/2010/main">
          <mc:Choice Requires="p14">
            <p:contentPart p14:bwMode="auto" r:id="rId722">
              <p14:nvContentPartPr>
                <p14:cNvPr id="559" name="Freihand 558">
                  <a:extLst>
                    <a:ext uri="{FF2B5EF4-FFF2-40B4-BE49-F238E27FC236}">
                      <a16:creationId xmlns:a16="http://schemas.microsoft.com/office/drawing/2014/main" id="{B351C5D6-21E7-49D4-A4AD-7855124C410C}"/>
                    </a:ext>
                  </a:extLst>
                </p14:cNvPr>
                <p14:cNvContentPartPr/>
                <p14:nvPr/>
              </p14:nvContentPartPr>
              <p14:xfrm>
                <a:off x="3781293" y="4583947"/>
                <a:ext cx="124200" cy="119160"/>
              </p14:xfrm>
            </p:contentPart>
          </mc:Choice>
          <mc:Fallback xmlns="">
            <p:pic>
              <p:nvPicPr>
                <p:cNvPr id="559" name="Freihand 558">
                  <a:extLst>
                    <a:ext uri="{FF2B5EF4-FFF2-40B4-BE49-F238E27FC236}">
                      <a16:creationId xmlns:a16="http://schemas.microsoft.com/office/drawing/2014/main" id="{B351C5D6-21E7-49D4-A4AD-7855124C410C}"/>
                    </a:ext>
                  </a:extLst>
                </p:cNvPr>
                <p:cNvPicPr/>
                <p:nvPr/>
              </p:nvPicPr>
              <p:blipFill>
                <a:blip r:embed="rId723"/>
                <a:stretch>
                  <a:fillRect/>
                </a:stretch>
              </p:blipFill>
              <p:spPr>
                <a:xfrm>
                  <a:off x="3776973" y="4579627"/>
                  <a:ext cx="132840" cy="127800"/>
                </a:xfrm>
                <a:prstGeom prst="rect">
                  <a:avLst/>
                </a:prstGeom>
              </p:spPr>
            </p:pic>
          </mc:Fallback>
        </mc:AlternateContent>
        <mc:AlternateContent xmlns:mc="http://schemas.openxmlformats.org/markup-compatibility/2006" xmlns:p14="http://schemas.microsoft.com/office/powerpoint/2010/main">
          <mc:Choice Requires="p14">
            <p:contentPart p14:bwMode="auto" r:id="rId724">
              <p14:nvContentPartPr>
                <p14:cNvPr id="560" name="Freihand 559">
                  <a:extLst>
                    <a:ext uri="{FF2B5EF4-FFF2-40B4-BE49-F238E27FC236}">
                      <a16:creationId xmlns:a16="http://schemas.microsoft.com/office/drawing/2014/main" id="{C8BE158B-FBCD-4C79-B82E-A7339F78EB46}"/>
                    </a:ext>
                  </a:extLst>
                </p14:cNvPr>
                <p14:cNvContentPartPr/>
                <p14:nvPr/>
              </p14:nvContentPartPr>
              <p14:xfrm>
                <a:off x="4094493" y="4484227"/>
                <a:ext cx="258480" cy="189360"/>
              </p14:xfrm>
            </p:contentPart>
          </mc:Choice>
          <mc:Fallback xmlns="">
            <p:pic>
              <p:nvPicPr>
                <p:cNvPr id="560" name="Freihand 559">
                  <a:extLst>
                    <a:ext uri="{FF2B5EF4-FFF2-40B4-BE49-F238E27FC236}">
                      <a16:creationId xmlns:a16="http://schemas.microsoft.com/office/drawing/2014/main" id="{C8BE158B-FBCD-4C79-B82E-A7339F78EB46}"/>
                    </a:ext>
                  </a:extLst>
                </p:cNvPr>
                <p:cNvPicPr/>
                <p:nvPr/>
              </p:nvPicPr>
              <p:blipFill>
                <a:blip r:embed="rId725"/>
                <a:stretch>
                  <a:fillRect/>
                </a:stretch>
              </p:blipFill>
              <p:spPr>
                <a:xfrm>
                  <a:off x="4090173" y="4479907"/>
                  <a:ext cx="267120" cy="198000"/>
                </a:xfrm>
                <a:prstGeom prst="rect">
                  <a:avLst/>
                </a:prstGeom>
              </p:spPr>
            </p:pic>
          </mc:Fallback>
        </mc:AlternateContent>
        <mc:AlternateContent xmlns:mc="http://schemas.openxmlformats.org/markup-compatibility/2006" xmlns:p14="http://schemas.microsoft.com/office/powerpoint/2010/main">
          <mc:Choice Requires="p14">
            <p:contentPart p14:bwMode="auto" r:id="rId726">
              <p14:nvContentPartPr>
                <p14:cNvPr id="561" name="Freihand 560">
                  <a:extLst>
                    <a:ext uri="{FF2B5EF4-FFF2-40B4-BE49-F238E27FC236}">
                      <a16:creationId xmlns:a16="http://schemas.microsoft.com/office/drawing/2014/main" id="{CED6B9C3-EC41-40F6-B8E3-B93430B58167}"/>
                    </a:ext>
                  </a:extLst>
                </p14:cNvPr>
                <p14:cNvContentPartPr/>
                <p14:nvPr/>
              </p14:nvContentPartPr>
              <p14:xfrm>
                <a:off x="4345053" y="4514827"/>
                <a:ext cx="38880" cy="30600"/>
              </p14:xfrm>
            </p:contentPart>
          </mc:Choice>
          <mc:Fallback xmlns="">
            <p:pic>
              <p:nvPicPr>
                <p:cNvPr id="561" name="Freihand 560">
                  <a:extLst>
                    <a:ext uri="{FF2B5EF4-FFF2-40B4-BE49-F238E27FC236}">
                      <a16:creationId xmlns:a16="http://schemas.microsoft.com/office/drawing/2014/main" id="{CED6B9C3-EC41-40F6-B8E3-B93430B58167}"/>
                    </a:ext>
                  </a:extLst>
                </p:cNvPr>
                <p:cNvPicPr/>
                <p:nvPr/>
              </p:nvPicPr>
              <p:blipFill>
                <a:blip r:embed="rId727"/>
                <a:stretch>
                  <a:fillRect/>
                </a:stretch>
              </p:blipFill>
              <p:spPr>
                <a:xfrm>
                  <a:off x="4340733" y="4510507"/>
                  <a:ext cx="47520" cy="39240"/>
                </a:xfrm>
                <a:prstGeom prst="rect">
                  <a:avLst/>
                </a:prstGeom>
              </p:spPr>
            </p:pic>
          </mc:Fallback>
        </mc:AlternateContent>
        <mc:AlternateContent xmlns:mc="http://schemas.openxmlformats.org/markup-compatibility/2006" xmlns:p14="http://schemas.microsoft.com/office/powerpoint/2010/main">
          <mc:Choice Requires="p14">
            <p:contentPart p14:bwMode="auto" r:id="rId728">
              <p14:nvContentPartPr>
                <p14:cNvPr id="562" name="Freihand 561">
                  <a:extLst>
                    <a:ext uri="{FF2B5EF4-FFF2-40B4-BE49-F238E27FC236}">
                      <a16:creationId xmlns:a16="http://schemas.microsoft.com/office/drawing/2014/main" id="{FDF22F57-4099-4392-919C-C8603DE6454B}"/>
                    </a:ext>
                  </a:extLst>
                </p14:cNvPr>
                <p14:cNvContentPartPr/>
                <p14:nvPr/>
              </p14:nvContentPartPr>
              <p14:xfrm>
                <a:off x="4406613" y="4549027"/>
                <a:ext cx="69120" cy="125280"/>
              </p14:xfrm>
            </p:contentPart>
          </mc:Choice>
          <mc:Fallback xmlns="">
            <p:pic>
              <p:nvPicPr>
                <p:cNvPr id="562" name="Freihand 561">
                  <a:extLst>
                    <a:ext uri="{FF2B5EF4-FFF2-40B4-BE49-F238E27FC236}">
                      <a16:creationId xmlns:a16="http://schemas.microsoft.com/office/drawing/2014/main" id="{FDF22F57-4099-4392-919C-C8603DE6454B}"/>
                    </a:ext>
                  </a:extLst>
                </p:cNvPr>
                <p:cNvPicPr/>
                <p:nvPr/>
              </p:nvPicPr>
              <p:blipFill>
                <a:blip r:embed="rId729"/>
                <a:stretch>
                  <a:fillRect/>
                </a:stretch>
              </p:blipFill>
              <p:spPr>
                <a:xfrm>
                  <a:off x="4402293" y="4544707"/>
                  <a:ext cx="77760" cy="133920"/>
                </a:xfrm>
                <a:prstGeom prst="rect">
                  <a:avLst/>
                </a:prstGeom>
              </p:spPr>
            </p:pic>
          </mc:Fallback>
        </mc:AlternateContent>
        <mc:AlternateContent xmlns:mc="http://schemas.openxmlformats.org/markup-compatibility/2006" xmlns:p14="http://schemas.microsoft.com/office/powerpoint/2010/main">
          <mc:Choice Requires="p14">
            <p:contentPart p14:bwMode="auto" r:id="rId730">
              <p14:nvContentPartPr>
                <p14:cNvPr id="563" name="Freihand 562">
                  <a:extLst>
                    <a:ext uri="{FF2B5EF4-FFF2-40B4-BE49-F238E27FC236}">
                      <a16:creationId xmlns:a16="http://schemas.microsoft.com/office/drawing/2014/main" id="{CF151BDF-62B2-4358-BFE5-AACF2284BA6F}"/>
                    </a:ext>
                  </a:extLst>
                </p14:cNvPr>
                <p14:cNvContentPartPr/>
                <p14:nvPr/>
              </p14:nvContentPartPr>
              <p14:xfrm>
                <a:off x="4572573" y="4549387"/>
                <a:ext cx="234360" cy="108360"/>
              </p14:xfrm>
            </p:contentPart>
          </mc:Choice>
          <mc:Fallback xmlns="">
            <p:pic>
              <p:nvPicPr>
                <p:cNvPr id="563" name="Freihand 562">
                  <a:extLst>
                    <a:ext uri="{FF2B5EF4-FFF2-40B4-BE49-F238E27FC236}">
                      <a16:creationId xmlns:a16="http://schemas.microsoft.com/office/drawing/2014/main" id="{CF151BDF-62B2-4358-BFE5-AACF2284BA6F}"/>
                    </a:ext>
                  </a:extLst>
                </p:cNvPr>
                <p:cNvPicPr/>
                <p:nvPr/>
              </p:nvPicPr>
              <p:blipFill>
                <a:blip r:embed="rId731"/>
                <a:stretch>
                  <a:fillRect/>
                </a:stretch>
              </p:blipFill>
              <p:spPr>
                <a:xfrm>
                  <a:off x="4568253" y="4545067"/>
                  <a:ext cx="243000" cy="117000"/>
                </a:xfrm>
                <a:prstGeom prst="rect">
                  <a:avLst/>
                </a:prstGeom>
              </p:spPr>
            </p:pic>
          </mc:Fallback>
        </mc:AlternateContent>
        <mc:AlternateContent xmlns:mc="http://schemas.openxmlformats.org/markup-compatibility/2006" xmlns:p14="http://schemas.microsoft.com/office/powerpoint/2010/main">
          <mc:Choice Requires="p14">
            <p:contentPart p14:bwMode="auto" r:id="rId732">
              <p14:nvContentPartPr>
                <p14:cNvPr id="564" name="Freihand 563">
                  <a:extLst>
                    <a:ext uri="{FF2B5EF4-FFF2-40B4-BE49-F238E27FC236}">
                      <a16:creationId xmlns:a16="http://schemas.microsoft.com/office/drawing/2014/main" id="{7AE7BAFD-BF58-4B80-B57E-A86CEA70B4EC}"/>
                    </a:ext>
                  </a:extLst>
                </p14:cNvPr>
                <p14:cNvContentPartPr/>
                <p14:nvPr/>
              </p14:nvContentPartPr>
              <p14:xfrm>
                <a:off x="4807653" y="4495747"/>
                <a:ext cx="159840" cy="144720"/>
              </p14:xfrm>
            </p:contentPart>
          </mc:Choice>
          <mc:Fallback xmlns="">
            <p:pic>
              <p:nvPicPr>
                <p:cNvPr id="564" name="Freihand 563">
                  <a:extLst>
                    <a:ext uri="{FF2B5EF4-FFF2-40B4-BE49-F238E27FC236}">
                      <a16:creationId xmlns:a16="http://schemas.microsoft.com/office/drawing/2014/main" id="{7AE7BAFD-BF58-4B80-B57E-A86CEA70B4EC}"/>
                    </a:ext>
                  </a:extLst>
                </p:cNvPr>
                <p:cNvPicPr/>
                <p:nvPr/>
              </p:nvPicPr>
              <p:blipFill>
                <a:blip r:embed="rId733"/>
                <a:stretch>
                  <a:fillRect/>
                </a:stretch>
              </p:blipFill>
              <p:spPr>
                <a:xfrm>
                  <a:off x="4803333" y="4491427"/>
                  <a:ext cx="168480" cy="1533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734">
            <p14:nvContentPartPr>
              <p14:cNvPr id="509" name="Freihand 508">
                <a:extLst>
                  <a:ext uri="{FF2B5EF4-FFF2-40B4-BE49-F238E27FC236}">
                    <a16:creationId xmlns:a16="http://schemas.microsoft.com/office/drawing/2014/main" id="{78D43C07-104A-4901-B072-F9130C5C9233}"/>
                  </a:ext>
                </a:extLst>
              </p14:cNvPr>
              <p14:cNvContentPartPr/>
              <p14:nvPr/>
            </p14:nvContentPartPr>
            <p14:xfrm>
              <a:off x="3307893" y="5130787"/>
              <a:ext cx="308520" cy="121320"/>
            </p14:xfrm>
          </p:contentPart>
        </mc:Choice>
        <mc:Fallback xmlns="">
          <p:pic>
            <p:nvPicPr>
              <p:cNvPr id="509" name="Freihand 508">
                <a:extLst>
                  <a:ext uri="{FF2B5EF4-FFF2-40B4-BE49-F238E27FC236}">
                    <a16:creationId xmlns:a16="http://schemas.microsoft.com/office/drawing/2014/main" id="{78D43C07-104A-4901-B072-F9130C5C9233}"/>
                  </a:ext>
                </a:extLst>
              </p:cNvPr>
              <p:cNvPicPr/>
              <p:nvPr/>
            </p:nvPicPr>
            <p:blipFill>
              <a:blip r:embed="rId735"/>
              <a:stretch>
                <a:fillRect/>
              </a:stretch>
            </p:blipFill>
            <p:spPr>
              <a:xfrm>
                <a:off x="3303573" y="5126467"/>
                <a:ext cx="317160" cy="129960"/>
              </a:xfrm>
              <a:prstGeom prst="rect">
                <a:avLst/>
              </a:prstGeom>
            </p:spPr>
          </p:pic>
        </mc:Fallback>
      </mc:AlternateContent>
      <mc:AlternateContent xmlns:mc="http://schemas.openxmlformats.org/markup-compatibility/2006" xmlns:p14="http://schemas.microsoft.com/office/powerpoint/2010/main">
        <mc:Choice Requires="p14">
          <p:contentPart p14:bwMode="auto" r:id="rId736">
            <p14:nvContentPartPr>
              <p14:cNvPr id="510" name="Freihand 509">
                <a:extLst>
                  <a:ext uri="{FF2B5EF4-FFF2-40B4-BE49-F238E27FC236}">
                    <a16:creationId xmlns:a16="http://schemas.microsoft.com/office/drawing/2014/main" id="{FFA6231E-BE16-46D4-8306-3DD801E84BD0}"/>
                  </a:ext>
                </a:extLst>
              </p14:cNvPr>
              <p14:cNvContentPartPr/>
              <p14:nvPr/>
            </p14:nvContentPartPr>
            <p14:xfrm>
              <a:off x="3735213" y="5006947"/>
              <a:ext cx="153360" cy="201240"/>
            </p14:xfrm>
          </p:contentPart>
        </mc:Choice>
        <mc:Fallback xmlns="">
          <p:pic>
            <p:nvPicPr>
              <p:cNvPr id="510" name="Freihand 509">
                <a:extLst>
                  <a:ext uri="{FF2B5EF4-FFF2-40B4-BE49-F238E27FC236}">
                    <a16:creationId xmlns:a16="http://schemas.microsoft.com/office/drawing/2014/main" id="{FFA6231E-BE16-46D4-8306-3DD801E84BD0}"/>
                  </a:ext>
                </a:extLst>
              </p:cNvPr>
              <p:cNvPicPr/>
              <p:nvPr/>
            </p:nvPicPr>
            <p:blipFill>
              <a:blip r:embed="rId737"/>
              <a:stretch>
                <a:fillRect/>
              </a:stretch>
            </p:blipFill>
            <p:spPr>
              <a:xfrm>
                <a:off x="3730893" y="5002627"/>
                <a:ext cx="162000" cy="209880"/>
              </a:xfrm>
              <a:prstGeom prst="rect">
                <a:avLst/>
              </a:prstGeom>
            </p:spPr>
          </p:pic>
        </mc:Fallback>
      </mc:AlternateContent>
      <mc:AlternateContent xmlns:mc="http://schemas.openxmlformats.org/markup-compatibility/2006" xmlns:p14="http://schemas.microsoft.com/office/powerpoint/2010/main">
        <mc:Choice Requires="p14">
          <p:contentPart p14:bwMode="auto" r:id="rId738">
            <p14:nvContentPartPr>
              <p14:cNvPr id="511" name="Freihand 510">
                <a:extLst>
                  <a:ext uri="{FF2B5EF4-FFF2-40B4-BE49-F238E27FC236}">
                    <a16:creationId xmlns:a16="http://schemas.microsoft.com/office/drawing/2014/main" id="{7F761A46-1A06-4CDA-A06E-052D2E06AAE1}"/>
                  </a:ext>
                </a:extLst>
              </p14:cNvPr>
              <p14:cNvContentPartPr/>
              <p14:nvPr/>
            </p14:nvContentPartPr>
            <p14:xfrm>
              <a:off x="3924573" y="5091547"/>
              <a:ext cx="135000" cy="128880"/>
            </p14:xfrm>
          </p:contentPart>
        </mc:Choice>
        <mc:Fallback xmlns="">
          <p:pic>
            <p:nvPicPr>
              <p:cNvPr id="511" name="Freihand 510">
                <a:extLst>
                  <a:ext uri="{FF2B5EF4-FFF2-40B4-BE49-F238E27FC236}">
                    <a16:creationId xmlns:a16="http://schemas.microsoft.com/office/drawing/2014/main" id="{7F761A46-1A06-4CDA-A06E-052D2E06AAE1}"/>
                  </a:ext>
                </a:extLst>
              </p:cNvPr>
              <p:cNvPicPr/>
              <p:nvPr/>
            </p:nvPicPr>
            <p:blipFill>
              <a:blip r:embed="rId739"/>
              <a:stretch>
                <a:fillRect/>
              </a:stretch>
            </p:blipFill>
            <p:spPr>
              <a:xfrm>
                <a:off x="3920253" y="5087227"/>
                <a:ext cx="143640" cy="137520"/>
              </a:xfrm>
              <a:prstGeom prst="rect">
                <a:avLst/>
              </a:prstGeom>
            </p:spPr>
          </p:pic>
        </mc:Fallback>
      </mc:AlternateContent>
      <mc:AlternateContent xmlns:mc="http://schemas.openxmlformats.org/markup-compatibility/2006" xmlns:p14="http://schemas.microsoft.com/office/powerpoint/2010/main">
        <mc:Choice Requires="p14">
          <p:contentPart p14:bwMode="auto" r:id="rId740">
            <p14:nvContentPartPr>
              <p14:cNvPr id="512" name="Freihand 511">
                <a:extLst>
                  <a:ext uri="{FF2B5EF4-FFF2-40B4-BE49-F238E27FC236}">
                    <a16:creationId xmlns:a16="http://schemas.microsoft.com/office/drawing/2014/main" id="{02D6FE40-F57C-4D07-BB58-9C66D800E896}"/>
                  </a:ext>
                </a:extLst>
              </p14:cNvPr>
              <p14:cNvContentPartPr/>
              <p14:nvPr/>
            </p14:nvContentPartPr>
            <p14:xfrm>
              <a:off x="4037973" y="5109547"/>
              <a:ext cx="372960" cy="82080"/>
            </p14:xfrm>
          </p:contentPart>
        </mc:Choice>
        <mc:Fallback xmlns="">
          <p:pic>
            <p:nvPicPr>
              <p:cNvPr id="512" name="Freihand 511">
                <a:extLst>
                  <a:ext uri="{FF2B5EF4-FFF2-40B4-BE49-F238E27FC236}">
                    <a16:creationId xmlns:a16="http://schemas.microsoft.com/office/drawing/2014/main" id="{02D6FE40-F57C-4D07-BB58-9C66D800E896}"/>
                  </a:ext>
                </a:extLst>
              </p:cNvPr>
              <p:cNvPicPr/>
              <p:nvPr/>
            </p:nvPicPr>
            <p:blipFill>
              <a:blip r:embed="rId741"/>
              <a:stretch>
                <a:fillRect/>
              </a:stretch>
            </p:blipFill>
            <p:spPr>
              <a:xfrm>
                <a:off x="4033653" y="5105227"/>
                <a:ext cx="381600" cy="90720"/>
              </a:xfrm>
              <a:prstGeom prst="rect">
                <a:avLst/>
              </a:prstGeom>
            </p:spPr>
          </p:pic>
        </mc:Fallback>
      </mc:AlternateContent>
      <mc:AlternateContent xmlns:mc="http://schemas.openxmlformats.org/markup-compatibility/2006" xmlns:p14="http://schemas.microsoft.com/office/powerpoint/2010/main">
        <mc:Choice Requires="p14">
          <p:contentPart p14:bwMode="auto" r:id="rId742">
            <p14:nvContentPartPr>
              <p14:cNvPr id="513" name="Freihand 512">
                <a:extLst>
                  <a:ext uri="{FF2B5EF4-FFF2-40B4-BE49-F238E27FC236}">
                    <a16:creationId xmlns:a16="http://schemas.microsoft.com/office/drawing/2014/main" id="{7F0B8E2C-B68F-4195-99F9-AB61121219C7}"/>
                  </a:ext>
                </a:extLst>
              </p14:cNvPr>
              <p14:cNvContentPartPr/>
              <p14:nvPr/>
            </p14:nvContentPartPr>
            <p14:xfrm>
              <a:off x="4432893" y="5109907"/>
              <a:ext cx="225720" cy="73080"/>
            </p14:xfrm>
          </p:contentPart>
        </mc:Choice>
        <mc:Fallback xmlns="">
          <p:pic>
            <p:nvPicPr>
              <p:cNvPr id="513" name="Freihand 512">
                <a:extLst>
                  <a:ext uri="{FF2B5EF4-FFF2-40B4-BE49-F238E27FC236}">
                    <a16:creationId xmlns:a16="http://schemas.microsoft.com/office/drawing/2014/main" id="{7F0B8E2C-B68F-4195-99F9-AB61121219C7}"/>
                  </a:ext>
                </a:extLst>
              </p:cNvPr>
              <p:cNvPicPr/>
              <p:nvPr/>
            </p:nvPicPr>
            <p:blipFill>
              <a:blip r:embed="rId743"/>
              <a:stretch>
                <a:fillRect/>
              </a:stretch>
            </p:blipFill>
            <p:spPr>
              <a:xfrm>
                <a:off x="4428573" y="5105587"/>
                <a:ext cx="234360" cy="81720"/>
              </a:xfrm>
              <a:prstGeom prst="rect">
                <a:avLst/>
              </a:prstGeom>
            </p:spPr>
          </p:pic>
        </mc:Fallback>
      </mc:AlternateContent>
      <mc:AlternateContent xmlns:mc="http://schemas.openxmlformats.org/markup-compatibility/2006" xmlns:p14="http://schemas.microsoft.com/office/powerpoint/2010/main">
        <mc:Choice Requires="p14">
          <p:contentPart p14:bwMode="auto" r:id="rId744">
            <p14:nvContentPartPr>
              <p14:cNvPr id="515" name="Freihand 514">
                <a:extLst>
                  <a:ext uri="{FF2B5EF4-FFF2-40B4-BE49-F238E27FC236}">
                    <a16:creationId xmlns:a16="http://schemas.microsoft.com/office/drawing/2014/main" id="{1C16291B-9DF9-4706-A502-6E889546B7A5}"/>
                  </a:ext>
                </a:extLst>
              </p14:cNvPr>
              <p14:cNvContentPartPr/>
              <p14:nvPr/>
            </p14:nvContentPartPr>
            <p14:xfrm>
              <a:off x="4766613" y="4983547"/>
              <a:ext cx="278640" cy="181080"/>
            </p14:xfrm>
          </p:contentPart>
        </mc:Choice>
        <mc:Fallback xmlns="">
          <p:pic>
            <p:nvPicPr>
              <p:cNvPr id="515" name="Freihand 514">
                <a:extLst>
                  <a:ext uri="{FF2B5EF4-FFF2-40B4-BE49-F238E27FC236}">
                    <a16:creationId xmlns:a16="http://schemas.microsoft.com/office/drawing/2014/main" id="{1C16291B-9DF9-4706-A502-6E889546B7A5}"/>
                  </a:ext>
                </a:extLst>
              </p:cNvPr>
              <p:cNvPicPr/>
              <p:nvPr/>
            </p:nvPicPr>
            <p:blipFill>
              <a:blip r:embed="rId745"/>
              <a:stretch>
                <a:fillRect/>
              </a:stretch>
            </p:blipFill>
            <p:spPr>
              <a:xfrm>
                <a:off x="4762293" y="4979227"/>
                <a:ext cx="287280" cy="189720"/>
              </a:xfrm>
              <a:prstGeom prst="rect">
                <a:avLst/>
              </a:prstGeom>
            </p:spPr>
          </p:pic>
        </mc:Fallback>
      </mc:AlternateContent>
      <mc:AlternateContent xmlns:mc="http://schemas.openxmlformats.org/markup-compatibility/2006" xmlns:p14="http://schemas.microsoft.com/office/powerpoint/2010/main">
        <mc:Choice Requires="p14">
          <p:contentPart p14:bwMode="auto" r:id="rId746">
            <p14:nvContentPartPr>
              <p14:cNvPr id="516" name="Freihand 515">
                <a:extLst>
                  <a:ext uri="{FF2B5EF4-FFF2-40B4-BE49-F238E27FC236}">
                    <a16:creationId xmlns:a16="http://schemas.microsoft.com/office/drawing/2014/main" id="{458E6073-5EF9-4821-BA3B-21FA8341BBE1}"/>
                  </a:ext>
                </a:extLst>
              </p14:cNvPr>
              <p14:cNvContentPartPr/>
              <p14:nvPr/>
            </p14:nvContentPartPr>
            <p14:xfrm>
              <a:off x="5061813" y="4982467"/>
              <a:ext cx="37800" cy="176400"/>
            </p14:xfrm>
          </p:contentPart>
        </mc:Choice>
        <mc:Fallback xmlns="">
          <p:pic>
            <p:nvPicPr>
              <p:cNvPr id="516" name="Freihand 515">
                <a:extLst>
                  <a:ext uri="{FF2B5EF4-FFF2-40B4-BE49-F238E27FC236}">
                    <a16:creationId xmlns:a16="http://schemas.microsoft.com/office/drawing/2014/main" id="{458E6073-5EF9-4821-BA3B-21FA8341BBE1}"/>
                  </a:ext>
                </a:extLst>
              </p:cNvPr>
              <p:cNvPicPr/>
              <p:nvPr/>
            </p:nvPicPr>
            <p:blipFill>
              <a:blip r:embed="rId747"/>
              <a:stretch>
                <a:fillRect/>
              </a:stretch>
            </p:blipFill>
            <p:spPr>
              <a:xfrm>
                <a:off x="5057493" y="4978147"/>
                <a:ext cx="46440" cy="185040"/>
              </a:xfrm>
              <a:prstGeom prst="rect">
                <a:avLst/>
              </a:prstGeom>
            </p:spPr>
          </p:pic>
        </mc:Fallback>
      </mc:AlternateContent>
      <mc:AlternateContent xmlns:mc="http://schemas.openxmlformats.org/markup-compatibility/2006" xmlns:p14="http://schemas.microsoft.com/office/powerpoint/2010/main">
        <mc:Choice Requires="p14">
          <p:contentPart p14:bwMode="auto" r:id="rId748">
            <p14:nvContentPartPr>
              <p14:cNvPr id="517" name="Freihand 516">
                <a:extLst>
                  <a:ext uri="{FF2B5EF4-FFF2-40B4-BE49-F238E27FC236}">
                    <a16:creationId xmlns:a16="http://schemas.microsoft.com/office/drawing/2014/main" id="{B387A708-95CB-465D-AE1D-C63BD83E167B}"/>
                  </a:ext>
                </a:extLst>
              </p14:cNvPr>
              <p14:cNvContentPartPr/>
              <p14:nvPr/>
            </p14:nvContentPartPr>
            <p14:xfrm>
              <a:off x="5129133" y="5062027"/>
              <a:ext cx="126720" cy="103680"/>
            </p14:xfrm>
          </p:contentPart>
        </mc:Choice>
        <mc:Fallback xmlns="">
          <p:pic>
            <p:nvPicPr>
              <p:cNvPr id="517" name="Freihand 516">
                <a:extLst>
                  <a:ext uri="{FF2B5EF4-FFF2-40B4-BE49-F238E27FC236}">
                    <a16:creationId xmlns:a16="http://schemas.microsoft.com/office/drawing/2014/main" id="{B387A708-95CB-465D-AE1D-C63BD83E167B}"/>
                  </a:ext>
                </a:extLst>
              </p:cNvPr>
              <p:cNvPicPr/>
              <p:nvPr/>
            </p:nvPicPr>
            <p:blipFill>
              <a:blip r:embed="rId749"/>
              <a:stretch>
                <a:fillRect/>
              </a:stretch>
            </p:blipFill>
            <p:spPr>
              <a:xfrm>
                <a:off x="5124813" y="5057707"/>
                <a:ext cx="135360" cy="112320"/>
              </a:xfrm>
              <a:prstGeom prst="rect">
                <a:avLst/>
              </a:prstGeom>
            </p:spPr>
          </p:pic>
        </mc:Fallback>
      </mc:AlternateContent>
      <mc:AlternateContent xmlns:mc="http://schemas.openxmlformats.org/markup-compatibility/2006" xmlns:p14="http://schemas.microsoft.com/office/powerpoint/2010/main">
        <mc:Choice Requires="p14">
          <p:contentPart p14:bwMode="auto" r:id="rId750">
            <p14:nvContentPartPr>
              <p14:cNvPr id="489" name="Freihand 488">
                <a:extLst>
                  <a:ext uri="{FF2B5EF4-FFF2-40B4-BE49-F238E27FC236}">
                    <a16:creationId xmlns:a16="http://schemas.microsoft.com/office/drawing/2014/main" id="{E01371C8-0256-43ED-959D-98717585972A}"/>
                  </a:ext>
                </a:extLst>
              </p14:cNvPr>
              <p14:cNvContentPartPr/>
              <p14:nvPr/>
            </p14:nvContentPartPr>
            <p14:xfrm>
              <a:off x="2840253" y="4926307"/>
              <a:ext cx="173880" cy="192240"/>
            </p14:xfrm>
          </p:contentPart>
        </mc:Choice>
        <mc:Fallback xmlns="">
          <p:pic>
            <p:nvPicPr>
              <p:cNvPr id="489" name="Freihand 488">
                <a:extLst>
                  <a:ext uri="{FF2B5EF4-FFF2-40B4-BE49-F238E27FC236}">
                    <a16:creationId xmlns:a16="http://schemas.microsoft.com/office/drawing/2014/main" id="{E01371C8-0256-43ED-959D-98717585972A}"/>
                  </a:ext>
                </a:extLst>
              </p:cNvPr>
              <p:cNvPicPr/>
              <p:nvPr/>
            </p:nvPicPr>
            <p:blipFill>
              <a:blip r:embed="rId751"/>
              <a:stretch>
                <a:fillRect/>
              </a:stretch>
            </p:blipFill>
            <p:spPr>
              <a:xfrm>
                <a:off x="2835933" y="4921987"/>
                <a:ext cx="182520" cy="200880"/>
              </a:xfrm>
              <a:prstGeom prst="rect">
                <a:avLst/>
              </a:prstGeom>
            </p:spPr>
          </p:pic>
        </mc:Fallback>
      </mc:AlternateContent>
      <mc:AlternateContent xmlns:mc="http://schemas.openxmlformats.org/markup-compatibility/2006" xmlns:p14="http://schemas.microsoft.com/office/powerpoint/2010/main">
        <mc:Choice Requires="p14">
          <p:contentPart p14:bwMode="auto" r:id="rId752">
            <p14:nvContentPartPr>
              <p14:cNvPr id="490" name="Freihand 489">
                <a:extLst>
                  <a:ext uri="{FF2B5EF4-FFF2-40B4-BE49-F238E27FC236}">
                    <a16:creationId xmlns:a16="http://schemas.microsoft.com/office/drawing/2014/main" id="{7FF7D4D0-3FB3-40CF-BE1A-995DA47CE3F9}"/>
                  </a:ext>
                </a:extLst>
              </p14:cNvPr>
              <p14:cNvContentPartPr/>
              <p14:nvPr/>
            </p14:nvContentPartPr>
            <p14:xfrm>
              <a:off x="2936733" y="5027107"/>
              <a:ext cx="81360" cy="9720"/>
            </p14:xfrm>
          </p:contentPart>
        </mc:Choice>
        <mc:Fallback xmlns="">
          <p:pic>
            <p:nvPicPr>
              <p:cNvPr id="490" name="Freihand 489">
                <a:extLst>
                  <a:ext uri="{FF2B5EF4-FFF2-40B4-BE49-F238E27FC236}">
                    <a16:creationId xmlns:a16="http://schemas.microsoft.com/office/drawing/2014/main" id="{7FF7D4D0-3FB3-40CF-BE1A-995DA47CE3F9}"/>
                  </a:ext>
                </a:extLst>
              </p:cNvPr>
              <p:cNvPicPr/>
              <p:nvPr/>
            </p:nvPicPr>
            <p:blipFill>
              <a:blip r:embed="rId753"/>
              <a:stretch>
                <a:fillRect/>
              </a:stretch>
            </p:blipFill>
            <p:spPr>
              <a:xfrm>
                <a:off x="2932413" y="5022787"/>
                <a:ext cx="90000" cy="18360"/>
              </a:xfrm>
              <a:prstGeom prst="rect">
                <a:avLst/>
              </a:prstGeom>
            </p:spPr>
          </p:pic>
        </mc:Fallback>
      </mc:AlternateContent>
      <mc:AlternateContent xmlns:mc="http://schemas.openxmlformats.org/markup-compatibility/2006" xmlns:p14="http://schemas.microsoft.com/office/powerpoint/2010/main">
        <mc:Choice Requires="p14">
          <p:contentPart p14:bwMode="auto" r:id="rId754">
            <p14:nvContentPartPr>
              <p14:cNvPr id="519" name="Freihand 518">
                <a:extLst>
                  <a:ext uri="{FF2B5EF4-FFF2-40B4-BE49-F238E27FC236}">
                    <a16:creationId xmlns:a16="http://schemas.microsoft.com/office/drawing/2014/main" id="{81BA05FE-BF4C-4AC7-BBF0-BFAA72847392}"/>
                  </a:ext>
                </a:extLst>
              </p14:cNvPr>
              <p14:cNvContentPartPr/>
              <p14:nvPr/>
            </p14:nvContentPartPr>
            <p14:xfrm>
              <a:off x="3063093" y="4905787"/>
              <a:ext cx="106560" cy="212760"/>
            </p14:xfrm>
          </p:contentPart>
        </mc:Choice>
        <mc:Fallback xmlns="">
          <p:pic>
            <p:nvPicPr>
              <p:cNvPr id="519" name="Freihand 518">
                <a:extLst>
                  <a:ext uri="{FF2B5EF4-FFF2-40B4-BE49-F238E27FC236}">
                    <a16:creationId xmlns:a16="http://schemas.microsoft.com/office/drawing/2014/main" id="{81BA05FE-BF4C-4AC7-BBF0-BFAA72847392}"/>
                  </a:ext>
                </a:extLst>
              </p:cNvPr>
              <p:cNvPicPr/>
              <p:nvPr/>
            </p:nvPicPr>
            <p:blipFill>
              <a:blip r:embed="rId755"/>
              <a:stretch>
                <a:fillRect/>
              </a:stretch>
            </p:blipFill>
            <p:spPr>
              <a:xfrm>
                <a:off x="3058773" y="4901467"/>
                <a:ext cx="115200" cy="221400"/>
              </a:xfrm>
              <a:prstGeom prst="rect">
                <a:avLst/>
              </a:prstGeom>
            </p:spPr>
          </p:pic>
        </mc:Fallback>
      </mc:AlternateContent>
      <mc:AlternateContent xmlns:mc="http://schemas.openxmlformats.org/markup-compatibility/2006" xmlns:p14="http://schemas.microsoft.com/office/powerpoint/2010/main">
        <mc:Choice Requires="p14">
          <p:contentPart p14:bwMode="auto" r:id="rId756">
            <p14:nvContentPartPr>
              <p14:cNvPr id="520" name="Freihand 519">
                <a:extLst>
                  <a:ext uri="{FF2B5EF4-FFF2-40B4-BE49-F238E27FC236}">
                    <a16:creationId xmlns:a16="http://schemas.microsoft.com/office/drawing/2014/main" id="{80031570-2A3C-4897-8962-451772ECA619}"/>
                  </a:ext>
                </a:extLst>
              </p14:cNvPr>
              <p14:cNvContentPartPr/>
              <p14:nvPr/>
            </p14:nvContentPartPr>
            <p14:xfrm>
              <a:off x="3177213" y="5077507"/>
              <a:ext cx="70920" cy="92520"/>
            </p14:xfrm>
          </p:contentPart>
        </mc:Choice>
        <mc:Fallback xmlns="">
          <p:pic>
            <p:nvPicPr>
              <p:cNvPr id="520" name="Freihand 519">
                <a:extLst>
                  <a:ext uri="{FF2B5EF4-FFF2-40B4-BE49-F238E27FC236}">
                    <a16:creationId xmlns:a16="http://schemas.microsoft.com/office/drawing/2014/main" id="{80031570-2A3C-4897-8962-451772ECA619}"/>
                  </a:ext>
                </a:extLst>
              </p:cNvPr>
              <p:cNvPicPr/>
              <p:nvPr/>
            </p:nvPicPr>
            <p:blipFill>
              <a:blip r:embed="rId757"/>
              <a:stretch>
                <a:fillRect/>
              </a:stretch>
            </p:blipFill>
            <p:spPr>
              <a:xfrm>
                <a:off x="3172893" y="5073187"/>
                <a:ext cx="79560" cy="101160"/>
              </a:xfrm>
              <a:prstGeom prst="rect">
                <a:avLst/>
              </a:prstGeom>
            </p:spPr>
          </p:pic>
        </mc:Fallback>
      </mc:AlternateContent>
      <mc:AlternateContent xmlns:mc="http://schemas.openxmlformats.org/markup-compatibility/2006" xmlns:p14="http://schemas.microsoft.com/office/powerpoint/2010/main">
        <mc:Choice Requires="p14">
          <p:contentPart p14:bwMode="auto" r:id="rId758">
            <p14:nvContentPartPr>
              <p14:cNvPr id="474" name="Freihand 473">
                <a:extLst>
                  <a:ext uri="{FF2B5EF4-FFF2-40B4-BE49-F238E27FC236}">
                    <a16:creationId xmlns:a16="http://schemas.microsoft.com/office/drawing/2014/main" id="{B3A9CDDF-134D-4A29-8B77-EB544DFB4AFE}"/>
                  </a:ext>
                </a:extLst>
              </p14:cNvPr>
              <p14:cNvContentPartPr/>
              <p14:nvPr/>
            </p14:nvContentPartPr>
            <p14:xfrm>
              <a:off x="1766373" y="4991467"/>
              <a:ext cx="9000" cy="128880"/>
            </p14:xfrm>
          </p:contentPart>
        </mc:Choice>
        <mc:Fallback xmlns="">
          <p:pic>
            <p:nvPicPr>
              <p:cNvPr id="474" name="Freihand 473">
                <a:extLst>
                  <a:ext uri="{FF2B5EF4-FFF2-40B4-BE49-F238E27FC236}">
                    <a16:creationId xmlns:a16="http://schemas.microsoft.com/office/drawing/2014/main" id="{B3A9CDDF-134D-4A29-8B77-EB544DFB4AFE}"/>
                  </a:ext>
                </a:extLst>
              </p:cNvPr>
              <p:cNvPicPr/>
              <p:nvPr/>
            </p:nvPicPr>
            <p:blipFill>
              <a:blip r:embed="rId759"/>
              <a:stretch>
                <a:fillRect/>
              </a:stretch>
            </p:blipFill>
            <p:spPr>
              <a:xfrm>
                <a:off x="1762053" y="4987147"/>
                <a:ext cx="17640" cy="137520"/>
              </a:xfrm>
              <a:prstGeom prst="rect">
                <a:avLst/>
              </a:prstGeom>
            </p:spPr>
          </p:pic>
        </mc:Fallback>
      </mc:AlternateContent>
      <mc:AlternateContent xmlns:mc="http://schemas.openxmlformats.org/markup-compatibility/2006" xmlns:p14="http://schemas.microsoft.com/office/powerpoint/2010/main">
        <mc:Choice Requires="p14">
          <p:contentPart p14:bwMode="auto" r:id="rId760">
            <p14:nvContentPartPr>
              <p14:cNvPr id="475" name="Freihand 474">
                <a:extLst>
                  <a:ext uri="{FF2B5EF4-FFF2-40B4-BE49-F238E27FC236}">
                    <a16:creationId xmlns:a16="http://schemas.microsoft.com/office/drawing/2014/main" id="{CBFBA382-030D-45EE-9BAB-F5B6C8D99410}"/>
                  </a:ext>
                </a:extLst>
              </p14:cNvPr>
              <p14:cNvContentPartPr/>
              <p14:nvPr/>
            </p14:nvContentPartPr>
            <p14:xfrm>
              <a:off x="1737213" y="5040427"/>
              <a:ext cx="145080" cy="6840"/>
            </p14:xfrm>
          </p:contentPart>
        </mc:Choice>
        <mc:Fallback xmlns="">
          <p:pic>
            <p:nvPicPr>
              <p:cNvPr id="475" name="Freihand 474">
                <a:extLst>
                  <a:ext uri="{FF2B5EF4-FFF2-40B4-BE49-F238E27FC236}">
                    <a16:creationId xmlns:a16="http://schemas.microsoft.com/office/drawing/2014/main" id="{CBFBA382-030D-45EE-9BAB-F5B6C8D99410}"/>
                  </a:ext>
                </a:extLst>
              </p:cNvPr>
              <p:cNvPicPr/>
              <p:nvPr/>
            </p:nvPicPr>
            <p:blipFill>
              <a:blip r:embed="rId761"/>
              <a:stretch>
                <a:fillRect/>
              </a:stretch>
            </p:blipFill>
            <p:spPr>
              <a:xfrm>
                <a:off x="1732893" y="5036107"/>
                <a:ext cx="153720" cy="15480"/>
              </a:xfrm>
              <a:prstGeom prst="rect">
                <a:avLst/>
              </a:prstGeom>
            </p:spPr>
          </p:pic>
        </mc:Fallback>
      </mc:AlternateContent>
      <mc:AlternateContent xmlns:mc="http://schemas.openxmlformats.org/markup-compatibility/2006" xmlns:p14="http://schemas.microsoft.com/office/powerpoint/2010/main">
        <mc:Choice Requires="p14">
          <p:contentPart p14:bwMode="auto" r:id="rId762">
            <p14:nvContentPartPr>
              <p14:cNvPr id="478" name="Freihand 477">
                <a:extLst>
                  <a:ext uri="{FF2B5EF4-FFF2-40B4-BE49-F238E27FC236}">
                    <a16:creationId xmlns:a16="http://schemas.microsoft.com/office/drawing/2014/main" id="{66416B54-B82E-400A-94B1-B8E7C55C5138}"/>
                  </a:ext>
                </a:extLst>
              </p14:cNvPr>
              <p14:cNvContentPartPr/>
              <p14:nvPr/>
            </p14:nvContentPartPr>
            <p14:xfrm>
              <a:off x="1996773" y="4962667"/>
              <a:ext cx="113400" cy="157680"/>
            </p14:xfrm>
          </p:contentPart>
        </mc:Choice>
        <mc:Fallback xmlns="">
          <p:pic>
            <p:nvPicPr>
              <p:cNvPr id="478" name="Freihand 477">
                <a:extLst>
                  <a:ext uri="{FF2B5EF4-FFF2-40B4-BE49-F238E27FC236}">
                    <a16:creationId xmlns:a16="http://schemas.microsoft.com/office/drawing/2014/main" id="{66416B54-B82E-400A-94B1-B8E7C55C5138}"/>
                  </a:ext>
                </a:extLst>
              </p:cNvPr>
              <p:cNvPicPr/>
              <p:nvPr/>
            </p:nvPicPr>
            <p:blipFill>
              <a:blip r:embed="rId763"/>
              <a:stretch>
                <a:fillRect/>
              </a:stretch>
            </p:blipFill>
            <p:spPr>
              <a:xfrm>
                <a:off x="1992453" y="4958347"/>
                <a:ext cx="122040" cy="166320"/>
              </a:xfrm>
              <a:prstGeom prst="rect">
                <a:avLst/>
              </a:prstGeom>
            </p:spPr>
          </p:pic>
        </mc:Fallback>
      </mc:AlternateContent>
      <mc:AlternateContent xmlns:mc="http://schemas.openxmlformats.org/markup-compatibility/2006" xmlns:p14="http://schemas.microsoft.com/office/powerpoint/2010/main">
        <mc:Choice Requires="p14">
          <p:contentPart p14:bwMode="auto" r:id="rId764">
            <p14:nvContentPartPr>
              <p14:cNvPr id="479" name="Freihand 478">
                <a:extLst>
                  <a:ext uri="{FF2B5EF4-FFF2-40B4-BE49-F238E27FC236}">
                    <a16:creationId xmlns:a16="http://schemas.microsoft.com/office/drawing/2014/main" id="{E1584C0D-D8DC-4354-8E5B-7A4ADCC3AEE1}"/>
                  </a:ext>
                </a:extLst>
              </p14:cNvPr>
              <p14:cNvContentPartPr/>
              <p14:nvPr/>
            </p14:nvContentPartPr>
            <p14:xfrm>
              <a:off x="2133213" y="5056627"/>
              <a:ext cx="73080" cy="107280"/>
            </p14:xfrm>
          </p:contentPart>
        </mc:Choice>
        <mc:Fallback xmlns="">
          <p:pic>
            <p:nvPicPr>
              <p:cNvPr id="479" name="Freihand 478">
                <a:extLst>
                  <a:ext uri="{FF2B5EF4-FFF2-40B4-BE49-F238E27FC236}">
                    <a16:creationId xmlns:a16="http://schemas.microsoft.com/office/drawing/2014/main" id="{E1584C0D-D8DC-4354-8E5B-7A4ADCC3AEE1}"/>
                  </a:ext>
                </a:extLst>
              </p:cNvPr>
              <p:cNvPicPr/>
              <p:nvPr/>
            </p:nvPicPr>
            <p:blipFill>
              <a:blip r:embed="rId765"/>
              <a:stretch>
                <a:fillRect/>
              </a:stretch>
            </p:blipFill>
            <p:spPr>
              <a:xfrm>
                <a:off x="2128893" y="5052307"/>
                <a:ext cx="81720" cy="115920"/>
              </a:xfrm>
              <a:prstGeom prst="rect">
                <a:avLst/>
              </a:prstGeom>
            </p:spPr>
          </p:pic>
        </mc:Fallback>
      </mc:AlternateContent>
      <mc:AlternateContent xmlns:mc="http://schemas.openxmlformats.org/markup-compatibility/2006" xmlns:p14="http://schemas.microsoft.com/office/powerpoint/2010/main">
        <mc:Choice Requires="p14">
          <p:contentPart p14:bwMode="auto" r:id="rId766">
            <p14:nvContentPartPr>
              <p14:cNvPr id="480" name="Freihand 479">
                <a:extLst>
                  <a:ext uri="{FF2B5EF4-FFF2-40B4-BE49-F238E27FC236}">
                    <a16:creationId xmlns:a16="http://schemas.microsoft.com/office/drawing/2014/main" id="{C51F5B73-4D77-4822-A578-0FE23F1C8051}"/>
                  </a:ext>
                </a:extLst>
              </p14:cNvPr>
              <p14:cNvContentPartPr/>
              <p14:nvPr/>
            </p14:nvContentPartPr>
            <p14:xfrm>
              <a:off x="2297013" y="4980307"/>
              <a:ext cx="35640" cy="28080"/>
            </p14:xfrm>
          </p:contentPart>
        </mc:Choice>
        <mc:Fallback xmlns="">
          <p:pic>
            <p:nvPicPr>
              <p:cNvPr id="480" name="Freihand 479">
                <a:extLst>
                  <a:ext uri="{FF2B5EF4-FFF2-40B4-BE49-F238E27FC236}">
                    <a16:creationId xmlns:a16="http://schemas.microsoft.com/office/drawing/2014/main" id="{C51F5B73-4D77-4822-A578-0FE23F1C8051}"/>
                  </a:ext>
                </a:extLst>
              </p:cNvPr>
              <p:cNvPicPr/>
              <p:nvPr/>
            </p:nvPicPr>
            <p:blipFill>
              <a:blip r:embed="rId767"/>
              <a:stretch>
                <a:fillRect/>
              </a:stretch>
            </p:blipFill>
            <p:spPr>
              <a:xfrm>
                <a:off x="2292693" y="4975987"/>
                <a:ext cx="44280" cy="36720"/>
              </a:xfrm>
              <a:prstGeom prst="rect">
                <a:avLst/>
              </a:prstGeom>
            </p:spPr>
          </p:pic>
        </mc:Fallback>
      </mc:AlternateContent>
      <mc:AlternateContent xmlns:mc="http://schemas.openxmlformats.org/markup-compatibility/2006" xmlns:p14="http://schemas.microsoft.com/office/powerpoint/2010/main">
        <mc:Choice Requires="p14">
          <p:contentPart p14:bwMode="auto" r:id="rId768">
            <p14:nvContentPartPr>
              <p14:cNvPr id="481" name="Freihand 480">
                <a:extLst>
                  <a:ext uri="{FF2B5EF4-FFF2-40B4-BE49-F238E27FC236}">
                    <a16:creationId xmlns:a16="http://schemas.microsoft.com/office/drawing/2014/main" id="{04B7A9A9-D99D-421B-9F0F-2184FA81EBA3}"/>
                  </a:ext>
                </a:extLst>
              </p14:cNvPr>
              <p14:cNvContentPartPr/>
              <p14:nvPr/>
            </p14:nvContentPartPr>
            <p14:xfrm>
              <a:off x="2281533" y="4939987"/>
              <a:ext cx="133920" cy="143280"/>
            </p14:xfrm>
          </p:contentPart>
        </mc:Choice>
        <mc:Fallback xmlns="">
          <p:pic>
            <p:nvPicPr>
              <p:cNvPr id="481" name="Freihand 480">
                <a:extLst>
                  <a:ext uri="{FF2B5EF4-FFF2-40B4-BE49-F238E27FC236}">
                    <a16:creationId xmlns:a16="http://schemas.microsoft.com/office/drawing/2014/main" id="{04B7A9A9-D99D-421B-9F0F-2184FA81EBA3}"/>
                  </a:ext>
                </a:extLst>
              </p:cNvPr>
              <p:cNvPicPr/>
              <p:nvPr/>
            </p:nvPicPr>
            <p:blipFill>
              <a:blip r:embed="rId769"/>
              <a:stretch>
                <a:fillRect/>
              </a:stretch>
            </p:blipFill>
            <p:spPr>
              <a:xfrm>
                <a:off x="2277213" y="4935667"/>
                <a:ext cx="142560" cy="151920"/>
              </a:xfrm>
              <a:prstGeom prst="rect">
                <a:avLst/>
              </a:prstGeom>
            </p:spPr>
          </p:pic>
        </mc:Fallback>
      </mc:AlternateContent>
      <mc:AlternateContent xmlns:mc="http://schemas.openxmlformats.org/markup-compatibility/2006" xmlns:p14="http://schemas.microsoft.com/office/powerpoint/2010/main">
        <mc:Choice Requires="p14">
          <p:contentPart p14:bwMode="auto" r:id="rId770">
            <p14:nvContentPartPr>
              <p14:cNvPr id="482" name="Freihand 481">
                <a:extLst>
                  <a:ext uri="{FF2B5EF4-FFF2-40B4-BE49-F238E27FC236}">
                    <a16:creationId xmlns:a16="http://schemas.microsoft.com/office/drawing/2014/main" id="{10D9FEF2-52DB-472A-85FF-9FFD3EA51F88}"/>
                  </a:ext>
                </a:extLst>
              </p14:cNvPr>
              <p14:cNvContentPartPr/>
              <p14:nvPr/>
            </p14:nvContentPartPr>
            <p14:xfrm>
              <a:off x="2402493" y="5035747"/>
              <a:ext cx="139320" cy="98280"/>
            </p14:xfrm>
          </p:contentPart>
        </mc:Choice>
        <mc:Fallback xmlns="">
          <p:pic>
            <p:nvPicPr>
              <p:cNvPr id="482" name="Freihand 481">
                <a:extLst>
                  <a:ext uri="{FF2B5EF4-FFF2-40B4-BE49-F238E27FC236}">
                    <a16:creationId xmlns:a16="http://schemas.microsoft.com/office/drawing/2014/main" id="{10D9FEF2-52DB-472A-85FF-9FFD3EA51F88}"/>
                  </a:ext>
                </a:extLst>
              </p:cNvPr>
              <p:cNvPicPr/>
              <p:nvPr/>
            </p:nvPicPr>
            <p:blipFill>
              <a:blip r:embed="rId771"/>
              <a:stretch>
                <a:fillRect/>
              </a:stretch>
            </p:blipFill>
            <p:spPr>
              <a:xfrm>
                <a:off x="2398173" y="5031427"/>
                <a:ext cx="147960" cy="106920"/>
              </a:xfrm>
              <a:prstGeom prst="rect">
                <a:avLst/>
              </a:prstGeom>
            </p:spPr>
          </p:pic>
        </mc:Fallback>
      </mc:AlternateContent>
      <mc:AlternateContent xmlns:mc="http://schemas.openxmlformats.org/markup-compatibility/2006" xmlns:p14="http://schemas.microsoft.com/office/powerpoint/2010/main">
        <mc:Choice Requires="p14">
          <p:contentPart p14:bwMode="auto" r:id="rId772">
            <p14:nvContentPartPr>
              <p14:cNvPr id="483" name="Freihand 482">
                <a:extLst>
                  <a:ext uri="{FF2B5EF4-FFF2-40B4-BE49-F238E27FC236}">
                    <a16:creationId xmlns:a16="http://schemas.microsoft.com/office/drawing/2014/main" id="{E1F3A5FA-BFE0-48ED-BD8A-3B4C4D11375C}"/>
                  </a:ext>
                </a:extLst>
              </p14:cNvPr>
              <p14:cNvContentPartPr/>
              <p14:nvPr/>
            </p14:nvContentPartPr>
            <p14:xfrm>
              <a:off x="2616693" y="4991107"/>
              <a:ext cx="113040" cy="40680"/>
            </p14:xfrm>
          </p:contentPart>
        </mc:Choice>
        <mc:Fallback xmlns="">
          <p:pic>
            <p:nvPicPr>
              <p:cNvPr id="483" name="Freihand 482">
                <a:extLst>
                  <a:ext uri="{FF2B5EF4-FFF2-40B4-BE49-F238E27FC236}">
                    <a16:creationId xmlns:a16="http://schemas.microsoft.com/office/drawing/2014/main" id="{E1F3A5FA-BFE0-48ED-BD8A-3B4C4D11375C}"/>
                  </a:ext>
                </a:extLst>
              </p:cNvPr>
              <p:cNvPicPr/>
              <p:nvPr/>
            </p:nvPicPr>
            <p:blipFill>
              <a:blip r:embed="rId773"/>
              <a:stretch>
                <a:fillRect/>
              </a:stretch>
            </p:blipFill>
            <p:spPr>
              <a:xfrm>
                <a:off x="2612373" y="4986787"/>
                <a:ext cx="121680" cy="49320"/>
              </a:xfrm>
              <a:prstGeom prst="rect">
                <a:avLst/>
              </a:prstGeom>
            </p:spPr>
          </p:pic>
        </mc:Fallback>
      </mc:AlternateContent>
      <mc:AlternateContent xmlns:mc="http://schemas.openxmlformats.org/markup-compatibility/2006" xmlns:p14="http://schemas.microsoft.com/office/powerpoint/2010/main">
        <mc:Choice Requires="p14">
          <p:contentPart p14:bwMode="auto" r:id="rId774">
            <p14:nvContentPartPr>
              <p14:cNvPr id="521" name="Freihand 520">
                <a:extLst>
                  <a:ext uri="{FF2B5EF4-FFF2-40B4-BE49-F238E27FC236}">
                    <a16:creationId xmlns:a16="http://schemas.microsoft.com/office/drawing/2014/main" id="{6738DDBF-7735-4EFD-A0D0-2A1B86CF188A}"/>
                  </a:ext>
                </a:extLst>
              </p14:cNvPr>
              <p14:cNvContentPartPr/>
              <p14:nvPr/>
            </p14:nvContentPartPr>
            <p14:xfrm>
              <a:off x="1878333" y="4906507"/>
              <a:ext cx="73800" cy="201600"/>
            </p14:xfrm>
          </p:contentPart>
        </mc:Choice>
        <mc:Fallback xmlns="">
          <p:pic>
            <p:nvPicPr>
              <p:cNvPr id="521" name="Freihand 520">
                <a:extLst>
                  <a:ext uri="{FF2B5EF4-FFF2-40B4-BE49-F238E27FC236}">
                    <a16:creationId xmlns:a16="http://schemas.microsoft.com/office/drawing/2014/main" id="{6738DDBF-7735-4EFD-A0D0-2A1B86CF188A}"/>
                  </a:ext>
                </a:extLst>
              </p:cNvPr>
              <p:cNvPicPr/>
              <p:nvPr/>
            </p:nvPicPr>
            <p:blipFill>
              <a:blip r:embed="rId775"/>
              <a:stretch>
                <a:fillRect/>
              </a:stretch>
            </p:blipFill>
            <p:spPr>
              <a:xfrm>
                <a:off x="1874013" y="4902187"/>
                <a:ext cx="82440" cy="210240"/>
              </a:xfrm>
              <a:prstGeom prst="rect">
                <a:avLst/>
              </a:prstGeom>
            </p:spPr>
          </p:pic>
        </mc:Fallback>
      </mc:AlternateContent>
      <mc:AlternateContent xmlns:mc="http://schemas.openxmlformats.org/markup-compatibility/2006" xmlns:p14="http://schemas.microsoft.com/office/powerpoint/2010/main">
        <mc:Choice Requires="p14">
          <p:contentPart p14:bwMode="auto" r:id="rId776">
            <p14:nvContentPartPr>
              <p14:cNvPr id="522" name="Freihand 521">
                <a:extLst>
                  <a:ext uri="{FF2B5EF4-FFF2-40B4-BE49-F238E27FC236}">
                    <a16:creationId xmlns:a16="http://schemas.microsoft.com/office/drawing/2014/main" id="{54E931CA-CCF5-4A2F-A68F-EEB6827930A1}"/>
                  </a:ext>
                </a:extLst>
              </p14:cNvPr>
              <p14:cNvContentPartPr/>
              <p14:nvPr/>
            </p14:nvContentPartPr>
            <p14:xfrm>
              <a:off x="1937013" y="5095867"/>
              <a:ext cx="56160" cy="85680"/>
            </p14:xfrm>
          </p:contentPart>
        </mc:Choice>
        <mc:Fallback xmlns="">
          <p:pic>
            <p:nvPicPr>
              <p:cNvPr id="522" name="Freihand 521">
                <a:extLst>
                  <a:ext uri="{FF2B5EF4-FFF2-40B4-BE49-F238E27FC236}">
                    <a16:creationId xmlns:a16="http://schemas.microsoft.com/office/drawing/2014/main" id="{54E931CA-CCF5-4A2F-A68F-EEB6827930A1}"/>
                  </a:ext>
                </a:extLst>
              </p:cNvPr>
              <p:cNvPicPr/>
              <p:nvPr/>
            </p:nvPicPr>
            <p:blipFill>
              <a:blip r:embed="rId777"/>
              <a:stretch>
                <a:fillRect/>
              </a:stretch>
            </p:blipFill>
            <p:spPr>
              <a:xfrm>
                <a:off x="1932693" y="5091547"/>
                <a:ext cx="64800" cy="94320"/>
              </a:xfrm>
              <a:prstGeom prst="rect">
                <a:avLst/>
              </a:prstGeom>
            </p:spPr>
          </p:pic>
        </mc:Fallback>
      </mc:AlternateContent>
      <mc:AlternateContent xmlns:mc="http://schemas.openxmlformats.org/markup-compatibility/2006" xmlns:p14="http://schemas.microsoft.com/office/powerpoint/2010/main">
        <mc:Choice Requires="p14">
          <p:contentPart p14:bwMode="auto" r:id="rId778">
            <p14:nvContentPartPr>
              <p14:cNvPr id="468" name="Freihand 467">
                <a:extLst>
                  <a:ext uri="{FF2B5EF4-FFF2-40B4-BE49-F238E27FC236}">
                    <a16:creationId xmlns:a16="http://schemas.microsoft.com/office/drawing/2014/main" id="{E6438AA2-8005-4AE0-B25F-CAFF3D3F1FA5}"/>
                  </a:ext>
                </a:extLst>
              </p14:cNvPr>
              <p14:cNvContentPartPr/>
              <p14:nvPr/>
            </p14:nvContentPartPr>
            <p14:xfrm>
              <a:off x="1040973" y="4993987"/>
              <a:ext cx="145440" cy="123120"/>
            </p14:xfrm>
          </p:contentPart>
        </mc:Choice>
        <mc:Fallback xmlns="">
          <p:pic>
            <p:nvPicPr>
              <p:cNvPr id="468" name="Freihand 467">
                <a:extLst>
                  <a:ext uri="{FF2B5EF4-FFF2-40B4-BE49-F238E27FC236}">
                    <a16:creationId xmlns:a16="http://schemas.microsoft.com/office/drawing/2014/main" id="{E6438AA2-8005-4AE0-B25F-CAFF3D3F1FA5}"/>
                  </a:ext>
                </a:extLst>
              </p:cNvPr>
              <p:cNvPicPr/>
              <p:nvPr/>
            </p:nvPicPr>
            <p:blipFill>
              <a:blip r:embed="rId779"/>
              <a:stretch>
                <a:fillRect/>
              </a:stretch>
            </p:blipFill>
            <p:spPr>
              <a:xfrm>
                <a:off x="1036653" y="4989667"/>
                <a:ext cx="154080" cy="131760"/>
              </a:xfrm>
              <a:prstGeom prst="rect">
                <a:avLst/>
              </a:prstGeom>
            </p:spPr>
          </p:pic>
        </mc:Fallback>
      </mc:AlternateContent>
      <mc:AlternateContent xmlns:mc="http://schemas.openxmlformats.org/markup-compatibility/2006" xmlns:p14="http://schemas.microsoft.com/office/powerpoint/2010/main">
        <mc:Choice Requires="p14">
          <p:contentPart p14:bwMode="auto" r:id="rId780">
            <p14:nvContentPartPr>
              <p14:cNvPr id="469" name="Freihand 468">
                <a:extLst>
                  <a:ext uri="{FF2B5EF4-FFF2-40B4-BE49-F238E27FC236}">
                    <a16:creationId xmlns:a16="http://schemas.microsoft.com/office/drawing/2014/main" id="{FECDD36C-94D6-4588-8D4B-8B0EAD52985F}"/>
                  </a:ext>
                </a:extLst>
              </p14:cNvPr>
              <p14:cNvContentPartPr/>
              <p14:nvPr/>
            </p14:nvContentPartPr>
            <p14:xfrm>
              <a:off x="1181373" y="5106307"/>
              <a:ext cx="106920" cy="88560"/>
            </p14:xfrm>
          </p:contentPart>
        </mc:Choice>
        <mc:Fallback xmlns="">
          <p:pic>
            <p:nvPicPr>
              <p:cNvPr id="469" name="Freihand 468">
                <a:extLst>
                  <a:ext uri="{FF2B5EF4-FFF2-40B4-BE49-F238E27FC236}">
                    <a16:creationId xmlns:a16="http://schemas.microsoft.com/office/drawing/2014/main" id="{FECDD36C-94D6-4588-8D4B-8B0EAD52985F}"/>
                  </a:ext>
                </a:extLst>
              </p:cNvPr>
              <p:cNvPicPr/>
              <p:nvPr/>
            </p:nvPicPr>
            <p:blipFill>
              <a:blip r:embed="rId781"/>
              <a:stretch>
                <a:fillRect/>
              </a:stretch>
            </p:blipFill>
            <p:spPr>
              <a:xfrm>
                <a:off x="1177053" y="5101987"/>
                <a:ext cx="115560" cy="97200"/>
              </a:xfrm>
              <a:prstGeom prst="rect">
                <a:avLst/>
              </a:prstGeom>
            </p:spPr>
          </p:pic>
        </mc:Fallback>
      </mc:AlternateContent>
      <mc:AlternateContent xmlns:mc="http://schemas.openxmlformats.org/markup-compatibility/2006" xmlns:p14="http://schemas.microsoft.com/office/powerpoint/2010/main">
        <mc:Choice Requires="p14">
          <p:contentPart p14:bwMode="auto" r:id="rId782">
            <p14:nvContentPartPr>
              <p14:cNvPr id="471" name="Freihand 470">
                <a:extLst>
                  <a:ext uri="{FF2B5EF4-FFF2-40B4-BE49-F238E27FC236}">
                    <a16:creationId xmlns:a16="http://schemas.microsoft.com/office/drawing/2014/main" id="{C98C4562-8814-475B-89BC-84E473474430}"/>
                  </a:ext>
                </a:extLst>
              </p14:cNvPr>
              <p14:cNvContentPartPr/>
              <p14:nvPr/>
            </p14:nvContentPartPr>
            <p14:xfrm>
              <a:off x="1335093" y="4975267"/>
              <a:ext cx="117000" cy="149040"/>
            </p14:xfrm>
          </p:contentPart>
        </mc:Choice>
        <mc:Fallback xmlns="">
          <p:pic>
            <p:nvPicPr>
              <p:cNvPr id="471" name="Freihand 470">
                <a:extLst>
                  <a:ext uri="{FF2B5EF4-FFF2-40B4-BE49-F238E27FC236}">
                    <a16:creationId xmlns:a16="http://schemas.microsoft.com/office/drawing/2014/main" id="{C98C4562-8814-475B-89BC-84E473474430}"/>
                  </a:ext>
                </a:extLst>
              </p:cNvPr>
              <p:cNvPicPr/>
              <p:nvPr/>
            </p:nvPicPr>
            <p:blipFill>
              <a:blip r:embed="rId783"/>
              <a:stretch>
                <a:fillRect/>
              </a:stretch>
            </p:blipFill>
            <p:spPr>
              <a:xfrm>
                <a:off x="1330773" y="4970947"/>
                <a:ext cx="125640" cy="157680"/>
              </a:xfrm>
              <a:prstGeom prst="rect">
                <a:avLst/>
              </a:prstGeom>
            </p:spPr>
          </p:pic>
        </mc:Fallback>
      </mc:AlternateContent>
      <mc:AlternateContent xmlns:mc="http://schemas.openxmlformats.org/markup-compatibility/2006" xmlns:p14="http://schemas.microsoft.com/office/powerpoint/2010/main">
        <mc:Choice Requires="p14">
          <p:contentPart p14:bwMode="auto" r:id="rId784">
            <p14:nvContentPartPr>
              <p14:cNvPr id="472" name="Freihand 471">
                <a:extLst>
                  <a:ext uri="{FF2B5EF4-FFF2-40B4-BE49-F238E27FC236}">
                    <a16:creationId xmlns:a16="http://schemas.microsoft.com/office/drawing/2014/main" id="{881581E4-59B1-421C-8C60-29BF4B858460}"/>
                  </a:ext>
                </a:extLst>
              </p14:cNvPr>
              <p14:cNvContentPartPr/>
              <p14:nvPr/>
            </p14:nvContentPartPr>
            <p14:xfrm>
              <a:off x="1357773" y="5021707"/>
              <a:ext cx="85680" cy="56520"/>
            </p14:xfrm>
          </p:contentPart>
        </mc:Choice>
        <mc:Fallback xmlns="">
          <p:pic>
            <p:nvPicPr>
              <p:cNvPr id="472" name="Freihand 471">
                <a:extLst>
                  <a:ext uri="{FF2B5EF4-FFF2-40B4-BE49-F238E27FC236}">
                    <a16:creationId xmlns:a16="http://schemas.microsoft.com/office/drawing/2014/main" id="{881581E4-59B1-421C-8C60-29BF4B858460}"/>
                  </a:ext>
                </a:extLst>
              </p:cNvPr>
              <p:cNvPicPr/>
              <p:nvPr/>
            </p:nvPicPr>
            <p:blipFill>
              <a:blip r:embed="rId785"/>
              <a:stretch>
                <a:fillRect/>
              </a:stretch>
            </p:blipFill>
            <p:spPr>
              <a:xfrm>
                <a:off x="1353453" y="5017387"/>
                <a:ext cx="94320" cy="65160"/>
              </a:xfrm>
              <a:prstGeom prst="rect">
                <a:avLst/>
              </a:prstGeom>
            </p:spPr>
          </p:pic>
        </mc:Fallback>
      </mc:AlternateContent>
      <mc:AlternateContent xmlns:mc="http://schemas.openxmlformats.org/markup-compatibility/2006" xmlns:p14="http://schemas.microsoft.com/office/powerpoint/2010/main">
        <mc:Choice Requires="p14">
          <p:contentPart p14:bwMode="auto" r:id="rId786">
            <p14:nvContentPartPr>
              <p14:cNvPr id="473" name="Freihand 472">
                <a:extLst>
                  <a:ext uri="{FF2B5EF4-FFF2-40B4-BE49-F238E27FC236}">
                    <a16:creationId xmlns:a16="http://schemas.microsoft.com/office/drawing/2014/main" id="{D90DFC12-9498-44EF-A127-DC8078196036}"/>
                  </a:ext>
                </a:extLst>
              </p14:cNvPr>
              <p14:cNvContentPartPr/>
              <p14:nvPr/>
            </p14:nvContentPartPr>
            <p14:xfrm>
              <a:off x="1473333" y="5076427"/>
              <a:ext cx="67680" cy="90360"/>
            </p14:xfrm>
          </p:contentPart>
        </mc:Choice>
        <mc:Fallback xmlns="">
          <p:pic>
            <p:nvPicPr>
              <p:cNvPr id="473" name="Freihand 472">
                <a:extLst>
                  <a:ext uri="{FF2B5EF4-FFF2-40B4-BE49-F238E27FC236}">
                    <a16:creationId xmlns:a16="http://schemas.microsoft.com/office/drawing/2014/main" id="{D90DFC12-9498-44EF-A127-DC8078196036}"/>
                  </a:ext>
                </a:extLst>
              </p:cNvPr>
              <p:cNvPicPr/>
              <p:nvPr/>
            </p:nvPicPr>
            <p:blipFill>
              <a:blip r:embed="rId787"/>
              <a:stretch>
                <a:fillRect/>
              </a:stretch>
            </p:blipFill>
            <p:spPr>
              <a:xfrm>
                <a:off x="1469013" y="5072107"/>
                <a:ext cx="76320" cy="99000"/>
              </a:xfrm>
              <a:prstGeom prst="rect">
                <a:avLst/>
              </a:prstGeom>
            </p:spPr>
          </p:pic>
        </mc:Fallback>
      </mc:AlternateContent>
      <mc:AlternateContent xmlns:mc="http://schemas.openxmlformats.org/markup-compatibility/2006" xmlns:p14="http://schemas.microsoft.com/office/powerpoint/2010/main">
        <mc:Choice Requires="p14">
          <p:contentPart p14:bwMode="auto" r:id="rId788">
            <p14:nvContentPartPr>
              <p14:cNvPr id="523" name="Freihand 522">
                <a:extLst>
                  <a:ext uri="{FF2B5EF4-FFF2-40B4-BE49-F238E27FC236}">
                    <a16:creationId xmlns:a16="http://schemas.microsoft.com/office/drawing/2014/main" id="{44463739-F852-44BD-97A8-B995DD221548}"/>
                  </a:ext>
                </a:extLst>
              </p14:cNvPr>
              <p14:cNvContentPartPr/>
              <p14:nvPr/>
            </p14:nvContentPartPr>
            <p14:xfrm>
              <a:off x="877173" y="4889227"/>
              <a:ext cx="111600" cy="218880"/>
            </p14:xfrm>
          </p:contentPart>
        </mc:Choice>
        <mc:Fallback xmlns="">
          <p:pic>
            <p:nvPicPr>
              <p:cNvPr id="523" name="Freihand 522">
                <a:extLst>
                  <a:ext uri="{FF2B5EF4-FFF2-40B4-BE49-F238E27FC236}">
                    <a16:creationId xmlns:a16="http://schemas.microsoft.com/office/drawing/2014/main" id="{44463739-F852-44BD-97A8-B995DD221548}"/>
                  </a:ext>
                </a:extLst>
              </p:cNvPr>
              <p:cNvPicPr/>
              <p:nvPr/>
            </p:nvPicPr>
            <p:blipFill>
              <a:blip r:embed="rId789"/>
              <a:stretch>
                <a:fillRect/>
              </a:stretch>
            </p:blipFill>
            <p:spPr>
              <a:xfrm>
                <a:off x="872853" y="4884907"/>
                <a:ext cx="120240" cy="227520"/>
              </a:xfrm>
              <a:prstGeom prst="rect">
                <a:avLst/>
              </a:prstGeom>
            </p:spPr>
          </p:pic>
        </mc:Fallback>
      </mc:AlternateContent>
      <mc:AlternateContent xmlns:mc="http://schemas.openxmlformats.org/markup-compatibility/2006" xmlns:p14="http://schemas.microsoft.com/office/powerpoint/2010/main">
        <mc:Choice Requires="p14">
          <p:contentPart p14:bwMode="auto" r:id="rId790">
            <p14:nvContentPartPr>
              <p14:cNvPr id="524" name="Freihand 523">
                <a:extLst>
                  <a:ext uri="{FF2B5EF4-FFF2-40B4-BE49-F238E27FC236}">
                    <a16:creationId xmlns:a16="http://schemas.microsoft.com/office/drawing/2014/main" id="{AA55EA39-A1C2-4BB6-8BAF-82999B02715A}"/>
                  </a:ext>
                </a:extLst>
              </p14:cNvPr>
              <p14:cNvContentPartPr/>
              <p14:nvPr/>
            </p14:nvContentPartPr>
            <p14:xfrm>
              <a:off x="958173" y="5077867"/>
              <a:ext cx="60480" cy="83160"/>
            </p14:xfrm>
          </p:contentPart>
        </mc:Choice>
        <mc:Fallback xmlns="">
          <p:pic>
            <p:nvPicPr>
              <p:cNvPr id="524" name="Freihand 523">
                <a:extLst>
                  <a:ext uri="{FF2B5EF4-FFF2-40B4-BE49-F238E27FC236}">
                    <a16:creationId xmlns:a16="http://schemas.microsoft.com/office/drawing/2014/main" id="{AA55EA39-A1C2-4BB6-8BAF-82999B02715A}"/>
                  </a:ext>
                </a:extLst>
              </p:cNvPr>
              <p:cNvPicPr/>
              <p:nvPr/>
            </p:nvPicPr>
            <p:blipFill>
              <a:blip r:embed="rId791"/>
              <a:stretch>
                <a:fillRect/>
              </a:stretch>
            </p:blipFill>
            <p:spPr>
              <a:xfrm>
                <a:off x="953853" y="5073547"/>
                <a:ext cx="69120" cy="91800"/>
              </a:xfrm>
              <a:prstGeom prst="rect">
                <a:avLst/>
              </a:prstGeom>
            </p:spPr>
          </p:pic>
        </mc:Fallback>
      </mc:AlternateContent>
      <mc:AlternateContent xmlns:mc="http://schemas.openxmlformats.org/markup-compatibility/2006" xmlns:p14="http://schemas.microsoft.com/office/powerpoint/2010/main">
        <mc:Choice Requires="p14">
          <p:contentPart p14:bwMode="auto" r:id="rId792">
            <p14:nvContentPartPr>
              <p14:cNvPr id="491" name="Freihand 490">
                <a:extLst>
                  <a:ext uri="{FF2B5EF4-FFF2-40B4-BE49-F238E27FC236}">
                    <a16:creationId xmlns:a16="http://schemas.microsoft.com/office/drawing/2014/main" id="{D1C4D0BE-BF49-4CE2-87B0-AAEDFF33FA9C}"/>
                  </a:ext>
                </a:extLst>
              </p14:cNvPr>
              <p14:cNvContentPartPr/>
              <p14:nvPr/>
            </p14:nvContentPartPr>
            <p14:xfrm>
              <a:off x="1019373" y="5408347"/>
              <a:ext cx="143280" cy="123120"/>
            </p14:xfrm>
          </p:contentPart>
        </mc:Choice>
        <mc:Fallback xmlns="">
          <p:pic>
            <p:nvPicPr>
              <p:cNvPr id="491" name="Freihand 490">
                <a:extLst>
                  <a:ext uri="{FF2B5EF4-FFF2-40B4-BE49-F238E27FC236}">
                    <a16:creationId xmlns:a16="http://schemas.microsoft.com/office/drawing/2014/main" id="{D1C4D0BE-BF49-4CE2-87B0-AAEDFF33FA9C}"/>
                  </a:ext>
                </a:extLst>
              </p:cNvPr>
              <p:cNvPicPr/>
              <p:nvPr/>
            </p:nvPicPr>
            <p:blipFill>
              <a:blip r:embed="rId793"/>
              <a:stretch>
                <a:fillRect/>
              </a:stretch>
            </p:blipFill>
            <p:spPr>
              <a:xfrm>
                <a:off x="1015053" y="5404027"/>
                <a:ext cx="151920" cy="131760"/>
              </a:xfrm>
              <a:prstGeom prst="rect">
                <a:avLst/>
              </a:prstGeom>
            </p:spPr>
          </p:pic>
        </mc:Fallback>
      </mc:AlternateContent>
      <mc:AlternateContent xmlns:mc="http://schemas.openxmlformats.org/markup-compatibility/2006" xmlns:p14="http://schemas.microsoft.com/office/powerpoint/2010/main">
        <mc:Choice Requires="p14">
          <p:contentPart p14:bwMode="auto" r:id="rId794">
            <p14:nvContentPartPr>
              <p14:cNvPr id="493" name="Freihand 492">
                <a:extLst>
                  <a:ext uri="{FF2B5EF4-FFF2-40B4-BE49-F238E27FC236}">
                    <a16:creationId xmlns:a16="http://schemas.microsoft.com/office/drawing/2014/main" id="{18ECF5ED-266B-4AF5-90FC-4A60DF4803C6}"/>
                  </a:ext>
                </a:extLst>
              </p14:cNvPr>
              <p14:cNvContentPartPr/>
              <p14:nvPr/>
            </p14:nvContentPartPr>
            <p14:xfrm>
              <a:off x="998493" y="5317987"/>
              <a:ext cx="148320" cy="236520"/>
            </p14:xfrm>
          </p:contentPart>
        </mc:Choice>
        <mc:Fallback xmlns="">
          <p:pic>
            <p:nvPicPr>
              <p:cNvPr id="493" name="Freihand 492">
                <a:extLst>
                  <a:ext uri="{FF2B5EF4-FFF2-40B4-BE49-F238E27FC236}">
                    <a16:creationId xmlns:a16="http://schemas.microsoft.com/office/drawing/2014/main" id="{18ECF5ED-266B-4AF5-90FC-4A60DF4803C6}"/>
                  </a:ext>
                </a:extLst>
              </p:cNvPr>
              <p:cNvPicPr/>
              <p:nvPr/>
            </p:nvPicPr>
            <p:blipFill>
              <a:blip r:embed="rId795"/>
              <a:stretch>
                <a:fillRect/>
              </a:stretch>
            </p:blipFill>
            <p:spPr>
              <a:xfrm>
                <a:off x="994173" y="5313667"/>
                <a:ext cx="156960" cy="245160"/>
              </a:xfrm>
              <a:prstGeom prst="rect">
                <a:avLst/>
              </a:prstGeom>
            </p:spPr>
          </p:pic>
        </mc:Fallback>
      </mc:AlternateContent>
      <mc:AlternateContent xmlns:mc="http://schemas.openxmlformats.org/markup-compatibility/2006" xmlns:p14="http://schemas.microsoft.com/office/powerpoint/2010/main">
        <mc:Choice Requires="p14">
          <p:contentPart p14:bwMode="auto" r:id="rId796">
            <p14:nvContentPartPr>
              <p14:cNvPr id="494" name="Freihand 493">
                <a:extLst>
                  <a:ext uri="{FF2B5EF4-FFF2-40B4-BE49-F238E27FC236}">
                    <a16:creationId xmlns:a16="http://schemas.microsoft.com/office/drawing/2014/main" id="{17648AD2-1BCA-4013-A180-4484770B135B}"/>
                  </a:ext>
                </a:extLst>
              </p14:cNvPr>
              <p14:cNvContentPartPr/>
              <p14:nvPr/>
            </p14:nvContentPartPr>
            <p14:xfrm>
              <a:off x="1148613" y="5506627"/>
              <a:ext cx="72000" cy="99720"/>
            </p14:xfrm>
          </p:contentPart>
        </mc:Choice>
        <mc:Fallback xmlns="">
          <p:pic>
            <p:nvPicPr>
              <p:cNvPr id="494" name="Freihand 493">
                <a:extLst>
                  <a:ext uri="{FF2B5EF4-FFF2-40B4-BE49-F238E27FC236}">
                    <a16:creationId xmlns:a16="http://schemas.microsoft.com/office/drawing/2014/main" id="{17648AD2-1BCA-4013-A180-4484770B135B}"/>
                  </a:ext>
                </a:extLst>
              </p:cNvPr>
              <p:cNvPicPr/>
              <p:nvPr/>
            </p:nvPicPr>
            <p:blipFill>
              <a:blip r:embed="rId797"/>
              <a:stretch>
                <a:fillRect/>
              </a:stretch>
            </p:blipFill>
            <p:spPr>
              <a:xfrm>
                <a:off x="1144293" y="5502307"/>
                <a:ext cx="80640" cy="108360"/>
              </a:xfrm>
              <a:prstGeom prst="rect">
                <a:avLst/>
              </a:prstGeom>
            </p:spPr>
          </p:pic>
        </mc:Fallback>
      </mc:AlternateContent>
      <mc:AlternateContent xmlns:mc="http://schemas.openxmlformats.org/markup-compatibility/2006" xmlns:p14="http://schemas.microsoft.com/office/powerpoint/2010/main">
        <mc:Choice Requires="p14">
          <p:contentPart p14:bwMode="auto" r:id="rId798">
            <p14:nvContentPartPr>
              <p14:cNvPr id="495" name="Freihand 494">
                <a:extLst>
                  <a:ext uri="{FF2B5EF4-FFF2-40B4-BE49-F238E27FC236}">
                    <a16:creationId xmlns:a16="http://schemas.microsoft.com/office/drawing/2014/main" id="{349651E2-C546-4B10-9280-20AB728C4520}"/>
                  </a:ext>
                </a:extLst>
              </p14:cNvPr>
              <p14:cNvContentPartPr/>
              <p14:nvPr/>
            </p14:nvContentPartPr>
            <p14:xfrm>
              <a:off x="1332573" y="5408707"/>
              <a:ext cx="53280" cy="132480"/>
            </p14:xfrm>
          </p:contentPart>
        </mc:Choice>
        <mc:Fallback xmlns="">
          <p:pic>
            <p:nvPicPr>
              <p:cNvPr id="495" name="Freihand 494">
                <a:extLst>
                  <a:ext uri="{FF2B5EF4-FFF2-40B4-BE49-F238E27FC236}">
                    <a16:creationId xmlns:a16="http://schemas.microsoft.com/office/drawing/2014/main" id="{349651E2-C546-4B10-9280-20AB728C4520}"/>
                  </a:ext>
                </a:extLst>
              </p:cNvPr>
              <p:cNvPicPr/>
              <p:nvPr/>
            </p:nvPicPr>
            <p:blipFill>
              <a:blip r:embed="rId799"/>
              <a:stretch>
                <a:fillRect/>
              </a:stretch>
            </p:blipFill>
            <p:spPr>
              <a:xfrm>
                <a:off x="1328253" y="5404387"/>
                <a:ext cx="61920" cy="141120"/>
              </a:xfrm>
              <a:prstGeom prst="rect">
                <a:avLst/>
              </a:prstGeom>
            </p:spPr>
          </p:pic>
        </mc:Fallback>
      </mc:AlternateContent>
      <mc:AlternateContent xmlns:mc="http://schemas.openxmlformats.org/markup-compatibility/2006" xmlns:p14="http://schemas.microsoft.com/office/powerpoint/2010/main">
        <mc:Choice Requires="p14">
          <p:contentPart p14:bwMode="auto" r:id="rId800">
            <p14:nvContentPartPr>
              <p14:cNvPr id="496" name="Freihand 495">
                <a:extLst>
                  <a:ext uri="{FF2B5EF4-FFF2-40B4-BE49-F238E27FC236}">
                    <a16:creationId xmlns:a16="http://schemas.microsoft.com/office/drawing/2014/main" id="{B94FB644-38F1-4E76-B4BC-C59360597B49}"/>
                  </a:ext>
                </a:extLst>
              </p14:cNvPr>
              <p14:cNvContentPartPr/>
              <p14:nvPr/>
            </p14:nvContentPartPr>
            <p14:xfrm>
              <a:off x="1327173" y="5438947"/>
              <a:ext cx="82800" cy="69120"/>
            </p14:xfrm>
          </p:contentPart>
        </mc:Choice>
        <mc:Fallback xmlns="">
          <p:pic>
            <p:nvPicPr>
              <p:cNvPr id="496" name="Freihand 495">
                <a:extLst>
                  <a:ext uri="{FF2B5EF4-FFF2-40B4-BE49-F238E27FC236}">
                    <a16:creationId xmlns:a16="http://schemas.microsoft.com/office/drawing/2014/main" id="{B94FB644-38F1-4E76-B4BC-C59360597B49}"/>
                  </a:ext>
                </a:extLst>
              </p:cNvPr>
              <p:cNvPicPr/>
              <p:nvPr/>
            </p:nvPicPr>
            <p:blipFill>
              <a:blip r:embed="rId801"/>
              <a:stretch>
                <a:fillRect/>
              </a:stretch>
            </p:blipFill>
            <p:spPr>
              <a:xfrm>
                <a:off x="1322853" y="5434627"/>
                <a:ext cx="91440" cy="77760"/>
              </a:xfrm>
              <a:prstGeom prst="rect">
                <a:avLst/>
              </a:prstGeom>
            </p:spPr>
          </p:pic>
        </mc:Fallback>
      </mc:AlternateContent>
      <mc:AlternateContent xmlns:mc="http://schemas.openxmlformats.org/markup-compatibility/2006" xmlns:p14="http://schemas.microsoft.com/office/powerpoint/2010/main">
        <mc:Choice Requires="p14">
          <p:contentPart p14:bwMode="auto" r:id="rId802">
            <p14:nvContentPartPr>
              <p14:cNvPr id="497" name="Freihand 496">
                <a:extLst>
                  <a:ext uri="{FF2B5EF4-FFF2-40B4-BE49-F238E27FC236}">
                    <a16:creationId xmlns:a16="http://schemas.microsoft.com/office/drawing/2014/main" id="{E9B175AD-74C7-4153-9A4C-82A7830F26E0}"/>
                  </a:ext>
                </a:extLst>
              </p14:cNvPr>
              <p14:cNvContentPartPr/>
              <p14:nvPr/>
            </p14:nvContentPartPr>
            <p14:xfrm>
              <a:off x="1463973" y="5478187"/>
              <a:ext cx="84600" cy="102240"/>
            </p14:xfrm>
          </p:contentPart>
        </mc:Choice>
        <mc:Fallback xmlns="">
          <p:pic>
            <p:nvPicPr>
              <p:cNvPr id="497" name="Freihand 496">
                <a:extLst>
                  <a:ext uri="{FF2B5EF4-FFF2-40B4-BE49-F238E27FC236}">
                    <a16:creationId xmlns:a16="http://schemas.microsoft.com/office/drawing/2014/main" id="{E9B175AD-74C7-4153-9A4C-82A7830F26E0}"/>
                  </a:ext>
                </a:extLst>
              </p:cNvPr>
              <p:cNvPicPr/>
              <p:nvPr/>
            </p:nvPicPr>
            <p:blipFill>
              <a:blip r:embed="rId803"/>
              <a:stretch>
                <a:fillRect/>
              </a:stretch>
            </p:blipFill>
            <p:spPr>
              <a:xfrm>
                <a:off x="1459653" y="5473867"/>
                <a:ext cx="93240" cy="110880"/>
              </a:xfrm>
              <a:prstGeom prst="rect">
                <a:avLst/>
              </a:prstGeom>
            </p:spPr>
          </p:pic>
        </mc:Fallback>
      </mc:AlternateContent>
      <mc:AlternateContent xmlns:mc="http://schemas.openxmlformats.org/markup-compatibility/2006" xmlns:p14="http://schemas.microsoft.com/office/powerpoint/2010/main">
        <mc:Choice Requires="p14">
          <p:contentPart p14:bwMode="auto" r:id="rId804">
            <p14:nvContentPartPr>
              <p14:cNvPr id="498" name="Freihand 497">
                <a:extLst>
                  <a:ext uri="{FF2B5EF4-FFF2-40B4-BE49-F238E27FC236}">
                    <a16:creationId xmlns:a16="http://schemas.microsoft.com/office/drawing/2014/main" id="{7CE83A7D-47D8-4EAF-9BF5-EFC8FC998093}"/>
                  </a:ext>
                </a:extLst>
              </p14:cNvPr>
              <p14:cNvContentPartPr/>
              <p14:nvPr/>
            </p14:nvContentPartPr>
            <p14:xfrm>
              <a:off x="1731453" y="5433187"/>
              <a:ext cx="15480" cy="120960"/>
            </p14:xfrm>
          </p:contentPart>
        </mc:Choice>
        <mc:Fallback xmlns="">
          <p:pic>
            <p:nvPicPr>
              <p:cNvPr id="498" name="Freihand 497">
                <a:extLst>
                  <a:ext uri="{FF2B5EF4-FFF2-40B4-BE49-F238E27FC236}">
                    <a16:creationId xmlns:a16="http://schemas.microsoft.com/office/drawing/2014/main" id="{7CE83A7D-47D8-4EAF-9BF5-EFC8FC998093}"/>
                  </a:ext>
                </a:extLst>
              </p:cNvPr>
              <p:cNvPicPr/>
              <p:nvPr/>
            </p:nvPicPr>
            <p:blipFill>
              <a:blip r:embed="rId805"/>
              <a:stretch>
                <a:fillRect/>
              </a:stretch>
            </p:blipFill>
            <p:spPr>
              <a:xfrm>
                <a:off x="1727133" y="5428867"/>
                <a:ext cx="24120" cy="129600"/>
              </a:xfrm>
              <a:prstGeom prst="rect">
                <a:avLst/>
              </a:prstGeom>
            </p:spPr>
          </p:pic>
        </mc:Fallback>
      </mc:AlternateContent>
      <mc:AlternateContent xmlns:mc="http://schemas.openxmlformats.org/markup-compatibility/2006" xmlns:p14="http://schemas.microsoft.com/office/powerpoint/2010/main">
        <mc:Choice Requires="p14">
          <p:contentPart p14:bwMode="auto" r:id="rId806">
            <p14:nvContentPartPr>
              <p14:cNvPr id="499" name="Freihand 498">
                <a:extLst>
                  <a:ext uri="{FF2B5EF4-FFF2-40B4-BE49-F238E27FC236}">
                    <a16:creationId xmlns:a16="http://schemas.microsoft.com/office/drawing/2014/main" id="{9E7E74D0-2092-4E84-9F8B-F08C9ADD4A05}"/>
                  </a:ext>
                </a:extLst>
              </p14:cNvPr>
              <p14:cNvContentPartPr/>
              <p14:nvPr/>
            </p14:nvContentPartPr>
            <p14:xfrm>
              <a:off x="1701213" y="5480707"/>
              <a:ext cx="128520" cy="13680"/>
            </p14:xfrm>
          </p:contentPart>
        </mc:Choice>
        <mc:Fallback xmlns="">
          <p:pic>
            <p:nvPicPr>
              <p:cNvPr id="499" name="Freihand 498">
                <a:extLst>
                  <a:ext uri="{FF2B5EF4-FFF2-40B4-BE49-F238E27FC236}">
                    <a16:creationId xmlns:a16="http://schemas.microsoft.com/office/drawing/2014/main" id="{9E7E74D0-2092-4E84-9F8B-F08C9ADD4A05}"/>
                  </a:ext>
                </a:extLst>
              </p:cNvPr>
              <p:cNvPicPr/>
              <p:nvPr/>
            </p:nvPicPr>
            <p:blipFill>
              <a:blip r:embed="rId807"/>
              <a:stretch>
                <a:fillRect/>
              </a:stretch>
            </p:blipFill>
            <p:spPr>
              <a:xfrm>
                <a:off x="1696893" y="5476387"/>
                <a:ext cx="137160" cy="22320"/>
              </a:xfrm>
              <a:prstGeom prst="rect">
                <a:avLst/>
              </a:prstGeom>
            </p:spPr>
          </p:pic>
        </mc:Fallback>
      </mc:AlternateContent>
      <mc:AlternateContent xmlns:mc="http://schemas.openxmlformats.org/markup-compatibility/2006" xmlns:p14="http://schemas.microsoft.com/office/powerpoint/2010/main">
        <mc:Choice Requires="p14">
          <p:contentPart p14:bwMode="auto" r:id="rId808">
            <p14:nvContentPartPr>
              <p14:cNvPr id="500" name="Freihand 499">
                <a:extLst>
                  <a:ext uri="{FF2B5EF4-FFF2-40B4-BE49-F238E27FC236}">
                    <a16:creationId xmlns:a16="http://schemas.microsoft.com/office/drawing/2014/main" id="{C1BF52E2-5A3B-4B1B-BC9C-5D9727759808}"/>
                  </a:ext>
                </a:extLst>
              </p14:cNvPr>
              <p14:cNvContentPartPr/>
              <p14:nvPr/>
            </p14:nvContentPartPr>
            <p14:xfrm>
              <a:off x="1947093" y="5361187"/>
              <a:ext cx="108000" cy="146520"/>
            </p14:xfrm>
          </p:contentPart>
        </mc:Choice>
        <mc:Fallback xmlns="">
          <p:pic>
            <p:nvPicPr>
              <p:cNvPr id="500" name="Freihand 499">
                <a:extLst>
                  <a:ext uri="{FF2B5EF4-FFF2-40B4-BE49-F238E27FC236}">
                    <a16:creationId xmlns:a16="http://schemas.microsoft.com/office/drawing/2014/main" id="{C1BF52E2-5A3B-4B1B-BC9C-5D9727759808}"/>
                  </a:ext>
                </a:extLst>
              </p:cNvPr>
              <p:cNvPicPr/>
              <p:nvPr/>
            </p:nvPicPr>
            <p:blipFill>
              <a:blip r:embed="rId809"/>
              <a:stretch>
                <a:fillRect/>
              </a:stretch>
            </p:blipFill>
            <p:spPr>
              <a:xfrm>
                <a:off x="1942773" y="5356867"/>
                <a:ext cx="116640" cy="155160"/>
              </a:xfrm>
              <a:prstGeom prst="rect">
                <a:avLst/>
              </a:prstGeom>
            </p:spPr>
          </p:pic>
        </mc:Fallback>
      </mc:AlternateContent>
      <mc:AlternateContent xmlns:mc="http://schemas.openxmlformats.org/markup-compatibility/2006" xmlns:p14="http://schemas.microsoft.com/office/powerpoint/2010/main">
        <mc:Choice Requires="p14">
          <p:contentPart p14:bwMode="auto" r:id="rId810">
            <p14:nvContentPartPr>
              <p14:cNvPr id="501" name="Freihand 500">
                <a:extLst>
                  <a:ext uri="{FF2B5EF4-FFF2-40B4-BE49-F238E27FC236}">
                    <a16:creationId xmlns:a16="http://schemas.microsoft.com/office/drawing/2014/main" id="{C5247DC7-7D4D-42CE-B805-5C009C78C910}"/>
                  </a:ext>
                </a:extLst>
              </p14:cNvPr>
              <p14:cNvContentPartPr/>
              <p14:nvPr/>
            </p14:nvContentPartPr>
            <p14:xfrm>
              <a:off x="2106573" y="5451907"/>
              <a:ext cx="74880" cy="113040"/>
            </p14:xfrm>
          </p:contentPart>
        </mc:Choice>
        <mc:Fallback xmlns="">
          <p:pic>
            <p:nvPicPr>
              <p:cNvPr id="501" name="Freihand 500">
                <a:extLst>
                  <a:ext uri="{FF2B5EF4-FFF2-40B4-BE49-F238E27FC236}">
                    <a16:creationId xmlns:a16="http://schemas.microsoft.com/office/drawing/2014/main" id="{C5247DC7-7D4D-42CE-B805-5C009C78C910}"/>
                  </a:ext>
                </a:extLst>
              </p:cNvPr>
              <p:cNvPicPr/>
              <p:nvPr/>
            </p:nvPicPr>
            <p:blipFill>
              <a:blip r:embed="rId811"/>
              <a:stretch>
                <a:fillRect/>
              </a:stretch>
            </p:blipFill>
            <p:spPr>
              <a:xfrm>
                <a:off x="2102253" y="5447587"/>
                <a:ext cx="83520" cy="121680"/>
              </a:xfrm>
              <a:prstGeom prst="rect">
                <a:avLst/>
              </a:prstGeom>
            </p:spPr>
          </p:pic>
        </mc:Fallback>
      </mc:AlternateContent>
      <mc:AlternateContent xmlns:mc="http://schemas.openxmlformats.org/markup-compatibility/2006" xmlns:p14="http://schemas.microsoft.com/office/powerpoint/2010/main">
        <mc:Choice Requires="p14">
          <p:contentPart p14:bwMode="auto" r:id="rId812">
            <p14:nvContentPartPr>
              <p14:cNvPr id="502" name="Freihand 501">
                <a:extLst>
                  <a:ext uri="{FF2B5EF4-FFF2-40B4-BE49-F238E27FC236}">
                    <a16:creationId xmlns:a16="http://schemas.microsoft.com/office/drawing/2014/main" id="{BF032D10-078F-421F-807E-00C2D84B5EDB}"/>
                  </a:ext>
                </a:extLst>
              </p14:cNvPr>
              <p14:cNvContentPartPr/>
              <p14:nvPr/>
            </p14:nvContentPartPr>
            <p14:xfrm>
              <a:off x="2266413" y="5411947"/>
              <a:ext cx="110520" cy="143640"/>
            </p14:xfrm>
          </p:contentPart>
        </mc:Choice>
        <mc:Fallback xmlns="">
          <p:pic>
            <p:nvPicPr>
              <p:cNvPr id="502" name="Freihand 501">
                <a:extLst>
                  <a:ext uri="{FF2B5EF4-FFF2-40B4-BE49-F238E27FC236}">
                    <a16:creationId xmlns:a16="http://schemas.microsoft.com/office/drawing/2014/main" id="{BF032D10-078F-421F-807E-00C2D84B5EDB}"/>
                  </a:ext>
                </a:extLst>
              </p:cNvPr>
              <p:cNvPicPr/>
              <p:nvPr/>
            </p:nvPicPr>
            <p:blipFill>
              <a:blip r:embed="rId813"/>
              <a:stretch>
                <a:fillRect/>
              </a:stretch>
            </p:blipFill>
            <p:spPr>
              <a:xfrm>
                <a:off x="2262093" y="5407627"/>
                <a:ext cx="119160" cy="152280"/>
              </a:xfrm>
              <a:prstGeom prst="rect">
                <a:avLst/>
              </a:prstGeom>
            </p:spPr>
          </p:pic>
        </mc:Fallback>
      </mc:AlternateContent>
      <mc:AlternateContent xmlns:mc="http://schemas.openxmlformats.org/markup-compatibility/2006" xmlns:p14="http://schemas.microsoft.com/office/powerpoint/2010/main">
        <mc:Choice Requires="p14">
          <p:contentPart p14:bwMode="auto" r:id="rId814">
            <p14:nvContentPartPr>
              <p14:cNvPr id="503" name="Freihand 502">
                <a:extLst>
                  <a:ext uri="{FF2B5EF4-FFF2-40B4-BE49-F238E27FC236}">
                    <a16:creationId xmlns:a16="http://schemas.microsoft.com/office/drawing/2014/main" id="{156B53BA-EB54-43AF-B747-A91F3B304043}"/>
                  </a:ext>
                </a:extLst>
              </p14:cNvPr>
              <p14:cNvContentPartPr/>
              <p14:nvPr/>
            </p14:nvContentPartPr>
            <p14:xfrm>
              <a:off x="2397093" y="5493307"/>
              <a:ext cx="94320" cy="112680"/>
            </p14:xfrm>
          </p:contentPart>
        </mc:Choice>
        <mc:Fallback xmlns="">
          <p:pic>
            <p:nvPicPr>
              <p:cNvPr id="503" name="Freihand 502">
                <a:extLst>
                  <a:ext uri="{FF2B5EF4-FFF2-40B4-BE49-F238E27FC236}">
                    <a16:creationId xmlns:a16="http://schemas.microsoft.com/office/drawing/2014/main" id="{156B53BA-EB54-43AF-B747-A91F3B304043}"/>
                  </a:ext>
                </a:extLst>
              </p:cNvPr>
              <p:cNvPicPr/>
              <p:nvPr/>
            </p:nvPicPr>
            <p:blipFill>
              <a:blip r:embed="rId815"/>
              <a:stretch>
                <a:fillRect/>
              </a:stretch>
            </p:blipFill>
            <p:spPr>
              <a:xfrm>
                <a:off x="2392773" y="5488987"/>
                <a:ext cx="102960" cy="121320"/>
              </a:xfrm>
              <a:prstGeom prst="rect">
                <a:avLst/>
              </a:prstGeom>
            </p:spPr>
          </p:pic>
        </mc:Fallback>
      </mc:AlternateContent>
      <mc:AlternateContent xmlns:mc="http://schemas.openxmlformats.org/markup-compatibility/2006" xmlns:p14="http://schemas.microsoft.com/office/powerpoint/2010/main">
        <mc:Choice Requires="p14">
          <p:contentPart p14:bwMode="auto" r:id="rId816">
            <p14:nvContentPartPr>
              <p14:cNvPr id="504" name="Freihand 503">
                <a:extLst>
                  <a:ext uri="{FF2B5EF4-FFF2-40B4-BE49-F238E27FC236}">
                    <a16:creationId xmlns:a16="http://schemas.microsoft.com/office/drawing/2014/main" id="{1CF0D712-D27C-40BD-ABC6-9007EFD7750F}"/>
                  </a:ext>
                </a:extLst>
              </p14:cNvPr>
              <p14:cNvContentPartPr/>
              <p14:nvPr/>
            </p14:nvContentPartPr>
            <p14:xfrm>
              <a:off x="2594733" y="5446147"/>
              <a:ext cx="155880" cy="6480"/>
            </p14:xfrm>
          </p:contentPart>
        </mc:Choice>
        <mc:Fallback xmlns="">
          <p:pic>
            <p:nvPicPr>
              <p:cNvPr id="504" name="Freihand 503">
                <a:extLst>
                  <a:ext uri="{FF2B5EF4-FFF2-40B4-BE49-F238E27FC236}">
                    <a16:creationId xmlns:a16="http://schemas.microsoft.com/office/drawing/2014/main" id="{1CF0D712-D27C-40BD-ABC6-9007EFD7750F}"/>
                  </a:ext>
                </a:extLst>
              </p:cNvPr>
              <p:cNvPicPr/>
              <p:nvPr/>
            </p:nvPicPr>
            <p:blipFill>
              <a:blip r:embed="rId817"/>
              <a:stretch>
                <a:fillRect/>
              </a:stretch>
            </p:blipFill>
            <p:spPr>
              <a:xfrm>
                <a:off x="2590413" y="5441827"/>
                <a:ext cx="164520" cy="15120"/>
              </a:xfrm>
              <a:prstGeom prst="rect">
                <a:avLst/>
              </a:prstGeom>
            </p:spPr>
          </p:pic>
        </mc:Fallback>
      </mc:AlternateContent>
      <mc:AlternateContent xmlns:mc="http://schemas.openxmlformats.org/markup-compatibility/2006" xmlns:p14="http://schemas.microsoft.com/office/powerpoint/2010/main">
        <mc:Choice Requires="p14">
          <p:contentPart p14:bwMode="auto" r:id="rId818">
            <p14:nvContentPartPr>
              <p14:cNvPr id="505" name="Freihand 504">
                <a:extLst>
                  <a:ext uri="{FF2B5EF4-FFF2-40B4-BE49-F238E27FC236}">
                    <a16:creationId xmlns:a16="http://schemas.microsoft.com/office/drawing/2014/main" id="{4C9751A1-CEEE-4BC9-A7ED-4AD9F0CA6F90}"/>
                  </a:ext>
                </a:extLst>
              </p14:cNvPr>
              <p14:cNvContentPartPr/>
              <p14:nvPr/>
            </p14:nvContentPartPr>
            <p14:xfrm>
              <a:off x="2630013" y="5479627"/>
              <a:ext cx="126000" cy="11880"/>
            </p14:xfrm>
          </p:contentPart>
        </mc:Choice>
        <mc:Fallback xmlns="">
          <p:pic>
            <p:nvPicPr>
              <p:cNvPr id="505" name="Freihand 504">
                <a:extLst>
                  <a:ext uri="{FF2B5EF4-FFF2-40B4-BE49-F238E27FC236}">
                    <a16:creationId xmlns:a16="http://schemas.microsoft.com/office/drawing/2014/main" id="{4C9751A1-CEEE-4BC9-A7ED-4AD9F0CA6F90}"/>
                  </a:ext>
                </a:extLst>
              </p:cNvPr>
              <p:cNvPicPr/>
              <p:nvPr/>
            </p:nvPicPr>
            <p:blipFill>
              <a:blip r:embed="rId819"/>
              <a:stretch>
                <a:fillRect/>
              </a:stretch>
            </p:blipFill>
            <p:spPr>
              <a:xfrm>
                <a:off x="2625693" y="5475307"/>
                <a:ext cx="134640" cy="20520"/>
              </a:xfrm>
              <a:prstGeom prst="rect">
                <a:avLst/>
              </a:prstGeom>
            </p:spPr>
          </p:pic>
        </mc:Fallback>
      </mc:AlternateContent>
      <mc:AlternateContent xmlns:mc="http://schemas.openxmlformats.org/markup-compatibility/2006" xmlns:p14="http://schemas.microsoft.com/office/powerpoint/2010/main">
        <mc:Choice Requires="p14">
          <p:contentPart p14:bwMode="auto" r:id="rId820">
            <p14:nvContentPartPr>
              <p14:cNvPr id="506" name="Freihand 505">
                <a:extLst>
                  <a:ext uri="{FF2B5EF4-FFF2-40B4-BE49-F238E27FC236}">
                    <a16:creationId xmlns:a16="http://schemas.microsoft.com/office/drawing/2014/main" id="{F209F08F-6C25-4503-8B59-A47148371691}"/>
                  </a:ext>
                </a:extLst>
              </p14:cNvPr>
              <p14:cNvContentPartPr/>
              <p14:nvPr/>
            </p14:nvContentPartPr>
            <p14:xfrm>
              <a:off x="2969133" y="5350387"/>
              <a:ext cx="24480" cy="160560"/>
            </p14:xfrm>
          </p:contentPart>
        </mc:Choice>
        <mc:Fallback xmlns="">
          <p:pic>
            <p:nvPicPr>
              <p:cNvPr id="506" name="Freihand 505">
                <a:extLst>
                  <a:ext uri="{FF2B5EF4-FFF2-40B4-BE49-F238E27FC236}">
                    <a16:creationId xmlns:a16="http://schemas.microsoft.com/office/drawing/2014/main" id="{F209F08F-6C25-4503-8B59-A47148371691}"/>
                  </a:ext>
                </a:extLst>
              </p:cNvPr>
              <p:cNvPicPr/>
              <p:nvPr/>
            </p:nvPicPr>
            <p:blipFill>
              <a:blip r:embed="rId821"/>
              <a:stretch>
                <a:fillRect/>
              </a:stretch>
            </p:blipFill>
            <p:spPr>
              <a:xfrm>
                <a:off x="2964813" y="5346067"/>
                <a:ext cx="33120" cy="169200"/>
              </a:xfrm>
              <a:prstGeom prst="rect">
                <a:avLst/>
              </a:prstGeom>
            </p:spPr>
          </p:pic>
        </mc:Fallback>
      </mc:AlternateContent>
      <mc:AlternateContent xmlns:mc="http://schemas.openxmlformats.org/markup-compatibility/2006" xmlns:p14="http://schemas.microsoft.com/office/powerpoint/2010/main">
        <mc:Choice Requires="p14">
          <p:contentPart p14:bwMode="auto" r:id="rId822">
            <p14:nvContentPartPr>
              <p14:cNvPr id="507" name="Freihand 506">
                <a:extLst>
                  <a:ext uri="{FF2B5EF4-FFF2-40B4-BE49-F238E27FC236}">
                    <a16:creationId xmlns:a16="http://schemas.microsoft.com/office/drawing/2014/main" id="{496E2FD7-5951-4DBB-BAB8-D15B9D748085}"/>
                  </a:ext>
                </a:extLst>
              </p14:cNvPr>
              <p14:cNvContentPartPr/>
              <p14:nvPr/>
            </p14:nvContentPartPr>
            <p14:xfrm>
              <a:off x="2847453" y="5333107"/>
              <a:ext cx="213840" cy="214560"/>
            </p14:xfrm>
          </p:contentPart>
        </mc:Choice>
        <mc:Fallback xmlns="">
          <p:pic>
            <p:nvPicPr>
              <p:cNvPr id="507" name="Freihand 506">
                <a:extLst>
                  <a:ext uri="{FF2B5EF4-FFF2-40B4-BE49-F238E27FC236}">
                    <a16:creationId xmlns:a16="http://schemas.microsoft.com/office/drawing/2014/main" id="{496E2FD7-5951-4DBB-BAB8-D15B9D748085}"/>
                  </a:ext>
                </a:extLst>
              </p:cNvPr>
              <p:cNvPicPr/>
              <p:nvPr/>
            </p:nvPicPr>
            <p:blipFill>
              <a:blip r:embed="rId823"/>
              <a:stretch>
                <a:fillRect/>
              </a:stretch>
            </p:blipFill>
            <p:spPr>
              <a:xfrm>
                <a:off x="2843133" y="5328787"/>
                <a:ext cx="222480" cy="223200"/>
              </a:xfrm>
              <a:prstGeom prst="rect">
                <a:avLst/>
              </a:prstGeom>
            </p:spPr>
          </p:pic>
        </mc:Fallback>
      </mc:AlternateContent>
      <mc:AlternateContent xmlns:mc="http://schemas.openxmlformats.org/markup-compatibility/2006" xmlns:p14="http://schemas.microsoft.com/office/powerpoint/2010/main">
        <mc:Choice Requires="p14">
          <p:contentPart p14:bwMode="auto" r:id="rId824">
            <p14:nvContentPartPr>
              <p14:cNvPr id="528" name="Freihand 527">
                <a:extLst>
                  <a:ext uri="{FF2B5EF4-FFF2-40B4-BE49-F238E27FC236}">
                    <a16:creationId xmlns:a16="http://schemas.microsoft.com/office/drawing/2014/main" id="{2097D622-B3A5-4E65-8AE4-9E385C43355E}"/>
                  </a:ext>
                </a:extLst>
              </p14:cNvPr>
              <p14:cNvContentPartPr/>
              <p14:nvPr/>
            </p14:nvContentPartPr>
            <p14:xfrm>
              <a:off x="794013" y="5402227"/>
              <a:ext cx="124200" cy="170280"/>
            </p14:xfrm>
          </p:contentPart>
        </mc:Choice>
        <mc:Fallback xmlns="">
          <p:pic>
            <p:nvPicPr>
              <p:cNvPr id="528" name="Freihand 527">
                <a:extLst>
                  <a:ext uri="{FF2B5EF4-FFF2-40B4-BE49-F238E27FC236}">
                    <a16:creationId xmlns:a16="http://schemas.microsoft.com/office/drawing/2014/main" id="{2097D622-B3A5-4E65-8AE4-9E385C43355E}"/>
                  </a:ext>
                </a:extLst>
              </p:cNvPr>
              <p:cNvPicPr/>
              <p:nvPr/>
            </p:nvPicPr>
            <p:blipFill>
              <a:blip r:embed="rId825"/>
              <a:stretch>
                <a:fillRect/>
              </a:stretch>
            </p:blipFill>
            <p:spPr>
              <a:xfrm>
                <a:off x="789693" y="5397907"/>
                <a:ext cx="132840" cy="178920"/>
              </a:xfrm>
              <a:prstGeom prst="rect">
                <a:avLst/>
              </a:prstGeom>
            </p:spPr>
          </p:pic>
        </mc:Fallback>
      </mc:AlternateContent>
      <mc:AlternateContent xmlns:mc="http://schemas.openxmlformats.org/markup-compatibility/2006" xmlns:p14="http://schemas.microsoft.com/office/powerpoint/2010/main">
        <mc:Choice Requires="p14">
          <p:contentPart p14:bwMode="auto" r:id="rId826">
            <p14:nvContentPartPr>
              <p14:cNvPr id="529" name="Freihand 528">
                <a:extLst>
                  <a:ext uri="{FF2B5EF4-FFF2-40B4-BE49-F238E27FC236}">
                    <a16:creationId xmlns:a16="http://schemas.microsoft.com/office/drawing/2014/main" id="{379D7175-DC6C-4E24-AE0D-6203480DD076}"/>
                  </a:ext>
                </a:extLst>
              </p14:cNvPr>
              <p14:cNvContentPartPr/>
              <p14:nvPr/>
            </p14:nvContentPartPr>
            <p14:xfrm>
              <a:off x="906693" y="5564947"/>
              <a:ext cx="72360" cy="105120"/>
            </p14:xfrm>
          </p:contentPart>
        </mc:Choice>
        <mc:Fallback xmlns="">
          <p:pic>
            <p:nvPicPr>
              <p:cNvPr id="529" name="Freihand 528">
                <a:extLst>
                  <a:ext uri="{FF2B5EF4-FFF2-40B4-BE49-F238E27FC236}">
                    <a16:creationId xmlns:a16="http://schemas.microsoft.com/office/drawing/2014/main" id="{379D7175-DC6C-4E24-AE0D-6203480DD076}"/>
                  </a:ext>
                </a:extLst>
              </p:cNvPr>
              <p:cNvPicPr/>
              <p:nvPr/>
            </p:nvPicPr>
            <p:blipFill>
              <a:blip r:embed="rId827"/>
              <a:stretch>
                <a:fillRect/>
              </a:stretch>
            </p:blipFill>
            <p:spPr>
              <a:xfrm>
                <a:off x="902373" y="5560627"/>
                <a:ext cx="81000" cy="113760"/>
              </a:xfrm>
              <a:prstGeom prst="rect">
                <a:avLst/>
              </a:prstGeom>
            </p:spPr>
          </p:pic>
        </mc:Fallback>
      </mc:AlternateContent>
      <mc:AlternateContent xmlns:mc="http://schemas.openxmlformats.org/markup-compatibility/2006" xmlns:p14="http://schemas.microsoft.com/office/powerpoint/2010/main">
        <mc:Choice Requires="p14">
          <p:contentPart p14:bwMode="auto" r:id="rId828">
            <p14:nvContentPartPr>
              <p14:cNvPr id="530" name="Freihand 529">
                <a:extLst>
                  <a:ext uri="{FF2B5EF4-FFF2-40B4-BE49-F238E27FC236}">
                    <a16:creationId xmlns:a16="http://schemas.microsoft.com/office/drawing/2014/main" id="{584DBBD4-2AF7-418F-AAFF-097506ED079F}"/>
                  </a:ext>
                </a:extLst>
              </p14:cNvPr>
              <p14:cNvContentPartPr/>
              <p14:nvPr/>
            </p14:nvContentPartPr>
            <p14:xfrm>
              <a:off x="1847013" y="5454067"/>
              <a:ext cx="58320" cy="106920"/>
            </p14:xfrm>
          </p:contentPart>
        </mc:Choice>
        <mc:Fallback xmlns="">
          <p:pic>
            <p:nvPicPr>
              <p:cNvPr id="530" name="Freihand 529">
                <a:extLst>
                  <a:ext uri="{FF2B5EF4-FFF2-40B4-BE49-F238E27FC236}">
                    <a16:creationId xmlns:a16="http://schemas.microsoft.com/office/drawing/2014/main" id="{584DBBD4-2AF7-418F-AAFF-097506ED079F}"/>
                  </a:ext>
                </a:extLst>
              </p:cNvPr>
              <p:cNvPicPr/>
              <p:nvPr/>
            </p:nvPicPr>
            <p:blipFill>
              <a:blip r:embed="rId829"/>
              <a:stretch>
                <a:fillRect/>
              </a:stretch>
            </p:blipFill>
            <p:spPr>
              <a:xfrm>
                <a:off x="1842693" y="5449747"/>
                <a:ext cx="66960" cy="115560"/>
              </a:xfrm>
              <a:prstGeom prst="rect">
                <a:avLst/>
              </a:prstGeom>
            </p:spPr>
          </p:pic>
        </mc:Fallback>
      </mc:AlternateContent>
      <mc:AlternateContent xmlns:mc="http://schemas.openxmlformats.org/markup-compatibility/2006" xmlns:p14="http://schemas.microsoft.com/office/powerpoint/2010/main">
        <mc:Choice Requires="p14">
          <p:contentPart p14:bwMode="auto" r:id="rId830">
            <p14:nvContentPartPr>
              <p14:cNvPr id="531" name="Freihand 530">
                <a:extLst>
                  <a:ext uri="{FF2B5EF4-FFF2-40B4-BE49-F238E27FC236}">
                    <a16:creationId xmlns:a16="http://schemas.microsoft.com/office/drawing/2014/main" id="{5147DA23-4436-4EFF-A0BA-468C8688F32C}"/>
                  </a:ext>
                </a:extLst>
              </p14:cNvPr>
              <p14:cNvContentPartPr/>
              <p14:nvPr/>
            </p14:nvContentPartPr>
            <p14:xfrm>
              <a:off x="1892733" y="5570707"/>
              <a:ext cx="61560" cy="59040"/>
            </p14:xfrm>
          </p:contentPart>
        </mc:Choice>
        <mc:Fallback xmlns="">
          <p:pic>
            <p:nvPicPr>
              <p:cNvPr id="531" name="Freihand 530">
                <a:extLst>
                  <a:ext uri="{FF2B5EF4-FFF2-40B4-BE49-F238E27FC236}">
                    <a16:creationId xmlns:a16="http://schemas.microsoft.com/office/drawing/2014/main" id="{5147DA23-4436-4EFF-A0BA-468C8688F32C}"/>
                  </a:ext>
                </a:extLst>
              </p:cNvPr>
              <p:cNvPicPr/>
              <p:nvPr/>
            </p:nvPicPr>
            <p:blipFill>
              <a:blip r:embed="rId831"/>
              <a:stretch>
                <a:fillRect/>
              </a:stretch>
            </p:blipFill>
            <p:spPr>
              <a:xfrm>
                <a:off x="1888413" y="5566387"/>
                <a:ext cx="70200" cy="67680"/>
              </a:xfrm>
              <a:prstGeom prst="rect">
                <a:avLst/>
              </a:prstGeom>
            </p:spPr>
          </p:pic>
        </mc:Fallback>
      </mc:AlternateContent>
      <mc:AlternateContent xmlns:mc="http://schemas.openxmlformats.org/markup-compatibility/2006" xmlns:p14="http://schemas.microsoft.com/office/powerpoint/2010/main">
        <mc:Choice Requires="p14">
          <p:contentPart p14:bwMode="auto" r:id="rId832">
            <p14:nvContentPartPr>
              <p14:cNvPr id="532" name="Freihand 531">
                <a:extLst>
                  <a:ext uri="{FF2B5EF4-FFF2-40B4-BE49-F238E27FC236}">
                    <a16:creationId xmlns:a16="http://schemas.microsoft.com/office/drawing/2014/main" id="{EF18282E-0399-4EC3-B464-F421AB8DE5CA}"/>
                  </a:ext>
                </a:extLst>
              </p14:cNvPr>
              <p14:cNvContentPartPr/>
              <p14:nvPr/>
            </p14:nvContentPartPr>
            <p14:xfrm>
              <a:off x="2776533" y="5445787"/>
              <a:ext cx="82080" cy="118440"/>
            </p14:xfrm>
          </p:contentPart>
        </mc:Choice>
        <mc:Fallback xmlns="">
          <p:pic>
            <p:nvPicPr>
              <p:cNvPr id="532" name="Freihand 531">
                <a:extLst>
                  <a:ext uri="{FF2B5EF4-FFF2-40B4-BE49-F238E27FC236}">
                    <a16:creationId xmlns:a16="http://schemas.microsoft.com/office/drawing/2014/main" id="{EF18282E-0399-4EC3-B464-F421AB8DE5CA}"/>
                  </a:ext>
                </a:extLst>
              </p:cNvPr>
              <p:cNvPicPr/>
              <p:nvPr/>
            </p:nvPicPr>
            <p:blipFill>
              <a:blip r:embed="rId833"/>
              <a:stretch>
                <a:fillRect/>
              </a:stretch>
            </p:blipFill>
            <p:spPr>
              <a:xfrm>
                <a:off x="2772213" y="5441467"/>
                <a:ext cx="90720" cy="127080"/>
              </a:xfrm>
              <a:prstGeom prst="rect">
                <a:avLst/>
              </a:prstGeom>
            </p:spPr>
          </p:pic>
        </mc:Fallback>
      </mc:AlternateContent>
      <mc:AlternateContent xmlns:mc="http://schemas.openxmlformats.org/markup-compatibility/2006" xmlns:p14="http://schemas.microsoft.com/office/powerpoint/2010/main">
        <mc:Choice Requires="p14">
          <p:contentPart p14:bwMode="auto" r:id="rId834">
            <p14:nvContentPartPr>
              <p14:cNvPr id="533" name="Freihand 532">
                <a:extLst>
                  <a:ext uri="{FF2B5EF4-FFF2-40B4-BE49-F238E27FC236}">
                    <a16:creationId xmlns:a16="http://schemas.microsoft.com/office/drawing/2014/main" id="{CEDF211C-20D0-484A-B35C-48B2B3930250}"/>
                  </a:ext>
                </a:extLst>
              </p14:cNvPr>
              <p14:cNvContentPartPr/>
              <p14:nvPr/>
            </p14:nvContentPartPr>
            <p14:xfrm>
              <a:off x="2801013" y="5549827"/>
              <a:ext cx="95040" cy="107640"/>
            </p14:xfrm>
          </p:contentPart>
        </mc:Choice>
        <mc:Fallback xmlns="">
          <p:pic>
            <p:nvPicPr>
              <p:cNvPr id="533" name="Freihand 532">
                <a:extLst>
                  <a:ext uri="{FF2B5EF4-FFF2-40B4-BE49-F238E27FC236}">
                    <a16:creationId xmlns:a16="http://schemas.microsoft.com/office/drawing/2014/main" id="{CEDF211C-20D0-484A-B35C-48B2B3930250}"/>
                  </a:ext>
                </a:extLst>
              </p:cNvPr>
              <p:cNvPicPr/>
              <p:nvPr/>
            </p:nvPicPr>
            <p:blipFill>
              <a:blip r:embed="rId835"/>
              <a:stretch>
                <a:fillRect/>
              </a:stretch>
            </p:blipFill>
            <p:spPr>
              <a:xfrm>
                <a:off x="2796693" y="5545507"/>
                <a:ext cx="103680" cy="116280"/>
              </a:xfrm>
              <a:prstGeom prst="rect">
                <a:avLst/>
              </a:prstGeom>
            </p:spPr>
          </p:pic>
        </mc:Fallback>
      </mc:AlternateContent>
      <mc:AlternateContent xmlns:mc="http://schemas.openxmlformats.org/markup-compatibility/2006" xmlns:p14="http://schemas.microsoft.com/office/powerpoint/2010/main">
        <mc:Choice Requires="p14">
          <p:contentPart p14:bwMode="auto" r:id="rId836">
            <p14:nvContentPartPr>
              <p14:cNvPr id="535" name="Freihand 534">
                <a:extLst>
                  <a:ext uri="{FF2B5EF4-FFF2-40B4-BE49-F238E27FC236}">
                    <a16:creationId xmlns:a16="http://schemas.microsoft.com/office/drawing/2014/main" id="{B58808D4-6C07-4571-AE1B-5B75DBD1735D}"/>
                  </a:ext>
                </a:extLst>
              </p14:cNvPr>
              <p14:cNvContentPartPr/>
              <p14:nvPr/>
            </p14:nvContentPartPr>
            <p14:xfrm>
              <a:off x="570453" y="5036827"/>
              <a:ext cx="146160" cy="318240"/>
            </p14:xfrm>
          </p:contentPart>
        </mc:Choice>
        <mc:Fallback xmlns="">
          <p:pic>
            <p:nvPicPr>
              <p:cNvPr id="535" name="Freihand 534">
                <a:extLst>
                  <a:ext uri="{FF2B5EF4-FFF2-40B4-BE49-F238E27FC236}">
                    <a16:creationId xmlns:a16="http://schemas.microsoft.com/office/drawing/2014/main" id="{B58808D4-6C07-4571-AE1B-5B75DBD1735D}"/>
                  </a:ext>
                </a:extLst>
              </p:cNvPr>
              <p:cNvPicPr/>
              <p:nvPr/>
            </p:nvPicPr>
            <p:blipFill>
              <a:blip r:embed="rId837"/>
              <a:stretch>
                <a:fillRect/>
              </a:stretch>
            </p:blipFill>
            <p:spPr>
              <a:xfrm>
                <a:off x="566133" y="5032507"/>
                <a:ext cx="154800" cy="326880"/>
              </a:xfrm>
              <a:prstGeom prst="rect">
                <a:avLst/>
              </a:prstGeom>
            </p:spPr>
          </p:pic>
        </mc:Fallback>
      </mc:AlternateContent>
      <mc:AlternateContent xmlns:mc="http://schemas.openxmlformats.org/markup-compatibility/2006" xmlns:p14="http://schemas.microsoft.com/office/powerpoint/2010/main">
        <mc:Choice Requires="p14">
          <p:contentPart p14:bwMode="auto" r:id="rId838">
            <p14:nvContentPartPr>
              <p14:cNvPr id="536" name="Freihand 535">
                <a:extLst>
                  <a:ext uri="{FF2B5EF4-FFF2-40B4-BE49-F238E27FC236}">
                    <a16:creationId xmlns:a16="http://schemas.microsoft.com/office/drawing/2014/main" id="{A50130D1-16CF-4231-96DD-125A9B7DB6AE}"/>
                  </a:ext>
                </a:extLst>
              </p14:cNvPr>
              <p14:cNvContentPartPr/>
              <p14:nvPr/>
            </p14:nvContentPartPr>
            <p14:xfrm>
              <a:off x="290013" y="5201707"/>
              <a:ext cx="201960" cy="12960"/>
            </p14:xfrm>
          </p:contentPart>
        </mc:Choice>
        <mc:Fallback xmlns="">
          <p:pic>
            <p:nvPicPr>
              <p:cNvPr id="536" name="Freihand 535">
                <a:extLst>
                  <a:ext uri="{FF2B5EF4-FFF2-40B4-BE49-F238E27FC236}">
                    <a16:creationId xmlns:a16="http://schemas.microsoft.com/office/drawing/2014/main" id="{A50130D1-16CF-4231-96DD-125A9B7DB6AE}"/>
                  </a:ext>
                </a:extLst>
              </p:cNvPr>
              <p:cNvPicPr/>
              <p:nvPr/>
            </p:nvPicPr>
            <p:blipFill>
              <a:blip r:embed="rId839"/>
              <a:stretch>
                <a:fillRect/>
              </a:stretch>
            </p:blipFill>
            <p:spPr>
              <a:xfrm>
                <a:off x="285693" y="5197387"/>
                <a:ext cx="210600" cy="21600"/>
              </a:xfrm>
              <a:prstGeom prst="rect">
                <a:avLst/>
              </a:prstGeom>
            </p:spPr>
          </p:pic>
        </mc:Fallback>
      </mc:AlternateContent>
      <mc:AlternateContent xmlns:mc="http://schemas.openxmlformats.org/markup-compatibility/2006" xmlns:p14="http://schemas.microsoft.com/office/powerpoint/2010/main">
        <mc:Choice Requires="p14">
          <p:contentPart p14:bwMode="auto" r:id="rId840">
            <p14:nvContentPartPr>
              <p14:cNvPr id="538" name="Freihand 537">
                <a:extLst>
                  <a:ext uri="{FF2B5EF4-FFF2-40B4-BE49-F238E27FC236}">
                    <a16:creationId xmlns:a16="http://schemas.microsoft.com/office/drawing/2014/main" id="{9E547971-48D0-4D5C-B07C-34F0909467E3}"/>
                  </a:ext>
                </a:extLst>
              </p14:cNvPr>
              <p14:cNvContentPartPr/>
              <p14:nvPr/>
            </p14:nvContentPartPr>
            <p14:xfrm>
              <a:off x="921453" y="5196307"/>
              <a:ext cx="544680" cy="35280"/>
            </p14:xfrm>
          </p:contentPart>
        </mc:Choice>
        <mc:Fallback xmlns="">
          <p:pic>
            <p:nvPicPr>
              <p:cNvPr id="538" name="Freihand 537">
                <a:extLst>
                  <a:ext uri="{FF2B5EF4-FFF2-40B4-BE49-F238E27FC236}">
                    <a16:creationId xmlns:a16="http://schemas.microsoft.com/office/drawing/2014/main" id="{9E547971-48D0-4D5C-B07C-34F0909467E3}"/>
                  </a:ext>
                </a:extLst>
              </p:cNvPr>
              <p:cNvPicPr/>
              <p:nvPr/>
            </p:nvPicPr>
            <p:blipFill>
              <a:blip r:embed="rId841"/>
              <a:stretch>
                <a:fillRect/>
              </a:stretch>
            </p:blipFill>
            <p:spPr>
              <a:xfrm>
                <a:off x="917133" y="5191987"/>
                <a:ext cx="553320" cy="43920"/>
              </a:xfrm>
              <a:prstGeom prst="rect">
                <a:avLst/>
              </a:prstGeom>
            </p:spPr>
          </p:pic>
        </mc:Fallback>
      </mc:AlternateContent>
      <mc:AlternateContent xmlns:mc="http://schemas.openxmlformats.org/markup-compatibility/2006" xmlns:p14="http://schemas.microsoft.com/office/powerpoint/2010/main">
        <mc:Choice Requires="p14">
          <p:contentPart p14:bwMode="auto" r:id="rId842">
            <p14:nvContentPartPr>
              <p14:cNvPr id="539" name="Freihand 538">
                <a:extLst>
                  <a:ext uri="{FF2B5EF4-FFF2-40B4-BE49-F238E27FC236}">
                    <a16:creationId xmlns:a16="http://schemas.microsoft.com/office/drawing/2014/main" id="{5DC48123-F5A8-472E-9461-DE05C7AB9291}"/>
                  </a:ext>
                </a:extLst>
              </p14:cNvPr>
              <p14:cNvContentPartPr/>
              <p14:nvPr/>
            </p14:nvContentPartPr>
            <p14:xfrm>
              <a:off x="821013" y="5641987"/>
              <a:ext cx="614880" cy="80280"/>
            </p14:xfrm>
          </p:contentPart>
        </mc:Choice>
        <mc:Fallback xmlns="">
          <p:pic>
            <p:nvPicPr>
              <p:cNvPr id="539" name="Freihand 538">
                <a:extLst>
                  <a:ext uri="{FF2B5EF4-FFF2-40B4-BE49-F238E27FC236}">
                    <a16:creationId xmlns:a16="http://schemas.microsoft.com/office/drawing/2014/main" id="{5DC48123-F5A8-472E-9461-DE05C7AB9291}"/>
                  </a:ext>
                </a:extLst>
              </p:cNvPr>
              <p:cNvPicPr/>
              <p:nvPr/>
            </p:nvPicPr>
            <p:blipFill>
              <a:blip r:embed="rId843"/>
              <a:stretch>
                <a:fillRect/>
              </a:stretch>
            </p:blipFill>
            <p:spPr>
              <a:xfrm>
                <a:off x="816693" y="5637667"/>
                <a:ext cx="623520" cy="88920"/>
              </a:xfrm>
              <a:prstGeom prst="rect">
                <a:avLst/>
              </a:prstGeom>
            </p:spPr>
          </p:pic>
        </mc:Fallback>
      </mc:AlternateContent>
      <mc:AlternateContent xmlns:mc="http://schemas.openxmlformats.org/markup-compatibility/2006" xmlns:p14="http://schemas.microsoft.com/office/powerpoint/2010/main">
        <mc:Choice Requires="p14">
          <p:contentPart p14:bwMode="auto" r:id="rId844">
            <p14:nvContentPartPr>
              <p14:cNvPr id="544" name="Freihand 543">
                <a:extLst>
                  <a:ext uri="{FF2B5EF4-FFF2-40B4-BE49-F238E27FC236}">
                    <a16:creationId xmlns:a16="http://schemas.microsoft.com/office/drawing/2014/main" id="{ABB0EDB1-6253-4C2C-B2EB-F79B643897B6}"/>
                  </a:ext>
                </a:extLst>
              </p14:cNvPr>
              <p14:cNvContentPartPr/>
              <p14:nvPr/>
            </p14:nvContentPartPr>
            <p14:xfrm>
              <a:off x="3768333" y="5356507"/>
              <a:ext cx="195120" cy="234720"/>
            </p14:xfrm>
          </p:contentPart>
        </mc:Choice>
        <mc:Fallback xmlns="">
          <p:pic>
            <p:nvPicPr>
              <p:cNvPr id="544" name="Freihand 543">
                <a:extLst>
                  <a:ext uri="{FF2B5EF4-FFF2-40B4-BE49-F238E27FC236}">
                    <a16:creationId xmlns:a16="http://schemas.microsoft.com/office/drawing/2014/main" id="{ABB0EDB1-6253-4C2C-B2EB-F79B643897B6}"/>
                  </a:ext>
                </a:extLst>
              </p:cNvPr>
              <p:cNvPicPr/>
              <p:nvPr/>
            </p:nvPicPr>
            <p:blipFill>
              <a:blip r:embed="rId845"/>
              <a:stretch>
                <a:fillRect/>
              </a:stretch>
            </p:blipFill>
            <p:spPr>
              <a:xfrm>
                <a:off x="3764013" y="5352187"/>
                <a:ext cx="203760" cy="243360"/>
              </a:xfrm>
              <a:prstGeom prst="rect">
                <a:avLst/>
              </a:prstGeom>
            </p:spPr>
          </p:pic>
        </mc:Fallback>
      </mc:AlternateContent>
      <mc:AlternateContent xmlns:mc="http://schemas.openxmlformats.org/markup-compatibility/2006" xmlns:p14="http://schemas.microsoft.com/office/powerpoint/2010/main">
        <mc:Choice Requires="p14">
          <p:contentPart p14:bwMode="auto" r:id="rId846">
            <p14:nvContentPartPr>
              <p14:cNvPr id="545" name="Freihand 544">
                <a:extLst>
                  <a:ext uri="{FF2B5EF4-FFF2-40B4-BE49-F238E27FC236}">
                    <a16:creationId xmlns:a16="http://schemas.microsoft.com/office/drawing/2014/main" id="{2641E432-2229-447A-9011-39216EB3E295}"/>
                  </a:ext>
                </a:extLst>
              </p14:cNvPr>
              <p14:cNvContentPartPr/>
              <p14:nvPr/>
            </p14:nvContentPartPr>
            <p14:xfrm>
              <a:off x="3983973" y="5450467"/>
              <a:ext cx="275400" cy="107280"/>
            </p14:xfrm>
          </p:contentPart>
        </mc:Choice>
        <mc:Fallback xmlns="">
          <p:pic>
            <p:nvPicPr>
              <p:cNvPr id="545" name="Freihand 544">
                <a:extLst>
                  <a:ext uri="{FF2B5EF4-FFF2-40B4-BE49-F238E27FC236}">
                    <a16:creationId xmlns:a16="http://schemas.microsoft.com/office/drawing/2014/main" id="{2641E432-2229-447A-9011-39216EB3E295}"/>
                  </a:ext>
                </a:extLst>
              </p:cNvPr>
              <p:cNvPicPr/>
              <p:nvPr/>
            </p:nvPicPr>
            <p:blipFill>
              <a:blip r:embed="rId847"/>
              <a:stretch>
                <a:fillRect/>
              </a:stretch>
            </p:blipFill>
            <p:spPr>
              <a:xfrm>
                <a:off x="3979653" y="5446147"/>
                <a:ext cx="284040" cy="115920"/>
              </a:xfrm>
              <a:prstGeom prst="rect">
                <a:avLst/>
              </a:prstGeom>
            </p:spPr>
          </p:pic>
        </mc:Fallback>
      </mc:AlternateContent>
      <mc:AlternateContent xmlns:mc="http://schemas.openxmlformats.org/markup-compatibility/2006" xmlns:p14="http://schemas.microsoft.com/office/powerpoint/2010/main">
        <mc:Choice Requires="p14">
          <p:contentPart p14:bwMode="auto" r:id="rId848">
            <p14:nvContentPartPr>
              <p14:cNvPr id="546" name="Freihand 545">
                <a:extLst>
                  <a:ext uri="{FF2B5EF4-FFF2-40B4-BE49-F238E27FC236}">
                    <a16:creationId xmlns:a16="http://schemas.microsoft.com/office/drawing/2014/main" id="{0E65771B-8367-4AAA-A47D-060B25FAAFD9}"/>
                  </a:ext>
                </a:extLst>
              </p14:cNvPr>
              <p14:cNvContentPartPr/>
              <p14:nvPr/>
            </p14:nvContentPartPr>
            <p14:xfrm>
              <a:off x="4245333" y="5447227"/>
              <a:ext cx="117000" cy="112680"/>
            </p14:xfrm>
          </p:contentPart>
        </mc:Choice>
        <mc:Fallback xmlns="">
          <p:pic>
            <p:nvPicPr>
              <p:cNvPr id="546" name="Freihand 545">
                <a:extLst>
                  <a:ext uri="{FF2B5EF4-FFF2-40B4-BE49-F238E27FC236}">
                    <a16:creationId xmlns:a16="http://schemas.microsoft.com/office/drawing/2014/main" id="{0E65771B-8367-4AAA-A47D-060B25FAAFD9}"/>
                  </a:ext>
                </a:extLst>
              </p:cNvPr>
              <p:cNvPicPr/>
              <p:nvPr/>
            </p:nvPicPr>
            <p:blipFill>
              <a:blip r:embed="rId849"/>
              <a:stretch>
                <a:fillRect/>
              </a:stretch>
            </p:blipFill>
            <p:spPr>
              <a:xfrm>
                <a:off x="4241013" y="5442907"/>
                <a:ext cx="125640" cy="121320"/>
              </a:xfrm>
              <a:prstGeom prst="rect">
                <a:avLst/>
              </a:prstGeom>
            </p:spPr>
          </p:pic>
        </mc:Fallback>
      </mc:AlternateContent>
      <mc:AlternateContent xmlns:mc="http://schemas.openxmlformats.org/markup-compatibility/2006" xmlns:p14="http://schemas.microsoft.com/office/powerpoint/2010/main">
        <mc:Choice Requires="p14">
          <p:contentPart p14:bwMode="auto" r:id="rId850">
            <p14:nvContentPartPr>
              <p14:cNvPr id="547" name="Freihand 546">
                <a:extLst>
                  <a:ext uri="{FF2B5EF4-FFF2-40B4-BE49-F238E27FC236}">
                    <a16:creationId xmlns:a16="http://schemas.microsoft.com/office/drawing/2014/main" id="{9A9E850B-7C63-44FE-AB01-DD65E91FDF43}"/>
                  </a:ext>
                </a:extLst>
              </p14:cNvPr>
              <p14:cNvContentPartPr/>
              <p14:nvPr/>
            </p14:nvContentPartPr>
            <p14:xfrm>
              <a:off x="4363773" y="5426347"/>
              <a:ext cx="89280" cy="144720"/>
            </p14:xfrm>
          </p:contentPart>
        </mc:Choice>
        <mc:Fallback xmlns="">
          <p:pic>
            <p:nvPicPr>
              <p:cNvPr id="547" name="Freihand 546">
                <a:extLst>
                  <a:ext uri="{FF2B5EF4-FFF2-40B4-BE49-F238E27FC236}">
                    <a16:creationId xmlns:a16="http://schemas.microsoft.com/office/drawing/2014/main" id="{9A9E850B-7C63-44FE-AB01-DD65E91FDF43}"/>
                  </a:ext>
                </a:extLst>
              </p:cNvPr>
              <p:cNvPicPr/>
              <p:nvPr/>
            </p:nvPicPr>
            <p:blipFill>
              <a:blip r:embed="rId851"/>
              <a:stretch>
                <a:fillRect/>
              </a:stretch>
            </p:blipFill>
            <p:spPr>
              <a:xfrm>
                <a:off x="4359453" y="5422027"/>
                <a:ext cx="97920" cy="153360"/>
              </a:xfrm>
              <a:prstGeom prst="rect">
                <a:avLst/>
              </a:prstGeom>
            </p:spPr>
          </p:pic>
        </mc:Fallback>
      </mc:AlternateContent>
      <mc:AlternateContent xmlns:mc="http://schemas.openxmlformats.org/markup-compatibility/2006" xmlns:p14="http://schemas.microsoft.com/office/powerpoint/2010/main">
        <mc:Choice Requires="p14">
          <p:contentPart p14:bwMode="auto" r:id="rId852">
            <p14:nvContentPartPr>
              <p14:cNvPr id="548" name="Freihand 547">
                <a:extLst>
                  <a:ext uri="{FF2B5EF4-FFF2-40B4-BE49-F238E27FC236}">
                    <a16:creationId xmlns:a16="http://schemas.microsoft.com/office/drawing/2014/main" id="{B751FA78-9203-47B6-BC46-F0A9A65C8CF9}"/>
                  </a:ext>
                </a:extLst>
              </p14:cNvPr>
              <p14:cNvContentPartPr/>
              <p14:nvPr/>
            </p14:nvContentPartPr>
            <p14:xfrm>
              <a:off x="4504173" y="5366227"/>
              <a:ext cx="27720" cy="164520"/>
            </p14:xfrm>
          </p:contentPart>
        </mc:Choice>
        <mc:Fallback xmlns="">
          <p:pic>
            <p:nvPicPr>
              <p:cNvPr id="548" name="Freihand 547">
                <a:extLst>
                  <a:ext uri="{FF2B5EF4-FFF2-40B4-BE49-F238E27FC236}">
                    <a16:creationId xmlns:a16="http://schemas.microsoft.com/office/drawing/2014/main" id="{B751FA78-9203-47B6-BC46-F0A9A65C8CF9}"/>
                  </a:ext>
                </a:extLst>
              </p:cNvPr>
              <p:cNvPicPr/>
              <p:nvPr/>
            </p:nvPicPr>
            <p:blipFill>
              <a:blip r:embed="rId853"/>
              <a:stretch>
                <a:fillRect/>
              </a:stretch>
            </p:blipFill>
            <p:spPr>
              <a:xfrm>
                <a:off x="4499853" y="5361907"/>
                <a:ext cx="36360" cy="173160"/>
              </a:xfrm>
              <a:prstGeom prst="rect">
                <a:avLst/>
              </a:prstGeom>
            </p:spPr>
          </p:pic>
        </mc:Fallback>
      </mc:AlternateContent>
      <mc:AlternateContent xmlns:mc="http://schemas.openxmlformats.org/markup-compatibility/2006" xmlns:p14="http://schemas.microsoft.com/office/powerpoint/2010/main">
        <mc:Choice Requires="p14">
          <p:contentPart p14:bwMode="auto" r:id="rId854">
            <p14:nvContentPartPr>
              <p14:cNvPr id="549" name="Freihand 548">
                <a:extLst>
                  <a:ext uri="{FF2B5EF4-FFF2-40B4-BE49-F238E27FC236}">
                    <a16:creationId xmlns:a16="http://schemas.microsoft.com/office/drawing/2014/main" id="{A7C4C013-6B8C-4BED-A122-1069E58C48A8}"/>
                  </a:ext>
                </a:extLst>
              </p14:cNvPr>
              <p14:cNvContentPartPr/>
              <p14:nvPr/>
            </p14:nvContentPartPr>
            <p14:xfrm>
              <a:off x="4559253" y="5460547"/>
              <a:ext cx="232920" cy="74160"/>
            </p14:xfrm>
          </p:contentPart>
        </mc:Choice>
        <mc:Fallback xmlns="">
          <p:pic>
            <p:nvPicPr>
              <p:cNvPr id="549" name="Freihand 548">
                <a:extLst>
                  <a:ext uri="{FF2B5EF4-FFF2-40B4-BE49-F238E27FC236}">
                    <a16:creationId xmlns:a16="http://schemas.microsoft.com/office/drawing/2014/main" id="{A7C4C013-6B8C-4BED-A122-1069E58C48A8}"/>
                  </a:ext>
                </a:extLst>
              </p:cNvPr>
              <p:cNvPicPr/>
              <p:nvPr/>
            </p:nvPicPr>
            <p:blipFill>
              <a:blip r:embed="rId855"/>
              <a:stretch>
                <a:fillRect/>
              </a:stretch>
            </p:blipFill>
            <p:spPr>
              <a:xfrm>
                <a:off x="4554933" y="5456227"/>
                <a:ext cx="241560" cy="82800"/>
              </a:xfrm>
              <a:prstGeom prst="rect">
                <a:avLst/>
              </a:prstGeom>
            </p:spPr>
          </p:pic>
        </mc:Fallback>
      </mc:AlternateContent>
      <mc:AlternateContent xmlns:mc="http://schemas.openxmlformats.org/markup-compatibility/2006" xmlns:p14="http://schemas.microsoft.com/office/powerpoint/2010/main">
        <mc:Choice Requires="p14">
          <p:contentPart p14:bwMode="auto" r:id="rId856">
            <p14:nvContentPartPr>
              <p14:cNvPr id="551" name="Freihand 550">
                <a:extLst>
                  <a:ext uri="{FF2B5EF4-FFF2-40B4-BE49-F238E27FC236}">
                    <a16:creationId xmlns:a16="http://schemas.microsoft.com/office/drawing/2014/main" id="{F86215C1-AAD8-4DDE-8A33-988A5CA6D912}"/>
                  </a:ext>
                </a:extLst>
              </p14:cNvPr>
              <p14:cNvContentPartPr/>
              <p14:nvPr/>
            </p14:nvContentPartPr>
            <p14:xfrm>
              <a:off x="4917093" y="5321227"/>
              <a:ext cx="157320" cy="183960"/>
            </p14:xfrm>
          </p:contentPart>
        </mc:Choice>
        <mc:Fallback xmlns="">
          <p:pic>
            <p:nvPicPr>
              <p:cNvPr id="551" name="Freihand 550">
                <a:extLst>
                  <a:ext uri="{FF2B5EF4-FFF2-40B4-BE49-F238E27FC236}">
                    <a16:creationId xmlns:a16="http://schemas.microsoft.com/office/drawing/2014/main" id="{F86215C1-AAD8-4DDE-8A33-988A5CA6D912}"/>
                  </a:ext>
                </a:extLst>
              </p:cNvPr>
              <p:cNvPicPr/>
              <p:nvPr/>
            </p:nvPicPr>
            <p:blipFill>
              <a:blip r:embed="rId857"/>
              <a:stretch>
                <a:fillRect/>
              </a:stretch>
            </p:blipFill>
            <p:spPr>
              <a:xfrm>
                <a:off x="4912773" y="5316907"/>
                <a:ext cx="165960" cy="192600"/>
              </a:xfrm>
              <a:prstGeom prst="rect">
                <a:avLst/>
              </a:prstGeom>
            </p:spPr>
          </p:pic>
        </mc:Fallback>
      </mc:AlternateContent>
      <mc:AlternateContent xmlns:mc="http://schemas.openxmlformats.org/markup-compatibility/2006" xmlns:p14="http://schemas.microsoft.com/office/powerpoint/2010/main">
        <mc:Choice Requires="p14">
          <p:contentPart p14:bwMode="auto" r:id="rId858">
            <p14:nvContentPartPr>
              <p14:cNvPr id="552" name="Freihand 551">
                <a:extLst>
                  <a:ext uri="{FF2B5EF4-FFF2-40B4-BE49-F238E27FC236}">
                    <a16:creationId xmlns:a16="http://schemas.microsoft.com/office/drawing/2014/main" id="{DA093740-58CB-4425-ACD8-1DC59C245C02}"/>
                  </a:ext>
                </a:extLst>
              </p14:cNvPr>
              <p14:cNvContentPartPr/>
              <p14:nvPr/>
            </p14:nvContentPartPr>
            <p14:xfrm>
              <a:off x="5094213" y="5379187"/>
              <a:ext cx="87480" cy="94680"/>
            </p14:xfrm>
          </p:contentPart>
        </mc:Choice>
        <mc:Fallback xmlns="">
          <p:pic>
            <p:nvPicPr>
              <p:cNvPr id="552" name="Freihand 551">
                <a:extLst>
                  <a:ext uri="{FF2B5EF4-FFF2-40B4-BE49-F238E27FC236}">
                    <a16:creationId xmlns:a16="http://schemas.microsoft.com/office/drawing/2014/main" id="{DA093740-58CB-4425-ACD8-1DC59C245C02}"/>
                  </a:ext>
                </a:extLst>
              </p:cNvPr>
              <p:cNvPicPr/>
              <p:nvPr/>
            </p:nvPicPr>
            <p:blipFill>
              <a:blip r:embed="rId859"/>
              <a:stretch>
                <a:fillRect/>
              </a:stretch>
            </p:blipFill>
            <p:spPr>
              <a:xfrm>
                <a:off x="5089893" y="5374867"/>
                <a:ext cx="96120" cy="103320"/>
              </a:xfrm>
              <a:prstGeom prst="rect">
                <a:avLst/>
              </a:prstGeom>
            </p:spPr>
          </p:pic>
        </mc:Fallback>
      </mc:AlternateContent>
      <mc:AlternateContent xmlns:mc="http://schemas.openxmlformats.org/markup-compatibility/2006" xmlns:p14="http://schemas.microsoft.com/office/powerpoint/2010/main">
        <mc:Choice Requires="p14">
          <p:contentPart p14:bwMode="auto" r:id="rId860">
            <p14:nvContentPartPr>
              <p14:cNvPr id="553" name="Freihand 552">
                <a:extLst>
                  <a:ext uri="{FF2B5EF4-FFF2-40B4-BE49-F238E27FC236}">
                    <a16:creationId xmlns:a16="http://schemas.microsoft.com/office/drawing/2014/main" id="{04BA2653-5BC3-4C49-B0EB-772CFE34E553}"/>
                  </a:ext>
                </a:extLst>
              </p14:cNvPr>
              <p14:cNvContentPartPr/>
              <p14:nvPr/>
            </p14:nvContentPartPr>
            <p14:xfrm>
              <a:off x="5229213" y="5285947"/>
              <a:ext cx="174240" cy="190080"/>
            </p14:xfrm>
          </p:contentPart>
        </mc:Choice>
        <mc:Fallback xmlns="">
          <p:pic>
            <p:nvPicPr>
              <p:cNvPr id="553" name="Freihand 552">
                <a:extLst>
                  <a:ext uri="{FF2B5EF4-FFF2-40B4-BE49-F238E27FC236}">
                    <a16:creationId xmlns:a16="http://schemas.microsoft.com/office/drawing/2014/main" id="{04BA2653-5BC3-4C49-B0EB-772CFE34E553}"/>
                  </a:ext>
                </a:extLst>
              </p:cNvPr>
              <p:cNvPicPr/>
              <p:nvPr/>
            </p:nvPicPr>
            <p:blipFill>
              <a:blip r:embed="rId861"/>
              <a:stretch>
                <a:fillRect/>
              </a:stretch>
            </p:blipFill>
            <p:spPr>
              <a:xfrm>
                <a:off x="5224893" y="5281627"/>
                <a:ext cx="182880" cy="198720"/>
              </a:xfrm>
              <a:prstGeom prst="rect">
                <a:avLst/>
              </a:prstGeom>
            </p:spPr>
          </p:pic>
        </mc:Fallback>
      </mc:AlternateContent>
      <mc:AlternateContent xmlns:mc="http://schemas.openxmlformats.org/markup-compatibility/2006" xmlns:p14="http://schemas.microsoft.com/office/powerpoint/2010/main">
        <mc:Choice Requires="p14">
          <p:contentPart p14:bwMode="auto" r:id="rId862">
            <p14:nvContentPartPr>
              <p14:cNvPr id="554" name="Freihand 553">
                <a:extLst>
                  <a:ext uri="{FF2B5EF4-FFF2-40B4-BE49-F238E27FC236}">
                    <a16:creationId xmlns:a16="http://schemas.microsoft.com/office/drawing/2014/main" id="{73808243-237A-40FC-846C-AF6BD889D177}"/>
                  </a:ext>
                </a:extLst>
              </p14:cNvPr>
              <p14:cNvContentPartPr/>
              <p14:nvPr/>
            </p14:nvContentPartPr>
            <p14:xfrm>
              <a:off x="5430453" y="5371267"/>
              <a:ext cx="109080" cy="68760"/>
            </p14:xfrm>
          </p:contentPart>
        </mc:Choice>
        <mc:Fallback xmlns="">
          <p:pic>
            <p:nvPicPr>
              <p:cNvPr id="554" name="Freihand 553">
                <a:extLst>
                  <a:ext uri="{FF2B5EF4-FFF2-40B4-BE49-F238E27FC236}">
                    <a16:creationId xmlns:a16="http://schemas.microsoft.com/office/drawing/2014/main" id="{73808243-237A-40FC-846C-AF6BD889D177}"/>
                  </a:ext>
                </a:extLst>
              </p:cNvPr>
              <p:cNvPicPr/>
              <p:nvPr/>
            </p:nvPicPr>
            <p:blipFill>
              <a:blip r:embed="rId863"/>
              <a:stretch>
                <a:fillRect/>
              </a:stretch>
            </p:blipFill>
            <p:spPr>
              <a:xfrm>
                <a:off x="5426133" y="5366947"/>
                <a:ext cx="117720" cy="77400"/>
              </a:xfrm>
              <a:prstGeom prst="rect">
                <a:avLst/>
              </a:prstGeom>
            </p:spPr>
          </p:pic>
        </mc:Fallback>
      </mc:AlternateContent>
      <mc:AlternateContent xmlns:mc="http://schemas.openxmlformats.org/markup-compatibility/2006" xmlns:p14="http://schemas.microsoft.com/office/powerpoint/2010/main">
        <mc:Choice Requires="p14">
          <p:contentPart p14:bwMode="auto" r:id="rId864">
            <p14:nvContentPartPr>
              <p14:cNvPr id="566" name="Freihand 565">
                <a:extLst>
                  <a:ext uri="{FF2B5EF4-FFF2-40B4-BE49-F238E27FC236}">
                    <a16:creationId xmlns:a16="http://schemas.microsoft.com/office/drawing/2014/main" id="{F1FF20FA-D914-4A73-A9EE-BA3FC852E3D4}"/>
                  </a:ext>
                </a:extLst>
              </p14:cNvPr>
              <p14:cNvContentPartPr/>
              <p14:nvPr/>
            </p14:nvContentPartPr>
            <p14:xfrm>
              <a:off x="5577333" y="5290627"/>
              <a:ext cx="182160" cy="191520"/>
            </p14:xfrm>
          </p:contentPart>
        </mc:Choice>
        <mc:Fallback xmlns="">
          <p:pic>
            <p:nvPicPr>
              <p:cNvPr id="566" name="Freihand 565">
                <a:extLst>
                  <a:ext uri="{FF2B5EF4-FFF2-40B4-BE49-F238E27FC236}">
                    <a16:creationId xmlns:a16="http://schemas.microsoft.com/office/drawing/2014/main" id="{F1FF20FA-D914-4A73-A9EE-BA3FC852E3D4}"/>
                  </a:ext>
                </a:extLst>
              </p:cNvPr>
              <p:cNvPicPr/>
              <p:nvPr/>
            </p:nvPicPr>
            <p:blipFill>
              <a:blip r:embed="rId865"/>
              <a:stretch>
                <a:fillRect/>
              </a:stretch>
            </p:blipFill>
            <p:spPr>
              <a:xfrm>
                <a:off x="5573013" y="5286307"/>
                <a:ext cx="190800" cy="200160"/>
              </a:xfrm>
              <a:prstGeom prst="rect">
                <a:avLst/>
              </a:prstGeom>
            </p:spPr>
          </p:pic>
        </mc:Fallback>
      </mc:AlternateContent>
      <p:grpSp>
        <p:nvGrpSpPr>
          <p:cNvPr id="580" name="Gruppieren 579">
            <a:extLst>
              <a:ext uri="{FF2B5EF4-FFF2-40B4-BE49-F238E27FC236}">
                <a16:creationId xmlns:a16="http://schemas.microsoft.com/office/drawing/2014/main" id="{6DE43317-CCE7-45B4-9567-A89B28507C01}"/>
              </a:ext>
            </a:extLst>
          </p:cNvPr>
          <p:cNvGrpSpPr/>
          <p:nvPr/>
        </p:nvGrpSpPr>
        <p:grpSpPr>
          <a:xfrm>
            <a:off x="3229413" y="5715067"/>
            <a:ext cx="1584000" cy="323640"/>
            <a:chOff x="3229413" y="5715067"/>
            <a:chExt cx="1584000" cy="323640"/>
          </a:xfrm>
        </p:grpSpPr>
        <mc:AlternateContent xmlns:mc="http://schemas.openxmlformats.org/markup-compatibility/2006" xmlns:p14="http://schemas.microsoft.com/office/powerpoint/2010/main">
          <mc:Choice Requires="p14">
            <p:contentPart p14:bwMode="auto" r:id="rId866">
              <p14:nvContentPartPr>
                <p14:cNvPr id="567" name="Freihand 566">
                  <a:extLst>
                    <a:ext uri="{FF2B5EF4-FFF2-40B4-BE49-F238E27FC236}">
                      <a16:creationId xmlns:a16="http://schemas.microsoft.com/office/drawing/2014/main" id="{73D648F7-7FA7-4584-BC7E-5E63A9130DE1}"/>
                    </a:ext>
                  </a:extLst>
                </p14:cNvPr>
                <p14:cNvContentPartPr/>
                <p14:nvPr/>
              </p14:nvContentPartPr>
              <p14:xfrm>
                <a:off x="3229413" y="5835307"/>
                <a:ext cx="300240" cy="128880"/>
              </p14:xfrm>
            </p:contentPart>
          </mc:Choice>
          <mc:Fallback xmlns="">
            <p:pic>
              <p:nvPicPr>
                <p:cNvPr id="567" name="Freihand 566">
                  <a:extLst>
                    <a:ext uri="{FF2B5EF4-FFF2-40B4-BE49-F238E27FC236}">
                      <a16:creationId xmlns:a16="http://schemas.microsoft.com/office/drawing/2014/main" id="{73D648F7-7FA7-4584-BC7E-5E63A9130DE1}"/>
                    </a:ext>
                  </a:extLst>
                </p:cNvPr>
                <p:cNvPicPr/>
                <p:nvPr/>
              </p:nvPicPr>
              <p:blipFill>
                <a:blip r:embed="rId867"/>
                <a:stretch>
                  <a:fillRect/>
                </a:stretch>
              </p:blipFill>
              <p:spPr>
                <a:xfrm>
                  <a:off x="3225093" y="5830987"/>
                  <a:ext cx="308880" cy="137520"/>
                </a:xfrm>
                <a:prstGeom prst="rect">
                  <a:avLst/>
                </a:prstGeom>
              </p:spPr>
            </p:pic>
          </mc:Fallback>
        </mc:AlternateContent>
        <mc:AlternateContent xmlns:mc="http://schemas.openxmlformats.org/markup-compatibility/2006" xmlns:p14="http://schemas.microsoft.com/office/powerpoint/2010/main">
          <mc:Choice Requires="p14">
            <p:contentPart p14:bwMode="auto" r:id="rId868">
              <p14:nvContentPartPr>
                <p14:cNvPr id="568" name="Freihand 567">
                  <a:extLst>
                    <a:ext uri="{FF2B5EF4-FFF2-40B4-BE49-F238E27FC236}">
                      <a16:creationId xmlns:a16="http://schemas.microsoft.com/office/drawing/2014/main" id="{5F447223-5995-4C3D-9A3F-DFAFCB88EBD5}"/>
                    </a:ext>
                  </a:extLst>
                </p14:cNvPr>
                <p14:cNvContentPartPr/>
                <p14:nvPr/>
              </p14:nvContentPartPr>
              <p14:xfrm>
                <a:off x="3747093" y="5736667"/>
                <a:ext cx="41040" cy="210600"/>
              </p14:xfrm>
            </p:contentPart>
          </mc:Choice>
          <mc:Fallback xmlns="">
            <p:pic>
              <p:nvPicPr>
                <p:cNvPr id="568" name="Freihand 567">
                  <a:extLst>
                    <a:ext uri="{FF2B5EF4-FFF2-40B4-BE49-F238E27FC236}">
                      <a16:creationId xmlns:a16="http://schemas.microsoft.com/office/drawing/2014/main" id="{5F447223-5995-4C3D-9A3F-DFAFCB88EBD5}"/>
                    </a:ext>
                  </a:extLst>
                </p:cNvPr>
                <p:cNvPicPr/>
                <p:nvPr/>
              </p:nvPicPr>
              <p:blipFill>
                <a:blip r:embed="rId869"/>
                <a:stretch>
                  <a:fillRect/>
                </a:stretch>
              </p:blipFill>
              <p:spPr>
                <a:xfrm>
                  <a:off x="3742773" y="5732347"/>
                  <a:ext cx="49680" cy="219240"/>
                </a:xfrm>
                <a:prstGeom prst="rect">
                  <a:avLst/>
                </a:prstGeom>
              </p:spPr>
            </p:pic>
          </mc:Fallback>
        </mc:AlternateContent>
        <mc:AlternateContent xmlns:mc="http://schemas.openxmlformats.org/markup-compatibility/2006" xmlns:p14="http://schemas.microsoft.com/office/powerpoint/2010/main">
          <mc:Choice Requires="p14">
            <p:contentPart p14:bwMode="auto" r:id="rId870">
              <p14:nvContentPartPr>
                <p14:cNvPr id="569" name="Freihand 568">
                  <a:extLst>
                    <a:ext uri="{FF2B5EF4-FFF2-40B4-BE49-F238E27FC236}">
                      <a16:creationId xmlns:a16="http://schemas.microsoft.com/office/drawing/2014/main" id="{D9B23345-4DF4-4392-B3E6-8CA3E7DF4F9D}"/>
                    </a:ext>
                  </a:extLst>
                </p14:cNvPr>
                <p14:cNvContentPartPr/>
                <p14:nvPr/>
              </p14:nvContentPartPr>
              <p14:xfrm>
                <a:off x="3661053" y="5896147"/>
                <a:ext cx="168120" cy="36000"/>
              </p14:xfrm>
            </p:contentPart>
          </mc:Choice>
          <mc:Fallback xmlns="">
            <p:pic>
              <p:nvPicPr>
                <p:cNvPr id="569" name="Freihand 568">
                  <a:extLst>
                    <a:ext uri="{FF2B5EF4-FFF2-40B4-BE49-F238E27FC236}">
                      <a16:creationId xmlns:a16="http://schemas.microsoft.com/office/drawing/2014/main" id="{D9B23345-4DF4-4392-B3E6-8CA3E7DF4F9D}"/>
                    </a:ext>
                  </a:extLst>
                </p:cNvPr>
                <p:cNvPicPr/>
                <p:nvPr/>
              </p:nvPicPr>
              <p:blipFill>
                <a:blip r:embed="rId871"/>
                <a:stretch>
                  <a:fillRect/>
                </a:stretch>
              </p:blipFill>
              <p:spPr>
                <a:xfrm>
                  <a:off x="3656733" y="5891827"/>
                  <a:ext cx="176760" cy="44640"/>
                </a:xfrm>
                <a:prstGeom prst="rect">
                  <a:avLst/>
                </a:prstGeom>
              </p:spPr>
            </p:pic>
          </mc:Fallback>
        </mc:AlternateContent>
        <mc:AlternateContent xmlns:mc="http://schemas.openxmlformats.org/markup-compatibility/2006" xmlns:p14="http://schemas.microsoft.com/office/powerpoint/2010/main">
          <mc:Choice Requires="p14">
            <p:contentPart p14:bwMode="auto" r:id="rId872">
              <p14:nvContentPartPr>
                <p14:cNvPr id="570" name="Freihand 569">
                  <a:extLst>
                    <a:ext uri="{FF2B5EF4-FFF2-40B4-BE49-F238E27FC236}">
                      <a16:creationId xmlns:a16="http://schemas.microsoft.com/office/drawing/2014/main" id="{CB575E8A-9386-4C1A-A8D2-64A57EE59AE1}"/>
                    </a:ext>
                  </a:extLst>
                </p14:cNvPr>
                <p14:cNvContentPartPr/>
                <p14:nvPr/>
              </p14:nvContentPartPr>
              <p14:xfrm>
                <a:off x="3675093" y="5715067"/>
                <a:ext cx="239040" cy="32400"/>
              </p14:xfrm>
            </p:contentPart>
          </mc:Choice>
          <mc:Fallback xmlns="">
            <p:pic>
              <p:nvPicPr>
                <p:cNvPr id="570" name="Freihand 569">
                  <a:extLst>
                    <a:ext uri="{FF2B5EF4-FFF2-40B4-BE49-F238E27FC236}">
                      <a16:creationId xmlns:a16="http://schemas.microsoft.com/office/drawing/2014/main" id="{CB575E8A-9386-4C1A-A8D2-64A57EE59AE1}"/>
                    </a:ext>
                  </a:extLst>
                </p:cNvPr>
                <p:cNvPicPr/>
                <p:nvPr/>
              </p:nvPicPr>
              <p:blipFill>
                <a:blip r:embed="rId873"/>
                <a:stretch>
                  <a:fillRect/>
                </a:stretch>
              </p:blipFill>
              <p:spPr>
                <a:xfrm>
                  <a:off x="3670773" y="5710747"/>
                  <a:ext cx="247680" cy="41040"/>
                </a:xfrm>
                <a:prstGeom prst="rect">
                  <a:avLst/>
                </a:prstGeom>
              </p:spPr>
            </p:pic>
          </mc:Fallback>
        </mc:AlternateContent>
        <mc:AlternateContent xmlns:mc="http://schemas.openxmlformats.org/markup-compatibility/2006" xmlns:p14="http://schemas.microsoft.com/office/powerpoint/2010/main">
          <mc:Choice Requires="p14">
            <p:contentPart p14:bwMode="auto" r:id="rId874">
              <p14:nvContentPartPr>
                <p14:cNvPr id="573" name="Freihand 572">
                  <a:extLst>
                    <a:ext uri="{FF2B5EF4-FFF2-40B4-BE49-F238E27FC236}">
                      <a16:creationId xmlns:a16="http://schemas.microsoft.com/office/drawing/2014/main" id="{B5CCD725-0DE1-4478-893E-75E276BDE49A}"/>
                    </a:ext>
                  </a:extLst>
                </p14:cNvPr>
                <p14:cNvContentPartPr/>
                <p14:nvPr/>
              </p14:nvContentPartPr>
              <p14:xfrm>
                <a:off x="3905133" y="5832427"/>
                <a:ext cx="131400" cy="105480"/>
              </p14:xfrm>
            </p:contentPart>
          </mc:Choice>
          <mc:Fallback xmlns="">
            <p:pic>
              <p:nvPicPr>
                <p:cNvPr id="573" name="Freihand 572">
                  <a:extLst>
                    <a:ext uri="{FF2B5EF4-FFF2-40B4-BE49-F238E27FC236}">
                      <a16:creationId xmlns:a16="http://schemas.microsoft.com/office/drawing/2014/main" id="{B5CCD725-0DE1-4478-893E-75E276BDE49A}"/>
                    </a:ext>
                  </a:extLst>
                </p:cNvPr>
                <p:cNvPicPr/>
                <p:nvPr/>
              </p:nvPicPr>
              <p:blipFill>
                <a:blip r:embed="rId875"/>
                <a:stretch>
                  <a:fillRect/>
                </a:stretch>
              </p:blipFill>
              <p:spPr>
                <a:xfrm>
                  <a:off x="3900813" y="5828107"/>
                  <a:ext cx="140040" cy="114120"/>
                </a:xfrm>
                <a:prstGeom prst="rect">
                  <a:avLst/>
                </a:prstGeom>
              </p:spPr>
            </p:pic>
          </mc:Fallback>
        </mc:AlternateContent>
        <mc:AlternateContent xmlns:mc="http://schemas.openxmlformats.org/markup-compatibility/2006" xmlns:p14="http://schemas.microsoft.com/office/powerpoint/2010/main">
          <mc:Choice Requires="p14">
            <p:contentPart p14:bwMode="auto" r:id="rId876">
              <p14:nvContentPartPr>
                <p14:cNvPr id="574" name="Freihand 573">
                  <a:extLst>
                    <a:ext uri="{FF2B5EF4-FFF2-40B4-BE49-F238E27FC236}">
                      <a16:creationId xmlns:a16="http://schemas.microsoft.com/office/drawing/2014/main" id="{4CCD342B-60A3-4463-A275-6FEFFF87FE6E}"/>
                    </a:ext>
                  </a:extLst>
                </p14:cNvPr>
                <p14:cNvContentPartPr/>
                <p14:nvPr/>
              </p14:nvContentPartPr>
              <p14:xfrm>
                <a:off x="4088013" y="5814067"/>
                <a:ext cx="96480" cy="118800"/>
              </p14:xfrm>
            </p:contentPart>
          </mc:Choice>
          <mc:Fallback xmlns="">
            <p:pic>
              <p:nvPicPr>
                <p:cNvPr id="574" name="Freihand 573">
                  <a:extLst>
                    <a:ext uri="{FF2B5EF4-FFF2-40B4-BE49-F238E27FC236}">
                      <a16:creationId xmlns:a16="http://schemas.microsoft.com/office/drawing/2014/main" id="{4CCD342B-60A3-4463-A275-6FEFFF87FE6E}"/>
                    </a:ext>
                  </a:extLst>
                </p:cNvPr>
                <p:cNvPicPr/>
                <p:nvPr/>
              </p:nvPicPr>
              <p:blipFill>
                <a:blip r:embed="rId877"/>
                <a:stretch>
                  <a:fillRect/>
                </a:stretch>
              </p:blipFill>
              <p:spPr>
                <a:xfrm>
                  <a:off x="4083693" y="5809747"/>
                  <a:ext cx="105120" cy="127440"/>
                </a:xfrm>
                <a:prstGeom prst="rect">
                  <a:avLst/>
                </a:prstGeom>
              </p:spPr>
            </p:pic>
          </mc:Fallback>
        </mc:AlternateContent>
        <mc:AlternateContent xmlns:mc="http://schemas.openxmlformats.org/markup-compatibility/2006" xmlns:p14="http://schemas.microsoft.com/office/powerpoint/2010/main">
          <mc:Choice Requires="p14">
            <p:contentPart p14:bwMode="auto" r:id="rId878">
              <p14:nvContentPartPr>
                <p14:cNvPr id="575" name="Freihand 574">
                  <a:extLst>
                    <a:ext uri="{FF2B5EF4-FFF2-40B4-BE49-F238E27FC236}">
                      <a16:creationId xmlns:a16="http://schemas.microsoft.com/office/drawing/2014/main" id="{573A1354-7A60-4BDF-AB5F-EFDDAB4F236F}"/>
                    </a:ext>
                  </a:extLst>
                </p14:cNvPr>
                <p14:cNvContentPartPr/>
                <p14:nvPr/>
              </p14:nvContentPartPr>
              <p14:xfrm>
                <a:off x="4252893" y="5751067"/>
                <a:ext cx="233280" cy="151920"/>
              </p14:xfrm>
            </p:contentPart>
          </mc:Choice>
          <mc:Fallback xmlns="">
            <p:pic>
              <p:nvPicPr>
                <p:cNvPr id="575" name="Freihand 574">
                  <a:extLst>
                    <a:ext uri="{FF2B5EF4-FFF2-40B4-BE49-F238E27FC236}">
                      <a16:creationId xmlns:a16="http://schemas.microsoft.com/office/drawing/2014/main" id="{573A1354-7A60-4BDF-AB5F-EFDDAB4F236F}"/>
                    </a:ext>
                  </a:extLst>
                </p:cNvPr>
                <p:cNvPicPr/>
                <p:nvPr/>
              </p:nvPicPr>
              <p:blipFill>
                <a:blip r:embed="rId879"/>
                <a:stretch>
                  <a:fillRect/>
                </a:stretch>
              </p:blipFill>
              <p:spPr>
                <a:xfrm>
                  <a:off x="4248573" y="5746747"/>
                  <a:ext cx="241920" cy="160560"/>
                </a:xfrm>
                <a:prstGeom prst="rect">
                  <a:avLst/>
                </a:prstGeom>
              </p:spPr>
            </p:pic>
          </mc:Fallback>
        </mc:AlternateContent>
        <mc:AlternateContent xmlns:mc="http://schemas.openxmlformats.org/markup-compatibility/2006" xmlns:p14="http://schemas.microsoft.com/office/powerpoint/2010/main">
          <mc:Choice Requires="p14">
            <p:contentPart p14:bwMode="auto" r:id="rId880">
              <p14:nvContentPartPr>
                <p14:cNvPr id="576" name="Freihand 575">
                  <a:extLst>
                    <a:ext uri="{FF2B5EF4-FFF2-40B4-BE49-F238E27FC236}">
                      <a16:creationId xmlns:a16="http://schemas.microsoft.com/office/drawing/2014/main" id="{D4978563-C2C1-41FA-BD71-A5744F115F3B}"/>
                    </a:ext>
                  </a:extLst>
                </p14:cNvPr>
                <p14:cNvContentPartPr/>
                <p14:nvPr/>
              </p14:nvContentPartPr>
              <p14:xfrm>
                <a:off x="4450173" y="5723347"/>
                <a:ext cx="297000" cy="183240"/>
              </p14:xfrm>
            </p:contentPart>
          </mc:Choice>
          <mc:Fallback xmlns="">
            <p:pic>
              <p:nvPicPr>
                <p:cNvPr id="576" name="Freihand 575">
                  <a:extLst>
                    <a:ext uri="{FF2B5EF4-FFF2-40B4-BE49-F238E27FC236}">
                      <a16:creationId xmlns:a16="http://schemas.microsoft.com/office/drawing/2014/main" id="{D4978563-C2C1-41FA-BD71-A5744F115F3B}"/>
                    </a:ext>
                  </a:extLst>
                </p:cNvPr>
                <p:cNvPicPr/>
                <p:nvPr/>
              </p:nvPicPr>
              <p:blipFill>
                <a:blip r:embed="rId881"/>
                <a:stretch>
                  <a:fillRect/>
                </a:stretch>
              </p:blipFill>
              <p:spPr>
                <a:xfrm>
                  <a:off x="4445853" y="5719027"/>
                  <a:ext cx="305640" cy="191880"/>
                </a:xfrm>
                <a:prstGeom prst="rect">
                  <a:avLst/>
                </a:prstGeom>
              </p:spPr>
            </p:pic>
          </mc:Fallback>
        </mc:AlternateContent>
        <mc:AlternateContent xmlns:mc="http://schemas.openxmlformats.org/markup-compatibility/2006" xmlns:p14="http://schemas.microsoft.com/office/powerpoint/2010/main">
          <mc:Choice Requires="p14">
            <p:contentPart p14:bwMode="auto" r:id="rId882">
              <p14:nvContentPartPr>
                <p14:cNvPr id="577" name="Freihand 576">
                  <a:extLst>
                    <a:ext uri="{FF2B5EF4-FFF2-40B4-BE49-F238E27FC236}">
                      <a16:creationId xmlns:a16="http://schemas.microsoft.com/office/drawing/2014/main" id="{98714C67-4C9A-452D-A1F1-6A506233325A}"/>
                    </a:ext>
                  </a:extLst>
                </p14:cNvPr>
                <p14:cNvContentPartPr/>
                <p14:nvPr/>
              </p14:nvContentPartPr>
              <p14:xfrm>
                <a:off x="4683813" y="5758267"/>
                <a:ext cx="74880" cy="30240"/>
              </p14:xfrm>
            </p:contentPart>
          </mc:Choice>
          <mc:Fallback xmlns="">
            <p:pic>
              <p:nvPicPr>
                <p:cNvPr id="577" name="Freihand 576">
                  <a:extLst>
                    <a:ext uri="{FF2B5EF4-FFF2-40B4-BE49-F238E27FC236}">
                      <a16:creationId xmlns:a16="http://schemas.microsoft.com/office/drawing/2014/main" id="{98714C67-4C9A-452D-A1F1-6A506233325A}"/>
                    </a:ext>
                  </a:extLst>
                </p:cNvPr>
                <p:cNvPicPr/>
                <p:nvPr/>
              </p:nvPicPr>
              <p:blipFill>
                <a:blip r:embed="rId883"/>
                <a:stretch>
                  <a:fillRect/>
                </a:stretch>
              </p:blipFill>
              <p:spPr>
                <a:xfrm>
                  <a:off x="4679493" y="5753947"/>
                  <a:ext cx="83520" cy="38880"/>
                </a:xfrm>
                <a:prstGeom prst="rect">
                  <a:avLst/>
                </a:prstGeom>
              </p:spPr>
            </p:pic>
          </mc:Fallback>
        </mc:AlternateContent>
        <mc:AlternateContent xmlns:mc="http://schemas.openxmlformats.org/markup-compatibility/2006" xmlns:p14="http://schemas.microsoft.com/office/powerpoint/2010/main">
          <mc:Choice Requires="p14">
            <p:contentPart p14:bwMode="auto" r:id="rId884">
              <p14:nvContentPartPr>
                <p14:cNvPr id="578" name="Freihand 577">
                  <a:extLst>
                    <a:ext uri="{FF2B5EF4-FFF2-40B4-BE49-F238E27FC236}">
                      <a16:creationId xmlns:a16="http://schemas.microsoft.com/office/drawing/2014/main" id="{3E5AC640-E770-44EF-939B-10C0D5A50952}"/>
                    </a:ext>
                  </a:extLst>
                </p14:cNvPr>
                <p14:cNvContentPartPr/>
                <p14:nvPr/>
              </p14:nvContentPartPr>
              <p14:xfrm>
                <a:off x="4727013" y="5815867"/>
                <a:ext cx="86400" cy="222840"/>
              </p14:xfrm>
            </p:contentPart>
          </mc:Choice>
          <mc:Fallback xmlns="">
            <p:pic>
              <p:nvPicPr>
                <p:cNvPr id="578" name="Freihand 577">
                  <a:extLst>
                    <a:ext uri="{FF2B5EF4-FFF2-40B4-BE49-F238E27FC236}">
                      <a16:creationId xmlns:a16="http://schemas.microsoft.com/office/drawing/2014/main" id="{3E5AC640-E770-44EF-939B-10C0D5A50952}"/>
                    </a:ext>
                  </a:extLst>
                </p:cNvPr>
                <p:cNvPicPr/>
                <p:nvPr/>
              </p:nvPicPr>
              <p:blipFill>
                <a:blip r:embed="rId885"/>
                <a:stretch>
                  <a:fillRect/>
                </a:stretch>
              </p:blipFill>
              <p:spPr>
                <a:xfrm>
                  <a:off x="4722693" y="5811547"/>
                  <a:ext cx="95040" cy="2314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886">
            <p14:nvContentPartPr>
              <p14:cNvPr id="579" name="Freihand 578">
                <a:extLst>
                  <a:ext uri="{FF2B5EF4-FFF2-40B4-BE49-F238E27FC236}">
                    <a16:creationId xmlns:a16="http://schemas.microsoft.com/office/drawing/2014/main" id="{3E2B7986-D9EF-4577-A081-C45868D0C34D}"/>
                  </a:ext>
                </a:extLst>
              </p14:cNvPr>
              <p14:cNvContentPartPr/>
              <p14:nvPr/>
            </p14:nvContentPartPr>
            <p14:xfrm>
              <a:off x="5001693" y="5672587"/>
              <a:ext cx="406800" cy="233280"/>
            </p14:xfrm>
          </p:contentPart>
        </mc:Choice>
        <mc:Fallback xmlns="">
          <p:pic>
            <p:nvPicPr>
              <p:cNvPr id="579" name="Freihand 578">
                <a:extLst>
                  <a:ext uri="{FF2B5EF4-FFF2-40B4-BE49-F238E27FC236}">
                    <a16:creationId xmlns:a16="http://schemas.microsoft.com/office/drawing/2014/main" id="{3E2B7986-D9EF-4577-A081-C45868D0C34D}"/>
                  </a:ext>
                </a:extLst>
              </p:cNvPr>
              <p:cNvPicPr/>
              <p:nvPr/>
            </p:nvPicPr>
            <p:blipFill>
              <a:blip r:embed="rId887"/>
              <a:stretch>
                <a:fillRect/>
              </a:stretch>
            </p:blipFill>
            <p:spPr>
              <a:xfrm>
                <a:off x="4997373" y="5668267"/>
                <a:ext cx="415440" cy="241920"/>
              </a:xfrm>
              <a:prstGeom prst="rect">
                <a:avLst/>
              </a:prstGeom>
            </p:spPr>
          </p:pic>
        </mc:Fallback>
      </mc:AlternateContent>
    </p:spTree>
    <p:extLst>
      <p:ext uri="{BB962C8B-B14F-4D97-AF65-F5344CB8AC3E}">
        <p14:creationId xmlns:p14="http://schemas.microsoft.com/office/powerpoint/2010/main" val="8663656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1631504" y="764704"/>
            <a:ext cx="8856984" cy="5976664"/>
          </a:xfrm>
          <a:prstGeom prst="rect">
            <a:avLst/>
          </a:prstGeom>
          <a:noFill/>
        </p:spPr>
        <p:txBody>
          <a:bodyPr wrap="square" rtlCol="0">
            <a:noAutofit/>
          </a:bodyPr>
          <a:lstStyle/>
          <a:p>
            <a:r>
              <a:rPr lang="de-DE" sz="2400" dirty="0"/>
              <a:t>:</a:t>
            </a:r>
          </a:p>
          <a:p>
            <a:endParaRPr lang="de-DE" sz="2400" dirty="0"/>
          </a:p>
          <a:p>
            <a:endParaRPr lang="de-DE" sz="2400" dirty="0"/>
          </a:p>
          <a:p>
            <a:endParaRPr lang="de-DE" sz="2400" dirty="0"/>
          </a:p>
          <a:p>
            <a:endParaRPr lang="de-DE" sz="2400" dirty="0"/>
          </a:p>
          <a:p>
            <a:endParaRPr lang="de-DE" sz="2400" dirty="0"/>
          </a:p>
          <a:p>
            <a:endParaRPr lang="de-DE" sz="2400" dirty="0"/>
          </a:p>
          <a:p>
            <a:endParaRPr lang="de-DE" sz="2400" dirty="0"/>
          </a:p>
          <a:p>
            <a:endParaRPr lang="de-DE" sz="2400" dirty="0"/>
          </a:p>
          <a:p>
            <a:endParaRPr lang="de-DE" sz="2400" dirty="0"/>
          </a:p>
          <a:p>
            <a:endParaRPr lang="de-DE" sz="2400" dirty="0"/>
          </a:p>
          <a:p>
            <a:endParaRPr lang="de-DE" sz="2400" dirty="0"/>
          </a:p>
        </p:txBody>
      </p:sp>
      <p:sp>
        <p:nvSpPr>
          <p:cNvPr id="3" name="Foliennummernplatzhalter 2"/>
          <p:cNvSpPr>
            <a:spLocks noGrp="1"/>
          </p:cNvSpPr>
          <p:nvPr>
            <p:ph type="sldNum" sz="quarter" idx="12"/>
          </p:nvPr>
        </p:nvSpPr>
        <p:spPr/>
        <p:txBody>
          <a:bodyPr/>
          <a:lstStyle/>
          <a:p>
            <a:fld id="{386CAE9C-98EE-4793-B6DD-11C28406210D}" type="slidenum">
              <a:rPr lang="de-DE" smtClean="0"/>
              <a:t>12</a:t>
            </a:fld>
            <a:endParaRPr lang="de-DE" dirty="0"/>
          </a:p>
        </p:txBody>
      </p:sp>
      <p:sp>
        <p:nvSpPr>
          <p:cNvPr id="4" name="Textfeld 3"/>
          <p:cNvSpPr txBox="1"/>
          <p:nvPr/>
        </p:nvSpPr>
        <p:spPr>
          <a:xfrm>
            <a:off x="1703512" y="116632"/>
            <a:ext cx="8856984" cy="648072"/>
          </a:xfrm>
          <a:prstGeom prst="rect">
            <a:avLst/>
          </a:prstGeom>
          <a:noFill/>
        </p:spPr>
        <p:txBody>
          <a:bodyPr wrap="square" rtlCol="0">
            <a:noAutofit/>
          </a:bodyPr>
          <a:lstStyle/>
          <a:p>
            <a:pPr algn="ctr"/>
            <a:r>
              <a:rPr lang="de-DE" sz="2600" dirty="0" err="1"/>
              <a:t>Formulas</a:t>
            </a:r>
            <a:endParaRPr lang="de-DE" sz="2600" dirty="0"/>
          </a:p>
        </p:txBody>
      </p:sp>
      <p:sp>
        <p:nvSpPr>
          <p:cNvPr id="5" name="Rechteck 4">
            <a:extLst>
              <a:ext uri="{FF2B5EF4-FFF2-40B4-BE49-F238E27FC236}">
                <a16:creationId xmlns:a16="http://schemas.microsoft.com/office/drawing/2014/main" id="{8130358D-04AD-D3C6-50D9-DE2A913F5FB1}"/>
              </a:ext>
            </a:extLst>
          </p:cNvPr>
          <p:cNvSpPr/>
          <p:nvPr/>
        </p:nvSpPr>
        <p:spPr>
          <a:xfrm>
            <a:off x="867944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r>
              <a:rPr lang="de-DE" dirty="0"/>
              <a:t>c</a:t>
            </a:r>
          </a:p>
        </p:txBody>
      </p:sp>
      <p:pic>
        <p:nvPicPr>
          <p:cNvPr id="10" name="Grafik 9">
            <a:extLst>
              <a:ext uri="{FF2B5EF4-FFF2-40B4-BE49-F238E27FC236}">
                <a16:creationId xmlns:a16="http://schemas.microsoft.com/office/drawing/2014/main" id="{FC4B86E0-AA6B-35AD-4F46-20C23180CA02}"/>
              </a:ext>
            </a:extLst>
          </p:cNvPr>
          <p:cNvPicPr>
            <a:picLocks noChangeAspect="1"/>
          </p:cNvPicPr>
          <p:nvPr/>
        </p:nvPicPr>
        <p:blipFill>
          <a:blip r:embed="rId2"/>
          <a:stretch>
            <a:fillRect/>
          </a:stretch>
        </p:blipFill>
        <p:spPr>
          <a:xfrm>
            <a:off x="224215" y="471411"/>
            <a:ext cx="7769113" cy="5529895"/>
          </a:xfrm>
          <a:prstGeom prst="rect">
            <a:avLst/>
          </a:prstGeom>
        </p:spPr>
      </p:pic>
      <mc:AlternateContent xmlns:mc="http://schemas.openxmlformats.org/markup-compatibility/2006" xmlns:p14="http://schemas.microsoft.com/office/powerpoint/2010/main">
        <mc:Choice Requires="p14">
          <p:contentPart p14:bwMode="auto" r:id="rId3">
            <p14:nvContentPartPr>
              <p14:cNvPr id="11" name="Freihand 10">
                <a:extLst>
                  <a:ext uri="{FF2B5EF4-FFF2-40B4-BE49-F238E27FC236}">
                    <a16:creationId xmlns:a16="http://schemas.microsoft.com/office/drawing/2014/main" id="{9831B565-4275-4A3E-A8A3-BE4A6B83E37C}"/>
                  </a:ext>
                </a:extLst>
              </p14:cNvPr>
              <p14:cNvContentPartPr/>
              <p14:nvPr/>
            </p14:nvContentPartPr>
            <p14:xfrm>
              <a:off x="936573" y="646627"/>
              <a:ext cx="1246320" cy="695520"/>
            </p14:xfrm>
          </p:contentPart>
        </mc:Choice>
        <mc:Fallback xmlns="">
          <p:pic>
            <p:nvPicPr>
              <p:cNvPr id="11" name="Freihand 10">
                <a:extLst>
                  <a:ext uri="{FF2B5EF4-FFF2-40B4-BE49-F238E27FC236}">
                    <a16:creationId xmlns:a16="http://schemas.microsoft.com/office/drawing/2014/main" id="{9831B565-4275-4A3E-A8A3-BE4A6B83E37C}"/>
                  </a:ext>
                </a:extLst>
              </p:cNvPr>
              <p:cNvPicPr/>
              <p:nvPr/>
            </p:nvPicPr>
            <p:blipFill>
              <a:blip r:embed="rId4"/>
              <a:stretch>
                <a:fillRect/>
              </a:stretch>
            </p:blipFill>
            <p:spPr>
              <a:xfrm>
                <a:off x="932253" y="642307"/>
                <a:ext cx="1254960" cy="70416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2" name="Freihand 11">
                <a:extLst>
                  <a:ext uri="{FF2B5EF4-FFF2-40B4-BE49-F238E27FC236}">
                    <a16:creationId xmlns:a16="http://schemas.microsoft.com/office/drawing/2014/main" id="{78F0E6CA-053B-4CA2-8F56-E5DFC44485B1}"/>
                  </a:ext>
                </a:extLst>
              </p14:cNvPr>
              <p14:cNvContentPartPr/>
              <p14:nvPr/>
            </p14:nvContentPartPr>
            <p14:xfrm>
              <a:off x="2167413" y="639427"/>
              <a:ext cx="1269720" cy="710280"/>
            </p14:xfrm>
          </p:contentPart>
        </mc:Choice>
        <mc:Fallback xmlns="">
          <p:pic>
            <p:nvPicPr>
              <p:cNvPr id="12" name="Freihand 11">
                <a:extLst>
                  <a:ext uri="{FF2B5EF4-FFF2-40B4-BE49-F238E27FC236}">
                    <a16:creationId xmlns:a16="http://schemas.microsoft.com/office/drawing/2014/main" id="{78F0E6CA-053B-4CA2-8F56-E5DFC44485B1}"/>
                  </a:ext>
                </a:extLst>
              </p:cNvPr>
              <p:cNvPicPr/>
              <p:nvPr/>
            </p:nvPicPr>
            <p:blipFill>
              <a:blip r:embed="rId6"/>
              <a:stretch>
                <a:fillRect/>
              </a:stretch>
            </p:blipFill>
            <p:spPr>
              <a:xfrm>
                <a:off x="2163093" y="635107"/>
                <a:ext cx="1278360" cy="71892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45" name="Freihand 44">
                <a:extLst>
                  <a:ext uri="{FF2B5EF4-FFF2-40B4-BE49-F238E27FC236}">
                    <a16:creationId xmlns:a16="http://schemas.microsoft.com/office/drawing/2014/main" id="{C1A40D11-0351-4ECD-A33B-C1D33861B9F5}"/>
                  </a:ext>
                </a:extLst>
              </p14:cNvPr>
              <p14:cNvContentPartPr/>
              <p14:nvPr/>
            </p14:nvContentPartPr>
            <p14:xfrm>
              <a:off x="5600013" y="819787"/>
              <a:ext cx="770760" cy="420840"/>
            </p14:xfrm>
          </p:contentPart>
        </mc:Choice>
        <mc:Fallback xmlns="">
          <p:pic>
            <p:nvPicPr>
              <p:cNvPr id="45" name="Freihand 44">
                <a:extLst>
                  <a:ext uri="{FF2B5EF4-FFF2-40B4-BE49-F238E27FC236}">
                    <a16:creationId xmlns:a16="http://schemas.microsoft.com/office/drawing/2014/main" id="{C1A40D11-0351-4ECD-A33B-C1D33861B9F5}"/>
                  </a:ext>
                </a:extLst>
              </p:cNvPr>
              <p:cNvPicPr/>
              <p:nvPr/>
            </p:nvPicPr>
            <p:blipFill>
              <a:blip r:embed="rId8"/>
              <a:stretch>
                <a:fillRect/>
              </a:stretch>
            </p:blipFill>
            <p:spPr>
              <a:xfrm>
                <a:off x="5595693" y="815467"/>
                <a:ext cx="779400" cy="42948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46" name="Freihand 45">
                <a:extLst>
                  <a:ext uri="{FF2B5EF4-FFF2-40B4-BE49-F238E27FC236}">
                    <a16:creationId xmlns:a16="http://schemas.microsoft.com/office/drawing/2014/main" id="{EAF0DAAD-B064-4198-893F-E182B65313E0}"/>
                  </a:ext>
                </a:extLst>
              </p14:cNvPr>
              <p14:cNvContentPartPr/>
              <p14:nvPr/>
            </p14:nvContentPartPr>
            <p14:xfrm>
              <a:off x="3029973" y="1373107"/>
              <a:ext cx="400320" cy="545760"/>
            </p14:xfrm>
          </p:contentPart>
        </mc:Choice>
        <mc:Fallback xmlns="">
          <p:pic>
            <p:nvPicPr>
              <p:cNvPr id="46" name="Freihand 45">
                <a:extLst>
                  <a:ext uri="{FF2B5EF4-FFF2-40B4-BE49-F238E27FC236}">
                    <a16:creationId xmlns:a16="http://schemas.microsoft.com/office/drawing/2014/main" id="{EAF0DAAD-B064-4198-893F-E182B65313E0}"/>
                  </a:ext>
                </a:extLst>
              </p:cNvPr>
              <p:cNvPicPr/>
              <p:nvPr/>
            </p:nvPicPr>
            <p:blipFill>
              <a:blip r:embed="rId10"/>
              <a:stretch>
                <a:fillRect/>
              </a:stretch>
            </p:blipFill>
            <p:spPr>
              <a:xfrm>
                <a:off x="3025653" y="1368787"/>
                <a:ext cx="408960" cy="5544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47" name="Freihand 46">
                <a:extLst>
                  <a:ext uri="{FF2B5EF4-FFF2-40B4-BE49-F238E27FC236}">
                    <a16:creationId xmlns:a16="http://schemas.microsoft.com/office/drawing/2014/main" id="{EF9CCB15-5659-4539-A7E8-456CA21B09BF}"/>
                  </a:ext>
                </a:extLst>
              </p14:cNvPr>
              <p14:cNvContentPartPr/>
              <p14:nvPr/>
            </p14:nvContentPartPr>
            <p14:xfrm>
              <a:off x="3957693" y="1366627"/>
              <a:ext cx="1138680" cy="607320"/>
            </p14:xfrm>
          </p:contentPart>
        </mc:Choice>
        <mc:Fallback xmlns="">
          <p:pic>
            <p:nvPicPr>
              <p:cNvPr id="47" name="Freihand 46">
                <a:extLst>
                  <a:ext uri="{FF2B5EF4-FFF2-40B4-BE49-F238E27FC236}">
                    <a16:creationId xmlns:a16="http://schemas.microsoft.com/office/drawing/2014/main" id="{EF9CCB15-5659-4539-A7E8-456CA21B09BF}"/>
                  </a:ext>
                </a:extLst>
              </p:cNvPr>
              <p:cNvPicPr/>
              <p:nvPr/>
            </p:nvPicPr>
            <p:blipFill>
              <a:blip r:embed="rId12"/>
              <a:stretch>
                <a:fillRect/>
              </a:stretch>
            </p:blipFill>
            <p:spPr>
              <a:xfrm>
                <a:off x="3953373" y="1362307"/>
                <a:ext cx="1147320" cy="61596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48" name="Freihand 47">
                <a:extLst>
                  <a:ext uri="{FF2B5EF4-FFF2-40B4-BE49-F238E27FC236}">
                    <a16:creationId xmlns:a16="http://schemas.microsoft.com/office/drawing/2014/main" id="{D9D409EC-F4AC-454C-878C-D1EDF8A468B4}"/>
                  </a:ext>
                </a:extLst>
              </p14:cNvPr>
              <p14:cNvContentPartPr/>
              <p14:nvPr/>
            </p14:nvContentPartPr>
            <p14:xfrm>
              <a:off x="256173" y="1009867"/>
              <a:ext cx="390960" cy="534600"/>
            </p14:xfrm>
          </p:contentPart>
        </mc:Choice>
        <mc:Fallback xmlns="">
          <p:pic>
            <p:nvPicPr>
              <p:cNvPr id="48" name="Freihand 47">
                <a:extLst>
                  <a:ext uri="{FF2B5EF4-FFF2-40B4-BE49-F238E27FC236}">
                    <a16:creationId xmlns:a16="http://schemas.microsoft.com/office/drawing/2014/main" id="{D9D409EC-F4AC-454C-878C-D1EDF8A468B4}"/>
                  </a:ext>
                </a:extLst>
              </p:cNvPr>
              <p:cNvPicPr/>
              <p:nvPr/>
            </p:nvPicPr>
            <p:blipFill>
              <a:blip r:embed="rId14"/>
              <a:stretch>
                <a:fillRect/>
              </a:stretch>
            </p:blipFill>
            <p:spPr>
              <a:xfrm>
                <a:off x="251853" y="1005547"/>
                <a:ext cx="399600" cy="54324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51" name="Freihand 50">
                <a:extLst>
                  <a:ext uri="{FF2B5EF4-FFF2-40B4-BE49-F238E27FC236}">
                    <a16:creationId xmlns:a16="http://schemas.microsoft.com/office/drawing/2014/main" id="{CC2C06FB-4581-46D4-A9C8-266A16AB613C}"/>
                  </a:ext>
                </a:extLst>
              </p14:cNvPr>
              <p14:cNvContentPartPr/>
              <p14:nvPr/>
            </p14:nvContentPartPr>
            <p14:xfrm>
              <a:off x="7347093" y="1042987"/>
              <a:ext cx="296640" cy="441000"/>
            </p14:xfrm>
          </p:contentPart>
        </mc:Choice>
        <mc:Fallback xmlns="">
          <p:pic>
            <p:nvPicPr>
              <p:cNvPr id="51" name="Freihand 50">
                <a:extLst>
                  <a:ext uri="{FF2B5EF4-FFF2-40B4-BE49-F238E27FC236}">
                    <a16:creationId xmlns:a16="http://schemas.microsoft.com/office/drawing/2014/main" id="{CC2C06FB-4581-46D4-A9C8-266A16AB613C}"/>
                  </a:ext>
                </a:extLst>
              </p:cNvPr>
              <p:cNvPicPr/>
              <p:nvPr/>
            </p:nvPicPr>
            <p:blipFill>
              <a:blip r:embed="rId16"/>
              <a:stretch>
                <a:fillRect/>
              </a:stretch>
            </p:blipFill>
            <p:spPr>
              <a:xfrm>
                <a:off x="7342773" y="1038667"/>
                <a:ext cx="305280" cy="44964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52" name="Freihand 51">
                <a:extLst>
                  <a:ext uri="{FF2B5EF4-FFF2-40B4-BE49-F238E27FC236}">
                    <a16:creationId xmlns:a16="http://schemas.microsoft.com/office/drawing/2014/main" id="{5C18BF21-0117-4F8E-8D81-5D502F94B5F6}"/>
                  </a:ext>
                </a:extLst>
              </p14:cNvPr>
              <p14:cNvContentPartPr/>
              <p14:nvPr/>
            </p14:nvContentPartPr>
            <p14:xfrm>
              <a:off x="7594773" y="1056307"/>
              <a:ext cx="322560" cy="392400"/>
            </p14:xfrm>
          </p:contentPart>
        </mc:Choice>
        <mc:Fallback xmlns="">
          <p:pic>
            <p:nvPicPr>
              <p:cNvPr id="52" name="Freihand 51">
                <a:extLst>
                  <a:ext uri="{FF2B5EF4-FFF2-40B4-BE49-F238E27FC236}">
                    <a16:creationId xmlns:a16="http://schemas.microsoft.com/office/drawing/2014/main" id="{5C18BF21-0117-4F8E-8D81-5D502F94B5F6}"/>
                  </a:ext>
                </a:extLst>
              </p:cNvPr>
              <p:cNvPicPr/>
              <p:nvPr/>
            </p:nvPicPr>
            <p:blipFill>
              <a:blip r:embed="rId18"/>
              <a:stretch>
                <a:fillRect/>
              </a:stretch>
            </p:blipFill>
            <p:spPr>
              <a:xfrm>
                <a:off x="7590453" y="1051987"/>
                <a:ext cx="331200" cy="40104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53" name="Freihand 52">
                <a:extLst>
                  <a:ext uri="{FF2B5EF4-FFF2-40B4-BE49-F238E27FC236}">
                    <a16:creationId xmlns:a16="http://schemas.microsoft.com/office/drawing/2014/main" id="{85462809-6DA5-4A76-8907-5028735F40F6}"/>
                  </a:ext>
                </a:extLst>
              </p14:cNvPr>
              <p14:cNvContentPartPr/>
              <p14:nvPr/>
            </p14:nvContentPartPr>
            <p14:xfrm>
              <a:off x="533373" y="2430067"/>
              <a:ext cx="471240" cy="496080"/>
            </p14:xfrm>
          </p:contentPart>
        </mc:Choice>
        <mc:Fallback xmlns="">
          <p:pic>
            <p:nvPicPr>
              <p:cNvPr id="53" name="Freihand 52">
                <a:extLst>
                  <a:ext uri="{FF2B5EF4-FFF2-40B4-BE49-F238E27FC236}">
                    <a16:creationId xmlns:a16="http://schemas.microsoft.com/office/drawing/2014/main" id="{85462809-6DA5-4A76-8907-5028735F40F6}"/>
                  </a:ext>
                </a:extLst>
              </p:cNvPr>
              <p:cNvPicPr/>
              <p:nvPr/>
            </p:nvPicPr>
            <p:blipFill>
              <a:blip r:embed="rId20"/>
              <a:stretch>
                <a:fillRect/>
              </a:stretch>
            </p:blipFill>
            <p:spPr>
              <a:xfrm>
                <a:off x="529053" y="2425747"/>
                <a:ext cx="479880" cy="50472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54" name="Freihand 53">
                <a:extLst>
                  <a:ext uri="{FF2B5EF4-FFF2-40B4-BE49-F238E27FC236}">
                    <a16:creationId xmlns:a16="http://schemas.microsoft.com/office/drawing/2014/main" id="{8139A32B-AC39-4F38-95ED-81502D2A9749}"/>
                  </a:ext>
                </a:extLst>
              </p14:cNvPr>
              <p14:cNvContentPartPr/>
              <p14:nvPr/>
            </p14:nvContentPartPr>
            <p14:xfrm>
              <a:off x="2496813" y="2644627"/>
              <a:ext cx="592920" cy="114480"/>
            </p14:xfrm>
          </p:contentPart>
        </mc:Choice>
        <mc:Fallback xmlns="">
          <p:pic>
            <p:nvPicPr>
              <p:cNvPr id="54" name="Freihand 53">
                <a:extLst>
                  <a:ext uri="{FF2B5EF4-FFF2-40B4-BE49-F238E27FC236}">
                    <a16:creationId xmlns:a16="http://schemas.microsoft.com/office/drawing/2014/main" id="{8139A32B-AC39-4F38-95ED-81502D2A9749}"/>
                  </a:ext>
                </a:extLst>
              </p:cNvPr>
              <p:cNvPicPr/>
              <p:nvPr/>
            </p:nvPicPr>
            <p:blipFill>
              <a:blip r:embed="rId22"/>
              <a:stretch>
                <a:fillRect/>
              </a:stretch>
            </p:blipFill>
            <p:spPr>
              <a:xfrm>
                <a:off x="2492493" y="2640307"/>
                <a:ext cx="601560" cy="12312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68" name="Freihand 67">
                <a:extLst>
                  <a:ext uri="{FF2B5EF4-FFF2-40B4-BE49-F238E27FC236}">
                    <a16:creationId xmlns:a16="http://schemas.microsoft.com/office/drawing/2014/main" id="{D2DF0850-2570-49F5-A7D6-B8F2438D2B46}"/>
                  </a:ext>
                </a:extLst>
              </p14:cNvPr>
              <p14:cNvContentPartPr/>
              <p14:nvPr/>
            </p14:nvContentPartPr>
            <p14:xfrm>
              <a:off x="585933" y="2445187"/>
              <a:ext cx="387000" cy="511200"/>
            </p14:xfrm>
          </p:contentPart>
        </mc:Choice>
        <mc:Fallback xmlns="">
          <p:pic>
            <p:nvPicPr>
              <p:cNvPr id="68" name="Freihand 67">
                <a:extLst>
                  <a:ext uri="{FF2B5EF4-FFF2-40B4-BE49-F238E27FC236}">
                    <a16:creationId xmlns:a16="http://schemas.microsoft.com/office/drawing/2014/main" id="{D2DF0850-2570-49F5-A7D6-B8F2438D2B46}"/>
                  </a:ext>
                </a:extLst>
              </p:cNvPr>
              <p:cNvPicPr/>
              <p:nvPr/>
            </p:nvPicPr>
            <p:blipFill>
              <a:blip r:embed="rId24"/>
              <a:stretch>
                <a:fillRect/>
              </a:stretch>
            </p:blipFill>
            <p:spPr>
              <a:xfrm>
                <a:off x="581613" y="2440867"/>
                <a:ext cx="395640" cy="51984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72" name="Freihand 71">
                <a:extLst>
                  <a:ext uri="{FF2B5EF4-FFF2-40B4-BE49-F238E27FC236}">
                    <a16:creationId xmlns:a16="http://schemas.microsoft.com/office/drawing/2014/main" id="{B3F22190-6D08-4FDC-A978-0B66BB2FC9D2}"/>
                  </a:ext>
                </a:extLst>
              </p14:cNvPr>
              <p14:cNvContentPartPr/>
              <p14:nvPr/>
            </p14:nvContentPartPr>
            <p14:xfrm>
              <a:off x="5469693" y="4093267"/>
              <a:ext cx="1354680" cy="504360"/>
            </p14:xfrm>
          </p:contentPart>
        </mc:Choice>
        <mc:Fallback xmlns="">
          <p:pic>
            <p:nvPicPr>
              <p:cNvPr id="72" name="Freihand 71">
                <a:extLst>
                  <a:ext uri="{FF2B5EF4-FFF2-40B4-BE49-F238E27FC236}">
                    <a16:creationId xmlns:a16="http://schemas.microsoft.com/office/drawing/2014/main" id="{B3F22190-6D08-4FDC-A978-0B66BB2FC9D2}"/>
                  </a:ext>
                </a:extLst>
              </p:cNvPr>
              <p:cNvPicPr/>
              <p:nvPr/>
            </p:nvPicPr>
            <p:blipFill>
              <a:blip r:embed="rId26"/>
              <a:stretch>
                <a:fillRect/>
              </a:stretch>
            </p:blipFill>
            <p:spPr>
              <a:xfrm>
                <a:off x="5465373" y="4088947"/>
                <a:ext cx="1363320" cy="51300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73" name="Freihand 72">
                <a:extLst>
                  <a:ext uri="{FF2B5EF4-FFF2-40B4-BE49-F238E27FC236}">
                    <a16:creationId xmlns:a16="http://schemas.microsoft.com/office/drawing/2014/main" id="{4F41E49F-F3EB-43FD-85BE-63DF64B1DDDD}"/>
                  </a:ext>
                </a:extLst>
              </p14:cNvPr>
              <p14:cNvContentPartPr/>
              <p14:nvPr/>
            </p14:nvContentPartPr>
            <p14:xfrm>
              <a:off x="1747293" y="4042147"/>
              <a:ext cx="2979720" cy="88200"/>
            </p14:xfrm>
          </p:contentPart>
        </mc:Choice>
        <mc:Fallback xmlns="">
          <p:pic>
            <p:nvPicPr>
              <p:cNvPr id="73" name="Freihand 72">
                <a:extLst>
                  <a:ext uri="{FF2B5EF4-FFF2-40B4-BE49-F238E27FC236}">
                    <a16:creationId xmlns:a16="http://schemas.microsoft.com/office/drawing/2014/main" id="{4F41E49F-F3EB-43FD-85BE-63DF64B1DDDD}"/>
                  </a:ext>
                </a:extLst>
              </p:cNvPr>
              <p:cNvPicPr/>
              <p:nvPr/>
            </p:nvPicPr>
            <p:blipFill>
              <a:blip r:embed="rId28"/>
              <a:stretch>
                <a:fillRect/>
              </a:stretch>
            </p:blipFill>
            <p:spPr>
              <a:xfrm>
                <a:off x="1742973" y="4037827"/>
                <a:ext cx="2988360" cy="9684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74" name="Freihand 73">
                <a:extLst>
                  <a:ext uri="{FF2B5EF4-FFF2-40B4-BE49-F238E27FC236}">
                    <a16:creationId xmlns:a16="http://schemas.microsoft.com/office/drawing/2014/main" id="{C4B57327-AEA6-4C45-9613-5D92CBD6DEA6}"/>
                  </a:ext>
                </a:extLst>
              </p14:cNvPr>
              <p14:cNvContentPartPr/>
              <p14:nvPr/>
            </p14:nvContentPartPr>
            <p14:xfrm>
              <a:off x="2403213" y="3587827"/>
              <a:ext cx="1203840" cy="528120"/>
            </p14:xfrm>
          </p:contentPart>
        </mc:Choice>
        <mc:Fallback xmlns="">
          <p:pic>
            <p:nvPicPr>
              <p:cNvPr id="74" name="Freihand 73">
                <a:extLst>
                  <a:ext uri="{FF2B5EF4-FFF2-40B4-BE49-F238E27FC236}">
                    <a16:creationId xmlns:a16="http://schemas.microsoft.com/office/drawing/2014/main" id="{C4B57327-AEA6-4C45-9613-5D92CBD6DEA6}"/>
                  </a:ext>
                </a:extLst>
              </p:cNvPr>
              <p:cNvPicPr/>
              <p:nvPr/>
            </p:nvPicPr>
            <p:blipFill>
              <a:blip r:embed="rId30"/>
              <a:stretch>
                <a:fillRect/>
              </a:stretch>
            </p:blipFill>
            <p:spPr>
              <a:xfrm>
                <a:off x="2398893" y="3583507"/>
                <a:ext cx="1212480" cy="53676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78" name="Freihand 77">
                <a:extLst>
                  <a:ext uri="{FF2B5EF4-FFF2-40B4-BE49-F238E27FC236}">
                    <a16:creationId xmlns:a16="http://schemas.microsoft.com/office/drawing/2014/main" id="{B71469A0-9F9A-40A0-9A3C-0D8BACDD8002}"/>
                  </a:ext>
                </a:extLst>
              </p14:cNvPr>
              <p14:cNvContentPartPr/>
              <p14:nvPr/>
            </p14:nvContentPartPr>
            <p14:xfrm>
              <a:off x="5142453" y="3483067"/>
              <a:ext cx="2024640" cy="735840"/>
            </p14:xfrm>
          </p:contentPart>
        </mc:Choice>
        <mc:Fallback xmlns="">
          <p:pic>
            <p:nvPicPr>
              <p:cNvPr id="78" name="Freihand 77">
                <a:extLst>
                  <a:ext uri="{FF2B5EF4-FFF2-40B4-BE49-F238E27FC236}">
                    <a16:creationId xmlns:a16="http://schemas.microsoft.com/office/drawing/2014/main" id="{B71469A0-9F9A-40A0-9A3C-0D8BACDD8002}"/>
                  </a:ext>
                </a:extLst>
              </p:cNvPr>
              <p:cNvPicPr/>
              <p:nvPr/>
            </p:nvPicPr>
            <p:blipFill>
              <a:blip r:embed="rId32"/>
              <a:stretch>
                <a:fillRect/>
              </a:stretch>
            </p:blipFill>
            <p:spPr>
              <a:xfrm>
                <a:off x="5138133" y="3478747"/>
                <a:ext cx="2033280" cy="744480"/>
              </a:xfrm>
              <a:prstGeom prst="rect">
                <a:avLst/>
              </a:prstGeom>
            </p:spPr>
          </p:pic>
        </mc:Fallback>
      </mc:AlternateContent>
      <p:grpSp>
        <p:nvGrpSpPr>
          <p:cNvPr id="81" name="Gruppieren 80">
            <a:extLst>
              <a:ext uri="{FF2B5EF4-FFF2-40B4-BE49-F238E27FC236}">
                <a16:creationId xmlns:a16="http://schemas.microsoft.com/office/drawing/2014/main" id="{218DEA05-E6D5-4DA2-86DE-B0E56B2D6DB5}"/>
              </a:ext>
            </a:extLst>
          </p:cNvPr>
          <p:cNvGrpSpPr/>
          <p:nvPr/>
        </p:nvGrpSpPr>
        <p:grpSpPr>
          <a:xfrm>
            <a:off x="7231533" y="3389107"/>
            <a:ext cx="697680" cy="337680"/>
            <a:chOff x="7231533" y="3389107"/>
            <a:chExt cx="697680" cy="337680"/>
          </a:xfrm>
        </p:grpSpPr>
        <mc:AlternateContent xmlns:mc="http://schemas.openxmlformats.org/markup-compatibility/2006" xmlns:p14="http://schemas.microsoft.com/office/powerpoint/2010/main">
          <mc:Choice Requires="p14">
            <p:contentPart p14:bwMode="auto" r:id="rId33">
              <p14:nvContentPartPr>
                <p14:cNvPr id="79" name="Freihand 78">
                  <a:extLst>
                    <a:ext uri="{FF2B5EF4-FFF2-40B4-BE49-F238E27FC236}">
                      <a16:creationId xmlns:a16="http://schemas.microsoft.com/office/drawing/2014/main" id="{14D6AF75-2522-4859-AF09-C823C47C7979}"/>
                    </a:ext>
                  </a:extLst>
                </p14:cNvPr>
                <p14:cNvContentPartPr/>
                <p14:nvPr/>
              </p14:nvContentPartPr>
              <p14:xfrm>
                <a:off x="7254573" y="3389107"/>
                <a:ext cx="674640" cy="337680"/>
              </p14:xfrm>
            </p:contentPart>
          </mc:Choice>
          <mc:Fallback xmlns="">
            <p:pic>
              <p:nvPicPr>
                <p:cNvPr id="79" name="Freihand 78">
                  <a:extLst>
                    <a:ext uri="{FF2B5EF4-FFF2-40B4-BE49-F238E27FC236}">
                      <a16:creationId xmlns:a16="http://schemas.microsoft.com/office/drawing/2014/main" id="{14D6AF75-2522-4859-AF09-C823C47C7979}"/>
                    </a:ext>
                  </a:extLst>
                </p:cNvPr>
                <p:cNvPicPr/>
                <p:nvPr/>
              </p:nvPicPr>
              <p:blipFill>
                <a:blip r:embed="rId34"/>
                <a:stretch>
                  <a:fillRect/>
                </a:stretch>
              </p:blipFill>
              <p:spPr>
                <a:xfrm>
                  <a:off x="7250253" y="3384787"/>
                  <a:ext cx="683280" cy="34632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80" name="Freihand 79">
                  <a:extLst>
                    <a:ext uri="{FF2B5EF4-FFF2-40B4-BE49-F238E27FC236}">
                      <a16:creationId xmlns:a16="http://schemas.microsoft.com/office/drawing/2014/main" id="{63BC60B2-B258-422E-AA66-909D24C41D49}"/>
                    </a:ext>
                  </a:extLst>
                </p14:cNvPr>
                <p14:cNvContentPartPr/>
                <p14:nvPr/>
              </p14:nvContentPartPr>
              <p14:xfrm>
                <a:off x="7231533" y="3432667"/>
                <a:ext cx="369720" cy="276480"/>
              </p14:xfrm>
            </p:contentPart>
          </mc:Choice>
          <mc:Fallback xmlns="">
            <p:pic>
              <p:nvPicPr>
                <p:cNvPr id="80" name="Freihand 79">
                  <a:extLst>
                    <a:ext uri="{FF2B5EF4-FFF2-40B4-BE49-F238E27FC236}">
                      <a16:creationId xmlns:a16="http://schemas.microsoft.com/office/drawing/2014/main" id="{63BC60B2-B258-422E-AA66-909D24C41D49}"/>
                    </a:ext>
                  </a:extLst>
                </p:cNvPr>
                <p:cNvPicPr/>
                <p:nvPr/>
              </p:nvPicPr>
              <p:blipFill>
                <a:blip r:embed="rId36"/>
                <a:stretch>
                  <a:fillRect/>
                </a:stretch>
              </p:blipFill>
              <p:spPr>
                <a:xfrm>
                  <a:off x="7227213" y="3428347"/>
                  <a:ext cx="378360" cy="285120"/>
                </a:xfrm>
                <a:prstGeom prst="rect">
                  <a:avLst/>
                </a:prstGeom>
              </p:spPr>
            </p:pic>
          </mc:Fallback>
        </mc:AlternateContent>
      </p:grpSp>
      <p:grpSp>
        <p:nvGrpSpPr>
          <p:cNvPr id="89" name="Gruppieren 88">
            <a:extLst>
              <a:ext uri="{FF2B5EF4-FFF2-40B4-BE49-F238E27FC236}">
                <a16:creationId xmlns:a16="http://schemas.microsoft.com/office/drawing/2014/main" id="{4CD27CED-F442-46B1-BB94-BAAF27DE3559}"/>
              </a:ext>
            </a:extLst>
          </p:cNvPr>
          <p:cNvGrpSpPr/>
          <p:nvPr/>
        </p:nvGrpSpPr>
        <p:grpSpPr>
          <a:xfrm>
            <a:off x="8208573" y="2570467"/>
            <a:ext cx="1753560" cy="705600"/>
            <a:chOff x="8208573" y="2570467"/>
            <a:chExt cx="1753560" cy="705600"/>
          </a:xfrm>
        </p:grpSpPr>
        <mc:AlternateContent xmlns:mc="http://schemas.openxmlformats.org/markup-compatibility/2006" xmlns:p14="http://schemas.microsoft.com/office/powerpoint/2010/main">
          <mc:Choice Requires="p14">
            <p:contentPart p14:bwMode="auto" r:id="rId37">
              <p14:nvContentPartPr>
                <p14:cNvPr id="82" name="Freihand 81">
                  <a:extLst>
                    <a:ext uri="{FF2B5EF4-FFF2-40B4-BE49-F238E27FC236}">
                      <a16:creationId xmlns:a16="http://schemas.microsoft.com/office/drawing/2014/main" id="{C457C71E-C7DC-481B-A059-974451859106}"/>
                    </a:ext>
                  </a:extLst>
                </p14:cNvPr>
                <p14:cNvContentPartPr/>
                <p14:nvPr/>
              </p14:nvContentPartPr>
              <p14:xfrm>
                <a:off x="8208573" y="3065107"/>
                <a:ext cx="184680" cy="210960"/>
              </p14:xfrm>
            </p:contentPart>
          </mc:Choice>
          <mc:Fallback xmlns="">
            <p:pic>
              <p:nvPicPr>
                <p:cNvPr id="82" name="Freihand 81">
                  <a:extLst>
                    <a:ext uri="{FF2B5EF4-FFF2-40B4-BE49-F238E27FC236}">
                      <a16:creationId xmlns:a16="http://schemas.microsoft.com/office/drawing/2014/main" id="{C457C71E-C7DC-481B-A059-974451859106}"/>
                    </a:ext>
                  </a:extLst>
                </p:cNvPr>
                <p:cNvPicPr/>
                <p:nvPr/>
              </p:nvPicPr>
              <p:blipFill>
                <a:blip r:embed="rId38"/>
                <a:stretch>
                  <a:fillRect/>
                </a:stretch>
              </p:blipFill>
              <p:spPr>
                <a:xfrm>
                  <a:off x="8204253" y="3060787"/>
                  <a:ext cx="193320" cy="21960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83" name="Freihand 82">
                  <a:extLst>
                    <a:ext uri="{FF2B5EF4-FFF2-40B4-BE49-F238E27FC236}">
                      <a16:creationId xmlns:a16="http://schemas.microsoft.com/office/drawing/2014/main" id="{AC4607A5-4788-492B-8F16-70A03B73D353}"/>
                    </a:ext>
                  </a:extLst>
                </p14:cNvPr>
                <p14:cNvContentPartPr/>
                <p14:nvPr/>
              </p14:nvContentPartPr>
              <p14:xfrm>
                <a:off x="8417373" y="3018307"/>
                <a:ext cx="401040" cy="194400"/>
              </p14:xfrm>
            </p:contentPart>
          </mc:Choice>
          <mc:Fallback xmlns="">
            <p:pic>
              <p:nvPicPr>
                <p:cNvPr id="83" name="Freihand 82">
                  <a:extLst>
                    <a:ext uri="{FF2B5EF4-FFF2-40B4-BE49-F238E27FC236}">
                      <a16:creationId xmlns:a16="http://schemas.microsoft.com/office/drawing/2014/main" id="{AC4607A5-4788-492B-8F16-70A03B73D353}"/>
                    </a:ext>
                  </a:extLst>
                </p:cNvPr>
                <p:cNvPicPr/>
                <p:nvPr/>
              </p:nvPicPr>
              <p:blipFill>
                <a:blip r:embed="rId40"/>
                <a:stretch>
                  <a:fillRect/>
                </a:stretch>
              </p:blipFill>
              <p:spPr>
                <a:xfrm>
                  <a:off x="8413053" y="3013987"/>
                  <a:ext cx="409680" cy="20304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84" name="Freihand 83">
                  <a:extLst>
                    <a:ext uri="{FF2B5EF4-FFF2-40B4-BE49-F238E27FC236}">
                      <a16:creationId xmlns:a16="http://schemas.microsoft.com/office/drawing/2014/main" id="{7185CA56-F53B-457A-B57F-BC8A109B6F86}"/>
                    </a:ext>
                  </a:extLst>
                </p14:cNvPr>
                <p14:cNvContentPartPr/>
                <p14:nvPr/>
              </p14:nvContentPartPr>
              <p14:xfrm>
                <a:off x="8799693" y="2895907"/>
                <a:ext cx="388440" cy="174600"/>
              </p14:xfrm>
            </p:contentPart>
          </mc:Choice>
          <mc:Fallback xmlns="">
            <p:pic>
              <p:nvPicPr>
                <p:cNvPr id="84" name="Freihand 83">
                  <a:extLst>
                    <a:ext uri="{FF2B5EF4-FFF2-40B4-BE49-F238E27FC236}">
                      <a16:creationId xmlns:a16="http://schemas.microsoft.com/office/drawing/2014/main" id="{7185CA56-F53B-457A-B57F-BC8A109B6F86}"/>
                    </a:ext>
                  </a:extLst>
                </p:cNvPr>
                <p:cNvPicPr/>
                <p:nvPr/>
              </p:nvPicPr>
              <p:blipFill>
                <a:blip r:embed="rId42"/>
                <a:stretch>
                  <a:fillRect/>
                </a:stretch>
              </p:blipFill>
              <p:spPr>
                <a:xfrm>
                  <a:off x="8795373" y="2891587"/>
                  <a:ext cx="397080" cy="18324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85" name="Freihand 84">
                  <a:extLst>
                    <a:ext uri="{FF2B5EF4-FFF2-40B4-BE49-F238E27FC236}">
                      <a16:creationId xmlns:a16="http://schemas.microsoft.com/office/drawing/2014/main" id="{08885167-EFF5-4474-907D-C31F5DF207C2}"/>
                    </a:ext>
                  </a:extLst>
                </p14:cNvPr>
                <p14:cNvContentPartPr/>
                <p14:nvPr/>
              </p14:nvContentPartPr>
              <p14:xfrm>
                <a:off x="9101733" y="2775667"/>
                <a:ext cx="360" cy="360"/>
              </p14:xfrm>
            </p:contentPart>
          </mc:Choice>
          <mc:Fallback xmlns="">
            <p:pic>
              <p:nvPicPr>
                <p:cNvPr id="85" name="Freihand 84">
                  <a:extLst>
                    <a:ext uri="{FF2B5EF4-FFF2-40B4-BE49-F238E27FC236}">
                      <a16:creationId xmlns:a16="http://schemas.microsoft.com/office/drawing/2014/main" id="{08885167-EFF5-4474-907D-C31F5DF207C2}"/>
                    </a:ext>
                  </a:extLst>
                </p:cNvPr>
                <p:cNvPicPr/>
                <p:nvPr/>
              </p:nvPicPr>
              <p:blipFill>
                <a:blip r:embed="rId44"/>
                <a:stretch>
                  <a:fillRect/>
                </a:stretch>
              </p:blipFill>
              <p:spPr>
                <a:xfrm>
                  <a:off x="9097413" y="277134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86" name="Freihand 85">
                  <a:extLst>
                    <a:ext uri="{FF2B5EF4-FFF2-40B4-BE49-F238E27FC236}">
                      <a16:creationId xmlns:a16="http://schemas.microsoft.com/office/drawing/2014/main" id="{4343681E-33B5-470B-9A27-FAAC02D9064D}"/>
                    </a:ext>
                  </a:extLst>
                </p14:cNvPr>
                <p14:cNvContentPartPr/>
                <p14:nvPr/>
              </p14:nvContentPartPr>
              <p14:xfrm>
                <a:off x="9210093" y="2796907"/>
                <a:ext cx="388800" cy="144360"/>
              </p14:xfrm>
            </p:contentPart>
          </mc:Choice>
          <mc:Fallback xmlns="">
            <p:pic>
              <p:nvPicPr>
                <p:cNvPr id="86" name="Freihand 85">
                  <a:extLst>
                    <a:ext uri="{FF2B5EF4-FFF2-40B4-BE49-F238E27FC236}">
                      <a16:creationId xmlns:a16="http://schemas.microsoft.com/office/drawing/2014/main" id="{4343681E-33B5-470B-9A27-FAAC02D9064D}"/>
                    </a:ext>
                  </a:extLst>
                </p:cNvPr>
                <p:cNvPicPr/>
                <p:nvPr/>
              </p:nvPicPr>
              <p:blipFill>
                <a:blip r:embed="rId46"/>
                <a:stretch>
                  <a:fillRect/>
                </a:stretch>
              </p:blipFill>
              <p:spPr>
                <a:xfrm>
                  <a:off x="9205773" y="2792587"/>
                  <a:ext cx="397440" cy="15300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87" name="Freihand 86">
                  <a:extLst>
                    <a:ext uri="{FF2B5EF4-FFF2-40B4-BE49-F238E27FC236}">
                      <a16:creationId xmlns:a16="http://schemas.microsoft.com/office/drawing/2014/main" id="{CB039B3B-7BED-4011-81E1-DF56F48CD53A}"/>
                    </a:ext>
                  </a:extLst>
                </p14:cNvPr>
                <p14:cNvContentPartPr/>
                <p14:nvPr/>
              </p14:nvContentPartPr>
              <p14:xfrm>
                <a:off x="9615453" y="2712667"/>
                <a:ext cx="82440" cy="65160"/>
              </p14:xfrm>
            </p:contentPart>
          </mc:Choice>
          <mc:Fallback xmlns="">
            <p:pic>
              <p:nvPicPr>
                <p:cNvPr id="87" name="Freihand 86">
                  <a:extLst>
                    <a:ext uri="{FF2B5EF4-FFF2-40B4-BE49-F238E27FC236}">
                      <a16:creationId xmlns:a16="http://schemas.microsoft.com/office/drawing/2014/main" id="{CB039B3B-7BED-4011-81E1-DF56F48CD53A}"/>
                    </a:ext>
                  </a:extLst>
                </p:cNvPr>
                <p:cNvPicPr/>
                <p:nvPr/>
              </p:nvPicPr>
              <p:blipFill>
                <a:blip r:embed="rId48"/>
                <a:stretch>
                  <a:fillRect/>
                </a:stretch>
              </p:blipFill>
              <p:spPr>
                <a:xfrm>
                  <a:off x="9611133" y="2708347"/>
                  <a:ext cx="91080" cy="7380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88" name="Freihand 87">
                  <a:extLst>
                    <a:ext uri="{FF2B5EF4-FFF2-40B4-BE49-F238E27FC236}">
                      <a16:creationId xmlns:a16="http://schemas.microsoft.com/office/drawing/2014/main" id="{E9A9BD54-D71D-49B8-8482-8F86D7C7F345}"/>
                    </a:ext>
                  </a:extLst>
                </p14:cNvPr>
                <p14:cNvContentPartPr/>
                <p14:nvPr/>
              </p14:nvContentPartPr>
              <p14:xfrm>
                <a:off x="9777813" y="2570467"/>
                <a:ext cx="184320" cy="153360"/>
              </p14:xfrm>
            </p:contentPart>
          </mc:Choice>
          <mc:Fallback xmlns="">
            <p:pic>
              <p:nvPicPr>
                <p:cNvPr id="88" name="Freihand 87">
                  <a:extLst>
                    <a:ext uri="{FF2B5EF4-FFF2-40B4-BE49-F238E27FC236}">
                      <a16:creationId xmlns:a16="http://schemas.microsoft.com/office/drawing/2014/main" id="{E9A9BD54-D71D-49B8-8482-8F86D7C7F345}"/>
                    </a:ext>
                  </a:extLst>
                </p:cNvPr>
                <p:cNvPicPr/>
                <p:nvPr/>
              </p:nvPicPr>
              <p:blipFill>
                <a:blip r:embed="rId50"/>
                <a:stretch>
                  <a:fillRect/>
                </a:stretch>
              </p:blipFill>
              <p:spPr>
                <a:xfrm>
                  <a:off x="9773493" y="2566147"/>
                  <a:ext cx="192960" cy="162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51">
            <p14:nvContentPartPr>
              <p14:cNvPr id="90" name="Freihand 89">
                <a:extLst>
                  <a:ext uri="{FF2B5EF4-FFF2-40B4-BE49-F238E27FC236}">
                    <a16:creationId xmlns:a16="http://schemas.microsoft.com/office/drawing/2014/main" id="{8CB083DB-ED87-491A-874C-33C178C51A72}"/>
                  </a:ext>
                </a:extLst>
              </p14:cNvPr>
              <p14:cNvContentPartPr/>
              <p14:nvPr/>
            </p14:nvContentPartPr>
            <p14:xfrm>
              <a:off x="3480693" y="4819387"/>
              <a:ext cx="421200" cy="939600"/>
            </p14:xfrm>
          </p:contentPart>
        </mc:Choice>
        <mc:Fallback xmlns="">
          <p:pic>
            <p:nvPicPr>
              <p:cNvPr id="90" name="Freihand 89">
                <a:extLst>
                  <a:ext uri="{FF2B5EF4-FFF2-40B4-BE49-F238E27FC236}">
                    <a16:creationId xmlns:a16="http://schemas.microsoft.com/office/drawing/2014/main" id="{8CB083DB-ED87-491A-874C-33C178C51A72}"/>
                  </a:ext>
                </a:extLst>
              </p:cNvPr>
              <p:cNvPicPr/>
              <p:nvPr/>
            </p:nvPicPr>
            <p:blipFill>
              <a:blip r:embed="rId52"/>
              <a:stretch>
                <a:fillRect/>
              </a:stretch>
            </p:blipFill>
            <p:spPr>
              <a:xfrm>
                <a:off x="3476373" y="4815067"/>
                <a:ext cx="429840" cy="94824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92" name="Freihand 91">
                <a:extLst>
                  <a:ext uri="{FF2B5EF4-FFF2-40B4-BE49-F238E27FC236}">
                    <a16:creationId xmlns:a16="http://schemas.microsoft.com/office/drawing/2014/main" id="{BFB0DA15-D17D-4EF2-8933-D6D5EF76C71F}"/>
                  </a:ext>
                </a:extLst>
              </p14:cNvPr>
              <p14:cNvContentPartPr/>
              <p14:nvPr/>
            </p14:nvContentPartPr>
            <p14:xfrm>
              <a:off x="3533253" y="4788787"/>
              <a:ext cx="372960" cy="896760"/>
            </p14:xfrm>
          </p:contentPart>
        </mc:Choice>
        <mc:Fallback xmlns="">
          <p:pic>
            <p:nvPicPr>
              <p:cNvPr id="92" name="Freihand 91">
                <a:extLst>
                  <a:ext uri="{FF2B5EF4-FFF2-40B4-BE49-F238E27FC236}">
                    <a16:creationId xmlns:a16="http://schemas.microsoft.com/office/drawing/2014/main" id="{BFB0DA15-D17D-4EF2-8933-D6D5EF76C71F}"/>
                  </a:ext>
                </a:extLst>
              </p:cNvPr>
              <p:cNvPicPr/>
              <p:nvPr/>
            </p:nvPicPr>
            <p:blipFill>
              <a:blip r:embed="rId54"/>
              <a:stretch>
                <a:fillRect/>
              </a:stretch>
            </p:blipFill>
            <p:spPr>
              <a:xfrm>
                <a:off x="3528933" y="4784467"/>
                <a:ext cx="381600" cy="905400"/>
              </a:xfrm>
              <a:prstGeom prst="rect">
                <a:avLst/>
              </a:prstGeom>
            </p:spPr>
          </p:pic>
        </mc:Fallback>
      </mc:AlternateContent>
      <p:grpSp>
        <p:nvGrpSpPr>
          <p:cNvPr id="109" name="Gruppieren 108">
            <a:extLst>
              <a:ext uri="{FF2B5EF4-FFF2-40B4-BE49-F238E27FC236}">
                <a16:creationId xmlns:a16="http://schemas.microsoft.com/office/drawing/2014/main" id="{590D2D9F-2305-4765-89AF-41755150B87C}"/>
              </a:ext>
            </a:extLst>
          </p:cNvPr>
          <p:cNvGrpSpPr/>
          <p:nvPr/>
        </p:nvGrpSpPr>
        <p:grpSpPr>
          <a:xfrm>
            <a:off x="285333" y="25987"/>
            <a:ext cx="7290720" cy="2813760"/>
            <a:chOff x="285333" y="25987"/>
            <a:chExt cx="7290720" cy="2813760"/>
          </a:xfrm>
        </p:grpSpPr>
        <mc:AlternateContent xmlns:mc="http://schemas.openxmlformats.org/markup-compatibility/2006" xmlns:p14="http://schemas.microsoft.com/office/powerpoint/2010/main">
          <mc:Choice Requires="p14">
            <p:contentPart p14:bwMode="auto" r:id="rId55">
              <p14:nvContentPartPr>
                <p14:cNvPr id="8" name="Freihand 7">
                  <a:extLst>
                    <a:ext uri="{FF2B5EF4-FFF2-40B4-BE49-F238E27FC236}">
                      <a16:creationId xmlns:a16="http://schemas.microsoft.com/office/drawing/2014/main" id="{12CEDBB9-4D06-45F7-A75C-0908B7E4313B}"/>
                    </a:ext>
                  </a:extLst>
                </p14:cNvPr>
                <p14:cNvContentPartPr/>
                <p14:nvPr/>
              </p14:nvContentPartPr>
              <p14:xfrm>
                <a:off x="4630173" y="1212547"/>
                <a:ext cx="133200" cy="9360"/>
              </p14:xfrm>
            </p:contentPart>
          </mc:Choice>
          <mc:Fallback xmlns="">
            <p:pic>
              <p:nvPicPr>
                <p:cNvPr id="8" name="Freihand 7">
                  <a:extLst>
                    <a:ext uri="{FF2B5EF4-FFF2-40B4-BE49-F238E27FC236}">
                      <a16:creationId xmlns:a16="http://schemas.microsoft.com/office/drawing/2014/main" id="{12CEDBB9-4D06-45F7-A75C-0908B7E4313B}"/>
                    </a:ext>
                  </a:extLst>
                </p:cNvPr>
                <p:cNvPicPr/>
                <p:nvPr/>
              </p:nvPicPr>
              <p:blipFill>
                <a:blip r:embed="rId56"/>
                <a:stretch>
                  <a:fillRect/>
                </a:stretch>
              </p:blipFill>
              <p:spPr>
                <a:xfrm>
                  <a:off x="4625853" y="1208227"/>
                  <a:ext cx="14184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9" name="Freihand 8">
                  <a:extLst>
                    <a:ext uri="{FF2B5EF4-FFF2-40B4-BE49-F238E27FC236}">
                      <a16:creationId xmlns:a16="http://schemas.microsoft.com/office/drawing/2014/main" id="{ECA39C81-BE8C-44CB-8FDF-62D920DF4A67}"/>
                    </a:ext>
                  </a:extLst>
                </p14:cNvPr>
                <p14:cNvContentPartPr/>
                <p14:nvPr/>
              </p14:nvContentPartPr>
              <p14:xfrm>
                <a:off x="5799813" y="1185907"/>
                <a:ext cx="468000" cy="10800"/>
              </p14:xfrm>
            </p:contentPart>
          </mc:Choice>
          <mc:Fallback xmlns="">
            <p:pic>
              <p:nvPicPr>
                <p:cNvPr id="9" name="Freihand 8">
                  <a:extLst>
                    <a:ext uri="{FF2B5EF4-FFF2-40B4-BE49-F238E27FC236}">
                      <a16:creationId xmlns:a16="http://schemas.microsoft.com/office/drawing/2014/main" id="{ECA39C81-BE8C-44CB-8FDF-62D920DF4A67}"/>
                    </a:ext>
                  </a:extLst>
                </p:cNvPr>
                <p:cNvPicPr/>
                <p:nvPr/>
              </p:nvPicPr>
              <p:blipFill>
                <a:blip r:embed="rId58"/>
                <a:stretch>
                  <a:fillRect/>
                </a:stretch>
              </p:blipFill>
              <p:spPr>
                <a:xfrm>
                  <a:off x="5795493" y="1181587"/>
                  <a:ext cx="476640" cy="19440"/>
                </a:xfrm>
                <a:prstGeom prst="rect">
                  <a:avLst/>
                </a:prstGeom>
              </p:spPr>
            </p:pic>
          </mc:Fallback>
        </mc:AlternateContent>
        <mc:AlternateContent xmlns:mc="http://schemas.openxmlformats.org/markup-compatibility/2006" xmlns:p14="http://schemas.microsoft.com/office/powerpoint/2010/main">
          <mc:Choice Requires="p14">
            <p:contentPart p14:bwMode="auto" r:id="rId59">
              <p14:nvContentPartPr>
                <p14:cNvPr id="6" name="Freihand 5">
                  <a:extLst>
                    <a:ext uri="{FF2B5EF4-FFF2-40B4-BE49-F238E27FC236}">
                      <a16:creationId xmlns:a16="http://schemas.microsoft.com/office/drawing/2014/main" id="{9733D7C6-72B2-4F06-AB2C-81C6108BB0F1}"/>
                    </a:ext>
                  </a:extLst>
                </p14:cNvPr>
                <p14:cNvContentPartPr/>
                <p14:nvPr/>
              </p14:nvContentPartPr>
              <p14:xfrm>
                <a:off x="1864653" y="1118227"/>
                <a:ext cx="235440" cy="7920"/>
              </p14:xfrm>
            </p:contentPart>
          </mc:Choice>
          <mc:Fallback xmlns="">
            <p:pic>
              <p:nvPicPr>
                <p:cNvPr id="6" name="Freihand 5">
                  <a:extLst>
                    <a:ext uri="{FF2B5EF4-FFF2-40B4-BE49-F238E27FC236}">
                      <a16:creationId xmlns:a16="http://schemas.microsoft.com/office/drawing/2014/main" id="{9733D7C6-72B2-4F06-AB2C-81C6108BB0F1}"/>
                    </a:ext>
                  </a:extLst>
                </p:cNvPr>
                <p:cNvPicPr/>
                <p:nvPr/>
              </p:nvPicPr>
              <p:blipFill>
                <a:blip r:embed="rId60"/>
                <a:stretch>
                  <a:fillRect/>
                </a:stretch>
              </p:blipFill>
              <p:spPr>
                <a:xfrm>
                  <a:off x="1860333" y="1113907"/>
                  <a:ext cx="244080" cy="16560"/>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7" name="Freihand 6">
                  <a:extLst>
                    <a:ext uri="{FF2B5EF4-FFF2-40B4-BE49-F238E27FC236}">
                      <a16:creationId xmlns:a16="http://schemas.microsoft.com/office/drawing/2014/main" id="{181F8822-46B9-417A-A520-C215355D9EF8}"/>
                    </a:ext>
                  </a:extLst>
                </p14:cNvPr>
                <p14:cNvContentPartPr/>
                <p14:nvPr/>
              </p14:nvContentPartPr>
              <p14:xfrm>
                <a:off x="3034653" y="1195627"/>
                <a:ext cx="227160" cy="13680"/>
              </p14:xfrm>
            </p:contentPart>
          </mc:Choice>
          <mc:Fallback xmlns="">
            <p:pic>
              <p:nvPicPr>
                <p:cNvPr id="7" name="Freihand 6">
                  <a:extLst>
                    <a:ext uri="{FF2B5EF4-FFF2-40B4-BE49-F238E27FC236}">
                      <a16:creationId xmlns:a16="http://schemas.microsoft.com/office/drawing/2014/main" id="{181F8822-46B9-417A-A520-C215355D9EF8}"/>
                    </a:ext>
                  </a:extLst>
                </p:cNvPr>
                <p:cNvPicPr/>
                <p:nvPr/>
              </p:nvPicPr>
              <p:blipFill>
                <a:blip r:embed="rId62"/>
                <a:stretch>
                  <a:fillRect/>
                </a:stretch>
              </p:blipFill>
              <p:spPr>
                <a:xfrm>
                  <a:off x="3030333" y="1191307"/>
                  <a:ext cx="235800" cy="22320"/>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14" name="Freihand 13">
                  <a:extLst>
                    <a:ext uri="{FF2B5EF4-FFF2-40B4-BE49-F238E27FC236}">
                      <a16:creationId xmlns:a16="http://schemas.microsoft.com/office/drawing/2014/main" id="{151C0FF8-4F47-4223-A41D-DA076CCDA3E1}"/>
                    </a:ext>
                  </a:extLst>
                </p14:cNvPr>
                <p14:cNvContentPartPr/>
                <p14:nvPr/>
              </p14:nvContentPartPr>
              <p14:xfrm>
                <a:off x="1238613" y="184747"/>
                <a:ext cx="163080" cy="125280"/>
              </p14:xfrm>
            </p:contentPart>
          </mc:Choice>
          <mc:Fallback xmlns="">
            <p:pic>
              <p:nvPicPr>
                <p:cNvPr id="14" name="Freihand 13">
                  <a:extLst>
                    <a:ext uri="{FF2B5EF4-FFF2-40B4-BE49-F238E27FC236}">
                      <a16:creationId xmlns:a16="http://schemas.microsoft.com/office/drawing/2014/main" id="{151C0FF8-4F47-4223-A41D-DA076CCDA3E1}"/>
                    </a:ext>
                  </a:extLst>
                </p:cNvPr>
                <p:cNvPicPr/>
                <p:nvPr/>
              </p:nvPicPr>
              <p:blipFill>
                <a:blip r:embed="rId64"/>
                <a:stretch>
                  <a:fillRect/>
                </a:stretch>
              </p:blipFill>
              <p:spPr>
                <a:xfrm>
                  <a:off x="1234293" y="180427"/>
                  <a:ext cx="171720" cy="133920"/>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15" name="Freihand 14">
                  <a:extLst>
                    <a:ext uri="{FF2B5EF4-FFF2-40B4-BE49-F238E27FC236}">
                      <a16:creationId xmlns:a16="http://schemas.microsoft.com/office/drawing/2014/main" id="{F451EDC4-7727-4187-AC08-144489BF88D3}"/>
                    </a:ext>
                  </a:extLst>
                </p14:cNvPr>
                <p14:cNvContentPartPr/>
                <p14:nvPr/>
              </p14:nvContentPartPr>
              <p14:xfrm>
                <a:off x="1208733" y="217867"/>
                <a:ext cx="181440" cy="102600"/>
              </p14:xfrm>
            </p:contentPart>
          </mc:Choice>
          <mc:Fallback xmlns="">
            <p:pic>
              <p:nvPicPr>
                <p:cNvPr id="15" name="Freihand 14">
                  <a:extLst>
                    <a:ext uri="{FF2B5EF4-FFF2-40B4-BE49-F238E27FC236}">
                      <a16:creationId xmlns:a16="http://schemas.microsoft.com/office/drawing/2014/main" id="{F451EDC4-7727-4187-AC08-144489BF88D3}"/>
                    </a:ext>
                  </a:extLst>
                </p:cNvPr>
                <p:cNvPicPr/>
                <p:nvPr/>
              </p:nvPicPr>
              <p:blipFill>
                <a:blip r:embed="rId66"/>
                <a:stretch>
                  <a:fillRect/>
                </a:stretch>
              </p:blipFill>
              <p:spPr>
                <a:xfrm>
                  <a:off x="1204413" y="213547"/>
                  <a:ext cx="190080" cy="111240"/>
                </a:xfrm>
                <a:prstGeom prst="rect">
                  <a:avLst/>
                </a:prstGeom>
              </p:spPr>
            </p:pic>
          </mc:Fallback>
        </mc:AlternateContent>
        <mc:AlternateContent xmlns:mc="http://schemas.openxmlformats.org/markup-compatibility/2006" xmlns:p14="http://schemas.microsoft.com/office/powerpoint/2010/main">
          <mc:Choice Requires="p14">
            <p:contentPart p14:bwMode="auto" r:id="rId67">
              <p14:nvContentPartPr>
                <p14:cNvPr id="16" name="Freihand 15">
                  <a:extLst>
                    <a:ext uri="{FF2B5EF4-FFF2-40B4-BE49-F238E27FC236}">
                      <a16:creationId xmlns:a16="http://schemas.microsoft.com/office/drawing/2014/main" id="{14B2C995-60D4-4EFD-AD18-4D18EC54BDFA}"/>
                    </a:ext>
                  </a:extLst>
                </p14:cNvPr>
                <p14:cNvContentPartPr/>
                <p14:nvPr/>
              </p14:nvContentPartPr>
              <p14:xfrm>
                <a:off x="1206573" y="125347"/>
                <a:ext cx="220320" cy="10080"/>
              </p14:xfrm>
            </p:contentPart>
          </mc:Choice>
          <mc:Fallback xmlns="">
            <p:pic>
              <p:nvPicPr>
                <p:cNvPr id="16" name="Freihand 15">
                  <a:extLst>
                    <a:ext uri="{FF2B5EF4-FFF2-40B4-BE49-F238E27FC236}">
                      <a16:creationId xmlns:a16="http://schemas.microsoft.com/office/drawing/2014/main" id="{14B2C995-60D4-4EFD-AD18-4D18EC54BDFA}"/>
                    </a:ext>
                  </a:extLst>
                </p:cNvPr>
                <p:cNvPicPr/>
                <p:nvPr/>
              </p:nvPicPr>
              <p:blipFill>
                <a:blip r:embed="rId68"/>
                <a:stretch>
                  <a:fillRect/>
                </a:stretch>
              </p:blipFill>
              <p:spPr>
                <a:xfrm>
                  <a:off x="1202253" y="121027"/>
                  <a:ext cx="228960" cy="18720"/>
                </a:xfrm>
                <a:prstGeom prst="rect">
                  <a:avLst/>
                </a:prstGeom>
              </p:spPr>
            </p:pic>
          </mc:Fallback>
        </mc:AlternateContent>
        <mc:AlternateContent xmlns:mc="http://schemas.openxmlformats.org/markup-compatibility/2006" xmlns:p14="http://schemas.microsoft.com/office/powerpoint/2010/main">
          <mc:Choice Requires="p14">
            <p:contentPart p14:bwMode="auto" r:id="rId69">
              <p14:nvContentPartPr>
                <p14:cNvPr id="17" name="Freihand 16">
                  <a:extLst>
                    <a:ext uri="{FF2B5EF4-FFF2-40B4-BE49-F238E27FC236}">
                      <a16:creationId xmlns:a16="http://schemas.microsoft.com/office/drawing/2014/main" id="{BB78037D-BDBB-4A0D-9414-4B19A5BDC2B5}"/>
                    </a:ext>
                  </a:extLst>
                </p14:cNvPr>
                <p14:cNvContentPartPr/>
                <p14:nvPr/>
              </p14:nvContentPartPr>
              <p14:xfrm>
                <a:off x="1545333" y="163867"/>
                <a:ext cx="222120" cy="67680"/>
              </p14:xfrm>
            </p:contentPart>
          </mc:Choice>
          <mc:Fallback xmlns="">
            <p:pic>
              <p:nvPicPr>
                <p:cNvPr id="17" name="Freihand 16">
                  <a:extLst>
                    <a:ext uri="{FF2B5EF4-FFF2-40B4-BE49-F238E27FC236}">
                      <a16:creationId xmlns:a16="http://schemas.microsoft.com/office/drawing/2014/main" id="{BB78037D-BDBB-4A0D-9414-4B19A5BDC2B5}"/>
                    </a:ext>
                  </a:extLst>
                </p:cNvPr>
                <p:cNvPicPr/>
                <p:nvPr/>
              </p:nvPicPr>
              <p:blipFill>
                <a:blip r:embed="rId70"/>
                <a:stretch>
                  <a:fillRect/>
                </a:stretch>
              </p:blipFill>
              <p:spPr>
                <a:xfrm>
                  <a:off x="1541013" y="159547"/>
                  <a:ext cx="230760" cy="76320"/>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18" name="Freihand 17">
                  <a:extLst>
                    <a:ext uri="{FF2B5EF4-FFF2-40B4-BE49-F238E27FC236}">
                      <a16:creationId xmlns:a16="http://schemas.microsoft.com/office/drawing/2014/main" id="{E6DAE860-8A16-4164-9D9A-BCD7FB403EC1}"/>
                    </a:ext>
                  </a:extLst>
                </p14:cNvPr>
                <p14:cNvContentPartPr/>
                <p14:nvPr/>
              </p14:nvContentPartPr>
              <p14:xfrm>
                <a:off x="1811733" y="97987"/>
                <a:ext cx="216360" cy="5040"/>
              </p14:xfrm>
            </p:contentPart>
          </mc:Choice>
          <mc:Fallback xmlns="">
            <p:pic>
              <p:nvPicPr>
                <p:cNvPr id="18" name="Freihand 17">
                  <a:extLst>
                    <a:ext uri="{FF2B5EF4-FFF2-40B4-BE49-F238E27FC236}">
                      <a16:creationId xmlns:a16="http://schemas.microsoft.com/office/drawing/2014/main" id="{E6DAE860-8A16-4164-9D9A-BCD7FB403EC1}"/>
                    </a:ext>
                  </a:extLst>
                </p:cNvPr>
                <p:cNvPicPr/>
                <p:nvPr/>
              </p:nvPicPr>
              <p:blipFill>
                <a:blip r:embed="rId72"/>
                <a:stretch>
                  <a:fillRect/>
                </a:stretch>
              </p:blipFill>
              <p:spPr>
                <a:xfrm>
                  <a:off x="1807413" y="93667"/>
                  <a:ext cx="225000" cy="13680"/>
                </a:xfrm>
                <a:prstGeom prst="rect">
                  <a:avLst/>
                </a:prstGeom>
              </p:spPr>
            </p:pic>
          </mc:Fallback>
        </mc:AlternateContent>
        <mc:AlternateContent xmlns:mc="http://schemas.openxmlformats.org/markup-compatibility/2006" xmlns:p14="http://schemas.microsoft.com/office/powerpoint/2010/main">
          <mc:Choice Requires="p14">
            <p:contentPart p14:bwMode="auto" r:id="rId73">
              <p14:nvContentPartPr>
                <p14:cNvPr id="19" name="Freihand 18">
                  <a:extLst>
                    <a:ext uri="{FF2B5EF4-FFF2-40B4-BE49-F238E27FC236}">
                      <a16:creationId xmlns:a16="http://schemas.microsoft.com/office/drawing/2014/main" id="{ECC445B8-986F-4591-9F52-16F385D0D1A8}"/>
                    </a:ext>
                  </a:extLst>
                </p14:cNvPr>
                <p14:cNvContentPartPr/>
                <p14:nvPr/>
              </p14:nvContentPartPr>
              <p14:xfrm>
                <a:off x="1849173" y="121027"/>
                <a:ext cx="168840" cy="139320"/>
              </p14:xfrm>
            </p:contentPart>
          </mc:Choice>
          <mc:Fallback xmlns="">
            <p:pic>
              <p:nvPicPr>
                <p:cNvPr id="19" name="Freihand 18">
                  <a:extLst>
                    <a:ext uri="{FF2B5EF4-FFF2-40B4-BE49-F238E27FC236}">
                      <a16:creationId xmlns:a16="http://schemas.microsoft.com/office/drawing/2014/main" id="{ECC445B8-986F-4591-9F52-16F385D0D1A8}"/>
                    </a:ext>
                  </a:extLst>
                </p:cNvPr>
                <p:cNvPicPr/>
                <p:nvPr/>
              </p:nvPicPr>
              <p:blipFill>
                <a:blip r:embed="rId74"/>
                <a:stretch>
                  <a:fillRect/>
                </a:stretch>
              </p:blipFill>
              <p:spPr>
                <a:xfrm>
                  <a:off x="1844853" y="116707"/>
                  <a:ext cx="177480" cy="147960"/>
                </a:xfrm>
                <a:prstGeom prst="rect">
                  <a:avLst/>
                </a:prstGeom>
              </p:spPr>
            </p:pic>
          </mc:Fallback>
        </mc:AlternateContent>
        <mc:AlternateContent xmlns:mc="http://schemas.openxmlformats.org/markup-compatibility/2006" xmlns:p14="http://schemas.microsoft.com/office/powerpoint/2010/main">
          <mc:Choice Requires="p14">
            <p:contentPart p14:bwMode="auto" r:id="rId75">
              <p14:nvContentPartPr>
                <p14:cNvPr id="20" name="Freihand 19">
                  <a:extLst>
                    <a:ext uri="{FF2B5EF4-FFF2-40B4-BE49-F238E27FC236}">
                      <a16:creationId xmlns:a16="http://schemas.microsoft.com/office/drawing/2014/main" id="{CA27BD50-EF2F-44FA-BB87-36C95C0488AD}"/>
                    </a:ext>
                  </a:extLst>
                </p14:cNvPr>
                <p14:cNvContentPartPr/>
                <p14:nvPr/>
              </p14:nvContentPartPr>
              <p14:xfrm>
                <a:off x="2108373" y="140107"/>
                <a:ext cx="91800" cy="119520"/>
              </p14:xfrm>
            </p:contentPart>
          </mc:Choice>
          <mc:Fallback xmlns="">
            <p:pic>
              <p:nvPicPr>
                <p:cNvPr id="20" name="Freihand 19">
                  <a:extLst>
                    <a:ext uri="{FF2B5EF4-FFF2-40B4-BE49-F238E27FC236}">
                      <a16:creationId xmlns:a16="http://schemas.microsoft.com/office/drawing/2014/main" id="{CA27BD50-EF2F-44FA-BB87-36C95C0488AD}"/>
                    </a:ext>
                  </a:extLst>
                </p:cNvPr>
                <p:cNvPicPr/>
                <p:nvPr/>
              </p:nvPicPr>
              <p:blipFill>
                <a:blip r:embed="rId76"/>
                <a:stretch>
                  <a:fillRect/>
                </a:stretch>
              </p:blipFill>
              <p:spPr>
                <a:xfrm>
                  <a:off x="2104053" y="135787"/>
                  <a:ext cx="100440" cy="128160"/>
                </a:xfrm>
                <a:prstGeom prst="rect">
                  <a:avLst/>
                </a:prstGeom>
              </p:spPr>
            </p:pic>
          </mc:Fallback>
        </mc:AlternateContent>
        <mc:AlternateContent xmlns:mc="http://schemas.openxmlformats.org/markup-compatibility/2006" xmlns:p14="http://schemas.microsoft.com/office/powerpoint/2010/main">
          <mc:Choice Requires="p14">
            <p:contentPart p14:bwMode="auto" r:id="rId77">
              <p14:nvContentPartPr>
                <p14:cNvPr id="21" name="Freihand 20">
                  <a:extLst>
                    <a:ext uri="{FF2B5EF4-FFF2-40B4-BE49-F238E27FC236}">
                      <a16:creationId xmlns:a16="http://schemas.microsoft.com/office/drawing/2014/main" id="{EFCF478C-92A0-46AB-8A01-C9799B392B91}"/>
                    </a:ext>
                  </a:extLst>
                </p14:cNvPr>
                <p14:cNvContentPartPr/>
                <p14:nvPr/>
              </p14:nvContentPartPr>
              <p14:xfrm>
                <a:off x="2112693" y="186907"/>
                <a:ext cx="202320" cy="129960"/>
              </p14:xfrm>
            </p:contentPart>
          </mc:Choice>
          <mc:Fallback xmlns="">
            <p:pic>
              <p:nvPicPr>
                <p:cNvPr id="21" name="Freihand 20">
                  <a:extLst>
                    <a:ext uri="{FF2B5EF4-FFF2-40B4-BE49-F238E27FC236}">
                      <a16:creationId xmlns:a16="http://schemas.microsoft.com/office/drawing/2014/main" id="{EFCF478C-92A0-46AB-8A01-C9799B392B91}"/>
                    </a:ext>
                  </a:extLst>
                </p:cNvPr>
                <p:cNvPicPr/>
                <p:nvPr/>
              </p:nvPicPr>
              <p:blipFill>
                <a:blip r:embed="rId78"/>
                <a:stretch>
                  <a:fillRect/>
                </a:stretch>
              </p:blipFill>
              <p:spPr>
                <a:xfrm>
                  <a:off x="2108373" y="182587"/>
                  <a:ext cx="210960" cy="138600"/>
                </a:xfrm>
                <a:prstGeom prst="rect">
                  <a:avLst/>
                </a:prstGeom>
              </p:spPr>
            </p:pic>
          </mc:Fallback>
        </mc:AlternateContent>
        <mc:AlternateContent xmlns:mc="http://schemas.openxmlformats.org/markup-compatibility/2006" xmlns:p14="http://schemas.microsoft.com/office/powerpoint/2010/main">
          <mc:Choice Requires="p14">
            <p:contentPart p14:bwMode="auto" r:id="rId79">
              <p14:nvContentPartPr>
                <p14:cNvPr id="22" name="Freihand 21">
                  <a:extLst>
                    <a:ext uri="{FF2B5EF4-FFF2-40B4-BE49-F238E27FC236}">
                      <a16:creationId xmlns:a16="http://schemas.microsoft.com/office/drawing/2014/main" id="{C8E3DC8F-6E68-4856-A5EE-8F3351463764}"/>
                    </a:ext>
                  </a:extLst>
                </p14:cNvPr>
                <p14:cNvContentPartPr/>
                <p14:nvPr/>
              </p14:nvContentPartPr>
              <p14:xfrm>
                <a:off x="2295933" y="169987"/>
                <a:ext cx="360" cy="360"/>
              </p14:xfrm>
            </p:contentPart>
          </mc:Choice>
          <mc:Fallback xmlns="">
            <p:pic>
              <p:nvPicPr>
                <p:cNvPr id="22" name="Freihand 21">
                  <a:extLst>
                    <a:ext uri="{FF2B5EF4-FFF2-40B4-BE49-F238E27FC236}">
                      <a16:creationId xmlns:a16="http://schemas.microsoft.com/office/drawing/2014/main" id="{C8E3DC8F-6E68-4856-A5EE-8F3351463764}"/>
                    </a:ext>
                  </a:extLst>
                </p:cNvPr>
                <p:cNvPicPr/>
                <p:nvPr/>
              </p:nvPicPr>
              <p:blipFill>
                <a:blip r:embed="rId44"/>
                <a:stretch>
                  <a:fillRect/>
                </a:stretch>
              </p:blipFill>
              <p:spPr>
                <a:xfrm>
                  <a:off x="2291613" y="16566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23" name="Freihand 22">
                  <a:extLst>
                    <a:ext uri="{FF2B5EF4-FFF2-40B4-BE49-F238E27FC236}">
                      <a16:creationId xmlns:a16="http://schemas.microsoft.com/office/drawing/2014/main" id="{80C58B78-4044-4641-99DD-9294BC518A69}"/>
                    </a:ext>
                  </a:extLst>
                </p14:cNvPr>
                <p14:cNvContentPartPr/>
                <p14:nvPr/>
              </p14:nvContentPartPr>
              <p14:xfrm>
                <a:off x="1745853" y="71707"/>
                <a:ext cx="29880" cy="129240"/>
              </p14:xfrm>
            </p:contentPart>
          </mc:Choice>
          <mc:Fallback xmlns="">
            <p:pic>
              <p:nvPicPr>
                <p:cNvPr id="23" name="Freihand 22">
                  <a:extLst>
                    <a:ext uri="{FF2B5EF4-FFF2-40B4-BE49-F238E27FC236}">
                      <a16:creationId xmlns:a16="http://schemas.microsoft.com/office/drawing/2014/main" id="{80C58B78-4044-4641-99DD-9294BC518A69}"/>
                    </a:ext>
                  </a:extLst>
                </p:cNvPr>
                <p:cNvPicPr/>
                <p:nvPr/>
              </p:nvPicPr>
              <p:blipFill>
                <a:blip r:embed="rId81"/>
                <a:stretch>
                  <a:fillRect/>
                </a:stretch>
              </p:blipFill>
              <p:spPr>
                <a:xfrm>
                  <a:off x="1741533" y="67387"/>
                  <a:ext cx="38520" cy="13788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24" name="Freihand 23">
                  <a:extLst>
                    <a:ext uri="{FF2B5EF4-FFF2-40B4-BE49-F238E27FC236}">
                      <a16:creationId xmlns:a16="http://schemas.microsoft.com/office/drawing/2014/main" id="{3C80F250-32CE-4710-AE9F-784908F6DC92}"/>
                    </a:ext>
                  </a:extLst>
                </p14:cNvPr>
                <p14:cNvContentPartPr/>
                <p14:nvPr/>
              </p14:nvContentPartPr>
              <p14:xfrm>
                <a:off x="1676373" y="182227"/>
                <a:ext cx="168120" cy="11520"/>
              </p14:xfrm>
            </p:contentPart>
          </mc:Choice>
          <mc:Fallback xmlns="">
            <p:pic>
              <p:nvPicPr>
                <p:cNvPr id="24" name="Freihand 23">
                  <a:extLst>
                    <a:ext uri="{FF2B5EF4-FFF2-40B4-BE49-F238E27FC236}">
                      <a16:creationId xmlns:a16="http://schemas.microsoft.com/office/drawing/2014/main" id="{3C80F250-32CE-4710-AE9F-784908F6DC92}"/>
                    </a:ext>
                  </a:extLst>
                </p:cNvPr>
                <p:cNvPicPr/>
                <p:nvPr/>
              </p:nvPicPr>
              <p:blipFill>
                <a:blip r:embed="rId83"/>
                <a:stretch>
                  <a:fillRect/>
                </a:stretch>
              </p:blipFill>
              <p:spPr>
                <a:xfrm>
                  <a:off x="1672053" y="177907"/>
                  <a:ext cx="176760" cy="2016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25" name="Freihand 24">
                  <a:extLst>
                    <a:ext uri="{FF2B5EF4-FFF2-40B4-BE49-F238E27FC236}">
                      <a16:creationId xmlns:a16="http://schemas.microsoft.com/office/drawing/2014/main" id="{1D73BE54-AEB4-42CF-8E76-C6420071A9B9}"/>
                    </a:ext>
                  </a:extLst>
                </p14:cNvPr>
                <p14:cNvContentPartPr/>
                <p14:nvPr/>
              </p14:nvContentPartPr>
              <p14:xfrm>
                <a:off x="1688253" y="263587"/>
                <a:ext cx="102960" cy="85680"/>
              </p14:xfrm>
            </p:contentPart>
          </mc:Choice>
          <mc:Fallback xmlns="">
            <p:pic>
              <p:nvPicPr>
                <p:cNvPr id="25" name="Freihand 24">
                  <a:extLst>
                    <a:ext uri="{FF2B5EF4-FFF2-40B4-BE49-F238E27FC236}">
                      <a16:creationId xmlns:a16="http://schemas.microsoft.com/office/drawing/2014/main" id="{1D73BE54-AEB4-42CF-8E76-C6420071A9B9}"/>
                    </a:ext>
                  </a:extLst>
                </p:cNvPr>
                <p:cNvPicPr/>
                <p:nvPr/>
              </p:nvPicPr>
              <p:blipFill>
                <a:blip r:embed="rId85"/>
                <a:stretch>
                  <a:fillRect/>
                </a:stretch>
              </p:blipFill>
              <p:spPr>
                <a:xfrm>
                  <a:off x="1683933" y="259267"/>
                  <a:ext cx="111600" cy="9432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27" name="Freihand 26">
                  <a:extLst>
                    <a:ext uri="{FF2B5EF4-FFF2-40B4-BE49-F238E27FC236}">
                      <a16:creationId xmlns:a16="http://schemas.microsoft.com/office/drawing/2014/main" id="{5CCF8AF6-B78A-4DE8-B718-EAFE5AE44AC7}"/>
                    </a:ext>
                  </a:extLst>
                </p14:cNvPr>
                <p14:cNvContentPartPr/>
                <p14:nvPr/>
              </p14:nvContentPartPr>
              <p14:xfrm>
                <a:off x="1648653" y="246307"/>
                <a:ext cx="51840" cy="149400"/>
              </p14:xfrm>
            </p:contentPart>
          </mc:Choice>
          <mc:Fallback xmlns="">
            <p:pic>
              <p:nvPicPr>
                <p:cNvPr id="27" name="Freihand 26">
                  <a:extLst>
                    <a:ext uri="{FF2B5EF4-FFF2-40B4-BE49-F238E27FC236}">
                      <a16:creationId xmlns:a16="http://schemas.microsoft.com/office/drawing/2014/main" id="{5CCF8AF6-B78A-4DE8-B718-EAFE5AE44AC7}"/>
                    </a:ext>
                  </a:extLst>
                </p:cNvPr>
                <p:cNvPicPr/>
                <p:nvPr/>
              </p:nvPicPr>
              <p:blipFill>
                <a:blip r:embed="rId87"/>
                <a:stretch>
                  <a:fillRect/>
                </a:stretch>
              </p:blipFill>
              <p:spPr>
                <a:xfrm>
                  <a:off x="1644333" y="241987"/>
                  <a:ext cx="60480" cy="15804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28" name="Freihand 27">
                  <a:extLst>
                    <a:ext uri="{FF2B5EF4-FFF2-40B4-BE49-F238E27FC236}">
                      <a16:creationId xmlns:a16="http://schemas.microsoft.com/office/drawing/2014/main" id="{6D9B1B7C-5C53-4AF7-9856-2B143CF60A55}"/>
                    </a:ext>
                  </a:extLst>
                </p14:cNvPr>
                <p14:cNvContentPartPr/>
                <p14:nvPr/>
              </p14:nvContentPartPr>
              <p14:xfrm>
                <a:off x="1710573" y="211747"/>
                <a:ext cx="88920" cy="187920"/>
              </p14:xfrm>
            </p:contentPart>
          </mc:Choice>
          <mc:Fallback xmlns="">
            <p:pic>
              <p:nvPicPr>
                <p:cNvPr id="28" name="Freihand 27">
                  <a:extLst>
                    <a:ext uri="{FF2B5EF4-FFF2-40B4-BE49-F238E27FC236}">
                      <a16:creationId xmlns:a16="http://schemas.microsoft.com/office/drawing/2014/main" id="{6D9B1B7C-5C53-4AF7-9856-2B143CF60A55}"/>
                    </a:ext>
                  </a:extLst>
                </p:cNvPr>
                <p:cNvPicPr/>
                <p:nvPr/>
              </p:nvPicPr>
              <p:blipFill>
                <a:blip r:embed="rId89"/>
                <a:stretch>
                  <a:fillRect/>
                </a:stretch>
              </p:blipFill>
              <p:spPr>
                <a:xfrm>
                  <a:off x="1706253" y="207427"/>
                  <a:ext cx="97560" cy="19656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30" name="Freihand 29">
                  <a:extLst>
                    <a:ext uri="{FF2B5EF4-FFF2-40B4-BE49-F238E27FC236}">
                      <a16:creationId xmlns:a16="http://schemas.microsoft.com/office/drawing/2014/main" id="{1BC7E610-082A-4560-9526-EE02EA41E06D}"/>
                    </a:ext>
                  </a:extLst>
                </p14:cNvPr>
                <p14:cNvContentPartPr/>
                <p14:nvPr/>
              </p14:nvContentPartPr>
              <p14:xfrm>
                <a:off x="2759973" y="153067"/>
                <a:ext cx="126720" cy="87840"/>
              </p14:xfrm>
            </p:contentPart>
          </mc:Choice>
          <mc:Fallback xmlns="">
            <p:pic>
              <p:nvPicPr>
                <p:cNvPr id="30" name="Freihand 29">
                  <a:extLst>
                    <a:ext uri="{FF2B5EF4-FFF2-40B4-BE49-F238E27FC236}">
                      <a16:creationId xmlns:a16="http://schemas.microsoft.com/office/drawing/2014/main" id="{1BC7E610-082A-4560-9526-EE02EA41E06D}"/>
                    </a:ext>
                  </a:extLst>
                </p:cNvPr>
                <p:cNvPicPr/>
                <p:nvPr/>
              </p:nvPicPr>
              <p:blipFill>
                <a:blip r:embed="rId91"/>
                <a:stretch>
                  <a:fillRect/>
                </a:stretch>
              </p:blipFill>
              <p:spPr>
                <a:xfrm>
                  <a:off x="2755653" y="148747"/>
                  <a:ext cx="135360" cy="9648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31" name="Freihand 30">
                  <a:extLst>
                    <a:ext uri="{FF2B5EF4-FFF2-40B4-BE49-F238E27FC236}">
                      <a16:creationId xmlns:a16="http://schemas.microsoft.com/office/drawing/2014/main" id="{68D63D4E-766A-4A92-9242-21027CF2C458}"/>
                    </a:ext>
                  </a:extLst>
                </p14:cNvPr>
                <p14:cNvContentPartPr/>
                <p14:nvPr/>
              </p14:nvContentPartPr>
              <p14:xfrm>
                <a:off x="2825853" y="189787"/>
                <a:ext cx="67320" cy="153720"/>
              </p14:xfrm>
            </p:contentPart>
          </mc:Choice>
          <mc:Fallback xmlns="">
            <p:pic>
              <p:nvPicPr>
                <p:cNvPr id="31" name="Freihand 30">
                  <a:extLst>
                    <a:ext uri="{FF2B5EF4-FFF2-40B4-BE49-F238E27FC236}">
                      <a16:creationId xmlns:a16="http://schemas.microsoft.com/office/drawing/2014/main" id="{68D63D4E-766A-4A92-9242-21027CF2C458}"/>
                    </a:ext>
                  </a:extLst>
                </p:cNvPr>
                <p:cNvPicPr/>
                <p:nvPr/>
              </p:nvPicPr>
              <p:blipFill>
                <a:blip r:embed="rId93"/>
                <a:stretch>
                  <a:fillRect/>
                </a:stretch>
              </p:blipFill>
              <p:spPr>
                <a:xfrm>
                  <a:off x="2821533" y="185467"/>
                  <a:ext cx="75960" cy="16236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32" name="Freihand 31">
                  <a:extLst>
                    <a:ext uri="{FF2B5EF4-FFF2-40B4-BE49-F238E27FC236}">
                      <a16:creationId xmlns:a16="http://schemas.microsoft.com/office/drawing/2014/main" id="{55AD1FA8-945E-49C3-B925-9531C147DB4E}"/>
                    </a:ext>
                  </a:extLst>
                </p14:cNvPr>
                <p14:cNvContentPartPr/>
                <p14:nvPr/>
              </p14:nvContentPartPr>
              <p14:xfrm>
                <a:off x="2687973" y="89707"/>
                <a:ext cx="250200" cy="3960"/>
              </p14:xfrm>
            </p:contentPart>
          </mc:Choice>
          <mc:Fallback xmlns="">
            <p:pic>
              <p:nvPicPr>
                <p:cNvPr id="32" name="Freihand 31">
                  <a:extLst>
                    <a:ext uri="{FF2B5EF4-FFF2-40B4-BE49-F238E27FC236}">
                      <a16:creationId xmlns:a16="http://schemas.microsoft.com/office/drawing/2014/main" id="{55AD1FA8-945E-49C3-B925-9531C147DB4E}"/>
                    </a:ext>
                  </a:extLst>
                </p:cNvPr>
                <p:cNvPicPr/>
                <p:nvPr/>
              </p:nvPicPr>
              <p:blipFill>
                <a:blip r:embed="rId95"/>
                <a:stretch>
                  <a:fillRect/>
                </a:stretch>
              </p:blipFill>
              <p:spPr>
                <a:xfrm>
                  <a:off x="2683653" y="85387"/>
                  <a:ext cx="25884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33" name="Freihand 32">
                  <a:extLst>
                    <a:ext uri="{FF2B5EF4-FFF2-40B4-BE49-F238E27FC236}">
                      <a16:creationId xmlns:a16="http://schemas.microsoft.com/office/drawing/2014/main" id="{E623070C-8448-4215-95AF-54A486F48B3E}"/>
                    </a:ext>
                  </a:extLst>
                </p14:cNvPr>
                <p14:cNvContentPartPr/>
                <p14:nvPr/>
              </p14:nvContentPartPr>
              <p14:xfrm>
                <a:off x="3052293" y="120667"/>
                <a:ext cx="181080" cy="32400"/>
              </p14:xfrm>
            </p:contentPart>
          </mc:Choice>
          <mc:Fallback xmlns="">
            <p:pic>
              <p:nvPicPr>
                <p:cNvPr id="33" name="Freihand 32">
                  <a:extLst>
                    <a:ext uri="{FF2B5EF4-FFF2-40B4-BE49-F238E27FC236}">
                      <a16:creationId xmlns:a16="http://schemas.microsoft.com/office/drawing/2014/main" id="{E623070C-8448-4215-95AF-54A486F48B3E}"/>
                    </a:ext>
                  </a:extLst>
                </p:cNvPr>
                <p:cNvPicPr/>
                <p:nvPr/>
              </p:nvPicPr>
              <p:blipFill>
                <a:blip r:embed="rId97"/>
                <a:stretch>
                  <a:fillRect/>
                </a:stretch>
              </p:blipFill>
              <p:spPr>
                <a:xfrm>
                  <a:off x="3047973" y="116347"/>
                  <a:ext cx="189720" cy="41040"/>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34" name="Freihand 33">
                  <a:extLst>
                    <a:ext uri="{FF2B5EF4-FFF2-40B4-BE49-F238E27FC236}">
                      <a16:creationId xmlns:a16="http://schemas.microsoft.com/office/drawing/2014/main" id="{8E69AA4A-5C7C-4268-B0AC-AA26F0A58C27}"/>
                    </a:ext>
                  </a:extLst>
                </p14:cNvPr>
                <p14:cNvContentPartPr/>
                <p14:nvPr/>
              </p14:nvContentPartPr>
              <p14:xfrm>
                <a:off x="3112413" y="162787"/>
                <a:ext cx="137880" cy="11160"/>
              </p14:xfrm>
            </p:contentPart>
          </mc:Choice>
          <mc:Fallback xmlns="">
            <p:pic>
              <p:nvPicPr>
                <p:cNvPr id="34" name="Freihand 33">
                  <a:extLst>
                    <a:ext uri="{FF2B5EF4-FFF2-40B4-BE49-F238E27FC236}">
                      <a16:creationId xmlns:a16="http://schemas.microsoft.com/office/drawing/2014/main" id="{8E69AA4A-5C7C-4268-B0AC-AA26F0A58C27}"/>
                    </a:ext>
                  </a:extLst>
                </p:cNvPr>
                <p:cNvPicPr/>
                <p:nvPr/>
              </p:nvPicPr>
              <p:blipFill>
                <a:blip r:embed="rId99"/>
                <a:stretch>
                  <a:fillRect/>
                </a:stretch>
              </p:blipFill>
              <p:spPr>
                <a:xfrm>
                  <a:off x="3108093" y="158467"/>
                  <a:ext cx="146520" cy="1980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35" name="Freihand 34">
                  <a:extLst>
                    <a:ext uri="{FF2B5EF4-FFF2-40B4-BE49-F238E27FC236}">
                      <a16:creationId xmlns:a16="http://schemas.microsoft.com/office/drawing/2014/main" id="{08B0A474-FD1D-48A9-838F-65FE446D70E2}"/>
                    </a:ext>
                  </a:extLst>
                </p14:cNvPr>
                <p14:cNvContentPartPr/>
                <p14:nvPr/>
              </p14:nvContentPartPr>
              <p14:xfrm>
                <a:off x="3359373" y="25987"/>
                <a:ext cx="150480" cy="109080"/>
              </p14:xfrm>
            </p:contentPart>
          </mc:Choice>
          <mc:Fallback xmlns="">
            <p:pic>
              <p:nvPicPr>
                <p:cNvPr id="35" name="Freihand 34">
                  <a:extLst>
                    <a:ext uri="{FF2B5EF4-FFF2-40B4-BE49-F238E27FC236}">
                      <a16:creationId xmlns:a16="http://schemas.microsoft.com/office/drawing/2014/main" id="{08B0A474-FD1D-48A9-838F-65FE446D70E2}"/>
                    </a:ext>
                  </a:extLst>
                </p:cNvPr>
                <p:cNvPicPr/>
                <p:nvPr/>
              </p:nvPicPr>
              <p:blipFill>
                <a:blip r:embed="rId101"/>
                <a:stretch>
                  <a:fillRect/>
                </a:stretch>
              </p:blipFill>
              <p:spPr>
                <a:xfrm>
                  <a:off x="3355053" y="21667"/>
                  <a:ext cx="159120" cy="117720"/>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36" name="Freihand 35">
                  <a:extLst>
                    <a:ext uri="{FF2B5EF4-FFF2-40B4-BE49-F238E27FC236}">
                      <a16:creationId xmlns:a16="http://schemas.microsoft.com/office/drawing/2014/main" id="{95F29609-E9AD-4FC7-A8DC-28B2B0C1DDD1}"/>
                    </a:ext>
                  </a:extLst>
                </p14:cNvPr>
                <p14:cNvContentPartPr/>
                <p14:nvPr/>
              </p14:nvContentPartPr>
              <p14:xfrm>
                <a:off x="3382773" y="136867"/>
                <a:ext cx="187200" cy="6480"/>
              </p14:xfrm>
            </p:contentPart>
          </mc:Choice>
          <mc:Fallback xmlns="">
            <p:pic>
              <p:nvPicPr>
                <p:cNvPr id="36" name="Freihand 35">
                  <a:extLst>
                    <a:ext uri="{FF2B5EF4-FFF2-40B4-BE49-F238E27FC236}">
                      <a16:creationId xmlns:a16="http://schemas.microsoft.com/office/drawing/2014/main" id="{95F29609-E9AD-4FC7-A8DC-28B2B0C1DDD1}"/>
                    </a:ext>
                  </a:extLst>
                </p:cNvPr>
                <p:cNvPicPr/>
                <p:nvPr/>
              </p:nvPicPr>
              <p:blipFill>
                <a:blip r:embed="rId103"/>
                <a:stretch>
                  <a:fillRect/>
                </a:stretch>
              </p:blipFill>
              <p:spPr>
                <a:xfrm>
                  <a:off x="3378453" y="132547"/>
                  <a:ext cx="195840" cy="15120"/>
                </a:xfrm>
                <a:prstGeom prst="rect">
                  <a:avLst/>
                </a:prstGeom>
              </p:spPr>
            </p:pic>
          </mc:Fallback>
        </mc:AlternateContent>
        <mc:AlternateContent xmlns:mc="http://schemas.openxmlformats.org/markup-compatibility/2006" xmlns:p14="http://schemas.microsoft.com/office/powerpoint/2010/main">
          <mc:Choice Requires="p14">
            <p:contentPart p14:bwMode="auto" r:id="rId104">
              <p14:nvContentPartPr>
                <p14:cNvPr id="37" name="Freihand 36">
                  <a:extLst>
                    <a:ext uri="{FF2B5EF4-FFF2-40B4-BE49-F238E27FC236}">
                      <a16:creationId xmlns:a16="http://schemas.microsoft.com/office/drawing/2014/main" id="{6D423360-8BD8-47C9-97C7-D8B4B2CB2341}"/>
                    </a:ext>
                  </a:extLst>
                </p14:cNvPr>
                <p14:cNvContentPartPr/>
                <p14:nvPr/>
              </p14:nvContentPartPr>
              <p14:xfrm>
                <a:off x="3384213" y="226867"/>
                <a:ext cx="11520" cy="124200"/>
              </p14:xfrm>
            </p:contentPart>
          </mc:Choice>
          <mc:Fallback xmlns="">
            <p:pic>
              <p:nvPicPr>
                <p:cNvPr id="37" name="Freihand 36">
                  <a:extLst>
                    <a:ext uri="{FF2B5EF4-FFF2-40B4-BE49-F238E27FC236}">
                      <a16:creationId xmlns:a16="http://schemas.microsoft.com/office/drawing/2014/main" id="{6D423360-8BD8-47C9-97C7-D8B4B2CB2341}"/>
                    </a:ext>
                  </a:extLst>
                </p:cNvPr>
                <p:cNvPicPr/>
                <p:nvPr/>
              </p:nvPicPr>
              <p:blipFill>
                <a:blip r:embed="rId105"/>
                <a:stretch>
                  <a:fillRect/>
                </a:stretch>
              </p:blipFill>
              <p:spPr>
                <a:xfrm>
                  <a:off x="3379893" y="222547"/>
                  <a:ext cx="20160" cy="132840"/>
                </a:xfrm>
                <a:prstGeom prst="rect">
                  <a:avLst/>
                </a:prstGeom>
              </p:spPr>
            </p:pic>
          </mc:Fallback>
        </mc:AlternateContent>
        <mc:AlternateContent xmlns:mc="http://schemas.openxmlformats.org/markup-compatibility/2006" xmlns:p14="http://schemas.microsoft.com/office/powerpoint/2010/main">
          <mc:Choice Requires="p14">
            <p:contentPart p14:bwMode="auto" r:id="rId106">
              <p14:nvContentPartPr>
                <p14:cNvPr id="38" name="Freihand 37">
                  <a:extLst>
                    <a:ext uri="{FF2B5EF4-FFF2-40B4-BE49-F238E27FC236}">
                      <a16:creationId xmlns:a16="http://schemas.microsoft.com/office/drawing/2014/main" id="{9A788129-71ED-49E0-8F75-F2DD48BF0C7B}"/>
                    </a:ext>
                  </a:extLst>
                </p14:cNvPr>
                <p14:cNvContentPartPr/>
                <p14:nvPr/>
              </p14:nvContentPartPr>
              <p14:xfrm>
                <a:off x="3391773" y="223627"/>
                <a:ext cx="113040" cy="88920"/>
              </p14:xfrm>
            </p:contentPart>
          </mc:Choice>
          <mc:Fallback xmlns="">
            <p:pic>
              <p:nvPicPr>
                <p:cNvPr id="38" name="Freihand 37">
                  <a:extLst>
                    <a:ext uri="{FF2B5EF4-FFF2-40B4-BE49-F238E27FC236}">
                      <a16:creationId xmlns:a16="http://schemas.microsoft.com/office/drawing/2014/main" id="{9A788129-71ED-49E0-8F75-F2DD48BF0C7B}"/>
                    </a:ext>
                  </a:extLst>
                </p:cNvPr>
                <p:cNvPicPr/>
                <p:nvPr/>
              </p:nvPicPr>
              <p:blipFill>
                <a:blip r:embed="rId107"/>
                <a:stretch>
                  <a:fillRect/>
                </a:stretch>
              </p:blipFill>
              <p:spPr>
                <a:xfrm>
                  <a:off x="3387453" y="219307"/>
                  <a:ext cx="121680" cy="97560"/>
                </a:xfrm>
                <a:prstGeom prst="rect">
                  <a:avLst/>
                </a:prstGeom>
              </p:spPr>
            </p:pic>
          </mc:Fallback>
        </mc:AlternateContent>
        <mc:AlternateContent xmlns:mc="http://schemas.openxmlformats.org/markup-compatibility/2006" xmlns:p14="http://schemas.microsoft.com/office/powerpoint/2010/main">
          <mc:Choice Requires="p14">
            <p:contentPart p14:bwMode="auto" r:id="rId108">
              <p14:nvContentPartPr>
                <p14:cNvPr id="39" name="Freihand 38">
                  <a:extLst>
                    <a:ext uri="{FF2B5EF4-FFF2-40B4-BE49-F238E27FC236}">
                      <a16:creationId xmlns:a16="http://schemas.microsoft.com/office/drawing/2014/main" id="{637EBFEE-9847-435D-B0C9-4C80CE8BF0ED}"/>
                    </a:ext>
                  </a:extLst>
                </p14:cNvPr>
                <p14:cNvContentPartPr/>
                <p14:nvPr/>
              </p14:nvContentPartPr>
              <p14:xfrm>
                <a:off x="3674373" y="114907"/>
                <a:ext cx="145440" cy="11520"/>
              </p14:xfrm>
            </p:contentPart>
          </mc:Choice>
          <mc:Fallback xmlns="">
            <p:pic>
              <p:nvPicPr>
                <p:cNvPr id="39" name="Freihand 38">
                  <a:extLst>
                    <a:ext uri="{FF2B5EF4-FFF2-40B4-BE49-F238E27FC236}">
                      <a16:creationId xmlns:a16="http://schemas.microsoft.com/office/drawing/2014/main" id="{637EBFEE-9847-435D-B0C9-4C80CE8BF0ED}"/>
                    </a:ext>
                  </a:extLst>
                </p:cNvPr>
                <p:cNvPicPr/>
                <p:nvPr/>
              </p:nvPicPr>
              <p:blipFill>
                <a:blip r:embed="rId109"/>
                <a:stretch>
                  <a:fillRect/>
                </a:stretch>
              </p:blipFill>
              <p:spPr>
                <a:xfrm>
                  <a:off x="3670053" y="110587"/>
                  <a:ext cx="154080" cy="20160"/>
                </a:xfrm>
                <a:prstGeom prst="rect">
                  <a:avLst/>
                </a:prstGeom>
              </p:spPr>
            </p:pic>
          </mc:Fallback>
        </mc:AlternateContent>
        <mc:AlternateContent xmlns:mc="http://schemas.openxmlformats.org/markup-compatibility/2006" xmlns:p14="http://schemas.microsoft.com/office/powerpoint/2010/main">
          <mc:Choice Requires="p14">
            <p:contentPart p14:bwMode="auto" r:id="rId110">
              <p14:nvContentPartPr>
                <p14:cNvPr id="40" name="Freihand 39">
                  <a:extLst>
                    <a:ext uri="{FF2B5EF4-FFF2-40B4-BE49-F238E27FC236}">
                      <a16:creationId xmlns:a16="http://schemas.microsoft.com/office/drawing/2014/main" id="{83737F19-A963-4793-B42D-6BA97D62B3B5}"/>
                    </a:ext>
                  </a:extLst>
                </p14:cNvPr>
                <p14:cNvContentPartPr/>
                <p14:nvPr/>
              </p14:nvContentPartPr>
              <p14:xfrm>
                <a:off x="3667533" y="122467"/>
                <a:ext cx="173880" cy="110160"/>
              </p14:xfrm>
            </p:contentPart>
          </mc:Choice>
          <mc:Fallback xmlns="">
            <p:pic>
              <p:nvPicPr>
                <p:cNvPr id="40" name="Freihand 39">
                  <a:extLst>
                    <a:ext uri="{FF2B5EF4-FFF2-40B4-BE49-F238E27FC236}">
                      <a16:creationId xmlns:a16="http://schemas.microsoft.com/office/drawing/2014/main" id="{83737F19-A963-4793-B42D-6BA97D62B3B5}"/>
                    </a:ext>
                  </a:extLst>
                </p:cNvPr>
                <p:cNvPicPr/>
                <p:nvPr/>
              </p:nvPicPr>
              <p:blipFill>
                <a:blip r:embed="rId111"/>
                <a:stretch>
                  <a:fillRect/>
                </a:stretch>
              </p:blipFill>
              <p:spPr>
                <a:xfrm>
                  <a:off x="3663213" y="118147"/>
                  <a:ext cx="182520" cy="118800"/>
                </a:xfrm>
                <a:prstGeom prst="rect">
                  <a:avLst/>
                </a:prstGeom>
              </p:spPr>
            </p:pic>
          </mc:Fallback>
        </mc:AlternateContent>
        <mc:AlternateContent xmlns:mc="http://schemas.openxmlformats.org/markup-compatibility/2006" xmlns:p14="http://schemas.microsoft.com/office/powerpoint/2010/main">
          <mc:Choice Requires="p14">
            <p:contentPart p14:bwMode="auto" r:id="rId112">
              <p14:nvContentPartPr>
                <p14:cNvPr id="41" name="Freihand 40">
                  <a:extLst>
                    <a:ext uri="{FF2B5EF4-FFF2-40B4-BE49-F238E27FC236}">
                      <a16:creationId xmlns:a16="http://schemas.microsoft.com/office/drawing/2014/main" id="{22155F21-D4A3-4224-9590-84825B43BBAC}"/>
                    </a:ext>
                  </a:extLst>
                </p14:cNvPr>
                <p14:cNvContentPartPr/>
                <p14:nvPr/>
              </p14:nvContentPartPr>
              <p14:xfrm>
                <a:off x="3888213" y="154507"/>
                <a:ext cx="114840" cy="32400"/>
              </p14:xfrm>
            </p:contentPart>
          </mc:Choice>
          <mc:Fallback xmlns="">
            <p:pic>
              <p:nvPicPr>
                <p:cNvPr id="41" name="Freihand 40">
                  <a:extLst>
                    <a:ext uri="{FF2B5EF4-FFF2-40B4-BE49-F238E27FC236}">
                      <a16:creationId xmlns:a16="http://schemas.microsoft.com/office/drawing/2014/main" id="{22155F21-D4A3-4224-9590-84825B43BBAC}"/>
                    </a:ext>
                  </a:extLst>
                </p:cNvPr>
                <p:cNvPicPr/>
                <p:nvPr/>
              </p:nvPicPr>
              <p:blipFill>
                <a:blip r:embed="rId113"/>
                <a:stretch>
                  <a:fillRect/>
                </a:stretch>
              </p:blipFill>
              <p:spPr>
                <a:xfrm>
                  <a:off x="3883893" y="150187"/>
                  <a:ext cx="123480" cy="41040"/>
                </a:xfrm>
                <a:prstGeom prst="rect">
                  <a:avLst/>
                </a:prstGeom>
              </p:spPr>
            </p:pic>
          </mc:Fallback>
        </mc:AlternateContent>
        <mc:AlternateContent xmlns:mc="http://schemas.openxmlformats.org/markup-compatibility/2006" xmlns:p14="http://schemas.microsoft.com/office/powerpoint/2010/main">
          <mc:Choice Requires="p14">
            <p:contentPart p14:bwMode="auto" r:id="rId114">
              <p14:nvContentPartPr>
                <p14:cNvPr id="42" name="Freihand 41">
                  <a:extLst>
                    <a:ext uri="{FF2B5EF4-FFF2-40B4-BE49-F238E27FC236}">
                      <a16:creationId xmlns:a16="http://schemas.microsoft.com/office/drawing/2014/main" id="{71CD7D3A-31BF-4174-8BA9-80A25075DB38}"/>
                    </a:ext>
                  </a:extLst>
                </p14:cNvPr>
                <p14:cNvContentPartPr/>
                <p14:nvPr/>
              </p14:nvContentPartPr>
              <p14:xfrm>
                <a:off x="3962013" y="134347"/>
                <a:ext cx="62280" cy="138240"/>
              </p14:xfrm>
            </p:contentPart>
          </mc:Choice>
          <mc:Fallback xmlns="">
            <p:pic>
              <p:nvPicPr>
                <p:cNvPr id="42" name="Freihand 41">
                  <a:extLst>
                    <a:ext uri="{FF2B5EF4-FFF2-40B4-BE49-F238E27FC236}">
                      <a16:creationId xmlns:a16="http://schemas.microsoft.com/office/drawing/2014/main" id="{71CD7D3A-31BF-4174-8BA9-80A25075DB38}"/>
                    </a:ext>
                  </a:extLst>
                </p:cNvPr>
                <p:cNvPicPr/>
                <p:nvPr/>
              </p:nvPicPr>
              <p:blipFill>
                <a:blip r:embed="rId115"/>
                <a:stretch>
                  <a:fillRect/>
                </a:stretch>
              </p:blipFill>
              <p:spPr>
                <a:xfrm>
                  <a:off x="3957693" y="130027"/>
                  <a:ext cx="70920" cy="146880"/>
                </a:xfrm>
                <a:prstGeom prst="rect">
                  <a:avLst/>
                </a:prstGeom>
              </p:spPr>
            </p:pic>
          </mc:Fallback>
        </mc:AlternateContent>
        <mc:AlternateContent xmlns:mc="http://schemas.openxmlformats.org/markup-compatibility/2006" xmlns:p14="http://schemas.microsoft.com/office/powerpoint/2010/main">
          <mc:Choice Requires="p14">
            <p:contentPart p14:bwMode="auto" r:id="rId116">
              <p14:nvContentPartPr>
                <p14:cNvPr id="43" name="Freihand 42">
                  <a:extLst>
                    <a:ext uri="{FF2B5EF4-FFF2-40B4-BE49-F238E27FC236}">
                      <a16:creationId xmlns:a16="http://schemas.microsoft.com/office/drawing/2014/main" id="{227F5A4B-B3F1-4A2A-969E-7C017687A114}"/>
                    </a:ext>
                  </a:extLst>
                </p14:cNvPr>
                <p14:cNvContentPartPr/>
                <p14:nvPr/>
              </p14:nvContentPartPr>
              <p14:xfrm>
                <a:off x="4043373" y="138667"/>
                <a:ext cx="33480" cy="127440"/>
              </p14:xfrm>
            </p:contentPart>
          </mc:Choice>
          <mc:Fallback xmlns="">
            <p:pic>
              <p:nvPicPr>
                <p:cNvPr id="43" name="Freihand 42">
                  <a:extLst>
                    <a:ext uri="{FF2B5EF4-FFF2-40B4-BE49-F238E27FC236}">
                      <a16:creationId xmlns:a16="http://schemas.microsoft.com/office/drawing/2014/main" id="{227F5A4B-B3F1-4A2A-969E-7C017687A114}"/>
                    </a:ext>
                  </a:extLst>
                </p:cNvPr>
                <p:cNvPicPr/>
                <p:nvPr/>
              </p:nvPicPr>
              <p:blipFill>
                <a:blip r:embed="rId117"/>
                <a:stretch>
                  <a:fillRect/>
                </a:stretch>
              </p:blipFill>
              <p:spPr>
                <a:xfrm>
                  <a:off x="4039053" y="134347"/>
                  <a:ext cx="42120" cy="136080"/>
                </a:xfrm>
                <a:prstGeom prst="rect">
                  <a:avLst/>
                </a:prstGeom>
              </p:spPr>
            </p:pic>
          </mc:Fallback>
        </mc:AlternateContent>
        <mc:AlternateContent xmlns:mc="http://schemas.openxmlformats.org/markup-compatibility/2006" xmlns:p14="http://schemas.microsoft.com/office/powerpoint/2010/main">
          <mc:Choice Requires="p14">
            <p:contentPart p14:bwMode="auto" r:id="rId118">
              <p14:nvContentPartPr>
                <p14:cNvPr id="49" name="Freihand 48">
                  <a:extLst>
                    <a:ext uri="{FF2B5EF4-FFF2-40B4-BE49-F238E27FC236}">
                      <a16:creationId xmlns:a16="http://schemas.microsoft.com/office/drawing/2014/main" id="{5FFF9A4D-0DCC-45D5-88F7-29891493AA06}"/>
                    </a:ext>
                  </a:extLst>
                </p14:cNvPr>
                <p14:cNvContentPartPr/>
                <p14:nvPr/>
              </p14:nvContentPartPr>
              <p14:xfrm>
                <a:off x="285333" y="1431427"/>
                <a:ext cx="297360" cy="59040"/>
              </p14:xfrm>
            </p:contentPart>
          </mc:Choice>
          <mc:Fallback xmlns="">
            <p:pic>
              <p:nvPicPr>
                <p:cNvPr id="49" name="Freihand 48">
                  <a:extLst>
                    <a:ext uri="{FF2B5EF4-FFF2-40B4-BE49-F238E27FC236}">
                      <a16:creationId xmlns:a16="http://schemas.microsoft.com/office/drawing/2014/main" id="{5FFF9A4D-0DCC-45D5-88F7-29891493AA06}"/>
                    </a:ext>
                  </a:extLst>
                </p:cNvPr>
                <p:cNvPicPr/>
                <p:nvPr/>
              </p:nvPicPr>
              <p:blipFill>
                <a:blip r:embed="rId119"/>
                <a:stretch>
                  <a:fillRect/>
                </a:stretch>
              </p:blipFill>
              <p:spPr>
                <a:xfrm>
                  <a:off x="281013" y="1427107"/>
                  <a:ext cx="306000" cy="67680"/>
                </a:xfrm>
                <a:prstGeom prst="rect">
                  <a:avLst/>
                </a:prstGeom>
              </p:spPr>
            </p:pic>
          </mc:Fallback>
        </mc:AlternateContent>
        <mc:AlternateContent xmlns:mc="http://schemas.openxmlformats.org/markup-compatibility/2006" xmlns:p14="http://schemas.microsoft.com/office/powerpoint/2010/main">
          <mc:Choice Requires="p14">
            <p:contentPart p14:bwMode="auto" r:id="rId120">
              <p14:nvContentPartPr>
                <p14:cNvPr id="50" name="Freihand 49">
                  <a:extLst>
                    <a:ext uri="{FF2B5EF4-FFF2-40B4-BE49-F238E27FC236}">
                      <a16:creationId xmlns:a16="http://schemas.microsoft.com/office/drawing/2014/main" id="{F0AD035E-544D-4EEF-9E39-04D299E9A625}"/>
                    </a:ext>
                  </a:extLst>
                </p14:cNvPr>
                <p14:cNvContentPartPr/>
                <p14:nvPr/>
              </p14:nvContentPartPr>
              <p14:xfrm>
                <a:off x="6700173" y="1473907"/>
                <a:ext cx="280440" cy="41400"/>
              </p14:xfrm>
            </p:contentPart>
          </mc:Choice>
          <mc:Fallback xmlns="">
            <p:pic>
              <p:nvPicPr>
                <p:cNvPr id="50" name="Freihand 49">
                  <a:extLst>
                    <a:ext uri="{FF2B5EF4-FFF2-40B4-BE49-F238E27FC236}">
                      <a16:creationId xmlns:a16="http://schemas.microsoft.com/office/drawing/2014/main" id="{F0AD035E-544D-4EEF-9E39-04D299E9A625}"/>
                    </a:ext>
                  </a:extLst>
                </p:cNvPr>
                <p:cNvPicPr/>
                <p:nvPr/>
              </p:nvPicPr>
              <p:blipFill>
                <a:blip r:embed="rId121"/>
                <a:stretch>
                  <a:fillRect/>
                </a:stretch>
              </p:blipFill>
              <p:spPr>
                <a:xfrm>
                  <a:off x="6695853" y="1469587"/>
                  <a:ext cx="289080" cy="50040"/>
                </a:xfrm>
                <a:prstGeom prst="rect">
                  <a:avLst/>
                </a:prstGeom>
              </p:spPr>
            </p:pic>
          </mc:Fallback>
        </mc:AlternateContent>
        <mc:AlternateContent xmlns:mc="http://schemas.openxmlformats.org/markup-compatibility/2006" xmlns:p14="http://schemas.microsoft.com/office/powerpoint/2010/main">
          <mc:Choice Requires="p14">
            <p:contentPart p14:bwMode="auto" r:id="rId122">
              <p14:nvContentPartPr>
                <p14:cNvPr id="55" name="Freihand 54">
                  <a:extLst>
                    <a:ext uri="{FF2B5EF4-FFF2-40B4-BE49-F238E27FC236}">
                      <a16:creationId xmlns:a16="http://schemas.microsoft.com/office/drawing/2014/main" id="{E908348F-2A47-4217-B680-25080DE5BF51}"/>
                    </a:ext>
                  </a:extLst>
                </p14:cNvPr>
                <p14:cNvContentPartPr/>
                <p14:nvPr/>
              </p14:nvContentPartPr>
              <p14:xfrm>
                <a:off x="7095813" y="2317027"/>
                <a:ext cx="364680" cy="302040"/>
              </p14:xfrm>
            </p:contentPart>
          </mc:Choice>
          <mc:Fallback xmlns="">
            <p:pic>
              <p:nvPicPr>
                <p:cNvPr id="55" name="Freihand 54">
                  <a:extLst>
                    <a:ext uri="{FF2B5EF4-FFF2-40B4-BE49-F238E27FC236}">
                      <a16:creationId xmlns:a16="http://schemas.microsoft.com/office/drawing/2014/main" id="{E908348F-2A47-4217-B680-25080DE5BF51}"/>
                    </a:ext>
                  </a:extLst>
                </p:cNvPr>
                <p:cNvPicPr/>
                <p:nvPr/>
              </p:nvPicPr>
              <p:blipFill>
                <a:blip r:embed="rId123"/>
                <a:stretch>
                  <a:fillRect/>
                </a:stretch>
              </p:blipFill>
              <p:spPr>
                <a:xfrm>
                  <a:off x="7091493" y="2312707"/>
                  <a:ext cx="373320" cy="310680"/>
                </a:xfrm>
                <a:prstGeom prst="rect">
                  <a:avLst/>
                </a:prstGeom>
              </p:spPr>
            </p:pic>
          </mc:Fallback>
        </mc:AlternateContent>
        <mc:AlternateContent xmlns:mc="http://schemas.openxmlformats.org/markup-compatibility/2006" xmlns:p14="http://schemas.microsoft.com/office/powerpoint/2010/main">
          <mc:Choice Requires="p14">
            <p:contentPart p14:bwMode="auto" r:id="rId124">
              <p14:nvContentPartPr>
                <p14:cNvPr id="56" name="Freihand 55">
                  <a:extLst>
                    <a:ext uri="{FF2B5EF4-FFF2-40B4-BE49-F238E27FC236}">
                      <a16:creationId xmlns:a16="http://schemas.microsoft.com/office/drawing/2014/main" id="{00B93EA1-3228-4504-BCF6-2A08351A34C5}"/>
                    </a:ext>
                  </a:extLst>
                </p14:cNvPr>
                <p14:cNvContentPartPr/>
                <p14:nvPr/>
              </p14:nvContentPartPr>
              <p14:xfrm>
                <a:off x="7119573" y="2146387"/>
                <a:ext cx="145080" cy="150120"/>
              </p14:xfrm>
            </p:contentPart>
          </mc:Choice>
          <mc:Fallback xmlns="">
            <p:pic>
              <p:nvPicPr>
                <p:cNvPr id="56" name="Freihand 55">
                  <a:extLst>
                    <a:ext uri="{FF2B5EF4-FFF2-40B4-BE49-F238E27FC236}">
                      <a16:creationId xmlns:a16="http://schemas.microsoft.com/office/drawing/2014/main" id="{00B93EA1-3228-4504-BCF6-2A08351A34C5}"/>
                    </a:ext>
                  </a:extLst>
                </p:cNvPr>
                <p:cNvPicPr/>
                <p:nvPr/>
              </p:nvPicPr>
              <p:blipFill>
                <a:blip r:embed="rId125"/>
                <a:stretch>
                  <a:fillRect/>
                </a:stretch>
              </p:blipFill>
              <p:spPr>
                <a:xfrm>
                  <a:off x="7115253" y="2142067"/>
                  <a:ext cx="153720" cy="158760"/>
                </a:xfrm>
                <a:prstGeom prst="rect">
                  <a:avLst/>
                </a:prstGeom>
              </p:spPr>
            </p:pic>
          </mc:Fallback>
        </mc:AlternateContent>
        <mc:AlternateContent xmlns:mc="http://schemas.openxmlformats.org/markup-compatibility/2006" xmlns:p14="http://schemas.microsoft.com/office/powerpoint/2010/main">
          <mc:Choice Requires="p14">
            <p:contentPart p14:bwMode="auto" r:id="rId126">
              <p14:nvContentPartPr>
                <p14:cNvPr id="57" name="Freihand 56">
                  <a:extLst>
                    <a:ext uri="{FF2B5EF4-FFF2-40B4-BE49-F238E27FC236}">
                      <a16:creationId xmlns:a16="http://schemas.microsoft.com/office/drawing/2014/main" id="{F6FD08C4-5724-4759-9E4D-76A77F80849A}"/>
                    </a:ext>
                  </a:extLst>
                </p14:cNvPr>
                <p14:cNvContentPartPr/>
                <p14:nvPr/>
              </p14:nvContentPartPr>
              <p14:xfrm>
                <a:off x="7121733" y="2180227"/>
                <a:ext cx="127440" cy="77760"/>
              </p14:xfrm>
            </p:contentPart>
          </mc:Choice>
          <mc:Fallback xmlns="">
            <p:pic>
              <p:nvPicPr>
                <p:cNvPr id="57" name="Freihand 56">
                  <a:extLst>
                    <a:ext uri="{FF2B5EF4-FFF2-40B4-BE49-F238E27FC236}">
                      <a16:creationId xmlns:a16="http://schemas.microsoft.com/office/drawing/2014/main" id="{F6FD08C4-5724-4759-9E4D-76A77F80849A}"/>
                    </a:ext>
                  </a:extLst>
                </p:cNvPr>
                <p:cNvPicPr/>
                <p:nvPr/>
              </p:nvPicPr>
              <p:blipFill>
                <a:blip r:embed="rId127"/>
                <a:stretch>
                  <a:fillRect/>
                </a:stretch>
              </p:blipFill>
              <p:spPr>
                <a:xfrm>
                  <a:off x="7117413" y="2175907"/>
                  <a:ext cx="136080" cy="86400"/>
                </a:xfrm>
                <a:prstGeom prst="rect">
                  <a:avLst/>
                </a:prstGeom>
              </p:spPr>
            </p:pic>
          </mc:Fallback>
        </mc:AlternateContent>
        <mc:AlternateContent xmlns:mc="http://schemas.openxmlformats.org/markup-compatibility/2006" xmlns:p14="http://schemas.microsoft.com/office/powerpoint/2010/main">
          <mc:Choice Requires="p14">
            <p:contentPart p14:bwMode="auto" r:id="rId128">
              <p14:nvContentPartPr>
                <p14:cNvPr id="58" name="Freihand 57">
                  <a:extLst>
                    <a:ext uri="{FF2B5EF4-FFF2-40B4-BE49-F238E27FC236}">
                      <a16:creationId xmlns:a16="http://schemas.microsoft.com/office/drawing/2014/main" id="{9446069A-A85F-46D2-8F0E-4D99F2371271}"/>
                    </a:ext>
                  </a:extLst>
                </p14:cNvPr>
                <p14:cNvContentPartPr/>
                <p14:nvPr/>
              </p14:nvContentPartPr>
              <p14:xfrm>
                <a:off x="7083213" y="2073667"/>
                <a:ext cx="170280" cy="12960"/>
              </p14:xfrm>
            </p:contentPart>
          </mc:Choice>
          <mc:Fallback xmlns="">
            <p:pic>
              <p:nvPicPr>
                <p:cNvPr id="58" name="Freihand 57">
                  <a:extLst>
                    <a:ext uri="{FF2B5EF4-FFF2-40B4-BE49-F238E27FC236}">
                      <a16:creationId xmlns:a16="http://schemas.microsoft.com/office/drawing/2014/main" id="{9446069A-A85F-46D2-8F0E-4D99F2371271}"/>
                    </a:ext>
                  </a:extLst>
                </p:cNvPr>
                <p:cNvPicPr/>
                <p:nvPr/>
              </p:nvPicPr>
              <p:blipFill>
                <a:blip r:embed="rId129"/>
                <a:stretch>
                  <a:fillRect/>
                </a:stretch>
              </p:blipFill>
              <p:spPr>
                <a:xfrm>
                  <a:off x="7078893" y="2069347"/>
                  <a:ext cx="178920" cy="21600"/>
                </a:xfrm>
                <a:prstGeom prst="rect">
                  <a:avLst/>
                </a:prstGeom>
              </p:spPr>
            </p:pic>
          </mc:Fallback>
        </mc:AlternateContent>
        <mc:AlternateContent xmlns:mc="http://schemas.openxmlformats.org/markup-compatibility/2006" xmlns:p14="http://schemas.microsoft.com/office/powerpoint/2010/main">
          <mc:Choice Requires="p14">
            <p:contentPart p14:bwMode="auto" r:id="rId130">
              <p14:nvContentPartPr>
                <p14:cNvPr id="59" name="Freihand 58">
                  <a:extLst>
                    <a:ext uri="{FF2B5EF4-FFF2-40B4-BE49-F238E27FC236}">
                      <a16:creationId xmlns:a16="http://schemas.microsoft.com/office/drawing/2014/main" id="{E3B4AA9E-6794-488F-95E7-EB5F165042F2}"/>
                    </a:ext>
                  </a:extLst>
                </p14:cNvPr>
                <p14:cNvContentPartPr/>
                <p14:nvPr/>
              </p14:nvContentPartPr>
              <p14:xfrm>
                <a:off x="7328373" y="2184547"/>
                <a:ext cx="56160" cy="37080"/>
              </p14:xfrm>
            </p:contentPart>
          </mc:Choice>
          <mc:Fallback xmlns="">
            <p:pic>
              <p:nvPicPr>
                <p:cNvPr id="59" name="Freihand 58">
                  <a:extLst>
                    <a:ext uri="{FF2B5EF4-FFF2-40B4-BE49-F238E27FC236}">
                      <a16:creationId xmlns:a16="http://schemas.microsoft.com/office/drawing/2014/main" id="{E3B4AA9E-6794-488F-95E7-EB5F165042F2}"/>
                    </a:ext>
                  </a:extLst>
                </p:cNvPr>
                <p:cNvPicPr/>
                <p:nvPr/>
              </p:nvPicPr>
              <p:blipFill>
                <a:blip r:embed="rId131"/>
                <a:stretch>
                  <a:fillRect/>
                </a:stretch>
              </p:blipFill>
              <p:spPr>
                <a:xfrm>
                  <a:off x="7324053" y="2180227"/>
                  <a:ext cx="64800" cy="45720"/>
                </a:xfrm>
                <a:prstGeom prst="rect">
                  <a:avLst/>
                </a:prstGeom>
              </p:spPr>
            </p:pic>
          </mc:Fallback>
        </mc:AlternateContent>
        <mc:AlternateContent xmlns:mc="http://schemas.openxmlformats.org/markup-compatibility/2006" xmlns:p14="http://schemas.microsoft.com/office/powerpoint/2010/main">
          <mc:Choice Requires="p14">
            <p:contentPart p14:bwMode="auto" r:id="rId132">
              <p14:nvContentPartPr>
                <p14:cNvPr id="60" name="Freihand 59">
                  <a:extLst>
                    <a:ext uri="{FF2B5EF4-FFF2-40B4-BE49-F238E27FC236}">
                      <a16:creationId xmlns:a16="http://schemas.microsoft.com/office/drawing/2014/main" id="{88B43C14-D9DA-4327-B586-8DDC471147CC}"/>
                    </a:ext>
                  </a:extLst>
                </p14:cNvPr>
                <p14:cNvContentPartPr/>
                <p14:nvPr/>
              </p14:nvContentPartPr>
              <p14:xfrm>
                <a:off x="7439253" y="2159347"/>
                <a:ext cx="94320" cy="82800"/>
              </p14:xfrm>
            </p:contentPart>
          </mc:Choice>
          <mc:Fallback xmlns="">
            <p:pic>
              <p:nvPicPr>
                <p:cNvPr id="60" name="Freihand 59">
                  <a:extLst>
                    <a:ext uri="{FF2B5EF4-FFF2-40B4-BE49-F238E27FC236}">
                      <a16:creationId xmlns:a16="http://schemas.microsoft.com/office/drawing/2014/main" id="{88B43C14-D9DA-4327-B586-8DDC471147CC}"/>
                    </a:ext>
                  </a:extLst>
                </p:cNvPr>
                <p:cNvPicPr/>
                <p:nvPr/>
              </p:nvPicPr>
              <p:blipFill>
                <a:blip r:embed="rId133"/>
                <a:stretch>
                  <a:fillRect/>
                </a:stretch>
              </p:blipFill>
              <p:spPr>
                <a:xfrm>
                  <a:off x="7434933" y="2155027"/>
                  <a:ext cx="102960" cy="91440"/>
                </a:xfrm>
                <a:prstGeom prst="rect">
                  <a:avLst/>
                </a:prstGeom>
              </p:spPr>
            </p:pic>
          </mc:Fallback>
        </mc:AlternateContent>
        <mc:AlternateContent xmlns:mc="http://schemas.openxmlformats.org/markup-compatibility/2006" xmlns:p14="http://schemas.microsoft.com/office/powerpoint/2010/main">
          <mc:Choice Requires="p14">
            <p:contentPart p14:bwMode="auto" r:id="rId134">
              <p14:nvContentPartPr>
                <p14:cNvPr id="61" name="Freihand 60">
                  <a:extLst>
                    <a:ext uri="{FF2B5EF4-FFF2-40B4-BE49-F238E27FC236}">
                      <a16:creationId xmlns:a16="http://schemas.microsoft.com/office/drawing/2014/main" id="{F1FFE616-99DB-4B2A-91C7-FE6E1B5E81B7}"/>
                    </a:ext>
                  </a:extLst>
                </p14:cNvPr>
                <p14:cNvContentPartPr/>
                <p14:nvPr/>
              </p14:nvContentPartPr>
              <p14:xfrm>
                <a:off x="7503333" y="2151427"/>
                <a:ext cx="64800" cy="164880"/>
              </p14:xfrm>
            </p:contentPart>
          </mc:Choice>
          <mc:Fallback xmlns="">
            <p:pic>
              <p:nvPicPr>
                <p:cNvPr id="61" name="Freihand 60">
                  <a:extLst>
                    <a:ext uri="{FF2B5EF4-FFF2-40B4-BE49-F238E27FC236}">
                      <a16:creationId xmlns:a16="http://schemas.microsoft.com/office/drawing/2014/main" id="{F1FFE616-99DB-4B2A-91C7-FE6E1B5E81B7}"/>
                    </a:ext>
                  </a:extLst>
                </p:cNvPr>
                <p:cNvPicPr/>
                <p:nvPr/>
              </p:nvPicPr>
              <p:blipFill>
                <a:blip r:embed="rId135"/>
                <a:stretch>
                  <a:fillRect/>
                </a:stretch>
              </p:blipFill>
              <p:spPr>
                <a:xfrm>
                  <a:off x="7499013" y="2147107"/>
                  <a:ext cx="73440" cy="173520"/>
                </a:xfrm>
                <a:prstGeom prst="rect">
                  <a:avLst/>
                </a:prstGeom>
              </p:spPr>
            </p:pic>
          </mc:Fallback>
        </mc:AlternateContent>
        <mc:AlternateContent xmlns:mc="http://schemas.openxmlformats.org/markup-compatibility/2006" xmlns:p14="http://schemas.microsoft.com/office/powerpoint/2010/main">
          <mc:Choice Requires="p14">
            <p:contentPart p14:bwMode="auto" r:id="rId136">
              <p14:nvContentPartPr>
                <p14:cNvPr id="62" name="Freihand 61">
                  <a:extLst>
                    <a:ext uri="{FF2B5EF4-FFF2-40B4-BE49-F238E27FC236}">
                      <a16:creationId xmlns:a16="http://schemas.microsoft.com/office/drawing/2014/main" id="{CC372E64-2DCB-4240-9431-EC71BD5B3F2F}"/>
                    </a:ext>
                  </a:extLst>
                </p14:cNvPr>
                <p14:cNvContentPartPr/>
                <p14:nvPr/>
              </p14:nvContentPartPr>
              <p14:xfrm>
                <a:off x="7411173" y="2071867"/>
                <a:ext cx="164880" cy="27000"/>
              </p14:xfrm>
            </p:contentPart>
          </mc:Choice>
          <mc:Fallback xmlns="">
            <p:pic>
              <p:nvPicPr>
                <p:cNvPr id="62" name="Freihand 61">
                  <a:extLst>
                    <a:ext uri="{FF2B5EF4-FFF2-40B4-BE49-F238E27FC236}">
                      <a16:creationId xmlns:a16="http://schemas.microsoft.com/office/drawing/2014/main" id="{CC372E64-2DCB-4240-9431-EC71BD5B3F2F}"/>
                    </a:ext>
                  </a:extLst>
                </p:cNvPr>
                <p:cNvPicPr/>
                <p:nvPr/>
              </p:nvPicPr>
              <p:blipFill>
                <a:blip r:embed="rId137"/>
                <a:stretch>
                  <a:fillRect/>
                </a:stretch>
              </p:blipFill>
              <p:spPr>
                <a:xfrm>
                  <a:off x="7406853" y="2067547"/>
                  <a:ext cx="173520" cy="35640"/>
                </a:xfrm>
                <a:prstGeom prst="rect">
                  <a:avLst/>
                </a:prstGeom>
              </p:spPr>
            </p:pic>
          </mc:Fallback>
        </mc:AlternateContent>
        <mc:AlternateContent xmlns:mc="http://schemas.openxmlformats.org/markup-compatibility/2006" xmlns:p14="http://schemas.microsoft.com/office/powerpoint/2010/main">
          <mc:Choice Requires="p14">
            <p:contentPart p14:bwMode="auto" r:id="rId138">
              <p14:nvContentPartPr>
                <p14:cNvPr id="64" name="Freihand 63">
                  <a:extLst>
                    <a:ext uri="{FF2B5EF4-FFF2-40B4-BE49-F238E27FC236}">
                      <a16:creationId xmlns:a16="http://schemas.microsoft.com/office/drawing/2014/main" id="{32CA8239-8379-452E-8231-02AD039B9ECC}"/>
                    </a:ext>
                  </a:extLst>
                </p14:cNvPr>
                <p14:cNvContentPartPr/>
                <p14:nvPr/>
              </p14:nvContentPartPr>
              <p14:xfrm>
                <a:off x="3524253" y="2015347"/>
                <a:ext cx="1144800" cy="824400"/>
              </p14:xfrm>
            </p:contentPart>
          </mc:Choice>
          <mc:Fallback xmlns="">
            <p:pic>
              <p:nvPicPr>
                <p:cNvPr id="64" name="Freihand 63">
                  <a:extLst>
                    <a:ext uri="{FF2B5EF4-FFF2-40B4-BE49-F238E27FC236}">
                      <a16:creationId xmlns:a16="http://schemas.microsoft.com/office/drawing/2014/main" id="{32CA8239-8379-452E-8231-02AD039B9ECC}"/>
                    </a:ext>
                  </a:extLst>
                </p:cNvPr>
                <p:cNvPicPr/>
                <p:nvPr/>
              </p:nvPicPr>
              <p:blipFill>
                <a:blip r:embed="rId139"/>
                <a:stretch>
                  <a:fillRect/>
                </a:stretch>
              </p:blipFill>
              <p:spPr>
                <a:xfrm>
                  <a:off x="3519933" y="2011027"/>
                  <a:ext cx="1153440" cy="833040"/>
                </a:xfrm>
                <a:prstGeom prst="rect">
                  <a:avLst/>
                </a:prstGeom>
              </p:spPr>
            </p:pic>
          </mc:Fallback>
        </mc:AlternateContent>
        <mc:AlternateContent xmlns:mc="http://schemas.openxmlformats.org/markup-compatibility/2006" xmlns:p14="http://schemas.microsoft.com/office/powerpoint/2010/main">
          <mc:Choice Requires="p14">
            <p:contentPart p14:bwMode="auto" r:id="rId140">
              <p14:nvContentPartPr>
                <p14:cNvPr id="65" name="Freihand 64">
                  <a:extLst>
                    <a:ext uri="{FF2B5EF4-FFF2-40B4-BE49-F238E27FC236}">
                      <a16:creationId xmlns:a16="http://schemas.microsoft.com/office/drawing/2014/main" id="{AC446A75-CF6F-4AE9-9DC2-04573A0C546D}"/>
                    </a:ext>
                  </a:extLst>
                </p14:cNvPr>
                <p14:cNvContentPartPr/>
                <p14:nvPr/>
              </p14:nvContentPartPr>
              <p14:xfrm>
                <a:off x="4687413" y="1993747"/>
                <a:ext cx="1281240" cy="845640"/>
              </p14:xfrm>
            </p:contentPart>
          </mc:Choice>
          <mc:Fallback xmlns="">
            <p:pic>
              <p:nvPicPr>
                <p:cNvPr id="65" name="Freihand 64">
                  <a:extLst>
                    <a:ext uri="{FF2B5EF4-FFF2-40B4-BE49-F238E27FC236}">
                      <a16:creationId xmlns:a16="http://schemas.microsoft.com/office/drawing/2014/main" id="{AC446A75-CF6F-4AE9-9DC2-04573A0C546D}"/>
                    </a:ext>
                  </a:extLst>
                </p:cNvPr>
                <p:cNvPicPr/>
                <p:nvPr/>
              </p:nvPicPr>
              <p:blipFill>
                <a:blip r:embed="rId141"/>
                <a:stretch>
                  <a:fillRect/>
                </a:stretch>
              </p:blipFill>
              <p:spPr>
                <a:xfrm>
                  <a:off x="4683093" y="1989427"/>
                  <a:ext cx="1289880" cy="854280"/>
                </a:xfrm>
                <a:prstGeom prst="rect">
                  <a:avLst/>
                </a:prstGeom>
              </p:spPr>
            </p:pic>
          </mc:Fallback>
        </mc:AlternateContent>
        <mc:AlternateContent xmlns:mc="http://schemas.openxmlformats.org/markup-compatibility/2006" xmlns:p14="http://schemas.microsoft.com/office/powerpoint/2010/main">
          <mc:Choice Requires="p14">
            <p:contentPart p14:bwMode="auto" r:id="rId142">
              <p14:nvContentPartPr>
                <p14:cNvPr id="67" name="Freihand 66">
                  <a:extLst>
                    <a:ext uri="{FF2B5EF4-FFF2-40B4-BE49-F238E27FC236}">
                      <a16:creationId xmlns:a16="http://schemas.microsoft.com/office/drawing/2014/main" id="{EF4DF444-CA77-45A5-83A0-B424C3BF8175}"/>
                    </a:ext>
                  </a:extLst>
                </p14:cNvPr>
                <p14:cNvContentPartPr/>
                <p14:nvPr/>
              </p14:nvContentPartPr>
              <p14:xfrm>
                <a:off x="2467653" y="2138827"/>
                <a:ext cx="674640" cy="571320"/>
              </p14:xfrm>
            </p:contentPart>
          </mc:Choice>
          <mc:Fallback xmlns="">
            <p:pic>
              <p:nvPicPr>
                <p:cNvPr id="67" name="Freihand 66">
                  <a:extLst>
                    <a:ext uri="{FF2B5EF4-FFF2-40B4-BE49-F238E27FC236}">
                      <a16:creationId xmlns:a16="http://schemas.microsoft.com/office/drawing/2014/main" id="{EF4DF444-CA77-45A5-83A0-B424C3BF8175}"/>
                    </a:ext>
                  </a:extLst>
                </p:cNvPr>
                <p:cNvPicPr/>
                <p:nvPr/>
              </p:nvPicPr>
              <p:blipFill>
                <a:blip r:embed="rId143"/>
                <a:stretch>
                  <a:fillRect/>
                </a:stretch>
              </p:blipFill>
              <p:spPr>
                <a:xfrm>
                  <a:off x="2463333" y="2134507"/>
                  <a:ext cx="683280" cy="579960"/>
                </a:xfrm>
                <a:prstGeom prst="rect">
                  <a:avLst/>
                </a:prstGeom>
              </p:spPr>
            </p:pic>
          </mc:Fallback>
        </mc:AlternateContent>
        <mc:AlternateContent xmlns:mc="http://schemas.openxmlformats.org/markup-compatibility/2006" xmlns:p14="http://schemas.microsoft.com/office/powerpoint/2010/main">
          <mc:Choice Requires="p14">
            <p:contentPart p14:bwMode="auto" r:id="rId144">
              <p14:nvContentPartPr>
                <p14:cNvPr id="108" name="Freihand 107">
                  <a:extLst>
                    <a:ext uri="{FF2B5EF4-FFF2-40B4-BE49-F238E27FC236}">
                      <a16:creationId xmlns:a16="http://schemas.microsoft.com/office/drawing/2014/main" id="{644E4610-ABDD-4B0C-AA06-7E255101100A}"/>
                    </a:ext>
                  </a:extLst>
                </p14:cNvPr>
                <p14:cNvContentPartPr/>
                <p14:nvPr/>
              </p14:nvContentPartPr>
              <p14:xfrm>
                <a:off x="755493" y="415147"/>
                <a:ext cx="5671440" cy="1789560"/>
              </p14:xfrm>
            </p:contentPart>
          </mc:Choice>
          <mc:Fallback xmlns="">
            <p:pic>
              <p:nvPicPr>
                <p:cNvPr id="108" name="Freihand 107">
                  <a:extLst>
                    <a:ext uri="{FF2B5EF4-FFF2-40B4-BE49-F238E27FC236}">
                      <a16:creationId xmlns:a16="http://schemas.microsoft.com/office/drawing/2014/main" id="{644E4610-ABDD-4B0C-AA06-7E255101100A}"/>
                    </a:ext>
                  </a:extLst>
                </p:cNvPr>
                <p:cNvPicPr/>
                <p:nvPr/>
              </p:nvPicPr>
              <p:blipFill>
                <a:blip r:embed="rId145"/>
                <a:stretch>
                  <a:fillRect/>
                </a:stretch>
              </p:blipFill>
              <p:spPr>
                <a:xfrm>
                  <a:off x="751173" y="410827"/>
                  <a:ext cx="5680080" cy="17982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46">
            <p14:nvContentPartPr>
              <p14:cNvPr id="110" name="Freihand 109">
                <a:extLst>
                  <a:ext uri="{FF2B5EF4-FFF2-40B4-BE49-F238E27FC236}">
                    <a16:creationId xmlns:a16="http://schemas.microsoft.com/office/drawing/2014/main" id="{06494612-AC6C-4240-BC91-C780BD63CC5C}"/>
                  </a:ext>
                </a:extLst>
              </p14:cNvPr>
              <p14:cNvContentPartPr/>
              <p14:nvPr/>
            </p14:nvContentPartPr>
            <p14:xfrm>
              <a:off x="6618453" y="815827"/>
              <a:ext cx="1419840" cy="900360"/>
            </p14:xfrm>
          </p:contentPart>
        </mc:Choice>
        <mc:Fallback xmlns="">
          <p:pic>
            <p:nvPicPr>
              <p:cNvPr id="110" name="Freihand 109">
                <a:extLst>
                  <a:ext uri="{FF2B5EF4-FFF2-40B4-BE49-F238E27FC236}">
                    <a16:creationId xmlns:a16="http://schemas.microsoft.com/office/drawing/2014/main" id="{06494612-AC6C-4240-BC91-C780BD63CC5C}"/>
                  </a:ext>
                </a:extLst>
              </p:cNvPr>
              <p:cNvPicPr/>
              <p:nvPr/>
            </p:nvPicPr>
            <p:blipFill>
              <a:blip r:embed="rId147"/>
              <a:stretch>
                <a:fillRect/>
              </a:stretch>
            </p:blipFill>
            <p:spPr>
              <a:xfrm>
                <a:off x="6614133" y="811507"/>
                <a:ext cx="1428480" cy="909000"/>
              </a:xfrm>
              <a:prstGeom prst="rect">
                <a:avLst/>
              </a:prstGeom>
            </p:spPr>
          </p:pic>
        </mc:Fallback>
      </mc:AlternateContent>
      <mc:AlternateContent xmlns:mc="http://schemas.openxmlformats.org/markup-compatibility/2006" xmlns:p14="http://schemas.microsoft.com/office/powerpoint/2010/main">
        <mc:Choice Requires="p14">
          <p:contentPart p14:bwMode="auto" r:id="rId148">
            <p14:nvContentPartPr>
              <p14:cNvPr id="111" name="Freihand 110">
                <a:extLst>
                  <a:ext uri="{FF2B5EF4-FFF2-40B4-BE49-F238E27FC236}">
                    <a16:creationId xmlns:a16="http://schemas.microsoft.com/office/drawing/2014/main" id="{3C3C46FC-3E11-46CF-B5D4-12638584814E}"/>
                  </a:ext>
                </a:extLst>
              </p14:cNvPr>
              <p14:cNvContentPartPr/>
              <p14:nvPr/>
            </p14:nvContentPartPr>
            <p14:xfrm>
              <a:off x="6699813" y="922387"/>
              <a:ext cx="333720" cy="657360"/>
            </p14:xfrm>
          </p:contentPart>
        </mc:Choice>
        <mc:Fallback xmlns="">
          <p:pic>
            <p:nvPicPr>
              <p:cNvPr id="111" name="Freihand 110">
                <a:extLst>
                  <a:ext uri="{FF2B5EF4-FFF2-40B4-BE49-F238E27FC236}">
                    <a16:creationId xmlns:a16="http://schemas.microsoft.com/office/drawing/2014/main" id="{3C3C46FC-3E11-46CF-B5D4-12638584814E}"/>
                  </a:ext>
                </a:extLst>
              </p:cNvPr>
              <p:cNvPicPr/>
              <p:nvPr/>
            </p:nvPicPr>
            <p:blipFill>
              <a:blip r:embed="rId149"/>
              <a:stretch>
                <a:fillRect/>
              </a:stretch>
            </p:blipFill>
            <p:spPr>
              <a:xfrm>
                <a:off x="6695493" y="918067"/>
                <a:ext cx="342360" cy="666000"/>
              </a:xfrm>
              <a:prstGeom prst="rect">
                <a:avLst/>
              </a:prstGeom>
            </p:spPr>
          </p:pic>
        </mc:Fallback>
      </mc:AlternateContent>
      <mc:AlternateContent xmlns:mc="http://schemas.openxmlformats.org/markup-compatibility/2006" xmlns:p14="http://schemas.microsoft.com/office/powerpoint/2010/main">
        <mc:Choice Requires="p14">
          <p:contentPart p14:bwMode="auto" r:id="rId150">
            <p14:nvContentPartPr>
              <p14:cNvPr id="112" name="Freihand 111">
                <a:extLst>
                  <a:ext uri="{FF2B5EF4-FFF2-40B4-BE49-F238E27FC236}">
                    <a16:creationId xmlns:a16="http://schemas.microsoft.com/office/drawing/2014/main" id="{D4909E13-314F-4887-AF64-93B2F85A4E2A}"/>
                  </a:ext>
                </a:extLst>
              </p14:cNvPr>
              <p14:cNvContentPartPr/>
              <p14:nvPr/>
            </p14:nvContentPartPr>
            <p14:xfrm>
              <a:off x="7643013" y="962347"/>
              <a:ext cx="252360" cy="493200"/>
            </p14:xfrm>
          </p:contentPart>
        </mc:Choice>
        <mc:Fallback xmlns="">
          <p:pic>
            <p:nvPicPr>
              <p:cNvPr id="112" name="Freihand 111">
                <a:extLst>
                  <a:ext uri="{FF2B5EF4-FFF2-40B4-BE49-F238E27FC236}">
                    <a16:creationId xmlns:a16="http://schemas.microsoft.com/office/drawing/2014/main" id="{D4909E13-314F-4887-AF64-93B2F85A4E2A}"/>
                  </a:ext>
                </a:extLst>
              </p:cNvPr>
              <p:cNvPicPr/>
              <p:nvPr/>
            </p:nvPicPr>
            <p:blipFill>
              <a:blip r:embed="rId151"/>
              <a:stretch>
                <a:fillRect/>
              </a:stretch>
            </p:blipFill>
            <p:spPr>
              <a:xfrm>
                <a:off x="7638693" y="958027"/>
                <a:ext cx="261000" cy="501840"/>
              </a:xfrm>
              <a:prstGeom prst="rect">
                <a:avLst/>
              </a:prstGeom>
            </p:spPr>
          </p:pic>
        </mc:Fallback>
      </mc:AlternateContent>
      <p:pic>
        <p:nvPicPr>
          <p:cNvPr id="113" name="Grafik 112">
            <a:extLst>
              <a:ext uri="{FF2B5EF4-FFF2-40B4-BE49-F238E27FC236}">
                <a16:creationId xmlns:a16="http://schemas.microsoft.com/office/drawing/2014/main" id="{B7A1B170-93DA-4884-BCD8-6568F2092FDB}"/>
              </a:ext>
            </a:extLst>
          </p:cNvPr>
          <p:cNvPicPr>
            <a:picLocks noChangeAspect="1"/>
          </p:cNvPicPr>
          <p:nvPr/>
        </p:nvPicPr>
        <p:blipFill>
          <a:blip r:embed="rId152"/>
          <a:stretch>
            <a:fillRect/>
          </a:stretch>
        </p:blipFill>
        <p:spPr>
          <a:xfrm>
            <a:off x="8993913" y="526786"/>
            <a:ext cx="2305050" cy="1543050"/>
          </a:xfrm>
          <a:prstGeom prst="rect">
            <a:avLst/>
          </a:prstGeom>
        </p:spPr>
      </p:pic>
      <p:grpSp>
        <p:nvGrpSpPr>
          <p:cNvPr id="115" name="Gruppieren 114">
            <a:extLst>
              <a:ext uri="{FF2B5EF4-FFF2-40B4-BE49-F238E27FC236}">
                <a16:creationId xmlns:a16="http://schemas.microsoft.com/office/drawing/2014/main" id="{63EF7FED-036C-4C23-AB28-7A69B5D903ED}"/>
              </a:ext>
            </a:extLst>
          </p:cNvPr>
          <p:cNvGrpSpPr/>
          <p:nvPr/>
        </p:nvGrpSpPr>
        <p:grpSpPr>
          <a:xfrm>
            <a:off x="1433373" y="3420427"/>
            <a:ext cx="3350520" cy="1319040"/>
            <a:chOff x="1433373" y="3420427"/>
            <a:chExt cx="3350520" cy="1319040"/>
          </a:xfrm>
        </p:grpSpPr>
        <mc:AlternateContent xmlns:mc="http://schemas.openxmlformats.org/markup-compatibility/2006" xmlns:p14="http://schemas.microsoft.com/office/powerpoint/2010/main">
          <mc:Choice Requires="p14">
            <p:contentPart p14:bwMode="auto" r:id="rId153">
              <p14:nvContentPartPr>
                <p14:cNvPr id="69" name="Freihand 68">
                  <a:extLst>
                    <a:ext uri="{FF2B5EF4-FFF2-40B4-BE49-F238E27FC236}">
                      <a16:creationId xmlns:a16="http://schemas.microsoft.com/office/drawing/2014/main" id="{64EFC1A2-AE2C-4A3C-99E3-E5A7F581E84E}"/>
                    </a:ext>
                  </a:extLst>
                </p14:cNvPr>
                <p14:cNvContentPartPr/>
                <p14:nvPr/>
              </p14:nvContentPartPr>
              <p14:xfrm>
                <a:off x="2069133" y="4588987"/>
                <a:ext cx="2060280" cy="77400"/>
              </p14:xfrm>
            </p:contentPart>
          </mc:Choice>
          <mc:Fallback xmlns="">
            <p:pic>
              <p:nvPicPr>
                <p:cNvPr id="69" name="Freihand 68">
                  <a:extLst>
                    <a:ext uri="{FF2B5EF4-FFF2-40B4-BE49-F238E27FC236}">
                      <a16:creationId xmlns:a16="http://schemas.microsoft.com/office/drawing/2014/main" id="{64EFC1A2-AE2C-4A3C-99E3-E5A7F581E84E}"/>
                    </a:ext>
                  </a:extLst>
                </p:cNvPr>
                <p:cNvPicPr/>
                <p:nvPr/>
              </p:nvPicPr>
              <p:blipFill>
                <a:blip r:embed="rId154"/>
                <a:stretch>
                  <a:fillRect/>
                </a:stretch>
              </p:blipFill>
              <p:spPr>
                <a:xfrm>
                  <a:off x="2064813" y="4584667"/>
                  <a:ext cx="2068920" cy="86040"/>
                </a:xfrm>
                <a:prstGeom prst="rect">
                  <a:avLst/>
                </a:prstGeom>
              </p:spPr>
            </p:pic>
          </mc:Fallback>
        </mc:AlternateContent>
        <mc:AlternateContent xmlns:mc="http://schemas.openxmlformats.org/markup-compatibility/2006" xmlns:p14="http://schemas.microsoft.com/office/powerpoint/2010/main">
          <mc:Choice Requires="p14">
            <p:contentPart p14:bwMode="auto" r:id="rId155">
              <p14:nvContentPartPr>
                <p14:cNvPr id="70" name="Freihand 69">
                  <a:extLst>
                    <a:ext uri="{FF2B5EF4-FFF2-40B4-BE49-F238E27FC236}">
                      <a16:creationId xmlns:a16="http://schemas.microsoft.com/office/drawing/2014/main" id="{4F81BEA8-5FEB-43D0-BA6E-1CA95FC413BF}"/>
                    </a:ext>
                  </a:extLst>
                </p14:cNvPr>
                <p14:cNvContentPartPr/>
                <p14:nvPr/>
              </p14:nvContentPartPr>
              <p14:xfrm>
                <a:off x="2736573" y="4036747"/>
                <a:ext cx="1598760" cy="702720"/>
              </p14:xfrm>
            </p:contentPart>
          </mc:Choice>
          <mc:Fallback xmlns="">
            <p:pic>
              <p:nvPicPr>
                <p:cNvPr id="70" name="Freihand 69">
                  <a:extLst>
                    <a:ext uri="{FF2B5EF4-FFF2-40B4-BE49-F238E27FC236}">
                      <a16:creationId xmlns:a16="http://schemas.microsoft.com/office/drawing/2014/main" id="{4F81BEA8-5FEB-43D0-BA6E-1CA95FC413BF}"/>
                    </a:ext>
                  </a:extLst>
                </p:cNvPr>
                <p:cNvPicPr/>
                <p:nvPr/>
              </p:nvPicPr>
              <p:blipFill>
                <a:blip r:embed="rId156"/>
                <a:stretch>
                  <a:fillRect/>
                </a:stretch>
              </p:blipFill>
              <p:spPr>
                <a:xfrm>
                  <a:off x="2732253" y="4032427"/>
                  <a:ext cx="1607400" cy="711360"/>
                </a:xfrm>
                <a:prstGeom prst="rect">
                  <a:avLst/>
                </a:prstGeom>
              </p:spPr>
            </p:pic>
          </mc:Fallback>
        </mc:AlternateContent>
        <mc:AlternateContent xmlns:mc="http://schemas.openxmlformats.org/markup-compatibility/2006" xmlns:p14="http://schemas.microsoft.com/office/powerpoint/2010/main">
          <mc:Choice Requires="p14">
            <p:contentPart p14:bwMode="auto" r:id="rId157">
              <p14:nvContentPartPr>
                <p14:cNvPr id="75" name="Freihand 74">
                  <a:extLst>
                    <a:ext uri="{FF2B5EF4-FFF2-40B4-BE49-F238E27FC236}">
                      <a16:creationId xmlns:a16="http://schemas.microsoft.com/office/drawing/2014/main" id="{A341F732-41B7-471A-BE6D-19B0FE25B140}"/>
                    </a:ext>
                  </a:extLst>
                </p14:cNvPr>
                <p14:cNvContentPartPr/>
                <p14:nvPr/>
              </p14:nvContentPartPr>
              <p14:xfrm>
                <a:off x="3863373" y="3912907"/>
                <a:ext cx="2880" cy="2880"/>
              </p14:xfrm>
            </p:contentPart>
          </mc:Choice>
          <mc:Fallback xmlns="">
            <p:pic>
              <p:nvPicPr>
                <p:cNvPr id="75" name="Freihand 74">
                  <a:extLst>
                    <a:ext uri="{FF2B5EF4-FFF2-40B4-BE49-F238E27FC236}">
                      <a16:creationId xmlns:a16="http://schemas.microsoft.com/office/drawing/2014/main" id="{A341F732-41B7-471A-BE6D-19B0FE25B140}"/>
                    </a:ext>
                  </a:extLst>
                </p:cNvPr>
                <p:cNvPicPr/>
                <p:nvPr/>
              </p:nvPicPr>
              <p:blipFill>
                <a:blip r:embed="rId158"/>
                <a:stretch>
                  <a:fillRect/>
                </a:stretch>
              </p:blipFill>
              <p:spPr>
                <a:xfrm>
                  <a:off x="3859053" y="3908587"/>
                  <a:ext cx="11520" cy="11520"/>
                </a:xfrm>
                <a:prstGeom prst="rect">
                  <a:avLst/>
                </a:prstGeom>
              </p:spPr>
            </p:pic>
          </mc:Fallback>
        </mc:AlternateContent>
        <mc:AlternateContent xmlns:mc="http://schemas.openxmlformats.org/markup-compatibility/2006" xmlns:p14="http://schemas.microsoft.com/office/powerpoint/2010/main">
          <mc:Choice Requires="p14">
            <p:contentPart p14:bwMode="auto" r:id="rId159">
              <p14:nvContentPartPr>
                <p14:cNvPr id="76" name="Freihand 75">
                  <a:extLst>
                    <a:ext uri="{FF2B5EF4-FFF2-40B4-BE49-F238E27FC236}">
                      <a16:creationId xmlns:a16="http://schemas.microsoft.com/office/drawing/2014/main" id="{D5310CD3-A8A9-4169-9BCB-2D69693B47F8}"/>
                    </a:ext>
                  </a:extLst>
                </p14:cNvPr>
                <p14:cNvContentPartPr/>
                <p14:nvPr/>
              </p14:nvContentPartPr>
              <p14:xfrm>
                <a:off x="4393293" y="3943867"/>
                <a:ext cx="15120" cy="8640"/>
              </p14:xfrm>
            </p:contentPart>
          </mc:Choice>
          <mc:Fallback xmlns="">
            <p:pic>
              <p:nvPicPr>
                <p:cNvPr id="76" name="Freihand 75">
                  <a:extLst>
                    <a:ext uri="{FF2B5EF4-FFF2-40B4-BE49-F238E27FC236}">
                      <a16:creationId xmlns:a16="http://schemas.microsoft.com/office/drawing/2014/main" id="{D5310CD3-A8A9-4169-9BCB-2D69693B47F8}"/>
                    </a:ext>
                  </a:extLst>
                </p:cNvPr>
                <p:cNvPicPr/>
                <p:nvPr/>
              </p:nvPicPr>
              <p:blipFill>
                <a:blip r:embed="rId160"/>
                <a:stretch>
                  <a:fillRect/>
                </a:stretch>
              </p:blipFill>
              <p:spPr>
                <a:xfrm>
                  <a:off x="4388973" y="3939547"/>
                  <a:ext cx="23760" cy="17280"/>
                </a:xfrm>
                <a:prstGeom prst="rect">
                  <a:avLst/>
                </a:prstGeom>
              </p:spPr>
            </p:pic>
          </mc:Fallback>
        </mc:AlternateContent>
        <mc:AlternateContent xmlns:mc="http://schemas.openxmlformats.org/markup-compatibility/2006" xmlns:p14="http://schemas.microsoft.com/office/powerpoint/2010/main">
          <mc:Choice Requires="p14">
            <p:contentPart p14:bwMode="auto" r:id="rId161">
              <p14:nvContentPartPr>
                <p14:cNvPr id="94" name="Freihand 93">
                  <a:extLst>
                    <a:ext uri="{FF2B5EF4-FFF2-40B4-BE49-F238E27FC236}">
                      <a16:creationId xmlns:a16="http://schemas.microsoft.com/office/drawing/2014/main" id="{24AC2463-A2D8-4E71-ADEB-6ADE7FF07F12}"/>
                    </a:ext>
                  </a:extLst>
                </p14:cNvPr>
                <p14:cNvContentPartPr/>
                <p14:nvPr/>
              </p14:nvContentPartPr>
              <p14:xfrm>
                <a:off x="1505733" y="3420427"/>
                <a:ext cx="76680" cy="368280"/>
              </p14:xfrm>
            </p:contentPart>
          </mc:Choice>
          <mc:Fallback xmlns="">
            <p:pic>
              <p:nvPicPr>
                <p:cNvPr id="94" name="Freihand 93">
                  <a:extLst>
                    <a:ext uri="{FF2B5EF4-FFF2-40B4-BE49-F238E27FC236}">
                      <a16:creationId xmlns:a16="http://schemas.microsoft.com/office/drawing/2014/main" id="{24AC2463-A2D8-4E71-ADEB-6ADE7FF07F12}"/>
                    </a:ext>
                  </a:extLst>
                </p:cNvPr>
                <p:cNvPicPr/>
                <p:nvPr/>
              </p:nvPicPr>
              <p:blipFill>
                <a:blip r:embed="rId162"/>
                <a:stretch>
                  <a:fillRect/>
                </a:stretch>
              </p:blipFill>
              <p:spPr>
                <a:xfrm>
                  <a:off x="1501413" y="3416107"/>
                  <a:ext cx="85320" cy="376920"/>
                </a:xfrm>
                <a:prstGeom prst="rect">
                  <a:avLst/>
                </a:prstGeom>
              </p:spPr>
            </p:pic>
          </mc:Fallback>
        </mc:AlternateContent>
        <mc:AlternateContent xmlns:mc="http://schemas.openxmlformats.org/markup-compatibility/2006" xmlns:p14="http://schemas.microsoft.com/office/powerpoint/2010/main">
          <mc:Choice Requires="p14">
            <p:contentPart p14:bwMode="auto" r:id="rId163">
              <p14:nvContentPartPr>
                <p14:cNvPr id="95" name="Freihand 94">
                  <a:extLst>
                    <a:ext uri="{FF2B5EF4-FFF2-40B4-BE49-F238E27FC236}">
                      <a16:creationId xmlns:a16="http://schemas.microsoft.com/office/drawing/2014/main" id="{3E9470E8-B9C3-443B-B1B7-F32E58CE1245}"/>
                    </a:ext>
                  </a:extLst>
                </p14:cNvPr>
                <p14:cNvContentPartPr/>
                <p14:nvPr/>
              </p14:nvContentPartPr>
              <p14:xfrm>
                <a:off x="1433373" y="3713827"/>
                <a:ext cx="232920" cy="13320"/>
              </p14:xfrm>
            </p:contentPart>
          </mc:Choice>
          <mc:Fallback xmlns="">
            <p:pic>
              <p:nvPicPr>
                <p:cNvPr id="95" name="Freihand 94">
                  <a:extLst>
                    <a:ext uri="{FF2B5EF4-FFF2-40B4-BE49-F238E27FC236}">
                      <a16:creationId xmlns:a16="http://schemas.microsoft.com/office/drawing/2014/main" id="{3E9470E8-B9C3-443B-B1B7-F32E58CE1245}"/>
                    </a:ext>
                  </a:extLst>
                </p:cNvPr>
                <p:cNvPicPr/>
                <p:nvPr/>
              </p:nvPicPr>
              <p:blipFill>
                <a:blip r:embed="rId164"/>
                <a:stretch>
                  <a:fillRect/>
                </a:stretch>
              </p:blipFill>
              <p:spPr>
                <a:xfrm>
                  <a:off x="1429053" y="3709507"/>
                  <a:ext cx="241560" cy="21960"/>
                </a:xfrm>
                <a:prstGeom prst="rect">
                  <a:avLst/>
                </a:prstGeom>
              </p:spPr>
            </p:pic>
          </mc:Fallback>
        </mc:AlternateContent>
        <mc:AlternateContent xmlns:mc="http://schemas.openxmlformats.org/markup-compatibility/2006" xmlns:p14="http://schemas.microsoft.com/office/powerpoint/2010/main">
          <mc:Choice Requires="p14">
            <p:contentPart p14:bwMode="auto" r:id="rId165">
              <p14:nvContentPartPr>
                <p14:cNvPr id="96" name="Freihand 95">
                  <a:extLst>
                    <a:ext uri="{FF2B5EF4-FFF2-40B4-BE49-F238E27FC236}">
                      <a16:creationId xmlns:a16="http://schemas.microsoft.com/office/drawing/2014/main" id="{8518DC24-7935-4DB7-828A-7474D950E3DF}"/>
                    </a:ext>
                  </a:extLst>
                </p14:cNvPr>
                <p14:cNvContentPartPr/>
                <p14:nvPr/>
              </p14:nvContentPartPr>
              <p14:xfrm>
                <a:off x="1471173" y="3828667"/>
                <a:ext cx="26280" cy="22320"/>
              </p14:xfrm>
            </p:contentPart>
          </mc:Choice>
          <mc:Fallback xmlns="">
            <p:pic>
              <p:nvPicPr>
                <p:cNvPr id="96" name="Freihand 95">
                  <a:extLst>
                    <a:ext uri="{FF2B5EF4-FFF2-40B4-BE49-F238E27FC236}">
                      <a16:creationId xmlns:a16="http://schemas.microsoft.com/office/drawing/2014/main" id="{8518DC24-7935-4DB7-828A-7474D950E3DF}"/>
                    </a:ext>
                  </a:extLst>
                </p:cNvPr>
                <p:cNvPicPr/>
                <p:nvPr/>
              </p:nvPicPr>
              <p:blipFill>
                <a:blip r:embed="rId166"/>
                <a:stretch>
                  <a:fillRect/>
                </a:stretch>
              </p:blipFill>
              <p:spPr>
                <a:xfrm>
                  <a:off x="1466853" y="3824347"/>
                  <a:ext cx="34920" cy="30960"/>
                </a:xfrm>
                <a:prstGeom prst="rect">
                  <a:avLst/>
                </a:prstGeom>
              </p:spPr>
            </p:pic>
          </mc:Fallback>
        </mc:AlternateContent>
        <mc:AlternateContent xmlns:mc="http://schemas.openxmlformats.org/markup-compatibility/2006" xmlns:p14="http://schemas.microsoft.com/office/powerpoint/2010/main">
          <mc:Choice Requires="p14">
            <p:contentPart p14:bwMode="auto" r:id="rId167">
              <p14:nvContentPartPr>
                <p14:cNvPr id="97" name="Freihand 96">
                  <a:extLst>
                    <a:ext uri="{FF2B5EF4-FFF2-40B4-BE49-F238E27FC236}">
                      <a16:creationId xmlns:a16="http://schemas.microsoft.com/office/drawing/2014/main" id="{CE2FE065-3727-452D-94CD-E9F42456923F}"/>
                    </a:ext>
                  </a:extLst>
                </p14:cNvPr>
                <p14:cNvContentPartPr/>
                <p14:nvPr/>
              </p14:nvContentPartPr>
              <p14:xfrm>
                <a:off x="1467573" y="3820387"/>
                <a:ext cx="27000" cy="188280"/>
              </p14:xfrm>
            </p:contentPart>
          </mc:Choice>
          <mc:Fallback xmlns="">
            <p:pic>
              <p:nvPicPr>
                <p:cNvPr id="97" name="Freihand 96">
                  <a:extLst>
                    <a:ext uri="{FF2B5EF4-FFF2-40B4-BE49-F238E27FC236}">
                      <a16:creationId xmlns:a16="http://schemas.microsoft.com/office/drawing/2014/main" id="{CE2FE065-3727-452D-94CD-E9F42456923F}"/>
                    </a:ext>
                  </a:extLst>
                </p:cNvPr>
                <p:cNvPicPr/>
                <p:nvPr/>
              </p:nvPicPr>
              <p:blipFill>
                <a:blip r:embed="rId168"/>
                <a:stretch>
                  <a:fillRect/>
                </a:stretch>
              </p:blipFill>
              <p:spPr>
                <a:xfrm>
                  <a:off x="1463253" y="3816067"/>
                  <a:ext cx="35640" cy="196920"/>
                </a:xfrm>
                <a:prstGeom prst="rect">
                  <a:avLst/>
                </a:prstGeom>
              </p:spPr>
            </p:pic>
          </mc:Fallback>
        </mc:AlternateContent>
        <mc:AlternateContent xmlns:mc="http://schemas.openxmlformats.org/markup-compatibility/2006" xmlns:p14="http://schemas.microsoft.com/office/powerpoint/2010/main">
          <mc:Choice Requires="p14">
            <p:contentPart p14:bwMode="auto" r:id="rId169">
              <p14:nvContentPartPr>
                <p14:cNvPr id="98" name="Freihand 97">
                  <a:extLst>
                    <a:ext uri="{FF2B5EF4-FFF2-40B4-BE49-F238E27FC236}">
                      <a16:creationId xmlns:a16="http://schemas.microsoft.com/office/drawing/2014/main" id="{5AFB7D61-04C2-4C1B-B6B5-2249C9CE4748}"/>
                    </a:ext>
                  </a:extLst>
                </p14:cNvPr>
                <p14:cNvContentPartPr/>
                <p14:nvPr/>
              </p14:nvContentPartPr>
              <p14:xfrm>
                <a:off x="1483413" y="3786187"/>
                <a:ext cx="131400" cy="168120"/>
              </p14:xfrm>
            </p:contentPart>
          </mc:Choice>
          <mc:Fallback xmlns="">
            <p:pic>
              <p:nvPicPr>
                <p:cNvPr id="98" name="Freihand 97">
                  <a:extLst>
                    <a:ext uri="{FF2B5EF4-FFF2-40B4-BE49-F238E27FC236}">
                      <a16:creationId xmlns:a16="http://schemas.microsoft.com/office/drawing/2014/main" id="{5AFB7D61-04C2-4C1B-B6B5-2249C9CE4748}"/>
                    </a:ext>
                  </a:extLst>
                </p:cNvPr>
                <p:cNvPicPr/>
                <p:nvPr/>
              </p:nvPicPr>
              <p:blipFill>
                <a:blip r:embed="rId170"/>
                <a:stretch>
                  <a:fillRect/>
                </a:stretch>
              </p:blipFill>
              <p:spPr>
                <a:xfrm>
                  <a:off x="1479093" y="3781867"/>
                  <a:ext cx="140040" cy="176760"/>
                </a:xfrm>
                <a:prstGeom prst="rect">
                  <a:avLst/>
                </a:prstGeom>
              </p:spPr>
            </p:pic>
          </mc:Fallback>
        </mc:AlternateContent>
        <mc:AlternateContent xmlns:mc="http://schemas.openxmlformats.org/markup-compatibility/2006" xmlns:p14="http://schemas.microsoft.com/office/powerpoint/2010/main">
          <mc:Choice Requires="p14">
            <p:contentPart p14:bwMode="auto" r:id="rId171">
              <p14:nvContentPartPr>
                <p14:cNvPr id="100" name="Freihand 99">
                  <a:extLst>
                    <a:ext uri="{FF2B5EF4-FFF2-40B4-BE49-F238E27FC236}">
                      <a16:creationId xmlns:a16="http://schemas.microsoft.com/office/drawing/2014/main" id="{185C6F2C-D797-4199-9F8C-F3337B5A4F4C}"/>
                    </a:ext>
                  </a:extLst>
                </p14:cNvPr>
                <p14:cNvContentPartPr/>
                <p14:nvPr/>
              </p14:nvContentPartPr>
              <p14:xfrm>
                <a:off x="1981653" y="4149787"/>
                <a:ext cx="38520" cy="168840"/>
              </p14:xfrm>
            </p:contentPart>
          </mc:Choice>
          <mc:Fallback xmlns="">
            <p:pic>
              <p:nvPicPr>
                <p:cNvPr id="100" name="Freihand 99">
                  <a:extLst>
                    <a:ext uri="{FF2B5EF4-FFF2-40B4-BE49-F238E27FC236}">
                      <a16:creationId xmlns:a16="http://schemas.microsoft.com/office/drawing/2014/main" id="{185C6F2C-D797-4199-9F8C-F3337B5A4F4C}"/>
                    </a:ext>
                  </a:extLst>
                </p:cNvPr>
                <p:cNvPicPr/>
                <p:nvPr/>
              </p:nvPicPr>
              <p:blipFill>
                <a:blip r:embed="rId172"/>
                <a:stretch>
                  <a:fillRect/>
                </a:stretch>
              </p:blipFill>
              <p:spPr>
                <a:xfrm>
                  <a:off x="1977333" y="4145467"/>
                  <a:ext cx="47160" cy="177480"/>
                </a:xfrm>
                <a:prstGeom prst="rect">
                  <a:avLst/>
                </a:prstGeom>
              </p:spPr>
            </p:pic>
          </mc:Fallback>
        </mc:AlternateContent>
        <mc:AlternateContent xmlns:mc="http://schemas.openxmlformats.org/markup-compatibility/2006" xmlns:p14="http://schemas.microsoft.com/office/powerpoint/2010/main">
          <mc:Choice Requires="p14">
            <p:contentPart p14:bwMode="auto" r:id="rId173">
              <p14:nvContentPartPr>
                <p14:cNvPr id="101" name="Freihand 100">
                  <a:extLst>
                    <a:ext uri="{FF2B5EF4-FFF2-40B4-BE49-F238E27FC236}">
                      <a16:creationId xmlns:a16="http://schemas.microsoft.com/office/drawing/2014/main" id="{C6B069F0-B60C-48F1-855D-5E913F9F001C}"/>
                    </a:ext>
                  </a:extLst>
                </p14:cNvPr>
                <p14:cNvContentPartPr/>
                <p14:nvPr/>
              </p14:nvContentPartPr>
              <p14:xfrm>
                <a:off x="1872573" y="4317547"/>
                <a:ext cx="254160" cy="26640"/>
              </p14:xfrm>
            </p:contentPart>
          </mc:Choice>
          <mc:Fallback xmlns="">
            <p:pic>
              <p:nvPicPr>
                <p:cNvPr id="101" name="Freihand 100">
                  <a:extLst>
                    <a:ext uri="{FF2B5EF4-FFF2-40B4-BE49-F238E27FC236}">
                      <a16:creationId xmlns:a16="http://schemas.microsoft.com/office/drawing/2014/main" id="{C6B069F0-B60C-48F1-855D-5E913F9F001C}"/>
                    </a:ext>
                  </a:extLst>
                </p:cNvPr>
                <p:cNvPicPr/>
                <p:nvPr/>
              </p:nvPicPr>
              <p:blipFill>
                <a:blip r:embed="rId174"/>
                <a:stretch>
                  <a:fillRect/>
                </a:stretch>
              </p:blipFill>
              <p:spPr>
                <a:xfrm>
                  <a:off x="1868253" y="4313227"/>
                  <a:ext cx="262800" cy="35280"/>
                </a:xfrm>
                <a:prstGeom prst="rect">
                  <a:avLst/>
                </a:prstGeom>
              </p:spPr>
            </p:pic>
          </mc:Fallback>
        </mc:AlternateContent>
        <mc:AlternateContent xmlns:mc="http://schemas.openxmlformats.org/markup-compatibility/2006" xmlns:p14="http://schemas.microsoft.com/office/powerpoint/2010/main">
          <mc:Choice Requires="p14">
            <p:contentPart p14:bwMode="auto" r:id="rId175">
              <p14:nvContentPartPr>
                <p14:cNvPr id="103" name="Freihand 102">
                  <a:extLst>
                    <a:ext uri="{FF2B5EF4-FFF2-40B4-BE49-F238E27FC236}">
                      <a16:creationId xmlns:a16="http://schemas.microsoft.com/office/drawing/2014/main" id="{279B4414-B673-43A7-B079-946EF8BA2E2E}"/>
                    </a:ext>
                  </a:extLst>
                </p14:cNvPr>
                <p14:cNvContentPartPr/>
                <p14:nvPr/>
              </p14:nvContentPartPr>
              <p14:xfrm>
                <a:off x="1870773" y="4378747"/>
                <a:ext cx="210240" cy="221760"/>
              </p14:xfrm>
            </p:contentPart>
          </mc:Choice>
          <mc:Fallback xmlns="">
            <p:pic>
              <p:nvPicPr>
                <p:cNvPr id="103" name="Freihand 102">
                  <a:extLst>
                    <a:ext uri="{FF2B5EF4-FFF2-40B4-BE49-F238E27FC236}">
                      <a16:creationId xmlns:a16="http://schemas.microsoft.com/office/drawing/2014/main" id="{279B4414-B673-43A7-B079-946EF8BA2E2E}"/>
                    </a:ext>
                  </a:extLst>
                </p:cNvPr>
                <p:cNvPicPr/>
                <p:nvPr/>
              </p:nvPicPr>
              <p:blipFill>
                <a:blip r:embed="rId176"/>
                <a:stretch>
                  <a:fillRect/>
                </a:stretch>
              </p:blipFill>
              <p:spPr>
                <a:xfrm>
                  <a:off x="1866453" y="4374427"/>
                  <a:ext cx="218880" cy="230400"/>
                </a:xfrm>
                <a:prstGeom prst="rect">
                  <a:avLst/>
                </a:prstGeom>
              </p:spPr>
            </p:pic>
          </mc:Fallback>
        </mc:AlternateContent>
        <mc:AlternateContent xmlns:mc="http://schemas.openxmlformats.org/markup-compatibility/2006" xmlns:p14="http://schemas.microsoft.com/office/powerpoint/2010/main">
          <mc:Choice Requires="p14">
            <p:contentPart p14:bwMode="auto" r:id="rId177">
              <p14:nvContentPartPr>
                <p14:cNvPr id="105" name="Freihand 104">
                  <a:extLst>
                    <a:ext uri="{FF2B5EF4-FFF2-40B4-BE49-F238E27FC236}">
                      <a16:creationId xmlns:a16="http://schemas.microsoft.com/office/drawing/2014/main" id="{38A5A431-029B-4D0C-A7FD-F423AD18B47B}"/>
                    </a:ext>
                  </a:extLst>
                </p14:cNvPr>
                <p14:cNvContentPartPr/>
                <p14:nvPr/>
              </p14:nvContentPartPr>
              <p14:xfrm>
                <a:off x="1434453" y="3491347"/>
                <a:ext cx="279360" cy="510840"/>
              </p14:xfrm>
            </p:contentPart>
          </mc:Choice>
          <mc:Fallback xmlns="">
            <p:pic>
              <p:nvPicPr>
                <p:cNvPr id="105" name="Freihand 104">
                  <a:extLst>
                    <a:ext uri="{FF2B5EF4-FFF2-40B4-BE49-F238E27FC236}">
                      <a16:creationId xmlns:a16="http://schemas.microsoft.com/office/drawing/2014/main" id="{38A5A431-029B-4D0C-A7FD-F423AD18B47B}"/>
                    </a:ext>
                  </a:extLst>
                </p:cNvPr>
                <p:cNvPicPr/>
                <p:nvPr/>
              </p:nvPicPr>
              <p:blipFill>
                <a:blip r:embed="rId178"/>
                <a:stretch>
                  <a:fillRect/>
                </a:stretch>
              </p:blipFill>
              <p:spPr>
                <a:xfrm>
                  <a:off x="1430133" y="3487027"/>
                  <a:ext cx="288000" cy="519480"/>
                </a:xfrm>
                <a:prstGeom prst="rect">
                  <a:avLst/>
                </a:prstGeom>
              </p:spPr>
            </p:pic>
          </mc:Fallback>
        </mc:AlternateContent>
        <mc:AlternateContent xmlns:mc="http://schemas.openxmlformats.org/markup-compatibility/2006" xmlns:p14="http://schemas.microsoft.com/office/powerpoint/2010/main">
          <mc:Choice Requires="p14">
            <p:contentPart p14:bwMode="auto" r:id="rId179">
              <p14:nvContentPartPr>
                <p14:cNvPr id="106" name="Freihand 105">
                  <a:extLst>
                    <a:ext uri="{FF2B5EF4-FFF2-40B4-BE49-F238E27FC236}">
                      <a16:creationId xmlns:a16="http://schemas.microsoft.com/office/drawing/2014/main" id="{5427CE92-3C6A-447F-8F51-76438917CA0A}"/>
                    </a:ext>
                  </a:extLst>
                </p14:cNvPr>
                <p14:cNvContentPartPr/>
                <p14:nvPr/>
              </p14:nvContentPartPr>
              <p14:xfrm>
                <a:off x="1852053" y="4213147"/>
                <a:ext cx="269280" cy="331200"/>
              </p14:xfrm>
            </p:contentPart>
          </mc:Choice>
          <mc:Fallback xmlns="">
            <p:pic>
              <p:nvPicPr>
                <p:cNvPr id="106" name="Freihand 105">
                  <a:extLst>
                    <a:ext uri="{FF2B5EF4-FFF2-40B4-BE49-F238E27FC236}">
                      <a16:creationId xmlns:a16="http://schemas.microsoft.com/office/drawing/2014/main" id="{5427CE92-3C6A-447F-8F51-76438917CA0A}"/>
                    </a:ext>
                  </a:extLst>
                </p:cNvPr>
                <p:cNvPicPr/>
                <p:nvPr/>
              </p:nvPicPr>
              <p:blipFill>
                <a:blip r:embed="rId180"/>
                <a:stretch>
                  <a:fillRect/>
                </a:stretch>
              </p:blipFill>
              <p:spPr>
                <a:xfrm>
                  <a:off x="1847733" y="4208827"/>
                  <a:ext cx="277920" cy="339840"/>
                </a:xfrm>
                <a:prstGeom prst="rect">
                  <a:avLst/>
                </a:prstGeom>
              </p:spPr>
            </p:pic>
          </mc:Fallback>
        </mc:AlternateContent>
        <mc:AlternateContent xmlns:mc="http://schemas.openxmlformats.org/markup-compatibility/2006" xmlns:p14="http://schemas.microsoft.com/office/powerpoint/2010/main">
          <mc:Choice Requires="p14">
            <p:contentPart p14:bwMode="auto" r:id="rId181">
              <p14:nvContentPartPr>
                <p14:cNvPr id="114" name="Freihand 113">
                  <a:extLst>
                    <a:ext uri="{FF2B5EF4-FFF2-40B4-BE49-F238E27FC236}">
                      <a16:creationId xmlns:a16="http://schemas.microsoft.com/office/drawing/2014/main" id="{B761DF89-4C80-46ED-BE1A-D643B820BC12}"/>
                    </a:ext>
                  </a:extLst>
                </p14:cNvPr>
                <p14:cNvContentPartPr/>
                <p14:nvPr/>
              </p14:nvContentPartPr>
              <p14:xfrm>
                <a:off x="2238333" y="3519787"/>
                <a:ext cx="2545560" cy="582840"/>
              </p14:xfrm>
            </p:contentPart>
          </mc:Choice>
          <mc:Fallback xmlns="">
            <p:pic>
              <p:nvPicPr>
                <p:cNvPr id="114" name="Freihand 113">
                  <a:extLst>
                    <a:ext uri="{FF2B5EF4-FFF2-40B4-BE49-F238E27FC236}">
                      <a16:creationId xmlns:a16="http://schemas.microsoft.com/office/drawing/2014/main" id="{B761DF89-4C80-46ED-BE1A-D643B820BC12}"/>
                    </a:ext>
                  </a:extLst>
                </p:cNvPr>
                <p:cNvPicPr/>
                <p:nvPr/>
              </p:nvPicPr>
              <p:blipFill>
                <a:blip r:embed="rId182"/>
                <a:stretch>
                  <a:fillRect/>
                </a:stretch>
              </p:blipFill>
              <p:spPr>
                <a:xfrm>
                  <a:off x="2234013" y="3515467"/>
                  <a:ext cx="2554200" cy="591480"/>
                </a:xfrm>
                <a:prstGeom prst="rect">
                  <a:avLst/>
                </a:prstGeom>
              </p:spPr>
            </p:pic>
          </mc:Fallback>
        </mc:AlternateContent>
      </p:grpSp>
    </p:spTree>
    <p:extLst>
      <p:ext uri="{BB962C8B-B14F-4D97-AF65-F5344CB8AC3E}">
        <p14:creationId xmlns:p14="http://schemas.microsoft.com/office/powerpoint/2010/main" val="8526228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p:cNvSpPr>
            <a:spLocks noGrp="1"/>
          </p:cNvSpPr>
          <p:nvPr>
            <p:ph type="sldNum" sz="quarter" idx="12"/>
          </p:nvPr>
        </p:nvSpPr>
        <p:spPr/>
        <p:txBody>
          <a:bodyPr/>
          <a:lstStyle/>
          <a:p>
            <a:fld id="{386CAE9C-98EE-4793-B6DD-11C28406210D}" type="slidenum">
              <a:rPr lang="de-DE" smtClean="0"/>
              <a:t>13</a:t>
            </a:fld>
            <a:endParaRPr lang="de-DE" dirty="0"/>
          </a:p>
        </p:txBody>
      </p:sp>
      <p:sp>
        <p:nvSpPr>
          <p:cNvPr id="4" name="Textfeld 3"/>
          <p:cNvSpPr txBox="1"/>
          <p:nvPr/>
        </p:nvSpPr>
        <p:spPr>
          <a:xfrm>
            <a:off x="1703512" y="116632"/>
            <a:ext cx="8856984" cy="648072"/>
          </a:xfrm>
          <a:prstGeom prst="rect">
            <a:avLst/>
          </a:prstGeom>
          <a:noFill/>
        </p:spPr>
        <p:txBody>
          <a:bodyPr wrap="square" rtlCol="0">
            <a:noAutofit/>
          </a:bodyPr>
          <a:lstStyle/>
          <a:p>
            <a:pPr algn="ctr"/>
            <a:r>
              <a:rPr lang="de-DE" sz="2600"/>
              <a:t>Linear </a:t>
            </a:r>
            <a:r>
              <a:rPr lang="de-DE" sz="2600" dirty="0"/>
              <a:t>Regression</a:t>
            </a:r>
          </a:p>
        </p:txBody>
      </p:sp>
      <p:sp>
        <p:nvSpPr>
          <p:cNvPr id="6" name="Textfeld 5"/>
          <p:cNvSpPr txBox="1"/>
          <p:nvPr/>
        </p:nvSpPr>
        <p:spPr>
          <a:xfrm>
            <a:off x="1631504" y="5373216"/>
            <a:ext cx="8856984" cy="1152128"/>
          </a:xfrm>
          <a:prstGeom prst="rect">
            <a:avLst/>
          </a:prstGeom>
          <a:noFill/>
        </p:spPr>
        <p:txBody>
          <a:bodyPr wrap="square" rtlCol="0">
            <a:noAutofit/>
          </a:bodyPr>
          <a:lstStyle/>
          <a:p>
            <a:r>
              <a:rPr lang="de-DE" sz="2400" dirty="0"/>
              <a:t>b=</a:t>
            </a:r>
          </a:p>
          <a:p>
            <a:endParaRPr lang="de-DE" sz="2400" dirty="0"/>
          </a:p>
          <a:p>
            <a:r>
              <a:rPr lang="de-DE" sz="2400" dirty="0"/>
              <a:t>a=</a:t>
            </a:r>
          </a:p>
          <a:p>
            <a:endParaRPr lang="de-DE" sz="2400" baseline="-25000" dirty="0"/>
          </a:p>
          <a:p>
            <a:endParaRPr lang="de-DE" sz="2400" baseline="-25000" dirty="0"/>
          </a:p>
          <a:p>
            <a:r>
              <a:rPr lang="de-DE" sz="2400" dirty="0"/>
              <a:t> </a:t>
            </a:r>
          </a:p>
        </p:txBody>
      </p:sp>
      <p:graphicFrame>
        <p:nvGraphicFramePr>
          <p:cNvPr id="9" name="Tabelle 8">
            <a:extLst>
              <a:ext uri="{FF2B5EF4-FFF2-40B4-BE49-F238E27FC236}">
                <a16:creationId xmlns:a16="http://schemas.microsoft.com/office/drawing/2014/main" id="{A2CB1DA1-C61A-67A8-FCCD-5710660A0FD7}"/>
              </a:ext>
            </a:extLst>
          </p:cNvPr>
          <p:cNvGraphicFramePr>
            <a:graphicFrameLocks noGrp="1"/>
          </p:cNvGraphicFramePr>
          <p:nvPr>
            <p:extLst>
              <p:ext uri="{D42A27DB-BD31-4B8C-83A1-F6EECF244321}">
                <p14:modId xmlns:p14="http://schemas.microsoft.com/office/powerpoint/2010/main" val="3382739874"/>
              </p:ext>
            </p:extLst>
          </p:nvPr>
        </p:nvGraphicFramePr>
        <p:xfrm>
          <a:off x="249381" y="665017"/>
          <a:ext cx="8931204" cy="3697280"/>
        </p:xfrm>
        <a:graphic>
          <a:graphicData uri="http://schemas.openxmlformats.org/drawingml/2006/table">
            <a:tbl>
              <a:tblPr/>
              <a:tblGrid>
                <a:gridCol w="1413911">
                  <a:extLst>
                    <a:ext uri="{9D8B030D-6E8A-4147-A177-3AD203B41FA5}">
                      <a16:colId xmlns:a16="http://schemas.microsoft.com/office/drawing/2014/main" val="103109078"/>
                    </a:ext>
                  </a:extLst>
                </a:gridCol>
                <a:gridCol w="1413911">
                  <a:extLst>
                    <a:ext uri="{9D8B030D-6E8A-4147-A177-3AD203B41FA5}">
                      <a16:colId xmlns:a16="http://schemas.microsoft.com/office/drawing/2014/main" val="3985245184"/>
                    </a:ext>
                  </a:extLst>
                </a:gridCol>
                <a:gridCol w="1861649">
                  <a:extLst>
                    <a:ext uri="{9D8B030D-6E8A-4147-A177-3AD203B41FA5}">
                      <a16:colId xmlns:a16="http://schemas.microsoft.com/office/drawing/2014/main" val="39917345"/>
                    </a:ext>
                  </a:extLst>
                </a:gridCol>
                <a:gridCol w="1413911">
                  <a:extLst>
                    <a:ext uri="{9D8B030D-6E8A-4147-A177-3AD203B41FA5}">
                      <a16:colId xmlns:a16="http://schemas.microsoft.com/office/drawing/2014/main" val="1889085439"/>
                    </a:ext>
                  </a:extLst>
                </a:gridCol>
                <a:gridCol w="1413911">
                  <a:extLst>
                    <a:ext uri="{9D8B030D-6E8A-4147-A177-3AD203B41FA5}">
                      <a16:colId xmlns:a16="http://schemas.microsoft.com/office/drawing/2014/main" val="1893009278"/>
                    </a:ext>
                  </a:extLst>
                </a:gridCol>
                <a:gridCol w="1413911">
                  <a:extLst>
                    <a:ext uri="{9D8B030D-6E8A-4147-A177-3AD203B41FA5}">
                      <a16:colId xmlns:a16="http://schemas.microsoft.com/office/drawing/2014/main" val="3603166235"/>
                    </a:ext>
                  </a:extLst>
                </a:gridCol>
              </a:tblGrid>
              <a:tr h="462160">
                <a:tc>
                  <a:txBody>
                    <a:bodyPr/>
                    <a:lstStyle/>
                    <a:p>
                      <a:pPr algn="ctr" fontAlgn="b"/>
                      <a:r>
                        <a:rPr lang="de-DE" sz="2000" b="0" i="0" u="none" strike="noStrike" dirty="0">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2000" b="0" i="0" u="none" strike="noStrike" dirty="0">
                          <a:solidFill>
                            <a:srgbClr val="000000"/>
                          </a:solidFill>
                          <a:effectLst/>
                          <a:latin typeface="Calibri" panose="020F0502020204030204" pitchFamily="34" charset="0"/>
                        </a:rPr>
                        <a:t>Visits</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2000" b="0" i="0" u="none" strike="noStrike">
                          <a:solidFill>
                            <a:srgbClr val="000000"/>
                          </a:solidFill>
                          <a:effectLst/>
                          <a:latin typeface="Calibri" panose="020F0502020204030204" pitchFamily="34" charset="0"/>
                        </a:rPr>
                        <a:t>Sales volume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2000" b="0" i="0" u="none" strike="noStrike">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2000" b="0" i="0" u="none" strike="noStrike">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de-DE" sz="2000" b="0" i="0" u="none" strike="noStrike" dirty="0">
                        <a:solidFill>
                          <a:srgbClr val="000000"/>
                        </a:solidFill>
                        <a:effectLst/>
                        <a:latin typeface="Calibri" panose="020F0502020204030204" pitchFamily="34" charset="0"/>
                      </a:endParaRP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18932805"/>
                  </a:ext>
                </a:extLst>
              </a:tr>
              <a:tr h="462160">
                <a:tc>
                  <a:txBody>
                    <a:bodyPr/>
                    <a:lstStyle/>
                    <a:p>
                      <a:pPr algn="ctr" fontAlgn="b"/>
                      <a:r>
                        <a:rPr lang="de-DE" sz="2000" b="0" i="0" u="none" strike="noStrike" dirty="0" err="1">
                          <a:solidFill>
                            <a:srgbClr val="000000"/>
                          </a:solidFill>
                          <a:effectLst/>
                          <a:latin typeface="Calibri" panose="020F0502020204030204" pitchFamily="34" charset="0"/>
                        </a:rPr>
                        <a:t>year</a:t>
                      </a:r>
                      <a:endParaRPr lang="de-DE" sz="2000" b="0" i="0" u="none" strike="noStrike" dirty="0">
                        <a:solidFill>
                          <a:srgbClr val="000000"/>
                        </a:solidFill>
                        <a:effectLst/>
                        <a:latin typeface="Calibri" panose="020F0502020204030204" pitchFamily="34" charset="0"/>
                      </a:endParaRP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2000" b="0" i="0" u="none" strike="noStrike" dirty="0">
                          <a:solidFill>
                            <a:srgbClr val="000000"/>
                          </a:solidFill>
                          <a:effectLst/>
                          <a:latin typeface="Calibri" panose="020F0502020204030204" pitchFamily="34" charset="0"/>
                        </a:rPr>
                        <a:t>x</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2000" b="0" i="0" u="none" strike="noStrike">
                          <a:solidFill>
                            <a:srgbClr val="000000"/>
                          </a:solidFill>
                          <a:effectLst/>
                          <a:latin typeface="Calibri" panose="020F0502020204030204" pitchFamily="34" charset="0"/>
                        </a:rPr>
                        <a:t>y</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2000" b="0" i="0" u="none" strike="noStrike">
                          <a:solidFill>
                            <a:srgbClr val="000000"/>
                          </a:solidFill>
                          <a:effectLst/>
                          <a:latin typeface="Calibri" panose="020F0502020204030204" pitchFamily="34" charset="0"/>
                        </a:rPr>
                        <a:t>xy</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2000" b="0" i="0" u="none" strike="noStrike">
                          <a:solidFill>
                            <a:srgbClr val="000000"/>
                          </a:solidFill>
                          <a:effectLst/>
                          <a:latin typeface="Calibri" panose="020F0502020204030204" pitchFamily="34" charset="0"/>
                        </a:rPr>
                        <a:t>x^2</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de-DE" sz="2000" b="0" i="0" u="none" strike="noStrike" dirty="0">
                        <a:solidFill>
                          <a:srgbClr val="000000"/>
                        </a:solidFill>
                        <a:effectLst/>
                        <a:latin typeface="Calibri" panose="020F0502020204030204" pitchFamily="34" charset="0"/>
                      </a:endParaRP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32673140"/>
                  </a:ext>
                </a:extLst>
              </a:tr>
              <a:tr h="462160">
                <a:tc>
                  <a:txBody>
                    <a:bodyPr/>
                    <a:lstStyle/>
                    <a:p>
                      <a:pPr algn="ctr" fontAlgn="b"/>
                      <a:r>
                        <a:rPr lang="de-DE" sz="2000" b="0" i="0" u="none" strike="noStrike">
                          <a:solidFill>
                            <a:srgbClr val="000000"/>
                          </a:solidFill>
                          <a:effectLst/>
                          <a:latin typeface="Calibri" panose="020F0502020204030204" pitchFamily="34" charset="0"/>
                        </a:rPr>
                        <a:t>2008</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2000" b="0" i="0" u="none" strike="noStrike" dirty="0">
                          <a:solidFill>
                            <a:srgbClr val="000000"/>
                          </a:solidFill>
                          <a:effectLst/>
                          <a:latin typeface="Calibri" panose="020F0502020204030204" pitchFamily="34" charset="0"/>
                        </a:rPr>
                        <a:t>9</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2000" b="0" i="0" u="none" strike="noStrike" dirty="0">
                          <a:solidFill>
                            <a:srgbClr val="000000"/>
                          </a:solidFill>
                          <a:effectLst/>
                          <a:latin typeface="Calibri" panose="020F0502020204030204" pitchFamily="34" charset="0"/>
                        </a:rPr>
                        <a:t>24</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DE" sz="1100" b="0" i="0" u="none" strike="noStrike" dirty="0">
                          <a:solidFill>
                            <a:srgbClr val="000000"/>
                          </a:solidFill>
                          <a:effectLst/>
                          <a:latin typeface="Calibri" panose="020F0502020204030204" pitchFamily="34" charset="0"/>
                        </a:rPr>
                        <a:t>216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DE" sz="1100" b="0" i="0" u="none" strike="noStrike">
                          <a:solidFill>
                            <a:srgbClr val="000000"/>
                          </a:solidFill>
                          <a:effectLst/>
                          <a:latin typeface="Calibri" panose="020F0502020204030204" pitchFamily="34" charset="0"/>
                        </a:rPr>
                        <a:t>81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endParaRPr lang="de-DE" sz="1100" b="0" i="0" u="none" strike="noStrike">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97220231"/>
                  </a:ext>
                </a:extLst>
              </a:tr>
              <a:tr h="462160">
                <a:tc>
                  <a:txBody>
                    <a:bodyPr/>
                    <a:lstStyle/>
                    <a:p>
                      <a:pPr algn="ctr" fontAlgn="b"/>
                      <a:r>
                        <a:rPr lang="de-DE" sz="2000" b="0" i="0" u="none" strike="noStrike">
                          <a:solidFill>
                            <a:srgbClr val="000000"/>
                          </a:solidFill>
                          <a:effectLst/>
                          <a:latin typeface="Calibri" panose="020F0502020204030204" pitchFamily="34" charset="0"/>
                        </a:rPr>
                        <a:t>2009</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2000" b="0" i="0" u="none" strike="noStrike">
                          <a:solidFill>
                            <a:srgbClr val="000000"/>
                          </a:solidFill>
                          <a:effectLst/>
                          <a:latin typeface="Calibri" panose="020F0502020204030204" pitchFamily="34" charset="0"/>
                        </a:rPr>
                        <a:t>11</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2000" b="0" i="0" u="none" strike="noStrike" dirty="0">
                          <a:solidFill>
                            <a:srgbClr val="000000"/>
                          </a:solidFill>
                          <a:effectLst/>
                          <a:latin typeface="Calibri" panose="020F0502020204030204" pitchFamily="34" charset="0"/>
                        </a:rPr>
                        <a:t>33</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DE" sz="1100" b="0" i="0" u="none" strike="noStrike">
                          <a:solidFill>
                            <a:srgbClr val="000000"/>
                          </a:solidFill>
                          <a:effectLst/>
                          <a:latin typeface="Calibri" panose="020F0502020204030204" pitchFamily="34" charset="0"/>
                        </a:rPr>
                        <a:t>363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DE" sz="1100" b="0" i="0" u="none" strike="noStrike" dirty="0">
                          <a:solidFill>
                            <a:srgbClr val="000000"/>
                          </a:solidFill>
                          <a:effectLst/>
                          <a:latin typeface="Calibri" panose="020F0502020204030204" pitchFamily="34" charset="0"/>
                        </a:rPr>
                        <a:t>121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endParaRPr lang="de-DE" sz="1100" b="0" i="0" u="none" strike="noStrike" dirty="0">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95855167"/>
                  </a:ext>
                </a:extLst>
              </a:tr>
              <a:tr h="462160">
                <a:tc>
                  <a:txBody>
                    <a:bodyPr/>
                    <a:lstStyle/>
                    <a:p>
                      <a:pPr algn="ctr" fontAlgn="b"/>
                      <a:r>
                        <a:rPr lang="de-DE" sz="2000" b="0" i="0" u="none" strike="noStrike">
                          <a:solidFill>
                            <a:srgbClr val="000000"/>
                          </a:solidFill>
                          <a:effectLst/>
                          <a:latin typeface="Calibri" panose="020F0502020204030204" pitchFamily="34" charset="0"/>
                        </a:rPr>
                        <a:t>2010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2000" b="0" i="0" u="none" strike="noStrike">
                          <a:solidFill>
                            <a:srgbClr val="000000"/>
                          </a:solidFill>
                          <a:effectLst/>
                          <a:latin typeface="Calibri" panose="020F0502020204030204" pitchFamily="34" charset="0"/>
                        </a:rPr>
                        <a:t>5</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2000" b="0" i="0" u="none" strike="noStrike" dirty="0">
                          <a:solidFill>
                            <a:srgbClr val="000000"/>
                          </a:solidFill>
                          <a:effectLst/>
                          <a:latin typeface="Calibri" panose="020F0502020204030204" pitchFamily="34" charset="0"/>
                        </a:rPr>
                        <a:t>10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DE" sz="1100" b="0" i="0" u="none" strike="noStrike">
                          <a:solidFill>
                            <a:srgbClr val="000000"/>
                          </a:solidFill>
                          <a:effectLst/>
                          <a:latin typeface="Calibri" panose="020F0502020204030204" pitchFamily="34" charset="0"/>
                        </a:rPr>
                        <a:t>50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DE" sz="1100" b="0" i="0" u="none" strike="noStrike" dirty="0">
                          <a:solidFill>
                            <a:srgbClr val="000000"/>
                          </a:solidFill>
                          <a:effectLst/>
                          <a:latin typeface="Calibri" panose="020F0502020204030204" pitchFamily="34" charset="0"/>
                        </a:rPr>
                        <a:t>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endParaRPr lang="de-DE" sz="1100" b="0" i="0" u="none" strike="noStrike" dirty="0">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62714795"/>
                  </a:ext>
                </a:extLst>
              </a:tr>
              <a:tr h="462160">
                <a:tc>
                  <a:txBody>
                    <a:bodyPr/>
                    <a:lstStyle/>
                    <a:p>
                      <a:pPr algn="ctr" fontAlgn="b"/>
                      <a:r>
                        <a:rPr lang="de-DE" sz="2000" b="0" i="0" u="none" strike="noStrike">
                          <a:solidFill>
                            <a:srgbClr val="000000"/>
                          </a:solidFill>
                          <a:effectLst/>
                          <a:latin typeface="Calibri" panose="020F0502020204030204" pitchFamily="34" charset="0"/>
                        </a:rPr>
                        <a:t>2011</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2000" b="0" i="0" u="none" strike="noStrike">
                          <a:solidFill>
                            <a:srgbClr val="000000"/>
                          </a:solidFill>
                          <a:effectLst/>
                          <a:latin typeface="Calibri" panose="020F0502020204030204" pitchFamily="34" charset="0"/>
                        </a:rPr>
                        <a:t>13</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2000" b="0" i="0" u="none" strike="noStrike" dirty="0">
                          <a:solidFill>
                            <a:srgbClr val="000000"/>
                          </a:solidFill>
                          <a:effectLst/>
                          <a:latin typeface="Calibri" panose="020F0502020204030204" pitchFamily="34" charset="0"/>
                        </a:rPr>
                        <a:t>29</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DE" sz="1100" b="0" i="0" u="none" strike="noStrike">
                          <a:solidFill>
                            <a:srgbClr val="000000"/>
                          </a:solidFill>
                          <a:effectLst/>
                          <a:latin typeface="Calibri" panose="020F0502020204030204" pitchFamily="34" charset="0"/>
                        </a:rPr>
                        <a:t>377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DE" sz="1100" b="0" i="0" u="none" strike="noStrike" dirty="0">
                          <a:solidFill>
                            <a:srgbClr val="000000"/>
                          </a:solidFill>
                          <a:effectLst/>
                          <a:latin typeface="Calibri" panose="020F0502020204030204" pitchFamily="34" charset="0"/>
                        </a:rPr>
                        <a:t>169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endParaRPr lang="de-DE" sz="1100" b="0" i="0" u="none" strike="noStrike" dirty="0">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67281380"/>
                  </a:ext>
                </a:extLst>
              </a:tr>
              <a:tr h="462160">
                <a:tc>
                  <a:txBody>
                    <a:bodyPr/>
                    <a:lstStyle/>
                    <a:p>
                      <a:pPr algn="ctr" fontAlgn="b"/>
                      <a:r>
                        <a:rPr lang="de-DE" sz="2000" b="0" i="0" u="none" strike="noStrike">
                          <a:solidFill>
                            <a:srgbClr val="000000"/>
                          </a:solidFill>
                          <a:effectLst/>
                          <a:latin typeface="Calibri" panose="020F0502020204030204" pitchFamily="34" charset="0"/>
                        </a:rPr>
                        <a:t>2012</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2000" b="0" i="0" u="none" strike="noStrike">
                          <a:solidFill>
                            <a:srgbClr val="000000"/>
                          </a:solidFill>
                          <a:effectLst/>
                          <a:latin typeface="Calibri" panose="020F0502020204030204" pitchFamily="34" charset="0"/>
                        </a:rPr>
                        <a:t>20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2000" b="0" i="0" u="none" strike="noStrike" dirty="0">
                          <a:solidFill>
                            <a:srgbClr val="000000"/>
                          </a:solidFill>
                          <a:effectLst/>
                          <a:latin typeface="Calibri" panose="020F0502020204030204" pitchFamily="34" charset="0"/>
                        </a:rPr>
                        <a:t>42</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DE" sz="1100" b="0" i="0" u="none" strike="noStrike">
                          <a:solidFill>
                            <a:srgbClr val="000000"/>
                          </a:solidFill>
                          <a:effectLst/>
                          <a:latin typeface="Calibri" panose="020F0502020204030204" pitchFamily="34" charset="0"/>
                        </a:rPr>
                        <a:t>840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DE" sz="1100" b="0" i="0" u="none" strike="noStrike" dirty="0">
                          <a:solidFill>
                            <a:srgbClr val="000000"/>
                          </a:solidFill>
                          <a:effectLst/>
                          <a:latin typeface="Calibri" panose="020F0502020204030204" pitchFamily="34" charset="0"/>
                        </a:rPr>
                        <a:t>400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endParaRPr lang="de-DE" sz="1100" b="0" i="0" u="none" strike="noStrike" dirty="0">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96029866"/>
                  </a:ext>
                </a:extLst>
              </a:tr>
              <a:tr h="462160">
                <a:tc>
                  <a:txBody>
                    <a:bodyPr/>
                    <a:lstStyle/>
                    <a:p>
                      <a:pPr algn="ctr" fontAlgn="b"/>
                      <a:r>
                        <a:rPr lang="de-DE" sz="2000" b="0" i="0" u="none" strike="noStrike">
                          <a:solidFill>
                            <a:srgbClr val="000000"/>
                          </a:solidFill>
                          <a:effectLst/>
                          <a:latin typeface="Calibri" panose="020F0502020204030204" pitchFamily="34" charset="0"/>
                        </a:rPr>
                        <a:t>2013</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2000" b="0" i="0" u="none" strike="noStrike">
                          <a:solidFill>
                            <a:srgbClr val="000000"/>
                          </a:solidFill>
                          <a:effectLst/>
                          <a:latin typeface="Calibri" panose="020F0502020204030204" pitchFamily="34" charset="0"/>
                        </a:rPr>
                        <a:t>12</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2000" b="0" i="0" u="none" strike="noStrike">
                          <a:solidFill>
                            <a:srgbClr val="000000"/>
                          </a:solidFill>
                          <a:effectLst/>
                          <a:latin typeface="Calibri" panose="020F0502020204030204" pitchFamily="34" charset="0"/>
                        </a:rPr>
                        <a:t>24</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DE" sz="1100" b="0" i="0" u="none" strike="noStrike">
                          <a:solidFill>
                            <a:srgbClr val="000000"/>
                          </a:solidFill>
                          <a:effectLst/>
                          <a:latin typeface="Calibri" panose="020F0502020204030204" pitchFamily="34" charset="0"/>
                        </a:rPr>
                        <a:t>288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DE" sz="1100" b="0" i="0" u="none" strike="noStrike" dirty="0">
                          <a:solidFill>
                            <a:srgbClr val="000000"/>
                          </a:solidFill>
                          <a:effectLst/>
                          <a:latin typeface="Calibri" panose="020F0502020204030204" pitchFamily="34" charset="0"/>
                        </a:rPr>
                        <a:t>144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endParaRPr lang="de-DE" sz="1100" b="0" i="0" u="none" strike="noStrike" dirty="0">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70031512"/>
                  </a:ext>
                </a:extLst>
              </a:tr>
            </a:tbl>
          </a:graphicData>
        </a:graphic>
      </p:graphicFrame>
      <p:sp>
        <p:nvSpPr>
          <p:cNvPr id="2" name="Rechteck 1">
            <a:extLst>
              <a:ext uri="{FF2B5EF4-FFF2-40B4-BE49-F238E27FC236}">
                <a16:creationId xmlns:a16="http://schemas.microsoft.com/office/drawing/2014/main" id="{154D6684-9CF3-6CB2-7EFC-94BAB46590D2}"/>
              </a:ext>
            </a:extLst>
          </p:cNvPr>
          <p:cNvSpPr/>
          <p:nvPr/>
        </p:nvSpPr>
        <p:spPr>
          <a:xfrm>
            <a:off x="867944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r>
              <a:rPr lang="de-DE" dirty="0"/>
              <a:t>c</a:t>
            </a:r>
          </a:p>
        </p:txBody>
      </p:sp>
      <p:pic>
        <p:nvPicPr>
          <p:cNvPr id="5" name="Grafik 4">
            <a:extLst>
              <a:ext uri="{FF2B5EF4-FFF2-40B4-BE49-F238E27FC236}">
                <a16:creationId xmlns:a16="http://schemas.microsoft.com/office/drawing/2014/main" id="{5C4B8292-1C55-4DBD-9518-D655BC2EFC31}"/>
              </a:ext>
            </a:extLst>
          </p:cNvPr>
          <p:cNvPicPr>
            <a:picLocks noChangeAspect="1"/>
          </p:cNvPicPr>
          <p:nvPr/>
        </p:nvPicPr>
        <p:blipFill>
          <a:blip r:embed="rId2"/>
          <a:stretch>
            <a:fillRect/>
          </a:stretch>
        </p:blipFill>
        <p:spPr>
          <a:xfrm>
            <a:off x="9340430" y="993582"/>
            <a:ext cx="2602189" cy="1564082"/>
          </a:xfrm>
          <a:prstGeom prst="rect">
            <a:avLst/>
          </a:prstGeom>
        </p:spPr>
      </p:pic>
      <p:grpSp>
        <p:nvGrpSpPr>
          <p:cNvPr id="10" name="Gruppieren 9">
            <a:extLst>
              <a:ext uri="{FF2B5EF4-FFF2-40B4-BE49-F238E27FC236}">
                <a16:creationId xmlns:a16="http://schemas.microsoft.com/office/drawing/2014/main" id="{A711A74B-58A2-4885-BB25-610B3F6EED9E}"/>
              </a:ext>
            </a:extLst>
          </p:cNvPr>
          <p:cNvGrpSpPr/>
          <p:nvPr/>
        </p:nvGrpSpPr>
        <p:grpSpPr>
          <a:xfrm>
            <a:off x="9683493" y="1151707"/>
            <a:ext cx="1834920" cy="1010880"/>
            <a:chOff x="9683493" y="1151707"/>
            <a:chExt cx="1834920" cy="1010880"/>
          </a:xfrm>
        </p:grpSpPr>
        <mc:AlternateContent xmlns:mc="http://schemas.openxmlformats.org/markup-compatibility/2006" xmlns:p14="http://schemas.microsoft.com/office/powerpoint/2010/main">
          <mc:Choice Requires="p14">
            <p:contentPart p14:bwMode="auto" r:id="rId3">
              <p14:nvContentPartPr>
                <p14:cNvPr id="7" name="Freihand 6">
                  <a:extLst>
                    <a:ext uri="{FF2B5EF4-FFF2-40B4-BE49-F238E27FC236}">
                      <a16:creationId xmlns:a16="http://schemas.microsoft.com/office/drawing/2014/main" id="{03318D14-00E0-442F-B1A8-3B509BEE522B}"/>
                    </a:ext>
                  </a:extLst>
                </p14:cNvPr>
                <p14:cNvContentPartPr/>
                <p14:nvPr/>
              </p14:nvContentPartPr>
              <p14:xfrm>
                <a:off x="9729933" y="2135227"/>
                <a:ext cx="360" cy="360"/>
              </p14:xfrm>
            </p:contentPart>
          </mc:Choice>
          <mc:Fallback xmlns="">
            <p:pic>
              <p:nvPicPr>
                <p:cNvPr id="7" name="Freihand 6">
                  <a:extLst>
                    <a:ext uri="{FF2B5EF4-FFF2-40B4-BE49-F238E27FC236}">
                      <a16:creationId xmlns:a16="http://schemas.microsoft.com/office/drawing/2014/main" id="{03318D14-00E0-442F-B1A8-3B509BEE522B}"/>
                    </a:ext>
                  </a:extLst>
                </p:cNvPr>
                <p:cNvPicPr/>
                <p:nvPr/>
              </p:nvPicPr>
              <p:blipFill>
                <a:blip r:embed="rId4"/>
                <a:stretch>
                  <a:fillRect/>
                </a:stretch>
              </p:blipFill>
              <p:spPr>
                <a:xfrm>
                  <a:off x="9725613" y="213090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8" name="Freihand 7">
                  <a:extLst>
                    <a:ext uri="{FF2B5EF4-FFF2-40B4-BE49-F238E27FC236}">
                      <a16:creationId xmlns:a16="http://schemas.microsoft.com/office/drawing/2014/main" id="{BF6AE2BD-694F-4522-BBDD-609C8967A4FC}"/>
                    </a:ext>
                  </a:extLst>
                </p14:cNvPr>
                <p14:cNvContentPartPr/>
                <p14:nvPr/>
              </p14:nvContentPartPr>
              <p14:xfrm>
                <a:off x="9683493" y="1151707"/>
                <a:ext cx="1834920" cy="1010880"/>
              </p14:xfrm>
            </p:contentPart>
          </mc:Choice>
          <mc:Fallback xmlns="">
            <p:pic>
              <p:nvPicPr>
                <p:cNvPr id="8" name="Freihand 7">
                  <a:extLst>
                    <a:ext uri="{FF2B5EF4-FFF2-40B4-BE49-F238E27FC236}">
                      <a16:creationId xmlns:a16="http://schemas.microsoft.com/office/drawing/2014/main" id="{BF6AE2BD-694F-4522-BBDD-609C8967A4FC}"/>
                    </a:ext>
                  </a:extLst>
                </p:cNvPr>
                <p:cNvPicPr/>
                <p:nvPr/>
              </p:nvPicPr>
              <p:blipFill>
                <a:blip r:embed="rId6"/>
                <a:stretch>
                  <a:fillRect/>
                </a:stretch>
              </p:blipFill>
              <p:spPr>
                <a:xfrm>
                  <a:off x="9679173" y="1147387"/>
                  <a:ext cx="1843560" cy="10195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7">
            <p14:nvContentPartPr>
              <p14:cNvPr id="18" name="Freihand 17">
                <a:extLst>
                  <a:ext uri="{FF2B5EF4-FFF2-40B4-BE49-F238E27FC236}">
                    <a16:creationId xmlns:a16="http://schemas.microsoft.com/office/drawing/2014/main" id="{74C30BB4-BA8E-481B-83D8-605EFF5D69C1}"/>
                  </a:ext>
                </a:extLst>
              </p14:cNvPr>
              <p14:cNvContentPartPr/>
              <p14:nvPr/>
            </p14:nvContentPartPr>
            <p14:xfrm>
              <a:off x="11280813" y="1258987"/>
              <a:ext cx="96840" cy="94680"/>
            </p14:xfrm>
          </p:contentPart>
        </mc:Choice>
        <mc:Fallback xmlns="">
          <p:pic>
            <p:nvPicPr>
              <p:cNvPr id="18" name="Freihand 17">
                <a:extLst>
                  <a:ext uri="{FF2B5EF4-FFF2-40B4-BE49-F238E27FC236}">
                    <a16:creationId xmlns:a16="http://schemas.microsoft.com/office/drawing/2014/main" id="{74C30BB4-BA8E-481B-83D8-605EFF5D69C1}"/>
                  </a:ext>
                </a:extLst>
              </p:cNvPr>
              <p:cNvPicPr/>
              <p:nvPr/>
            </p:nvPicPr>
            <p:blipFill>
              <a:blip r:embed="rId8"/>
              <a:stretch>
                <a:fillRect/>
              </a:stretch>
            </p:blipFill>
            <p:spPr>
              <a:xfrm>
                <a:off x="11276493" y="1254667"/>
                <a:ext cx="105480" cy="103320"/>
              </a:xfrm>
              <a:prstGeom prst="rect">
                <a:avLst/>
              </a:prstGeom>
            </p:spPr>
          </p:pic>
        </mc:Fallback>
      </mc:AlternateContent>
      <p:grpSp>
        <p:nvGrpSpPr>
          <p:cNvPr id="37" name="Gruppieren 36">
            <a:extLst>
              <a:ext uri="{FF2B5EF4-FFF2-40B4-BE49-F238E27FC236}">
                <a16:creationId xmlns:a16="http://schemas.microsoft.com/office/drawing/2014/main" id="{9FD43FD2-C949-4558-9E42-2ABB13C6C0E5}"/>
              </a:ext>
            </a:extLst>
          </p:cNvPr>
          <p:cNvGrpSpPr/>
          <p:nvPr/>
        </p:nvGrpSpPr>
        <p:grpSpPr>
          <a:xfrm>
            <a:off x="10079133" y="1485787"/>
            <a:ext cx="1508040" cy="602640"/>
            <a:chOff x="10079133" y="1485787"/>
            <a:chExt cx="1508040" cy="602640"/>
          </a:xfrm>
        </p:grpSpPr>
        <mc:AlternateContent xmlns:mc="http://schemas.openxmlformats.org/markup-compatibility/2006" xmlns:p14="http://schemas.microsoft.com/office/powerpoint/2010/main">
          <mc:Choice Requires="p14">
            <p:contentPart p14:bwMode="auto" r:id="rId9">
              <p14:nvContentPartPr>
                <p14:cNvPr id="11" name="Freihand 10">
                  <a:extLst>
                    <a:ext uri="{FF2B5EF4-FFF2-40B4-BE49-F238E27FC236}">
                      <a16:creationId xmlns:a16="http://schemas.microsoft.com/office/drawing/2014/main" id="{1E54030F-88D4-4944-97AD-1AAA2A146775}"/>
                    </a:ext>
                  </a:extLst>
                </p14:cNvPr>
                <p14:cNvContentPartPr/>
                <p14:nvPr/>
              </p14:nvContentPartPr>
              <p14:xfrm>
                <a:off x="10426533" y="1710427"/>
                <a:ext cx="11520" cy="83160"/>
              </p14:xfrm>
            </p:contentPart>
          </mc:Choice>
          <mc:Fallback xmlns="">
            <p:pic>
              <p:nvPicPr>
                <p:cNvPr id="11" name="Freihand 10">
                  <a:extLst>
                    <a:ext uri="{FF2B5EF4-FFF2-40B4-BE49-F238E27FC236}">
                      <a16:creationId xmlns:a16="http://schemas.microsoft.com/office/drawing/2014/main" id="{1E54030F-88D4-4944-97AD-1AAA2A146775}"/>
                    </a:ext>
                  </a:extLst>
                </p:cNvPr>
                <p:cNvPicPr/>
                <p:nvPr/>
              </p:nvPicPr>
              <p:blipFill>
                <a:blip r:embed="rId10"/>
                <a:stretch>
                  <a:fillRect/>
                </a:stretch>
              </p:blipFill>
              <p:spPr>
                <a:xfrm>
                  <a:off x="10422213" y="1706107"/>
                  <a:ext cx="20160" cy="918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2" name="Freihand 11">
                  <a:extLst>
                    <a:ext uri="{FF2B5EF4-FFF2-40B4-BE49-F238E27FC236}">
                      <a16:creationId xmlns:a16="http://schemas.microsoft.com/office/drawing/2014/main" id="{93AC20BE-0A6D-418B-9ACB-0F86D065525B}"/>
                    </a:ext>
                  </a:extLst>
                </p14:cNvPr>
                <p14:cNvContentPartPr/>
                <p14:nvPr/>
              </p14:nvContentPartPr>
              <p14:xfrm>
                <a:off x="10397373" y="1688107"/>
                <a:ext cx="114480" cy="111600"/>
              </p14:xfrm>
            </p:contentPart>
          </mc:Choice>
          <mc:Fallback xmlns="">
            <p:pic>
              <p:nvPicPr>
                <p:cNvPr id="12" name="Freihand 11">
                  <a:extLst>
                    <a:ext uri="{FF2B5EF4-FFF2-40B4-BE49-F238E27FC236}">
                      <a16:creationId xmlns:a16="http://schemas.microsoft.com/office/drawing/2014/main" id="{93AC20BE-0A6D-418B-9ACB-0F86D065525B}"/>
                    </a:ext>
                  </a:extLst>
                </p:cNvPr>
                <p:cNvPicPr/>
                <p:nvPr/>
              </p:nvPicPr>
              <p:blipFill>
                <a:blip r:embed="rId12"/>
                <a:stretch>
                  <a:fillRect/>
                </a:stretch>
              </p:blipFill>
              <p:spPr>
                <a:xfrm>
                  <a:off x="10393053" y="1683787"/>
                  <a:ext cx="123120" cy="12024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3" name="Freihand 12">
                  <a:extLst>
                    <a:ext uri="{FF2B5EF4-FFF2-40B4-BE49-F238E27FC236}">
                      <a16:creationId xmlns:a16="http://schemas.microsoft.com/office/drawing/2014/main" id="{F7DF0964-04D1-46C3-BD34-7C3F52CD8424}"/>
                    </a:ext>
                  </a:extLst>
                </p14:cNvPr>
                <p14:cNvContentPartPr/>
                <p14:nvPr/>
              </p14:nvContentPartPr>
              <p14:xfrm>
                <a:off x="10612293" y="1498387"/>
                <a:ext cx="9360" cy="177840"/>
              </p14:xfrm>
            </p:contentPart>
          </mc:Choice>
          <mc:Fallback xmlns="">
            <p:pic>
              <p:nvPicPr>
                <p:cNvPr id="13" name="Freihand 12">
                  <a:extLst>
                    <a:ext uri="{FF2B5EF4-FFF2-40B4-BE49-F238E27FC236}">
                      <a16:creationId xmlns:a16="http://schemas.microsoft.com/office/drawing/2014/main" id="{F7DF0964-04D1-46C3-BD34-7C3F52CD8424}"/>
                    </a:ext>
                  </a:extLst>
                </p:cNvPr>
                <p:cNvPicPr/>
                <p:nvPr/>
              </p:nvPicPr>
              <p:blipFill>
                <a:blip r:embed="rId14"/>
                <a:stretch>
                  <a:fillRect/>
                </a:stretch>
              </p:blipFill>
              <p:spPr>
                <a:xfrm>
                  <a:off x="10607973" y="1494067"/>
                  <a:ext cx="18000" cy="18648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4" name="Freihand 13">
                  <a:extLst>
                    <a:ext uri="{FF2B5EF4-FFF2-40B4-BE49-F238E27FC236}">
                      <a16:creationId xmlns:a16="http://schemas.microsoft.com/office/drawing/2014/main" id="{6178C597-530E-4E79-BC4A-0B6B88DA783D}"/>
                    </a:ext>
                  </a:extLst>
                </p14:cNvPr>
                <p14:cNvContentPartPr/>
                <p14:nvPr/>
              </p14:nvContentPartPr>
              <p14:xfrm>
                <a:off x="10573053" y="1485787"/>
                <a:ext cx="148320" cy="190080"/>
              </p14:xfrm>
            </p:contentPart>
          </mc:Choice>
          <mc:Fallback xmlns="">
            <p:pic>
              <p:nvPicPr>
                <p:cNvPr id="14" name="Freihand 13">
                  <a:extLst>
                    <a:ext uri="{FF2B5EF4-FFF2-40B4-BE49-F238E27FC236}">
                      <a16:creationId xmlns:a16="http://schemas.microsoft.com/office/drawing/2014/main" id="{6178C597-530E-4E79-BC4A-0B6B88DA783D}"/>
                    </a:ext>
                  </a:extLst>
                </p:cNvPr>
                <p:cNvPicPr/>
                <p:nvPr/>
              </p:nvPicPr>
              <p:blipFill>
                <a:blip r:embed="rId16"/>
                <a:stretch>
                  <a:fillRect/>
                </a:stretch>
              </p:blipFill>
              <p:spPr>
                <a:xfrm>
                  <a:off x="10568733" y="1481467"/>
                  <a:ext cx="156960" cy="19872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5" name="Freihand 14">
                  <a:extLst>
                    <a:ext uri="{FF2B5EF4-FFF2-40B4-BE49-F238E27FC236}">
                      <a16:creationId xmlns:a16="http://schemas.microsoft.com/office/drawing/2014/main" id="{3D25BDF3-A010-4CCD-8AE3-5B90B1320309}"/>
                    </a:ext>
                  </a:extLst>
                </p14:cNvPr>
                <p14:cNvContentPartPr/>
                <p14:nvPr/>
              </p14:nvContentPartPr>
              <p14:xfrm>
                <a:off x="10775373" y="1598107"/>
                <a:ext cx="360" cy="360"/>
              </p14:xfrm>
            </p:contentPart>
          </mc:Choice>
          <mc:Fallback xmlns="">
            <p:pic>
              <p:nvPicPr>
                <p:cNvPr id="15" name="Freihand 14">
                  <a:extLst>
                    <a:ext uri="{FF2B5EF4-FFF2-40B4-BE49-F238E27FC236}">
                      <a16:creationId xmlns:a16="http://schemas.microsoft.com/office/drawing/2014/main" id="{3D25BDF3-A010-4CCD-8AE3-5B90B1320309}"/>
                    </a:ext>
                  </a:extLst>
                </p:cNvPr>
                <p:cNvPicPr/>
                <p:nvPr/>
              </p:nvPicPr>
              <p:blipFill>
                <a:blip r:embed="rId4"/>
                <a:stretch>
                  <a:fillRect/>
                </a:stretch>
              </p:blipFill>
              <p:spPr>
                <a:xfrm>
                  <a:off x="10771053" y="159378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6" name="Freihand 15">
                  <a:extLst>
                    <a:ext uri="{FF2B5EF4-FFF2-40B4-BE49-F238E27FC236}">
                      <a16:creationId xmlns:a16="http://schemas.microsoft.com/office/drawing/2014/main" id="{6F22F5BA-D339-48D6-94EA-3398ED4DE8B8}"/>
                    </a:ext>
                  </a:extLst>
                </p14:cNvPr>
                <p14:cNvContentPartPr/>
                <p14:nvPr/>
              </p14:nvContentPartPr>
              <p14:xfrm>
                <a:off x="10776813" y="1564267"/>
                <a:ext cx="15480" cy="39240"/>
              </p14:xfrm>
            </p:contentPart>
          </mc:Choice>
          <mc:Fallback xmlns="">
            <p:pic>
              <p:nvPicPr>
                <p:cNvPr id="16" name="Freihand 15">
                  <a:extLst>
                    <a:ext uri="{FF2B5EF4-FFF2-40B4-BE49-F238E27FC236}">
                      <a16:creationId xmlns:a16="http://schemas.microsoft.com/office/drawing/2014/main" id="{6F22F5BA-D339-48D6-94EA-3398ED4DE8B8}"/>
                    </a:ext>
                  </a:extLst>
                </p:cNvPr>
                <p:cNvPicPr/>
                <p:nvPr/>
              </p:nvPicPr>
              <p:blipFill>
                <a:blip r:embed="rId19"/>
                <a:stretch>
                  <a:fillRect/>
                </a:stretch>
              </p:blipFill>
              <p:spPr>
                <a:xfrm>
                  <a:off x="10772493" y="1559947"/>
                  <a:ext cx="24120" cy="4788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7" name="Freihand 16">
                  <a:extLst>
                    <a:ext uri="{FF2B5EF4-FFF2-40B4-BE49-F238E27FC236}">
                      <a16:creationId xmlns:a16="http://schemas.microsoft.com/office/drawing/2014/main" id="{BB89FD83-8218-4AAA-9AF1-870271434288}"/>
                    </a:ext>
                  </a:extLst>
                </p14:cNvPr>
                <p14:cNvContentPartPr/>
                <p14:nvPr/>
              </p14:nvContentPartPr>
              <p14:xfrm>
                <a:off x="10781493" y="1540147"/>
                <a:ext cx="65520" cy="53640"/>
              </p14:xfrm>
            </p:contentPart>
          </mc:Choice>
          <mc:Fallback xmlns="">
            <p:pic>
              <p:nvPicPr>
                <p:cNvPr id="17" name="Freihand 16">
                  <a:extLst>
                    <a:ext uri="{FF2B5EF4-FFF2-40B4-BE49-F238E27FC236}">
                      <a16:creationId xmlns:a16="http://schemas.microsoft.com/office/drawing/2014/main" id="{BB89FD83-8218-4AAA-9AF1-870271434288}"/>
                    </a:ext>
                  </a:extLst>
                </p:cNvPr>
                <p:cNvPicPr/>
                <p:nvPr/>
              </p:nvPicPr>
              <p:blipFill>
                <a:blip r:embed="rId21"/>
                <a:stretch>
                  <a:fillRect/>
                </a:stretch>
              </p:blipFill>
              <p:spPr>
                <a:xfrm>
                  <a:off x="10777173" y="1535827"/>
                  <a:ext cx="74160" cy="6228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9" name="Freihand 18">
                  <a:extLst>
                    <a:ext uri="{FF2B5EF4-FFF2-40B4-BE49-F238E27FC236}">
                      <a16:creationId xmlns:a16="http://schemas.microsoft.com/office/drawing/2014/main" id="{18706C67-9F97-42F4-82D0-44EADC80383C}"/>
                    </a:ext>
                  </a:extLst>
                </p14:cNvPr>
                <p14:cNvContentPartPr/>
                <p14:nvPr/>
              </p14:nvContentPartPr>
              <p14:xfrm>
                <a:off x="10694373" y="1604227"/>
                <a:ext cx="81360" cy="102600"/>
              </p14:xfrm>
            </p:contentPart>
          </mc:Choice>
          <mc:Fallback xmlns="">
            <p:pic>
              <p:nvPicPr>
                <p:cNvPr id="19" name="Freihand 18">
                  <a:extLst>
                    <a:ext uri="{FF2B5EF4-FFF2-40B4-BE49-F238E27FC236}">
                      <a16:creationId xmlns:a16="http://schemas.microsoft.com/office/drawing/2014/main" id="{18706C67-9F97-42F4-82D0-44EADC80383C}"/>
                    </a:ext>
                  </a:extLst>
                </p:cNvPr>
                <p:cNvPicPr/>
                <p:nvPr/>
              </p:nvPicPr>
              <p:blipFill>
                <a:blip r:embed="rId23"/>
                <a:stretch>
                  <a:fillRect/>
                </a:stretch>
              </p:blipFill>
              <p:spPr>
                <a:xfrm>
                  <a:off x="10690053" y="1599907"/>
                  <a:ext cx="90000" cy="11124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20" name="Freihand 19">
                  <a:extLst>
                    <a:ext uri="{FF2B5EF4-FFF2-40B4-BE49-F238E27FC236}">
                      <a16:creationId xmlns:a16="http://schemas.microsoft.com/office/drawing/2014/main" id="{68E323A4-2569-4DF5-939C-E8194E864B43}"/>
                    </a:ext>
                  </a:extLst>
                </p14:cNvPr>
                <p14:cNvContentPartPr/>
                <p14:nvPr/>
              </p14:nvContentPartPr>
              <p14:xfrm>
                <a:off x="10079133" y="1902667"/>
                <a:ext cx="86040" cy="123480"/>
              </p14:xfrm>
            </p:contentPart>
          </mc:Choice>
          <mc:Fallback xmlns="">
            <p:pic>
              <p:nvPicPr>
                <p:cNvPr id="20" name="Freihand 19">
                  <a:extLst>
                    <a:ext uri="{FF2B5EF4-FFF2-40B4-BE49-F238E27FC236}">
                      <a16:creationId xmlns:a16="http://schemas.microsoft.com/office/drawing/2014/main" id="{68E323A4-2569-4DF5-939C-E8194E864B43}"/>
                    </a:ext>
                  </a:extLst>
                </p:cNvPr>
                <p:cNvPicPr/>
                <p:nvPr/>
              </p:nvPicPr>
              <p:blipFill>
                <a:blip r:embed="rId25"/>
                <a:stretch>
                  <a:fillRect/>
                </a:stretch>
              </p:blipFill>
              <p:spPr>
                <a:xfrm>
                  <a:off x="10074813" y="1898347"/>
                  <a:ext cx="94680" cy="13212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22" name="Freihand 21">
                  <a:extLst>
                    <a:ext uri="{FF2B5EF4-FFF2-40B4-BE49-F238E27FC236}">
                      <a16:creationId xmlns:a16="http://schemas.microsoft.com/office/drawing/2014/main" id="{45CA9730-29C2-49BC-BFE6-CA318CC87628}"/>
                    </a:ext>
                  </a:extLst>
                </p14:cNvPr>
                <p14:cNvContentPartPr/>
                <p14:nvPr/>
              </p14:nvContentPartPr>
              <p14:xfrm>
                <a:off x="10343373" y="2026507"/>
                <a:ext cx="179640" cy="7200"/>
              </p14:xfrm>
            </p:contentPart>
          </mc:Choice>
          <mc:Fallback xmlns="">
            <p:pic>
              <p:nvPicPr>
                <p:cNvPr id="22" name="Freihand 21">
                  <a:extLst>
                    <a:ext uri="{FF2B5EF4-FFF2-40B4-BE49-F238E27FC236}">
                      <a16:creationId xmlns:a16="http://schemas.microsoft.com/office/drawing/2014/main" id="{45CA9730-29C2-49BC-BFE6-CA318CC87628}"/>
                    </a:ext>
                  </a:extLst>
                </p:cNvPr>
                <p:cNvPicPr/>
                <p:nvPr/>
              </p:nvPicPr>
              <p:blipFill>
                <a:blip r:embed="rId27"/>
                <a:stretch>
                  <a:fillRect/>
                </a:stretch>
              </p:blipFill>
              <p:spPr>
                <a:xfrm>
                  <a:off x="10339053" y="2022187"/>
                  <a:ext cx="188280" cy="1584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23" name="Freihand 22">
                  <a:extLst>
                    <a:ext uri="{FF2B5EF4-FFF2-40B4-BE49-F238E27FC236}">
                      <a16:creationId xmlns:a16="http://schemas.microsoft.com/office/drawing/2014/main" id="{06F9CE3C-A24A-4A70-A40C-9999F6D4F61F}"/>
                    </a:ext>
                  </a:extLst>
                </p14:cNvPr>
                <p14:cNvContentPartPr/>
                <p14:nvPr/>
              </p14:nvContentPartPr>
              <p14:xfrm>
                <a:off x="10503213" y="1963507"/>
                <a:ext cx="98280" cy="124920"/>
              </p14:xfrm>
            </p:contentPart>
          </mc:Choice>
          <mc:Fallback xmlns="">
            <p:pic>
              <p:nvPicPr>
                <p:cNvPr id="23" name="Freihand 22">
                  <a:extLst>
                    <a:ext uri="{FF2B5EF4-FFF2-40B4-BE49-F238E27FC236}">
                      <a16:creationId xmlns:a16="http://schemas.microsoft.com/office/drawing/2014/main" id="{06F9CE3C-A24A-4A70-A40C-9999F6D4F61F}"/>
                    </a:ext>
                  </a:extLst>
                </p:cNvPr>
                <p:cNvPicPr/>
                <p:nvPr/>
              </p:nvPicPr>
              <p:blipFill>
                <a:blip r:embed="rId29"/>
                <a:stretch>
                  <a:fillRect/>
                </a:stretch>
              </p:blipFill>
              <p:spPr>
                <a:xfrm>
                  <a:off x="10498893" y="1959187"/>
                  <a:ext cx="106920" cy="13356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24" name="Freihand 23">
                  <a:extLst>
                    <a:ext uri="{FF2B5EF4-FFF2-40B4-BE49-F238E27FC236}">
                      <a16:creationId xmlns:a16="http://schemas.microsoft.com/office/drawing/2014/main" id="{BC81EF70-037C-4ABB-8DC1-995E6CA599A7}"/>
                    </a:ext>
                  </a:extLst>
                </p14:cNvPr>
                <p14:cNvContentPartPr/>
                <p14:nvPr/>
              </p14:nvContentPartPr>
              <p14:xfrm>
                <a:off x="10644693" y="1890427"/>
                <a:ext cx="188280" cy="7920"/>
              </p14:xfrm>
            </p:contentPart>
          </mc:Choice>
          <mc:Fallback xmlns="">
            <p:pic>
              <p:nvPicPr>
                <p:cNvPr id="24" name="Freihand 23">
                  <a:extLst>
                    <a:ext uri="{FF2B5EF4-FFF2-40B4-BE49-F238E27FC236}">
                      <a16:creationId xmlns:a16="http://schemas.microsoft.com/office/drawing/2014/main" id="{BC81EF70-037C-4ABB-8DC1-995E6CA599A7}"/>
                    </a:ext>
                  </a:extLst>
                </p:cNvPr>
                <p:cNvPicPr/>
                <p:nvPr/>
              </p:nvPicPr>
              <p:blipFill>
                <a:blip r:embed="rId31"/>
                <a:stretch>
                  <a:fillRect/>
                </a:stretch>
              </p:blipFill>
              <p:spPr>
                <a:xfrm>
                  <a:off x="10640373" y="1886107"/>
                  <a:ext cx="196920" cy="1656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25" name="Freihand 24">
                  <a:extLst>
                    <a:ext uri="{FF2B5EF4-FFF2-40B4-BE49-F238E27FC236}">
                      <a16:creationId xmlns:a16="http://schemas.microsoft.com/office/drawing/2014/main" id="{D676A569-A882-4B83-854B-CA10A9122636}"/>
                    </a:ext>
                  </a:extLst>
                </p14:cNvPr>
                <p14:cNvContentPartPr/>
                <p14:nvPr/>
              </p14:nvContentPartPr>
              <p14:xfrm>
                <a:off x="10677093" y="1915627"/>
                <a:ext cx="191520" cy="144720"/>
              </p14:xfrm>
            </p:contentPart>
          </mc:Choice>
          <mc:Fallback xmlns="">
            <p:pic>
              <p:nvPicPr>
                <p:cNvPr id="25" name="Freihand 24">
                  <a:extLst>
                    <a:ext uri="{FF2B5EF4-FFF2-40B4-BE49-F238E27FC236}">
                      <a16:creationId xmlns:a16="http://schemas.microsoft.com/office/drawing/2014/main" id="{D676A569-A882-4B83-854B-CA10A9122636}"/>
                    </a:ext>
                  </a:extLst>
                </p:cNvPr>
                <p:cNvPicPr/>
                <p:nvPr/>
              </p:nvPicPr>
              <p:blipFill>
                <a:blip r:embed="rId33"/>
                <a:stretch>
                  <a:fillRect/>
                </a:stretch>
              </p:blipFill>
              <p:spPr>
                <a:xfrm>
                  <a:off x="10672773" y="1911307"/>
                  <a:ext cx="200160" cy="15336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26" name="Freihand 25">
                  <a:extLst>
                    <a:ext uri="{FF2B5EF4-FFF2-40B4-BE49-F238E27FC236}">
                      <a16:creationId xmlns:a16="http://schemas.microsoft.com/office/drawing/2014/main" id="{24DA4ADB-919E-4A40-B656-341CC576E3D0}"/>
                    </a:ext>
                  </a:extLst>
                </p14:cNvPr>
                <p14:cNvContentPartPr/>
                <p14:nvPr/>
              </p14:nvContentPartPr>
              <p14:xfrm>
                <a:off x="10938813" y="1900147"/>
                <a:ext cx="11880" cy="107640"/>
              </p14:xfrm>
            </p:contentPart>
          </mc:Choice>
          <mc:Fallback xmlns="">
            <p:pic>
              <p:nvPicPr>
                <p:cNvPr id="26" name="Freihand 25">
                  <a:extLst>
                    <a:ext uri="{FF2B5EF4-FFF2-40B4-BE49-F238E27FC236}">
                      <a16:creationId xmlns:a16="http://schemas.microsoft.com/office/drawing/2014/main" id="{24DA4ADB-919E-4A40-B656-341CC576E3D0}"/>
                    </a:ext>
                  </a:extLst>
                </p:cNvPr>
                <p:cNvPicPr/>
                <p:nvPr/>
              </p:nvPicPr>
              <p:blipFill>
                <a:blip r:embed="rId35"/>
                <a:stretch>
                  <a:fillRect/>
                </a:stretch>
              </p:blipFill>
              <p:spPr>
                <a:xfrm>
                  <a:off x="10934493" y="1895827"/>
                  <a:ext cx="20520" cy="11628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27" name="Freihand 26">
                  <a:extLst>
                    <a:ext uri="{FF2B5EF4-FFF2-40B4-BE49-F238E27FC236}">
                      <a16:creationId xmlns:a16="http://schemas.microsoft.com/office/drawing/2014/main" id="{EFEF8652-5998-44C8-BB2E-46AA7CCDAAD0}"/>
                    </a:ext>
                  </a:extLst>
                </p14:cNvPr>
                <p14:cNvContentPartPr/>
                <p14:nvPr/>
              </p14:nvContentPartPr>
              <p14:xfrm>
                <a:off x="10962933" y="1888987"/>
                <a:ext cx="50040" cy="68400"/>
              </p14:xfrm>
            </p:contentPart>
          </mc:Choice>
          <mc:Fallback xmlns="">
            <p:pic>
              <p:nvPicPr>
                <p:cNvPr id="27" name="Freihand 26">
                  <a:extLst>
                    <a:ext uri="{FF2B5EF4-FFF2-40B4-BE49-F238E27FC236}">
                      <a16:creationId xmlns:a16="http://schemas.microsoft.com/office/drawing/2014/main" id="{EFEF8652-5998-44C8-BB2E-46AA7CCDAAD0}"/>
                    </a:ext>
                  </a:extLst>
                </p:cNvPr>
                <p:cNvPicPr/>
                <p:nvPr/>
              </p:nvPicPr>
              <p:blipFill>
                <a:blip r:embed="rId37"/>
                <a:stretch>
                  <a:fillRect/>
                </a:stretch>
              </p:blipFill>
              <p:spPr>
                <a:xfrm>
                  <a:off x="10958613" y="1884667"/>
                  <a:ext cx="58680" cy="7704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28" name="Freihand 27">
                  <a:extLst>
                    <a:ext uri="{FF2B5EF4-FFF2-40B4-BE49-F238E27FC236}">
                      <a16:creationId xmlns:a16="http://schemas.microsoft.com/office/drawing/2014/main" id="{D2963778-8752-4BFD-9BA8-793F82111375}"/>
                    </a:ext>
                  </a:extLst>
                </p14:cNvPr>
                <p14:cNvContentPartPr/>
                <p14:nvPr/>
              </p14:nvContentPartPr>
              <p14:xfrm>
                <a:off x="10904253" y="1998787"/>
                <a:ext cx="98640" cy="19080"/>
              </p14:xfrm>
            </p:contentPart>
          </mc:Choice>
          <mc:Fallback xmlns="">
            <p:pic>
              <p:nvPicPr>
                <p:cNvPr id="28" name="Freihand 27">
                  <a:extLst>
                    <a:ext uri="{FF2B5EF4-FFF2-40B4-BE49-F238E27FC236}">
                      <a16:creationId xmlns:a16="http://schemas.microsoft.com/office/drawing/2014/main" id="{D2963778-8752-4BFD-9BA8-793F82111375}"/>
                    </a:ext>
                  </a:extLst>
                </p:cNvPr>
                <p:cNvPicPr/>
                <p:nvPr/>
              </p:nvPicPr>
              <p:blipFill>
                <a:blip r:embed="rId39"/>
                <a:stretch>
                  <a:fillRect/>
                </a:stretch>
              </p:blipFill>
              <p:spPr>
                <a:xfrm>
                  <a:off x="10899933" y="1994467"/>
                  <a:ext cx="107280" cy="2772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29" name="Freihand 28">
                  <a:extLst>
                    <a:ext uri="{FF2B5EF4-FFF2-40B4-BE49-F238E27FC236}">
                      <a16:creationId xmlns:a16="http://schemas.microsoft.com/office/drawing/2014/main" id="{4975101F-81C9-4F37-86B1-580ADC47FF54}"/>
                    </a:ext>
                  </a:extLst>
                </p14:cNvPr>
                <p14:cNvContentPartPr/>
                <p14:nvPr/>
              </p14:nvContentPartPr>
              <p14:xfrm>
                <a:off x="10902453" y="1900507"/>
                <a:ext cx="139680" cy="121680"/>
              </p14:xfrm>
            </p:contentPart>
          </mc:Choice>
          <mc:Fallback xmlns="">
            <p:pic>
              <p:nvPicPr>
                <p:cNvPr id="29" name="Freihand 28">
                  <a:extLst>
                    <a:ext uri="{FF2B5EF4-FFF2-40B4-BE49-F238E27FC236}">
                      <a16:creationId xmlns:a16="http://schemas.microsoft.com/office/drawing/2014/main" id="{4975101F-81C9-4F37-86B1-580ADC47FF54}"/>
                    </a:ext>
                  </a:extLst>
                </p:cNvPr>
                <p:cNvPicPr/>
                <p:nvPr/>
              </p:nvPicPr>
              <p:blipFill>
                <a:blip r:embed="rId41"/>
                <a:stretch>
                  <a:fillRect/>
                </a:stretch>
              </p:blipFill>
              <p:spPr>
                <a:xfrm>
                  <a:off x="10898133" y="1896187"/>
                  <a:ext cx="148320" cy="13032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30" name="Freihand 29">
                  <a:extLst>
                    <a:ext uri="{FF2B5EF4-FFF2-40B4-BE49-F238E27FC236}">
                      <a16:creationId xmlns:a16="http://schemas.microsoft.com/office/drawing/2014/main" id="{DF869835-FA1E-4FD5-9EBE-911AACB60A60}"/>
                    </a:ext>
                  </a:extLst>
                </p14:cNvPr>
                <p14:cNvContentPartPr/>
                <p14:nvPr/>
              </p14:nvContentPartPr>
              <p14:xfrm>
                <a:off x="11060133" y="2003107"/>
                <a:ext cx="42480" cy="49680"/>
              </p14:xfrm>
            </p:contentPart>
          </mc:Choice>
          <mc:Fallback xmlns="">
            <p:pic>
              <p:nvPicPr>
                <p:cNvPr id="30" name="Freihand 29">
                  <a:extLst>
                    <a:ext uri="{FF2B5EF4-FFF2-40B4-BE49-F238E27FC236}">
                      <a16:creationId xmlns:a16="http://schemas.microsoft.com/office/drawing/2014/main" id="{DF869835-FA1E-4FD5-9EBE-911AACB60A60}"/>
                    </a:ext>
                  </a:extLst>
                </p:cNvPr>
                <p:cNvPicPr/>
                <p:nvPr/>
              </p:nvPicPr>
              <p:blipFill>
                <a:blip r:embed="rId43"/>
                <a:stretch>
                  <a:fillRect/>
                </a:stretch>
              </p:blipFill>
              <p:spPr>
                <a:xfrm>
                  <a:off x="11055813" y="1998787"/>
                  <a:ext cx="51120" cy="5832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31" name="Freihand 30">
                  <a:extLst>
                    <a:ext uri="{FF2B5EF4-FFF2-40B4-BE49-F238E27FC236}">
                      <a16:creationId xmlns:a16="http://schemas.microsoft.com/office/drawing/2014/main" id="{D3AF6767-4377-4D5E-9466-A36423E5C65A}"/>
                    </a:ext>
                  </a:extLst>
                </p14:cNvPr>
                <p14:cNvContentPartPr/>
                <p14:nvPr/>
              </p14:nvContentPartPr>
              <p14:xfrm>
                <a:off x="11088573" y="1930027"/>
                <a:ext cx="18000" cy="1440"/>
              </p14:xfrm>
            </p:contentPart>
          </mc:Choice>
          <mc:Fallback xmlns="">
            <p:pic>
              <p:nvPicPr>
                <p:cNvPr id="31" name="Freihand 30">
                  <a:extLst>
                    <a:ext uri="{FF2B5EF4-FFF2-40B4-BE49-F238E27FC236}">
                      <a16:creationId xmlns:a16="http://schemas.microsoft.com/office/drawing/2014/main" id="{D3AF6767-4377-4D5E-9466-A36423E5C65A}"/>
                    </a:ext>
                  </a:extLst>
                </p:cNvPr>
                <p:cNvPicPr/>
                <p:nvPr/>
              </p:nvPicPr>
              <p:blipFill>
                <a:blip r:embed="rId45"/>
                <a:stretch>
                  <a:fillRect/>
                </a:stretch>
              </p:blipFill>
              <p:spPr>
                <a:xfrm>
                  <a:off x="11084253" y="1925707"/>
                  <a:ext cx="26640" cy="1008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32" name="Freihand 31">
                  <a:extLst>
                    <a:ext uri="{FF2B5EF4-FFF2-40B4-BE49-F238E27FC236}">
                      <a16:creationId xmlns:a16="http://schemas.microsoft.com/office/drawing/2014/main" id="{ADA501E9-B6F9-4F15-9912-8304E6CD42A3}"/>
                    </a:ext>
                  </a:extLst>
                </p14:cNvPr>
                <p14:cNvContentPartPr/>
                <p14:nvPr/>
              </p14:nvContentPartPr>
              <p14:xfrm>
                <a:off x="11207013" y="1926787"/>
                <a:ext cx="179280" cy="90720"/>
              </p14:xfrm>
            </p:contentPart>
          </mc:Choice>
          <mc:Fallback xmlns="">
            <p:pic>
              <p:nvPicPr>
                <p:cNvPr id="32" name="Freihand 31">
                  <a:extLst>
                    <a:ext uri="{FF2B5EF4-FFF2-40B4-BE49-F238E27FC236}">
                      <a16:creationId xmlns:a16="http://schemas.microsoft.com/office/drawing/2014/main" id="{ADA501E9-B6F9-4F15-9912-8304E6CD42A3}"/>
                    </a:ext>
                  </a:extLst>
                </p:cNvPr>
                <p:cNvPicPr/>
                <p:nvPr/>
              </p:nvPicPr>
              <p:blipFill>
                <a:blip r:embed="rId47"/>
                <a:stretch>
                  <a:fillRect/>
                </a:stretch>
              </p:blipFill>
              <p:spPr>
                <a:xfrm>
                  <a:off x="11202693" y="1922467"/>
                  <a:ext cx="187920" cy="9936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33" name="Freihand 32">
                  <a:extLst>
                    <a:ext uri="{FF2B5EF4-FFF2-40B4-BE49-F238E27FC236}">
                      <a16:creationId xmlns:a16="http://schemas.microsoft.com/office/drawing/2014/main" id="{07E1869C-FF1E-45A0-8744-C563C0B6CFB1}"/>
                    </a:ext>
                  </a:extLst>
                </p14:cNvPr>
                <p14:cNvContentPartPr/>
                <p14:nvPr/>
              </p14:nvContentPartPr>
              <p14:xfrm>
                <a:off x="11442813" y="1918507"/>
                <a:ext cx="144360" cy="62640"/>
              </p14:xfrm>
            </p:contentPart>
          </mc:Choice>
          <mc:Fallback xmlns="">
            <p:pic>
              <p:nvPicPr>
                <p:cNvPr id="33" name="Freihand 32">
                  <a:extLst>
                    <a:ext uri="{FF2B5EF4-FFF2-40B4-BE49-F238E27FC236}">
                      <a16:creationId xmlns:a16="http://schemas.microsoft.com/office/drawing/2014/main" id="{07E1869C-FF1E-45A0-8744-C563C0B6CFB1}"/>
                    </a:ext>
                  </a:extLst>
                </p:cNvPr>
                <p:cNvPicPr/>
                <p:nvPr/>
              </p:nvPicPr>
              <p:blipFill>
                <a:blip r:embed="rId49"/>
                <a:stretch>
                  <a:fillRect/>
                </a:stretch>
              </p:blipFill>
              <p:spPr>
                <a:xfrm>
                  <a:off x="11438493" y="1914187"/>
                  <a:ext cx="153000" cy="7128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34" name="Freihand 33">
                  <a:extLst>
                    <a:ext uri="{FF2B5EF4-FFF2-40B4-BE49-F238E27FC236}">
                      <a16:creationId xmlns:a16="http://schemas.microsoft.com/office/drawing/2014/main" id="{515719CE-1C9E-471A-AC96-6EEA3D51E813}"/>
                    </a:ext>
                  </a:extLst>
                </p14:cNvPr>
                <p14:cNvContentPartPr/>
                <p14:nvPr/>
              </p14:nvContentPartPr>
              <p14:xfrm>
                <a:off x="11550813" y="1840027"/>
                <a:ext cx="360" cy="360"/>
              </p14:xfrm>
            </p:contentPart>
          </mc:Choice>
          <mc:Fallback xmlns="">
            <p:pic>
              <p:nvPicPr>
                <p:cNvPr id="34" name="Freihand 33">
                  <a:extLst>
                    <a:ext uri="{FF2B5EF4-FFF2-40B4-BE49-F238E27FC236}">
                      <a16:creationId xmlns:a16="http://schemas.microsoft.com/office/drawing/2014/main" id="{515719CE-1C9E-471A-AC96-6EEA3D51E813}"/>
                    </a:ext>
                  </a:extLst>
                </p:cNvPr>
                <p:cNvPicPr/>
                <p:nvPr/>
              </p:nvPicPr>
              <p:blipFill>
                <a:blip r:embed="rId4"/>
                <a:stretch>
                  <a:fillRect/>
                </a:stretch>
              </p:blipFill>
              <p:spPr>
                <a:xfrm>
                  <a:off x="11546493" y="183570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35" name="Freihand 34">
                  <a:extLst>
                    <a:ext uri="{FF2B5EF4-FFF2-40B4-BE49-F238E27FC236}">
                      <a16:creationId xmlns:a16="http://schemas.microsoft.com/office/drawing/2014/main" id="{BA627AC3-2626-456F-AE76-0395E60EEDB9}"/>
                    </a:ext>
                  </a:extLst>
                </p14:cNvPr>
                <p14:cNvContentPartPr/>
                <p14:nvPr/>
              </p14:nvContentPartPr>
              <p14:xfrm>
                <a:off x="11091093" y="1990867"/>
                <a:ext cx="66960" cy="2880"/>
              </p14:xfrm>
            </p:contentPart>
          </mc:Choice>
          <mc:Fallback xmlns="">
            <p:pic>
              <p:nvPicPr>
                <p:cNvPr id="35" name="Freihand 34">
                  <a:extLst>
                    <a:ext uri="{FF2B5EF4-FFF2-40B4-BE49-F238E27FC236}">
                      <a16:creationId xmlns:a16="http://schemas.microsoft.com/office/drawing/2014/main" id="{BA627AC3-2626-456F-AE76-0395E60EEDB9}"/>
                    </a:ext>
                  </a:extLst>
                </p:cNvPr>
                <p:cNvPicPr/>
                <p:nvPr/>
              </p:nvPicPr>
              <p:blipFill>
                <a:blip r:embed="rId52"/>
                <a:stretch>
                  <a:fillRect/>
                </a:stretch>
              </p:blipFill>
              <p:spPr>
                <a:xfrm>
                  <a:off x="11086773" y="1986547"/>
                  <a:ext cx="75600" cy="1152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36" name="Freihand 35">
                  <a:extLst>
                    <a:ext uri="{FF2B5EF4-FFF2-40B4-BE49-F238E27FC236}">
                      <a16:creationId xmlns:a16="http://schemas.microsoft.com/office/drawing/2014/main" id="{6020C496-B9F2-477A-A580-ABA2ACF37F80}"/>
                    </a:ext>
                  </a:extLst>
                </p14:cNvPr>
                <p14:cNvContentPartPr/>
                <p14:nvPr/>
              </p14:nvContentPartPr>
              <p14:xfrm>
                <a:off x="11140773" y="1968187"/>
                <a:ext cx="30240" cy="66600"/>
              </p14:xfrm>
            </p:contentPart>
          </mc:Choice>
          <mc:Fallback xmlns="">
            <p:pic>
              <p:nvPicPr>
                <p:cNvPr id="36" name="Freihand 35">
                  <a:extLst>
                    <a:ext uri="{FF2B5EF4-FFF2-40B4-BE49-F238E27FC236}">
                      <a16:creationId xmlns:a16="http://schemas.microsoft.com/office/drawing/2014/main" id="{6020C496-B9F2-477A-A580-ABA2ACF37F80}"/>
                    </a:ext>
                  </a:extLst>
                </p:cNvPr>
                <p:cNvPicPr/>
                <p:nvPr/>
              </p:nvPicPr>
              <p:blipFill>
                <a:blip r:embed="rId54"/>
                <a:stretch>
                  <a:fillRect/>
                </a:stretch>
              </p:blipFill>
              <p:spPr>
                <a:xfrm>
                  <a:off x="11136453" y="1963867"/>
                  <a:ext cx="38880" cy="75240"/>
                </a:xfrm>
                <a:prstGeom prst="rect">
                  <a:avLst/>
                </a:prstGeom>
              </p:spPr>
            </p:pic>
          </mc:Fallback>
        </mc:AlternateContent>
      </p:grpSp>
      <p:grpSp>
        <p:nvGrpSpPr>
          <p:cNvPr id="40" name="Gruppieren 39">
            <a:extLst>
              <a:ext uri="{FF2B5EF4-FFF2-40B4-BE49-F238E27FC236}">
                <a16:creationId xmlns:a16="http://schemas.microsoft.com/office/drawing/2014/main" id="{37D6A5D7-2253-4A8B-9946-E7560D0CE10B}"/>
              </a:ext>
            </a:extLst>
          </p:cNvPr>
          <p:cNvGrpSpPr/>
          <p:nvPr/>
        </p:nvGrpSpPr>
        <p:grpSpPr>
          <a:xfrm>
            <a:off x="653613" y="4412587"/>
            <a:ext cx="276480" cy="201240"/>
            <a:chOff x="653613" y="4412587"/>
            <a:chExt cx="276480" cy="201240"/>
          </a:xfrm>
        </p:grpSpPr>
        <mc:AlternateContent xmlns:mc="http://schemas.openxmlformats.org/markup-compatibility/2006" xmlns:p14="http://schemas.microsoft.com/office/powerpoint/2010/main">
          <mc:Choice Requires="p14">
            <p:contentPart p14:bwMode="auto" r:id="rId55">
              <p14:nvContentPartPr>
                <p14:cNvPr id="38" name="Freihand 37">
                  <a:extLst>
                    <a:ext uri="{FF2B5EF4-FFF2-40B4-BE49-F238E27FC236}">
                      <a16:creationId xmlns:a16="http://schemas.microsoft.com/office/drawing/2014/main" id="{0AA304A9-200C-4910-90A4-AA98AB2A44C3}"/>
                    </a:ext>
                  </a:extLst>
                </p14:cNvPr>
                <p14:cNvContentPartPr/>
                <p14:nvPr/>
              </p14:nvContentPartPr>
              <p14:xfrm>
                <a:off x="653613" y="4412587"/>
                <a:ext cx="248760" cy="2880"/>
              </p14:xfrm>
            </p:contentPart>
          </mc:Choice>
          <mc:Fallback xmlns="">
            <p:pic>
              <p:nvPicPr>
                <p:cNvPr id="38" name="Freihand 37">
                  <a:extLst>
                    <a:ext uri="{FF2B5EF4-FFF2-40B4-BE49-F238E27FC236}">
                      <a16:creationId xmlns:a16="http://schemas.microsoft.com/office/drawing/2014/main" id="{0AA304A9-200C-4910-90A4-AA98AB2A44C3}"/>
                    </a:ext>
                  </a:extLst>
                </p:cNvPr>
                <p:cNvPicPr/>
                <p:nvPr/>
              </p:nvPicPr>
              <p:blipFill>
                <a:blip r:embed="rId56"/>
                <a:stretch>
                  <a:fillRect/>
                </a:stretch>
              </p:blipFill>
              <p:spPr>
                <a:xfrm>
                  <a:off x="649293" y="4408267"/>
                  <a:ext cx="257400" cy="1152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39" name="Freihand 38">
                  <a:extLst>
                    <a:ext uri="{FF2B5EF4-FFF2-40B4-BE49-F238E27FC236}">
                      <a16:creationId xmlns:a16="http://schemas.microsoft.com/office/drawing/2014/main" id="{0A4F3707-AEED-445A-9BB2-4B348E06BD1A}"/>
                    </a:ext>
                  </a:extLst>
                </p14:cNvPr>
                <p14:cNvContentPartPr/>
                <p14:nvPr/>
              </p14:nvContentPartPr>
              <p14:xfrm>
                <a:off x="657213" y="4442827"/>
                <a:ext cx="272880" cy="171000"/>
              </p14:xfrm>
            </p:contentPart>
          </mc:Choice>
          <mc:Fallback xmlns="">
            <p:pic>
              <p:nvPicPr>
                <p:cNvPr id="39" name="Freihand 38">
                  <a:extLst>
                    <a:ext uri="{FF2B5EF4-FFF2-40B4-BE49-F238E27FC236}">
                      <a16:creationId xmlns:a16="http://schemas.microsoft.com/office/drawing/2014/main" id="{0A4F3707-AEED-445A-9BB2-4B348E06BD1A}"/>
                    </a:ext>
                  </a:extLst>
                </p:cNvPr>
                <p:cNvPicPr/>
                <p:nvPr/>
              </p:nvPicPr>
              <p:blipFill>
                <a:blip r:embed="rId58"/>
                <a:stretch>
                  <a:fillRect/>
                </a:stretch>
              </p:blipFill>
              <p:spPr>
                <a:xfrm>
                  <a:off x="652893" y="4438507"/>
                  <a:ext cx="281520" cy="179640"/>
                </a:xfrm>
                <a:prstGeom prst="rect">
                  <a:avLst/>
                </a:prstGeom>
              </p:spPr>
            </p:pic>
          </mc:Fallback>
        </mc:AlternateContent>
      </p:grpSp>
      <p:grpSp>
        <p:nvGrpSpPr>
          <p:cNvPr id="48" name="Gruppieren 47">
            <a:extLst>
              <a:ext uri="{FF2B5EF4-FFF2-40B4-BE49-F238E27FC236}">
                <a16:creationId xmlns:a16="http://schemas.microsoft.com/office/drawing/2014/main" id="{D1B35113-E660-496D-9423-E92B8D9F7E38}"/>
              </a:ext>
            </a:extLst>
          </p:cNvPr>
          <p:cNvGrpSpPr/>
          <p:nvPr/>
        </p:nvGrpSpPr>
        <p:grpSpPr>
          <a:xfrm>
            <a:off x="2087133" y="4450027"/>
            <a:ext cx="475920" cy="168480"/>
            <a:chOff x="2087133" y="4450027"/>
            <a:chExt cx="475920" cy="168480"/>
          </a:xfrm>
        </p:grpSpPr>
        <mc:AlternateContent xmlns:mc="http://schemas.openxmlformats.org/markup-compatibility/2006" xmlns:p14="http://schemas.microsoft.com/office/powerpoint/2010/main">
          <mc:Choice Requires="p14">
            <p:contentPart p14:bwMode="auto" r:id="rId59">
              <p14:nvContentPartPr>
                <p14:cNvPr id="41" name="Freihand 40">
                  <a:extLst>
                    <a:ext uri="{FF2B5EF4-FFF2-40B4-BE49-F238E27FC236}">
                      <a16:creationId xmlns:a16="http://schemas.microsoft.com/office/drawing/2014/main" id="{A391197C-CE16-4851-956A-B732856A35F2}"/>
                    </a:ext>
                  </a:extLst>
                </p14:cNvPr>
                <p14:cNvContentPartPr/>
                <p14:nvPr/>
              </p14:nvContentPartPr>
              <p14:xfrm>
                <a:off x="2087133" y="4450027"/>
                <a:ext cx="208440" cy="168480"/>
              </p14:xfrm>
            </p:contentPart>
          </mc:Choice>
          <mc:Fallback xmlns="">
            <p:pic>
              <p:nvPicPr>
                <p:cNvPr id="41" name="Freihand 40">
                  <a:extLst>
                    <a:ext uri="{FF2B5EF4-FFF2-40B4-BE49-F238E27FC236}">
                      <a16:creationId xmlns:a16="http://schemas.microsoft.com/office/drawing/2014/main" id="{A391197C-CE16-4851-956A-B732856A35F2}"/>
                    </a:ext>
                  </a:extLst>
                </p:cNvPr>
                <p:cNvPicPr/>
                <p:nvPr/>
              </p:nvPicPr>
              <p:blipFill>
                <a:blip r:embed="rId60"/>
                <a:stretch>
                  <a:fillRect/>
                </a:stretch>
              </p:blipFill>
              <p:spPr>
                <a:xfrm>
                  <a:off x="2082813" y="4445707"/>
                  <a:ext cx="217080" cy="177120"/>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42" name="Freihand 41">
                  <a:extLst>
                    <a:ext uri="{FF2B5EF4-FFF2-40B4-BE49-F238E27FC236}">
                      <a16:creationId xmlns:a16="http://schemas.microsoft.com/office/drawing/2014/main" id="{5F2892B2-1390-4456-9ED9-21720E7FA5FA}"/>
                    </a:ext>
                  </a:extLst>
                </p14:cNvPr>
                <p14:cNvContentPartPr/>
                <p14:nvPr/>
              </p14:nvContentPartPr>
              <p14:xfrm>
                <a:off x="2180013" y="4526347"/>
                <a:ext cx="203400" cy="14400"/>
              </p14:xfrm>
            </p:contentPart>
          </mc:Choice>
          <mc:Fallback xmlns="">
            <p:pic>
              <p:nvPicPr>
                <p:cNvPr id="42" name="Freihand 41">
                  <a:extLst>
                    <a:ext uri="{FF2B5EF4-FFF2-40B4-BE49-F238E27FC236}">
                      <a16:creationId xmlns:a16="http://schemas.microsoft.com/office/drawing/2014/main" id="{5F2892B2-1390-4456-9ED9-21720E7FA5FA}"/>
                    </a:ext>
                  </a:extLst>
                </p:cNvPr>
                <p:cNvPicPr/>
                <p:nvPr/>
              </p:nvPicPr>
              <p:blipFill>
                <a:blip r:embed="rId62"/>
                <a:stretch>
                  <a:fillRect/>
                </a:stretch>
              </p:blipFill>
              <p:spPr>
                <a:xfrm>
                  <a:off x="2175693" y="4522027"/>
                  <a:ext cx="212040" cy="23040"/>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43" name="Freihand 42">
                  <a:extLst>
                    <a:ext uri="{FF2B5EF4-FFF2-40B4-BE49-F238E27FC236}">
                      <a16:creationId xmlns:a16="http://schemas.microsoft.com/office/drawing/2014/main" id="{3FD5BA22-D18F-476E-BED7-0DD32451959F}"/>
                    </a:ext>
                  </a:extLst>
                </p14:cNvPr>
                <p14:cNvContentPartPr/>
                <p14:nvPr/>
              </p14:nvContentPartPr>
              <p14:xfrm>
                <a:off x="2439933" y="4484947"/>
                <a:ext cx="123120" cy="51840"/>
              </p14:xfrm>
            </p:contentPart>
          </mc:Choice>
          <mc:Fallback xmlns="">
            <p:pic>
              <p:nvPicPr>
                <p:cNvPr id="43" name="Freihand 42">
                  <a:extLst>
                    <a:ext uri="{FF2B5EF4-FFF2-40B4-BE49-F238E27FC236}">
                      <a16:creationId xmlns:a16="http://schemas.microsoft.com/office/drawing/2014/main" id="{3FD5BA22-D18F-476E-BED7-0DD32451959F}"/>
                    </a:ext>
                  </a:extLst>
                </p:cNvPr>
                <p:cNvPicPr/>
                <p:nvPr/>
              </p:nvPicPr>
              <p:blipFill>
                <a:blip r:embed="rId64"/>
                <a:stretch>
                  <a:fillRect/>
                </a:stretch>
              </p:blipFill>
              <p:spPr>
                <a:xfrm>
                  <a:off x="2435613" y="4480627"/>
                  <a:ext cx="131760" cy="60480"/>
                </a:xfrm>
                <a:prstGeom prst="rect">
                  <a:avLst/>
                </a:prstGeom>
              </p:spPr>
            </p:pic>
          </mc:Fallback>
        </mc:AlternateContent>
      </p:grpSp>
      <p:grpSp>
        <p:nvGrpSpPr>
          <p:cNvPr id="47" name="Gruppieren 46">
            <a:extLst>
              <a:ext uri="{FF2B5EF4-FFF2-40B4-BE49-F238E27FC236}">
                <a16:creationId xmlns:a16="http://schemas.microsoft.com/office/drawing/2014/main" id="{AC9A2950-26CA-4C2E-ACCC-D183929D9515}"/>
              </a:ext>
            </a:extLst>
          </p:cNvPr>
          <p:cNvGrpSpPr/>
          <p:nvPr/>
        </p:nvGrpSpPr>
        <p:grpSpPr>
          <a:xfrm>
            <a:off x="3524613" y="4435267"/>
            <a:ext cx="630000" cy="144000"/>
            <a:chOff x="3524613" y="4435267"/>
            <a:chExt cx="630000" cy="144000"/>
          </a:xfrm>
        </p:grpSpPr>
        <mc:AlternateContent xmlns:mc="http://schemas.openxmlformats.org/markup-compatibility/2006" xmlns:p14="http://schemas.microsoft.com/office/powerpoint/2010/main">
          <mc:Choice Requires="p14">
            <p:contentPart p14:bwMode="auto" r:id="rId65">
              <p14:nvContentPartPr>
                <p14:cNvPr id="44" name="Freihand 43">
                  <a:extLst>
                    <a:ext uri="{FF2B5EF4-FFF2-40B4-BE49-F238E27FC236}">
                      <a16:creationId xmlns:a16="http://schemas.microsoft.com/office/drawing/2014/main" id="{6A722EAC-E0C7-4A48-8064-1D6065586B70}"/>
                    </a:ext>
                  </a:extLst>
                </p14:cNvPr>
                <p14:cNvContentPartPr/>
                <p14:nvPr/>
              </p14:nvContentPartPr>
              <p14:xfrm>
                <a:off x="3524613" y="4435267"/>
                <a:ext cx="203040" cy="123840"/>
              </p14:xfrm>
            </p:contentPart>
          </mc:Choice>
          <mc:Fallback xmlns="">
            <p:pic>
              <p:nvPicPr>
                <p:cNvPr id="44" name="Freihand 43">
                  <a:extLst>
                    <a:ext uri="{FF2B5EF4-FFF2-40B4-BE49-F238E27FC236}">
                      <a16:creationId xmlns:a16="http://schemas.microsoft.com/office/drawing/2014/main" id="{6A722EAC-E0C7-4A48-8064-1D6065586B70}"/>
                    </a:ext>
                  </a:extLst>
                </p:cNvPr>
                <p:cNvPicPr/>
                <p:nvPr/>
              </p:nvPicPr>
              <p:blipFill>
                <a:blip r:embed="rId66"/>
                <a:stretch>
                  <a:fillRect/>
                </a:stretch>
              </p:blipFill>
              <p:spPr>
                <a:xfrm>
                  <a:off x="3520293" y="4430947"/>
                  <a:ext cx="211680" cy="132480"/>
                </a:xfrm>
                <a:prstGeom prst="rect">
                  <a:avLst/>
                </a:prstGeom>
              </p:spPr>
            </p:pic>
          </mc:Fallback>
        </mc:AlternateContent>
        <mc:AlternateContent xmlns:mc="http://schemas.openxmlformats.org/markup-compatibility/2006" xmlns:p14="http://schemas.microsoft.com/office/powerpoint/2010/main">
          <mc:Choice Requires="p14">
            <p:contentPart p14:bwMode="auto" r:id="rId67">
              <p14:nvContentPartPr>
                <p14:cNvPr id="45" name="Freihand 44">
                  <a:extLst>
                    <a:ext uri="{FF2B5EF4-FFF2-40B4-BE49-F238E27FC236}">
                      <a16:creationId xmlns:a16="http://schemas.microsoft.com/office/drawing/2014/main" id="{862AF3AF-8494-404D-B259-6F8BBD274050}"/>
                    </a:ext>
                  </a:extLst>
                </p14:cNvPr>
                <p14:cNvContentPartPr/>
                <p14:nvPr/>
              </p14:nvContentPartPr>
              <p14:xfrm>
                <a:off x="3771573" y="4446787"/>
                <a:ext cx="94680" cy="115200"/>
              </p14:xfrm>
            </p:contentPart>
          </mc:Choice>
          <mc:Fallback xmlns="">
            <p:pic>
              <p:nvPicPr>
                <p:cNvPr id="45" name="Freihand 44">
                  <a:extLst>
                    <a:ext uri="{FF2B5EF4-FFF2-40B4-BE49-F238E27FC236}">
                      <a16:creationId xmlns:a16="http://schemas.microsoft.com/office/drawing/2014/main" id="{862AF3AF-8494-404D-B259-6F8BBD274050}"/>
                    </a:ext>
                  </a:extLst>
                </p:cNvPr>
                <p:cNvPicPr/>
                <p:nvPr/>
              </p:nvPicPr>
              <p:blipFill>
                <a:blip r:embed="rId68"/>
                <a:stretch>
                  <a:fillRect/>
                </a:stretch>
              </p:blipFill>
              <p:spPr>
                <a:xfrm>
                  <a:off x="3767253" y="4442467"/>
                  <a:ext cx="103320" cy="123840"/>
                </a:xfrm>
                <a:prstGeom prst="rect">
                  <a:avLst/>
                </a:prstGeom>
              </p:spPr>
            </p:pic>
          </mc:Fallback>
        </mc:AlternateContent>
        <mc:AlternateContent xmlns:mc="http://schemas.openxmlformats.org/markup-compatibility/2006" xmlns:p14="http://schemas.microsoft.com/office/powerpoint/2010/main">
          <mc:Choice Requires="p14">
            <p:contentPart p14:bwMode="auto" r:id="rId69">
              <p14:nvContentPartPr>
                <p14:cNvPr id="46" name="Freihand 45">
                  <a:extLst>
                    <a:ext uri="{FF2B5EF4-FFF2-40B4-BE49-F238E27FC236}">
                      <a16:creationId xmlns:a16="http://schemas.microsoft.com/office/drawing/2014/main" id="{3EC568DB-843F-4341-A6BB-BAECFC0B5977}"/>
                    </a:ext>
                  </a:extLst>
                </p14:cNvPr>
                <p14:cNvContentPartPr/>
                <p14:nvPr/>
              </p14:nvContentPartPr>
              <p14:xfrm>
                <a:off x="4017813" y="4464787"/>
                <a:ext cx="136800" cy="114480"/>
              </p14:xfrm>
            </p:contentPart>
          </mc:Choice>
          <mc:Fallback xmlns="">
            <p:pic>
              <p:nvPicPr>
                <p:cNvPr id="46" name="Freihand 45">
                  <a:extLst>
                    <a:ext uri="{FF2B5EF4-FFF2-40B4-BE49-F238E27FC236}">
                      <a16:creationId xmlns:a16="http://schemas.microsoft.com/office/drawing/2014/main" id="{3EC568DB-843F-4341-A6BB-BAECFC0B5977}"/>
                    </a:ext>
                  </a:extLst>
                </p:cNvPr>
                <p:cNvPicPr/>
                <p:nvPr/>
              </p:nvPicPr>
              <p:blipFill>
                <a:blip r:embed="rId70"/>
                <a:stretch>
                  <a:fillRect/>
                </a:stretch>
              </p:blipFill>
              <p:spPr>
                <a:xfrm>
                  <a:off x="4013493" y="4460467"/>
                  <a:ext cx="145440" cy="123120"/>
                </a:xfrm>
                <a:prstGeom prst="rect">
                  <a:avLst/>
                </a:prstGeom>
              </p:spPr>
            </p:pic>
          </mc:Fallback>
        </mc:AlternateContent>
      </p:grpSp>
      <p:grpSp>
        <p:nvGrpSpPr>
          <p:cNvPr id="53" name="Gruppieren 52">
            <a:extLst>
              <a:ext uri="{FF2B5EF4-FFF2-40B4-BE49-F238E27FC236}">
                <a16:creationId xmlns:a16="http://schemas.microsoft.com/office/drawing/2014/main" id="{9A0F5F56-2AAF-4AD0-8970-4C31700D73A7}"/>
              </a:ext>
            </a:extLst>
          </p:cNvPr>
          <p:cNvGrpSpPr/>
          <p:nvPr/>
        </p:nvGrpSpPr>
        <p:grpSpPr>
          <a:xfrm>
            <a:off x="5321733" y="4435267"/>
            <a:ext cx="636480" cy="207720"/>
            <a:chOff x="5321733" y="4435267"/>
            <a:chExt cx="636480" cy="207720"/>
          </a:xfrm>
        </p:grpSpPr>
        <mc:AlternateContent xmlns:mc="http://schemas.openxmlformats.org/markup-compatibility/2006" xmlns:p14="http://schemas.microsoft.com/office/powerpoint/2010/main">
          <mc:Choice Requires="p14">
            <p:contentPart p14:bwMode="auto" r:id="rId71">
              <p14:nvContentPartPr>
                <p14:cNvPr id="49" name="Freihand 48">
                  <a:extLst>
                    <a:ext uri="{FF2B5EF4-FFF2-40B4-BE49-F238E27FC236}">
                      <a16:creationId xmlns:a16="http://schemas.microsoft.com/office/drawing/2014/main" id="{BDF3A9A9-95AB-4848-9307-09BC2CBD05B0}"/>
                    </a:ext>
                  </a:extLst>
                </p14:cNvPr>
                <p14:cNvContentPartPr/>
                <p14:nvPr/>
              </p14:nvContentPartPr>
              <p14:xfrm>
                <a:off x="5321733" y="4443187"/>
                <a:ext cx="175680" cy="144720"/>
              </p14:xfrm>
            </p:contentPart>
          </mc:Choice>
          <mc:Fallback xmlns="">
            <p:pic>
              <p:nvPicPr>
                <p:cNvPr id="49" name="Freihand 48">
                  <a:extLst>
                    <a:ext uri="{FF2B5EF4-FFF2-40B4-BE49-F238E27FC236}">
                      <a16:creationId xmlns:a16="http://schemas.microsoft.com/office/drawing/2014/main" id="{BDF3A9A9-95AB-4848-9307-09BC2CBD05B0}"/>
                    </a:ext>
                  </a:extLst>
                </p:cNvPr>
                <p:cNvPicPr/>
                <p:nvPr/>
              </p:nvPicPr>
              <p:blipFill>
                <a:blip r:embed="rId72"/>
                <a:stretch>
                  <a:fillRect/>
                </a:stretch>
              </p:blipFill>
              <p:spPr>
                <a:xfrm>
                  <a:off x="5317413" y="4438867"/>
                  <a:ext cx="184320" cy="153360"/>
                </a:xfrm>
                <a:prstGeom prst="rect">
                  <a:avLst/>
                </a:prstGeom>
              </p:spPr>
            </p:pic>
          </mc:Fallback>
        </mc:AlternateContent>
        <mc:AlternateContent xmlns:mc="http://schemas.openxmlformats.org/markup-compatibility/2006" xmlns:p14="http://schemas.microsoft.com/office/powerpoint/2010/main">
          <mc:Choice Requires="p14">
            <p:contentPart p14:bwMode="auto" r:id="rId73">
              <p14:nvContentPartPr>
                <p14:cNvPr id="50" name="Freihand 49">
                  <a:extLst>
                    <a:ext uri="{FF2B5EF4-FFF2-40B4-BE49-F238E27FC236}">
                      <a16:creationId xmlns:a16="http://schemas.microsoft.com/office/drawing/2014/main" id="{36DBDC53-9C80-4971-B78E-2F87B6BE217D}"/>
                    </a:ext>
                  </a:extLst>
                </p14:cNvPr>
                <p14:cNvContentPartPr/>
                <p14:nvPr/>
              </p14:nvContentPartPr>
              <p14:xfrm>
                <a:off x="5536293" y="4481707"/>
                <a:ext cx="39960" cy="108360"/>
              </p14:xfrm>
            </p:contentPart>
          </mc:Choice>
          <mc:Fallback xmlns="">
            <p:pic>
              <p:nvPicPr>
                <p:cNvPr id="50" name="Freihand 49">
                  <a:extLst>
                    <a:ext uri="{FF2B5EF4-FFF2-40B4-BE49-F238E27FC236}">
                      <a16:creationId xmlns:a16="http://schemas.microsoft.com/office/drawing/2014/main" id="{36DBDC53-9C80-4971-B78E-2F87B6BE217D}"/>
                    </a:ext>
                  </a:extLst>
                </p:cNvPr>
                <p:cNvPicPr/>
                <p:nvPr/>
              </p:nvPicPr>
              <p:blipFill>
                <a:blip r:embed="rId74"/>
                <a:stretch>
                  <a:fillRect/>
                </a:stretch>
              </p:blipFill>
              <p:spPr>
                <a:xfrm>
                  <a:off x="5531973" y="4477387"/>
                  <a:ext cx="48600" cy="117000"/>
                </a:xfrm>
                <a:prstGeom prst="rect">
                  <a:avLst/>
                </a:prstGeom>
              </p:spPr>
            </p:pic>
          </mc:Fallback>
        </mc:AlternateContent>
        <mc:AlternateContent xmlns:mc="http://schemas.openxmlformats.org/markup-compatibility/2006" xmlns:p14="http://schemas.microsoft.com/office/powerpoint/2010/main">
          <mc:Choice Requires="p14">
            <p:contentPart p14:bwMode="auto" r:id="rId75">
              <p14:nvContentPartPr>
                <p14:cNvPr id="51" name="Freihand 50">
                  <a:extLst>
                    <a:ext uri="{FF2B5EF4-FFF2-40B4-BE49-F238E27FC236}">
                      <a16:creationId xmlns:a16="http://schemas.microsoft.com/office/drawing/2014/main" id="{5F634C6C-8202-48BF-9B04-2AB73BBA3FB1}"/>
                    </a:ext>
                  </a:extLst>
                </p14:cNvPr>
                <p14:cNvContentPartPr/>
                <p14:nvPr/>
              </p14:nvContentPartPr>
              <p14:xfrm>
                <a:off x="5696133" y="4450027"/>
                <a:ext cx="137880" cy="147960"/>
              </p14:xfrm>
            </p:contentPart>
          </mc:Choice>
          <mc:Fallback xmlns="">
            <p:pic>
              <p:nvPicPr>
                <p:cNvPr id="51" name="Freihand 50">
                  <a:extLst>
                    <a:ext uri="{FF2B5EF4-FFF2-40B4-BE49-F238E27FC236}">
                      <a16:creationId xmlns:a16="http://schemas.microsoft.com/office/drawing/2014/main" id="{5F634C6C-8202-48BF-9B04-2AB73BBA3FB1}"/>
                    </a:ext>
                  </a:extLst>
                </p:cNvPr>
                <p:cNvPicPr/>
                <p:nvPr/>
              </p:nvPicPr>
              <p:blipFill>
                <a:blip r:embed="rId76"/>
                <a:stretch>
                  <a:fillRect/>
                </a:stretch>
              </p:blipFill>
              <p:spPr>
                <a:xfrm>
                  <a:off x="5691813" y="4445707"/>
                  <a:ext cx="146520" cy="156600"/>
                </a:xfrm>
                <a:prstGeom prst="rect">
                  <a:avLst/>
                </a:prstGeom>
              </p:spPr>
            </p:pic>
          </mc:Fallback>
        </mc:AlternateContent>
        <mc:AlternateContent xmlns:mc="http://schemas.openxmlformats.org/markup-compatibility/2006" xmlns:p14="http://schemas.microsoft.com/office/powerpoint/2010/main">
          <mc:Choice Requires="p14">
            <p:contentPart p14:bwMode="auto" r:id="rId77">
              <p14:nvContentPartPr>
                <p14:cNvPr id="52" name="Freihand 51">
                  <a:extLst>
                    <a:ext uri="{FF2B5EF4-FFF2-40B4-BE49-F238E27FC236}">
                      <a16:creationId xmlns:a16="http://schemas.microsoft.com/office/drawing/2014/main" id="{FF4C8E6A-407A-4257-B089-16D03CB9CCDB}"/>
                    </a:ext>
                  </a:extLst>
                </p14:cNvPr>
                <p14:cNvContentPartPr/>
                <p14:nvPr/>
              </p14:nvContentPartPr>
              <p14:xfrm>
                <a:off x="5861373" y="4435267"/>
                <a:ext cx="96840" cy="207720"/>
              </p14:xfrm>
            </p:contentPart>
          </mc:Choice>
          <mc:Fallback xmlns="">
            <p:pic>
              <p:nvPicPr>
                <p:cNvPr id="52" name="Freihand 51">
                  <a:extLst>
                    <a:ext uri="{FF2B5EF4-FFF2-40B4-BE49-F238E27FC236}">
                      <a16:creationId xmlns:a16="http://schemas.microsoft.com/office/drawing/2014/main" id="{FF4C8E6A-407A-4257-B089-16D03CB9CCDB}"/>
                    </a:ext>
                  </a:extLst>
                </p:cNvPr>
                <p:cNvPicPr/>
                <p:nvPr/>
              </p:nvPicPr>
              <p:blipFill>
                <a:blip r:embed="rId78"/>
                <a:stretch>
                  <a:fillRect/>
                </a:stretch>
              </p:blipFill>
              <p:spPr>
                <a:xfrm>
                  <a:off x="5857053" y="4430947"/>
                  <a:ext cx="105480" cy="216360"/>
                </a:xfrm>
                <a:prstGeom prst="rect">
                  <a:avLst/>
                </a:prstGeom>
              </p:spPr>
            </p:pic>
          </mc:Fallback>
        </mc:AlternateContent>
      </p:grpSp>
      <p:grpSp>
        <p:nvGrpSpPr>
          <p:cNvPr id="57" name="Gruppieren 56">
            <a:extLst>
              <a:ext uri="{FF2B5EF4-FFF2-40B4-BE49-F238E27FC236}">
                <a16:creationId xmlns:a16="http://schemas.microsoft.com/office/drawing/2014/main" id="{726D208B-66FD-48CE-9C25-9CF7E74B3EA8}"/>
              </a:ext>
            </a:extLst>
          </p:cNvPr>
          <p:cNvGrpSpPr/>
          <p:nvPr/>
        </p:nvGrpSpPr>
        <p:grpSpPr>
          <a:xfrm>
            <a:off x="6910773" y="4406107"/>
            <a:ext cx="518040" cy="208080"/>
            <a:chOff x="6910773" y="4406107"/>
            <a:chExt cx="518040" cy="208080"/>
          </a:xfrm>
        </p:grpSpPr>
        <mc:AlternateContent xmlns:mc="http://schemas.openxmlformats.org/markup-compatibility/2006" xmlns:p14="http://schemas.microsoft.com/office/powerpoint/2010/main">
          <mc:Choice Requires="p14">
            <p:contentPart p14:bwMode="auto" r:id="rId79">
              <p14:nvContentPartPr>
                <p14:cNvPr id="54" name="Freihand 53">
                  <a:extLst>
                    <a:ext uri="{FF2B5EF4-FFF2-40B4-BE49-F238E27FC236}">
                      <a16:creationId xmlns:a16="http://schemas.microsoft.com/office/drawing/2014/main" id="{A9351F02-3A3C-4C87-A96B-C251A1728AB9}"/>
                    </a:ext>
                  </a:extLst>
                </p14:cNvPr>
                <p14:cNvContentPartPr/>
                <p14:nvPr/>
              </p14:nvContentPartPr>
              <p14:xfrm>
                <a:off x="6910773" y="4406107"/>
                <a:ext cx="145800" cy="208080"/>
              </p14:xfrm>
            </p:contentPart>
          </mc:Choice>
          <mc:Fallback xmlns="">
            <p:pic>
              <p:nvPicPr>
                <p:cNvPr id="54" name="Freihand 53">
                  <a:extLst>
                    <a:ext uri="{FF2B5EF4-FFF2-40B4-BE49-F238E27FC236}">
                      <a16:creationId xmlns:a16="http://schemas.microsoft.com/office/drawing/2014/main" id="{A9351F02-3A3C-4C87-A96B-C251A1728AB9}"/>
                    </a:ext>
                  </a:extLst>
                </p:cNvPr>
                <p:cNvPicPr/>
                <p:nvPr/>
              </p:nvPicPr>
              <p:blipFill>
                <a:blip r:embed="rId80"/>
                <a:stretch>
                  <a:fillRect/>
                </a:stretch>
              </p:blipFill>
              <p:spPr>
                <a:xfrm>
                  <a:off x="6906453" y="4401787"/>
                  <a:ext cx="154440" cy="216720"/>
                </a:xfrm>
                <a:prstGeom prst="rect">
                  <a:avLst/>
                </a:prstGeom>
              </p:spPr>
            </p:pic>
          </mc:Fallback>
        </mc:AlternateContent>
        <mc:AlternateContent xmlns:mc="http://schemas.openxmlformats.org/markup-compatibility/2006" xmlns:p14="http://schemas.microsoft.com/office/powerpoint/2010/main">
          <mc:Choice Requires="p14">
            <p:contentPart p14:bwMode="auto" r:id="rId81">
              <p14:nvContentPartPr>
                <p14:cNvPr id="55" name="Freihand 54">
                  <a:extLst>
                    <a:ext uri="{FF2B5EF4-FFF2-40B4-BE49-F238E27FC236}">
                      <a16:creationId xmlns:a16="http://schemas.microsoft.com/office/drawing/2014/main" id="{9ED3517A-A66D-4490-BF9F-911F329122FA}"/>
                    </a:ext>
                  </a:extLst>
                </p14:cNvPr>
                <p14:cNvContentPartPr/>
                <p14:nvPr/>
              </p14:nvContentPartPr>
              <p14:xfrm>
                <a:off x="7124253" y="4462267"/>
                <a:ext cx="52560" cy="108360"/>
              </p14:xfrm>
            </p:contentPart>
          </mc:Choice>
          <mc:Fallback xmlns="">
            <p:pic>
              <p:nvPicPr>
                <p:cNvPr id="55" name="Freihand 54">
                  <a:extLst>
                    <a:ext uri="{FF2B5EF4-FFF2-40B4-BE49-F238E27FC236}">
                      <a16:creationId xmlns:a16="http://schemas.microsoft.com/office/drawing/2014/main" id="{9ED3517A-A66D-4490-BF9F-911F329122FA}"/>
                    </a:ext>
                  </a:extLst>
                </p:cNvPr>
                <p:cNvPicPr/>
                <p:nvPr/>
              </p:nvPicPr>
              <p:blipFill>
                <a:blip r:embed="rId82"/>
                <a:stretch>
                  <a:fillRect/>
                </a:stretch>
              </p:blipFill>
              <p:spPr>
                <a:xfrm>
                  <a:off x="7119933" y="4457947"/>
                  <a:ext cx="61200" cy="117000"/>
                </a:xfrm>
                <a:prstGeom prst="rect">
                  <a:avLst/>
                </a:prstGeom>
              </p:spPr>
            </p:pic>
          </mc:Fallback>
        </mc:AlternateContent>
        <mc:AlternateContent xmlns:mc="http://schemas.openxmlformats.org/markup-compatibility/2006" xmlns:p14="http://schemas.microsoft.com/office/powerpoint/2010/main">
          <mc:Choice Requires="p14">
            <p:contentPart p14:bwMode="auto" r:id="rId83">
              <p14:nvContentPartPr>
                <p14:cNvPr id="56" name="Freihand 55">
                  <a:extLst>
                    <a:ext uri="{FF2B5EF4-FFF2-40B4-BE49-F238E27FC236}">
                      <a16:creationId xmlns:a16="http://schemas.microsoft.com/office/drawing/2014/main" id="{8F15E262-4A75-47B4-9299-28AA7332C1C4}"/>
                    </a:ext>
                  </a:extLst>
                </p14:cNvPr>
                <p14:cNvContentPartPr/>
                <p14:nvPr/>
              </p14:nvContentPartPr>
              <p14:xfrm>
                <a:off x="7186893" y="4502947"/>
                <a:ext cx="241920" cy="102240"/>
              </p14:xfrm>
            </p:contentPart>
          </mc:Choice>
          <mc:Fallback xmlns="">
            <p:pic>
              <p:nvPicPr>
                <p:cNvPr id="56" name="Freihand 55">
                  <a:extLst>
                    <a:ext uri="{FF2B5EF4-FFF2-40B4-BE49-F238E27FC236}">
                      <a16:creationId xmlns:a16="http://schemas.microsoft.com/office/drawing/2014/main" id="{8F15E262-4A75-47B4-9299-28AA7332C1C4}"/>
                    </a:ext>
                  </a:extLst>
                </p:cNvPr>
                <p:cNvPicPr/>
                <p:nvPr/>
              </p:nvPicPr>
              <p:blipFill>
                <a:blip r:embed="rId84"/>
                <a:stretch>
                  <a:fillRect/>
                </a:stretch>
              </p:blipFill>
              <p:spPr>
                <a:xfrm>
                  <a:off x="7182573" y="4498627"/>
                  <a:ext cx="250560" cy="1108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85">
            <p14:nvContentPartPr>
              <p14:cNvPr id="58" name="Freihand 57">
                <a:extLst>
                  <a:ext uri="{FF2B5EF4-FFF2-40B4-BE49-F238E27FC236}">
                    <a16:creationId xmlns:a16="http://schemas.microsoft.com/office/drawing/2014/main" id="{532F37A8-5B1E-4F7B-9AA9-ADE2B7B11A12}"/>
                  </a:ext>
                </a:extLst>
              </p14:cNvPr>
              <p14:cNvContentPartPr/>
              <p14:nvPr/>
            </p14:nvContentPartPr>
            <p14:xfrm>
              <a:off x="2299533" y="5308267"/>
              <a:ext cx="125280" cy="165240"/>
            </p14:xfrm>
          </p:contentPart>
        </mc:Choice>
        <mc:Fallback xmlns="">
          <p:pic>
            <p:nvPicPr>
              <p:cNvPr id="58" name="Freihand 57">
                <a:extLst>
                  <a:ext uri="{FF2B5EF4-FFF2-40B4-BE49-F238E27FC236}">
                    <a16:creationId xmlns:a16="http://schemas.microsoft.com/office/drawing/2014/main" id="{532F37A8-5B1E-4F7B-9AA9-ADE2B7B11A12}"/>
                  </a:ext>
                </a:extLst>
              </p:cNvPr>
              <p:cNvPicPr/>
              <p:nvPr/>
            </p:nvPicPr>
            <p:blipFill>
              <a:blip r:embed="rId86"/>
              <a:stretch>
                <a:fillRect/>
              </a:stretch>
            </p:blipFill>
            <p:spPr>
              <a:xfrm>
                <a:off x="2295213" y="5303947"/>
                <a:ext cx="133920" cy="173880"/>
              </a:xfrm>
              <a:prstGeom prst="rect">
                <a:avLst/>
              </a:prstGeom>
            </p:spPr>
          </p:pic>
        </mc:Fallback>
      </mc:AlternateContent>
      <mc:AlternateContent xmlns:mc="http://schemas.openxmlformats.org/markup-compatibility/2006" xmlns:p14="http://schemas.microsoft.com/office/powerpoint/2010/main">
        <mc:Choice Requires="p14">
          <p:contentPart p14:bwMode="auto" r:id="rId87">
            <p14:nvContentPartPr>
              <p14:cNvPr id="59" name="Freihand 58">
                <a:extLst>
                  <a:ext uri="{FF2B5EF4-FFF2-40B4-BE49-F238E27FC236}">
                    <a16:creationId xmlns:a16="http://schemas.microsoft.com/office/drawing/2014/main" id="{E39E869A-F5D2-45D0-AEC7-0CB3ED4624BD}"/>
                  </a:ext>
                </a:extLst>
              </p14:cNvPr>
              <p14:cNvContentPartPr/>
              <p14:nvPr/>
            </p14:nvContentPartPr>
            <p14:xfrm>
              <a:off x="2597973" y="5364067"/>
              <a:ext cx="360" cy="360"/>
            </p14:xfrm>
          </p:contentPart>
        </mc:Choice>
        <mc:Fallback xmlns="">
          <p:pic>
            <p:nvPicPr>
              <p:cNvPr id="59" name="Freihand 58">
                <a:extLst>
                  <a:ext uri="{FF2B5EF4-FFF2-40B4-BE49-F238E27FC236}">
                    <a16:creationId xmlns:a16="http://schemas.microsoft.com/office/drawing/2014/main" id="{E39E869A-F5D2-45D0-AEC7-0CB3ED4624BD}"/>
                  </a:ext>
                </a:extLst>
              </p:cNvPr>
              <p:cNvPicPr/>
              <p:nvPr/>
            </p:nvPicPr>
            <p:blipFill>
              <a:blip r:embed="rId4"/>
              <a:stretch>
                <a:fillRect/>
              </a:stretch>
            </p:blipFill>
            <p:spPr>
              <a:xfrm>
                <a:off x="2593653" y="5359747"/>
                <a:ext cx="9000" cy="9000"/>
              </a:xfrm>
              <a:prstGeom prst="rect">
                <a:avLst/>
              </a:prstGeom>
            </p:spPr>
          </p:pic>
        </mc:Fallback>
      </mc:AlternateContent>
      <p:grpSp>
        <p:nvGrpSpPr>
          <p:cNvPr id="67" name="Gruppieren 66">
            <a:extLst>
              <a:ext uri="{FF2B5EF4-FFF2-40B4-BE49-F238E27FC236}">
                <a16:creationId xmlns:a16="http://schemas.microsoft.com/office/drawing/2014/main" id="{5B026FBC-A669-4749-9B19-095A556BEC48}"/>
              </a:ext>
            </a:extLst>
          </p:cNvPr>
          <p:cNvGrpSpPr/>
          <p:nvPr/>
        </p:nvGrpSpPr>
        <p:grpSpPr>
          <a:xfrm>
            <a:off x="2589693" y="5256067"/>
            <a:ext cx="990000" cy="181080"/>
            <a:chOff x="2589693" y="5256067"/>
            <a:chExt cx="990000" cy="181080"/>
          </a:xfrm>
        </p:grpSpPr>
        <mc:AlternateContent xmlns:mc="http://schemas.openxmlformats.org/markup-compatibility/2006" xmlns:p14="http://schemas.microsoft.com/office/powerpoint/2010/main">
          <mc:Choice Requires="p14">
            <p:contentPart p14:bwMode="auto" r:id="rId88">
              <p14:nvContentPartPr>
                <p14:cNvPr id="60" name="Freihand 59">
                  <a:extLst>
                    <a:ext uri="{FF2B5EF4-FFF2-40B4-BE49-F238E27FC236}">
                      <a16:creationId xmlns:a16="http://schemas.microsoft.com/office/drawing/2014/main" id="{490B7A26-2585-4C51-8818-F132347C37E9}"/>
                    </a:ext>
                  </a:extLst>
                </p14:cNvPr>
                <p14:cNvContentPartPr/>
                <p14:nvPr/>
              </p14:nvContentPartPr>
              <p14:xfrm>
                <a:off x="2589693" y="5333107"/>
                <a:ext cx="32760" cy="7560"/>
              </p14:xfrm>
            </p:contentPart>
          </mc:Choice>
          <mc:Fallback xmlns="">
            <p:pic>
              <p:nvPicPr>
                <p:cNvPr id="60" name="Freihand 59">
                  <a:extLst>
                    <a:ext uri="{FF2B5EF4-FFF2-40B4-BE49-F238E27FC236}">
                      <a16:creationId xmlns:a16="http://schemas.microsoft.com/office/drawing/2014/main" id="{490B7A26-2585-4C51-8818-F132347C37E9}"/>
                    </a:ext>
                  </a:extLst>
                </p:cNvPr>
                <p:cNvPicPr/>
                <p:nvPr/>
              </p:nvPicPr>
              <p:blipFill>
                <a:blip r:embed="rId89"/>
                <a:stretch>
                  <a:fillRect/>
                </a:stretch>
              </p:blipFill>
              <p:spPr>
                <a:xfrm>
                  <a:off x="2585373" y="5328787"/>
                  <a:ext cx="41400" cy="1620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61" name="Freihand 60">
                  <a:extLst>
                    <a:ext uri="{FF2B5EF4-FFF2-40B4-BE49-F238E27FC236}">
                      <a16:creationId xmlns:a16="http://schemas.microsoft.com/office/drawing/2014/main" id="{EA204E4B-DB81-482D-8F2B-5D89389D23B2}"/>
                    </a:ext>
                  </a:extLst>
                </p14:cNvPr>
                <p14:cNvContentPartPr/>
                <p14:nvPr/>
              </p14:nvContentPartPr>
              <p14:xfrm>
                <a:off x="2680413" y="5263627"/>
                <a:ext cx="129960" cy="173520"/>
              </p14:xfrm>
            </p:contentPart>
          </mc:Choice>
          <mc:Fallback xmlns="">
            <p:pic>
              <p:nvPicPr>
                <p:cNvPr id="61" name="Freihand 60">
                  <a:extLst>
                    <a:ext uri="{FF2B5EF4-FFF2-40B4-BE49-F238E27FC236}">
                      <a16:creationId xmlns:a16="http://schemas.microsoft.com/office/drawing/2014/main" id="{EA204E4B-DB81-482D-8F2B-5D89389D23B2}"/>
                    </a:ext>
                  </a:extLst>
                </p:cNvPr>
                <p:cNvPicPr/>
                <p:nvPr/>
              </p:nvPicPr>
              <p:blipFill>
                <a:blip r:embed="rId91"/>
                <a:stretch>
                  <a:fillRect/>
                </a:stretch>
              </p:blipFill>
              <p:spPr>
                <a:xfrm>
                  <a:off x="2676093" y="5259307"/>
                  <a:ext cx="138600" cy="18216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63" name="Freihand 62">
                  <a:extLst>
                    <a:ext uri="{FF2B5EF4-FFF2-40B4-BE49-F238E27FC236}">
                      <a16:creationId xmlns:a16="http://schemas.microsoft.com/office/drawing/2014/main" id="{20BAB34B-1A63-490D-B53D-2D100EC40831}"/>
                    </a:ext>
                  </a:extLst>
                </p14:cNvPr>
                <p14:cNvContentPartPr/>
                <p14:nvPr/>
              </p14:nvContentPartPr>
              <p14:xfrm>
                <a:off x="2866893" y="5279107"/>
                <a:ext cx="117000" cy="136440"/>
              </p14:xfrm>
            </p:contentPart>
          </mc:Choice>
          <mc:Fallback xmlns="">
            <p:pic>
              <p:nvPicPr>
                <p:cNvPr id="63" name="Freihand 62">
                  <a:extLst>
                    <a:ext uri="{FF2B5EF4-FFF2-40B4-BE49-F238E27FC236}">
                      <a16:creationId xmlns:a16="http://schemas.microsoft.com/office/drawing/2014/main" id="{20BAB34B-1A63-490D-B53D-2D100EC40831}"/>
                    </a:ext>
                  </a:extLst>
                </p:cNvPr>
                <p:cNvPicPr/>
                <p:nvPr/>
              </p:nvPicPr>
              <p:blipFill>
                <a:blip r:embed="rId93"/>
                <a:stretch>
                  <a:fillRect/>
                </a:stretch>
              </p:blipFill>
              <p:spPr>
                <a:xfrm>
                  <a:off x="2862573" y="5274787"/>
                  <a:ext cx="125640" cy="14508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64" name="Freihand 63">
                  <a:extLst>
                    <a:ext uri="{FF2B5EF4-FFF2-40B4-BE49-F238E27FC236}">
                      <a16:creationId xmlns:a16="http://schemas.microsoft.com/office/drawing/2014/main" id="{6FCE731C-0A59-409C-8176-3A49729AA73D}"/>
                    </a:ext>
                  </a:extLst>
                </p14:cNvPr>
                <p14:cNvContentPartPr/>
                <p14:nvPr/>
              </p14:nvContentPartPr>
              <p14:xfrm>
                <a:off x="3053733" y="5256067"/>
                <a:ext cx="95040" cy="173880"/>
              </p14:xfrm>
            </p:contentPart>
          </mc:Choice>
          <mc:Fallback xmlns="">
            <p:pic>
              <p:nvPicPr>
                <p:cNvPr id="64" name="Freihand 63">
                  <a:extLst>
                    <a:ext uri="{FF2B5EF4-FFF2-40B4-BE49-F238E27FC236}">
                      <a16:creationId xmlns:a16="http://schemas.microsoft.com/office/drawing/2014/main" id="{6FCE731C-0A59-409C-8176-3A49729AA73D}"/>
                    </a:ext>
                  </a:extLst>
                </p:cNvPr>
                <p:cNvPicPr/>
                <p:nvPr/>
              </p:nvPicPr>
              <p:blipFill>
                <a:blip r:embed="rId95"/>
                <a:stretch>
                  <a:fillRect/>
                </a:stretch>
              </p:blipFill>
              <p:spPr>
                <a:xfrm>
                  <a:off x="3049413" y="5251747"/>
                  <a:ext cx="103680" cy="18252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65" name="Freihand 64">
                  <a:extLst>
                    <a:ext uri="{FF2B5EF4-FFF2-40B4-BE49-F238E27FC236}">
                      <a16:creationId xmlns:a16="http://schemas.microsoft.com/office/drawing/2014/main" id="{0586A5B4-332A-4F23-9952-8550A7A49B6C}"/>
                    </a:ext>
                  </a:extLst>
                </p14:cNvPr>
                <p14:cNvContentPartPr/>
                <p14:nvPr/>
              </p14:nvContentPartPr>
              <p14:xfrm>
                <a:off x="3172893" y="5267587"/>
                <a:ext cx="93960" cy="157320"/>
              </p14:xfrm>
            </p:contentPart>
          </mc:Choice>
          <mc:Fallback xmlns="">
            <p:pic>
              <p:nvPicPr>
                <p:cNvPr id="65" name="Freihand 64">
                  <a:extLst>
                    <a:ext uri="{FF2B5EF4-FFF2-40B4-BE49-F238E27FC236}">
                      <a16:creationId xmlns:a16="http://schemas.microsoft.com/office/drawing/2014/main" id="{0586A5B4-332A-4F23-9952-8550A7A49B6C}"/>
                    </a:ext>
                  </a:extLst>
                </p:cNvPr>
                <p:cNvPicPr/>
                <p:nvPr/>
              </p:nvPicPr>
              <p:blipFill>
                <a:blip r:embed="rId97"/>
                <a:stretch>
                  <a:fillRect/>
                </a:stretch>
              </p:blipFill>
              <p:spPr>
                <a:xfrm>
                  <a:off x="3168573" y="5263267"/>
                  <a:ext cx="102600" cy="165960"/>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66" name="Freihand 65">
                  <a:extLst>
                    <a:ext uri="{FF2B5EF4-FFF2-40B4-BE49-F238E27FC236}">
                      <a16:creationId xmlns:a16="http://schemas.microsoft.com/office/drawing/2014/main" id="{E4E31B5E-232B-4117-965C-29614BFB4746}"/>
                    </a:ext>
                  </a:extLst>
                </p14:cNvPr>
                <p14:cNvContentPartPr/>
                <p14:nvPr/>
              </p14:nvContentPartPr>
              <p14:xfrm>
                <a:off x="3393573" y="5350027"/>
                <a:ext cx="186120" cy="20880"/>
              </p14:xfrm>
            </p:contentPart>
          </mc:Choice>
          <mc:Fallback xmlns="">
            <p:pic>
              <p:nvPicPr>
                <p:cNvPr id="66" name="Freihand 65">
                  <a:extLst>
                    <a:ext uri="{FF2B5EF4-FFF2-40B4-BE49-F238E27FC236}">
                      <a16:creationId xmlns:a16="http://schemas.microsoft.com/office/drawing/2014/main" id="{E4E31B5E-232B-4117-965C-29614BFB4746}"/>
                    </a:ext>
                  </a:extLst>
                </p:cNvPr>
                <p:cNvPicPr/>
                <p:nvPr/>
              </p:nvPicPr>
              <p:blipFill>
                <a:blip r:embed="rId99"/>
                <a:stretch>
                  <a:fillRect/>
                </a:stretch>
              </p:blipFill>
              <p:spPr>
                <a:xfrm>
                  <a:off x="3389253" y="5345707"/>
                  <a:ext cx="194760" cy="29520"/>
                </a:xfrm>
                <a:prstGeom prst="rect">
                  <a:avLst/>
                </a:prstGeom>
              </p:spPr>
            </p:pic>
          </mc:Fallback>
        </mc:AlternateContent>
      </p:grpSp>
      <p:grpSp>
        <p:nvGrpSpPr>
          <p:cNvPr id="78" name="Gruppieren 77">
            <a:extLst>
              <a:ext uri="{FF2B5EF4-FFF2-40B4-BE49-F238E27FC236}">
                <a16:creationId xmlns:a16="http://schemas.microsoft.com/office/drawing/2014/main" id="{ADFD8BDD-A161-4EA1-8D8C-6BB31C0E6B01}"/>
              </a:ext>
            </a:extLst>
          </p:cNvPr>
          <p:cNvGrpSpPr/>
          <p:nvPr/>
        </p:nvGrpSpPr>
        <p:grpSpPr>
          <a:xfrm>
            <a:off x="3689853" y="5258587"/>
            <a:ext cx="1067400" cy="177120"/>
            <a:chOff x="3689853" y="5258587"/>
            <a:chExt cx="1067400" cy="177120"/>
          </a:xfrm>
        </p:grpSpPr>
        <mc:AlternateContent xmlns:mc="http://schemas.openxmlformats.org/markup-compatibility/2006" xmlns:p14="http://schemas.microsoft.com/office/powerpoint/2010/main">
          <mc:Choice Requires="p14">
            <p:contentPart p14:bwMode="auto" r:id="rId100">
              <p14:nvContentPartPr>
                <p14:cNvPr id="68" name="Freihand 67">
                  <a:extLst>
                    <a:ext uri="{FF2B5EF4-FFF2-40B4-BE49-F238E27FC236}">
                      <a16:creationId xmlns:a16="http://schemas.microsoft.com/office/drawing/2014/main" id="{3F2EE87E-9B4F-4D6A-B2D1-B9ECCF6292F2}"/>
                    </a:ext>
                  </a:extLst>
                </p14:cNvPr>
                <p14:cNvContentPartPr/>
                <p14:nvPr/>
              </p14:nvContentPartPr>
              <p14:xfrm>
                <a:off x="3689853" y="5261827"/>
                <a:ext cx="171000" cy="173880"/>
              </p14:xfrm>
            </p:contentPart>
          </mc:Choice>
          <mc:Fallback xmlns="">
            <p:pic>
              <p:nvPicPr>
                <p:cNvPr id="68" name="Freihand 67">
                  <a:extLst>
                    <a:ext uri="{FF2B5EF4-FFF2-40B4-BE49-F238E27FC236}">
                      <a16:creationId xmlns:a16="http://schemas.microsoft.com/office/drawing/2014/main" id="{3F2EE87E-9B4F-4D6A-B2D1-B9ECCF6292F2}"/>
                    </a:ext>
                  </a:extLst>
                </p:cNvPr>
                <p:cNvPicPr/>
                <p:nvPr/>
              </p:nvPicPr>
              <p:blipFill>
                <a:blip r:embed="rId101"/>
                <a:stretch>
                  <a:fillRect/>
                </a:stretch>
              </p:blipFill>
              <p:spPr>
                <a:xfrm>
                  <a:off x="3685533" y="5257507"/>
                  <a:ext cx="179640" cy="182520"/>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69" name="Freihand 68">
                  <a:extLst>
                    <a:ext uri="{FF2B5EF4-FFF2-40B4-BE49-F238E27FC236}">
                      <a16:creationId xmlns:a16="http://schemas.microsoft.com/office/drawing/2014/main" id="{D10B6DD3-AE40-475E-99C2-2CE3435B94C4}"/>
                    </a:ext>
                  </a:extLst>
                </p14:cNvPr>
                <p14:cNvContentPartPr/>
                <p14:nvPr/>
              </p14:nvContentPartPr>
              <p14:xfrm>
                <a:off x="3718293" y="5359027"/>
                <a:ext cx="141480" cy="7560"/>
              </p14:xfrm>
            </p:contentPart>
          </mc:Choice>
          <mc:Fallback xmlns="">
            <p:pic>
              <p:nvPicPr>
                <p:cNvPr id="69" name="Freihand 68">
                  <a:extLst>
                    <a:ext uri="{FF2B5EF4-FFF2-40B4-BE49-F238E27FC236}">
                      <a16:creationId xmlns:a16="http://schemas.microsoft.com/office/drawing/2014/main" id="{D10B6DD3-AE40-475E-99C2-2CE3435B94C4}"/>
                    </a:ext>
                  </a:extLst>
                </p:cNvPr>
                <p:cNvPicPr/>
                <p:nvPr/>
              </p:nvPicPr>
              <p:blipFill>
                <a:blip r:embed="rId103"/>
                <a:stretch>
                  <a:fillRect/>
                </a:stretch>
              </p:blipFill>
              <p:spPr>
                <a:xfrm>
                  <a:off x="3713973" y="5354707"/>
                  <a:ext cx="150120" cy="16200"/>
                </a:xfrm>
                <a:prstGeom prst="rect">
                  <a:avLst/>
                </a:prstGeom>
              </p:spPr>
            </p:pic>
          </mc:Fallback>
        </mc:AlternateContent>
        <mc:AlternateContent xmlns:mc="http://schemas.openxmlformats.org/markup-compatibility/2006" xmlns:p14="http://schemas.microsoft.com/office/powerpoint/2010/main">
          <mc:Choice Requires="p14">
            <p:contentPart p14:bwMode="auto" r:id="rId104">
              <p14:nvContentPartPr>
                <p14:cNvPr id="70" name="Freihand 69">
                  <a:extLst>
                    <a:ext uri="{FF2B5EF4-FFF2-40B4-BE49-F238E27FC236}">
                      <a16:creationId xmlns:a16="http://schemas.microsoft.com/office/drawing/2014/main" id="{2D55F385-6BA6-4BCF-943C-93D64690CA02}"/>
                    </a:ext>
                  </a:extLst>
                </p14:cNvPr>
                <p14:cNvContentPartPr/>
                <p14:nvPr/>
              </p14:nvContentPartPr>
              <p14:xfrm>
                <a:off x="3932853" y="5284867"/>
                <a:ext cx="247320" cy="133920"/>
              </p14:xfrm>
            </p:contentPart>
          </mc:Choice>
          <mc:Fallback xmlns="">
            <p:pic>
              <p:nvPicPr>
                <p:cNvPr id="70" name="Freihand 69">
                  <a:extLst>
                    <a:ext uri="{FF2B5EF4-FFF2-40B4-BE49-F238E27FC236}">
                      <a16:creationId xmlns:a16="http://schemas.microsoft.com/office/drawing/2014/main" id="{2D55F385-6BA6-4BCF-943C-93D64690CA02}"/>
                    </a:ext>
                  </a:extLst>
                </p:cNvPr>
                <p:cNvPicPr/>
                <p:nvPr/>
              </p:nvPicPr>
              <p:blipFill>
                <a:blip r:embed="rId105"/>
                <a:stretch>
                  <a:fillRect/>
                </a:stretch>
              </p:blipFill>
              <p:spPr>
                <a:xfrm>
                  <a:off x="3928533" y="5280547"/>
                  <a:ext cx="255960" cy="142560"/>
                </a:xfrm>
                <a:prstGeom prst="rect">
                  <a:avLst/>
                </a:prstGeom>
              </p:spPr>
            </p:pic>
          </mc:Fallback>
        </mc:AlternateContent>
        <mc:AlternateContent xmlns:mc="http://schemas.openxmlformats.org/markup-compatibility/2006" xmlns:p14="http://schemas.microsoft.com/office/powerpoint/2010/main">
          <mc:Choice Requires="p14">
            <p:contentPart p14:bwMode="auto" r:id="rId106">
              <p14:nvContentPartPr>
                <p14:cNvPr id="71" name="Freihand 70">
                  <a:extLst>
                    <a:ext uri="{FF2B5EF4-FFF2-40B4-BE49-F238E27FC236}">
                      <a16:creationId xmlns:a16="http://schemas.microsoft.com/office/drawing/2014/main" id="{9BE97D52-D549-4B7B-AEF3-BDC84C7D1F0F}"/>
                    </a:ext>
                  </a:extLst>
                </p14:cNvPr>
                <p14:cNvContentPartPr/>
                <p14:nvPr/>
              </p14:nvContentPartPr>
              <p14:xfrm>
                <a:off x="4298973" y="5277307"/>
                <a:ext cx="20880" cy="140400"/>
              </p14:xfrm>
            </p:contentPart>
          </mc:Choice>
          <mc:Fallback xmlns="">
            <p:pic>
              <p:nvPicPr>
                <p:cNvPr id="71" name="Freihand 70">
                  <a:extLst>
                    <a:ext uri="{FF2B5EF4-FFF2-40B4-BE49-F238E27FC236}">
                      <a16:creationId xmlns:a16="http://schemas.microsoft.com/office/drawing/2014/main" id="{9BE97D52-D549-4B7B-AEF3-BDC84C7D1F0F}"/>
                    </a:ext>
                  </a:extLst>
                </p:cNvPr>
                <p:cNvPicPr/>
                <p:nvPr/>
              </p:nvPicPr>
              <p:blipFill>
                <a:blip r:embed="rId107"/>
                <a:stretch>
                  <a:fillRect/>
                </a:stretch>
              </p:blipFill>
              <p:spPr>
                <a:xfrm>
                  <a:off x="4294653" y="5272987"/>
                  <a:ext cx="29520" cy="149040"/>
                </a:xfrm>
                <a:prstGeom prst="rect">
                  <a:avLst/>
                </a:prstGeom>
              </p:spPr>
            </p:pic>
          </mc:Fallback>
        </mc:AlternateContent>
        <mc:AlternateContent xmlns:mc="http://schemas.openxmlformats.org/markup-compatibility/2006" xmlns:p14="http://schemas.microsoft.com/office/powerpoint/2010/main">
          <mc:Choice Requires="p14">
            <p:contentPart p14:bwMode="auto" r:id="rId108">
              <p14:nvContentPartPr>
                <p14:cNvPr id="72" name="Freihand 71">
                  <a:extLst>
                    <a:ext uri="{FF2B5EF4-FFF2-40B4-BE49-F238E27FC236}">
                      <a16:creationId xmlns:a16="http://schemas.microsoft.com/office/drawing/2014/main" id="{525CFB9B-095A-42A2-BF71-CEF0FAEDFDF3}"/>
                    </a:ext>
                  </a:extLst>
                </p14:cNvPr>
                <p14:cNvContentPartPr/>
                <p14:nvPr/>
              </p14:nvContentPartPr>
              <p14:xfrm>
                <a:off x="4400853" y="5261107"/>
                <a:ext cx="76680" cy="139680"/>
              </p14:xfrm>
            </p:contentPart>
          </mc:Choice>
          <mc:Fallback xmlns="">
            <p:pic>
              <p:nvPicPr>
                <p:cNvPr id="72" name="Freihand 71">
                  <a:extLst>
                    <a:ext uri="{FF2B5EF4-FFF2-40B4-BE49-F238E27FC236}">
                      <a16:creationId xmlns:a16="http://schemas.microsoft.com/office/drawing/2014/main" id="{525CFB9B-095A-42A2-BF71-CEF0FAEDFDF3}"/>
                    </a:ext>
                  </a:extLst>
                </p:cNvPr>
                <p:cNvPicPr/>
                <p:nvPr/>
              </p:nvPicPr>
              <p:blipFill>
                <a:blip r:embed="rId109"/>
                <a:stretch>
                  <a:fillRect/>
                </a:stretch>
              </p:blipFill>
              <p:spPr>
                <a:xfrm>
                  <a:off x="4396533" y="5256787"/>
                  <a:ext cx="85320" cy="148320"/>
                </a:xfrm>
                <a:prstGeom prst="rect">
                  <a:avLst/>
                </a:prstGeom>
              </p:spPr>
            </p:pic>
          </mc:Fallback>
        </mc:AlternateContent>
        <mc:AlternateContent xmlns:mc="http://schemas.openxmlformats.org/markup-compatibility/2006" xmlns:p14="http://schemas.microsoft.com/office/powerpoint/2010/main">
          <mc:Choice Requires="p14">
            <p:contentPart p14:bwMode="auto" r:id="rId110">
              <p14:nvContentPartPr>
                <p14:cNvPr id="73" name="Freihand 72">
                  <a:extLst>
                    <a:ext uri="{FF2B5EF4-FFF2-40B4-BE49-F238E27FC236}">
                      <a16:creationId xmlns:a16="http://schemas.microsoft.com/office/drawing/2014/main" id="{D6F2F77F-F08C-4025-96AC-0E6088AC498C}"/>
                    </a:ext>
                  </a:extLst>
                </p14:cNvPr>
                <p14:cNvContentPartPr/>
                <p14:nvPr/>
              </p14:nvContentPartPr>
              <p14:xfrm>
                <a:off x="4569333" y="5258587"/>
                <a:ext cx="187920" cy="153720"/>
              </p14:xfrm>
            </p:contentPart>
          </mc:Choice>
          <mc:Fallback xmlns="">
            <p:pic>
              <p:nvPicPr>
                <p:cNvPr id="73" name="Freihand 72">
                  <a:extLst>
                    <a:ext uri="{FF2B5EF4-FFF2-40B4-BE49-F238E27FC236}">
                      <a16:creationId xmlns:a16="http://schemas.microsoft.com/office/drawing/2014/main" id="{D6F2F77F-F08C-4025-96AC-0E6088AC498C}"/>
                    </a:ext>
                  </a:extLst>
                </p:cNvPr>
                <p:cNvPicPr/>
                <p:nvPr/>
              </p:nvPicPr>
              <p:blipFill>
                <a:blip r:embed="rId111"/>
                <a:stretch>
                  <a:fillRect/>
                </a:stretch>
              </p:blipFill>
              <p:spPr>
                <a:xfrm>
                  <a:off x="4565013" y="5254267"/>
                  <a:ext cx="196560" cy="162360"/>
                </a:xfrm>
                <a:prstGeom prst="rect">
                  <a:avLst/>
                </a:prstGeom>
              </p:spPr>
            </p:pic>
          </mc:Fallback>
        </mc:AlternateContent>
      </p:grpSp>
      <p:grpSp>
        <p:nvGrpSpPr>
          <p:cNvPr id="85" name="Gruppieren 84">
            <a:extLst>
              <a:ext uri="{FF2B5EF4-FFF2-40B4-BE49-F238E27FC236}">
                <a16:creationId xmlns:a16="http://schemas.microsoft.com/office/drawing/2014/main" id="{5DC0D8DE-6BA3-4C3D-AE72-7B04CCE397CA}"/>
              </a:ext>
            </a:extLst>
          </p:cNvPr>
          <p:cNvGrpSpPr/>
          <p:nvPr/>
        </p:nvGrpSpPr>
        <p:grpSpPr>
          <a:xfrm>
            <a:off x="2221773" y="5551627"/>
            <a:ext cx="2575440" cy="292320"/>
            <a:chOff x="2221773" y="5551627"/>
            <a:chExt cx="2575440" cy="292320"/>
          </a:xfrm>
        </p:grpSpPr>
        <mc:AlternateContent xmlns:mc="http://schemas.openxmlformats.org/markup-compatibility/2006" xmlns:p14="http://schemas.microsoft.com/office/powerpoint/2010/main">
          <mc:Choice Requires="p14">
            <p:contentPart p14:bwMode="auto" r:id="rId112">
              <p14:nvContentPartPr>
                <p14:cNvPr id="74" name="Freihand 73">
                  <a:extLst>
                    <a:ext uri="{FF2B5EF4-FFF2-40B4-BE49-F238E27FC236}">
                      <a16:creationId xmlns:a16="http://schemas.microsoft.com/office/drawing/2014/main" id="{D2C7CF7B-D206-4E28-887C-33195022AC7A}"/>
                    </a:ext>
                  </a:extLst>
                </p14:cNvPr>
                <p14:cNvContentPartPr/>
                <p14:nvPr/>
              </p14:nvContentPartPr>
              <p14:xfrm>
                <a:off x="2221773" y="5551627"/>
                <a:ext cx="2575440" cy="63720"/>
              </p14:xfrm>
            </p:contentPart>
          </mc:Choice>
          <mc:Fallback xmlns="">
            <p:pic>
              <p:nvPicPr>
                <p:cNvPr id="74" name="Freihand 73">
                  <a:extLst>
                    <a:ext uri="{FF2B5EF4-FFF2-40B4-BE49-F238E27FC236}">
                      <a16:creationId xmlns:a16="http://schemas.microsoft.com/office/drawing/2014/main" id="{D2C7CF7B-D206-4E28-887C-33195022AC7A}"/>
                    </a:ext>
                  </a:extLst>
                </p:cNvPr>
                <p:cNvPicPr/>
                <p:nvPr/>
              </p:nvPicPr>
              <p:blipFill>
                <a:blip r:embed="rId113"/>
                <a:stretch>
                  <a:fillRect/>
                </a:stretch>
              </p:blipFill>
              <p:spPr>
                <a:xfrm>
                  <a:off x="2217453" y="5547307"/>
                  <a:ext cx="2584080" cy="72360"/>
                </a:xfrm>
                <a:prstGeom prst="rect">
                  <a:avLst/>
                </a:prstGeom>
              </p:spPr>
            </p:pic>
          </mc:Fallback>
        </mc:AlternateContent>
        <mc:AlternateContent xmlns:mc="http://schemas.openxmlformats.org/markup-compatibility/2006" xmlns:p14="http://schemas.microsoft.com/office/powerpoint/2010/main">
          <mc:Choice Requires="p14">
            <p:contentPart p14:bwMode="auto" r:id="rId114">
              <p14:nvContentPartPr>
                <p14:cNvPr id="75" name="Freihand 74">
                  <a:extLst>
                    <a:ext uri="{FF2B5EF4-FFF2-40B4-BE49-F238E27FC236}">
                      <a16:creationId xmlns:a16="http://schemas.microsoft.com/office/drawing/2014/main" id="{41ECBBC7-164E-4F82-9368-569C89C64FFE}"/>
                    </a:ext>
                  </a:extLst>
                </p14:cNvPr>
                <p14:cNvContentPartPr/>
                <p14:nvPr/>
              </p14:nvContentPartPr>
              <p14:xfrm>
                <a:off x="2348133" y="5641627"/>
                <a:ext cx="178560" cy="202320"/>
              </p14:xfrm>
            </p:contentPart>
          </mc:Choice>
          <mc:Fallback xmlns="">
            <p:pic>
              <p:nvPicPr>
                <p:cNvPr id="75" name="Freihand 74">
                  <a:extLst>
                    <a:ext uri="{FF2B5EF4-FFF2-40B4-BE49-F238E27FC236}">
                      <a16:creationId xmlns:a16="http://schemas.microsoft.com/office/drawing/2014/main" id="{41ECBBC7-164E-4F82-9368-569C89C64FFE}"/>
                    </a:ext>
                  </a:extLst>
                </p:cNvPr>
                <p:cNvPicPr/>
                <p:nvPr/>
              </p:nvPicPr>
              <p:blipFill>
                <a:blip r:embed="rId115"/>
                <a:stretch>
                  <a:fillRect/>
                </a:stretch>
              </p:blipFill>
              <p:spPr>
                <a:xfrm>
                  <a:off x="2343813" y="5637307"/>
                  <a:ext cx="187200" cy="210960"/>
                </a:xfrm>
                <a:prstGeom prst="rect">
                  <a:avLst/>
                </a:prstGeom>
              </p:spPr>
            </p:pic>
          </mc:Fallback>
        </mc:AlternateContent>
        <mc:AlternateContent xmlns:mc="http://schemas.openxmlformats.org/markup-compatibility/2006" xmlns:p14="http://schemas.microsoft.com/office/powerpoint/2010/main">
          <mc:Choice Requires="p14">
            <p:contentPart p14:bwMode="auto" r:id="rId116">
              <p14:nvContentPartPr>
                <p14:cNvPr id="76" name="Freihand 75">
                  <a:extLst>
                    <a:ext uri="{FF2B5EF4-FFF2-40B4-BE49-F238E27FC236}">
                      <a16:creationId xmlns:a16="http://schemas.microsoft.com/office/drawing/2014/main" id="{02FBC250-8B6F-4752-8A56-738646996B4B}"/>
                    </a:ext>
                  </a:extLst>
                </p14:cNvPr>
                <p14:cNvContentPartPr/>
                <p14:nvPr/>
              </p14:nvContentPartPr>
              <p14:xfrm>
                <a:off x="2664573" y="5757547"/>
                <a:ext cx="360" cy="360"/>
              </p14:xfrm>
            </p:contentPart>
          </mc:Choice>
          <mc:Fallback xmlns="">
            <p:pic>
              <p:nvPicPr>
                <p:cNvPr id="76" name="Freihand 75">
                  <a:extLst>
                    <a:ext uri="{FF2B5EF4-FFF2-40B4-BE49-F238E27FC236}">
                      <a16:creationId xmlns:a16="http://schemas.microsoft.com/office/drawing/2014/main" id="{02FBC250-8B6F-4752-8A56-738646996B4B}"/>
                    </a:ext>
                  </a:extLst>
                </p:cNvPr>
                <p:cNvPicPr/>
                <p:nvPr/>
              </p:nvPicPr>
              <p:blipFill>
                <a:blip r:embed="rId4"/>
                <a:stretch>
                  <a:fillRect/>
                </a:stretch>
              </p:blipFill>
              <p:spPr>
                <a:xfrm>
                  <a:off x="2660253" y="575322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17">
              <p14:nvContentPartPr>
                <p14:cNvPr id="79" name="Freihand 78">
                  <a:extLst>
                    <a:ext uri="{FF2B5EF4-FFF2-40B4-BE49-F238E27FC236}">
                      <a16:creationId xmlns:a16="http://schemas.microsoft.com/office/drawing/2014/main" id="{3FE9003E-59A3-4D24-AE64-6BA31CBBB368}"/>
                    </a:ext>
                  </a:extLst>
                </p14:cNvPr>
                <p14:cNvContentPartPr/>
                <p14:nvPr/>
              </p14:nvContentPartPr>
              <p14:xfrm>
                <a:off x="2600853" y="5737387"/>
                <a:ext cx="27360" cy="3240"/>
              </p14:xfrm>
            </p:contentPart>
          </mc:Choice>
          <mc:Fallback xmlns="">
            <p:pic>
              <p:nvPicPr>
                <p:cNvPr id="79" name="Freihand 78">
                  <a:extLst>
                    <a:ext uri="{FF2B5EF4-FFF2-40B4-BE49-F238E27FC236}">
                      <a16:creationId xmlns:a16="http://schemas.microsoft.com/office/drawing/2014/main" id="{3FE9003E-59A3-4D24-AE64-6BA31CBBB368}"/>
                    </a:ext>
                  </a:extLst>
                </p:cNvPr>
                <p:cNvPicPr/>
                <p:nvPr/>
              </p:nvPicPr>
              <p:blipFill>
                <a:blip r:embed="rId118"/>
                <a:stretch>
                  <a:fillRect/>
                </a:stretch>
              </p:blipFill>
              <p:spPr>
                <a:xfrm>
                  <a:off x="2596533" y="5733067"/>
                  <a:ext cx="36000" cy="11880"/>
                </a:xfrm>
                <a:prstGeom prst="rect">
                  <a:avLst/>
                </a:prstGeom>
              </p:spPr>
            </p:pic>
          </mc:Fallback>
        </mc:AlternateContent>
        <mc:AlternateContent xmlns:mc="http://schemas.openxmlformats.org/markup-compatibility/2006" xmlns:p14="http://schemas.microsoft.com/office/powerpoint/2010/main">
          <mc:Choice Requires="p14">
            <p:contentPart p14:bwMode="auto" r:id="rId119">
              <p14:nvContentPartPr>
                <p14:cNvPr id="80" name="Freihand 79">
                  <a:extLst>
                    <a:ext uri="{FF2B5EF4-FFF2-40B4-BE49-F238E27FC236}">
                      <a16:creationId xmlns:a16="http://schemas.microsoft.com/office/drawing/2014/main" id="{526C0E67-FCA7-4364-B097-6E4830326682}"/>
                    </a:ext>
                  </a:extLst>
                </p14:cNvPr>
                <p14:cNvContentPartPr/>
                <p14:nvPr/>
              </p14:nvContentPartPr>
              <p14:xfrm>
                <a:off x="2734413" y="5648107"/>
                <a:ext cx="109080" cy="192960"/>
              </p14:xfrm>
            </p:contentPart>
          </mc:Choice>
          <mc:Fallback xmlns="">
            <p:pic>
              <p:nvPicPr>
                <p:cNvPr id="80" name="Freihand 79">
                  <a:extLst>
                    <a:ext uri="{FF2B5EF4-FFF2-40B4-BE49-F238E27FC236}">
                      <a16:creationId xmlns:a16="http://schemas.microsoft.com/office/drawing/2014/main" id="{526C0E67-FCA7-4364-B097-6E4830326682}"/>
                    </a:ext>
                  </a:extLst>
                </p:cNvPr>
                <p:cNvPicPr/>
                <p:nvPr/>
              </p:nvPicPr>
              <p:blipFill>
                <a:blip r:embed="rId120"/>
                <a:stretch>
                  <a:fillRect/>
                </a:stretch>
              </p:blipFill>
              <p:spPr>
                <a:xfrm>
                  <a:off x="2730093" y="5643787"/>
                  <a:ext cx="117720" cy="201600"/>
                </a:xfrm>
                <a:prstGeom prst="rect">
                  <a:avLst/>
                </a:prstGeom>
              </p:spPr>
            </p:pic>
          </mc:Fallback>
        </mc:AlternateContent>
        <mc:AlternateContent xmlns:mc="http://schemas.openxmlformats.org/markup-compatibility/2006" xmlns:p14="http://schemas.microsoft.com/office/powerpoint/2010/main">
          <mc:Choice Requires="p14">
            <p:contentPart p14:bwMode="auto" r:id="rId121">
              <p14:nvContentPartPr>
                <p14:cNvPr id="81" name="Freihand 80">
                  <a:extLst>
                    <a:ext uri="{FF2B5EF4-FFF2-40B4-BE49-F238E27FC236}">
                      <a16:creationId xmlns:a16="http://schemas.microsoft.com/office/drawing/2014/main" id="{C9E749E0-B081-4BA1-935D-D224E7CEC51E}"/>
                    </a:ext>
                  </a:extLst>
                </p14:cNvPr>
                <p14:cNvContentPartPr/>
                <p14:nvPr/>
              </p14:nvContentPartPr>
              <p14:xfrm>
                <a:off x="2888133" y="5683747"/>
                <a:ext cx="132840" cy="113760"/>
              </p14:xfrm>
            </p:contentPart>
          </mc:Choice>
          <mc:Fallback xmlns="">
            <p:pic>
              <p:nvPicPr>
                <p:cNvPr id="81" name="Freihand 80">
                  <a:extLst>
                    <a:ext uri="{FF2B5EF4-FFF2-40B4-BE49-F238E27FC236}">
                      <a16:creationId xmlns:a16="http://schemas.microsoft.com/office/drawing/2014/main" id="{C9E749E0-B081-4BA1-935D-D224E7CEC51E}"/>
                    </a:ext>
                  </a:extLst>
                </p:cNvPr>
                <p:cNvPicPr/>
                <p:nvPr/>
              </p:nvPicPr>
              <p:blipFill>
                <a:blip r:embed="rId122"/>
                <a:stretch>
                  <a:fillRect/>
                </a:stretch>
              </p:blipFill>
              <p:spPr>
                <a:xfrm>
                  <a:off x="2883813" y="5679427"/>
                  <a:ext cx="141480" cy="122400"/>
                </a:xfrm>
                <a:prstGeom prst="rect">
                  <a:avLst/>
                </a:prstGeom>
              </p:spPr>
            </p:pic>
          </mc:Fallback>
        </mc:AlternateContent>
        <mc:AlternateContent xmlns:mc="http://schemas.openxmlformats.org/markup-compatibility/2006" xmlns:p14="http://schemas.microsoft.com/office/powerpoint/2010/main">
          <mc:Choice Requires="p14">
            <p:contentPart p14:bwMode="auto" r:id="rId123">
              <p14:nvContentPartPr>
                <p14:cNvPr id="82" name="Freihand 81">
                  <a:extLst>
                    <a:ext uri="{FF2B5EF4-FFF2-40B4-BE49-F238E27FC236}">
                      <a16:creationId xmlns:a16="http://schemas.microsoft.com/office/drawing/2014/main" id="{BE3D7181-6C1C-4B54-915F-759C9A871582}"/>
                    </a:ext>
                  </a:extLst>
                </p14:cNvPr>
                <p14:cNvContentPartPr/>
                <p14:nvPr/>
              </p14:nvContentPartPr>
              <p14:xfrm>
                <a:off x="2837013" y="5611387"/>
                <a:ext cx="90000" cy="125640"/>
              </p14:xfrm>
            </p:contentPart>
          </mc:Choice>
          <mc:Fallback xmlns="">
            <p:pic>
              <p:nvPicPr>
                <p:cNvPr id="82" name="Freihand 81">
                  <a:extLst>
                    <a:ext uri="{FF2B5EF4-FFF2-40B4-BE49-F238E27FC236}">
                      <a16:creationId xmlns:a16="http://schemas.microsoft.com/office/drawing/2014/main" id="{BE3D7181-6C1C-4B54-915F-759C9A871582}"/>
                    </a:ext>
                  </a:extLst>
                </p:cNvPr>
                <p:cNvPicPr/>
                <p:nvPr/>
              </p:nvPicPr>
              <p:blipFill>
                <a:blip r:embed="rId124"/>
                <a:stretch>
                  <a:fillRect/>
                </a:stretch>
              </p:blipFill>
              <p:spPr>
                <a:xfrm>
                  <a:off x="2832693" y="5607067"/>
                  <a:ext cx="98640" cy="134280"/>
                </a:xfrm>
                <a:prstGeom prst="rect">
                  <a:avLst/>
                </a:prstGeom>
              </p:spPr>
            </p:pic>
          </mc:Fallback>
        </mc:AlternateContent>
        <mc:AlternateContent xmlns:mc="http://schemas.openxmlformats.org/markup-compatibility/2006" xmlns:p14="http://schemas.microsoft.com/office/powerpoint/2010/main">
          <mc:Choice Requires="p14">
            <p:contentPart p14:bwMode="auto" r:id="rId125">
              <p14:nvContentPartPr>
                <p14:cNvPr id="83" name="Freihand 82">
                  <a:extLst>
                    <a:ext uri="{FF2B5EF4-FFF2-40B4-BE49-F238E27FC236}">
                      <a16:creationId xmlns:a16="http://schemas.microsoft.com/office/drawing/2014/main" id="{971B8D06-EB89-4BAE-B1DC-A6BD0978CBBF}"/>
                    </a:ext>
                  </a:extLst>
                </p14:cNvPr>
                <p14:cNvContentPartPr/>
                <p14:nvPr/>
              </p14:nvContentPartPr>
              <p14:xfrm>
                <a:off x="2883813" y="5668987"/>
                <a:ext cx="10080" cy="156240"/>
              </p14:xfrm>
            </p:contentPart>
          </mc:Choice>
          <mc:Fallback xmlns="">
            <p:pic>
              <p:nvPicPr>
                <p:cNvPr id="83" name="Freihand 82">
                  <a:extLst>
                    <a:ext uri="{FF2B5EF4-FFF2-40B4-BE49-F238E27FC236}">
                      <a16:creationId xmlns:a16="http://schemas.microsoft.com/office/drawing/2014/main" id="{971B8D06-EB89-4BAE-B1DC-A6BD0978CBBF}"/>
                    </a:ext>
                  </a:extLst>
                </p:cNvPr>
                <p:cNvPicPr/>
                <p:nvPr/>
              </p:nvPicPr>
              <p:blipFill>
                <a:blip r:embed="rId126"/>
                <a:stretch>
                  <a:fillRect/>
                </a:stretch>
              </p:blipFill>
              <p:spPr>
                <a:xfrm>
                  <a:off x="2879493" y="5664667"/>
                  <a:ext cx="18720" cy="164880"/>
                </a:xfrm>
                <a:prstGeom prst="rect">
                  <a:avLst/>
                </a:prstGeom>
              </p:spPr>
            </p:pic>
          </mc:Fallback>
        </mc:AlternateContent>
        <mc:AlternateContent xmlns:mc="http://schemas.openxmlformats.org/markup-compatibility/2006" xmlns:p14="http://schemas.microsoft.com/office/powerpoint/2010/main">
          <mc:Choice Requires="p14">
            <p:contentPart p14:bwMode="auto" r:id="rId127">
              <p14:nvContentPartPr>
                <p14:cNvPr id="84" name="Freihand 83">
                  <a:extLst>
                    <a:ext uri="{FF2B5EF4-FFF2-40B4-BE49-F238E27FC236}">
                      <a16:creationId xmlns:a16="http://schemas.microsoft.com/office/drawing/2014/main" id="{7F3909EC-4DF4-4CBF-B7AC-87CE4CE066ED}"/>
                    </a:ext>
                  </a:extLst>
                </p14:cNvPr>
                <p14:cNvContentPartPr/>
                <p14:nvPr/>
              </p14:nvContentPartPr>
              <p14:xfrm>
                <a:off x="3394653" y="5722987"/>
                <a:ext cx="226800" cy="9720"/>
              </p14:xfrm>
            </p:contentPart>
          </mc:Choice>
          <mc:Fallback xmlns="">
            <p:pic>
              <p:nvPicPr>
                <p:cNvPr id="84" name="Freihand 83">
                  <a:extLst>
                    <a:ext uri="{FF2B5EF4-FFF2-40B4-BE49-F238E27FC236}">
                      <a16:creationId xmlns:a16="http://schemas.microsoft.com/office/drawing/2014/main" id="{7F3909EC-4DF4-4CBF-B7AC-87CE4CE066ED}"/>
                    </a:ext>
                  </a:extLst>
                </p:cNvPr>
                <p:cNvPicPr/>
                <p:nvPr/>
              </p:nvPicPr>
              <p:blipFill>
                <a:blip r:embed="rId128"/>
                <a:stretch>
                  <a:fillRect/>
                </a:stretch>
              </p:blipFill>
              <p:spPr>
                <a:xfrm>
                  <a:off x="3390333" y="5718667"/>
                  <a:ext cx="235440" cy="18360"/>
                </a:xfrm>
                <a:prstGeom prst="rect">
                  <a:avLst/>
                </a:prstGeom>
              </p:spPr>
            </p:pic>
          </mc:Fallback>
        </mc:AlternateContent>
      </p:grpSp>
      <p:grpSp>
        <p:nvGrpSpPr>
          <p:cNvPr id="97" name="Gruppieren 96">
            <a:extLst>
              <a:ext uri="{FF2B5EF4-FFF2-40B4-BE49-F238E27FC236}">
                <a16:creationId xmlns:a16="http://schemas.microsoft.com/office/drawing/2014/main" id="{B60AD802-7449-4A09-A604-FC0BA12C1B35}"/>
              </a:ext>
            </a:extLst>
          </p:cNvPr>
          <p:cNvGrpSpPr/>
          <p:nvPr/>
        </p:nvGrpSpPr>
        <p:grpSpPr>
          <a:xfrm>
            <a:off x="3891453" y="5640907"/>
            <a:ext cx="583920" cy="172080"/>
            <a:chOff x="3891453" y="5640907"/>
            <a:chExt cx="583920" cy="172080"/>
          </a:xfrm>
        </p:grpSpPr>
        <mc:AlternateContent xmlns:mc="http://schemas.openxmlformats.org/markup-compatibility/2006" xmlns:p14="http://schemas.microsoft.com/office/powerpoint/2010/main">
          <mc:Choice Requires="p14">
            <p:contentPart p14:bwMode="auto" r:id="rId129">
              <p14:nvContentPartPr>
                <p14:cNvPr id="86" name="Freihand 85">
                  <a:extLst>
                    <a:ext uri="{FF2B5EF4-FFF2-40B4-BE49-F238E27FC236}">
                      <a16:creationId xmlns:a16="http://schemas.microsoft.com/office/drawing/2014/main" id="{2C5337CD-8954-4CF6-9857-78ED0B11D004}"/>
                    </a:ext>
                  </a:extLst>
                </p14:cNvPr>
                <p14:cNvContentPartPr/>
                <p14:nvPr/>
              </p14:nvContentPartPr>
              <p14:xfrm>
                <a:off x="3891453" y="5676547"/>
                <a:ext cx="236160" cy="123120"/>
              </p14:xfrm>
            </p:contentPart>
          </mc:Choice>
          <mc:Fallback xmlns="">
            <p:pic>
              <p:nvPicPr>
                <p:cNvPr id="86" name="Freihand 85">
                  <a:extLst>
                    <a:ext uri="{FF2B5EF4-FFF2-40B4-BE49-F238E27FC236}">
                      <a16:creationId xmlns:a16="http://schemas.microsoft.com/office/drawing/2014/main" id="{2C5337CD-8954-4CF6-9857-78ED0B11D004}"/>
                    </a:ext>
                  </a:extLst>
                </p:cNvPr>
                <p:cNvPicPr/>
                <p:nvPr/>
              </p:nvPicPr>
              <p:blipFill>
                <a:blip r:embed="rId130"/>
                <a:stretch>
                  <a:fillRect/>
                </a:stretch>
              </p:blipFill>
              <p:spPr>
                <a:xfrm>
                  <a:off x="3887133" y="5672227"/>
                  <a:ext cx="244800" cy="131760"/>
                </a:xfrm>
                <a:prstGeom prst="rect">
                  <a:avLst/>
                </a:prstGeom>
              </p:spPr>
            </p:pic>
          </mc:Fallback>
        </mc:AlternateContent>
        <mc:AlternateContent xmlns:mc="http://schemas.openxmlformats.org/markup-compatibility/2006" xmlns:p14="http://schemas.microsoft.com/office/powerpoint/2010/main">
          <mc:Choice Requires="p14">
            <p:contentPart p14:bwMode="auto" r:id="rId131">
              <p14:nvContentPartPr>
                <p14:cNvPr id="87" name="Freihand 86">
                  <a:extLst>
                    <a:ext uri="{FF2B5EF4-FFF2-40B4-BE49-F238E27FC236}">
                      <a16:creationId xmlns:a16="http://schemas.microsoft.com/office/drawing/2014/main" id="{45814174-3F91-49FC-8145-C580CDA32A62}"/>
                    </a:ext>
                  </a:extLst>
                </p14:cNvPr>
                <p14:cNvContentPartPr/>
                <p14:nvPr/>
              </p14:nvContentPartPr>
              <p14:xfrm>
                <a:off x="3963093" y="5752867"/>
                <a:ext cx="162000" cy="24120"/>
              </p14:xfrm>
            </p:contentPart>
          </mc:Choice>
          <mc:Fallback xmlns="">
            <p:pic>
              <p:nvPicPr>
                <p:cNvPr id="87" name="Freihand 86">
                  <a:extLst>
                    <a:ext uri="{FF2B5EF4-FFF2-40B4-BE49-F238E27FC236}">
                      <a16:creationId xmlns:a16="http://schemas.microsoft.com/office/drawing/2014/main" id="{45814174-3F91-49FC-8145-C580CDA32A62}"/>
                    </a:ext>
                  </a:extLst>
                </p:cNvPr>
                <p:cNvPicPr/>
                <p:nvPr/>
              </p:nvPicPr>
              <p:blipFill>
                <a:blip r:embed="rId132"/>
                <a:stretch>
                  <a:fillRect/>
                </a:stretch>
              </p:blipFill>
              <p:spPr>
                <a:xfrm>
                  <a:off x="3958773" y="5748547"/>
                  <a:ext cx="170640" cy="32760"/>
                </a:xfrm>
                <a:prstGeom prst="rect">
                  <a:avLst/>
                </a:prstGeom>
              </p:spPr>
            </p:pic>
          </mc:Fallback>
        </mc:AlternateContent>
        <mc:AlternateContent xmlns:mc="http://schemas.openxmlformats.org/markup-compatibility/2006" xmlns:p14="http://schemas.microsoft.com/office/powerpoint/2010/main">
          <mc:Choice Requires="p14">
            <p:contentPart p14:bwMode="auto" r:id="rId133">
              <p14:nvContentPartPr>
                <p14:cNvPr id="88" name="Freihand 87">
                  <a:extLst>
                    <a:ext uri="{FF2B5EF4-FFF2-40B4-BE49-F238E27FC236}">
                      <a16:creationId xmlns:a16="http://schemas.microsoft.com/office/drawing/2014/main" id="{DCB9EAB1-9025-416C-BE70-27D7FEED809F}"/>
                    </a:ext>
                  </a:extLst>
                </p14:cNvPr>
                <p14:cNvContentPartPr/>
                <p14:nvPr/>
              </p14:nvContentPartPr>
              <p14:xfrm>
                <a:off x="4168293" y="5718667"/>
                <a:ext cx="142560" cy="94320"/>
              </p14:xfrm>
            </p:contentPart>
          </mc:Choice>
          <mc:Fallback xmlns="">
            <p:pic>
              <p:nvPicPr>
                <p:cNvPr id="88" name="Freihand 87">
                  <a:extLst>
                    <a:ext uri="{FF2B5EF4-FFF2-40B4-BE49-F238E27FC236}">
                      <a16:creationId xmlns:a16="http://schemas.microsoft.com/office/drawing/2014/main" id="{DCB9EAB1-9025-416C-BE70-27D7FEED809F}"/>
                    </a:ext>
                  </a:extLst>
                </p:cNvPr>
                <p:cNvPicPr/>
                <p:nvPr/>
              </p:nvPicPr>
              <p:blipFill>
                <a:blip r:embed="rId134"/>
                <a:stretch>
                  <a:fillRect/>
                </a:stretch>
              </p:blipFill>
              <p:spPr>
                <a:xfrm>
                  <a:off x="4163973" y="5714347"/>
                  <a:ext cx="151200" cy="102960"/>
                </a:xfrm>
                <a:prstGeom prst="rect">
                  <a:avLst/>
                </a:prstGeom>
              </p:spPr>
            </p:pic>
          </mc:Fallback>
        </mc:AlternateContent>
        <mc:AlternateContent xmlns:mc="http://schemas.openxmlformats.org/markup-compatibility/2006" xmlns:p14="http://schemas.microsoft.com/office/powerpoint/2010/main">
          <mc:Choice Requires="p14">
            <p:contentPart p14:bwMode="auto" r:id="rId135">
              <p14:nvContentPartPr>
                <p14:cNvPr id="89" name="Freihand 88">
                  <a:extLst>
                    <a:ext uri="{FF2B5EF4-FFF2-40B4-BE49-F238E27FC236}">
                      <a16:creationId xmlns:a16="http://schemas.microsoft.com/office/drawing/2014/main" id="{ECB0838A-DC9F-4EBD-BA8A-BA64219F4F6D}"/>
                    </a:ext>
                  </a:extLst>
                </p14:cNvPr>
                <p14:cNvContentPartPr/>
                <p14:nvPr/>
              </p14:nvContentPartPr>
              <p14:xfrm>
                <a:off x="4315893" y="5640907"/>
                <a:ext cx="159480" cy="128520"/>
              </p14:xfrm>
            </p:contentPart>
          </mc:Choice>
          <mc:Fallback xmlns="">
            <p:pic>
              <p:nvPicPr>
                <p:cNvPr id="89" name="Freihand 88">
                  <a:extLst>
                    <a:ext uri="{FF2B5EF4-FFF2-40B4-BE49-F238E27FC236}">
                      <a16:creationId xmlns:a16="http://schemas.microsoft.com/office/drawing/2014/main" id="{ECB0838A-DC9F-4EBD-BA8A-BA64219F4F6D}"/>
                    </a:ext>
                  </a:extLst>
                </p:cNvPr>
                <p:cNvPicPr/>
                <p:nvPr/>
              </p:nvPicPr>
              <p:blipFill>
                <a:blip r:embed="rId136"/>
                <a:stretch>
                  <a:fillRect/>
                </a:stretch>
              </p:blipFill>
              <p:spPr>
                <a:xfrm>
                  <a:off x="4311573" y="5636587"/>
                  <a:ext cx="168120" cy="137160"/>
                </a:xfrm>
                <a:prstGeom prst="rect">
                  <a:avLst/>
                </a:prstGeom>
              </p:spPr>
            </p:pic>
          </mc:Fallback>
        </mc:AlternateContent>
      </p:grpSp>
      <p:grpSp>
        <p:nvGrpSpPr>
          <p:cNvPr id="96" name="Gruppieren 95">
            <a:extLst>
              <a:ext uri="{FF2B5EF4-FFF2-40B4-BE49-F238E27FC236}">
                <a16:creationId xmlns:a16="http://schemas.microsoft.com/office/drawing/2014/main" id="{44E901CA-C43D-447A-AD28-2E200D7F4423}"/>
              </a:ext>
            </a:extLst>
          </p:cNvPr>
          <p:cNvGrpSpPr/>
          <p:nvPr/>
        </p:nvGrpSpPr>
        <p:grpSpPr>
          <a:xfrm>
            <a:off x="5025813" y="5378467"/>
            <a:ext cx="1328760" cy="318240"/>
            <a:chOff x="5025813" y="5378467"/>
            <a:chExt cx="1328760" cy="318240"/>
          </a:xfrm>
        </p:grpSpPr>
        <mc:AlternateContent xmlns:mc="http://schemas.openxmlformats.org/markup-compatibility/2006" xmlns:p14="http://schemas.microsoft.com/office/powerpoint/2010/main">
          <mc:Choice Requires="p14">
            <p:contentPart p14:bwMode="auto" r:id="rId137">
              <p14:nvContentPartPr>
                <p14:cNvPr id="90" name="Freihand 89">
                  <a:extLst>
                    <a:ext uri="{FF2B5EF4-FFF2-40B4-BE49-F238E27FC236}">
                      <a16:creationId xmlns:a16="http://schemas.microsoft.com/office/drawing/2014/main" id="{164E9FD4-CC17-4BA9-8DEE-7E5E42846EEB}"/>
                    </a:ext>
                  </a:extLst>
                </p14:cNvPr>
                <p14:cNvContentPartPr/>
                <p14:nvPr/>
              </p14:nvContentPartPr>
              <p14:xfrm>
                <a:off x="5025813" y="5507707"/>
                <a:ext cx="264600" cy="80640"/>
              </p14:xfrm>
            </p:contentPart>
          </mc:Choice>
          <mc:Fallback xmlns="">
            <p:pic>
              <p:nvPicPr>
                <p:cNvPr id="90" name="Freihand 89">
                  <a:extLst>
                    <a:ext uri="{FF2B5EF4-FFF2-40B4-BE49-F238E27FC236}">
                      <a16:creationId xmlns:a16="http://schemas.microsoft.com/office/drawing/2014/main" id="{164E9FD4-CC17-4BA9-8DEE-7E5E42846EEB}"/>
                    </a:ext>
                  </a:extLst>
                </p:cNvPr>
                <p:cNvPicPr/>
                <p:nvPr/>
              </p:nvPicPr>
              <p:blipFill>
                <a:blip r:embed="rId138"/>
                <a:stretch>
                  <a:fillRect/>
                </a:stretch>
              </p:blipFill>
              <p:spPr>
                <a:xfrm>
                  <a:off x="5021493" y="5503387"/>
                  <a:ext cx="273240" cy="89280"/>
                </a:xfrm>
                <a:prstGeom prst="rect">
                  <a:avLst/>
                </a:prstGeom>
              </p:spPr>
            </p:pic>
          </mc:Fallback>
        </mc:AlternateContent>
        <mc:AlternateContent xmlns:mc="http://schemas.openxmlformats.org/markup-compatibility/2006" xmlns:p14="http://schemas.microsoft.com/office/powerpoint/2010/main">
          <mc:Choice Requires="p14">
            <p:contentPart p14:bwMode="auto" r:id="rId139">
              <p14:nvContentPartPr>
                <p14:cNvPr id="91" name="Freihand 90">
                  <a:extLst>
                    <a:ext uri="{FF2B5EF4-FFF2-40B4-BE49-F238E27FC236}">
                      <a16:creationId xmlns:a16="http://schemas.microsoft.com/office/drawing/2014/main" id="{ED4DB142-C5F0-4789-BD15-18A533FEF66F}"/>
                    </a:ext>
                  </a:extLst>
                </p14:cNvPr>
                <p14:cNvContentPartPr/>
                <p14:nvPr/>
              </p14:nvContentPartPr>
              <p14:xfrm>
                <a:off x="5044173" y="5628667"/>
                <a:ext cx="309960" cy="43200"/>
              </p14:xfrm>
            </p:contentPart>
          </mc:Choice>
          <mc:Fallback xmlns="">
            <p:pic>
              <p:nvPicPr>
                <p:cNvPr id="91" name="Freihand 90">
                  <a:extLst>
                    <a:ext uri="{FF2B5EF4-FFF2-40B4-BE49-F238E27FC236}">
                      <a16:creationId xmlns:a16="http://schemas.microsoft.com/office/drawing/2014/main" id="{ED4DB142-C5F0-4789-BD15-18A533FEF66F}"/>
                    </a:ext>
                  </a:extLst>
                </p:cNvPr>
                <p:cNvPicPr/>
                <p:nvPr/>
              </p:nvPicPr>
              <p:blipFill>
                <a:blip r:embed="rId140"/>
                <a:stretch>
                  <a:fillRect/>
                </a:stretch>
              </p:blipFill>
              <p:spPr>
                <a:xfrm>
                  <a:off x="5039853" y="5624347"/>
                  <a:ext cx="318600" cy="51840"/>
                </a:xfrm>
                <a:prstGeom prst="rect">
                  <a:avLst/>
                </a:prstGeom>
              </p:spPr>
            </p:pic>
          </mc:Fallback>
        </mc:AlternateContent>
        <mc:AlternateContent xmlns:mc="http://schemas.openxmlformats.org/markup-compatibility/2006" xmlns:p14="http://schemas.microsoft.com/office/powerpoint/2010/main">
          <mc:Choice Requires="p14">
            <p:contentPart p14:bwMode="auto" r:id="rId141">
              <p14:nvContentPartPr>
                <p14:cNvPr id="92" name="Freihand 91">
                  <a:extLst>
                    <a:ext uri="{FF2B5EF4-FFF2-40B4-BE49-F238E27FC236}">
                      <a16:creationId xmlns:a16="http://schemas.microsoft.com/office/drawing/2014/main" id="{FA67F798-CBBD-469A-AFF2-5E306F8D23F5}"/>
                    </a:ext>
                  </a:extLst>
                </p14:cNvPr>
                <p14:cNvContentPartPr/>
                <p14:nvPr/>
              </p14:nvContentPartPr>
              <p14:xfrm>
                <a:off x="5493813" y="5415187"/>
                <a:ext cx="290880" cy="209880"/>
              </p14:xfrm>
            </p:contentPart>
          </mc:Choice>
          <mc:Fallback xmlns="">
            <p:pic>
              <p:nvPicPr>
                <p:cNvPr id="92" name="Freihand 91">
                  <a:extLst>
                    <a:ext uri="{FF2B5EF4-FFF2-40B4-BE49-F238E27FC236}">
                      <a16:creationId xmlns:a16="http://schemas.microsoft.com/office/drawing/2014/main" id="{FA67F798-CBBD-469A-AFF2-5E306F8D23F5}"/>
                    </a:ext>
                  </a:extLst>
                </p:cNvPr>
                <p:cNvPicPr/>
                <p:nvPr/>
              </p:nvPicPr>
              <p:blipFill>
                <a:blip r:embed="rId142"/>
                <a:stretch>
                  <a:fillRect/>
                </a:stretch>
              </p:blipFill>
              <p:spPr>
                <a:xfrm>
                  <a:off x="5489493" y="5410867"/>
                  <a:ext cx="299520" cy="218520"/>
                </a:xfrm>
                <a:prstGeom prst="rect">
                  <a:avLst/>
                </a:prstGeom>
              </p:spPr>
            </p:pic>
          </mc:Fallback>
        </mc:AlternateContent>
        <mc:AlternateContent xmlns:mc="http://schemas.openxmlformats.org/markup-compatibility/2006" xmlns:p14="http://schemas.microsoft.com/office/powerpoint/2010/main">
          <mc:Choice Requires="p14">
            <p:contentPart p14:bwMode="auto" r:id="rId143">
              <p14:nvContentPartPr>
                <p14:cNvPr id="93" name="Freihand 92">
                  <a:extLst>
                    <a:ext uri="{FF2B5EF4-FFF2-40B4-BE49-F238E27FC236}">
                      <a16:creationId xmlns:a16="http://schemas.microsoft.com/office/drawing/2014/main" id="{1B54CCA3-F640-44D8-A02B-73BCD80A888A}"/>
                    </a:ext>
                  </a:extLst>
                </p14:cNvPr>
                <p14:cNvContentPartPr/>
                <p14:nvPr/>
              </p14:nvContentPartPr>
              <p14:xfrm>
                <a:off x="5736813" y="5619667"/>
                <a:ext cx="47160" cy="77040"/>
              </p14:xfrm>
            </p:contentPart>
          </mc:Choice>
          <mc:Fallback xmlns="">
            <p:pic>
              <p:nvPicPr>
                <p:cNvPr id="93" name="Freihand 92">
                  <a:extLst>
                    <a:ext uri="{FF2B5EF4-FFF2-40B4-BE49-F238E27FC236}">
                      <a16:creationId xmlns:a16="http://schemas.microsoft.com/office/drawing/2014/main" id="{1B54CCA3-F640-44D8-A02B-73BCD80A888A}"/>
                    </a:ext>
                  </a:extLst>
                </p:cNvPr>
                <p:cNvPicPr/>
                <p:nvPr/>
              </p:nvPicPr>
              <p:blipFill>
                <a:blip r:embed="rId144"/>
                <a:stretch>
                  <a:fillRect/>
                </a:stretch>
              </p:blipFill>
              <p:spPr>
                <a:xfrm>
                  <a:off x="5732493" y="5615347"/>
                  <a:ext cx="55800" cy="85680"/>
                </a:xfrm>
                <a:prstGeom prst="rect">
                  <a:avLst/>
                </a:prstGeom>
              </p:spPr>
            </p:pic>
          </mc:Fallback>
        </mc:AlternateContent>
        <mc:AlternateContent xmlns:mc="http://schemas.openxmlformats.org/markup-compatibility/2006" xmlns:p14="http://schemas.microsoft.com/office/powerpoint/2010/main">
          <mc:Choice Requires="p14">
            <p:contentPart p14:bwMode="auto" r:id="rId145">
              <p14:nvContentPartPr>
                <p14:cNvPr id="94" name="Freihand 93">
                  <a:extLst>
                    <a:ext uri="{FF2B5EF4-FFF2-40B4-BE49-F238E27FC236}">
                      <a16:creationId xmlns:a16="http://schemas.microsoft.com/office/drawing/2014/main" id="{0F7763BE-47B1-4F5C-A4C5-9D8D3672480C}"/>
                    </a:ext>
                  </a:extLst>
                </p14:cNvPr>
                <p14:cNvContentPartPr/>
                <p14:nvPr/>
              </p14:nvContentPartPr>
              <p14:xfrm>
                <a:off x="5889813" y="5410147"/>
                <a:ext cx="173880" cy="235080"/>
              </p14:xfrm>
            </p:contentPart>
          </mc:Choice>
          <mc:Fallback xmlns="">
            <p:pic>
              <p:nvPicPr>
                <p:cNvPr id="94" name="Freihand 93">
                  <a:extLst>
                    <a:ext uri="{FF2B5EF4-FFF2-40B4-BE49-F238E27FC236}">
                      <a16:creationId xmlns:a16="http://schemas.microsoft.com/office/drawing/2014/main" id="{0F7763BE-47B1-4F5C-A4C5-9D8D3672480C}"/>
                    </a:ext>
                  </a:extLst>
                </p:cNvPr>
                <p:cNvPicPr/>
                <p:nvPr/>
              </p:nvPicPr>
              <p:blipFill>
                <a:blip r:embed="rId146"/>
                <a:stretch>
                  <a:fillRect/>
                </a:stretch>
              </p:blipFill>
              <p:spPr>
                <a:xfrm>
                  <a:off x="5885493" y="5405827"/>
                  <a:ext cx="182520" cy="243720"/>
                </a:xfrm>
                <a:prstGeom prst="rect">
                  <a:avLst/>
                </a:prstGeom>
              </p:spPr>
            </p:pic>
          </mc:Fallback>
        </mc:AlternateContent>
        <mc:AlternateContent xmlns:mc="http://schemas.openxmlformats.org/markup-compatibility/2006" xmlns:p14="http://schemas.microsoft.com/office/powerpoint/2010/main">
          <mc:Choice Requires="p14">
            <p:contentPart p14:bwMode="auto" r:id="rId147">
              <p14:nvContentPartPr>
                <p14:cNvPr id="95" name="Freihand 94">
                  <a:extLst>
                    <a:ext uri="{FF2B5EF4-FFF2-40B4-BE49-F238E27FC236}">
                      <a16:creationId xmlns:a16="http://schemas.microsoft.com/office/drawing/2014/main" id="{5DD82A15-9915-4BB2-9EB2-584CF298277F}"/>
                    </a:ext>
                  </a:extLst>
                </p14:cNvPr>
                <p14:cNvContentPartPr/>
                <p14:nvPr/>
              </p14:nvContentPartPr>
              <p14:xfrm>
                <a:off x="6129573" y="5378467"/>
                <a:ext cx="225000" cy="250560"/>
              </p14:xfrm>
            </p:contentPart>
          </mc:Choice>
          <mc:Fallback xmlns="">
            <p:pic>
              <p:nvPicPr>
                <p:cNvPr id="95" name="Freihand 94">
                  <a:extLst>
                    <a:ext uri="{FF2B5EF4-FFF2-40B4-BE49-F238E27FC236}">
                      <a16:creationId xmlns:a16="http://schemas.microsoft.com/office/drawing/2014/main" id="{5DD82A15-9915-4BB2-9EB2-584CF298277F}"/>
                    </a:ext>
                  </a:extLst>
                </p:cNvPr>
                <p:cNvPicPr/>
                <p:nvPr/>
              </p:nvPicPr>
              <p:blipFill>
                <a:blip r:embed="rId148"/>
                <a:stretch>
                  <a:fillRect/>
                </a:stretch>
              </p:blipFill>
              <p:spPr>
                <a:xfrm>
                  <a:off x="6125253" y="5374147"/>
                  <a:ext cx="233640" cy="259200"/>
                </a:xfrm>
                <a:prstGeom prst="rect">
                  <a:avLst/>
                </a:prstGeom>
              </p:spPr>
            </p:pic>
          </mc:Fallback>
        </mc:AlternateContent>
      </p:grpSp>
      <p:grpSp>
        <p:nvGrpSpPr>
          <p:cNvPr id="110" name="Gruppieren 109">
            <a:extLst>
              <a:ext uri="{FF2B5EF4-FFF2-40B4-BE49-F238E27FC236}">
                <a16:creationId xmlns:a16="http://schemas.microsoft.com/office/drawing/2014/main" id="{D663DD11-E5D0-4102-86A8-9DFBC7A12678}"/>
              </a:ext>
            </a:extLst>
          </p:cNvPr>
          <p:cNvGrpSpPr/>
          <p:nvPr/>
        </p:nvGrpSpPr>
        <p:grpSpPr>
          <a:xfrm>
            <a:off x="1721373" y="4737307"/>
            <a:ext cx="982800" cy="253440"/>
            <a:chOff x="1721373" y="4737307"/>
            <a:chExt cx="982800" cy="253440"/>
          </a:xfrm>
        </p:grpSpPr>
        <mc:AlternateContent xmlns:mc="http://schemas.openxmlformats.org/markup-compatibility/2006" xmlns:p14="http://schemas.microsoft.com/office/powerpoint/2010/main">
          <mc:Choice Requires="p14">
            <p:contentPart p14:bwMode="auto" r:id="rId149">
              <p14:nvContentPartPr>
                <p14:cNvPr id="98" name="Freihand 97">
                  <a:extLst>
                    <a:ext uri="{FF2B5EF4-FFF2-40B4-BE49-F238E27FC236}">
                      <a16:creationId xmlns:a16="http://schemas.microsoft.com/office/drawing/2014/main" id="{EF69125E-C3F1-4343-9117-49206C256DA9}"/>
                    </a:ext>
                  </a:extLst>
                </p14:cNvPr>
                <p14:cNvContentPartPr/>
                <p14:nvPr/>
              </p14:nvContentPartPr>
              <p14:xfrm>
                <a:off x="1721373" y="4802107"/>
                <a:ext cx="163080" cy="144000"/>
              </p14:xfrm>
            </p:contentPart>
          </mc:Choice>
          <mc:Fallback xmlns="">
            <p:pic>
              <p:nvPicPr>
                <p:cNvPr id="98" name="Freihand 97">
                  <a:extLst>
                    <a:ext uri="{FF2B5EF4-FFF2-40B4-BE49-F238E27FC236}">
                      <a16:creationId xmlns:a16="http://schemas.microsoft.com/office/drawing/2014/main" id="{EF69125E-C3F1-4343-9117-49206C256DA9}"/>
                    </a:ext>
                  </a:extLst>
                </p:cNvPr>
                <p:cNvPicPr/>
                <p:nvPr/>
              </p:nvPicPr>
              <p:blipFill>
                <a:blip r:embed="rId150"/>
                <a:stretch>
                  <a:fillRect/>
                </a:stretch>
              </p:blipFill>
              <p:spPr>
                <a:xfrm>
                  <a:off x="1717053" y="4797787"/>
                  <a:ext cx="171720" cy="152640"/>
                </a:xfrm>
                <a:prstGeom prst="rect">
                  <a:avLst/>
                </a:prstGeom>
              </p:spPr>
            </p:pic>
          </mc:Fallback>
        </mc:AlternateContent>
        <mc:AlternateContent xmlns:mc="http://schemas.openxmlformats.org/markup-compatibility/2006" xmlns:p14="http://schemas.microsoft.com/office/powerpoint/2010/main">
          <mc:Choice Requires="p14">
            <p:contentPart p14:bwMode="auto" r:id="rId151">
              <p14:nvContentPartPr>
                <p14:cNvPr id="99" name="Freihand 98">
                  <a:extLst>
                    <a:ext uri="{FF2B5EF4-FFF2-40B4-BE49-F238E27FC236}">
                      <a16:creationId xmlns:a16="http://schemas.microsoft.com/office/drawing/2014/main" id="{637D1C2B-8AE8-4B3A-A286-9E94E5E6421B}"/>
                    </a:ext>
                  </a:extLst>
                </p14:cNvPr>
                <p14:cNvContentPartPr/>
                <p14:nvPr/>
              </p14:nvContentPartPr>
              <p14:xfrm>
                <a:off x="1722453" y="4840627"/>
                <a:ext cx="173160" cy="80280"/>
              </p14:xfrm>
            </p:contentPart>
          </mc:Choice>
          <mc:Fallback xmlns="">
            <p:pic>
              <p:nvPicPr>
                <p:cNvPr id="99" name="Freihand 98">
                  <a:extLst>
                    <a:ext uri="{FF2B5EF4-FFF2-40B4-BE49-F238E27FC236}">
                      <a16:creationId xmlns:a16="http://schemas.microsoft.com/office/drawing/2014/main" id="{637D1C2B-8AE8-4B3A-A286-9E94E5E6421B}"/>
                    </a:ext>
                  </a:extLst>
                </p:cNvPr>
                <p:cNvPicPr/>
                <p:nvPr/>
              </p:nvPicPr>
              <p:blipFill>
                <a:blip r:embed="rId152"/>
                <a:stretch>
                  <a:fillRect/>
                </a:stretch>
              </p:blipFill>
              <p:spPr>
                <a:xfrm>
                  <a:off x="1718133" y="4836307"/>
                  <a:ext cx="181800" cy="88920"/>
                </a:xfrm>
                <a:prstGeom prst="rect">
                  <a:avLst/>
                </a:prstGeom>
              </p:spPr>
            </p:pic>
          </mc:Fallback>
        </mc:AlternateContent>
        <mc:AlternateContent xmlns:mc="http://schemas.openxmlformats.org/markup-compatibility/2006" xmlns:p14="http://schemas.microsoft.com/office/powerpoint/2010/main">
          <mc:Choice Requires="p14">
            <p:contentPart p14:bwMode="auto" r:id="rId153">
              <p14:nvContentPartPr>
                <p14:cNvPr id="100" name="Freihand 99">
                  <a:extLst>
                    <a:ext uri="{FF2B5EF4-FFF2-40B4-BE49-F238E27FC236}">
                      <a16:creationId xmlns:a16="http://schemas.microsoft.com/office/drawing/2014/main" id="{49F80B94-1B78-4382-B097-1CAAC5AECC97}"/>
                    </a:ext>
                  </a:extLst>
                </p14:cNvPr>
                <p14:cNvContentPartPr/>
                <p14:nvPr/>
              </p14:nvContentPartPr>
              <p14:xfrm>
                <a:off x="1743693" y="4737307"/>
                <a:ext cx="162360" cy="9000"/>
              </p14:xfrm>
            </p:contentPart>
          </mc:Choice>
          <mc:Fallback xmlns="">
            <p:pic>
              <p:nvPicPr>
                <p:cNvPr id="100" name="Freihand 99">
                  <a:extLst>
                    <a:ext uri="{FF2B5EF4-FFF2-40B4-BE49-F238E27FC236}">
                      <a16:creationId xmlns:a16="http://schemas.microsoft.com/office/drawing/2014/main" id="{49F80B94-1B78-4382-B097-1CAAC5AECC97}"/>
                    </a:ext>
                  </a:extLst>
                </p:cNvPr>
                <p:cNvPicPr/>
                <p:nvPr/>
              </p:nvPicPr>
              <p:blipFill>
                <a:blip r:embed="rId154"/>
                <a:stretch>
                  <a:fillRect/>
                </a:stretch>
              </p:blipFill>
              <p:spPr>
                <a:xfrm>
                  <a:off x="1739373" y="4732987"/>
                  <a:ext cx="171000" cy="17640"/>
                </a:xfrm>
                <a:prstGeom prst="rect">
                  <a:avLst/>
                </a:prstGeom>
              </p:spPr>
            </p:pic>
          </mc:Fallback>
        </mc:AlternateContent>
        <mc:AlternateContent xmlns:mc="http://schemas.openxmlformats.org/markup-compatibility/2006" xmlns:p14="http://schemas.microsoft.com/office/powerpoint/2010/main">
          <mc:Choice Requires="p14">
            <p:contentPart p14:bwMode="auto" r:id="rId155">
              <p14:nvContentPartPr>
                <p14:cNvPr id="101" name="Freihand 100">
                  <a:extLst>
                    <a:ext uri="{FF2B5EF4-FFF2-40B4-BE49-F238E27FC236}">
                      <a16:creationId xmlns:a16="http://schemas.microsoft.com/office/drawing/2014/main" id="{DA9F7968-A34A-49DC-984C-DAF728929E72}"/>
                    </a:ext>
                  </a:extLst>
                </p14:cNvPr>
                <p14:cNvContentPartPr/>
                <p14:nvPr/>
              </p14:nvContentPartPr>
              <p14:xfrm>
                <a:off x="1934133" y="4825147"/>
                <a:ext cx="165600" cy="29880"/>
              </p14:xfrm>
            </p:contentPart>
          </mc:Choice>
          <mc:Fallback xmlns="">
            <p:pic>
              <p:nvPicPr>
                <p:cNvPr id="101" name="Freihand 100">
                  <a:extLst>
                    <a:ext uri="{FF2B5EF4-FFF2-40B4-BE49-F238E27FC236}">
                      <a16:creationId xmlns:a16="http://schemas.microsoft.com/office/drawing/2014/main" id="{DA9F7968-A34A-49DC-984C-DAF728929E72}"/>
                    </a:ext>
                  </a:extLst>
                </p:cNvPr>
                <p:cNvPicPr/>
                <p:nvPr/>
              </p:nvPicPr>
              <p:blipFill>
                <a:blip r:embed="rId156"/>
                <a:stretch>
                  <a:fillRect/>
                </a:stretch>
              </p:blipFill>
              <p:spPr>
                <a:xfrm>
                  <a:off x="1929813" y="4820827"/>
                  <a:ext cx="174240" cy="38520"/>
                </a:xfrm>
                <a:prstGeom prst="rect">
                  <a:avLst/>
                </a:prstGeom>
              </p:spPr>
            </p:pic>
          </mc:Fallback>
        </mc:AlternateContent>
        <mc:AlternateContent xmlns:mc="http://schemas.openxmlformats.org/markup-compatibility/2006" xmlns:p14="http://schemas.microsoft.com/office/powerpoint/2010/main">
          <mc:Choice Requires="p14">
            <p:contentPart p14:bwMode="auto" r:id="rId157">
              <p14:nvContentPartPr>
                <p14:cNvPr id="103" name="Freihand 102">
                  <a:extLst>
                    <a:ext uri="{FF2B5EF4-FFF2-40B4-BE49-F238E27FC236}">
                      <a16:creationId xmlns:a16="http://schemas.microsoft.com/office/drawing/2014/main" id="{B0668FF6-3FD8-42EC-9C2A-F14E9D9C5A72}"/>
                    </a:ext>
                  </a:extLst>
                </p14:cNvPr>
                <p14:cNvContentPartPr/>
                <p14:nvPr/>
              </p14:nvContentPartPr>
              <p14:xfrm>
                <a:off x="1920453" y="4889587"/>
                <a:ext cx="194400" cy="14760"/>
              </p14:xfrm>
            </p:contentPart>
          </mc:Choice>
          <mc:Fallback xmlns="">
            <p:pic>
              <p:nvPicPr>
                <p:cNvPr id="103" name="Freihand 102">
                  <a:extLst>
                    <a:ext uri="{FF2B5EF4-FFF2-40B4-BE49-F238E27FC236}">
                      <a16:creationId xmlns:a16="http://schemas.microsoft.com/office/drawing/2014/main" id="{B0668FF6-3FD8-42EC-9C2A-F14E9D9C5A72}"/>
                    </a:ext>
                  </a:extLst>
                </p:cNvPr>
                <p:cNvPicPr/>
                <p:nvPr/>
              </p:nvPicPr>
              <p:blipFill>
                <a:blip r:embed="rId158"/>
                <a:stretch>
                  <a:fillRect/>
                </a:stretch>
              </p:blipFill>
              <p:spPr>
                <a:xfrm>
                  <a:off x="1916133" y="4885267"/>
                  <a:ext cx="203040" cy="23400"/>
                </a:xfrm>
                <a:prstGeom prst="rect">
                  <a:avLst/>
                </a:prstGeom>
              </p:spPr>
            </p:pic>
          </mc:Fallback>
        </mc:AlternateContent>
        <mc:AlternateContent xmlns:mc="http://schemas.openxmlformats.org/markup-compatibility/2006" xmlns:p14="http://schemas.microsoft.com/office/powerpoint/2010/main">
          <mc:Choice Requires="p14">
            <p:contentPart p14:bwMode="auto" r:id="rId159">
              <p14:nvContentPartPr>
                <p14:cNvPr id="105" name="Freihand 104">
                  <a:extLst>
                    <a:ext uri="{FF2B5EF4-FFF2-40B4-BE49-F238E27FC236}">
                      <a16:creationId xmlns:a16="http://schemas.microsoft.com/office/drawing/2014/main" id="{E3E565B9-6BCC-4020-B32B-53A1A2366FD4}"/>
                    </a:ext>
                  </a:extLst>
                </p14:cNvPr>
                <p14:cNvContentPartPr/>
                <p14:nvPr/>
              </p14:nvContentPartPr>
              <p14:xfrm>
                <a:off x="2186493" y="4795627"/>
                <a:ext cx="128160" cy="141840"/>
              </p14:xfrm>
            </p:contentPart>
          </mc:Choice>
          <mc:Fallback xmlns="">
            <p:pic>
              <p:nvPicPr>
                <p:cNvPr id="105" name="Freihand 104">
                  <a:extLst>
                    <a:ext uri="{FF2B5EF4-FFF2-40B4-BE49-F238E27FC236}">
                      <a16:creationId xmlns:a16="http://schemas.microsoft.com/office/drawing/2014/main" id="{E3E565B9-6BCC-4020-B32B-53A1A2366FD4}"/>
                    </a:ext>
                  </a:extLst>
                </p:cNvPr>
                <p:cNvPicPr/>
                <p:nvPr/>
              </p:nvPicPr>
              <p:blipFill>
                <a:blip r:embed="rId160"/>
                <a:stretch>
                  <a:fillRect/>
                </a:stretch>
              </p:blipFill>
              <p:spPr>
                <a:xfrm>
                  <a:off x="2182173" y="4791307"/>
                  <a:ext cx="136800" cy="150480"/>
                </a:xfrm>
                <a:prstGeom prst="rect">
                  <a:avLst/>
                </a:prstGeom>
              </p:spPr>
            </p:pic>
          </mc:Fallback>
        </mc:AlternateContent>
        <mc:AlternateContent xmlns:mc="http://schemas.openxmlformats.org/markup-compatibility/2006" xmlns:p14="http://schemas.microsoft.com/office/powerpoint/2010/main">
          <mc:Choice Requires="p14">
            <p:contentPart p14:bwMode="auto" r:id="rId161">
              <p14:nvContentPartPr>
                <p14:cNvPr id="106" name="Freihand 105">
                  <a:extLst>
                    <a:ext uri="{FF2B5EF4-FFF2-40B4-BE49-F238E27FC236}">
                      <a16:creationId xmlns:a16="http://schemas.microsoft.com/office/drawing/2014/main" id="{0C7EE19E-5965-4AD7-9F24-2175F270D59B}"/>
                    </a:ext>
                  </a:extLst>
                </p14:cNvPr>
                <p14:cNvContentPartPr/>
                <p14:nvPr/>
              </p14:nvContentPartPr>
              <p14:xfrm>
                <a:off x="2339853" y="4788787"/>
                <a:ext cx="114480" cy="147240"/>
              </p14:xfrm>
            </p:contentPart>
          </mc:Choice>
          <mc:Fallback xmlns="">
            <p:pic>
              <p:nvPicPr>
                <p:cNvPr id="106" name="Freihand 105">
                  <a:extLst>
                    <a:ext uri="{FF2B5EF4-FFF2-40B4-BE49-F238E27FC236}">
                      <a16:creationId xmlns:a16="http://schemas.microsoft.com/office/drawing/2014/main" id="{0C7EE19E-5965-4AD7-9F24-2175F270D59B}"/>
                    </a:ext>
                  </a:extLst>
                </p:cNvPr>
                <p:cNvPicPr/>
                <p:nvPr/>
              </p:nvPicPr>
              <p:blipFill>
                <a:blip r:embed="rId162"/>
                <a:stretch>
                  <a:fillRect/>
                </a:stretch>
              </p:blipFill>
              <p:spPr>
                <a:xfrm>
                  <a:off x="2335533" y="4784467"/>
                  <a:ext cx="123120" cy="155880"/>
                </a:xfrm>
                <a:prstGeom prst="rect">
                  <a:avLst/>
                </a:prstGeom>
              </p:spPr>
            </p:pic>
          </mc:Fallback>
        </mc:AlternateContent>
        <mc:AlternateContent xmlns:mc="http://schemas.openxmlformats.org/markup-compatibility/2006" xmlns:p14="http://schemas.microsoft.com/office/powerpoint/2010/main">
          <mc:Choice Requires="p14">
            <p:contentPart p14:bwMode="auto" r:id="rId163">
              <p14:nvContentPartPr>
                <p14:cNvPr id="107" name="Freihand 106">
                  <a:extLst>
                    <a:ext uri="{FF2B5EF4-FFF2-40B4-BE49-F238E27FC236}">
                      <a16:creationId xmlns:a16="http://schemas.microsoft.com/office/drawing/2014/main" id="{707821D5-9767-4972-8716-98F178251987}"/>
                    </a:ext>
                  </a:extLst>
                </p14:cNvPr>
                <p14:cNvContentPartPr/>
                <p14:nvPr/>
              </p14:nvContentPartPr>
              <p14:xfrm>
                <a:off x="2450373" y="4911907"/>
                <a:ext cx="35640" cy="78840"/>
              </p14:xfrm>
            </p:contentPart>
          </mc:Choice>
          <mc:Fallback xmlns="">
            <p:pic>
              <p:nvPicPr>
                <p:cNvPr id="107" name="Freihand 106">
                  <a:extLst>
                    <a:ext uri="{FF2B5EF4-FFF2-40B4-BE49-F238E27FC236}">
                      <a16:creationId xmlns:a16="http://schemas.microsoft.com/office/drawing/2014/main" id="{707821D5-9767-4972-8716-98F178251987}"/>
                    </a:ext>
                  </a:extLst>
                </p:cNvPr>
                <p:cNvPicPr/>
                <p:nvPr/>
              </p:nvPicPr>
              <p:blipFill>
                <a:blip r:embed="rId164"/>
                <a:stretch>
                  <a:fillRect/>
                </a:stretch>
              </p:blipFill>
              <p:spPr>
                <a:xfrm>
                  <a:off x="2446053" y="4907587"/>
                  <a:ext cx="44280" cy="87480"/>
                </a:xfrm>
                <a:prstGeom prst="rect">
                  <a:avLst/>
                </a:prstGeom>
              </p:spPr>
            </p:pic>
          </mc:Fallback>
        </mc:AlternateContent>
        <mc:AlternateContent xmlns:mc="http://schemas.openxmlformats.org/markup-compatibility/2006" xmlns:p14="http://schemas.microsoft.com/office/powerpoint/2010/main">
          <mc:Choice Requires="p14">
            <p:contentPart p14:bwMode="auto" r:id="rId165">
              <p14:nvContentPartPr>
                <p14:cNvPr id="108" name="Freihand 107">
                  <a:extLst>
                    <a:ext uri="{FF2B5EF4-FFF2-40B4-BE49-F238E27FC236}">
                      <a16:creationId xmlns:a16="http://schemas.microsoft.com/office/drawing/2014/main" id="{7BEF39EF-1002-4781-812F-D9F917CC447B}"/>
                    </a:ext>
                  </a:extLst>
                </p14:cNvPr>
                <p14:cNvContentPartPr/>
                <p14:nvPr/>
              </p14:nvContentPartPr>
              <p14:xfrm>
                <a:off x="2530653" y="4806787"/>
                <a:ext cx="87480" cy="126360"/>
              </p14:xfrm>
            </p:contentPart>
          </mc:Choice>
          <mc:Fallback xmlns="">
            <p:pic>
              <p:nvPicPr>
                <p:cNvPr id="108" name="Freihand 107">
                  <a:extLst>
                    <a:ext uri="{FF2B5EF4-FFF2-40B4-BE49-F238E27FC236}">
                      <a16:creationId xmlns:a16="http://schemas.microsoft.com/office/drawing/2014/main" id="{7BEF39EF-1002-4781-812F-D9F917CC447B}"/>
                    </a:ext>
                  </a:extLst>
                </p:cNvPr>
                <p:cNvPicPr/>
                <p:nvPr/>
              </p:nvPicPr>
              <p:blipFill>
                <a:blip r:embed="rId166"/>
                <a:stretch>
                  <a:fillRect/>
                </a:stretch>
              </p:blipFill>
              <p:spPr>
                <a:xfrm>
                  <a:off x="2526333" y="4802467"/>
                  <a:ext cx="96120" cy="135000"/>
                </a:xfrm>
                <a:prstGeom prst="rect">
                  <a:avLst/>
                </a:prstGeom>
              </p:spPr>
            </p:pic>
          </mc:Fallback>
        </mc:AlternateContent>
        <mc:AlternateContent xmlns:mc="http://schemas.openxmlformats.org/markup-compatibility/2006" xmlns:p14="http://schemas.microsoft.com/office/powerpoint/2010/main">
          <mc:Choice Requires="p14">
            <p:contentPart p14:bwMode="auto" r:id="rId167">
              <p14:nvContentPartPr>
                <p14:cNvPr id="109" name="Freihand 108">
                  <a:extLst>
                    <a:ext uri="{FF2B5EF4-FFF2-40B4-BE49-F238E27FC236}">
                      <a16:creationId xmlns:a16="http://schemas.microsoft.com/office/drawing/2014/main" id="{BFA5D686-584D-429B-A099-92496786DB9F}"/>
                    </a:ext>
                  </a:extLst>
                </p14:cNvPr>
                <p14:cNvContentPartPr/>
                <p14:nvPr/>
              </p14:nvContentPartPr>
              <p14:xfrm>
                <a:off x="2506893" y="4740187"/>
                <a:ext cx="197280" cy="16560"/>
              </p14:xfrm>
            </p:contentPart>
          </mc:Choice>
          <mc:Fallback xmlns="">
            <p:pic>
              <p:nvPicPr>
                <p:cNvPr id="109" name="Freihand 108">
                  <a:extLst>
                    <a:ext uri="{FF2B5EF4-FFF2-40B4-BE49-F238E27FC236}">
                      <a16:creationId xmlns:a16="http://schemas.microsoft.com/office/drawing/2014/main" id="{BFA5D686-584D-429B-A099-92496786DB9F}"/>
                    </a:ext>
                  </a:extLst>
                </p:cNvPr>
                <p:cNvPicPr/>
                <p:nvPr/>
              </p:nvPicPr>
              <p:blipFill>
                <a:blip r:embed="rId168"/>
                <a:stretch>
                  <a:fillRect/>
                </a:stretch>
              </p:blipFill>
              <p:spPr>
                <a:xfrm>
                  <a:off x="2502573" y="4735867"/>
                  <a:ext cx="205920" cy="25200"/>
                </a:xfrm>
                <a:prstGeom prst="rect">
                  <a:avLst/>
                </a:prstGeom>
              </p:spPr>
            </p:pic>
          </mc:Fallback>
        </mc:AlternateContent>
      </p:grpSp>
      <p:grpSp>
        <p:nvGrpSpPr>
          <p:cNvPr id="119" name="Gruppieren 118">
            <a:extLst>
              <a:ext uri="{FF2B5EF4-FFF2-40B4-BE49-F238E27FC236}">
                <a16:creationId xmlns:a16="http://schemas.microsoft.com/office/drawing/2014/main" id="{F713391A-A50B-40AF-8453-D3658A028F6D}"/>
              </a:ext>
            </a:extLst>
          </p:cNvPr>
          <p:cNvGrpSpPr/>
          <p:nvPr/>
        </p:nvGrpSpPr>
        <p:grpSpPr>
          <a:xfrm>
            <a:off x="3342813" y="4738027"/>
            <a:ext cx="1032840" cy="228240"/>
            <a:chOff x="3342813" y="4738027"/>
            <a:chExt cx="1032840" cy="228240"/>
          </a:xfrm>
        </p:grpSpPr>
        <mc:AlternateContent xmlns:mc="http://schemas.openxmlformats.org/markup-compatibility/2006" xmlns:p14="http://schemas.microsoft.com/office/powerpoint/2010/main">
          <mc:Choice Requires="p14">
            <p:contentPart p14:bwMode="auto" r:id="rId169">
              <p14:nvContentPartPr>
                <p14:cNvPr id="111" name="Freihand 110">
                  <a:extLst>
                    <a:ext uri="{FF2B5EF4-FFF2-40B4-BE49-F238E27FC236}">
                      <a16:creationId xmlns:a16="http://schemas.microsoft.com/office/drawing/2014/main" id="{E60A35EF-5FAD-404F-A242-77FF2E2F667A}"/>
                    </a:ext>
                  </a:extLst>
                </p14:cNvPr>
                <p14:cNvContentPartPr/>
                <p14:nvPr/>
              </p14:nvContentPartPr>
              <p14:xfrm>
                <a:off x="3342813" y="4797787"/>
                <a:ext cx="154440" cy="73800"/>
              </p14:xfrm>
            </p:contentPart>
          </mc:Choice>
          <mc:Fallback xmlns="">
            <p:pic>
              <p:nvPicPr>
                <p:cNvPr id="111" name="Freihand 110">
                  <a:extLst>
                    <a:ext uri="{FF2B5EF4-FFF2-40B4-BE49-F238E27FC236}">
                      <a16:creationId xmlns:a16="http://schemas.microsoft.com/office/drawing/2014/main" id="{E60A35EF-5FAD-404F-A242-77FF2E2F667A}"/>
                    </a:ext>
                  </a:extLst>
                </p:cNvPr>
                <p:cNvPicPr/>
                <p:nvPr/>
              </p:nvPicPr>
              <p:blipFill>
                <a:blip r:embed="rId170"/>
                <a:stretch>
                  <a:fillRect/>
                </a:stretch>
              </p:blipFill>
              <p:spPr>
                <a:xfrm>
                  <a:off x="3338493" y="4793467"/>
                  <a:ext cx="163080" cy="82440"/>
                </a:xfrm>
                <a:prstGeom prst="rect">
                  <a:avLst/>
                </a:prstGeom>
              </p:spPr>
            </p:pic>
          </mc:Fallback>
        </mc:AlternateContent>
        <mc:AlternateContent xmlns:mc="http://schemas.openxmlformats.org/markup-compatibility/2006" xmlns:p14="http://schemas.microsoft.com/office/powerpoint/2010/main">
          <mc:Choice Requires="p14">
            <p:contentPart p14:bwMode="auto" r:id="rId171">
              <p14:nvContentPartPr>
                <p14:cNvPr id="112" name="Freihand 111">
                  <a:extLst>
                    <a:ext uri="{FF2B5EF4-FFF2-40B4-BE49-F238E27FC236}">
                      <a16:creationId xmlns:a16="http://schemas.microsoft.com/office/drawing/2014/main" id="{9ADFFE80-7780-4ED9-9473-8D15893EDA41}"/>
                    </a:ext>
                  </a:extLst>
                </p14:cNvPr>
                <p14:cNvContentPartPr/>
                <p14:nvPr/>
              </p14:nvContentPartPr>
              <p14:xfrm>
                <a:off x="3447933" y="4816867"/>
                <a:ext cx="76680" cy="149400"/>
              </p14:xfrm>
            </p:contentPart>
          </mc:Choice>
          <mc:Fallback xmlns="">
            <p:pic>
              <p:nvPicPr>
                <p:cNvPr id="112" name="Freihand 111">
                  <a:extLst>
                    <a:ext uri="{FF2B5EF4-FFF2-40B4-BE49-F238E27FC236}">
                      <a16:creationId xmlns:a16="http://schemas.microsoft.com/office/drawing/2014/main" id="{9ADFFE80-7780-4ED9-9473-8D15893EDA41}"/>
                    </a:ext>
                  </a:extLst>
                </p:cNvPr>
                <p:cNvPicPr/>
                <p:nvPr/>
              </p:nvPicPr>
              <p:blipFill>
                <a:blip r:embed="rId172"/>
                <a:stretch>
                  <a:fillRect/>
                </a:stretch>
              </p:blipFill>
              <p:spPr>
                <a:xfrm>
                  <a:off x="3443613" y="4812547"/>
                  <a:ext cx="85320" cy="158040"/>
                </a:xfrm>
                <a:prstGeom prst="rect">
                  <a:avLst/>
                </a:prstGeom>
              </p:spPr>
            </p:pic>
          </mc:Fallback>
        </mc:AlternateContent>
        <mc:AlternateContent xmlns:mc="http://schemas.openxmlformats.org/markup-compatibility/2006" xmlns:p14="http://schemas.microsoft.com/office/powerpoint/2010/main">
          <mc:Choice Requires="p14">
            <p:contentPart p14:bwMode="auto" r:id="rId173">
              <p14:nvContentPartPr>
                <p14:cNvPr id="113" name="Freihand 112">
                  <a:extLst>
                    <a:ext uri="{FF2B5EF4-FFF2-40B4-BE49-F238E27FC236}">
                      <a16:creationId xmlns:a16="http://schemas.microsoft.com/office/drawing/2014/main" id="{3DD75256-9AE0-4882-BD82-41A494924446}"/>
                    </a:ext>
                  </a:extLst>
                </p14:cNvPr>
                <p14:cNvContentPartPr/>
                <p14:nvPr/>
              </p14:nvContentPartPr>
              <p14:xfrm>
                <a:off x="3359373" y="4740547"/>
                <a:ext cx="236160" cy="9000"/>
              </p14:xfrm>
            </p:contentPart>
          </mc:Choice>
          <mc:Fallback xmlns="">
            <p:pic>
              <p:nvPicPr>
                <p:cNvPr id="113" name="Freihand 112">
                  <a:extLst>
                    <a:ext uri="{FF2B5EF4-FFF2-40B4-BE49-F238E27FC236}">
                      <a16:creationId xmlns:a16="http://schemas.microsoft.com/office/drawing/2014/main" id="{3DD75256-9AE0-4882-BD82-41A494924446}"/>
                    </a:ext>
                  </a:extLst>
                </p:cNvPr>
                <p:cNvPicPr/>
                <p:nvPr/>
              </p:nvPicPr>
              <p:blipFill>
                <a:blip r:embed="rId174"/>
                <a:stretch>
                  <a:fillRect/>
                </a:stretch>
              </p:blipFill>
              <p:spPr>
                <a:xfrm>
                  <a:off x="3355053" y="4736227"/>
                  <a:ext cx="244800" cy="17640"/>
                </a:xfrm>
                <a:prstGeom prst="rect">
                  <a:avLst/>
                </a:prstGeom>
              </p:spPr>
            </p:pic>
          </mc:Fallback>
        </mc:AlternateContent>
        <mc:AlternateContent xmlns:mc="http://schemas.openxmlformats.org/markup-compatibility/2006" xmlns:p14="http://schemas.microsoft.com/office/powerpoint/2010/main">
          <mc:Choice Requires="p14">
            <p:contentPart p14:bwMode="auto" r:id="rId175">
              <p14:nvContentPartPr>
                <p14:cNvPr id="114" name="Freihand 113">
                  <a:extLst>
                    <a:ext uri="{FF2B5EF4-FFF2-40B4-BE49-F238E27FC236}">
                      <a16:creationId xmlns:a16="http://schemas.microsoft.com/office/drawing/2014/main" id="{ADB0877F-D5E6-482E-BEA3-193C13DD56AD}"/>
                    </a:ext>
                  </a:extLst>
                </p14:cNvPr>
                <p14:cNvContentPartPr/>
                <p14:nvPr/>
              </p14:nvContentPartPr>
              <p14:xfrm>
                <a:off x="3679053" y="4794547"/>
                <a:ext cx="180000" cy="75240"/>
              </p14:xfrm>
            </p:contentPart>
          </mc:Choice>
          <mc:Fallback xmlns="">
            <p:pic>
              <p:nvPicPr>
                <p:cNvPr id="114" name="Freihand 113">
                  <a:extLst>
                    <a:ext uri="{FF2B5EF4-FFF2-40B4-BE49-F238E27FC236}">
                      <a16:creationId xmlns:a16="http://schemas.microsoft.com/office/drawing/2014/main" id="{ADB0877F-D5E6-482E-BEA3-193C13DD56AD}"/>
                    </a:ext>
                  </a:extLst>
                </p:cNvPr>
                <p:cNvPicPr/>
                <p:nvPr/>
              </p:nvPicPr>
              <p:blipFill>
                <a:blip r:embed="rId176"/>
                <a:stretch>
                  <a:fillRect/>
                </a:stretch>
              </p:blipFill>
              <p:spPr>
                <a:xfrm>
                  <a:off x="3674733" y="4790227"/>
                  <a:ext cx="188640" cy="83880"/>
                </a:xfrm>
                <a:prstGeom prst="rect">
                  <a:avLst/>
                </a:prstGeom>
              </p:spPr>
            </p:pic>
          </mc:Fallback>
        </mc:AlternateContent>
        <mc:AlternateContent xmlns:mc="http://schemas.openxmlformats.org/markup-compatibility/2006" xmlns:p14="http://schemas.microsoft.com/office/powerpoint/2010/main">
          <mc:Choice Requires="p14">
            <p:contentPart p14:bwMode="auto" r:id="rId177">
              <p14:nvContentPartPr>
                <p14:cNvPr id="116" name="Freihand 115">
                  <a:extLst>
                    <a:ext uri="{FF2B5EF4-FFF2-40B4-BE49-F238E27FC236}">
                      <a16:creationId xmlns:a16="http://schemas.microsoft.com/office/drawing/2014/main" id="{A9A7E7C6-8CC9-479D-ADDE-1BB76DB4CC18}"/>
                    </a:ext>
                  </a:extLst>
                </p14:cNvPr>
                <p14:cNvContentPartPr/>
                <p14:nvPr/>
              </p14:nvContentPartPr>
              <p14:xfrm>
                <a:off x="3940773" y="4738027"/>
                <a:ext cx="117360" cy="155160"/>
              </p14:xfrm>
            </p:contentPart>
          </mc:Choice>
          <mc:Fallback xmlns="">
            <p:pic>
              <p:nvPicPr>
                <p:cNvPr id="116" name="Freihand 115">
                  <a:extLst>
                    <a:ext uri="{FF2B5EF4-FFF2-40B4-BE49-F238E27FC236}">
                      <a16:creationId xmlns:a16="http://schemas.microsoft.com/office/drawing/2014/main" id="{A9A7E7C6-8CC9-479D-ADDE-1BB76DB4CC18}"/>
                    </a:ext>
                  </a:extLst>
                </p:cNvPr>
                <p:cNvPicPr/>
                <p:nvPr/>
              </p:nvPicPr>
              <p:blipFill>
                <a:blip r:embed="rId178"/>
                <a:stretch>
                  <a:fillRect/>
                </a:stretch>
              </p:blipFill>
              <p:spPr>
                <a:xfrm>
                  <a:off x="3936453" y="4733707"/>
                  <a:ext cx="126000" cy="163800"/>
                </a:xfrm>
                <a:prstGeom prst="rect">
                  <a:avLst/>
                </a:prstGeom>
              </p:spPr>
            </p:pic>
          </mc:Fallback>
        </mc:AlternateContent>
        <mc:AlternateContent xmlns:mc="http://schemas.openxmlformats.org/markup-compatibility/2006" xmlns:p14="http://schemas.microsoft.com/office/powerpoint/2010/main">
          <mc:Choice Requires="p14">
            <p:contentPart p14:bwMode="auto" r:id="rId179">
              <p14:nvContentPartPr>
                <p14:cNvPr id="117" name="Freihand 116">
                  <a:extLst>
                    <a:ext uri="{FF2B5EF4-FFF2-40B4-BE49-F238E27FC236}">
                      <a16:creationId xmlns:a16="http://schemas.microsoft.com/office/drawing/2014/main" id="{83B51FB0-D4D1-4BAB-8711-74BB18F03E86}"/>
                    </a:ext>
                  </a:extLst>
                </p14:cNvPr>
                <p14:cNvContentPartPr/>
                <p14:nvPr/>
              </p14:nvContentPartPr>
              <p14:xfrm>
                <a:off x="4113213" y="4743787"/>
                <a:ext cx="197640" cy="163080"/>
              </p14:xfrm>
            </p:contentPart>
          </mc:Choice>
          <mc:Fallback xmlns="">
            <p:pic>
              <p:nvPicPr>
                <p:cNvPr id="117" name="Freihand 116">
                  <a:extLst>
                    <a:ext uri="{FF2B5EF4-FFF2-40B4-BE49-F238E27FC236}">
                      <a16:creationId xmlns:a16="http://schemas.microsoft.com/office/drawing/2014/main" id="{83B51FB0-D4D1-4BAB-8711-74BB18F03E86}"/>
                    </a:ext>
                  </a:extLst>
                </p:cNvPr>
                <p:cNvPicPr/>
                <p:nvPr/>
              </p:nvPicPr>
              <p:blipFill>
                <a:blip r:embed="rId180"/>
                <a:stretch>
                  <a:fillRect/>
                </a:stretch>
              </p:blipFill>
              <p:spPr>
                <a:xfrm>
                  <a:off x="4108893" y="4739467"/>
                  <a:ext cx="206280" cy="171720"/>
                </a:xfrm>
                <a:prstGeom prst="rect">
                  <a:avLst/>
                </a:prstGeom>
              </p:spPr>
            </p:pic>
          </mc:Fallback>
        </mc:AlternateContent>
        <mc:AlternateContent xmlns:mc="http://schemas.openxmlformats.org/markup-compatibility/2006" xmlns:p14="http://schemas.microsoft.com/office/powerpoint/2010/main">
          <mc:Choice Requires="p14">
            <p:contentPart p14:bwMode="auto" r:id="rId181">
              <p14:nvContentPartPr>
                <p14:cNvPr id="118" name="Freihand 117">
                  <a:extLst>
                    <a:ext uri="{FF2B5EF4-FFF2-40B4-BE49-F238E27FC236}">
                      <a16:creationId xmlns:a16="http://schemas.microsoft.com/office/drawing/2014/main" id="{135D6263-1F4D-4BF1-9381-A19750CBF76C}"/>
                    </a:ext>
                  </a:extLst>
                </p14:cNvPr>
                <p14:cNvContentPartPr/>
                <p14:nvPr/>
              </p14:nvContentPartPr>
              <p14:xfrm>
                <a:off x="4121133" y="4821547"/>
                <a:ext cx="254520" cy="11160"/>
              </p14:xfrm>
            </p:contentPart>
          </mc:Choice>
          <mc:Fallback xmlns="">
            <p:pic>
              <p:nvPicPr>
                <p:cNvPr id="118" name="Freihand 117">
                  <a:extLst>
                    <a:ext uri="{FF2B5EF4-FFF2-40B4-BE49-F238E27FC236}">
                      <a16:creationId xmlns:a16="http://schemas.microsoft.com/office/drawing/2014/main" id="{135D6263-1F4D-4BF1-9381-A19750CBF76C}"/>
                    </a:ext>
                  </a:extLst>
                </p:cNvPr>
                <p:cNvPicPr/>
                <p:nvPr/>
              </p:nvPicPr>
              <p:blipFill>
                <a:blip r:embed="rId182"/>
                <a:stretch>
                  <a:fillRect/>
                </a:stretch>
              </p:blipFill>
              <p:spPr>
                <a:xfrm>
                  <a:off x="4116813" y="4817227"/>
                  <a:ext cx="263160" cy="19800"/>
                </a:xfrm>
                <a:prstGeom prst="rect">
                  <a:avLst/>
                </a:prstGeom>
              </p:spPr>
            </p:pic>
          </mc:Fallback>
        </mc:AlternateContent>
      </p:grpSp>
      <p:grpSp>
        <p:nvGrpSpPr>
          <p:cNvPr id="128" name="Gruppieren 127">
            <a:extLst>
              <a:ext uri="{FF2B5EF4-FFF2-40B4-BE49-F238E27FC236}">
                <a16:creationId xmlns:a16="http://schemas.microsoft.com/office/drawing/2014/main" id="{19CA5102-9FFC-42DE-8AD4-85395E1DA236}"/>
              </a:ext>
            </a:extLst>
          </p:cNvPr>
          <p:cNvGrpSpPr/>
          <p:nvPr/>
        </p:nvGrpSpPr>
        <p:grpSpPr>
          <a:xfrm>
            <a:off x="2151213" y="6157147"/>
            <a:ext cx="1036440" cy="281880"/>
            <a:chOff x="2151213" y="6157147"/>
            <a:chExt cx="1036440" cy="281880"/>
          </a:xfrm>
        </p:grpSpPr>
        <mc:AlternateContent xmlns:mc="http://schemas.openxmlformats.org/markup-compatibility/2006" xmlns:p14="http://schemas.microsoft.com/office/powerpoint/2010/main">
          <mc:Choice Requires="p14">
            <p:contentPart p14:bwMode="auto" r:id="rId183">
              <p14:nvContentPartPr>
                <p14:cNvPr id="120" name="Freihand 119">
                  <a:extLst>
                    <a:ext uri="{FF2B5EF4-FFF2-40B4-BE49-F238E27FC236}">
                      <a16:creationId xmlns:a16="http://schemas.microsoft.com/office/drawing/2014/main" id="{0477944D-7293-4D27-8DED-275914747E32}"/>
                    </a:ext>
                  </a:extLst>
                </p14:cNvPr>
                <p14:cNvContentPartPr/>
                <p14:nvPr/>
              </p14:nvContentPartPr>
              <p14:xfrm>
                <a:off x="2164533" y="6248947"/>
                <a:ext cx="123840" cy="79200"/>
              </p14:xfrm>
            </p:contentPart>
          </mc:Choice>
          <mc:Fallback xmlns="">
            <p:pic>
              <p:nvPicPr>
                <p:cNvPr id="120" name="Freihand 119">
                  <a:extLst>
                    <a:ext uri="{FF2B5EF4-FFF2-40B4-BE49-F238E27FC236}">
                      <a16:creationId xmlns:a16="http://schemas.microsoft.com/office/drawing/2014/main" id="{0477944D-7293-4D27-8DED-275914747E32}"/>
                    </a:ext>
                  </a:extLst>
                </p:cNvPr>
                <p:cNvPicPr/>
                <p:nvPr/>
              </p:nvPicPr>
              <p:blipFill>
                <a:blip r:embed="rId184"/>
                <a:stretch>
                  <a:fillRect/>
                </a:stretch>
              </p:blipFill>
              <p:spPr>
                <a:xfrm>
                  <a:off x="2160213" y="6244627"/>
                  <a:ext cx="132480" cy="87840"/>
                </a:xfrm>
                <a:prstGeom prst="rect">
                  <a:avLst/>
                </a:prstGeom>
              </p:spPr>
            </p:pic>
          </mc:Fallback>
        </mc:AlternateContent>
        <mc:AlternateContent xmlns:mc="http://schemas.openxmlformats.org/markup-compatibility/2006" xmlns:p14="http://schemas.microsoft.com/office/powerpoint/2010/main">
          <mc:Choice Requires="p14">
            <p:contentPart p14:bwMode="auto" r:id="rId185">
              <p14:nvContentPartPr>
                <p14:cNvPr id="121" name="Freihand 120">
                  <a:extLst>
                    <a:ext uri="{FF2B5EF4-FFF2-40B4-BE49-F238E27FC236}">
                      <a16:creationId xmlns:a16="http://schemas.microsoft.com/office/drawing/2014/main" id="{3608B2C8-75F5-4654-9063-3E12D46597FA}"/>
                    </a:ext>
                  </a:extLst>
                </p14:cNvPr>
                <p14:cNvContentPartPr/>
                <p14:nvPr/>
              </p14:nvContentPartPr>
              <p14:xfrm>
                <a:off x="2246613" y="6265507"/>
                <a:ext cx="69120" cy="173520"/>
              </p14:xfrm>
            </p:contentPart>
          </mc:Choice>
          <mc:Fallback xmlns="">
            <p:pic>
              <p:nvPicPr>
                <p:cNvPr id="121" name="Freihand 120">
                  <a:extLst>
                    <a:ext uri="{FF2B5EF4-FFF2-40B4-BE49-F238E27FC236}">
                      <a16:creationId xmlns:a16="http://schemas.microsoft.com/office/drawing/2014/main" id="{3608B2C8-75F5-4654-9063-3E12D46597FA}"/>
                    </a:ext>
                  </a:extLst>
                </p:cNvPr>
                <p:cNvPicPr/>
                <p:nvPr/>
              </p:nvPicPr>
              <p:blipFill>
                <a:blip r:embed="rId186"/>
                <a:stretch>
                  <a:fillRect/>
                </a:stretch>
              </p:blipFill>
              <p:spPr>
                <a:xfrm>
                  <a:off x="2242293" y="6261187"/>
                  <a:ext cx="77760" cy="182160"/>
                </a:xfrm>
                <a:prstGeom prst="rect">
                  <a:avLst/>
                </a:prstGeom>
              </p:spPr>
            </p:pic>
          </mc:Fallback>
        </mc:AlternateContent>
        <mc:AlternateContent xmlns:mc="http://schemas.openxmlformats.org/markup-compatibility/2006" xmlns:p14="http://schemas.microsoft.com/office/powerpoint/2010/main">
          <mc:Choice Requires="p14">
            <p:contentPart p14:bwMode="auto" r:id="rId187">
              <p14:nvContentPartPr>
                <p14:cNvPr id="122" name="Freihand 121">
                  <a:extLst>
                    <a:ext uri="{FF2B5EF4-FFF2-40B4-BE49-F238E27FC236}">
                      <a16:creationId xmlns:a16="http://schemas.microsoft.com/office/drawing/2014/main" id="{A98625C4-905A-4BC4-BFC5-241D888A6921}"/>
                    </a:ext>
                  </a:extLst>
                </p14:cNvPr>
                <p14:cNvContentPartPr/>
                <p14:nvPr/>
              </p14:nvContentPartPr>
              <p14:xfrm>
                <a:off x="2151213" y="6185947"/>
                <a:ext cx="219240" cy="21240"/>
              </p14:xfrm>
            </p:contentPart>
          </mc:Choice>
          <mc:Fallback xmlns="">
            <p:pic>
              <p:nvPicPr>
                <p:cNvPr id="122" name="Freihand 121">
                  <a:extLst>
                    <a:ext uri="{FF2B5EF4-FFF2-40B4-BE49-F238E27FC236}">
                      <a16:creationId xmlns:a16="http://schemas.microsoft.com/office/drawing/2014/main" id="{A98625C4-905A-4BC4-BFC5-241D888A6921}"/>
                    </a:ext>
                  </a:extLst>
                </p:cNvPr>
                <p:cNvPicPr/>
                <p:nvPr/>
              </p:nvPicPr>
              <p:blipFill>
                <a:blip r:embed="rId188"/>
                <a:stretch>
                  <a:fillRect/>
                </a:stretch>
              </p:blipFill>
              <p:spPr>
                <a:xfrm>
                  <a:off x="2146893" y="6181627"/>
                  <a:ext cx="227880" cy="29880"/>
                </a:xfrm>
                <a:prstGeom prst="rect">
                  <a:avLst/>
                </a:prstGeom>
              </p:spPr>
            </p:pic>
          </mc:Fallback>
        </mc:AlternateContent>
        <mc:AlternateContent xmlns:mc="http://schemas.openxmlformats.org/markup-compatibility/2006" xmlns:p14="http://schemas.microsoft.com/office/powerpoint/2010/main">
          <mc:Choice Requires="p14">
            <p:contentPart p14:bwMode="auto" r:id="rId189">
              <p14:nvContentPartPr>
                <p14:cNvPr id="123" name="Freihand 122">
                  <a:extLst>
                    <a:ext uri="{FF2B5EF4-FFF2-40B4-BE49-F238E27FC236}">
                      <a16:creationId xmlns:a16="http://schemas.microsoft.com/office/drawing/2014/main" id="{9893422C-0C6F-49F7-8AA8-48CB7E895C47}"/>
                    </a:ext>
                  </a:extLst>
                </p14:cNvPr>
                <p14:cNvContentPartPr/>
                <p14:nvPr/>
              </p14:nvContentPartPr>
              <p14:xfrm>
                <a:off x="2465853" y="6311587"/>
                <a:ext cx="153000" cy="1080"/>
              </p14:xfrm>
            </p:contentPart>
          </mc:Choice>
          <mc:Fallback xmlns="">
            <p:pic>
              <p:nvPicPr>
                <p:cNvPr id="123" name="Freihand 122">
                  <a:extLst>
                    <a:ext uri="{FF2B5EF4-FFF2-40B4-BE49-F238E27FC236}">
                      <a16:creationId xmlns:a16="http://schemas.microsoft.com/office/drawing/2014/main" id="{9893422C-0C6F-49F7-8AA8-48CB7E895C47}"/>
                    </a:ext>
                  </a:extLst>
                </p:cNvPr>
                <p:cNvPicPr/>
                <p:nvPr/>
              </p:nvPicPr>
              <p:blipFill>
                <a:blip r:embed="rId190"/>
                <a:stretch>
                  <a:fillRect/>
                </a:stretch>
              </p:blipFill>
              <p:spPr>
                <a:xfrm>
                  <a:off x="2461533" y="6307267"/>
                  <a:ext cx="161640" cy="9720"/>
                </a:xfrm>
                <a:prstGeom prst="rect">
                  <a:avLst/>
                </a:prstGeom>
              </p:spPr>
            </p:pic>
          </mc:Fallback>
        </mc:AlternateContent>
        <mc:AlternateContent xmlns:mc="http://schemas.openxmlformats.org/markup-compatibility/2006" xmlns:p14="http://schemas.microsoft.com/office/powerpoint/2010/main">
          <mc:Choice Requires="p14">
            <p:contentPart p14:bwMode="auto" r:id="rId191">
              <p14:nvContentPartPr>
                <p14:cNvPr id="124" name="Freihand 123">
                  <a:extLst>
                    <a:ext uri="{FF2B5EF4-FFF2-40B4-BE49-F238E27FC236}">
                      <a16:creationId xmlns:a16="http://schemas.microsoft.com/office/drawing/2014/main" id="{72EF704D-4B81-4FDE-AAB2-88B4309BB74B}"/>
                    </a:ext>
                  </a:extLst>
                </p14:cNvPr>
                <p14:cNvContentPartPr/>
                <p14:nvPr/>
              </p14:nvContentPartPr>
              <p14:xfrm>
                <a:off x="2740173" y="6162907"/>
                <a:ext cx="142560" cy="194040"/>
              </p14:xfrm>
            </p:contentPart>
          </mc:Choice>
          <mc:Fallback xmlns="">
            <p:pic>
              <p:nvPicPr>
                <p:cNvPr id="124" name="Freihand 123">
                  <a:extLst>
                    <a:ext uri="{FF2B5EF4-FFF2-40B4-BE49-F238E27FC236}">
                      <a16:creationId xmlns:a16="http://schemas.microsoft.com/office/drawing/2014/main" id="{72EF704D-4B81-4FDE-AAB2-88B4309BB74B}"/>
                    </a:ext>
                  </a:extLst>
                </p:cNvPr>
                <p:cNvPicPr/>
                <p:nvPr/>
              </p:nvPicPr>
              <p:blipFill>
                <a:blip r:embed="rId192"/>
                <a:stretch>
                  <a:fillRect/>
                </a:stretch>
              </p:blipFill>
              <p:spPr>
                <a:xfrm>
                  <a:off x="2735853" y="6158587"/>
                  <a:ext cx="151200" cy="202680"/>
                </a:xfrm>
                <a:prstGeom prst="rect">
                  <a:avLst/>
                </a:prstGeom>
              </p:spPr>
            </p:pic>
          </mc:Fallback>
        </mc:AlternateContent>
        <mc:AlternateContent xmlns:mc="http://schemas.openxmlformats.org/markup-compatibility/2006" xmlns:p14="http://schemas.microsoft.com/office/powerpoint/2010/main">
          <mc:Choice Requires="p14">
            <p:contentPart p14:bwMode="auto" r:id="rId193">
              <p14:nvContentPartPr>
                <p14:cNvPr id="125" name="Freihand 124">
                  <a:extLst>
                    <a:ext uri="{FF2B5EF4-FFF2-40B4-BE49-F238E27FC236}">
                      <a16:creationId xmlns:a16="http://schemas.microsoft.com/office/drawing/2014/main" id="{E525D9C8-CFA4-4341-B1C6-FDE16639B1FA}"/>
                    </a:ext>
                  </a:extLst>
                </p14:cNvPr>
                <p14:cNvContentPartPr/>
                <p14:nvPr/>
              </p14:nvContentPartPr>
              <p14:xfrm>
                <a:off x="3002973" y="6258307"/>
                <a:ext cx="117720" cy="120240"/>
              </p14:xfrm>
            </p:contentPart>
          </mc:Choice>
          <mc:Fallback xmlns="">
            <p:pic>
              <p:nvPicPr>
                <p:cNvPr id="125" name="Freihand 124">
                  <a:extLst>
                    <a:ext uri="{FF2B5EF4-FFF2-40B4-BE49-F238E27FC236}">
                      <a16:creationId xmlns:a16="http://schemas.microsoft.com/office/drawing/2014/main" id="{E525D9C8-CFA4-4341-B1C6-FDE16639B1FA}"/>
                    </a:ext>
                  </a:extLst>
                </p:cNvPr>
                <p:cNvPicPr/>
                <p:nvPr/>
              </p:nvPicPr>
              <p:blipFill>
                <a:blip r:embed="rId194"/>
                <a:stretch>
                  <a:fillRect/>
                </a:stretch>
              </p:blipFill>
              <p:spPr>
                <a:xfrm>
                  <a:off x="2998653" y="6253987"/>
                  <a:ext cx="126360" cy="128880"/>
                </a:xfrm>
                <a:prstGeom prst="rect">
                  <a:avLst/>
                </a:prstGeom>
              </p:spPr>
            </p:pic>
          </mc:Fallback>
        </mc:AlternateContent>
        <mc:AlternateContent xmlns:mc="http://schemas.openxmlformats.org/markup-compatibility/2006" xmlns:p14="http://schemas.microsoft.com/office/powerpoint/2010/main">
          <mc:Choice Requires="p14">
            <p:contentPart p14:bwMode="auto" r:id="rId195">
              <p14:nvContentPartPr>
                <p14:cNvPr id="126" name="Freihand 125">
                  <a:extLst>
                    <a:ext uri="{FF2B5EF4-FFF2-40B4-BE49-F238E27FC236}">
                      <a16:creationId xmlns:a16="http://schemas.microsoft.com/office/drawing/2014/main" id="{FE2564EE-5E90-4512-92EE-03246CDA18A7}"/>
                    </a:ext>
                  </a:extLst>
                </p14:cNvPr>
                <p14:cNvContentPartPr/>
                <p14:nvPr/>
              </p14:nvContentPartPr>
              <p14:xfrm>
                <a:off x="3005133" y="6287467"/>
                <a:ext cx="158040" cy="66960"/>
              </p14:xfrm>
            </p:contentPart>
          </mc:Choice>
          <mc:Fallback xmlns="">
            <p:pic>
              <p:nvPicPr>
                <p:cNvPr id="126" name="Freihand 125">
                  <a:extLst>
                    <a:ext uri="{FF2B5EF4-FFF2-40B4-BE49-F238E27FC236}">
                      <a16:creationId xmlns:a16="http://schemas.microsoft.com/office/drawing/2014/main" id="{FE2564EE-5E90-4512-92EE-03246CDA18A7}"/>
                    </a:ext>
                  </a:extLst>
                </p:cNvPr>
                <p:cNvPicPr/>
                <p:nvPr/>
              </p:nvPicPr>
              <p:blipFill>
                <a:blip r:embed="rId196"/>
                <a:stretch>
                  <a:fillRect/>
                </a:stretch>
              </p:blipFill>
              <p:spPr>
                <a:xfrm>
                  <a:off x="3000813" y="6283147"/>
                  <a:ext cx="166680" cy="75600"/>
                </a:xfrm>
                <a:prstGeom prst="rect">
                  <a:avLst/>
                </a:prstGeom>
              </p:spPr>
            </p:pic>
          </mc:Fallback>
        </mc:AlternateContent>
        <mc:AlternateContent xmlns:mc="http://schemas.openxmlformats.org/markup-compatibility/2006" xmlns:p14="http://schemas.microsoft.com/office/powerpoint/2010/main">
          <mc:Choice Requires="p14">
            <p:contentPart p14:bwMode="auto" r:id="rId197">
              <p14:nvContentPartPr>
                <p14:cNvPr id="127" name="Freihand 126">
                  <a:extLst>
                    <a:ext uri="{FF2B5EF4-FFF2-40B4-BE49-F238E27FC236}">
                      <a16:creationId xmlns:a16="http://schemas.microsoft.com/office/drawing/2014/main" id="{BA18B157-6E37-409B-9236-62FC789C5CE3}"/>
                    </a:ext>
                  </a:extLst>
                </p14:cNvPr>
                <p14:cNvContentPartPr/>
                <p14:nvPr/>
              </p14:nvContentPartPr>
              <p14:xfrm>
                <a:off x="2942133" y="6157147"/>
                <a:ext cx="245520" cy="41400"/>
              </p14:xfrm>
            </p:contentPart>
          </mc:Choice>
          <mc:Fallback xmlns="">
            <p:pic>
              <p:nvPicPr>
                <p:cNvPr id="127" name="Freihand 126">
                  <a:extLst>
                    <a:ext uri="{FF2B5EF4-FFF2-40B4-BE49-F238E27FC236}">
                      <a16:creationId xmlns:a16="http://schemas.microsoft.com/office/drawing/2014/main" id="{BA18B157-6E37-409B-9236-62FC789C5CE3}"/>
                    </a:ext>
                  </a:extLst>
                </p:cNvPr>
                <p:cNvPicPr/>
                <p:nvPr/>
              </p:nvPicPr>
              <p:blipFill>
                <a:blip r:embed="rId198"/>
                <a:stretch>
                  <a:fillRect/>
                </a:stretch>
              </p:blipFill>
              <p:spPr>
                <a:xfrm>
                  <a:off x="2937813" y="6152827"/>
                  <a:ext cx="254160" cy="50040"/>
                </a:xfrm>
                <a:prstGeom prst="rect">
                  <a:avLst/>
                </a:prstGeom>
              </p:spPr>
            </p:pic>
          </mc:Fallback>
        </mc:AlternateContent>
      </p:grpSp>
      <p:grpSp>
        <p:nvGrpSpPr>
          <p:cNvPr id="131" name="Gruppieren 130">
            <a:extLst>
              <a:ext uri="{FF2B5EF4-FFF2-40B4-BE49-F238E27FC236}">
                <a16:creationId xmlns:a16="http://schemas.microsoft.com/office/drawing/2014/main" id="{27A533A1-F822-48E1-BDE8-2B86431D283F}"/>
              </a:ext>
            </a:extLst>
          </p:cNvPr>
          <p:cNvGrpSpPr/>
          <p:nvPr/>
        </p:nvGrpSpPr>
        <p:grpSpPr>
          <a:xfrm>
            <a:off x="3370893" y="6285667"/>
            <a:ext cx="194760" cy="54360"/>
            <a:chOff x="3370893" y="6285667"/>
            <a:chExt cx="194760" cy="54360"/>
          </a:xfrm>
        </p:grpSpPr>
        <mc:AlternateContent xmlns:mc="http://schemas.openxmlformats.org/markup-compatibility/2006" xmlns:p14="http://schemas.microsoft.com/office/powerpoint/2010/main">
          <mc:Choice Requires="p14">
            <p:contentPart p14:bwMode="auto" r:id="rId199">
              <p14:nvContentPartPr>
                <p14:cNvPr id="129" name="Freihand 128">
                  <a:extLst>
                    <a:ext uri="{FF2B5EF4-FFF2-40B4-BE49-F238E27FC236}">
                      <a16:creationId xmlns:a16="http://schemas.microsoft.com/office/drawing/2014/main" id="{BBCE9141-8D03-4CD7-8F1E-A51BA11453ED}"/>
                    </a:ext>
                  </a:extLst>
                </p14:cNvPr>
                <p14:cNvContentPartPr/>
                <p14:nvPr/>
              </p14:nvContentPartPr>
              <p14:xfrm>
                <a:off x="3370893" y="6285667"/>
                <a:ext cx="178560" cy="8640"/>
              </p14:xfrm>
            </p:contentPart>
          </mc:Choice>
          <mc:Fallback xmlns="">
            <p:pic>
              <p:nvPicPr>
                <p:cNvPr id="129" name="Freihand 128">
                  <a:extLst>
                    <a:ext uri="{FF2B5EF4-FFF2-40B4-BE49-F238E27FC236}">
                      <a16:creationId xmlns:a16="http://schemas.microsoft.com/office/drawing/2014/main" id="{BBCE9141-8D03-4CD7-8F1E-A51BA11453ED}"/>
                    </a:ext>
                  </a:extLst>
                </p:cNvPr>
                <p:cNvPicPr/>
                <p:nvPr/>
              </p:nvPicPr>
              <p:blipFill>
                <a:blip r:embed="rId200"/>
                <a:stretch>
                  <a:fillRect/>
                </a:stretch>
              </p:blipFill>
              <p:spPr>
                <a:xfrm>
                  <a:off x="3366573" y="6281347"/>
                  <a:ext cx="187200" cy="17280"/>
                </a:xfrm>
                <a:prstGeom prst="rect">
                  <a:avLst/>
                </a:prstGeom>
              </p:spPr>
            </p:pic>
          </mc:Fallback>
        </mc:AlternateContent>
        <mc:AlternateContent xmlns:mc="http://schemas.openxmlformats.org/markup-compatibility/2006" xmlns:p14="http://schemas.microsoft.com/office/powerpoint/2010/main">
          <mc:Choice Requires="p14">
            <p:contentPart p14:bwMode="auto" r:id="rId201">
              <p14:nvContentPartPr>
                <p14:cNvPr id="130" name="Freihand 129">
                  <a:extLst>
                    <a:ext uri="{FF2B5EF4-FFF2-40B4-BE49-F238E27FC236}">
                      <a16:creationId xmlns:a16="http://schemas.microsoft.com/office/drawing/2014/main" id="{F438E86F-4AF5-49BD-A998-2F980B0BAFDE}"/>
                    </a:ext>
                  </a:extLst>
                </p14:cNvPr>
                <p14:cNvContentPartPr/>
                <p14:nvPr/>
              </p14:nvContentPartPr>
              <p14:xfrm>
                <a:off x="3403653" y="6325267"/>
                <a:ext cx="162000" cy="14760"/>
              </p14:xfrm>
            </p:contentPart>
          </mc:Choice>
          <mc:Fallback xmlns="">
            <p:pic>
              <p:nvPicPr>
                <p:cNvPr id="130" name="Freihand 129">
                  <a:extLst>
                    <a:ext uri="{FF2B5EF4-FFF2-40B4-BE49-F238E27FC236}">
                      <a16:creationId xmlns:a16="http://schemas.microsoft.com/office/drawing/2014/main" id="{F438E86F-4AF5-49BD-A998-2F980B0BAFDE}"/>
                    </a:ext>
                  </a:extLst>
                </p:cNvPr>
                <p:cNvPicPr/>
                <p:nvPr/>
              </p:nvPicPr>
              <p:blipFill>
                <a:blip r:embed="rId202"/>
                <a:stretch>
                  <a:fillRect/>
                </a:stretch>
              </p:blipFill>
              <p:spPr>
                <a:xfrm>
                  <a:off x="3399333" y="6320947"/>
                  <a:ext cx="170640" cy="23400"/>
                </a:xfrm>
                <a:prstGeom prst="rect">
                  <a:avLst/>
                </a:prstGeom>
              </p:spPr>
            </p:pic>
          </mc:Fallback>
        </mc:AlternateContent>
      </p:grpSp>
      <p:grpSp>
        <p:nvGrpSpPr>
          <p:cNvPr id="136" name="Gruppieren 135">
            <a:extLst>
              <a:ext uri="{FF2B5EF4-FFF2-40B4-BE49-F238E27FC236}">
                <a16:creationId xmlns:a16="http://schemas.microsoft.com/office/drawing/2014/main" id="{4D1935BC-DAC1-4CB8-A9C0-DA3D5CB7AC35}"/>
              </a:ext>
            </a:extLst>
          </p:cNvPr>
          <p:cNvGrpSpPr/>
          <p:nvPr/>
        </p:nvGrpSpPr>
        <p:grpSpPr>
          <a:xfrm>
            <a:off x="3759333" y="6193147"/>
            <a:ext cx="646560" cy="162720"/>
            <a:chOff x="3759333" y="6193147"/>
            <a:chExt cx="646560" cy="162720"/>
          </a:xfrm>
        </p:grpSpPr>
        <mc:AlternateContent xmlns:mc="http://schemas.openxmlformats.org/markup-compatibility/2006" xmlns:p14="http://schemas.microsoft.com/office/powerpoint/2010/main">
          <mc:Choice Requires="p14">
            <p:contentPart p14:bwMode="auto" r:id="rId203">
              <p14:nvContentPartPr>
                <p14:cNvPr id="132" name="Freihand 131">
                  <a:extLst>
                    <a:ext uri="{FF2B5EF4-FFF2-40B4-BE49-F238E27FC236}">
                      <a16:creationId xmlns:a16="http://schemas.microsoft.com/office/drawing/2014/main" id="{976D7707-A8AA-40A4-BDAE-B46C6740C8F3}"/>
                    </a:ext>
                  </a:extLst>
                </p14:cNvPr>
                <p14:cNvContentPartPr/>
                <p14:nvPr/>
              </p14:nvContentPartPr>
              <p14:xfrm>
                <a:off x="3759333" y="6197107"/>
                <a:ext cx="165600" cy="151920"/>
              </p14:xfrm>
            </p:contentPart>
          </mc:Choice>
          <mc:Fallback xmlns="">
            <p:pic>
              <p:nvPicPr>
                <p:cNvPr id="132" name="Freihand 131">
                  <a:extLst>
                    <a:ext uri="{FF2B5EF4-FFF2-40B4-BE49-F238E27FC236}">
                      <a16:creationId xmlns:a16="http://schemas.microsoft.com/office/drawing/2014/main" id="{976D7707-A8AA-40A4-BDAE-B46C6740C8F3}"/>
                    </a:ext>
                  </a:extLst>
                </p:cNvPr>
                <p:cNvPicPr/>
                <p:nvPr/>
              </p:nvPicPr>
              <p:blipFill>
                <a:blip r:embed="rId204"/>
                <a:stretch>
                  <a:fillRect/>
                </a:stretch>
              </p:blipFill>
              <p:spPr>
                <a:xfrm>
                  <a:off x="3755013" y="6192787"/>
                  <a:ext cx="174240" cy="160560"/>
                </a:xfrm>
                <a:prstGeom prst="rect">
                  <a:avLst/>
                </a:prstGeom>
              </p:spPr>
            </p:pic>
          </mc:Fallback>
        </mc:AlternateContent>
        <mc:AlternateContent xmlns:mc="http://schemas.openxmlformats.org/markup-compatibility/2006" xmlns:p14="http://schemas.microsoft.com/office/powerpoint/2010/main">
          <mc:Choice Requires="p14">
            <p:contentPart p14:bwMode="auto" r:id="rId205">
              <p14:nvContentPartPr>
                <p14:cNvPr id="133" name="Freihand 132">
                  <a:extLst>
                    <a:ext uri="{FF2B5EF4-FFF2-40B4-BE49-F238E27FC236}">
                      <a16:creationId xmlns:a16="http://schemas.microsoft.com/office/drawing/2014/main" id="{80BC381E-1D17-40FD-B44F-19E47BD1E2FC}"/>
                    </a:ext>
                  </a:extLst>
                </p14:cNvPr>
                <p14:cNvContentPartPr/>
                <p14:nvPr/>
              </p14:nvContentPartPr>
              <p14:xfrm>
                <a:off x="3985053" y="6193147"/>
                <a:ext cx="134280" cy="162720"/>
              </p14:xfrm>
            </p:contentPart>
          </mc:Choice>
          <mc:Fallback xmlns="">
            <p:pic>
              <p:nvPicPr>
                <p:cNvPr id="133" name="Freihand 132">
                  <a:extLst>
                    <a:ext uri="{FF2B5EF4-FFF2-40B4-BE49-F238E27FC236}">
                      <a16:creationId xmlns:a16="http://schemas.microsoft.com/office/drawing/2014/main" id="{80BC381E-1D17-40FD-B44F-19E47BD1E2FC}"/>
                    </a:ext>
                  </a:extLst>
                </p:cNvPr>
                <p:cNvPicPr/>
                <p:nvPr/>
              </p:nvPicPr>
              <p:blipFill>
                <a:blip r:embed="rId206"/>
                <a:stretch>
                  <a:fillRect/>
                </a:stretch>
              </p:blipFill>
              <p:spPr>
                <a:xfrm>
                  <a:off x="3980733" y="6188827"/>
                  <a:ext cx="142920" cy="171360"/>
                </a:xfrm>
                <a:prstGeom prst="rect">
                  <a:avLst/>
                </a:prstGeom>
              </p:spPr>
            </p:pic>
          </mc:Fallback>
        </mc:AlternateContent>
        <mc:AlternateContent xmlns:mc="http://schemas.openxmlformats.org/markup-compatibility/2006" xmlns:p14="http://schemas.microsoft.com/office/powerpoint/2010/main">
          <mc:Choice Requires="p14">
            <p:contentPart p14:bwMode="auto" r:id="rId207">
              <p14:nvContentPartPr>
                <p14:cNvPr id="134" name="Freihand 133">
                  <a:extLst>
                    <a:ext uri="{FF2B5EF4-FFF2-40B4-BE49-F238E27FC236}">
                      <a16:creationId xmlns:a16="http://schemas.microsoft.com/office/drawing/2014/main" id="{560762D0-FD28-4FB1-8E9A-4C6614945E34}"/>
                    </a:ext>
                  </a:extLst>
                </p14:cNvPr>
                <p14:cNvContentPartPr/>
                <p14:nvPr/>
              </p14:nvContentPartPr>
              <p14:xfrm>
                <a:off x="4005573" y="6273427"/>
                <a:ext cx="126000" cy="9720"/>
              </p14:xfrm>
            </p:contentPart>
          </mc:Choice>
          <mc:Fallback xmlns="">
            <p:pic>
              <p:nvPicPr>
                <p:cNvPr id="134" name="Freihand 133">
                  <a:extLst>
                    <a:ext uri="{FF2B5EF4-FFF2-40B4-BE49-F238E27FC236}">
                      <a16:creationId xmlns:a16="http://schemas.microsoft.com/office/drawing/2014/main" id="{560762D0-FD28-4FB1-8E9A-4C6614945E34}"/>
                    </a:ext>
                  </a:extLst>
                </p:cNvPr>
                <p:cNvPicPr/>
                <p:nvPr/>
              </p:nvPicPr>
              <p:blipFill>
                <a:blip r:embed="rId208"/>
                <a:stretch>
                  <a:fillRect/>
                </a:stretch>
              </p:blipFill>
              <p:spPr>
                <a:xfrm>
                  <a:off x="4001253" y="6269107"/>
                  <a:ext cx="134640" cy="18360"/>
                </a:xfrm>
                <a:prstGeom prst="rect">
                  <a:avLst/>
                </a:prstGeom>
              </p:spPr>
            </p:pic>
          </mc:Fallback>
        </mc:AlternateContent>
        <mc:AlternateContent xmlns:mc="http://schemas.openxmlformats.org/markup-compatibility/2006" xmlns:p14="http://schemas.microsoft.com/office/powerpoint/2010/main">
          <mc:Choice Requires="p14">
            <p:contentPart p14:bwMode="auto" r:id="rId209">
              <p14:nvContentPartPr>
                <p14:cNvPr id="135" name="Freihand 134">
                  <a:extLst>
                    <a:ext uri="{FF2B5EF4-FFF2-40B4-BE49-F238E27FC236}">
                      <a16:creationId xmlns:a16="http://schemas.microsoft.com/office/drawing/2014/main" id="{566750E4-A727-460C-8E4A-C73AB402CB22}"/>
                    </a:ext>
                  </a:extLst>
                </p14:cNvPr>
                <p14:cNvContentPartPr/>
                <p14:nvPr/>
              </p14:nvContentPartPr>
              <p14:xfrm>
                <a:off x="4233453" y="6249307"/>
                <a:ext cx="172440" cy="10440"/>
              </p14:xfrm>
            </p:contentPart>
          </mc:Choice>
          <mc:Fallback xmlns="">
            <p:pic>
              <p:nvPicPr>
                <p:cNvPr id="135" name="Freihand 134">
                  <a:extLst>
                    <a:ext uri="{FF2B5EF4-FFF2-40B4-BE49-F238E27FC236}">
                      <a16:creationId xmlns:a16="http://schemas.microsoft.com/office/drawing/2014/main" id="{566750E4-A727-460C-8E4A-C73AB402CB22}"/>
                    </a:ext>
                  </a:extLst>
                </p:cNvPr>
                <p:cNvPicPr/>
                <p:nvPr/>
              </p:nvPicPr>
              <p:blipFill>
                <a:blip r:embed="rId210"/>
                <a:stretch>
                  <a:fillRect/>
                </a:stretch>
              </p:blipFill>
              <p:spPr>
                <a:xfrm>
                  <a:off x="4229133" y="6244987"/>
                  <a:ext cx="181080" cy="19080"/>
                </a:xfrm>
                <a:prstGeom prst="rect">
                  <a:avLst/>
                </a:prstGeom>
              </p:spPr>
            </p:pic>
          </mc:Fallback>
        </mc:AlternateContent>
      </p:grpSp>
      <p:grpSp>
        <p:nvGrpSpPr>
          <p:cNvPr id="154" name="Gruppieren 153">
            <a:extLst>
              <a:ext uri="{FF2B5EF4-FFF2-40B4-BE49-F238E27FC236}">
                <a16:creationId xmlns:a16="http://schemas.microsoft.com/office/drawing/2014/main" id="{5F7CB258-97F5-4FBC-B678-B3D8A048E815}"/>
              </a:ext>
            </a:extLst>
          </p:cNvPr>
          <p:cNvGrpSpPr/>
          <p:nvPr/>
        </p:nvGrpSpPr>
        <p:grpSpPr>
          <a:xfrm>
            <a:off x="4541613" y="6074707"/>
            <a:ext cx="2464920" cy="355320"/>
            <a:chOff x="4541613" y="6074707"/>
            <a:chExt cx="2464920" cy="355320"/>
          </a:xfrm>
        </p:grpSpPr>
        <mc:AlternateContent xmlns:mc="http://schemas.openxmlformats.org/markup-compatibility/2006" xmlns:p14="http://schemas.microsoft.com/office/powerpoint/2010/main">
          <mc:Choice Requires="p14">
            <p:contentPart p14:bwMode="auto" r:id="rId211">
              <p14:nvContentPartPr>
                <p14:cNvPr id="137" name="Freihand 136">
                  <a:extLst>
                    <a:ext uri="{FF2B5EF4-FFF2-40B4-BE49-F238E27FC236}">
                      <a16:creationId xmlns:a16="http://schemas.microsoft.com/office/drawing/2014/main" id="{DE1CD274-D9DC-4131-AC6F-631DF5B3DACC}"/>
                    </a:ext>
                  </a:extLst>
                </p14:cNvPr>
                <p14:cNvContentPartPr/>
                <p14:nvPr/>
              </p14:nvContentPartPr>
              <p14:xfrm>
                <a:off x="4541613" y="6157147"/>
                <a:ext cx="141840" cy="179280"/>
              </p14:xfrm>
            </p:contentPart>
          </mc:Choice>
          <mc:Fallback xmlns="">
            <p:pic>
              <p:nvPicPr>
                <p:cNvPr id="137" name="Freihand 136">
                  <a:extLst>
                    <a:ext uri="{FF2B5EF4-FFF2-40B4-BE49-F238E27FC236}">
                      <a16:creationId xmlns:a16="http://schemas.microsoft.com/office/drawing/2014/main" id="{DE1CD274-D9DC-4131-AC6F-631DF5B3DACC}"/>
                    </a:ext>
                  </a:extLst>
                </p:cNvPr>
                <p:cNvPicPr/>
                <p:nvPr/>
              </p:nvPicPr>
              <p:blipFill>
                <a:blip r:embed="rId212"/>
                <a:stretch>
                  <a:fillRect/>
                </a:stretch>
              </p:blipFill>
              <p:spPr>
                <a:xfrm>
                  <a:off x="4537293" y="6152827"/>
                  <a:ext cx="150480" cy="187920"/>
                </a:xfrm>
                <a:prstGeom prst="rect">
                  <a:avLst/>
                </a:prstGeom>
              </p:spPr>
            </p:pic>
          </mc:Fallback>
        </mc:AlternateContent>
        <mc:AlternateContent xmlns:mc="http://schemas.openxmlformats.org/markup-compatibility/2006" xmlns:p14="http://schemas.microsoft.com/office/powerpoint/2010/main">
          <mc:Choice Requires="p14">
            <p:contentPart p14:bwMode="auto" r:id="rId213">
              <p14:nvContentPartPr>
                <p14:cNvPr id="138" name="Freihand 137">
                  <a:extLst>
                    <a:ext uri="{FF2B5EF4-FFF2-40B4-BE49-F238E27FC236}">
                      <a16:creationId xmlns:a16="http://schemas.microsoft.com/office/drawing/2014/main" id="{BC75AE51-07C9-4BCE-AAFE-44A72B48342B}"/>
                    </a:ext>
                  </a:extLst>
                </p14:cNvPr>
                <p14:cNvContentPartPr/>
                <p14:nvPr/>
              </p14:nvContentPartPr>
              <p14:xfrm>
                <a:off x="4686333" y="6295747"/>
                <a:ext cx="45360" cy="55800"/>
              </p14:xfrm>
            </p:contentPart>
          </mc:Choice>
          <mc:Fallback xmlns="">
            <p:pic>
              <p:nvPicPr>
                <p:cNvPr id="138" name="Freihand 137">
                  <a:extLst>
                    <a:ext uri="{FF2B5EF4-FFF2-40B4-BE49-F238E27FC236}">
                      <a16:creationId xmlns:a16="http://schemas.microsoft.com/office/drawing/2014/main" id="{BC75AE51-07C9-4BCE-AAFE-44A72B48342B}"/>
                    </a:ext>
                  </a:extLst>
                </p:cNvPr>
                <p:cNvPicPr/>
                <p:nvPr/>
              </p:nvPicPr>
              <p:blipFill>
                <a:blip r:embed="rId214"/>
                <a:stretch>
                  <a:fillRect/>
                </a:stretch>
              </p:blipFill>
              <p:spPr>
                <a:xfrm>
                  <a:off x="4682013" y="6291427"/>
                  <a:ext cx="54000" cy="64440"/>
                </a:xfrm>
                <a:prstGeom prst="rect">
                  <a:avLst/>
                </a:prstGeom>
              </p:spPr>
            </p:pic>
          </mc:Fallback>
        </mc:AlternateContent>
        <mc:AlternateContent xmlns:mc="http://schemas.openxmlformats.org/markup-compatibility/2006" xmlns:p14="http://schemas.microsoft.com/office/powerpoint/2010/main">
          <mc:Choice Requires="p14">
            <p:contentPart p14:bwMode="auto" r:id="rId215">
              <p14:nvContentPartPr>
                <p14:cNvPr id="139" name="Freihand 138">
                  <a:extLst>
                    <a:ext uri="{FF2B5EF4-FFF2-40B4-BE49-F238E27FC236}">
                      <a16:creationId xmlns:a16="http://schemas.microsoft.com/office/drawing/2014/main" id="{907C33FE-DC7C-4017-A1F0-C8AED4C94D51}"/>
                    </a:ext>
                  </a:extLst>
                </p14:cNvPr>
                <p14:cNvContentPartPr/>
                <p14:nvPr/>
              </p14:nvContentPartPr>
              <p14:xfrm>
                <a:off x="4794693" y="6138067"/>
                <a:ext cx="110520" cy="181440"/>
              </p14:xfrm>
            </p:contentPart>
          </mc:Choice>
          <mc:Fallback xmlns="">
            <p:pic>
              <p:nvPicPr>
                <p:cNvPr id="139" name="Freihand 138">
                  <a:extLst>
                    <a:ext uri="{FF2B5EF4-FFF2-40B4-BE49-F238E27FC236}">
                      <a16:creationId xmlns:a16="http://schemas.microsoft.com/office/drawing/2014/main" id="{907C33FE-DC7C-4017-A1F0-C8AED4C94D51}"/>
                    </a:ext>
                  </a:extLst>
                </p:cNvPr>
                <p:cNvPicPr/>
                <p:nvPr/>
              </p:nvPicPr>
              <p:blipFill>
                <a:blip r:embed="rId216"/>
                <a:stretch>
                  <a:fillRect/>
                </a:stretch>
              </p:blipFill>
              <p:spPr>
                <a:xfrm>
                  <a:off x="4790373" y="6133747"/>
                  <a:ext cx="119160" cy="190080"/>
                </a:xfrm>
                <a:prstGeom prst="rect">
                  <a:avLst/>
                </a:prstGeom>
              </p:spPr>
            </p:pic>
          </mc:Fallback>
        </mc:AlternateContent>
        <mc:AlternateContent xmlns:mc="http://schemas.openxmlformats.org/markup-compatibility/2006" xmlns:p14="http://schemas.microsoft.com/office/powerpoint/2010/main">
          <mc:Choice Requires="p14">
            <p:contentPart p14:bwMode="auto" r:id="rId217">
              <p14:nvContentPartPr>
                <p14:cNvPr id="140" name="Freihand 139">
                  <a:extLst>
                    <a:ext uri="{FF2B5EF4-FFF2-40B4-BE49-F238E27FC236}">
                      <a16:creationId xmlns:a16="http://schemas.microsoft.com/office/drawing/2014/main" id="{D56E3B9D-64CE-423C-BA16-4EBFB5B10538}"/>
                    </a:ext>
                  </a:extLst>
                </p14:cNvPr>
                <p14:cNvContentPartPr/>
                <p14:nvPr/>
              </p14:nvContentPartPr>
              <p14:xfrm>
                <a:off x="4952373" y="6139507"/>
                <a:ext cx="189720" cy="178560"/>
              </p14:xfrm>
            </p:contentPart>
          </mc:Choice>
          <mc:Fallback xmlns="">
            <p:pic>
              <p:nvPicPr>
                <p:cNvPr id="140" name="Freihand 139">
                  <a:extLst>
                    <a:ext uri="{FF2B5EF4-FFF2-40B4-BE49-F238E27FC236}">
                      <a16:creationId xmlns:a16="http://schemas.microsoft.com/office/drawing/2014/main" id="{D56E3B9D-64CE-423C-BA16-4EBFB5B10538}"/>
                    </a:ext>
                  </a:extLst>
                </p:cNvPr>
                <p:cNvPicPr/>
                <p:nvPr/>
              </p:nvPicPr>
              <p:blipFill>
                <a:blip r:embed="rId218"/>
                <a:stretch>
                  <a:fillRect/>
                </a:stretch>
              </p:blipFill>
              <p:spPr>
                <a:xfrm>
                  <a:off x="4948053" y="6135187"/>
                  <a:ext cx="198360" cy="187200"/>
                </a:xfrm>
                <a:prstGeom prst="rect">
                  <a:avLst/>
                </a:prstGeom>
              </p:spPr>
            </p:pic>
          </mc:Fallback>
        </mc:AlternateContent>
        <mc:AlternateContent xmlns:mc="http://schemas.openxmlformats.org/markup-compatibility/2006" xmlns:p14="http://schemas.microsoft.com/office/powerpoint/2010/main">
          <mc:Choice Requires="p14">
            <p:contentPart p14:bwMode="auto" r:id="rId219">
              <p14:nvContentPartPr>
                <p14:cNvPr id="141" name="Freihand 140">
                  <a:extLst>
                    <a:ext uri="{FF2B5EF4-FFF2-40B4-BE49-F238E27FC236}">
                      <a16:creationId xmlns:a16="http://schemas.microsoft.com/office/drawing/2014/main" id="{3C219416-CC04-49E4-B2B7-60393E024EC3}"/>
                    </a:ext>
                  </a:extLst>
                </p14:cNvPr>
                <p14:cNvContentPartPr/>
                <p14:nvPr/>
              </p14:nvContentPartPr>
              <p14:xfrm>
                <a:off x="5233893" y="6250387"/>
                <a:ext cx="16920" cy="14400"/>
              </p14:xfrm>
            </p:contentPart>
          </mc:Choice>
          <mc:Fallback xmlns="">
            <p:pic>
              <p:nvPicPr>
                <p:cNvPr id="141" name="Freihand 140">
                  <a:extLst>
                    <a:ext uri="{FF2B5EF4-FFF2-40B4-BE49-F238E27FC236}">
                      <a16:creationId xmlns:a16="http://schemas.microsoft.com/office/drawing/2014/main" id="{3C219416-CC04-49E4-B2B7-60393E024EC3}"/>
                    </a:ext>
                  </a:extLst>
                </p:cNvPr>
                <p:cNvPicPr/>
                <p:nvPr/>
              </p:nvPicPr>
              <p:blipFill>
                <a:blip r:embed="rId220"/>
                <a:stretch>
                  <a:fillRect/>
                </a:stretch>
              </p:blipFill>
              <p:spPr>
                <a:xfrm>
                  <a:off x="5229573" y="6246067"/>
                  <a:ext cx="25560" cy="23040"/>
                </a:xfrm>
                <a:prstGeom prst="rect">
                  <a:avLst/>
                </a:prstGeom>
              </p:spPr>
            </p:pic>
          </mc:Fallback>
        </mc:AlternateContent>
        <mc:AlternateContent xmlns:mc="http://schemas.openxmlformats.org/markup-compatibility/2006" xmlns:p14="http://schemas.microsoft.com/office/powerpoint/2010/main">
          <mc:Choice Requires="p14">
            <p:contentPart p14:bwMode="auto" r:id="rId221">
              <p14:nvContentPartPr>
                <p14:cNvPr id="143" name="Freihand 142">
                  <a:extLst>
                    <a:ext uri="{FF2B5EF4-FFF2-40B4-BE49-F238E27FC236}">
                      <a16:creationId xmlns:a16="http://schemas.microsoft.com/office/drawing/2014/main" id="{E99FC34D-BE3E-4585-B76A-F30C2616FC43}"/>
                    </a:ext>
                  </a:extLst>
                </p14:cNvPr>
                <p14:cNvContentPartPr/>
                <p14:nvPr/>
              </p14:nvContentPartPr>
              <p14:xfrm>
                <a:off x="5281413" y="6151027"/>
                <a:ext cx="175320" cy="152280"/>
              </p14:xfrm>
            </p:contentPart>
          </mc:Choice>
          <mc:Fallback xmlns="">
            <p:pic>
              <p:nvPicPr>
                <p:cNvPr id="143" name="Freihand 142">
                  <a:extLst>
                    <a:ext uri="{FF2B5EF4-FFF2-40B4-BE49-F238E27FC236}">
                      <a16:creationId xmlns:a16="http://schemas.microsoft.com/office/drawing/2014/main" id="{E99FC34D-BE3E-4585-B76A-F30C2616FC43}"/>
                    </a:ext>
                  </a:extLst>
                </p:cNvPr>
                <p:cNvPicPr/>
                <p:nvPr/>
              </p:nvPicPr>
              <p:blipFill>
                <a:blip r:embed="rId222"/>
                <a:stretch>
                  <a:fillRect/>
                </a:stretch>
              </p:blipFill>
              <p:spPr>
                <a:xfrm>
                  <a:off x="5277093" y="6146707"/>
                  <a:ext cx="183960" cy="160920"/>
                </a:xfrm>
                <a:prstGeom prst="rect">
                  <a:avLst/>
                </a:prstGeom>
              </p:spPr>
            </p:pic>
          </mc:Fallback>
        </mc:AlternateContent>
        <mc:AlternateContent xmlns:mc="http://schemas.openxmlformats.org/markup-compatibility/2006" xmlns:p14="http://schemas.microsoft.com/office/powerpoint/2010/main">
          <mc:Choice Requires="p14">
            <p:contentPart p14:bwMode="auto" r:id="rId223">
              <p14:nvContentPartPr>
                <p14:cNvPr id="144" name="Freihand 143">
                  <a:extLst>
                    <a:ext uri="{FF2B5EF4-FFF2-40B4-BE49-F238E27FC236}">
                      <a16:creationId xmlns:a16="http://schemas.microsoft.com/office/drawing/2014/main" id="{5EF24C3F-2462-4879-83F8-958387DED3BE}"/>
                    </a:ext>
                  </a:extLst>
                </p14:cNvPr>
                <p14:cNvContentPartPr/>
                <p14:nvPr/>
              </p14:nvContentPartPr>
              <p14:xfrm>
                <a:off x="5455653" y="6151747"/>
                <a:ext cx="131760" cy="160560"/>
              </p14:xfrm>
            </p:contentPart>
          </mc:Choice>
          <mc:Fallback xmlns="">
            <p:pic>
              <p:nvPicPr>
                <p:cNvPr id="144" name="Freihand 143">
                  <a:extLst>
                    <a:ext uri="{FF2B5EF4-FFF2-40B4-BE49-F238E27FC236}">
                      <a16:creationId xmlns:a16="http://schemas.microsoft.com/office/drawing/2014/main" id="{5EF24C3F-2462-4879-83F8-958387DED3BE}"/>
                    </a:ext>
                  </a:extLst>
                </p:cNvPr>
                <p:cNvPicPr/>
                <p:nvPr/>
              </p:nvPicPr>
              <p:blipFill>
                <a:blip r:embed="rId224"/>
                <a:stretch>
                  <a:fillRect/>
                </a:stretch>
              </p:blipFill>
              <p:spPr>
                <a:xfrm>
                  <a:off x="5451333" y="6147427"/>
                  <a:ext cx="140400" cy="169200"/>
                </a:xfrm>
                <a:prstGeom prst="rect">
                  <a:avLst/>
                </a:prstGeom>
              </p:spPr>
            </p:pic>
          </mc:Fallback>
        </mc:AlternateContent>
        <mc:AlternateContent xmlns:mc="http://schemas.openxmlformats.org/markup-compatibility/2006" xmlns:p14="http://schemas.microsoft.com/office/powerpoint/2010/main">
          <mc:Choice Requires="p14">
            <p:contentPart p14:bwMode="auto" r:id="rId225">
              <p14:nvContentPartPr>
                <p14:cNvPr id="145" name="Freihand 144">
                  <a:extLst>
                    <a:ext uri="{FF2B5EF4-FFF2-40B4-BE49-F238E27FC236}">
                      <a16:creationId xmlns:a16="http://schemas.microsoft.com/office/drawing/2014/main" id="{133FFB4C-56C8-449B-8EAF-73407FFBB161}"/>
                    </a:ext>
                  </a:extLst>
                </p14:cNvPr>
                <p14:cNvContentPartPr/>
                <p14:nvPr/>
              </p14:nvContentPartPr>
              <p14:xfrm>
                <a:off x="5566893" y="6277747"/>
                <a:ext cx="34560" cy="110160"/>
              </p14:xfrm>
            </p:contentPart>
          </mc:Choice>
          <mc:Fallback xmlns="">
            <p:pic>
              <p:nvPicPr>
                <p:cNvPr id="145" name="Freihand 144">
                  <a:extLst>
                    <a:ext uri="{FF2B5EF4-FFF2-40B4-BE49-F238E27FC236}">
                      <a16:creationId xmlns:a16="http://schemas.microsoft.com/office/drawing/2014/main" id="{133FFB4C-56C8-449B-8EAF-73407FFBB161}"/>
                    </a:ext>
                  </a:extLst>
                </p:cNvPr>
                <p:cNvPicPr/>
                <p:nvPr/>
              </p:nvPicPr>
              <p:blipFill>
                <a:blip r:embed="rId226"/>
                <a:stretch>
                  <a:fillRect/>
                </a:stretch>
              </p:blipFill>
              <p:spPr>
                <a:xfrm>
                  <a:off x="5562573" y="6273427"/>
                  <a:ext cx="43200" cy="118800"/>
                </a:xfrm>
                <a:prstGeom prst="rect">
                  <a:avLst/>
                </a:prstGeom>
              </p:spPr>
            </p:pic>
          </mc:Fallback>
        </mc:AlternateContent>
        <mc:AlternateContent xmlns:mc="http://schemas.openxmlformats.org/markup-compatibility/2006" xmlns:p14="http://schemas.microsoft.com/office/powerpoint/2010/main">
          <mc:Choice Requires="p14">
            <p:contentPart p14:bwMode="auto" r:id="rId227">
              <p14:nvContentPartPr>
                <p14:cNvPr id="146" name="Freihand 145">
                  <a:extLst>
                    <a:ext uri="{FF2B5EF4-FFF2-40B4-BE49-F238E27FC236}">
                      <a16:creationId xmlns:a16="http://schemas.microsoft.com/office/drawing/2014/main" id="{4F646C18-1AEA-4271-A0C2-E646DE0FC7AD}"/>
                    </a:ext>
                  </a:extLst>
                </p14:cNvPr>
                <p14:cNvContentPartPr/>
                <p14:nvPr/>
              </p14:nvContentPartPr>
              <p14:xfrm>
                <a:off x="5689653" y="6163987"/>
                <a:ext cx="125640" cy="134640"/>
              </p14:xfrm>
            </p:contentPart>
          </mc:Choice>
          <mc:Fallback xmlns="">
            <p:pic>
              <p:nvPicPr>
                <p:cNvPr id="146" name="Freihand 145">
                  <a:extLst>
                    <a:ext uri="{FF2B5EF4-FFF2-40B4-BE49-F238E27FC236}">
                      <a16:creationId xmlns:a16="http://schemas.microsoft.com/office/drawing/2014/main" id="{4F646C18-1AEA-4271-A0C2-E646DE0FC7AD}"/>
                    </a:ext>
                  </a:extLst>
                </p:cNvPr>
                <p:cNvPicPr/>
                <p:nvPr/>
              </p:nvPicPr>
              <p:blipFill>
                <a:blip r:embed="rId228"/>
                <a:stretch>
                  <a:fillRect/>
                </a:stretch>
              </p:blipFill>
              <p:spPr>
                <a:xfrm>
                  <a:off x="5685333" y="6159667"/>
                  <a:ext cx="134280" cy="143280"/>
                </a:xfrm>
                <a:prstGeom prst="rect">
                  <a:avLst/>
                </a:prstGeom>
              </p:spPr>
            </p:pic>
          </mc:Fallback>
        </mc:AlternateContent>
        <mc:AlternateContent xmlns:mc="http://schemas.openxmlformats.org/markup-compatibility/2006" xmlns:p14="http://schemas.microsoft.com/office/powerpoint/2010/main">
          <mc:Choice Requires="p14">
            <p:contentPart p14:bwMode="auto" r:id="rId229">
              <p14:nvContentPartPr>
                <p14:cNvPr id="147" name="Freihand 146">
                  <a:extLst>
                    <a:ext uri="{FF2B5EF4-FFF2-40B4-BE49-F238E27FC236}">
                      <a16:creationId xmlns:a16="http://schemas.microsoft.com/office/drawing/2014/main" id="{D48BBC99-6AD1-4A7E-B76E-5868D0B83FAF}"/>
                    </a:ext>
                  </a:extLst>
                </p14:cNvPr>
                <p14:cNvContentPartPr/>
                <p14:nvPr/>
              </p14:nvContentPartPr>
              <p14:xfrm>
                <a:off x="5684253" y="6074707"/>
                <a:ext cx="156960" cy="15840"/>
              </p14:xfrm>
            </p:contentPart>
          </mc:Choice>
          <mc:Fallback xmlns="">
            <p:pic>
              <p:nvPicPr>
                <p:cNvPr id="147" name="Freihand 146">
                  <a:extLst>
                    <a:ext uri="{FF2B5EF4-FFF2-40B4-BE49-F238E27FC236}">
                      <a16:creationId xmlns:a16="http://schemas.microsoft.com/office/drawing/2014/main" id="{D48BBC99-6AD1-4A7E-B76E-5868D0B83FAF}"/>
                    </a:ext>
                  </a:extLst>
                </p:cNvPr>
                <p:cNvPicPr/>
                <p:nvPr/>
              </p:nvPicPr>
              <p:blipFill>
                <a:blip r:embed="rId230"/>
                <a:stretch>
                  <a:fillRect/>
                </a:stretch>
              </p:blipFill>
              <p:spPr>
                <a:xfrm>
                  <a:off x="5679933" y="6070387"/>
                  <a:ext cx="165600" cy="24480"/>
                </a:xfrm>
                <a:prstGeom prst="rect">
                  <a:avLst/>
                </a:prstGeom>
              </p:spPr>
            </p:pic>
          </mc:Fallback>
        </mc:AlternateContent>
        <mc:AlternateContent xmlns:mc="http://schemas.openxmlformats.org/markup-compatibility/2006" xmlns:p14="http://schemas.microsoft.com/office/powerpoint/2010/main">
          <mc:Choice Requires="p14">
            <p:contentPart p14:bwMode="auto" r:id="rId231">
              <p14:nvContentPartPr>
                <p14:cNvPr id="148" name="Freihand 147">
                  <a:extLst>
                    <a:ext uri="{FF2B5EF4-FFF2-40B4-BE49-F238E27FC236}">
                      <a16:creationId xmlns:a16="http://schemas.microsoft.com/office/drawing/2014/main" id="{6328EC7B-9A00-4C95-97DC-A415B2917292}"/>
                    </a:ext>
                  </a:extLst>
                </p14:cNvPr>
                <p14:cNvContentPartPr/>
                <p14:nvPr/>
              </p14:nvContentPartPr>
              <p14:xfrm>
                <a:off x="5911053" y="6173707"/>
                <a:ext cx="182160" cy="80640"/>
              </p14:xfrm>
            </p:contentPart>
          </mc:Choice>
          <mc:Fallback xmlns="">
            <p:pic>
              <p:nvPicPr>
                <p:cNvPr id="148" name="Freihand 147">
                  <a:extLst>
                    <a:ext uri="{FF2B5EF4-FFF2-40B4-BE49-F238E27FC236}">
                      <a16:creationId xmlns:a16="http://schemas.microsoft.com/office/drawing/2014/main" id="{6328EC7B-9A00-4C95-97DC-A415B2917292}"/>
                    </a:ext>
                  </a:extLst>
                </p:cNvPr>
                <p:cNvPicPr/>
                <p:nvPr/>
              </p:nvPicPr>
              <p:blipFill>
                <a:blip r:embed="rId232"/>
                <a:stretch>
                  <a:fillRect/>
                </a:stretch>
              </p:blipFill>
              <p:spPr>
                <a:xfrm>
                  <a:off x="5906733" y="6169387"/>
                  <a:ext cx="190800" cy="89280"/>
                </a:xfrm>
                <a:prstGeom prst="rect">
                  <a:avLst/>
                </a:prstGeom>
              </p:spPr>
            </p:pic>
          </mc:Fallback>
        </mc:AlternateContent>
        <mc:AlternateContent xmlns:mc="http://schemas.openxmlformats.org/markup-compatibility/2006" xmlns:p14="http://schemas.microsoft.com/office/powerpoint/2010/main">
          <mc:Choice Requires="p14">
            <p:contentPart p14:bwMode="auto" r:id="rId233">
              <p14:nvContentPartPr>
                <p14:cNvPr id="149" name="Freihand 148">
                  <a:extLst>
                    <a:ext uri="{FF2B5EF4-FFF2-40B4-BE49-F238E27FC236}">
                      <a16:creationId xmlns:a16="http://schemas.microsoft.com/office/drawing/2014/main" id="{13B9AAE3-D5DA-4B9D-A18D-DEEDADC579AC}"/>
                    </a:ext>
                  </a:extLst>
                </p14:cNvPr>
                <p14:cNvContentPartPr/>
                <p14:nvPr/>
              </p14:nvContentPartPr>
              <p14:xfrm>
                <a:off x="5893773" y="6282427"/>
                <a:ext cx="226440" cy="44640"/>
              </p14:xfrm>
            </p:contentPart>
          </mc:Choice>
          <mc:Fallback xmlns="">
            <p:pic>
              <p:nvPicPr>
                <p:cNvPr id="149" name="Freihand 148">
                  <a:extLst>
                    <a:ext uri="{FF2B5EF4-FFF2-40B4-BE49-F238E27FC236}">
                      <a16:creationId xmlns:a16="http://schemas.microsoft.com/office/drawing/2014/main" id="{13B9AAE3-D5DA-4B9D-A18D-DEEDADC579AC}"/>
                    </a:ext>
                  </a:extLst>
                </p:cNvPr>
                <p:cNvPicPr/>
                <p:nvPr/>
              </p:nvPicPr>
              <p:blipFill>
                <a:blip r:embed="rId234"/>
                <a:stretch>
                  <a:fillRect/>
                </a:stretch>
              </p:blipFill>
              <p:spPr>
                <a:xfrm>
                  <a:off x="5889453" y="6278107"/>
                  <a:ext cx="235080" cy="53280"/>
                </a:xfrm>
                <a:prstGeom prst="rect">
                  <a:avLst/>
                </a:prstGeom>
              </p:spPr>
            </p:pic>
          </mc:Fallback>
        </mc:AlternateContent>
        <mc:AlternateContent xmlns:mc="http://schemas.openxmlformats.org/markup-compatibility/2006" xmlns:p14="http://schemas.microsoft.com/office/powerpoint/2010/main">
          <mc:Choice Requires="p14">
            <p:contentPart p14:bwMode="auto" r:id="rId235">
              <p14:nvContentPartPr>
                <p14:cNvPr id="150" name="Freihand 149">
                  <a:extLst>
                    <a:ext uri="{FF2B5EF4-FFF2-40B4-BE49-F238E27FC236}">
                      <a16:creationId xmlns:a16="http://schemas.microsoft.com/office/drawing/2014/main" id="{C0B0ACFE-F96F-4D53-A50E-91F575226D35}"/>
                    </a:ext>
                  </a:extLst>
                </p14:cNvPr>
                <p14:cNvContentPartPr/>
                <p14:nvPr/>
              </p14:nvContentPartPr>
              <p14:xfrm>
                <a:off x="6183213" y="6082627"/>
                <a:ext cx="165240" cy="258840"/>
              </p14:xfrm>
            </p:contentPart>
          </mc:Choice>
          <mc:Fallback xmlns="">
            <p:pic>
              <p:nvPicPr>
                <p:cNvPr id="150" name="Freihand 149">
                  <a:extLst>
                    <a:ext uri="{FF2B5EF4-FFF2-40B4-BE49-F238E27FC236}">
                      <a16:creationId xmlns:a16="http://schemas.microsoft.com/office/drawing/2014/main" id="{C0B0ACFE-F96F-4D53-A50E-91F575226D35}"/>
                    </a:ext>
                  </a:extLst>
                </p:cNvPr>
                <p:cNvPicPr/>
                <p:nvPr/>
              </p:nvPicPr>
              <p:blipFill>
                <a:blip r:embed="rId236"/>
                <a:stretch>
                  <a:fillRect/>
                </a:stretch>
              </p:blipFill>
              <p:spPr>
                <a:xfrm>
                  <a:off x="6178893" y="6078307"/>
                  <a:ext cx="173880" cy="267480"/>
                </a:xfrm>
                <a:prstGeom prst="rect">
                  <a:avLst/>
                </a:prstGeom>
              </p:spPr>
            </p:pic>
          </mc:Fallback>
        </mc:AlternateContent>
        <mc:AlternateContent xmlns:mc="http://schemas.openxmlformats.org/markup-compatibility/2006" xmlns:p14="http://schemas.microsoft.com/office/powerpoint/2010/main">
          <mc:Choice Requires="p14">
            <p:contentPart p14:bwMode="auto" r:id="rId237">
              <p14:nvContentPartPr>
                <p14:cNvPr id="151" name="Freihand 150">
                  <a:extLst>
                    <a:ext uri="{FF2B5EF4-FFF2-40B4-BE49-F238E27FC236}">
                      <a16:creationId xmlns:a16="http://schemas.microsoft.com/office/drawing/2014/main" id="{74DA7C42-BA21-4841-BA20-A89BC8D0D55C}"/>
                    </a:ext>
                  </a:extLst>
                </p14:cNvPr>
                <p14:cNvContentPartPr/>
                <p14:nvPr/>
              </p14:nvContentPartPr>
              <p14:xfrm>
                <a:off x="6363213" y="6345427"/>
                <a:ext cx="27000" cy="84600"/>
              </p14:xfrm>
            </p:contentPart>
          </mc:Choice>
          <mc:Fallback xmlns="">
            <p:pic>
              <p:nvPicPr>
                <p:cNvPr id="151" name="Freihand 150">
                  <a:extLst>
                    <a:ext uri="{FF2B5EF4-FFF2-40B4-BE49-F238E27FC236}">
                      <a16:creationId xmlns:a16="http://schemas.microsoft.com/office/drawing/2014/main" id="{74DA7C42-BA21-4841-BA20-A89BC8D0D55C}"/>
                    </a:ext>
                  </a:extLst>
                </p:cNvPr>
                <p:cNvPicPr/>
                <p:nvPr/>
              </p:nvPicPr>
              <p:blipFill>
                <a:blip r:embed="rId238"/>
                <a:stretch>
                  <a:fillRect/>
                </a:stretch>
              </p:blipFill>
              <p:spPr>
                <a:xfrm>
                  <a:off x="6358893" y="6341107"/>
                  <a:ext cx="35640" cy="93240"/>
                </a:xfrm>
                <a:prstGeom prst="rect">
                  <a:avLst/>
                </a:prstGeom>
              </p:spPr>
            </p:pic>
          </mc:Fallback>
        </mc:AlternateContent>
        <mc:AlternateContent xmlns:mc="http://schemas.openxmlformats.org/markup-compatibility/2006" xmlns:p14="http://schemas.microsoft.com/office/powerpoint/2010/main">
          <mc:Choice Requires="p14">
            <p:contentPart p14:bwMode="auto" r:id="rId239">
              <p14:nvContentPartPr>
                <p14:cNvPr id="152" name="Freihand 151">
                  <a:extLst>
                    <a:ext uri="{FF2B5EF4-FFF2-40B4-BE49-F238E27FC236}">
                      <a16:creationId xmlns:a16="http://schemas.microsoft.com/office/drawing/2014/main" id="{26605384-2C02-4DCE-B911-2D0F9F19659B}"/>
                    </a:ext>
                  </a:extLst>
                </p14:cNvPr>
                <p14:cNvContentPartPr/>
                <p14:nvPr/>
              </p14:nvContentPartPr>
              <p14:xfrm>
                <a:off x="6550413" y="6098467"/>
                <a:ext cx="149760" cy="253080"/>
              </p14:xfrm>
            </p:contentPart>
          </mc:Choice>
          <mc:Fallback xmlns="">
            <p:pic>
              <p:nvPicPr>
                <p:cNvPr id="152" name="Freihand 151">
                  <a:extLst>
                    <a:ext uri="{FF2B5EF4-FFF2-40B4-BE49-F238E27FC236}">
                      <a16:creationId xmlns:a16="http://schemas.microsoft.com/office/drawing/2014/main" id="{26605384-2C02-4DCE-B911-2D0F9F19659B}"/>
                    </a:ext>
                  </a:extLst>
                </p:cNvPr>
                <p:cNvPicPr/>
                <p:nvPr/>
              </p:nvPicPr>
              <p:blipFill>
                <a:blip r:embed="rId240"/>
                <a:stretch>
                  <a:fillRect/>
                </a:stretch>
              </p:blipFill>
              <p:spPr>
                <a:xfrm>
                  <a:off x="6546093" y="6094147"/>
                  <a:ext cx="158400" cy="261720"/>
                </a:xfrm>
                <a:prstGeom prst="rect">
                  <a:avLst/>
                </a:prstGeom>
              </p:spPr>
            </p:pic>
          </mc:Fallback>
        </mc:AlternateContent>
        <mc:AlternateContent xmlns:mc="http://schemas.openxmlformats.org/markup-compatibility/2006" xmlns:p14="http://schemas.microsoft.com/office/powerpoint/2010/main">
          <mc:Choice Requires="p14">
            <p:contentPart p14:bwMode="auto" r:id="rId241">
              <p14:nvContentPartPr>
                <p14:cNvPr id="153" name="Freihand 152">
                  <a:extLst>
                    <a:ext uri="{FF2B5EF4-FFF2-40B4-BE49-F238E27FC236}">
                      <a16:creationId xmlns:a16="http://schemas.microsoft.com/office/drawing/2014/main" id="{285627BE-AEA4-464B-930C-C69CC628685A}"/>
                    </a:ext>
                  </a:extLst>
                </p14:cNvPr>
                <p14:cNvContentPartPr/>
                <p14:nvPr/>
              </p14:nvContentPartPr>
              <p14:xfrm>
                <a:off x="6823653" y="6118627"/>
                <a:ext cx="182880" cy="239400"/>
              </p14:xfrm>
            </p:contentPart>
          </mc:Choice>
          <mc:Fallback xmlns="">
            <p:pic>
              <p:nvPicPr>
                <p:cNvPr id="153" name="Freihand 152">
                  <a:extLst>
                    <a:ext uri="{FF2B5EF4-FFF2-40B4-BE49-F238E27FC236}">
                      <a16:creationId xmlns:a16="http://schemas.microsoft.com/office/drawing/2014/main" id="{285627BE-AEA4-464B-930C-C69CC628685A}"/>
                    </a:ext>
                  </a:extLst>
                </p:cNvPr>
                <p:cNvPicPr/>
                <p:nvPr/>
              </p:nvPicPr>
              <p:blipFill>
                <a:blip r:embed="rId242"/>
                <a:stretch>
                  <a:fillRect/>
                </a:stretch>
              </p:blipFill>
              <p:spPr>
                <a:xfrm>
                  <a:off x="6819333" y="6114307"/>
                  <a:ext cx="191520" cy="248040"/>
                </a:xfrm>
                <a:prstGeom prst="rect">
                  <a:avLst/>
                </a:prstGeom>
              </p:spPr>
            </p:pic>
          </mc:Fallback>
        </mc:AlternateContent>
      </p:grpSp>
    </p:spTree>
    <p:extLst>
      <p:ext uri="{BB962C8B-B14F-4D97-AF65-F5344CB8AC3E}">
        <p14:creationId xmlns:p14="http://schemas.microsoft.com/office/powerpoint/2010/main" val="31041296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9BB9182C-DEFB-F8BE-635D-7C8EB43F496C}"/>
              </a:ext>
            </a:extLst>
          </p:cNvPr>
          <p:cNvPicPr>
            <a:picLocks noChangeAspect="1"/>
          </p:cNvPicPr>
          <p:nvPr/>
        </p:nvPicPr>
        <p:blipFill>
          <a:blip r:embed="rId2"/>
          <a:stretch>
            <a:fillRect/>
          </a:stretch>
        </p:blipFill>
        <p:spPr>
          <a:xfrm>
            <a:off x="419408" y="656692"/>
            <a:ext cx="7591958" cy="4104456"/>
          </a:xfrm>
          <a:prstGeom prst="rect">
            <a:avLst/>
          </a:prstGeom>
        </p:spPr>
      </p:pic>
      <p:sp>
        <p:nvSpPr>
          <p:cNvPr id="3" name="Foliennummernplatzhalter 2"/>
          <p:cNvSpPr>
            <a:spLocks noGrp="1"/>
          </p:cNvSpPr>
          <p:nvPr>
            <p:ph type="sldNum" sz="quarter" idx="12"/>
          </p:nvPr>
        </p:nvSpPr>
        <p:spPr>
          <a:xfrm>
            <a:off x="6822440" y="6356350"/>
            <a:ext cx="2743200" cy="365125"/>
          </a:xfrm>
        </p:spPr>
        <p:txBody>
          <a:bodyPr/>
          <a:lstStyle/>
          <a:p>
            <a:fld id="{386CAE9C-98EE-4793-B6DD-11C28406210D}" type="slidenum">
              <a:rPr lang="de-DE" smtClean="0"/>
              <a:t>14</a:t>
            </a:fld>
            <a:endParaRPr lang="de-DE" dirty="0"/>
          </a:p>
        </p:txBody>
      </p:sp>
      <p:sp>
        <p:nvSpPr>
          <p:cNvPr id="4" name="Textfeld 3"/>
          <p:cNvSpPr txBox="1"/>
          <p:nvPr/>
        </p:nvSpPr>
        <p:spPr>
          <a:xfrm>
            <a:off x="1703512" y="44624"/>
            <a:ext cx="8856984" cy="648072"/>
          </a:xfrm>
          <a:prstGeom prst="rect">
            <a:avLst/>
          </a:prstGeom>
          <a:noFill/>
        </p:spPr>
        <p:txBody>
          <a:bodyPr wrap="square" rtlCol="0">
            <a:noAutofit/>
          </a:bodyPr>
          <a:lstStyle/>
          <a:p>
            <a:pPr algn="ctr"/>
            <a:r>
              <a:rPr lang="de-DE" sz="2600" dirty="0" err="1"/>
              <a:t>Calulating</a:t>
            </a:r>
            <a:r>
              <a:rPr lang="de-DE" sz="2600" dirty="0"/>
              <a:t> </a:t>
            </a:r>
            <a:r>
              <a:rPr lang="de-DE" sz="2600" dirty="0" err="1"/>
              <a:t>the</a:t>
            </a:r>
            <a:r>
              <a:rPr lang="de-DE" sz="2600" dirty="0"/>
              <a:t> </a:t>
            </a:r>
            <a:r>
              <a:rPr lang="de-DE" sz="2600" dirty="0" err="1"/>
              <a:t>regression</a:t>
            </a:r>
            <a:r>
              <a:rPr lang="de-DE" sz="2600" dirty="0"/>
              <a:t> </a:t>
            </a:r>
            <a:r>
              <a:rPr lang="de-DE" sz="2600" dirty="0" err="1"/>
              <a:t>line</a:t>
            </a:r>
            <a:r>
              <a:rPr lang="de-DE" sz="2600" dirty="0"/>
              <a:t> </a:t>
            </a:r>
            <a:r>
              <a:rPr lang="de-DE" sz="2600" dirty="0" err="1"/>
              <a:t>from</a:t>
            </a:r>
            <a:r>
              <a:rPr lang="de-DE" sz="2600" dirty="0"/>
              <a:t> </a:t>
            </a:r>
            <a:r>
              <a:rPr lang="de-DE" sz="2600" dirty="0" err="1"/>
              <a:t>empirical</a:t>
            </a:r>
            <a:r>
              <a:rPr lang="de-DE" sz="2600" dirty="0"/>
              <a:t> </a:t>
            </a:r>
            <a:r>
              <a:rPr lang="de-DE" sz="2600" dirty="0" err="1"/>
              <a:t>data</a:t>
            </a:r>
            <a:endParaRPr lang="de-DE" sz="2600" dirty="0"/>
          </a:p>
        </p:txBody>
      </p:sp>
      <p:cxnSp>
        <p:nvCxnSpPr>
          <p:cNvPr id="12" name="Gerade Verbindung mit Pfeil 11"/>
          <p:cNvCxnSpPr>
            <a:cxnSpLocks/>
          </p:cNvCxnSpPr>
          <p:nvPr/>
        </p:nvCxnSpPr>
        <p:spPr>
          <a:xfrm flipH="1" flipV="1">
            <a:off x="5459968" y="1754814"/>
            <a:ext cx="307410" cy="954106"/>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4" name="Rechteck 13"/>
          <p:cNvSpPr>
            <a:spLocks noChangeAspect="1"/>
          </p:cNvSpPr>
          <p:nvPr/>
        </p:nvSpPr>
        <p:spPr>
          <a:xfrm>
            <a:off x="4109844" y="1898856"/>
            <a:ext cx="468000" cy="4680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xmlns:a14="http://schemas.microsoft.com/office/drawing/2010/main">
        <mc:Choice Requires="a14">
          <p:sp>
            <p:nvSpPr>
              <p:cNvPr id="13" name="Textfeld 12"/>
              <p:cNvSpPr txBox="1"/>
              <p:nvPr/>
            </p:nvSpPr>
            <p:spPr>
              <a:xfrm>
                <a:off x="4109844" y="1898856"/>
                <a:ext cx="484428"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de-DE" i="1">
                          <a:latin typeface="Cambria Math"/>
                        </a:rPr>
                        <m:t>𝑒</m:t>
                      </m:r>
                      <m:r>
                        <a:rPr lang="de-DE" i="1" baseline="-25000">
                          <a:latin typeface="Cambria Math"/>
                        </a:rPr>
                        <m:t>𝑖</m:t>
                      </m:r>
                      <m:r>
                        <a:rPr lang="de-DE" i="1" baseline="30000">
                          <a:latin typeface="Cambria Math"/>
                        </a:rPr>
                        <m:t>2</m:t>
                      </m:r>
                    </m:oMath>
                  </m:oMathPara>
                </a14:m>
                <a:endParaRPr lang="de-DE" baseline="30000" dirty="0"/>
              </a:p>
            </p:txBody>
          </p:sp>
        </mc:Choice>
        <mc:Fallback xmlns="">
          <p:sp>
            <p:nvSpPr>
              <p:cNvPr id="13" name="Textfeld 12"/>
              <p:cNvSpPr txBox="1">
                <a:spLocks noRot="1" noChangeAspect="1" noMove="1" noResize="1" noEditPoints="1" noAdjustHandles="1" noChangeArrowheads="1" noChangeShapeType="1" noTextEdit="1"/>
              </p:cNvSpPr>
              <p:nvPr/>
            </p:nvSpPr>
            <p:spPr>
              <a:xfrm>
                <a:off x="4109844" y="1898856"/>
                <a:ext cx="484428" cy="369332"/>
              </a:xfrm>
              <a:prstGeom prst="rect">
                <a:avLst/>
              </a:prstGeom>
              <a:blipFill>
                <a:blip r:embed="rId3"/>
                <a:stretch>
                  <a:fillRect/>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11" name="Textfeld 10"/>
              <p:cNvSpPr txBox="1"/>
              <p:nvPr/>
            </p:nvSpPr>
            <p:spPr>
              <a:xfrm>
                <a:off x="5459969" y="2708920"/>
                <a:ext cx="1337289" cy="362984"/>
              </a:xfrm>
              <a:prstGeom prst="rect">
                <a:avLst/>
              </a:prstGeom>
              <a:noFill/>
            </p:spPr>
            <p:txBody>
              <a:bodyPr wrap="none" rtlCol="0">
                <a:spAutoFit/>
              </a:bodyPr>
              <a:lstStyle/>
              <a:p>
                <a14:m>
                  <m:oMath xmlns:m="http://schemas.openxmlformats.org/officeDocument/2006/math">
                    <m:acc>
                      <m:accPr>
                        <m:chr m:val="̂"/>
                        <m:ctrlPr>
                          <a:rPr lang="de-DE" i="1">
                            <a:latin typeface="Cambria Math" panose="02040503050406030204" pitchFamily="18" charset="0"/>
                          </a:rPr>
                        </m:ctrlPr>
                      </m:accPr>
                      <m:e>
                        <m:r>
                          <a:rPr lang="de-DE" i="1">
                            <a:latin typeface="Cambria Math"/>
                          </a:rPr>
                          <m:t>𝑦</m:t>
                        </m:r>
                      </m:e>
                    </m:acc>
                    <m:r>
                      <a:rPr lang="de-DE" i="1" baseline="-25000">
                        <a:latin typeface="Cambria Math"/>
                      </a:rPr>
                      <m:t>𝑖</m:t>
                    </m:r>
                    <m:r>
                      <a:rPr lang="de-DE" i="1">
                        <a:latin typeface="Cambria Math"/>
                      </a:rPr>
                      <m:t>=</m:t>
                    </m:r>
                    <m:r>
                      <m:rPr>
                        <m:sty m:val="p"/>
                      </m:rPr>
                      <a:rPr lang="de-DE">
                        <a:latin typeface="Cambria Math"/>
                      </a:rPr>
                      <m:t>a</m:t>
                    </m:r>
                    <m:r>
                      <a:rPr lang="de-DE">
                        <a:latin typeface="Cambria Math"/>
                      </a:rPr>
                      <m:t>+</m:t>
                    </m:r>
                    <m:r>
                      <m:rPr>
                        <m:sty m:val="p"/>
                      </m:rPr>
                      <a:rPr lang="de-DE">
                        <a:latin typeface="Cambria Math"/>
                      </a:rPr>
                      <m:t>bx</m:t>
                    </m:r>
                  </m:oMath>
                </a14:m>
                <a:r>
                  <a:rPr lang="de-DE" baseline="-25000" dirty="0"/>
                  <a:t>i</a:t>
                </a:r>
              </a:p>
            </p:txBody>
          </p:sp>
        </mc:Choice>
        <mc:Fallback xmlns="">
          <p:sp>
            <p:nvSpPr>
              <p:cNvPr id="11" name="Textfeld 10"/>
              <p:cNvSpPr txBox="1">
                <a:spLocks noRot="1" noChangeAspect="1" noMove="1" noResize="1" noEditPoints="1" noAdjustHandles="1" noChangeArrowheads="1" noChangeShapeType="1" noTextEdit="1"/>
              </p:cNvSpPr>
              <p:nvPr/>
            </p:nvSpPr>
            <p:spPr>
              <a:xfrm>
                <a:off x="5459969" y="2708920"/>
                <a:ext cx="1337289" cy="362984"/>
              </a:xfrm>
              <a:prstGeom prst="rect">
                <a:avLst/>
              </a:prstGeom>
              <a:blipFill>
                <a:blip r:embed="rId4"/>
                <a:stretch>
                  <a:fillRect t="-5000" b="-21667"/>
                </a:stretch>
              </a:blipFill>
            </p:spPr>
            <p:txBody>
              <a:bodyPr/>
              <a:lstStyle/>
              <a:p>
                <a:r>
                  <a:rPr lang="de-DE">
                    <a:noFill/>
                  </a:rPr>
                  <a:t> </a:t>
                </a:r>
              </a:p>
            </p:txBody>
          </p:sp>
        </mc:Fallback>
      </mc:AlternateContent>
      <p:cxnSp>
        <p:nvCxnSpPr>
          <p:cNvPr id="15" name="Gerade Verbindung mit Pfeil 14"/>
          <p:cNvCxnSpPr>
            <a:cxnSpLocks/>
          </p:cNvCxnSpPr>
          <p:nvPr/>
        </p:nvCxnSpPr>
        <p:spPr>
          <a:xfrm flipH="1" flipV="1">
            <a:off x="5767379" y="1391830"/>
            <a:ext cx="196647" cy="131709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 name="Rechteck 1">
            <a:extLst>
              <a:ext uri="{FF2B5EF4-FFF2-40B4-BE49-F238E27FC236}">
                <a16:creationId xmlns:a16="http://schemas.microsoft.com/office/drawing/2014/main" id="{B6C60119-8ED1-D612-0280-EE6E300775A4}"/>
              </a:ext>
            </a:extLst>
          </p:cNvPr>
          <p:cNvSpPr/>
          <p:nvPr/>
        </p:nvSpPr>
        <p:spPr>
          <a:xfrm>
            <a:off x="867944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r>
              <a:rPr lang="de-DE" dirty="0"/>
              <a:t>c</a:t>
            </a:r>
          </a:p>
        </p:txBody>
      </p:sp>
      <p:grpSp>
        <p:nvGrpSpPr>
          <p:cNvPr id="26" name="Gruppieren 25">
            <a:extLst>
              <a:ext uri="{FF2B5EF4-FFF2-40B4-BE49-F238E27FC236}">
                <a16:creationId xmlns:a16="http://schemas.microsoft.com/office/drawing/2014/main" id="{F2151290-2796-4D4F-B94F-1FCA86F40E19}"/>
              </a:ext>
            </a:extLst>
          </p:cNvPr>
          <p:cNvGrpSpPr/>
          <p:nvPr/>
        </p:nvGrpSpPr>
        <p:grpSpPr>
          <a:xfrm>
            <a:off x="3569973" y="2417827"/>
            <a:ext cx="182160" cy="147960"/>
            <a:chOff x="3569973" y="2417827"/>
            <a:chExt cx="182160" cy="147960"/>
          </a:xfrm>
        </p:grpSpPr>
        <mc:AlternateContent xmlns:mc="http://schemas.openxmlformats.org/markup-compatibility/2006" xmlns:p14="http://schemas.microsoft.com/office/powerpoint/2010/main">
          <mc:Choice Requires="p14">
            <p:contentPart p14:bwMode="auto" r:id="rId5">
              <p14:nvContentPartPr>
                <p14:cNvPr id="6" name="Freihand 5">
                  <a:extLst>
                    <a:ext uri="{FF2B5EF4-FFF2-40B4-BE49-F238E27FC236}">
                      <a16:creationId xmlns:a16="http://schemas.microsoft.com/office/drawing/2014/main" id="{FF0C99B5-F60F-4F42-92DB-3A7D6825B8BD}"/>
                    </a:ext>
                  </a:extLst>
                </p14:cNvPr>
                <p14:cNvContentPartPr/>
                <p14:nvPr/>
              </p14:nvContentPartPr>
              <p14:xfrm>
                <a:off x="3589053" y="2446267"/>
                <a:ext cx="14040" cy="106920"/>
              </p14:xfrm>
            </p:contentPart>
          </mc:Choice>
          <mc:Fallback xmlns="">
            <p:pic>
              <p:nvPicPr>
                <p:cNvPr id="6" name="Freihand 5">
                  <a:extLst>
                    <a:ext uri="{FF2B5EF4-FFF2-40B4-BE49-F238E27FC236}">
                      <a16:creationId xmlns:a16="http://schemas.microsoft.com/office/drawing/2014/main" id="{FF0C99B5-F60F-4F42-92DB-3A7D6825B8BD}"/>
                    </a:ext>
                  </a:extLst>
                </p:cNvPr>
                <p:cNvPicPr/>
                <p:nvPr/>
              </p:nvPicPr>
              <p:blipFill>
                <a:blip r:embed="rId6"/>
                <a:stretch>
                  <a:fillRect/>
                </a:stretch>
              </p:blipFill>
              <p:spPr>
                <a:xfrm>
                  <a:off x="3584733" y="2441947"/>
                  <a:ext cx="22680" cy="11556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7" name="Freihand 6">
                  <a:extLst>
                    <a:ext uri="{FF2B5EF4-FFF2-40B4-BE49-F238E27FC236}">
                      <a16:creationId xmlns:a16="http://schemas.microsoft.com/office/drawing/2014/main" id="{240C2BFC-9D67-4724-BD3F-E9267371F013}"/>
                    </a:ext>
                  </a:extLst>
                </p14:cNvPr>
                <p14:cNvContentPartPr/>
                <p14:nvPr/>
              </p14:nvContentPartPr>
              <p14:xfrm>
                <a:off x="3569973" y="2417827"/>
                <a:ext cx="182160" cy="133200"/>
              </p14:xfrm>
            </p:contentPart>
          </mc:Choice>
          <mc:Fallback xmlns="">
            <p:pic>
              <p:nvPicPr>
                <p:cNvPr id="7" name="Freihand 6">
                  <a:extLst>
                    <a:ext uri="{FF2B5EF4-FFF2-40B4-BE49-F238E27FC236}">
                      <a16:creationId xmlns:a16="http://schemas.microsoft.com/office/drawing/2014/main" id="{240C2BFC-9D67-4724-BD3F-E9267371F013}"/>
                    </a:ext>
                  </a:extLst>
                </p:cNvPr>
                <p:cNvPicPr/>
                <p:nvPr/>
              </p:nvPicPr>
              <p:blipFill>
                <a:blip r:embed="rId8"/>
                <a:stretch>
                  <a:fillRect/>
                </a:stretch>
              </p:blipFill>
              <p:spPr>
                <a:xfrm>
                  <a:off x="3565653" y="2413507"/>
                  <a:ext cx="190800" cy="14184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8" name="Freihand 7">
                  <a:extLst>
                    <a:ext uri="{FF2B5EF4-FFF2-40B4-BE49-F238E27FC236}">
                      <a16:creationId xmlns:a16="http://schemas.microsoft.com/office/drawing/2014/main" id="{E6E1E070-A4DD-4F4D-BA3C-344E57CA8EDE}"/>
                    </a:ext>
                  </a:extLst>
                </p14:cNvPr>
                <p14:cNvContentPartPr/>
                <p14:nvPr/>
              </p14:nvContentPartPr>
              <p14:xfrm>
                <a:off x="3607053" y="2540947"/>
                <a:ext cx="134640" cy="24840"/>
              </p14:xfrm>
            </p:contentPart>
          </mc:Choice>
          <mc:Fallback xmlns="">
            <p:pic>
              <p:nvPicPr>
                <p:cNvPr id="8" name="Freihand 7">
                  <a:extLst>
                    <a:ext uri="{FF2B5EF4-FFF2-40B4-BE49-F238E27FC236}">
                      <a16:creationId xmlns:a16="http://schemas.microsoft.com/office/drawing/2014/main" id="{E6E1E070-A4DD-4F4D-BA3C-344E57CA8EDE}"/>
                    </a:ext>
                  </a:extLst>
                </p:cNvPr>
                <p:cNvPicPr/>
                <p:nvPr/>
              </p:nvPicPr>
              <p:blipFill>
                <a:blip r:embed="rId10"/>
                <a:stretch>
                  <a:fillRect/>
                </a:stretch>
              </p:blipFill>
              <p:spPr>
                <a:xfrm>
                  <a:off x="3602733" y="2536627"/>
                  <a:ext cx="143280" cy="33480"/>
                </a:xfrm>
                <a:prstGeom prst="rect">
                  <a:avLst/>
                </a:prstGeom>
              </p:spPr>
            </p:pic>
          </mc:Fallback>
        </mc:AlternateContent>
      </p:grpSp>
      <p:grpSp>
        <p:nvGrpSpPr>
          <p:cNvPr id="25" name="Gruppieren 24">
            <a:extLst>
              <a:ext uri="{FF2B5EF4-FFF2-40B4-BE49-F238E27FC236}">
                <a16:creationId xmlns:a16="http://schemas.microsoft.com/office/drawing/2014/main" id="{2090B060-71A3-4ACD-AB49-F72060DA2963}"/>
              </a:ext>
            </a:extLst>
          </p:cNvPr>
          <p:cNvGrpSpPr/>
          <p:nvPr/>
        </p:nvGrpSpPr>
        <p:grpSpPr>
          <a:xfrm>
            <a:off x="2545773" y="3004267"/>
            <a:ext cx="321120" cy="298440"/>
            <a:chOff x="2545773" y="3004267"/>
            <a:chExt cx="321120" cy="298440"/>
          </a:xfrm>
        </p:grpSpPr>
        <mc:AlternateContent xmlns:mc="http://schemas.openxmlformats.org/markup-compatibility/2006" xmlns:p14="http://schemas.microsoft.com/office/powerpoint/2010/main">
          <mc:Choice Requires="p14">
            <p:contentPart p14:bwMode="auto" r:id="rId11">
              <p14:nvContentPartPr>
                <p14:cNvPr id="9" name="Freihand 8">
                  <a:extLst>
                    <a:ext uri="{FF2B5EF4-FFF2-40B4-BE49-F238E27FC236}">
                      <a16:creationId xmlns:a16="http://schemas.microsoft.com/office/drawing/2014/main" id="{2E40BE89-1C15-47F9-9CFD-16DF0EBCA117}"/>
                    </a:ext>
                  </a:extLst>
                </p14:cNvPr>
                <p14:cNvContentPartPr/>
                <p14:nvPr/>
              </p14:nvContentPartPr>
              <p14:xfrm>
                <a:off x="2545773" y="3069787"/>
                <a:ext cx="45720" cy="230760"/>
              </p14:xfrm>
            </p:contentPart>
          </mc:Choice>
          <mc:Fallback xmlns="">
            <p:pic>
              <p:nvPicPr>
                <p:cNvPr id="9" name="Freihand 8">
                  <a:extLst>
                    <a:ext uri="{FF2B5EF4-FFF2-40B4-BE49-F238E27FC236}">
                      <a16:creationId xmlns:a16="http://schemas.microsoft.com/office/drawing/2014/main" id="{2E40BE89-1C15-47F9-9CFD-16DF0EBCA117}"/>
                    </a:ext>
                  </a:extLst>
                </p:cNvPr>
                <p:cNvPicPr/>
                <p:nvPr/>
              </p:nvPicPr>
              <p:blipFill>
                <a:blip r:embed="rId12"/>
                <a:stretch>
                  <a:fillRect/>
                </a:stretch>
              </p:blipFill>
              <p:spPr>
                <a:xfrm>
                  <a:off x="2541453" y="3065467"/>
                  <a:ext cx="54360" cy="2394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0" name="Freihand 9">
                  <a:extLst>
                    <a:ext uri="{FF2B5EF4-FFF2-40B4-BE49-F238E27FC236}">
                      <a16:creationId xmlns:a16="http://schemas.microsoft.com/office/drawing/2014/main" id="{7F98CB0B-BAE0-40AE-9442-19F3509F9B2C}"/>
                    </a:ext>
                  </a:extLst>
                </p14:cNvPr>
                <p14:cNvContentPartPr/>
                <p14:nvPr/>
              </p14:nvContentPartPr>
              <p14:xfrm>
                <a:off x="2556573" y="3004267"/>
                <a:ext cx="310320" cy="298440"/>
              </p14:xfrm>
            </p:contentPart>
          </mc:Choice>
          <mc:Fallback xmlns="">
            <p:pic>
              <p:nvPicPr>
                <p:cNvPr id="10" name="Freihand 9">
                  <a:extLst>
                    <a:ext uri="{FF2B5EF4-FFF2-40B4-BE49-F238E27FC236}">
                      <a16:creationId xmlns:a16="http://schemas.microsoft.com/office/drawing/2014/main" id="{7F98CB0B-BAE0-40AE-9442-19F3509F9B2C}"/>
                    </a:ext>
                  </a:extLst>
                </p:cNvPr>
                <p:cNvPicPr/>
                <p:nvPr/>
              </p:nvPicPr>
              <p:blipFill>
                <a:blip r:embed="rId14"/>
                <a:stretch>
                  <a:fillRect/>
                </a:stretch>
              </p:blipFill>
              <p:spPr>
                <a:xfrm>
                  <a:off x="2552253" y="2999947"/>
                  <a:ext cx="318960" cy="307080"/>
                </a:xfrm>
                <a:prstGeom prst="rect">
                  <a:avLst/>
                </a:prstGeom>
              </p:spPr>
            </p:pic>
          </mc:Fallback>
        </mc:AlternateContent>
      </p:grpSp>
      <p:grpSp>
        <p:nvGrpSpPr>
          <p:cNvPr id="24" name="Gruppieren 23">
            <a:extLst>
              <a:ext uri="{FF2B5EF4-FFF2-40B4-BE49-F238E27FC236}">
                <a16:creationId xmlns:a16="http://schemas.microsoft.com/office/drawing/2014/main" id="{7FCD20F9-C9B4-4DDC-9EF5-D886E48352BB}"/>
              </a:ext>
            </a:extLst>
          </p:cNvPr>
          <p:cNvGrpSpPr/>
          <p:nvPr/>
        </p:nvGrpSpPr>
        <p:grpSpPr>
          <a:xfrm>
            <a:off x="4344333" y="2063947"/>
            <a:ext cx="378000" cy="366840"/>
            <a:chOff x="4344333" y="2063947"/>
            <a:chExt cx="378000" cy="366840"/>
          </a:xfrm>
        </p:grpSpPr>
        <mc:AlternateContent xmlns:mc="http://schemas.openxmlformats.org/markup-compatibility/2006" xmlns:p14="http://schemas.microsoft.com/office/powerpoint/2010/main">
          <mc:Choice Requires="p14">
            <p:contentPart p14:bwMode="auto" r:id="rId15">
              <p14:nvContentPartPr>
                <p14:cNvPr id="16" name="Freihand 15">
                  <a:extLst>
                    <a:ext uri="{FF2B5EF4-FFF2-40B4-BE49-F238E27FC236}">
                      <a16:creationId xmlns:a16="http://schemas.microsoft.com/office/drawing/2014/main" id="{08EA10A6-9D63-4ED7-B8BD-A313C39E5518}"/>
                    </a:ext>
                  </a:extLst>
                </p14:cNvPr>
                <p14:cNvContentPartPr/>
                <p14:nvPr/>
              </p14:nvContentPartPr>
              <p14:xfrm>
                <a:off x="4372053" y="2252227"/>
                <a:ext cx="11160" cy="165600"/>
              </p14:xfrm>
            </p:contentPart>
          </mc:Choice>
          <mc:Fallback xmlns="">
            <p:pic>
              <p:nvPicPr>
                <p:cNvPr id="16" name="Freihand 15">
                  <a:extLst>
                    <a:ext uri="{FF2B5EF4-FFF2-40B4-BE49-F238E27FC236}">
                      <a16:creationId xmlns:a16="http://schemas.microsoft.com/office/drawing/2014/main" id="{08EA10A6-9D63-4ED7-B8BD-A313C39E5518}"/>
                    </a:ext>
                  </a:extLst>
                </p:cNvPr>
                <p:cNvPicPr/>
                <p:nvPr/>
              </p:nvPicPr>
              <p:blipFill>
                <a:blip r:embed="rId16"/>
                <a:stretch>
                  <a:fillRect/>
                </a:stretch>
              </p:blipFill>
              <p:spPr>
                <a:xfrm>
                  <a:off x="4367733" y="2247907"/>
                  <a:ext cx="19800" cy="17424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7" name="Freihand 16">
                  <a:extLst>
                    <a:ext uri="{FF2B5EF4-FFF2-40B4-BE49-F238E27FC236}">
                      <a16:creationId xmlns:a16="http://schemas.microsoft.com/office/drawing/2014/main" id="{7C88E203-4D0B-40E8-82F8-3896BE179792}"/>
                    </a:ext>
                  </a:extLst>
                </p14:cNvPr>
                <p14:cNvContentPartPr/>
                <p14:nvPr/>
              </p14:nvContentPartPr>
              <p14:xfrm>
                <a:off x="4344333" y="2218747"/>
                <a:ext cx="146160" cy="212040"/>
              </p14:xfrm>
            </p:contentPart>
          </mc:Choice>
          <mc:Fallback xmlns="">
            <p:pic>
              <p:nvPicPr>
                <p:cNvPr id="17" name="Freihand 16">
                  <a:extLst>
                    <a:ext uri="{FF2B5EF4-FFF2-40B4-BE49-F238E27FC236}">
                      <a16:creationId xmlns:a16="http://schemas.microsoft.com/office/drawing/2014/main" id="{7C88E203-4D0B-40E8-82F8-3896BE179792}"/>
                    </a:ext>
                  </a:extLst>
                </p:cNvPr>
                <p:cNvPicPr/>
                <p:nvPr/>
              </p:nvPicPr>
              <p:blipFill>
                <a:blip r:embed="rId18"/>
                <a:stretch>
                  <a:fillRect/>
                </a:stretch>
              </p:blipFill>
              <p:spPr>
                <a:xfrm>
                  <a:off x="4340013" y="2214427"/>
                  <a:ext cx="154800" cy="22068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8" name="Freihand 17">
                  <a:extLst>
                    <a:ext uri="{FF2B5EF4-FFF2-40B4-BE49-F238E27FC236}">
                      <a16:creationId xmlns:a16="http://schemas.microsoft.com/office/drawing/2014/main" id="{67517561-6909-4F07-B477-00B15BF9C9D2}"/>
                    </a:ext>
                  </a:extLst>
                </p14:cNvPr>
                <p14:cNvContentPartPr/>
                <p14:nvPr/>
              </p14:nvContentPartPr>
              <p14:xfrm>
                <a:off x="4607853" y="2116507"/>
                <a:ext cx="14760" cy="60120"/>
              </p14:xfrm>
            </p:contentPart>
          </mc:Choice>
          <mc:Fallback xmlns="">
            <p:pic>
              <p:nvPicPr>
                <p:cNvPr id="18" name="Freihand 17">
                  <a:extLst>
                    <a:ext uri="{FF2B5EF4-FFF2-40B4-BE49-F238E27FC236}">
                      <a16:creationId xmlns:a16="http://schemas.microsoft.com/office/drawing/2014/main" id="{67517561-6909-4F07-B477-00B15BF9C9D2}"/>
                    </a:ext>
                  </a:extLst>
                </p:cNvPr>
                <p:cNvPicPr/>
                <p:nvPr/>
              </p:nvPicPr>
              <p:blipFill>
                <a:blip r:embed="rId20"/>
                <a:stretch>
                  <a:fillRect/>
                </a:stretch>
              </p:blipFill>
              <p:spPr>
                <a:xfrm>
                  <a:off x="4603533" y="2112187"/>
                  <a:ext cx="23400" cy="6876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9" name="Freihand 18">
                  <a:extLst>
                    <a:ext uri="{FF2B5EF4-FFF2-40B4-BE49-F238E27FC236}">
                      <a16:creationId xmlns:a16="http://schemas.microsoft.com/office/drawing/2014/main" id="{A9562A6D-1CEB-4B17-92CA-F469B5C4489E}"/>
                    </a:ext>
                  </a:extLst>
                </p14:cNvPr>
                <p14:cNvContentPartPr/>
                <p14:nvPr/>
              </p14:nvContentPartPr>
              <p14:xfrm>
                <a:off x="4607853" y="2063947"/>
                <a:ext cx="114480" cy="81720"/>
              </p14:xfrm>
            </p:contentPart>
          </mc:Choice>
          <mc:Fallback xmlns="">
            <p:pic>
              <p:nvPicPr>
                <p:cNvPr id="19" name="Freihand 18">
                  <a:extLst>
                    <a:ext uri="{FF2B5EF4-FFF2-40B4-BE49-F238E27FC236}">
                      <a16:creationId xmlns:a16="http://schemas.microsoft.com/office/drawing/2014/main" id="{A9562A6D-1CEB-4B17-92CA-F469B5C4489E}"/>
                    </a:ext>
                  </a:extLst>
                </p:cNvPr>
                <p:cNvPicPr/>
                <p:nvPr/>
              </p:nvPicPr>
              <p:blipFill>
                <a:blip r:embed="rId22"/>
                <a:stretch>
                  <a:fillRect/>
                </a:stretch>
              </p:blipFill>
              <p:spPr>
                <a:xfrm>
                  <a:off x="4603533" y="2059627"/>
                  <a:ext cx="123120" cy="90360"/>
                </a:xfrm>
                <a:prstGeom prst="rect">
                  <a:avLst/>
                </a:prstGeom>
              </p:spPr>
            </p:pic>
          </mc:Fallback>
        </mc:AlternateContent>
      </p:grpSp>
      <p:grpSp>
        <p:nvGrpSpPr>
          <p:cNvPr id="23" name="Gruppieren 22">
            <a:extLst>
              <a:ext uri="{FF2B5EF4-FFF2-40B4-BE49-F238E27FC236}">
                <a16:creationId xmlns:a16="http://schemas.microsoft.com/office/drawing/2014/main" id="{A8CB983D-7F82-4C51-98EB-DFBC0624EA6A}"/>
              </a:ext>
            </a:extLst>
          </p:cNvPr>
          <p:cNvGrpSpPr/>
          <p:nvPr/>
        </p:nvGrpSpPr>
        <p:grpSpPr>
          <a:xfrm>
            <a:off x="6192933" y="1285987"/>
            <a:ext cx="228600" cy="153720"/>
            <a:chOff x="6192933" y="1285987"/>
            <a:chExt cx="228600" cy="153720"/>
          </a:xfrm>
        </p:grpSpPr>
        <mc:AlternateContent xmlns:mc="http://schemas.openxmlformats.org/markup-compatibility/2006" xmlns:p14="http://schemas.microsoft.com/office/powerpoint/2010/main">
          <mc:Choice Requires="p14">
            <p:contentPart p14:bwMode="auto" r:id="rId23">
              <p14:nvContentPartPr>
                <p14:cNvPr id="20" name="Freihand 19">
                  <a:extLst>
                    <a:ext uri="{FF2B5EF4-FFF2-40B4-BE49-F238E27FC236}">
                      <a16:creationId xmlns:a16="http://schemas.microsoft.com/office/drawing/2014/main" id="{BF97DE11-69D3-4C28-80F6-EA799EE6FD54}"/>
                    </a:ext>
                  </a:extLst>
                </p14:cNvPr>
                <p14:cNvContentPartPr/>
                <p14:nvPr/>
              </p14:nvContentPartPr>
              <p14:xfrm>
                <a:off x="6345213" y="1287067"/>
                <a:ext cx="21240" cy="81360"/>
              </p14:xfrm>
            </p:contentPart>
          </mc:Choice>
          <mc:Fallback xmlns="">
            <p:pic>
              <p:nvPicPr>
                <p:cNvPr id="20" name="Freihand 19">
                  <a:extLst>
                    <a:ext uri="{FF2B5EF4-FFF2-40B4-BE49-F238E27FC236}">
                      <a16:creationId xmlns:a16="http://schemas.microsoft.com/office/drawing/2014/main" id="{BF97DE11-69D3-4C28-80F6-EA799EE6FD54}"/>
                    </a:ext>
                  </a:extLst>
                </p:cNvPr>
                <p:cNvPicPr/>
                <p:nvPr/>
              </p:nvPicPr>
              <p:blipFill>
                <a:blip r:embed="rId24"/>
                <a:stretch>
                  <a:fillRect/>
                </a:stretch>
              </p:blipFill>
              <p:spPr>
                <a:xfrm>
                  <a:off x="6340893" y="1282747"/>
                  <a:ext cx="29880" cy="9000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21" name="Freihand 20">
                  <a:extLst>
                    <a:ext uri="{FF2B5EF4-FFF2-40B4-BE49-F238E27FC236}">
                      <a16:creationId xmlns:a16="http://schemas.microsoft.com/office/drawing/2014/main" id="{D3F695FA-A254-4A3A-88AF-0198C1467422}"/>
                    </a:ext>
                  </a:extLst>
                </p14:cNvPr>
                <p14:cNvContentPartPr/>
                <p14:nvPr/>
              </p14:nvContentPartPr>
              <p14:xfrm>
                <a:off x="6216333" y="1285987"/>
                <a:ext cx="166680" cy="147600"/>
              </p14:xfrm>
            </p:contentPart>
          </mc:Choice>
          <mc:Fallback xmlns="">
            <p:pic>
              <p:nvPicPr>
                <p:cNvPr id="21" name="Freihand 20">
                  <a:extLst>
                    <a:ext uri="{FF2B5EF4-FFF2-40B4-BE49-F238E27FC236}">
                      <a16:creationId xmlns:a16="http://schemas.microsoft.com/office/drawing/2014/main" id="{D3F695FA-A254-4A3A-88AF-0198C1467422}"/>
                    </a:ext>
                  </a:extLst>
                </p:cNvPr>
                <p:cNvPicPr/>
                <p:nvPr/>
              </p:nvPicPr>
              <p:blipFill>
                <a:blip r:embed="rId26"/>
                <a:stretch>
                  <a:fillRect/>
                </a:stretch>
              </p:blipFill>
              <p:spPr>
                <a:xfrm>
                  <a:off x="6212013" y="1281667"/>
                  <a:ext cx="175320" cy="15624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22" name="Freihand 21">
                  <a:extLst>
                    <a:ext uri="{FF2B5EF4-FFF2-40B4-BE49-F238E27FC236}">
                      <a16:creationId xmlns:a16="http://schemas.microsoft.com/office/drawing/2014/main" id="{DEF9A09C-C407-4CAE-9CDD-C7A96285390D}"/>
                    </a:ext>
                  </a:extLst>
                </p14:cNvPr>
                <p14:cNvContentPartPr/>
                <p14:nvPr/>
              </p14:nvContentPartPr>
              <p14:xfrm>
                <a:off x="6192933" y="1376347"/>
                <a:ext cx="228600" cy="63360"/>
              </p14:xfrm>
            </p:contentPart>
          </mc:Choice>
          <mc:Fallback xmlns="">
            <p:pic>
              <p:nvPicPr>
                <p:cNvPr id="22" name="Freihand 21">
                  <a:extLst>
                    <a:ext uri="{FF2B5EF4-FFF2-40B4-BE49-F238E27FC236}">
                      <a16:creationId xmlns:a16="http://schemas.microsoft.com/office/drawing/2014/main" id="{DEF9A09C-C407-4CAE-9CDD-C7A96285390D}"/>
                    </a:ext>
                  </a:extLst>
                </p:cNvPr>
                <p:cNvPicPr/>
                <p:nvPr/>
              </p:nvPicPr>
              <p:blipFill>
                <a:blip r:embed="rId28"/>
                <a:stretch>
                  <a:fillRect/>
                </a:stretch>
              </p:blipFill>
              <p:spPr>
                <a:xfrm>
                  <a:off x="6188613" y="1372027"/>
                  <a:ext cx="237240" cy="72000"/>
                </a:xfrm>
                <a:prstGeom prst="rect">
                  <a:avLst/>
                </a:prstGeom>
              </p:spPr>
            </p:pic>
          </mc:Fallback>
        </mc:AlternateContent>
      </p:grpSp>
    </p:spTree>
    <p:extLst>
      <p:ext uri="{BB962C8B-B14F-4D97-AF65-F5344CB8AC3E}">
        <p14:creationId xmlns:p14="http://schemas.microsoft.com/office/powerpoint/2010/main" val="7939638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585024" y="554792"/>
            <a:ext cx="8856984" cy="5976664"/>
          </a:xfrm>
          <a:prstGeom prst="rect">
            <a:avLst/>
          </a:prstGeom>
          <a:noFill/>
        </p:spPr>
        <p:txBody>
          <a:bodyPr wrap="square" rtlCol="0">
            <a:noAutofit/>
          </a:bodyPr>
          <a:lstStyle/>
          <a:p>
            <a:pPr marL="342900" indent="-342900">
              <a:buFont typeface="Arial" panose="020B0604020202020204" pitchFamily="34" charset="0"/>
              <a:buChar char="•"/>
            </a:pPr>
            <a:endParaRPr lang="de-DE" sz="2400" dirty="0"/>
          </a:p>
          <a:p>
            <a:pPr marL="342900" indent="-342900">
              <a:buFont typeface="Arial" panose="020B0604020202020204" pitchFamily="34" charset="0"/>
              <a:buChar char="•"/>
            </a:pPr>
            <a:r>
              <a:rPr lang="de-DE" sz="2400" dirty="0" err="1"/>
              <a:t>Regressions</a:t>
            </a:r>
            <a:r>
              <a:rPr lang="de-DE" sz="2400" dirty="0"/>
              <a:t> </a:t>
            </a:r>
            <a:r>
              <a:rPr lang="de-DE" sz="2400" dirty="0" err="1"/>
              <a:t>coefficient</a:t>
            </a:r>
            <a:r>
              <a:rPr lang="de-DE" sz="2400" dirty="0"/>
              <a:t> b</a:t>
            </a:r>
          </a:p>
          <a:p>
            <a:pPr marL="800100" lvl="1" indent="-342900">
              <a:buFont typeface="Arial" panose="020B0604020202020204" pitchFamily="34" charset="0"/>
              <a:buChar char="•"/>
            </a:pPr>
            <a:endParaRPr lang="de-DE" sz="2400" dirty="0"/>
          </a:p>
          <a:p>
            <a:pPr marL="800100" lvl="1" indent="-342900">
              <a:buFont typeface="Arial" panose="020B0604020202020204" pitchFamily="34" charset="0"/>
              <a:buChar char="•"/>
            </a:pPr>
            <a:r>
              <a:rPr lang="de-DE" sz="2400" dirty="0" err="1"/>
              <a:t>Slope</a:t>
            </a:r>
            <a:r>
              <a:rPr lang="de-DE" sz="2400" dirty="0"/>
              <a:t> </a:t>
            </a:r>
            <a:r>
              <a:rPr lang="de-DE" sz="2400" dirty="0" err="1"/>
              <a:t>of</a:t>
            </a:r>
            <a:r>
              <a:rPr lang="de-DE" sz="2400" dirty="0"/>
              <a:t> </a:t>
            </a:r>
            <a:r>
              <a:rPr lang="de-DE" sz="2400" dirty="0" err="1"/>
              <a:t>the</a:t>
            </a:r>
            <a:r>
              <a:rPr lang="de-DE" sz="2400" dirty="0"/>
              <a:t> </a:t>
            </a:r>
            <a:r>
              <a:rPr lang="de-DE" sz="2400" dirty="0" err="1"/>
              <a:t>regression</a:t>
            </a:r>
            <a:r>
              <a:rPr lang="de-DE" sz="2400" dirty="0"/>
              <a:t> </a:t>
            </a:r>
            <a:r>
              <a:rPr lang="de-DE" sz="2400" dirty="0" err="1"/>
              <a:t>line</a:t>
            </a:r>
            <a:r>
              <a:rPr lang="de-DE" sz="2400" dirty="0"/>
              <a:t>. </a:t>
            </a:r>
          </a:p>
          <a:p>
            <a:pPr marL="800100" lvl="1" indent="-342900">
              <a:buFont typeface="Arial" panose="020B0604020202020204" pitchFamily="34" charset="0"/>
              <a:buChar char="•"/>
            </a:pPr>
            <a:r>
              <a:rPr lang="de-DE" sz="2400" dirty="0" err="1"/>
              <a:t>Determines</a:t>
            </a:r>
            <a:r>
              <a:rPr lang="de-DE" sz="2400" dirty="0"/>
              <a:t> </a:t>
            </a:r>
            <a:r>
              <a:rPr lang="de-DE" sz="2400" dirty="0" err="1"/>
              <a:t>the</a:t>
            </a:r>
            <a:r>
              <a:rPr lang="de-DE" sz="2400" dirty="0"/>
              <a:t> marginal </a:t>
            </a:r>
            <a:r>
              <a:rPr lang="de-DE" sz="2400" dirty="0" err="1"/>
              <a:t>effect</a:t>
            </a:r>
            <a:r>
              <a:rPr lang="de-DE" sz="2400" dirty="0"/>
              <a:t> </a:t>
            </a:r>
            <a:r>
              <a:rPr lang="de-DE" sz="2400" dirty="0" err="1"/>
              <a:t>of</a:t>
            </a:r>
            <a:r>
              <a:rPr lang="de-DE" sz="2400" dirty="0"/>
              <a:t> a </a:t>
            </a:r>
            <a:r>
              <a:rPr lang="de-DE" sz="2400" dirty="0" err="1"/>
              <a:t>change</a:t>
            </a:r>
            <a:r>
              <a:rPr lang="de-DE" sz="2400" dirty="0"/>
              <a:t> </a:t>
            </a:r>
            <a:r>
              <a:rPr lang="de-DE" sz="2400" dirty="0" err="1"/>
              <a:t>of</a:t>
            </a:r>
            <a:r>
              <a:rPr lang="de-DE" sz="2400" dirty="0"/>
              <a:t> </a:t>
            </a:r>
            <a:r>
              <a:rPr lang="de-DE" sz="2400" dirty="0" err="1"/>
              <a:t>one</a:t>
            </a:r>
            <a:r>
              <a:rPr lang="de-DE" sz="2400" dirty="0"/>
              <a:t> </a:t>
            </a:r>
            <a:r>
              <a:rPr lang="de-DE" sz="2400" dirty="0" err="1"/>
              <a:t>unit</a:t>
            </a:r>
            <a:r>
              <a:rPr lang="de-DE" sz="2400" dirty="0"/>
              <a:t> </a:t>
            </a:r>
            <a:r>
              <a:rPr lang="de-DE" sz="2400" dirty="0" err="1"/>
              <a:t>of</a:t>
            </a:r>
            <a:r>
              <a:rPr lang="de-DE" sz="2400" dirty="0"/>
              <a:t> </a:t>
            </a:r>
            <a:r>
              <a:rPr lang="de-DE" sz="2400" dirty="0" err="1"/>
              <a:t>the</a:t>
            </a:r>
            <a:r>
              <a:rPr lang="de-DE" sz="2400" dirty="0"/>
              <a:t> </a:t>
            </a:r>
            <a:r>
              <a:rPr lang="de-DE" sz="2400" dirty="0" err="1"/>
              <a:t>independent</a:t>
            </a:r>
            <a:r>
              <a:rPr lang="de-DE" sz="2400" dirty="0"/>
              <a:t> variable x </a:t>
            </a:r>
            <a:r>
              <a:rPr lang="de-DE" sz="2400" dirty="0" err="1"/>
              <a:t>onto</a:t>
            </a:r>
            <a:r>
              <a:rPr lang="de-DE" sz="2400" dirty="0"/>
              <a:t> </a:t>
            </a:r>
            <a:r>
              <a:rPr lang="de-DE" sz="2400" dirty="0" err="1"/>
              <a:t>the</a:t>
            </a:r>
            <a:r>
              <a:rPr lang="de-DE" sz="2400" dirty="0"/>
              <a:t> </a:t>
            </a:r>
            <a:r>
              <a:rPr lang="de-DE" sz="2400" dirty="0" err="1"/>
              <a:t>dependet</a:t>
            </a:r>
            <a:r>
              <a:rPr lang="de-DE" sz="2400" dirty="0"/>
              <a:t> variable y</a:t>
            </a:r>
          </a:p>
          <a:p>
            <a:pPr marL="342900" indent="-342900">
              <a:buFont typeface="Arial" panose="020B0604020202020204" pitchFamily="34" charset="0"/>
              <a:buChar char="•"/>
            </a:pPr>
            <a:endParaRPr lang="de-DE" sz="2400" dirty="0"/>
          </a:p>
          <a:p>
            <a:pPr marL="342900" indent="-342900">
              <a:buFont typeface="Arial" panose="020B0604020202020204" pitchFamily="34" charset="0"/>
              <a:buChar char="•"/>
            </a:pPr>
            <a:r>
              <a:rPr lang="de-DE" sz="2400" dirty="0" err="1"/>
              <a:t>Regressions</a:t>
            </a:r>
            <a:r>
              <a:rPr lang="de-DE" sz="2400" dirty="0"/>
              <a:t> </a:t>
            </a:r>
            <a:r>
              <a:rPr lang="de-DE" sz="2400" dirty="0" err="1"/>
              <a:t>coefficient</a:t>
            </a:r>
            <a:r>
              <a:rPr lang="de-DE" sz="2400" dirty="0"/>
              <a:t> a</a:t>
            </a:r>
          </a:p>
          <a:p>
            <a:pPr marL="342900" indent="-342900">
              <a:buFont typeface="Arial" panose="020B0604020202020204" pitchFamily="34" charset="0"/>
              <a:buChar char="•"/>
            </a:pPr>
            <a:endParaRPr lang="de-DE" sz="2400" dirty="0"/>
          </a:p>
          <a:p>
            <a:pPr marL="800100" lvl="1" indent="-342900">
              <a:buFont typeface="Arial" panose="020B0604020202020204" pitchFamily="34" charset="0"/>
              <a:buChar char="•"/>
            </a:pPr>
            <a:r>
              <a:rPr lang="de-DE" sz="2400" dirty="0"/>
              <a:t>The </a:t>
            </a:r>
            <a:r>
              <a:rPr lang="de-DE" sz="2400" dirty="0" err="1"/>
              <a:t>value</a:t>
            </a:r>
            <a:r>
              <a:rPr lang="de-DE" sz="2400" dirty="0"/>
              <a:t> </a:t>
            </a:r>
            <a:r>
              <a:rPr lang="de-DE" sz="2400" dirty="0" err="1"/>
              <a:t>of</a:t>
            </a:r>
            <a:r>
              <a:rPr lang="de-DE" sz="2400" dirty="0"/>
              <a:t> </a:t>
            </a:r>
            <a:r>
              <a:rPr lang="de-DE" sz="2400" dirty="0" err="1"/>
              <a:t>the</a:t>
            </a:r>
            <a:r>
              <a:rPr lang="de-DE" sz="2400" dirty="0"/>
              <a:t> </a:t>
            </a:r>
            <a:r>
              <a:rPr lang="de-DE" sz="2400" dirty="0" err="1"/>
              <a:t>dependent</a:t>
            </a:r>
            <a:r>
              <a:rPr lang="de-DE" sz="2400" dirty="0"/>
              <a:t> variable </a:t>
            </a:r>
            <a:r>
              <a:rPr lang="de-DE" sz="2400" dirty="0" err="1"/>
              <a:t>if</a:t>
            </a:r>
            <a:r>
              <a:rPr lang="de-DE" sz="2400" dirty="0"/>
              <a:t> </a:t>
            </a:r>
            <a:r>
              <a:rPr lang="de-DE" sz="2400" dirty="0" err="1"/>
              <a:t>the</a:t>
            </a:r>
            <a:r>
              <a:rPr lang="de-DE" sz="2400" dirty="0"/>
              <a:t> </a:t>
            </a:r>
            <a:r>
              <a:rPr lang="de-DE" sz="2400" dirty="0" err="1"/>
              <a:t>independent</a:t>
            </a:r>
            <a:r>
              <a:rPr lang="de-DE" sz="2400" dirty="0"/>
              <a:t> variable x=0</a:t>
            </a:r>
          </a:p>
          <a:p>
            <a:pPr lvl="2"/>
            <a:r>
              <a:rPr lang="de-DE" sz="2400" dirty="0"/>
              <a:t> → </a:t>
            </a:r>
            <a:r>
              <a:rPr lang="de-DE" sz="2400" dirty="0" err="1"/>
              <a:t>intercept</a:t>
            </a:r>
            <a:r>
              <a:rPr lang="de-DE" sz="2400" dirty="0"/>
              <a:t> </a:t>
            </a:r>
            <a:r>
              <a:rPr lang="de-DE" sz="2400" dirty="0" err="1"/>
              <a:t>of</a:t>
            </a:r>
            <a:r>
              <a:rPr lang="de-DE" sz="2400" dirty="0"/>
              <a:t> </a:t>
            </a:r>
            <a:r>
              <a:rPr lang="de-DE" sz="2400" dirty="0" err="1"/>
              <a:t>the</a:t>
            </a:r>
            <a:r>
              <a:rPr lang="de-DE" sz="2400" dirty="0"/>
              <a:t> </a:t>
            </a:r>
            <a:r>
              <a:rPr lang="de-DE" sz="2400" dirty="0" err="1"/>
              <a:t>vertical</a:t>
            </a:r>
            <a:r>
              <a:rPr lang="de-DE" sz="2400" dirty="0"/>
              <a:t> </a:t>
            </a:r>
            <a:r>
              <a:rPr lang="de-DE" sz="2400" dirty="0" err="1"/>
              <a:t>axes</a:t>
            </a:r>
            <a:br>
              <a:rPr lang="de-DE" sz="2400" dirty="0"/>
            </a:br>
            <a:endParaRPr lang="de-DE" sz="2400" dirty="0"/>
          </a:p>
          <a:p>
            <a:endParaRPr lang="de-DE" sz="2400" dirty="0"/>
          </a:p>
          <a:p>
            <a:endParaRPr lang="de-DE" sz="2400" dirty="0"/>
          </a:p>
          <a:p>
            <a:endParaRPr lang="de-DE" sz="2400" dirty="0"/>
          </a:p>
        </p:txBody>
      </p:sp>
      <p:sp>
        <p:nvSpPr>
          <p:cNvPr id="3" name="Foliennummernplatzhalter 2"/>
          <p:cNvSpPr>
            <a:spLocks noGrp="1"/>
          </p:cNvSpPr>
          <p:nvPr>
            <p:ph type="sldNum" sz="quarter" idx="12"/>
          </p:nvPr>
        </p:nvSpPr>
        <p:spPr/>
        <p:txBody>
          <a:bodyPr/>
          <a:lstStyle/>
          <a:p>
            <a:fld id="{386CAE9C-98EE-4793-B6DD-11C28406210D}" type="slidenum">
              <a:rPr lang="de-DE" smtClean="0"/>
              <a:t>15</a:t>
            </a:fld>
            <a:endParaRPr lang="de-DE" dirty="0"/>
          </a:p>
        </p:txBody>
      </p:sp>
      <p:sp>
        <p:nvSpPr>
          <p:cNvPr id="4" name="Textfeld 3"/>
          <p:cNvSpPr txBox="1"/>
          <p:nvPr/>
        </p:nvSpPr>
        <p:spPr>
          <a:xfrm>
            <a:off x="1703512" y="116632"/>
            <a:ext cx="8856984" cy="648072"/>
          </a:xfrm>
          <a:prstGeom prst="rect">
            <a:avLst/>
          </a:prstGeom>
          <a:noFill/>
        </p:spPr>
        <p:txBody>
          <a:bodyPr wrap="square" rtlCol="0">
            <a:noAutofit/>
          </a:bodyPr>
          <a:lstStyle/>
          <a:p>
            <a:pPr algn="ctr"/>
            <a:r>
              <a:rPr lang="de-DE" sz="3200" dirty="0" err="1"/>
              <a:t>Regressions</a:t>
            </a:r>
            <a:r>
              <a:rPr lang="de-DE" sz="3200" dirty="0"/>
              <a:t> </a:t>
            </a:r>
            <a:r>
              <a:rPr lang="de-DE" sz="3200" dirty="0" err="1"/>
              <a:t>coefficients</a:t>
            </a:r>
            <a:endParaRPr lang="de-DE" sz="3200" dirty="0"/>
          </a:p>
          <a:p>
            <a:pPr algn="ctr"/>
            <a:endParaRPr lang="de-DE" sz="3200" dirty="0"/>
          </a:p>
        </p:txBody>
      </p:sp>
      <p:sp>
        <p:nvSpPr>
          <p:cNvPr id="5" name="Rechteck 4">
            <a:extLst>
              <a:ext uri="{FF2B5EF4-FFF2-40B4-BE49-F238E27FC236}">
                <a16:creationId xmlns:a16="http://schemas.microsoft.com/office/drawing/2014/main" id="{9FC7355C-5C7B-2AFB-1F06-53CF32558B97}"/>
              </a:ext>
            </a:extLst>
          </p:cNvPr>
          <p:cNvSpPr/>
          <p:nvPr/>
        </p:nvSpPr>
        <p:spPr>
          <a:xfrm>
            <a:off x="867944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r>
              <a:rPr lang="de-DE" dirty="0"/>
              <a:t>c</a:t>
            </a:r>
          </a:p>
        </p:txBody>
      </p:sp>
      <mc:AlternateContent xmlns:mc="http://schemas.openxmlformats.org/markup-compatibility/2006" xmlns:p14="http://schemas.microsoft.com/office/powerpoint/2010/main">
        <mc:Choice Requires="p14">
          <p:contentPart p14:bwMode="auto" r:id="rId2">
            <p14:nvContentPartPr>
              <p14:cNvPr id="6" name="Freihand 5">
                <a:extLst>
                  <a:ext uri="{FF2B5EF4-FFF2-40B4-BE49-F238E27FC236}">
                    <a16:creationId xmlns:a16="http://schemas.microsoft.com/office/drawing/2014/main" id="{B55162C8-AF3C-4A98-9451-20B24791C139}"/>
                  </a:ext>
                </a:extLst>
              </p14:cNvPr>
              <p14:cNvContentPartPr/>
              <p14:nvPr/>
            </p14:nvContentPartPr>
            <p14:xfrm>
              <a:off x="2483133" y="1282027"/>
              <a:ext cx="1635480" cy="71640"/>
            </p14:xfrm>
          </p:contentPart>
        </mc:Choice>
        <mc:Fallback xmlns="">
          <p:pic>
            <p:nvPicPr>
              <p:cNvPr id="6" name="Freihand 5">
                <a:extLst>
                  <a:ext uri="{FF2B5EF4-FFF2-40B4-BE49-F238E27FC236}">
                    <a16:creationId xmlns:a16="http://schemas.microsoft.com/office/drawing/2014/main" id="{B55162C8-AF3C-4A98-9451-20B24791C139}"/>
                  </a:ext>
                </a:extLst>
              </p:cNvPr>
              <p:cNvPicPr/>
              <p:nvPr/>
            </p:nvPicPr>
            <p:blipFill>
              <a:blip r:embed="rId3"/>
              <a:stretch>
                <a:fillRect/>
              </a:stretch>
            </p:blipFill>
            <p:spPr>
              <a:xfrm>
                <a:off x="2478813" y="1277707"/>
                <a:ext cx="1644120" cy="8028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7" name="Freihand 6">
                <a:extLst>
                  <a:ext uri="{FF2B5EF4-FFF2-40B4-BE49-F238E27FC236}">
                    <a16:creationId xmlns:a16="http://schemas.microsoft.com/office/drawing/2014/main" id="{12C15D62-9120-4ACF-B995-A95BE3253AF8}"/>
                  </a:ext>
                </a:extLst>
              </p14:cNvPr>
              <p14:cNvContentPartPr/>
              <p14:nvPr/>
            </p14:nvContentPartPr>
            <p14:xfrm>
              <a:off x="1576653" y="1982587"/>
              <a:ext cx="3454560" cy="126360"/>
            </p14:xfrm>
          </p:contentPart>
        </mc:Choice>
        <mc:Fallback xmlns="">
          <p:pic>
            <p:nvPicPr>
              <p:cNvPr id="7" name="Freihand 6">
                <a:extLst>
                  <a:ext uri="{FF2B5EF4-FFF2-40B4-BE49-F238E27FC236}">
                    <a16:creationId xmlns:a16="http://schemas.microsoft.com/office/drawing/2014/main" id="{12C15D62-9120-4ACF-B995-A95BE3253AF8}"/>
                  </a:ext>
                </a:extLst>
              </p:cNvPr>
              <p:cNvPicPr/>
              <p:nvPr/>
            </p:nvPicPr>
            <p:blipFill>
              <a:blip r:embed="rId5"/>
              <a:stretch>
                <a:fillRect/>
              </a:stretch>
            </p:blipFill>
            <p:spPr>
              <a:xfrm>
                <a:off x="1572333" y="1978267"/>
                <a:ext cx="3463200" cy="135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8" name="Freihand 7">
                <a:extLst>
                  <a:ext uri="{FF2B5EF4-FFF2-40B4-BE49-F238E27FC236}">
                    <a16:creationId xmlns:a16="http://schemas.microsoft.com/office/drawing/2014/main" id="{CE4961FC-6FB8-4107-94FF-B122C0EE718F}"/>
                  </a:ext>
                </a:extLst>
              </p14:cNvPr>
              <p14:cNvContentPartPr/>
              <p14:nvPr/>
            </p14:nvContentPartPr>
            <p14:xfrm>
              <a:off x="2485653" y="3526267"/>
              <a:ext cx="1907640" cy="63720"/>
            </p14:xfrm>
          </p:contentPart>
        </mc:Choice>
        <mc:Fallback xmlns="">
          <p:pic>
            <p:nvPicPr>
              <p:cNvPr id="8" name="Freihand 7">
                <a:extLst>
                  <a:ext uri="{FF2B5EF4-FFF2-40B4-BE49-F238E27FC236}">
                    <a16:creationId xmlns:a16="http://schemas.microsoft.com/office/drawing/2014/main" id="{CE4961FC-6FB8-4107-94FF-B122C0EE718F}"/>
                  </a:ext>
                </a:extLst>
              </p:cNvPr>
              <p:cNvPicPr/>
              <p:nvPr/>
            </p:nvPicPr>
            <p:blipFill>
              <a:blip r:embed="rId7"/>
              <a:stretch>
                <a:fillRect/>
              </a:stretch>
            </p:blipFill>
            <p:spPr>
              <a:xfrm>
                <a:off x="2481333" y="3521947"/>
                <a:ext cx="1916280" cy="7236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9" name="Freihand 8">
                <a:extLst>
                  <a:ext uri="{FF2B5EF4-FFF2-40B4-BE49-F238E27FC236}">
                    <a16:creationId xmlns:a16="http://schemas.microsoft.com/office/drawing/2014/main" id="{83005AE4-98D1-444A-AD9B-50173665E763}"/>
                  </a:ext>
                </a:extLst>
              </p14:cNvPr>
              <p14:cNvContentPartPr/>
              <p14:nvPr/>
            </p14:nvContentPartPr>
            <p14:xfrm>
              <a:off x="1235733" y="4210627"/>
              <a:ext cx="1024560" cy="510120"/>
            </p14:xfrm>
          </p:contentPart>
        </mc:Choice>
        <mc:Fallback xmlns="">
          <p:pic>
            <p:nvPicPr>
              <p:cNvPr id="9" name="Freihand 8">
                <a:extLst>
                  <a:ext uri="{FF2B5EF4-FFF2-40B4-BE49-F238E27FC236}">
                    <a16:creationId xmlns:a16="http://schemas.microsoft.com/office/drawing/2014/main" id="{83005AE4-98D1-444A-AD9B-50173665E763}"/>
                  </a:ext>
                </a:extLst>
              </p:cNvPr>
              <p:cNvPicPr/>
              <p:nvPr/>
            </p:nvPicPr>
            <p:blipFill>
              <a:blip r:embed="rId9"/>
              <a:stretch>
                <a:fillRect/>
              </a:stretch>
            </p:blipFill>
            <p:spPr>
              <a:xfrm>
                <a:off x="1231413" y="4206307"/>
                <a:ext cx="1033200" cy="518760"/>
              </a:xfrm>
              <a:prstGeom prst="rect">
                <a:avLst/>
              </a:prstGeom>
            </p:spPr>
          </p:pic>
        </mc:Fallback>
      </mc:AlternateContent>
      <p:grpSp>
        <p:nvGrpSpPr>
          <p:cNvPr id="111" name="Gruppieren 110">
            <a:extLst>
              <a:ext uri="{FF2B5EF4-FFF2-40B4-BE49-F238E27FC236}">
                <a16:creationId xmlns:a16="http://schemas.microsoft.com/office/drawing/2014/main" id="{F1FF5E19-E4EB-4707-8EA2-6432C40645BB}"/>
              </a:ext>
            </a:extLst>
          </p:cNvPr>
          <p:cNvGrpSpPr/>
          <p:nvPr/>
        </p:nvGrpSpPr>
        <p:grpSpPr>
          <a:xfrm>
            <a:off x="1424733" y="3467587"/>
            <a:ext cx="5772960" cy="3179160"/>
            <a:chOff x="1424733" y="3467587"/>
            <a:chExt cx="5772960" cy="3179160"/>
          </a:xfrm>
        </p:grpSpPr>
        <mc:AlternateContent xmlns:mc="http://schemas.openxmlformats.org/markup-compatibility/2006" xmlns:p14="http://schemas.microsoft.com/office/powerpoint/2010/main">
          <mc:Choice Requires="p14">
            <p:contentPart p14:bwMode="auto" r:id="rId10">
              <p14:nvContentPartPr>
                <p14:cNvPr id="10" name="Freihand 9">
                  <a:extLst>
                    <a:ext uri="{FF2B5EF4-FFF2-40B4-BE49-F238E27FC236}">
                      <a16:creationId xmlns:a16="http://schemas.microsoft.com/office/drawing/2014/main" id="{2FEE6E2D-F6CA-4BDA-9C33-03035C719E30}"/>
                    </a:ext>
                  </a:extLst>
                </p14:cNvPr>
                <p14:cNvContentPartPr/>
                <p14:nvPr/>
              </p14:nvContentPartPr>
              <p14:xfrm>
                <a:off x="1424733" y="4711027"/>
                <a:ext cx="496440" cy="831600"/>
              </p14:xfrm>
            </p:contentPart>
          </mc:Choice>
          <mc:Fallback xmlns="">
            <p:pic>
              <p:nvPicPr>
                <p:cNvPr id="10" name="Freihand 9">
                  <a:extLst>
                    <a:ext uri="{FF2B5EF4-FFF2-40B4-BE49-F238E27FC236}">
                      <a16:creationId xmlns:a16="http://schemas.microsoft.com/office/drawing/2014/main" id="{2FEE6E2D-F6CA-4BDA-9C33-03035C719E30}"/>
                    </a:ext>
                  </a:extLst>
                </p:cNvPr>
                <p:cNvPicPr/>
                <p:nvPr/>
              </p:nvPicPr>
              <p:blipFill>
                <a:blip r:embed="rId11"/>
                <a:stretch>
                  <a:fillRect/>
                </a:stretch>
              </p:blipFill>
              <p:spPr>
                <a:xfrm>
                  <a:off x="1420413" y="4706707"/>
                  <a:ext cx="505080" cy="84024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1" name="Freihand 10">
                  <a:extLst>
                    <a:ext uri="{FF2B5EF4-FFF2-40B4-BE49-F238E27FC236}">
                      <a16:creationId xmlns:a16="http://schemas.microsoft.com/office/drawing/2014/main" id="{954FF843-1BF4-4336-9784-EA3C8705A83C}"/>
                    </a:ext>
                  </a:extLst>
                </p14:cNvPr>
                <p14:cNvContentPartPr/>
                <p14:nvPr/>
              </p14:nvContentPartPr>
              <p14:xfrm>
                <a:off x="1902453" y="5345707"/>
                <a:ext cx="56160" cy="258120"/>
              </p14:xfrm>
            </p:contentPart>
          </mc:Choice>
          <mc:Fallback xmlns="">
            <p:pic>
              <p:nvPicPr>
                <p:cNvPr id="11" name="Freihand 10">
                  <a:extLst>
                    <a:ext uri="{FF2B5EF4-FFF2-40B4-BE49-F238E27FC236}">
                      <a16:creationId xmlns:a16="http://schemas.microsoft.com/office/drawing/2014/main" id="{954FF843-1BF4-4336-9784-EA3C8705A83C}"/>
                    </a:ext>
                  </a:extLst>
                </p:cNvPr>
                <p:cNvPicPr/>
                <p:nvPr/>
              </p:nvPicPr>
              <p:blipFill>
                <a:blip r:embed="rId13"/>
                <a:stretch>
                  <a:fillRect/>
                </a:stretch>
              </p:blipFill>
              <p:spPr>
                <a:xfrm>
                  <a:off x="1898133" y="5341387"/>
                  <a:ext cx="64800" cy="26676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3" name="Freihand 12">
                  <a:extLst>
                    <a:ext uri="{FF2B5EF4-FFF2-40B4-BE49-F238E27FC236}">
                      <a16:creationId xmlns:a16="http://schemas.microsoft.com/office/drawing/2014/main" id="{4BBD60D0-A028-47F5-BA87-E8605B7E60B5}"/>
                    </a:ext>
                  </a:extLst>
                </p14:cNvPr>
                <p14:cNvContentPartPr/>
                <p14:nvPr/>
              </p14:nvContentPartPr>
              <p14:xfrm>
                <a:off x="2276853" y="5342107"/>
                <a:ext cx="13320" cy="249840"/>
              </p14:xfrm>
            </p:contentPart>
          </mc:Choice>
          <mc:Fallback xmlns="">
            <p:pic>
              <p:nvPicPr>
                <p:cNvPr id="13" name="Freihand 12">
                  <a:extLst>
                    <a:ext uri="{FF2B5EF4-FFF2-40B4-BE49-F238E27FC236}">
                      <a16:creationId xmlns:a16="http://schemas.microsoft.com/office/drawing/2014/main" id="{4BBD60D0-A028-47F5-BA87-E8605B7E60B5}"/>
                    </a:ext>
                  </a:extLst>
                </p:cNvPr>
                <p:cNvPicPr/>
                <p:nvPr/>
              </p:nvPicPr>
              <p:blipFill>
                <a:blip r:embed="rId15"/>
                <a:stretch>
                  <a:fillRect/>
                </a:stretch>
              </p:blipFill>
              <p:spPr>
                <a:xfrm>
                  <a:off x="2272533" y="5337787"/>
                  <a:ext cx="21960" cy="25848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4" name="Freihand 13">
                  <a:extLst>
                    <a:ext uri="{FF2B5EF4-FFF2-40B4-BE49-F238E27FC236}">
                      <a16:creationId xmlns:a16="http://schemas.microsoft.com/office/drawing/2014/main" id="{9EEBBC1E-B2D3-443D-92FD-ACA986312D30}"/>
                    </a:ext>
                  </a:extLst>
                </p14:cNvPr>
                <p14:cNvContentPartPr/>
                <p14:nvPr/>
              </p14:nvContentPartPr>
              <p14:xfrm>
                <a:off x="2146893" y="5328787"/>
                <a:ext cx="252360" cy="14760"/>
              </p14:xfrm>
            </p:contentPart>
          </mc:Choice>
          <mc:Fallback xmlns="">
            <p:pic>
              <p:nvPicPr>
                <p:cNvPr id="14" name="Freihand 13">
                  <a:extLst>
                    <a:ext uri="{FF2B5EF4-FFF2-40B4-BE49-F238E27FC236}">
                      <a16:creationId xmlns:a16="http://schemas.microsoft.com/office/drawing/2014/main" id="{9EEBBC1E-B2D3-443D-92FD-ACA986312D30}"/>
                    </a:ext>
                  </a:extLst>
                </p:cNvPr>
                <p:cNvPicPr/>
                <p:nvPr/>
              </p:nvPicPr>
              <p:blipFill>
                <a:blip r:embed="rId17"/>
                <a:stretch>
                  <a:fillRect/>
                </a:stretch>
              </p:blipFill>
              <p:spPr>
                <a:xfrm>
                  <a:off x="2142573" y="5324467"/>
                  <a:ext cx="261000" cy="234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6" name="Freihand 15">
                  <a:extLst>
                    <a:ext uri="{FF2B5EF4-FFF2-40B4-BE49-F238E27FC236}">
                      <a16:creationId xmlns:a16="http://schemas.microsoft.com/office/drawing/2014/main" id="{17004FEF-8EA0-4B1A-8298-0463126A4B1A}"/>
                    </a:ext>
                  </a:extLst>
                </p14:cNvPr>
                <p14:cNvContentPartPr/>
                <p14:nvPr/>
              </p14:nvContentPartPr>
              <p14:xfrm>
                <a:off x="2407173" y="5274787"/>
                <a:ext cx="382680" cy="289800"/>
              </p14:xfrm>
            </p:contentPart>
          </mc:Choice>
          <mc:Fallback xmlns="">
            <p:pic>
              <p:nvPicPr>
                <p:cNvPr id="16" name="Freihand 15">
                  <a:extLst>
                    <a:ext uri="{FF2B5EF4-FFF2-40B4-BE49-F238E27FC236}">
                      <a16:creationId xmlns:a16="http://schemas.microsoft.com/office/drawing/2014/main" id="{17004FEF-8EA0-4B1A-8298-0463126A4B1A}"/>
                    </a:ext>
                  </a:extLst>
                </p:cNvPr>
                <p:cNvPicPr/>
                <p:nvPr/>
              </p:nvPicPr>
              <p:blipFill>
                <a:blip r:embed="rId19"/>
                <a:stretch>
                  <a:fillRect/>
                </a:stretch>
              </p:blipFill>
              <p:spPr>
                <a:xfrm>
                  <a:off x="2402853" y="5270467"/>
                  <a:ext cx="391320" cy="29844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7" name="Freihand 16">
                  <a:extLst>
                    <a:ext uri="{FF2B5EF4-FFF2-40B4-BE49-F238E27FC236}">
                      <a16:creationId xmlns:a16="http://schemas.microsoft.com/office/drawing/2014/main" id="{4D683772-9B26-4A1C-B7CE-3781F1FE070F}"/>
                    </a:ext>
                  </a:extLst>
                </p14:cNvPr>
                <p14:cNvContentPartPr/>
                <p14:nvPr/>
              </p14:nvContentPartPr>
              <p14:xfrm>
                <a:off x="2745573" y="5391067"/>
                <a:ext cx="360" cy="360"/>
              </p14:xfrm>
            </p:contentPart>
          </mc:Choice>
          <mc:Fallback xmlns="">
            <p:pic>
              <p:nvPicPr>
                <p:cNvPr id="17" name="Freihand 16">
                  <a:extLst>
                    <a:ext uri="{FF2B5EF4-FFF2-40B4-BE49-F238E27FC236}">
                      <a16:creationId xmlns:a16="http://schemas.microsoft.com/office/drawing/2014/main" id="{4D683772-9B26-4A1C-B7CE-3781F1FE070F}"/>
                    </a:ext>
                  </a:extLst>
                </p:cNvPr>
                <p:cNvPicPr/>
                <p:nvPr/>
              </p:nvPicPr>
              <p:blipFill>
                <a:blip r:embed="rId21"/>
                <a:stretch>
                  <a:fillRect/>
                </a:stretch>
              </p:blipFill>
              <p:spPr>
                <a:xfrm>
                  <a:off x="2741253" y="538674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8" name="Freihand 17">
                  <a:extLst>
                    <a:ext uri="{FF2B5EF4-FFF2-40B4-BE49-F238E27FC236}">
                      <a16:creationId xmlns:a16="http://schemas.microsoft.com/office/drawing/2014/main" id="{7C518071-18BB-4918-A151-A075831A99CC}"/>
                    </a:ext>
                  </a:extLst>
                </p14:cNvPr>
                <p14:cNvContentPartPr/>
                <p14:nvPr/>
              </p14:nvContentPartPr>
              <p14:xfrm>
                <a:off x="2898933" y="5294947"/>
                <a:ext cx="187560" cy="274680"/>
              </p14:xfrm>
            </p:contentPart>
          </mc:Choice>
          <mc:Fallback xmlns="">
            <p:pic>
              <p:nvPicPr>
                <p:cNvPr id="18" name="Freihand 17">
                  <a:extLst>
                    <a:ext uri="{FF2B5EF4-FFF2-40B4-BE49-F238E27FC236}">
                      <a16:creationId xmlns:a16="http://schemas.microsoft.com/office/drawing/2014/main" id="{7C518071-18BB-4918-A151-A075831A99CC}"/>
                    </a:ext>
                  </a:extLst>
                </p:cNvPr>
                <p:cNvPicPr/>
                <p:nvPr/>
              </p:nvPicPr>
              <p:blipFill>
                <a:blip r:embed="rId23"/>
                <a:stretch>
                  <a:fillRect/>
                </a:stretch>
              </p:blipFill>
              <p:spPr>
                <a:xfrm>
                  <a:off x="2894613" y="5290627"/>
                  <a:ext cx="196200" cy="28332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9" name="Freihand 18">
                  <a:extLst>
                    <a:ext uri="{FF2B5EF4-FFF2-40B4-BE49-F238E27FC236}">
                      <a16:creationId xmlns:a16="http://schemas.microsoft.com/office/drawing/2014/main" id="{15E59DCE-96FF-4061-A0C5-F35E263C47F4}"/>
                    </a:ext>
                  </a:extLst>
                </p14:cNvPr>
                <p14:cNvContentPartPr/>
                <p14:nvPr/>
              </p14:nvContentPartPr>
              <p14:xfrm>
                <a:off x="2967333" y="5496187"/>
                <a:ext cx="121680" cy="55080"/>
              </p14:xfrm>
            </p:contentPart>
          </mc:Choice>
          <mc:Fallback xmlns="">
            <p:pic>
              <p:nvPicPr>
                <p:cNvPr id="19" name="Freihand 18">
                  <a:extLst>
                    <a:ext uri="{FF2B5EF4-FFF2-40B4-BE49-F238E27FC236}">
                      <a16:creationId xmlns:a16="http://schemas.microsoft.com/office/drawing/2014/main" id="{15E59DCE-96FF-4061-A0C5-F35E263C47F4}"/>
                    </a:ext>
                  </a:extLst>
                </p:cNvPr>
                <p:cNvPicPr/>
                <p:nvPr/>
              </p:nvPicPr>
              <p:blipFill>
                <a:blip r:embed="rId25"/>
                <a:stretch>
                  <a:fillRect/>
                </a:stretch>
              </p:blipFill>
              <p:spPr>
                <a:xfrm>
                  <a:off x="2963013" y="5491867"/>
                  <a:ext cx="130320" cy="6372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20" name="Freihand 19">
                  <a:extLst>
                    <a:ext uri="{FF2B5EF4-FFF2-40B4-BE49-F238E27FC236}">
                      <a16:creationId xmlns:a16="http://schemas.microsoft.com/office/drawing/2014/main" id="{0914294B-EAF3-4559-8436-340C2432818E}"/>
                    </a:ext>
                  </a:extLst>
                </p14:cNvPr>
                <p14:cNvContentPartPr/>
                <p14:nvPr/>
              </p14:nvContentPartPr>
              <p14:xfrm>
                <a:off x="3197013" y="5359747"/>
                <a:ext cx="298440" cy="389880"/>
              </p14:xfrm>
            </p:contentPart>
          </mc:Choice>
          <mc:Fallback xmlns="">
            <p:pic>
              <p:nvPicPr>
                <p:cNvPr id="20" name="Freihand 19">
                  <a:extLst>
                    <a:ext uri="{FF2B5EF4-FFF2-40B4-BE49-F238E27FC236}">
                      <a16:creationId xmlns:a16="http://schemas.microsoft.com/office/drawing/2014/main" id="{0914294B-EAF3-4559-8436-340C2432818E}"/>
                    </a:ext>
                  </a:extLst>
                </p:cNvPr>
                <p:cNvPicPr/>
                <p:nvPr/>
              </p:nvPicPr>
              <p:blipFill>
                <a:blip r:embed="rId27"/>
                <a:stretch>
                  <a:fillRect/>
                </a:stretch>
              </p:blipFill>
              <p:spPr>
                <a:xfrm>
                  <a:off x="3192693" y="5355427"/>
                  <a:ext cx="307080" cy="39852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21" name="Freihand 20">
                  <a:extLst>
                    <a:ext uri="{FF2B5EF4-FFF2-40B4-BE49-F238E27FC236}">
                      <a16:creationId xmlns:a16="http://schemas.microsoft.com/office/drawing/2014/main" id="{5D1FA1A3-D20E-4793-ABC9-7FCD79A8AAD4}"/>
                    </a:ext>
                  </a:extLst>
                </p14:cNvPr>
                <p14:cNvContentPartPr/>
                <p14:nvPr/>
              </p14:nvContentPartPr>
              <p14:xfrm>
                <a:off x="3898653" y="5452627"/>
                <a:ext cx="99000" cy="163800"/>
              </p14:xfrm>
            </p:contentPart>
          </mc:Choice>
          <mc:Fallback xmlns="">
            <p:pic>
              <p:nvPicPr>
                <p:cNvPr id="21" name="Freihand 20">
                  <a:extLst>
                    <a:ext uri="{FF2B5EF4-FFF2-40B4-BE49-F238E27FC236}">
                      <a16:creationId xmlns:a16="http://schemas.microsoft.com/office/drawing/2014/main" id="{5D1FA1A3-D20E-4793-ABC9-7FCD79A8AAD4}"/>
                    </a:ext>
                  </a:extLst>
                </p:cNvPr>
                <p:cNvPicPr/>
                <p:nvPr/>
              </p:nvPicPr>
              <p:blipFill>
                <a:blip r:embed="rId29"/>
                <a:stretch>
                  <a:fillRect/>
                </a:stretch>
              </p:blipFill>
              <p:spPr>
                <a:xfrm>
                  <a:off x="3894333" y="5448307"/>
                  <a:ext cx="107640" cy="17244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22" name="Freihand 21">
                  <a:extLst>
                    <a:ext uri="{FF2B5EF4-FFF2-40B4-BE49-F238E27FC236}">
                      <a16:creationId xmlns:a16="http://schemas.microsoft.com/office/drawing/2014/main" id="{DBC3665B-5FB7-41CA-811B-0E46B8F2C93C}"/>
                    </a:ext>
                  </a:extLst>
                </p14:cNvPr>
                <p14:cNvContentPartPr/>
                <p14:nvPr/>
              </p14:nvContentPartPr>
              <p14:xfrm>
                <a:off x="4057413" y="5495107"/>
                <a:ext cx="132480" cy="102240"/>
              </p14:xfrm>
            </p:contentPart>
          </mc:Choice>
          <mc:Fallback xmlns="">
            <p:pic>
              <p:nvPicPr>
                <p:cNvPr id="22" name="Freihand 21">
                  <a:extLst>
                    <a:ext uri="{FF2B5EF4-FFF2-40B4-BE49-F238E27FC236}">
                      <a16:creationId xmlns:a16="http://schemas.microsoft.com/office/drawing/2014/main" id="{DBC3665B-5FB7-41CA-811B-0E46B8F2C93C}"/>
                    </a:ext>
                  </a:extLst>
                </p:cNvPr>
                <p:cNvPicPr/>
                <p:nvPr/>
              </p:nvPicPr>
              <p:blipFill>
                <a:blip r:embed="rId31"/>
                <a:stretch>
                  <a:fillRect/>
                </a:stretch>
              </p:blipFill>
              <p:spPr>
                <a:xfrm>
                  <a:off x="4053093" y="5490787"/>
                  <a:ext cx="141120" cy="11088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23" name="Freihand 22">
                  <a:extLst>
                    <a:ext uri="{FF2B5EF4-FFF2-40B4-BE49-F238E27FC236}">
                      <a16:creationId xmlns:a16="http://schemas.microsoft.com/office/drawing/2014/main" id="{896A3147-A0E5-44BB-8027-E5414C1A34DF}"/>
                    </a:ext>
                  </a:extLst>
                </p14:cNvPr>
                <p14:cNvContentPartPr/>
                <p14:nvPr/>
              </p14:nvContentPartPr>
              <p14:xfrm>
                <a:off x="4224813" y="5485747"/>
                <a:ext cx="100800" cy="94680"/>
              </p14:xfrm>
            </p:contentPart>
          </mc:Choice>
          <mc:Fallback xmlns="">
            <p:pic>
              <p:nvPicPr>
                <p:cNvPr id="23" name="Freihand 22">
                  <a:extLst>
                    <a:ext uri="{FF2B5EF4-FFF2-40B4-BE49-F238E27FC236}">
                      <a16:creationId xmlns:a16="http://schemas.microsoft.com/office/drawing/2014/main" id="{896A3147-A0E5-44BB-8027-E5414C1A34DF}"/>
                    </a:ext>
                  </a:extLst>
                </p:cNvPr>
                <p:cNvPicPr/>
                <p:nvPr/>
              </p:nvPicPr>
              <p:blipFill>
                <a:blip r:embed="rId33"/>
                <a:stretch>
                  <a:fillRect/>
                </a:stretch>
              </p:blipFill>
              <p:spPr>
                <a:xfrm>
                  <a:off x="4220493" y="5481427"/>
                  <a:ext cx="109440" cy="10332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24" name="Freihand 23">
                  <a:extLst>
                    <a:ext uri="{FF2B5EF4-FFF2-40B4-BE49-F238E27FC236}">
                      <a16:creationId xmlns:a16="http://schemas.microsoft.com/office/drawing/2014/main" id="{3225B77E-4B3B-4062-8578-FA5D4A322F79}"/>
                    </a:ext>
                  </a:extLst>
                </p14:cNvPr>
                <p14:cNvContentPartPr/>
                <p14:nvPr/>
              </p14:nvContentPartPr>
              <p14:xfrm>
                <a:off x="4426053" y="5343187"/>
                <a:ext cx="31320" cy="217440"/>
              </p14:xfrm>
            </p:contentPart>
          </mc:Choice>
          <mc:Fallback xmlns="">
            <p:pic>
              <p:nvPicPr>
                <p:cNvPr id="24" name="Freihand 23">
                  <a:extLst>
                    <a:ext uri="{FF2B5EF4-FFF2-40B4-BE49-F238E27FC236}">
                      <a16:creationId xmlns:a16="http://schemas.microsoft.com/office/drawing/2014/main" id="{3225B77E-4B3B-4062-8578-FA5D4A322F79}"/>
                    </a:ext>
                  </a:extLst>
                </p:cNvPr>
                <p:cNvPicPr/>
                <p:nvPr/>
              </p:nvPicPr>
              <p:blipFill>
                <a:blip r:embed="rId35"/>
                <a:stretch>
                  <a:fillRect/>
                </a:stretch>
              </p:blipFill>
              <p:spPr>
                <a:xfrm>
                  <a:off x="4421733" y="5338867"/>
                  <a:ext cx="39960" cy="22608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25" name="Freihand 24">
                  <a:extLst>
                    <a:ext uri="{FF2B5EF4-FFF2-40B4-BE49-F238E27FC236}">
                      <a16:creationId xmlns:a16="http://schemas.microsoft.com/office/drawing/2014/main" id="{E2EF234D-F63A-4D92-BB72-0C6340F46B76}"/>
                    </a:ext>
                  </a:extLst>
                </p14:cNvPr>
                <p14:cNvContentPartPr/>
                <p14:nvPr/>
              </p14:nvContentPartPr>
              <p14:xfrm>
                <a:off x="4350453" y="5425987"/>
                <a:ext cx="185760" cy="26640"/>
              </p14:xfrm>
            </p:contentPart>
          </mc:Choice>
          <mc:Fallback xmlns="">
            <p:pic>
              <p:nvPicPr>
                <p:cNvPr id="25" name="Freihand 24">
                  <a:extLst>
                    <a:ext uri="{FF2B5EF4-FFF2-40B4-BE49-F238E27FC236}">
                      <a16:creationId xmlns:a16="http://schemas.microsoft.com/office/drawing/2014/main" id="{E2EF234D-F63A-4D92-BB72-0C6340F46B76}"/>
                    </a:ext>
                  </a:extLst>
                </p:cNvPr>
                <p:cNvPicPr/>
                <p:nvPr/>
              </p:nvPicPr>
              <p:blipFill>
                <a:blip r:embed="rId37"/>
                <a:stretch>
                  <a:fillRect/>
                </a:stretch>
              </p:blipFill>
              <p:spPr>
                <a:xfrm>
                  <a:off x="4346133" y="5421667"/>
                  <a:ext cx="194400" cy="3528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26" name="Freihand 25">
                  <a:extLst>
                    <a:ext uri="{FF2B5EF4-FFF2-40B4-BE49-F238E27FC236}">
                      <a16:creationId xmlns:a16="http://schemas.microsoft.com/office/drawing/2014/main" id="{E1F52A6C-195E-43DE-AD0F-87EF344D151B}"/>
                    </a:ext>
                  </a:extLst>
                </p14:cNvPr>
                <p14:cNvContentPartPr/>
                <p14:nvPr/>
              </p14:nvContentPartPr>
              <p14:xfrm>
                <a:off x="4947333" y="5317627"/>
                <a:ext cx="321120" cy="304560"/>
              </p14:xfrm>
            </p:contentPart>
          </mc:Choice>
          <mc:Fallback xmlns="">
            <p:pic>
              <p:nvPicPr>
                <p:cNvPr id="26" name="Freihand 25">
                  <a:extLst>
                    <a:ext uri="{FF2B5EF4-FFF2-40B4-BE49-F238E27FC236}">
                      <a16:creationId xmlns:a16="http://schemas.microsoft.com/office/drawing/2014/main" id="{E1F52A6C-195E-43DE-AD0F-87EF344D151B}"/>
                    </a:ext>
                  </a:extLst>
                </p:cNvPr>
                <p:cNvPicPr/>
                <p:nvPr/>
              </p:nvPicPr>
              <p:blipFill>
                <a:blip r:embed="rId39"/>
                <a:stretch>
                  <a:fillRect/>
                </a:stretch>
              </p:blipFill>
              <p:spPr>
                <a:xfrm>
                  <a:off x="4943013" y="5313307"/>
                  <a:ext cx="329760" cy="31320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27" name="Freihand 26">
                  <a:extLst>
                    <a:ext uri="{FF2B5EF4-FFF2-40B4-BE49-F238E27FC236}">
                      <a16:creationId xmlns:a16="http://schemas.microsoft.com/office/drawing/2014/main" id="{1D36232C-445A-4C28-9381-DE35DBFE4685}"/>
                    </a:ext>
                  </a:extLst>
                </p14:cNvPr>
                <p14:cNvContentPartPr/>
                <p14:nvPr/>
              </p14:nvContentPartPr>
              <p14:xfrm>
                <a:off x="5290773" y="5463427"/>
                <a:ext cx="121320" cy="57240"/>
              </p14:xfrm>
            </p:contentPart>
          </mc:Choice>
          <mc:Fallback xmlns="">
            <p:pic>
              <p:nvPicPr>
                <p:cNvPr id="27" name="Freihand 26">
                  <a:extLst>
                    <a:ext uri="{FF2B5EF4-FFF2-40B4-BE49-F238E27FC236}">
                      <a16:creationId xmlns:a16="http://schemas.microsoft.com/office/drawing/2014/main" id="{1D36232C-445A-4C28-9381-DE35DBFE4685}"/>
                    </a:ext>
                  </a:extLst>
                </p:cNvPr>
                <p:cNvPicPr/>
                <p:nvPr/>
              </p:nvPicPr>
              <p:blipFill>
                <a:blip r:embed="rId41"/>
                <a:stretch>
                  <a:fillRect/>
                </a:stretch>
              </p:blipFill>
              <p:spPr>
                <a:xfrm>
                  <a:off x="5286453" y="5459107"/>
                  <a:ext cx="129960" cy="6588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28" name="Freihand 27">
                  <a:extLst>
                    <a:ext uri="{FF2B5EF4-FFF2-40B4-BE49-F238E27FC236}">
                      <a16:creationId xmlns:a16="http://schemas.microsoft.com/office/drawing/2014/main" id="{7FB0C39E-5CB9-48AA-BD85-1C18F225495D}"/>
                    </a:ext>
                  </a:extLst>
                </p14:cNvPr>
                <p14:cNvContentPartPr/>
                <p14:nvPr/>
              </p14:nvContentPartPr>
              <p14:xfrm>
                <a:off x="5473653" y="5320867"/>
                <a:ext cx="225720" cy="213840"/>
              </p14:xfrm>
            </p:contentPart>
          </mc:Choice>
          <mc:Fallback xmlns="">
            <p:pic>
              <p:nvPicPr>
                <p:cNvPr id="28" name="Freihand 27">
                  <a:extLst>
                    <a:ext uri="{FF2B5EF4-FFF2-40B4-BE49-F238E27FC236}">
                      <a16:creationId xmlns:a16="http://schemas.microsoft.com/office/drawing/2014/main" id="{7FB0C39E-5CB9-48AA-BD85-1C18F225495D}"/>
                    </a:ext>
                  </a:extLst>
                </p:cNvPr>
                <p:cNvPicPr/>
                <p:nvPr/>
              </p:nvPicPr>
              <p:blipFill>
                <a:blip r:embed="rId43"/>
                <a:stretch>
                  <a:fillRect/>
                </a:stretch>
              </p:blipFill>
              <p:spPr>
                <a:xfrm>
                  <a:off x="5469333" y="5316547"/>
                  <a:ext cx="234360" cy="22248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29" name="Freihand 28">
                  <a:extLst>
                    <a:ext uri="{FF2B5EF4-FFF2-40B4-BE49-F238E27FC236}">
                      <a16:creationId xmlns:a16="http://schemas.microsoft.com/office/drawing/2014/main" id="{C6BB6061-F041-488E-AB4B-CFE423BECCC6}"/>
                    </a:ext>
                  </a:extLst>
                </p14:cNvPr>
                <p14:cNvContentPartPr/>
                <p14:nvPr/>
              </p14:nvContentPartPr>
              <p14:xfrm>
                <a:off x="5665533" y="5331667"/>
                <a:ext cx="24480" cy="54360"/>
              </p14:xfrm>
            </p:contentPart>
          </mc:Choice>
          <mc:Fallback xmlns="">
            <p:pic>
              <p:nvPicPr>
                <p:cNvPr id="29" name="Freihand 28">
                  <a:extLst>
                    <a:ext uri="{FF2B5EF4-FFF2-40B4-BE49-F238E27FC236}">
                      <a16:creationId xmlns:a16="http://schemas.microsoft.com/office/drawing/2014/main" id="{C6BB6061-F041-488E-AB4B-CFE423BECCC6}"/>
                    </a:ext>
                  </a:extLst>
                </p:cNvPr>
                <p:cNvPicPr/>
                <p:nvPr/>
              </p:nvPicPr>
              <p:blipFill>
                <a:blip r:embed="rId45"/>
                <a:stretch>
                  <a:fillRect/>
                </a:stretch>
              </p:blipFill>
              <p:spPr>
                <a:xfrm>
                  <a:off x="5661213" y="5327347"/>
                  <a:ext cx="33120" cy="6300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30" name="Freihand 29">
                  <a:extLst>
                    <a:ext uri="{FF2B5EF4-FFF2-40B4-BE49-F238E27FC236}">
                      <a16:creationId xmlns:a16="http://schemas.microsoft.com/office/drawing/2014/main" id="{A43B8905-F2B3-4790-B374-A66652E062A0}"/>
                    </a:ext>
                  </a:extLst>
                </p14:cNvPr>
                <p14:cNvContentPartPr/>
                <p14:nvPr/>
              </p14:nvContentPartPr>
              <p14:xfrm>
                <a:off x="5766693" y="5428147"/>
                <a:ext cx="190440" cy="52920"/>
              </p14:xfrm>
            </p:contentPart>
          </mc:Choice>
          <mc:Fallback xmlns="">
            <p:pic>
              <p:nvPicPr>
                <p:cNvPr id="30" name="Freihand 29">
                  <a:extLst>
                    <a:ext uri="{FF2B5EF4-FFF2-40B4-BE49-F238E27FC236}">
                      <a16:creationId xmlns:a16="http://schemas.microsoft.com/office/drawing/2014/main" id="{A43B8905-F2B3-4790-B374-A66652E062A0}"/>
                    </a:ext>
                  </a:extLst>
                </p:cNvPr>
                <p:cNvPicPr/>
                <p:nvPr/>
              </p:nvPicPr>
              <p:blipFill>
                <a:blip r:embed="rId47"/>
                <a:stretch>
                  <a:fillRect/>
                </a:stretch>
              </p:blipFill>
              <p:spPr>
                <a:xfrm>
                  <a:off x="5762373" y="5423827"/>
                  <a:ext cx="199080" cy="6156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31" name="Freihand 30">
                  <a:extLst>
                    <a:ext uri="{FF2B5EF4-FFF2-40B4-BE49-F238E27FC236}">
                      <a16:creationId xmlns:a16="http://schemas.microsoft.com/office/drawing/2014/main" id="{2FA36AFE-CA60-4379-B85B-6F01BA86162D}"/>
                    </a:ext>
                  </a:extLst>
                </p14:cNvPr>
                <p14:cNvContentPartPr/>
                <p14:nvPr/>
              </p14:nvContentPartPr>
              <p14:xfrm>
                <a:off x="5943813" y="5378467"/>
                <a:ext cx="239040" cy="162720"/>
              </p14:xfrm>
            </p:contentPart>
          </mc:Choice>
          <mc:Fallback xmlns="">
            <p:pic>
              <p:nvPicPr>
                <p:cNvPr id="31" name="Freihand 30">
                  <a:extLst>
                    <a:ext uri="{FF2B5EF4-FFF2-40B4-BE49-F238E27FC236}">
                      <a16:creationId xmlns:a16="http://schemas.microsoft.com/office/drawing/2014/main" id="{2FA36AFE-CA60-4379-B85B-6F01BA86162D}"/>
                    </a:ext>
                  </a:extLst>
                </p:cNvPr>
                <p:cNvPicPr/>
                <p:nvPr/>
              </p:nvPicPr>
              <p:blipFill>
                <a:blip r:embed="rId49"/>
                <a:stretch>
                  <a:fillRect/>
                </a:stretch>
              </p:blipFill>
              <p:spPr>
                <a:xfrm>
                  <a:off x="5939493" y="5374147"/>
                  <a:ext cx="247680" cy="17136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34" name="Freihand 33">
                  <a:extLst>
                    <a:ext uri="{FF2B5EF4-FFF2-40B4-BE49-F238E27FC236}">
                      <a16:creationId xmlns:a16="http://schemas.microsoft.com/office/drawing/2014/main" id="{B7E8B06C-5CD6-4141-9E78-D68D99A6B01E}"/>
                    </a:ext>
                  </a:extLst>
                </p14:cNvPr>
                <p14:cNvContentPartPr/>
                <p14:nvPr/>
              </p14:nvContentPartPr>
              <p14:xfrm>
                <a:off x="1854573" y="5932147"/>
                <a:ext cx="133920" cy="103680"/>
              </p14:xfrm>
            </p:contentPart>
          </mc:Choice>
          <mc:Fallback xmlns="">
            <p:pic>
              <p:nvPicPr>
                <p:cNvPr id="34" name="Freihand 33">
                  <a:extLst>
                    <a:ext uri="{FF2B5EF4-FFF2-40B4-BE49-F238E27FC236}">
                      <a16:creationId xmlns:a16="http://schemas.microsoft.com/office/drawing/2014/main" id="{B7E8B06C-5CD6-4141-9E78-D68D99A6B01E}"/>
                    </a:ext>
                  </a:extLst>
                </p:cNvPr>
                <p:cNvPicPr/>
                <p:nvPr/>
              </p:nvPicPr>
              <p:blipFill>
                <a:blip r:embed="rId51"/>
                <a:stretch>
                  <a:fillRect/>
                </a:stretch>
              </p:blipFill>
              <p:spPr>
                <a:xfrm>
                  <a:off x="1850253" y="5927827"/>
                  <a:ext cx="142560" cy="11232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35" name="Freihand 34">
                  <a:extLst>
                    <a:ext uri="{FF2B5EF4-FFF2-40B4-BE49-F238E27FC236}">
                      <a16:creationId xmlns:a16="http://schemas.microsoft.com/office/drawing/2014/main" id="{056EF65F-E7E2-46E1-99B0-8807DD13D09F}"/>
                    </a:ext>
                  </a:extLst>
                </p14:cNvPr>
                <p14:cNvContentPartPr/>
                <p14:nvPr/>
              </p14:nvContentPartPr>
              <p14:xfrm>
                <a:off x="2014773" y="5956987"/>
                <a:ext cx="82080" cy="85680"/>
              </p14:xfrm>
            </p:contentPart>
          </mc:Choice>
          <mc:Fallback xmlns="">
            <p:pic>
              <p:nvPicPr>
                <p:cNvPr id="35" name="Freihand 34">
                  <a:extLst>
                    <a:ext uri="{FF2B5EF4-FFF2-40B4-BE49-F238E27FC236}">
                      <a16:creationId xmlns:a16="http://schemas.microsoft.com/office/drawing/2014/main" id="{056EF65F-E7E2-46E1-99B0-8807DD13D09F}"/>
                    </a:ext>
                  </a:extLst>
                </p:cNvPr>
                <p:cNvPicPr/>
                <p:nvPr/>
              </p:nvPicPr>
              <p:blipFill>
                <a:blip r:embed="rId53"/>
                <a:stretch>
                  <a:fillRect/>
                </a:stretch>
              </p:blipFill>
              <p:spPr>
                <a:xfrm>
                  <a:off x="2010453" y="5952667"/>
                  <a:ext cx="90720" cy="9432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36" name="Freihand 35">
                  <a:extLst>
                    <a:ext uri="{FF2B5EF4-FFF2-40B4-BE49-F238E27FC236}">
                      <a16:creationId xmlns:a16="http://schemas.microsoft.com/office/drawing/2014/main" id="{694F0E3E-5A16-473F-A50F-9CAB1C507247}"/>
                    </a:ext>
                  </a:extLst>
                </p14:cNvPr>
                <p14:cNvContentPartPr/>
                <p14:nvPr/>
              </p14:nvContentPartPr>
              <p14:xfrm>
                <a:off x="2120613" y="5953747"/>
                <a:ext cx="85680" cy="82440"/>
              </p14:xfrm>
            </p:contentPart>
          </mc:Choice>
          <mc:Fallback xmlns="">
            <p:pic>
              <p:nvPicPr>
                <p:cNvPr id="36" name="Freihand 35">
                  <a:extLst>
                    <a:ext uri="{FF2B5EF4-FFF2-40B4-BE49-F238E27FC236}">
                      <a16:creationId xmlns:a16="http://schemas.microsoft.com/office/drawing/2014/main" id="{694F0E3E-5A16-473F-A50F-9CAB1C507247}"/>
                    </a:ext>
                  </a:extLst>
                </p:cNvPr>
                <p:cNvPicPr/>
                <p:nvPr/>
              </p:nvPicPr>
              <p:blipFill>
                <a:blip r:embed="rId55"/>
                <a:stretch>
                  <a:fillRect/>
                </a:stretch>
              </p:blipFill>
              <p:spPr>
                <a:xfrm>
                  <a:off x="2116293" y="5949427"/>
                  <a:ext cx="94320" cy="9108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37" name="Freihand 36">
                  <a:extLst>
                    <a:ext uri="{FF2B5EF4-FFF2-40B4-BE49-F238E27FC236}">
                      <a16:creationId xmlns:a16="http://schemas.microsoft.com/office/drawing/2014/main" id="{0CD5259A-200A-486F-AF04-5EDDEE9A64FB}"/>
                    </a:ext>
                  </a:extLst>
                </p14:cNvPr>
                <p14:cNvContentPartPr/>
                <p14:nvPr/>
              </p14:nvContentPartPr>
              <p14:xfrm>
                <a:off x="2270733" y="5867347"/>
                <a:ext cx="10800" cy="177480"/>
              </p14:xfrm>
            </p:contentPart>
          </mc:Choice>
          <mc:Fallback xmlns="">
            <p:pic>
              <p:nvPicPr>
                <p:cNvPr id="37" name="Freihand 36">
                  <a:extLst>
                    <a:ext uri="{FF2B5EF4-FFF2-40B4-BE49-F238E27FC236}">
                      <a16:creationId xmlns:a16="http://schemas.microsoft.com/office/drawing/2014/main" id="{0CD5259A-200A-486F-AF04-5EDDEE9A64FB}"/>
                    </a:ext>
                  </a:extLst>
                </p:cNvPr>
                <p:cNvPicPr/>
                <p:nvPr/>
              </p:nvPicPr>
              <p:blipFill>
                <a:blip r:embed="rId57"/>
                <a:stretch>
                  <a:fillRect/>
                </a:stretch>
              </p:blipFill>
              <p:spPr>
                <a:xfrm>
                  <a:off x="2266413" y="5863027"/>
                  <a:ext cx="19440" cy="18612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38" name="Freihand 37">
                  <a:extLst>
                    <a:ext uri="{FF2B5EF4-FFF2-40B4-BE49-F238E27FC236}">
                      <a16:creationId xmlns:a16="http://schemas.microsoft.com/office/drawing/2014/main" id="{7AC86890-BFAF-4B1C-8F0F-2C56575E462C}"/>
                    </a:ext>
                  </a:extLst>
                </p14:cNvPr>
                <p14:cNvContentPartPr/>
                <p14:nvPr/>
              </p14:nvContentPartPr>
              <p14:xfrm>
                <a:off x="2212413" y="5950507"/>
                <a:ext cx="106560" cy="42120"/>
              </p14:xfrm>
            </p:contentPart>
          </mc:Choice>
          <mc:Fallback xmlns="">
            <p:pic>
              <p:nvPicPr>
                <p:cNvPr id="38" name="Freihand 37">
                  <a:extLst>
                    <a:ext uri="{FF2B5EF4-FFF2-40B4-BE49-F238E27FC236}">
                      <a16:creationId xmlns:a16="http://schemas.microsoft.com/office/drawing/2014/main" id="{7AC86890-BFAF-4B1C-8F0F-2C56575E462C}"/>
                    </a:ext>
                  </a:extLst>
                </p:cNvPr>
                <p:cNvPicPr/>
                <p:nvPr/>
              </p:nvPicPr>
              <p:blipFill>
                <a:blip r:embed="rId59"/>
                <a:stretch>
                  <a:fillRect/>
                </a:stretch>
              </p:blipFill>
              <p:spPr>
                <a:xfrm>
                  <a:off x="2208093" y="5946187"/>
                  <a:ext cx="115200" cy="5076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39" name="Freihand 38">
                  <a:extLst>
                    <a:ext uri="{FF2B5EF4-FFF2-40B4-BE49-F238E27FC236}">
                      <a16:creationId xmlns:a16="http://schemas.microsoft.com/office/drawing/2014/main" id="{2451DDF5-5CAB-41B9-9243-2F7A4EBE98AF}"/>
                    </a:ext>
                  </a:extLst>
                </p14:cNvPr>
                <p14:cNvContentPartPr/>
                <p14:nvPr/>
              </p14:nvContentPartPr>
              <p14:xfrm>
                <a:off x="2402493" y="5819107"/>
                <a:ext cx="124920" cy="233640"/>
              </p14:xfrm>
            </p:contentPart>
          </mc:Choice>
          <mc:Fallback xmlns="">
            <p:pic>
              <p:nvPicPr>
                <p:cNvPr id="39" name="Freihand 38">
                  <a:extLst>
                    <a:ext uri="{FF2B5EF4-FFF2-40B4-BE49-F238E27FC236}">
                      <a16:creationId xmlns:a16="http://schemas.microsoft.com/office/drawing/2014/main" id="{2451DDF5-5CAB-41B9-9243-2F7A4EBE98AF}"/>
                    </a:ext>
                  </a:extLst>
                </p:cNvPr>
                <p:cNvPicPr/>
                <p:nvPr/>
              </p:nvPicPr>
              <p:blipFill>
                <a:blip r:embed="rId61"/>
                <a:stretch>
                  <a:fillRect/>
                </a:stretch>
              </p:blipFill>
              <p:spPr>
                <a:xfrm>
                  <a:off x="2398173" y="5814787"/>
                  <a:ext cx="133560" cy="24228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41" name="Freihand 40">
                  <a:extLst>
                    <a:ext uri="{FF2B5EF4-FFF2-40B4-BE49-F238E27FC236}">
                      <a16:creationId xmlns:a16="http://schemas.microsoft.com/office/drawing/2014/main" id="{E16AFB36-EAF7-4B85-B0AF-FCDC2784376E}"/>
                    </a:ext>
                  </a:extLst>
                </p14:cNvPr>
                <p14:cNvContentPartPr/>
                <p14:nvPr/>
              </p14:nvContentPartPr>
              <p14:xfrm>
                <a:off x="2597253" y="5853307"/>
                <a:ext cx="70200" cy="148680"/>
              </p14:xfrm>
            </p:contentPart>
          </mc:Choice>
          <mc:Fallback xmlns="">
            <p:pic>
              <p:nvPicPr>
                <p:cNvPr id="41" name="Freihand 40">
                  <a:extLst>
                    <a:ext uri="{FF2B5EF4-FFF2-40B4-BE49-F238E27FC236}">
                      <a16:creationId xmlns:a16="http://schemas.microsoft.com/office/drawing/2014/main" id="{E16AFB36-EAF7-4B85-B0AF-FCDC2784376E}"/>
                    </a:ext>
                  </a:extLst>
                </p:cNvPr>
                <p:cNvPicPr/>
                <p:nvPr/>
              </p:nvPicPr>
              <p:blipFill>
                <a:blip r:embed="rId63"/>
                <a:stretch>
                  <a:fillRect/>
                </a:stretch>
              </p:blipFill>
              <p:spPr>
                <a:xfrm>
                  <a:off x="2592933" y="5848987"/>
                  <a:ext cx="78840" cy="15732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42" name="Freihand 41">
                  <a:extLst>
                    <a:ext uri="{FF2B5EF4-FFF2-40B4-BE49-F238E27FC236}">
                      <a16:creationId xmlns:a16="http://schemas.microsoft.com/office/drawing/2014/main" id="{263083AC-8839-4F71-9FF8-F274E2693874}"/>
                    </a:ext>
                  </a:extLst>
                </p14:cNvPr>
                <p14:cNvContentPartPr/>
                <p14:nvPr/>
              </p14:nvContentPartPr>
              <p14:xfrm>
                <a:off x="2555493" y="5891827"/>
                <a:ext cx="137160" cy="75240"/>
              </p14:xfrm>
            </p:contentPart>
          </mc:Choice>
          <mc:Fallback xmlns="">
            <p:pic>
              <p:nvPicPr>
                <p:cNvPr id="42" name="Freihand 41">
                  <a:extLst>
                    <a:ext uri="{FF2B5EF4-FFF2-40B4-BE49-F238E27FC236}">
                      <a16:creationId xmlns:a16="http://schemas.microsoft.com/office/drawing/2014/main" id="{263083AC-8839-4F71-9FF8-F274E2693874}"/>
                    </a:ext>
                  </a:extLst>
                </p:cNvPr>
                <p:cNvPicPr/>
                <p:nvPr/>
              </p:nvPicPr>
              <p:blipFill>
                <a:blip r:embed="rId65"/>
                <a:stretch>
                  <a:fillRect/>
                </a:stretch>
              </p:blipFill>
              <p:spPr>
                <a:xfrm>
                  <a:off x="2551173" y="5887507"/>
                  <a:ext cx="145800" cy="8388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43" name="Freihand 42">
                  <a:extLst>
                    <a:ext uri="{FF2B5EF4-FFF2-40B4-BE49-F238E27FC236}">
                      <a16:creationId xmlns:a16="http://schemas.microsoft.com/office/drawing/2014/main" id="{73DC071F-8EF9-471F-B5EB-37008FEE1F16}"/>
                    </a:ext>
                  </a:extLst>
                </p14:cNvPr>
                <p14:cNvContentPartPr/>
                <p14:nvPr/>
              </p14:nvContentPartPr>
              <p14:xfrm>
                <a:off x="2677173" y="5809387"/>
                <a:ext cx="137520" cy="273600"/>
              </p14:xfrm>
            </p:contentPart>
          </mc:Choice>
          <mc:Fallback xmlns="">
            <p:pic>
              <p:nvPicPr>
                <p:cNvPr id="43" name="Freihand 42">
                  <a:extLst>
                    <a:ext uri="{FF2B5EF4-FFF2-40B4-BE49-F238E27FC236}">
                      <a16:creationId xmlns:a16="http://schemas.microsoft.com/office/drawing/2014/main" id="{73DC071F-8EF9-471F-B5EB-37008FEE1F16}"/>
                    </a:ext>
                  </a:extLst>
                </p:cNvPr>
                <p:cNvPicPr/>
                <p:nvPr/>
              </p:nvPicPr>
              <p:blipFill>
                <a:blip r:embed="rId67"/>
                <a:stretch>
                  <a:fillRect/>
                </a:stretch>
              </p:blipFill>
              <p:spPr>
                <a:xfrm>
                  <a:off x="2672853" y="5805067"/>
                  <a:ext cx="146160" cy="28224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44" name="Freihand 43">
                  <a:extLst>
                    <a:ext uri="{FF2B5EF4-FFF2-40B4-BE49-F238E27FC236}">
                      <a16:creationId xmlns:a16="http://schemas.microsoft.com/office/drawing/2014/main" id="{1FA58FB8-BF8B-4FA1-ACB9-2C1261275554}"/>
                    </a:ext>
                  </a:extLst>
                </p14:cNvPr>
                <p14:cNvContentPartPr/>
                <p14:nvPr/>
              </p14:nvContentPartPr>
              <p14:xfrm>
                <a:off x="2962653" y="5926387"/>
                <a:ext cx="235800" cy="18720"/>
              </p14:xfrm>
            </p:contentPart>
          </mc:Choice>
          <mc:Fallback xmlns="">
            <p:pic>
              <p:nvPicPr>
                <p:cNvPr id="44" name="Freihand 43">
                  <a:extLst>
                    <a:ext uri="{FF2B5EF4-FFF2-40B4-BE49-F238E27FC236}">
                      <a16:creationId xmlns:a16="http://schemas.microsoft.com/office/drawing/2014/main" id="{1FA58FB8-BF8B-4FA1-ACB9-2C1261275554}"/>
                    </a:ext>
                  </a:extLst>
                </p:cNvPr>
                <p:cNvPicPr/>
                <p:nvPr/>
              </p:nvPicPr>
              <p:blipFill>
                <a:blip r:embed="rId69"/>
                <a:stretch>
                  <a:fillRect/>
                </a:stretch>
              </p:blipFill>
              <p:spPr>
                <a:xfrm>
                  <a:off x="2958333" y="5922067"/>
                  <a:ext cx="244440" cy="2736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45" name="Freihand 44">
                  <a:extLst>
                    <a:ext uri="{FF2B5EF4-FFF2-40B4-BE49-F238E27FC236}">
                      <a16:creationId xmlns:a16="http://schemas.microsoft.com/office/drawing/2014/main" id="{D1014478-D089-436A-A3D8-AC5D7CE6AF6C}"/>
                    </a:ext>
                  </a:extLst>
                </p14:cNvPr>
                <p14:cNvContentPartPr/>
                <p14:nvPr/>
              </p14:nvContentPartPr>
              <p14:xfrm>
                <a:off x="3006933" y="5995147"/>
                <a:ext cx="205560" cy="10800"/>
              </p14:xfrm>
            </p:contentPart>
          </mc:Choice>
          <mc:Fallback xmlns="">
            <p:pic>
              <p:nvPicPr>
                <p:cNvPr id="45" name="Freihand 44">
                  <a:extLst>
                    <a:ext uri="{FF2B5EF4-FFF2-40B4-BE49-F238E27FC236}">
                      <a16:creationId xmlns:a16="http://schemas.microsoft.com/office/drawing/2014/main" id="{D1014478-D089-436A-A3D8-AC5D7CE6AF6C}"/>
                    </a:ext>
                  </a:extLst>
                </p:cNvPr>
                <p:cNvPicPr/>
                <p:nvPr/>
              </p:nvPicPr>
              <p:blipFill>
                <a:blip r:embed="rId71"/>
                <a:stretch>
                  <a:fillRect/>
                </a:stretch>
              </p:blipFill>
              <p:spPr>
                <a:xfrm>
                  <a:off x="3002613" y="5990827"/>
                  <a:ext cx="214200" cy="19440"/>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47" name="Freihand 46">
                  <a:extLst>
                    <a:ext uri="{FF2B5EF4-FFF2-40B4-BE49-F238E27FC236}">
                      <a16:creationId xmlns:a16="http://schemas.microsoft.com/office/drawing/2014/main" id="{29C4BA3F-013A-4935-8331-FEA133298235}"/>
                    </a:ext>
                  </a:extLst>
                </p14:cNvPr>
                <p14:cNvContentPartPr/>
                <p14:nvPr/>
              </p14:nvContentPartPr>
              <p14:xfrm>
                <a:off x="3423453" y="5786347"/>
                <a:ext cx="204120" cy="260640"/>
              </p14:xfrm>
            </p:contentPart>
          </mc:Choice>
          <mc:Fallback xmlns="">
            <p:pic>
              <p:nvPicPr>
                <p:cNvPr id="47" name="Freihand 46">
                  <a:extLst>
                    <a:ext uri="{FF2B5EF4-FFF2-40B4-BE49-F238E27FC236}">
                      <a16:creationId xmlns:a16="http://schemas.microsoft.com/office/drawing/2014/main" id="{29C4BA3F-013A-4935-8331-FEA133298235}"/>
                    </a:ext>
                  </a:extLst>
                </p:cNvPr>
                <p:cNvPicPr/>
                <p:nvPr/>
              </p:nvPicPr>
              <p:blipFill>
                <a:blip r:embed="rId73"/>
                <a:stretch>
                  <a:fillRect/>
                </a:stretch>
              </p:blipFill>
              <p:spPr>
                <a:xfrm>
                  <a:off x="3419133" y="5782027"/>
                  <a:ext cx="212760" cy="26928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48" name="Freihand 47">
                  <a:extLst>
                    <a:ext uri="{FF2B5EF4-FFF2-40B4-BE49-F238E27FC236}">
                      <a16:creationId xmlns:a16="http://schemas.microsoft.com/office/drawing/2014/main" id="{DEAFD4D8-06A8-47AD-9087-825C3C161559}"/>
                    </a:ext>
                  </a:extLst>
                </p14:cNvPr>
                <p14:cNvContentPartPr/>
                <p14:nvPr/>
              </p14:nvContentPartPr>
              <p14:xfrm>
                <a:off x="3588693" y="5839627"/>
                <a:ext cx="173520" cy="156240"/>
              </p14:xfrm>
            </p:contentPart>
          </mc:Choice>
          <mc:Fallback xmlns="">
            <p:pic>
              <p:nvPicPr>
                <p:cNvPr id="48" name="Freihand 47">
                  <a:extLst>
                    <a:ext uri="{FF2B5EF4-FFF2-40B4-BE49-F238E27FC236}">
                      <a16:creationId xmlns:a16="http://schemas.microsoft.com/office/drawing/2014/main" id="{DEAFD4D8-06A8-47AD-9087-825C3C161559}"/>
                    </a:ext>
                  </a:extLst>
                </p:cNvPr>
                <p:cNvPicPr/>
                <p:nvPr/>
              </p:nvPicPr>
              <p:blipFill>
                <a:blip r:embed="rId75"/>
                <a:stretch>
                  <a:fillRect/>
                </a:stretch>
              </p:blipFill>
              <p:spPr>
                <a:xfrm>
                  <a:off x="3584373" y="5835307"/>
                  <a:ext cx="182160" cy="16488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49" name="Freihand 48">
                  <a:extLst>
                    <a:ext uri="{FF2B5EF4-FFF2-40B4-BE49-F238E27FC236}">
                      <a16:creationId xmlns:a16="http://schemas.microsoft.com/office/drawing/2014/main" id="{25FBBB1A-8A03-40ED-ADCA-87C4A2CE0440}"/>
                    </a:ext>
                  </a:extLst>
                </p14:cNvPr>
                <p14:cNvContentPartPr/>
                <p14:nvPr/>
              </p14:nvContentPartPr>
              <p14:xfrm>
                <a:off x="3657813" y="5916307"/>
                <a:ext cx="103320" cy="45720"/>
              </p14:xfrm>
            </p:contentPart>
          </mc:Choice>
          <mc:Fallback xmlns="">
            <p:pic>
              <p:nvPicPr>
                <p:cNvPr id="49" name="Freihand 48">
                  <a:extLst>
                    <a:ext uri="{FF2B5EF4-FFF2-40B4-BE49-F238E27FC236}">
                      <a16:creationId xmlns:a16="http://schemas.microsoft.com/office/drawing/2014/main" id="{25FBBB1A-8A03-40ED-ADCA-87C4A2CE0440}"/>
                    </a:ext>
                  </a:extLst>
                </p:cNvPr>
                <p:cNvPicPr/>
                <p:nvPr/>
              </p:nvPicPr>
              <p:blipFill>
                <a:blip r:embed="rId77"/>
                <a:stretch>
                  <a:fillRect/>
                </a:stretch>
              </p:blipFill>
              <p:spPr>
                <a:xfrm>
                  <a:off x="3653493" y="5911987"/>
                  <a:ext cx="111960" cy="5436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50" name="Freihand 49">
                  <a:extLst>
                    <a:ext uri="{FF2B5EF4-FFF2-40B4-BE49-F238E27FC236}">
                      <a16:creationId xmlns:a16="http://schemas.microsoft.com/office/drawing/2014/main" id="{FFE18AEF-237E-4D57-8C0C-7E00D6F7E592}"/>
                    </a:ext>
                  </a:extLst>
                </p14:cNvPr>
                <p14:cNvContentPartPr/>
                <p14:nvPr/>
              </p14:nvContentPartPr>
              <p14:xfrm>
                <a:off x="3823053" y="5877787"/>
                <a:ext cx="135720" cy="82800"/>
              </p14:xfrm>
            </p:contentPart>
          </mc:Choice>
          <mc:Fallback xmlns="">
            <p:pic>
              <p:nvPicPr>
                <p:cNvPr id="50" name="Freihand 49">
                  <a:extLst>
                    <a:ext uri="{FF2B5EF4-FFF2-40B4-BE49-F238E27FC236}">
                      <a16:creationId xmlns:a16="http://schemas.microsoft.com/office/drawing/2014/main" id="{FFE18AEF-237E-4D57-8C0C-7E00D6F7E592}"/>
                    </a:ext>
                  </a:extLst>
                </p:cNvPr>
                <p:cNvPicPr/>
                <p:nvPr/>
              </p:nvPicPr>
              <p:blipFill>
                <a:blip r:embed="rId79"/>
                <a:stretch>
                  <a:fillRect/>
                </a:stretch>
              </p:blipFill>
              <p:spPr>
                <a:xfrm>
                  <a:off x="3818733" y="5873467"/>
                  <a:ext cx="144360" cy="91440"/>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51" name="Freihand 50">
                  <a:extLst>
                    <a:ext uri="{FF2B5EF4-FFF2-40B4-BE49-F238E27FC236}">
                      <a16:creationId xmlns:a16="http://schemas.microsoft.com/office/drawing/2014/main" id="{3F07468A-576F-4C56-9F04-59CBB0AFE4D2}"/>
                    </a:ext>
                  </a:extLst>
                </p14:cNvPr>
                <p14:cNvContentPartPr/>
                <p14:nvPr/>
              </p14:nvContentPartPr>
              <p14:xfrm>
                <a:off x="3960573" y="5817307"/>
                <a:ext cx="181440" cy="135360"/>
              </p14:xfrm>
            </p:contentPart>
          </mc:Choice>
          <mc:Fallback xmlns="">
            <p:pic>
              <p:nvPicPr>
                <p:cNvPr id="51" name="Freihand 50">
                  <a:extLst>
                    <a:ext uri="{FF2B5EF4-FFF2-40B4-BE49-F238E27FC236}">
                      <a16:creationId xmlns:a16="http://schemas.microsoft.com/office/drawing/2014/main" id="{3F07468A-576F-4C56-9F04-59CBB0AFE4D2}"/>
                    </a:ext>
                  </a:extLst>
                </p:cNvPr>
                <p:cNvPicPr/>
                <p:nvPr/>
              </p:nvPicPr>
              <p:blipFill>
                <a:blip r:embed="rId81"/>
                <a:stretch>
                  <a:fillRect/>
                </a:stretch>
              </p:blipFill>
              <p:spPr>
                <a:xfrm>
                  <a:off x="3956253" y="5812987"/>
                  <a:ext cx="190080"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52" name="Freihand 51">
                  <a:extLst>
                    <a:ext uri="{FF2B5EF4-FFF2-40B4-BE49-F238E27FC236}">
                      <a16:creationId xmlns:a16="http://schemas.microsoft.com/office/drawing/2014/main" id="{F203C140-9A5D-4F2F-894B-3F2FE59EE79F}"/>
                    </a:ext>
                  </a:extLst>
                </p14:cNvPr>
                <p14:cNvContentPartPr/>
                <p14:nvPr/>
              </p14:nvContentPartPr>
              <p14:xfrm>
                <a:off x="4295013" y="5862307"/>
                <a:ext cx="110880" cy="90360"/>
              </p14:xfrm>
            </p:contentPart>
          </mc:Choice>
          <mc:Fallback xmlns="">
            <p:pic>
              <p:nvPicPr>
                <p:cNvPr id="52" name="Freihand 51">
                  <a:extLst>
                    <a:ext uri="{FF2B5EF4-FFF2-40B4-BE49-F238E27FC236}">
                      <a16:creationId xmlns:a16="http://schemas.microsoft.com/office/drawing/2014/main" id="{F203C140-9A5D-4F2F-894B-3F2FE59EE79F}"/>
                    </a:ext>
                  </a:extLst>
                </p:cNvPr>
                <p:cNvPicPr/>
                <p:nvPr/>
              </p:nvPicPr>
              <p:blipFill>
                <a:blip r:embed="rId83"/>
                <a:stretch>
                  <a:fillRect/>
                </a:stretch>
              </p:blipFill>
              <p:spPr>
                <a:xfrm>
                  <a:off x="4290693" y="5857987"/>
                  <a:ext cx="119520" cy="9900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53" name="Freihand 52">
                  <a:extLst>
                    <a:ext uri="{FF2B5EF4-FFF2-40B4-BE49-F238E27FC236}">
                      <a16:creationId xmlns:a16="http://schemas.microsoft.com/office/drawing/2014/main" id="{D7F5320C-ECCB-489B-B3E8-E61D43396A68}"/>
                    </a:ext>
                  </a:extLst>
                </p14:cNvPr>
                <p14:cNvContentPartPr/>
                <p14:nvPr/>
              </p14:nvContentPartPr>
              <p14:xfrm>
                <a:off x="4441893" y="5879227"/>
                <a:ext cx="154440" cy="60480"/>
              </p14:xfrm>
            </p:contentPart>
          </mc:Choice>
          <mc:Fallback xmlns="">
            <p:pic>
              <p:nvPicPr>
                <p:cNvPr id="53" name="Freihand 52">
                  <a:extLst>
                    <a:ext uri="{FF2B5EF4-FFF2-40B4-BE49-F238E27FC236}">
                      <a16:creationId xmlns:a16="http://schemas.microsoft.com/office/drawing/2014/main" id="{D7F5320C-ECCB-489B-B3E8-E61D43396A68}"/>
                    </a:ext>
                  </a:extLst>
                </p:cNvPr>
                <p:cNvPicPr/>
                <p:nvPr/>
              </p:nvPicPr>
              <p:blipFill>
                <a:blip r:embed="rId85"/>
                <a:stretch>
                  <a:fillRect/>
                </a:stretch>
              </p:blipFill>
              <p:spPr>
                <a:xfrm>
                  <a:off x="4437573" y="5874907"/>
                  <a:ext cx="163080" cy="6912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54" name="Freihand 53">
                  <a:extLst>
                    <a:ext uri="{FF2B5EF4-FFF2-40B4-BE49-F238E27FC236}">
                      <a16:creationId xmlns:a16="http://schemas.microsoft.com/office/drawing/2014/main" id="{82E6C266-5F0A-419C-988C-715643914A12}"/>
                    </a:ext>
                  </a:extLst>
                </p14:cNvPr>
                <p14:cNvContentPartPr/>
                <p14:nvPr/>
              </p14:nvContentPartPr>
              <p14:xfrm>
                <a:off x="4568253" y="5858707"/>
                <a:ext cx="102240" cy="78120"/>
              </p14:xfrm>
            </p:contentPart>
          </mc:Choice>
          <mc:Fallback xmlns="">
            <p:pic>
              <p:nvPicPr>
                <p:cNvPr id="54" name="Freihand 53">
                  <a:extLst>
                    <a:ext uri="{FF2B5EF4-FFF2-40B4-BE49-F238E27FC236}">
                      <a16:creationId xmlns:a16="http://schemas.microsoft.com/office/drawing/2014/main" id="{82E6C266-5F0A-419C-988C-715643914A12}"/>
                    </a:ext>
                  </a:extLst>
                </p:cNvPr>
                <p:cNvPicPr/>
                <p:nvPr/>
              </p:nvPicPr>
              <p:blipFill>
                <a:blip r:embed="rId87"/>
                <a:stretch>
                  <a:fillRect/>
                </a:stretch>
              </p:blipFill>
              <p:spPr>
                <a:xfrm>
                  <a:off x="4563933" y="5854387"/>
                  <a:ext cx="110880" cy="8676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55" name="Freihand 54">
                  <a:extLst>
                    <a:ext uri="{FF2B5EF4-FFF2-40B4-BE49-F238E27FC236}">
                      <a16:creationId xmlns:a16="http://schemas.microsoft.com/office/drawing/2014/main" id="{41B3633A-06D2-4F57-8F7D-7DC634B01F97}"/>
                    </a:ext>
                  </a:extLst>
                </p14:cNvPr>
                <p14:cNvContentPartPr/>
                <p14:nvPr/>
              </p14:nvContentPartPr>
              <p14:xfrm>
                <a:off x="4659333" y="5785267"/>
                <a:ext cx="166680" cy="157320"/>
              </p14:xfrm>
            </p:contentPart>
          </mc:Choice>
          <mc:Fallback xmlns="">
            <p:pic>
              <p:nvPicPr>
                <p:cNvPr id="55" name="Freihand 54">
                  <a:extLst>
                    <a:ext uri="{FF2B5EF4-FFF2-40B4-BE49-F238E27FC236}">
                      <a16:creationId xmlns:a16="http://schemas.microsoft.com/office/drawing/2014/main" id="{41B3633A-06D2-4F57-8F7D-7DC634B01F97}"/>
                    </a:ext>
                  </a:extLst>
                </p:cNvPr>
                <p:cNvPicPr/>
                <p:nvPr/>
              </p:nvPicPr>
              <p:blipFill>
                <a:blip r:embed="rId89"/>
                <a:stretch>
                  <a:fillRect/>
                </a:stretch>
              </p:blipFill>
              <p:spPr>
                <a:xfrm>
                  <a:off x="4655013" y="5780947"/>
                  <a:ext cx="175320" cy="16596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56" name="Freihand 55">
                  <a:extLst>
                    <a:ext uri="{FF2B5EF4-FFF2-40B4-BE49-F238E27FC236}">
                      <a16:creationId xmlns:a16="http://schemas.microsoft.com/office/drawing/2014/main" id="{6D6C693E-B7BF-47CD-BFB1-DB5D69B46AC3}"/>
                    </a:ext>
                  </a:extLst>
                </p14:cNvPr>
                <p14:cNvContentPartPr/>
                <p14:nvPr/>
              </p14:nvContentPartPr>
              <p14:xfrm>
                <a:off x="5073333" y="5832427"/>
                <a:ext cx="21960" cy="120240"/>
              </p14:xfrm>
            </p:contentPart>
          </mc:Choice>
          <mc:Fallback xmlns="">
            <p:pic>
              <p:nvPicPr>
                <p:cNvPr id="56" name="Freihand 55">
                  <a:extLst>
                    <a:ext uri="{FF2B5EF4-FFF2-40B4-BE49-F238E27FC236}">
                      <a16:creationId xmlns:a16="http://schemas.microsoft.com/office/drawing/2014/main" id="{6D6C693E-B7BF-47CD-BFB1-DB5D69B46AC3}"/>
                    </a:ext>
                  </a:extLst>
                </p:cNvPr>
                <p:cNvPicPr/>
                <p:nvPr/>
              </p:nvPicPr>
              <p:blipFill>
                <a:blip r:embed="rId91"/>
                <a:stretch>
                  <a:fillRect/>
                </a:stretch>
              </p:blipFill>
              <p:spPr>
                <a:xfrm>
                  <a:off x="5069013" y="5828107"/>
                  <a:ext cx="30600" cy="12888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57" name="Freihand 56">
                  <a:extLst>
                    <a:ext uri="{FF2B5EF4-FFF2-40B4-BE49-F238E27FC236}">
                      <a16:creationId xmlns:a16="http://schemas.microsoft.com/office/drawing/2014/main" id="{326EF935-7FE9-4BA9-A90A-06181C98C124}"/>
                    </a:ext>
                  </a:extLst>
                </p14:cNvPr>
                <p14:cNvContentPartPr/>
                <p14:nvPr/>
              </p14:nvContentPartPr>
              <p14:xfrm>
                <a:off x="5035173" y="5879227"/>
                <a:ext cx="166320" cy="5040"/>
              </p14:xfrm>
            </p:contentPart>
          </mc:Choice>
          <mc:Fallback xmlns="">
            <p:pic>
              <p:nvPicPr>
                <p:cNvPr id="57" name="Freihand 56">
                  <a:extLst>
                    <a:ext uri="{FF2B5EF4-FFF2-40B4-BE49-F238E27FC236}">
                      <a16:creationId xmlns:a16="http://schemas.microsoft.com/office/drawing/2014/main" id="{326EF935-7FE9-4BA9-A90A-06181C98C124}"/>
                    </a:ext>
                  </a:extLst>
                </p:cNvPr>
                <p:cNvPicPr/>
                <p:nvPr/>
              </p:nvPicPr>
              <p:blipFill>
                <a:blip r:embed="rId93"/>
                <a:stretch>
                  <a:fillRect/>
                </a:stretch>
              </p:blipFill>
              <p:spPr>
                <a:xfrm>
                  <a:off x="5030853" y="5874907"/>
                  <a:ext cx="174960" cy="1368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58" name="Freihand 57">
                  <a:extLst>
                    <a:ext uri="{FF2B5EF4-FFF2-40B4-BE49-F238E27FC236}">
                      <a16:creationId xmlns:a16="http://schemas.microsoft.com/office/drawing/2014/main" id="{3133F57B-3E3C-42BF-AEE2-BFE5190E4153}"/>
                    </a:ext>
                  </a:extLst>
                </p14:cNvPr>
                <p14:cNvContentPartPr/>
                <p14:nvPr/>
              </p14:nvContentPartPr>
              <p14:xfrm>
                <a:off x="5374653" y="5823787"/>
                <a:ext cx="140400" cy="111600"/>
              </p14:xfrm>
            </p:contentPart>
          </mc:Choice>
          <mc:Fallback xmlns="">
            <p:pic>
              <p:nvPicPr>
                <p:cNvPr id="58" name="Freihand 57">
                  <a:extLst>
                    <a:ext uri="{FF2B5EF4-FFF2-40B4-BE49-F238E27FC236}">
                      <a16:creationId xmlns:a16="http://schemas.microsoft.com/office/drawing/2014/main" id="{3133F57B-3E3C-42BF-AEE2-BFE5190E4153}"/>
                    </a:ext>
                  </a:extLst>
                </p:cNvPr>
                <p:cNvPicPr/>
                <p:nvPr/>
              </p:nvPicPr>
              <p:blipFill>
                <a:blip r:embed="rId95"/>
                <a:stretch>
                  <a:fillRect/>
                </a:stretch>
              </p:blipFill>
              <p:spPr>
                <a:xfrm>
                  <a:off x="5370333" y="5819467"/>
                  <a:ext cx="149040" cy="12024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59" name="Freihand 58">
                  <a:extLst>
                    <a:ext uri="{FF2B5EF4-FFF2-40B4-BE49-F238E27FC236}">
                      <a16:creationId xmlns:a16="http://schemas.microsoft.com/office/drawing/2014/main" id="{5343658B-ECDF-430A-9EA2-CE053B9A99D3}"/>
                    </a:ext>
                  </a:extLst>
                </p14:cNvPr>
                <p14:cNvContentPartPr/>
                <p14:nvPr/>
              </p14:nvContentPartPr>
              <p14:xfrm>
                <a:off x="5546733" y="5822707"/>
                <a:ext cx="272160" cy="100800"/>
              </p14:xfrm>
            </p:contentPart>
          </mc:Choice>
          <mc:Fallback xmlns="">
            <p:pic>
              <p:nvPicPr>
                <p:cNvPr id="59" name="Freihand 58">
                  <a:extLst>
                    <a:ext uri="{FF2B5EF4-FFF2-40B4-BE49-F238E27FC236}">
                      <a16:creationId xmlns:a16="http://schemas.microsoft.com/office/drawing/2014/main" id="{5343658B-ECDF-430A-9EA2-CE053B9A99D3}"/>
                    </a:ext>
                  </a:extLst>
                </p:cNvPr>
                <p:cNvPicPr/>
                <p:nvPr/>
              </p:nvPicPr>
              <p:blipFill>
                <a:blip r:embed="rId97"/>
                <a:stretch>
                  <a:fillRect/>
                </a:stretch>
              </p:blipFill>
              <p:spPr>
                <a:xfrm>
                  <a:off x="5542413" y="5818387"/>
                  <a:ext cx="280800" cy="109440"/>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60" name="Freihand 59">
                  <a:extLst>
                    <a:ext uri="{FF2B5EF4-FFF2-40B4-BE49-F238E27FC236}">
                      <a16:creationId xmlns:a16="http://schemas.microsoft.com/office/drawing/2014/main" id="{9E68E809-2B6A-4E71-8BAD-6B57C593A66A}"/>
                    </a:ext>
                  </a:extLst>
                </p14:cNvPr>
                <p14:cNvContentPartPr/>
                <p14:nvPr/>
              </p14:nvContentPartPr>
              <p14:xfrm>
                <a:off x="5818893" y="5738827"/>
                <a:ext cx="41760" cy="45000"/>
              </p14:xfrm>
            </p:contentPart>
          </mc:Choice>
          <mc:Fallback xmlns="">
            <p:pic>
              <p:nvPicPr>
                <p:cNvPr id="60" name="Freihand 59">
                  <a:extLst>
                    <a:ext uri="{FF2B5EF4-FFF2-40B4-BE49-F238E27FC236}">
                      <a16:creationId xmlns:a16="http://schemas.microsoft.com/office/drawing/2014/main" id="{9E68E809-2B6A-4E71-8BAD-6B57C593A66A}"/>
                    </a:ext>
                  </a:extLst>
                </p:cNvPr>
                <p:cNvPicPr/>
                <p:nvPr/>
              </p:nvPicPr>
              <p:blipFill>
                <a:blip r:embed="rId99"/>
                <a:stretch>
                  <a:fillRect/>
                </a:stretch>
              </p:blipFill>
              <p:spPr>
                <a:xfrm>
                  <a:off x="5814573" y="5734507"/>
                  <a:ext cx="50400" cy="5364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61" name="Freihand 60">
                  <a:extLst>
                    <a:ext uri="{FF2B5EF4-FFF2-40B4-BE49-F238E27FC236}">
                      <a16:creationId xmlns:a16="http://schemas.microsoft.com/office/drawing/2014/main" id="{E757EE08-C6AA-43D0-B8BB-A8DA2776CAB4}"/>
                    </a:ext>
                  </a:extLst>
                </p14:cNvPr>
                <p14:cNvContentPartPr/>
                <p14:nvPr/>
              </p14:nvContentPartPr>
              <p14:xfrm>
                <a:off x="5845893" y="5801107"/>
                <a:ext cx="152280" cy="96120"/>
              </p14:xfrm>
            </p:contentPart>
          </mc:Choice>
          <mc:Fallback xmlns="">
            <p:pic>
              <p:nvPicPr>
                <p:cNvPr id="61" name="Freihand 60">
                  <a:extLst>
                    <a:ext uri="{FF2B5EF4-FFF2-40B4-BE49-F238E27FC236}">
                      <a16:creationId xmlns:a16="http://schemas.microsoft.com/office/drawing/2014/main" id="{E757EE08-C6AA-43D0-B8BB-A8DA2776CAB4}"/>
                    </a:ext>
                  </a:extLst>
                </p:cNvPr>
                <p:cNvPicPr/>
                <p:nvPr/>
              </p:nvPicPr>
              <p:blipFill>
                <a:blip r:embed="rId101"/>
                <a:stretch>
                  <a:fillRect/>
                </a:stretch>
              </p:blipFill>
              <p:spPr>
                <a:xfrm>
                  <a:off x="5841573" y="5796787"/>
                  <a:ext cx="160920" cy="104760"/>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62" name="Freihand 61">
                  <a:extLst>
                    <a:ext uri="{FF2B5EF4-FFF2-40B4-BE49-F238E27FC236}">
                      <a16:creationId xmlns:a16="http://schemas.microsoft.com/office/drawing/2014/main" id="{5076EBAC-D3AE-4154-8A4E-C96BFE2473AD}"/>
                    </a:ext>
                  </a:extLst>
                </p14:cNvPr>
                <p14:cNvContentPartPr/>
                <p14:nvPr/>
              </p14:nvContentPartPr>
              <p14:xfrm>
                <a:off x="6017973" y="5713627"/>
                <a:ext cx="167760" cy="161280"/>
              </p14:xfrm>
            </p:contentPart>
          </mc:Choice>
          <mc:Fallback xmlns="">
            <p:pic>
              <p:nvPicPr>
                <p:cNvPr id="62" name="Freihand 61">
                  <a:extLst>
                    <a:ext uri="{FF2B5EF4-FFF2-40B4-BE49-F238E27FC236}">
                      <a16:creationId xmlns:a16="http://schemas.microsoft.com/office/drawing/2014/main" id="{5076EBAC-D3AE-4154-8A4E-C96BFE2473AD}"/>
                    </a:ext>
                  </a:extLst>
                </p:cNvPr>
                <p:cNvPicPr/>
                <p:nvPr/>
              </p:nvPicPr>
              <p:blipFill>
                <a:blip r:embed="rId103"/>
                <a:stretch>
                  <a:fillRect/>
                </a:stretch>
              </p:blipFill>
              <p:spPr>
                <a:xfrm>
                  <a:off x="6013653" y="5709307"/>
                  <a:ext cx="176400" cy="169920"/>
                </a:xfrm>
                <a:prstGeom prst="rect">
                  <a:avLst/>
                </a:prstGeom>
              </p:spPr>
            </p:pic>
          </mc:Fallback>
        </mc:AlternateContent>
        <mc:AlternateContent xmlns:mc="http://schemas.openxmlformats.org/markup-compatibility/2006" xmlns:p14="http://schemas.microsoft.com/office/powerpoint/2010/main">
          <mc:Choice Requires="p14">
            <p:contentPart p14:bwMode="auto" r:id="rId104">
              <p14:nvContentPartPr>
                <p14:cNvPr id="63" name="Freihand 62">
                  <a:extLst>
                    <a:ext uri="{FF2B5EF4-FFF2-40B4-BE49-F238E27FC236}">
                      <a16:creationId xmlns:a16="http://schemas.microsoft.com/office/drawing/2014/main" id="{61E49EAC-E99E-4B09-8BC3-D9DCDB5625C2}"/>
                    </a:ext>
                  </a:extLst>
                </p14:cNvPr>
                <p14:cNvContentPartPr/>
                <p14:nvPr/>
              </p14:nvContentPartPr>
              <p14:xfrm>
                <a:off x="6193293" y="5783467"/>
                <a:ext cx="162000" cy="87480"/>
              </p14:xfrm>
            </p:contentPart>
          </mc:Choice>
          <mc:Fallback xmlns="">
            <p:pic>
              <p:nvPicPr>
                <p:cNvPr id="63" name="Freihand 62">
                  <a:extLst>
                    <a:ext uri="{FF2B5EF4-FFF2-40B4-BE49-F238E27FC236}">
                      <a16:creationId xmlns:a16="http://schemas.microsoft.com/office/drawing/2014/main" id="{61E49EAC-E99E-4B09-8BC3-D9DCDB5625C2}"/>
                    </a:ext>
                  </a:extLst>
                </p:cNvPr>
                <p:cNvPicPr/>
                <p:nvPr/>
              </p:nvPicPr>
              <p:blipFill>
                <a:blip r:embed="rId105"/>
                <a:stretch>
                  <a:fillRect/>
                </a:stretch>
              </p:blipFill>
              <p:spPr>
                <a:xfrm>
                  <a:off x="6188973" y="5779147"/>
                  <a:ext cx="170640" cy="96120"/>
                </a:xfrm>
                <a:prstGeom prst="rect">
                  <a:avLst/>
                </a:prstGeom>
              </p:spPr>
            </p:pic>
          </mc:Fallback>
        </mc:AlternateContent>
        <mc:AlternateContent xmlns:mc="http://schemas.openxmlformats.org/markup-compatibility/2006" xmlns:p14="http://schemas.microsoft.com/office/powerpoint/2010/main">
          <mc:Choice Requires="p14">
            <p:contentPart p14:bwMode="auto" r:id="rId106">
              <p14:nvContentPartPr>
                <p14:cNvPr id="67" name="Freihand 66">
                  <a:extLst>
                    <a:ext uri="{FF2B5EF4-FFF2-40B4-BE49-F238E27FC236}">
                      <a16:creationId xmlns:a16="http://schemas.microsoft.com/office/drawing/2014/main" id="{4C571438-1A4A-4AE2-B69C-8441CDA8DA62}"/>
                    </a:ext>
                  </a:extLst>
                </p14:cNvPr>
                <p14:cNvContentPartPr/>
                <p14:nvPr/>
              </p14:nvContentPartPr>
              <p14:xfrm>
                <a:off x="6530613" y="5773747"/>
                <a:ext cx="119160" cy="90360"/>
              </p14:xfrm>
            </p:contentPart>
          </mc:Choice>
          <mc:Fallback xmlns="">
            <p:pic>
              <p:nvPicPr>
                <p:cNvPr id="67" name="Freihand 66">
                  <a:extLst>
                    <a:ext uri="{FF2B5EF4-FFF2-40B4-BE49-F238E27FC236}">
                      <a16:creationId xmlns:a16="http://schemas.microsoft.com/office/drawing/2014/main" id="{4C571438-1A4A-4AE2-B69C-8441CDA8DA62}"/>
                    </a:ext>
                  </a:extLst>
                </p:cNvPr>
                <p:cNvPicPr/>
                <p:nvPr/>
              </p:nvPicPr>
              <p:blipFill>
                <a:blip r:embed="rId107"/>
                <a:stretch>
                  <a:fillRect/>
                </a:stretch>
              </p:blipFill>
              <p:spPr>
                <a:xfrm>
                  <a:off x="6526293" y="5769427"/>
                  <a:ext cx="127800" cy="99000"/>
                </a:xfrm>
                <a:prstGeom prst="rect">
                  <a:avLst/>
                </a:prstGeom>
              </p:spPr>
            </p:pic>
          </mc:Fallback>
        </mc:AlternateContent>
        <mc:AlternateContent xmlns:mc="http://schemas.openxmlformats.org/markup-compatibility/2006" xmlns:p14="http://schemas.microsoft.com/office/powerpoint/2010/main">
          <mc:Choice Requires="p14">
            <p:contentPart p14:bwMode="auto" r:id="rId108">
              <p14:nvContentPartPr>
                <p14:cNvPr id="68" name="Freihand 67">
                  <a:extLst>
                    <a:ext uri="{FF2B5EF4-FFF2-40B4-BE49-F238E27FC236}">
                      <a16:creationId xmlns:a16="http://schemas.microsoft.com/office/drawing/2014/main" id="{D23280C0-FCE3-4440-A0A8-D54D0C8162D9}"/>
                    </a:ext>
                  </a:extLst>
                </p14:cNvPr>
                <p14:cNvContentPartPr/>
                <p14:nvPr/>
              </p14:nvContentPartPr>
              <p14:xfrm>
                <a:off x="6716013" y="5789947"/>
                <a:ext cx="128160" cy="86760"/>
              </p14:xfrm>
            </p:contentPart>
          </mc:Choice>
          <mc:Fallback xmlns="">
            <p:pic>
              <p:nvPicPr>
                <p:cNvPr id="68" name="Freihand 67">
                  <a:extLst>
                    <a:ext uri="{FF2B5EF4-FFF2-40B4-BE49-F238E27FC236}">
                      <a16:creationId xmlns:a16="http://schemas.microsoft.com/office/drawing/2014/main" id="{D23280C0-FCE3-4440-A0A8-D54D0C8162D9}"/>
                    </a:ext>
                  </a:extLst>
                </p:cNvPr>
                <p:cNvPicPr/>
                <p:nvPr/>
              </p:nvPicPr>
              <p:blipFill>
                <a:blip r:embed="rId109"/>
                <a:stretch>
                  <a:fillRect/>
                </a:stretch>
              </p:blipFill>
              <p:spPr>
                <a:xfrm>
                  <a:off x="6711693" y="5785627"/>
                  <a:ext cx="136800" cy="95400"/>
                </a:xfrm>
                <a:prstGeom prst="rect">
                  <a:avLst/>
                </a:prstGeom>
              </p:spPr>
            </p:pic>
          </mc:Fallback>
        </mc:AlternateContent>
        <mc:AlternateContent xmlns:mc="http://schemas.openxmlformats.org/markup-compatibility/2006" xmlns:p14="http://schemas.microsoft.com/office/powerpoint/2010/main">
          <mc:Choice Requires="p14">
            <p:contentPart p14:bwMode="auto" r:id="rId110">
              <p14:nvContentPartPr>
                <p14:cNvPr id="69" name="Freihand 68">
                  <a:extLst>
                    <a:ext uri="{FF2B5EF4-FFF2-40B4-BE49-F238E27FC236}">
                      <a16:creationId xmlns:a16="http://schemas.microsoft.com/office/drawing/2014/main" id="{074C4969-D2B4-4320-AFEF-4BB9C783F6C1}"/>
                    </a:ext>
                  </a:extLst>
                </p14:cNvPr>
                <p14:cNvContentPartPr/>
                <p14:nvPr/>
              </p14:nvContentPartPr>
              <p14:xfrm>
                <a:off x="6873693" y="5759707"/>
                <a:ext cx="108000" cy="88560"/>
              </p14:xfrm>
            </p:contentPart>
          </mc:Choice>
          <mc:Fallback xmlns="">
            <p:pic>
              <p:nvPicPr>
                <p:cNvPr id="69" name="Freihand 68">
                  <a:extLst>
                    <a:ext uri="{FF2B5EF4-FFF2-40B4-BE49-F238E27FC236}">
                      <a16:creationId xmlns:a16="http://schemas.microsoft.com/office/drawing/2014/main" id="{074C4969-D2B4-4320-AFEF-4BB9C783F6C1}"/>
                    </a:ext>
                  </a:extLst>
                </p:cNvPr>
                <p:cNvPicPr/>
                <p:nvPr/>
              </p:nvPicPr>
              <p:blipFill>
                <a:blip r:embed="rId111"/>
                <a:stretch>
                  <a:fillRect/>
                </a:stretch>
              </p:blipFill>
              <p:spPr>
                <a:xfrm>
                  <a:off x="6869373" y="5755387"/>
                  <a:ext cx="116640" cy="97200"/>
                </a:xfrm>
                <a:prstGeom prst="rect">
                  <a:avLst/>
                </a:prstGeom>
              </p:spPr>
            </p:pic>
          </mc:Fallback>
        </mc:AlternateContent>
        <mc:AlternateContent xmlns:mc="http://schemas.openxmlformats.org/markup-compatibility/2006" xmlns:p14="http://schemas.microsoft.com/office/powerpoint/2010/main">
          <mc:Choice Requires="p14">
            <p:contentPart p14:bwMode="auto" r:id="rId112">
              <p14:nvContentPartPr>
                <p14:cNvPr id="70" name="Freihand 69">
                  <a:extLst>
                    <a:ext uri="{FF2B5EF4-FFF2-40B4-BE49-F238E27FC236}">
                      <a16:creationId xmlns:a16="http://schemas.microsoft.com/office/drawing/2014/main" id="{BD221640-B2E7-4C6D-9D0E-60F747B07658}"/>
                    </a:ext>
                  </a:extLst>
                </p14:cNvPr>
                <p14:cNvContentPartPr/>
                <p14:nvPr/>
              </p14:nvContentPartPr>
              <p14:xfrm>
                <a:off x="6971253" y="5631907"/>
                <a:ext cx="81720" cy="244800"/>
              </p14:xfrm>
            </p:contentPart>
          </mc:Choice>
          <mc:Fallback xmlns="">
            <p:pic>
              <p:nvPicPr>
                <p:cNvPr id="70" name="Freihand 69">
                  <a:extLst>
                    <a:ext uri="{FF2B5EF4-FFF2-40B4-BE49-F238E27FC236}">
                      <a16:creationId xmlns:a16="http://schemas.microsoft.com/office/drawing/2014/main" id="{BD221640-B2E7-4C6D-9D0E-60F747B07658}"/>
                    </a:ext>
                  </a:extLst>
                </p:cNvPr>
                <p:cNvPicPr/>
                <p:nvPr/>
              </p:nvPicPr>
              <p:blipFill>
                <a:blip r:embed="rId113"/>
                <a:stretch>
                  <a:fillRect/>
                </a:stretch>
              </p:blipFill>
              <p:spPr>
                <a:xfrm>
                  <a:off x="6966933" y="5627587"/>
                  <a:ext cx="90360" cy="253440"/>
                </a:xfrm>
                <a:prstGeom prst="rect">
                  <a:avLst/>
                </a:prstGeom>
              </p:spPr>
            </p:pic>
          </mc:Fallback>
        </mc:AlternateContent>
        <mc:AlternateContent xmlns:mc="http://schemas.openxmlformats.org/markup-compatibility/2006" xmlns:p14="http://schemas.microsoft.com/office/powerpoint/2010/main">
          <mc:Choice Requires="p14">
            <p:contentPart p14:bwMode="auto" r:id="rId114">
              <p14:nvContentPartPr>
                <p14:cNvPr id="71" name="Freihand 70">
                  <a:extLst>
                    <a:ext uri="{FF2B5EF4-FFF2-40B4-BE49-F238E27FC236}">
                      <a16:creationId xmlns:a16="http://schemas.microsoft.com/office/drawing/2014/main" id="{E8D70AF8-70FD-401A-A842-0D913C5C4B33}"/>
                    </a:ext>
                  </a:extLst>
                </p14:cNvPr>
                <p14:cNvContentPartPr/>
                <p14:nvPr/>
              </p14:nvContentPartPr>
              <p14:xfrm>
                <a:off x="7039653" y="5729827"/>
                <a:ext cx="158040" cy="126000"/>
              </p14:xfrm>
            </p:contentPart>
          </mc:Choice>
          <mc:Fallback xmlns="">
            <p:pic>
              <p:nvPicPr>
                <p:cNvPr id="71" name="Freihand 70">
                  <a:extLst>
                    <a:ext uri="{FF2B5EF4-FFF2-40B4-BE49-F238E27FC236}">
                      <a16:creationId xmlns:a16="http://schemas.microsoft.com/office/drawing/2014/main" id="{E8D70AF8-70FD-401A-A842-0D913C5C4B33}"/>
                    </a:ext>
                  </a:extLst>
                </p:cNvPr>
                <p:cNvPicPr/>
                <p:nvPr/>
              </p:nvPicPr>
              <p:blipFill>
                <a:blip r:embed="rId115"/>
                <a:stretch>
                  <a:fillRect/>
                </a:stretch>
              </p:blipFill>
              <p:spPr>
                <a:xfrm>
                  <a:off x="7035333" y="5725507"/>
                  <a:ext cx="166680" cy="134640"/>
                </a:xfrm>
                <a:prstGeom prst="rect">
                  <a:avLst/>
                </a:prstGeom>
              </p:spPr>
            </p:pic>
          </mc:Fallback>
        </mc:AlternateContent>
        <mc:AlternateContent xmlns:mc="http://schemas.openxmlformats.org/markup-compatibility/2006" xmlns:p14="http://schemas.microsoft.com/office/powerpoint/2010/main">
          <mc:Choice Requires="p14">
            <p:contentPart p14:bwMode="auto" r:id="rId116">
              <p14:nvContentPartPr>
                <p14:cNvPr id="78" name="Freihand 77">
                  <a:extLst>
                    <a:ext uri="{FF2B5EF4-FFF2-40B4-BE49-F238E27FC236}">
                      <a16:creationId xmlns:a16="http://schemas.microsoft.com/office/drawing/2014/main" id="{FBA45882-8A8C-4F3C-AA60-B8AC7BEFA871}"/>
                    </a:ext>
                  </a:extLst>
                </p14:cNvPr>
                <p14:cNvContentPartPr/>
                <p14:nvPr/>
              </p14:nvContentPartPr>
              <p14:xfrm>
                <a:off x="3080373" y="6304747"/>
                <a:ext cx="245160" cy="20880"/>
              </p14:xfrm>
            </p:contentPart>
          </mc:Choice>
          <mc:Fallback xmlns="">
            <p:pic>
              <p:nvPicPr>
                <p:cNvPr id="78" name="Freihand 77">
                  <a:extLst>
                    <a:ext uri="{FF2B5EF4-FFF2-40B4-BE49-F238E27FC236}">
                      <a16:creationId xmlns:a16="http://schemas.microsoft.com/office/drawing/2014/main" id="{FBA45882-8A8C-4F3C-AA60-B8AC7BEFA871}"/>
                    </a:ext>
                  </a:extLst>
                </p:cNvPr>
                <p:cNvPicPr/>
                <p:nvPr/>
              </p:nvPicPr>
              <p:blipFill>
                <a:blip r:embed="rId117"/>
                <a:stretch>
                  <a:fillRect/>
                </a:stretch>
              </p:blipFill>
              <p:spPr>
                <a:xfrm>
                  <a:off x="3076053" y="6300427"/>
                  <a:ext cx="253800" cy="29520"/>
                </a:xfrm>
                <a:prstGeom prst="rect">
                  <a:avLst/>
                </a:prstGeom>
              </p:spPr>
            </p:pic>
          </mc:Fallback>
        </mc:AlternateContent>
        <mc:AlternateContent xmlns:mc="http://schemas.openxmlformats.org/markup-compatibility/2006" xmlns:p14="http://schemas.microsoft.com/office/powerpoint/2010/main">
          <mc:Choice Requires="p14">
            <p:contentPart p14:bwMode="auto" r:id="rId118">
              <p14:nvContentPartPr>
                <p14:cNvPr id="79" name="Freihand 78">
                  <a:extLst>
                    <a:ext uri="{FF2B5EF4-FFF2-40B4-BE49-F238E27FC236}">
                      <a16:creationId xmlns:a16="http://schemas.microsoft.com/office/drawing/2014/main" id="{054163B1-9F42-49B1-882D-E8C3AD17CAFF}"/>
                    </a:ext>
                  </a:extLst>
                </p14:cNvPr>
                <p14:cNvContentPartPr/>
                <p14:nvPr/>
              </p14:nvContentPartPr>
              <p14:xfrm>
                <a:off x="3115653" y="6392587"/>
                <a:ext cx="230400" cy="7560"/>
              </p14:xfrm>
            </p:contentPart>
          </mc:Choice>
          <mc:Fallback xmlns="">
            <p:pic>
              <p:nvPicPr>
                <p:cNvPr id="79" name="Freihand 78">
                  <a:extLst>
                    <a:ext uri="{FF2B5EF4-FFF2-40B4-BE49-F238E27FC236}">
                      <a16:creationId xmlns:a16="http://schemas.microsoft.com/office/drawing/2014/main" id="{054163B1-9F42-49B1-882D-E8C3AD17CAFF}"/>
                    </a:ext>
                  </a:extLst>
                </p:cNvPr>
                <p:cNvPicPr/>
                <p:nvPr/>
              </p:nvPicPr>
              <p:blipFill>
                <a:blip r:embed="rId119"/>
                <a:stretch>
                  <a:fillRect/>
                </a:stretch>
              </p:blipFill>
              <p:spPr>
                <a:xfrm>
                  <a:off x="3111333" y="6388267"/>
                  <a:ext cx="239040" cy="16200"/>
                </a:xfrm>
                <a:prstGeom prst="rect">
                  <a:avLst/>
                </a:prstGeom>
              </p:spPr>
            </p:pic>
          </mc:Fallback>
        </mc:AlternateContent>
        <mc:AlternateContent xmlns:mc="http://schemas.openxmlformats.org/markup-compatibility/2006" xmlns:p14="http://schemas.microsoft.com/office/powerpoint/2010/main">
          <mc:Choice Requires="p14">
            <p:contentPart p14:bwMode="auto" r:id="rId120">
              <p14:nvContentPartPr>
                <p14:cNvPr id="73" name="Freihand 72">
                  <a:extLst>
                    <a:ext uri="{FF2B5EF4-FFF2-40B4-BE49-F238E27FC236}">
                      <a16:creationId xmlns:a16="http://schemas.microsoft.com/office/drawing/2014/main" id="{B12C931F-6018-4712-8E24-679D85EDA0B1}"/>
                    </a:ext>
                  </a:extLst>
                </p14:cNvPr>
                <p14:cNvContentPartPr/>
                <p14:nvPr/>
              </p14:nvContentPartPr>
              <p14:xfrm>
                <a:off x="2122413" y="6283507"/>
                <a:ext cx="198720" cy="144000"/>
              </p14:xfrm>
            </p:contentPart>
          </mc:Choice>
          <mc:Fallback xmlns="">
            <p:pic>
              <p:nvPicPr>
                <p:cNvPr id="73" name="Freihand 72">
                  <a:extLst>
                    <a:ext uri="{FF2B5EF4-FFF2-40B4-BE49-F238E27FC236}">
                      <a16:creationId xmlns:a16="http://schemas.microsoft.com/office/drawing/2014/main" id="{B12C931F-6018-4712-8E24-679D85EDA0B1}"/>
                    </a:ext>
                  </a:extLst>
                </p:cNvPr>
                <p:cNvPicPr/>
                <p:nvPr/>
              </p:nvPicPr>
              <p:blipFill>
                <a:blip r:embed="rId121"/>
                <a:stretch>
                  <a:fillRect/>
                </a:stretch>
              </p:blipFill>
              <p:spPr>
                <a:xfrm>
                  <a:off x="2118093" y="6279187"/>
                  <a:ext cx="207360" cy="152640"/>
                </a:xfrm>
                <a:prstGeom prst="rect">
                  <a:avLst/>
                </a:prstGeom>
              </p:spPr>
            </p:pic>
          </mc:Fallback>
        </mc:AlternateContent>
        <mc:AlternateContent xmlns:mc="http://schemas.openxmlformats.org/markup-compatibility/2006" xmlns:p14="http://schemas.microsoft.com/office/powerpoint/2010/main">
          <mc:Choice Requires="p14">
            <p:contentPart p14:bwMode="auto" r:id="rId122">
              <p14:nvContentPartPr>
                <p14:cNvPr id="74" name="Freihand 73">
                  <a:extLst>
                    <a:ext uri="{FF2B5EF4-FFF2-40B4-BE49-F238E27FC236}">
                      <a16:creationId xmlns:a16="http://schemas.microsoft.com/office/drawing/2014/main" id="{36DF4638-01BF-4197-A399-46D09A29E99A}"/>
                    </a:ext>
                  </a:extLst>
                </p14:cNvPr>
                <p14:cNvContentPartPr/>
                <p14:nvPr/>
              </p14:nvContentPartPr>
              <p14:xfrm>
                <a:off x="2353893" y="6195667"/>
                <a:ext cx="77400" cy="245160"/>
              </p14:xfrm>
            </p:contentPart>
          </mc:Choice>
          <mc:Fallback xmlns="">
            <p:pic>
              <p:nvPicPr>
                <p:cNvPr id="74" name="Freihand 73">
                  <a:extLst>
                    <a:ext uri="{FF2B5EF4-FFF2-40B4-BE49-F238E27FC236}">
                      <a16:creationId xmlns:a16="http://schemas.microsoft.com/office/drawing/2014/main" id="{36DF4638-01BF-4197-A399-46D09A29E99A}"/>
                    </a:ext>
                  </a:extLst>
                </p:cNvPr>
                <p:cNvPicPr/>
                <p:nvPr/>
              </p:nvPicPr>
              <p:blipFill>
                <a:blip r:embed="rId123"/>
                <a:stretch>
                  <a:fillRect/>
                </a:stretch>
              </p:blipFill>
              <p:spPr>
                <a:xfrm>
                  <a:off x="2349573" y="6191347"/>
                  <a:ext cx="86040" cy="253800"/>
                </a:xfrm>
                <a:prstGeom prst="rect">
                  <a:avLst/>
                </a:prstGeom>
              </p:spPr>
            </p:pic>
          </mc:Fallback>
        </mc:AlternateContent>
        <mc:AlternateContent xmlns:mc="http://schemas.openxmlformats.org/markup-compatibility/2006" xmlns:p14="http://schemas.microsoft.com/office/powerpoint/2010/main">
          <mc:Choice Requires="p14">
            <p:contentPart p14:bwMode="auto" r:id="rId124">
              <p14:nvContentPartPr>
                <p14:cNvPr id="75" name="Freihand 74">
                  <a:extLst>
                    <a:ext uri="{FF2B5EF4-FFF2-40B4-BE49-F238E27FC236}">
                      <a16:creationId xmlns:a16="http://schemas.microsoft.com/office/drawing/2014/main" id="{F96B70A8-23B9-48B2-8B1E-6E969EA598A5}"/>
                    </a:ext>
                  </a:extLst>
                </p14:cNvPr>
                <p14:cNvContentPartPr/>
                <p14:nvPr/>
              </p14:nvContentPartPr>
              <p14:xfrm>
                <a:off x="2502573" y="6308347"/>
                <a:ext cx="138240" cy="129600"/>
              </p14:xfrm>
            </p:contentPart>
          </mc:Choice>
          <mc:Fallback xmlns="">
            <p:pic>
              <p:nvPicPr>
                <p:cNvPr id="75" name="Freihand 74">
                  <a:extLst>
                    <a:ext uri="{FF2B5EF4-FFF2-40B4-BE49-F238E27FC236}">
                      <a16:creationId xmlns:a16="http://schemas.microsoft.com/office/drawing/2014/main" id="{F96B70A8-23B9-48B2-8B1E-6E969EA598A5}"/>
                    </a:ext>
                  </a:extLst>
                </p:cNvPr>
                <p:cNvPicPr/>
                <p:nvPr/>
              </p:nvPicPr>
              <p:blipFill>
                <a:blip r:embed="rId125"/>
                <a:stretch>
                  <a:fillRect/>
                </a:stretch>
              </p:blipFill>
              <p:spPr>
                <a:xfrm>
                  <a:off x="2498253" y="6304027"/>
                  <a:ext cx="146880" cy="138240"/>
                </a:xfrm>
                <a:prstGeom prst="rect">
                  <a:avLst/>
                </a:prstGeom>
              </p:spPr>
            </p:pic>
          </mc:Fallback>
        </mc:AlternateContent>
        <mc:AlternateContent xmlns:mc="http://schemas.openxmlformats.org/markup-compatibility/2006" xmlns:p14="http://schemas.microsoft.com/office/powerpoint/2010/main">
          <mc:Choice Requires="p14">
            <p:contentPart p14:bwMode="auto" r:id="rId126">
              <p14:nvContentPartPr>
                <p14:cNvPr id="76" name="Freihand 75">
                  <a:extLst>
                    <a:ext uri="{FF2B5EF4-FFF2-40B4-BE49-F238E27FC236}">
                      <a16:creationId xmlns:a16="http://schemas.microsoft.com/office/drawing/2014/main" id="{AB633150-ACA4-45E6-8DD2-B7E53FABDC38}"/>
                    </a:ext>
                  </a:extLst>
                </p14:cNvPr>
                <p14:cNvContentPartPr/>
                <p14:nvPr/>
              </p14:nvContentPartPr>
              <p14:xfrm>
                <a:off x="2523453" y="6313747"/>
                <a:ext cx="106920" cy="126720"/>
              </p14:xfrm>
            </p:contentPart>
          </mc:Choice>
          <mc:Fallback xmlns="">
            <p:pic>
              <p:nvPicPr>
                <p:cNvPr id="76" name="Freihand 75">
                  <a:extLst>
                    <a:ext uri="{FF2B5EF4-FFF2-40B4-BE49-F238E27FC236}">
                      <a16:creationId xmlns:a16="http://schemas.microsoft.com/office/drawing/2014/main" id="{AB633150-ACA4-45E6-8DD2-B7E53FABDC38}"/>
                    </a:ext>
                  </a:extLst>
                </p:cNvPr>
                <p:cNvPicPr/>
                <p:nvPr/>
              </p:nvPicPr>
              <p:blipFill>
                <a:blip r:embed="rId127"/>
                <a:stretch>
                  <a:fillRect/>
                </a:stretch>
              </p:blipFill>
              <p:spPr>
                <a:xfrm>
                  <a:off x="2519133" y="6309427"/>
                  <a:ext cx="115560" cy="135360"/>
                </a:xfrm>
                <a:prstGeom prst="rect">
                  <a:avLst/>
                </a:prstGeom>
              </p:spPr>
            </p:pic>
          </mc:Fallback>
        </mc:AlternateContent>
        <mc:AlternateContent xmlns:mc="http://schemas.openxmlformats.org/markup-compatibility/2006" xmlns:p14="http://schemas.microsoft.com/office/powerpoint/2010/main">
          <mc:Choice Requires="p14">
            <p:contentPart p14:bwMode="auto" r:id="rId128">
              <p14:nvContentPartPr>
                <p14:cNvPr id="77" name="Freihand 76">
                  <a:extLst>
                    <a:ext uri="{FF2B5EF4-FFF2-40B4-BE49-F238E27FC236}">
                      <a16:creationId xmlns:a16="http://schemas.microsoft.com/office/drawing/2014/main" id="{7DE81093-73D3-4291-BF8C-F4B1BD51F25F}"/>
                    </a:ext>
                  </a:extLst>
                </p14:cNvPr>
                <p14:cNvContentPartPr/>
                <p14:nvPr/>
              </p14:nvContentPartPr>
              <p14:xfrm>
                <a:off x="2665293" y="6203227"/>
                <a:ext cx="119880" cy="351720"/>
              </p14:xfrm>
            </p:contentPart>
          </mc:Choice>
          <mc:Fallback xmlns="">
            <p:pic>
              <p:nvPicPr>
                <p:cNvPr id="77" name="Freihand 76">
                  <a:extLst>
                    <a:ext uri="{FF2B5EF4-FFF2-40B4-BE49-F238E27FC236}">
                      <a16:creationId xmlns:a16="http://schemas.microsoft.com/office/drawing/2014/main" id="{7DE81093-73D3-4291-BF8C-F4B1BD51F25F}"/>
                    </a:ext>
                  </a:extLst>
                </p:cNvPr>
                <p:cNvPicPr/>
                <p:nvPr/>
              </p:nvPicPr>
              <p:blipFill>
                <a:blip r:embed="rId129"/>
                <a:stretch>
                  <a:fillRect/>
                </a:stretch>
              </p:blipFill>
              <p:spPr>
                <a:xfrm>
                  <a:off x="2660973" y="6198907"/>
                  <a:ext cx="128520" cy="360360"/>
                </a:xfrm>
                <a:prstGeom prst="rect">
                  <a:avLst/>
                </a:prstGeom>
              </p:spPr>
            </p:pic>
          </mc:Fallback>
        </mc:AlternateContent>
        <mc:AlternateContent xmlns:mc="http://schemas.openxmlformats.org/markup-compatibility/2006" xmlns:p14="http://schemas.microsoft.com/office/powerpoint/2010/main">
          <mc:Choice Requires="p14">
            <p:contentPart p14:bwMode="auto" r:id="rId130">
              <p14:nvContentPartPr>
                <p14:cNvPr id="93" name="Freihand 92">
                  <a:extLst>
                    <a:ext uri="{FF2B5EF4-FFF2-40B4-BE49-F238E27FC236}">
                      <a16:creationId xmlns:a16="http://schemas.microsoft.com/office/drawing/2014/main" id="{78DE69D8-2E4D-4358-80FB-803F0F49F977}"/>
                    </a:ext>
                  </a:extLst>
                </p14:cNvPr>
                <p14:cNvContentPartPr/>
                <p14:nvPr/>
              </p14:nvContentPartPr>
              <p14:xfrm>
                <a:off x="2558013" y="6482947"/>
                <a:ext cx="14400" cy="137160"/>
              </p14:xfrm>
            </p:contentPart>
          </mc:Choice>
          <mc:Fallback xmlns="">
            <p:pic>
              <p:nvPicPr>
                <p:cNvPr id="93" name="Freihand 92">
                  <a:extLst>
                    <a:ext uri="{FF2B5EF4-FFF2-40B4-BE49-F238E27FC236}">
                      <a16:creationId xmlns:a16="http://schemas.microsoft.com/office/drawing/2014/main" id="{78DE69D8-2E4D-4358-80FB-803F0F49F977}"/>
                    </a:ext>
                  </a:extLst>
                </p:cNvPr>
                <p:cNvPicPr/>
                <p:nvPr/>
              </p:nvPicPr>
              <p:blipFill>
                <a:blip r:embed="rId131"/>
                <a:stretch>
                  <a:fillRect/>
                </a:stretch>
              </p:blipFill>
              <p:spPr>
                <a:xfrm>
                  <a:off x="2553693" y="6478627"/>
                  <a:ext cx="23040" cy="145800"/>
                </a:xfrm>
                <a:prstGeom prst="rect">
                  <a:avLst/>
                </a:prstGeom>
              </p:spPr>
            </p:pic>
          </mc:Fallback>
        </mc:AlternateContent>
        <mc:AlternateContent xmlns:mc="http://schemas.openxmlformats.org/markup-compatibility/2006" xmlns:p14="http://schemas.microsoft.com/office/powerpoint/2010/main">
          <mc:Choice Requires="p14">
            <p:contentPart p14:bwMode="auto" r:id="rId132">
              <p14:nvContentPartPr>
                <p14:cNvPr id="94" name="Freihand 93">
                  <a:extLst>
                    <a:ext uri="{FF2B5EF4-FFF2-40B4-BE49-F238E27FC236}">
                      <a16:creationId xmlns:a16="http://schemas.microsoft.com/office/drawing/2014/main" id="{7150C3B9-9F78-48D1-BE7C-ACF0E1158F41}"/>
                    </a:ext>
                  </a:extLst>
                </p14:cNvPr>
                <p14:cNvContentPartPr/>
                <p14:nvPr/>
              </p14:nvContentPartPr>
              <p14:xfrm>
                <a:off x="2528853" y="6417787"/>
                <a:ext cx="95760" cy="100440"/>
              </p14:xfrm>
            </p:contentPart>
          </mc:Choice>
          <mc:Fallback xmlns="">
            <p:pic>
              <p:nvPicPr>
                <p:cNvPr id="94" name="Freihand 93">
                  <a:extLst>
                    <a:ext uri="{FF2B5EF4-FFF2-40B4-BE49-F238E27FC236}">
                      <a16:creationId xmlns:a16="http://schemas.microsoft.com/office/drawing/2014/main" id="{7150C3B9-9F78-48D1-BE7C-ACF0E1158F41}"/>
                    </a:ext>
                  </a:extLst>
                </p:cNvPr>
                <p:cNvPicPr/>
                <p:nvPr/>
              </p:nvPicPr>
              <p:blipFill>
                <a:blip r:embed="rId133"/>
                <a:stretch>
                  <a:fillRect/>
                </a:stretch>
              </p:blipFill>
              <p:spPr>
                <a:xfrm>
                  <a:off x="2524533" y="6413467"/>
                  <a:ext cx="104400" cy="109080"/>
                </a:xfrm>
                <a:prstGeom prst="rect">
                  <a:avLst/>
                </a:prstGeom>
              </p:spPr>
            </p:pic>
          </mc:Fallback>
        </mc:AlternateContent>
        <mc:AlternateContent xmlns:mc="http://schemas.openxmlformats.org/markup-compatibility/2006" xmlns:p14="http://schemas.microsoft.com/office/powerpoint/2010/main">
          <mc:Choice Requires="p14">
            <p:contentPart p14:bwMode="auto" r:id="rId134">
              <p14:nvContentPartPr>
                <p14:cNvPr id="96" name="Freihand 95">
                  <a:extLst>
                    <a:ext uri="{FF2B5EF4-FFF2-40B4-BE49-F238E27FC236}">
                      <a16:creationId xmlns:a16="http://schemas.microsoft.com/office/drawing/2014/main" id="{06D90C58-FB90-4691-BDFA-58E027B3C2E7}"/>
                    </a:ext>
                  </a:extLst>
                </p14:cNvPr>
                <p14:cNvContentPartPr/>
                <p14:nvPr/>
              </p14:nvContentPartPr>
              <p14:xfrm>
                <a:off x="2565573" y="6437227"/>
                <a:ext cx="18360" cy="10080"/>
              </p14:xfrm>
            </p:contentPart>
          </mc:Choice>
          <mc:Fallback xmlns="">
            <p:pic>
              <p:nvPicPr>
                <p:cNvPr id="96" name="Freihand 95">
                  <a:extLst>
                    <a:ext uri="{FF2B5EF4-FFF2-40B4-BE49-F238E27FC236}">
                      <a16:creationId xmlns:a16="http://schemas.microsoft.com/office/drawing/2014/main" id="{06D90C58-FB90-4691-BDFA-58E027B3C2E7}"/>
                    </a:ext>
                  </a:extLst>
                </p:cNvPr>
                <p:cNvPicPr/>
                <p:nvPr/>
              </p:nvPicPr>
              <p:blipFill>
                <a:blip r:embed="rId135"/>
                <a:stretch>
                  <a:fillRect/>
                </a:stretch>
              </p:blipFill>
              <p:spPr>
                <a:xfrm>
                  <a:off x="2561253" y="6432907"/>
                  <a:ext cx="27000" cy="18720"/>
                </a:xfrm>
                <a:prstGeom prst="rect">
                  <a:avLst/>
                </a:prstGeom>
              </p:spPr>
            </p:pic>
          </mc:Fallback>
        </mc:AlternateContent>
        <mc:AlternateContent xmlns:mc="http://schemas.openxmlformats.org/markup-compatibility/2006" xmlns:p14="http://schemas.microsoft.com/office/powerpoint/2010/main">
          <mc:Choice Requires="p14">
            <p:contentPart p14:bwMode="auto" r:id="rId136">
              <p14:nvContentPartPr>
                <p14:cNvPr id="98" name="Freihand 97">
                  <a:extLst>
                    <a:ext uri="{FF2B5EF4-FFF2-40B4-BE49-F238E27FC236}">
                      <a16:creationId xmlns:a16="http://schemas.microsoft.com/office/drawing/2014/main" id="{0794D5E6-D369-4231-AE72-14637CCED22F}"/>
                    </a:ext>
                  </a:extLst>
                </p14:cNvPr>
                <p14:cNvContentPartPr/>
                <p14:nvPr/>
              </p14:nvContentPartPr>
              <p14:xfrm>
                <a:off x="2443893" y="6191707"/>
                <a:ext cx="217800" cy="327240"/>
              </p14:xfrm>
            </p:contentPart>
          </mc:Choice>
          <mc:Fallback xmlns="">
            <p:pic>
              <p:nvPicPr>
                <p:cNvPr id="98" name="Freihand 97">
                  <a:extLst>
                    <a:ext uri="{FF2B5EF4-FFF2-40B4-BE49-F238E27FC236}">
                      <a16:creationId xmlns:a16="http://schemas.microsoft.com/office/drawing/2014/main" id="{0794D5E6-D369-4231-AE72-14637CCED22F}"/>
                    </a:ext>
                  </a:extLst>
                </p:cNvPr>
                <p:cNvPicPr/>
                <p:nvPr/>
              </p:nvPicPr>
              <p:blipFill>
                <a:blip r:embed="rId137"/>
                <a:stretch>
                  <a:fillRect/>
                </a:stretch>
              </p:blipFill>
              <p:spPr>
                <a:xfrm>
                  <a:off x="2439573" y="6187387"/>
                  <a:ext cx="226440" cy="335880"/>
                </a:xfrm>
                <a:prstGeom prst="rect">
                  <a:avLst/>
                </a:prstGeom>
              </p:spPr>
            </p:pic>
          </mc:Fallback>
        </mc:AlternateContent>
        <mc:AlternateContent xmlns:mc="http://schemas.openxmlformats.org/markup-compatibility/2006" xmlns:p14="http://schemas.microsoft.com/office/powerpoint/2010/main">
          <mc:Choice Requires="p14">
            <p:contentPart p14:bwMode="auto" r:id="rId138">
              <p14:nvContentPartPr>
                <p14:cNvPr id="82" name="Freihand 81">
                  <a:extLst>
                    <a:ext uri="{FF2B5EF4-FFF2-40B4-BE49-F238E27FC236}">
                      <a16:creationId xmlns:a16="http://schemas.microsoft.com/office/drawing/2014/main" id="{5D6F3E85-3ED4-4A3D-82CA-D64E45DE3958}"/>
                    </a:ext>
                  </a:extLst>
                </p14:cNvPr>
                <p14:cNvContentPartPr/>
                <p14:nvPr/>
              </p14:nvContentPartPr>
              <p14:xfrm>
                <a:off x="3719013" y="6240667"/>
                <a:ext cx="280080" cy="158760"/>
              </p14:xfrm>
            </p:contentPart>
          </mc:Choice>
          <mc:Fallback xmlns="">
            <p:pic>
              <p:nvPicPr>
                <p:cNvPr id="82" name="Freihand 81">
                  <a:extLst>
                    <a:ext uri="{FF2B5EF4-FFF2-40B4-BE49-F238E27FC236}">
                      <a16:creationId xmlns:a16="http://schemas.microsoft.com/office/drawing/2014/main" id="{5D6F3E85-3ED4-4A3D-82CA-D64E45DE3958}"/>
                    </a:ext>
                  </a:extLst>
                </p:cNvPr>
                <p:cNvPicPr/>
                <p:nvPr/>
              </p:nvPicPr>
              <p:blipFill>
                <a:blip r:embed="rId139"/>
                <a:stretch>
                  <a:fillRect/>
                </a:stretch>
              </p:blipFill>
              <p:spPr>
                <a:xfrm>
                  <a:off x="3714693" y="6236347"/>
                  <a:ext cx="288720" cy="167400"/>
                </a:xfrm>
                <a:prstGeom prst="rect">
                  <a:avLst/>
                </a:prstGeom>
              </p:spPr>
            </p:pic>
          </mc:Fallback>
        </mc:AlternateContent>
        <mc:AlternateContent xmlns:mc="http://schemas.openxmlformats.org/markup-compatibility/2006" xmlns:p14="http://schemas.microsoft.com/office/powerpoint/2010/main">
          <mc:Choice Requires="p14">
            <p:contentPart p14:bwMode="auto" r:id="rId140">
              <p14:nvContentPartPr>
                <p14:cNvPr id="83" name="Freihand 82">
                  <a:extLst>
                    <a:ext uri="{FF2B5EF4-FFF2-40B4-BE49-F238E27FC236}">
                      <a16:creationId xmlns:a16="http://schemas.microsoft.com/office/drawing/2014/main" id="{C88EE2DA-B2FD-4F01-B8CC-57141603CE30}"/>
                    </a:ext>
                  </a:extLst>
                </p14:cNvPr>
                <p14:cNvContentPartPr/>
                <p14:nvPr/>
              </p14:nvContentPartPr>
              <p14:xfrm>
                <a:off x="3655653" y="6153187"/>
                <a:ext cx="325800" cy="50760"/>
              </p14:xfrm>
            </p:contentPart>
          </mc:Choice>
          <mc:Fallback xmlns="">
            <p:pic>
              <p:nvPicPr>
                <p:cNvPr id="83" name="Freihand 82">
                  <a:extLst>
                    <a:ext uri="{FF2B5EF4-FFF2-40B4-BE49-F238E27FC236}">
                      <a16:creationId xmlns:a16="http://schemas.microsoft.com/office/drawing/2014/main" id="{C88EE2DA-B2FD-4F01-B8CC-57141603CE30}"/>
                    </a:ext>
                  </a:extLst>
                </p:cNvPr>
                <p:cNvPicPr/>
                <p:nvPr/>
              </p:nvPicPr>
              <p:blipFill>
                <a:blip r:embed="rId141"/>
                <a:stretch>
                  <a:fillRect/>
                </a:stretch>
              </p:blipFill>
              <p:spPr>
                <a:xfrm>
                  <a:off x="3651333" y="6148867"/>
                  <a:ext cx="334440" cy="59400"/>
                </a:xfrm>
                <a:prstGeom prst="rect">
                  <a:avLst/>
                </a:prstGeom>
              </p:spPr>
            </p:pic>
          </mc:Fallback>
        </mc:AlternateContent>
        <mc:AlternateContent xmlns:mc="http://schemas.openxmlformats.org/markup-compatibility/2006" xmlns:p14="http://schemas.microsoft.com/office/powerpoint/2010/main">
          <mc:Choice Requires="p14">
            <p:contentPart p14:bwMode="auto" r:id="rId142">
              <p14:nvContentPartPr>
                <p14:cNvPr id="85" name="Freihand 84">
                  <a:extLst>
                    <a:ext uri="{FF2B5EF4-FFF2-40B4-BE49-F238E27FC236}">
                      <a16:creationId xmlns:a16="http://schemas.microsoft.com/office/drawing/2014/main" id="{244DE4F5-AE1A-4520-BB96-A17420488773}"/>
                    </a:ext>
                  </a:extLst>
                </p14:cNvPr>
                <p14:cNvContentPartPr/>
                <p14:nvPr/>
              </p14:nvContentPartPr>
              <p14:xfrm>
                <a:off x="4441173" y="6255427"/>
                <a:ext cx="31320" cy="141480"/>
              </p14:xfrm>
            </p:contentPart>
          </mc:Choice>
          <mc:Fallback xmlns="">
            <p:pic>
              <p:nvPicPr>
                <p:cNvPr id="85" name="Freihand 84">
                  <a:extLst>
                    <a:ext uri="{FF2B5EF4-FFF2-40B4-BE49-F238E27FC236}">
                      <a16:creationId xmlns:a16="http://schemas.microsoft.com/office/drawing/2014/main" id="{244DE4F5-AE1A-4520-BB96-A17420488773}"/>
                    </a:ext>
                  </a:extLst>
                </p:cNvPr>
                <p:cNvPicPr/>
                <p:nvPr/>
              </p:nvPicPr>
              <p:blipFill>
                <a:blip r:embed="rId143"/>
                <a:stretch>
                  <a:fillRect/>
                </a:stretch>
              </p:blipFill>
              <p:spPr>
                <a:xfrm>
                  <a:off x="4436853" y="6251107"/>
                  <a:ext cx="39960" cy="150120"/>
                </a:xfrm>
                <a:prstGeom prst="rect">
                  <a:avLst/>
                </a:prstGeom>
              </p:spPr>
            </p:pic>
          </mc:Fallback>
        </mc:AlternateContent>
        <mc:AlternateContent xmlns:mc="http://schemas.openxmlformats.org/markup-compatibility/2006" xmlns:p14="http://schemas.microsoft.com/office/powerpoint/2010/main">
          <mc:Choice Requires="p14">
            <p:contentPart p14:bwMode="auto" r:id="rId144">
              <p14:nvContentPartPr>
                <p14:cNvPr id="86" name="Freihand 85">
                  <a:extLst>
                    <a:ext uri="{FF2B5EF4-FFF2-40B4-BE49-F238E27FC236}">
                      <a16:creationId xmlns:a16="http://schemas.microsoft.com/office/drawing/2014/main" id="{76CD5BA4-B2AD-4F1A-8FE4-D1CC15A5AAB3}"/>
                    </a:ext>
                  </a:extLst>
                </p14:cNvPr>
                <p14:cNvContentPartPr/>
                <p14:nvPr/>
              </p14:nvContentPartPr>
              <p14:xfrm>
                <a:off x="4368093" y="6309067"/>
                <a:ext cx="183960" cy="20880"/>
              </p14:xfrm>
            </p:contentPart>
          </mc:Choice>
          <mc:Fallback xmlns="">
            <p:pic>
              <p:nvPicPr>
                <p:cNvPr id="86" name="Freihand 85">
                  <a:extLst>
                    <a:ext uri="{FF2B5EF4-FFF2-40B4-BE49-F238E27FC236}">
                      <a16:creationId xmlns:a16="http://schemas.microsoft.com/office/drawing/2014/main" id="{76CD5BA4-B2AD-4F1A-8FE4-D1CC15A5AAB3}"/>
                    </a:ext>
                  </a:extLst>
                </p:cNvPr>
                <p:cNvPicPr/>
                <p:nvPr/>
              </p:nvPicPr>
              <p:blipFill>
                <a:blip r:embed="rId145"/>
                <a:stretch>
                  <a:fillRect/>
                </a:stretch>
              </p:blipFill>
              <p:spPr>
                <a:xfrm>
                  <a:off x="4363773" y="6304747"/>
                  <a:ext cx="192600" cy="29520"/>
                </a:xfrm>
                <a:prstGeom prst="rect">
                  <a:avLst/>
                </a:prstGeom>
              </p:spPr>
            </p:pic>
          </mc:Fallback>
        </mc:AlternateContent>
        <mc:AlternateContent xmlns:mc="http://schemas.openxmlformats.org/markup-compatibility/2006" xmlns:p14="http://schemas.microsoft.com/office/powerpoint/2010/main">
          <mc:Choice Requires="p14">
            <p:contentPart p14:bwMode="auto" r:id="rId146">
              <p14:nvContentPartPr>
                <p14:cNvPr id="88" name="Freihand 87">
                  <a:extLst>
                    <a:ext uri="{FF2B5EF4-FFF2-40B4-BE49-F238E27FC236}">
                      <a16:creationId xmlns:a16="http://schemas.microsoft.com/office/drawing/2014/main" id="{FE73021A-781A-4957-A700-661056656D82}"/>
                    </a:ext>
                  </a:extLst>
                </p14:cNvPr>
                <p14:cNvContentPartPr/>
                <p14:nvPr/>
              </p14:nvContentPartPr>
              <p14:xfrm>
                <a:off x="4828893" y="6245347"/>
                <a:ext cx="148320" cy="90360"/>
              </p14:xfrm>
            </p:contentPart>
          </mc:Choice>
          <mc:Fallback xmlns="">
            <p:pic>
              <p:nvPicPr>
                <p:cNvPr id="88" name="Freihand 87">
                  <a:extLst>
                    <a:ext uri="{FF2B5EF4-FFF2-40B4-BE49-F238E27FC236}">
                      <a16:creationId xmlns:a16="http://schemas.microsoft.com/office/drawing/2014/main" id="{FE73021A-781A-4957-A700-661056656D82}"/>
                    </a:ext>
                  </a:extLst>
                </p:cNvPr>
                <p:cNvPicPr/>
                <p:nvPr/>
              </p:nvPicPr>
              <p:blipFill>
                <a:blip r:embed="rId147"/>
                <a:stretch>
                  <a:fillRect/>
                </a:stretch>
              </p:blipFill>
              <p:spPr>
                <a:xfrm>
                  <a:off x="4824573" y="6241027"/>
                  <a:ext cx="156960" cy="99000"/>
                </a:xfrm>
                <a:prstGeom prst="rect">
                  <a:avLst/>
                </a:prstGeom>
              </p:spPr>
            </p:pic>
          </mc:Fallback>
        </mc:AlternateContent>
        <mc:AlternateContent xmlns:mc="http://schemas.openxmlformats.org/markup-compatibility/2006" xmlns:p14="http://schemas.microsoft.com/office/powerpoint/2010/main">
          <mc:Choice Requires="p14">
            <p:contentPart p14:bwMode="auto" r:id="rId148">
              <p14:nvContentPartPr>
                <p14:cNvPr id="89" name="Freihand 88">
                  <a:extLst>
                    <a:ext uri="{FF2B5EF4-FFF2-40B4-BE49-F238E27FC236}">
                      <a16:creationId xmlns:a16="http://schemas.microsoft.com/office/drawing/2014/main" id="{DD2033C4-DC7B-4C26-A122-E23446D380D4}"/>
                    </a:ext>
                  </a:extLst>
                </p14:cNvPr>
                <p14:cNvContentPartPr/>
                <p14:nvPr/>
              </p14:nvContentPartPr>
              <p14:xfrm>
                <a:off x="5055693" y="6282787"/>
                <a:ext cx="88920" cy="45720"/>
              </p14:xfrm>
            </p:contentPart>
          </mc:Choice>
          <mc:Fallback xmlns="">
            <p:pic>
              <p:nvPicPr>
                <p:cNvPr id="89" name="Freihand 88">
                  <a:extLst>
                    <a:ext uri="{FF2B5EF4-FFF2-40B4-BE49-F238E27FC236}">
                      <a16:creationId xmlns:a16="http://schemas.microsoft.com/office/drawing/2014/main" id="{DD2033C4-DC7B-4C26-A122-E23446D380D4}"/>
                    </a:ext>
                  </a:extLst>
                </p:cNvPr>
                <p:cNvPicPr/>
                <p:nvPr/>
              </p:nvPicPr>
              <p:blipFill>
                <a:blip r:embed="rId149"/>
                <a:stretch>
                  <a:fillRect/>
                </a:stretch>
              </p:blipFill>
              <p:spPr>
                <a:xfrm>
                  <a:off x="5051373" y="6278467"/>
                  <a:ext cx="97560" cy="54360"/>
                </a:xfrm>
                <a:prstGeom prst="rect">
                  <a:avLst/>
                </a:prstGeom>
              </p:spPr>
            </p:pic>
          </mc:Fallback>
        </mc:AlternateContent>
        <mc:AlternateContent xmlns:mc="http://schemas.openxmlformats.org/markup-compatibility/2006" xmlns:p14="http://schemas.microsoft.com/office/powerpoint/2010/main">
          <mc:Choice Requires="p14">
            <p:contentPart p14:bwMode="auto" r:id="rId150">
              <p14:nvContentPartPr>
                <p14:cNvPr id="90" name="Freihand 89">
                  <a:extLst>
                    <a:ext uri="{FF2B5EF4-FFF2-40B4-BE49-F238E27FC236}">
                      <a16:creationId xmlns:a16="http://schemas.microsoft.com/office/drawing/2014/main" id="{7EA3524D-21E8-4644-8A46-8EC227134AAD}"/>
                    </a:ext>
                  </a:extLst>
                </p14:cNvPr>
                <p14:cNvContentPartPr/>
                <p14:nvPr/>
              </p14:nvContentPartPr>
              <p14:xfrm>
                <a:off x="5212653" y="6256867"/>
                <a:ext cx="116280" cy="115200"/>
              </p14:xfrm>
            </p:contentPart>
          </mc:Choice>
          <mc:Fallback xmlns="">
            <p:pic>
              <p:nvPicPr>
                <p:cNvPr id="90" name="Freihand 89">
                  <a:extLst>
                    <a:ext uri="{FF2B5EF4-FFF2-40B4-BE49-F238E27FC236}">
                      <a16:creationId xmlns:a16="http://schemas.microsoft.com/office/drawing/2014/main" id="{7EA3524D-21E8-4644-8A46-8EC227134AAD}"/>
                    </a:ext>
                  </a:extLst>
                </p:cNvPr>
                <p:cNvPicPr/>
                <p:nvPr/>
              </p:nvPicPr>
              <p:blipFill>
                <a:blip r:embed="rId151"/>
                <a:stretch>
                  <a:fillRect/>
                </a:stretch>
              </p:blipFill>
              <p:spPr>
                <a:xfrm>
                  <a:off x="5208333" y="6252547"/>
                  <a:ext cx="124920" cy="123840"/>
                </a:xfrm>
                <a:prstGeom prst="rect">
                  <a:avLst/>
                </a:prstGeom>
              </p:spPr>
            </p:pic>
          </mc:Fallback>
        </mc:AlternateContent>
        <mc:AlternateContent xmlns:mc="http://schemas.openxmlformats.org/markup-compatibility/2006" xmlns:p14="http://schemas.microsoft.com/office/powerpoint/2010/main">
          <mc:Choice Requires="p14">
            <p:contentPart p14:bwMode="auto" r:id="rId152">
              <p14:nvContentPartPr>
                <p14:cNvPr id="91" name="Freihand 90">
                  <a:extLst>
                    <a:ext uri="{FF2B5EF4-FFF2-40B4-BE49-F238E27FC236}">
                      <a16:creationId xmlns:a16="http://schemas.microsoft.com/office/drawing/2014/main" id="{99E64008-8712-4D74-913F-FA4EFB138D36}"/>
                    </a:ext>
                  </a:extLst>
                </p14:cNvPr>
                <p14:cNvContentPartPr/>
                <p14:nvPr/>
              </p14:nvContentPartPr>
              <p14:xfrm>
                <a:off x="5206173" y="6229507"/>
                <a:ext cx="144360" cy="149760"/>
              </p14:xfrm>
            </p:contentPart>
          </mc:Choice>
          <mc:Fallback xmlns="">
            <p:pic>
              <p:nvPicPr>
                <p:cNvPr id="91" name="Freihand 90">
                  <a:extLst>
                    <a:ext uri="{FF2B5EF4-FFF2-40B4-BE49-F238E27FC236}">
                      <a16:creationId xmlns:a16="http://schemas.microsoft.com/office/drawing/2014/main" id="{99E64008-8712-4D74-913F-FA4EFB138D36}"/>
                    </a:ext>
                  </a:extLst>
                </p:cNvPr>
                <p:cNvPicPr/>
                <p:nvPr/>
              </p:nvPicPr>
              <p:blipFill>
                <a:blip r:embed="rId153"/>
                <a:stretch>
                  <a:fillRect/>
                </a:stretch>
              </p:blipFill>
              <p:spPr>
                <a:xfrm>
                  <a:off x="5201853" y="6225187"/>
                  <a:ext cx="153000" cy="158400"/>
                </a:xfrm>
                <a:prstGeom prst="rect">
                  <a:avLst/>
                </a:prstGeom>
              </p:spPr>
            </p:pic>
          </mc:Fallback>
        </mc:AlternateContent>
        <mc:AlternateContent xmlns:mc="http://schemas.openxmlformats.org/markup-compatibility/2006" xmlns:p14="http://schemas.microsoft.com/office/powerpoint/2010/main">
          <mc:Choice Requires="p14">
            <p:contentPart p14:bwMode="auto" r:id="rId154">
              <p14:nvContentPartPr>
                <p14:cNvPr id="100" name="Freihand 99">
                  <a:extLst>
                    <a:ext uri="{FF2B5EF4-FFF2-40B4-BE49-F238E27FC236}">
                      <a16:creationId xmlns:a16="http://schemas.microsoft.com/office/drawing/2014/main" id="{E4E8B44B-EC83-4A9B-8179-045C5D238126}"/>
                    </a:ext>
                  </a:extLst>
                </p14:cNvPr>
                <p14:cNvContentPartPr/>
                <p14:nvPr/>
              </p14:nvContentPartPr>
              <p14:xfrm>
                <a:off x="3652053" y="6424267"/>
                <a:ext cx="934920" cy="83880"/>
              </p14:xfrm>
            </p:contentPart>
          </mc:Choice>
          <mc:Fallback xmlns="">
            <p:pic>
              <p:nvPicPr>
                <p:cNvPr id="100" name="Freihand 99">
                  <a:extLst>
                    <a:ext uri="{FF2B5EF4-FFF2-40B4-BE49-F238E27FC236}">
                      <a16:creationId xmlns:a16="http://schemas.microsoft.com/office/drawing/2014/main" id="{E4E8B44B-EC83-4A9B-8179-045C5D238126}"/>
                    </a:ext>
                  </a:extLst>
                </p:cNvPr>
                <p:cNvPicPr/>
                <p:nvPr/>
              </p:nvPicPr>
              <p:blipFill>
                <a:blip r:embed="rId155"/>
                <a:stretch>
                  <a:fillRect/>
                </a:stretch>
              </p:blipFill>
              <p:spPr>
                <a:xfrm>
                  <a:off x="3647733" y="6419947"/>
                  <a:ext cx="943560" cy="92520"/>
                </a:xfrm>
                <a:prstGeom prst="rect">
                  <a:avLst/>
                </a:prstGeom>
              </p:spPr>
            </p:pic>
          </mc:Fallback>
        </mc:AlternateContent>
        <mc:AlternateContent xmlns:mc="http://schemas.openxmlformats.org/markup-compatibility/2006" xmlns:p14="http://schemas.microsoft.com/office/powerpoint/2010/main">
          <mc:Choice Requires="p14">
            <p:contentPart p14:bwMode="auto" r:id="rId156">
              <p14:nvContentPartPr>
                <p14:cNvPr id="101" name="Freihand 100">
                  <a:extLst>
                    <a:ext uri="{FF2B5EF4-FFF2-40B4-BE49-F238E27FC236}">
                      <a16:creationId xmlns:a16="http://schemas.microsoft.com/office/drawing/2014/main" id="{DC995484-8DA7-45EC-AE6C-3B1A98F0EEC7}"/>
                    </a:ext>
                  </a:extLst>
                </p14:cNvPr>
                <p14:cNvContentPartPr/>
                <p14:nvPr/>
              </p14:nvContentPartPr>
              <p14:xfrm>
                <a:off x="4602813" y="6399427"/>
                <a:ext cx="835920" cy="92880"/>
              </p14:xfrm>
            </p:contentPart>
          </mc:Choice>
          <mc:Fallback xmlns="">
            <p:pic>
              <p:nvPicPr>
                <p:cNvPr id="101" name="Freihand 100">
                  <a:extLst>
                    <a:ext uri="{FF2B5EF4-FFF2-40B4-BE49-F238E27FC236}">
                      <a16:creationId xmlns:a16="http://schemas.microsoft.com/office/drawing/2014/main" id="{DC995484-8DA7-45EC-AE6C-3B1A98F0EEC7}"/>
                    </a:ext>
                  </a:extLst>
                </p:cNvPr>
                <p:cNvPicPr/>
                <p:nvPr/>
              </p:nvPicPr>
              <p:blipFill>
                <a:blip r:embed="rId157"/>
                <a:stretch>
                  <a:fillRect/>
                </a:stretch>
              </p:blipFill>
              <p:spPr>
                <a:xfrm>
                  <a:off x="4598493" y="6395107"/>
                  <a:ext cx="844560" cy="101520"/>
                </a:xfrm>
                <a:prstGeom prst="rect">
                  <a:avLst/>
                </a:prstGeom>
              </p:spPr>
            </p:pic>
          </mc:Fallback>
        </mc:AlternateContent>
        <mc:AlternateContent xmlns:mc="http://schemas.openxmlformats.org/markup-compatibility/2006" xmlns:p14="http://schemas.microsoft.com/office/powerpoint/2010/main">
          <mc:Choice Requires="p14">
            <p:contentPart p14:bwMode="auto" r:id="rId158">
              <p14:nvContentPartPr>
                <p14:cNvPr id="103" name="Freihand 102">
                  <a:extLst>
                    <a:ext uri="{FF2B5EF4-FFF2-40B4-BE49-F238E27FC236}">
                      <a16:creationId xmlns:a16="http://schemas.microsoft.com/office/drawing/2014/main" id="{E83BC9A4-6A66-4F8C-B315-AEE07024CFA1}"/>
                    </a:ext>
                  </a:extLst>
                </p14:cNvPr>
                <p14:cNvContentPartPr/>
                <p14:nvPr/>
              </p14:nvContentPartPr>
              <p14:xfrm>
                <a:off x="3570693" y="6013507"/>
                <a:ext cx="528480" cy="593280"/>
              </p14:xfrm>
            </p:contentPart>
          </mc:Choice>
          <mc:Fallback xmlns="">
            <p:pic>
              <p:nvPicPr>
                <p:cNvPr id="103" name="Freihand 102">
                  <a:extLst>
                    <a:ext uri="{FF2B5EF4-FFF2-40B4-BE49-F238E27FC236}">
                      <a16:creationId xmlns:a16="http://schemas.microsoft.com/office/drawing/2014/main" id="{E83BC9A4-6A66-4F8C-B315-AEE07024CFA1}"/>
                    </a:ext>
                  </a:extLst>
                </p:cNvPr>
                <p:cNvPicPr/>
                <p:nvPr/>
              </p:nvPicPr>
              <p:blipFill>
                <a:blip r:embed="rId159"/>
                <a:stretch>
                  <a:fillRect/>
                </a:stretch>
              </p:blipFill>
              <p:spPr>
                <a:xfrm>
                  <a:off x="3566373" y="6009187"/>
                  <a:ext cx="537120" cy="601920"/>
                </a:xfrm>
                <a:prstGeom prst="rect">
                  <a:avLst/>
                </a:prstGeom>
              </p:spPr>
            </p:pic>
          </mc:Fallback>
        </mc:AlternateContent>
        <mc:AlternateContent xmlns:mc="http://schemas.openxmlformats.org/markup-compatibility/2006" xmlns:p14="http://schemas.microsoft.com/office/powerpoint/2010/main">
          <mc:Choice Requires="p14">
            <p:contentPart p14:bwMode="auto" r:id="rId160">
              <p14:nvContentPartPr>
                <p14:cNvPr id="105" name="Freihand 104">
                  <a:extLst>
                    <a:ext uri="{FF2B5EF4-FFF2-40B4-BE49-F238E27FC236}">
                      <a16:creationId xmlns:a16="http://schemas.microsoft.com/office/drawing/2014/main" id="{5716CB63-8BAB-479B-8BAA-3D73FE5A83BA}"/>
                    </a:ext>
                  </a:extLst>
                </p14:cNvPr>
                <p14:cNvContentPartPr/>
                <p14:nvPr/>
              </p14:nvContentPartPr>
              <p14:xfrm>
                <a:off x="4802253" y="6011347"/>
                <a:ext cx="886680" cy="583920"/>
              </p14:xfrm>
            </p:contentPart>
          </mc:Choice>
          <mc:Fallback xmlns="">
            <p:pic>
              <p:nvPicPr>
                <p:cNvPr id="105" name="Freihand 104">
                  <a:extLst>
                    <a:ext uri="{FF2B5EF4-FFF2-40B4-BE49-F238E27FC236}">
                      <a16:creationId xmlns:a16="http://schemas.microsoft.com/office/drawing/2014/main" id="{5716CB63-8BAB-479B-8BAA-3D73FE5A83BA}"/>
                    </a:ext>
                  </a:extLst>
                </p:cNvPr>
                <p:cNvPicPr/>
                <p:nvPr/>
              </p:nvPicPr>
              <p:blipFill>
                <a:blip r:embed="rId161"/>
                <a:stretch>
                  <a:fillRect/>
                </a:stretch>
              </p:blipFill>
              <p:spPr>
                <a:xfrm>
                  <a:off x="4797933" y="6007027"/>
                  <a:ext cx="895320" cy="592560"/>
                </a:xfrm>
                <a:prstGeom prst="rect">
                  <a:avLst/>
                </a:prstGeom>
              </p:spPr>
            </p:pic>
          </mc:Fallback>
        </mc:AlternateContent>
        <mc:AlternateContent xmlns:mc="http://schemas.openxmlformats.org/markup-compatibility/2006" xmlns:p14="http://schemas.microsoft.com/office/powerpoint/2010/main">
          <mc:Choice Requires="p14">
            <p:contentPart p14:bwMode="auto" r:id="rId162">
              <p14:nvContentPartPr>
                <p14:cNvPr id="107" name="Freihand 106">
                  <a:extLst>
                    <a:ext uri="{FF2B5EF4-FFF2-40B4-BE49-F238E27FC236}">
                      <a16:creationId xmlns:a16="http://schemas.microsoft.com/office/drawing/2014/main" id="{C23E7573-E070-4FAA-A357-4C19E583BBEB}"/>
                    </a:ext>
                  </a:extLst>
                </p14:cNvPr>
                <p14:cNvContentPartPr/>
                <p14:nvPr/>
              </p14:nvContentPartPr>
              <p14:xfrm>
                <a:off x="3941853" y="6148147"/>
                <a:ext cx="44280" cy="56880"/>
              </p14:xfrm>
            </p:contentPart>
          </mc:Choice>
          <mc:Fallback xmlns="">
            <p:pic>
              <p:nvPicPr>
                <p:cNvPr id="107" name="Freihand 106">
                  <a:extLst>
                    <a:ext uri="{FF2B5EF4-FFF2-40B4-BE49-F238E27FC236}">
                      <a16:creationId xmlns:a16="http://schemas.microsoft.com/office/drawing/2014/main" id="{C23E7573-E070-4FAA-A357-4C19E583BBEB}"/>
                    </a:ext>
                  </a:extLst>
                </p:cNvPr>
                <p:cNvPicPr/>
                <p:nvPr/>
              </p:nvPicPr>
              <p:blipFill>
                <a:blip r:embed="rId163"/>
                <a:stretch>
                  <a:fillRect/>
                </a:stretch>
              </p:blipFill>
              <p:spPr>
                <a:xfrm>
                  <a:off x="3937533" y="6143827"/>
                  <a:ext cx="52920" cy="65520"/>
                </a:xfrm>
                <a:prstGeom prst="rect">
                  <a:avLst/>
                </a:prstGeom>
              </p:spPr>
            </p:pic>
          </mc:Fallback>
        </mc:AlternateContent>
        <mc:AlternateContent xmlns:mc="http://schemas.openxmlformats.org/markup-compatibility/2006" xmlns:p14="http://schemas.microsoft.com/office/powerpoint/2010/main">
          <mc:Choice Requires="p14">
            <p:contentPart p14:bwMode="auto" r:id="rId164">
              <p14:nvContentPartPr>
                <p14:cNvPr id="108" name="Freihand 107">
                  <a:extLst>
                    <a:ext uri="{FF2B5EF4-FFF2-40B4-BE49-F238E27FC236}">
                      <a16:creationId xmlns:a16="http://schemas.microsoft.com/office/drawing/2014/main" id="{E9EB4C64-B779-4B86-A238-42B366163082}"/>
                    </a:ext>
                  </a:extLst>
                </p14:cNvPr>
                <p14:cNvContentPartPr/>
                <p14:nvPr/>
              </p14:nvContentPartPr>
              <p14:xfrm>
                <a:off x="3540093" y="5965267"/>
                <a:ext cx="663120" cy="681480"/>
              </p14:xfrm>
            </p:contentPart>
          </mc:Choice>
          <mc:Fallback xmlns="">
            <p:pic>
              <p:nvPicPr>
                <p:cNvPr id="108" name="Freihand 107">
                  <a:extLst>
                    <a:ext uri="{FF2B5EF4-FFF2-40B4-BE49-F238E27FC236}">
                      <a16:creationId xmlns:a16="http://schemas.microsoft.com/office/drawing/2014/main" id="{E9EB4C64-B779-4B86-A238-42B366163082}"/>
                    </a:ext>
                  </a:extLst>
                </p:cNvPr>
                <p:cNvPicPr/>
                <p:nvPr/>
              </p:nvPicPr>
              <p:blipFill>
                <a:blip r:embed="rId165"/>
                <a:stretch>
                  <a:fillRect/>
                </a:stretch>
              </p:blipFill>
              <p:spPr>
                <a:xfrm>
                  <a:off x="3535773" y="5960947"/>
                  <a:ext cx="671760" cy="690120"/>
                </a:xfrm>
                <a:prstGeom prst="rect">
                  <a:avLst/>
                </a:prstGeom>
              </p:spPr>
            </p:pic>
          </mc:Fallback>
        </mc:AlternateContent>
        <mc:AlternateContent xmlns:mc="http://schemas.openxmlformats.org/markup-compatibility/2006" xmlns:p14="http://schemas.microsoft.com/office/powerpoint/2010/main">
          <mc:Choice Requires="p14">
            <p:contentPart p14:bwMode="auto" r:id="rId166">
              <p14:nvContentPartPr>
                <p14:cNvPr id="109" name="Freihand 108">
                  <a:extLst>
                    <a:ext uri="{FF2B5EF4-FFF2-40B4-BE49-F238E27FC236}">
                      <a16:creationId xmlns:a16="http://schemas.microsoft.com/office/drawing/2014/main" id="{023CBB4F-6F19-42E6-9F07-6D51C55C5263}"/>
                    </a:ext>
                  </a:extLst>
                </p14:cNvPr>
                <p14:cNvContentPartPr/>
                <p14:nvPr/>
              </p14:nvContentPartPr>
              <p14:xfrm>
                <a:off x="2107653" y="3605467"/>
                <a:ext cx="2014560" cy="2407680"/>
              </p14:xfrm>
            </p:contentPart>
          </mc:Choice>
          <mc:Fallback xmlns="">
            <p:pic>
              <p:nvPicPr>
                <p:cNvPr id="109" name="Freihand 108">
                  <a:extLst>
                    <a:ext uri="{FF2B5EF4-FFF2-40B4-BE49-F238E27FC236}">
                      <a16:creationId xmlns:a16="http://schemas.microsoft.com/office/drawing/2014/main" id="{023CBB4F-6F19-42E6-9F07-6D51C55C5263}"/>
                    </a:ext>
                  </a:extLst>
                </p:cNvPr>
                <p:cNvPicPr/>
                <p:nvPr/>
              </p:nvPicPr>
              <p:blipFill>
                <a:blip r:embed="rId167"/>
                <a:stretch>
                  <a:fillRect/>
                </a:stretch>
              </p:blipFill>
              <p:spPr>
                <a:xfrm>
                  <a:off x="2103333" y="3601147"/>
                  <a:ext cx="2023200" cy="2416320"/>
                </a:xfrm>
                <a:prstGeom prst="rect">
                  <a:avLst/>
                </a:prstGeom>
              </p:spPr>
            </p:pic>
          </mc:Fallback>
        </mc:AlternateContent>
        <mc:AlternateContent xmlns:mc="http://schemas.openxmlformats.org/markup-compatibility/2006" xmlns:p14="http://schemas.microsoft.com/office/powerpoint/2010/main">
          <mc:Choice Requires="p14">
            <p:contentPart p14:bwMode="auto" r:id="rId168">
              <p14:nvContentPartPr>
                <p14:cNvPr id="110" name="Freihand 109">
                  <a:extLst>
                    <a:ext uri="{FF2B5EF4-FFF2-40B4-BE49-F238E27FC236}">
                      <a16:creationId xmlns:a16="http://schemas.microsoft.com/office/drawing/2014/main" id="{A5C2D640-FDC9-4981-964D-E9DBF89F9F28}"/>
                    </a:ext>
                  </a:extLst>
                </p14:cNvPr>
                <p14:cNvContentPartPr/>
                <p14:nvPr/>
              </p14:nvContentPartPr>
              <p14:xfrm>
                <a:off x="2164533" y="3467587"/>
                <a:ext cx="216360" cy="249840"/>
              </p14:xfrm>
            </p:contentPart>
          </mc:Choice>
          <mc:Fallback xmlns="">
            <p:pic>
              <p:nvPicPr>
                <p:cNvPr id="110" name="Freihand 109">
                  <a:extLst>
                    <a:ext uri="{FF2B5EF4-FFF2-40B4-BE49-F238E27FC236}">
                      <a16:creationId xmlns:a16="http://schemas.microsoft.com/office/drawing/2014/main" id="{A5C2D640-FDC9-4981-964D-E9DBF89F9F28}"/>
                    </a:ext>
                  </a:extLst>
                </p:cNvPr>
                <p:cNvPicPr/>
                <p:nvPr/>
              </p:nvPicPr>
              <p:blipFill>
                <a:blip r:embed="rId169"/>
                <a:stretch>
                  <a:fillRect/>
                </a:stretch>
              </p:blipFill>
              <p:spPr>
                <a:xfrm>
                  <a:off x="2160213" y="3463267"/>
                  <a:ext cx="225000" cy="258480"/>
                </a:xfrm>
                <a:prstGeom prst="rect">
                  <a:avLst/>
                </a:prstGeom>
              </p:spPr>
            </p:pic>
          </mc:Fallback>
        </mc:AlternateContent>
      </p:grpSp>
    </p:spTree>
    <p:extLst>
      <p:ext uri="{BB962C8B-B14F-4D97-AF65-F5344CB8AC3E}">
        <p14:creationId xmlns:p14="http://schemas.microsoft.com/office/powerpoint/2010/main" val="37692701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188784" y="661328"/>
            <a:ext cx="8856984" cy="4968552"/>
          </a:xfrm>
          <a:prstGeom prst="rect">
            <a:avLst/>
          </a:prstGeom>
          <a:noFill/>
        </p:spPr>
        <p:txBody>
          <a:bodyPr wrap="square" rtlCol="0">
            <a:noAutofit/>
          </a:bodyPr>
          <a:lstStyle/>
          <a:p>
            <a:pPr marL="342900" indent="-342900">
              <a:buFont typeface="Arial" panose="020B0604020202020204" pitchFamily="34" charset="0"/>
              <a:buChar char="•"/>
            </a:pPr>
            <a:r>
              <a:rPr lang="de-DE" sz="2800" dirty="0"/>
              <a:t>In </a:t>
            </a:r>
            <a:r>
              <a:rPr lang="de-DE" sz="2800" dirty="0" err="1"/>
              <a:t>principle</a:t>
            </a:r>
            <a:r>
              <a:rPr lang="de-DE" sz="2800" dirty="0"/>
              <a:t> </a:t>
            </a:r>
            <a:r>
              <a:rPr lang="de-DE" sz="2800" dirty="0" err="1"/>
              <a:t>for</a:t>
            </a:r>
            <a:r>
              <a:rPr lang="de-DE" sz="2800" dirty="0"/>
              <a:t> all </a:t>
            </a:r>
            <a:r>
              <a:rPr lang="de-DE" sz="2800" dirty="0" err="1"/>
              <a:t>data</a:t>
            </a:r>
            <a:r>
              <a:rPr lang="de-DE" sz="2800" dirty="0"/>
              <a:t> </a:t>
            </a:r>
            <a:r>
              <a:rPr lang="de-DE" sz="2800" dirty="0" err="1"/>
              <a:t>sets</a:t>
            </a:r>
            <a:r>
              <a:rPr lang="de-DE" sz="2800" dirty="0"/>
              <a:t>, </a:t>
            </a:r>
            <a:r>
              <a:rPr lang="de-DE" sz="2800" dirty="0" err="1"/>
              <a:t>we</a:t>
            </a:r>
            <a:r>
              <a:rPr lang="de-DE" sz="2800" dirty="0"/>
              <a:t> </a:t>
            </a:r>
            <a:r>
              <a:rPr lang="de-DE" sz="2800" dirty="0" err="1"/>
              <a:t>can</a:t>
            </a:r>
            <a:r>
              <a:rPr lang="de-DE" sz="2800" dirty="0"/>
              <a:t> </a:t>
            </a:r>
            <a:r>
              <a:rPr lang="de-DE" sz="2800" dirty="0" err="1"/>
              <a:t>calculate</a:t>
            </a:r>
            <a:r>
              <a:rPr lang="de-DE" sz="2800" dirty="0"/>
              <a:t> a </a:t>
            </a:r>
            <a:r>
              <a:rPr lang="de-DE" sz="2800" dirty="0" err="1"/>
              <a:t>regression</a:t>
            </a:r>
            <a:r>
              <a:rPr lang="de-DE" sz="2800" dirty="0"/>
              <a:t> </a:t>
            </a:r>
            <a:r>
              <a:rPr lang="de-DE" sz="2800" dirty="0" err="1"/>
              <a:t>line</a:t>
            </a:r>
            <a:r>
              <a:rPr lang="de-DE" sz="2800" dirty="0"/>
              <a:t>. </a:t>
            </a:r>
          </a:p>
          <a:p>
            <a:pPr marL="342900" indent="-342900">
              <a:buFont typeface="Arial" panose="020B0604020202020204" pitchFamily="34" charset="0"/>
              <a:buChar char="•"/>
            </a:pPr>
            <a:endParaRPr lang="de-DE" sz="2800" dirty="0"/>
          </a:p>
          <a:p>
            <a:pPr marL="342900" indent="-342900">
              <a:buFont typeface="Arial" panose="020B0604020202020204" pitchFamily="34" charset="0"/>
              <a:buChar char="•"/>
            </a:pPr>
            <a:r>
              <a:rPr lang="de-DE" sz="2800" dirty="0"/>
              <a:t>But </a:t>
            </a:r>
            <a:r>
              <a:rPr lang="de-DE" sz="2800" dirty="0" err="1"/>
              <a:t>we</a:t>
            </a:r>
            <a:r>
              <a:rPr lang="de-DE" sz="2800" dirty="0"/>
              <a:t> </a:t>
            </a:r>
            <a:r>
              <a:rPr lang="de-DE" sz="2800" dirty="0" err="1"/>
              <a:t>are</a:t>
            </a:r>
            <a:r>
              <a:rPr lang="de-DE" sz="2800" dirty="0"/>
              <a:t> also </a:t>
            </a:r>
            <a:r>
              <a:rPr lang="de-DE" sz="2800" dirty="0" err="1"/>
              <a:t>interested</a:t>
            </a:r>
            <a:r>
              <a:rPr lang="de-DE" sz="2800" dirty="0"/>
              <a:t> in </a:t>
            </a:r>
            <a:r>
              <a:rPr lang="de-DE" sz="2800" dirty="0" err="1"/>
              <a:t>the</a:t>
            </a:r>
            <a:r>
              <a:rPr lang="de-DE" sz="2800" dirty="0"/>
              <a:t> </a:t>
            </a:r>
            <a:r>
              <a:rPr lang="de-DE" sz="2800" dirty="0" err="1"/>
              <a:t>question</a:t>
            </a:r>
            <a:r>
              <a:rPr lang="de-DE" sz="2800" dirty="0"/>
              <a:t> </a:t>
            </a:r>
            <a:r>
              <a:rPr lang="de-DE" sz="2800" dirty="0" err="1"/>
              <a:t>meaningful</a:t>
            </a:r>
            <a:r>
              <a:rPr lang="de-DE" sz="2800" dirty="0"/>
              <a:t> </a:t>
            </a:r>
            <a:r>
              <a:rPr lang="de-DE" sz="2800" dirty="0" err="1"/>
              <a:t>is</a:t>
            </a:r>
            <a:r>
              <a:rPr lang="de-DE" sz="2800" dirty="0"/>
              <a:t> </a:t>
            </a:r>
            <a:r>
              <a:rPr lang="de-DE" sz="2800" dirty="0" err="1"/>
              <a:t>this</a:t>
            </a:r>
            <a:r>
              <a:rPr lang="de-DE" sz="2800" dirty="0"/>
              <a:t> </a:t>
            </a:r>
            <a:r>
              <a:rPr lang="de-DE" sz="2800" dirty="0" err="1"/>
              <a:t>calculated</a:t>
            </a:r>
            <a:r>
              <a:rPr lang="de-DE" sz="2800" dirty="0"/>
              <a:t> </a:t>
            </a:r>
            <a:r>
              <a:rPr lang="de-DE" sz="2800" dirty="0" err="1"/>
              <a:t>dependence</a:t>
            </a:r>
            <a:r>
              <a:rPr lang="de-DE" sz="2800" dirty="0"/>
              <a:t>?.</a:t>
            </a:r>
          </a:p>
          <a:p>
            <a:pPr marL="342900" indent="-342900">
              <a:buFont typeface="Arial" panose="020B0604020202020204" pitchFamily="34" charset="0"/>
              <a:buChar char="•"/>
            </a:pPr>
            <a:endParaRPr lang="de-DE" sz="2800" dirty="0"/>
          </a:p>
          <a:p>
            <a:pPr marL="342900" indent="-342900">
              <a:buFont typeface="Arial" panose="020B0604020202020204" pitchFamily="34" charset="0"/>
              <a:buChar char="•"/>
            </a:pPr>
            <a:r>
              <a:rPr lang="de-DE" sz="2800" dirty="0" err="1"/>
              <a:t>For</a:t>
            </a:r>
            <a:r>
              <a:rPr lang="de-DE" sz="2800" dirty="0"/>
              <a:t> </a:t>
            </a:r>
            <a:r>
              <a:rPr lang="de-DE" sz="2800" dirty="0" err="1"/>
              <a:t>this</a:t>
            </a:r>
            <a:r>
              <a:rPr lang="de-DE" sz="2800" dirty="0"/>
              <a:t>, </a:t>
            </a:r>
            <a:r>
              <a:rPr lang="de-DE" sz="2800" dirty="0" err="1"/>
              <a:t>we</a:t>
            </a:r>
            <a:r>
              <a:rPr lang="de-DE" sz="2800" dirty="0"/>
              <a:t> </a:t>
            </a:r>
            <a:r>
              <a:rPr lang="de-DE" sz="2800" dirty="0" err="1"/>
              <a:t>use</a:t>
            </a:r>
            <a:r>
              <a:rPr lang="de-DE" sz="2800" dirty="0"/>
              <a:t> </a:t>
            </a:r>
            <a:r>
              <a:rPr lang="de-DE" sz="2800" dirty="0" err="1"/>
              <a:t>the</a:t>
            </a:r>
            <a:r>
              <a:rPr lang="de-DE" sz="2800" dirty="0"/>
              <a:t> </a:t>
            </a:r>
            <a:r>
              <a:rPr lang="de-DE" sz="2800" dirty="0" err="1"/>
              <a:t>correlation</a:t>
            </a:r>
            <a:r>
              <a:rPr lang="de-DE" sz="2800" dirty="0"/>
              <a:t> </a:t>
            </a:r>
            <a:r>
              <a:rPr lang="de-DE" sz="2800" dirty="0" err="1"/>
              <a:t>analysis</a:t>
            </a:r>
            <a:r>
              <a:rPr lang="de-DE" sz="2800" dirty="0"/>
              <a:t>, wich </a:t>
            </a:r>
            <a:r>
              <a:rPr lang="de-DE" sz="2800" dirty="0" err="1"/>
              <a:t>gives</a:t>
            </a:r>
            <a:r>
              <a:rPr lang="de-DE" sz="2800" dirty="0"/>
              <a:t> </a:t>
            </a:r>
            <a:r>
              <a:rPr lang="de-DE" sz="2800" dirty="0" err="1"/>
              <a:t>the</a:t>
            </a:r>
            <a:r>
              <a:rPr lang="de-DE" sz="2800" dirty="0"/>
              <a:t> </a:t>
            </a:r>
            <a:r>
              <a:rPr lang="de-DE" sz="2800" dirty="0" err="1"/>
              <a:t>possibility</a:t>
            </a:r>
            <a:r>
              <a:rPr lang="de-DE" sz="2800" dirty="0"/>
              <a:t> </a:t>
            </a:r>
            <a:r>
              <a:rPr lang="de-DE" sz="2800" dirty="0" err="1"/>
              <a:t>to</a:t>
            </a:r>
            <a:r>
              <a:rPr lang="de-DE" sz="2800" dirty="0"/>
              <a:t> </a:t>
            </a:r>
            <a:r>
              <a:rPr lang="de-DE" sz="2800" dirty="0" err="1"/>
              <a:t>measure</a:t>
            </a:r>
            <a:r>
              <a:rPr lang="de-DE" sz="2800" dirty="0"/>
              <a:t> </a:t>
            </a:r>
            <a:r>
              <a:rPr lang="de-DE" sz="2800" dirty="0" err="1"/>
              <a:t>the</a:t>
            </a:r>
            <a:r>
              <a:rPr lang="de-DE" sz="2800" dirty="0"/>
              <a:t> </a:t>
            </a:r>
            <a:r>
              <a:rPr lang="de-DE" sz="2800" dirty="0" err="1"/>
              <a:t>strength</a:t>
            </a:r>
            <a:r>
              <a:rPr lang="de-DE" sz="2800" dirty="0"/>
              <a:t> </a:t>
            </a:r>
            <a:r>
              <a:rPr lang="de-DE" sz="2800" dirty="0" err="1"/>
              <a:t>of</a:t>
            </a:r>
            <a:r>
              <a:rPr lang="de-DE" sz="2800" dirty="0"/>
              <a:t> </a:t>
            </a:r>
            <a:r>
              <a:rPr lang="de-DE" sz="2800" dirty="0" err="1"/>
              <a:t>the</a:t>
            </a:r>
            <a:r>
              <a:rPr lang="de-DE" sz="2800" dirty="0"/>
              <a:t> </a:t>
            </a:r>
            <a:r>
              <a:rPr lang="de-DE" sz="2800" dirty="0" err="1"/>
              <a:t>dependence</a:t>
            </a:r>
            <a:endParaRPr lang="de-DE" sz="2800" dirty="0"/>
          </a:p>
          <a:p>
            <a:pPr marL="342900" indent="-342900">
              <a:buFont typeface="Arial" panose="020B0604020202020204" pitchFamily="34" charset="0"/>
              <a:buChar char="•"/>
            </a:pPr>
            <a:endParaRPr lang="de-DE" sz="2800" dirty="0"/>
          </a:p>
          <a:p>
            <a:pPr marL="342900" indent="-342900">
              <a:buFont typeface="Arial" panose="020B0604020202020204" pitchFamily="34" charset="0"/>
              <a:buChar char="•"/>
            </a:pPr>
            <a:r>
              <a:rPr lang="de-DE" sz="2800" dirty="0" err="1"/>
              <a:t>For</a:t>
            </a:r>
            <a:r>
              <a:rPr lang="de-DE" sz="2800" dirty="0"/>
              <a:t> </a:t>
            </a:r>
            <a:r>
              <a:rPr lang="de-DE" sz="2800" dirty="0" err="1"/>
              <a:t>this</a:t>
            </a:r>
            <a:r>
              <a:rPr lang="de-DE" sz="2800" dirty="0"/>
              <a:t>, </a:t>
            </a:r>
            <a:r>
              <a:rPr lang="de-DE" sz="2800" dirty="0" err="1"/>
              <a:t>we</a:t>
            </a:r>
            <a:r>
              <a:rPr lang="de-DE" sz="2800" dirty="0"/>
              <a:t> </a:t>
            </a:r>
            <a:r>
              <a:rPr lang="de-DE" sz="2800" dirty="0" err="1"/>
              <a:t>use</a:t>
            </a:r>
            <a:r>
              <a:rPr lang="de-DE" sz="2800" dirty="0"/>
              <a:t> </a:t>
            </a:r>
            <a:r>
              <a:rPr lang="de-DE" sz="2800" dirty="0" err="1"/>
              <a:t>the</a:t>
            </a:r>
            <a:r>
              <a:rPr lang="de-DE" sz="2800" dirty="0"/>
              <a:t> </a:t>
            </a:r>
            <a:r>
              <a:rPr lang="de-DE" sz="2800" dirty="0" err="1"/>
              <a:t>correlation</a:t>
            </a:r>
            <a:r>
              <a:rPr lang="de-DE" sz="2800" dirty="0"/>
              <a:t> </a:t>
            </a:r>
            <a:r>
              <a:rPr lang="de-DE" sz="2800" dirty="0" err="1"/>
              <a:t>coefficient</a:t>
            </a:r>
            <a:r>
              <a:rPr lang="de-DE" sz="2800" dirty="0"/>
              <a:t> </a:t>
            </a:r>
            <a:r>
              <a:rPr lang="de-DE" sz="2800" dirty="0" err="1"/>
              <a:t>of</a:t>
            </a:r>
            <a:r>
              <a:rPr lang="de-DE" sz="2800" dirty="0"/>
              <a:t> Bravais-Pearson </a:t>
            </a:r>
            <a:r>
              <a:rPr lang="de-DE" sz="2800" dirty="0" err="1"/>
              <a:t>which</a:t>
            </a:r>
            <a:r>
              <a:rPr lang="de-DE" sz="2800" dirty="0"/>
              <a:t> </a:t>
            </a:r>
            <a:r>
              <a:rPr lang="de-DE" sz="2800" dirty="0" err="1"/>
              <a:t>is</a:t>
            </a:r>
            <a:r>
              <a:rPr lang="de-DE" sz="2800" dirty="0"/>
              <a:t> </a:t>
            </a:r>
            <a:r>
              <a:rPr lang="de-DE" sz="2800" dirty="0" err="1"/>
              <a:t>lying</a:t>
            </a:r>
            <a:r>
              <a:rPr lang="de-DE" sz="2800" dirty="0"/>
              <a:t> </a:t>
            </a:r>
            <a:r>
              <a:rPr lang="de-DE" sz="2800" dirty="0" err="1"/>
              <a:t>between</a:t>
            </a:r>
            <a:r>
              <a:rPr lang="de-DE" sz="2800" dirty="0"/>
              <a:t> -1 and +1</a:t>
            </a:r>
          </a:p>
          <a:p>
            <a:endParaRPr lang="de-DE" sz="2400" dirty="0"/>
          </a:p>
          <a:p>
            <a:endParaRPr lang="de-DE" sz="2400" dirty="0"/>
          </a:p>
          <a:p>
            <a:endParaRPr lang="de-DE" sz="2400" dirty="0"/>
          </a:p>
          <a:p>
            <a:endParaRPr lang="de-DE" sz="2400" dirty="0"/>
          </a:p>
        </p:txBody>
      </p:sp>
      <p:sp>
        <p:nvSpPr>
          <p:cNvPr id="3" name="Foliennummernplatzhalter 2"/>
          <p:cNvSpPr>
            <a:spLocks noGrp="1"/>
          </p:cNvSpPr>
          <p:nvPr>
            <p:ph type="sldNum" sz="quarter" idx="12"/>
          </p:nvPr>
        </p:nvSpPr>
        <p:spPr/>
        <p:txBody>
          <a:bodyPr/>
          <a:lstStyle/>
          <a:p>
            <a:fld id="{386CAE9C-98EE-4793-B6DD-11C28406210D}" type="slidenum">
              <a:rPr lang="de-DE" smtClean="0"/>
              <a:t>16</a:t>
            </a:fld>
            <a:endParaRPr lang="de-DE" dirty="0"/>
          </a:p>
        </p:txBody>
      </p:sp>
      <p:sp>
        <p:nvSpPr>
          <p:cNvPr id="4" name="Textfeld 3"/>
          <p:cNvSpPr txBox="1"/>
          <p:nvPr/>
        </p:nvSpPr>
        <p:spPr>
          <a:xfrm>
            <a:off x="1703512" y="116632"/>
            <a:ext cx="8856984" cy="648072"/>
          </a:xfrm>
          <a:prstGeom prst="rect">
            <a:avLst/>
          </a:prstGeom>
          <a:noFill/>
        </p:spPr>
        <p:txBody>
          <a:bodyPr wrap="square" rtlCol="0">
            <a:noAutofit/>
          </a:bodyPr>
          <a:lstStyle/>
          <a:p>
            <a:pPr algn="ctr"/>
            <a:r>
              <a:rPr lang="de-DE" sz="3200" dirty="0" err="1"/>
              <a:t>Correlation</a:t>
            </a:r>
            <a:r>
              <a:rPr lang="de-DE" sz="3200" dirty="0"/>
              <a:t> </a:t>
            </a:r>
            <a:r>
              <a:rPr lang="de-DE" sz="3200" dirty="0" err="1"/>
              <a:t>analysis</a:t>
            </a:r>
            <a:endParaRPr lang="de-DE" sz="3200" dirty="0"/>
          </a:p>
        </p:txBody>
      </p:sp>
      <p:sp>
        <p:nvSpPr>
          <p:cNvPr id="5" name="Rechteck 4">
            <a:extLst>
              <a:ext uri="{FF2B5EF4-FFF2-40B4-BE49-F238E27FC236}">
                <a16:creationId xmlns:a16="http://schemas.microsoft.com/office/drawing/2014/main" id="{1C980019-FDF9-F8E9-F6AC-003B8D16B228}"/>
              </a:ext>
            </a:extLst>
          </p:cNvPr>
          <p:cNvSpPr/>
          <p:nvPr/>
        </p:nvSpPr>
        <p:spPr>
          <a:xfrm>
            <a:off x="867944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r>
              <a:rPr lang="de-DE" dirty="0"/>
              <a:t>c</a:t>
            </a:r>
          </a:p>
        </p:txBody>
      </p:sp>
      <mc:AlternateContent xmlns:mc="http://schemas.openxmlformats.org/markup-compatibility/2006" xmlns:p14="http://schemas.microsoft.com/office/powerpoint/2010/main">
        <mc:Choice Requires="p14">
          <p:contentPart p14:bwMode="auto" r:id="rId2">
            <p14:nvContentPartPr>
              <p14:cNvPr id="6" name="Freihand 5">
                <a:extLst>
                  <a:ext uri="{FF2B5EF4-FFF2-40B4-BE49-F238E27FC236}">
                    <a16:creationId xmlns:a16="http://schemas.microsoft.com/office/drawing/2014/main" id="{12ADA088-800C-4B6A-9B90-4E9D1D3B5F6D}"/>
                  </a:ext>
                </a:extLst>
              </p14:cNvPr>
              <p14:cNvContentPartPr/>
              <p14:nvPr/>
            </p14:nvContentPartPr>
            <p14:xfrm>
              <a:off x="2832693" y="2420347"/>
              <a:ext cx="5444280" cy="67680"/>
            </p14:xfrm>
          </p:contentPart>
        </mc:Choice>
        <mc:Fallback xmlns="">
          <p:pic>
            <p:nvPicPr>
              <p:cNvPr id="6" name="Freihand 5">
                <a:extLst>
                  <a:ext uri="{FF2B5EF4-FFF2-40B4-BE49-F238E27FC236}">
                    <a16:creationId xmlns:a16="http://schemas.microsoft.com/office/drawing/2014/main" id="{12ADA088-800C-4B6A-9B90-4E9D1D3B5F6D}"/>
                  </a:ext>
                </a:extLst>
              </p:cNvPr>
              <p:cNvPicPr/>
              <p:nvPr/>
            </p:nvPicPr>
            <p:blipFill>
              <a:blip r:embed="rId3"/>
              <a:stretch>
                <a:fillRect/>
              </a:stretch>
            </p:blipFill>
            <p:spPr>
              <a:xfrm>
                <a:off x="2828373" y="2416027"/>
                <a:ext cx="5452920" cy="7632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7" name="Freihand 6">
                <a:extLst>
                  <a:ext uri="{FF2B5EF4-FFF2-40B4-BE49-F238E27FC236}">
                    <a16:creationId xmlns:a16="http://schemas.microsoft.com/office/drawing/2014/main" id="{44AFB7E8-0BA6-48BE-902A-B533C06FB427}"/>
                  </a:ext>
                </a:extLst>
              </p14:cNvPr>
              <p14:cNvContentPartPr/>
              <p14:nvPr/>
            </p14:nvContentPartPr>
            <p14:xfrm>
              <a:off x="3327693" y="3053227"/>
              <a:ext cx="3179880" cy="729720"/>
            </p14:xfrm>
          </p:contentPart>
        </mc:Choice>
        <mc:Fallback xmlns="">
          <p:pic>
            <p:nvPicPr>
              <p:cNvPr id="7" name="Freihand 6">
                <a:extLst>
                  <a:ext uri="{FF2B5EF4-FFF2-40B4-BE49-F238E27FC236}">
                    <a16:creationId xmlns:a16="http://schemas.microsoft.com/office/drawing/2014/main" id="{44AFB7E8-0BA6-48BE-902A-B533C06FB427}"/>
                  </a:ext>
                </a:extLst>
              </p:cNvPr>
              <p:cNvPicPr/>
              <p:nvPr/>
            </p:nvPicPr>
            <p:blipFill>
              <a:blip r:embed="rId5"/>
              <a:stretch>
                <a:fillRect/>
              </a:stretch>
            </p:blipFill>
            <p:spPr>
              <a:xfrm>
                <a:off x="3323373" y="3048907"/>
                <a:ext cx="3188520" cy="73836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8" name="Freihand 7">
                <a:extLst>
                  <a:ext uri="{FF2B5EF4-FFF2-40B4-BE49-F238E27FC236}">
                    <a16:creationId xmlns:a16="http://schemas.microsoft.com/office/drawing/2014/main" id="{1AEB9E8E-9BCE-4742-9EA5-F50437EF4BAD}"/>
                  </a:ext>
                </a:extLst>
              </p14:cNvPr>
              <p14:cNvContentPartPr/>
              <p14:nvPr/>
            </p14:nvContentPartPr>
            <p14:xfrm>
              <a:off x="4324893" y="3685387"/>
              <a:ext cx="3987000" cy="539640"/>
            </p14:xfrm>
          </p:contentPart>
        </mc:Choice>
        <mc:Fallback xmlns="">
          <p:pic>
            <p:nvPicPr>
              <p:cNvPr id="8" name="Freihand 7">
                <a:extLst>
                  <a:ext uri="{FF2B5EF4-FFF2-40B4-BE49-F238E27FC236}">
                    <a16:creationId xmlns:a16="http://schemas.microsoft.com/office/drawing/2014/main" id="{1AEB9E8E-9BCE-4742-9EA5-F50437EF4BAD}"/>
                  </a:ext>
                </a:extLst>
              </p:cNvPr>
              <p:cNvPicPr/>
              <p:nvPr/>
            </p:nvPicPr>
            <p:blipFill>
              <a:blip r:embed="rId7"/>
              <a:stretch>
                <a:fillRect/>
              </a:stretch>
            </p:blipFill>
            <p:spPr>
              <a:xfrm>
                <a:off x="4320573" y="3681067"/>
                <a:ext cx="3995640" cy="548280"/>
              </a:xfrm>
              <a:prstGeom prst="rect">
                <a:avLst/>
              </a:prstGeom>
            </p:spPr>
          </p:pic>
        </mc:Fallback>
      </mc:AlternateContent>
      <p:grpSp>
        <p:nvGrpSpPr>
          <p:cNvPr id="12" name="Gruppieren 11">
            <a:extLst>
              <a:ext uri="{FF2B5EF4-FFF2-40B4-BE49-F238E27FC236}">
                <a16:creationId xmlns:a16="http://schemas.microsoft.com/office/drawing/2014/main" id="{827BBA38-FC8A-4F82-800D-09FE6E1BCD7D}"/>
              </a:ext>
            </a:extLst>
          </p:cNvPr>
          <p:cNvGrpSpPr/>
          <p:nvPr/>
        </p:nvGrpSpPr>
        <p:grpSpPr>
          <a:xfrm>
            <a:off x="638853" y="4936747"/>
            <a:ext cx="7759440" cy="644760"/>
            <a:chOff x="638853" y="4936747"/>
            <a:chExt cx="7759440" cy="644760"/>
          </a:xfrm>
        </p:grpSpPr>
        <mc:AlternateContent xmlns:mc="http://schemas.openxmlformats.org/markup-compatibility/2006" xmlns:p14="http://schemas.microsoft.com/office/powerpoint/2010/main">
          <mc:Choice Requires="p14">
            <p:contentPart p14:bwMode="auto" r:id="rId8">
              <p14:nvContentPartPr>
                <p14:cNvPr id="9" name="Freihand 8">
                  <a:extLst>
                    <a:ext uri="{FF2B5EF4-FFF2-40B4-BE49-F238E27FC236}">
                      <a16:creationId xmlns:a16="http://schemas.microsoft.com/office/drawing/2014/main" id="{9B8D1A20-D92F-4126-846F-081EC9B8D0CC}"/>
                    </a:ext>
                  </a:extLst>
                </p14:cNvPr>
                <p14:cNvContentPartPr/>
                <p14:nvPr/>
              </p14:nvContentPartPr>
              <p14:xfrm>
                <a:off x="7109133" y="4936747"/>
                <a:ext cx="1289160" cy="48600"/>
              </p14:xfrm>
            </p:contentPart>
          </mc:Choice>
          <mc:Fallback xmlns="">
            <p:pic>
              <p:nvPicPr>
                <p:cNvPr id="9" name="Freihand 8">
                  <a:extLst>
                    <a:ext uri="{FF2B5EF4-FFF2-40B4-BE49-F238E27FC236}">
                      <a16:creationId xmlns:a16="http://schemas.microsoft.com/office/drawing/2014/main" id="{9B8D1A20-D92F-4126-846F-081EC9B8D0CC}"/>
                    </a:ext>
                  </a:extLst>
                </p:cNvPr>
                <p:cNvPicPr/>
                <p:nvPr/>
              </p:nvPicPr>
              <p:blipFill>
                <a:blip r:embed="rId9"/>
                <a:stretch>
                  <a:fillRect/>
                </a:stretch>
              </p:blipFill>
              <p:spPr>
                <a:xfrm>
                  <a:off x="7104813" y="4932427"/>
                  <a:ext cx="1297800" cy="572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0" name="Freihand 9">
                  <a:extLst>
                    <a:ext uri="{FF2B5EF4-FFF2-40B4-BE49-F238E27FC236}">
                      <a16:creationId xmlns:a16="http://schemas.microsoft.com/office/drawing/2014/main" id="{37675D14-5FEE-4A44-80BB-7B926F3BB437}"/>
                    </a:ext>
                  </a:extLst>
                </p14:cNvPr>
                <p14:cNvContentPartPr/>
                <p14:nvPr/>
              </p14:nvContentPartPr>
              <p14:xfrm>
                <a:off x="638853" y="5447227"/>
                <a:ext cx="1149120" cy="51480"/>
              </p14:xfrm>
            </p:contentPart>
          </mc:Choice>
          <mc:Fallback xmlns="">
            <p:pic>
              <p:nvPicPr>
                <p:cNvPr id="10" name="Freihand 9">
                  <a:extLst>
                    <a:ext uri="{FF2B5EF4-FFF2-40B4-BE49-F238E27FC236}">
                      <a16:creationId xmlns:a16="http://schemas.microsoft.com/office/drawing/2014/main" id="{37675D14-5FEE-4A44-80BB-7B926F3BB437}"/>
                    </a:ext>
                  </a:extLst>
                </p:cNvPr>
                <p:cNvPicPr/>
                <p:nvPr/>
              </p:nvPicPr>
              <p:blipFill>
                <a:blip r:embed="rId11"/>
                <a:stretch>
                  <a:fillRect/>
                </a:stretch>
              </p:blipFill>
              <p:spPr>
                <a:xfrm>
                  <a:off x="634533" y="5442907"/>
                  <a:ext cx="1157760" cy="601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1" name="Freihand 10">
                  <a:extLst>
                    <a:ext uri="{FF2B5EF4-FFF2-40B4-BE49-F238E27FC236}">
                      <a16:creationId xmlns:a16="http://schemas.microsoft.com/office/drawing/2014/main" id="{256380CE-B43F-4B88-B652-5B466C83356C}"/>
                    </a:ext>
                  </a:extLst>
                </p14:cNvPr>
                <p14:cNvContentPartPr/>
                <p14:nvPr/>
              </p14:nvContentPartPr>
              <p14:xfrm>
                <a:off x="4888293" y="4978867"/>
                <a:ext cx="2086920" cy="602640"/>
              </p14:xfrm>
            </p:contentPart>
          </mc:Choice>
          <mc:Fallback xmlns="">
            <p:pic>
              <p:nvPicPr>
                <p:cNvPr id="11" name="Freihand 10">
                  <a:extLst>
                    <a:ext uri="{FF2B5EF4-FFF2-40B4-BE49-F238E27FC236}">
                      <a16:creationId xmlns:a16="http://schemas.microsoft.com/office/drawing/2014/main" id="{256380CE-B43F-4B88-B652-5B466C83356C}"/>
                    </a:ext>
                  </a:extLst>
                </p:cNvPr>
                <p:cNvPicPr/>
                <p:nvPr/>
              </p:nvPicPr>
              <p:blipFill>
                <a:blip r:embed="rId13"/>
                <a:stretch>
                  <a:fillRect/>
                </a:stretch>
              </p:blipFill>
              <p:spPr>
                <a:xfrm>
                  <a:off x="4883973" y="4974547"/>
                  <a:ext cx="2095560" cy="611280"/>
                </a:xfrm>
                <a:prstGeom prst="rect">
                  <a:avLst/>
                </a:prstGeom>
              </p:spPr>
            </p:pic>
          </mc:Fallback>
        </mc:AlternateContent>
      </p:grpSp>
    </p:spTree>
    <p:extLst>
      <p:ext uri="{BB962C8B-B14F-4D97-AF65-F5344CB8AC3E}">
        <p14:creationId xmlns:p14="http://schemas.microsoft.com/office/powerpoint/2010/main" val="4990248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extfeld 1"/>
              <p:cNvSpPr txBox="1"/>
              <p:nvPr/>
            </p:nvSpPr>
            <p:spPr>
              <a:xfrm>
                <a:off x="121920" y="476672"/>
                <a:ext cx="8557525" cy="5879678"/>
              </a:xfrm>
              <a:prstGeom prst="rect">
                <a:avLst/>
              </a:prstGeom>
              <a:noFill/>
            </p:spPr>
            <p:txBody>
              <a:bodyPr wrap="square" rtlCol="0">
                <a:noAutofit/>
              </a:bodyPr>
              <a:lstStyle/>
              <a:p>
                <a:pPr marL="342900" indent="-342900">
                  <a:buFont typeface="Arial" panose="020B0604020202020204" pitchFamily="34" charset="0"/>
                  <a:buChar char="•"/>
                </a:pPr>
                <a:r>
                  <a:rPr lang="en-US" sz="2000" dirty="0"/>
                  <a:t>The covariance is a measure of the joint variability of two random variables (X,Y), defined by:</a:t>
                </a:r>
              </a:p>
              <a:p>
                <a:pPr/>
                <a14:m>
                  <m:oMathPara xmlns:m="http://schemas.openxmlformats.org/officeDocument/2006/math">
                    <m:oMathParaPr>
                      <m:jc m:val="centerGroup"/>
                    </m:oMathParaPr>
                    <m:oMath xmlns:m="http://schemas.openxmlformats.org/officeDocument/2006/math">
                      <m:func>
                        <m:funcPr>
                          <m:ctrlPr>
                            <a:rPr lang="en-US" sz="2000" i="1">
                              <a:latin typeface="Cambria Math" panose="02040503050406030204" pitchFamily="18" charset="0"/>
                            </a:rPr>
                          </m:ctrlPr>
                        </m:funcPr>
                        <m:fName>
                          <m:r>
                            <m:rPr>
                              <m:sty m:val="p"/>
                            </m:rPr>
                            <a:rPr lang="en-US" sz="2000" i="1">
                              <a:latin typeface="Cambria Math" panose="02040503050406030204" pitchFamily="18" charset="0"/>
                            </a:rPr>
                            <m:t>cov</m:t>
                          </m:r>
                        </m:fName>
                        <m:e>
                          <m:d>
                            <m:dPr>
                              <m:ctrlPr>
                                <a:rPr lang="en-US" sz="2000" i="1">
                                  <a:latin typeface="Cambria Math" panose="02040503050406030204" pitchFamily="18" charset="0"/>
                                </a:rPr>
                              </m:ctrlPr>
                            </m:dPr>
                            <m:e>
                              <m:r>
                                <a:rPr lang="en-US" sz="2000" i="1">
                                  <a:latin typeface="Cambria Math" panose="02040503050406030204" pitchFamily="18" charset="0"/>
                                </a:rPr>
                                <m:t>𝑋</m:t>
                              </m:r>
                              <m:r>
                                <a:rPr lang="en-US" sz="2000" i="1">
                                  <a:latin typeface="Cambria Math" panose="02040503050406030204" pitchFamily="18" charset="0"/>
                                </a:rPr>
                                <m:t>,</m:t>
                              </m:r>
                              <m:r>
                                <a:rPr lang="en-US" sz="2000" i="1">
                                  <a:latin typeface="Cambria Math" panose="02040503050406030204" pitchFamily="18" charset="0"/>
                                </a:rPr>
                                <m:t>𝑌</m:t>
                              </m:r>
                            </m:e>
                          </m:d>
                        </m:e>
                      </m:func>
                      <m:r>
                        <a:rPr lang="en-US" sz="2000" i="1">
                          <a:latin typeface="Cambria Math" panose="02040503050406030204" pitchFamily="18" charset="0"/>
                        </a:rPr>
                        <m:t>=</m:t>
                      </m:r>
                      <m:r>
                        <a:rPr lang="en-US" sz="2000" i="1">
                          <a:latin typeface="Cambria Math" panose="02040503050406030204" pitchFamily="18" charset="0"/>
                        </a:rPr>
                        <m:t>𝐸</m:t>
                      </m:r>
                      <m:d>
                        <m:dPr>
                          <m:begChr m:val="["/>
                          <m:endChr m:val="]"/>
                          <m:ctrlPr>
                            <a:rPr lang="en-US" sz="2000" i="1">
                              <a:latin typeface="Cambria Math" panose="02040503050406030204" pitchFamily="18" charset="0"/>
                            </a:rPr>
                          </m:ctrlPr>
                        </m:dPr>
                        <m:e>
                          <m:d>
                            <m:dPr>
                              <m:ctrlPr>
                                <a:rPr lang="en-US" sz="2000" i="1">
                                  <a:latin typeface="Cambria Math" panose="02040503050406030204" pitchFamily="18" charset="0"/>
                                </a:rPr>
                              </m:ctrlPr>
                            </m:dPr>
                            <m:e>
                              <m:r>
                                <a:rPr lang="en-US" sz="2000" i="1">
                                  <a:latin typeface="Cambria Math" panose="02040503050406030204" pitchFamily="18" charset="0"/>
                                </a:rPr>
                                <m:t>𝑋</m:t>
                              </m:r>
                              <m:r>
                                <a:rPr lang="en-US" sz="2000" i="1">
                                  <a:latin typeface="Cambria Math" panose="02040503050406030204" pitchFamily="18" charset="0"/>
                                </a:rPr>
                                <m:t>−</m:t>
                              </m:r>
                              <m:r>
                                <a:rPr lang="en-US" sz="2000" i="1">
                                  <a:latin typeface="Cambria Math" panose="02040503050406030204" pitchFamily="18" charset="0"/>
                                </a:rPr>
                                <m:t>𝐸</m:t>
                              </m:r>
                              <m:d>
                                <m:dPr>
                                  <m:ctrlPr>
                                    <a:rPr lang="en-US" sz="2000" i="1">
                                      <a:latin typeface="Cambria Math" panose="02040503050406030204" pitchFamily="18" charset="0"/>
                                    </a:rPr>
                                  </m:ctrlPr>
                                </m:dPr>
                                <m:e>
                                  <m:r>
                                    <a:rPr lang="en-US" sz="2000" i="1">
                                      <a:latin typeface="Cambria Math" panose="02040503050406030204" pitchFamily="18" charset="0"/>
                                    </a:rPr>
                                    <m:t>𝑋</m:t>
                                  </m:r>
                                </m:e>
                              </m:d>
                            </m:e>
                          </m:d>
                          <m:d>
                            <m:dPr>
                              <m:ctrlPr>
                                <a:rPr lang="en-US" sz="2000" i="1">
                                  <a:latin typeface="Cambria Math" panose="02040503050406030204" pitchFamily="18" charset="0"/>
                                </a:rPr>
                              </m:ctrlPr>
                            </m:dPr>
                            <m:e>
                              <m:r>
                                <a:rPr lang="en-US" sz="2000" i="1">
                                  <a:latin typeface="Cambria Math" panose="02040503050406030204" pitchFamily="18" charset="0"/>
                                </a:rPr>
                                <m:t>𝑌</m:t>
                              </m:r>
                              <m:r>
                                <a:rPr lang="en-US" sz="2000" i="1">
                                  <a:latin typeface="Cambria Math" panose="02040503050406030204" pitchFamily="18" charset="0"/>
                                </a:rPr>
                                <m:t>−</m:t>
                              </m:r>
                              <m:r>
                                <a:rPr lang="en-US" sz="2000" i="1">
                                  <a:latin typeface="Cambria Math" panose="02040503050406030204" pitchFamily="18" charset="0"/>
                                </a:rPr>
                                <m:t>𝐸</m:t>
                              </m:r>
                              <m:d>
                                <m:dPr>
                                  <m:ctrlPr>
                                    <a:rPr lang="en-US" sz="2000" i="1">
                                      <a:latin typeface="Cambria Math" panose="02040503050406030204" pitchFamily="18" charset="0"/>
                                    </a:rPr>
                                  </m:ctrlPr>
                                </m:dPr>
                                <m:e>
                                  <m:r>
                                    <a:rPr lang="en-US" sz="2000" i="1">
                                      <a:latin typeface="Cambria Math" panose="02040503050406030204" pitchFamily="18" charset="0"/>
                                    </a:rPr>
                                    <m:t>𝑌</m:t>
                                  </m:r>
                                </m:e>
                              </m:d>
                            </m:e>
                          </m:d>
                        </m:e>
                      </m:d>
                    </m:oMath>
                  </m:oMathPara>
                </a14:m>
                <a:endParaRPr lang="en-US" sz="2000" dirty="0"/>
              </a:p>
              <a:p>
                <a:r>
                  <a:rPr lang="en-US" sz="2000" dirty="0"/>
                  <a:t>	</a:t>
                </a:r>
              </a:p>
              <a:p>
                <a:r>
                  <a:rPr lang="en-US" sz="2000" dirty="0"/>
                  <a:t>		with the unbiased estimator</a:t>
                </a:r>
              </a:p>
              <a:p>
                <a:pPr/>
                <a14:m>
                  <m:oMathPara xmlns:m="http://schemas.openxmlformats.org/officeDocument/2006/math">
                    <m:oMathParaPr>
                      <m:jc m:val="centerGroup"/>
                    </m:oMathParaPr>
                    <m:oMath xmlns:m="http://schemas.openxmlformats.org/officeDocument/2006/math">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𝜎</m:t>
                              </m:r>
                            </m:e>
                          </m:acc>
                        </m:e>
                        <m:sub>
                          <m:r>
                            <a:rPr lang="en-US" sz="2000" i="1">
                              <a:latin typeface="Cambria Math" panose="02040503050406030204" pitchFamily="18" charset="0"/>
                            </a:rPr>
                            <m:t>𝑥𝑦</m:t>
                          </m:r>
                        </m:sub>
                      </m:sSub>
                      <m:r>
                        <a:rPr lang="en-US" sz="2000" i="1">
                          <a:latin typeface="Cambria Math" panose="02040503050406030204" pitchFamily="18" charset="0"/>
                        </a:rPr>
                        <m:t>=</m:t>
                      </m:r>
                      <m:f>
                        <m:fPr>
                          <m:ctrlPr>
                            <a:rPr lang="en-US" sz="2000" i="1">
                              <a:latin typeface="Cambria Math" panose="02040503050406030204" pitchFamily="18" charset="0"/>
                            </a:rPr>
                          </m:ctrlPr>
                        </m:fPr>
                        <m:num>
                          <m:r>
                            <a:rPr lang="en-US" sz="2000" i="1">
                              <a:latin typeface="Cambria Math" panose="02040503050406030204" pitchFamily="18" charset="0"/>
                            </a:rPr>
                            <m:t>1</m:t>
                          </m:r>
                        </m:num>
                        <m:den>
                          <m:r>
                            <a:rPr lang="en-US" sz="2000" i="1">
                              <a:latin typeface="Cambria Math" panose="02040503050406030204" pitchFamily="18" charset="0"/>
                            </a:rPr>
                            <m:t>𝑛</m:t>
                          </m:r>
                          <m:r>
                            <a:rPr lang="en-US" sz="2000" i="1">
                              <a:latin typeface="Cambria Math" panose="02040503050406030204" pitchFamily="18" charset="0"/>
                            </a:rPr>
                            <m:t>−1</m:t>
                          </m:r>
                        </m:den>
                      </m:f>
                      <m:nary>
                        <m:naryPr>
                          <m:chr m:val="∑"/>
                          <m:limLoc m:val="undOvr"/>
                          <m:grow m:val="on"/>
                          <m:ctrlPr>
                            <a:rPr lang="en-US" sz="2000" i="1">
                              <a:latin typeface="Cambria Math" panose="02040503050406030204" pitchFamily="18" charset="0"/>
                            </a:rPr>
                          </m:ctrlPr>
                        </m:naryPr>
                        <m:sub>
                          <m:r>
                            <a:rPr lang="en-US" sz="2000" i="1">
                              <a:latin typeface="Cambria Math" panose="02040503050406030204" pitchFamily="18" charset="0"/>
                            </a:rPr>
                            <m:t>𝑖</m:t>
                          </m:r>
                          <m:r>
                            <a:rPr lang="en-US" sz="2000" i="1">
                              <a:latin typeface="Cambria Math" panose="02040503050406030204" pitchFamily="18" charset="0"/>
                            </a:rPr>
                            <m:t>=1</m:t>
                          </m:r>
                        </m:sub>
                        <m:sup>
                          <m:r>
                            <a:rPr lang="en-US" sz="2000" i="1">
                              <a:latin typeface="Cambria Math" panose="02040503050406030204" pitchFamily="18" charset="0"/>
                            </a:rPr>
                            <m:t>𝑛</m:t>
                          </m:r>
                        </m:sup>
                        <m:e>
                          <m:d>
                            <m:dPr>
                              <m:ctrlPr>
                                <a:rPr lang="en-US" sz="2000" i="1">
                                  <a:latin typeface="Cambria Math" panose="02040503050406030204" pitchFamily="18" charset="0"/>
                                </a:rPr>
                              </m:ctrlPr>
                            </m:dPr>
                            <m:e>
                              <m:sSub>
                                <m:sSubPr>
                                  <m:ctrlPr>
                                    <a:rPr lang="en-US" sz="2000" i="1">
                                      <a:latin typeface="Cambria Math" panose="02040503050406030204" pitchFamily="18" charset="0"/>
                                    </a:rPr>
                                  </m:ctrlPr>
                                </m:sSubPr>
                                <m:e>
                                  <m:r>
                                    <a:rPr lang="en-US" sz="2000" i="1">
                                      <a:latin typeface="Cambria Math" panose="02040503050406030204" pitchFamily="18" charset="0"/>
                                    </a:rPr>
                                    <m:t>𝑥</m:t>
                                  </m:r>
                                </m:e>
                                <m:sub>
                                  <m:acc>
                                    <m:accPr>
                                      <m:chr m:val="̇"/>
                                      <m:ctrlPr>
                                        <a:rPr lang="en-US" sz="2000" i="1">
                                          <a:latin typeface="Cambria Math" panose="02040503050406030204" pitchFamily="18" charset="0"/>
                                        </a:rPr>
                                      </m:ctrlPr>
                                    </m:accPr>
                                    <m:e>
                                      <m:r>
                                        <a:rPr lang="en-US" sz="2000" i="1">
                                          <a:latin typeface="Cambria Math" panose="02040503050406030204" pitchFamily="18" charset="0"/>
                                        </a:rPr>
                                        <m:t>𝑗</m:t>
                                      </m:r>
                                    </m:e>
                                  </m:acc>
                                </m:sub>
                              </m:sSub>
                              <m:r>
                                <a:rPr lang="en-US" sz="2000" i="1">
                                  <a:latin typeface="Cambria Math" panose="02040503050406030204" pitchFamily="18" charset="0"/>
                                </a:rPr>
                                <m:t>−</m:t>
                              </m:r>
                              <m:acc>
                                <m:accPr>
                                  <m:chr m:val="̅"/>
                                  <m:ctrlPr>
                                    <a:rPr lang="en-US" sz="2000" i="1">
                                      <a:latin typeface="Cambria Math" panose="02040503050406030204" pitchFamily="18" charset="0"/>
                                    </a:rPr>
                                  </m:ctrlPr>
                                </m:accPr>
                                <m:e>
                                  <m:r>
                                    <a:rPr lang="en-US" sz="2000" i="1">
                                      <a:latin typeface="Cambria Math" panose="02040503050406030204" pitchFamily="18" charset="0"/>
                                    </a:rPr>
                                    <m:t>𝑥</m:t>
                                  </m:r>
                                </m:e>
                              </m:acc>
                            </m:e>
                          </m:d>
                          <m:d>
                            <m:dPr>
                              <m:ctrlPr>
                                <a:rPr lang="en-US" sz="2000" i="1">
                                  <a:latin typeface="Cambria Math" panose="02040503050406030204" pitchFamily="18" charset="0"/>
                                </a:rPr>
                              </m:ctrlPr>
                            </m:dPr>
                            <m:e>
                              <m:sSub>
                                <m:sSubPr>
                                  <m:ctrlPr>
                                    <a:rPr lang="en-US" sz="2000" i="1">
                                      <a:latin typeface="Cambria Math" panose="02040503050406030204" pitchFamily="18" charset="0"/>
                                    </a:rPr>
                                  </m:ctrlPr>
                                </m:sSubPr>
                                <m:e>
                                  <m:r>
                                    <a:rPr lang="en-US" sz="2000" i="1">
                                      <a:latin typeface="Cambria Math" panose="02040503050406030204" pitchFamily="18" charset="0"/>
                                    </a:rPr>
                                    <m:t>𝑦</m:t>
                                  </m:r>
                                </m:e>
                                <m:sub>
                                  <m:r>
                                    <a:rPr lang="en-US" sz="2000" i="1">
                                      <a:latin typeface="Cambria Math" panose="02040503050406030204" pitchFamily="18" charset="0"/>
                                    </a:rPr>
                                    <m:t>𝑖</m:t>
                                  </m:r>
                                </m:sub>
                              </m:sSub>
                              <m:r>
                                <a:rPr lang="en-US" sz="2000" i="1">
                                  <a:latin typeface="Cambria Math" panose="02040503050406030204" pitchFamily="18" charset="0"/>
                                </a:rPr>
                                <m:t>−</m:t>
                              </m:r>
                              <m:acc>
                                <m:accPr>
                                  <m:chr m:val="̅"/>
                                  <m:ctrlPr>
                                    <a:rPr lang="en-US" sz="2000" i="1">
                                      <a:latin typeface="Cambria Math" panose="02040503050406030204" pitchFamily="18" charset="0"/>
                                    </a:rPr>
                                  </m:ctrlPr>
                                </m:accPr>
                                <m:e>
                                  <m:r>
                                    <a:rPr lang="en-US" sz="2000" i="1">
                                      <a:latin typeface="Cambria Math" panose="02040503050406030204" pitchFamily="18" charset="0"/>
                                    </a:rPr>
                                    <m:t>𝑦</m:t>
                                  </m:r>
                                </m:e>
                              </m:acc>
                            </m:e>
                          </m:d>
                        </m:e>
                      </m:nary>
                    </m:oMath>
                  </m:oMathPara>
                </a14:m>
                <a:endParaRPr lang="en-US" sz="2000" dirty="0"/>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a:t>If the greater values of X correspond with the greater values of Y the covariance is positive. In the opposite case, when the greater values of X correspond to the lesser values Y, the covariance is negative. The sign of the covariance shows the tendency in the linear relationship between the variables. </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a:t>The magnitude of the covariance can hardly be interpreted, since it is not normalized.</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a:t>Therefore, we use the normalized version, called correlation coefficient, showing the strength of the linear relation.</a:t>
                </a:r>
                <a:endParaRPr lang="de-DE" sz="2000" dirty="0"/>
              </a:p>
              <a:p>
                <a:endParaRPr lang="de-DE" sz="2400" dirty="0"/>
              </a:p>
              <a:p>
                <a:endParaRPr lang="de-DE" sz="2400" dirty="0"/>
              </a:p>
              <a:p>
                <a:endParaRPr lang="de-DE" sz="2400" dirty="0"/>
              </a:p>
            </p:txBody>
          </p:sp>
        </mc:Choice>
        <mc:Fallback xmlns="">
          <p:sp>
            <p:nvSpPr>
              <p:cNvPr id="2" name="Textfeld 1"/>
              <p:cNvSpPr txBox="1">
                <a:spLocks noRot="1" noChangeAspect="1" noMove="1" noResize="1" noEditPoints="1" noAdjustHandles="1" noChangeArrowheads="1" noChangeShapeType="1" noTextEdit="1"/>
              </p:cNvSpPr>
              <p:nvPr/>
            </p:nvSpPr>
            <p:spPr>
              <a:xfrm>
                <a:off x="121920" y="476672"/>
                <a:ext cx="8557525" cy="5879678"/>
              </a:xfrm>
              <a:prstGeom prst="rect">
                <a:avLst/>
              </a:prstGeom>
              <a:blipFill>
                <a:blip r:embed="rId2"/>
                <a:stretch>
                  <a:fillRect l="-641" t="-518" r="-1140" b="-1140"/>
                </a:stretch>
              </a:blipFill>
            </p:spPr>
            <p:txBody>
              <a:bodyPr/>
              <a:lstStyle/>
              <a:p>
                <a:r>
                  <a:rPr lang="de-DE">
                    <a:noFill/>
                  </a:rPr>
                  <a:t> </a:t>
                </a:r>
              </a:p>
            </p:txBody>
          </p:sp>
        </mc:Fallback>
      </mc:AlternateContent>
      <p:sp>
        <p:nvSpPr>
          <p:cNvPr id="3" name="Foliennummernplatzhalter 2"/>
          <p:cNvSpPr>
            <a:spLocks noGrp="1"/>
          </p:cNvSpPr>
          <p:nvPr>
            <p:ph type="sldNum" sz="quarter" idx="12"/>
          </p:nvPr>
        </p:nvSpPr>
        <p:spPr/>
        <p:txBody>
          <a:bodyPr/>
          <a:lstStyle/>
          <a:p>
            <a:fld id="{386CAE9C-98EE-4793-B6DD-11C28406210D}" type="slidenum">
              <a:rPr lang="de-DE" smtClean="0"/>
              <a:t>17</a:t>
            </a:fld>
            <a:endParaRPr lang="de-DE" dirty="0"/>
          </a:p>
        </p:txBody>
      </p:sp>
      <p:sp>
        <p:nvSpPr>
          <p:cNvPr id="4" name="Textfeld 3"/>
          <p:cNvSpPr txBox="1"/>
          <p:nvPr/>
        </p:nvSpPr>
        <p:spPr>
          <a:xfrm>
            <a:off x="1667508" y="10795"/>
            <a:ext cx="8856984" cy="648072"/>
          </a:xfrm>
          <a:prstGeom prst="rect">
            <a:avLst/>
          </a:prstGeom>
          <a:noFill/>
        </p:spPr>
        <p:txBody>
          <a:bodyPr wrap="square" rtlCol="0">
            <a:noAutofit/>
          </a:bodyPr>
          <a:lstStyle/>
          <a:p>
            <a:pPr algn="ctr"/>
            <a:r>
              <a:rPr lang="de-DE" sz="3200" dirty="0" err="1"/>
              <a:t>Covariance</a:t>
            </a:r>
            <a:endParaRPr lang="de-DE" sz="3200" dirty="0"/>
          </a:p>
        </p:txBody>
      </p:sp>
      <p:sp>
        <p:nvSpPr>
          <p:cNvPr id="5" name="Rechteck 4">
            <a:extLst>
              <a:ext uri="{FF2B5EF4-FFF2-40B4-BE49-F238E27FC236}">
                <a16:creationId xmlns:a16="http://schemas.microsoft.com/office/drawing/2014/main" id="{BD433CE2-C7D4-BC8C-6AFA-EB6E460E9A61}"/>
              </a:ext>
            </a:extLst>
          </p:cNvPr>
          <p:cNvSpPr/>
          <p:nvPr/>
        </p:nvSpPr>
        <p:spPr>
          <a:xfrm>
            <a:off x="867944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r>
              <a:rPr lang="de-DE" dirty="0"/>
              <a:t>c</a:t>
            </a:r>
          </a:p>
        </p:txBody>
      </p:sp>
      <mc:AlternateContent xmlns:mc="http://schemas.openxmlformats.org/markup-compatibility/2006" xmlns:p14="http://schemas.microsoft.com/office/powerpoint/2010/main">
        <mc:Choice Requires="p14">
          <p:contentPart p14:bwMode="auto" r:id="rId3">
            <p14:nvContentPartPr>
              <p14:cNvPr id="9" name="Freihand 8">
                <a:extLst>
                  <a:ext uri="{FF2B5EF4-FFF2-40B4-BE49-F238E27FC236}">
                    <a16:creationId xmlns:a16="http://schemas.microsoft.com/office/drawing/2014/main" id="{BCAA9DBC-571D-41FA-A43D-B6AC75E6AAAD}"/>
                  </a:ext>
                </a:extLst>
              </p14:cNvPr>
              <p14:cNvContentPartPr/>
              <p14:nvPr/>
            </p14:nvContentPartPr>
            <p14:xfrm>
              <a:off x="4412373" y="2612760"/>
              <a:ext cx="1789560" cy="135720"/>
            </p14:xfrm>
          </p:contentPart>
        </mc:Choice>
        <mc:Fallback xmlns="">
          <p:pic>
            <p:nvPicPr>
              <p:cNvPr id="9" name="Freihand 8">
                <a:extLst>
                  <a:ext uri="{FF2B5EF4-FFF2-40B4-BE49-F238E27FC236}">
                    <a16:creationId xmlns:a16="http://schemas.microsoft.com/office/drawing/2014/main" id="{BCAA9DBC-571D-41FA-A43D-B6AC75E6AAAD}"/>
                  </a:ext>
                </a:extLst>
              </p:cNvPr>
              <p:cNvPicPr/>
              <p:nvPr/>
            </p:nvPicPr>
            <p:blipFill>
              <a:blip r:embed="rId4"/>
              <a:stretch>
                <a:fillRect/>
              </a:stretch>
            </p:blipFill>
            <p:spPr>
              <a:xfrm>
                <a:off x="4408053" y="2608440"/>
                <a:ext cx="1798200" cy="14436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0" name="Freihand 9">
                <a:extLst>
                  <a:ext uri="{FF2B5EF4-FFF2-40B4-BE49-F238E27FC236}">
                    <a16:creationId xmlns:a16="http://schemas.microsoft.com/office/drawing/2014/main" id="{85D579D0-38C4-4DA1-9C08-4C1A43FDE79A}"/>
                  </a:ext>
                </a:extLst>
              </p14:cNvPr>
              <p14:cNvContentPartPr/>
              <p14:nvPr/>
            </p14:nvContentPartPr>
            <p14:xfrm>
              <a:off x="3309693" y="2062680"/>
              <a:ext cx="770040" cy="986760"/>
            </p14:xfrm>
          </p:contentPart>
        </mc:Choice>
        <mc:Fallback xmlns="">
          <p:pic>
            <p:nvPicPr>
              <p:cNvPr id="10" name="Freihand 9">
                <a:extLst>
                  <a:ext uri="{FF2B5EF4-FFF2-40B4-BE49-F238E27FC236}">
                    <a16:creationId xmlns:a16="http://schemas.microsoft.com/office/drawing/2014/main" id="{85D579D0-38C4-4DA1-9C08-4C1A43FDE79A}"/>
                  </a:ext>
                </a:extLst>
              </p:cNvPr>
              <p:cNvPicPr/>
              <p:nvPr/>
            </p:nvPicPr>
            <p:blipFill>
              <a:blip r:embed="rId6"/>
              <a:stretch>
                <a:fillRect/>
              </a:stretch>
            </p:blipFill>
            <p:spPr>
              <a:xfrm>
                <a:off x="3305373" y="2058360"/>
                <a:ext cx="778680" cy="9954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54" name="Freihand 53">
                <a:extLst>
                  <a:ext uri="{FF2B5EF4-FFF2-40B4-BE49-F238E27FC236}">
                    <a16:creationId xmlns:a16="http://schemas.microsoft.com/office/drawing/2014/main" id="{A082736F-D655-44A5-B87F-9BBECADA9461}"/>
                  </a:ext>
                </a:extLst>
              </p14:cNvPr>
              <p14:cNvContentPartPr/>
              <p14:nvPr/>
            </p14:nvContentPartPr>
            <p14:xfrm>
              <a:off x="3271173" y="2145840"/>
              <a:ext cx="813600" cy="986040"/>
            </p14:xfrm>
          </p:contentPart>
        </mc:Choice>
        <mc:Fallback xmlns="">
          <p:pic>
            <p:nvPicPr>
              <p:cNvPr id="54" name="Freihand 53">
                <a:extLst>
                  <a:ext uri="{FF2B5EF4-FFF2-40B4-BE49-F238E27FC236}">
                    <a16:creationId xmlns:a16="http://schemas.microsoft.com/office/drawing/2014/main" id="{A082736F-D655-44A5-B87F-9BBECADA9461}"/>
                  </a:ext>
                </a:extLst>
              </p:cNvPr>
              <p:cNvPicPr/>
              <p:nvPr/>
            </p:nvPicPr>
            <p:blipFill>
              <a:blip r:embed="rId8"/>
              <a:stretch>
                <a:fillRect/>
              </a:stretch>
            </p:blipFill>
            <p:spPr>
              <a:xfrm>
                <a:off x="3266853" y="2141520"/>
                <a:ext cx="822240" cy="99468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56" name="Freihand 55">
                <a:extLst>
                  <a:ext uri="{FF2B5EF4-FFF2-40B4-BE49-F238E27FC236}">
                    <a16:creationId xmlns:a16="http://schemas.microsoft.com/office/drawing/2014/main" id="{CA8C4F3C-B675-475E-8FE9-18181DCC197E}"/>
                  </a:ext>
                </a:extLst>
              </p14:cNvPr>
              <p14:cNvContentPartPr/>
              <p14:nvPr/>
            </p14:nvContentPartPr>
            <p14:xfrm>
              <a:off x="4175853" y="2127480"/>
              <a:ext cx="2216160" cy="772560"/>
            </p14:xfrm>
          </p:contentPart>
        </mc:Choice>
        <mc:Fallback xmlns="">
          <p:pic>
            <p:nvPicPr>
              <p:cNvPr id="56" name="Freihand 55">
                <a:extLst>
                  <a:ext uri="{FF2B5EF4-FFF2-40B4-BE49-F238E27FC236}">
                    <a16:creationId xmlns:a16="http://schemas.microsoft.com/office/drawing/2014/main" id="{CA8C4F3C-B675-475E-8FE9-18181DCC197E}"/>
                  </a:ext>
                </a:extLst>
              </p:cNvPr>
              <p:cNvPicPr/>
              <p:nvPr/>
            </p:nvPicPr>
            <p:blipFill>
              <a:blip r:embed="rId10"/>
              <a:stretch>
                <a:fillRect/>
              </a:stretch>
            </p:blipFill>
            <p:spPr>
              <a:xfrm>
                <a:off x="4171533" y="2123160"/>
                <a:ext cx="2224800" cy="7812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58" name="Freihand 57">
                <a:extLst>
                  <a:ext uri="{FF2B5EF4-FFF2-40B4-BE49-F238E27FC236}">
                    <a16:creationId xmlns:a16="http://schemas.microsoft.com/office/drawing/2014/main" id="{A04178A9-B886-44A1-986F-D76084B830D1}"/>
                  </a:ext>
                </a:extLst>
              </p14:cNvPr>
              <p14:cNvContentPartPr/>
              <p14:nvPr/>
            </p14:nvContentPartPr>
            <p14:xfrm>
              <a:off x="4288173" y="2195160"/>
              <a:ext cx="2021040" cy="652680"/>
            </p14:xfrm>
          </p:contentPart>
        </mc:Choice>
        <mc:Fallback xmlns="">
          <p:pic>
            <p:nvPicPr>
              <p:cNvPr id="58" name="Freihand 57">
                <a:extLst>
                  <a:ext uri="{FF2B5EF4-FFF2-40B4-BE49-F238E27FC236}">
                    <a16:creationId xmlns:a16="http://schemas.microsoft.com/office/drawing/2014/main" id="{A04178A9-B886-44A1-986F-D76084B830D1}"/>
                  </a:ext>
                </a:extLst>
              </p:cNvPr>
              <p:cNvPicPr/>
              <p:nvPr/>
            </p:nvPicPr>
            <p:blipFill>
              <a:blip r:embed="rId12"/>
              <a:stretch>
                <a:fillRect/>
              </a:stretch>
            </p:blipFill>
            <p:spPr>
              <a:xfrm>
                <a:off x="4283853" y="2190840"/>
                <a:ext cx="2029680" cy="66132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60" name="Freihand 59">
                <a:extLst>
                  <a:ext uri="{FF2B5EF4-FFF2-40B4-BE49-F238E27FC236}">
                    <a16:creationId xmlns:a16="http://schemas.microsoft.com/office/drawing/2014/main" id="{32C4ED65-5341-4315-8D6C-9701EB967C05}"/>
                  </a:ext>
                </a:extLst>
              </p14:cNvPr>
              <p14:cNvContentPartPr/>
              <p14:nvPr/>
            </p14:nvContentPartPr>
            <p14:xfrm>
              <a:off x="4166853" y="2191200"/>
              <a:ext cx="2367000" cy="632160"/>
            </p14:xfrm>
          </p:contentPart>
        </mc:Choice>
        <mc:Fallback xmlns="">
          <p:pic>
            <p:nvPicPr>
              <p:cNvPr id="60" name="Freihand 59">
                <a:extLst>
                  <a:ext uri="{FF2B5EF4-FFF2-40B4-BE49-F238E27FC236}">
                    <a16:creationId xmlns:a16="http://schemas.microsoft.com/office/drawing/2014/main" id="{32C4ED65-5341-4315-8D6C-9701EB967C05}"/>
                  </a:ext>
                </a:extLst>
              </p:cNvPr>
              <p:cNvPicPr/>
              <p:nvPr/>
            </p:nvPicPr>
            <p:blipFill>
              <a:blip r:embed="rId14"/>
              <a:stretch>
                <a:fillRect/>
              </a:stretch>
            </p:blipFill>
            <p:spPr>
              <a:xfrm>
                <a:off x="4162533" y="2186880"/>
                <a:ext cx="2375640" cy="6408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62" name="Freihand 61">
                <a:extLst>
                  <a:ext uri="{FF2B5EF4-FFF2-40B4-BE49-F238E27FC236}">
                    <a16:creationId xmlns:a16="http://schemas.microsoft.com/office/drawing/2014/main" id="{0EF0F27C-CCA2-4099-9F56-601DCE86F8F3}"/>
                  </a:ext>
                </a:extLst>
              </p14:cNvPr>
              <p14:cNvContentPartPr/>
              <p14:nvPr/>
            </p14:nvContentPartPr>
            <p14:xfrm>
              <a:off x="4301493" y="2286600"/>
              <a:ext cx="984960" cy="460080"/>
            </p14:xfrm>
          </p:contentPart>
        </mc:Choice>
        <mc:Fallback xmlns="">
          <p:pic>
            <p:nvPicPr>
              <p:cNvPr id="62" name="Freihand 61">
                <a:extLst>
                  <a:ext uri="{FF2B5EF4-FFF2-40B4-BE49-F238E27FC236}">
                    <a16:creationId xmlns:a16="http://schemas.microsoft.com/office/drawing/2014/main" id="{0EF0F27C-CCA2-4099-9F56-601DCE86F8F3}"/>
                  </a:ext>
                </a:extLst>
              </p:cNvPr>
              <p:cNvPicPr/>
              <p:nvPr/>
            </p:nvPicPr>
            <p:blipFill>
              <a:blip r:embed="rId16"/>
              <a:stretch>
                <a:fillRect/>
              </a:stretch>
            </p:blipFill>
            <p:spPr>
              <a:xfrm>
                <a:off x="4297173" y="2282280"/>
                <a:ext cx="993600" cy="468720"/>
              </a:xfrm>
              <a:prstGeom prst="rect">
                <a:avLst/>
              </a:prstGeom>
            </p:spPr>
          </p:pic>
        </mc:Fallback>
      </mc:AlternateContent>
      <p:grpSp>
        <p:nvGrpSpPr>
          <p:cNvPr id="65" name="Gruppieren 64">
            <a:extLst>
              <a:ext uri="{FF2B5EF4-FFF2-40B4-BE49-F238E27FC236}">
                <a16:creationId xmlns:a16="http://schemas.microsoft.com/office/drawing/2014/main" id="{B10F65C0-2D3C-426F-9B84-057276F76190}"/>
              </a:ext>
            </a:extLst>
          </p:cNvPr>
          <p:cNvGrpSpPr/>
          <p:nvPr/>
        </p:nvGrpSpPr>
        <p:grpSpPr>
          <a:xfrm>
            <a:off x="3218973" y="561840"/>
            <a:ext cx="7568280" cy="2593080"/>
            <a:chOff x="3218973" y="561840"/>
            <a:chExt cx="7568280" cy="2593080"/>
          </a:xfrm>
        </p:grpSpPr>
        <mc:AlternateContent xmlns:mc="http://schemas.openxmlformats.org/markup-compatibility/2006" xmlns:p14="http://schemas.microsoft.com/office/powerpoint/2010/main">
          <mc:Choice Requires="p14">
            <p:contentPart p14:bwMode="auto" r:id="rId17">
              <p14:nvContentPartPr>
                <p14:cNvPr id="6" name="Freihand 5">
                  <a:extLst>
                    <a:ext uri="{FF2B5EF4-FFF2-40B4-BE49-F238E27FC236}">
                      <a16:creationId xmlns:a16="http://schemas.microsoft.com/office/drawing/2014/main" id="{E0A267C0-CBBB-4623-BE52-F49F366EE195}"/>
                    </a:ext>
                  </a:extLst>
                </p14:cNvPr>
                <p14:cNvContentPartPr/>
                <p14:nvPr/>
              </p14:nvContentPartPr>
              <p14:xfrm>
                <a:off x="3929973" y="980880"/>
                <a:ext cx="1378800" cy="690480"/>
              </p14:xfrm>
            </p:contentPart>
          </mc:Choice>
          <mc:Fallback xmlns="">
            <p:pic>
              <p:nvPicPr>
                <p:cNvPr id="6" name="Freihand 5">
                  <a:extLst>
                    <a:ext uri="{FF2B5EF4-FFF2-40B4-BE49-F238E27FC236}">
                      <a16:creationId xmlns:a16="http://schemas.microsoft.com/office/drawing/2014/main" id="{E0A267C0-CBBB-4623-BE52-F49F366EE195}"/>
                    </a:ext>
                  </a:extLst>
                </p:cNvPr>
                <p:cNvPicPr/>
                <p:nvPr/>
              </p:nvPicPr>
              <p:blipFill>
                <a:blip r:embed="rId18"/>
                <a:stretch>
                  <a:fillRect/>
                </a:stretch>
              </p:blipFill>
              <p:spPr>
                <a:xfrm>
                  <a:off x="3925653" y="976560"/>
                  <a:ext cx="1387440" cy="69912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7" name="Freihand 6">
                  <a:extLst>
                    <a:ext uri="{FF2B5EF4-FFF2-40B4-BE49-F238E27FC236}">
                      <a16:creationId xmlns:a16="http://schemas.microsoft.com/office/drawing/2014/main" id="{E24C2BBA-0891-4D88-9D3D-75B41A0E3C9F}"/>
                    </a:ext>
                  </a:extLst>
                </p14:cNvPr>
                <p14:cNvContentPartPr/>
                <p14:nvPr/>
              </p14:nvContentPartPr>
              <p14:xfrm>
                <a:off x="5076213" y="961080"/>
                <a:ext cx="1488600" cy="676440"/>
              </p14:xfrm>
            </p:contentPart>
          </mc:Choice>
          <mc:Fallback xmlns="">
            <p:pic>
              <p:nvPicPr>
                <p:cNvPr id="7" name="Freihand 6">
                  <a:extLst>
                    <a:ext uri="{FF2B5EF4-FFF2-40B4-BE49-F238E27FC236}">
                      <a16:creationId xmlns:a16="http://schemas.microsoft.com/office/drawing/2014/main" id="{E24C2BBA-0891-4D88-9D3D-75B41A0E3C9F}"/>
                    </a:ext>
                  </a:extLst>
                </p:cNvPr>
                <p:cNvPicPr/>
                <p:nvPr/>
              </p:nvPicPr>
              <p:blipFill>
                <a:blip r:embed="rId20"/>
                <a:stretch>
                  <a:fillRect/>
                </a:stretch>
              </p:blipFill>
              <p:spPr>
                <a:xfrm>
                  <a:off x="5071893" y="956760"/>
                  <a:ext cx="1497240" cy="68508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1" name="Freihand 10">
                  <a:extLst>
                    <a:ext uri="{FF2B5EF4-FFF2-40B4-BE49-F238E27FC236}">
                      <a16:creationId xmlns:a16="http://schemas.microsoft.com/office/drawing/2014/main" id="{2D82F2A9-AEF1-4CB8-B29E-93741C549B43}"/>
                    </a:ext>
                  </a:extLst>
                </p14:cNvPr>
                <p14:cNvContentPartPr/>
                <p14:nvPr/>
              </p14:nvContentPartPr>
              <p14:xfrm>
                <a:off x="3979293" y="1746600"/>
                <a:ext cx="2390040" cy="383400"/>
              </p14:xfrm>
            </p:contentPart>
          </mc:Choice>
          <mc:Fallback xmlns="">
            <p:pic>
              <p:nvPicPr>
                <p:cNvPr id="11" name="Freihand 10">
                  <a:extLst>
                    <a:ext uri="{FF2B5EF4-FFF2-40B4-BE49-F238E27FC236}">
                      <a16:creationId xmlns:a16="http://schemas.microsoft.com/office/drawing/2014/main" id="{2D82F2A9-AEF1-4CB8-B29E-93741C549B43}"/>
                    </a:ext>
                  </a:extLst>
                </p:cNvPr>
                <p:cNvPicPr/>
                <p:nvPr/>
              </p:nvPicPr>
              <p:blipFill>
                <a:blip r:embed="rId22"/>
                <a:stretch>
                  <a:fillRect/>
                </a:stretch>
              </p:blipFill>
              <p:spPr>
                <a:xfrm>
                  <a:off x="3974973" y="1742280"/>
                  <a:ext cx="2398680" cy="39204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2" name="Freihand 11">
                  <a:extLst>
                    <a:ext uri="{FF2B5EF4-FFF2-40B4-BE49-F238E27FC236}">
                      <a16:creationId xmlns:a16="http://schemas.microsoft.com/office/drawing/2014/main" id="{C9873D57-17F2-48C9-AAA3-CF6A4AEAAC42}"/>
                    </a:ext>
                  </a:extLst>
                </p14:cNvPr>
                <p14:cNvContentPartPr/>
                <p14:nvPr/>
              </p14:nvContentPartPr>
              <p14:xfrm>
                <a:off x="3850773" y="1988160"/>
                <a:ext cx="361800" cy="198720"/>
              </p14:xfrm>
            </p:contentPart>
          </mc:Choice>
          <mc:Fallback xmlns="">
            <p:pic>
              <p:nvPicPr>
                <p:cNvPr id="12" name="Freihand 11">
                  <a:extLst>
                    <a:ext uri="{FF2B5EF4-FFF2-40B4-BE49-F238E27FC236}">
                      <a16:creationId xmlns:a16="http://schemas.microsoft.com/office/drawing/2014/main" id="{C9873D57-17F2-48C9-AAA3-CF6A4AEAAC42}"/>
                    </a:ext>
                  </a:extLst>
                </p:cNvPr>
                <p:cNvPicPr/>
                <p:nvPr/>
              </p:nvPicPr>
              <p:blipFill>
                <a:blip r:embed="rId24"/>
                <a:stretch>
                  <a:fillRect/>
                </a:stretch>
              </p:blipFill>
              <p:spPr>
                <a:xfrm>
                  <a:off x="3846453" y="1983840"/>
                  <a:ext cx="370440" cy="20736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14" name="Freihand 13">
                  <a:extLst>
                    <a:ext uri="{FF2B5EF4-FFF2-40B4-BE49-F238E27FC236}">
                      <a16:creationId xmlns:a16="http://schemas.microsoft.com/office/drawing/2014/main" id="{59D5AFCA-98D3-43F6-A94E-9FC3C2AFEBBE}"/>
                    </a:ext>
                  </a:extLst>
                </p14:cNvPr>
                <p14:cNvContentPartPr/>
                <p14:nvPr/>
              </p14:nvContentPartPr>
              <p14:xfrm>
                <a:off x="3218973" y="2035320"/>
                <a:ext cx="869760" cy="1119600"/>
              </p14:xfrm>
            </p:contentPart>
          </mc:Choice>
          <mc:Fallback xmlns="">
            <p:pic>
              <p:nvPicPr>
                <p:cNvPr id="14" name="Freihand 13">
                  <a:extLst>
                    <a:ext uri="{FF2B5EF4-FFF2-40B4-BE49-F238E27FC236}">
                      <a16:creationId xmlns:a16="http://schemas.microsoft.com/office/drawing/2014/main" id="{59D5AFCA-98D3-43F6-A94E-9FC3C2AFEBBE}"/>
                    </a:ext>
                  </a:extLst>
                </p:cNvPr>
                <p:cNvPicPr/>
                <p:nvPr/>
              </p:nvPicPr>
              <p:blipFill>
                <a:blip r:embed="rId26"/>
                <a:stretch>
                  <a:fillRect/>
                </a:stretch>
              </p:blipFill>
              <p:spPr>
                <a:xfrm>
                  <a:off x="3214653" y="2031000"/>
                  <a:ext cx="878400" cy="112824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16" name="Freihand 15">
                  <a:extLst>
                    <a:ext uri="{FF2B5EF4-FFF2-40B4-BE49-F238E27FC236}">
                      <a16:creationId xmlns:a16="http://schemas.microsoft.com/office/drawing/2014/main" id="{4BBAEB80-74A2-4C84-B5E1-6B13636514D3}"/>
                    </a:ext>
                  </a:extLst>
                </p14:cNvPr>
                <p14:cNvContentPartPr/>
                <p14:nvPr/>
              </p14:nvContentPartPr>
              <p14:xfrm>
                <a:off x="6493533" y="1683960"/>
                <a:ext cx="209520" cy="32400"/>
              </p14:xfrm>
            </p:contentPart>
          </mc:Choice>
          <mc:Fallback xmlns="">
            <p:pic>
              <p:nvPicPr>
                <p:cNvPr id="16" name="Freihand 15">
                  <a:extLst>
                    <a:ext uri="{FF2B5EF4-FFF2-40B4-BE49-F238E27FC236}">
                      <a16:creationId xmlns:a16="http://schemas.microsoft.com/office/drawing/2014/main" id="{4BBAEB80-74A2-4C84-B5E1-6B13636514D3}"/>
                    </a:ext>
                  </a:extLst>
                </p:cNvPr>
                <p:cNvPicPr/>
                <p:nvPr/>
              </p:nvPicPr>
              <p:blipFill>
                <a:blip r:embed="rId28"/>
                <a:stretch>
                  <a:fillRect/>
                </a:stretch>
              </p:blipFill>
              <p:spPr>
                <a:xfrm>
                  <a:off x="6489213" y="1679640"/>
                  <a:ext cx="218160" cy="4104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17" name="Freihand 16">
                  <a:extLst>
                    <a:ext uri="{FF2B5EF4-FFF2-40B4-BE49-F238E27FC236}">
                      <a16:creationId xmlns:a16="http://schemas.microsoft.com/office/drawing/2014/main" id="{DDB881C5-087F-4C35-B334-0D714BC1254D}"/>
                    </a:ext>
                  </a:extLst>
                </p14:cNvPr>
                <p14:cNvContentPartPr/>
                <p14:nvPr/>
              </p14:nvContentPartPr>
              <p14:xfrm>
                <a:off x="6508293" y="1764240"/>
                <a:ext cx="181080" cy="10080"/>
              </p14:xfrm>
            </p:contentPart>
          </mc:Choice>
          <mc:Fallback xmlns="">
            <p:pic>
              <p:nvPicPr>
                <p:cNvPr id="17" name="Freihand 16">
                  <a:extLst>
                    <a:ext uri="{FF2B5EF4-FFF2-40B4-BE49-F238E27FC236}">
                      <a16:creationId xmlns:a16="http://schemas.microsoft.com/office/drawing/2014/main" id="{DDB881C5-087F-4C35-B334-0D714BC1254D}"/>
                    </a:ext>
                  </a:extLst>
                </p:cNvPr>
                <p:cNvPicPr/>
                <p:nvPr/>
              </p:nvPicPr>
              <p:blipFill>
                <a:blip r:embed="rId30"/>
                <a:stretch>
                  <a:fillRect/>
                </a:stretch>
              </p:blipFill>
              <p:spPr>
                <a:xfrm>
                  <a:off x="6503973" y="1759920"/>
                  <a:ext cx="189720" cy="1872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18" name="Freihand 17">
                  <a:extLst>
                    <a:ext uri="{FF2B5EF4-FFF2-40B4-BE49-F238E27FC236}">
                      <a16:creationId xmlns:a16="http://schemas.microsoft.com/office/drawing/2014/main" id="{C43A6A06-9FFA-41D9-9294-14501D8199CF}"/>
                    </a:ext>
                  </a:extLst>
                </p14:cNvPr>
                <p14:cNvContentPartPr/>
                <p14:nvPr/>
              </p14:nvContentPartPr>
              <p14:xfrm>
                <a:off x="6736173" y="1602960"/>
                <a:ext cx="124200" cy="155520"/>
              </p14:xfrm>
            </p:contentPart>
          </mc:Choice>
          <mc:Fallback xmlns="">
            <p:pic>
              <p:nvPicPr>
                <p:cNvPr id="18" name="Freihand 17">
                  <a:extLst>
                    <a:ext uri="{FF2B5EF4-FFF2-40B4-BE49-F238E27FC236}">
                      <a16:creationId xmlns:a16="http://schemas.microsoft.com/office/drawing/2014/main" id="{C43A6A06-9FFA-41D9-9294-14501D8199CF}"/>
                    </a:ext>
                  </a:extLst>
                </p:cNvPr>
                <p:cNvPicPr/>
                <p:nvPr/>
              </p:nvPicPr>
              <p:blipFill>
                <a:blip r:embed="rId32"/>
                <a:stretch>
                  <a:fillRect/>
                </a:stretch>
              </p:blipFill>
              <p:spPr>
                <a:xfrm>
                  <a:off x="6731853" y="1598640"/>
                  <a:ext cx="132840" cy="16416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19" name="Freihand 18">
                  <a:extLst>
                    <a:ext uri="{FF2B5EF4-FFF2-40B4-BE49-F238E27FC236}">
                      <a16:creationId xmlns:a16="http://schemas.microsoft.com/office/drawing/2014/main" id="{0FAB0B83-E5D1-4F28-93B6-4352FD82CE26}"/>
                    </a:ext>
                  </a:extLst>
                </p14:cNvPr>
                <p14:cNvContentPartPr/>
                <p14:nvPr/>
              </p14:nvContentPartPr>
              <p14:xfrm>
                <a:off x="7083573" y="1437720"/>
                <a:ext cx="164520" cy="244080"/>
              </p14:xfrm>
            </p:contentPart>
          </mc:Choice>
          <mc:Fallback xmlns="">
            <p:pic>
              <p:nvPicPr>
                <p:cNvPr id="19" name="Freihand 18">
                  <a:extLst>
                    <a:ext uri="{FF2B5EF4-FFF2-40B4-BE49-F238E27FC236}">
                      <a16:creationId xmlns:a16="http://schemas.microsoft.com/office/drawing/2014/main" id="{0FAB0B83-E5D1-4F28-93B6-4352FD82CE26}"/>
                    </a:ext>
                  </a:extLst>
                </p:cNvPr>
                <p:cNvPicPr/>
                <p:nvPr/>
              </p:nvPicPr>
              <p:blipFill>
                <a:blip r:embed="rId34"/>
                <a:stretch>
                  <a:fillRect/>
                </a:stretch>
              </p:blipFill>
              <p:spPr>
                <a:xfrm>
                  <a:off x="7079253" y="1433400"/>
                  <a:ext cx="173160" cy="25272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20" name="Freihand 19">
                  <a:extLst>
                    <a:ext uri="{FF2B5EF4-FFF2-40B4-BE49-F238E27FC236}">
                      <a16:creationId xmlns:a16="http://schemas.microsoft.com/office/drawing/2014/main" id="{8F95FBE5-3C01-4DFB-A4B8-D993D2F79918}"/>
                    </a:ext>
                  </a:extLst>
                </p14:cNvPr>
                <p14:cNvContentPartPr/>
                <p14:nvPr/>
              </p14:nvContentPartPr>
              <p14:xfrm>
                <a:off x="7258173" y="1598640"/>
                <a:ext cx="104040" cy="154440"/>
              </p14:xfrm>
            </p:contentPart>
          </mc:Choice>
          <mc:Fallback xmlns="">
            <p:pic>
              <p:nvPicPr>
                <p:cNvPr id="20" name="Freihand 19">
                  <a:extLst>
                    <a:ext uri="{FF2B5EF4-FFF2-40B4-BE49-F238E27FC236}">
                      <a16:creationId xmlns:a16="http://schemas.microsoft.com/office/drawing/2014/main" id="{8F95FBE5-3C01-4DFB-A4B8-D993D2F79918}"/>
                    </a:ext>
                  </a:extLst>
                </p:cNvPr>
                <p:cNvPicPr/>
                <p:nvPr/>
              </p:nvPicPr>
              <p:blipFill>
                <a:blip r:embed="rId36"/>
                <a:stretch>
                  <a:fillRect/>
                </a:stretch>
              </p:blipFill>
              <p:spPr>
                <a:xfrm>
                  <a:off x="7253853" y="1594320"/>
                  <a:ext cx="112680" cy="16308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21" name="Freihand 20">
                  <a:extLst>
                    <a:ext uri="{FF2B5EF4-FFF2-40B4-BE49-F238E27FC236}">
                      <a16:creationId xmlns:a16="http://schemas.microsoft.com/office/drawing/2014/main" id="{D47500B1-2298-4B94-8B71-C9580C9E2161}"/>
                    </a:ext>
                  </a:extLst>
                </p14:cNvPr>
                <p14:cNvContentPartPr/>
                <p14:nvPr/>
              </p14:nvContentPartPr>
              <p14:xfrm>
                <a:off x="7266093" y="1643280"/>
                <a:ext cx="146520" cy="64800"/>
              </p14:xfrm>
            </p:contentPart>
          </mc:Choice>
          <mc:Fallback xmlns="">
            <p:pic>
              <p:nvPicPr>
                <p:cNvPr id="21" name="Freihand 20">
                  <a:extLst>
                    <a:ext uri="{FF2B5EF4-FFF2-40B4-BE49-F238E27FC236}">
                      <a16:creationId xmlns:a16="http://schemas.microsoft.com/office/drawing/2014/main" id="{D47500B1-2298-4B94-8B71-C9580C9E2161}"/>
                    </a:ext>
                  </a:extLst>
                </p:cNvPr>
                <p:cNvPicPr/>
                <p:nvPr/>
              </p:nvPicPr>
              <p:blipFill>
                <a:blip r:embed="rId38"/>
                <a:stretch>
                  <a:fillRect/>
                </a:stretch>
              </p:blipFill>
              <p:spPr>
                <a:xfrm>
                  <a:off x="7261773" y="1638960"/>
                  <a:ext cx="155160" cy="7344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22" name="Freihand 21">
                  <a:extLst>
                    <a:ext uri="{FF2B5EF4-FFF2-40B4-BE49-F238E27FC236}">
                      <a16:creationId xmlns:a16="http://schemas.microsoft.com/office/drawing/2014/main" id="{FB31C93E-2A1D-47C0-9829-983466DC382B}"/>
                    </a:ext>
                  </a:extLst>
                </p14:cNvPr>
                <p14:cNvContentPartPr/>
                <p14:nvPr/>
              </p14:nvContentPartPr>
              <p14:xfrm>
                <a:off x="7390653" y="1632120"/>
                <a:ext cx="114840" cy="38880"/>
              </p14:xfrm>
            </p:contentPart>
          </mc:Choice>
          <mc:Fallback xmlns="">
            <p:pic>
              <p:nvPicPr>
                <p:cNvPr id="22" name="Freihand 21">
                  <a:extLst>
                    <a:ext uri="{FF2B5EF4-FFF2-40B4-BE49-F238E27FC236}">
                      <a16:creationId xmlns:a16="http://schemas.microsoft.com/office/drawing/2014/main" id="{FB31C93E-2A1D-47C0-9829-983466DC382B}"/>
                    </a:ext>
                  </a:extLst>
                </p:cNvPr>
                <p:cNvPicPr/>
                <p:nvPr/>
              </p:nvPicPr>
              <p:blipFill>
                <a:blip r:embed="rId40"/>
                <a:stretch>
                  <a:fillRect/>
                </a:stretch>
              </p:blipFill>
              <p:spPr>
                <a:xfrm>
                  <a:off x="7386333" y="1627800"/>
                  <a:ext cx="123480" cy="4752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23" name="Freihand 22">
                  <a:extLst>
                    <a:ext uri="{FF2B5EF4-FFF2-40B4-BE49-F238E27FC236}">
                      <a16:creationId xmlns:a16="http://schemas.microsoft.com/office/drawing/2014/main" id="{35EC9446-F9D5-4076-AD79-910F54FA84C9}"/>
                    </a:ext>
                  </a:extLst>
                </p14:cNvPr>
                <p14:cNvContentPartPr/>
                <p14:nvPr/>
              </p14:nvContentPartPr>
              <p14:xfrm>
                <a:off x="7476333" y="1615560"/>
                <a:ext cx="38880" cy="172440"/>
              </p14:xfrm>
            </p:contentPart>
          </mc:Choice>
          <mc:Fallback xmlns="">
            <p:pic>
              <p:nvPicPr>
                <p:cNvPr id="23" name="Freihand 22">
                  <a:extLst>
                    <a:ext uri="{FF2B5EF4-FFF2-40B4-BE49-F238E27FC236}">
                      <a16:creationId xmlns:a16="http://schemas.microsoft.com/office/drawing/2014/main" id="{35EC9446-F9D5-4076-AD79-910F54FA84C9}"/>
                    </a:ext>
                  </a:extLst>
                </p:cNvPr>
                <p:cNvPicPr/>
                <p:nvPr/>
              </p:nvPicPr>
              <p:blipFill>
                <a:blip r:embed="rId42"/>
                <a:stretch>
                  <a:fillRect/>
                </a:stretch>
              </p:blipFill>
              <p:spPr>
                <a:xfrm>
                  <a:off x="7472013" y="1611240"/>
                  <a:ext cx="47520" cy="18108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24" name="Freihand 23">
                  <a:extLst>
                    <a:ext uri="{FF2B5EF4-FFF2-40B4-BE49-F238E27FC236}">
                      <a16:creationId xmlns:a16="http://schemas.microsoft.com/office/drawing/2014/main" id="{AD4D89CF-70F1-4C11-94C4-E5EB39E0E8BD}"/>
                    </a:ext>
                  </a:extLst>
                </p14:cNvPr>
                <p14:cNvContentPartPr/>
                <p14:nvPr/>
              </p14:nvContentPartPr>
              <p14:xfrm>
                <a:off x="7008693" y="1237920"/>
                <a:ext cx="229320" cy="251640"/>
              </p14:xfrm>
            </p:contentPart>
          </mc:Choice>
          <mc:Fallback xmlns="">
            <p:pic>
              <p:nvPicPr>
                <p:cNvPr id="24" name="Freihand 23">
                  <a:extLst>
                    <a:ext uri="{FF2B5EF4-FFF2-40B4-BE49-F238E27FC236}">
                      <a16:creationId xmlns:a16="http://schemas.microsoft.com/office/drawing/2014/main" id="{AD4D89CF-70F1-4C11-94C4-E5EB39E0E8BD}"/>
                    </a:ext>
                  </a:extLst>
                </p:cNvPr>
                <p:cNvPicPr/>
                <p:nvPr/>
              </p:nvPicPr>
              <p:blipFill>
                <a:blip r:embed="rId44"/>
                <a:stretch>
                  <a:fillRect/>
                </a:stretch>
              </p:blipFill>
              <p:spPr>
                <a:xfrm>
                  <a:off x="7004373" y="1233600"/>
                  <a:ext cx="237960" cy="26028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26" name="Freihand 25">
                  <a:extLst>
                    <a:ext uri="{FF2B5EF4-FFF2-40B4-BE49-F238E27FC236}">
                      <a16:creationId xmlns:a16="http://schemas.microsoft.com/office/drawing/2014/main" id="{248B2461-4DAE-4CA3-AEE9-748F0FA78421}"/>
                    </a:ext>
                  </a:extLst>
                </p14:cNvPr>
                <p14:cNvContentPartPr/>
                <p14:nvPr/>
              </p14:nvContentPartPr>
              <p14:xfrm>
                <a:off x="7697013" y="1426200"/>
                <a:ext cx="31320" cy="103320"/>
              </p14:xfrm>
            </p:contentPart>
          </mc:Choice>
          <mc:Fallback xmlns="">
            <p:pic>
              <p:nvPicPr>
                <p:cNvPr id="26" name="Freihand 25">
                  <a:extLst>
                    <a:ext uri="{FF2B5EF4-FFF2-40B4-BE49-F238E27FC236}">
                      <a16:creationId xmlns:a16="http://schemas.microsoft.com/office/drawing/2014/main" id="{248B2461-4DAE-4CA3-AEE9-748F0FA78421}"/>
                    </a:ext>
                  </a:extLst>
                </p:cNvPr>
                <p:cNvPicPr/>
                <p:nvPr/>
              </p:nvPicPr>
              <p:blipFill>
                <a:blip r:embed="rId46"/>
                <a:stretch>
                  <a:fillRect/>
                </a:stretch>
              </p:blipFill>
              <p:spPr>
                <a:xfrm>
                  <a:off x="7692693" y="1421880"/>
                  <a:ext cx="39960" cy="11196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27" name="Freihand 26">
                  <a:extLst>
                    <a:ext uri="{FF2B5EF4-FFF2-40B4-BE49-F238E27FC236}">
                      <a16:creationId xmlns:a16="http://schemas.microsoft.com/office/drawing/2014/main" id="{7264FEF5-7AF0-4F7A-A077-4A545E63FD0A}"/>
                    </a:ext>
                  </a:extLst>
                </p14:cNvPr>
                <p14:cNvContentPartPr/>
                <p14:nvPr/>
              </p14:nvContentPartPr>
              <p14:xfrm>
                <a:off x="7641933" y="1289400"/>
                <a:ext cx="20880" cy="31680"/>
              </p14:xfrm>
            </p:contentPart>
          </mc:Choice>
          <mc:Fallback xmlns="">
            <p:pic>
              <p:nvPicPr>
                <p:cNvPr id="27" name="Freihand 26">
                  <a:extLst>
                    <a:ext uri="{FF2B5EF4-FFF2-40B4-BE49-F238E27FC236}">
                      <a16:creationId xmlns:a16="http://schemas.microsoft.com/office/drawing/2014/main" id="{7264FEF5-7AF0-4F7A-A077-4A545E63FD0A}"/>
                    </a:ext>
                  </a:extLst>
                </p:cNvPr>
                <p:cNvPicPr/>
                <p:nvPr/>
              </p:nvPicPr>
              <p:blipFill>
                <a:blip r:embed="rId48"/>
                <a:stretch>
                  <a:fillRect/>
                </a:stretch>
              </p:blipFill>
              <p:spPr>
                <a:xfrm>
                  <a:off x="7637613" y="1285080"/>
                  <a:ext cx="29520" cy="4032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28" name="Freihand 27">
                  <a:extLst>
                    <a:ext uri="{FF2B5EF4-FFF2-40B4-BE49-F238E27FC236}">
                      <a16:creationId xmlns:a16="http://schemas.microsoft.com/office/drawing/2014/main" id="{70F59761-4060-430A-B269-03BC33938681}"/>
                    </a:ext>
                  </a:extLst>
                </p14:cNvPr>
                <p14:cNvContentPartPr/>
                <p14:nvPr/>
              </p14:nvContentPartPr>
              <p14:xfrm>
                <a:off x="7762893" y="1399200"/>
                <a:ext cx="82800" cy="101160"/>
              </p14:xfrm>
            </p:contentPart>
          </mc:Choice>
          <mc:Fallback xmlns="">
            <p:pic>
              <p:nvPicPr>
                <p:cNvPr id="28" name="Freihand 27">
                  <a:extLst>
                    <a:ext uri="{FF2B5EF4-FFF2-40B4-BE49-F238E27FC236}">
                      <a16:creationId xmlns:a16="http://schemas.microsoft.com/office/drawing/2014/main" id="{70F59761-4060-430A-B269-03BC33938681}"/>
                    </a:ext>
                  </a:extLst>
                </p:cNvPr>
                <p:cNvPicPr/>
                <p:nvPr/>
              </p:nvPicPr>
              <p:blipFill>
                <a:blip r:embed="rId50"/>
                <a:stretch>
                  <a:fillRect/>
                </a:stretch>
              </p:blipFill>
              <p:spPr>
                <a:xfrm>
                  <a:off x="7758573" y="1394880"/>
                  <a:ext cx="91440" cy="10980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29" name="Freihand 28">
                  <a:extLst>
                    <a:ext uri="{FF2B5EF4-FFF2-40B4-BE49-F238E27FC236}">
                      <a16:creationId xmlns:a16="http://schemas.microsoft.com/office/drawing/2014/main" id="{C4B8EDA3-C031-4452-B513-2F4FFFA5E3F0}"/>
                    </a:ext>
                  </a:extLst>
                </p14:cNvPr>
                <p14:cNvContentPartPr/>
                <p14:nvPr/>
              </p14:nvContentPartPr>
              <p14:xfrm>
                <a:off x="7990413" y="1343400"/>
                <a:ext cx="136440" cy="102600"/>
              </p14:xfrm>
            </p:contentPart>
          </mc:Choice>
          <mc:Fallback xmlns="">
            <p:pic>
              <p:nvPicPr>
                <p:cNvPr id="29" name="Freihand 28">
                  <a:extLst>
                    <a:ext uri="{FF2B5EF4-FFF2-40B4-BE49-F238E27FC236}">
                      <a16:creationId xmlns:a16="http://schemas.microsoft.com/office/drawing/2014/main" id="{C4B8EDA3-C031-4452-B513-2F4FFFA5E3F0}"/>
                    </a:ext>
                  </a:extLst>
                </p:cNvPr>
                <p:cNvPicPr/>
                <p:nvPr/>
              </p:nvPicPr>
              <p:blipFill>
                <a:blip r:embed="rId52"/>
                <a:stretch>
                  <a:fillRect/>
                </a:stretch>
              </p:blipFill>
              <p:spPr>
                <a:xfrm>
                  <a:off x="7986093" y="1339080"/>
                  <a:ext cx="145080" cy="11124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30" name="Freihand 29">
                  <a:extLst>
                    <a:ext uri="{FF2B5EF4-FFF2-40B4-BE49-F238E27FC236}">
                      <a16:creationId xmlns:a16="http://schemas.microsoft.com/office/drawing/2014/main" id="{A0EE1A29-A106-4BF2-A7AD-DCBA5F1E3AA2}"/>
                    </a:ext>
                  </a:extLst>
                </p14:cNvPr>
                <p14:cNvContentPartPr/>
                <p14:nvPr/>
              </p14:nvContentPartPr>
              <p14:xfrm>
                <a:off x="8134413" y="1324680"/>
                <a:ext cx="94680" cy="84600"/>
              </p14:xfrm>
            </p:contentPart>
          </mc:Choice>
          <mc:Fallback xmlns="">
            <p:pic>
              <p:nvPicPr>
                <p:cNvPr id="30" name="Freihand 29">
                  <a:extLst>
                    <a:ext uri="{FF2B5EF4-FFF2-40B4-BE49-F238E27FC236}">
                      <a16:creationId xmlns:a16="http://schemas.microsoft.com/office/drawing/2014/main" id="{A0EE1A29-A106-4BF2-A7AD-DCBA5F1E3AA2}"/>
                    </a:ext>
                  </a:extLst>
                </p:cNvPr>
                <p:cNvPicPr/>
                <p:nvPr/>
              </p:nvPicPr>
              <p:blipFill>
                <a:blip r:embed="rId54"/>
                <a:stretch>
                  <a:fillRect/>
                </a:stretch>
              </p:blipFill>
              <p:spPr>
                <a:xfrm>
                  <a:off x="8130093" y="1320360"/>
                  <a:ext cx="103320" cy="93240"/>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31" name="Freihand 30">
                  <a:extLst>
                    <a:ext uri="{FF2B5EF4-FFF2-40B4-BE49-F238E27FC236}">
                      <a16:creationId xmlns:a16="http://schemas.microsoft.com/office/drawing/2014/main" id="{1C5E3E83-5EEE-46AA-8B18-DED15C07EB4B}"/>
                    </a:ext>
                  </a:extLst>
                </p14:cNvPr>
                <p14:cNvContentPartPr/>
                <p14:nvPr/>
              </p14:nvContentPartPr>
              <p14:xfrm>
                <a:off x="8390013" y="1272480"/>
                <a:ext cx="261720" cy="82800"/>
              </p14:xfrm>
            </p:contentPart>
          </mc:Choice>
          <mc:Fallback xmlns="">
            <p:pic>
              <p:nvPicPr>
                <p:cNvPr id="31" name="Freihand 30">
                  <a:extLst>
                    <a:ext uri="{FF2B5EF4-FFF2-40B4-BE49-F238E27FC236}">
                      <a16:creationId xmlns:a16="http://schemas.microsoft.com/office/drawing/2014/main" id="{1C5E3E83-5EEE-46AA-8B18-DED15C07EB4B}"/>
                    </a:ext>
                  </a:extLst>
                </p:cNvPr>
                <p:cNvPicPr/>
                <p:nvPr/>
              </p:nvPicPr>
              <p:blipFill>
                <a:blip r:embed="rId56"/>
                <a:stretch>
                  <a:fillRect/>
                </a:stretch>
              </p:blipFill>
              <p:spPr>
                <a:xfrm>
                  <a:off x="8385693" y="1268160"/>
                  <a:ext cx="270360" cy="9144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32" name="Freihand 31">
                  <a:extLst>
                    <a:ext uri="{FF2B5EF4-FFF2-40B4-BE49-F238E27FC236}">
                      <a16:creationId xmlns:a16="http://schemas.microsoft.com/office/drawing/2014/main" id="{A8E7D04E-D759-43D6-B51A-ED44BD4FF9F4}"/>
                    </a:ext>
                  </a:extLst>
                </p14:cNvPr>
                <p14:cNvContentPartPr/>
                <p14:nvPr/>
              </p14:nvContentPartPr>
              <p14:xfrm>
                <a:off x="8683053" y="1119480"/>
                <a:ext cx="80640" cy="180360"/>
              </p14:xfrm>
            </p:contentPart>
          </mc:Choice>
          <mc:Fallback xmlns="">
            <p:pic>
              <p:nvPicPr>
                <p:cNvPr id="32" name="Freihand 31">
                  <a:extLst>
                    <a:ext uri="{FF2B5EF4-FFF2-40B4-BE49-F238E27FC236}">
                      <a16:creationId xmlns:a16="http://schemas.microsoft.com/office/drawing/2014/main" id="{A8E7D04E-D759-43D6-B51A-ED44BD4FF9F4}"/>
                    </a:ext>
                  </a:extLst>
                </p:cNvPr>
                <p:cNvPicPr/>
                <p:nvPr/>
              </p:nvPicPr>
              <p:blipFill>
                <a:blip r:embed="rId58"/>
                <a:stretch>
                  <a:fillRect/>
                </a:stretch>
              </p:blipFill>
              <p:spPr>
                <a:xfrm>
                  <a:off x="8678733" y="1115160"/>
                  <a:ext cx="89280" cy="189000"/>
                </a:xfrm>
                <a:prstGeom prst="rect">
                  <a:avLst/>
                </a:prstGeom>
              </p:spPr>
            </p:pic>
          </mc:Fallback>
        </mc:AlternateContent>
        <mc:AlternateContent xmlns:mc="http://schemas.openxmlformats.org/markup-compatibility/2006" xmlns:p14="http://schemas.microsoft.com/office/powerpoint/2010/main">
          <mc:Choice Requires="p14">
            <p:contentPart p14:bwMode="auto" r:id="rId59">
              <p14:nvContentPartPr>
                <p14:cNvPr id="33" name="Freihand 32">
                  <a:extLst>
                    <a:ext uri="{FF2B5EF4-FFF2-40B4-BE49-F238E27FC236}">
                      <a16:creationId xmlns:a16="http://schemas.microsoft.com/office/drawing/2014/main" id="{D93CAE0D-09D4-4BF4-B6DE-B228B9CA1C20}"/>
                    </a:ext>
                  </a:extLst>
                </p14:cNvPr>
                <p14:cNvContentPartPr/>
                <p14:nvPr/>
              </p14:nvContentPartPr>
              <p14:xfrm>
                <a:off x="8828493" y="1096440"/>
                <a:ext cx="29160" cy="171000"/>
              </p14:xfrm>
            </p:contentPart>
          </mc:Choice>
          <mc:Fallback xmlns="">
            <p:pic>
              <p:nvPicPr>
                <p:cNvPr id="33" name="Freihand 32">
                  <a:extLst>
                    <a:ext uri="{FF2B5EF4-FFF2-40B4-BE49-F238E27FC236}">
                      <a16:creationId xmlns:a16="http://schemas.microsoft.com/office/drawing/2014/main" id="{D93CAE0D-09D4-4BF4-B6DE-B228B9CA1C20}"/>
                    </a:ext>
                  </a:extLst>
                </p:cNvPr>
                <p:cNvPicPr/>
                <p:nvPr/>
              </p:nvPicPr>
              <p:blipFill>
                <a:blip r:embed="rId60"/>
                <a:stretch>
                  <a:fillRect/>
                </a:stretch>
              </p:blipFill>
              <p:spPr>
                <a:xfrm>
                  <a:off x="8824173" y="1092120"/>
                  <a:ext cx="37800" cy="179640"/>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34" name="Freihand 33">
                  <a:extLst>
                    <a:ext uri="{FF2B5EF4-FFF2-40B4-BE49-F238E27FC236}">
                      <a16:creationId xmlns:a16="http://schemas.microsoft.com/office/drawing/2014/main" id="{D1FFAABA-4591-4101-AA69-F588B53DDEAE}"/>
                    </a:ext>
                  </a:extLst>
                </p14:cNvPr>
                <p14:cNvContentPartPr/>
                <p14:nvPr/>
              </p14:nvContentPartPr>
              <p14:xfrm>
                <a:off x="8882853" y="1160520"/>
                <a:ext cx="127440" cy="88200"/>
              </p14:xfrm>
            </p:contentPart>
          </mc:Choice>
          <mc:Fallback xmlns="">
            <p:pic>
              <p:nvPicPr>
                <p:cNvPr id="34" name="Freihand 33">
                  <a:extLst>
                    <a:ext uri="{FF2B5EF4-FFF2-40B4-BE49-F238E27FC236}">
                      <a16:creationId xmlns:a16="http://schemas.microsoft.com/office/drawing/2014/main" id="{D1FFAABA-4591-4101-AA69-F588B53DDEAE}"/>
                    </a:ext>
                  </a:extLst>
                </p:cNvPr>
                <p:cNvPicPr/>
                <p:nvPr/>
              </p:nvPicPr>
              <p:blipFill>
                <a:blip r:embed="rId62"/>
                <a:stretch>
                  <a:fillRect/>
                </a:stretch>
              </p:blipFill>
              <p:spPr>
                <a:xfrm>
                  <a:off x="8878533" y="1156200"/>
                  <a:ext cx="136080" cy="96840"/>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35" name="Freihand 34">
                  <a:extLst>
                    <a:ext uri="{FF2B5EF4-FFF2-40B4-BE49-F238E27FC236}">
                      <a16:creationId xmlns:a16="http://schemas.microsoft.com/office/drawing/2014/main" id="{B9223BF3-53B1-4A56-9A2F-0B33C30D951C}"/>
                    </a:ext>
                  </a:extLst>
                </p14:cNvPr>
                <p14:cNvContentPartPr/>
                <p14:nvPr/>
              </p14:nvContentPartPr>
              <p14:xfrm>
                <a:off x="9023253" y="1106160"/>
                <a:ext cx="88200" cy="112680"/>
              </p14:xfrm>
            </p:contentPart>
          </mc:Choice>
          <mc:Fallback xmlns="">
            <p:pic>
              <p:nvPicPr>
                <p:cNvPr id="35" name="Freihand 34">
                  <a:extLst>
                    <a:ext uri="{FF2B5EF4-FFF2-40B4-BE49-F238E27FC236}">
                      <a16:creationId xmlns:a16="http://schemas.microsoft.com/office/drawing/2014/main" id="{B9223BF3-53B1-4A56-9A2F-0B33C30D951C}"/>
                    </a:ext>
                  </a:extLst>
                </p:cNvPr>
                <p:cNvPicPr/>
                <p:nvPr/>
              </p:nvPicPr>
              <p:blipFill>
                <a:blip r:embed="rId64"/>
                <a:stretch>
                  <a:fillRect/>
                </a:stretch>
              </p:blipFill>
              <p:spPr>
                <a:xfrm>
                  <a:off x="9018933" y="1101840"/>
                  <a:ext cx="96840" cy="121320"/>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36" name="Freihand 35">
                  <a:extLst>
                    <a:ext uri="{FF2B5EF4-FFF2-40B4-BE49-F238E27FC236}">
                      <a16:creationId xmlns:a16="http://schemas.microsoft.com/office/drawing/2014/main" id="{B362A541-1BD3-4A55-914D-CA76B98B6EF1}"/>
                    </a:ext>
                  </a:extLst>
                </p14:cNvPr>
                <p14:cNvContentPartPr/>
                <p14:nvPr/>
              </p14:nvContentPartPr>
              <p14:xfrm>
                <a:off x="9161493" y="1062240"/>
                <a:ext cx="82440" cy="98640"/>
              </p14:xfrm>
            </p:contentPart>
          </mc:Choice>
          <mc:Fallback xmlns="">
            <p:pic>
              <p:nvPicPr>
                <p:cNvPr id="36" name="Freihand 35">
                  <a:extLst>
                    <a:ext uri="{FF2B5EF4-FFF2-40B4-BE49-F238E27FC236}">
                      <a16:creationId xmlns:a16="http://schemas.microsoft.com/office/drawing/2014/main" id="{B362A541-1BD3-4A55-914D-CA76B98B6EF1}"/>
                    </a:ext>
                  </a:extLst>
                </p:cNvPr>
                <p:cNvPicPr/>
                <p:nvPr/>
              </p:nvPicPr>
              <p:blipFill>
                <a:blip r:embed="rId66"/>
                <a:stretch>
                  <a:fillRect/>
                </a:stretch>
              </p:blipFill>
              <p:spPr>
                <a:xfrm>
                  <a:off x="9157173" y="1057920"/>
                  <a:ext cx="91080" cy="107280"/>
                </a:xfrm>
                <a:prstGeom prst="rect">
                  <a:avLst/>
                </a:prstGeom>
              </p:spPr>
            </p:pic>
          </mc:Fallback>
        </mc:AlternateContent>
        <mc:AlternateContent xmlns:mc="http://schemas.openxmlformats.org/markup-compatibility/2006" xmlns:p14="http://schemas.microsoft.com/office/powerpoint/2010/main">
          <mc:Choice Requires="p14">
            <p:contentPart p14:bwMode="auto" r:id="rId67">
              <p14:nvContentPartPr>
                <p14:cNvPr id="37" name="Freihand 36">
                  <a:extLst>
                    <a:ext uri="{FF2B5EF4-FFF2-40B4-BE49-F238E27FC236}">
                      <a16:creationId xmlns:a16="http://schemas.microsoft.com/office/drawing/2014/main" id="{438E0363-148F-40A7-9AB4-CB0BBE93C03D}"/>
                    </a:ext>
                  </a:extLst>
                </p14:cNvPr>
                <p14:cNvContentPartPr/>
                <p14:nvPr/>
              </p14:nvContentPartPr>
              <p14:xfrm>
                <a:off x="9300453" y="953880"/>
                <a:ext cx="208080" cy="180720"/>
              </p14:xfrm>
            </p:contentPart>
          </mc:Choice>
          <mc:Fallback xmlns="">
            <p:pic>
              <p:nvPicPr>
                <p:cNvPr id="37" name="Freihand 36">
                  <a:extLst>
                    <a:ext uri="{FF2B5EF4-FFF2-40B4-BE49-F238E27FC236}">
                      <a16:creationId xmlns:a16="http://schemas.microsoft.com/office/drawing/2014/main" id="{438E0363-148F-40A7-9AB4-CB0BBE93C03D}"/>
                    </a:ext>
                  </a:extLst>
                </p:cNvPr>
                <p:cNvPicPr/>
                <p:nvPr/>
              </p:nvPicPr>
              <p:blipFill>
                <a:blip r:embed="rId68"/>
                <a:stretch>
                  <a:fillRect/>
                </a:stretch>
              </p:blipFill>
              <p:spPr>
                <a:xfrm>
                  <a:off x="9296133" y="949560"/>
                  <a:ext cx="216720" cy="189360"/>
                </a:xfrm>
                <a:prstGeom prst="rect">
                  <a:avLst/>
                </a:prstGeom>
              </p:spPr>
            </p:pic>
          </mc:Fallback>
        </mc:AlternateContent>
        <mc:AlternateContent xmlns:mc="http://schemas.openxmlformats.org/markup-compatibility/2006" xmlns:p14="http://schemas.microsoft.com/office/powerpoint/2010/main">
          <mc:Choice Requires="p14">
            <p:contentPart p14:bwMode="auto" r:id="rId69">
              <p14:nvContentPartPr>
                <p14:cNvPr id="38" name="Freihand 37">
                  <a:extLst>
                    <a:ext uri="{FF2B5EF4-FFF2-40B4-BE49-F238E27FC236}">
                      <a16:creationId xmlns:a16="http://schemas.microsoft.com/office/drawing/2014/main" id="{ECED2B74-CA00-4052-9D47-65DCA5E36F56}"/>
                    </a:ext>
                  </a:extLst>
                </p14:cNvPr>
                <p14:cNvContentPartPr/>
                <p14:nvPr/>
              </p14:nvContentPartPr>
              <p14:xfrm>
                <a:off x="9726693" y="930840"/>
                <a:ext cx="147240" cy="128880"/>
              </p14:xfrm>
            </p:contentPart>
          </mc:Choice>
          <mc:Fallback xmlns="">
            <p:pic>
              <p:nvPicPr>
                <p:cNvPr id="38" name="Freihand 37">
                  <a:extLst>
                    <a:ext uri="{FF2B5EF4-FFF2-40B4-BE49-F238E27FC236}">
                      <a16:creationId xmlns:a16="http://schemas.microsoft.com/office/drawing/2014/main" id="{ECED2B74-CA00-4052-9D47-65DCA5E36F56}"/>
                    </a:ext>
                  </a:extLst>
                </p:cNvPr>
                <p:cNvPicPr/>
                <p:nvPr/>
              </p:nvPicPr>
              <p:blipFill>
                <a:blip r:embed="rId70"/>
                <a:stretch>
                  <a:fillRect/>
                </a:stretch>
              </p:blipFill>
              <p:spPr>
                <a:xfrm>
                  <a:off x="9722373" y="926520"/>
                  <a:ext cx="155880" cy="137520"/>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39" name="Freihand 38">
                  <a:extLst>
                    <a:ext uri="{FF2B5EF4-FFF2-40B4-BE49-F238E27FC236}">
                      <a16:creationId xmlns:a16="http://schemas.microsoft.com/office/drawing/2014/main" id="{96E71983-9F58-4F38-88D3-54E1F4DBD206}"/>
                    </a:ext>
                  </a:extLst>
                </p14:cNvPr>
                <p14:cNvContentPartPr/>
                <p14:nvPr/>
              </p14:nvContentPartPr>
              <p14:xfrm>
                <a:off x="9841533" y="882240"/>
                <a:ext cx="165240" cy="143640"/>
              </p14:xfrm>
            </p:contentPart>
          </mc:Choice>
          <mc:Fallback xmlns="">
            <p:pic>
              <p:nvPicPr>
                <p:cNvPr id="39" name="Freihand 38">
                  <a:extLst>
                    <a:ext uri="{FF2B5EF4-FFF2-40B4-BE49-F238E27FC236}">
                      <a16:creationId xmlns:a16="http://schemas.microsoft.com/office/drawing/2014/main" id="{96E71983-9F58-4F38-88D3-54E1F4DBD206}"/>
                    </a:ext>
                  </a:extLst>
                </p:cNvPr>
                <p:cNvPicPr/>
                <p:nvPr/>
              </p:nvPicPr>
              <p:blipFill>
                <a:blip r:embed="rId72"/>
                <a:stretch>
                  <a:fillRect/>
                </a:stretch>
              </p:blipFill>
              <p:spPr>
                <a:xfrm>
                  <a:off x="9837213" y="877920"/>
                  <a:ext cx="173880" cy="152280"/>
                </a:xfrm>
                <a:prstGeom prst="rect">
                  <a:avLst/>
                </a:prstGeom>
              </p:spPr>
            </p:pic>
          </mc:Fallback>
        </mc:AlternateContent>
        <mc:AlternateContent xmlns:mc="http://schemas.openxmlformats.org/markup-compatibility/2006" xmlns:p14="http://schemas.microsoft.com/office/powerpoint/2010/main">
          <mc:Choice Requires="p14">
            <p:contentPart p14:bwMode="auto" r:id="rId73">
              <p14:nvContentPartPr>
                <p14:cNvPr id="40" name="Freihand 39">
                  <a:extLst>
                    <a:ext uri="{FF2B5EF4-FFF2-40B4-BE49-F238E27FC236}">
                      <a16:creationId xmlns:a16="http://schemas.microsoft.com/office/drawing/2014/main" id="{A960BF5D-97E2-440B-A574-65D44870E280}"/>
                    </a:ext>
                  </a:extLst>
                </p14:cNvPr>
                <p14:cNvContentPartPr/>
                <p14:nvPr/>
              </p14:nvContentPartPr>
              <p14:xfrm>
                <a:off x="9983013" y="767040"/>
                <a:ext cx="345600" cy="212400"/>
              </p14:xfrm>
            </p:contentPart>
          </mc:Choice>
          <mc:Fallback xmlns="">
            <p:pic>
              <p:nvPicPr>
                <p:cNvPr id="40" name="Freihand 39">
                  <a:extLst>
                    <a:ext uri="{FF2B5EF4-FFF2-40B4-BE49-F238E27FC236}">
                      <a16:creationId xmlns:a16="http://schemas.microsoft.com/office/drawing/2014/main" id="{A960BF5D-97E2-440B-A574-65D44870E280}"/>
                    </a:ext>
                  </a:extLst>
                </p:cNvPr>
                <p:cNvPicPr/>
                <p:nvPr/>
              </p:nvPicPr>
              <p:blipFill>
                <a:blip r:embed="rId74"/>
                <a:stretch>
                  <a:fillRect/>
                </a:stretch>
              </p:blipFill>
              <p:spPr>
                <a:xfrm>
                  <a:off x="9978693" y="762720"/>
                  <a:ext cx="354240" cy="221040"/>
                </a:xfrm>
                <a:prstGeom prst="rect">
                  <a:avLst/>
                </a:prstGeom>
              </p:spPr>
            </p:pic>
          </mc:Fallback>
        </mc:AlternateContent>
        <mc:AlternateContent xmlns:mc="http://schemas.openxmlformats.org/markup-compatibility/2006" xmlns:p14="http://schemas.microsoft.com/office/powerpoint/2010/main">
          <mc:Choice Requires="p14">
            <p:contentPart p14:bwMode="auto" r:id="rId75">
              <p14:nvContentPartPr>
                <p14:cNvPr id="41" name="Freihand 40">
                  <a:extLst>
                    <a:ext uri="{FF2B5EF4-FFF2-40B4-BE49-F238E27FC236}">
                      <a16:creationId xmlns:a16="http://schemas.microsoft.com/office/drawing/2014/main" id="{F89BAD15-3B43-4742-B397-60F866820A8E}"/>
                    </a:ext>
                  </a:extLst>
                </p14:cNvPr>
                <p14:cNvContentPartPr/>
                <p14:nvPr/>
              </p14:nvContentPartPr>
              <p14:xfrm>
                <a:off x="10264173" y="762720"/>
                <a:ext cx="19440" cy="6840"/>
              </p14:xfrm>
            </p:contentPart>
          </mc:Choice>
          <mc:Fallback xmlns="">
            <p:pic>
              <p:nvPicPr>
                <p:cNvPr id="41" name="Freihand 40">
                  <a:extLst>
                    <a:ext uri="{FF2B5EF4-FFF2-40B4-BE49-F238E27FC236}">
                      <a16:creationId xmlns:a16="http://schemas.microsoft.com/office/drawing/2014/main" id="{F89BAD15-3B43-4742-B397-60F866820A8E}"/>
                    </a:ext>
                  </a:extLst>
                </p:cNvPr>
                <p:cNvPicPr/>
                <p:nvPr/>
              </p:nvPicPr>
              <p:blipFill>
                <a:blip r:embed="rId76"/>
                <a:stretch>
                  <a:fillRect/>
                </a:stretch>
              </p:blipFill>
              <p:spPr>
                <a:xfrm>
                  <a:off x="10259853" y="758400"/>
                  <a:ext cx="28080" cy="15480"/>
                </a:xfrm>
                <a:prstGeom prst="rect">
                  <a:avLst/>
                </a:prstGeom>
              </p:spPr>
            </p:pic>
          </mc:Fallback>
        </mc:AlternateContent>
        <mc:AlternateContent xmlns:mc="http://schemas.openxmlformats.org/markup-compatibility/2006" xmlns:p14="http://schemas.microsoft.com/office/powerpoint/2010/main">
          <mc:Choice Requires="p14">
            <p:contentPart p14:bwMode="auto" r:id="rId77">
              <p14:nvContentPartPr>
                <p14:cNvPr id="42" name="Freihand 41">
                  <a:extLst>
                    <a:ext uri="{FF2B5EF4-FFF2-40B4-BE49-F238E27FC236}">
                      <a16:creationId xmlns:a16="http://schemas.microsoft.com/office/drawing/2014/main" id="{00B4D843-E530-40CE-8A49-79AA8BFB9626}"/>
                    </a:ext>
                  </a:extLst>
                </p14:cNvPr>
                <p14:cNvContentPartPr/>
                <p14:nvPr/>
              </p14:nvContentPartPr>
              <p14:xfrm>
                <a:off x="10373613" y="749400"/>
                <a:ext cx="196560" cy="102600"/>
              </p14:xfrm>
            </p:contentPart>
          </mc:Choice>
          <mc:Fallback xmlns="">
            <p:pic>
              <p:nvPicPr>
                <p:cNvPr id="42" name="Freihand 41">
                  <a:extLst>
                    <a:ext uri="{FF2B5EF4-FFF2-40B4-BE49-F238E27FC236}">
                      <a16:creationId xmlns:a16="http://schemas.microsoft.com/office/drawing/2014/main" id="{00B4D843-E530-40CE-8A49-79AA8BFB9626}"/>
                    </a:ext>
                  </a:extLst>
                </p:cNvPr>
                <p:cNvPicPr/>
                <p:nvPr/>
              </p:nvPicPr>
              <p:blipFill>
                <a:blip r:embed="rId78"/>
                <a:stretch>
                  <a:fillRect/>
                </a:stretch>
              </p:blipFill>
              <p:spPr>
                <a:xfrm>
                  <a:off x="10369293" y="745080"/>
                  <a:ext cx="205200" cy="111240"/>
                </a:xfrm>
                <a:prstGeom prst="rect">
                  <a:avLst/>
                </a:prstGeom>
              </p:spPr>
            </p:pic>
          </mc:Fallback>
        </mc:AlternateContent>
        <mc:AlternateContent xmlns:mc="http://schemas.openxmlformats.org/markup-compatibility/2006" xmlns:p14="http://schemas.microsoft.com/office/powerpoint/2010/main">
          <mc:Choice Requires="p14">
            <p:contentPart p14:bwMode="auto" r:id="rId79">
              <p14:nvContentPartPr>
                <p14:cNvPr id="43" name="Freihand 42">
                  <a:extLst>
                    <a:ext uri="{FF2B5EF4-FFF2-40B4-BE49-F238E27FC236}">
                      <a16:creationId xmlns:a16="http://schemas.microsoft.com/office/drawing/2014/main" id="{D99A8DF8-727B-4EA4-83C0-658453A270A8}"/>
                    </a:ext>
                  </a:extLst>
                </p14:cNvPr>
                <p14:cNvContentPartPr/>
                <p14:nvPr/>
              </p14:nvContentPartPr>
              <p14:xfrm>
                <a:off x="10534533" y="561840"/>
                <a:ext cx="90360" cy="204840"/>
              </p14:xfrm>
            </p:contentPart>
          </mc:Choice>
          <mc:Fallback xmlns="">
            <p:pic>
              <p:nvPicPr>
                <p:cNvPr id="43" name="Freihand 42">
                  <a:extLst>
                    <a:ext uri="{FF2B5EF4-FFF2-40B4-BE49-F238E27FC236}">
                      <a16:creationId xmlns:a16="http://schemas.microsoft.com/office/drawing/2014/main" id="{D99A8DF8-727B-4EA4-83C0-658453A270A8}"/>
                    </a:ext>
                  </a:extLst>
                </p:cNvPr>
                <p:cNvPicPr/>
                <p:nvPr/>
              </p:nvPicPr>
              <p:blipFill>
                <a:blip r:embed="rId80"/>
                <a:stretch>
                  <a:fillRect/>
                </a:stretch>
              </p:blipFill>
              <p:spPr>
                <a:xfrm>
                  <a:off x="10530213" y="557520"/>
                  <a:ext cx="99000" cy="213480"/>
                </a:xfrm>
                <a:prstGeom prst="rect">
                  <a:avLst/>
                </a:prstGeom>
              </p:spPr>
            </p:pic>
          </mc:Fallback>
        </mc:AlternateContent>
        <mc:AlternateContent xmlns:mc="http://schemas.openxmlformats.org/markup-compatibility/2006" xmlns:p14="http://schemas.microsoft.com/office/powerpoint/2010/main">
          <mc:Choice Requires="p14">
            <p:contentPart p14:bwMode="auto" r:id="rId81">
              <p14:nvContentPartPr>
                <p14:cNvPr id="44" name="Freihand 43">
                  <a:extLst>
                    <a:ext uri="{FF2B5EF4-FFF2-40B4-BE49-F238E27FC236}">
                      <a16:creationId xmlns:a16="http://schemas.microsoft.com/office/drawing/2014/main" id="{87551277-A132-4AB7-B2A7-4062B5E8EE07}"/>
                    </a:ext>
                  </a:extLst>
                </p14:cNvPr>
                <p14:cNvContentPartPr/>
                <p14:nvPr/>
              </p14:nvContentPartPr>
              <p14:xfrm>
                <a:off x="10666293" y="624480"/>
                <a:ext cx="120960" cy="90000"/>
              </p14:xfrm>
            </p:contentPart>
          </mc:Choice>
          <mc:Fallback xmlns="">
            <p:pic>
              <p:nvPicPr>
                <p:cNvPr id="44" name="Freihand 43">
                  <a:extLst>
                    <a:ext uri="{FF2B5EF4-FFF2-40B4-BE49-F238E27FC236}">
                      <a16:creationId xmlns:a16="http://schemas.microsoft.com/office/drawing/2014/main" id="{87551277-A132-4AB7-B2A7-4062B5E8EE07}"/>
                    </a:ext>
                  </a:extLst>
                </p:cNvPr>
                <p:cNvPicPr/>
                <p:nvPr/>
              </p:nvPicPr>
              <p:blipFill>
                <a:blip r:embed="rId82"/>
                <a:stretch>
                  <a:fillRect/>
                </a:stretch>
              </p:blipFill>
              <p:spPr>
                <a:xfrm>
                  <a:off x="10661973" y="620160"/>
                  <a:ext cx="129600" cy="98640"/>
                </a:xfrm>
                <a:prstGeom prst="rect">
                  <a:avLst/>
                </a:prstGeom>
              </p:spPr>
            </p:pic>
          </mc:Fallback>
        </mc:AlternateContent>
        <mc:AlternateContent xmlns:mc="http://schemas.openxmlformats.org/markup-compatibility/2006" xmlns:p14="http://schemas.microsoft.com/office/powerpoint/2010/main">
          <mc:Choice Requires="p14">
            <p:contentPart p14:bwMode="auto" r:id="rId83">
              <p14:nvContentPartPr>
                <p14:cNvPr id="45" name="Freihand 44">
                  <a:extLst>
                    <a:ext uri="{FF2B5EF4-FFF2-40B4-BE49-F238E27FC236}">
                      <a16:creationId xmlns:a16="http://schemas.microsoft.com/office/drawing/2014/main" id="{570D5B09-D134-481E-A42E-E07F4F7063B4}"/>
                    </a:ext>
                  </a:extLst>
                </p14:cNvPr>
                <p14:cNvContentPartPr/>
                <p14:nvPr/>
              </p14:nvContentPartPr>
              <p14:xfrm>
                <a:off x="8381733" y="1508640"/>
                <a:ext cx="200520" cy="307800"/>
              </p14:xfrm>
            </p:contentPart>
          </mc:Choice>
          <mc:Fallback xmlns="">
            <p:pic>
              <p:nvPicPr>
                <p:cNvPr id="45" name="Freihand 44">
                  <a:extLst>
                    <a:ext uri="{FF2B5EF4-FFF2-40B4-BE49-F238E27FC236}">
                      <a16:creationId xmlns:a16="http://schemas.microsoft.com/office/drawing/2014/main" id="{570D5B09-D134-481E-A42E-E07F4F7063B4}"/>
                    </a:ext>
                  </a:extLst>
                </p:cNvPr>
                <p:cNvPicPr/>
                <p:nvPr/>
              </p:nvPicPr>
              <p:blipFill>
                <a:blip r:embed="rId84"/>
                <a:stretch>
                  <a:fillRect/>
                </a:stretch>
              </p:blipFill>
              <p:spPr>
                <a:xfrm>
                  <a:off x="8377413" y="1504320"/>
                  <a:ext cx="209160" cy="316440"/>
                </a:xfrm>
                <a:prstGeom prst="rect">
                  <a:avLst/>
                </a:prstGeom>
              </p:spPr>
            </p:pic>
          </mc:Fallback>
        </mc:AlternateContent>
        <mc:AlternateContent xmlns:mc="http://schemas.openxmlformats.org/markup-compatibility/2006" xmlns:p14="http://schemas.microsoft.com/office/powerpoint/2010/main">
          <mc:Choice Requires="p14">
            <p:contentPart p14:bwMode="auto" r:id="rId85">
              <p14:nvContentPartPr>
                <p14:cNvPr id="46" name="Freihand 45">
                  <a:extLst>
                    <a:ext uri="{FF2B5EF4-FFF2-40B4-BE49-F238E27FC236}">
                      <a16:creationId xmlns:a16="http://schemas.microsoft.com/office/drawing/2014/main" id="{B13069AC-3AEB-4B7B-ADAD-B783DBB9A7E8}"/>
                    </a:ext>
                  </a:extLst>
                </p14:cNvPr>
                <p14:cNvContentPartPr/>
                <p14:nvPr/>
              </p14:nvContentPartPr>
              <p14:xfrm>
                <a:off x="8682693" y="1449960"/>
                <a:ext cx="228600" cy="234720"/>
              </p14:xfrm>
            </p:contentPart>
          </mc:Choice>
          <mc:Fallback xmlns="">
            <p:pic>
              <p:nvPicPr>
                <p:cNvPr id="46" name="Freihand 45">
                  <a:extLst>
                    <a:ext uri="{FF2B5EF4-FFF2-40B4-BE49-F238E27FC236}">
                      <a16:creationId xmlns:a16="http://schemas.microsoft.com/office/drawing/2014/main" id="{B13069AC-3AEB-4B7B-ADAD-B783DBB9A7E8}"/>
                    </a:ext>
                  </a:extLst>
                </p:cNvPr>
                <p:cNvPicPr/>
                <p:nvPr/>
              </p:nvPicPr>
              <p:blipFill>
                <a:blip r:embed="rId86"/>
                <a:stretch>
                  <a:fillRect/>
                </a:stretch>
              </p:blipFill>
              <p:spPr>
                <a:xfrm>
                  <a:off x="8678373" y="1445640"/>
                  <a:ext cx="237240" cy="243360"/>
                </a:xfrm>
                <a:prstGeom prst="rect">
                  <a:avLst/>
                </a:prstGeom>
              </p:spPr>
            </p:pic>
          </mc:Fallback>
        </mc:AlternateContent>
        <mc:AlternateContent xmlns:mc="http://schemas.openxmlformats.org/markup-compatibility/2006" xmlns:p14="http://schemas.microsoft.com/office/powerpoint/2010/main">
          <mc:Choice Requires="p14">
            <p:contentPart p14:bwMode="auto" r:id="rId87">
              <p14:nvContentPartPr>
                <p14:cNvPr id="47" name="Freihand 46">
                  <a:extLst>
                    <a:ext uri="{FF2B5EF4-FFF2-40B4-BE49-F238E27FC236}">
                      <a16:creationId xmlns:a16="http://schemas.microsoft.com/office/drawing/2014/main" id="{739524A9-5753-4540-A816-1095D91264DA}"/>
                    </a:ext>
                  </a:extLst>
                </p14:cNvPr>
                <p14:cNvContentPartPr/>
                <p14:nvPr/>
              </p14:nvContentPartPr>
              <p14:xfrm>
                <a:off x="8955933" y="1466520"/>
                <a:ext cx="85320" cy="101880"/>
              </p14:xfrm>
            </p:contentPart>
          </mc:Choice>
          <mc:Fallback xmlns="">
            <p:pic>
              <p:nvPicPr>
                <p:cNvPr id="47" name="Freihand 46">
                  <a:extLst>
                    <a:ext uri="{FF2B5EF4-FFF2-40B4-BE49-F238E27FC236}">
                      <a16:creationId xmlns:a16="http://schemas.microsoft.com/office/drawing/2014/main" id="{739524A9-5753-4540-A816-1095D91264DA}"/>
                    </a:ext>
                  </a:extLst>
                </p:cNvPr>
                <p:cNvPicPr/>
                <p:nvPr/>
              </p:nvPicPr>
              <p:blipFill>
                <a:blip r:embed="rId88"/>
                <a:stretch>
                  <a:fillRect/>
                </a:stretch>
              </p:blipFill>
              <p:spPr>
                <a:xfrm>
                  <a:off x="8951613" y="1462200"/>
                  <a:ext cx="93960" cy="110520"/>
                </a:xfrm>
                <a:prstGeom prst="rect">
                  <a:avLst/>
                </a:prstGeom>
              </p:spPr>
            </p:pic>
          </mc:Fallback>
        </mc:AlternateContent>
        <mc:AlternateContent xmlns:mc="http://schemas.openxmlformats.org/markup-compatibility/2006" xmlns:p14="http://schemas.microsoft.com/office/powerpoint/2010/main">
          <mc:Choice Requires="p14">
            <p:contentPart p14:bwMode="auto" r:id="rId89">
              <p14:nvContentPartPr>
                <p14:cNvPr id="48" name="Freihand 47">
                  <a:extLst>
                    <a:ext uri="{FF2B5EF4-FFF2-40B4-BE49-F238E27FC236}">
                      <a16:creationId xmlns:a16="http://schemas.microsoft.com/office/drawing/2014/main" id="{66F519DB-7790-4EF8-A9F5-99F38829DCA8}"/>
                    </a:ext>
                  </a:extLst>
                </p14:cNvPr>
                <p14:cNvContentPartPr/>
                <p14:nvPr/>
              </p14:nvContentPartPr>
              <p14:xfrm>
                <a:off x="9170853" y="1316760"/>
                <a:ext cx="387000" cy="219240"/>
              </p14:xfrm>
            </p:contentPart>
          </mc:Choice>
          <mc:Fallback xmlns="">
            <p:pic>
              <p:nvPicPr>
                <p:cNvPr id="48" name="Freihand 47">
                  <a:extLst>
                    <a:ext uri="{FF2B5EF4-FFF2-40B4-BE49-F238E27FC236}">
                      <a16:creationId xmlns:a16="http://schemas.microsoft.com/office/drawing/2014/main" id="{66F519DB-7790-4EF8-A9F5-99F38829DCA8}"/>
                    </a:ext>
                  </a:extLst>
                </p:cNvPr>
                <p:cNvPicPr/>
                <p:nvPr/>
              </p:nvPicPr>
              <p:blipFill>
                <a:blip r:embed="rId90"/>
                <a:stretch>
                  <a:fillRect/>
                </a:stretch>
              </p:blipFill>
              <p:spPr>
                <a:xfrm>
                  <a:off x="9166533" y="1312440"/>
                  <a:ext cx="395640" cy="227880"/>
                </a:xfrm>
                <a:prstGeom prst="rect">
                  <a:avLst/>
                </a:prstGeom>
              </p:spPr>
            </p:pic>
          </mc:Fallback>
        </mc:AlternateContent>
        <mc:AlternateContent xmlns:mc="http://schemas.openxmlformats.org/markup-compatibility/2006" xmlns:p14="http://schemas.microsoft.com/office/powerpoint/2010/main">
          <mc:Choice Requires="p14">
            <p:contentPart p14:bwMode="auto" r:id="rId91">
              <p14:nvContentPartPr>
                <p14:cNvPr id="49" name="Freihand 48">
                  <a:extLst>
                    <a:ext uri="{FF2B5EF4-FFF2-40B4-BE49-F238E27FC236}">
                      <a16:creationId xmlns:a16="http://schemas.microsoft.com/office/drawing/2014/main" id="{1D151B80-6085-4058-9586-39E2F3304130}"/>
                    </a:ext>
                  </a:extLst>
                </p14:cNvPr>
                <p14:cNvContentPartPr/>
                <p14:nvPr/>
              </p14:nvContentPartPr>
              <p14:xfrm>
                <a:off x="9054573" y="1341600"/>
                <a:ext cx="192600" cy="64440"/>
              </p14:xfrm>
            </p:contentPart>
          </mc:Choice>
          <mc:Fallback xmlns="">
            <p:pic>
              <p:nvPicPr>
                <p:cNvPr id="49" name="Freihand 48">
                  <a:extLst>
                    <a:ext uri="{FF2B5EF4-FFF2-40B4-BE49-F238E27FC236}">
                      <a16:creationId xmlns:a16="http://schemas.microsoft.com/office/drawing/2014/main" id="{1D151B80-6085-4058-9586-39E2F3304130}"/>
                    </a:ext>
                  </a:extLst>
                </p:cNvPr>
                <p:cNvPicPr/>
                <p:nvPr/>
              </p:nvPicPr>
              <p:blipFill>
                <a:blip r:embed="rId92"/>
                <a:stretch>
                  <a:fillRect/>
                </a:stretch>
              </p:blipFill>
              <p:spPr>
                <a:xfrm>
                  <a:off x="9050253" y="1337280"/>
                  <a:ext cx="201240" cy="73080"/>
                </a:xfrm>
                <a:prstGeom prst="rect">
                  <a:avLst/>
                </a:prstGeom>
              </p:spPr>
            </p:pic>
          </mc:Fallback>
        </mc:AlternateContent>
        <mc:AlternateContent xmlns:mc="http://schemas.openxmlformats.org/markup-compatibility/2006" xmlns:p14="http://schemas.microsoft.com/office/powerpoint/2010/main">
          <mc:Choice Requires="p14">
            <p:contentPart p14:bwMode="auto" r:id="rId93">
              <p14:nvContentPartPr>
                <p14:cNvPr id="50" name="Freihand 49">
                  <a:extLst>
                    <a:ext uri="{FF2B5EF4-FFF2-40B4-BE49-F238E27FC236}">
                      <a16:creationId xmlns:a16="http://schemas.microsoft.com/office/drawing/2014/main" id="{4815CC6B-B1C4-4AB9-A293-E345B19CC3EC}"/>
                    </a:ext>
                  </a:extLst>
                </p14:cNvPr>
                <p14:cNvContentPartPr/>
                <p14:nvPr/>
              </p14:nvContentPartPr>
              <p14:xfrm>
                <a:off x="9692493" y="1236120"/>
                <a:ext cx="225000" cy="136800"/>
              </p14:xfrm>
            </p:contentPart>
          </mc:Choice>
          <mc:Fallback xmlns="">
            <p:pic>
              <p:nvPicPr>
                <p:cNvPr id="50" name="Freihand 49">
                  <a:extLst>
                    <a:ext uri="{FF2B5EF4-FFF2-40B4-BE49-F238E27FC236}">
                      <a16:creationId xmlns:a16="http://schemas.microsoft.com/office/drawing/2014/main" id="{4815CC6B-B1C4-4AB9-A293-E345B19CC3EC}"/>
                    </a:ext>
                  </a:extLst>
                </p:cNvPr>
                <p:cNvPicPr/>
                <p:nvPr/>
              </p:nvPicPr>
              <p:blipFill>
                <a:blip r:embed="rId94"/>
                <a:stretch>
                  <a:fillRect/>
                </a:stretch>
              </p:blipFill>
              <p:spPr>
                <a:xfrm>
                  <a:off x="9688173" y="1231800"/>
                  <a:ext cx="233640" cy="145440"/>
                </a:xfrm>
                <a:prstGeom prst="rect">
                  <a:avLst/>
                </a:prstGeom>
              </p:spPr>
            </p:pic>
          </mc:Fallback>
        </mc:AlternateContent>
        <mc:AlternateContent xmlns:mc="http://schemas.openxmlformats.org/markup-compatibility/2006" xmlns:p14="http://schemas.microsoft.com/office/powerpoint/2010/main">
          <mc:Choice Requires="p14">
            <p:contentPart p14:bwMode="auto" r:id="rId95">
              <p14:nvContentPartPr>
                <p14:cNvPr id="51" name="Freihand 50">
                  <a:extLst>
                    <a:ext uri="{FF2B5EF4-FFF2-40B4-BE49-F238E27FC236}">
                      <a16:creationId xmlns:a16="http://schemas.microsoft.com/office/drawing/2014/main" id="{C1CDDB9D-B7F1-4A43-9DBE-A490BEA6D9E5}"/>
                    </a:ext>
                  </a:extLst>
                </p14:cNvPr>
                <p14:cNvContentPartPr/>
                <p14:nvPr/>
              </p14:nvContentPartPr>
              <p14:xfrm>
                <a:off x="9880413" y="1083840"/>
                <a:ext cx="427680" cy="213840"/>
              </p14:xfrm>
            </p:contentPart>
          </mc:Choice>
          <mc:Fallback xmlns="">
            <p:pic>
              <p:nvPicPr>
                <p:cNvPr id="51" name="Freihand 50">
                  <a:extLst>
                    <a:ext uri="{FF2B5EF4-FFF2-40B4-BE49-F238E27FC236}">
                      <a16:creationId xmlns:a16="http://schemas.microsoft.com/office/drawing/2014/main" id="{C1CDDB9D-B7F1-4A43-9DBE-A490BEA6D9E5}"/>
                    </a:ext>
                  </a:extLst>
                </p:cNvPr>
                <p:cNvPicPr/>
                <p:nvPr/>
              </p:nvPicPr>
              <p:blipFill>
                <a:blip r:embed="rId96"/>
                <a:stretch>
                  <a:fillRect/>
                </a:stretch>
              </p:blipFill>
              <p:spPr>
                <a:xfrm>
                  <a:off x="9876093" y="1079520"/>
                  <a:ext cx="436320" cy="222480"/>
                </a:xfrm>
                <a:prstGeom prst="rect">
                  <a:avLst/>
                </a:prstGeom>
              </p:spPr>
            </p:pic>
          </mc:Fallback>
        </mc:AlternateContent>
        <mc:AlternateContent xmlns:mc="http://schemas.openxmlformats.org/markup-compatibility/2006" xmlns:p14="http://schemas.microsoft.com/office/powerpoint/2010/main">
          <mc:Choice Requires="p14">
            <p:contentPart p14:bwMode="auto" r:id="rId97">
              <p14:nvContentPartPr>
                <p14:cNvPr id="52" name="Freihand 51">
                  <a:extLst>
                    <a:ext uri="{FF2B5EF4-FFF2-40B4-BE49-F238E27FC236}">
                      <a16:creationId xmlns:a16="http://schemas.microsoft.com/office/drawing/2014/main" id="{1B613111-FB81-4791-B716-19FB58724F44}"/>
                    </a:ext>
                  </a:extLst>
                </p14:cNvPr>
                <p14:cNvContentPartPr/>
                <p14:nvPr/>
              </p14:nvContentPartPr>
              <p14:xfrm>
                <a:off x="10298373" y="1092120"/>
                <a:ext cx="144000" cy="113400"/>
              </p14:xfrm>
            </p:contentPart>
          </mc:Choice>
          <mc:Fallback xmlns="">
            <p:pic>
              <p:nvPicPr>
                <p:cNvPr id="52" name="Freihand 51">
                  <a:extLst>
                    <a:ext uri="{FF2B5EF4-FFF2-40B4-BE49-F238E27FC236}">
                      <a16:creationId xmlns:a16="http://schemas.microsoft.com/office/drawing/2014/main" id="{1B613111-FB81-4791-B716-19FB58724F44}"/>
                    </a:ext>
                  </a:extLst>
                </p:cNvPr>
                <p:cNvPicPr/>
                <p:nvPr/>
              </p:nvPicPr>
              <p:blipFill>
                <a:blip r:embed="rId98"/>
                <a:stretch>
                  <a:fillRect/>
                </a:stretch>
              </p:blipFill>
              <p:spPr>
                <a:xfrm>
                  <a:off x="10294053" y="1087800"/>
                  <a:ext cx="152640" cy="122040"/>
                </a:xfrm>
                <a:prstGeom prst="rect">
                  <a:avLst/>
                </a:prstGeom>
              </p:spPr>
            </p:pic>
          </mc:Fallback>
        </mc:AlternateContent>
        <mc:AlternateContent xmlns:mc="http://schemas.openxmlformats.org/markup-compatibility/2006" xmlns:p14="http://schemas.microsoft.com/office/powerpoint/2010/main">
          <mc:Choice Requires="p14">
            <p:contentPart p14:bwMode="auto" r:id="rId99">
              <p14:nvContentPartPr>
                <p14:cNvPr id="64" name="Freihand 63">
                  <a:extLst>
                    <a:ext uri="{FF2B5EF4-FFF2-40B4-BE49-F238E27FC236}">
                      <a16:creationId xmlns:a16="http://schemas.microsoft.com/office/drawing/2014/main" id="{C76E8AC2-4297-4D7D-B6D6-5D5911C3467C}"/>
                    </a:ext>
                  </a:extLst>
                </p14:cNvPr>
                <p14:cNvContentPartPr/>
                <p14:nvPr/>
              </p14:nvContentPartPr>
              <p14:xfrm>
                <a:off x="4039053" y="2111280"/>
                <a:ext cx="2863080" cy="1036080"/>
              </p14:xfrm>
            </p:contentPart>
          </mc:Choice>
          <mc:Fallback xmlns="">
            <p:pic>
              <p:nvPicPr>
                <p:cNvPr id="64" name="Freihand 63">
                  <a:extLst>
                    <a:ext uri="{FF2B5EF4-FFF2-40B4-BE49-F238E27FC236}">
                      <a16:creationId xmlns:a16="http://schemas.microsoft.com/office/drawing/2014/main" id="{C76E8AC2-4297-4D7D-B6D6-5D5911C3467C}"/>
                    </a:ext>
                  </a:extLst>
                </p:cNvPr>
                <p:cNvPicPr/>
                <p:nvPr/>
              </p:nvPicPr>
              <p:blipFill>
                <a:blip r:embed="rId100"/>
                <a:stretch>
                  <a:fillRect/>
                </a:stretch>
              </p:blipFill>
              <p:spPr>
                <a:xfrm>
                  <a:off x="4034733" y="2106960"/>
                  <a:ext cx="2871720" cy="10447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01">
            <p14:nvContentPartPr>
              <p14:cNvPr id="66" name="Freihand 65">
                <a:extLst>
                  <a:ext uri="{FF2B5EF4-FFF2-40B4-BE49-F238E27FC236}">
                    <a16:creationId xmlns:a16="http://schemas.microsoft.com/office/drawing/2014/main" id="{50D7F2FB-AFE2-4D5C-9A15-3E003AF44882}"/>
                  </a:ext>
                </a:extLst>
              </p14:cNvPr>
              <p14:cNvContentPartPr/>
              <p14:nvPr/>
            </p14:nvContentPartPr>
            <p14:xfrm>
              <a:off x="429693" y="5371800"/>
              <a:ext cx="1653480" cy="44640"/>
            </p14:xfrm>
          </p:contentPart>
        </mc:Choice>
        <mc:Fallback xmlns="">
          <p:pic>
            <p:nvPicPr>
              <p:cNvPr id="66" name="Freihand 65">
                <a:extLst>
                  <a:ext uri="{FF2B5EF4-FFF2-40B4-BE49-F238E27FC236}">
                    <a16:creationId xmlns:a16="http://schemas.microsoft.com/office/drawing/2014/main" id="{50D7F2FB-AFE2-4D5C-9A15-3E003AF44882}"/>
                  </a:ext>
                </a:extLst>
              </p:cNvPr>
              <p:cNvPicPr/>
              <p:nvPr/>
            </p:nvPicPr>
            <p:blipFill>
              <a:blip r:embed="rId102"/>
              <a:stretch>
                <a:fillRect/>
              </a:stretch>
            </p:blipFill>
            <p:spPr>
              <a:xfrm>
                <a:off x="425373" y="5367480"/>
                <a:ext cx="1662120" cy="53280"/>
              </a:xfrm>
              <a:prstGeom prst="rect">
                <a:avLst/>
              </a:prstGeom>
            </p:spPr>
          </p:pic>
        </mc:Fallback>
      </mc:AlternateContent>
      <mc:AlternateContent xmlns:mc="http://schemas.openxmlformats.org/markup-compatibility/2006" xmlns:p14="http://schemas.microsoft.com/office/powerpoint/2010/main">
        <mc:Choice Requires="p14">
          <p:contentPart p14:bwMode="auto" r:id="rId103">
            <p14:nvContentPartPr>
              <p14:cNvPr id="67" name="Freihand 66">
                <a:extLst>
                  <a:ext uri="{FF2B5EF4-FFF2-40B4-BE49-F238E27FC236}">
                    <a16:creationId xmlns:a16="http://schemas.microsoft.com/office/drawing/2014/main" id="{41E430F0-54CF-4042-B5D2-3C9FD036BCF5}"/>
                  </a:ext>
                </a:extLst>
              </p14:cNvPr>
              <p14:cNvContentPartPr/>
              <p14:nvPr/>
            </p14:nvContentPartPr>
            <p14:xfrm>
              <a:off x="4967133" y="5929080"/>
              <a:ext cx="2914200" cy="45720"/>
            </p14:xfrm>
          </p:contentPart>
        </mc:Choice>
        <mc:Fallback xmlns="">
          <p:pic>
            <p:nvPicPr>
              <p:cNvPr id="67" name="Freihand 66">
                <a:extLst>
                  <a:ext uri="{FF2B5EF4-FFF2-40B4-BE49-F238E27FC236}">
                    <a16:creationId xmlns:a16="http://schemas.microsoft.com/office/drawing/2014/main" id="{41E430F0-54CF-4042-B5D2-3C9FD036BCF5}"/>
                  </a:ext>
                </a:extLst>
              </p:cNvPr>
              <p:cNvPicPr/>
              <p:nvPr/>
            </p:nvPicPr>
            <p:blipFill>
              <a:blip r:embed="rId104"/>
              <a:stretch>
                <a:fillRect/>
              </a:stretch>
            </p:blipFill>
            <p:spPr>
              <a:xfrm>
                <a:off x="4962813" y="5924760"/>
                <a:ext cx="2922840" cy="54360"/>
              </a:xfrm>
              <a:prstGeom prst="rect">
                <a:avLst/>
              </a:prstGeom>
            </p:spPr>
          </p:pic>
        </mc:Fallback>
      </mc:AlternateContent>
    </p:spTree>
    <p:extLst>
      <p:ext uri="{BB962C8B-B14F-4D97-AF65-F5344CB8AC3E}">
        <p14:creationId xmlns:p14="http://schemas.microsoft.com/office/powerpoint/2010/main" val="16244777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778064" y="4008033"/>
            <a:ext cx="8856984" cy="2212205"/>
          </a:xfrm>
          <a:prstGeom prst="rect">
            <a:avLst/>
          </a:prstGeom>
          <a:noFill/>
        </p:spPr>
        <p:txBody>
          <a:bodyPr wrap="square" rtlCol="0">
            <a:noAutofit/>
          </a:bodyPr>
          <a:lstStyle/>
          <a:p>
            <a:r>
              <a:rPr lang="de-DE" sz="2400" dirty="0"/>
              <a:t>General </a:t>
            </a:r>
            <a:r>
              <a:rPr lang="de-DE" sz="2400" dirty="0" err="1"/>
              <a:t>intervals</a:t>
            </a:r>
            <a:r>
              <a:rPr lang="de-DE" sz="2400" dirty="0"/>
              <a:t> </a:t>
            </a:r>
            <a:r>
              <a:rPr lang="de-DE" sz="2400" dirty="0" err="1"/>
              <a:t>for</a:t>
            </a:r>
            <a:r>
              <a:rPr lang="de-DE" sz="2400" dirty="0"/>
              <a:t> </a:t>
            </a:r>
            <a:r>
              <a:rPr lang="de-DE" sz="2400" b="1" dirty="0"/>
              <a:t>R</a:t>
            </a:r>
          </a:p>
          <a:p>
            <a:r>
              <a:rPr lang="de-DE" sz="2400" dirty="0"/>
              <a:t>		(0,0;0,2)	→	</a:t>
            </a:r>
            <a:r>
              <a:rPr lang="de-DE" sz="2400" dirty="0" err="1"/>
              <a:t>almost</a:t>
            </a:r>
            <a:r>
              <a:rPr lang="de-DE" sz="2400" dirty="0"/>
              <a:t> </a:t>
            </a:r>
            <a:r>
              <a:rPr lang="de-DE" sz="2400" dirty="0" err="1"/>
              <a:t>no</a:t>
            </a:r>
            <a:r>
              <a:rPr lang="de-DE" sz="2400" dirty="0"/>
              <a:t> </a:t>
            </a:r>
            <a:r>
              <a:rPr lang="de-DE" sz="2400" dirty="0" err="1"/>
              <a:t>dependence</a:t>
            </a:r>
            <a:endParaRPr lang="de-DE" sz="2400" dirty="0"/>
          </a:p>
          <a:p>
            <a:r>
              <a:rPr lang="de-DE" sz="2400" dirty="0"/>
              <a:t>		[0,2;0,4)	→	</a:t>
            </a:r>
            <a:r>
              <a:rPr lang="de-DE" sz="2400" dirty="0" err="1"/>
              <a:t>low</a:t>
            </a:r>
            <a:r>
              <a:rPr lang="de-DE" sz="2400" dirty="0"/>
              <a:t> </a:t>
            </a:r>
            <a:r>
              <a:rPr lang="de-DE" sz="2400" dirty="0" err="1"/>
              <a:t>dependence</a:t>
            </a:r>
            <a:endParaRPr lang="de-DE" sz="2400" dirty="0"/>
          </a:p>
          <a:p>
            <a:r>
              <a:rPr lang="de-DE" sz="2400" dirty="0"/>
              <a:t>		[0,4;0,6)	→	medium </a:t>
            </a:r>
            <a:r>
              <a:rPr lang="de-DE" sz="2400" dirty="0" err="1"/>
              <a:t>dependence</a:t>
            </a:r>
            <a:endParaRPr lang="de-DE" sz="2400" dirty="0"/>
          </a:p>
          <a:p>
            <a:r>
              <a:rPr lang="de-DE" sz="2400" dirty="0"/>
              <a:t>		[0,6;0,8)	→	high </a:t>
            </a:r>
            <a:r>
              <a:rPr lang="de-DE" sz="2400" dirty="0" err="1"/>
              <a:t>dependence</a:t>
            </a:r>
            <a:endParaRPr lang="de-DE" sz="2400" dirty="0"/>
          </a:p>
          <a:p>
            <a:r>
              <a:rPr lang="de-DE" sz="2400" dirty="0"/>
              <a:t>		[0,8;1,0)	→	</a:t>
            </a:r>
            <a:r>
              <a:rPr lang="de-DE" sz="2400" dirty="0" err="1"/>
              <a:t>almost</a:t>
            </a:r>
            <a:r>
              <a:rPr lang="de-DE" sz="2400" dirty="0"/>
              <a:t> </a:t>
            </a:r>
            <a:r>
              <a:rPr lang="de-DE" sz="2400" dirty="0" err="1"/>
              <a:t>full</a:t>
            </a:r>
            <a:r>
              <a:rPr lang="de-DE" sz="2400" dirty="0"/>
              <a:t> </a:t>
            </a:r>
            <a:r>
              <a:rPr lang="de-DE" sz="2400" dirty="0" err="1"/>
              <a:t>dependence</a:t>
            </a:r>
            <a:endParaRPr lang="de-DE" sz="2400" dirty="0"/>
          </a:p>
          <a:p>
            <a:endParaRPr lang="de-DE" sz="2400" dirty="0"/>
          </a:p>
          <a:p>
            <a:endParaRPr lang="de-DE" sz="2400" dirty="0"/>
          </a:p>
          <a:p>
            <a:endParaRPr lang="de-DE" sz="2400" dirty="0"/>
          </a:p>
        </p:txBody>
      </p:sp>
      <p:sp>
        <p:nvSpPr>
          <p:cNvPr id="3" name="Foliennummernplatzhalter 2"/>
          <p:cNvSpPr>
            <a:spLocks noGrp="1"/>
          </p:cNvSpPr>
          <p:nvPr>
            <p:ph type="sldNum" sz="quarter" idx="12"/>
          </p:nvPr>
        </p:nvSpPr>
        <p:spPr/>
        <p:txBody>
          <a:bodyPr/>
          <a:lstStyle/>
          <a:p>
            <a:fld id="{386CAE9C-98EE-4793-B6DD-11C28406210D}" type="slidenum">
              <a:rPr lang="de-DE" smtClean="0"/>
              <a:t>18</a:t>
            </a:fld>
            <a:endParaRPr lang="de-DE" dirty="0"/>
          </a:p>
        </p:txBody>
      </p:sp>
      <p:sp>
        <p:nvSpPr>
          <p:cNvPr id="4" name="Textfeld 3"/>
          <p:cNvSpPr txBox="1"/>
          <p:nvPr/>
        </p:nvSpPr>
        <p:spPr>
          <a:xfrm>
            <a:off x="1703512" y="116632"/>
            <a:ext cx="8856984" cy="648072"/>
          </a:xfrm>
          <a:prstGeom prst="rect">
            <a:avLst/>
          </a:prstGeom>
          <a:noFill/>
        </p:spPr>
        <p:txBody>
          <a:bodyPr wrap="square" rtlCol="0">
            <a:noAutofit/>
          </a:bodyPr>
          <a:lstStyle/>
          <a:p>
            <a:pPr algn="ctr"/>
            <a:r>
              <a:rPr lang="de-DE" sz="3200" dirty="0" err="1"/>
              <a:t>Correlation</a:t>
            </a:r>
            <a:r>
              <a:rPr lang="de-DE" sz="3200" dirty="0"/>
              <a:t> </a:t>
            </a:r>
            <a:r>
              <a:rPr lang="de-DE" sz="3200" dirty="0" err="1"/>
              <a:t>coefficient</a:t>
            </a:r>
            <a:endParaRPr lang="de-DE" sz="3200" dirty="0"/>
          </a:p>
        </p:txBody>
      </p:sp>
      <p:sp>
        <p:nvSpPr>
          <p:cNvPr id="6" name="Rechteck 5">
            <a:extLst>
              <a:ext uri="{FF2B5EF4-FFF2-40B4-BE49-F238E27FC236}">
                <a16:creationId xmlns:a16="http://schemas.microsoft.com/office/drawing/2014/main" id="{1502583C-439B-4AEB-5F32-6E926B7CE320}"/>
              </a:ext>
            </a:extLst>
          </p:cNvPr>
          <p:cNvSpPr/>
          <p:nvPr/>
        </p:nvSpPr>
        <p:spPr>
          <a:xfrm>
            <a:off x="867944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r>
              <a:rPr lang="de-DE" dirty="0"/>
              <a:t>c</a:t>
            </a:r>
          </a:p>
        </p:txBody>
      </p:sp>
      <p:pic>
        <p:nvPicPr>
          <p:cNvPr id="8" name="Grafik 7">
            <a:extLst>
              <a:ext uri="{FF2B5EF4-FFF2-40B4-BE49-F238E27FC236}">
                <a16:creationId xmlns:a16="http://schemas.microsoft.com/office/drawing/2014/main" id="{F14334DE-633E-0C7B-0635-FFAC00DDF6DB}"/>
              </a:ext>
            </a:extLst>
          </p:cNvPr>
          <p:cNvPicPr>
            <a:picLocks noChangeAspect="1"/>
          </p:cNvPicPr>
          <p:nvPr/>
        </p:nvPicPr>
        <p:blipFill>
          <a:blip r:embed="rId2"/>
          <a:stretch>
            <a:fillRect/>
          </a:stretch>
        </p:blipFill>
        <p:spPr>
          <a:xfrm>
            <a:off x="2403989" y="691336"/>
            <a:ext cx="7164602" cy="3223716"/>
          </a:xfrm>
          <a:prstGeom prst="rect">
            <a:avLst/>
          </a:prstGeom>
        </p:spPr>
      </p:pic>
      <p:grpSp>
        <p:nvGrpSpPr>
          <p:cNvPr id="59" name="Gruppieren 58">
            <a:extLst>
              <a:ext uri="{FF2B5EF4-FFF2-40B4-BE49-F238E27FC236}">
                <a16:creationId xmlns:a16="http://schemas.microsoft.com/office/drawing/2014/main" id="{942F4895-43D4-4545-8F6C-577E8BC5003B}"/>
              </a:ext>
            </a:extLst>
          </p:cNvPr>
          <p:cNvGrpSpPr/>
          <p:nvPr/>
        </p:nvGrpSpPr>
        <p:grpSpPr>
          <a:xfrm>
            <a:off x="1242933" y="807547"/>
            <a:ext cx="8246520" cy="2980800"/>
            <a:chOff x="1242933" y="807547"/>
            <a:chExt cx="8246520" cy="2980800"/>
          </a:xfrm>
        </p:grpSpPr>
        <mc:AlternateContent xmlns:mc="http://schemas.openxmlformats.org/markup-compatibility/2006" xmlns:p14="http://schemas.microsoft.com/office/powerpoint/2010/main">
          <mc:Choice Requires="p14">
            <p:contentPart p14:bwMode="auto" r:id="rId3">
              <p14:nvContentPartPr>
                <p14:cNvPr id="5" name="Freihand 4">
                  <a:extLst>
                    <a:ext uri="{FF2B5EF4-FFF2-40B4-BE49-F238E27FC236}">
                      <a16:creationId xmlns:a16="http://schemas.microsoft.com/office/drawing/2014/main" id="{B9272111-5410-4D91-B474-7E7D219D20B8}"/>
                    </a:ext>
                  </a:extLst>
                </p14:cNvPr>
                <p14:cNvContentPartPr/>
                <p14:nvPr/>
              </p14:nvContentPartPr>
              <p14:xfrm>
                <a:off x="3161013" y="1551307"/>
                <a:ext cx="16920" cy="23040"/>
              </p14:xfrm>
            </p:contentPart>
          </mc:Choice>
          <mc:Fallback xmlns="">
            <p:pic>
              <p:nvPicPr>
                <p:cNvPr id="5" name="Freihand 4">
                  <a:extLst>
                    <a:ext uri="{FF2B5EF4-FFF2-40B4-BE49-F238E27FC236}">
                      <a16:creationId xmlns:a16="http://schemas.microsoft.com/office/drawing/2014/main" id="{B9272111-5410-4D91-B474-7E7D219D20B8}"/>
                    </a:ext>
                  </a:extLst>
                </p:cNvPr>
                <p:cNvPicPr/>
                <p:nvPr/>
              </p:nvPicPr>
              <p:blipFill>
                <a:blip r:embed="rId4"/>
                <a:stretch>
                  <a:fillRect/>
                </a:stretch>
              </p:blipFill>
              <p:spPr>
                <a:xfrm>
                  <a:off x="3156693" y="1546987"/>
                  <a:ext cx="25560" cy="3168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7" name="Freihand 6">
                  <a:extLst>
                    <a:ext uri="{FF2B5EF4-FFF2-40B4-BE49-F238E27FC236}">
                      <a16:creationId xmlns:a16="http://schemas.microsoft.com/office/drawing/2014/main" id="{A95D36DD-8BDC-4656-BA43-B813FEA8F381}"/>
                    </a:ext>
                  </a:extLst>
                </p14:cNvPr>
                <p14:cNvContentPartPr/>
                <p14:nvPr/>
              </p14:nvContentPartPr>
              <p14:xfrm>
                <a:off x="3120333" y="1104187"/>
                <a:ext cx="6369120" cy="637560"/>
              </p14:xfrm>
            </p:contentPart>
          </mc:Choice>
          <mc:Fallback xmlns="">
            <p:pic>
              <p:nvPicPr>
                <p:cNvPr id="7" name="Freihand 6">
                  <a:extLst>
                    <a:ext uri="{FF2B5EF4-FFF2-40B4-BE49-F238E27FC236}">
                      <a16:creationId xmlns:a16="http://schemas.microsoft.com/office/drawing/2014/main" id="{A95D36DD-8BDC-4656-BA43-B813FEA8F381}"/>
                    </a:ext>
                  </a:extLst>
                </p:cNvPr>
                <p:cNvPicPr/>
                <p:nvPr/>
              </p:nvPicPr>
              <p:blipFill>
                <a:blip r:embed="rId6"/>
                <a:stretch>
                  <a:fillRect/>
                </a:stretch>
              </p:blipFill>
              <p:spPr>
                <a:xfrm>
                  <a:off x="3116013" y="1099867"/>
                  <a:ext cx="6377760" cy="6462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0" name="Freihand 9">
                  <a:extLst>
                    <a:ext uri="{FF2B5EF4-FFF2-40B4-BE49-F238E27FC236}">
                      <a16:creationId xmlns:a16="http://schemas.microsoft.com/office/drawing/2014/main" id="{53CCB604-258D-4222-9FF6-E11A538FB961}"/>
                    </a:ext>
                  </a:extLst>
                </p14:cNvPr>
                <p14:cNvContentPartPr/>
                <p14:nvPr/>
              </p14:nvContentPartPr>
              <p14:xfrm>
                <a:off x="3494373" y="1720507"/>
                <a:ext cx="1258560" cy="124560"/>
              </p14:xfrm>
            </p:contentPart>
          </mc:Choice>
          <mc:Fallback xmlns="">
            <p:pic>
              <p:nvPicPr>
                <p:cNvPr id="10" name="Freihand 9">
                  <a:extLst>
                    <a:ext uri="{FF2B5EF4-FFF2-40B4-BE49-F238E27FC236}">
                      <a16:creationId xmlns:a16="http://schemas.microsoft.com/office/drawing/2014/main" id="{53CCB604-258D-4222-9FF6-E11A538FB961}"/>
                    </a:ext>
                  </a:extLst>
                </p:cNvPr>
                <p:cNvPicPr/>
                <p:nvPr/>
              </p:nvPicPr>
              <p:blipFill>
                <a:blip r:embed="rId8"/>
                <a:stretch>
                  <a:fillRect/>
                </a:stretch>
              </p:blipFill>
              <p:spPr>
                <a:xfrm>
                  <a:off x="3490053" y="1716187"/>
                  <a:ext cx="1267200" cy="1332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1" name="Freihand 10">
                  <a:extLst>
                    <a:ext uri="{FF2B5EF4-FFF2-40B4-BE49-F238E27FC236}">
                      <a16:creationId xmlns:a16="http://schemas.microsoft.com/office/drawing/2014/main" id="{303BB564-D37B-41E4-996B-7841E2F0C3A4}"/>
                    </a:ext>
                  </a:extLst>
                </p14:cNvPr>
                <p14:cNvContentPartPr/>
                <p14:nvPr/>
              </p14:nvContentPartPr>
              <p14:xfrm>
                <a:off x="4752213" y="1680547"/>
                <a:ext cx="1212120" cy="154800"/>
              </p14:xfrm>
            </p:contentPart>
          </mc:Choice>
          <mc:Fallback xmlns="">
            <p:pic>
              <p:nvPicPr>
                <p:cNvPr id="11" name="Freihand 10">
                  <a:extLst>
                    <a:ext uri="{FF2B5EF4-FFF2-40B4-BE49-F238E27FC236}">
                      <a16:creationId xmlns:a16="http://schemas.microsoft.com/office/drawing/2014/main" id="{303BB564-D37B-41E4-996B-7841E2F0C3A4}"/>
                    </a:ext>
                  </a:extLst>
                </p:cNvPr>
                <p:cNvPicPr/>
                <p:nvPr/>
              </p:nvPicPr>
              <p:blipFill>
                <a:blip r:embed="rId10"/>
                <a:stretch>
                  <a:fillRect/>
                </a:stretch>
              </p:blipFill>
              <p:spPr>
                <a:xfrm>
                  <a:off x="4747893" y="1676227"/>
                  <a:ext cx="1220760" cy="16344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3" name="Freihand 12">
                  <a:extLst>
                    <a:ext uri="{FF2B5EF4-FFF2-40B4-BE49-F238E27FC236}">
                      <a16:creationId xmlns:a16="http://schemas.microsoft.com/office/drawing/2014/main" id="{C133EEC4-7B28-46BC-A756-349674257A5E}"/>
                    </a:ext>
                  </a:extLst>
                </p14:cNvPr>
                <p14:cNvContentPartPr/>
                <p14:nvPr/>
              </p14:nvContentPartPr>
              <p14:xfrm>
                <a:off x="4499493" y="1870987"/>
                <a:ext cx="159840" cy="193320"/>
              </p14:xfrm>
            </p:contentPart>
          </mc:Choice>
          <mc:Fallback xmlns="">
            <p:pic>
              <p:nvPicPr>
                <p:cNvPr id="13" name="Freihand 12">
                  <a:extLst>
                    <a:ext uri="{FF2B5EF4-FFF2-40B4-BE49-F238E27FC236}">
                      <a16:creationId xmlns:a16="http://schemas.microsoft.com/office/drawing/2014/main" id="{C133EEC4-7B28-46BC-A756-349674257A5E}"/>
                    </a:ext>
                  </a:extLst>
                </p:cNvPr>
                <p:cNvPicPr/>
                <p:nvPr/>
              </p:nvPicPr>
              <p:blipFill>
                <a:blip r:embed="rId12"/>
                <a:stretch>
                  <a:fillRect/>
                </a:stretch>
              </p:blipFill>
              <p:spPr>
                <a:xfrm>
                  <a:off x="4495173" y="1866667"/>
                  <a:ext cx="168480" cy="20196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4" name="Freihand 13">
                  <a:extLst>
                    <a:ext uri="{FF2B5EF4-FFF2-40B4-BE49-F238E27FC236}">
                      <a16:creationId xmlns:a16="http://schemas.microsoft.com/office/drawing/2014/main" id="{5977971A-72A6-47BE-AA7A-28189F09F73A}"/>
                    </a:ext>
                  </a:extLst>
                </p14:cNvPr>
                <p14:cNvContentPartPr/>
                <p14:nvPr/>
              </p14:nvContentPartPr>
              <p14:xfrm>
                <a:off x="4648893" y="1956667"/>
                <a:ext cx="216360" cy="102960"/>
              </p14:xfrm>
            </p:contentPart>
          </mc:Choice>
          <mc:Fallback xmlns="">
            <p:pic>
              <p:nvPicPr>
                <p:cNvPr id="14" name="Freihand 13">
                  <a:extLst>
                    <a:ext uri="{FF2B5EF4-FFF2-40B4-BE49-F238E27FC236}">
                      <a16:creationId xmlns:a16="http://schemas.microsoft.com/office/drawing/2014/main" id="{5977971A-72A6-47BE-AA7A-28189F09F73A}"/>
                    </a:ext>
                  </a:extLst>
                </p:cNvPr>
                <p:cNvPicPr/>
                <p:nvPr/>
              </p:nvPicPr>
              <p:blipFill>
                <a:blip r:embed="rId14"/>
                <a:stretch>
                  <a:fillRect/>
                </a:stretch>
              </p:blipFill>
              <p:spPr>
                <a:xfrm>
                  <a:off x="4644573" y="1952347"/>
                  <a:ext cx="225000" cy="1116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5" name="Freihand 14">
                  <a:extLst>
                    <a:ext uri="{FF2B5EF4-FFF2-40B4-BE49-F238E27FC236}">
                      <a16:creationId xmlns:a16="http://schemas.microsoft.com/office/drawing/2014/main" id="{A174E59A-5D68-46C2-9E57-599A8187CF58}"/>
                    </a:ext>
                  </a:extLst>
                </p14:cNvPr>
                <p14:cNvContentPartPr/>
                <p14:nvPr/>
              </p14:nvContentPartPr>
              <p14:xfrm>
                <a:off x="4884693" y="1838587"/>
                <a:ext cx="86040" cy="176040"/>
              </p14:xfrm>
            </p:contentPart>
          </mc:Choice>
          <mc:Fallback xmlns="">
            <p:pic>
              <p:nvPicPr>
                <p:cNvPr id="15" name="Freihand 14">
                  <a:extLst>
                    <a:ext uri="{FF2B5EF4-FFF2-40B4-BE49-F238E27FC236}">
                      <a16:creationId xmlns:a16="http://schemas.microsoft.com/office/drawing/2014/main" id="{A174E59A-5D68-46C2-9E57-599A8187CF58}"/>
                    </a:ext>
                  </a:extLst>
                </p:cNvPr>
                <p:cNvPicPr/>
                <p:nvPr/>
              </p:nvPicPr>
              <p:blipFill>
                <a:blip r:embed="rId16"/>
                <a:stretch>
                  <a:fillRect/>
                </a:stretch>
              </p:blipFill>
              <p:spPr>
                <a:xfrm>
                  <a:off x="4880373" y="1834267"/>
                  <a:ext cx="94680" cy="18468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6" name="Freihand 15">
                  <a:extLst>
                    <a:ext uri="{FF2B5EF4-FFF2-40B4-BE49-F238E27FC236}">
                      <a16:creationId xmlns:a16="http://schemas.microsoft.com/office/drawing/2014/main" id="{D9EF4FF3-928C-4F24-8290-4AE4C0C75647}"/>
                    </a:ext>
                  </a:extLst>
                </p14:cNvPr>
                <p14:cNvContentPartPr/>
                <p14:nvPr/>
              </p14:nvContentPartPr>
              <p14:xfrm>
                <a:off x="4979013" y="1886827"/>
                <a:ext cx="154800" cy="129960"/>
              </p14:xfrm>
            </p:contentPart>
          </mc:Choice>
          <mc:Fallback xmlns="">
            <p:pic>
              <p:nvPicPr>
                <p:cNvPr id="16" name="Freihand 15">
                  <a:extLst>
                    <a:ext uri="{FF2B5EF4-FFF2-40B4-BE49-F238E27FC236}">
                      <a16:creationId xmlns:a16="http://schemas.microsoft.com/office/drawing/2014/main" id="{D9EF4FF3-928C-4F24-8290-4AE4C0C75647}"/>
                    </a:ext>
                  </a:extLst>
                </p:cNvPr>
                <p:cNvPicPr/>
                <p:nvPr/>
              </p:nvPicPr>
              <p:blipFill>
                <a:blip r:embed="rId18"/>
                <a:stretch>
                  <a:fillRect/>
                </a:stretch>
              </p:blipFill>
              <p:spPr>
                <a:xfrm>
                  <a:off x="4974693" y="1882507"/>
                  <a:ext cx="163440" cy="1386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7" name="Freihand 16">
                  <a:extLst>
                    <a:ext uri="{FF2B5EF4-FFF2-40B4-BE49-F238E27FC236}">
                      <a16:creationId xmlns:a16="http://schemas.microsoft.com/office/drawing/2014/main" id="{6739423D-17EA-490A-A317-BA71D433C7D9}"/>
                    </a:ext>
                  </a:extLst>
                </p14:cNvPr>
                <p14:cNvContentPartPr/>
                <p14:nvPr/>
              </p14:nvContentPartPr>
              <p14:xfrm>
                <a:off x="5111853" y="1805107"/>
                <a:ext cx="61920" cy="299160"/>
              </p14:xfrm>
            </p:contentPart>
          </mc:Choice>
          <mc:Fallback xmlns="">
            <p:pic>
              <p:nvPicPr>
                <p:cNvPr id="17" name="Freihand 16">
                  <a:extLst>
                    <a:ext uri="{FF2B5EF4-FFF2-40B4-BE49-F238E27FC236}">
                      <a16:creationId xmlns:a16="http://schemas.microsoft.com/office/drawing/2014/main" id="{6739423D-17EA-490A-A317-BA71D433C7D9}"/>
                    </a:ext>
                  </a:extLst>
                </p:cNvPr>
                <p:cNvPicPr/>
                <p:nvPr/>
              </p:nvPicPr>
              <p:blipFill>
                <a:blip r:embed="rId20"/>
                <a:stretch>
                  <a:fillRect/>
                </a:stretch>
              </p:blipFill>
              <p:spPr>
                <a:xfrm>
                  <a:off x="5107533" y="1800787"/>
                  <a:ext cx="70560" cy="3078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9" name="Freihand 18">
                  <a:extLst>
                    <a:ext uri="{FF2B5EF4-FFF2-40B4-BE49-F238E27FC236}">
                      <a16:creationId xmlns:a16="http://schemas.microsoft.com/office/drawing/2014/main" id="{2F3DFBAB-D3D4-423E-9C9D-B786CA67E05D}"/>
                    </a:ext>
                  </a:extLst>
                </p14:cNvPr>
                <p14:cNvContentPartPr/>
                <p14:nvPr/>
              </p14:nvContentPartPr>
              <p14:xfrm>
                <a:off x="6365013" y="1714747"/>
                <a:ext cx="1447560" cy="100080"/>
              </p14:xfrm>
            </p:contentPart>
          </mc:Choice>
          <mc:Fallback xmlns="">
            <p:pic>
              <p:nvPicPr>
                <p:cNvPr id="19" name="Freihand 18">
                  <a:extLst>
                    <a:ext uri="{FF2B5EF4-FFF2-40B4-BE49-F238E27FC236}">
                      <a16:creationId xmlns:a16="http://schemas.microsoft.com/office/drawing/2014/main" id="{2F3DFBAB-D3D4-423E-9C9D-B786CA67E05D}"/>
                    </a:ext>
                  </a:extLst>
                </p:cNvPr>
                <p:cNvPicPr/>
                <p:nvPr/>
              </p:nvPicPr>
              <p:blipFill>
                <a:blip r:embed="rId22"/>
                <a:stretch>
                  <a:fillRect/>
                </a:stretch>
              </p:blipFill>
              <p:spPr>
                <a:xfrm>
                  <a:off x="6360693" y="1710427"/>
                  <a:ext cx="1456200" cy="10872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20" name="Freihand 19">
                  <a:extLst>
                    <a:ext uri="{FF2B5EF4-FFF2-40B4-BE49-F238E27FC236}">
                      <a16:creationId xmlns:a16="http://schemas.microsoft.com/office/drawing/2014/main" id="{B8B1F9AB-DA9B-412B-B1D8-4CA9666035CD}"/>
                    </a:ext>
                  </a:extLst>
                </p14:cNvPr>
                <p14:cNvContentPartPr/>
                <p14:nvPr/>
              </p14:nvContentPartPr>
              <p14:xfrm>
                <a:off x="7733373" y="1722307"/>
                <a:ext cx="1205640" cy="131040"/>
              </p14:xfrm>
            </p:contentPart>
          </mc:Choice>
          <mc:Fallback xmlns="">
            <p:pic>
              <p:nvPicPr>
                <p:cNvPr id="20" name="Freihand 19">
                  <a:extLst>
                    <a:ext uri="{FF2B5EF4-FFF2-40B4-BE49-F238E27FC236}">
                      <a16:creationId xmlns:a16="http://schemas.microsoft.com/office/drawing/2014/main" id="{B8B1F9AB-DA9B-412B-B1D8-4CA9666035CD}"/>
                    </a:ext>
                  </a:extLst>
                </p:cNvPr>
                <p:cNvPicPr/>
                <p:nvPr/>
              </p:nvPicPr>
              <p:blipFill>
                <a:blip r:embed="rId24"/>
                <a:stretch>
                  <a:fillRect/>
                </a:stretch>
              </p:blipFill>
              <p:spPr>
                <a:xfrm>
                  <a:off x="7729053" y="1717987"/>
                  <a:ext cx="1214280" cy="13968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22" name="Freihand 21">
                  <a:extLst>
                    <a:ext uri="{FF2B5EF4-FFF2-40B4-BE49-F238E27FC236}">
                      <a16:creationId xmlns:a16="http://schemas.microsoft.com/office/drawing/2014/main" id="{A66B1589-804D-4263-BC60-711EA82583CC}"/>
                    </a:ext>
                  </a:extLst>
                </p14:cNvPr>
                <p14:cNvContentPartPr/>
                <p14:nvPr/>
              </p14:nvContentPartPr>
              <p14:xfrm>
                <a:off x="7383093" y="1831387"/>
                <a:ext cx="144360" cy="174240"/>
              </p14:xfrm>
            </p:contentPart>
          </mc:Choice>
          <mc:Fallback xmlns="">
            <p:pic>
              <p:nvPicPr>
                <p:cNvPr id="22" name="Freihand 21">
                  <a:extLst>
                    <a:ext uri="{FF2B5EF4-FFF2-40B4-BE49-F238E27FC236}">
                      <a16:creationId xmlns:a16="http://schemas.microsoft.com/office/drawing/2014/main" id="{A66B1589-804D-4263-BC60-711EA82583CC}"/>
                    </a:ext>
                  </a:extLst>
                </p:cNvPr>
                <p:cNvPicPr/>
                <p:nvPr/>
              </p:nvPicPr>
              <p:blipFill>
                <a:blip r:embed="rId26"/>
                <a:stretch>
                  <a:fillRect/>
                </a:stretch>
              </p:blipFill>
              <p:spPr>
                <a:xfrm>
                  <a:off x="7378773" y="1827067"/>
                  <a:ext cx="153000" cy="18288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23" name="Freihand 22">
                  <a:extLst>
                    <a:ext uri="{FF2B5EF4-FFF2-40B4-BE49-F238E27FC236}">
                      <a16:creationId xmlns:a16="http://schemas.microsoft.com/office/drawing/2014/main" id="{44958F70-12E2-4EA2-9CE6-00FF679DD894}"/>
                    </a:ext>
                  </a:extLst>
                </p14:cNvPr>
                <p14:cNvContentPartPr/>
                <p14:nvPr/>
              </p14:nvContentPartPr>
              <p14:xfrm>
                <a:off x="7511613" y="1934347"/>
                <a:ext cx="211320" cy="66600"/>
              </p14:xfrm>
            </p:contentPart>
          </mc:Choice>
          <mc:Fallback xmlns="">
            <p:pic>
              <p:nvPicPr>
                <p:cNvPr id="23" name="Freihand 22">
                  <a:extLst>
                    <a:ext uri="{FF2B5EF4-FFF2-40B4-BE49-F238E27FC236}">
                      <a16:creationId xmlns:a16="http://schemas.microsoft.com/office/drawing/2014/main" id="{44958F70-12E2-4EA2-9CE6-00FF679DD894}"/>
                    </a:ext>
                  </a:extLst>
                </p:cNvPr>
                <p:cNvPicPr/>
                <p:nvPr/>
              </p:nvPicPr>
              <p:blipFill>
                <a:blip r:embed="rId28"/>
                <a:stretch>
                  <a:fillRect/>
                </a:stretch>
              </p:blipFill>
              <p:spPr>
                <a:xfrm>
                  <a:off x="7507293" y="1930027"/>
                  <a:ext cx="219960" cy="7524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24" name="Freihand 23">
                  <a:extLst>
                    <a:ext uri="{FF2B5EF4-FFF2-40B4-BE49-F238E27FC236}">
                      <a16:creationId xmlns:a16="http://schemas.microsoft.com/office/drawing/2014/main" id="{7A41F320-467D-4FEF-AD84-9E12DE1B5ABE}"/>
                    </a:ext>
                  </a:extLst>
                </p14:cNvPr>
                <p14:cNvContentPartPr/>
                <p14:nvPr/>
              </p14:nvContentPartPr>
              <p14:xfrm>
                <a:off x="7772253" y="1820227"/>
                <a:ext cx="95040" cy="187200"/>
              </p14:xfrm>
            </p:contentPart>
          </mc:Choice>
          <mc:Fallback xmlns="">
            <p:pic>
              <p:nvPicPr>
                <p:cNvPr id="24" name="Freihand 23">
                  <a:extLst>
                    <a:ext uri="{FF2B5EF4-FFF2-40B4-BE49-F238E27FC236}">
                      <a16:creationId xmlns:a16="http://schemas.microsoft.com/office/drawing/2014/main" id="{7A41F320-467D-4FEF-AD84-9E12DE1B5ABE}"/>
                    </a:ext>
                  </a:extLst>
                </p:cNvPr>
                <p:cNvPicPr/>
                <p:nvPr/>
              </p:nvPicPr>
              <p:blipFill>
                <a:blip r:embed="rId30"/>
                <a:stretch>
                  <a:fillRect/>
                </a:stretch>
              </p:blipFill>
              <p:spPr>
                <a:xfrm>
                  <a:off x="7767933" y="1815907"/>
                  <a:ext cx="103680" cy="19584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25" name="Freihand 24">
                  <a:extLst>
                    <a:ext uri="{FF2B5EF4-FFF2-40B4-BE49-F238E27FC236}">
                      <a16:creationId xmlns:a16="http://schemas.microsoft.com/office/drawing/2014/main" id="{C0B3B05C-7F47-41BE-8ED6-75E362AEF068}"/>
                    </a:ext>
                  </a:extLst>
                </p14:cNvPr>
                <p14:cNvContentPartPr/>
                <p14:nvPr/>
              </p14:nvContentPartPr>
              <p14:xfrm>
                <a:off x="7883133" y="1914187"/>
                <a:ext cx="96840" cy="49320"/>
              </p14:xfrm>
            </p:contentPart>
          </mc:Choice>
          <mc:Fallback xmlns="">
            <p:pic>
              <p:nvPicPr>
                <p:cNvPr id="25" name="Freihand 24">
                  <a:extLst>
                    <a:ext uri="{FF2B5EF4-FFF2-40B4-BE49-F238E27FC236}">
                      <a16:creationId xmlns:a16="http://schemas.microsoft.com/office/drawing/2014/main" id="{C0B3B05C-7F47-41BE-8ED6-75E362AEF068}"/>
                    </a:ext>
                  </a:extLst>
                </p:cNvPr>
                <p:cNvPicPr/>
                <p:nvPr/>
              </p:nvPicPr>
              <p:blipFill>
                <a:blip r:embed="rId32"/>
                <a:stretch>
                  <a:fillRect/>
                </a:stretch>
              </p:blipFill>
              <p:spPr>
                <a:xfrm>
                  <a:off x="7878813" y="1909867"/>
                  <a:ext cx="105480" cy="5796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26" name="Freihand 25">
                  <a:extLst>
                    <a:ext uri="{FF2B5EF4-FFF2-40B4-BE49-F238E27FC236}">
                      <a16:creationId xmlns:a16="http://schemas.microsoft.com/office/drawing/2014/main" id="{5B0E51B4-9E9B-4945-93D2-5AEC63F30AFE}"/>
                    </a:ext>
                  </a:extLst>
                </p14:cNvPr>
                <p14:cNvContentPartPr/>
                <p14:nvPr/>
              </p14:nvContentPartPr>
              <p14:xfrm>
                <a:off x="7940373" y="1906267"/>
                <a:ext cx="47520" cy="172440"/>
              </p14:xfrm>
            </p:contentPart>
          </mc:Choice>
          <mc:Fallback xmlns="">
            <p:pic>
              <p:nvPicPr>
                <p:cNvPr id="26" name="Freihand 25">
                  <a:extLst>
                    <a:ext uri="{FF2B5EF4-FFF2-40B4-BE49-F238E27FC236}">
                      <a16:creationId xmlns:a16="http://schemas.microsoft.com/office/drawing/2014/main" id="{5B0E51B4-9E9B-4945-93D2-5AEC63F30AFE}"/>
                    </a:ext>
                  </a:extLst>
                </p:cNvPr>
                <p:cNvPicPr/>
                <p:nvPr/>
              </p:nvPicPr>
              <p:blipFill>
                <a:blip r:embed="rId34"/>
                <a:stretch>
                  <a:fillRect/>
                </a:stretch>
              </p:blipFill>
              <p:spPr>
                <a:xfrm>
                  <a:off x="7936053" y="1901947"/>
                  <a:ext cx="56160" cy="18108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27" name="Freihand 26">
                  <a:extLst>
                    <a:ext uri="{FF2B5EF4-FFF2-40B4-BE49-F238E27FC236}">
                      <a16:creationId xmlns:a16="http://schemas.microsoft.com/office/drawing/2014/main" id="{571C184A-5F23-4B76-AE09-A64992542A5A}"/>
                    </a:ext>
                  </a:extLst>
                </p14:cNvPr>
                <p14:cNvContentPartPr/>
                <p14:nvPr/>
              </p14:nvContentPartPr>
              <p14:xfrm>
                <a:off x="7938573" y="1834267"/>
                <a:ext cx="171360" cy="351360"/>
              </p14:xfrm>
            </p:contentPart>
          </mc:Choice>
          <mc:Fallback xmlns="">
            <p:pic>
              <p:nvPicPr>
                <p:cNvPr id="27" name="Freihand 26">
                  <a:extLst>
                    <a:ext uri="{FF2B5EF4-FFF2-40B4-BE49-F238E27FC236}">
                      <a16:creationId xmlns:a16="http://schemas.microsoft.com/office/drawing/2014/main" id="{571C184A-5F23-4B76-AE09-A64992542A5A}"/>
                    </a:ext>
                  </a:extLst>
                </p:cNvPr>
                <p:cNvPicPr/>
                <p:nvPr/>
              </p:nvPicPr>
              <p:blipFill>
                <a:blip r:embed="rId36"/>
                <a:stretch>
                  <a:fillRect/>
                </a:stretch>
              </p:blipFill>
              <p:spPr>
                <a:xfrm>
                  <a:off x="7934253" y="1829947"/>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29" name="Freihand 28">
                  <a:extLst>
                    <a:ext uri="{FF2B5EF4-FFF2-40B4-BE49-F238E27FC236}">
                      <a16:creationId xmlns:a16="http://schemas.microsoft.com/office/drawing/2014/main" id="{6DE2218F-2EE1-4565-B771-8BF7D6F0C819}"/>
                    </a:ext>
                  </a:extLst>
                </p14:cNvPr>
                <p14:cNvContentPartPr/>
                <p14:nvPr/>
              </p14:nvContentPartPr>
              <p14:xfrm>
                <a:off x="5956053" y="2029027"/>
                <a:ext cx="2355480" cy="1184400"/>
              </p14:xfrm>
            </p:contentPart>
          </mc:Choice>
          <mc:Fallback xmlns="">
            <p:pic>
              <p:nvPicPr>
                <p:cNvPr id="29" name="Freihand 28">
                  <a:extLst>
                    <a:ext uri="{FF2B5EF4-FFF2-40B4-BE49-F238E27FC236}">
                      <a16:creationId xmlns:a16="http://schemas.microsoft.com/office/drawing/2014/main" id="{6DE2218F-2EE1-4565-B771-8BF7D6F0C819}"/>
                    </a:ext>
                  </a:extLst>
                </p:cNvPr>
                <p:cNvPicPr/>
                <p:nvPr/>
              </p:nvPicPr>
              <p:blipFill>
                <a:blip r:embed="rId38"/>
                <a:stretch>
                  <a:fillRect/>
                </a:stretch>
              </p:blipFill>
              <p:spPr>
                <a:xfrm>
                  <a:off x="5951733" y="2024707"/>
                  <a:ext cx="2364120" cy="119304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30" name="Freihand 29">
                  <a:extLst>
                    <a:ext uri="{FF2B5EF4-FFF2-40B4-BE49-F238E27FC236}">
                      <a16:creationId xmlns:a16="http://schemas.microsoft.com/office/drawing/2014/main" id="{1822B6B1-EC69-4DA0-8CD3-7133696CB12A}"/>
                    </a:ext>
                  </a:extLst>
                </p14:cNvPr>
                <p14:cNvContentPartPr/>
                <p14:nvPr/>
              </p14:nvContentPartPr>
              <p14:xfrm>
                <a:off x="2629653" y="1330267"/>
                <a:ext cx="3597480" cy="900720"/>
              </p14:xfrm>
            </p:contentPart>
          </mc:Choice>
          <mc:Fallback xmlns="">
            <p:pic>
              <p:nvPicPr>
                <p:cNvPr id="30" name="Freihand 29">
                  <a:extLst>
                    <a:ext uri="{FF2B5EF4-FFF2-40B4-BE49-F238E27FC236}">
                      <a16:creationId xmlns:a16="http://schemas.microsoft.com/office/drawing/2014/main" id="{1822B6B1-EC69-4DA0-8CD3-7133696CB12A}"/>
                    </a:ext>
                  </a:extLst>
                </p:cNvPr>
                <p:cNvPicPr/>
                <p:nvPr/>
              </p:nvPicPr>
              <p:blipFill>
                <a:blip r:embed="rId40"/>
                <a:stretch>
                  <a:fillRect/>
                </a:stretch>
              </p:blipFill>
              <p:spPr>
                <a:xfrm>
                  <a:off x="2625333" y="1325947"/>
                  <a:ext cx="3606120" cy="90936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31" name="Freihand 30">
                  <a:extLst>
                    <a:ext uri="{FF2B5EF4-FFF2-40B4-BE49-F238E27FC236}">
                      <a16:creationId xmlns:a16="http://schemas.microsoft.com/office/drawing/2014/main" id="{AC5FE7AA-285F-48B4-B6F5-01F3D828E5F3}"/>
                    </a:ext>
                  </a:extLst>
                </p14:cNvPr>
                <p14:cNvContentPartPr/>
                <p14:nvPr/>
              </p14:nvContentPartPr>
              <p14:xfrm>
                <a:off x="2555493" y="1202107"/>
                <a:ext cx="219600" cy="214920"/>
              </p14:xfrm>
            </p:contentPart>
          </mc:Choice>
          <mc:Fallback xmlns="">
            <p:pic>
              <p:nvPicPr>
                <p:cNvPr id="31" name="Freihand 30">
                  <a:extLst>
                    <a:ext uri="{FF2B5EF4-FFF2-40B4-BE49-F238E27FC236}">
                      <a16:creationId xmlns:a16="http://schemas.microsoft.com/office/drawing/2014/main" id="{AC5FE7AA-285F-48B4-B6F5-01F3D828E5F3}"/>
                    </a:ext>
                  </a:extLst>
                </p:cNvPr>
                <p:cNvPicPr/>
                <p:nvPr/>
              </p:nvPicPr>
              <p:blipFill>
                <a:blip r:embed="rId42"/>
                <a:stretch>
                  <a:fillRect/>
                </a:stretch>
              </p:blipFill>
              <p:spPr>
                <a:xfrm>
                  <a:off x="2551173" y="1197787"/>
                  <a:ext cx="228240" cy="22356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33" name="Freihand 32">
                  <a:extLst>
                    <a:ext uri="{FF2B5EF4-FFF2-40B4-BE49-F238E27FC236}">
                      <a16:creationId xmlns:a16="http://schemas.microsoft.com/office/drawing/2014/main" id="{BE8183DA-875E-4765-8E22-C4F365D6AF26}"/>
                    </a:ext>
                  </a:extLst>
                </p14:cNvPr>
                <p14:cNvContentPartPr/>
                <p14:nvPr/>
              </p14:nvContentPartPr>
              <p14:xfrm>
                <a:off x="2415093" y="807547"/>
                <a:ext cx="477000" cy="547200"/>
              </p14:xfrm>
            </p:contentPart>
          </mc:Choice>
          <mc:Fallback xmlns="">
            <p:pic>
              <p:nvPicPr>
                <p:cNvPr id="33" name="Freihand 32">
                  <a:extLst>
                    <a:ext uri="{FF2B5EF4-FFF2-40B4-BE49-F238E27FC236}">
                      <a16:creationId xmlns:a16="http://schemas.microsoft.com/office/drawing/2014/main" id="{BE8183DA-875E-4765-8E22-C4F365D6AF26}"/>
                    </a:ext>
                  </a:extLst>
                </p:cNvPr>
                <p:cNvPicPr/>
                <p:nvPr/>
              </p:nvPicPr>
              <p:blipFill>
                <a:blip r:embed="rId44"/>
                <a:stretch>
                  <a:fillRect/>
                </a:stretch>
              </p:blipFill>
              <p:spPr>
                <a:xfrm>
                  <a:off x="2410773" y="803227"/>
                  <a:ext cx="485640" cy="55584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34" name="Freihand 33">
                  <a:extLst>
                    <a:ext uri="{FF2B5EF4-FFF2-40B4-BE49-F238E27FC236}">
                      <a16:creationId xmlns:a16="http://schemas.microsoft.com/office/drawing/2014/main" id="{8AADB8A5-69E9-4346-8281-D27F158966AA}"/>
                    </a:ext>
                  </a:extLst>
                </p14:cNvPr>
                <p14:cNvContentPartPr/>
                <p14:nvPr/>
              </p14:nvContentPartPr>
              <p14:xfrm>
                <a:off x="1242933" y="1292467"/>
                <a:ext cx="2807280" cy="2382120"/>
              </p14:xfrm>
            </p:contentPart>
          </mc:Choice>
          <mc:Fallback xmlns="">
            <p:pic>
              <p:nvPicPr>
                <p:cNvPr id="34" name="Freihand 33">
                  <a:extLst>
                    <a:ext uri="{FF2B5EF4-FFF2-40B4-BE49-F238E27FC236}">
                      <a16:creationId xmlns:a16="http://schemas.microsoft.com/office/drawing/2014/main" id="{8AADB8A5-69E9-4346-8281-D27F158966AA}"/>
                    </a:ext>
                  </a:extLst>
                </p:cNvPr>
                <p:cNvPicPr/>
                <p:nvPr/>
              </p:nvPicPr>
              <p:blipFill>
                <a:blip r:embed="rId46"/>
                <a:stretch>
                  <a:fillRect/>
                </a:stretch>
              </p:blipFill>
              <p:spPr>
                <a:xfrm>
                  <a:off x="1238613" y="1288147"/>
                  <a:ext cx="2815920" cy="239076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35" name="Freihand 34">
                  <a:extLst>
                    <a:ext uri="{FF2B5EF4-FFF2-40B4-BE49-F238E27FC236}">
                      <a16:creationId xmlns:a16="http://schemas.microsoft.com/office/drawing/2014/main" id="{72E584B1-F098-4A4C-8CEA-355E8A063D87}"/>
                    </a:ext>
                  </a:extLst>
                </p14:cNvPr>
                <p14:cNvContentPartPr/>
                <p14:nvPr/>
              </p14:nvContentPartPr>
              <p14:xfrm>
                <a:off x="4104213" y="3510787"/>
                <a:ext cx="423000" cy="277560"/>
              </p14:xfrm>
            </p:contentPart>
          </mc:Choice>
          <mc:Fallback xmlns="">
            <p:pic>
              <p:nvPicPr>
                <p:cNvPr id="35" name="Freihand 34">
                  <a:extLst>
                    <a:ext uri="{FF2B5EF4-FFF2-40B4-BE49-F238E27FC236}">
                      <a16:creationId xmlns:a16="http://schemas.microsoft.com/office/drawing/2014/main" id="{72E584B1-F098-4A4C-8CEA-355E8A063D87}"/>
                    </a:ext>
                  </a:extLst>
                </p:cNvPr>
                <p:cNvPicPr/>
                <p:nvPr/>
              </p:nvPicPr>
              <p:blipFill>
                <a:blip r:embed="rId48"/>
                <a:stretch>
                  <a:fillRect/>
                </a:stretch>
              </p:blipFill>
              <p:spPr>
                <a:xfrm>
                  <a:off x="4099893" y="3506467"/>
                  <a:ext cx="431640" cy="28620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37" name="Freihand 36">
                  <a:extLst>
                    <a:ext uri="{FF2B5EF4-FFF2-40B4-BE49-F238E27FC236}">
                      <a16:creationId xmlns:a16="http://schemas.microsoft.com/office/drawing/2014/main" id="{2D2DC037-C8EF-4143-B98D-C6B6729360A8}"/>
                    </a:ext>
                  </a:extLst>
                </p14:cNvPr>
                <p14:cNvContentPartPr/>
                <p14:nvPr/>
              </p14:nvContentPartPr>
              <p14:xfrm>
                <a:off x="3483933" y="3010027"/>
                <a:ext cx="152280" cy="154440"/>
              </p14:xfrm>
            </p:contentPart>
          </mc:Choice>
          <mc:Fallback xmlns="">
            <p:pic>
              <p:nvPicPr>
                <p:cNvPr id="37" name="Freihand 36">
                  <a:extLst>
                    <a:ext uri="{FF2B5EF4-FFF2-40B4-BE49-F238E27FC236}">
                      <a16:creationId xmlns:a16="http://schemas.microsoft.com/office/drawing/2014/main" id="{2D2DC037-C8EF-4143-B98D-C6B6729360A8}"/>
                    </a:ext>
                  </a:extLst>
                </p:cNvPr>
                <p:cNvPicPr/>
                <p:nvPr/>
              </p:nvPicPr>
              <p:blipFill>
                <a:blip r:embed="rId50"/>
                <a:stretch>
                  <a:fillRect/>
                </a:stretch>
              </p:blipFill>
              <p:spPr>
                <a:xfrm>
                  <a:off x="3479613" y="3005707"/>
                  <a:ext cx="160920" cy="16308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38" name="Freihand 37">
                  <a:extLst>
                    <a:ext uri="{FF2B5EF4-FFF2-40B4-BE49-F238E27FC236}">
                      <a16:creationId xmlns:a16="http://schemas.microsoft.com/office/drawing/2014/main" id="{2821DFEA-8D90-44A8-8F3A-83963CA01EEE}"/>
                    </a:ext>
                  </a:extLst>
                </p14:cNvPr>
                <p14:cNvContentPartPr/>
                <p14:nvPr/>
              </p14:nvContentPartPr>
              <p14:xfrm>
                <a:off x="3611373" y="3101107"/>
                <a:ext cx="122040" cy="63000"/>
              </p14:xfrm>
            </p:contentPart>
          </mc:Choice>
          <mc:Fallback xmlns="">
            <p:pic>
              <p:nvPicPr>
                <p:cNvPr id="38" name="Freihand 37">
                  <a:extLst>
                    <a:ext uri="{FF2B5EF4-FFF2-40B4-BE49-F238E27FC236}">
                      <a16:creationId xmlns:a16="http://schemas.microsoft.com/office/drawing/2014/main" id="{2821DFEA-8D90-44A8-8F3A-83963CA01EEE}"/>
                    </a:ext>
                  </a:extLst>
                </p:cNvPr>
                <p:cNvPicPr/>
                <p:nvPr/>
              </p:nvPicPr>
              <p:blipFill>
                <a:blip r:embed="rId52"/>
                <a:stretch>
                  <a:fillRect/>
                </a:stretch>
              </p:blipFill>
              <p:spPr>
                <a:xfrm>
                  <a:off x="3607053" y="3096787"/>
                  <a:ext cx="130680" cy="7164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39" name="Freihand 38">
                  <a:extLst>
                    <a:ext uri="{FF2B5EF4-FFF2-40B4-BE49-F238E27FC236}">
                      <a16:creationId xmlns:a16="http://schemas.microsoft.com/office/drawing/2014/main" id="{4C426532-67C1-4132-9F3D-EE192B425AF6}"/>
                    </a:ext>
                  </a:extLst>
                </p14:cNvPr>
                <p14:cNvContentPartPr/>
                <p14:nvPr/>
              </p14:nvContentPartPr>
              <p14:xfrm>
                <a:off x="3768333" y="3065107"/>
                <a:ext cx="118440" cy="85320"/>
              </p14:xfrm>
            </p:contentPart>
          </mc:Choice>
          <mc:Fallback xmlns="">
            <p:pic>
              <p:nvPicPr>
                <p:cNvPr id="39" name="Freihand 38">
                  <a:extLst>
                    <a:ext uri="{FF2B5EF4-FFF2-40B4-BE49-F238E27FC236}">
                      <a16:creationId xmlns:a16="http://schemas.microsoft.com/office/drawing/2014/main" id="{4C426532-67C1-4132-9F3D-EE192B425AF6}"/>
                    </a:ext>
                  </a:extLst>
                </p:cNvPr>
                <p:cNvPicPr/>
                <p:nvPr/>
              </p:nvPicPr>
              <p:blipFill>
                <a:blip r:embed="rId54"/>
                <a:stretch>
                  <a:fillRect/>
                </a:stretch>
              </p:blipFill>
              <p:spPr>
                <a:xfrm>
                  <a:off x="3764013" y="3060787"/>
                  <a:ext cx="127080" cy="93960"/>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40" name="Freihand 39">
                  <a:extLst>
                    <a:ext uri="{FF2B5EF4-FFF2-40B4-BE49-F238E27FC236}">
                      <a16:creationId xmlns:a16="http://schemas.microsoft.com/office/drawing/2014/main" id="{6B44893F-B985-4F3E-B4DF-B36E647EBBDA}"/>
                    </a:ext>
                  </a:extLst>
                </p14:cNvPr>
                <p14:cNvContentPartPr/>
                <p14:nvPr/>
              </p14:nvContentPartPr>
              <p14:xfrm>
                <a:off x="3909813" y="2980507"/>
                <a:ext cx="75600" cy="216000"/>
              </p14:xfrm>
            </p:contentPart>
          </mc:Choice>
          <mc:Fallback xmlns="">
            <p:pic>
              <p:nvPicPr>
                <p:cNvPr id="40" name="Freihand 39">
                  <a:extLst>
                    <a:ext uri="{FF2B5EF4-FFF2-40B4-BE49-F238E27FC236}">
                      <a16:creationId xmlns:a16="http://schemas.microsoft.com/office/drawing/2014/main" id="{6B44893F-B985-4F3E-B4DF-B36E647EBBDA}"/>
                    </a:ext>
                  </a:extLst>
                </p:cNvPr>
                <p:cNvPicPr/>
                <p:nvPr/>
              </p:nvPicPr>
              <p:blipFill>
                <a:blip r:embed="rId56"/>
                <a:stretch>
                  <a:fillRect/>
                </a:stretch>
              </p:blipFill>
              <p:spPr>
                <a:xfrm>
                  <a:off x="3905493" y="2976187"/>
                  <a:ext cx="84240" cy="22464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41" name="Freihand 40">
                  <a:extLst>
                    <a:ext uri="{FF2B5EF4-FFF2-40B4-BE49-F238E27FC236}">
                      <a16:creationId xmlns:a16="http://schemas.microsoft.com/office/drawing/2014/main" id="{542CA87F-0D21-4FB5-8D22-0ADC86C3FF5C}"/>
                    </a:ext>
                  </a:extLst>
                </p14:cNvPr>
                <p14:cNvContentPartPr/>
                <p14:nvPr/>
              </p14:nvContentPartPr>
              <p14:xfrm>
                <a:off x="3999453" y="2963587"/>
                <a:ext cx="112680" cy="205560"/>
              </p14:xfrm>
            </p:contentPart>
          </mc:Choice>
          <mc:Fallback xmlns="">
            <p:pic>
              <p:nvPicPr>
                <p:cNvPr id="41" name="Freihand 40">
                  <a:extLst>
                    <a:ext uri="{FF2B5EF4-FFF2-40B4-BE49-F238E27FC236}">
                      <a16:creationId xmlns:a16="http://schemas.microsoft.com/office/drawing/2014/main" id="{542CA87F-0D21-4FB5-8D22-0ADC86C3FF5C}"/>
                    </a:ext>
                  </a:extLst>
                </p:cNvPr>
                <p:cNvPicPr/>
                <p:nvPr/>
              </p:nvPicPr>
              <p:blipFill>
                <a:blip r:embed="rId58"/>
                <a:stretch>
                  <a:fillRect/>
                </a:stretch>
              </p:blipFill>
              <p:spPr>
                <a:xfrm>
                  <a:off x="3995133" y="2959267"/>
                  <a:ext cx="121320" cy="214200"/>
                </a:xfrm>
                <a:prstGeom prst="rect">
                  <a:avLst/>
                </a:prstGeom>
              </p:spPr>
            </p:pic>
          </mc:Fallback>
        </mc:AlternateContent>
        <mc:AlternateContent xmlns:mc="http://schemas.openxmlformats.org/markup-compatibility/2006" xmlns:p14="http://schemas.microsoft.com/office/powerpoint/2010/main">
          <mc:Choice Requires="p14">
            <p:contentPart p14:bwMode="auto" r:id="rId59">
              <p14:nvContentPartPr>
                <p14:cNvPr id="42" name="Freihand 41">
                  <a:extLst>
                    <a:ext uri="{FF2B5EF4-FFF2-40B4-BE49-F238E27FC236}">
                      <a16:creationId xmlns:a16="http://schemas.microsoft.com/office/drawing/2014/main" id="{4CA0BD34-9779-4F3C-B68B-4A83F4FC9000}"/>
                    </a:ext>
                  </a:extLst>
                </p14:cNvPr>
                <p14:cNvContentPartPr/>
                <p14:nvPr/>
              </p14:nvContentPartPr>
              <p14:xfrm>
                <a:off x="4108893" y="2990227"/>
                <a:ext cx="138600" cy="135000"/>
              </p14:xfrm>
            </p:contentPart>
          </mc:Choice>
          <mc:Fallback xmlns="">
            <p:pic>
              <p:nvPicPr>
                <p:cNvPr id="42" name="Freihand 41">
                  <a:extLst>
                    <a:ext uri="{FF2B5EF4-FFF2-40B4-BE49-F238E27FC236}">
                      <a16:creationId xmlns:a16="http://schemas.microsoft.com/office/drawing/2014/main" id="{4CA0BD34-9779-4F3C-B68B-4A83F4FC9000}"/>
                    </a:ext>
                  </a:extLst>
                </p:cNvPr>
                <p:cNvPicPr/>
                <p:nvPr/>
              </p:nvPicPr>
              <p:blipFill>
                <a:blip r:embed="rId60"/>
                <a:stretch>
                  <a:fillRect/>
                </a:stretch>
              </p:blipFill>
              <p:spPr>
                <a:xfrm>
                  <a:off x="4104573" y="2985907"/>
                  <a:ext cx="147240" cy="143640"/>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43" name="Freihand 42">
                  <a:extLst>
                    <a:ext uri="{FF2B5EF4-FFF2-40B4-BE49-F238E27FC236}">
                      <a16:creationId xmlns:a16="http://schemas.microsoft.com/office/drawing/2014/main" id="{2C09E78E-D97D-4CE6-B14E-B3E33D74C9DE}"/>
                    </a:ext>
                  </a:extLst>
                </p14:cNvPr>
                <p14:cNvContentPartPr/>
                <p14:nvPr/>
              </p14:nvContentPartPr>
              <p14:xfrm>
                <a:off x="4259013" y="3057547"/>
                <a:ext cx="16560" cy="71280"/>
              </p14:xfrm>
            </p:contentPart>
          </mc:Choice>
          <mc:Fallback xmlns="">
            <p:pic>
              <p:nvPicPr>
                <p:cNvPr id="43" name="Freihand 42">
                  <a:extLst>
                    <a:ext uri="{FF2B5EF4-FFF2-40B4-BE49-F238E27FC236}">
                      <a16:creationId xmlns:a16="http://schemas.microsoft.com/office/drawing/2014/main" id="{2C09E78E-D97D-4CE6-B14E-B3E33D74C9DE}"/>
                    </a:ext>
                  </a:extLst>
                </p:cNvPr>
                <p:cNvPicPr/>
                <p:nvPr/>
              </p:nvPicPr>
              <p:blipFill>
                <a:blip r:embed="rId62"/>
                <a:stretch>
                  <a:fillRect/>
                </a:stretch>
              </p:blipFill>
              <p:spPr>
                <a:xfrm>
                  <a:off x="4254693" y="3053227"/>
                  <a:ext cx="25200" cy="79920"/>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44" name="Freihand 43">
                  <a:extLst>
                    <a:ext uri="{FF2B5EF4-FFF2-40B4-BE49-F238E27FC236}">
                      <a16:creationId xmlns:a16="http://schemas.microsoft.com/office/drawing/2014/main" id="{1DFEFCAC-8C1D-4B83-9052-4945198BC710}"/>
                    </a:ext>
                  </a:extLst>
                </p14:cNvPr>
                <p14:cNvContentPartPr/>
                <p14:nvPr/>
              </p14:nvContentPartPr>
              <p14:xfrm>
                <a:off x="4299333" y="3021907"/>
                <a:ext cx="9000" cy="34560"/>
              </p14:xfrm>
            </p:contentPart>
          </mc:Choice>
          <mc:Fallback xmlns="">
            <p:pic>
              <p:nvPicPr>
                <p:cNvPr id="44" name="Freihand 43">
                  <a:extLst>
                    <a:ext uri="{FF2B5EF4-FFF2-40B4-BE49-F238E27FC236}">
                      <a16:creationId xmlns:a16="http://schemas.microsoft.com/office/drawing/2014/main" id="{1DFEFCAC-8C1D-4B83-9052-4945198BC710}"/>
                    </a:ext>
                  </a:extLst>
                </p:cNvPr>
                <p:cNvPicPr/>
                <p:nvPr/>
              </p:nvPicPr>
              <p:blipFill>
                <a:blip r:embed="rId64"/>
                <a:stretch>
                  <a:fillRect/>
                </a:stretch>
              </p:blipFill>
              <p:spPr>
                <a:xfrm>
                  <a:off x="4295013" y="3017587"/>
                  <a:ext cx="17640" cy="43200"/>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45" name="Freihand 44">
                  <a:extLst>
                    <a:ext uri="{FF2B5EF4-FFF2-40B4-BE49-F238E27FC236}">
                      <a16:creationId xmlns:a16="http://schemas.microsoft.com/office/drawing/2014/main" id="{C6D7A347-A4A0-450C-B640-B1AD5E524E5D}"/>
                    </a:ext>
                  </a:extLst>
                </p14:cNvPr>
                <p14:cNvContentPartPr/>
                <p14:nvPr/>
              </p14:nvContentPartPr>
              <p14:xfrm>
                <a:off x="4307613" y="2991667"/>
                <a:ext cx="365040" cy="142920"/>
              </p14:xfrm>
            </p:contentPart>
          </mc:Choice>
          <mc:Fallback xmlns="">
            <p:pic>
              <p:nvPicPr>
                <p:cNvPr id="45" name="Freihand 44">
                  <a:extLst>
                    <a:ext uri="{FF2B5EF4-FFF2-40B4-BE49-F238E27FC236}">
                      <a16:creationId xmlns:a16="http://schemas.microsoft.com/office/drawing/2014/main" id="{C6D7A347-A4A0-450C-B640-B1AD5E524E5D}"/>
                    </a:ext>
                  </a:extLst>
                </p:cNvPr>
                <p:cNvPicPr/>
                <p:nvPr/>
              </p:nvPicPr>
              <p:blipFill>
                <a:blip r:embed="rId66"/>
                <a:stretch>
                  <a:fillRect/>
                </a:stretch>
              </p:blipFill>
              <p:spPr>
                <a:xfrm>
                  <a:off x="4303293" y="2987347"/>
                  <a:ext cx="373680" cy="151560"/>
                </a:xfrm>
                <a:prstGeom prst="rect">
                  <a:avLst/>
                </a:prstGeom>
              </p:spPr>
            </p:pic>
          </mc:Fallback>
        </mc:AlternateContent>
        <mc:AlternateContent xmlns:mc="http://schemas.openxmlformats.org/markup-compatibility/2006" xmlns:p14="http://schemas.microsoft.com/office/powerpoint/2010/main">
          <mc:Choice Requires="p14">
            <p:contentPart p14:bwMode="auto" r:id="rId67">
              <p14:nvContentPartPr>
                <p14:cNvPr id="46" name="Freihand 45">
                  <a:extLst>
                    <a:ext uri="{FF2B5EF4-FFF2-40B4-BE49-F238E27FC236}">
                      <a16:creationId xmlns:a16="http://schemas.microsoft.com/office/drawing/2014/main" id="{2B7BD6D4-EF8C-4DDE-9877-0247CFC3910B}"/>
                    </a:ext>
                  </a:extLst>
                </p14:cNvPr>
                <p14:cNvContentPartPr/>
                <p14:nvPr/>
              </p14:nvContentPartPr>
              <p14:xfrm>
                <a:off x="4736013" y="2980867"/>
                <a:ext cx="237960" cy="205560"/>
              </p14:xfrm>
            </p:contentPart>
          </mc:Choice>
          <mc:Fallback xmlns="">
            <p:pic>
              <p:nvPicPr>
                <p:cNvPr id="46" name="Freihand 45">
                  <a:extLst>
                    <a:ext uri="{FF2B5EF4-FFF2-40B4-BE49-F238E27FC236}">
                      <a16:creationId xmlns:a16="http://schemas.microsoft.com/office/drawing/2014/main" id="{2B7BD6D4-EF8C-4DDE-9877-0247CFC3910B}"/>
                    </a:ext>
                  </a:extLst>
                </p:cNvPr>
                <p:cNvPicPr/>
                <p:nvPr/>
              </p:nvPicPr>
              <p:blipFill>
                <a:blip r:embed="rId68"/>
                <a:stretch>
                  <a:fillRect/>
                </a:stretch>
              </p:blipFill>
              <p:spPr>
                <a:xfrm>
                  <a:off x="4731693" y="2976547"/>
                  <a:ext cx="246600" cy="214200"/>
                </a:xfrm>
                <a:prstGeom prst="rect">
                  <a:avLst/>
                </a:prstGeom>
              </p:spPr>
            </p:pic>
          </mc:Fallback>
        </mc:AlternateContent>
        <mc:AlternateContent xmlns:mc="http://schemas.openxmlformats.org/markup-compatibility/2006" xmlns:p14="http://schemas.microsoft.com/office/powerpoint/2010/main">
          <mc:Choice Requires="p14">
            <p:contentPart p14:bwMode="auto" r:id="rId69">
              <p14:nvContentPartPr>
                <p14:cNvPr id="47" name="Freihand 46">
                  <a:extLst>
                    <a:ext uri="{FF2B5EF4-FFF2-40B4-BE49-F238E27FC236}">
                      <a16:creationId xmlns:a16="http://schemas.microsoft.com/office/drawing/2014/main" id="{0266D67B-F329-4BA8-98CA-0A2D3D54FC9A}"/>
                    </a:ext>
                  </a:extLst>
                </p14:cNvPr>
                <p14:cNvContentPartPr/>
                <p14:nvPr/>
              </p14:nvContentPartPr>
              <p14:xfrm>
                <a:off x="3572853" y="3301987"/>
                <a:ext cx="46080" cy="100800"/>
              </p14:xfrm>
            </p:contentPart>
          </mc:Choice>
          <mc:Fallback xmlns="">
            <p:pic>
              <p:nvPicPr>
                <p:cNvPr id="47" name="Freihand 46">
                  <a:extLst>
                    <a:ext uri="{FF2B5EF4-FFF2-40B4-BE49-F238E27FC236}">
                      <a16:creationId xmlns:a16="http://schemas.microsoft.com/office/drawing/2014/main" id="{0266D67B-F329-4BA8-98CA-0A2D3D54FC9A}"/>
                    </a:ext>
                  </a:extLst>
                </p:cNvPr>
                <p:cNvPicPr/>
                <p:nvPr/>
              </p:nvPicPr>
              <p:blipFill>
                <a:blip r:embed="rId70"/>
                <a:stretch>
                  <a:fillRect/>
                </a:stretch>
              </p:blipFill>
              <p:spPr>
                <a:xfrm>
                  <a:off x="3568533" y="3297667"/>
                  <a:ext cx="54720" cy="109440"/>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48" name="Freihand 47">
                  <a:extLst>
                    <a:ext uri="{FF2B5EF4-FFF2-40B4-BE49-F238E27FC236}">
                      <a16:creationId xmlns:a16="http://schemas.microsoft.com/office/drawing/2014/main" id="{9F8B10A5-E1A7-4B2F-9A5E-77C81CEE4341}"/>
                    </a:ext>
                  </a:extLst>
                </p14:cNvPr>
                <p14:cNvContentPartPr/>
                <p14:nvPr/>
              </p14:nvContentPartPr>
              <p14:xfrm>
                <a:off x="3476373" y="3281107"/>
                <a:ext cx="169920" cy="139320"/>
              </p14:xfrm>
            </p:contentPart>
          </mc:Choice>
          <mc:Fallback xmlns="">
            <p:pic>
              <p:nvPicPr>
                <p:cNvPr id="48" name="Freihand 47">
                  <a:extLst>
                    <a:ext uri="{FF2B5EF4-FFF2-40B4-BE49-F238E27FC236}">
                      <a16:creationId xmlns:a16="http://schemas.microsoft.com/office/drawing/2014/main" id="{9F8B10A5-E1A7-4B2F-9A5E-77C81CEE4341}"/>
                    </a:ext>
                  </a:extLst>
                </p:cNvPr>
                <p:cNvPicPr/>
                <p:nvPr/>
              </p:nvPicPr>
              <p:blipFill>
                <a:blip r:embed="rId72"/>
                <a:stretch>
                  <a:fillRect/>
                </a:stretch>
              </p:blipFill>
              <p:spPr>
                <a:xfrm>
                  <a:off x="3472053" y="3276787"/>
                  <a:ext cx="178560" cy="147960"/>
                </a:xfrm>
                <a:prstGeom prst="rect">
                  <a:avLst/>
                </a:prstGeom>
              </p:spPr>
            </p:pic>
          </mc:Fallback>
        </mc:AlternateContent>
        <mc:AlternateContent xmlns:mc="http://schemas.openxmlformats.org/markup-compatibility/2006" xmlns:p14="http://schemas.microsoft.com/office/powerpoint/2010/main">
          <mc:Choice Requires="p14">
            <p:contentPart p14:bwMode="auto" r:id="rId73">
              <p14:nvContentPartPr>
                <p14:cNvPr id="49" name="Freihand 48">
                  <a:extLst>
                    <a:ext uri="{FF2B5EF4-FFF2-40B4-BE49-F238E27FC236}">
                      <a16:creationId xmlns:a16="http://schemas.microsoft.com/office/drawing/2014/main" id="{72AFF407-605B-48B7-B3E0-4D94D7F9CA73}"/>
                    </a:ext>
                  </a:extLst>
                </p14:cNvPr>
                <p14:cNvContentPartPr/>
                <p14:nvPr/>
              </p14:nvContentPartPr>
              <p14:xfrm>
                <a:off x="3657453" y="3306667"/>
                <a:ext cx="149400" cy="83160"/>
              </p14:xfrm>
            </p:contentPart>
          </mc:Choice>
          <mc:Fallback xmlns="">
            <p:pic>
              <p:nvPicPr>
                <p:cNvPr id="49" name="Freihand 48">
                  <a:extLst>
                    <a:ext uri="{FF2B5EF4-FFF2-40B4-BE49-F238E27FC236}">
                      <a16:creationId xmlns:a16="http://schemas.microsoft.com/office/drawing/2014/main" id="{72AFF407-605B-48B7-B3E0-4D94D7F9CA73}"/>
                    </a:ext>
                  </a:extLst>
                </p:cNvPr>
                <p:cNvPicPr/>
                <p:nvPr/>
              </p:nvPicPr>
              <p:blipFill>
                <a:blip r:embed="rId74"/>
                <a:stretch>
                  <a:fillRect/>
                </a:stretch>
              </p:blipFill>
              <p:spPr>
                <a:xfrm>
                  <a:off x="3653133" y="3302347"/>
                  <a:ext cx="158040" cy="91800"/>
                </a:xfrm>
                <a:prstGeom prst="rect">
                  <a:avLst/>
                </a:prstGeom>
              </p:spPr>
            </p:pic>
          </mc:Fallback>
        </mc:AlternateContent>
        <mc:AlternateContent xmlns:mc="http://schemas.openxmlformats.org/markup-compatibility/2006" xmlns:p14="http://schemas.microsoft.com/office/powerpoint/2010/main">
          <mc:Choice Requires="p14">
            <p:contentPart p14:bwMode="auto" r:id="rId75">
              <p14:nvContentPartPr>
                <p14:cNvPr id="50" name="Freihand 49">
                  <a:extLst>
                    <a:ext uri="{FF2B5EF4-FFF2-40B4-BE49-F238E27FC236}">
                      <a16:creationId xmlns:a16="http://schemas.microsoft.com/office/drawing/2014/main" id="{54989533-2643-47E3-90BE-FDB488916A09}"/>
                    </a:ext>
                  </a:extLst>
                </p14:cNvPr>
                <p14:cNvContentPartPr/>
                <p14:nvPr/>
              </p14:nvContentPartPr>
              <p14:xfrm>
                <a:off x="3804333" y="3244027"/>
                <a:ext cx="443520" cy="155880"/>
              </p14:xfrm>
            </p:contentPart>
          </mc:Choice>
          <mc:Fallback xmlns="">
            <p:pic>
              <p:nvPicPr>
                <p:cNvPr id="50" name="Freihand 49">
                  <a:extLst>
                    <a:ext uri="{FF2B5EF4-FFF2-40B4-BE49-F238E27FC236}">
                      <a16:creationId xmlns:a16="http://schemas.microsoft.com/office/drawing/2014/main" id="{54989533-2643-47E3-90BE-FDB488916A09}"/>
                    </a:ext>
                  </a:extLst>
                </p:cNvPr>
                <p:cNvPicPr/>
                <p:nvPr/>
              </p:nvPicPr>
              <p:blipFill>
                <a:blip r:embed="rId76"/>
                <a:stretch>
                  <a:fillRect/>
                </a:stretch>
              </p:blipFill>
              <p:spPr>
                <a:xfrm>
                  <a:off x="3800013" y="3239707"/>
                  <a:ext cx="452160" cy="164520"/>
                </a:xfrm>
                <a:prstGeom prst="rect">
                  <a:avLst/>
                </a:prstGeom>
              </p:spPr>
            </p:pic>
          </mc:Fallback>
        </mc:AlternateContent>
        <mc:AlternateContent xmlns:mc="http://schemas.openxmlformats.org/markup-compatibility/2006" xmlns:p14="http://schemas.microsoft.com/office/powerpoint/2010/main">
          <mc:Choice Requires="p14">
            <p:contentPart p14:bwMode="auto" r:id="rId77">
              <p14:nvContentPartPr>
                <p14:cNvPr id="51" name="Freihand 50">
                  <a:extLst>
                    <a:ext uri="{FF2B5EF4-FFF2-40B4-BE49-F238E27FC236}">
                      <a16:creationId xmlns:a16="http://schemas.microsoft.com/office/drawing/2014/main" id="{97E4DF2C-545C-49A7-AD6A-561EB481788B}"/>
                    </a:ext>
                  </a:extLst>
                </p14:cNvPr>
                <p14:cNvContentPartPr/>
                <p14:nvPr/>
              </p14:nvContentPartPr>
              <p14:xfrm>
                <a:off x="4300053" y="3287587"/>
                <a:ext cx="14760" cy="81360"/>
              </p14:xfrm>
            </p:contentPart>
          </mc:Choice>
          <mc:Fallback xmlns="">
            <p:pic>
              <p:nvPicPr>
                <p:cNvPr id="51" name="Freihand 50">
                  <a:extLst>
                    <a:ext uri="{FF2B5EF4-FFF2-40B4-BE49-F238E27FC236}">
                      <a16:creationId xmlns:a16="http://schemas.microsoft.com/office/drawing/2014/main" id="{97E4DF2C-545C-49A7-AD6A-561EB481788B}"/>
                    </a:ext>
                  </a:extLst>
                </p:cNvPr>
                <p:cNvPicPr/>
                <p:nvPr/>
              </p:nvPicPr>
              <p:blipFill>
                <a:blip r:embed="rId78"/>
                <a:stretch>
                  <a:fillRect/>
                </a:stretch>
              </p:blipFill>
              <p:spPr>
                <a:xfrm>
                  <a:off x="4295733" y="3283267"/>
                  <a:ext cx="23400" cy="90000"/>
                </a:xfrm>
                <a:prstGeom prst="rect">
                  <a:avLst/>
                </a:prstGeom>
              </p:spPr>
            </p:pic>
          </mc:Fallback>
        </mc:AlternateContent>
        <mc:AlternateContent xmlns:mc="http://schemas.openxmlformats.org/markup-compatibility/2006" xmlns:p14="http://schemas.microsoft.com/office/powerpoint/2010/main">
          <mc:Choice Requires="p14">
            <p:contentPart p14:bwMode="auto" r:id="rId79">
              <p14:nvContentPartPr>
                <p14:cNvPr id="52" name="Freihand 51">
                  <a:extLst>
                    <a:ext uri="{FF2B5EF4-FFF2-40B4-BE49-F238E27FC236}">
                      <a16:creationId xmlns:a16="http://schemas.microsoft.com/office/drawing/2014/main" id="{1CDDCF87-6E38-48FF-9D5A-048EC61D6821}"/>
                    </a:ext>
                  </a:extLst>
                </p14:cNvPr>
                <p14:cNvContentPartPr/>
                <p14:nvPr/>
              </p14:nvContentPartPr>
              <p14:xfrm>
                <a:off x="4345053" y="3284707"/>
                <a:ext cx="143280" cy="54720"/>
              </p14:xfrm>
            </p:contentPart>
          </mc:Choice>
          <mc:Fallback xmlns="">
            <p:pic>
              <p:nvPicPr>
                <p:cNvPr id="52" name="Freihand 51">
                  <a:extLst>
                    <a:ext uri="{FF2B5EF4-FFF2-40B4-BE49-F238E27FC236}">
                      <a16:creationId xmlns:a16="http://schemas.microsoft.com/office/drawing/2014/main" id="{1CDDCF87-6E38-48FF-9D5A-048EC61D6821}"/>
                    </a:ext>
                  </a:extLst>
                </p:cNvPr>
                <p:cNvPicPr/>
                <p:nvPr/>
              </p:nvPicPr>
              <p:blipFill>
                <a:blip r:embed="rId80"/>
                <a:stretch>
                  <a:fillRect/>
                </a:stretch>
              </p:blipFill>
              <p:spPr>
                <a:xfrm>
                  <a:off x="4340733" y="3280387"/>
                  <a:ext cx="151920" cy="63360"/>
                </a:xfrm>
                <a:prstGeom prst="rect">
                  <a:avLst/>
                </a:prstGeom>
              </p:spPr>
            </p:pic>
          </mc:Fallback>
        </mc:AlternateContent>
        <mc:AlternateContent xmlns:mc="http://schemas.openxmlformats.org/markup-compatibility/2006" xmlns:p14="http://schemas.microsoft.com/office/powerpoint/2010/main">
          <mc:Choice Requires="p14">
            <p:contentPart p14:bwMode="auto" r:id="rId81">
              <p14:nvContentPartPr>
                <p14:cNvPr id="53" name="Freihand 52">
                  <a:extLst>
                    <a:ext uri="{FF2B5EF4-FFF2-40B4-BE49-F238E27FC236}">
                      <a16:creationId xmlns:a16="http://schemas.microsoft.com/office/drawing/2014/main" id="{59FD9938-FE5C-4E6B-97AB-3C0264B4B265}"/>
                    </a:ext>
                  </a:extLst>
                </p14:cNvPr>
                <p14:cNvContentPartPr/>
                <p14:nvPr/>
              </p14:nvContentPartPr>
              <p14:xfrm>
                <a:off x="4441893" y="3248347"/>
                <a:ext cx="44640" cy="27000"/>
              </p14:xfrm>
            </p:contentPart>
          </mc:Choice>
          <mc:Fallback xmlns="">
            <p:pic>
              <p:nvPicPr>
                <p:cNvPr id="53" name="Freihand 52">
                  <a:extLst>
                    <a:ext uri="{FF2B5EF4-FFF2-40B4-BE49-F238E27FC236}">
                      <a16:creationId xmlns:a16="http://schemas.microsoft.com/office/drawing/2014/main" id="{59FD9938-FE5C-4E6B-97AB-3C0264B4B265}"/>
                    </a:ext>
                  </a:extLst>
                </p:cNvPr>
                <p:cNvPicPr/>
                <p:nvPr/>
              </p:nvPicPr>
              <p:blipFill>
                <a:blip r:embed="rId82"/>
                <a:stretch>
                  <a:fillRect/>
                </a:stretch>
              </p:blipFill>
              <p:spPr>
                <a:xfrm>
                  <a:off x="4437573" y="3244027"/>
                  <a:ext cx="53280" cy="35640"/>
                </a:xfrm>
                <a:prstGeom prst="rect">
                  <a:avLst/>
                </a:prstGeom>
              </p:spPr>
            </p:pic>
          </mc:Fallback>
        </mc:AlternateContent>
        <mc:AlternateContent xmlns:mc="http://schemas.openxmlformats.org/markup-compatibility/2006" xmlns:p14="http://schemas.microsoft.com/office/powerpoint/2010/main">
          <mc:Choice Requires="p14">
            <p:contentPart p14:bwMode="auto" r:id="rId83">
              <p14:nvContentPartPr>
                <p14:cNvPr id="54" name="Freihand 53">
                  <a:extLst>
                    <a:ext uri="{FF2B5EF4-FFF2-40B4-BE49-F238E27FC236}">
                      <a16:creationId xmlns:a16="http://schemas.microsoft.com/office/drawing/2014/main" id="{F4C257E3-C435-4BD5-9BCF-F8AD8C6BEFC4}"/>
                    </a:ext>
                  </a:extLst>
                </p14:cNvPr>
                <p14:cNvContentPartPr/>
                <p14:nvPr/>
              </p14:nvContentPartPr>
              <p14:xfrm>
                <a:off x="4495533" y="3198307"/>
                <a:ext cx="245520" cy="145080"/>
              </p14:xfrm>
            </p:contentPart>
          </mc:Choice>
          <mc:Fallback xmlns="">
            <p:pic>
              <p:nvPicPr>
                <p:cNvPr id="54" name="Freihand 53">
                  <a:extLst>
                    <a:ext uri="{FF2B5EF4-FFF2-40B4-BE49-F238E27FC236}">
                      <a16:creationId xmlns:a16="http://schemas.microsoft.com/office/drawing/2014/main" id="{F4C257E3-C435-4BD5-9BCF-F8AD8C6BEFC4}"/>
                    </a:ext>
                  </a:extLst>
                </p:cNvPr>
                <p:cNvPicPr/>
                <p:nvPr/>
              </p:nvPicPr>
              <p:blipFill>
                <a:blip r:embed="rId84"/>
                <a:stretch>
                  <a:fillRect/>
                </a:stretch>
              </p:blipFill>
              <p:spPr>
                <a:xfrm>
                  <a:off x="4491213" y="3193987"/>
                  <a:ext cx="254160" cy="153720"/>
                </a:xfrm>
                <a:prstGeom prst="rect">
                  <a:avLst/>
                </a:prstGeom>
              </p:spPr>
            </p:pic>
          </mc:Fallback>
        </mc:AlternateContent>
        <mc:AlternateContent xmlns:mc="http://schemas.openxmlformats.org/markup-compatibility/2006" xmlns:p14="http://schemas.microsoft.com/office/powerpoint/2010/main">
          <mc:Choice Requires="p14">
            <p:contentPart p14:bwMode="auto" r:id="rId85">
              <p14:nvContentPartPr>
                <p14:cNvPr id="55" name="Freihand 54">
                  <a:extLst>
                    <a:ext uri="{FF2B5EF4-FFF2-40B4-BE49-F238E27FC236}">
                      <a16:creationId xmlns:a16="http://schemas.microsoft.com/office/drawing/2014/main" id="{213053A6-7509-4324-958C-8A6AAB0C706E}"/>
                    </a:ext>
                  </a:extLst>
                </p14:cNvPr>
                <p14:cNvContentPartPr/>
                <p14:nvPr/>
              </p14:nvContentPartPr>
              <p14:xfrm>
                <a:off x="4728093" y="3181387"/>
                <a:ext cx="59760" cy="68040"/>
              </p14:xfrm>
            </p:contentPart>
          </mc:Choice>
          <mc:Fallback xmlns="">
            <p:pic>
              <p:nvPicPr>
                <p:cNvPr id="55" name="Freihand 54">
                  <a:extLst>
                    <a:ext uri="{FF2B5EF4-FFF2-40B4-BE49-F238E27FC236}">
                      <a16:creationId xmlns:a16="http://schemas.microsoft.com/office/drawing/2014/main" id="{213053A6-7509-4324-958C-8A6AAB0C706E}"/>
                    </a:ext>
                  </a:extLst>
                </p:cNvPr>
                <p:cNvPicPr/>
                <p:nvPr/>
              </p:nvPicPr>
              <p:blipFill>
                <a:blip r:embed="rId86"/>
                <a:stretch>
                  <a:fillRect/>
                </a:stretch>
              </p:blipFill>
              <p:spPr>
                <a:xfrm>
                  <a:off x="4723773" y="3177067"/>
                  <a:ext cx="68400" cy="76680"/>
                </a:xfrm>
                <a:prstGeom prst="rect">
                  <a:avLst/>
                </a:prstGeom>
              </p:spPr>
            </p:pic>
          </mc:Fallback>
        </mc:AlternateContent>
        <mc:AlternateContent xmlns:mc="http://schemas.openxmlformats.org/markup-compatibility/2006" xmlns:p14="http://schemas.microsoft.com/office/powerpoint/2010/main">
          <mc:Choice Requires="p14">
            <p:contentPart p14:bwMode="auto" r:id="rId87">
              <p14:nvContentPartPr>
                <p14:cNvPr id="56" name="Freihand 55">
                  <a:extLst>
                    <a:ext uri="{FF2B5EF4-FFF2-40B4-BE49-F238E27FC236}">
                      <a16:creationId xmlns:a16="http://schemas.microsoft.com/office/drawing/2014/main" id="{95156C15-4914-4313-BD63-4EE78FC95E92}"/>
                    </a:ext>
                  </a:extLst>
                </p14:cNvPr>
                <p14:cNvContentPartPr/>
                <p14:nvPr/>
              </p14:nvContentPartPr>
              <p14:xfrm>
                <a:off x="4783533" y="3255907"/>
                <a:ext cx="151920" cy="36360"/>
              </p14:xfrm>
            </p:contentPart>
          </mc:Choice>
          <mc:Fallback xmlns="">
            <p:pic>
              <p:nvPicPr>
                <p:cNvPr id="56" name="Freihand 55">
                  <a:extLst>
                    <a:ext uri="{FF2B5EF4-FFF2-40B4-BE49-F238E27FC236}">
                      <a16:creationId xmlns:a16="http://schemas.microsoft.com/office/drawing/2014/main" id="{95156C15-4914-4313-BD63-4EE78FC95E92}"/>
                    </a:ext>
                  </a:extLst>
                </p:cNvPr>
                <p:cNvPicPr/>
                <p:nvPr/>
              </p:nvPicPr>
              <p:blipFill>
                <a:blip r:embed="rId88"/>
                <a:stretch>
                  <a:fillRect/>
                </a:stretch>
              </p:blipFill>
              <p:spPr>
                <a:xfrm>
                  <a:off x="4779213" y="3251587"/>
                  <a:ext cx="160560" cy="45000"/>
                </a:xfrm>
                <a:prstGeom prst="rect">
                  <a:avLst/>
                </a:prstGeom>
              </p:spPr>
            </p:pic>
          </mc:Fallback>
        </mc:AlternateContent>
        <mc:AlternateContent xmlns:mc="http://schemas.openxmlformats.org/markup-compatibility/2006" xmlns:p14="http://schemas.microsoft.com/office/powerpoint/2010/main">
          <mc:Choice Requires="p14">
            <p:contentPart p14:bwMode="auto" r:id="rId89">
              <p14:nvContentPartPr>
                <p14:cNvPr id="58" name="Freihand 57">
                  <a:extLst>
                    <a:ext uri="{FF2B5EF4-FFF2-40B4-BE49-F238E27FC236}">
                      <a16:creationId xmlns:a16="http://schemas.microsoft.com/office/drawing/2014/main" id="{73D130DF-3F2F-4E34-9990-FCCEE02BAA07}"/>
                    </a:ext>
                  </a:extLst>
                </p14:cNvPr>
                <p14:cNvContentPartPr/>
                <p14:nvPr/>
              </p14:nvContentPartPr>
              <p14:xfrm>
                <a:off x="2483493" y="821587"/>
                <a:ext cx="392400" cy="590040"/>
              </p14:xfrm>
            </p:contentPart>
          </mc:Choice>
          <mc:Fallback xmlns="">
            <p:pic>
              <p:nvPicPr>
                <p:cNvPr id="58" name="Freihand 57">
                  <a:extLst>
                    <a:ext uri="{FF2B5EF4-FFF2-40B4-BE49-F238E27FC236}">
                      <a16:creationId xmlns:a16="http://schemas.microsoft.com/office/drawing/2014/main" id="{73D130DF-3F2F-4E34-9990-FCCEE02BAA07}"/>
                    </a:ext>
                  </a:extLst>
                </p:cNvPr>
                <p:cNvPicPr/>
                <p:nvPr/>
              </p:nvPicPr>
              <p:blipFill>
                <a:blip r:embed="rId90"/>
                <a:stretch>
                  <a:fillRect/>
                </a:stretch>
              </p:blipFill>
              <p:spPr>
                <a:xfrm>
                  <a:off x="2479173" y="817267"/>
                  <a:ext cx="401040" cy="5986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91">
            <p14:nvContentPartPr>
              <p14:cNvPr id="60" name="Freihand 59">
                <a:extLst>
                  <a:ext uri="{FF2B5EF4-FFF2-40B4-BE49-F238E27FC236}">
                    <a16:creationId xmlns:a16="http://schemas.microsoft.com/office/drawing/2014/main" id="{05ACD43E-99E6-4414-B969-DAFEE7231AE1}"/>
                  </a:ext>
                </a:extLst>
              </p14:cNvPr>
              <p14:cNvContentPartPr/>
              <p14:nvPr/>
            </p14:nvContentPartPr>
            <p14:xfrm>
              <a:off x="6129573" y="3150427"/>
              <a:ext cx="246960" cy="324000"/>
            </p14:xfrm>
          </p:contentPart>
        </mc:Choice>
        <mc:Fallback xmlns="">
          <p:pic>
            <p:nvPicPr>
              <p:cNvPr id="60" name="Freihand 59">
                <a:extLst>
                  <a:ext uri="{FF2B5EF4-FFF2-40B4-BE49-F238E27FC236}">
                    <a16:creationId xmlns:a16="http://schemas.microsoft.com/office/drawing/2014/main" id="{05ACD43E-99E6-4414-B969-DAFEE7231AE1}"/>
                  </a:ext>
                </a:extLst>
              </p:cNvPr>
              <p:cNvPicPr/>
              <p:nvPr/>
            </p:nvPicPr>
            <p:blipFill>
              <a:blip r:embed="rId92"/>
              <a:stretch>
                <a:fillRect/>
              </a:stretch>
            </p:blipFill>
            <p:spPr>
              <a:xfrm>
                <a:off x="6125253" y="3146107"/>
                <a:ext cx="255600" cy="332640"/>
              </a:xfrm>
              <a:prstGeom prst="rect">
                <a:avLst/>
              </a:prstGeom>
            </p:spPr>
          </p:pic>
        </mc:Fallback>
      </mc:AlternateContent>
      <p:grpSp>
        <p:nvGrpSpPr>
          <p:cNvPr id="64" name="Gruppieren 63">
            <a:extLst>
              <a:ext uri="{FF2B5EF4-FFF2-40B4-BE49-F238E27FC236}">
                <a16:creationId xmlns:a16="http://schemas.microsoft.com/office/drawing/2014/main" id="{96608AAD-66F4-4D64-BF96-A516609F141D}"/>
              </a:ext>
            </a:extLst>
          </p:cNvPr>
          <p:cNvGrpSpPr/>
          <p:nvPr/>
        </p:nvGrpSpPr>
        <p:grpSpPr>
          <a:xfrm>
            <a:off x="6071253" y="3141427"/>
            <a:ext cx="774000" cy="815400"/>
            <a:chOff x="6071253" y="3141427"/>
            <a:chExt cx="774000" cy="815400"/>
          </a:xfrm>
        </p:grpSpPr>
        <mc:AlternateContent xmlns:mc="http://schemas.openxmlformats.org/markup-compatibility/2006" xmlns:p14="http://schemas.microsoft.com/office/powerpoint/2010/main">
          <mc:Choice Requires="p14">
            <p:contentPart p14:bwMode="auto" r:id="rId93">
              <p14:nvContentPartPr>
                <p14:cNvPr id="61" name="Freihand 60">
                  <a:extLst>
                    <a:ext uri="{FF2B5EF4-FFF2-40B4-BE49-F238E27FC236}">
                      <a16:creationId xmlns:a16="http://schemas.microsoft.com/office/drawing/2014/main" id="{1E7CCAFE-4D90-4E67-B841-2F0EF35474FC}"/>
                    </a:ext>
                  </a:extLst>
                </p14:cNvPr>
                <p14:cNvContentPartPr/>
                <p14:nvPr/>
              </p14:nvContentPartPr>
              <p14:xfrm>
                <a:off x="6637173" y="3141427"/>
                <a:ext cx="177840" cy="333360"/>
              </p14:xfrm>
            </p:contentPart>
          </mc:Choice>
          <mc:Fallback xmlns="">
            <p:pic>
              <p:nvPicPr>
                <p:cNvPr id="61" name="Freihand 60">
                  <a:extLst>
                    <a:ext uri="{FF2B5EF4-FFF2-40B4-BE49-F238E27FC236}">
                      <a16:creationId xmlns:a16="http://schemas.microsoft.com/office/drawing/2014/main" id="{1E7CCAFE-4D90-4E67-B841-2F0EF35474FC}"/>
                    </a:ext>
                  </a:extLst>
                </p:cNvPr>
                <p:cNvPicPr/>
                <p:nvPr/>
              </p:nvPicPr>
              <p:blipFill>
                <a:blip r:embed="rId94"/>
                <a:stretch>
                  <a:fillRect/>
                </a:stretch>
              </p:blipFill>
              <p:spPr>
                <a:xfrm>
                  <a:off x="6632853" y="3137107"/>
                  <a:ext cx="186480" cy="342000"/>
                </a:xfrm>
                <a:prstGeom prst="rect">
                  <a:avLst/>
                </a:prstGeom>
              </p:spPr>
            </p:pic>
          </mc:Fallback>
        </mc:AlternateContent>
        <mc:AlternateContent xmlns:mc="http://schemas.openxmlformats.org/markup-compatibility/2006" xmlns:p14="http://schemas.microsoft.com/office/powerpoint/2010/main">
          <mc:Choice Requires="p14">
            <p:contentPart p14:bwMode="auto" r:id="rId95">
              <p14:nvContentPartPr>
                <p14:cNvPr id="62" name="Freihand 61">
                  <a:extLst>
                    <a:ext uri="{FF2B5EF4-FFF2-40B4-BE49-F238E27FC236}">
                      <a16:creationId xmlns:a16="http://schemas.microsoft.com/office/drawing/2014/main" id="{1AF38A83-BC02-4C18-8993-25BB5108B2BC}"/>
                    </a:ext>
                  </a:extLst>
                </p14:cNvPr>
                <p14:cNvContentPartPr/>
                <p14:nvPr/>
              </p14:nvContentPartPr>
              <p14:xfrm>
                <a:off x="6749133" y="3616267"/>
                <a:ext cx="360" cy="360"/>
              </p14:xfrm>
            </p:contentPart>
          </mc:Choice>
          <mc:Fallback xmlns="">
            <p:pic>
              <p:nvPicPr>
                <p:cNvPr id="62" name="Freihand 61">
                  <a:extLst>
                    <a:ext uri="{FF2B5EF4-FFF2-40B4-BE49-F238E27FC236}">
                      <a16:creationId xmlns:a16="http://schemas.microsoft.com/office/drawing/2014/main" id="{1AF38A83-BC02-4C18-8993-25BB5108B2BC}"/>
                    </a:ext>
                  </a:extLst>
                </p:cNvPr>
                <p:cNvPicPr/>
                <p:nvPr/>
              </p:nvPicPr>
              <p:blipFill>
                <a:blip r:embed="rId96"/>
                <a:stretch>
                  <a:fillRect/>
                </a:stretch>
              </p:blipFill>
              <p:spPr>
                <a:xfrm>
                  <a:off x="6744813" y="361194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97">
              <p14:nvContentPartPr>
                <p14:cNvPr id="63" name="Freihand 62">
                  <a:extLst>
                    <a:ext uri="{FF2B5EF4-FFF2-40B4-BE49-F238E27FC236}">
                      <a16:creationId xmlns:a16="http://schemas.microsoft.com/office/drawing/2014/main" id="{924CAD00-B9F5-40B8-8A0F-71B3BD047AD8}"/>
                    </a:ext>
                  </a:extLst>
                </p14:cNvPr>
                <p14:cNvContentPartPr/>
                <p14:nvPr/>
              </p14:nvContentPartPr>
              <p14:xfrm>
                <a:off x="6071253" y="3534547"/>
                <a:ext cx="774000" cy="422280"/>
              </p14:xfrm>
            </p:contentPart>
          </mc:Choice>
          <mc:Fallback xmlns="">
            <p:pic>
              <p:nvPicPr>
                <p:cNvPr id="63" name="Freihand 62">
                  <a:extLst>
                    <a:ext uri="{FF2B5EF4-FFF2-40B4-BE49-F238E27FC236}">
                      <a16:creationId xmlns:a16="http://schemas.microsoft.com/office/drawing/2014/main" id="{924CAD00-B9F5-40B8-8A0F-71B3BD047AD8}"/>
                    </a:ext>
                  </a:extLst>
                </p:cNvPr>
                <p:cNvPicPr/>
                <p:nvPr/>
              </p:nvPicPr>
              <p:blipFill>
                <a:blip r:embed="rId98"/>
                <a:stretch>
                  <a:fillRect/>
                </a:stretch>
              </p:blipFill>
              <p:spPr>
                <a:xfrm>
                  <a:off x="6066933" y="3530227"/>
                  <a:ext cx="782640" cy="4309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99">
            <p14:nvContentPartPr>
              <p14:cNvPr id="65" name="Freihand 64">
                <a:extLst>
                  <a:ext uri="{FF2B5EF4-FFF2-40B4-BE49-F238E27FC236}">
                    <a16:creationId xmlns:a16="http://schemas.microsoft.com/office/drawing/2014/main" id="{97133F44-7E0A-4B0E-BBD2-6C23FCDECFC7}"/>
                  </a:ext>
                </a:extLst>
              </p14:cNvPr>
              <p14:cNvContentPartPr/>
              <p14:nvPr/>
            </p14:nvContentPartPr>
            <p14:xfrm>
              <a:off x="3162813" y="5877427"/>
              <a:ext cx="715320" cy="416520"/>
            </p14:xfrm>
          </p:contentPart>
        </mc:Choice>
        <mc:Fallback xmlns="">
          <p:pic>
            <p:nvPicPr>
              <p:cNvPr id="65" name="Freihand 64">
                <a:extLst>
                  <a:ext uri="{FF2B5EF4-FFF2-40B4-BE49-F238E27FC236}">
                    <a16:creationId xmlns:a16="http://schemas.microsoft.com/office/drawing/2014/main" id="{97133F44-7E0A-4B0E-BBD2-6C23FCDECFC7}"/>
                  </a:ext>
                </a:extLst>
              </p:cNvPr>
              <p:cNvPicPr/>
              <p:nvPr/>
            </p:nvPicPr>
            <p:blipFill>
              <a:blip r:embed="rId100"/>
              <a:stretch>
                <a:fillRect/>
              </a:stretch>
            </p:blipFill>
            <p:spPr>
              <a:xfrm>
                <a:off x="3158493" y="5873107"/>
                <a:ext cx="723960" cy="425160"/>
              </a:xfrm>
              <a:prstGeom prst="rect">
                <a:avLst/>
              </a:prstGeom>
            </p:spPr>
          </p:pic>
        </mc:Fallback>
      </mc:AlternateContent>
      <mc:AlternateContent xmlns:mc="http://schemas.openxmlformats.org/markup-compatibility/2006" xmlns:p14="http://schemas.microsoft.com/office/powerpoint/2010/main">
        <mc:Choice Requires="p14">
          <p:contentPart p14:bwMode="auto" r:id="rId101">
            <p14:nvContentPartPr>
              <p14:cNvPr id="66" name="Freihand 65">
                <a:extLst>
                  <a:ext uri="{FF2B5EF4-FFF2-40B4-BE49-F238E27FC236}">
                    <a16:creationId xmlns:a16="http://schemas.microsoft.com/office/drawing/2014/main" id="{3A9B5D7B-2C4B-4F7D-91EC-80C61341456C}"/>
                  </a:ext>
                </a:extLst>
              </p14:cNvPr>
              <p14:cNvContentPartPr/>
              <p14:nvPr/>
            </p14:nvContentPartPr>
            <p14:xfrm>
              <a:off x="5423973" y="6172267"/>
              <a:ext cx="2856600" cy="136800"/>
            </p14:xfrm>
          </p:contentPart>
        </mc:Choice>
        <mc:Fallback xmlns="">
          <p:pic>
            <p:nvPicPr>
              <p:cNvPr id="66" name="Freihand 65">
                <a:extLst>
                  <a:ext uri="{FF2B5EF4-FFF2-40B4-BE49-F238E27FC236}">
                    <a16:creationId xmlns:a16="http://schemas.microsoft.com/office/drawing/2014/main" id="{3A9B5D7B-2C4B-4F7D-91EC-80C61341456C}"/>
                  </a:ext>
                </a:extLst>
              </p:cNvPr>
              <p:cNvPicPr/>
              <p:nvPr/>
            </p:nvPicPr>
            <p:blipFill>
              <a:blip r:embed="rId102"/>
              <a:stretch>
                <a:fillRect/>
              </a:stretch>
            </p:blipFill>
            <p:spPr>
              <a:xfrm>
                <a:off x="5419653" y="6167947"/>
                <a:ext cx="2865240" cy="145440"/>
              </a:xfrm>
              <a:prstGeom prst="rect">
                <a:avLst/>
              </a:prstGeom>
            </p:spPr>
          </p:pic>
        </mc:Fallback>
      </mc:AlternateContent>
      <mc:AlternateContent xmlns:mc="http://schemas.openxmlformats.org/markup-compatibility/2006" xmlns:p14="http://schemas.microsoft.com/office/powerpoint/2010/main">
        <mc:Choice Requires="p14">
          <p:contentPart p14:bwMode="auto" r:id="rId103">
            <p14:nvContentPartPr>
              <p14:cNvPr id="67" name="Freihand 66">
                <a:extLst>
                  <a:ext uri="{FF2B5EF4-FFF2-40B4-BE49-F238E27FC236}">
                    <a16:creationId xmlns:a16="http://schemas.microsoft.com/office/drawing/2014/main" id="{C5B105DD-1472-4957-93EF-2B1EE0E160CB}"/>
                  </a:ext>
                </a:extLst>
              </p14:cNvPr>
              <p14:cNvContentPartPr/>
              <p14:nvPr/>
            </p14:nvContentPartPr>
            <p14:xfrm>
              <a:off x="2671773" y="5823427"/>
              <a:ext cx="896760" cy="70920"/>
            </p14:xfrm>
          </p:contentPart>
        </mc:Choice>
        <mc:Fallback xmlns="">
          <p:pic>
            <p:nvPicPr>
              <p:cNvPr id="67" name="Freihand 66">
                <a:extLst>
                  <a:ext uri="{FF2B5EF4-FFF2-40B4-BE49-F238E27FC236}">
                    <a16:creationId xmlns:a16="http://schemas.microsoft.com/office/drawing/2014/main" id="{C5B105DD-1472-4957-93EF-2B1EE0E160CB}"/>
                  </a:ext>
                </a:extLst>
              </p:cNvPr>
              <p:cNvPicPr/>
              <p:nvPr/>
            </p:nvPicPr>
            <p:blipFill>
              <a:blip r:embed="rId104"/>
              <a:stretch>
                <a:fillRect/>
              </a:stretch>
            </p:blipFill>
            <p:spPr>
              <a:xfrm>
                <a:off x="2667453" y="5819107"/>
                <a:ext cx="905400" cy="79560"/>
              </a:xfrm>
              <a:prstGeom prst="rect">
                <a:avLst/>
              </a:prstGeom>
            </p:spPr>
          </p:pic>
        </mc:Fallback>
      </mc:AlternateContent>
      <mc:AlternateContent xmlns:mc="http://schemas.openxmlformats.org/markup-compatibility/2006" xmlns:p14="http://schemas.microsoft.com/office/powerpoint/2010/main">
        <mc:Choice Requires="p14">
          <p:contentPart p14:bwMode="auto" r:id="rId105">
            <p14:nvContentPartPr>
              <p14:cNvPr id="68" name="Freihand 67">
                <a:extLst>
                  <a:ext uri="{FF2B5EF4-FFF2-40B4-BE49-F238E27FC236}">
                    <a16:creationId xmlns:a16="http://schemas.microsoft.com/office/drawing/2014/main" id="{797537C3-1DF6-4E10-8FB9-4879CF0AEB36}"/>
                  </a:ext>
                </a:extLst>
              </p14:cNvPr>
              <p14:cNvContentPartPr/>
              <p14:nvPr/>
            </p14:nvContentPartPr>
            <p14:xfrm>
              <a:off x="5478333" y="5853667"/>
              <a:ext cx="2188800" cy="83520"/>
            </p14:xfrm>
          </p:contentPart>
        </mc:Choice>
        <mc:Fallback xmlns="">
          <p:pic>
            <p:nvPicPr>
              <p:cNvPr id="68" name="Freihand 67">
                <a:extLst>
                  <a:ext uri="{FF2B5EF4-FFF2-40B4-BE49-F238E27FC236}">
                    <a16:creationId xmlns:a16="http://schemas.microsoft.com/office/drawing/2014/main" id="{797537C3-1DF6-4E10-8FB9-4879CF0AEB36}"/>
                  </a:ext>
                </a:extLst>
              </p:cNvPr>
              <p:cNvPicPr/>
              <p:nvPr/>
            </p:nvPicPr>
            <p:blipFill>
              <a:blip r:embed="rId106"/>
              <a:stretch>
                <a:fillRect/>
              </a:stretch>
            </p:blipFill>
            <p:spPr>
              <a:xfrm>
                <a:off x="5474013" y="5849347"/>
                <a:ext cx="2197440" cy="92160"/>
              </a:xfrm>
              <a:prstGeom prst="rect">
                <a:avLst/>
              </a:prstGeom>
            </p:spPr>
          </p:pic>
        </mc:Fallback>
      </mc:AlternateContent>
      <mc:AlternateContent xmlns:mc="http://schemas.openxmlformats.org/markup-compatibility/2006" xmlns:p14="http://schemas.microsoft.com/office/powerpoint/2010/main">
        <mc:Choice Requires="p14">
          <p:contentPart p14:bwMode="auto" r:id="rId107">
            <p14:nvContentPartPr>
              <p14:cNvPr id="69" name="Freihand 68">
                <a:extLst>
                  <a:ext uri="{FF2B5EF4-FFF2-40B4-BE49-F238E27FC236}">
                    <a16:creationId xmlns:a16="http://schemas.microsoft.com/office/drawing/2014/main" id="{D7061D17-32DB-42D7-B584-124C0A2AE30B}"/>
                  </a:ext>
                </a:extLst>
              </p14:cNvPr>
              <p14:cNvContentPartPr/>
              <p14:nvPr/>
            </p14:nvContentPartPr>
            <p14:xfrm>
              <a:off x="2570613" y="5098747"/>
              <a:ext cx="1533600" cy="488160"/>
            </p14:xfrm>
          </p:contentPart>
        </mc:Choice>
        <mc:Fallback xmlns="">
          <p:pic>
            <p:nvPicPr>
              <p:cNvPr id="69" name="Freihand 68">
                <a:extLst>
                  <a:ext uri="{FF2B5EF4-FFF2-40B4-BE49-F238E27FC236}">
                    <a16:creationId xmlns:a16="http://schemas.microsoft.com/office/drawing/2014/main" id="{D7061D17-32DB-42D7-B584-124C0A2AE30B}"/>
                  </a:ext>
                </a:extLst>
              </p:cNvPr>
              <p:cNvPicPr/>
              <p:nvPr/>
            </p:nvPicPr>
            <p:blipFill>
              <a:blip r:embed="rId108"/>
              <a:stretch>
                <a:fillRect/>
              </a:stretch>
            </p:blipFill>
            <p:spPr>
              <a:xfrm>
                <a:off x="2566293" y="5094427"/>
                <a:ext cx="1542240" cy="496800"/>
              </a:xfrm>
              <a:prstGeom prst="rect">
                <a:avLst/>
              </a:prstGeom>
            </p:spPr>
          </p:pic>
        </mc:Fallback>
      </mc:AlternateContent>
      <mc:AlternateContent xmlns:mc="http://schemas.openxmlformats.org/markup-compatibility/2006" xmlns:p14="http://schemas.microsoft.com/office/powerpoint/2010/main">
        <mc:Choice Requires="p14">
          <p:contentPart p14:bwMode="auto" r:id="rId109">
            <p14:nvContentPartPr>
              <p14:cNvPr id="70" name="Freihand 69">
                <a:extLst>
                  <a:ext uri="{FF2B5EF4-FFF2-40B4-BE49-F238E27FC236}">
                    <a16:creationId xmlns:a16="http://schemas.microsoft.com/office/drawing/2014/main" id="{9F7AA5AF-37EA-4714-8550-FE3FE00E29D1}"/>
                  </a:ext>
                </a:extLst>
              </p14:cNvPr>
              <p14:cNvContentPartPr/>
              <p14:nvPr/>
            </p14:nvContentPartPr>
            <p14:xfrm>
              <a:off x="5696133" y="5560267"/>
              <a:ext cx="1796040" cy="83160"/>
            </p14:xfrm>
          </p:contentPart>
        </mc:Choice>
        <mc:Fallback xmlns="">
          <p:pic>
            <p:nvPicPr>
              <p:cNvPr id="70" name="Freihand 69">
                <a:extLst>
                  <a:ext uri="{FF2B5EF4-FFF2-40B4-BE49-F238E27FC236}">
                    <a16:creationId xmlns:a16="http://schemas.microsoft.com/office/drawing/2014/main" id="{9F7AA5AF-37EA-4714-8550-FE3FE00E29D1}"/>
                  </a:ext>
                </a:extLst>
              </p:cNvPr>
              <p:cNvPicPr/>
              <p:nvPr/>
            </p:nvPicPr>
            <p:blipFill>
              <a:blip r:embed="rId110"/>
              <a:stretch>
                <a:fillRect/>
              </a:stretch>
            </p:blipFill>
            <p:spPr>
              <a:xfrm>
                <a:off x="5691813" y="5555947"/>
                <a:ext cx="1804680" cy="91800"/>
              </a:xfrm>
              <a:prstGeom prst="rect">
                <a:avLst/>
              </a:prstGeom>
            </p:spPr>
          </p:pic>
        </mc:Fallback>
      </mc:AlternateContent>
      <mc:AlternateContent xmlns:mc="http://schemas.openxmlformats.org/markup-compatibility/2006" xmlns:p14="http://schemas.microsoft.com/office/powerpoint/2010/main">
        <mc:Choice Requires="p14">
          <p:contentPart p14:bwMode="auto" r:id="rId111">
            <p14:nvContentPartPr>
              <p14:cNvPr id="71" name="Freihand 70">
                <a:extLst>
                  <a:ext uri="{FF2B5EF4-FFF2-40B4-BE49-F238E27FC236}">
                    <a16:creationId xmlns:a16="http://schemas.microsoft.com/office/drawing/2014/main" id="{4AFA339E-9696-485B-B991-C9ED8BAEB3ED}"/>
                  </a:ext>
                </a:extLst>
              </p14:cNvPr>
              <p14:cNvContentPartPr/>
              <p14:nvPr/>
            </p14:nvContentPartPr>
            <p14:xfrm>
              <a:off x="5506053" y="5203507"/>
              <a:ext cx="1611720" cy="54360"/>
            </p14:xfrm>
          </p:contentPart>
        </mc:Choice>
        <mc:Fallback xmlns="">
          <p:pic>
            <p:nvPicPr>
              <p:cNvPr id="71" name="Freihand 70">
                <a:extLst>
                  <a:ext uri="{FF2B5EF4-FFF2-40B4-BE49-F238E27FC236}">
                    <a16:creationId xmlns:a16="http://schemas.microsoft.com/office/drawing/2014/main" id="{4AFA339E-9696-485B-B991-C9ED8BAEB3ED}"/>
                  </a:ext>
                </a:extLst>
              </p:cNvPr>
              <p:cNvPicPr/>
              <p:nvPr/>
            </p:nvPicPr>
            <p:blipFill>
              <a:blip r:embed="rId112"/>
              <a:stretch>
                <a:fillRect/>
              </a:stretch>
            </p:blipFill>
            <p:spPr>
              <a:xfrm>
                <a:off x="5501733" y="5199187"/>
                <a:ext cx="1620360" cy="63000"/>
              </a:xfrm>
              <a:prstGeom prst="rect">
                <a:avLst/>
              </a:prstGeom>
            </p:spPr>
          </p:pic>
        </mc:Fallback>
      </mc:AlternateContent>
      <mc:AlternateContent xmlns:mc="http://schemas.openxmlformats.org/markup-compatibility/2006" xmlns:p14="http://schemas.microsoft.com/office/powerpoint/2010/main">
        <mc:Choice Requires="p14">
          <p:contentPart p14:bwMode="auto" r:id="rId113">
            <p14:nvContentPartPr>
              <p14:cNvPr id="72" name="Freihand 71">
                <a:extLst>
                  <a:ext uri="{FF2B5EF4-FFF2-40B4-BE49-F238E27FC236}">
                    <a16:creationId xmlns:a16="http://schemas.microsoft.com/office/drawing/2014/main" id="{AB83B63B-FE8D-4B4C-868C-6B2771A7D10D}"/>
                  </a:ext>
                </a:extLst>
              </p14:cNvPr>
              <p14:cNvContentPartPr/>
              <p14:nvPr/>
            </p14:nvContentPartPr>
            <p14:xfrm>
              <a:off x="2551893" y="4429147"/>
              <a:ext cx="1528200" cy="434520"/>
            </p14:xfrm>
          </p:contentPart>
        </mc:Choice>
        <mc:Fallback xmlns="">
          <p:pic>
            <p:nvPicPr>
              <p:cNvPr id="72" name="Freihand 71">
                <a:extLst>
                  <a:ext uri="{FF2B5EF4-FFF2-40B4-BE49-F238E27FC236}">
                    <a16:creationId xmlns:a16="http://schemas.microsoft.com/office/drawing/2014/main" id="{AB83B63B-FE8D-4B4C-868C-6B2771A7D10D}"/>
                  </a:ext>
                </a:extLst>
              </p:cNvPr>
              <p:cNvPicPr/>
              <p:nvPr/>
            </p:nvPicPr>
            <p:blipFill>
              <a:blip r:embed="rId114"/>
              <a:stretch>
                <a:fillRect/>
              </a:stretch>
            </p:blipFill>
            <p:spPr>
              <a:xfrm>
                <a:off x="2547573" y="4424827"/>
                <a:ext cx="1536840" cy="443160"/>
              </a:xfrm>
              <a:prstGeom prst="rect">
                <a:avLst/>
              </a:prstGeom>
            </p:spPr>
          </p:pic>
        </mc:Fallback>
      </mc:AlternateContent>
    </p:spTree>
    <p:extLst>
      <p:ext uri="{BB962C8B-B14F-4D97-AF65-F5344CB8AC3E}">
        <p14:creationId xmlns:p14="http://schemas.microsoft.com/office/powerpoint/2010/main" val="16887278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p:cNvSpPr>
            <a:spLocks noGrp="1"/>
          </p:cNvSpPr>
          <p:nvPr>
            <p:ph type="sldNum" sz="quarter" idx="12"/>
          </p:nvPr>
        </p:nvSpPr>
        <p:spPr/>
        <p:txBody>
          <a:bodyPr/>
          <a:lstStyle/>
          <a:p>
            <a:fld id="{386CAE9C-98EE-4793-B6DD-11C28406210D}" type="slidenum">
              <a:rPr lang="de-DE" smtClean="0"/>
              <a:t>19</a:t>
            </a:fld>
            <a:endParaRPr lang="de-DE" dirty="0"/>
          </a:p>
        </p:txBody>
      </p:sp>
      <p:sp>
        <p:nvSpPr>
          <p:cNvPr id="4" name="Textfeld 3"/>
          <p:cNvSpPr txBox="1"/>
          <p:nvPr/>
        </p:nvSpPr>
        <p:spPr>
          <a:xfrm>
            <a:off x="1703512" y="116632"/>
            <a:ext cx="8856984" cy="648072"/>
          </a:xfrm>
          <a:prstGeom prst="rect">
            <a:avLst/>
          </a:prstGeom>
          <a:noFill/>
        </p:spPr>
        <p:txBody>
          <a:bodyPr wrap="square" rtlCol="0">
            <a:noAutofit/>
          </a:bodyPr>
          <a:lstStyle/>
          <a:p>
            <a:pPr algn="ctr"/>
            <a:r>
              <a:rPr lang="de-DE" sz="3200" dirty="0" err="1"/>
              <a:t>Correlation</a:t>
            </a:r>
            <a:r>
              <a:rPr lang="de-DE" sz="3200" dirty="0"/>
              <a:t> </a:t>
            </a:r>
            <a:r>
              <a:rPr lang="de-DE" sz="3200" dirty="0" err="1"/>
              <a:t>coefficiant</a:t>
            </a:r>
            <a:r>
              <a:rPr lang="de-DE" sz="3200" dirty="0"/>
              <a:t> </a:t>
            </a:r>
            <a:r>
              <a:rPr lang="de-DE" sz="3200" dirty="0" err="1"/>
              <a:t>examples</a:t>
            </a:r>
            <a:r>
              <a:rPr lang="de-DE" sz="3200" dirty="0"/>
              <a:t> </a:t>
            </a:r>
          </a:p>
        </p:txBody>
      </p:sp>
      <p:pic>
        <p:nvPicPr>
          <p:cNvPr id="2" name="Grafik 1">
            <a:extLst>
              <a:ext uri="{FF2B5EF4-FFF2-40B4-BE49-F238E27FC236}">
                <a16:creationId xmlns:a16="http://schemas.microsoft.com/office/drawing/2014/main" id="{7EB51631-25A7-4159-B8C2-816B507DC89D}"/>
              </a:ext>
            </a:extLst>
          </p:cNvPr>
          <p:cNvPicPr>
            <a:picLocks noChangeAspect="1"/>
          </p:cNvPicPr>
          <p:nvPr/>
        </p:nvPicPr>
        <p:blipFill>
          <a:blip r:embed="rId2"/>
          <a:stretch>
            <a:fillRect/>
          </a:stretch>
        </p:blipFill>
        <p:spPr>
          <a:xfrm>
            <a:off x="148144" y="1936799"/>
            <a:ext cx="8743902" cy="4968552"/>
          </a:xfrm>
          <a:prstGeom prst="rect">
            <a:avLst/>
          </a:prstGeom>
        </p:spPr>
      </p:pic>
      <p:sp>
        <p:nvSpPr>
          <p:cNvPr id="5" name="Textfeld 4">
            <a:extLst>
              <a:ext uri="{FF2B5EF4-FFF2-40B4-BE49-F238E27FC236}">
                <a16:creationId xmlns:a16="http://schemas.microsoft.com/office/drawing/2014/main" id="{4C59F2B4-64BB-4FEF-A3BC-30CE85F11BD3}"/>
              </a:ext>
            </a:extLst>
          </p:cNvPr>
          <p:cNvSpPr txBox="1"/>
          <p:nvPr/>
        </p:nvSpPr>
        <p:spPr>
          <a:xfrm>
            <a:off x="2673152" y="3019832"/>
            <a:ext cx="570990" cy="369332"/>
          </a:xfrm>
          <a:prstGeom prst="rect">
            <a:avLst/>
          </a:prstGeom>
          <a:noFill/>
        </p:spPr>
        <p:txBody>
          <a:bodyPr wrap="none" rtlCol="0">
            <a:spAutoFit/>
          </a:bodyPr>
          <a:lstStyle/>
          <a:p>
            <a:pPr algn="r"/>
            <a:r>
              <a:rPr lang="de-DE" dirty="0"/>
              <a:t>R=?</a:t>
            </a:r>
          </a:p>
        </p:txBody>
      </p:sp>
      <p:sp>
        <p:nvSpPr>
          <p:cNvPr id="15" name="Textfeld 14">
            <a:extLst>
              <a:ext uri="{FF2B5EF4-FFF2-40B4-BE49-F238E27FC236}">
                <a16:creationId xmlns:a16="http://schemas.microsoft.com/office/drawing/2014/main" id="{A6887D88-77D4-4907-8CB1-9AB597959ABE}"/>
              </a:ext>
            </a:extLst>
          </p:cNvPr>
          <p:cNvSpPr txBox="1"/>
          <p:nvPr/>
        </p:nvSpPr>
        <p:spPr>
          <a:xfrm>
            <a:off x="6744072" y="3073893"/>
            <a:ext cx="795572" cy="369332"/>
          </a:xfrm>
          <a:prstGeom prst="rect">
            <a:avLst/>
          </a:prstGeom>
          <a:noFill/>
        </p:spPr>
        <p:txBody>
          <a:bodyPr wrap="square" rtlCol="0">
            <a:spAutoFit/>
          </a:bodyPr>
          <a:lstStyle/>
          <a:p>
            <a:pPr algn="r"/>
            <a:r>
              <a:rPr lang="de-DE" dirty="0"/>
              <a:t>R=?</a:t>
            </a:r>
          </a:p>
        </p:txBody>
      </p:sp>
      <p:sp>
        <p:nvSpPr>
          <p:cNvPr id="16" name="Textfeld 15">
            <a:extLst>
              <a:ext uri="{FF2B5EF4-FFF2-40B4-BE49-F238E27FC236}">
                <a16:creationId xmlns:a16="http://schemas.microsoft.com/office/drawing/2014/main" id="{9C1EDBE1-3747-4E13-B5CC-B253D239EA83}"/>
              </a:ext>
            </a:extLst>
          </p:cNvPr>
          <p:cNvSpPr txBox="1"/>
          <p:nvPr/>
        </p:nvSpPr>
        <p:spPr>
          <a:xfrm>
            <a:off x="6489576" y="5396096"/>
            <a:ext cx="570990" cy="369332"/>
          </a:xfrm>
          <a:prstGeom prst="rect">
            <a:avLst/>
          </a:prstGeom>
          <a:noFill/>
        </p:spPr>
        <p:txBody>
          <a:bodyPr wrap="none" rtlCol="0">
            <a:spAutoFit/>
          </a:bodyPr>
          <a:lstStyle/>
          <a:p>
            <a:pPr algn="r"/>
            <a:r>
              <a:rPr lang="de-DE" dirty="0"/>
              <a:t>R=?</a:t>
            </a:r>
          </a:p>
        </p:txBody>
      </p:sp>
      <p:sp>
        <p:nvSpPr>
          <p:cNvPr id="17" name="Textfeld 16">
            <a:extLst>
              <a:ext uri="{FF2B5EF4-FFF2-40B4-BE49-F238E27FC236}">
                <a16:creationId xmlns:a16="http://schemas.microsoft.com/office/drawing/2014/main" id="{475DF8FB-02C5-40F6-9F0F-BBD081C6D19E}"/>
              </a:ext>
            </a:extLst>
          </p:cNvPr>
          <p:cNvSpPr txBox="1"/>
          <p:nvPr/>
        </p:nvSpPr>
        <p:spPr>
          <a:xfrm flipH="1">
            <a:off x="2445364" y="5396097"/>
            <a:ext cx="754417" cy="369332"/>
          </a:xfrm>
          <a:prstGeom prst="rect">
            <a:avLst/>
          </a:prstGeom>
          <a:noFill/>
        </p:spPr>
        <p:txBody>
          <a:bodyPr wrap="square" rtlCol="0">
            <a:spAutoFit/>
          </a:bodyPr>
          <a:lstStyle/>
          <a:p>
            <a:pPr algn="r"/>
            <a:r>
              <a:rPr lang="de-DE"/>
              <a:t>R=?</a:t>
            </a:r>
            <a:endParaRPr lang="de-DE" dirty="0"/>
          </a:p>
        </p:txBody>
      </p:sp>
      <p:sp>
        <p:nvSpPr>
          <p:cNvPr id="6" name="Rechteck 5">
            <a:extLst>
              <a:ext uri="{FF2B5EF4-FFF2-40B4-BE49-F238E27FC236}">
                <a16:creationId xmlns:a16="http://schemas.microsoft.com/office/drawing/2014/main" id="{B435CCDD-E08F-A67A-1C48-2D44DB853953}"/>
              </a:ext>
            </a:extLst>
          </p:cNvPr>
          <p:cNvSpPr/>
          <p:nvPr/>
        </p:nvSpPr>
        <p:spPr>
          <a:xfrm>
            <a:off x="867944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r>
              <a:rPr lang="de-DE" dirty="0"/>
              <a:t>c</a:t>
            </a:r>
          </a:p>
        </p:txBody>
      </p:sp>
      <p:pic>
        <p:nvPicPr>
          <p:cNvPr id="7" name="Grafik 6">
            <a:extLst>
              <a:ext uri="{FF2B5EF4-FFF2-40B4-BE49-F238E27FC236}">
                <a16:creationId xmlns:a16="http://schemas.microsoft.com/office/drawing/2014/main" id="{0B5B8249-0288-9F95-C154-1B58E60252CB}"/>
              </a:ext>
            </a:extLst>
          </p:cNvPr>
          <p:cNvPicPr>
            <a:picLocks noChangeAspect="1"/>
          </p:cNvPicPr>
          <p:nvPr/>
        </p:nvPicPr>
        <p:blipFill>
          <a:blip r:embed="rId3"/>
          <a:stretch>
            <a:fillRect/>
          </a:stretch>
        </p:blipFill>
        <p:spPr>
          <a:xfrm>
            <a:off x="1964464" y="733193"/>
            <a:ext cx="1612900" cy="1301750"/>
          </a:xfrm>
          <a:prstGeom prst="rect">
            <a:avLst/>
          </a:prstGeom>
        </p:spPr>
      </p:pic>
      <p:pic>
        <p:nvPicPr>
          <p:cNvPr id="8" name="Grafik 7">
            <a:extLst>
              <a:ext uri="{FF2B5EF4-FFF2-40B4-BE49-F238E27FC236}">
                <a16:creationId xmlns:a16="http://schemas.microsoft.com/office/drawing/2014/main" id="{FCE1B9C3-FBB4-821D-69A5-662813A2746E}"/>
              </a:ext>
            </a:extLst>
          </p:cNvPr>
          <p:cNvPicPr>
            <a:picLocks noChangeAspect="1"/>
          </p:cNvPicPr>
          <p:nvPr/>
        </p:nvPicPr>
        <p:blipFill>
          <a:blip r:embed="rId4"/>
          <a:stretch>
            <a:fillRect/>
          </a:stretch>
        </p:blipFill>
        <p:spPr>
          <a:xfrm>
            <a:off x="6062633" y="724877"/>
            <a:ext cx="1612900" cy="1301750"/>
          </a:xfrm>
          <a:prstGeom prst="rect">
            <a:avLst/>
          </a:prstGeom>
        </p:spPr>
      </p:pic>
      <mc:AlternateContent xmlns:mc="http://schemas.openxmlformats.org/markup-compatibility/2006" xmlns:p14="http://schemas.microsoft.com/office/powerpoint/2010/main">
        <mc:Choice Requires="p14">
          <p:contentPart p14:bwMode="auto" r:id="rId5">
            <p14:nvContentPartPr>
              <p14:cNvPr id="9" name="Freihand 8">
                <a:extLst>
                  <a:ext uri="{FF2B5EF4-FFF2-40B4-BE49-F238E27FC236}">
                    <a16:creationId xmlns:a16="http://schemas.microsoft.com/office/drawing/2014/main" id="{BDD4C953-DABD-48AF-8195-50299D17976C}"/>
                  </a:ext>
                </a:extLst>
              </p14:cNvPr>
              <p14:cNvContentPartPr/>
              <p14:nvPr/>
            </p14:nvContentPartPr>
            <p14:xfrm>
              <a:off x="5147133" y="1961907"/>
              <a:ext cx="3650760" cy="2081520"/>
            </p14:xfrm>
          </p:contentPart>
        </mc:Choice>
        <mc:Fallback xmlns="">
          <p:pic>
            <p:nvPicPr>
              <p:cNvPr id="9" name="Freihand 8">
                <a:extLst>
                  <a:ext uri="{FF2B5EF4-FFF2-40B4-BE49-F238E27FC236}">
                    <a16:creationId xmlns:a16="http://schemas.microsoft.com/office/drawing/2014/main" id="{BDD4C953-DABD-48AF-8195-50299D17976C}"/>
                  </a:ext>
                </a:extLst>
              </p:cNvPr>
              <p:cNvPicPr/>
              <p:nvPr/>
            </p:nvPicPr>
            <p:blipFill>
              <a:blip r:embed="rId6"/>
              <a:stretch>
                <a:fillRect/>
              </a:stretch>
            </p:blipFill>
            <p:spPr>
              <a:xfrm>
                <a:off x="5142813" y="1957587"/>
                <a:ext cx="3659400" cy="209016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0" name="Freihand 9">
                <a:extLst>
                  <a:ext uri="{FF2B5EF4-FFF2-40B4-BE49-F238E27FC236}">
                    <a16:creationId xmlns:a16="http://schemas.microsoft.com/office/drawing/2014/main" id="{1CD29655-0DD9-41C2-8BE4-E6A4B9FBEAC2}"/>
                  </a:ext>
                </a:extLst>
              </p14:cNvPr>
              <p14:cNvContentPartPr/>
              <p14:nvPr/>
            </p14:nvContentPartPr>
            <p14:xfrm>
              <a:off x="5566893" y="2326947"/>
              <a:ext cx="2662920" cy="1235880"/>
            </p14:xfrm>
          </p:contentPart>
        </mc:Choice>
        <mc:Fallback xmlns="">
          <p:pic>
            <p:nvPicPr>
              <p:cNvPr id="10" name="Freihand 9">
                <a:extLst>
                  <a:ext uri="{FF2B5EF4-FFF2-40B4-BE49-F238E27FC236}">
                    <a16:creationId xmlns:a16="http://schemas.microsoft.com/office/drawing/2014/main" id="{1CD29655-0DD9-41C2-8BE4-E6A4B9FBEAC2}"/>
                  </a:ext>
                </a:extLst>
              </p:cNvPr>
              <p:cNvPicPr/>
              <p:nvPr/>
            </p:nvPicPr>
            <p:blipFill>
              <a:blip r:embed="rId8"/>
              <a:stretch>
                <a:fillRect/>
              </a:stretch>
            </p:blipFill>
            <p:spPr>
              <a:xfrm>
                <a:off x="5562573" y="2322627"/>
                <a:ext cx="2671560" cy="124452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1" name="Freihand 10">
                <a:extLst>
                  <a:ext uri="{FF2B5EF4-FFF2-40B4-BE49-F238E27FC236}">
                    <a16:creationId xmlns:a16="http://schemas.microsoft.com/office/drawing/2014/main" id="{02F44B42-E905-4E88-8EF9-C8DF906E4402}"/>
                  </a:ext>
                </a:extLst>
              </p14:cNvPr>
              <p14:cNvContentPartPr/>
              <p14:nvPr/>
            </p14:nvContentPartPr>
            <p14:xfrm>
              <a:off x="1254453" y="2163147"/>
              <a:ext cx="3068640" cy="1506240"/>
            </p14:xfrm>
          </p:contentPart>
        </mc:Choice>
        <mc:Fallback xmlns="">
          <p:pic>
            <p:nvPicPr>
              <p:cNvPr id="11" name="Freihand 10">
                <a:extLst>
                  <a:ext uri="{FF2B5EF4-FFF2-40B4-BE49-F238E27FC236}">
                    <a16:creationId xmlns:a16="http://schemas.microsoft.com/office/drawing/2014/main" id="{02F44B42-E905-4E88-8EF9-C8DF906E4402}"/>
                  </a:ext>
                </a:extLst>
              </p:cNvPr>
              <p:cNvPicPr/>
              <p:nvPr/>
            </p:nvPicPr>
            <p:blipFill>
              <a:blip r:embed="rId10"/>
              <a:stretch>
                <a:fillRect/>
              </a:stretch>
            </p:blipFill>
            <p:spPr>
              <a:xfrm>
                <a:off x="1250133" y="2158827"/>
                <a:ext cx="3077280" cy="1514880"/>
              </a:xfrm>
              <a:prstGeom prst="rect">
                <a:avLst/>
              </a:prstGeom>
            </p:spPr>
          </p:pic>
        </mc:Fallback>
      </mc:AlternateContent>
      <p:pic>
        <p:nvPicPr>
          <p:cNvPr id="14" name="Grafik 13">
            <a:extLst>
              <a:ext uri="{FF2B5EF4-FFF2-40B4-BE49-F238E27FC236}">
                <a16:creationId xmlns:a16="http://schemas.microsoft.com/office/drawing/2014/main" id="{FBACFF68-D781-47F1-A92C-5D327562C5F7}"/>
              </a:ext>
            </a:extLst>
          </p:cNvPr>
          <p:cNvPicPr>
            <a:picLocks noChangeAspect="1"/>
          </p:cNvPicPr>
          <p:nvPr/>
        </p:nvPicPr>
        <p:blipFill>
          <a:blip r:embed="rId11"/>
          <a:stretch>
            <a:fillRect/>
          </a:stretch>
        </p:blipFill>
        <p:spPr>
          <a:xfrm>
            <a:off x="1143367" y="2182578"/>
            <a:ext cx="944962" cy="390178"/>
          </a:xfrm>
          <a:prstGeom prst="rect">
            <a:avLst/>
          </a:prstGeom>
        </p:spPr>
      </p:pic>
      <p:pic>
        <p:nvPicPr>
          <p:cNvPr id="19" name="Grafik 18">
            <a:extLst>
              <a:ext uri="{FF2B5EF4-FFF2-40B4-BE49-F238E27FC236}">
                <a16:creationId xmlns:a16="http://schemas.microsoft.com/office/drawing/2014/main" id="{499CE5D6-FD87-420C-8B93-D109E8AFD235}"/>
              </a:ext>
            </a:extLst>
          </p:cNvPr>
          <p:cNvPicPr>
            <a:picLocks noChangeAspect="1"/>
          </p:cNvPicPr>
          <p:nvPr/>
        </p:nvPicPr>
        <p:blipFill>
          <a:blip r:embed="rId12"/>
          <a:stretch>
            <a:fillRect/>
          </a:stretch>
        </p:blipFill>
        <p:spPr>
          <a:xfrm>
            <a:off x="6071100" y="2202470"/>
            <a:ext cx="1152244" cy="390178"/>
          </a:xfrm>
          <a:prstGeom prst="rect">
            <a:avLst/>
          </a:prstGeom>
        </p:spPr>
      </p:pic>
      <mc:AlternateContent xmlns:mc="http://schemas.openxmlformats.org/markup-compatibility/2006" xmlns:p14="http://schemas.microsoft.com/office/powerpoint/2010/main">
        <mc:Choice Requires="p14">
          <p:contentPart p14:bwMode="auto" r:id="rId13">
            <p14:nvContentPartPr>
              <p14:cNvPr id="20" name="Freihand 19">
                <a:extLst>
                  <a:ext uri="{FF2B5EF4-FFF2-40B4-BE49-F238E27FC236}">
                    <a16:creationId xmlns:a16="http://schemas.microsoft.com/office/drawing/2014/main" id="{E5AA7ABB-6F76-468B-8F74-3896C1CD170E}"/>
                  </a:ext>
                </a:extLst>
              </p14:cNvPr>
              <p14:cNvContentPartPr/>
              <p14:nvPr/>
            </p14:nvContentPartPr>
            <p14:xfrm>
              <a:off x="7371213" y="2318667"/>
              <a:ext cx="718560" cy="74520"/>
            </p14:xfrm>
          </p:contentPart>
        </mc:Choice>
        <mc:Fallback xmlns="">
          <p:pic>
            <p:nvPicPr>
              <p:cNvPr id="20" name="Freihand 19">
                <a:extLst>
                  <a:ext uri="{FF2B5EF4-FFF2-40B4-BE49-F238E27FC236}">
                    <a16:creationId xmlns:a16="http://schemas.microsoft.com/office/drawing/2014/main" id="{E5AA7ABB-6F76-468B-8F74-3896C1CD170E}"/>
                  </a:ext>
                </a:extLst>
              </p:cNvPr>
              <p:cNvPicPr/>
              <p:nvPr/>
            </p:nvPicPr>
            <p:blipFill>
              <a:blip r:embed="rId14"/>
              <a:stretch>
                <a:fillRect/>
              </a:stretch>
            </p:blipFill>
            <p:spPr>
              <a:xfrm>
                <a:off x="7366893" y="2314347"/>
                <a:ext cx="727200" cy="83160"/>
              </a:xfrm>
              <a:prstGeom prst="rect">
                <a:avLst/>
              </a:prstGeom>
            </p:spPr>
          </p:pic>
        </mc:Fallback>
      </mc:AlternateContent>
      <p:grpSp>
        <p:nvGrpSpPr>
          <p:cNvPr id="43" name="Gruppieren 42">
            <a:extLst>
              <a:ext uri="{FF2B5EF4-FFF2-40B4-BE49-F238E27FC236}">
                <a16:creationId xmlns:a16="http://schemas.microsoft.com/office/drawing/2014/main" id="{EB1BB067-D364-4889-AA39-66C49B64F5F4}"/>
              </a:ext>
            </a:extLst>
          </p:cNvPr>
          <p:cNvGrpSpPr/>
          <p:nvPr/>
        </p:nvGrpSpPr>
        <p:grpSpPr>
          <a:xfrm>
            <a:off x="8502333" y="2013027"/>
            <a:ext cx="2295720" cy="366840"/>
            <a:chOff x="8502333" y="2013027"/>
            <a:chExt cx="2295720" cy="366840"/>
          </a:xfrm>
        </p:grpSpPr>
        <mc:AlternateContent xmlns:mc="http://schemas.openxmlformats.org/markup-compatibility/2006" xmlns:p14="http://schemas.microsoft.com/office/powerpoint/2010/main">
          <mc:Choice Requires="p14">
            <p:contentPart p14:bwMode="auto" r:id="rId15">
              <p14:nvContentPartPr>
                <p14:cNvPr id="21" name="Freihand 20">
                  <a:extLst>
                    <a:ext uri="{FF2B5EF4-FFF2-40B4-BE49-F238E27FC236}">
                      <a16:creationId xmlns:a16="http://schemas.microsoft.com/office/drawing/2014/main" id="{097D8634-DA94-4251-B696-5D33E0804080}"/>
                    </a:ext>
                  </a:extLst>
                </p14:cNvPr>
                <p14:cNvContentPartPr/>
                <p14:nvPr/>
              </p14:nvContentPartPr>
              <p14:xfrm>
                <a:off x="8566413" y="2218947"/>
                <a:ext cx="15120" cy="144360"/>
              </p14:xfrm>
            </p:contentPart>
          </mc:Choice>
          <mc:Fallback xmlns="">
            <p:pic>
              <p:nvPicPr>
                <p:cNvPr id="21" name="Freihand 20">
                  <a:extLst>
                    <a:ext uri="{FF2B5EF4-FFF2-40B4-BE49-F238E27FC236}">
                      <a16:creationId xmlns:a16="http://schemas.microsoft.com/office/drawing/2014/main" id="{097D8634-DA94-4251-B696-5D33E0804080}"/>
                    </a:ext>
                  </a:extLst>
                </p:cNvPr>
                <p:cNvPicPr/>
                <p:nvPr/>
              </p:nvPicPr>
              <p:blipFill>
                <a:blip r:embed="rId16"/>
                <a:stretch>
                  <a:fillRect/>
                </a:stretch>
              </p:blipFill>
              <p:spPr>
                <a:xfrm>
                  <a:off x="8562093" y="2214627"/>
                  <a:ext cx="23760" cy="1530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22" name="Freihand 21">
                  <a:extLst>
                    <a:ext uri="{FF2B5EF4-FFF2-40B4-BE49-F238E27FC236}">
                      <a16:creationId xmlns:a16="http://schemas.microsoft.com/office/drawing/2014/main" id="{659DB9CF-7ADB-42D6-B2C7-B1DB80BD1A5A}"/>
                    </a:ext>
                  </a:extLst>
                </p14:cNvPr>
                <p14:cNvContentPartPr/>
                <p14:nvPr/>
              </p14:nvContentPartPr>
              <p14:xfrm>
                <a:off x="8502333" y="2202387"/>
                <a:ext cx="236880" cy="177480"/>
              </p14:xfrm>
            </p:contentPart>
          </mc:Choice>
          <mc:Fallback xmlns="">
            <p:pic>
              <p:nvPicPr>
                <p:cNvPr id="22" name="Freihand 21">
                  <a:extLst>
                    <a:ext uri="{FF2B5EF4-FFF2-40B4-BE49-F238E27FC236}">
                      <a16:creationId xmlns:a16="http://schemas.microsoft.com/office/drawing/2014/main" id="{659DB9CF-7ADB-42D6-B2C7-B1DB80BD1A5A}"/>
                    </a:ext>
                  </a:extLst>
                </p:cNvPr>
                <p:cNvPicPr/>
                <p:nvPr/>
              </p:nvPicPr>
              <p:blipFill>
                <a:blip r:embed="rId18"/>
                <a:stretch>
                  <a:fillRect/>
                </a:stretch>
              </p:blipFill>
              <p:spPr>
                <a:xfrm>
                  <a:off x="8498013" y="2198067"/>
                  <a:ext cx="245520" cy="18612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24" name="Freihand 23">
                  <a:extLst>
                    <a:ext uri="{FF2B5EF4-FFF2-40B4-BE49-F238E27FC236}">
                      <a16:creationId xmlns:a16="http://schemas.microsoft.com/office/drawing/2014/main" id="{98E6C95F-C0D5-4A44-88EE-B259F1DE2A0A}"/>
                    </a:ext>
                  </a:extLst>
                </p14:cNvPr>
                <p14:cNvContentPartPr/>
                <p14:nvPr/>
              </p14:nvContentPartPr>
              <p14:xfrm>
                <a:off x="8859453" y="2265387"/>
                <a:ext cx="144000" cy="16920"/>
              </p14:xfrm>
            </p:contentPart>
          </mc:Choice>
          <mc:Fallback xmlns="">
            <p:pic>
              <p:nvPicPr>
                <p:cNvPr id="24" name="Freihand 23">
                  <a:extLst>
                    <a:ext uri="{FF2B5EF4-FFF2-40B4-BE49-F238E27FC236}">
                      <a16:creationId xmlns:a16="http://schemas.microsoft.com/office/drawing/2014/main" id="{98E6C95F-C0D5-4A44-88EE-B259F1DE2A0A}"/>
                    </a:ext>
                  </a:extLst>
                </p:cNvPr>
                <p:cNvPicPr/>
                <p:nvPr/>
              </p:nvPicPr>
              <p:blipFill>
                <a:blip r:embed="rId20"/>
                <a:stretch>
                  <a:fillRect/>
                </a:stretch>
              </p:blipFill>
              <p:spPr>
                <a:xfrm>
                  <a:off x="8855133" y="2261067"/>
                  <a:ext cx="152640" cy="2556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25" name="Freihand 24">
                  <a:extLst>
                    <a:ext uri="{FF2B5EF4-FFF2-40B4-BE49-F238E27FC236}">
                      <a16:creationId xmlns:a16="http://schemas.microsoft.com/office/drawing/2014/main" id="{C5E7206D-042A-47FA-A33F-1D6DC059A383}"/>
                    </a:ext>
                  </a:extLst>
                </p14:cNvPr>
                <p14:cNvContentPartPr/>
                <p14:nvPr/>
              </p14:nvContentPartPr>
              <p14:xfrm>
                <a:off x="8897253" y="2322267"/>
                <a:ext cx="134280" cy="11880"/>
              </p14:xfrm>
            </p:contentPart>
          </mc:Choice>
          <mc:Fallback xmlns="">
            <p:pic>
              <p:nvPicPr>
                <p:cNvPr id="25" name="Freihand 24">
                  <a:extLst>
                    <a:ext uri="{FF2B5EF4-FFF2-40B4-BE49-F238E27FC236}">
                      <a16:creationId xmlns:a16="http://schemas.microsoft.com/office/drawing/2014/main" id="{C5E7206D-042A-47FA-A33F-1D6DC059A383}"/>
                    </a:ext>
                  </a:extLst>
                </p:cNvPr>
                <p:cNvPicPr/>
                <p:nvPr/>
              </p:nvPicPr>
              <p:blipFill>
                <a:blip r:embed="rId22"/>
                <a:stretch>
                  <a:fillRect/>
                </a:stretch>
              </p:blipFill>
              <p:spPr>
                <a:xfrm>
                  <a:off x="8892933" y="2317947"/>
                  <a:ext cx="142920" cy="2052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26" name="Freihand 25">
                  <a:extLst>
                    <a:ext uri="{FF2B5EF4-FFF2-40B4-BE49-F238E27FC236}">
                      <a16:creationId xmlns:a16="http://schemas.microsoft.com/office/drawing/2014/main" id="{03649FCC-AAD2-40AB-AA6B-E0E73869AD69}"/>
                    </a:ext>
                  </a:extLst>
                </p14:cNvPr>
                <p14:cNvContentPartPr/>
                <p14:nvPr/>
              </p14:nvContentPartPr>
              <p14:xfrm>
                <a:off x="9052413" y="2013027"/>
                <a:ext cx="386280" cy="355680"/>
              </p14:xfrm>
            </p:contentPart>
          </mc:Choice>
          <mc:Fallback xmlns="">
            <p:pic>
              <p:nvPicPr>
                <p:cNvPr id="26" name="Freihand 25">
                  <a:extLst>
                    <a:ext uri="{FF2B5EF4-FFF2-40B4-BE49-F238E27FC236}">
                      <a16:creationId xmlns:a16="http://schemas.microsoft.com/office/drawing/2014/main" id="{03649FCC-AAD2-40AB-AA6B-E0E73869AD69}"/>
                    </a:ext>
                  </a:extLst>
                </p:cNvPr>
                <p:cNvPicPr/>
                <p:nvPr/>
              </p:nvPicPr>
              <p:blipFill>
                <a:blip r:embed="rId24"/>
                <a:stretch>
                  <a:fillRect/>
                </a:stretch>
              </p:blipFill>
              <p:spPr>
                <a:xfrm>
                  <a:off x="9048093" y="2008707"/>
                  <a:ext cx="394920" cy="36432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27" name="Freihand 26">
                  <a:extLst>
                    <a:ext uri="{FF2B5EF4-FFF2-40B4-BE49-F238E27FC236}">
                      <a16:creationId xmlns:a16="http://schemas.microsoft.com/office/drawing/2014/main" id="{DB030B85-5F5D-4A80-B006-482EA42461D2}"/>
                    </a:ext>
                  </a:extLst>
                </p14:cNvPr>
                <p14:cNvContentPartPr/>
                <p14:nvPr/>
              </p14:nvContentPartPr>
              <p14:xfrm>
                <a:off x="9278853" y="2183667"/>
                <a:ext cx="29880" cy="154440"/>
              </p14:xfrm>
            </p:contentPart>
          </mc:Choice>
          <mc:Fallback xmlns="">
            <p:pic>
              <p:nvPicPr>
                <p:cNvPr id="27" name="Freihand 26">
                  <a:extLst>
                    <a:ext uri="{FF2B5EF4-FFF2-40B4-BE49-F238E27FC236}">
                      <a16:creationId xmlns:a16="http://schemas.microsoft.com/office/drawing/2014/main" id="{DB030B85-5F5D-4A80-B006-482EA42461D2}"/>
                    </a:ext>
                  </a:extLst>
                </p:cNvPr>
                <p:cNvPicPr/>
                <p:nvPr/>
              </p:nvPicPr>
              <p:blipFill>
                <a:blip r:embed="rId26"/>
                <a:stretch>
                  <a:fillRect/>
                </a:stretch>
              </p:blipFill>
              <p:spPr>
                <a:xfrm>
                  <a:off x="9274533" y="2179347"/>
                  <a:ext cx="38520" cy="16308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28" name="Freihand 27">
                  <a:extLst>
                    <a:ext uri="{FF2B5EF4-FFF2-40B4-BE49-F238E27FC236}">
                      <a16:creationId xmlns:a16="http://schemas.microsoft.com/office/drawing/2014/main" id="{DFC1E8E1-2EFF-4E46-A42C-2AA269D46C9E}"/>
                    </a:ext>
                  </a:extLst>
                </p14:cNvPr>
                <p14:cNvContentPartPr/>
                <p14:nvPr/>
              </p14:nvContentPartPr>
              <p14:xfrm>
                <a:off x="9235293" y="2154867"/>
                <a:ext cx="200520" cy="132840"/>
              </p14:xfrm>
            </p:contentPart>
          </mc:Choice>
          <mc:Fallback xmlns="">
            <p:pic>
              <p:nvPicPr>
                <p:cNvPr id="28" name="Freihand 27">
                  <a:extLst>
                    <a:ext uri="{FF2B5EF4-FFF2-40B4-BE49-F238E27FC236}">
                      <a16:creationId xmlns:a16="http://schemas.microsoft.com/office/drawing/2014/main" id="{DFC1E8E1-2EFF-4E46-A42C-2AA269D46C9E}"/>
                    </a:ext>
                  </a:extLst>
                </p:cNvPr>
                <p:cNvPicPr/>
                <p:nvPr/>
              </p:nvPicPr>
              <p:blipFill>
                <a:blip r:embed="rId28"/>
                <a:stretch>
                  <a:fillRect/>
                </a:stretch>
              </p:blipFill>
              <p:spPr>
                <a:xfrm>
                  <a:off x="9230973" y="2150547"/>
                  <a:ext cx="209160" cy="14148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30" name="Freihand 29">
                  <a:extLst>
                    <a:ext uri="{FF2B5EF4-FFF2-40B4-BE49-F238E27FC236}">
                      <a16:creationId xmlns:a16="http://schemas.microsoft.com/office/drawing/2014/main" id="{9B88F4A1-0B19-4AC8-B58B-4CA71ED41E32}"/>
                    </a:ext>
                  </a:extLst>
                </p14:cNvPr>
                <p14:cNvContentPartPr/>
                <p14:nvPr/>
              </p14:nvContentPartPr>
              <p14:xfrm>
                <a:off x="9342573" y="2065587"/>
                <a:ext cx="88920" cy="66240"/>
              </p14:xfrm>
            </p:contentPart>
          </mc:Choice>
          <mc:Fallback xmlns="">
            <p:pic>
              <p:nvPicPr>
                <p:cNvPr id="30" name="Freihand 29">
                  <a:extLst>
                    <a:ext uri="{FF2B5EF4-FFF2-40B4-BE49-F238E27FC236}">
                      <a16:creationId xmlns:a16="http://schemas.microsoft.com/office/drawing/2014/main" id="{9B88F4A1-0B19-4AC8-B58B-4CA71ED41E32}"/>
                    </a:ext>
                  </a:extLst>
                </p:cNvPr>
                <p:cNvPicPr/>
                <p:nvPr/>
              </p:nvPicPr>
              <p:blipFill>
                <a:blip r:embed="rId30"/>
                <a:stretch>
                  <a:fillRect/>
                </a:stretch>
              </p:blipFill>
              <p:spPr>
                <a:xfrm>
                  <a:off x="9338253" y="2061267"/>
                  <a:ext cx="97560" cy="7488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32" name="Freihand 31">
                  <a:extLst>
                    <a:ext uri="{FF2B5EF4-FFF2-40B4-BE49-F238E27FC236}">
                      <a16:creationId xmlns:a16="http://schemas.microsoft.com/office/drawing/2014/main" id="{D29C19B8-50BE-4F8F-9042-EA7816DF5DA1}"/>
                    </a:ext>
                  </a:extLst>
                </p14:cNvPr>
                <p14:cNvContentPartPr/>
                <p14:nvPr/>
              </p14:nvContentPartPr>
              <p14:xfrm>
                <a:off x="9018573" y="2275107"/>
                <a:ext cx="56520" cy="20520"/>
              </p14:xfrm>
            </p:contentPart>
          </mc:Choice>
          <mc:Fallback xmlns="">
            <p:pic>
              <p:nvPicPr>
                <p:cNvPr id="32" name="Freihand 31">
                  <a:extLst>
                    <a:ext uri="{FF2B5EF4-FFF2-40B4-BE49-F238E27FC236}">
                      <a16:creationId xmlns:a16="http://schemas.microsoft.com/office/drawing/2014/main" id="{D29C19B8-50BE-4F8F-9042-EA7816DF5DA1}"/>
                    </a:ext>
                  </a:extLst>
                </p:cNvPr>
                <p:cNvPicPr/>
                <p:nvPr/>
              </p:nvPicPr>
              <p:blipFill>
                <a:blip r:embed="rId32"/>
                <a:stretch>
                  <a:fillRect/>
                </a:stretch>
              </p:blipFill>
              <p:spPr>
                <a:xfrm>
                  <a:off x="9014253" y="2270787"/>
                  <a:ext cx="65160" cy="2916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34" name="Freihand 33">
                  <a:extLst>
                    <a:ext uri="{FF2B5EF4-FFF2-40B4-BE49-F238E27FC236}">
                      <a16:creationId xmlns:a16="http://schemas.microsoft.com/office/drawing/2014/main" id="{A9FDA0C5-AA3F-4E6E-B963-DC38107F0F93}"/>
                    </a:ext>
                  </a:extLst>
                </p14:cNvPr>
                <p14:cNvContentPartPr/>
                <p14:nvPr/>
              </p14:nvContentPartPr>
              <p14:xfrm>
                <a:off x="9564693" y="2163507"/>
                <a:ext cx="184680" cy="12960"/>
              </p14:xfrm>
            </p:contentPart>
          </mc:Choice>
          <mc:Fallback xmlns="">
            <p:pic>
              <p:nvPicPr>
                <p:cNvPr id="34" name="Freihand 33">
                  <a:extLst>
                    <a:ext uri="{FF2B5EF4-FFF2-40B4-BE49-F238E27FC236}">
                      <a16:creationId xmlns:a16="http://schemas.microsoft.com/office/drawing/2014/main" id="{A9FDA0C5-AA3F-4E6E-B963-DC38107F0F93}"/>
                    </a:ext>
                  </a:extLst>
                </p:cNvPr>
                <p:cNvPicPr/>
                <p:nvPr/>
              </p:nvPicPr>
              <p:blipFill>
                <a:blip r:embed="rId34"/>
                <a:stretch>
                  <a:fillRect/>
                </a:stretch>
              </p:blipFill>
              <p:spPr>
                <a:xfrm>
                  <a:off x="9560373" y="2159187"/>
                  <a:ext cx="193320" cy="2160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35" name="Freihand 34">
                  <a:extLst>
                    <a:ext uri="{FF2B5EF4-FFF2-40B4-BE49-F238E27FC236}">
                      <a16:creationId xmlns:a16="http://schemas.microsoft.com/office/drawing/2014/main" id="{0E234A5A-06DA-4A56-B532-92B47955B0C8}"/>
                    </a:ext>
                  </a:extLst>
                </p14:cNvPr>
                <p14:cNvContentPartPr/>
                <p14:nvPr/>
              </p14:nvContentPartPr>
              <p14:xfrm>
                <a:off x="9629853" y="2225427"/>
                <a:ext cx="157680" cy="39600"/>
              </p14:xfrm>
            </p:contentPart>
          </mc:Choice>
          <mc:Fallback xmlns="">
            <p:pic>
              <p:nvPicPr>
                <p:cNvPr id="35" name="Freihand 34">
                  <a:extLst>
                    <a:ext uri="{FF2B5EF4-FFF2-40B4-BE49-F238E27FC236}">
                      <a16:creationId xmlns:a16="http://schemas.microsoft.com/office/drawing/2014/main" id="{0E234A5A-06DA-4A56-B532-92B47955B0C8}"/>
                    </a:ext>
                  </a:extLst>
                </p:cNvPr>
                <p:cNvPicPr/>
                <p:nvPr/>
              </p:nvPicPr>
              <p:blipFill>
                <a:blip r:embed="rId36"/>
                <a:stretch>
                  <a:fillRect/>
                </a:stretch>
              </p:blipFill>
              <p:spPr>
                <a:xfrm>
                  <a:off x="9625533" y="2221107"/>
                  <a:ext cx="166320" cy="4824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37" name="Freihand 36">
                  <a:extLst>
                    <a:ext uri="{FF2B5EF4-FFF2-40B4-BE49-F238E27FC236}">
                      <a16:creationId xmlns:a16="http://schemas.microsoft.com/office/drawing/2014/main" id="{C774FC66-2A4E-4C46-9A81-362788D70F36}"/>
                    </a:ext>
                  </a:extLst>
                </p14:cNvPr>
                <p14:cNvContentPartPr/>
                <p14:nvPr/>
              </p14:nvContentPartPr>
              <p14:xfrm>
                <a:off x="9895173" y="2183667"/>
                <a:ext cx="112680" cy="7920"/>
              </p14:xfrm>
            </p:contentPart>
          </mc:Choice>
          <mc:Fallback xmlns="">
            <p:pic>
              <p:nvPicPr>
                <p:cNvPr id="37" name="Freihand 36">
                  <a:extLst>
                    <a:ext uri="{FF2B5EF4-FFF2-40B4-BE49-F238E27FC236}">
                      <a16:creationId xmlns:a16="http://schemas.microsoft.com/office/drawing/2014/main" id="{C774FC66-2A4E-4C46-9A81-362788D70F36}"/>
                    </a:ext>
                  </a:extLst>
                </p:cNvPr>
                <p:cNvPicPr/>
                <p:nvPr/>
              </p:nvPicPr>
              <p:blipFill>
                <a:blip r:embed="rId38"/>
                <a:stretch>
                  <a:fillRect/>
                </a:stretch>
              </p:blipFill>
              <p:spPr>
                <a:xfrm>
                  <a:off x="9890853" y="2179347"/>
                  <a:ext cx="121320" cy="1656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38" name="Freihand 37">
                  <a:extLst>
                    <a:ext uri="{FF2B5EF4-FFF2-40B4-BE49-F238E27FC236}">
                      <a16:creationId xmlns:a16="http://schemas.microsoft.com/office/drawing/2014/main" id="{BCED3CC6-FD7A-4504-94FE-E683FF65B94A}"/>
                    </a:ext>
                  </a:extLst>
                </p14:cNvPr>
                <p14:cNvContentPartPr/>
                <p14:nvPr/>
              </p14:nvContentPartPr>
              <p14:xfrm>
                <a:off x="10096413" y="2073867"/>
                <a:ext cx="132120" cy="156960"/>
              </p14:xfrm>
            </p:contentPart>
          </mc:Choice>
          <mc:Fallback xmlns="">
            <p:pic>
              <p:nvPicPr>
                <p:cNvPr id="38" name="Freihand 37">
                  <a:extLst>
                    <a:ext uri="{FF2B5EF4-FFF2-40B4-BE49-F238E27FC236}">
                      <a16:creationId xmlns:a16="http://schemas.microsoft.com/office/drawing/2014/main" id="{BCED3CC6-FD7A-4504-94FE-E683FF65B94A}"/>
                    </a:ext>
                  </a:extLst>
                </p:cNvPr>
                <p:cNvPicPr/>
                <p:nvPr/>
              </p:nvPicPr>
              <p:blipFill>
                <a:blip r:embed="rId40"/>
                <a:stretch>
                  <a:fillRect/>
                </a:stretch>
              </p:blipFill>
              <p:spPr>
                <a:xfrm>
                  <a:off x="10092093" y="2069547"/>
                  <a:ext cx="140760" cy="16560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39" name="Freihand 38">
                  <a:extLst>
                    <a:ext uri="{FF2B5EF4-FFF2-40B4-BE49-F238E27FC236}">
                      <a16:creationId xmlns:a16="http://schemas.microsoft.com/office/drawing/2014/main" id="{62046657-CB27-4734-B02F-DFBB9C9049DB}"/>
                    </a:ext>
                  </a:extLst>
                </p14:cNvPr>
                <p14:cNvContentPartPr/>
                <p14:nvPr/>
              </p14:nvContentPartPr>
              <p14:xfrm>
                <a:off x="10279653" y="2150907"/>
                <a:ext cx="34920" cy="129960"/>
              </p14:xfrm>
            </p:contentPart>
          </mc:Choice>
          <mc:Fallback xmlns="">
            <p:pic>
              <p:nvPicPr>
                <p:cNvPr id="39" name="Freihand 38">
                  <a:extLst>
                    <a:ext uri="{FF2B5EF4-FFF2-40B4-BE49-F238E27FC236}">
                      <a16:creationId xmlns:a16="http://schemas.microsoft.com/office/drawing/2014/main" id="{62046657-CB27-4734-B02F-DFBB9C9049DB}"/>
                    </a:ext>
                  </a:extLst>
                </p:cNvPr>
                <p:cNvPicPr/>
                <p:nvPr/>
              </p:nvPicPr>
              <p:blipFill>
                <a:blip r:embed="rId42"/>
                <a:stretch>
                  <a:fillRect/>
                </a:stretch>
              </p:blipFill>
              <p:spPr>
                <a:xfrm>
                  <a:off x="10275333" y="2146587"/>
                  <a:ext cx="43560" cy="13860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40" name="Freihand 39">
                  <a:extLst>
                    <a:ext uri="{FF2B5EF4-FFF2-40B4-BE49-F238E27FC236}">
                      <a16:creationId xmlns:a16="http://schemas.microsoft.com/office/drawing/2014/main" id="{0012B20D-0F5B-4F91-BE50-64F6A68879D4}"/>
                    </a:ext>
                  </a:extLst>
                </p14:cNvPr>
                <p14:cNvContentPartPr/>
                <p14:nvPr/>
              </p14:nvContentPartPr>
              <p14:xfrm>
                <a:off x="10385493" y="2024547"/>
                <a:ext cx="90360" cy="178560"/>
              </p14:xfrm>
            </p:contentPart>
          </mc:Choice>
          <mc:Fallback xmlns="">
            <p:pic>
              <p:nvPicPr>
                <p:cNvPr id="40" name="Freihand 39">
                  <a:extLst>
                    <a:ext uri="{FF2B5EF4-FFF2-40B4-BE49-F238E27FC236}">
                      <a16:creationId xmlns:a16="http://schemas.microsoft.com/office/drawing/2014/main" id="{0012B20D-0F5B-4F91-BE50-64F6A68879D4}"/>
                    </a:ext>
                  </a:extLst>
                </p:cNvPr>
                <p:cNvPicPr/>
                <p:nvPr/>
              </p:nvPicPr>
              <p:blipFill>
                <a:blip r:embed="rId44"/>
                <a:stretch>
                  <a:fillRect/>
                </a:stretch>
              </p:blipFill>
              <p:spPr>
                <a:xfrm>
                  <a:off x="10381173" y="2020227"/>
                  <a:ext cx="99000" cy="18720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41" name="Freihand 40">
                  <a:extLst>
                    <a:ext uri="{FF2B5EF4-FFF2-40B4-BE49-F238E27FC236}">
                      <a16:creationId xmlns:a16="http://schemas.microsoft.com/office/drawing/2014/main" id="{94CD57E7-081B-4E53-B5E4-93EB5F6E5219}"/>
                    </a:ext>
                  </a:extLst>
                </p14:cNvPr>
                <p14:cNvContentPartPr/>
                <p14:nvPr/>
              </p14:nvContentPartPr>
              <p14:xfrm>
                <a:off x="10530933" y="2029947"/>
                <a:ext cx="98640" cy="164160"/>
              </p14:xfrm>
            </p:contentPart>
          </mc:Choice>
          <mc:Fallback xmlns="">
            <p:pic>
              <p:nvPicPr>
                <p:cNvPr id="41" name="Freihand 40">
                  <a:extLst>
                    <a:ext uri="{FF2B5EF4-FFF2-40B4-BE49-F238E27FC236}">
                      <a16:creationId xmlns:a16="http://schemas.microsoft.com/office/drawing/2014/main" id="{94CD57E7-081B-4E53-B5E4-93EB5F6E5219}"/>
                    </a:ext>
                  </a:extLst>
                </p:cNvPr>
                <p:cNvPicPr/>
                <p:nvPr/>
              </p:nvPicPr>
              <p:blipFill>
                <a:blip r:embed="rId46"/>
                <a:stretch>
                  <a:fillRect/>
                </a:stretch>
              </p:blipFill>
              <p:spPr>
                <a:xfrm>
                  <a:off x="10526613" y="2025627"/>
                  <a:ext cx="107280" cy="17280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42" name="Freihand 41">
                  <a:extLst>
                    <a:ext uri="{FF2B5EF4-FFF2-40B4-BE49-F238E27FC236}">
                      <a16:creationId xmlns:a16="http://schemas.microsoft.com/office/drawing/2014/main" id="{C797BF42-5845-4938-93C7-B6777F1832A9}"/>
                    </a:ext>
                  </a:extLst>
                </p14:cNvPr>
                <p14:cNvContentPartPr/>
                <p14:nvPr/>
              </p14:nvContentPartPr>
              <p14:xfrm>
                <a:off x="10691853" y="2013747"/>
                <a:ext cx="106200" cy="158760"/>
              </p14:xfrm>
            </p:contentPart>
          </mc:Choice>
          <mc:Fallback xmlns="">
            <p:pic>
              <p:nvPicPr>
                <p:cNvPr id="42" name="Freihand 41">
                  <a:extLst>
                    <a:ext uri="{FF2B5EF4-FFF2-40B4-BE49-F238E27FC236}">
                      <a16:creationId xmlns:a16="http://schemas.microsoft.com/office/drawing/2014/main" id="{C797BF42-5845-4938-93C7-B6777F1832A9}"/>
                    </a:ext>
                  </a:extLst>
                </p:cNvPr>
                <p:cNvPicPr/>
                <p:nvPr/>
              </p:nvPicPr>
              <p:blipFill>
                <a:blip r:embed="rId48"/>
                <a:stretch>
                  <a:fillRect/>
                </a:stretch>
              </p:blipFill>
              <p:spPr>
                <a:xfrm>
                  <a:off x="10687533" y="2009427"/>
                  <a:ext cx="114840" cy="167400"/>
                </a:xfrm>
                <a:prstGeom prst="rect">
                  <a:avLst/>
                </a:prstGeom>
              </p:spPr>
            </p:pic>
          </mc:Fallback>
        </mc:AlternateContent>
      </p:grpSp>
      <p:grpSp>
        <p:nvGrpSpPr>
          <p:cNvPr id="59" name="Gruppieren 58">
            <a:extLst>
              <a:ext uri="{FF2B5EF4-FFF2-40B4-BE49-F238E27FC236}">
                <a16:creationId xmlns:a16="http://schemas.microsoft.com/office/drawing/2014/main" id="{CC87ACF7-1BF1-43CB-91D3-42CA99F72AD3}"/>
              </a:ext>
            </a:extLst>
          </p:cNvPr>
          <p:cNvGrpSpPr/>
          <p:nvPr/>
        </p:nvGrpSpPr>
        <p:grpSpPr>
          <a:xfrm>
            <a:off x="3217533" y="3008067"/>
            <a:ext cx="1182600" cy="321840"/>
            <a:chOff x="3217533" y="3008067"/>
            <a:chExt cx="1182600" cy="321840"/>
          </a:xfrm>
        </p:grpSpPr>
        <mc:AlternateContent xmlns:mc="http://schemas.openxmlformats.org/markup-compatibility/2006" xmlns:p14="http://schemas.microsoft.com/office/powerpoint/2010/main">
          <mc:Choice Requires="p14">
            <p:contentPart p14:bwMode="auto" r:id="rId49">
              <p14:nvContentPartPr>
                <p14:cNvPr id="44" name="Freihand 43">
                  <a:extLst>
                    <a:ext uri="{FF2B5EF4-FFF2-40B4-BE49-F238E27FC236}">
                      <a16:creationId xmlns:a16="http://schemas.microsoft.com/office/drawing/2014/main" id="{50A3D23F-1754-43D5-934F-E38748371041}"/>
                    </a:ext>
                  </a:extLst>
                </p14:cNvPr>
                <p14:cNvContentPartPr/>
                <p14:nvPr/>
              </p14:nvContentPartPr>
              <p14:xfrm>
                <a:off x="3217533" y="3008067"/>
                <a:ext cx="283320" cy="277560"/>
              </p14:xfrm>
            </p:contentPart>
          </mc:Choice>
          <mc:Fallback xmlns="">
            <p:pic>
              <p:nvPicPr>
                <p:cNvPr id="44" name="Freihand 43">
                  <a:extLst>
                    <a:ext uri="{FF2B5EF4-FFF2-40B4-BE49-F238E27FC236}">
                      <a16:creationId xmlns:a16="http://schemas.microsoft.com/office/drawing/2014/main" id="{50A3D23F-1754-43D5-934F-E38748371041}"/>
                    </a:ext>
                  </a:extLst>
                </p:cNvPr>
                <p:cNvPicPr/>
                <p:nvPr/>
              </p:nvPicPr>
              <p:blipFill>
                <a:blip r:embed="rId50"/>
                <a:stretch>
                  <a:fillRect/>
                </a:stretch>
              </p:blipFill>
              <p:spPr>
                <a:xfrm>
                  <a:off x="3213213" y="3003747"/>
                  <a:ext cx="291960" cy="28620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45" name="Freihand 44">
                  <a:extLst>
                    <a:ext uri="{FF2B5EF4-FFF2-40B4-BE49-F238E27FC236}">
                      <a16:creationId xmlns:a16="http://schemas.microsoft.com/office/drawing/2014/main" id="{FCC1D2F5-2CEA-46C2-B795-EB29B4A69CEB}"/>
                    </a:ext>
                  </a:extLst>
                </p14:cNvPr>
                <p14:cNvContentPartPr/>
                <p14:nvPr/>
              </p14:nvContentPartPr>
              <p14:xfrm>
                <a:off x="3339933" y="3153507"/>
                <a:ext cx="8280" cy="146880"/>
              </p14:xfrm>
            </p:contentPart>
          </mc:Choice>
          <mc:Fallback xmlns="">
            <p:pic>
              <p:nvPicPr>
                <p:cNvPr id="45" name="Freihand 44">
                  <a:extLst>
                    <a:ext uri="{FF2B5EF4-FFF2-40B4-BE49-F238E27FC236}">
                      <a16:creationId xmlns:a16="http://schemas.microsoft.com/office/drawing/2014/main" id="{FCC1D2F5-2CEA-46C2-B795-EB29B4A69CEB}"/>
                    </a:ext>
                  </a:extLst>
                </p:cNvPr>
                <p:cNvPicPr/>
                <p:nvPr/>
              </p:nvPicPr>
              <p:blipFill>
                <a:blip r:embed="rId52"/>
                <a:stretch>
                  <a:fillRect/>
                </a:stretch>
              </p:blipFill>
              <p:spPr>
                <a:xfrm>
                  <a:off x="3335613" y="3149187"/>
                  <a:ext cx="16920" cy="15552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46" name="Freihand 45">
                  <a:extLst>
                    <a:ext uri="{FF2B5EF4-FFF2-40B4-BE49-F238E27FC236}">
                      <a16:creationId xmlns:a16="http://schemas.microsoft.com/office/drawing/2014/main" id="{9F9A6454-7FF1-42A2-8B08-88FE55659769}"/>
                    </a:ext>
                  </a:extLst>
                </p14:cNvPr>
                <p14:cNvContentPartPr/>
                <p14:nvPr/>
              </p14:nvContentPartPr>
              <p14:xfrm>
                <a:off x="3323733" y="3117507"/>
                <a:ext cx="131040" cy="140760"/>
              </p14:xfrm>
            </p:contentPart>
          </mc:Choice>
          <mc:Fallback xmlns="">
            <p:pic>
              <p:nvPicPr>
                <p:cNvPr id="46" name="Freihand 45">
                  <a:extLst>
                    <a:ext uri="{FF2B5EF4-FFF2-40B4-BE49-F238E27FC236}">
                      <a16:creationId xmlns:a16="http://schemas.microsoft.com/office/drawing/2014/main" id="{9F9A6454-7FF1-42A2-8B08-88FE55659769}"/>
                    </a:ext>
                  </a:extLst>
                </p:cNvPr>
                <p:cNvPicPr/>
                <p:nvPr/>
              </p:nvPicPr>
              <p:blipFill>
                <a:blip r:embed="rId54"/>
                <a:stretch>
                  <a:fillRect/>
                </a:stretch>
              </p:blipFill>
              <p:spPr>
                <a:xfrm>
                  <a:off x="3319413" y="3113187"/>
                  <a:ext cx="139680" cy="149400"/>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47" name="Freihand 46">
                  <a:extLst>
                    <a:ext uri="{FF2B5EF4-FFF2-40B4-BE49-F238E27FC236}">
                      <a16:creationId xmlns:a16="http://schemas.microsoft.com/office/drawing/2014/main" id="{D9B65A90-4D2A-45C7-8590-F964E3871A73}"/>
                    </a:ext>
                  </a:extLst>
                </p14:cNvPr>
                <p14:cNvContentPartPr/>
                <p14:nvPr/>
              </p14:nvContentPartPr>
              <p14:xfrm>
                <a:off x="3408333" y="3083307"/>
                <a:ext cx="110880" cy="92160"/>
              </p14:xfrm>
            </p:contentPart>
          </mc:Choice>
          <mc:Fallback xmlns="">
            <p:pic>
              <p:nvPicPr>
                <p:cNvPr id="47" name="Freihand 46">
                  <a:extLst>
                    <a:ext uri="{FF2B5EF4-FFF2-40B4-BE49-F238E27FC236}">
                      <a16:creationId xmlns:a16="http://schemas.microsoft.com/office/drawing/2014/main" id="{D9B65A90-4D2A-45C7-8590-F964E3871A73}"/>
                    </a:ext>
                  </a:extLst>
                </p:cNvPr>
                <p:cNvPicPr/>
                <p:nvPr/>
              </p:nvPicPr>
              <p:blipFill>
                <a:blip r:embed="rId56"/>
                <a:stretch>
                  <a:fillRect/>
                </a:stretch>
              </p:blipFill>
              <p:spPr>
                <a:xfrm>
                  <a:off x="3404013" y="3078987"/>
                  <a:ext cx="119520" cy="10080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49" name="Freihand 48">
                  <a:extLst>
                    <a:ext uri="{FF2B5EF4-FFF2-40B4-BE49-F238E27FC236}">
                      <a16:creationId xmlns:a16="http://schemas.microsoft.com/office/drawing/2014/main" id="{934F971C-8E62-4E52-B532-A074CB1AD06C}"/>
                    </a:ext>
                  </a:extLst>
                </p14:cNvPr>
                <p14:cNvContentPartPr/>
                <p14:nvPr/>
              </p14:nvContentPartPr>
              <p14:xfrm>
                <a:off x="3591213" y="3181587"/>
                <a:ext cx="98280" cy="12240"/>
              </p14:xfrm>
            </p:contentPart>
          </mc:Choice>
          <mc:Fallback xmlns="">
            <p:pic>
              <p:nvPicPr>
                <p:cNvPr id="49" name="Freihand 48">
                  <a:extLst>
                    <a:ext uri="{FF2B5EF4-FFF2-40B4-BE49-F238E27FC236}">
                      <a16:creationId xmlns:a16="http://schemas.microsoft.com/office/drawing/2014/main" id="{934F971C-8E62-4E52-B532-A074CB1AD06C}"/>
                    </a:ext>
                  </a:extLst>
                </p:cNvPr>
                <p:cNvPicPr/>
                <p:nvPr/>
              </p:nvPicPr>
              <p:blipFill>
                <a:blip r:embed="rId58"/>
                <a:stretch>
                  <a:fillRect/>
                </a:stretch>
              </p:blipFill>
              <p:spPr>
                <a:xfrm>
                  <a:off x="3586893" y="3177267"/>
                  <a:ext cx="106920" cy="20880"/>
                </a:xfrm>
                <a:prstGeom prst="rect">
                  <a:avLst/>
                </a:prstGeom>
              </p:spPr>
            </p:pic>
          </mc:Fallback>
        </mc:AlternateContent>
        <mc:AlternateContent xmlns:mc="http://schemas.openxmlformats.org/markup-compatibility/2006" xmlns:p14="http://schemas.microsoft.com/office/powerpoint/2010/main">
          <mc:Choice Requires="p14">
            <p:contentPart p14:bwMode="auto" r:id="rId59">
              <p14:nvContentPartPr>
                <p14:cNvPr id="50" name="Freihand 49">
                  <a:extLst>
                    <a:ext uri="{FF2B5EF4-FFF2-40B4-BE49-F238E27FC236}">
                      <a16:creationId xmlns:a16="http://schemas.microsoft.com/office/drawing/2014/main" id="{E2BD24A1-6811-4D95-8688-F7E174924A41}"/>
                    </a:ext>
                  </a:extLst>
                </p14:cNvPr>
                <p14:cNvContentPartPr/>
                <p14:nvPr/>
              </p14:nvContentPartPr>
              <p14:xfrm>
                <a:off x="3599493" y="3222627"/>
                <a:ext cx="130680" cy="19800"/>
              </p14:xfrm>
            </p:contentPart>
          </mc:Choice>
          <mc:Fallback xmlns="">
            <p:pic>
              <p:nvPicPr>
                <p:cNvPr id="50" name="Freihand 49">
                  <a:extLst>
                    <a:ext uri="{FF2B5EF4-FFF2-40B4-BE49-F238E27FC236}">
                      <a16:creationId xmlns:a16="http://schemas.microsoft.com/office/drawing/2014/main" id="{E2BD24A1-6811-4D95-8688-F7E174924A41}"/>
                    </a:ext>
                  </a:extLst>
                </p:cNvPr>
                <p:cNvPicPr/>
                <p:nvPr/>
              </p:nvPicPr>
              <p:blipFill>
                <a:blip r:embed="rId60"/>
                <a:stretch>
                  <a:fillRect/>
                </a:stretch>
              </p:blipFill>
              <p:spPr>
                <a:xfrm>
                  <a:off x="3595173" y="3218307"/>
                  <a:ext cx="139320" cy="28440"/>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52" name="Freihand 51">
                  <a:extLst>
                    <a:ext uri="{FF2B5EF4-FFF2-40B4-BE49-F238E27FC236}">
                      <a16:creationId xmlns:a16="http://schemas.microsoft.com/office/drawing/2014/main" id="{7B25D8F4-12E3-4FEB-8EC0-267DD75E9D54}"/>
                    </a:ext>
                  </a:extLst>
                </p14:cNvPr>
                <p14:cNvContentPartPr/>
                <p14:nvPr/>
              </p14:nvContentPartPr>
              <p14:xfrm>
                <a:off x="3782013" y="3088707"/>
                <a:ext cx="127440" cy="132480"/>
              </p14:xfrm>
            </p:contentPart>
          </mc:Choice>
          <mc:Fallback xmlns="">
            <p:pic>
              <p:nvPicPr>
                <p:cNvPr id="52" name="Freihand 51">
                  <a:extLst>
                    <a:ext uri="{FF2B5EF4-FFF2-40B4-BE49-F238E27FC236}">
                      <a16:creationId xmlns:a16="http://schemas.microsoft.com/office/drawing/2014/main" id="{7B25D8F4-12E3-4FEB-8EC0-267DD75E9D54}"/>
                    </a:ext>
                  </a:extLst>
                </p:cNvPr>
                <p:cNvPicPr/>
                <p:nvPr/>
              </p:nvPicPr>
              <p:blipFill>
                <a:blip r:embed="rId62"/>
                <a:stretch>
                  <a:fillRect/>
                </a:stretch>
              </p:blipFill>
              <p:spPr>
                <a:xfrm>
                  <a:off x="3777693" y="3084387"/>
                  <a:ext cx="136080" cy="141120"/>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53" name="Freihand 52">
                  <a:extLst>
                    <a:ext uri="{FF2B5EF4-FFF2-40B4-BE49-F238E27FC236}">
                      <a16:creationId xmlns:a16="http://schemas.microsoft.com/office/drawing/2014/main" id="{742F8380-0397-46E6-8854-3DB6ECA42FE3}"/>
                    </a:ext>
                  </a:extLst>
                </p14:cNvPr>
                <p14:cNvContentPartPr/>
                <p14:nvPr/>
              </p14:nvContentPartPr>
              <p14:xfrm>
                <a:off x="3959853" y="3198867"/>
                <a:ext cx="8280" cy="131040"/>
              </p14:xfrm>
            </p:contentPart>
          </mc:Choice>
          <mc:Fallback xmlns="">
            <p:pic>
              <p:nvPicPr>
                <p:cNvPr id="53" name="Freihand 52">
                  <a:extLst>
                    <a:ext uri="{FF2B5EF4-FFF2-40B4-BE49-F238E27FC236}">
                      <a16:creationId xmlns:a16="http://schemas.microsoft.com/office/drawing/2014/main" id="{742F8380-0397-46E6-8854-3DB6ECA42FE3}"/>
                    </a:ext>
                  </a:extLst>
                </p:cNvPr>
                <p:cNvPicPr/>
                <p:nvPr/>
              </p:nvPicPr>
              <p:blipFill>
                <a:blip r:embed="rId64"/>
                <a:stretch>
                  <a:fillRect/>
                </a:stretch>
              </p:blipFill>
              <p:spPr>
                <a:xfrm>
                  <a:off x="3955533" y="3194547"/>
                  <a:ext cx="16920" cy="139680"/>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55" name="Freihand 54">
                  <a:extLst>
                    <a:ext uri="{FF2B5EF4-FFF2-40B4-BE49-F238E27FC236}">
                      <a16:creationId xmlns:a16="http://schemas.microsoft.com/office/drawing/2014/main" id="{E5273B6C-F40F-4A8B-B2D0-C0FAE7565811}"/>
                    </a:ext>
                  </a:extLst>
                </p14:cNvPr>
                <p14:cNvContentPartPr/>
                <p14:nvPr/>
              </p14:nvContentPartPr>
              <p14:xfrm>
                <a:off x="4035093" y="3056307"/>
                <a:ext cx="73080" cy="179280"/>
              </p14:xfrm>
            </p:contentPart>
          </mc:Choice>
          <mc:Fallback xmlns="">
            <p:pic>
              <p:nvPicPr>
                <p:cNvPr id="55" name="Freihand 54">
                  <a:extLst>
                    <a:ext uri="{FF2B5EF4-FFF2-40B4-BE49-F238E27FC236}">
                      <a16:creationId xmlns:a16="http://schemas.microsoft.com/office/drawing/2014/main" id="{E5273B6C-F40F-4A8B-B2D0-C0FAE7565811}"/>
                    </a:ext>
                  </a:extLst>
                </p:cNvPr>
                <p:cNvPicPr/>
                <p:nvPr/>
              </p:nvPicPr>
              <p:blipFill>
                <a:blip r:embed="rId66"/>
                <a:stretch>
                  <a:fillRect/>
                </a:stretch>
              </p:blipFill>
              <p:spPr>
                <a:xfrm>
                  <a:off x="4030773" y="3051987"/>
                  <a:ext cx="81720" cy="187920"/>
                </a:xfrm>
                <a:prstGeom prst="rect">
                  <a:avLst/>
                </a:prstGeom>
              </p:spPr>
            </p:pic>
          </mc:Fallback>
        </mc:AlternateContent>
        <mc:AlternateContent xmlns:mc="http://schemas.openxmlformats.org/markup-compatibility/2006" xmlns:p14="http://schemas.microsoft.com/office/powerpoint/2010/main">
          <mc:Choice Requires="p14">
            <p:contentPart p14:bwMode="auto" r:id="rId67">
              <p14:nvContentPartPr>
                <p14:cNvPr id="56" name="Freihand 55">
                  <a:extLst>
                    <a:ext uri="{FF2B5EF4-FFF2-40B4-BE49-F238E27FC236}">
                      <a16:creationId xmlns:a16="http://schemas.microsoft.com/office/drawing/2014/main" id="{9E2D2607-C933-4062-BC66-63EC76D97D11}"/>
                    </a:ext>
                  </a:extLst>
                </p14:cNvPr>
                <p14:cNvContentPartPr/>
                <p14:nvPr/>
              </p14:nvContentPartPr>
              <p14:xfrm>
                <a:off x="4136253" y="3045867"/>
                <a:ext cx="122760" cy="161280"/>
              </p14:xfrm>
            </p:contentPart>
          </mc:Choice>
          <mc:Fallback xmlns="">
            <p:pic>
              <p:nvPicPr>
                <p:cNvPr id="56" name="Freihand 55">
                  <a:extLst>
                    <a:ext uri="{FF2B5EF4-FFF2-40B4-BE49-F238E27FC236}">
                      <a16:creationId xmlns:a16="http://schemas.microsoft.com/office/drawing/2014/main" id="{9E2D2607-C933-4062-BC66-63EC76D97D11}"/>
                    </a:ext>
                  </a:extLst>
                </p:cNvPr>
                <p:cNvPicPr/>
                <p:nvPr/>
              </p:nvPicPr>
              <p:blipFill>
                <a:blip r:embed="rId68"/>
                <a:stretch>
                  <a:fillRect/>
                </a:stretch>
              </p:blipFill>
              <p:spPr>
                <a:xfrm>
                  <a:off x="4131933" y="3041547"/>
                  <a:ext cx="131400" cy="169920"/>
                </a:xfrm>
                <a:prstGeom prst="rect">
                  <a:avLst/>
                </a:prstGeom>
              </p:spPr>
            </p:pic>
          </mc:Fallback>
        </mc:AlternateContent>
        <mc:AlternateContent xmlns:mc="http://schemas.openxmlformats.org/markup-compatibility/2006" xmlns:p14="http://schemas.microsoft.com/office/powerpoint/2010/main">
          <mc:Choice Requires="p14">
            <p:contentPart p14:bwMode="auto" r:id="rId69">
              <p14:nvContentPartPr>
                <p14:cNvPr id="57" name="Freihand 56">
                  <a:extLst>
                    <a:ext uri="{FF2B5EF4-FFF2-40B4-BE49-F238E27FC236}">
                      <a16:creationId xmlns:a16="http://schemas.microsoft.com/office/drawing/2014/main" id="{E47870DE-3B82-4F9E-943C-44EC2BE056C6}"/>
                    </a:ext>
                  </a:extLst>
                </p14:cNvPr>
                <p14:cNvContentPartPr/>
                <p14:nvPr/>
              </p14:nvContentPartPr>
              <p14:xfrm>
                <a:off x="4248933" y="3060267"/>
                <a:ext cx="58680" cy="151920"/>
              </p14:xfrm>
            </p:contentPart>
          </mc:Choice>
          <mc:Fallback xmlns="">
            <p:pic>
              <p:nvPicPr>
                <p:cNvPr id="57" name="Freihand 56">
                  <a:extLst>
                    <a:ext uri="{FF2B5EF4-FFF2-40B4-BE49-F238E27FC236}">
                      <a16:creationId xmlns:a16="http://schemas.microsoft.com/office/drawing/2014/main" id="{E47870DE-3B82-4F9E-943C-44EC2BE056C6}"/>
                    </a:ext>
                  </a:extLst>
                </p:cNvPr>
                <p:cNvPicPr/>
                <p:nvPr/>
              </p:nvPicPr>
              <p:blipFill>
                <a:blip r:embed="rId70"/>
                <a:stretch>
                  <a:fillRect/>
                </a:stretch>
              </p:blipFill>
              <p:spPr>
                <a:xfrm>
                  <a:off x="4244613" y="3055947"/>
                  <a:ext cx="67320" cy="160560"/>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58" name="Freihand 57">
                  <a:extLst>
                    <a:ext uri="{FF2B5EF4-FFF2-40B4-BE49-F238E27FC236}">
                      <a16:creationId xmlns:a16="http://schemas.microsoft.com/office/drawing/2014/main" id="{B1CAC590-645F-47E5-BBFE-C621829242FB}"/>
                    </a:ext>
                  </a:extLst>
                </p14:cNvPr>
                <p14:cNvContentPartPr/>
                <p14:nvPr/>
              </p14:nvContentPartPr>
              <p14:xfrm>
                <a:off x="4288533" y="3012027"/>
                <a:ext cx="111600" cy="36000"/>
              </p14:xfrm>
            </p:contentPart>
          </mc:Choice>
          <mc:Fallback xmlns="">
            <p:pic>
              <p:nvPicPr>
                <p:cNvPr id="58" name="Freihand 57">
                  <a:extLst>
                    <a:ext uri="{FF2B5EF4-FFF2-40B4-BE49-F238E27FC236}">
                      <a16:creationId xmlns:a16="http://schemas.microsoft.com/office/drawing/2014/main" id="{B1CAC590-645F-47E5-BBFE-C621829242FB}"/>
                    </a:ext>
                  </a:extLst>
                </p:cNvPr>
                <p:cNvPicPr/>
                <p:nvPr/>
              </p:nvPicPr>
              <p:blipFill>
                <a:blip r:embed="rId72"/>
                <a:stretch>
                  <a:fillRect/>
                </a:stretch>
              </p:blipFill>
              <p:spPr>
                <a:xfrm>
                  <a:off x="4284213" y="3007707"/>
                  <a:ext cx="120240" cy="44640"/>
                </a:xfrm>
                <a:prstGeom prst="rect">
                  <a:avLst/>
                </a:prstGeom>
              </p:spPr>
            </p:pic>
          </mc:Fallback>
        </mc:AlternateContent>
      </p:grpSp>
      <p:grpSp>
        <p:nvGrpSpPr>
          <p:cNvPr id="62" name="Gruppieren 61">
            <a:extLst>
              <a:ext uri="{FF2B5EF4-FFF2-40B4-BE49-F238E27FC236}">
                <a16:creationId xmlns:a16="http://schemas.microsoft.com/office/drawing/2014/main" id="{879C64B6-8060-4E86-A3F3-B59D6CB292D7}"/>
              </a:ext>
            </a:extLst>
          </p:cNvPr>
          <p:cNvGrpSpPr/>
          <p:nvPr/>
        </p:nvGrpSpPr>
        <p:grpSpPr>
          <a:xfrm>
            <a:off x="1233933" y="5079867"/>
            <a:ext cx="2910600" cy="1020600"/>
            <a:chOff x="1233933" y="5079867"/>
            <a:chExt cx="2910600" cy="1020600"/>
          </a:xfrm>
        </p:grpSpPr>
        <mc:AlternateContent xmlns:mc="http://schemas.openxmlformats.org/markup-compatibility/2006" xmlns:p14="http://schemas.microsoft.com/office/powerpoint/2010/main">
          <mc:Choice Requires="p14">
            <p:contentPart p14:bwMode="auto" r:id="rId73">
              <p14:nvContentPartPr>
                <p14:cNvPr id="60" name="Freihand 59">
                  <a:extLst>
                    <a:ext uri="{FF2B5EF4-FFF2-40B4-BE49-F238E27FC236}">
                      <a16:creationId xmlns:a16="http://schemas.microsoft.com/office/drawing/2014/main" id="{A0487EA1-87A2-4D08-A959-EEE5AC33225F}"/>
                    </a:ext>
                  </a:extLst>
                </p14:cNvPr>
                <p14:cNvContentPartPr/>
                <p14:nvPr/>
              </p14:nvContentPartPr>
              <p14:xfrm>
                <a:off x="1278573" y="6053667"/>
                <a:ext cx="110160" cy="20880"/>
              </p14:xfrm>
            </p:contentPart>
          </mc:Choice>
          <mc:Fallback xmlns="">
            <p:pic>
              <p:nvPicPr>
                <p:cNvPr id="60" name="Freihand 59">
                  <a:extLst>
                    <a:ext uri="{FF2B5EF4-FFF2-40B4-BE49-F238E27FC236}">
                      <a16:creationId xmlns:a16="http://schemas.microsoft.com/office/drawing/2014/main" id="{A0487EA1-87A2-4D08-A959-EEE5AC33225F}"/>
                    </a:ext>
                  </a:extLst>
                </p:cNvPr>
                <p:cNvPicPr/>
                <p:nvPr/>
              </p:nvPicPr>
              <p:blipFill>
                <a:blip r:embed="rId74"/>
                <a:stretch>
                  <a:fillRect/>
                </a:stretch>
              </p:blipFill>
              <p:spPr>
                <a:xfrm>
                  <a:off x="1274253" y="6049347"/>
                  <a:ext cx="118800" cy="29520"/>
                </a:xfrm>
                <a:prstGeom prst="rect">
                  <a:avLst/>
                </a:prstGeom>
              </p:spPr>
            </p:pic>
          </mc:Fallback>
        </mc:AlternateContent>
        <mc:AlternateContent xmlns:mc="http://schemas.openxmlformats.org/markup-compatibility/2006" xmlns:p14="http://schemas.microsoft.com/office/powerpoint/2010/main">
          <mc:Choice Requires="p14">
            <p:contentPart p14:bwMode="auto" r:id="rId75">
              <p14:nvContentPartPr>
                <p14:cNvPr id="61" name="Freihand 60">
                  <a:extLst>
                    <a:ext uri="{FF2B5EF4-FFF2-40B4-BE49-F238E27FC236}">
                      <a16:creationId xmlns:a16="http://schemas.microsoft.com/office/drawing/2014/main" id="{C46510AF-9E3E-4934-9885-6A65733A16BC}"/>
                    </a:ext>
                  </a:extLst>
                </p14:cNvPr>
                <p14:cNvContentPartPr/>
                <p14:nvPr/>
              </p14:nvContentPartPr>
              <p14:xfrm>
                <a:off x="1233933" y="5079867"/>
                <a:ext cx="2910600" cy="1020600"/>
              </p14:xfrm>
            </p:contentPart>
          </mc:Choice>
          <mc:Fallback xmlns="">
            <p:pic>
              <p:nvPicPr>
                <p:cNvPr id="61" name="Freihand 60">
                  <a:extLst>
                    <a:ext uri="{FF2B5EF4-FFF2-40B4-BE49-F238E27FC236}">
                      <a16:creationId xmlns:a16="http://schemas.microsoft.com/office/drawing/2014/main" id="{C46510AF-9E3E-4934-9885-6A65733A16BC}"/>
                    </a:ext>
                  </a:extLst>
                </p:cNvPr>
                <p:cNvPicPr/>
                <p:nvPr/>
              </p:nvPicPr>
              <p:blipFill>
                <a:blip r:embed="rId76"/>
                <a:stretch>
                  <a:fillRect/>
                </a:stretch>
              </p:blipFill>
              <p:spPr>
                <a:xfrm>
                  <a:off x="1229613" y="5075547"/>
                  <a:ext cx="2919240" cy="10292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77">
            <p14:nvContentPartPr>
              <p14:cNvPr id="63" name="Freihand 62">
                <a:extLst>
                  <a:ext uri="{FF2B5EF4-FFF2-40B4-BE49-F238E27FC236}">
                    <a16:creationId xmlns:a16="http://schemas.microsoft.com/office/drawing/2014/main" id="{E191C82E-B771-48B0-A45B-8AFD5FCBB9AA}"/>
                  </a:ext>
                </a:extLst>
              </p14:cNvPr>
              <p14:cNvContentPartPr/>
              <p14:nvPr/>
            </p14:nvContentPartPr>
            <p14:xfrm>
              <a:off x="3185493" y="5460747"/>
              <a:ext cx="194400" cy="203760"/>
            </p14:xfrm>
          </p:contentPart>
        </mc:Choice>
        <mc:Fallback xmlns="">
          <p:pic>
            <p:nvPicPr>
              <p:cNvPr id="63" name="Freihand 62">
                <a:extLst>
                  <a:ext uri="{FF2B5EF4-FFF2-40B4-BE49-F238E27FC236}">
                    <a16:creationId xmlns:a16="http://schemas.microsoft.com/office/drawing/2014/main" id="{E191C82E-B771-48B0-A45B-8AFD5FCBB9AA}"/>
                  </a:ext>
                </a:extLst>
              </p:cNvPr>
              <p:cNvPicPr/>
              <p:nvPr/>
            </p:nvPicPr>
            <p:blipFill>
              <a:blip r:embed="rId78"/>
              <a:stretch>
                <a:fillRect/>
              </a:stretch>
            </p:blipFill>
            <p:spPr>
              <a:xfrm>
                <a:off x="3181173" y="5456427"/>
                <a:ext cx="203040" cy="212400"/>
              </a:xfrm>
              <a:prstGeom prst="rect">
                <a:avLst/>
              </a:prstGeom>
            </p:spPr>
          </p:pic>
        </mc:Fallback>
      </mc:AlternateContent>
      <p:grpSp>
        <p:nvGrpSpPr>
          <p:cNvPr id="75" name="Gruppieren 74">
            <a:extLst>
              <a:ext uri="{FF2B5EF4-FFF2-40B4-BE49-F238E27FC236}">
                <a16:creationId xmlns:a16="http://schemas.microsoft.com/office/drawing/2014/main" id="{762B1FF9-2D60-4047-84B2-7C973695A552}"/>
              </a:ext>
            </a:extLst>
          </p:cNvPr>
          <p:cNvGrpSpPr/>
          <p:nvPr/>
        </p:nvGrpSpPr>
        <p:grpSpPr>
          <a:xfrm>
            <a:off x="5041653" y="4516107"/>
            <a:ext cx="3678120" cy="1990800"/>
            <a:chOff x="5041653" y="4516107"/>
            <a:chExt cx="3678120" cy="1990800"/>
          </a:xfrm>
        </p:grpSpPr>
        <mc:AlternateContent xmlns:mc="http://schemas.openxmlformats.org/markup-compatibility/2006" xmlns:p14="http://schemas.microsoft.com/office/powerpoint/2010/main">
          <mc:Choice Requires="p14">
            <p:contentPart p14:bwMode="auto" r:id="rId79">
              <p14:nvContentPartPr>
                <p14:cNvPr id="64" name="Freihand 63">
                  <a:extLst>
                    <a:ext uri="{FF2B5EF4-FFF2-40B4-BE49-F238E27FC236}">
                      <a16:creationId xmlns:a16="http://schemas.microsoft.com/office/drawing/2014/main" id="{0448DB3E-451A-4EC3-99C0-BFB668428DEC}"/>
                    </a:ext>
                  </a:extLst>
                </p14:cNvPr>
                <p14:cNvContentPartPr/>
                <p14:nvPr/>
              </p14:nvContentPartPr>
              <p14:xfrm>
                <a:off x="6988893" y="4603227"/>
                <a:ext cx="67680" cy="1698120"/>
              </p14:xfrm>
            </p:contentPart>
          </mc:Choice>
          <mc:Fallback xmlns="">
            <p:pic>
              <p:nvPicPr>
                <p:cNvPr id="64" name="Freihand 63">
                  <a:extLst>
                    <a:ext uri="{FF2B5EF4-FFF2-40B4-BE49-F238E27FC236}">
                      <a16:creationId xmlns:a16="http://schemas.microsoft.com/office/drawing/2014/main" id="{0448DB3E-451A-4EC3-99C0-BFB668428DEC}"/>
                    </a:ext>
                  </a:extLst>
                </p:cNvPr>
                <p:cNvPicPr/>
                <p:nvPr/>
              </p:nvPicPr>
              <p:blipFill>
                <a:blip r:embed="rId80"/>
                <a:stretch>
                  <a:fillRect/>
                </a:stretch>
              </p:blipFill>
              <p:spPr>
                <a:xfrm>
                  <a:off x="6984573" y="4598907"/>
                  <a:ext cx="76320" cy="1706760"/>
                </a:xfrm>
                <a:prstGeom prst="rect">
                  <a:avLst/>
                </a:prstGeom>
              </p:spPr>
            </p:pic>
          </mc:Fallback>
        </mc:AlternateContent>
        <mc:AlternateContent xmlns:mc="http://schemas.openxmlformats.org/markup-compatibility/2006" xmlns:p14="http://schemas.microsoft.com/office/powerpoint/2010/main">
          <mc:Choice Requires="p14">
            <p:contentPart p14:bwMode="auto" r:id="rId81">
              <p14:nvContentPartPr>
                <p14:cNvPr id="65" name="Freihand 64">
                  <a:extLst>
                    <a:ext uri="{FF2B5EF4-FFF2-40B4-BE49-F238E27FC236}">
                      <a16:creationId xmlns:a16="http://schemas.microsoft.com/office/drawing/2014/main" id="{68BE7FD6-E210-4293-BA30-FFC43DEE112C}"/>
                    </a:ext>
                  </a:extLst>
                </p14:cNvPr>
                <p14:cNvContentPartPr/>
                <p14:nvPr/>
              </p14:nvContentPartPr>
              <p14:xfrm>
                <a:off x="5041653" y="5582787"/>
                <a:ext cx="3678120" cy="69480"/>
              </p14:xfrm>
            </p:contentPart>
          </mc:Choice>
          <mc:Fallback xmlns="">
            <p:pic>
              <p:nvPicPr>
                <p:cNvPr id="65" name="Freihand 64">
                  <a:extLst>
                    <a:ext uri="{FF2B5EF4-FFF2-40B4-BE49-F238E27FC236}">
                      <a16:creationId xmlns:a16="http://schemas.microsoft.com/office/drawing/2014/main" id="{68BE7FD6-E210-4293-BA30-FFC43DEE112C}"/>
                    </a:ext>
                  </a:extLst>
                </p:cNvPr>
                <p:cNvPicPr/>
                <p:nvPr/>
              </p:nvPicPr>
              <p:blipFill>
                <a:blip r:embed="rId82"/>
                <a:stretch>
                  <a:fillRect/>
                </a:stretch>
              </p:blipFill>
              <p:spPr>
                <a:xfrm>
                  <a:off x="5037333" y="5578467"/>
                  <a:ext cx="3686760" cy="78120"/>
                </a:xfrm>
                <a:prstGeom prst="rect">
                  <a:avLst/>
                </a:prstGeom>
              </p:spPr>
            </p:pic>
          </mc:Fallback>
        </mc:AlternateContent>
        <mc:AlternateContent xmlns:mc="http://schemas.openxmlformats.org/markup-compatibility/2006" xmlns:p14="http://schemas.microsoft.com/office/powerpoint/2010/main">
          <mc:Choice Requires="p14">
            <p:contentPart p14:bwMode="auto" r:id="rId83">
              <p14:nvContentPartPr>
                <p14:cNvPr id="66" name="Freihand 65">
                  <a:extLst>
                    <a:ext uri="{FF2B5EF4-FFF2-40B4-BE49-F238E27FC236}">
                      <a16:creationId xmlns:a16="http://schemas.microsoft.com/office/drawing/2014/main" id="{FCCD35B7-91E8-4816-AD71-35CDF8B20099}"/>
                    </a:ext>
                  </a:extLst>
                </p14:cNvPr>
                <p14:cNvContentPartPr/>
                <p14:nvPr/>
              </p14:nvContentPartPr>
              <p14:xfrm>
                <a:off x="5734293" y="4716987"/>
                <a:ext cx="2270520" cy="1444680"/>
              </p14:xfrm>
            </p:contentPart>
          </mc:Choice>
          <mc:Fallback xmlns="">
            <p:pic>
              <p:nvPicPr>
                <p:cNvPr id="66" name="Freihand 65">
                  <a:extLst>
                    <a:ext uri="{FF2B5EF4-FFF2-40B4-BE49-F238E27FC236}">
                      <a16:creationId xmlns:a16="http://schemas.microsoft.com/office/drawing/2014/main" id="{FCCD35B7-91E8-4816-AD71-35CDF8B20099}"/>
                    </a:ext>
                  </a:extLst>
                </p:cNvPr>
                <p:cNvPicPr/>
                <p:nvPr/>
              </p:nvPicPr>
              <p:blipFill>
                <a:blip r:embed="rId84"/>
                <a:stretch>
                  <a:fillRect/>
                </a:stretch>
              </p:blipFill>
              <p:spPr>
                <a:xfrm>
                  <a:off x="5729973" y="4712667"/>
                  <a:ext cx="2279160" cy="1453320"/>
                </a:xfrm>
                <a:prstGeom prst="rect">
                  <a:avLst/>
                </a:prstGeom>
              </p:spPr>
            </p:pic>
          </mc:Fallback>
        </mc:AlternateContent>
        <mc:AlternateContent xmlns:mc="http://schemas.openxmlformats.org/markup-compatibility/2006" xmlns:p14="http://schemas.microsoft.com/office/powerpoint/2010/main">
          <mc:Choice Requires="p14">
            <p:contentPart p14:bwMode="auto" r:id="rId85">
              <p14:nvContentPartPr>
                <p14:cNvPr id="67" name="Freihand 66">
                  <a:extLst>
                    <a:ext uri="{FF2B5EF4-FFF2-40B4-BE49-F238E27FC236}">
                      <a16:creationId xmlns:a16="http://schemas.microsoft.com/office/drawing/2014/main" id="{60BA6CBC-1120-47E6-92C0-D5B00F3C2580}"/>
                    </a:ext>
                  </a:extLst>
                </p14:cNvPr>
                <p14:cNvContentPartPr/>
                <p14:nvPr/>
              </p14:nvContentPartPr>
              <p14:xfrm>
                <a:off x="5797653" y="4605027"/>
                <a:ext cx="2748600" cy="1901880"/>
              </p14:xfrm>
            </p:contentPart>
          </mc:Choice>
          <mc:Fallback xmlns="">
            <p:pic>
              <p:nvPicPr>
                <p:cNvPr id="67" name="Freihand 66">
                  <a:extLst>
                    <a:ext uri="{FF2B5EF4-FFF2-40B4-BE49-F238E27FC236}">
                      <a16:creationId xmlns:a16="http://schemas.microsoft.com/office/drawing/2014/main" id="{60BA6CBC-1120-47E6-92C0-D5B00F3C2580}"/>
                    </a:ext>
                  </a:extLst>
                </p:cNvPr>
                <p:cNvPicPr/>
                <p:nvPr/>
              </p:nvPicPr>
              <p:blipFill>
                <a:blip r:embed="rId86"/>
                <a:stretch>
                  <a:fillRect/>
                </a:stretch>
              </p:blipFill>
              <p:spPr>
                <a:xfrm>
                  <a:off x="5793333" y="4600707"/>
                  <a:ext cx="2757240" cy="1910520"/>
                </a:xfrm>
                <a:prstGeom prst="rect">
                  <a:avLst/>
                </a:prstGeom>
              </p:spPr>
            </p:pic>
          </mc:Fallback>
        </mc:AlternateContent>
        <mc:AlternateContent xmlns:mc="http://schemas.openxmlformats.org/markup-compatibility/2006" xmlns:p14="http://schemas.microsoft.com/office/powerpoint/2010/main">
          <mc:Choice Requires="p14">
            <p:contentPart p14:bwMode="auto" r:id="rId87">
              <p14:nvContentPartPr>
                <p14:cNvPr id="69" name="Freihand 68">
                  <a:extLst>
                    <a:ext uri="{FF2B5EF4-FFF2-40B4-BE49-F238E27FC236}">
                      <a16:creationId xmlns:a16="http://schemas.microsoft.com/office/drawing/2014/main" id="{FF6ABAE5-CA59-4E6F-A2C0-2B7D1BFD3450}"/>
                    </a:ext>
                  </a:extLst>
                </p14:cNvPr>
                <p14:cNvContentPartPr/>
                <p14:nvPr/>
              </p14:nvContentPartPr>
              <p14:xfrm>
                <a:off x="7445013" y="4617267"/>
                <a:ext cx="7920" cy="147960"/>
              </p14:xfrm>
            </p:contentPart>
          </mc:Choice>
          <mc:Fallback xmlns="">
            <p:pic>
              <p:nvPicPr>
                <p:cNvPr id="69" name="Freihand 68">
                  <a:extLst>
                    <a:ext uri="{FF2B5EF4-FFF2-40B4-BE49-F238E27FC236}">
                      <a16:creationId xmlns:a16="http://schemas.microsoft.com/office/drawing/2014/main" id="{FF6ABAE5-CA59-4E6F-A2C0-2B7D1BFD3450}"/>
                    </a:ext>
                  </a:extLst>
                </p:cNvPr>
                <p:cNvPicPr/>
                <p:nvPr/>
              </p:nvPicPr>
              <p:blipFill>
                <a:blip r:embed="rId88"/>
                <a:stretch>
                  <a:fillRect/>
                </a:stretch>
              </p:blipFill>
              <p:spPr>
                <a:xfrm>
                  <a:off x="7440693" y="4612947"/>
                  <a:ext cx="16560" cy="156600"/>
                </a:xfrm>
                <a:prstGeom prst="rect">
                  <a:avLst/>
                </a:prstGeom>
              </p:spPr>
            </p:pic>
          </mc:Fallback>
        </mc:AlternateContent>
        <mc:AlternateContent xmlns:mc="http://schemas.openxmlformats.org/markup-compatibility/2006" xmlns:p14="http://schemas.microsoft.com/office/powerpoint/2010/main">
          <mc:Choice Requires="p14">
            <p:contentPart p14:bwMode="auto" r:id="rId89">
              <p14:nvContentPartPr>
                <p14:cNvPr id="70" name="Freihand 69">
                  <a:extLst>
                    <a:ext uri="{FF2B5EF4-FFF2-40B4-BE49-F238E27FC236}">
                      <a16:creationId xmlns:a16="http://schemas.microsoft.com/office/drawing/2014/main" id="{38EE91A3-7AB9-4D1F-9DEE-628FB79D965B}"/>
                    </a:ext>
                  </a:extLst>
                </p14:cNvPr>
                <p14:cNvContentPartPr/>
                <p14:nvPr/>
              </p14:nvContentPartPr>
              <p14:xfrm>
                <a:off x="7383093" y="4547787"/>
                <a:ext cx="307440" cy="225720"/>
              </p14:xfrm>
            </p:contentPart>
          </mc:Choice>
          <mc:Fallback xmlns="">
            <p:pic>
              <p:nvPicPr>
                <p:cNvPr id="70" name="Freihand 69">
                  <a:extLst>
                    <a:ext uri="{FF2B5EF4-FFF2-40B4-BE49-F238E27FC236}">
                      <a16:creationId xmlns:a16="http://schemas.microsoft.com/office/drawing/2014/main" id="{38EE91A3-7AB9-4D1F-9DEE-628FB79D965B}"/>
                    </a:ext>
                  </a:extLst>
                </p:cNvPr>
                <p:cNvPicPr/>
                <p:nvPr/>
              </p:nvPicPr>
              <p:blipFill>
                <a:blip r:embed="rId90"/>
                <a:stretch>
                  <a:fillRect/>
                </a:stretch>
              </p:blipFill>
              <p:spPr>
                <a:xfrm>
                  <a:off x="7378773" y="4543467"/>
                  <a:ext cx="316080" cy="234360"/>
                </a:xfrm>
                <a:prstGeom prst="rect">
                  <a:avLst/>
                </a:prstGeom>
              </p:spPr>
            </p:pic>
          </mc:Fallback>
        </mc:AlternateContent>
        <mc:AlternateContent xmlns:mc="http://schemas.openxmlformats.org/markup-compatibility/2006" xmlns:p14="http://schemas.microsoft.com/office/powerpoint/2010/main">
          <mc:Choice Requires="p14">
            <p:contentPart p14:bwMode="auto" r:id="rId91">
              <p14:nvContentPartPr>
                <p14:cNvPr id="71" name="Freihand 70">
                  <a:extLst>
                    <a:ext uri="{FF2B5EF4-FFF2-40B4-BE49-F238E27FC236}">
                      <a16:creationId xmlns:a16="http://schemas.microsoft.com/office/drawing/2014/main" id="{7B8E951B-D073-4944-A77E-685034C1A496}"/>
                    </a:ext>
                  </a:extLst>
                </p14:cNvPr>
                <p14:cNvContentPartPr/>
                <p14:nvPr/>
              </p14:nvContentPartPr>
              <p14:xfrm>
                <a:off x="7741653" y="4610067"/>
                <a:ext cx="152640" cy="37440"/>
              </p14:xfrm>
            </p:contentPart>
          </mc:Choice>
          <mc:Fallback xmlns="">
            <p:pic>
              <p:nvPicPr>
                <p:cNvPr id="71" name="Freihand 70">
                  <a:extLst>
                    <a:ext uri="{FF2B5EF4-FFF2-40B4-BE49-F238E27FC236}">
                      <a16:creationId xmlns:a16="http://schemas.microsoft.com/office/drawing/2014/main" id="{7B8E951B-D073-4944-A77E-685034C1A496}"/>
                    </a:ext>
                  </a:extLst>
                </p:cNvPr>
                <p:cNvPicPr/>
                <p:nvPr/>
              </p:nvPicPr>
              <p:blipFill>
                <a:blip r:embed="rId92"/>
                <a:stretch>
                  <a:fillRect/>
                </a:stretch>
              </p:blipFill>
              <p:spPr>
                <a:xfrm>
                  <a:off x="7737333" y="4605747"/>
                  <a:ext cx="161280" cy="46080"/>
                </a:xfrm>
                <a:prstGeom prst="rect">
                  <a:avLst/>
                </a:prstGeom>
              </p:spPr>
            </p:pic>
          </mc:Fallback>
        </mc:AlternateContent>
        <mc:AlternateContent xmlns:mc="http://schemas.openxmlformats.org/markup-compatibility/2006" xmlns:p14="http://schemas.microsoft.com/office/powerpoint/2010/main">
          <mc:Choice Requires="p14">
            <p:contentPart p14:bwMode="auto" r:id="rId93">
              <p14:nvContentPartPr>
                <p14:cNvPr id="72" name="Freihand 71">
                  <a:extLst>
                    <a:ext uri="{FF2B5EF4-FFF2-40B4-BE49-F238E27FC236}">
                      <a16:creationId xmlns:a16="http://schemas.microsoft.com/office/drawing/2014/main" id="{E1F2C525-3533-4D3F-A2A0-A75FE88ED5E1}"/>
                    </a:ext>
                  </a:extLst>
                </p14:cNvPr>
                <p14:cNvContentPartPr/>
                <p14:nvPr/>
              </p14:nvContentPartPr>
              <p14:xfrm>
                <a:off x="7741293" y="4673427"/>
                <a:ext cx="238320" cy="14400"/>
              </p14:xfrm>
            </p:contentPart>
          </mc:Choice>
          <mc:Fallback xmlns="">
            <p:pic>
              <p:nvPicPr>
                <p:cNvPr id="72" name="Freihand 71">
                  <a:extLst>
                    <a:ext uri="{FF2B5EF4-FFF2-40B4-BE49-F238E27FC236}">
                      <a16:creationId xmlns:a16="http://schemas.microsoft.com/office/drawing/2014/main" id="{E1F2C525-3533-4D3F-A2A0-A75FE88ED5E1}"/>
                    </a:ext>
                  </a:extLst>
                </p:cNvPr>
                <p:cNvPicPr/>
                <p:nvPr/>
              </p:nvPicPr>
              <p:blipFill>
                <a:blip r:embed="rId94"/>
                <a:stretch>
                  <a:fillRect/>
                </a:stretch>
              </p:blipFill>
              <p:spPr>
                <a:xfrm>
                  <a:off x="7736973" y="4669107"/>
                  <a:ext cx="246960" cy="23040"/>
                </a:xfrm>
                <a:prstGeom prst="rect">
                  <a:avLst/>
                </a:prstGeom>
              </p:spPr>
            </p:pic>
          </mc:Fallback>
        </mc:AlternateContent>
        <mc:AlternateContent xmlns:mc="http://schemas.openxmlformats.org/markup-compatibility/2006" xmlns:p14="http://schemas.microsoft.com/office/powerpoint/2010/main">
          <mc:Choice Requires="p14">
            <p:contentPart p14:bwMode="auto" r:id="rId95">
              <p14:nvContentPartPr>
                <p14:cNvPr id="74" name="Freihand 73">
                  <a:extLst>
                    <a:ext uri="{FF2B5EF4-FFF2-40B4-BE49-F238E27FC236}">
                      <a16:creationId xmlns:a16="http://schemas.microsoft.com/office/drawing/2014/main" id="{72A1859A-8799-4DCE-9B62-D74E3CAE0E00}"/>
                    </a:ext>
                  </a:extLst>
                </p14:cNvPr>
                <p14:cNvContentPartPr/>
                <p14:nvPr/>
              </p14:nvContentPartPr>
              <p14:xfrm>
                <a:off x="8050893" y="4516107"/>
                <a:ext cx="249120" cy="211680"/>
              </p14:xfrm>
            </p:contentPart>
          </mc:Choice>
          <mc:Fallback xmlns="">
            <p:pic>
              <p:nvPicPr>
                <p:cNvPr id="74" name="Freihand 73">
                  <a:extLst>
                    <a:ext uri="{FF2B5EF4-FFF2-40B4-BE49-F238E27FC236}">
                      <a16:creationId xmlns:a16="http://schemas.microsoft.com/office/drawing/2014/main" id="{72A1859A-8799-4DCE-9B62-D74E3CAE0E00}"/>
                    </a:ext>
                  </a:extLst>
                </p:cNvPr>
                <p:cNvPicPr/>
                <p:nvPr/>
              </p:nvPicPr>
              <p:blipFill>
                <a:blip r:embed="rId96"/>
                <a:stretch>
                  <a:fillRect/>
                </a:stretch>
              </p:blipFill>
              <p:spPr>
                <a:xfrm>
                  <a:off x="8046573" y="4511787"/>
                  <a:ext cx="257760" cy="2203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97">
            <p14:nvContentPartPr>
              <p14:cNvPr id="76" name="Freihand 75">
                <a:extLst>
                  <a:ext uri="{FF2B5EF4-FFF2-40B4-BE49-F238E27FC236}">
                    <a16:creationId xmlns:a16="http://schemas.microsoft.com/office/drawing/2014/main" id="{14984738-DB40-46E7-9696-A48B5F5DEA2B}"/>
                  </a:ext>
                </a:extLst>
              </p14:cNvPr>
              <p14:cNvContentPartPr/>
              <p14:nvPr/>
            </p14:nvContentPartPr>
            <p14:xfrm>
              <a:off x="6516933" y="2375907"/>
              <a:ext cx="487080" cy="248400"/>
            </p14:xfrm>
          </p:contentPart>
        </mc:Choice>
        <mc:Fallback xmlns="">
          <p:pic>
            <p:nvPicPr>
              <p:cNvPr id="76" name="Freihand 75">
                <a:extLst>
                  <a:ext uri="{FF2B5EF4-FFF2-40B4-BE49-F238E27FC236}">
                    <a16:creationId xmlns:a16="http://schemas.microsoft.com/office/drawing/2014/main" id="{14984738-DB40-46E7-9696-A48B5F5DEA2B}"/>
                  </a:ext>
                </a:extLst>
              </p:cNvPr>
              <p:cNvPicPr/>
              <p:nvPr/>
            </p:nvPicPr>
            <p:blipFill>
              <a:blip r:embed="rId98"/>
              <a:stretch>
                <a:fillRect/>
              </a:stretch>
            </p:blipFill>
            <p:spPr>
              <a:xfrm>
                <a:off x="6512613" y="2371587"/>
                <a:ext cx="495720" cy="257040"/>
              </a:xfrm>
              <a:prstGeom prst="rect">
                <a:avLst/>
              </a:prstGeom>
            </p:spPr>
          </p:pic>
        </mc:Fallback>
      </mc:AlternateContent>
    </p:spTree>
    <p:extLst>
      <p:ext uri="{BB962C8B-B14F-4D97-AF65-F5344CB8AC3E}">
        <p14:creationId xmlns:p14="http://schemas.microsoft.com/office/powerpoint/2010/main" val="28453623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148144" y="744811"/>
            <a:ext cx="8856984" cy="5976664"/>
          </a:xfrm>
          <a:prstGeom prst="rect">
            <a:avLst/>
          </a:prstGeom>
          <a:noFill/>
        </p:spPr>
        <p:txBody>
          <a:bodyPr wrap="square" rtlCol="0">
            <a:noAutofit/>
          </a:bodyPr>
          <a:lstStyle/>
          <a:p>
            <a:pPr marL="342900" indent="-342900">
              <a:buFont typeface="Arial" panose="020B0604020202020204" pitchFamily="34" charset="0"/>
              <a:buChar char="•"/>
            </a:pPr>
            <a:r>
              <a:rPr lang="de-DE" sz="2200" dirty="0"/>
              <a:t>The </a:t>
            </a:r>
            <a:r>
              <a:rPr lang="de-DE" sz="2200" dirty="0" err="1"/>
              <a:t>squared</a:t>
            </a:r>
            <a:r>
              <a:rPr lang="de-DE" sz="2200" dirty="0"/>
              <a:t> </a:t>
            </a:r>
            <a:r>
              <a:rPr lang="de-DE" sz="2200" dirty="0" err="1"/>
              <a:t>correlation</a:t>
            </a:r>
            <a:r>
              <a:rPr lang="de-DE" sz="2200" dirty="0"/>
              <a:t> </a:t>
            </a:r>
            <a:r>
              <a:rPr lang="de-DE" sz="2200" dirty="0" err="1"/>
              <a:t>coefficiant</a:t>
            </a:r>
            <a:r>
              <a:rPr lang="de-DE" sz="2200" dirty="0"/>
              <a:t> R</a:t>
            </a:r>
            <a:r>
              <a:rPr lang="de-DE" sz="2200" baseline="30000" dirty="0"/>
              <a:t>2 </a:t>
            </a:r>
            <a:r>
              <a:rPr lang="de-DE" sz="2200" dirty="0" err="1"/>
              <a:t>is</a:t>
            </a:r>
            <a:r>
              <a:rPr lang="de-DE" sz="2200" dirty="0"/>
              <a:t> </a:t>
            </a:r>
            <a:r>
              <a:rPr lang="de-DE" sz="2200" dirty="0" err="1"/>
              <a:t>called</a:t>
            </a:r>
            <a:r>
              <a:rPr lang="de-DE" sz="2200" dirty="0"/>
              <a:t> </a:t>
            </a:r>
            <a:r>
              <a:rPr lang="de-DE" sz="2200" dirty="0" err="1"/>
              <a:t>coefficiant</a:t>
            </a:r>
            <a:r>
              <a:rPr lang="de-DE" sz="2200" dirty="0"/>
              <a:t> </a:t>
            </a:r>
            <a:r>
              <a:rPr lang="de-DE" sz="2200" dirty="0" err="1"/>
              <a:t>of</a:t>
            </a:r>
            <a:r>
              <a:rPr lang="de-DE" sz="2200" dirty="0"/>
              <a:t> </a:t>
            </a:r>
            <a:r>
              <a:rPr lang="de-DE" sz="2200" dirty="0" err="1"/>
              <a:t>determination</a:t>
            </a:r>
            <a:r>
              <a:rPr lang="de-DE" sz="2200" dirty="0"/>
              <a:t>.</a:t>
            </a:r>
            <a:endParaRPr lang="de-DE" sz="2200" baseline="30000" dirty="0"/>
          </a:p>
          <a:p>
            <a:pPr marL="342900" indent="-342900">
              <a:buFont typeface="Arial" panose="020B0604020202020204" pitchFamily="34" charset="0"/>
              <a:buChar char="•"/>
            </a:pPr>
            <a:endParaRPr lang="de-DE" sz="2200" dirty="0"/>
          </a:p>
          <a:p>
            <a:pPr marL="342900" indent="-342900">
              <a:buFont typeface="Arial" panose="020B0604020202020204" pitchFamily="34" charset="0"/>
              <a:buChar char="•"/>
            </a:pPr>
            <a:r>
              <a:rPr lang="de-DE" sz="2200" dirty="0"/>
              <a:t>In quantitative </a:t>
            </a:r>
            <a:r>
              <a:rPr lang="de-DE" sz="2200" dirty="0" err="1"/>
              <a:t>analysis</a:t>
            </a:r>
            <a:r>
              <a:rPr lang="de-DE" sz="2200" dirty="0"/>
              <a:t>, </a:t>
            </a:r>
            <a:r>
              <a:rPr lang="de-DE" sz="2200" dirty="0" err="1"/>
              <a:t>we</a:t>
            </a:r>
            <a:r>
              <a:rPr lang="de-DE" sz="2200" dirty="0"/>
              <a:t> </a:t>
            </a:r>
            <a:r>
              <a:rPr lang="de-DE" sz="2200" dirty="0" err="1"/>
              <a:t>often</a:t>
            </a:r>
            <a:r>
              <a:rPr lang="de-DE" sz="2200" dirty="0"/>
              <a:t> </a:t>
            </a:r>
            <a:r>
              <a:rPr lang="de-DE" sz="2200" dirty="0" err="1"/>
              <a:t>use</a:t>
            </a:r>
            <a:r>
              <a:rPr lang="de-DE" sz="2200" dirty="0"/>
              <a:t> </a:t>
            </a:r>
            <a:r>
              <a:rPr lang="de-DE" sz="2200" dirty="0" err="1"/>
              <a:t>the</a:t>
            </a:r>
            <a:r>
              <a:rPr lang="de-DE" sz="2200" dirty="0"/>
              <a:t> </a:t>
            </a:r>
            <a:r>
              <a:rPr lang="de-DE" sz="2200" dirty="0" err="1"/>
              <a:t>coefficiant</a:t>
            </a:r>
            <a:r>
              <a:rPr lang="de-DE" sz="2200" dirty="0"/>
              <a:t> </a:t>
            </a:r>
            <a:r>
              <a:rPr lang="de-DE" sz="2200" dirty="0" err="1"/>
              <a:t>of</a:t>
            </a:r>
            <a:r>
              <a:rPr lang="de-DE" sz="2200" dirty="0"/>
              <a:t> </a:t>
            </a:r>
            <a:r>
              <a:rPr lang="de-DE" sz="2200" dirty="0" err="1"/>
              <a:t>determination</a:t>
            </a:r>
            <a:r>
              <a:rPr lang="de-DE" sz="2200" dirty="0"/>
              <a:t> R</a:t>
            </a:r>
            <a:r>
              <a:rPr lang="de-DE" sz="2200" baseline="30000" dirty="0"/>
              <a:t>2</a:t>
            </a:r>
            <a:r>
              <a:rPr lang="de-DE" sz="2200" dirty="0"/>
              <a:t>, </a:t>
            </a:r>
            <a:r>
              <a:rPr lang="de-DE" sz="2200" dirty="0" err="1"/>
              <a:t>because</a:t>
            </a:r>
            <a:r>
              <a:rPr lang="de-DE" sz="2200" dirty="0"/>
              <a:t> </a:t>
            </a:r>
            <a:r>
              <a:rPr lang="de-DE" sz="2200" dirty="0" err="1"/>
              <a:t>it</a:t>
            </a:r>
            <a:r>
              <a:rPr lang="de-DE" sz="2200" dirty="0"/>
              <a:t> </a:t>
            </a:r>
            <a:r>
              <a:rPr lang="de-DE" sz="2200" dirty="0" err="1"/>
              <a:t>can</a:t>
            </a:r>
            <a:r>
              <a:rPr lang="de-DE" sz="2200" dirty="0"/>
              <a:t> </a:t>
            </a:r>
            <a:r>
              <a:rPr lang="de-DE" sz="2200" dirty="0" err="1"/>
              <a:t>be</a:t>
            </a:r>
            <a:r>
              <a:rPr lang="de-DE" sz="2200" dirty="0"/>
              <a:t> </a:t>
            </a:r>
            <a:r>
              <a:rPr lang="de-DE" sz="2200" dirty="0" err="1"/>
              <a:t>intuitively</a:t>
            </a:r>
            <a:r>
              <a:rPr lang="de-DE" sz="2200" dirty="0"/>
              <a:t> </a:t>
            </a:r>
            <a:r>
              <a:rPr lang="de-DE" sz="2200" dirty="0" err="1"/>
              <a:t>interpreted</a:t>
            </a:r>
            <a:endParaRPr lang="de-DE" sz="2200" baseline="30000" dirty="0"/>
          </a:p>
          <a:p>
            <a:endParaRPr lang="de-DE" sz="2200" dirty="0"/>
          </a:p>
          <a:p>
            <a:pPr marL="342900" indent="-342900">
              <a:buFont typeface="Arial" panose="020B0604020202020204" pitchFamily="34" charset="0"/>
              <a:buChar char="•"/>
            </a:pPr>
            <a:r>
              <a:rPr lang="de-DE" sz="2200" dirty="0"/>
              <a:t>But R</a:t>
            </a:r>
            <a:r>
              <a:rPr lang="de-DE" sz="2200" baseline="30000" dirty="0"/>
              <a:t>2 </a:t>
            </a:r>
            <a:r>
              <a:rPr lang="de-DE" sz="2200" dirty="0" err="1"/>
              <a:t>does</a:t>
            </a:r>
            <a:r>
              <a:rPr lang="de-DE" sz="2200" dirty="0"/>
              <a:t> not </a:t>
            </a:r>
            <a:r>
              <a:rPr lang="de-DE" sz="2200" dirty="0" err="1"/>
              <a:t>distinguish</a:t>
            </a:r>
            <a:r>
              <a:rPr lang="de-DE" sz="2200" dirty="0"/>
              <a:t> </a:t>
            </a:r>
            <a:r>
              <a:rPr lang="de-DE" sz="2200" dirty="0" err="1"/>
              <a:t>between</a:t>
            </a:r>
            <a:r>
              <a:rPr lang="de-DE" sz="2200" dirty="0"/>
              <a:t> + and – </a:t>
            </a:r>
            <a:r>
              <a:rPr lang="de-DE" sz="2200" dirty="0" err="1"/>
              <a:t>anymore</a:t>
            </a:r>
            <a:r>
              <a:rPr lang="de-DE" sz="2200" dirty="0"/>
              <a:t>.</a:t>
            </a:r>
          </a:p>
          <a:p>
            <a:pPr marL="342900" indent="-342900">
              <a:buFont typeface="Arial" panose="020B0604020202020204" pitchFamily="34" charset="0"/>
              <a:buChar char="•"/>
            </a:pPr>
            <a:endParaRPr lang="de-DE" sz="2200" dirty="0"/>
          </a:p>
          <a:p>
            <a:pPr marL="342900" indent="-342900">
              <a:buFont typeface="Arial" panose="020B0604020202020204" pitchFamily="34" charset="0"/>
              <a:buChar char="•"/>
            </a:pPr>
            <a:r>
              <a:rPr lang="de-DE" sz="2200" dirty="0"/>
              <a:t>R</a:t>
            </a:r>
            <a:r>
              <a:rPr lang="de-DE" sz="2200" baseline="30000" dirty="0"/>
              <a:t>2 </a:t>
            </a:r>
            <a:r>
              <a:rPr lang="de-DE" sz="2200" dirty="0" err="1"/>
              <a:t>is</a:t>
            </a:r>
            <a:r>
              <a:rPr lang="de-DE" sz="2200" dirty="0"/>
              <a:t> in </a:t>
            </a:r>
            <a:r>
              <a:rPr lang="de-DE" sz="2200" dirty="0" err="1"/>
              <a:t>the</a:t>
            </a:r>
            <a:r>
              <a:rPr lang="de-DE" sz="2200" dirty="0"/>
              <a:t> </a:t>
            </a:r>
            <a:r>
              <a:rPr lang="de-DE" sz="2200" dirty="0" err="1"/>
              <a:t>interval</a:t>
            </a:r>
            <a:r>
              <a:rPr lang="de-DE" sz="2200" dirty="0"/>
              <a:t> [0,1]</a:t>
            </a:r>
          </a:p>
          <a:p>
            <a:pPr marL="342900" indent="-342900">
              <a:buFont typeface="Arial" panose="020B0604020202020204" pitchFamily="34" charset="0"/>
              <a:buChar char="•"/>
            </a:pPr>
            <a:endParaRPr lang="de-DE" sz="2200" dirty="0"/>
          </a:p>
          <a:p>
            <a:pPr marL="342900" indent="-342900">
              <a:buFont typeface="Arial" panose="020B0604020202020204" pitchFamily="34" charset="0"/>
              <a:buChar char="•"/>
            </a:pPr>
            <a:r>
              <a:rPr lang="de-DE" sz="2200" dirty="0"/>
              <a:t>R</a:t>
            </a:r>
            <a:r>
              <a:rPr lang="de-DE" sz="2200" baseline="30000" dirty="0"/>
              <a:t>2 </a:t>
            </a:r>
            <a:r>
              <a:rPr lang="de-DE" sz="2200" dirty="0" err="1"/>
              <a:t>grafical</a:t>
            </a:r>
            <a:r>
              <a:rPr lang="de-DE" sz="2200" dirty="0"/>
              <a:t> </a:t>
            </a:r>
            <a:r>
              <a:rPr lang="de-DE" sz="2200" dirty="0" err="1"/>
              <a:t>interpretation</a:t>
            </a:r>
            <a:r>
              <a:rPr lang="de-DE" sz="2200" dirty="0"/>
              <a:t>:</a:t>
            </a:r>
          </a:p>
          <a:p>
            <a:pPr marL="800100" lvl="1" indent="-342900">
              <a:buFont typeface="Arial" panose="020B0604020202020204" pitchFamily="34" charset="0"/>
              <a:buChar char="•"/>
            </a:pPr>
            <a:r>
              <a:rPr lang="de-DE" sz="2200" dirty="0"/>
              <a:t>R</a:t>
            </a:r>
            <a:r>
              <a:rPr lang="de-DE" sz="2200" baseline="30000" dirty="0"/>
              <a:t>2 </a:t>
            </a:r>
            <a:r>
              <a:rPr lang="de-DE" sz="2200" dirty="0" err="1"/>
              <a:t>equals</a:t>
            </a:r>
            <a:r>
              <a:rPr lang="de-DE" sz="2200" dirty="0"/>
              <a:t> </a:t>
            </a:r>
            <a:r>
              <a:rPr lang="de-DE" sz="2200" dirty="0" err="1"/>
              <a:t>the</a:t>
            </a:r>
            <a:r>
              <a:rPr lang="de-DE" sz="2200" dirty="0"/>
              <a:t> </a:t>
            </a:r>
            <a:r>
              <a:rPr lang="de-DE" sz="2200" dirty="0" err="1"/>
              <a:t>proportion</a:t>
            </a:r>
            <a:r>
              <a:rPr lang="de-DE" sz="2200" dirty="0"/>
              <a:t> </a:t>
            </a:r>
            <a:r>
              <a:rPr lang="de-DE" sz="2200" dirty="0" err="1"/>
              <a:t>of</a:t>
            </a:r>
            <a:r>
              <a:rPr lang="de-DE" sz="2200" dirty="0"/>
              <a:t> </a:t>
            </a:r>
            <a:r>
              <a:rPr lang="de-DE" sz="2200" dirty="0" err="1"/>
              <a:t>variance</a:t>
            </a:r>
            <a:r>
              <a:rPr lang="de-DE" sz="2200" dirty="0"/>
              <a:t> </a:t>
            </a:r>
            <a:r>
              <a:rPr lang="de-DE" sz="2200" dirty="0" err="1"/>
              <a:t>explained</a:t>
            </a:r>
            <a:r>
              <a:rPr lang="de-DE" sz="2200" dirty="0"/>
              <a:t> </a:t>
            </a:r>
            <a:r>
              <a:rPr lang="de-DE" sz="2200" dirty="0" err="1"/>
              <a:t>by</a:t>
            </a:r>
            <a:r>
              <a:rPr lang="de-DE" sz="2200" dirty="0"/>
              <a:t> </a:t>
            </a:r>
            <a:r>
              <a:rPr lang="de-DE" sz="2200" dirty="0" err="1"/>
              <a:t>the</a:t>
            </a:r>
            <a:r>
              <a:rPr lang="de-DE" sz="2200" dirty="0"/>
              <a:t> </a:t>
            </a:r>
            <a:r>
              <a:rPr lang="de-DE" sz="2200" dirty="0" err="1"/>
              <a:t>model</a:t>
            </a:r>
            <a:r>
              <a:rPr lang="de-DE" sz="2200" dirty="0"/>
              <a:t> in </a:t>
            </a:r>
            <a:r>
              <a:rPr lang="de-DE" sz="2200" dirty="0" err="1"/>
              <a:t>relation</a:t>
            </a:r>
            <a:r>
              <a:rPr lang="de-DE" sz="2200" dirty="0"/>
              <a:t> </a:t>
            </a:r>
            <a:r>
              <a:rPr lang="de-DE" sz="2200" dirty="0" err="1"/>
              <a:t>to</a:t>
            </a:r>
            <a:r>
              <a:rPr lang="de-DE" sz="2200" dirty="0"/>
              <a:t> </a:t>
            </a:r>
            <a:r>
              <a:rPr lang="de-DE" sz="2200" dirty="0" err="1"/>
              <a:t>the</a:t>
            </a:r>
            <a:r>
              <a:rPr lang="de-DE" sz="2200" dirty="0"/>
              <a:t> total </a:t>
            </a:r>
            <a:r>
              <a:rPr lang="de-DE" sz="2200" dirty="0" err="1"/>
              <a:t>variance</a:t>
            </a:r>
            <a:r>
              <a:rPr lang="de-DE" sz="2200" dirty="0"/>
              <a:t>, i.e. </a:t>
            </a:r>
            <a:r>
              <a:rPr lang="de-DE" sz="2200" dirty="0" err="1"/>
              <a:t>how</a:t>
            </a:r>
            <a:r>
              <a:rPr lang="de-DE" sz="2200" dirty="0"/>
              <a:t> </a:t>
            </a:r>
            <a:r>
              <a:rPr lang="de-DE" sz="2200" dirty="0" err="1"/>
              <a:t>much</a:t>
            </a:r>
            <a:r>
              <a:rPr lang="de-DE" sz="2200" dirty="0"/>
              <a:t> </a:t>
            </a:r>
            <a:r>
              <a:rPr lang="de-DE" sz="2200" dirty="0" err="1"/>
              <a:t>percent</a:t>
            </a:r>
            <a:r>
              <a:rPr lang="de-DE" sz="2200" dirty="0"/>
              <a:t> </a:t>
            </a:r>
            <a:r>
              <a:rPr lang="de-DE" sz="2200" dirty="0" err="1"/>
              <a:t>is</a:t>
            </a:r>
            <a:r>
              <a:rPr lang="de-DE" sz="2200" dirty="0"/>
              <a:t> </a:t>
            </a:r>
            <a:r>
              <a:rPr lang="de-DE" sz="2200" dirty="0" err="1"/>
              <a:t>explained</a:t>
            </a:r>
            <a:r>
              <a:rPr lang="de-DE" sz="2200" dirty="0"/>
              <a:t> </a:t>
            </a:r>
            <a:r>
              <a:rPr lang="de-DE" sz="2200" dirty="0" err="1"/>
              <a:t>by</a:t>
            </a:r>
            <a:r>
              <a:rPr lang="de-DE" sz="2200" dirty="0"/>
              <a:t> </a:t>
            </a:r>
            <a:r>
              <a:rPr lang="de-DE" sz="2200" dirty="0" err="1"/>
              <a:t>the</a:t>
            </a:r>
            <a:r>
              <a:rPr lang="de-DE" sz="2200" dirty="0"/>
              <a:t> </a:t>
            </a:r>
            <a:r>
              <a:rPr lang="de-DE" sz="2200" dirty="0" err="1"/>
              <a:t>regression</a:t>
            </a:r>
            <a:r>
              <a:rPr lang="de-DE" sz="2200" dirty="0"/>
              <a:t> </a:t>
            </a:r>
            <a:r>
              <a:rPr lang="de-DE" sz="2200" dirty="0" err="1"/>
              <a:t>line</a:t>
            </a:r>
            <a:endParaRPr lang="de-DE" sz="2200" dirty="0"/>
          </a:p>
          <a:p>
            <a:pPr marL="800100" lvl="1" indent="-342900">
              <a:buFont typeface="Arial" panose="020B0604020202020204" pitchFamily="34" charset="0"/>
              <a:buChar char="•"/>
            </a:pPr>
            <a:r>
              <a:rPr lang="de-DE" sz="2200" dirty="0"/>
              <a:t>(1-R</a:t>
            </a:r>
            <a:r>
              <a:rPr lang="de-DE" sz="2200" baseline="30000" dirty="0"/>
              <a:t>2</a:t>
            </a:r>
            <a:r>
              <a:rPr lang="de-DE" sz="2200" dirty="0"/>
              <a:t>) </a:t>
            </a:r>
            <a:r>
              <a:rPr lang="de-DE" sz="2200" dirty="0" err="1"/>
              <a:t>equals</a:t>
            </a:r>
            <a:r>
              <a:rPr lang="de-DE" sz="2200" dirty="0"/>
              <a:t> </a:t>
            </a:r>
            <a:r>
              <a:rPr lang="de-DE" sz="2200" dirty="0" err="1"/>
              <a:t>the</a:t>
            </a:r>
            <a:r>
              <a:rPr lang="de-DE" sz="2200" dirty="0"/>
              <a:t> </a:t>
            </a:r>
            <a:r>
              <a:rPr lang="de-DE" sz="2200" dirty="0" err="1"/>
              <a:t>proportion</a:t>
            </a:r>
            <a:r>
              <a:rPr lang="de-DE" sz="2200" dirty="0"/>
              <a:t> </a:t>
            </a:r>
            <a:r>
              <a:rPr lang="de-DE" sz="2200" dirty="0" err="1"/>
              <a:t>of</a:t>
            </a:r>
            <a:r>
              <a:rPr lang="de-DE" sz="2200" dirty="0"/>
              <a:t> </a:t>
            </a:r>
            <a:r>
              <a:rPr lang="de-DE" sz="2200" dirty="0" err="1"/>
              <a:t>Variance</a:t>
            </a:r>
            <a:r>
              <a:rPr lang="de-DE" sz="2200" dirty="0"/>
              <a:t> not </a:t>
            </a:r>
            <a:r>
              <a:rPr lang="de-DE" sz="2200" dirty="0" err="1"/>
              <a:t>explained</a:t>
            </a:r>
            <a:r>
              <a:rPr lang="de-DE" sz="2200" dirty="0"/>
              <a:t> </a:t>
            </a:r>
            <a:r>
              <a:rPr lang="de-DE" sz="2200" dirty="0" err="1"/>
              <a:t>by</a:t>
            </a:r>
            <a:r>
              <a:rPr lang="de-DE" sz="2200" dirty="0"/>
              <a:t> </a:t>
            </a:r>
            <a:r>
              <a:rPr lang="de-DE" sz="2200" dirty="0" err="1"/>
              <a:t>the</a:t>
            </a:r>
            <a:r>
              <a:rPr lang="de-DE" sz="2200" dirty="0"/>
              <a:t> </a:t>
            </a:r>
            <a:r>
              <a:rPr lang="de-DE" sz="2200" dirty="0" err="1"/>
              <a:t>model</a:t>
            </a:r>
            <a:r>
              <a:rPr lang="de-DE" sz="2200" dirty="0"/>
              <a:t> in </a:t>
            </a:r>
            <a:r>
              <a:rPr lang="de-DE" sz="2200" dirty="0" err="1"/>
              <a:t>relation</a:t>
            </a:r>
            <a:r>
              <a:rPr lang="de-DE" sz="2200" dirty="0"/>
              <a:t> </a:t>
            </a:r>
            <a:r>
              <a:rPr lang="de-DE" sz="2200" dirty="0" err="1"/>
              <a:t>to</a:t>
            </a:r>
            <a:r>
              <a:rPr lang="de-DE" sz="2200" dirty="0"/>
              <a:t> </a:t>
            </a:r>
            <a:r>
              <a:rPr lang="de-DE" sz="2200" dirty="0" err="1"/>
              <a:t>the</a:t>
            </a:r>
            <a:r>
              <a:rPr lang="de-DE" sz="2200" dirty="0"/>
              <a:t> total </a:t>
            </a:r>
            <a:r>
              <a:rPr lang="de-DE" sz="2200" dirty="0" err="1"/>
              <a:t>variance</a:t>
            </a:r>
            <a:r>
              <a:rPr lang="de-DE" sz="2200" dirty="0"/>
              <a:t>, and </a:t>
            </a:r>
            <a:r>
              <a:rPr lang="de-DE" sz="2200" dirty="0" err="1"/>
              <a:t>has</a:t>
            </a:r>
            <a:r>
              <a:rPr lang="de-DE" sz="2200" dirty="0"/>
              <a:t> </a:t>
            </a:r>
            <a:r>
              <a:rPr lang="de-DE" sz="2200" dirty="0" err="1"/>
              <a:t>to</a:t>
            </a:r>
            <a:r>
              <a:rPr lang="de-DE" sz="2200" dirty="0"/>
              <a:t> </a:t>
            </a:r>
            <a:r>
              <a:rPr lang="de-DE" sz="2200" dirty="0" err="1"/>
              <a:t>be</a:t>
            </a:r>
            <a:r>
              <a:rPr lang="de-DE" sz="2200" dirty="0"/>
              <a:t> </a:t>
            </a:r>
            <a:r>
              <a:rPr lang="de-DE" sz="2200" dirty="0" err="1"/>
              <a:t>explained</a:t>
            </a:r>
            <a:r>
              <a:rPr lang="de-DE" sz="2200" dirty="0"/>
              <a:t> </a:t>
            </a:r>
            <a:r>
              <a:rPr lang="de-DE" sz="2200" dirty="0" err="1"/>
              <a:t>by</a:t>
            </a:r>
            <a:r>
              <a:rPr lang="de-DE" sz="2200" dirty="0"/>
              <a:t> </a:t>
            </a:r>
            <a:r>
              <a:rPr lang="de-DE" sz="2200" dirty="0" err="1"/>
              <a:t>other</a:t>
            </a:r>
            <a:r>
              <a:rPr lang="de-DE" sz="2200" dirty="0"/>
              <a:t> </a:t>
            </a:r>
            <a:r>
              <a:rPr lang="de-DE" sz="2200" dirty="0" err="1"/>
              <a:t>influencing</a:t>
            </a:r>
            <a:r>
              <a:rPr lang="de-DE" sz="2200" dirty="0"/>
              <a:t> </a:t>
            </a:r>
            <a:r>
              <a:rPr lang="de-DE" sz="2200" dirty="0" err="1"/>
              <a:t>factors</a:t>
            </a:r>
            <a:endParaRPr lang="de-DE" sz="2200" dirty="0"/>
          </a:p>
          <a:p>
            <a:endParaRPr lang="de-DE" sz="2400" dirty="0"/>
          </a:p>
          <a:p>
            <a:endParaRPr lang="de-DE" sz="2400" dirty="0"/>
          </a:p>
        </p:txBody>
      </p:sp>
      <p:sp>
        <p:nvSpPr>
          <p:cNvPr id="3" name="Foliennummernplatzhalter 2"/>
          <p:cNvSpPr>
            <a:spLocks noGrp="1"/>
          </p:cNvSpPr>
          <p:nvPr>
            <p:ph type="sldNum" sz="quarter" idx="12"/>
          </p:nvPr>
        </p:nvSpPr>
        <p:spPr/>
        <p:txBody>
          <a:bodyPr/>
          <a:lstStyle/>
          <a:p>
            <a:fld id="{386CAE9C-98EE-4793-B6DD-11C28406210D}" type="slidenum">
              <a:rPr lang="de-DE" smtClean="0"/>
              <a:t>20</a:t>
            </a:fld>
            <a:endParaRPr lang="de-DE" dirty="0"/>
          </a:p>
        </p:txBody>
      </p:sp>
      <p:sp>
        <p:nvSpPr>
          <p:cNvPr id="4" name="Textfeld 3"/>
          <p:cNvSpPr txBox="1"/>
          <p:nvPr/>
        </p:nvSpPr>
        <p:spPr>
          <a:xfrm>
            <a:off x="1703512" y="116632"/>
            <a:ext cx="8856984" cy="648072"/>
          </a:xfrm>
          <a:prstGeom prst="rect">
            <a:avLst/>
          </a:prstGeom>
          <a:noFill/>
        </p:spPr>
        <p:txBody>
          <a:bodyPr wrap="square" rtlCol="0">
            <a:noAutofit/>
          </a:bodyPr>
          <a:lstStyle/>
          <a:p>
            <a:pPr algn="ctr"/>
            <a:r>
              <a:rPr lang="de-DE" sz="3200" dirty="0" err="1"/>
              <a:t>Coefficiant</a:t>
            </a:r>
            <a:r>
              <a:rPr lang="de-DE" sz="3200" dirty="0"/>
              <a:t> </a:t>
            </a:r>
            <a:r>
              <a:rPr lang="de-DE" sz="3200" dirty="0" err="1"/>
              <a:t>of</a:t>
            </a:r>
            <a:r>
              <a:rPr lang="de-DE" sz="3200" dirty="0"/>
              <a:t> </a:t>
            </a:r>
            <a:r>
              <a:rPr lang="de-DE" sz="3200" dirty="0" err="1"/>
              <a:t>determination</a:t>
            </a:r>
            <a:r>
              <a:rPr lang="de-DE" sz="3200" dirty="0"/>
              <a:t> R</a:t>
            </a:r>
            <a:r>
              <a:rPr lang="de-DE" sz="3200" baseline="30000" dirty="0"/>
              <a:t>2</a:t>
            </a:r>
          </a:p>
        </p:txBody>
      </p:sp>
      <p:sp>
        <p:nvSpPr>
          <p:cNvPr id="5" name="Rechteck 4">
            <a:extLst>
              <a:ext uri="{FF2B5EF4-FFF2-40B4-BE49-F238E27FC236}">
                <a16:creationId xmlns:a16="http://schemas.microsoft.com/office/drawing/2014/main" id="{3286AE7D-CB75-B734-FD9F-E1CAC7DBA9C9}"/>
              </a:ext>
            </a:extLst>
          </p:cNvPr>
          <p:cNvSpPr/>
          <p:nvPr/>
        </p:nvSpPr>
        <p:spPr>
          <a:xfrm>
            <a:off x="867944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r>
              <a:rPr lang="de-DE" dirty="0"/>
              <a:t>c</a:t>
            </a:r>
          </a:p>
        </p:txBody>
      </p:sp>
      <mc:AlternateContent xmlns:mc="http://schemas.openxmlformats.org/markup-compatibility/2006" xmlns:p14="http://schemas.microsoft.com/office/powerpoint/2010/main">
        <mc:Choice Requires="p14">
          <p:contentPart p14:bwMode="auto" r:id="rId2">
            <p14:nvContentPartPr>
              <p14:cNvPr id="6" name="Freihand 5">
                <a:extLst>
                  <a:ext uri="{FF2B5EF4-FFF2-40B4-BE49-F238E27FC236}">
                    <a16:creationId xmlns:a16="http://schemas.microsoft.com/office/drawing/2014/main" id="{54373B2C-C516-47EA-AD9A-43C7228A0A24}"/>
                  </a:ext>
                </a:extLst>
              </p14:cNvPr>
              <p14:cNvContentPartPr/>
              <p14:nvPr/>
            </p14:nvContentPartPr>
            <p14:xfrm>
              <a:off x="3638013" y="590827"/>
              <a:ext cx="4930200" cy="59040"/>
            </p14:xfrm>
          </p:contentPart>
        </mc:Choice>
        <mc:Fallback xmlns="">
          <p:pic>
            <p:nvPicPr>
              <p:cNvPr id="6" name="Freihand 5">
                <a:extLst>
                  <a:ext uri="{FF2B5EF4-FFF2-40B4-BE49-F238E27FC236}">
                    <a16:creationId xmlns:a16="http://schemas.microsoft.com/office/drawing/2014/main" id="{54373B2C-C516-47EA-AD9A-43C7228A0A24}"/>
                  </a:ext>
                </a:extLst>
              </p:cNvPr>
              <p:cNvPicPr/>
              <p:nvPr/>
            </p:nvPicPr>
            <p:blipFill>
              <a:blip r:embed="rId3"/>
              <a:stretch>
                <a:fillRect/>
              </a:stretch>
            </p:blipFill>
            <p:spPr>
              <a:xfrm>
                <a:off x="3633693" y="586507"/>
                <a:ext cx="4938840" cy="6768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7" name="Freihand 6">
                <a:extLst>
                  <a:ext uri="{FF2B5EF4-FFF2-40B4-BE49-F238E27FC236}">
                    <a16:creationId xmlns:a16="http://schemas.microsoft.com/office/drawing/2014/main" id="{0A3DA0BE-084F-4870-A51F-FAFA32A023E5}"/>
                  </a:ext>
                </a:extLst>
              </p14:cNvPr>
              <p14:cNvContentPartPr/>
              <p14:nvPr/>
            </p14:nvContentPartPr>
            <p14:xfrm>
              <a:off x="2633973" y="3389827"/>
              <a:ext cx="903960" cy="585000"/>
            </p14:xfrm>
          </p:contentPart>
        </mc:Choice>
        <mc:Fallback xmlns="">
          <p:pic>
            <p:nvPicPr>
              <p:cNvPr id="7" name="Freihand 6">
                <a:extLst>
                  <a:ext uri="{FF2B5EF4-FFF2-40B4-BE49-F238E27FC236}">
                    <a16:creationId xmlns:a16="http://schemas.microsoft.com/office/drawing/2014/main" id="{0A3DA0BE-084F-4870-A51F-FAFA32A023E5}"/>
                  </a:ext>
                </a:extLst>
              </p:cNvPr>
              <p:cNvPicPr/>
              <p:nvPr/>
            </p:nvPicPr>
            <p:blipFill>
              <a:blip r:embed="rId5"/>
              <a:stretch>
                <a:fillRect/>
              </a:stretch>
            </p:blipFill>
            <p:spPr>
              <a:xfrm>
                <a:off x="2629653" y="3385507"/>
                <a:ext cx="912600" cy="59364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8" name="Freihand 7">
                <a:extLst>
                  <a:ext uri="{FF2B5EF4-FFF2-40B4-BE49-F238E27FC236}">
                    <a16:creationId xmlns:a16="http://schemas.microsoft.com/office/drawing/2014/main" id="{7D4F9C20-776E-44A7-AF60-63A94402F7E8}"/>
                  </a:ext>
                </a:extLst>
              </p14:cNvPr>
              <p14:cNvContentPartPr/>
              <p14:nvPr/>
            </p14:nvContentPartPr>
            <p14:xfrm>
              <a:off x="562533" y="4409707"/>
              <a:ext cx="2849040" cy="87840"/>
            </p14:xfrm>
          </p:contentPart>
        </mc:Choice>
        <mc:Fallback xmlns="">
          <p:pic>
            <p:nvPicPr>
              <p:cNvPr id="8" name="Freihand 7">
                <a:extLst>
                  <a:ext uri="{FF2B5EF4-FFF2-40B4-BE49-F238E27FC236}">
                    <a16:creationId xmlns:a16="http://schemas.microsoft.com/office/drawing/2014/main" id="{7D4F9C20-776E-44A7-AF60-63A94402F7E8}"/>
                  </a:ext>
                </a:extLst>
              </p:cNvPr>
              <p:cNvPicPr/>
              <p:nvPr/>
            </p:nvPicPr>
            <p:blipFill>
              <a:blip r:embed="rId7"/>
              <a:stretch>
                <a:fillRect/>
              </a:stretch>
            </p:blipFill>
            <p:spPr>
              <a:xfrm>
                <a:off x="558213" y="4405387"/>
                <a:ext cx="2857680" cy="96480"/>
              </a:xfrm>
              <a:prstGeom prst="rect">
                <a:avLst/>
              </a:prstGeom>
            </p:spPr>
          </p:pic>
        </mc:Fallback>
      </mc:AlternateContent>
    </p:spTree>
    <p:extLst>
      <p:ext uri="{BB962C8B-B14F-4D97-AF65-F5344CB8AC3E}">
        <p14:creationId xmlns:p14="http://schemas.microsoft.com/office/powerpoint/2010/main" val="10773186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kt 3">
            <a:extLst>
              <a:ext uri="{FF2B5EF4-FFF2-40B4-BE49-F238E27FC236}">
                <a16:creationId xmlns:a16="http://schemas.microsoft.com/office/drawing/2014/main" id="{41FF87A6-C0B4-482F-AE39-C74170FCD87E}"/>
              </a:ext>
            </a:extLst>
          </p:cNvPr>
          <p:cNvGraphicFramePr>
            <a:graphicFrameLocks noChangeAspect="1"/>
          </p:cNvGraphicFramePr>
          <p:nvPr/>
        </p:nvGraphicFramePr>
        <p:xfrm>
          <a:off x="1622728" y="2786286"/>
          <a:ext cx="3233738" cy="1940719"/>
        </p:xfrm>
        <a:graphic>
          <a:graphicData uri="http://schemas.openxmlformats.org/presentationml/2006/ole">
            <mc:AlternateContent xmlns:mc="http://schemas.openxmlformats.org/markup-compatibility/2006">
              <mc:Choice xmlns:v="urn:schemas-microsoft-com:vml" Requires="v">
                <p:oleObj spid="_x0000_s3140" name="Arbeitsblatt" r:id="rId3" imgW="4572000" imgH="2743335" progId="Excel.Sheet.12">
                  <p:link updateAutomatic="1"/>
                </p:oleObj>
              </mc:Choice>
              <mc:Fallback>
                <p:oleObj name="Arbeitsblatt" r:id="rId3" imgW="4572000" imgH="2743335" progId="Excel.Sheet.12">
                  <p:link updateAutomatic="1"/>
                  <p:pic>
                    <p:nvPicPr>
                      <p:cNvPr id="4" name="Objekt 3">
                        <a:extLst>
                          <a:ext uri="{FF2B5EF4-FFF2-40B4-BE49-F238E27FC236}">
                            <a16:creationId xmlns:a16="http://schemas.microsoft.com/office/drawing/2014/main" id="{41FF87A6-C0B4-482F-AE39-C74170FCD87E}"/>
                          </a:ext>
                        </a:extLst>
                      </p:cNvPr>
                      <p:cNvPicPr>
                        <a:picLocks noChangeAspect="1" noChangeArrowheads="1"/>
                      </p:cNvPicPr>
                      <p:nvPr/>
                    </p:nvPicPr>
                    <p:blipFill>
                      <a:blip r:embed="rId4"/>
                      <a:srcRect/>
                      <a:stretch>
                        <a:fillRect/>
                      </a:stretch>
                    </p:blipFill>
                    <p:spPr bwMode="auto">
                      <a:xfrm>
                        <a:off x="1622728" y="2786286"/>
                        <a:ext cx="3233738" cy="1940719"/>
                      </a:xfrm>
                      <a:prstGeom prst="rect">
                        <a:avLst/>
                      </a:prstGeom>
                      <a:noFill/>
                      <a:ln>
                        <a:noFill/>
                      </a:ln>
                    </p:spPr>
                  </p:pic>
                </p:oleObj>
              </mc:Fallback>
            </mc:AlternateContent>
          </a:graphicData>
        </a:graphic>
      </p:graphicFrame>
      <p:graphicFrame>
        <p:nvGraphicFramePr>
          <p:cNvPr id="5" name="Objekt 4">
            <a:extLst>
              <a:ext uri="{FF2B5EF4-FFF2-40B4-BE49-F238E27FC236}">
                <a16:creationId xmlns:a16="http://schemas.microsoft.com/office/drawing/2014/main" id="{39E4FE36-08C7-4E63-A4CF-8FD648E8F709}"/>
              </a:ext>
            </a:extLst>
          </p:cNvPr>
          <p:cNvGraphicFramePr>
            <a:graphicFrameLocks noChangeAspect="1"/>
          </p:cNvGraphicFramePr>
          <p:nvPr/>
        </p:nvGraphicFramePr>
        <p:xfrm>
          <a:off x="1660942" y="767658"/>
          <a:ext cx="3233738" cy="1940719"/>
        </p:xfrm>
        <a:graphic>
          <a:graphicData uri="http://schemas.openxmlformats.org/presentationml/2006/ole">
            <mc:AlternateContent xmlns:mc="http://schemas.openxmlformats.org/markup-compatibility/2006">
              <mc:Choice xmlns:v="urn:schemas-microsoft-com:vml" Requires="v">
                <p:oleObj spid="_x0000_s3141" name="Arbeitsblatt" r:id="rId3" imgW="4572000" imgH="2743335" progId="Excel.Sheet.12">
                  <p:link updateAutomatic="1"/>
                </p:oleObj>
              </mc:Choice>
              <mc:Fallback>
                <p:oleObj name="Arbeitsblatt" r:id="rId3" imgW="4572000" imgH="2743335" progId="Excel.Sheet.12">
                  <p:link updateAutomatic="1"/>
                  <p:pic>
                    <p:nvPicPr>
                      <p:cNvPr id="5" name="Objekt 4">
                        <a:extLst>
                          <a:ext uri="{FF2B5EF4-FFF2-40B4-BE49-F238E27FC236}">
                            <a16:creationId xmlns:a16="http://schemas.microsoft.com/office/drawing/2014/main" id="{39E4FE36-08C7-4E63-A4CF-8FD648E8F709}"/>
                          </a:ext>
                        </a:extLst>
                      </p:cNvPr>
                      <p:cNvPicPr/>
                      <p:nvPr/>
                    </p:nvPicPr>
                    <p:blipFill>
                      <a:blip r:embed="rId5"/>
                      <a:stretch>
                        <a:fillRect/>
                      </a:stretch>
                    </p:blipFill>
                    <p:spPr>
                      <a:xfrm>
                        <a:off x="1660942" y="767658"/>
                        <a:ext cx="3233738" cy="1940719"/>
                      </a:xfrm>
                      <a:prstGeom prst="rect">
                        <a:avLst/>
                      </a:prstGeom>
                    </p:spPr>
                  </p:pic>
                </p:oleObj>
              </mc:Fallback>
            </mc:AlternateContent>
          </a:graphicData>
        </a:graphic>
      </p:graphicFrame>
      <p:sp>
        <p:nvSpPr>
          <p:cNvPr id="6" name="Textfeld 5">
            <a:extLst>
              <a:ext uri="{FF2B5EF4-FFF2-40B4-BE49-F238E27FC236}">
                <a16:creationId xmlns:a16="http://schemas.microsoft.com/office/drawing/2014/main" id="{0CF00B30-D826-46D5-825A-CDA358AE47D2}"/>
              </a:ext>
            </a:extLst>
          </p:cNvPr>
          <p:cNvSpPr txBox="1"/>
          <p:nvPr/>
        </p:nvSpPr>
        <p:spPr>
          <a:xfrm>
            <a:off x="2468724" y="1176729"/>
            <a:ext cx="1626468" cy="669414"/>
          </a:xfrm>
          <a:prstGeom prst="rect">
            <a:avLst/>
          </a:prstGeom>
          <a:noFill/>
        </p:spPr>
        <p:txBody>
          <a:bodyPr wrap="square" rtlCol="0">
            <a:spAutoFit/>
          </a:bodyPr>
          <a:lstStyle/>
          <a:p>
            <a:r>
              <a:rPr lang="de-DE" sz="2550" dirty="0"/>
              <a:t>} </a:t>
            </a:r>
            <a:r>
              <a:rPr lang="de-DE" sz="1200" dirty="0" err="1"/>
              <a:t>Explained</a:t>
            </a:r>
            <a:r>
              <a:rPr lang="de-DE" sz="1200" dirty="0"/>
              <a:t> </a:t>
            </a:r>
            <a:r>
              <a:rPr lang="de-DE" sz="1200" dirty="0" err="1"/>
              <a:t>difference</a:t>
            </a:r>
            <a:endParaRPr lang="de-DE" sz="1200" dirty="0"/>
          </a:p>
        </p:txBody>
      </p:sp>
      <p:sp>
        <p:nvSpPr>
          <p:cNvPr id="7" name="Textfeld 6">
            <a:extLst>
              <a:ext uri="{FF2B5EF4-FFF2-40B4-BE49-F238E27FC236}">
                <a16:creationId xmlns:a16="http://schemas.microsoft.com/office/drawing/2014/main" id="{0ADA034D-D1E7-4C1D-848C-F0883DE9F0B8}"/>
              </a:ext>
            </a:extLst>
          </p:cNvPr>
          <p:cNvSpPr txBox="1"/>
          <p:nvPr/>
        </p:nvSpPr>
        <p:spPr>
          <a:xfrm>
            <a:off x="2468724" y="830918"/>
            <a:ext cx="2052228" cy="530915"/>
          </a:xfrm>
          <a:prstGeom prst="rect">
            <a:avLst/>
          </a:prstGeom>
          <a:noFill/>
        </p:spPr>
        <p:txBody>
          <a:bodyPr wrap="square" rtlCol="0">
            <a:spAutoFit/>
          </a:bodyPr>
          <a:lstStyle/>
          <a:p>
            <a:r>
              <a:rPr lang="de-DE" sz="2850" dirty="0"/>
              <a:t>}</a:t>
            </a:r>
            <a:r>
              <a:rPr lang="de-DE" sz="1200" dirty="0"/>
              <a:t> Non </a:t>
            </a:r>
            <a:r>
              <a:rPr lang="de-DE" sz="1200" dirty="0" err="1"/>
              <a:t>explained</a:t>
            </a:r>
            <a:r>
              <a:rPr lang="de-DE" sz="1200" dirty="0"/>
              <a:t> </a:t>
            </a:r>
            <a:r>
              <a:rPr lang="de-DE" sz="1200" dirty="0" err="1"/>
              <a:t>difference</a:t>
            </a:r>
            <a:endParaRPr lang="de-DE" sz="1200" dirty="0"/>
          </a:p>
        </p:txBody>
      </p:sp>
      <p:sp>
        <p:nvSpPr>
          <p:cNvPr id="8" name="Textfeld 7">
            <a:extLst>
              <a:ext uri="{FF2B5EF4-FFF2-40B4-BE49-F238E27FC236}">
                <a16:creationId xmlns:a16="http://schemas.microsoft.com/office/drawing/2014/main" id="{7B875E66-76A6-4F57-B714-A41636CB7694}"/>
              </a:ext>
            </a:extLst>
          </p:cNvPr>
          <p:cNvSpPr txBox="1"/>
          <p:nvPr/>
        </p:nvSpPr>
        <p:spPr>
          <a:xfrm>
            <a:off x="4034898" y="1554773"/>
            <a:ext cx="864096" cy="276999"/>
          </a:xfrm>
          <a:prstGeom prst="rect">
            <a:avLst/>
          </a:prstGeom>
          <a:noFill/>
        </p:spPr>
        <p:txBody>
          <a:bodyPr wrap="square" rtlCol="0">
            <a:spAutoFit/>
          </a:bodyPr>
          <a:lstStyle/>
          <a:p>
            <a:r>
              <a:rPr lang="de-DE" sz="1200" dirty="0"/>
              <a:t>Mean</a:t>
            </a:r>
          </a:p>
        </p:txBody>
      </p:sp>
      <p:sp>
        <p:nvSpPr>
          <p:cNvPr id="9" name="Textfeld 8">
            <a:extLst>
              <a:ext uri="{FF2B5EF4-FFF2-40B4-BE49-F238E27FC236}">
                <a16:creationId xmlns:a16="http://schemas.microsoft.com/office/drawing/2014/main" id="{D867AAAE-2628-4DB9-B850-03BAC4957339}"/>
              </a:ext>
            </a:extLst>
          </p:cNvPr>
          <p:cNvSpPr txBox="1"/>
          <p:nvPr/>
        </p:nvSpPr>
        <p:spPr>
          <a:xfrm>
            <a:off x="3944987" y="3546481"/>
            <a:ext cx="864096" cy="276999"/>
          </a:xfrm>
          <a:prstGeom prst="rect">
            <a:avLst/>
          </a:prstGeom>
          <a:noFill/>
        </p:spPr>
        <p:txBody>
          <a:bodyPr wrap="square" rtlCol="0">
            <a:spAutoFit/>
          </a:bodyPr>
          <a:lstStyle/>
          <a:p>
            <a:r>
              <a:rPr lang="de-DE" sz="1200" dirty="0"/>
              <a:t>Mean </a:t>
            </a:r>
          </a:p>
        </p:txBody>
      </p:sp>
      <p:sp>
        <p:nvSpPr>
          <p:cNvPr id="10" name="Textfeld 9">
            <a:extLst>
              <a:ext uri="{FF2B5EF4-FFF2-40B4-BE49-F238E27FC236}">
                <a16:creationId xmlns:a16="http://schemas.microsoft.com/office/drawing/2014/main" id="{68DC2A56-8192-4D97-B017-6479877D5D56}"/>
              </a:ext>
            </a:extLst>
          </p:cNvPr>
          <p:cNvSpPr txBox="1"/>
          <p:nvPr/>
        </p:nvSpPr>
        <p:spPr>
          <a:xfrm>
            <a:off x="1496616" y="960707"/>
            <a:ext cx="911814" cy="461665"/>
          </a:xfrm>
          <a:prstGeom prst="rect">
            <a:avLst/>
          </a:prstGeom>
          <a:noFill/>
        </p:spPr>
        <p:txBody>
          <a:bodyPr wrap="square" rtlCol="0">
            <a:spAutoFit/>
          </a:bodyPr>
          <a:lstStyle/>
          <a:p>
            <a:r>
              <a:rPr lang="de-DE" sz="1200" dirty="0"/>
              <a:t>Total </a:t>
            </a:r>
            <a:r>
              <a:rPr lang="de-DE" sz="1200" dirty="0" err="1"/>
              <a:t>Difference</a:t>
            </a:r>
            <a:endParaRPr lang="de-DE" sz="1200" dirty="0"/>
          </a:p>
        </p:txBody>
      </p:sp>
      <p:sp>
        <p:nvSpPr>
          <p:cNvPr id="11" name="Textfeld 10">
            <a:extLst>
              <a:ext uri="{FF2B5EF4-FFF2-40B4-BE49-F238E27FC236}">
                <a16:creationId xmlns:a16="http://schemas.microsoft.com/office/drawing/2014/main" id="{E811C80C-55DD-4FF4-9DBA-922FEA0486B4}"/>
              </a:ext>
            </a:extLst>
          </p:cNvPr>
          <p:cNvSpPr txBox="1"/>
          <p:nvPr/>
        </p:nvSpPr>
        <p:spPr>
          <a:xfrm>
            <a:off x="2252701" y="744681"/>
            <a:ext cx="508473" cy="900246"/>
          </a:xfrm>
          <a:prstGeom prst="rect">
            <a:avLst/>
          </a:prstGeom>
          <a:noFill/>
        </p:spPr>
        <p:txBody>
          <a:bodyPr wrap="none" rtlCol="0">
            <a:spAutoFit/>
          </a:bodyPr>
          <a:lstStyle/>
          <a:p>
            <a:r>
              <a:rPr lang="de-DE" sz="5250" dirty="0"/>
              <a:t>{</a:t>
            </a:r>
          </a:p>
        </p:txBody>
      </p:sp>
      <p:sp>
        <p:nvSpPr>
          <p:cNvPr id="12" name="Rechteck 11">
            <a:extLst>
              <a:ext uri="{FF2B5EF4-FFF2-40B4-BE49-F238E27FC236}">
                <a16:creationId xmlns:a16="http://schemas.microsoft.com/office/drawing/2014/main" id="{5721A04B-578C-4F06-A7D7-AA007A35C8A5}"/>
              </a:ext>
            </a:extLst>
          </p:cNvPr>
          <p:cNvSpPr>
            <a:spLocks noChangeAspect="1"/>
          </p:cNvSpPr>
          <p:nvPr/>
        </p:nvSpPr>
        <p:spPr>
          <a:xfrm>
            <a:off x="2567717" y="3280753"/>
            <a:ext cx="283500" cy="283500"/>
          </a:xfrm>
          <a:prstGeom prst="rect">
            <a:avLst/>
          </a:prstGeom>
          <a:pattFill prst="wdDnDiag">
            <a:fgClr>
              <a:schemeClr val="accent1"/>
            </a:fgClr>
            <a:bgClr>
              <a:schemeClr val="bg1"/>
            </a:bgClr>
          </a:patt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sp>
        <p:nvSpPr>
          <p:cNvPr id="13" name="Rechteck 12">
            <a:extLst>
              <a:ext uri="{FF2B5EF4-FFF2-40B4-BE49-F238E27FC236}">
                <a16:creationId xmlns:a16="http://schemas.microsoft.com/office/drawing/2014/main" id="{5CB3A8BB-CE7B-403D-94B6-F089EFDA48A4}"/>
              </a:ext>
            </a:extLst>
          </p:cNvPr>
          <p:cNvSpPr>
            <a:spLocks noChangeAspect="1"/>
          </p:cNvSpPr>
          <p:nvPr/>
        </p:nvSpPr>
        <p:spPr>
          <a:xfrm>
            <a:off x="2567717" y="2929753"/>
            <a:ext cx="351000" cy="351000"/>
          </a:xfrm>
          <a:prstGeom prst="rect">
            <a:avLst/>
          </a:prstGeom>
          <a:pattFill prst="wdDnDiag">
            <a:fgClr>
              <a:schemeClr val="accent1"/>
            </a:fgClr>
            <a:bgClr>
              <a:schemeClr val="bg1"/>
            </a:bgClr>
          </a:patt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sp>
        <p:nvSpPr>
          <p:cNvPr id="14" name="Rechteck 13">
            <a:extLst>
              <a:ext uri="{FF2B5EF4-FFF2-40B4-BE49-F238E27FC236}">
                <a16:creationId xmlns:a16="http://schemas.microsoft.com/office/drawing/2014/main" id="{17EDFF7B-402B-4ED2-A0AC-4B4F0912528F}"/>
              </a:ext>
            </a:extLst>
          </p:cNvPr>
          <p:cNvSpPr>
            <a:spLocks noChangeAspect="1"/>
          </p:cNvSpPr>
          <p:nvPr/>
        </p:nvSpPr>
        <p:spPr>
          <a:xfrm>
            <a:off x="1933217" y="2929753"/>
            <a:ext cx="634500" cy="634500"/>
          </a:xfrm>
          <a:prstGeom prst="rect">
            <a:avLst/>
          </a:prstGeom>
          <a:pattFill prst="wdDnDiag">
            <a:fgClr>
              <a:schemeClr val="accent1"/>
            </a:fgClr>
            <a:bgClr>
              <a:schemeClr val="bg1"/>
            </a:bgClr>
          </a:patt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sp>
        <p:nvSpPr>
          <p:cNvPr id="15" name="Textfeld 14">
            <a:extLst>
              <a:ext uri="{FF2B5EF4-FFF2-40B4-BE49-F238E27FC236}">
                <a16:creationId xmlns:a16="http://schemas.microsoft.com/office/drawing/2014/main" id="{0D4E0D60-9562-4D7E-96B9-45717CF2464F}"/>
              </a:ext>
            </a:extLst>
          </p:cNvPr>
          <p:cNvSpPr txBox="1"/>
          <p:nvPr/>
        </p:nvSpPr>
        <p:spPr>
          <a:xfrm>
            <a:off x="3134897" y="2852678"/>
            <a:ext cx="1674186" cy="507831"/>
          </a:xfrm>
          <a:prstGeom prst="rect">
            <a:avLst/>
          </a:prstGeom>
          <a:noFill/>
        </p:spPr>
        <p:txBody>
          <a:bodyPr wrap="square" rtlCol="0">
            <a:spAutoFit/>
          </a:bodyPr>
          <a:lstStyle/>
          <a:p>
            <a:r>
              <a:rPr lang="de-DE" sz="1350" dirty="0"/>
              <a:t>Non </a:t>
            </a:r>
            <a:r>
              <a:rPr lang="de-DE" sz="1350" dirty="0" err="1"/>
              <a:t>explained</a:t>
            </a:r>
            <a:r>
              <a:rPr lang="de-DE" sz="1350" dirty="0"/>
              <a:t> </a:t>
            </a:r>
            <a:r>
              <a:rPr lang="de-DE" sz="1350" dirty="0" err="1"/>
              <a:t>squared</a:t>
            </a:r>
            <a:r>
              <a:rPr lang="de-DE" sz="1350" dirty="0"/>
              <a:t> </a:t>
            </a:r>
            <a:r>
              <a:rPr lang="de-DE" sz="1350" dirty="0" err="1"/>
              <a:t>difference</a:t>
            </a:r>
            <a:r>
              <a:rPr lang="de-DE" sz="1350" dirty="0"/>
              <a:t> </a:t>
            </a:r>
            <a:r>
              <a:rPr lang="de-DE" sz="1350" dirty="0" err="1"/>
              <a:t>y</a:t>
            </a:r>
            <a:r>
              <a:rPr lang="de-DE" sz="1350" baseline="-25000" dirty="0" err="1"/>
              <a:t>i</a:t>
            </a:r>
            <a:endParaRPr lang="de-DE" sz="1350" dirty="0"/>
          </a:p>
        </p:txBody>
      </p:sp>
      <p:sp>
        <p:nvSpPr>
          <p:cNvPr id="16" name="Textfeld 15">
            <a:extLst>
              <a:ext uri="{FF2B5EF4-FFF2-40B4-BE49-F238E27FC236}">
                <a16:creationId xmlns:a16="http://schemas.microsoft.com/office/drawing/2014/main" id="{654B6236-D8CF-4282-ABFD-230AF94942D1}"/>
              </a:ext>
            </a:extLst>
          </p:cNvPr>
          <p:cNvSpPr txBox="1"/>
          <p:nvPr/>
        </p:nvSpPr>
        <p:spPr>
          <a:xfrm>
            <a:off x="1755577" y="4367470"/>
            <a:ext cx="2213235" cy="300082"/>
          </a:xfrm>
          <a:prstGeom prst="rect">
            <a:avLst/>
          </a:prstGeom>
          <a:noFill/>
        </p:spPr>
        <p:txBody>
          <a:bodyPr wrap="none" rtlCol="0">
            <a:spAutoFit/>
          </a:bodyPr>
          <a:lstStyle/>
          <a:p>
            <a:r>
              <a:rPr lang="de-DE" sz="1350" dirty="0"/>
              <a:t>Total </a:t>
            </a:r>
            <a:r>
              <a:rPr lang="de-DE" sz="1350" dirty="0" err="1"/>
              <a:t>squared</a:t>
            </a:r>
            <a:r>
              <a:rPr lang="de-DE" sz="1350" dirty="0"/>
              <a:t> </a:t>
            </a:r>
            <a:r>
              <a:rPr lang="de-DE" sz="1350" dirty="0" err="1"/>
              <a:t>difference</a:t>
            </a:r>
            <a:r>
              <a:rPr lang="de-DE" sz="1350" dirty="0"/>
              <a:t> </a:t>
            </a:r>
            <a:r>
              <a:rPr lang="de-DE" sz="1350" dirty="0" err="1"/>
              <a:t>of</a:t>
            </a:r>
            <a:r>
              <a:rPr lang="de-DE" sz="1350" dirty="0"/>
              <a:t> </a:t>
            </a:r>
            <a:r>
              <a:rPr lang="de-DE" sz="1350" dirty="0" err="1"/>
              <a:t>y</a:t>
            </a:r>
            <a:r>
              <a:rPr lang="de-DE" sz="1350" baseline="-25000" dirty="0" err="1"/>
              <a:t>i</a:t>
            </a:r>
            <a:endParaRPr lang="de-DE" sz="1350" dirty="0"/>
          </a:p>
        </p:txBody>
      </p:sp>
      <p:sp>
        <p:nvSpPr>
          <p:cNvPr id="17" name="Textfeld 16">
            <a:extLst>
              <a:ext uri="{FF2B5EF4-FFF2-40B4-BE49-F238E27FC236}">
                <a16:creationId xmlns:a16="http://schemas.microsoft.com/office/drawing/2014/main" id="{E6DF6D2C-0CAC-451F-AB11-F10B032B5E2A}"/>
              </a:ext>
            </a:extLst>
          </p:cNvPr>
          <p:cNvSpPr txBox="1"/>
          <p:nvPr/>
        </p:nvSpPr>
        <p:spPr>
          <a:xfrm>
            <a:off x="2948765" y="3962690"/>
            <a:ext cx="1860318" cy="507831"/>
          </a:xfrm>
          <a:prstGeom prst="rect">
            <a:avLst/>
          </a:prstGeom>
          <a:noFill/>
        </p:spPr>
        <p:txBody>
          <a:bodyPr wrap="square" rtlCol="0">
            <a:spAutoFit/>
          </a:bodyPr>
          <a:lstStyle/>
          <a:p>
            <a:r>
              <a:rPr lang="de-DE" sz="1350" dirty="0" err="1"/>
              <a:t>explained</a:t>
            </a:r>
            <a:r>
              <a:rPr lang="de-DE" sz="1350" dirty="0"/>
              <a:t> </a:t>
            </a:r>
            <a:r>
              <a:rPr lang="de-DE" sz="1350" dirty="0" err="1"/>
              <a:t>squared</a:t>
            </a:r>
            <a:r>
              <a:rPr lang="de-DE" sz="1350" dirty="0"/>
              <a:t> </a:t>
            </a:r>
            <a:r>
              <a:rPr lang="de-DE" sz="1350" dirty="0" err="1"/>
              <a:t>difference</a:t>
            </a:r>
            <a:r>
              <a:rPr lang="de-DE" sz="1350" dirty="0"/>
              <a:t> </a:t>
            </a:r>
            <a:r>
              <a:rPr lang="de-DE" sz="1350" dirty="0" err="1"/>
              <a:t>y</a:t>
            </a:r>
            <a:r>
              <a:rPr lang="de-DE" sz="1350" baseline="-25000" dirty="0" err="1"/>
              <a:t>i</a:t>
            </a:r>
            <a:endParaRPr lang="de-DE" sz="1350" dirty="0"/>
          </a:p>
        </p:txBody>
      </p:sp>
      <p:cxnSp>
        <p:nvCxnSpPr>
          <p:cNvPr id="18" name="Gerade Verbindung mit Pfeil 17">
            <a:extLst>
              <a:ext uri="{FF2B5EF4-FFF2-40B4-BE49-F238E27FC236}">
                <a16:creationId xmlns:a16="http://schemas.microsoft.com/office/drawing/2014/main" id="{D29FCFF2-BF6C-46FD-A10E-C5A858F7F08E}"/>
              </a:ext>
            </a:extLst>
          </p:cNvPr>
          <p:cNvCxnSpPr/>
          <p:nvPr/>
        </p:nvCxnSpPr>
        <p:spPr>
          <a:xfrm flipH="1" flipV="1">
            <a:off x="2250468" y="3314341"/>
            <a:ext cx="115279" cy="918102"/>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 name="Gerade Verbindung mit Pfeil 18">
            <a:extLst>
              <a:ext uri="{FF2B5EF4-FFF2-40B4-BE49-F238E27FC236}">
                <a16:creationId xmlns:a16="http://schemas.microsoft.com/office/drawing/2014/main" id="{2D976D29-A63C-4C72-801A-577AF268D9FC}"/>
              </a:ext>
            </a:extLst>
          </p:cNvPr>
          <p:cNvCxnSpPr/>
          <p:nvPr/>
        </p:nvCxnSpPr>
        <p:spPr>
          <a:xfrm flipH="1" flipV="1">
            <a:off x="2743217" y="3437161"/>
            <a:ext cx="823728" cy="52552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 name="Gerade Verbindung mit Pfeil 19">
            <a:extLst>
              <a:ext uri="{FF2B5EF4-FFF2-40B4-BE49-F238E27FC236}">
                <a16:creationId xmlns:a16="http://schemas.microsoft.com/office/drawing/2014/main" id="{F75B0E66-F8E7-44FA-B4B6-DFBB1C18A27D}"/>
              </a:ext>
            </a:extLst>
          </p:cNvPr>
          <p:cNvCxnSpPr/>
          <p:nvPr/>
        </p:nvCxnSpPr>
        <p:spPr>
          <a:xfrm flipH="1">
            <a:off x="2743217" y="3029779"/>
            <a:ext cx="405318" cy="75474"/>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 name="Gerade Verbindung 29">
            <a:extLst>
              <a:ext uri="{FF2B5EF4-FFF2-40B4-BE49-F238E27FC236}">
                <a16:creationId xmlns:a16="http://schemas.microsoft.com/office/drawing/2014/main" id="{C817E664-7DD6-40E7-99F4-3F2FC01B5C38}"/>
              </a:ext>
            </a:extLst>
          </p:cNvPr>
          <p:cNvCxnSpPr/>
          <p:nvPr/>
        </p:nvCxnSpPr>
        <p:spPr>
          <a:xfrm flipH="1" flipV="1">
            <a:off x="2365747" y="3209597"/>
            <a:ext cx="2011289" cy="62869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2" name="Textfeld 21">
                <a:extLst>
                  <a:ext uri="{FF2B5EF4-FFF2-40B4-BE49-F238E27FC236}">
                    <a16:creationId xmlns:a16="http://schemas.microsoft.com/office/drawing/2014/main" id="{18BE0A43-788A-3289-F755-1398ADBE7B72}"/>
                  </a:ext>
                </a:extLst>
              </p:cNvPr>
              <p:cNvSpPr txBox="1"/>
              <p:nvPr/>
            </p:nvSpPr>
            <p:spPr>
              <a:xfrm>
                <a:off x="5534727" y="1238022"/>
                <a:ext cx="4485323" cy="369332"/>
              </a:xfrm>
              <a:prstGeom prst="rect">
                <a:avLst/>
              </a:prstGeom>
              <a:noFill/>
            </p:spPr>
            <p:txBody>
              <a:bodyPr wrap="square">
                <a:spAutoFit/>
              </a:bodyPr>
              <a:lstStyle/>
              <a:p>
                <a14:m>
                  <m:oMath xmlns:m="http://schemas.openxmlformats.org/officeDocument/2006/math">
                    <m:sSub>
                      <m:sSubPr>
                        <m:ctrlPr>
                          <a:rPr lang="de-DE" i="1">
                            <a:latin typeface="Cambria Math" panose="02040503050406030204" pitchFamily="18" charset="0"/>
                          </a:rPr>
                        </m:ctrlPr>
                      </m:sSubPr>
                      <m:e>
                        <m:sSub>
                          <m:sSubPr>
                            <m:ctrlPr>
                              <a:rPr lang="de-DE" i="1">
                                <a:latin typeface="Cambria Math" panose="02040503050406030204" pitchFamily="18" charset="0"/>
                              </a:rPr>
                            </m:ctrlPr>
                          </m:sSubPr>
                          <m:e>
                            <m:r>
                              <a:rPr lang="de-DE" i="1">
                                <a:latin typeface="Cambria Math" panose="02040503050406030204" pitchFamily="18" charset="0"/>
                              </a:rPr>
                              <m:t>𝑦</m:t>
                            </m:r>
                          </m:e>
                          <m:sub>
                            <m:r>
                              <a:rPr lang="de-DE" i="1">
                                <a:latin typeface="Cambria Math" panose="02040503050406030204" pitchFamily="18" charset="0"/>
                              </a:rPr>
                              <m:t>𝑖</m:t>
                            </m:r>
                          </m:sub>
                        </m:sSub>
                        <m:r>
                          <a:rPr lang="de-DE" i="1">
                            <a:latin typeface="Cambria Math" panose="02040503050406030204" pitchFamily="18" charset="0"/>
                          </a:rPr>
                          <m:t>−</m:t>
                        </m:r>
                        <m:acc>
                          <m:accPr>
                            <m:chr m:val="̂"/>
                            <m:ctrlPr>
                              <a:rPr lang="de-DE" i="1">
                                <a:latin typeface="Cambria Math" panose="02040503050406030204" pitchFamily="18" charset="0"/>
                              </a:rPr>
                            </m:ctrlPr>
                          </m:accPr>
                          <m:e>
                            <m:r>
                              <a:rPr lang="de-DE" i="1">
                                <a:latin typeface="Cambria Math" panose="02040503050406030204" pitchFamily="18" charset="0"/>
                              </a:rPr>
                              <m:t>𝑦</m:t>
                            </m:r>
                          </m:e>
                        </m:acc>
                      </m:e>
                      <m:sub>
                        <m:r>
                          <a:rPr lang="de-DE" i="1">
                            <a:latin typeface="Cambria Math" panose="02040503050406030204" pitchFamily="18" charset="0"/>
                          </a:rPr>
                          <m:t>𝑖</m:t>
                        </m:r>
                      </m:sub>
                    </m:sSub>
                  </m:oMath>
                </a14:m>
                <a:r>
                  <a:rPr lang="de-DE" dirty="0"/>
                  <a:t>	 not </a:t>
                </a:r>
                <a:r>
                  <a:rPr lang="de-DE" dirty="0" err="1"/>
                  <a:t>explained</a:t>
                </a:r>
                <a:r>
                  <a:rPr lang="de-DE" dirty="0"/>
                  <a:t> </a:t>
                </a:r>
                <a:r>
                  <a:rPr lang="de-DE" dirty="0" err="1"/>
                  <a:t>difference</a:t>
                </a:r>
                <a:endParaRPr lang="de-DE" dirty="0"/>
              </a:p>
            </p:txBody>
          </p:sp>
        </mc:Choice>
        <mc:Fallback xmlns="">
          <p:sp>
            <p:nvSpPr>
              <p:cNvPr id="22" name="Textfeld 21">
                <a:extLst>
                  <a:ext uri="{FF2B5EF4-FFF2-40B4-BE49-F238E27FC236}">
                    <a16:creationId xmlns:a16="http://schemas.microsoft.com/office/drawing/2014/main" id="{18BE0A43-788A-3289-F755-1398ADBE7B72}"/>
                  </a:ext>
                </a:extLst>
              </p:cNvPr>
              <p:cNvSpPr txBox="1">
                <a:spLocks noRot="1" noChangeAspect="1" noMove="1" noResize="1" noEditPoints="1" noAdjustHandles="1" noChangeArrowheads="1" noChangeShapeType="1" noTextEdit="1"/>
              </p:cNvSpPr>
              <p:nvPr/>
            </p:nvSpPr>
            <p:spPr>
              <a:xfrm>
                <a:off x="5534727" y="1238022"/>
                <a:ext cx="4485323" cy="369332"/>
              </a:xfrm>
              <a:prstGeom prst="rect">
                <a:avLst/>
              </a:prstGeom>
              <a:blipFill>
                <a:blip r:embed="rId6"/>
                <a:stretch>
                  <a:fillRect t="-8197" b="-24590"/>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23" name="Textfeld 22">
                <a:extLst>
                  <a:ext uri="{FF2B5EF4-FFF2-40B4-BE49-F238E27FC236}">
                    <a16:creationId xmlns:a16="http://schemas.microsoft.com/office/drawing/2014/main" id="{9B5FC4FE-FA9A-7738-3CDE-B9B8077A2AE9}"/>
                  </a:ext>
                </a:extLst>
              </p:cNvPr>
              <p:cNvSpPr txBox="1"/>
              <p:nvPr/>
            </p:nvSpPr>
            <p:spPr>
              <a:xfrm>
                <a:off x="5481128" y="1639409"/>
                <a:ext cx="4485323" cy="369332"/>
              </a:xfrm>
              <a:prstGeom prst="rect">
                <a:avLst/>
              </a:prstGeom>
              <a:noFill/>
            </p:spPr>
            <p:txBody>
              <a:bodyPr wrap="square">
                <a:spAutoFit/>
              </a:bodyPr>
              <a:lstStyle/>
              <a:p>
                <a14:m>
                  <m:oMath xmlns:m="http://schemas.openxmlformats.org/officeDocument/2006/math">
                    <m:sSub>
                      <m:sSubPr>
                        <m:ctrlPr>
                          <a:rPr lang="de-DE" i="1">
                            <a:latin typeface="Cambria Math" panose="02040503050406030204" pitchFamily="18" charset="0"/>
                          </a:rPr>
                        </m:ctrlPr>
                      </m:sSubPr>
                      <m:e>
                        <m:r>
                          <a:rPr lang="de-DE" i="1">
                            <a:latin typeface="Cambria Math" panose="02040503050406030204" pitchFamily="18" charset="0"/>
                          </a:rPr>
                          <m:t>𝑦</m:t>
                        </m:r>
                      </m:e>
                      <m:sub>
                        <m:r>
                          <a:rPr lang="de-DE" i="1">
                            <a:latin typeface="Cambria Math" panose="02040503050406030204" pitchFamily="18" charset="0"/>
                          </a:rPr>
                          <m:t>𝑖</m:t>
                        </m:r>
                      </m:sub>
                    </m:sSub>
                    <m:r>
                      <a:rPr lang="de-DE" i="1">
                        <a:latin typeface="Cambria Math" panose="02040503050406030204" pitchFamily="18" charset="0"/>
                      </a:rPr>
                      <m:t>−</m:t>
                    </m:r>
                    <m:acc>
                      <m:accPr>
                        <m:chr m:val="̅"/>
                        <m:ctrlPr>
                          <a:rPr lang="de-DE" i="1">
                            <a:latin typeface="Cambria Math" panose="02040503050406030204" pitchFamily="18" charset="0"/>
                          </a:rPr>
                        </m:ctrlPr>
                      </m:accPr>
                      <m:e>
                        <m:r>
                          <a:rPr lang="de-DE" i="1">
                            <a:latin typeface="Cambria Math" panose="02040503050406030204" pitchFamily="18" charset="0"/>
                          </a:rPr>
                          <m:t>𝑦</m:t>
                        </m:r>
                      </m:e>
                    </m:acc>
                  </m:oMath>
                </a14:m>
                <a:r>
                  <a:rPr lang="de-DE" dirty="0"/>
                  <a:t>	total </a:t>
                </a:r>
                <a:r>
                  <a:rPr lang="de-DE" dirty="0" err="1"/>
                  <a:t>difference</a:t>
                </a:r>
                <a:endParaRPr lang="de-DE" dirty="0"/>
              </a:p>
            </p:txBody>
          </p:sp>
        </mc:Choice>
        <mc:Fallback xmlns="">
          <p:sp>
            <p:nvSpPr>
              <p:cNvPr id="23" name="Textfeld 22">
                <a:extLst>
                  <a:ext uri="{FF2B5EF4-FFF2-40B4-BE49-F238E27FC236}">
                    <a16:creationId xmlns:a16="http://schemas.microsoft.com/office/drawing/2014/main" id="{9B5FC4FE-FA9A-7738-3CDE-B9B8077A2AE9}"/>
                  </a:ext>
                </a:extLst>
              </p:cNvPr>
              <p:cNvSpPr txBox="1">
                <a:spLocks noRot="1" noChangeAspect="1" noMove="1" noResize="1" noEditPoints="1" noAdjustHandles="1" noChangeArrowheads="1" noChangeShapeType="1" noTextEdit="1"/>
              </p:cNvSpPr>
              <p:nvPr/>
            </p:nvSpPr>
            <p:spPr>
              <a:xfrm>
                <a:off x="5481128" y="1639409"/>
                <a:ext cx="4485323" cy="369332"/>
              </a:xfrm>
              <a:prstGeom prst="rect">
                <a:avLst/>
              </a:prstGeom>
              <a:blipFill>
                <a:blip r:embed="rId7"/>
                <a:stretch>
                  <a:fillRect t="-9836" b="-24590"/>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24" name="Textfeld 23">
                <a:extLst>
                  <a:ext uri="{FF2B5EF4-FFF2-40B4-BE49-F238E27FC236}">
                    <a16:creationId xmlns:a16="http://schemas.microsoft.com/office/drawing/2014/main" id="{42D3C0AC-9722-5A51-5527-245F0306D4A0}"/>
                  </a:ext>
                </a:extLst>
              </p:cNvPr>
              <p:cNvSpPr txBox="1"/>
              <p:nvPr/>
            </p:nvSpPr>
            <p:spPr>
              <a:xfrm>
                <a:off x="5481129" y="804338"/>
                <a:ext cx="4485323" cy="369332"/>
              </a:xfrm>
              <a:prstGeom prst="rect">
                <a:avLst/>
              </a:prstGeom>
              <a:noFill/>
            </p:spPr>
            <p:txBody>
              <a:bodyPr wrap="square">
                <a:spAutoFit/>
              </a:bodyPr>
              <a:lstStyle/>
              <a:p>
                <a14:m>
                  <m:oMath xmlns:m="http://schemas.openxmlformats.org/officeDocument/2006/math">
                    <m:sSub>
                      <m:sSubPr>
                        <m:ctrlPr>
                          <a:rPr lang="de-DE" i="1">
                            <a:solidFill>
                              <a:srgbClr val="836967"/>
                            </a:solidFill>
                            <a:latin typeface="Cambria Math" panose="02040503050406030204" pitchFamily="18" charset="0"/>
                          </a:rPr>
                        </m:ctrlPr>
                      </m:sSubPr>
                      <m:e>
                        <m:acc>
                          <m:accPr>
                            <m:chr m:val="̂"/>
                            <m:ctrlPr>
                              <a:rPr lang="de-DE" i="1">
                                <a:solidFill>
                                  <a:srgbClr val="836967"/>
                                </a:solidFill>
                                <a:latin typeface="Cambria Math" panose="02040503050406030204" pitchFamily="18" charset="0"/>
                              </a:rPr>
                            </m:ctrlPr>
                          </m:accPr>
                          <m:e>
                            <m:r>
                              <a:rPr lang="de-DE" i="1">
                                <a:solidFill>
                                  <a:srgbClr val="836967"/>
                                </a:solidFill>
                                <a:latin typeface="Cambria Math" panose="02040503050406030204" pitchFamily="18" charset="0"/>
                              </a:rPr>
                              <m:t>𝑦</m:t>
                            </m:r>
                          </m:e>
                        </m:acc>
                      </m:e>
                      <m:sub>
                        <m:r>
                          <a:rPr lang="de-DE" i="1">
                            <a:solidFill>
                              <a:srgbClr val="836967"/>
                            </a:solidFill>
                            <a:latin typeface="Cambria Math" panose="02040503050406030204" pitchFamily="18" charset="0"/>
                          </a:rPr>
                          <m:t>𝑖</m:t>
                        </m:r>
                      </m:sub>
                    </m:sSub>
                    <m:r>
                      <a:rPr lang="de-DE" i="1">
                        <a:solidFill>
                          <a:srgbClr val="836967"/>
                        </a:solidFill>
                        <a:latin typeface="Cambria Math" panose="02040503050406030204" pitchFamily="18" charset="0"/>
                      </a:rPr>
                      <m:t>−</m:t>
                    </m:r>
                    <m:acc>
                      <m:accPr>
                        <m:chr m:val="̅"/>
                        <m:ctrlPr>
                          <a:rPr lang="de-DE" i="1">
                            <a:solidFill>
                              <a:srgbClr val="836967"/>
                            </a:solidFill>
                            <a:latin typeface="Cambria Math" panose="02040503050406030204" pitchFamily="18" charset="0"/>
                          </a:rPr>
                        </m:ctrlPr>
                      </m:accPr>
                      <m:e>
                        <m:r>
                          <a:rPr lang="de-DE" i="1">
                            <a:solidFill>
                              <a:srgbClr val="836967"/>
                            </a:solidFill>
                            <a:latin typeface="Cambria Math" panose="02040503050406030204" pitchFamily="18" charset="0"/>
                          </a:rPr>
                          <m:t>𝑦</m:t>
                        </m:r>
                      </m:e>
                    </m:acc>
                  </m:oMath>
                </a14:m>
                <a:r>
                  <a:rPr lang="de-DE" dirty="0"/>
                  <a:t>	 </a:t>
                </a:r>
                <a:r>
                  <a:rPr lang="de-DE" dirty="0" err="1"/>
                  <a:t>explained</a:t>
                </a:r>
                <a:r>
                  <a:rPr lang="de-DE" dirty="0"/>
                  <a:t> </a:t>
                </a:r>
                <a:r>
                  <a:rPr lang="de-DE" dirty="0" err="1"/>
                  <a:t>difference</a:t>
                </a:r>
                <a:endParaRPr lang="de-DE" dirty="0"/>
              </a:p>
            </p:txBody>
          </p:sp>
        </mc:Choice>
        <mc:Fallback xmlns="">
          <p:sp>
            <p:nvSpPr>
              <p:cNvPr id="24" name="Textfeld 23">
                <a:extLst>
                  <a:ext uri="{FF2B5EF4-FFF2-40B4-BE49-F238E27FC236}">
                    <a16:creationId xmlns:a16="http://schemas.microsoft.com/office/drawing/2014/main" id="{42D3C0AC-9722-5A51-5527-245F0306D4A0}"/>
                  </a:ext>
                </a:extLst>
              </p:cNvPr>
              <p:cNvSpPr txBox="1">
                <a:spLocks noRot="1" noChangeAspect="1" noMove="1" noResize="1" noEditPoints="1" noAdjustHandles="1" noChangeArrowheads="1" noChangeShapeType="1" noTextEdit="1"/>
              </p:cNvSpPr>
              <p:nvPr/>
            </p:nvSpPr>
            <p:spPr>
              <a:xfrm>
                <a:off x="5481129" y="804338"/>
                <a:ext cx="4485323" cy="369332"/>
              </a:xfrm>
              <a:prstGeom prst="rect">
                <a:avLst/>
              </a:prstGeom>
              <a:blipFill>
                <a:blip r:embed="rId8"/>
                <a:stretch>
                  <a:fillRect t="-9836" b="-24590"/>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25" name="Textfeld 24">
                <a:extLst>
                  <a:ext uri="{FF2B5EF4-FFF2-40B4-BE49-F238E27FC236}">
                    <a16:creationId xmlns:a16="http://schemas.microsoft.com/office/drawing/2014/main" id="{85D4DF3B-4A58-DA06-ACC6-0967B9692AA4}"/>
                  </a:ext>
                </a:extLst>
              </p:cNvPr>
              <p:cNvSpPr txBox="1"/>
              <p:nvPr/>
            </p:nvSpPr>
            <p:spPr>
              <a:xfrm>
                <a:off x="5091486" y="2148681"/>
                <a:ext cx="4771351" cy="848566"/>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de-DE" i="1">
                          <a:solidFill>
                            <a:srgbClr val="836967"/>
                          </a:solidFill>
                          <a:latin typeface="Cambria Math" panose="02040503050406030204" pitchFamily="18" charset="0"/>
                          <a:ea typeface="Cambria Math" panose="02040503050406030204" pitchFamily="18" charset="0"/>
                        </a:rPr>
                        <m:t>→</m:t>
                      </m:r>
                      <m:nary>
                        <m:naryPr>
                          <m:chr m:val="∑"/>
                          <m:limLoc m:val="undOvr"/>
                          <m:grow m:val="on"/>
                          <m:ctrlPr>
                            <a:rPr lang="de-DE" i="1">
                              <a:solidFill>
                                <a:srgbClr val="836967"/>
                              </a:solidFill>
                              <a:latin typeface="Cambria Math" panose="02040503050406030204" pitchFamily="18" charset="0"/>
                            </a:rPr>
                          </m:ctrlPr>
                        </m:naryPr>
                        <m:sub>
                          <m:r>
                            <a:rPr lang="de-DE" i="1">
                              <a:solidFill>
                                <a:srgbClr val="836967"/>
                              </a:solidFill>
                              <a:latin typeface="Cambria Math" panose="02040503050406030204" pitchFamily="18" charset="0"/>
                            </a:rPr>
                            <m:t>𝑖</m:t>
                          </m:r>
                          <m:r>
                            <a:rPr lang="de-DE" i="1">
                              <a:solidFill>
                                <a:srgbClr val="836967"/>
                              </a:solidFill>
                              <a:latin typeface="Cambria Math" panose="02040503050406030204" pitchFamily="18" charset="0"/>
                            </a:rPr>
                            <m:t>=1</m:t>
                          </m:r>
                        </m:sub>
                        <m:sup>
                          <m:r>
                            <a:rPr lang="de-DE" i="1">
                              <a:solidFill>
                                <a:srgbClr val="836967"/>
                              </a:solidFill>
                              <a:latin typeface="Cambria Math" panose="02040503050406030204" pitchFamily="18" charset="0"/>
                            </a:rPr>
                            <m:t>𝑛</m:t>
                          </m:r>
                        </m:sup>
                        <m:e>
                          <m:sSup>
                            <m:sSupPr>
                              <m:ctrlPr>
                                <a:rPr lang="de-DE" i="1">
                                  <a:solidFill>
                                    <a:srgbClr val="836967"/>
                                  </a:solidFill>
                                  <a:latin typeface="Cambria Math" panose="02040503050406030204" pitchFamily="18" charset="0"/>
                                </a:rPr>
                              </m:ctrlPr>
                            </m:sSupPr>
                            <m:e>
                              <m:sSub>
                                <m:sSubPr>
                                  <m:ctrlPr>
                                    <a:rPr lang="de-DE" i="1">
                                      <a:solidFill>
                                        <a:srgbClr val="836967"/>
                                      </a:solidFill>
                                      <a:latin typeface="Cambria Math" panose="02040503050406030204" pitchFamily="18" charset="0"/>
                                    </a:rPr>
                                  </m:ctrlPr>
                                </m:sSubPr>
                                <m:e>
                                  <m:r>
                                    <a:rPr lang="de-DE" i="1">
                                      <a:solidFill>
                                        <a:srgbClr val="836967"/>
                                      </a:solidFill>
                                      <a:latin typeface="Cambria Math" panose="02040503050406030204" pitchFamily="18" charset="0"/>
                                    </a:rPr>
                                    <m:t>(</m:t>
                                  </m:r>
                                  <m:r>
                                    <a:rPr lang="de-DE" i="1">
                                      <a:latin typeface="Cambria Math" panose="02040503050406030204" pitchFamily="18" charset="0"/>
                                    </a:rPr>
                                    <m:t>𝑦</m:t>
                                  </m:r>
                                </m:e>
                                <m:sub>
                                  <m:r>
                                    <a:rPr lang="de-DE" i="1">
                                      <a:latin typeface="Cambria Math" panose="02040503050406030204" pitchFamily="18" charset="0"/>
                                    </a:rPr>
                                    <m:t>𝑖</m:t>
                                  </m:r>
                                </m:sub>
                              </m:sSub>
                              <m:r>
                                <a:rPr lang="de-DE" i="1">
                                  <a:latin typeface="Cambria Math" panose="02040503050406030204" pitchFamily="18" charset="0"/>
                                </a:rPr>
                                <m:t>−</m:t>
                              </m:r>
                              <m:acc>
                                <m:accPr>
                                  <m:chr m:val="̅"/>
                                  <m:ctrlPr>
                                    <a:rPr lang="de-DE" i="1">
                                      <a:latin typeface="Cambria Math" panose="02040503050406030204" pitchFamily="18" charset="0"/>
                                    </a:rPr>
                                  </m:ctrlPr>
                                </m:accPr>
                                <m:e>
                                  <m:r>
                                    <a:rPr lang="de-DE" i="1">
                                      <a:latin typeface="Cambria Math" panose="02040503050406030204" pitchFamily="18" charset="0"/>
                                    </a:rPr>
                                    <m:t>𝑦</m:t>
                                  </m:r>
                                </m:e>
                              </m:acc>
                              <m:r>
                                <a:rPr lang="de-DE" i="1">
                                  <a:latin typeface="Cambria Math" panose="02040503050406030204" pitchFamily="18" charset="0"/>
                                </a:rPr>
                                <m:t>)</m:t>
                              </m:r>
                            </m:e>
                            <m:sup>
                              <m:r>
                                <a:rPr lang="de-DE" i="1">
                                  <a:latin typeface="Cambria Math" panose="02040503050406030204" pitchFamily="18" charset="0"/>
                                </a:rPr>
                                <m:t>2</m:t>
                              </m:r>
                            </m:sup>
                          </m:sSup>
                        </m:e>
                      </m:nary>
                      <m:r>
                        <a:rPr lang="de-DE" i="1">
                          <a:solidFill>
                            <a:srgbClr val="836967"/>
                          </a:solidFill>
                          <a:latin typeface="Cambria Math" panose="02040503050406030204" pitchFamily="18" charset="0"/>
                        </a:rPr>
                        <m:t>=</m:t>
                      </m:r>
                      <m:nary>
                        <m:naryPr>
                          <m:chr m:val="∑"/>
                          <m:limLoc m:val="undOvr"/>
                          <m:grow m:val="on"/>
                          <m:ctrlPr>
                            <a:rPr lang="de-DE" i="1">
                              <a:solidFill>
                                <a:srgbClr val="836967"/>
                              </a:solidFill>
                              <a:latin typeface="Cambria Math" panose="02040503050406030204" pitchFamily="18" charset="0"/>
                            </a:rPr>
                          </m:ctrlPr>
                        </m:naryPr>
                        <m:sub>
                          <m:r>
                            <a:rPr lang="de-DE" i="1">
                              <a:solidFill>
                                <a:srgbClr val="836967"/>
                              </a:solidFill>
                              <a:latin typeface="Cambria Math" panose="02040503050406030204" pitchFamily="18" charset="0"/>
                            </a:rPr>
                            <m:t>𝑖</m:t>
                          </m:r>
                          <m:r>
                            <a:rPr lang="de-DE" i="1">
                              <a:solidFill>
                                <a:srgbClr val="836967"/>
                              </a:solidFill>
                              <a:latin typeface="Cambria Math" panose="02040503050406030204" pitchFamily="18" charset="0"/>
                            </a:rPr>
                            <m:t>=1</m:t>
                          </m:r>
                        </m:sub>
                        <m:sup>
                          <m:r>
                            <a:rPr lang="de-DE" i="1">
                              <a:solidFill>
                                <a:srgbClr val="836967"/>
                              </a:solidFill>
                              <a:latin typeface="Cambria Math" panose="02040503050406030204" pitchFamily="18" charset="0"/>
                            </a:rPr>
                            <m:t>𝑛</m:t>
                          </m:r>
                        </m:sup>
                        <m:e>
                          <m:sSup>
                            <m:sSupPr>
                              <m:ctrlPr>
                                <a:rPr lang="de-DE" i="1">
                                  <a:solidFill>
                                    <a:srgbClr val="836967"/>
                                  </a:solidFill>
                                  <a:latin typeface="Cambria Math" panose="02040503050406030204" pitchFamily="18" charset="0"/>
                                </a:rPr>
                              </m:ctrlPr>
                            </m:sSupPr>
                            <m:e>
                              <m:sSub>
                                <m:sSubPr>
                                  <m:ctrlPr>
                                    <a:rPr lang="de-DE" i="1">
                                      <a:solidFill>
                                        <a:srgbClr val="836967"/>
                                      </a:solidFill>
                                      <a:latin typeface="Cambria Math" panose="02040503050406030204" pitchFamily="18" charset="0"/>
                                    </a:rPr>
                                  </m:ctrlPr>
                                </m:sSubPr>
                                <m:e>
                                  <m:sSub>
                                    <m:sSubPr>
                                      <m:ctrlPr>
                                        <a:rPr lang="de-DE" i="1">
                                          <a:solidFill>
                                            <a:srgbClr val="836967"/>
                                          </a:solidFill>
                                          <a:latin typeface="Cambria Math" panose="02040503050406030204" pitchFamily="18" charset="0"/>
                                        </a:rPr>
                                      </m:ctrlPr>
                                    </m:sSubPr>
                                    <m:e>
                                      <m:r>
                                        <a:rPr lang="de-DE" i="1">
                                          <a:solidFill>
                                            <a:srgbClr val="836967"/>
                                          </a:solidFill>
                                          <a:latin typeface="Cambria Math" panose="02040503050406030204" pitchFamily="18" charset="0"/>
                                        </a:rPr>
                                        <m:t>(</m:t>
                                      </m:r>
                                      <m:r>
                                        <a:rPr lang="de-DE" i="1">
                                          <a:latin typeface="Cambria Math" panose="02040503050406030204" pitchFamily="18" charset="0"/>
                                        </a:rPr>
                                        <m:t>𝑦</m:t>
                                      </m:r>
                                    </m:e>
                                    <m:sub>
                                      <m:r>
                                        <a:rPr lang="de-DE" i="1">
                                          <a:latin typeface="Cambria Math" panose="02040503050406030204" pitchFamily="18" charset="0"/>
                                        </a:rPr>
                                        <m:t>𝑖</m:t>
                                      </m:r>
                                    </m:sub>
                                  </m:sSub>
                                  <m:r>
                                    <a:rPr lang="de-DE" i="1">
                                      <a:latin typeface="Cambria Math" panose="02040503050406030204" pitchFamily="18" charset="0"/>
                                    </a:rPr>
                                    <m:t>−</m:t>
                                  </m:r>
                                  <m:acc>
                                    <m:accPr>
                                      <m:chr m:val="̂"/>
                                      <m:ctrlPr>
                                        <a:rPr lang="de-DE" i="1">
                                          <a:latin typeface="Cambria Math" panose="02040503050406030204" pitchFamily="18" charset="0"/>
                                        </a:rPr>
                                      </m:ctrlPr>
                                    </m:accPr>
                                    <m:e>
                                      <m:r>
                                        <a:rPr lang="de-DE" i="1">
                                          <a:latin typeface="Cambria Math" panose="02040503050406030204" pitchFamily="18" charset="0"/>
                                        </a:rPr>
                                        <m:t>𝑦</m:t>
                                      </m:r>
                                    </m:e>
                                  </m:acc>
                                </m:e>
                                <m:sub>
                                  <m:r>
                                    <a:rPr lang="de-DE" i="1">
                                      <a:latin typeface="Cambria Math" panose="02040503050406030204" pitchFamily="18" charset="0"/>
                                    </a:rPr>
                                    <m:t>𝑖</m:t>
                                  </m:r>
                                </m:sub>
                              </m:sSub>
                              <m:r>
                                <a:rPr lang="de-DE" i="1">
                                  <a:latin typeface="Cambria Math" panose="02040503050406030204" pitchFamily="18" charset="0"/>
                                </a:rPr>
                                <m:t>)</m:t>
                              </m:r>
                            </m:e>
                            <m:sup>
                              <m:r>
                                <a:rPr lang="de-DE" i="1">
                                  <a:latin typeface="Cambria Math" panose="02040503050406030204" pitchFamily="18" charset="0"/>
                                </a:rPr>
                                <m:t>2</m:t>
                              </m:r>
                            </m:sup>
                          </m:sSup>
                        </m:e>
                      </m:nary>
                      <m:r>
                        <a:rPr lang="de-DE">
                          <a:latin typeface="Cambria Math" panose="02040503050406030204" pitchFamily="18" charset="0"/>
                        </a:rPr>
                        <m:t>+</m:t>
                      </m:r>
                      <m:nary>
                        <m:naryPr>
                          <m:chr m:val="∑"/>
                          <m:limLoc m:val="undOvr"/>
                          <m:grow m:val="on"/>
                          <m:ctrlPr>
                            <a:rPr lang="de-DE" i="1">
                              <a:solidFill>
                                <a:srgbClr val="836967"/>
                              </a:solidFill>
                              <a:latin typeface="Cambria Math" panose="02040503050406030204" pitchFamily="18" charset="0"/>
                            </a:rPr>
                          </m:ctrlPr>
                        </m:naryPr>
                        <m:sub>
                          <m:r>
                            <a:rPr lang="de-DE" i="1">
                              <a:solidFill>
                                <a:srgbClr val="836967"/>
                              </a:solidFill>
                              <a:latin typeface="Cambria Math" panose="02040503050406030204" pitchFamily="18" charset="0"/>
                            </a:rPr>
                            <m:t>𝑖</m:t>
                          </m:r>
                          <m:r>
                            <a:rPr lang="de-DE" i="1">
                              <a:solidFill>
                                <a:srgbClr val="836967"/>
                              </a:solidFill>
                              <a:latin typeface="Cambria Math" panose="02040503050406030204" pitchFamily="18" charset="0"/>
                            </a:rPr>
                            <m:t>=1</m:t>
                          </m:r>
                        </m:sub>
                        <m:sup>
                          <m:r>
                            <a:rPr lang="de-DE" i="1">
                              <a:solidFill>
                                <a:srgbClr val="836967"/>
                              </a:solidFill>
                              <a:latin typeface="Cambria Math" panose="02040503050406030204" pitchFamily="18" charset="0"/>
                            </a:rPr>
                            <m:t>𝑛</m:t>
                          </m:r>
                        </m:sup>
                        <m:e>
                          <m:sSup>
                            <m:sSupPr>
                              <m:ctrlPr>
                                <a:rPr lang="de-DE" i="1">
                                  <a:solidFill>
                                    <a:srgbClr val="836967"/>
                                  </a:solidFill>
                                  <a:latin typeface="Cambria Math" panose="02040503050406030204" pitchFamily="18" charset="0"/>
                                </a:rPr>
                              </m:ctrlPr>
                            </m:sSupPr>
                            <m:e>
                              <m:sSub>
                                <m:sSubPr>
                                  <m:ctrlPr>
                                    <a:rPr lang="de-DE" i="1">
                                      <a:solidFill>
                                        <a:srgbClr val="836967"/>
                                      </a:solidFill>
                                      <a:latin typeface="Cambria Math" panose="02040503050406030204" pitchFamily="18" charset="0"/>
                                    </a:rPr>
                                  </m:ctrlPr>
                                </m:sSubPr>
                                <m:e>
                                  <m:r>
                                    <a:rPr lang="de-DE" i="1">
                                      <a:solidFill>
                                        <a:srgbClr val="836967"/>
                                      </a:solidFill>
                                      <a:latin typeface="Cambria Math" panose="02040503050406030204" pitchFamily="18" charset="0"/>
                                    </a:rPr>
                                    <m:t>(</m:t>
                                  </m:r>
                                  <m:acc>
                                    <m:accPr>
                                      <m:chr m:val="̂"/>
                                      <m:ctrlPr>
                                        <a:rPr lang="de-DE" i="1">
                                          <a:solidFill>
                                            <a:srgbClr val="836967"/>
                                          </a:solidFill>
                                          <a:latin typeface="Cambria Math" panose="02040503050406030204" pitchFamily="18" charset="0"/>
                                        </a:rPr>
                                      </m:ctrlPr>
                                    </m:accPr>
                                    <m:e>
                                      <m:r>
                                        <a:rPr lang="de-DE" i="1">
                                          <a:solidFill>
                                            <a:srgbClr val="836967"/>
                                          </a:solidFill>
                                          <a:latin typeface="Cambria Math" panose="02040503050406030204" pitchFamily="18" charset="0"/>
                                        </a:rPr>
                                        <m:t>𝑦</m:t>
                                      </m:r>
                                    </m:e>
                                  </m:acc>
                                </m:e>
                                <m:sub>
                                  <m:r>
                                    <a:rPr lang="de-DE" i="1">
                                      <a:solidFill>
                                        <a:srgbClr val="836967"/>
                                      </a:solidFill>
                                      <a:latin typeface="Cambria Math" panose="02040503050406030204" pitchFamily="18" charset="0"/>
                                    </a:rPr>
                                    <m:t>𝑖</m:t>
                                  </m:r>
                                </m:sub>
                              </m:sSub>
                              <m:r>
                                <a:rPr lang="de-DE" i="1">
                                  <a:solidFill>
                                    <a:srgbClr val="836967"/>
                                  </a:solidFill>
                                  <a:latin typeface="Cambria Math" panose="02040503050406030204" pitchFamily="18" charset="0"/>
                                </a:rPr>
                                <m:t>−</m:t>
                              </m:r>
                              <m:acc>
                                <m:accPr>
                                  <m:chr m:val="̅"/>
                                  <m:ctrlPr>
                                    <a:rPr lang="de-DE" i="1">
                                      <a:solidFill>
                                        <a:srgbClr val="836967"/>
                                      </a:solidFill>
                                      <a:latin typeface="Cambria Math" panose="02040503050406030204" pitchFamily="18" charset="0"/>
                                    </a:rPr>
                                  </m:ctrlPr>
                                </m:accPr>
                                <m:e>
                                  <m:r>
                                    <a:rPr lang="de-DE" i="1">
                                      <a:solidFill>
                                        <a:srgbClr val="836967"/>
                                      </a:solidFill>
                                      <a:latin typeface="Cambria Math" panose="02040503050406030204" pitchFamily="18" charset="0"/>
                                    </a:rPr>
                                    <m:t>𝑦</m:t>
                                  </m:r>
                                </m:e>
                              </m:acc>
                              <m:r>
                                <a:rPr lang="de-DE" i="1">
                                  <a:latin typeface="Cambria Math" panose="02040503050406030204" pitchFamily="18" charset="0"/>
                                </a:rPr>
                                <m:t>)</m:t>
                              </m:r>
                            </m:e>
                            <m:sup>
                              <m:r>
                                <a:rPr lang="de-DE" i="1">
                                  <a:latin typeface="Cambria Math" panose="02040503050406030204" pitchFamily="18" charset="0"/>
                                </a:rPr>
                                <m:t>2</m:t>
                              </m:r>
                            </m:sup>
                          </m:sSup>
                        </m:e>
                      </m:nary>
                    </m:oMath>
                  </m:oMathPara>
                </a14:m>
                <a:endParaRPr lang="de-DE" dirty="0"/>
              </a:p>
            </p:txBody>
          </p:sp>
        </mc:Choice>
        <mc:Fallback xmlns="">
          <p:sp>
            <p:nvSpPr>
              <p:cNvPr id="25" name="Textfeld 24">
                <a:extLst>
                  <a:ext uri="{FF2B5EF4-FFF2-40B4-BE49-F238E27FC236}">
                    <a16:creationId xmlns:a16="http://schemas.microsoft.com/office/drawing/2014/main" id="{85D4DF3B-4A58-DA06-ACC6-0967B9692AA4}"/>
                  </a:ext>
                </a:extLst>
              </p:cNvPr>
              <p:cNvSpPr txBox="1">
                <a:spLocks noRot="1" noChangeAspect="1" noMove="1" noResize="1" noEditPoints="1" noAdjustHandles="1" noChangeArrowheads="1" noChangeShapeType="1" noTextEdit="1"/>
              </p:cNvSpPr>
              <p:nvPr/>
            </p:nvSpPr>
            <p:spPr>
              <a:xfrm>
                <a:off x="5091486" y="2148681"/>
                <a:ext cx="4771351" cy="848566"/>
              </a:xfrm>
              <a:prstGeom prst="rect">
                <a:avLst/>
              </a:prstGeom>
              <a:blipFill>
                <a:blip r:embed="rId9"/>
                <a:stretch>
                  <a:fillRect/>
                </a:stretch>
              </a:blipFill>
            </p:spPr>
            <p:txBody>
              <a:bodyPr/>
              <a:lstStyle/>
              <a:p>
                <a:r>
                  <a:rPr lang="de-DE">
                    <a:noFill/>
                  </a:rPr>
                  <a:t> </a:t>
                </a:r>
              </a:p>
            </p:txBody>
          </p:sp>
        </mc:Fallback>
      </mc:AlternateContent>
      <p:sp>
        <p:nvSpPr>
          <p:cNvPr id="27" name="Textfeld 26">
            <a:extLst>
              <a:ext uri="{FF2B5EF4-FFF2-40B4-BE49-F238E27FC236}">
                <a16:creationId xmlns:a16="http://schemas.microsoft.com/office/drawing/2014/main" id="{51BF822C-B2B3-46A5-0565-2458AC866218}"/>
              </a:ext>
            </a:extLst>
          </p:cNvPr>
          <p:cNvSpPr txBox="1"/>
          <p:nvPr/>
        </p:nvSpPr>
        <p:spPr>
          <a:xfrm>
            <a:off x="8207828" y="3246941"/>
            <a:ext cx="2300620" cy="300082"/>
          </a:xfrm>
          <a:prstGeom prst="rect">
            <a:avLst/>
          </a:prstGeom>
          <a:noFill/>
        </p:spPr>
        <p:txBody>
          <a:bodyPr wrap="square">
            <a:spAutoFit/>
          </a:bodyPr>
          <a:lstStyle/>
          <a:p>
            <a:r>
              <a:rPr lang="de-DE" sz="1350" dirty="0"/>
              <a:t> </a:t>
            </a:r>
            <a:r>
              <a:rPr lang="de-DE" sz="1350" dirty="0" err="1"/>
              <a:t>explained</a:t>
            </a:r>
            <a:r>
              <a:rPr lang="de-DE" sz="1350" dirty="0"/>
              <a:t> </a:t>
            </a:r>
            <a:r>
              <a:rPr lang="de-DE" sz="1350" dirty="0" err="1"/>
              <a:t>squared</a:t>
            </a:r>
            <a:r>
              <a:rPr lang="de-DE" sz="1350" dirty="0"/>
              <a:t> </a:t>
            </a:r>
            <a:r>
              <a:rPr lang="de-DE" sz="1350" dirty="0" err="1"/>
              <a:t>difference</a:t>
            </a:r>
            <a:endParaRPr lang="de-DE" sz="1350" dirty="0"/>
          </a:p>
        </p:txBody>
      </p:sp>
      <p:sp>
        <p:nvSpPr>
          <p:cNvPr id="29" name="Textfeld 28">
            <a:extLst>
              <a:ext uri="{FF2B5EF4-FFF2-40B4-BE49-F238E27FC236}">
                <a16:creationId xmlns:a16="http://schemas.microsoft.com/office/drawing/2014/main" id="{ECF993E5-1EDB-EC91-E227-D0F8F18397C9}"/>
              </a:ext>
            </a:extLst>
          </p:cNvPr>
          <p:cNvSpPr txBox="1"/>
          <p:nvPr/>
        </p:nvSpPr>
        <p:spPr>
          <a:xfrm>
            <a:off x="6582942" y="3591340"/>
            <a:ext cx="2546632" cy="300082"/>
          </a:xfrm>
          <a:prstGeom prst="rect">
            <a:avLst/>
          </a:prstGeom>
          <a:noFill/>
        </p:spPr>
        <p:txBody>
          <a:bodyPr wrap="square">
            <a:spAutoFit/>
          </a:bodyPr>
          <a:lstStyle/>
          <a:p>
            <a:r>
              <a:rPr lang="de-DE" sz="1350" dirty="0"/>
              <a:t>not </a:t>
            </a:r>
            <a:r>
              <a:rPr lang="de-DE" sz="1350" dirty="0" err="1"/>
              <a:t>explained</a:t>
            </a:r>
            <a:r>
              <a:rPr lang="de-DE" sz="1350" dirty="0"/>
              <a:t> </a:t>
            </a:r>
            <a:r>
              <a:rPr lang="de-DE" sz="1350" dirty="0" err="1"/>
              <a:t>squared</a:t>
            </a:r>
            <a:r>
              <a:rPr lang="de-DE" sz="1350" dirty="0"/>
              <a:t> </a:t>
            </a:r>
            <a:r>
              <a:rPr lang="de-DE" sz="1350" dirty="0" err="1"/>
              <a:t>difference</a:t>
            </a:r>
            <a:endParaRPr lang="de-DE" sz="1350" dirty="0"/>
          </a:p>
        </p:txBody>
      </p:sp>
      <p:sp>
        <p:nvSpPr>
          <p:cNvPr id="30" name="Textfeld 29">
            <a:extLst>
              <a:ext uri="{FF2B5EF4-FFF2-40B4-BE49-F238E27FC236}">
                <a16:creationId xmlns:a16="http://schemas.microsoft.com/office/drawing/2014/main" id="{647B2A57-262C-56E5-B4E6-9A007C6F89B5}"/>
              </a:ext>
            </a:extLst>
          </p:cNvPr>
          <p:cNvSpPr txBox="1"/>
          <p:nvPr/>
        </p:nvSpPr>
        <p:spPr>
          <a:xfrm>
            <a:off x="4982860" y="3314341"/>
            <a:ext cx="1849880" cy="300082"/>
          </a:xfrm>
          <a:prstGeom prst="rect">
            <a:avLst/>
          </a:prstGeom>
          <a:noFill/>
        </p:spPr>
        <p:txBody>
          <a:bodyPr wrap="square">
            <a:spAutoFit/>
          </a:bodyPr>
          <a:lstStyle/>
          <a:p>
            <a:r>
              <a:rPr lang="de-DE" sz="1350" dirty="0"/>
              <a:t>total </a:t>
            </a:r>
            <a:r>
              <a:rPr lang="de-DE" sz="1350" dirty="0" err="1"/>
              <a:t>squared</a:t>
            </a:r>
            <a:r>
              <a:rPr lang="de-DE" sz="1350" dirty="0"/>
              <a:t> </a:t>
            </a:r>
            <a:r>
              <a:rPr lang="de-DE" sz="1350" dirty="0" err="1"/>
              <a:t>difference</a:t>
            </a:r>
            <a:endParaRPr lang="de-DE" sz="1350" dirty="0"/>
          </a:p>
        </p:txBody>
      </p:sp>
      <p:cxnSp>
        <p:nvCxnSpPr>
          <p:cNvPr id="32" name="Gerade Verbindung mit Pfeil 31">
            <a:extLst>
              <a:ext uri="{FF2B5EF4-FFF2-40B4-BE49-F238E27FC236}">
                <a16:creationId xmlns:a16="http://schemas.microsoft.com/office/drawing/2014/main" id="{50889F2C-D103-F101-D15E-6A5FDBD345EF}"/>
              </a:ext>
            </a:extLst>
          </p:cNvPr>
          <p:cNvCxnSpPr>
            <a:cxnSpLocks/>
            <a:stCxn id="30" idx="0"/>
          </p:cNvCxnSpPr>
          <p:nvPr/>
        </p:nvCxnSpPr>
        <p:spPr>
          <a:xfrm flipV="1">
            <a:off x="5907800" y="2929753"/>
            <a:ext cx="241798" cy="3845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3" name="Gerade Verbindung mit Pfeil 32">
            <a:extLst>
              <a:ext uri="{FF2B5EF4-FFF2-40B4-BE49-F238E27FC236}">
                <a16:creationId xmlns:a16="http://schemas.microsoft.com/office/drawing/2014/main" id="{5F8168EB-E408-5BC9-5271-9FE15376CA63}"/>
              </a:ext>
            </a:extLst>
          </p:cNvPr>
          <p:cNvCxnSpPr>
            <a:cxnSpLocks/>
          </p:cNvCxnSpPr>
          <p:nvPr/>
        </p:nvCxnSpPr>
        <p:spPr>
          <a:xfrm flipV="1">
            <a:off x="7582537" y="2928914"/>
            <a:ext cx="0" cy="5605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5" name="Gerade Verbindung mit Pfeil 34">
            <a:extLst>
              <a:ext uri="{FF2B5EF4-FFF2-40B4-BE49-F238E27FC236}">
                <a16:creationId xmlns:a16="http://schemas.microsoft.com/office/drawing/2014/main" id="{91FC4725-3BA1-CC5B-4152-47E8C07F7E6C}"/>
              </a:ext>
            </a:extLst>
          </p:cNvPr>
          <p:cNvCxnSpPr>
            <a:cxnSpLocks/>
            <a:stCxn id="27" idx="0"/>
          </p:cNvCxnSpPr>
          <p:nvPr/>
        </p:nvCxnSpPr>
        <p:spPr>
          <a:xfrm flipH="1" flipV="1">
            <a:off x="8957626" y="2852677"/>
            <a:ext cx="400512" cy="39426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 name="Textfeld 1">
            <a:extLst>
              <a:ext uri="{FF2B5EF4-FFF2-40B4-BE49-F238E27FC236}">
                <a16:creationId xmlns:a16="http://schemas.microsoft.com/office/drawing/2014/main" id="{0D15F2E6-2EB4-4451-E8BB-0EF981392393}"/>
              </a:ext>
            </a:extLst>
          </p:cNvPr>
          <p:cNvSpPr txBox="1"/>
          <p:nvPr/>
        </p:nvSpPr>
        <p:spPr>
          <a:xfrm>
            <a:off x="1667508" y="-27384"/>
            <a:ext cx="8856984" cy="648072"/>
          </a:xfrm>
          <a:prstGeom prst="rect">
            <a:avLst/>
          </a:prstGeom>
          <a:noFill/>
        </p:spPr>
        <p:txBody>
          <a:bodyPr wrap="square" rtlCol="0">
            <a:noAutofit/>
          </a:bodyPr>
          <a:lstStyle/>
          <a:p>
            <a:pPr algn="ctr"/>
            <a:r>
              <a:rPr lang="de-DE" sz="3200"/>
              <a:t>Coefficiant of determination </a:t>
            </a:r>
            <a:r>
              <a:rPr lang="de-DE" sz="3200" dirty="0"/>
              <a:t>R</a:t>
            </a:r>
            <a:r>
              <a:rPr lang="de-DE" sz="3200" baseline="30000" dirty="0"/>
              <a:t>2</a:t>
            </a:r>
          </a:p>
        </p:txBody>
      </p:sp>
      <p:sp>
        <p:nvSpPr>
          <p:cNvPr id="3" name="Rechteck 2">
            <a:extLst>
              <a:ext uri="{FF2B5EF4-FFF2-40B4-BE49-F238E27FC236}">
                <a16:creationId xmlns:a16="http://schemas.microsoft.com/office/drawing/2014/main" id="{35824C75-A743-9C15-888B-B603A9D4864B}"/>
              </a:ext>
            </a:extLst>
          </p:cNvPr>
          <p:cNvSpPr/>
          <p:nvPr/>
        </p:nvSpPr>
        <p:spPr>
          <a:xfrm>
            <a:off x="867944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r>
              <a:rPr lang="de-DE" dirty="0"/>
              <a:t>c</a:t>
            </a:r>
          </a:p>
        </p:txBody>
      </p:sp>
      <p:pic>
        <p:nvPicPr>
          <p:cNvPr id="31" name="Grafik 30">
            <a:extLst>
              <a:ext uri="{FF2B5EF4-FFF2-40B4-BE49-F238E27FC236}">
                <a16:creationId xmlns:a16="http://schemas.microsoft.com/office/drawing/2014/main" id="{97A882F9-E3A9-17BB-DE50-56EC9DCB649A}"/>
              </a:ext>
            </a:extLst>
          </p:cNvPr>
          <p:cNvPicPr>
            <a:picLocks noChangeAspect="1"/>
          </p:cNvPicPr>
          <p:nvPr/>
        </p:nvPicPr>
        <p:blipFill>
          <a:blip r:embed="rId10"/>
          <a:stretch>
            <a:fillRect/>
          </a:stretch>
        </p:blipFill>
        <p:spPr>
          <a:xfrm>
            <a:off x="3743826" y="5399915"/>
            <a:ext cx="2076557" cy="781090"/>
          </a:xfrm>
          <a:prstGeom prst="rect">
            <a:avLst/>
          </a:prstGeom>
        </p:spPr>
      </p:pic>
      <mc:AlternateContent xmlns:mc="http://schemas.openxmlformats.org/markup-compatibility/2006" xmlns:p14="http://schemas.microsoft.com/office/powerpoint/2010/main">
        <mc:Choice Requires="p14">
          <p:contentPart p14:bwMode="auto" r:id="rId11">
            <p14:nvContentPartPr>
              <p14:cNvPr id="26" name="Freihand 25">
                <a:extLst>
                  <a:ext uri="{FF2B5EF4-FFF2-40B4-BE49-F238E27FC236}">
                    <a16:creationId xmlns:a16="http://schemas.microsoft.com/office/drawing/2014/main" id="{6774321D-E3EF-4CDB-A3E4-D63B7380E175}"/>
                  </a:ext>
                </a:extLst>
              </p14:cNvPr>
              <p14:cNvContentPartPr/>
              <p14:nvPr/>
            </p14:nvContentPartPr>
            <p14:xfrm>
              <a:off x="3539733" y="5214480"/>
              <a:ext cx="2619000" cy="1220040"/>
            </p14:xfrm>
          </p:contentPart>
        </mc:Choice>
        <mc:Fallback xmlns="">
          <p:pic>
            <p:nvPicPr>
              <p:cNvPr id="26" name="Freihand 25">
                <a:extLst>
                  <a:ext uri="{FF2B5EF4-FFF2-40B4-BE49-F238E27FC236}">
                    <a16:creationId xmlns:a16="http://schemas.microsoft.com/office/drawing/2014/main" id="{6774321D-E3EF-4CDB-A3E4-D63B7380E175}"/>
                  </a:ext>
                </a:extLst>
              </p:cNvPr>
              <p:cNvPicPr/>
              <p:nvPr/>
            </p:nvPicPr>
            <p:blipFill>
              <a:blip r:embed="rId12"/>
              <a:stretch>
                <a:fillRect/>
              </a:stretch>
            </p:blipFill>
            <p:spPr>
              <a:xfrm>
                <a:off x="3535413" y="5210160"/>
                <a:ext cx="2627640" cy="122868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28" name="Freihand 27">
                <a:extLst>
                  <a:ext uri="{FF2B5EF4-FFF2-40B4-BE49-F238E27FC236}">
                    <a16:creationId xmlns:a16="http://schemas.microsoft.com/office/drawing/2014/main" id="{92EFE70E-72D2-4BD9-AEFA-AAEFF32FE12F}"/>
                  </a:ext>
                </a:extLst>
              </p14:cNvPr>
              <p14:cNvContentPartPr/>
              <p14:nvPr/>
            </p14:nvContentPartPr>
            <p14:xfrm>
              <a:off x="4850493" y="5356680"/>
              <a:ext cx="885960" cy="374400"/>
            </p14:xfrm>
          </p:contentPart>
        </mc:Choice>
        <mc:Fallback xmlns="">
          <p:pic>
            <p:nvPicPr>
              <p:cNvPr id="28" name="Freihand 27">
                <a:extLst>
                  <a:ext uri="{FF2B5EF4-FFF2-40B4-BE49-F238E27FC236}">
                    <a16:creationId xmlns:a16="http://schemas.microsoft.com/office/drawing/2014/main" id="{92EFE70E-72D2-4BD9-AEFA-AAEFF32FE12F}"/>
                  </a:ext>
                </a:extLst>
              </p:cNvPr>
              <p:cNvPicPr/>
              <p:nvPr/>
            </p:nvPicPr>
            <p:blipFill>
              <a:blip r:embed="rId14"/>
              <a:stretch>
                <a:fillRect/>
              </a:stretch>
            </p:blipFill>
            <p:spPr>
              <a:xfrm>
                <a:off x="4846173" y="5352360"/>
                <a:ext cx="894600" cy="383040"/>
              </a:xfrm>
              <a:prstGeom prst="rect">
                <a:avLst/>
              </a:prstGeom>
            </p:spPr>
          </p:pic>
        </mc:Fallback>
      </mc:AlternateContent>
      <p:grpSp>
        <p:nvGrpSpPr>
          <p:cNvPr id="37" name="Gruppieren 36">
            <a:extLst>
              <a:ext uri="{FF2B5EF4-FFF2-40B4-BE49-F238E27FC236}">
                <a16:creationId xmlns:a16="http://schemas.microsoft.com/office/drawing/2014/main" id="{10BCF7D9-CDC4-4B46-98BB-98A02280C7D4}"/>
              </a:ext>
            </a:extLst>
          </p:cNvPr>
          <p:cNvGrpSpPr/>
          <p:nvPr/>
        </p:nvGrpSpPr>
        <p:grpSpPr>
          <a:xfrm>
            <a:off x="5371053" y="5383320"/>
            <a:ext cx="191880" cy="323640"/>
            <a:chOff x="5371053" y="5383320"/>
            <a:chExt cx="191880" cy="323640"/>
          </a:xfrm>
        </p:grpSpPr>
        <mc:AlternateContent xmlns:mc="http://schemas.openxmlformats.org/markup-compatibility/2006" xmlns:p14="http://schemas.microsoft.com/office/powerpoint/2010/main">
          <mc:Choice Requires="p14">
            <p:contentPart p14:bwMode="auto" r:id="rId15">
              <p14:nvContentPartPr>
                <p14:cNvPr id="34" name="Freihand 33">
                  <a:extLst>
                    <a:ext uri="{FF2B5EF4-FFF2-40B4-BE49-F238E27FC236}">
                      <a16:creationId xmlns:a16="http://schemas.microsoft.com/office/drawing/2014/main" id="{E8311A55-2CED-485C-BC98-F135DB42E432}"/>
                    </a:ext>
                  </a:extLst>
                </p14:cNvPr>
                <p14:cNvContentPartPr/>
                <p14:nvPr/>
              </p14:nvContentPartPr>
              <p14:xfrm>
                <a:off x="5428293" y="5493120"/>
                <a:ext cx="100440" cy="26280"/>
              </p14:xfrm>
            </p:contentPart>
          </mc:Choice>
          <mc:Fallback xmlns="">
            <p:pic>
              <p:nvPicPr>
                <p:cNvPr id="34" name="Freihand 33">
                  <a:extLst>
                    <a:ext uri="{FF2B5EF4-FFF2-40B4-BE49-F238E27FC236}">
                      <a16:creationId xmlns:a16="http://schemas.microsoft.com/office/drawing/2014/main" id="{E8311A55-2CED-485C-BC98-F135DB42E432}"/>
                    </a:ext>
                  </a:extLst>
                </p:cNvPr>
                <p:cNvPicPr/>
                <p:nvPr/>
              </p:nvPicPr>
              <p:blipFill>
                <a:blip r:embed="rId16"/>
                <a:stretch>
                  <a:fillRect/>
                </a:stretch>
              </p:blipFill>
              <p:spPr>
                <a:xfrm>
                  <a:off x="5423973" y="5488800"/>
                  <a:ext cx="109080" cy="3492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36" name="Freihand 35">
                  <a:extLst>
                    <a:ext uri="{FF2B5EF4-FFF2-40B4-BE49-F238E27FC236}">
                      <a16:creationId xmlns:a16="http://schemas.microsoft.com/office/drawing/2014/main" id="{19F3F4A1-2C56-4B1F-B444-6AC049089126}"/>
                    </a:ext>
                  </a:extLst>
                </p14:cNvPr>
                <p14:cNvContentPartPr/>
                <p14:nvPr/>
              </p14:nvContentPartPr>
              <p14:xfrm>
                <a:off x="5371053" y="5383320"/>
                <a:ext cx="191880" cy="323640"/>
              </p14:xfrm>
            </p:contentPart>
          </mc:Choice>
          <mc:Fallback xmlns="">
            <p:pic>
              <p:nvPicPr>
                <p:cNvPr id="36" name="Freihand 35">
                  <a:extLst>
                    <a:ext uri="{FF2B5EF4-FFF2-40B4-BE49-F238E27FC236}">
                      <a16:creationId xmlns:a16="http://schemas.microsoft.com/office/drawing/2014/main" id="{19F3F4A1-2C56-4B1F-B444-6AC049089126}"/>
                    </a:ext>
                  </a:extLst>
                </p:cNvPr>
                <p:cNvPicPr/>
                <p:nvPr/>
              </p:nvPicPr>
              <p:blipFill>
                <a:blip r:embed="rId18"/>
                <a:stretch>
                  <a:fillRect/>
                </a:stretch>
              </p:blipFill>
              <p:spPr>
                <a:xfrm>
                  <a:off x="5366733" y="5379000"/>
                  <a:ext cx="200520" cy="3322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9">
            <p14:nvContentPartPr>
              <p14:cNvPr id="45" name="Freihand 44">
                <a:extLst>
                  <a:ext uri="{FF2B5EF4-FFF2-40B4-BE49-F238E27FC236}">
                    <a16:creationId xmlns:a16="http://schemas.microsoft.com/office/drawing/2014/main" id="{A86F11F1-82CB-476C-8C79-E7B818787B9A}"/>
                  </a:ext>
                </a:extLst>
              </p14:cNvPr>
              <p14:cNvContentPartPr/>
              <p14:nvPr/>
            </p14:nvContentPartPr>
            <p14:xfrm>
              <a:off x="1744773" y="1569120"/>
              <a:ext cx="2928240" cy="40320"/>
            </p14:xfrm>
          </p:contentPart>
        </mc:Choice>
        <mc:Fallback xmlns="">
          <p:pic>
            <p:nvPicPr>
              <p:cNvPr id="45" name="Freihand 44">
                <a:extLst>
                  <a:ext uri="{FF2B5EF4-FFF2-40B4-BE49-F238E27FC236}">
                    <a16:creationId xmlns:a16="http://schemas.microsoft.com/office/drawing/2014/main" id="{A86F11F1-82CB-476C-8C79-E7B818787B9A}"/>
                  </a:ext>
                </a:extLst>
              </p:cNvPr>
              <p:cNvPicPr/>
              <p:nvPr/>
            </p:nvPicPr>
            <p:blipFill>
              <a:blip r:embed="rId20"/>
              <a:stretch>
                <a:fillRect/>
              </a:stretch>
            </p:blipFill>
            <p:spPr>
              <a:xfrm>
                <a:off x="1740453" y="1564800"/>
                <a:ext cx="2936880" cy="48960"/>
              </a:xfrm>
              <a:prstGeom prst="rect">
                <a:avLst/>
              </a:prstGeom>
            </p:spPr>
          </p:pic>
        </mc:Fallback>
      </mc:AlternateContent>
      <p:grpSp>
        <p:nvGrpSpPr>
          <p:cNvPr id="60" name="Gruppieren 59">
            <a:extLst>
              <a:ext uri="{FF2B5EF4-FFF2-40B4-BE49-F238E27FC236}">
                <a16:creationId xmlns:a16="http://schemas.microsoft.com/office/drawing/2014/main" id="{A4BB0086-F3C5-414B-AA16-BD1E16C318A5}"/>
              </a:ext>
            </a:extLst>
          </p:cNvPr>
          <p:cNvGrpSpPr/>
          <p:nvPr/>
        </p:nvGrpSpPr>
        <p:grpSpPr>
          <a:xfrm>
            <a:off x="2596893" y="2433120"/>
            <a:ext cx="46440" cy="216360"/>
            <a:chOff x="2596893" y="2433120"/>
            <a:chExt cx="46440" cy="216360"/>
          </a:xfrm>
        </p:grpSpPr>
        <mc:AlternateContent xmlns:mc="http://schemas.openxmlformats.org/markup-compatibility/2006" xmlns:p14="http://schemas.microsoft.com/office/powerpoint/2010/main">
          <mc:Choice Requires="p14">
            <p:contentPart p14:bwMode="auto" r:id="rId21">
              <p14:nvContentPartPr>
                <p14:cNvPr id="56" name="Freihand 55">
                  <a:extLst>
                    <a:ext uri="{FF2B5EF4-FFF2-40B4-BE49-F238E27FC236}">
                      <a16:creationId xmlns:a16="http://schemas.microsoft.com/office/drawing/2014/main" id="{4453171C-33BC-4B1D-BE65-9321A8AC6DAA}"/>
                    </a:ext>
                  </a:extLst>
                </p14:cNvPr>
                <p14:cNvContentPartPr/>
                <p14:nvPr/>
              </p14:nvContentPartPr>
              <p14:xfrm>
                <a:off x="2596893" y="2433120"/>
                <a:ext cx="23400" cy="127800"/>
              </p14:xfrm>
            </p:contentPart>
          </mc:Choice>
          <mc:Fallback xmlns="">
            <p:pic>
              <p:nvPicPr>
                <p:cNvPr id="56" name="Freihand 55">
                  <a:extLst>
                    <a:ext uri="{FF2B5EF4-FFF2-40B4-BE49-F238E27FC236}">
                      <a16:creationId xmlns:a16="http://schemas.microsoft.com/office/drawing/2014/main" id="{4453171C-33BC-4B1D-BE65-9321A8AC6DAA}"/>
                    </a:ext>
                  </a:extLst>
                </p:cNvPr>
                <p:cNvPicPr/>
                <p:nvPr/>
              </p:nvPicPr>
              <p:blipFill>
                <a:blip r:embed="rId22"/>
                <a:stretch>
                  <a:fillRect/>
                </a:stretch>
              </p:blipFill>
              <p:spPr>
                <a:xfrm>
                  <a:off x="2592573" y="2428800"/>
                  <a:ext cx="32040" cy="13644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57" name="Freihand 56">
                  <a:extLst>
                    <a:ext uri="{FF2B5EF4-FFF2-40B4-BE49-F238E27FC236}">
                      <a16:creationId xmlns:a16="http://schemas.microsoft.com/office/drawing/2014/main" id="{94139D8E-85E3-4DAB-8678-74B1D02D57B0}"/>
                    </a:ext>
                  </a:extLst>
                </p14:cNvPr>
                <p14:cNvContentPartPr/>
                <p14:nvPr/>
              </p14:nvContentPartPr>
              <p14:xfrm>
                <a:off x="2633973" y="2620680"/>
                <a:ext cx="9360" cy="28800"/>
              </p14:xfrm>
            </p:contentPart>
          </mc:Choice>
          <mc:Fallback xmlns="">
            <p:pic>
              <p:nvPicPr>
                <p:cNvPr id="57" name="Freihand 56">
                  <a:extLst>
                    <a:ext uri="{FF2B5EF4-FFF2-40B4-BE49-F238E27FC236}">
                      <a16:creationId xmlns:a16="http://schemas.microsoft.com/office/drawing/2014/main" id="{94139D8E-85E3-4DAB-8678-74B1D02D57B0}"/>
                    </a:ext>
                  </a:extLst>
                </p:cNvPr>
                <p:cNvPicPr/>
                <p:nvPr/>
              </p:nvPicPr>
              <p:blipFill>
                <a:blip r:embed="rId24"/>
                <a:stretch>
                  <a:fillRect/>
                </a:stretch>
              </p:blipFill>
              <p:spPr>
                <a:xfrm>
                  <a:off x="2629653" y="2616360"/>
                  <a:ext cx="18000" cy="37440"/>
                </a:xfrm>
                <a:prstGeom prst="rect">
                  <a:avLst/>
                </a:prstGeom>
              </p:spPr>
            </p:pic>
          </mc:Fallback>
        </mc:AlternateContent>
      </p:grpSp>
      <p:grpSp>
        <p:nvGrpSpPr>
          <p:cNvPr id="72" name="Gruppieren 71">
            <a:extLst>
              <a:ext uri="{FF2B5EF4-FFF2-40B4-BE49-F238E27FC236}">
                <a16:creationId xmlns:a16="http://schemas.microsoft.com/office/drawing/2014/main" id="{49479FB2-D829-45CF-89AC-15CE7C2F399D}"/>
              </a:ext>
            </a:extLst>
          </p:cNvPr>
          <p:cNvGrpSpPr/>
          <p:nvPr/>
        </p:nvGrpSpPr>
        <p:grpSpPr>
          <a:xfrm>
            <a:off x="2579253" y="904920"/>
            <a:ext cx="92880" cy="504720"/>
            <a:chOff x="2579253" y="904920"/>
            <a:chExt cx="92880" cy="504720"/>
          </a:xfrm>
        </p:grpSpPr>
        <mc:AlternateContent xmlns:mc="http://schemas.openxmlformats.org/markup-compatibility/2006" xmlns:p14="http://schemas.microsoft.com/office/powerpoint/2010/main">
          <mc:Choice Requires="p14">
            <p:contentPart p14:bwMode="auto" r:id="rId25">
              <p14:nvContentPartPr>
                <p14:cNvPr id="47" name="Freihand 46">
                  <a:extLst>
                    <a:ext uri="{FF2B5EF4-FFF2-40B4-BE49-F238E27FC236}">
                      <a16:creationId xmlns:a16="http://schemas.microsoft.com/office/drawing/2014/main" id="{FA9E024D-6CEB-44C7-8C2E-62FD1D16CBF0}"/>
                    </a:ext>
                  </a:extLst>
                </p14:cNvPr>
                <p14:cNvContentPartPr/>
                <p14:nvPr/>
              </p14:nvContentPartPr>
              <p14:xfrm>
                <a:off x="2604813" y="909600"/>
                <a:ext cx="18360" cy="251640"/>
              </p14:xfrm>
            </p:contentPart>
          </mc:Choice>
          <mc:Fallback xmlns="">
            <p:pic>
              <p:nvPicPr>
                <p:cNvPr id="47" name="Freihand 46">
                  <a:extLst>
                    <a:ext uri="{FF2B5EF4-FFF2-40B4-BE49-F238E27FC236}">
                      <a16:creationId xmlns:a16="http://schemas.microsoft.com/office/drawing/2014/main" id="{FA9E024D-6CEB-44C7-8C2E-62FD1D16CBF0}"/>
                    </a:ext>
                  </a:extLst>
                </p:cNvPr>
                <p:cNvPicPr/>
                <p:nvPr/>
              </p:nvPicPr>
              <p:blipFill>
                <a:blip r:embed="rId26"/>
                <a:stretch>
                  <a:fillRect/>
                </a:stretch>
              </p:blipFill>
              <p:spPr>
                <a:xfrm>
                  <a:off x="2600493" y="905280"/>
                  <a:ext cx="27000" cy="26028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48" name="Freihand 47">
                  <a:extLst>
                    <a:ext uri="{FF2B5EF4-FFF2-40B4-BE49-F238E27FC236}">
                      <a16:creationId xmlns:a16="http://schemas.microsoft.com/office/drawing/2014/main" id="{3FA853ED-B915-4741-B04E-668C9E953827}"/>
                    </a:ext>
                  </a:extLst>
                </p14:cNvPr>
                <p14:cNvContentPartPr/>
                <p14:nvPr/>
              </p14:nvContentPartPr>
              <p14:xfrm>
                <a:off x="2608053" y="964680"/>
                <a:ext cx="16200" cy="228240"/>
              </p14:xfrm>
            </p:contentPart>
          </mc:Choice>
          <mc:Fallback xmlns="">
            <p:pic>
              <p:nvPicPr>
                <p:cNvPr id="48" name="Freihand 47">
                  <a:extLst>
                    <a:ext uri="{FF2B5EF4-FFF2-40B4-BE49-F238E27FC236}">
                      <a16:creationId xmlns:a16="http://schemas.microsoft.com/office/drawing/2014/main" id="{3FA853ED-B915-4741-B04E-668C9E953827}"/>
                    </a:ext>
                  </a:extLst>
                </p:cNvPr>
                <p:cNvPicPr/>
                <p:nvPr/>
              </p:nvPicPr>
              <p:blipFill>
                <a:blip r:embed="rId28"/>
                <a:stretch>
                  <a:fillRect/>
                </a:stretch>
              </p:blipFill>
              <p:spPr>
                <a:xfrm>
                  <a:off x="2603733" y="960360"/>
                  <a:ext cx="24840" cy="23688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49" name="Freihand 48">
                  <a:extLst>
                    <a:ext uri="{FF2B5EF4-FFF2-40B4-BE49-F238E27FC236}">
                      <a16:creationId xmlns:a16="http://schemas.microsoft.com/office/drawing/2014/main" id="{C13D9913-B652-4A42-9525-8D80A5D8CEA8}"/>
                    </a:ext>
                  </a:extLst>
                </p14:cNvPr>
                <p14:cNvContentPartPr/>
                <p14:nvPr/>
              </p14:nvContentPartPr>
              <p14:xfrm>
                <a:off x="2591493" y="1142160"/>
                <a:ext cx="47160" cy="21600"/>
              </p14:xfrm>
            </p:contentPart>
          </mc:Choice>
          <mc:Fallback xmlns="">
            <p:pic>
              <p:nvPicPr>
                <p:cNvPr id="49" name="Freihand 48">
                  <a:extLst>
                    <a:ext uri="{FF2B5EF4-FFF2-40B4-BE49-F238E27FC236}">
                      <a16:creationId xmlns:a16="http://schemas.microsoft.com/office/drawing/2014/main" id="{C13D9913-B652-4A42-9525-8D80A5D8CEA8}"/>
                    </a:ext>
                  </a:extLst>
                </p:cNvPr>
                <p:cNvPicPr/>
                <p:nvPr/>
              </p:nvPicPr>
              <p:blipFill>
                <a:blip r:embed="rId30"/>
                <a:stretch>
                  <a:fillRect/>
                </a:stretch>
              </p:blipFill>
              <p:spPr>
                <a:xfrm>
                  <a:off x="2587173" y="1137840"/>
                  <a:ext cx="55800" cy="3024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58" name="Freihand 57">
                  <a:extLst>
                    <a:ext uri="{FF2B5EF4-FFF2-40B4-BE49-F238E27FC236}">
                      <a16:creationId xmlns:a16="http://schemas.microsoft.com/office/drawing/2014/main" id="{B807E0F3-8461-422A-A1F6-A96F268FA2BA}"/>
                    </a:ext>
                  </a:extLst>
                </p14:cNvPr>
                <p14:cNvContentPartPr/>
                <p14:nvPr/>
              </p14:nvContentPartPr>
              <p14:xfrm>
                <a:off x="2606253" y="904920"/>
                <a:ext cx="9720" cy="81360"/>
              </p14:xfrm>
            </p:contentPart>
          </mc:Choice>
          <mc:Fallback xmlns="">
            <p:pic>
              <p:nvPicPr>
                <p:cNvPr id="58" name="Freihand 57">
                  <a:extLst>
                    <a:ext uri="{FF2B5EF4-FFF2-40B4-BE49-F238E27FC236}">
                      <a16:creationId xmlns:a16="http://schemas.microsoft.com/office/drawing/2014/main" id="{B807E0F3-8461-422A-A1F6-A96F268FA2BA}"/>
                    </a:ext>
                  </a:extLst>
                </p:cNvPr>
                <p:cNvPicPr/>
                <p:nvPr/>
              </p:nvPicPr>
              <p:blipFill>
                <a:blip r:embed="rId32"/>
                <a:stretch>
                  <a:fillRect/>
                </a:stretch>
              </p:blipFill>
              <p:spPr>
                <a:xfrm>
                  <a:off x="2601933" y="900600"/>
                  <a:ext cx="18360" cy="9000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61" name="Freihand 60">
                  <a:extLst>
                    <a:ext uri="{FF2B5EF4-FFF2-40B4-BE49-F238E27FC236}">
                      <a16:creationId xmlns:a16="http://schemas.microsoft.com/office/drawing/2014/main" id="{502CA4F2-1935-4009-AF23-78C448C1310A}"/>
                    </a:ext>
                  </a:extLst>
                </p14:cNvPr>
                <p14:cNvContentPartPr/>
                <p14:nvPr/>
              </p14:nvContentPartPr>
              <p14:xfrm>
                <a:off x="2602653" y="1007520"/>
                <a:ext cx="1440" cy="8280"/>
              </p14:xfrm>
            </p:contentPart>
          </mc:Choice>
          <mc:Fallback xmlns="">
            <p:pic>
              <p:nvPicPr>
                <p:cNvPr id="61" name="Freihand 60">
                  <a:extLst>
                    <a:ext uri="{FF2B5EF4-FFF2-40B4-BE49-F238E27FC236}">
                      <a16:creationId xmlns:a16="http://schemas.microsoft.com/office/drawing/2014/main" id="{502CA4F2-1935-4009-AF23-78C448C1310A}"/>
                    </a:ext>
                  </a:extLst>
                </p:cNvPr>
                <p:cNvPicPr/>
                <p:nvPr/>
              </p:nvPicPr>
              <p:blipFill>
                <a:blip r:embed="rId34"/>
                <a:stretch>
                  <a:fillRect/>
                </a:stretch>
              </p:blipFill>
              <p:spPr>
                <a:xfrm>
                  <a:off x="2598333" y="1003200"/>
                  <a:ext cx="10080" cy="1692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66" name="Freihand 65">
                  <a:extLst>
                    <a:ext uri="{FF2B5EF4-FFF2-40B4-BE49-F238E27FC236}">
                      <a16:creationId xmlns:a16="http://schemas.microsoft.com/office/drawing/2014/main" id="{3BFD328A-FD87-4961-9705-5D401A159F13}"/>
                    </a:ext>
                  </a:extLst>
                </p14:cNvPr>
                <p14:cNvContentPartPr/>
                <p14:nvPr/>
              </p14:nvContentPartPr>
              <p14:xfrm>
                <a:off x="2587893" y="952800"/>
                <a:ext cx="5040" cy="26280"/>
              </p14:xfrm>
            </p:contentPart>
          </mc:Choice>
          <mc:Fallback xmlns="">
            <p:pic>
              <p:nvPicPr>
                <p:cNvPr id="66" name="Freihand 65">
                  <a:extLst>
                    <a:ext uri="{FF2B5EF4-FFF2-40B4-BE49-F238E27FC236}">
                      <a16:creationId xmlns:a16="http://schemas.microsoft.com/office/drawing/2014/main" id="{3BFD328A-FD87-4961-9705-5D401A159F13}"/>
                    </a:ext>
                  </a:extLst>
                </p:cNvPr>
                <p:cNvPicPr/>
                <p:nvPr/>
              </p:nvPicPr>
              <p:blipFill>
                <a:blip r:embed="rId36"/>
                <a:stretch>
                  <a:fillRect/>
                </a:stretch>
              </p:blipFill>
              <p:spPr>
                <a:xfrm>
                  <a:off x="2583573" y="948480"/>
                  <a:ext cx="13680" cy="3492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51" name="Freihand 50">
                  <a:extLst>
                    <a:ext uri="{FF2B5EF4-FFF2-40B4-BE49-F238E27FC236}">
                      <a16:creationId xmlns:a16="http://schemas.microsoft.com/office/drawing/2014/main" id="{06C67F4C-7B99-4C23-9023-EB32F2C6F55A}"/>
                    </a:ext>
                  </a:extLst>
                </p14:cNvPr>
                <p14:cNvContentPartPr/>
                <p14:nvPr/>
              </p14:nvContentPartPr>
              <p14:xfrm>
                <a:off x="2582853" y="1240800"/>
                <a:ext cx="89280" cy="46440"/>
              </p14:xfrm>
            </p:contentPart>
          </mc:Choice>
          <mc:Fallback xmlns="">
            <p:pic>
              <p:nvPicPr>
                <p:cNvPr id="51" name="Freihand 50">
                  <a:extLst>
                    <a:ext uri="{FF2B5EF4-FFF2-40B4-BE49-F238E27FC236}">
                      <a16:creationId xmlns:a16="http://schemas.microsoft.com/office/drawing/2014/main" id="{06C67F4C-7B99-4C23-9023-EB32F2C6F55A}"/>
                    </a:ext>
                  </a:extLst>
                </p:cNvPr>
                <p:cNvPicPr/>
                <p:nvPr/>
              </p:nvPicPr>
              <p:blipFill>
                <a:blip r:embed="rId38"/>
                <a:stretch>
                  <a:fillRect/>
                </a:stretch>
              </p:blipFill>
              <p:spPr>
                <a:xfrm>
                  <a:off x="2578533" y="1236480"/>
                  <a:ext cx="97920" cy="5508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52" name="Freihand 51">
                  <a:extLst>
                    <a:ext uri="{FF2B5EF4-FFF2-40B4-BE49-F238E27FC236}">
                      <a16:creationId xmlns:a16="http://schemas.microsoft.com/office/drawing/2014/main" id="{FAD5476D-2418-4F08-A034-1ED9C085D1D9}"/>
                    </a:ext>
                  </a:extLst>
                </p14:cNvPr>
                <p14:cNvContentPartPr/>
                <p14:nvPr/>
              </p14:nvContentPartPr>
              <p14:xfrm>
                <a:off x="2605893" y="1260960"/>
                <a:ext cx="32400" cy="48600"/>
              </p14:xfrm>
            </p:contentPart>
          </mc:Choice>
          <mc:Fallback xmlns="">
            <p:pic>
              <p:nvPicPr>
                <p:cNvPr id="52" name="Freihand 51">
                  <a:extLst>
                    <a:ext uri="{FF2B5EF4-FFF2-40B4-BE49-F238E27FC236}">
                      <a16:creationId xmlns:a16="http://schemas.microsoft.com/office/drawing/2014/main" id="{FAD5476D-2418-4F08-A034-1ED9C085D1D9}"/>
                    </a:ext>
                  </a:extLst>
                </p:cNvPr>
                <p:cNvPicPr/>
                <p:nvPr/>
              </p:nvPicPr>
              <p:blipFill>
                <a:blip r:embed="rId40"/>
                <a:stretch>
                  <a:fillRect/>
                </a:stretch>
              </p:blipFill>
              <p:spPr>
                <a:xfrm>
                  <a:off x="2601573" y="1256640"/>
                  <a:ext cx="41040" cy="5724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53" name="Freihand 52">
                  <a:extLst>
                    <a:ext uri="{FF2B5EF4-FFF2-40B4-BE49-F238E27FC236}">
                      <a16:creationId xmlns:a16="http://schemas.microsoft.com/office/drawing/2014/main" id="{B49DB1C5-EB4D-4073-A150-B48CA5D26A70}"/>
                    </a:ext>
                  </a:extLst>
                </p14:cNvPr>
                <p14:cNvContentPartPr/>
                <p14:nvPr/>
              </p14:nvContentPartPr>
              <p14:xfrm>
                <a:off x="2623173" y="1271760"/>
                <a:ext cx="14400" cy="14760"/>
              </p14:xfrm>
            </p:contentPart>
          </mc:Choice>
          <mc:Fallback xmlns="">
            <p:pic>
              <p:nvPicPr>
                <p:cNvPr id="53" name="Freihand 52">
                  <a:extLst>
                    <a:ext uri="{FF2B5EF4-FFF2-40B4-BE49-F238E27FC236}">
                      <a16:creationId xmlns:a16="http://schemas.microsoft.com/office/drawing/2014/main" id="{B49DB1C5-EB4D-4073-A150-B48CA5D26A70}"/>
                    </a:ext>
                  </a:extLst>
                </p:cNvPr>
                <p:cNvPicPr/>
                <p:nvPr/>
              </p:nvPicPr>
              <p:blipFill>
                <a:blip r:embed="rId42"/>
                <a:stretch>
                  <a:fillRect/>
                </a:stretch>
              </p:blipFill>
              <p:spPr>
                <a:xfrm>
                  <a:off x="2618853" y="1267440"/>
                  <a:ext cx="23040" cy="2340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55" name="Freihand 54">
                  <a:extLst>
                    <a:ext uri="{FF2B5EF4-FFF2-40B4-BE49-F238E27FC236}">
                      <a16:creationId xmlns:a16="http://schemas.microsoft.com/office/drawing/2014/main" id="{713AF59F-79B6-476B-ADD0-41E7EF8AF7EC}"/>
                    </a:ext>
                  </a:extLst>
                </p14:cNvPr>
                <p14:cNvContentPartPr/>
                <p14:nvPr/>
              </p14:nvContentPartPr>
              <p14:xfrm>
                <a:off x="2586813" y="1296240"/>
                <a:ext cx="7920" cy="113400"/>
              </p14:xfrm>
            </p:contentPart>
          </mc:Choice>
          <mc:Fallback xmlns="">
            <p:pic>
              <p:nvPicPr>
                <p:cNvPr id="55" name="Freihand 54">
                  <a:extLst>
                    <a:ext uri="{FF2B5EF4-FFF2-40B4-BE49-F238E27FC236}">
                      <a16:creationId xmlns:a16="http://schemas.microsoft.com/office/drawing/2014/main" id="{713AF59F-79B6-476B-ADD0-41E7EF8AF7EC}"/>
                    </a:ext>
                  </a:extLst>
                </p:cNvPr>
                <p:cNvPicPr/>
                <p:nvPr/>
              </p:nvPicPr>
              <p:blipFill>
                <a:blip r:embed="rId44"/>
                <a:stretch>
                  <a:fillRect/>
                </a:stretch>
              </p:blipFill>
              <p:spPr>
                <a:xfrm>
                  <a:off x="2582493" y="1291920"/>
                  <a:ext cx="16560" cy="12204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62" name="Freihand 61">
                  <a:extLst>
                    <a:ext uri="{FF2B5EF4-FFF2-40B4-BE49-F238E27FC236}">
                      <a16:creationId xmlns:a16="http://schemas.microsoft.com/office/drawing/2014/main" id="{733CDC13-7134-4537-94A1-5D8C0F1A8950}"/>
                    </a:ext>
                  </a:extLst>
                </p14:cNvPr>
                <p14:cNvContentPartPr/>
                <p14:nvPr/>
              </p14:nvContentPartPr>
              <p14:xfrm>
                <a:off x="2579253" y="1293720"/>
                <a:ext cx="54360" cy="71280"/>
              </p14:xfrm>
            </p:contentPart>
          </mc:Choice>
          <mc:Fallback xmlns="">
            <p:pic>
              <p:nvPicPr>
                <p:cNvPr id="62" name="Freihand 61">
                  <a:extLst>
                    <a:ext uri="{FF2B5EF4-FFF2-40B4-BE49-F238E27FC236}">
                      <a16:creationId xmlns:a16="http://schemas.microsoft.com/office/drawing/2014/main" id="{733CDC13-7134-4537-94A1-5D8C0F1A8950}"/>
                    </a:ext>
                  </a:extLst>
                </p:cNvPr>
                <p:cNvPicPr/>
                <p:nvPr/>
              </p:nvPicPr>
              <p:blipFill>
                <a:blip r:embed="rId46"/>
                <a:stretch>
                  <a:fillRect/>
                </a:stretch>
              </p:blipFill>
              <p:spPr>
                <a:xfrm>
                  <a:off x="2574933" y="1289400"/>
                  <a:ext cx="63000" cy="7992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65" name="Freihand 64">
                  <a:extLst>
                    <a:ext uri="{FF2B5EF4-FFF2-40B4-BE49-F238E27FC236}">
                      <a16:creationId xmlns:a16="http://schemas.microsoft.com/office/drawing/2014/main" id="{00AD43E4-223F-4EF4-B434-3D02CB71BE68}"/>
                    </a:ext>
                  </a:extLst>
                </p14:cNvPr>
                <p14:cNvContentPartPr/>
                <p14:nvPr/>
              </p14:nvContentPartPr>
              <p14:xfrm>
                <a:off x="2603733" y="1277880"/>
                <a:ext cx="4680" cy="2160"/>
              </p14:xfrm>
            </p:contentPart>
          </mc:Choice>
          <mc:Fallback xmlns="">
            <p:pic>
              <p:nvPicPr>
                <p:cNvPr id="65" name="Freihand 64">
                  <a:extLst>
                    <a:ext uri="{FF2B5EF4-FFF2-40B4-BE49-F238E27FC236}">
                      <a16:creationId xmlns:a16="http://schemas.microsoft.com/office/drawing/2014/main" id="{00AD43E4-223F-4EF4-B434-3D02CB71BE68}"/>
                    </a:ext>
                  </a:extLst>
                </p:cNvPr>
                <p:cNvPicPr/>
                <p:nvPr/>
              </p:nvPicPr>
              <p:blipFill>
                <a:blip r:embed="rId48"/>
                <a:stretch>
                  <a:fillRect/>
                </a:stretch>
              </p:blipFill>
              <p:spPr>
                <a:xfrm>
                  <a:off x="2599413" y="1273560"/>
                  <a:ext cx="13320" cy="1080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67" name="Freihand 66">
                  <a:extLst>
                    <a:ext uri="{FF2B5EF4-FFF2-40B4-BE49-F238E27FC236}">
                      <a16:creationId xmlns:a16="http://schemas.microsoft.com/office/drawing/2014/main" id="{E7D2F7FF-9CAD-4389-BA35-8F72858ED42C}"/>
                    </a:ext>
                  </a:extLst>
                </p14:cNvPr>
                <p14:cNvContentPartPr/>
                <p14:nvPr/>
              </p14:nvContentPartPr>
              <p14:xfrm>
                <a:off x="2608053" y="1265280"/>
                <a:ext cx="16920" cy="35640"/>
              </p14:xfrm>
            </p:contentPart>
          </mc:Choice>
          <mc:Fallback xmlns="">
            <p:pic>
              <p:nvPicPr>
                <p:cNvPr id="67" name="Freihand 66">
                  <a:extLst>
                    <a:ext uri="{FF2B5EF4-FFF2-40B4-BE49-F238E27FC236}">
                      <a16:creationId xmlns:a16="http://schemas.microsoft.com/office/drawing/2014/main" id="{E7D2F7FF-9CAD-4389-BA35-8F72858ED42C}"/>
                    </a:ext>
                  </a:extLst>
                </p:cNvPr>
                <p:cNvPicPr/>
                <p:nvPr/>
              </p:nvPicPr>
              <p:blipFill>
                <a:blip r:embed="rId50"/>
                <a:stretch>
                  <a:fillRect/>
                </a:stretch>
              </p:blipFill>
              <p:spPr>
                <a:xfrm>
                  <a:off x="2603733" y="1260960"/>
                  <a:ext cx="25560" cy="4428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70" name="Freihand 69">
                  <a:extLst>
                    <a:ext uri="{FF2B5EF4-FFF2-40B4-BE49-F238E27FC236}">
                      <a16:creationId xmlns:a16="http://schemas.microsoft.com/office/drawing/2014/main" id="{F0B73122-ED5A-478E-A0B3-C1C1E0EB4D59}"/>
                    </a:ext>
                  </a:extLst>
                </p14:cNvPr>
                <p14:cNvContentPartPr/>
                <p14:nvPr/>
              </p14:nvContentPartPr>
              <p14:xfrm>
                <a:off x="2614533" y="943080"/>
                <a:ext cx="6840" cy="9000"/>
              </p14:xfrm>
            </p:contentPart>
          </mc:Choice>
          <mc:Fallback xmlns="">
            <p:pic>
              <p:nvPicPr>
                <p:cNvPr id="70" name="Freihand 69">
                  <a:extLst>
                    <a:ext uri="{FF2B5EF4-FFF2-40B4-BE49-F238E27FC236}">
                      <a16:creationId xmlns:a16="http://schemas.microsoft.com/office/drawing/2014/main" id="{F0B73122-ED5A-478E-A0B3-C1C1E0EB4D59}"/>
                    </a:ext>
                  </a:extLst>
                </p:cNvPr>
                <p:cNvPicPr/>
                <p:nvPr/>
              </p:nvPicPr>
              <p:blipFill>
                <a:blip r:embed="rId52"/>
                <a:stretch>
                  <a:fillRect/>
                </a:stretch>
              </p:blipFill>
              <p:spPr>
                <a:xfrm>
                  <a:off x="2610213" y="938760"/>
                  <a:ext cx="15480" cy="1764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71" name="Freihand 70">
                  <a:extLst>
                    <a:ext uri="{FF2B5EF4-FFF2-40B4-BE49-F238E27FC236}">
                      <a16:creationId xmlns:a16="http://schemas.microsoft.com/office/drawing/2014/main" id="{DC4E103B-8F39-4AC3-BB32-9075097E04BE}"/>
                    </a:ext>
                  </a:extLst>
                </p14:cNvPr>
                <p14:cNvContentPartPr/>
                <p14:nvPr/>
              </p14:nvContentPartPr>
              <p14:xfrm>
                <a:off x="2591493" y="924000"/>
                <a:ext cx="16920" cy="19800"/>
              </p14:xfrm>
            </p:contentPart>
          </mc:Choice>
          <mc:Fallback xmlns="">
            <p:pic>
              <p:nvPicPr>
                <p:cNvPr id="71" name="Freihand 70">
                  <a:extLst>
                    <a:ext uri="{FF2B5EF4-FFF2-40B4-BE49-F238E27FC236}">
                      <a16:creationId xmlns:a16="http://schemas.microsoft.com/office/drawing/2014/main" id="{DC4E103B-8F39-4AC3-BB32-9075097E04BE}"/>
                    </a:ext>
                  </a:extLst>
                </p:cNvPr>
                <p:cNvPicPr/>
                <p:nvPr/>
              </p:nvPicPr>
              <p:blipFill>
                <a:blip r:embed="rId54"/>
                <a:stretch>
                  <a:fillRect/>
                </a:stretch>
              </p:blipFill>
              <p:spPr>
                <a:xfrm>
                  <a:off x="2587173" y="919680"/>
                  <a:ext cx="25560" cy="28440"/>
                </a:xfrm>
                <a:prstGeom prst="rect">
                  <a:avLst/>
                </a:prstGeom>
              </p:spPr>
            </p:pic>
          </mc:Fallback>
        </mc:AlternateContent>
      </p:grpSp>
      <p:grpSp>
        <p:nvGrpSpPr>
          <p:cNvPr id="74" name="Gruppieren 73">
            <a:extLst>
              <a:ext uri="{FF2B5EF4-FFF2-40B4-BE49-F238E27FC236}">
                <a16:creationId xmlns:a16="http://schemas.microsoft.com/office/drawing/2014/main" id="{124488C2-5D92-4E46-B87D-AF91653A734D}"/>
              </a:ext>
            </a:extLst>
          </p:cNvPr>
          <p:cNvGrpSpPr/>
          <p:nvPr/>
        </p:nvGrpSpPr>
        <p:grpSpPr>
          <a:xfrm>
            <a:off x="1235013" y="1493520"/>
            <a:ext cx="3344040" cy="258480"/>
            <a:chOff x="1235013" y="1493520"/>
            <a:chExt cx="3344040" cy="258480"/>
          </a:xfrm>
        </p:grpSpPr>
        <mc:AlternateContent xmlns:mc="http://schemas.openxmlformats.org/markup-compatibility/2006" xmlns:p14="http://schemas.microsoft.com/office/powerpoint/2010/main">
          <mc:Choice Requires="p14">
            <p:contentPart p14:bwMode="auto" r:id="rId55">
              <p14:nvContentPartPr>
                <p14:cNvPr id="38" name="Freihand 37">
                  <a:extLst>
                    <a:ext uri="{FF2B5EF4-FFF2-40B4-BE49-F238E27FC236}">
                      <a16:creationId xmlns:a16="http://schemas.microsoft.com/office/drawing/2014/main" id="{95B6E8E1-C86F-4982-84DA-68AAF017C728}"/>
                    </a:ext>
                  </a:extLst>
                </p14:cNvPr>
                <p14:cNvContentPartPr/>
                <p14:nvPr/>
              </p14:nvContentPartPr>
              <p14:xfrm>
                <a:off x="2248413" y="1592520"/>
                <a:ext cx="225360" cy="29880"/>
              </p14:xfrm>
            </p:contentPart>
          </mc:Choice>
          <mc:Fallback xmlns="">
            <p:pic>
              <p:nvPicPr>
                <p:cNvPr id="38" name="Freihand 37">
                  <a:extLst>
                    <a:ext uri="{FF2B5EF4-FFF2-40B4-BE49-F238E27FC236}">
                      <a16:creationId xmlns:a16="http://schemas.microsoft.com/office/drawing/2014/main" id="{95B6E8E1-C86F-4982-84DA-68AAF017C728}"/>
                    </a:ext>
                  </a:extLst>
                </p:cNvPr>
                <p:cNvPicPr/>
                <p:nvPr/>
              </p:nvPicPr>
              <p:blipFill>
                <a:blip r:embed="rId56"/>
                <a:stretch>
                  <a:fillRect/>
                </a:stretch>
              </p:blipFill>
              <p:spPr>
                <a:xfrm>
                  <a:off x="2244093" y="1588200"/>
                  <a:ext cx="234000" cy="3852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39" name="Freihand 38">
                  <a:extLst>
                    <a:ext uri="{FF2B5EF4-FFF2-40B4-BE49-F238E27FC236}">
                      <a16:creationId xmlns:a16="http://schemas.microsoft.com/office/drawing/2014/main" id="{0828E0E0-656F-4A04-9234-7019D614F3D3}"/>
                    </a:ext>
                  </a:extLst>
                </p14:cNvPr>
                <p14:cNvContentPartPr/>
                <p14:nvPr/>
              </p14:nvContentPartPr>
              <p14:xfrm>
                <a:off x="1804893" y="1534200"/>
                <a:ext cx="2774160" cy="73800"/>
              </p14:xfrm>
            </p:contentPart>
          </mc:Choice>
          <mc:Fallback xmlns="">
            <p:pic>
              <p:nvPicPr>
                <p:cNvPr id="39" name="Freihand 38">
                  <a:extLst>
                    <a:ext uri="{FF2B5EF4-FFF2-40B4-BE49-F238E27FC236}">
                      <a16:creationId xmlns:a16="http://schemas.microsoft.com/office/drawing/2014/main" id="{0828E0E0-656F-4A04-9234-7019D614F3D3}"/>
                    </a:ext>
                  </a:extLst>
                </p:cNvPr>
                <p:cNvPicPr/>
                <p:nvPr/>
              </p:nvPicPr>
              <p:blipFill>
                <a:blip r:embed="rId58"/>
                <a:stretch>
                  <a:fillRect/>
                </a:stretch>
              </p:blipFill>
              <p:spPr>
                <a:xfrm>
                  <a:off x="1800573" y="1529880"/>
                  <a:ext cx="2782800" cy="82440"/>
                </a:xfrm>
                <a:prstGeom prst="rect">
                  <a:avLst/>
                </a:prstGeom>
              </p:spPr>
            </p:pic>
          </mc:Fallback>
        </mc:AlternateContent>
        <mc:AlternateContent xmlns:mc="http://schemas.openxmlformats.org/markup-compatibility/2006" xmlns:p14="http://schemas.microsoft.com/office/powerpoint/2010/main">
          <mc:Choice Requires="p14">
            <p:contentPart p14:bwMode="auto" r:id="rId59">
              <p14:nvContentPartPr>
                <p14:cNvPr id="41" name="Freihand 40">
                  <a:extLst>
                    <a:ext uri="{FF2B5EF4-FFF2-40B4-BE49-F238E27FC236}">
                      <a16:creationId xmlns:a16="http://schemas.microsoft.com/office/drawing/2014/main" id="{23529242-6103-4DAD-B04A-97437E1D025F}"/>
                    </a:ext>
                  </a:extLst>
                </p14:cNvPr>
                <p14:cNvContentPartPr/>
                <p14:nvPr/>
              </p14:nvContentPartPr>
              <p14:xfrm>
                <a:off x="1323933" y="1577400"/>
                <a:ext cx="113400" cy="94680"/>
              </p14:xfrm>
            </p:contentPart>
          </mc:Choice>
          <mc:Fallback xmlns="">
            <p:pic>
              <p:nvPicPr>
                <p:cNvPr id="41" name="Freihand 40">
                  <a:extLst>
                    <a:ext uri="{FF2B5EF4-FFF2-40B4-BE49-F238E27FC236}">
                      <a16:creationId xmlns:a16="http://schemas.microsoft.com/office/drawing/2014/main" id="{23529242-6103-4DAD-B04A-97437E1D025F}"/>
                    </a:ext>
                  </a:extLst>
                </p:cNvPr>
                <p:cNvPicPr/>
                <p:nvPr/>
              </p:nvPicPr>
              <p:blipFill>
                <a:blip r:embed="rId60"/>
                <a:stretch>
                  <a:fillRect/>
                </a:stretch>
              </p:blipFill>
              <p:spPr>
                <a:xfrm>
                  <a:off x="1319613" y="1573080"/>
                  <a:ext cx="122040" cy="103320"/>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42" name="Freihand 41">
                  <a:extLst>
                    <a:ext uri="{FF2B5EF4-FFF2-40B4-BE49-F238E27FC236}">
                      <a16:creationId xmlns:a16="http://schemas.microsoft.com/office/drawing/2014/main" id="{E0F30525-480A-4F10-A442-FF46BDA6E378}"/>
                    </a:ext>
                  </a:extLst>
                </p14:cNvPr>
                <p14:cNvContentPartPr/>
                <p14:nvPr/>
              </p14:nvContentPartPr>
              <p14:xfrm>
                <a:off x="1372533" y="1575240"/>
                <a:ext cx="104760" cy="176760"/>
              </p14:xfrm>
            </p:contentPart>
          </mc:Choice>
          <mc:Fallback xmlns="">
            <p:pic>
              <p:nvPicPr>
                <p:cNvPr id="42" name="Freihand 41">
                  <a:extLst>
                    <a:ext uri="{FF2B5EF4-FFF2-40B4-BE49-F238E27FC236}">
                      <a16:creationId xmlns:a16="http://schemas.microsoft.com/office/drawing/2014/main" id="{E0F30525-480A-4F10-A442-FF46BDA6E378}"/>
                    </a:ext>
                  </a:extLst>
                </p:cNvPr>
                <p:cNvPicPr/>
                <p:nvPr/>
              </p:nvPicPr>
              <p:blipFill>
                <a:blip r:embed="rId62"/>
                <a:stretch>
                  <a:fillRect/>
                </a:stretch>
              </p:blipFill>
              <p:spPr>
                <a:xfrm>
                  <a:off x="1368213" y="1570920"/>
                  <a:ext cx="113400" cy="185400"/>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43" name="Freihand 42">
                  <a:extLst>
                    <a:ext uri="{FF2B5EF4-FFF2-40B4-BE49-F238E27FC236}">
                      <a16:creationId xmlns:a16="http://schemas.microsoft.com/office/drawing/2014/main" id="{46A825FD-51E6-415E-A67F-B2D2F1921A5F}"/>
                    </a:ext>
                  </a:extLst>
                </p14:cNvPr>
                <p14:cNvContentPartPr/>
                <p14:nvPr/>
              </p14:nvContentPartPr>
              <p14:xfrm>
                <a:off x="1235013" y="1493520"/>
                <a:ext cx="295200" cy="9000"/>
              </p14:xfrm>
            </p:contentPart>
          </mc:Choice>
          <mc:Fallback xmlns="">
            <p:pic>
              <p:nvPicPr>
                <p:cNvPr id="43" name="Freihand 42">
                  <a:extLst>
                    <a:ext uri="{FF2B5EF4-FFF2-40B4-BE49-F238E27FC236}">
                      <a16:creationId xmlns:a16="http://schemas.microsoft.com/office/drawing/2014/main" id="{46A825FD-51E6-415E-A67F-B2D2F1921A5F}"/>
                    </a:ext>
                  </a:extLst>
                </p:cNvPr>
                <p:cNvPicPr/>
                <p:nvPr/>
              </p:nvPicPr>
              <p:blipFill>
                <a:blip r:embed="rId64"/>
                <a:stretch>
                  <a:fillRect/>
                </a:stretch>
              </p:blipFill>
              <p:spPr>
                <a:xfrm>
                  <a:off x="1230693" y="1489200"/>
                  <a:ext cx="303840" cy="17640"/>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73" name="Freihand 72">
                  <a:extLst>
                    <a:ext uri="{FF2B5EF4-FFF2-40B4-BE49-F238E27FC236}">
                      <a16:creationId xmlns:a16="http://schemas.microsoft.com/office/drawing/2014/main" id="{34E5FD50-9CE8-4E82-8E33-94D55FB7CEBF}"/>
                    </a:ext>
                  </a:extLst>
                </p14:cNvPr>
                <p14:cNvContentPartPr/>
                <p14:nvPr/>
              </p14:nvContentPartPr>
              <p14:xfrm>
                <a:off x="2591133" y="1578120"/>
                <a:ext cx="48600" cy="24840"/>
              </p14:xfrm>
            </p:contentPart>
          </mc:Choice>
          <mc:Fallback xmlns="">
            <p:pic>
              <p:nvPicPr>
                <p:cNvPr id="73" name="Freihand 72">
                  <a:extLst>
                    <a:ext uri="{FF2B5EF4-FFF2-40B4-BE49-F238E27FC236}">
                      <a16:creationId xmlns:a16="http://schemas.microsoft.com/office/drawing/2014/main" id="{34E5FD50-9CE8-4E82-8E33-94D55FB7CEBF}"/>
                    </a:ext>
                  </a:extLst>
                </p:cNvPr>
                <p:cNvPicPr/>
                <p:nvPr/>
              </p:nvPicPr>
              <p:blipFill>
                <a:blip r:embed="rId66"/>
                <a:stretch>
                  <a:fillRect/>
                </a:stretch>
              </p:blipFill>
              <p:spPr>
                <a:xfrm>
                  <a:off x="2586813" y="1573800"/>
                  <a:ext cx="57240" cy="334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67">
            <p14:nvContentPartPr>
              <p14:cNvPr id="75" name="Freihand 74">
                <a:extLst>
                  <a:ext uri="{FF2B5EF4-FFF2-40B4-BE49-F238E27FC236}">
                    <a16:creationId xmlns:a16="http://schemas.microsoft.com/office/drawing/2014/main" id="{7F05DC61-705F-407C-AECF-5B51C80BCCC1}"/>
                  </a:ext>
                </a:extLst>
              </p14:cNvPr>
              <p14:cNvContentPartPr/>
              <p14:nvPr/>
            </p14:nvContentPartPr>
            <p14:xfrm>
              <a:off x="4088013" y="5746560"/>
              <a:ext cx="2007360" cy="514800"/>
            </p14:xfrm>
          </p:contentPart>
        </mc:Choice>
        <mc:Fallback xmlns="">
          <p:pic>
            <p:nvPicPr>
              <p:cNvPr id="75" name="Freihand 74">
                <a:extLst>
                  <a:ext uri="{FF2B5EF4-FFF2-40B4-BE49-F238E27FC236}">
                    <a16:creationId xmlns:a16="http://schemas.microsoft.com/office/drawing/2014/main" id="{7F05DC61-705F-407C-AECF-5B51C80BCCC1}"/>
                  </a:ext>
                </a:extLst>
              </p:cNvPr>
              <p:cNvPicPr/>
              <p:nvPr/>
            </p:nvPicPr>
            <p:blipFill>
              <a:blip r:embed="rId68"/>
              <a:stretch>
                <a:fillRect/>
              </a:stretch>
            </p:blipFill>
            <p:spPr>
              <a:xfrm>
                <a:off x="4083693" y="5742240"/>
                <a:ext cx="2016000" cy="523440"/>
              </a:xfrm>
              <a:prstGeom prst="rect">
                <a:avLst/>
              </a:prstGeom>
            </p:spPr>
          </p:pic>
        </mc:Fallback>
      </mc:AlternateContent>
    </p:spTree>
    <p:extLst>
      <p:ext uri="{BB962C8B-B14F-4D97-AF65-F5344CB8AC3E}">
        <p14:creationId xmlns:p14="http://schemas.microsoft.com/office/powerpoint/2010/main" val="40888555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1631504" y="5157192"/>
            <a:ext cx="8856984" cy="648072"/>
          </a:xfrm>
          <a:prstGeom prst="rect">
            <a:avLst/>
          </a:prstGeom>
          <a:noFill/>
        </p:spPr>
        <p:txBody>
          <a:bodyPr wrap="square" rtlCol="0">
            <a:noAutofit/>
          </a:bodyPr>
          <a:lstStyle/>
          <a:p>
            <a:endParaRPr lang="de-DE" sz="2400" dirty="0"/>
          </a:p>
        </p:txBody>
      </p:sp>
      <p:sp>
        <p:nvSpPr>
          <p:cNvPr id="3" name="Foliennummernplatzhalter 2"/>
          <p:cNvSpPr>
            <a:spLocks noGrp="1"/>
          </p:cNvSpPr>
          <p:nvPr>
            <p:ph type="sldNum" sz="quarter" idx="12"/>
          </p:nvPr>
        </p:nvSpPr>
        <p:spPr/>
        <p:txBody>
          <a:bodyPr/>
          <a:lstStyle/>
          <a:p>
            <a:fld id="{386CAE9C-98EE-4793-B6DD-11C28406210D}" type="slidenum">
              <a:rPr lang="de-DE" smtClean="0"/>
              <a:t>22</a:t>
            </a:fld>
            <a:endParaRPr lang="de-DE" dirty="0"/>
          </a:p>
        </p:txBody>
      </p:sp>
      <p:sp>
        <p:nvSpPr>
          <p:cNvPr id="4" name="Textfeld 3"/>
          <p:cNvSpPr txBox="1"/>
          <p:nvPr/>
        </p:nvSpPr>
        <p:spPr>
          <a:xfrm>
            <a:off x="1703512" y="116632"/>
            <a:ext cx="8856984" cy="648072"/>
          </a:xfrm>
          <a:prstGeom prst="rect">
            <a:avLst/>
          </a:prstGeom>
          <a:noFill/>
        </p:spPr>
        <p:txBody>
          <a:bodyPr wrap="square" rtlCol="0">
            <a:noAutofit/>
          </a:bodyPr>
          <a:lstStyle/>
          <a:p>
            <a:pPr algn="ctr"/>
            <a:r>
              <a:rPr lang="de-DE" sz="3200"/>
              <a:t>Coefficiant of determination </a:t>
            </a:r>
            <a:r>
              <a:rPr lang="de-DE" sz="3200" dirty="0"/>
              <a:t>R</a:t>
            </a:r>
            <a:r>
              <a:rPr lang="de-DE" sz="3200" baseline="30000" dirty="0"/>
              <a:t>2</a:t>
            </a:r>
          </a:p>
        </p:txBody>
      </p:sp>
      <mc:AlternateContent xmlns:mc="http://schemas.openxmlformats.org/markup-compatibility/2006" xmlns:a14="http://schemas.microsoft.com/office/drawing/2010/main">
        <mc:Choice Requires="a14">
          <p:graphicFrame>
            <p:nvGraphicFramePr>
              <p:cNvPr id="5" name="Tabelle 4"/>
              <p:cNvGraphicFramePr>
                <a:graphicFrameLocks noGrp="1"/>
              </p:cNvGraphicFramePr>
              <p:nvPr>
                <p:extLst>
                  <p:ext uri="{D42A27DB-BD31-4B8C-83A1-F6EECF244321}">
                    <p14:modId xmlns:p14="http://schemas.microsoft.com/office/powerpoint/2010/main" val="1621873011"/>
                  </p:ext>
                </p:extLst>
              </p:nvPr>
            </p:nvGraphicFramePr>
            <p:xfrm>
              <a:off x="3048000" y="1397000"/>
              <a:ext cx="6096000" cy="2966720"/>
            </p:xfrm>
            <a:graphic>
              <a:graphicData uri="http://schemas.openxmlformats.org/drawingml/2006/table">
                <a:tbl>
                  <a:tblPr firstRow="1" bandRow="1">
                    <a:tableStyleId>{5940675A-B579-460E-94D1-54222C63F5DA}</a:tableStyleId>
                  </a:tblPr>
                  <a:tblGrid>
                    <a:gridCol w="1016000">
                      <a:extLst>
                        <a:ext uri="{9D8B030D-6E8A-4147-A177-3AD203B41FA5}">
                          <a16:colId xmlns:a16="http://schemas.microsoft.com/office/drawing/2014/main" val="20000"/>
                        </a:ext>
                      </a:extLst>
                    </a:gridCol>
                    <a:gridCol w="1016000">
                      <a:extLst>
                        <a:ext uri="{9D8B030D-6E8A-4147-A177-3AD203B41FA5}">
                          <a16:colId xmlns:a16="http://schemas.microsoft.com/office/drawing/2014/main" val="20001"/>
                        </a:ext>
                      </a:extLst>
                    </a:gridCol>
                    <a:gridCol w="1016000">
                      <a:extLst>
                        <a:ext uri="{9D8B030D-6E8A-4147-A177-3AD203B41FA5}">
                          <a16:colId xmlns:a16="http://schemas.microsoft.com/office/drawing/2014/main" val="20002"/>
                        </a:ext>
                      </a:extLst>
                    </a:gridCol>
                    <a:gridCol w="1016000">
                      <a:extLst>
                        <a:ext uri="{9D8B030D-6E8A-4147-A177-3AD203B41FA5}">
                          <a16:colId xmlns:a16="http://schemas.microsoft.com/office/drawing/2014/main" val="20003"/>
                        </a:ext>
                      </a:extLst>
                    </a:gridCol>
                    <a:gridCol w="1016000">
                      <a:extLst>
                        <a:ext uri="{9D8B030D-6E8A-4147-A177-3AD203B41FA5}">
                          <a16:colId xmlns:a16="http://schemas.microsoft.com/office/drawing/2014/main" val="20004"/>
                        </a:ext>
                      </a:extLst>
                    </a:gridCol>
                    <a:gridCol w="1016000">
                      <a:extLst>
                        <a:ext uri="{9D8B030D-6E8A-4147-A177-3AD203B41FA5}">
                          <a16:colId xmlns:a16="http://schemas.microsoft.com/office/drawing/2014/main" val="20005"/>
                        </a:ext>
                      </a:extLst>
                    </a:gridCol>
                  </a:tblGrid>
                  <a:tr h="370840">
                    <a:tc>
                      <a:txBody>
                        <a:bodyPr/>
                        <a:lstStyle/>
                        <a:p>
                          <a:pPr algn="ctr"/>
                          <a:r>
                            <a:rPr lang="de-DE" sz="1800" dirty="0"/>
                            <a:t>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de-DE" sz="1800" dirty="0"/>
                            <a:t>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de-DE" sz="1800" dirty="0"/>
                            <a: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acc>
                                  <m:accPr>
                                    <m:chr m:val="̂"/>
                                    <m:ctrlPr>
                                      <a:rPr lang="de-DE" sz="1800" b="0" i="1" smtClean="0">
                                        <a:latin typeface="Cambria Math" panose="02040503050406030204" pitchFamily="18" charset="0"/>
                                      </a:rPr>
                                    </m:ctrlPr>
                                  </m:accPr>
                                  <m:e>
                                    <m:r>
                                      <a:rPr lang="de-DE" sz="1800" b="0" i="1" smtClean="0">
                                        <a:latin typeface="Cambria Math"/>
                                      </a:rPr>
                                      <m:t>𝑦</m:t>
                                    </m:r>
                                  </m:e>
                                </m:acc>
                              </m:oMath>
                            </m:oMathPara>
                          </a14:m>
                          <a:endParaRPr lang="de-DE"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de-DE" sz="1800" dirty="0"/>
                            <a:t>(</a:t>
                          </a:r>
                          <a14:m>
                            <m:oMath xmlns:m="http://schemas.openxmlformats.org/officeDocument/2006/math">
                              <m:acc>
                                <m:accPr>
                                  <m:chr m:val="̂"/>
                                  <m:ctrlPr>
                                    <a:rPr lang="de-DE" sz="1800" b="0" i="1" smtClean="0">
                                      <a:latin typeface="Cambria Math" panose="02040503050406030204" pitchFamily="18" charset="0"/>
                                    </a:rPr>
                                  </m:ctrlPr>
                                </m:accPr>
                                <m:e>
                                  <m:r>
                                    <a:rPr lang="de-DE" sz="1800" b="0" i="1" smtClean="0">
                                      <a:latin typeface="Cambria Math"/>
                                    </a:rPr>
                                    <m:t>𝑦</m:t>
                                  </m:r>
                                </m:e>
                              </m:acc>
                            </m:oMath>
                          </a14:m>
                          <a:r>
                            <a:rPr lang="de-DE" sz="1800" dirty="0"/>
                            <a:t>-</a:t>
                          </a:r>
                          <a14:m>
                            <m:oMath xmlns:m="http://schemas.openxmlformats.org/officeDocument/2006/math">
                              <m:acc>
                                <m:accPr>
                                  <m:chr m:val="̅"/>
                                  <m:ctrlPr>
                                    <a:rPr lang="de-DE" sz="1800" b="0" i="1" smtClean="0">
                                      <a:latin typeface="Cambria Math" panose="02040503050406030204" pitchFamily="18" charset="0"/>
                                    </a:rPr>
                                  </m:ctrlPr>
                                </m:accPr>
                                <m:e>
                                  <m:r>
                                    <a:rPr lang="de-DE" sz="1800" b="0" i="1" smtClean="0">
                                      <a:latin typeface="Cambria Math"/>
                                    </a:rPr>
                                    <m:t>𝑦</m:t>
                                  </m:r>
                                </m:e>
                              </m:acc>
                              <m:r>
                                <a:rPr lang="de-DE" sz="1800" b="0" i="1" smtClean="0">
                                  <a:latin typeface="Cambria Math"/>
                                </a:rPr>
                                <m:t>)</m:t>
                              </m:r>
                              <m:r>
                                <a:rPr lang="de-DE" sz="1800" b="0" i="1" baseline="30000" smtClean="0">
                                  <a:latin typeface="Cambria Math"/>
                                </a:rPr>
                                <m:t>2</m:t>
                              </m:r>
                            </m:oMath>
                          </a14:m>
                          <a:endParaRPr lang="de-DE" sz="1800" baseline="30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de-DE" sz="1800" dirty="0"/>
                            <a:t>(y-</a:t>
                          </a:r>
                          <a14:m>
                            <m:oMath xmlns:m="http://schemas.openxmlformats.org/officeDocument/2006/math">
                              <m:acc>
                                <m:accPr>
                                  <m:chr m:val="̅"/>
                                  <m:ctrlPr>
                                    <a:rPr lang="de-DE" sz="1800" b="0" i="1" smtClean="0">
                                      <a:latin typeface="Cambria Math" panose="02040503050406030204" pitchFamily="18" charset="0"/>
                                    </a:rPr>
                                  </m:ctrlPr>
                                </m:accPr>
                                <m:e>
                                  <m:r>
                                    <a:rPr lang="de-DE" sz="1800" b="0" i="1" smtClean="0">
                                      <a:latin typeface="Cambria Math"/>
                                    </a:rPr>
                                    <m:t>𝑦</m:t>
                                  </m:r>
                                </m:e>
                              </m:acc>
                              <m:r>
                                <a:rPr lang="de-DE" sz="1800" b="0" i="1" smtClean="0">
                                  <a:latin typeface="Cambria Math"/>
                                </a:rPr>
                                <m:t>)</m:t>
                              </m:r>
                              <m:r>
                                <a:rPr lang="de-DE" sz="1800" b="0" i="1" baseline="30000" smtClean="0">
                                  <a:latin typeface="Cambria Math"/>
                                </a:rPr>
                                <m:t>2</m:t>
                              </m:r>
                            </m:oMath>
                          </a14:m>
                          <a:endParaRPr lang="de-DE"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70840">
                    <a:tc>
                      <a:txBody>
                        <a:bodyPr/>
                        <a:lstStyle/>
                        <a:p>
                          <a:pPr algn="ctr" fontAlgn="b"/>
                          <a:r>
                            <a:rPr lang="de-DE" sz="1800" b="0" i="0" u="none" strike="noStrike" dirty="0">
                              <a:solidFill>
                                <a:srgbClr val="000000"/>
                              </a:solidFill>
                              <a:effectLst/>
                              <a:latin typeface="Calibri"/>
                            </a:rPr>
                            <a:t>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de-DE" sz="1800" b="0" i="0" u="none" strike="noStrike" dirty="0">
                              <a:solidFill>
                                <a:srgbClr val="000000"/>
                              </a:solidFill>
                              <a:effectLst/>
                              <a:latin typeface="Calibri"/>
                            </a:rPr>
                            <a:t>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de-DE" sz="1800" b="0" i="0" u="none" strike="noStrike" dirty="0">
                              <a:solidFill>
                                <a:srgbClr val="000000"/>
                              </a:solidFill>
                              <a:effectLst/>
                              <a:latin typeface="Calibri"/>
                            </a:rPr>
                            <a:t>24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de-DE" sz="1100" b="0" i="0" u="none" strike="noStrike">
                              <a:solidFill>
                                <a:srgbClr val="000000"/>
                              </a:solidFill>
                              <a:effectLst/>
                              <a:latin typeface="Calibri" panose="020F0502020204030204" pitchFamily="34" charset="0"/>
                            </a:rPr>
                            <a:t>21,7243243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de-DE" sz="1100" b="0" i="0" u="none" strike="noStrike">
                              <a:solidFill>
                                <a:srgbClr val="000000"/>
                              </a:solidFill>
                              <a:effectLst/>
                              <a:latin typeface="Calibri" panose="020F0502020204030204" pitchFamily="34" charset="0"/>
                            </a:rPr>
                            <a:t>27,83275383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de-DE" sz="1100" b="0" i="0" u="none" strike="noStrike">
                              <a:solidFill>
                                <a:srgbClr val="000000"/>
                              </a:solidFill>
                              <a:effectLst/>
                              <a:latin typeface="Calibri" panose="020F0502020204030204" pitchFamily="34" charset="0"/>
                            </a:rPr>
                            <a:t>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70840">
                    <a:tc>
                      <a:txBody>
                        <a:bodyPr/>
                        <a:lstStyle/>
                        <a:p>
                          <a:pPr algn="ctr" fontAlgn="b"/>
                          <a:r>
                            <a:rPr lang="de-DE" sz="1800" b="0" i="0" u="none" strike="noStrike">
                              <a:solidFill>
                                <a:srgbClr val="000000"/>
                              </a:solidFill>
                              <a:effectLst/>
                              <a:latin typeface="Calibri"/>
                            </a:rPr>
                            <a:t>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de-DE" sz="1800" b="0" i="0" u="none" strike="noStrike" dirty="0">
                              <a:solidFill>
                                <a:srgbClr val="000000"/>
                              </a:solidFill>
                              <a:effectLst/>
                              <a:latin typeface="Calibri"/>
                            </a:rPr>
                            <a:t>11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de-DE" sz="1800" b="0" i="0" u="none" strike="noStrike" dirty="0">
                              <a:solidFill>
                                <a:srgbClr val="000000"/>
                              </a:solidFill>
                              <a:effectLst/>
                              <a:latin typeface="Calibri"/>
                            </a:rPr>
                            <a:t>33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de-DE" sz="1100" b="0" i="0" u="none" strike="noStrike">
                              <a:solidFill>
                                <a:srgbClr val="000000"/>
                              </a:solidFill>
                              <a:effectLst/>
                              <a:latin typeface="Calibri" panose="020F0502020204030204" pitchFamily="34" charset="0"/>
                            </a:rPr>
                            <a:t>25,6810811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de-DE" sz="1100" b="0" i="0" u="none" strike="noStrike">
                              <a:solidFill>
                                <a:srgbClr val="000000"/>
                              </a:solidFill>
                              <a:effectLst/>
                              <a:latin typeface="Calibri" panose="020F0502020204030204" pitchFamily="34" charset="0"/>
                            </a:rPr>
                            <a:t>1,739547115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de-DE" sz="1100" b="0" i="0" u="none" strike="noStrike">
                              <a:solidFill>
                                <a:srgbClr val="000000"/>
                              </a:solidFill>
                              <a:effectLst/>
                              <a:latin typeface="Calibri" panose="020F0502020204030204" pitchFamily="34" charset="0"/>
                            </a:rPr>
                            <a:t>36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70840">
                    <a:tc>
                      <a:txBody>
                        <a:bodyPr/>
                        <a:lstStyle/>
                        <a:p>
                          <a:pPr algn="ctr" fontAlgn="b"/>
                          <a:r>
                            <a:rPr lang="de-DE" sz="1800" b="0" i="0" u="none" strike="noStrike">
                              <a:solidFill>
                                <a:srgbClr val="000000"/>
                              </a:solidFill>
                              <a:effectLst/>
                              <a:latin typeface="Calibri"/>
                            </a:rPr>
                            <a:t>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de-DE" sz="1800" b="0" i="0" u="none" strike="noStrike" dirty="0">
                              <a:solidFill>
                                <a:srgbClr val="000000"/>
                              </a:solidFill>
                              <a:effectLst/>
                              <a:latin typeface="Calibri"/>
                            </a:rPr>
                            <a:t>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de-DE" sz="1800" b="0" i="0" u="none" strike="noStrike" dirty="0">
                              <a:solidFill>
                                <a:srgbClr val="000000"/>
                              </a:solidFill>
                              <a:effectLst/>
                              <a:latin typeface="Calibri"/>
                            </a:rPr>
                            <a:t>10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de-DE" sz="1100" b="0" i="0" u="none" strike="noStrike">
                              <a:solidFill>
                                <a:srgbClr val="000000"/>
                              </a:solidFill>
                              <a:effectLst/>
                              <a:latin typeface="Calibri" panose="020F0502020204030204" pitchFamily="34" charset="0"/>
                            </a:rPr>
                            <a:t>13,8108108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de-DE" sz="1100" b="0" i="0" u="none" strike="noStrike">
                              <a:solidFill>
                                <a:srgbClr val="000000"/>
                              </a:solidFill>
                              <a:effectLst/>
                              <a:latin typeface="Calibri" panose="020F0502020204030204" pitchFamily="34" charset="0"/>
                            </a:rPr>
                            <a:t>173,9547115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de-DE" sz="1100" b="0" i="0" u="none" strike="noStrike">
                              <a:solidFill>
                                <a:srgbClr val="000000"/>
                              </a:solidFill>
                              <a:effectLst/>
                              <a:latin typeface="Calibri" panose="020F0502020204030204" pitchFamily="34" charset="0"/>
                            </a:rPr>
                            <a:t>289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370840">
                    <a:tc>
                      <a:txBody>
                        <a:bodyPr/>
                        <a:lstStyle/>
                        <a:p>
                          <a:pPr algn="ctr" fontAlgn="b"/>
                          <a:r>
                            <a:rPr lang="de-DE" sz="1800" b="0" i="0" u="none" strike="noStrike">
                              <a:solidFill>
                                <a:srgbClr val="000000"/>
                              </a:solidFill>
                              <a:effectLst/>
                              <a:latin typeface="Calibri"/>
                            </a:rPr>
                            <a:t>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de-DE" sz="1800" b="0" i="0" u="none" strike="noStrike" dirty="0">
                              <a:solidFill>
                                <a:srgbClr val="000000"/>
                              </a:solidFill>
                              <a:effectLst/>
                              <a:latin typeface="Calibri"/>
                            </a:rPr>
                            <a:t>13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de-DE" sz="1800" b="0" i="0" u="none" strike="noStrike" dirty="0">
                              <a:solidFill>
                                <a:srgbClr val="000000"/>
                              </a:solidFill>
                              <a:effectLst/>
                              <a:latin typeface="Calibri"/>
                            </a:rPr>
                            <a:t>29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de-DE" sz="1100" b="0" i="0" u="none" strike="noStrike">
                              <a:solidFill>
                                <a:srgbClr val="000000"/>
                              </a:solidFill>
                              <a:effectLst/>
                              <a:latin typeface="Calibri" panose="020F0502020204030204" pitchFamily="34" charset="0"/>
                            </a:rPr>
                            <a:t>29,6378378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de-DE" sz="1100" b="0" i="0" u="none" strike="noStrike">
                              <a:solidFill>
                                <a:srgbClr val="000000"/>
                              </a:solidFill>
                              <a:effectLst/>
                              <a:latin typeface="Calibri" panose="020F0502020204030204" pitchFamily="34" charset="0"/>
                            </a:rPr>
                            <a:t>6,958188459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de-DE" sz="1100" b="0" i="0" u="none" strike="noStrike">
                              <a:solidFill>
                                <a:srgbClr val="000000"/>
                              </a:solidFill>
                              <a:effectLst/>
                              <a:latin typeface="Calibri" panose="020F0502020204030204" pitchFamily="34" charset="0"/>
                            </a:rPr>
                            <a:t>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370840">
                    <a:tc>
                      <a:txBody>
                        <a:bodyPr/>
                        <a:lstStyle/>
                        <a:p>
                          <a:pPr algn="ctr" fontAlgn="b"/>
                          <a:r>
                            <a:rPr lang="de-DE" sz="1800" b="0" i="0" u="none" strike="noStrike">
                              <a:solidFill>
                                <a:srgbClr val="000000"/>
                              </a:solidFill>
                              <a:effectLst/>
                              <a:latin typeface="Calibri"/>
                            </a:rPr>
                            <a:t>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de-DE" sz="1800" b="0" i="0" u="none" strike="noStrike" dirty="0">
                              <a:solidFill>
                                <a:srgbClr val="000000"/>
                              </a:solidFill>
                              <a:effectLst/>
                              <a:latin typeface="Calibri"/>
                            </a:rPr>
                            <a:t>20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de-DE" sz="1800" b="0" i="0" u="none" strike="noStrike" dirty="0">
                              <a:solidFill>
                                <a:srgbClr val="000000"/>
                              </a:solidFill>
                              <a:effectLst/>
                              <a:latin typeface="Calibri"/>
                            </a:rPr>
                            <a:t>42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de-DE" sz="1100" b="0" i="0" u="none" strike="noStrike">
                              <a:solidFill>
                                <a:srgbClr val="000000"/>
                              </a:solidFill>
                              <a:effectLst/>
                              <a:latin typeface="Calibri" panose="020F0502020204030204" pitchFamily="34" charset="0"/>
                            </a:rPr>
                            <a:t>43,4864865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de-DE" sz="1100" b="0" i="0" u="none" strike="noStrike">
                              <a:solidFill>
                                <a:srgbClr val="000000"/>
                              </a:solidFill>
                              <a:effectLst/>
                              <a:latin typeface="Calibri" panose="020F0502020204030204" pitchFamily="34" charset="0"/>
                            </a:rPr>
                            <a:t>271,8042367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de-DE" sz="1100" b="0" i="0" u="none" strike="noStrike">
                              <a:solidFill>
                                <a:srgbClr val="000000"/>
                              </a:solidFill>
                              <a:effectLst/>
                              <a:latin typeface="Calibri" panose="020F0502020204030204" pitchFamily="34" charset="0"/>
                            </a:rPr>
                            <a:t>225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370840">
                    <a:tc>
                      <a:txBody>
                        <a:bodyPr/>
                        <a:lstStyle/>
                        <a:p>
                          <a:pPr algn="ctr" fontAlgn="b"/>
                          <a:r>
                            <a:rPr lang="de-DE" sz="1800" b="0" i="0" u="none" strike="noStrike" dirty="0">
                              <a:solidFill>
                                <a:srgbClr val="000000"/>
                              </a:solidFill>
                              <a:effectLst/>
                              <a:latin typeface="Calibri"/>
                            </a:rPr>
                            <a:t>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de-DE" sz="1800" b="0" i="0" u="none" strike="noStrike">
                              <a:solidFill>
                                <a:srgbClr val="000000"/>
                              </a:solidFill>
                              <a:effectLst/>
                              <a:latin typeface="Calibri"/>
                            </a:rPr>
                            <a:t>12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de-DE" sz="1800" b="0" i="0" u="none" strike="noStrike" dirty="0">
                              <a:solidFill>
                                <a:srgbClr val="000000"/>
                              </a:solidFill>
                              <a:effectLst/>
                              <a:latin typeface="Calibri"/>
                            </a:rPr>
                            <a:t>24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de-DE" sz="1100" b="0" i="0" u="none" strike="noStrike">
                              <a:solidFill>
                                <a:srgbClr val="000000"/>
                              </a:solidFill>
                              <a:effectLst/>
                              <a:latin typeface="Calibri" panose="020F0502020204030204" pitchFamily="34" charset="0"/>
                            </a:rPr>
                            <a:t>27,6594595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de-DE" sz="1100" b="0" i="0" u="none" strike="noStrike">
                              <a:solidFill>
                                <a:srgbClr val="000000"/>
                              </a:solidFill>
                              <a:effectLst/>
                              <a:latin typeface="Calibri" panose="020F0502020204030204" pitchFamily="34" charset="0"/>
                            </a:rPr>
                            <a:t>0,434886779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de-DE" sz="1100" b="0" i="0" u="none" strike="noStrike" dirty="0">
                              <a:solidFill>
                                <a:srgbClr val="000000"/>
                              </a:solidFill>
                              <a:effectLst/>
                              <a:latin typeface="Calibri" panose="020F0502020204030204" pitchFamily="34" charset="0"/>
                            </a:rPr>
                            <a:t>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370840">
                    <a:tc>
                      <a:txBody>
                        <a:bodyPr/>
                        <a:lstStyle/>
                        <a:p>
                          <a:pPr algn="ctr" fontAlgn="b"/>
                          <a:r>
                            <a:rPr lang="de-DE" sz="1800" b="0" i="0" u="none" strike="noStrike" dirty="0">
                              <a:solidFill>
                                <a:srgbClr val="000000"/>
                              </a:solidFill>
                              <a:effectLst/>
                              <a:latin typeface="Calibri"/>
                            </a:rPr>
                            <a:t>Gesamt</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de-DE" sz="1800" b="0" i="0" u="none" strike="noStrike">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de-DE" sz="18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mc:Choice>
        <mc:Fallback xmlns="">
          <p:graphicFrame>
            <p:nvGraphicFramePr>
              <p:cNvPr id="5" name="Tabelle 4"/>
              <p:cNvGraphicFramePr>
                <a:graphicFrameLocks noGrp="1"/>
              </p:cNvGraphicFramePr>
              <p:nvPr>
                <p:extLst>
                  <p:ext uri="{D42A27DB-BD31-4B8C-83A1-F6EECF244321}">
                    <p14:modId xmlns:p14="http://schemas.microsoft.com/office/powerpoint/2010/main" val="1621873011"/>
                  </p:ext>
                </p:extLst>
              </p:nvPr>
            </p:nvGraphicFramePr>
            <p:xfrm>
              <a:off x="3048000" y="1397000"/>
              <a:ext cx="6096000" cy="2966720"/>
            </p:xfrm>
            <a:graphic>
              <a:graphicData uri="http://schemas.openxmlformats.org/drawingml/2006/table">
                <a:tbl>
                  <a:tblPr firstRow="1" bandRow="1">
                    <a:tableStyleId>{5940675A-B579-460E-94D1-54222C63F5DA}</a:tableStyleId>
                  </a:tblPr>
                  <a:tblGrid>
                    <a:gridCol w="1016000">
                      <a:extLst>
                        <a:ext uri="{9D8B030D-6E8A-4147-A177-3AD203B41FA5}">
                          <a16:colId xmlns:a16="http://schemas.microsoft.com/office/drawing/2014/main" val="20000"/>
                        </a:ext>
                      </a:extLst>
                    </a:gridCol>
                    <a:gridCol w="1016000">
                      <a:extLst>
                        <a:ext uri="{9D8B030D-6E8A-4147-A177-3AD203B41FA5}">
                          <a16:colId xmlns:a16="http://schemas.microsoft.com/office/drawing/2014/main" val="20001"/>
                        </a:ext>
                      </a:extLst>
                    </a:gridCol>
                    <a:gridCol w="1016000">
                      <a:extLst>
                        <a:ext uri="{9D8B030D-6E8A-4147-A177-3AD203B41FA5}">
                          <a16:colId xmlns:a16="http://schemas.microsoft.com/office/drawing/2014/main" val="20002"/>
                        </a:ext>
                      </a:extLst>
                    </a:gridCol>
                    <a:gridCol w="1016000">
                      <a:extLst>
                        <a:ext uri="{9D8B030D-6E8A-4147-A177-3AD203B41FA5}">
                          <a16:colId xmlns:a16="http://schemas.microsoft.com/office/drawing/2014/main" val="20003"/>
                        </a:ext>
                      </a:extLst>
                    </a:gridCol>
                    <a:gridCol w="1016000">
                      <a:extLst>
                        <a:ext uri="{9D8B030D-6E8A-4147-A177-3AD203B41FA5}">
                          <a16:colId xmlns:a16="http://schemas.microsoft.com/office/drawing/2014/main" val="20004"/>
                        </a:ext>
                      </a:extLst>
                    </a:gridCol>
                    <a:gridCol w="1016000">
                      <a:extLst>
                        <a:ext uri="{9D8B030D-6E8A-4147-A177-3AD203B41FA5}">
                          <a16:colId xmlns:a16="http://schemas.microsoft.com/office/drawing/2014/main" val="20005"/>
                        </a:ext>
                      </a:extLst>
                    </a:gridCol>
                  </a:tblGrid>
                  <a:tr h="370840">
                    <a:tc>
                      <a:txBody>
                        <a:bodyPr/>
                        <a:lstStyle/>
                        <a:p>
                          <a:pPr algn="ctr"/>
                          <a:r>
                            <a:rPr lang="de-DE" sz="1800" dirty="0"/>
                            <a:t>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de-DE" sz="1800" dirty="0"/>
                            <a:t>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de-DE" sz="1800" dirty="0"/>
                            <a: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de-D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300599" t="-8197" r="-201198" b="-736066"/>
                          </a:stretch>
                        </a:blipFill>
                      </a:tcPr>
                    </a:tc>
                    <a:tc>
                      <a:txBody>
                        <a:bodyPr/>
                        <a:lstStyle/>
                        <a:p>
                          <a:endParaRPr lang="de-D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403012" t="-8197" r="-102410" b="-736066"/>
                          </a:stretch>
                        </a:blipFill>
                      </a:tcPr>
                    </a:tc>
                    <a:tc>
                      <a:txBody>
                        <a:bodyPr/>
                        <a:lstStyle/>
                        <a:p>
                          <a:endParaRPr lang="de-D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500000" t="-8197" r="-1796" b="-736066"/>
                          </a:stretch>
                        </a:blipFill>
                      </a:tcPr>
                    </a:tc>
                    <a:extLst>
                      <a:ext uri="{0D108BD9-81ED-4DB2-BD59-A6C34878D82A}">
                        <a16:rowId xmlns:a16="http://schemas.microsoft.com/office/drawing/2014/main" val="10000"/>
                      </a:ext>
                    </a:extLst>
                  </a:tr>
                  <a:tr h="370840">
                    <a:tc>
                      <a:txBody>
                        <a:bodyPr/>
                        <a:lstStyle/>
                        <a:p>
                          <a:pPr algn="ctr" fontAlgn="b"/>
                          <a:r>
                            <a:rPr lang="de-DE" sz="1800" b="0" i="0" u="none" strike="noStrike" dirty="0">
                              <a:solidFill>
                                <a:srgbClr val="000000"/>
                              </a:solidFill>
                              <a:effectLst/>
                              <a:latin typeface="Calibri"/>
                            </a:rPr>
                            <a:t>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de-DE" sz="1800" b="0" i="0" u="none" strike="noStrike" dirty="0">
                              <a:solidFill>
                                <a:srgbClr val="000000"/>
                              </a:solidFill>
                              <a:effectLst/>
                              <a:latin typeface="Calibri"/>
                            </a:rPr>
                            <a:t>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de-DE" sz="1800" b="0" i="0" u="none" strike="noStrike" dirty="0">
                              <a:solidFill>
                                <a:srgbClr val="000000"/>
                              </a:solidFill>
                              <a:effectLst/>
                              <a:latin typeface="Calibri"/>
                            </a:rPr>
                            <a:t>24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de-DE" sz="1100" b="0" i="0" u="none" strike="noStrike">
                              <a:solidFill>
                                <a:srgbClr val="000000"/>
                              </a:solidFill>
                              <a:effectLst/>
                              <a:latin typeface="Calibri" panose="020F0502020204030204" pitchFamily="34" charset="0"/>
                            </a:rPr>
                            <a:t>21,7243243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de-DE" sz="1100" b="0" i="0" u="none" strike="noStrike">
                              <a:solidFill>
                                <a:srgbClr val="000000"/>
                              </a:solidFill>
                              <a:effectLst/>
                              <a:latin typeface="Calibri" panose="020F0502020204030204" pitchFamily="34" charset="0"/>
                            </a:rPr>
                            <a:t>27,83275383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de-DE" sz="1100" b="0" i="0" u="none" strike="noStrike">
                              <a:solidFill>
                                <a:srgbClr val="000000"/>
                              </a:solidFill>
                              <a:effectLst/>
                              <a:latin typeface="Calibri" panose="020F0502020204030204" pitchFamily="34" charset="0"/>
                            </a:rPr>
                            <a:t>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70840">
                    <a:tc>
                      <a:txBody>
                        <a:bodyPr/>
                        <a:lstStyle/>
                        <a:p>
                          <a:pPr algn="ctr" fontAlgn="b"/>
                          <a:r>
                            <a:rPr lang="de-DE" sz="1800" b="0" i="0" u="none" strike="noStrike">
                              <a:solidFill>
                                <a:srgbClr val="000000"/>
                              </a:solidFill>
                              <a:effectLst/>
                              <a:latin typeface="Calibri"/>
                            </a:rPr>
                            <a:t>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de-DE" sz="1800" b="0" i="0" u="none" strike="noStrike" dirty="0">
                              <a:solidFill>
                                <a:srgbClr val="000000"/>
                              </a:solidFill>
                              <a:effectLst/>
                              <a:latin typeface="Calibri"/>
                            </a:rPr>
                            <a:t>11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de-DE" sz="1800" b="0" i="0" u="none" strike="noStrike" dirty="0">
                              <a:solidFill>
                                <a:srgbClr val="000000"/>
                              </a:solidFill>
                              <a:effectLst/>
                              <a:latin typeface="Calibri"/>
                            </a:rPr>
                            <a:t>33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de-DE" sz="1100" b="0" i="0" u="none" strike="noStrike">
                              <a:solidFill>
                                <a:srgbClr val="000000"/>
                              </a:solidFill>
                              <a:effectLst/>
                              <a:latin typeface="Calibri" panose="020F0502020204030204" pitchFamily="34" charset="0"/>
                            </a:rPr>
                            <a:t>25,6810811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de-DE" sz="1100" b="0" i="0" u="none" strike="noStrike">
                              <a:solidFill>
                                <a:srgbClr val="000000"/>
                              </a:solidFill>
                              <a:effectLst/>
                              <a:latin typeface="Calibri" panose="020F0502020204030204" pitchFamily="34" charset="0"/>
                            </a:rPr>
                            <a:t>1,739547115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de-DE" sz="1100" b="0" i="0" u="none" strike="noStrike">
                              <a:solidFill>
                                <a:srgbClr val="000000"/>
                              </a:solidFill>
                              <a:effectLst/>
                              <a:latin typeface="Calibri" panose="020F0502020204030204" pitchFamily="34" charset="0"/>
                            </a:rPr>
                            <a:t>36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70840">
                    <a:tc>
                      <a:txBody>
                        <a:bodyPr/>
                        <a:lstStyle/>
                        <a:p>
                          <a:pPr algn="ctr" fontAlgn="b"/>
                          <a:r>
                            <a:rPr lang="de-DE" sz="1800" b="0" i="0" u="none" strike="noStrike">
                              <a:solidFill>
                                <a:srgbClr val="000000"/>
                              </a:solidFill>
                              <a:effectLst/>
                              <a:latin typeface="Calibri"/>
                            </a:rPr>
                            <a:t>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de-DE" sz="1800" b="0" i="0" u="none" strike="noStrike" dirty="0">
                              <a:solidFill>
                                <a:srgbClr val="000000"/>
                              </a:solidFill>
                              <a:effectLst/>
                              <a:latin typeface="Calibri"/>
                            </a:rPr>
                            <a:t>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de-DE" sz="1800" b="0" i="0" u="none" strike="noStrike" dirty="0">
                              <a:solidFill>
                                <a:srgbClr val="000000"/>
                              </a:solidFill>
                              <a:effectLst/>
                              <a:latin typeface="Calibri"/>
                            </a:rPr>
                            <a:t>10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de-DE" sz="1100" b="0" i="0" u="none" strike="noStrike">
                              <a:solidFill>
                                <a:srgbClr val="000000"/>
                              </a:solidFill>
                              <a:effectLst/>
                              <a:latin typeface="Calibri" panose="020F0502020204030204" pitchFamily="34" charset="0"/>
                            </a:rPr>
                            <a:t>13,8108108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de-DE" sz="1100" b="0" i="0" u="none" strike="noStrike">
                              <a:solidFill>
                                <a:srgbClr val="000000"/>
                              </a:solidFill>
                              <a:effectLst/>
                              <a:latin typeface="Calibri" panose="020F0502020204030204" pitchFamily="34" charset="0"/>
                            </a:rPr>
                            <a:t>173,9547115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de-DE" sz="1100" b="0" i="0" u="none" strike="noStrike">
                              <a:solidFill>
                                <a:srgbClr val="000000"/>
                              </a:solidFill>
                              <a:effectLst/>
                              <a:latin typeface="Calibri" panose="020F0502020204030204" pitchFamily="34" charset="0"/>
                            </a:rPr>
                            <a:t>289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370840">
                    <a:tc>
                      <a:txBody>
                        <a:bodyPr/>
                        <a:lstStyle/>
                        <a:p>
                          <a:pPr algn="ctr" fontAlgn="b"/>
                          <a:r>
                            <a:rPr lang="de-DE" sz="1800" b="0" i="0" u="none" strike="noStrike">
                              <a:solidFill>
                                <a:srgbClr val="000000"/>
                              </a:solidFill>
                              <a:effectLst/>
                              <a:latin typeface="Calibri"/>
                            </a:rPr>
                            <a:t>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de-DE" sz="1800" b="0" i="0" u="none" strike="noStrike" dirty="0">
                              <a:solidFill>
                                <a:srgbClr val="000000"/>
                              </a:solidFill>
                              <a:effectLst/>
                              <a:latin typeface="Calibri"/>
                            </a:rPr>
                            <a:t>13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de-DE" sz="1800" b="0" i="0" u="none" strike="noStrike" dirty="0">
                              <a:solidFill>
                                <a:srgbClr val="000000"/>
                              </a:solidFill>
                              <a:effectLst/>
                              <a:latin typeface="Calibri"/>
                            </a:rPr>
                            <a:t>29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de-DE" sz="1100" b="0" i="0" u="none" strike="noStrike">
                              <a:solidFill>
                                <a:srgbClr val="000000"/>
                              </a:solidFill>
                              <a:effectLst/>
                              <a:latin typeface="Calibri" panose="020F0502020204030204" pitchFamily="34" charset="0"/>
                            </a:rPr>
                            <a:t>29,6378378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de-DE" sz="1100" b="0" i="0" u="none" strike="noStrike">
                              <a:solidFill>
                                <a:srgbClr val="000000"/>
                              </a:solidFill>
                              <a:effectLst/>
                              <a:latin typeface="Calibri" panose="020F0502020204030204" pitchFamily="34" charset="0"/>
                            </a:rPr>
                            <a:t>6,958188459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de-DE" sz="1100" b="0" i="0" u="none" strike="noStrike">
                              <a:solidFill>
                                <a:srgbClr val="000000"/>
                              </a:solidFill>
                              <a:effectLst/>
                              <a:latin typeface="Calibri" panose="020F0502020204030204" pitchFamily="34" charset="0"/>
                            </a:rPr>
                            <a:t>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370840">
                    <a:tc>
                      <a:txBody>
                        <a:bodyPr/>
                        <a:lstStyle/>
                        <a:p>
                          <a:pPr algn="ctr" fontAlgn="b"/>
                          <a:r>
                            <a:rPr lang="de-DE" sz="1800" b="0" i="0" u="none" strike="noStrike">
                              <a:solidFill>
                                <a:srgbClr val="000000"/>
                              </a:solidFill>
                              <a:effectLst/>
                              <a:latin typeface="Calibri"/>
                            </a:rPr>
                            <a:t>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de-DE" sz="1800" b="0" i="0" u="none" strike="noStrike" dirty="0">
                              <a:solidFill>
                                <a:srgbClr val="000000"/>
                              </a:solidFill>
                              <a:effectLst/>
                              <a:latin typeface="Calibri"/>
                            </a:rPr>
                            <a:t>20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de-DE" sz="1800" b="0" i="0" u="none" strike="noStrike" dirty="0">
                              <a:solidFill>
                                <a:srgbClr val="000000"/>
                              </a:solidFill>
                              <a:effectLst/>
                              <a:latin typeface="Calibri"/>
                            </a:rPr>
                            <a:t>42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de-DE" sz="1100" b="0" i="0" u="none" strike="noStrike">
                              <a:solidFill>
                                <a:srgbClr val="000000"/>
                              </a:solidFill>
                              <a:effectLst/>
                              <a:latin typeface="Calibri" panose="020F0502020204030204" pitchFamily="34" charset="0"/>
                            </a:rPr>
                            <a:t>43,4864865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de-DE" sz="1100" b="0" i="0" u="none" strike="noStrike">
                              <a:solidFill>
                                <a:srgbClr val="000000"/>
                              </a:solidFill>
                              <a:effectLst/>
                              <a:latin typeface="Calibri" panose="020F0502020204030204" pitchFamily="34" charset="0"/>
                            </a:rPr>
                            <a:t>271,8042367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de-DE" sz="1100" b="0" i="0" u="none" strike="noStrike">
                              <a:solidFill>
                                <a:srgbClr val="000000"/>
                              </a:solidFill>
                              <a:effectLst/>
                              <a:latin typeface="Calibri" panose="020F0502020204030204" pitchFamily="34" charset="0"/>
                            </a:rPr>
                            <a:t>225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370840">
                    <a:tc>
                      <a:txBody>
                        <a:bodyPr/>
                        <a:lstStyle/>
                        <a:p>
                          <a:pPr algn="ctr" fontAlgn="b"/>
                          <a:r>
                            <a:rPr lang="de-DE" sz="1800" b="0" i="0" u="none" strike="noStrike" dirty="0">
                              <a:solidFill>
                                <a:srgbClr val="000000"/>
                              </a:solidFill>
                              <a:effectLst/>
                              <a:latin typeface="Calibri"/>
                            </a:rPr>
                            <a:t>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de-DE" sz="1800" b="0" i="0" u="none" strike="noStrike">
                              <a:solidFill>
                                <a:srgbClr val="000000"/>
                              </a:solidFill>
                              <a:effectLst/>
                              <a:latin typeface="Calibri"/>
                            </a:rPr>
                            <a:t>12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de-DE" sz="1800" b="0" i="0" u="none" strike="noStrike" dirty="0">
                              <a:solidFill>
                                <a:srgbClr val="000000"/>
                              </a:solidFill>
                              <a:effectLst/>
                              <a:latin typeface="Calibri"/>
                            </a:rPr>
                            <a:t>24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de-DE" sz="1100" b="0" i="0" u="none" strike="noStrike">
                              <a:solidFill>
                                <a:srgbClr val="000000"/>
                              </a:solidFill>
                              <a:effectLst/>
                              <a:latin typeface="Calibri" panose="020F0502020204030204" pitchFamily="34" charset="0"/>
                            </a:rPr>
                            <a:t>27,6594595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de-DE" sz="1100" b="0" i="0" u="none" strike="noStrike">
                              <a:solidFill>
                                <a:srgbClr val="000000"/>
                              </a:solidFill>
                              <a:effectLst/>
                              <a:latin typeface="Calibri" panose="020F0502020204030204" pitchFamily="34" charset="0"/>
                            </a:rPr>
                            <a:t>0,434886779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de-DE" sz="1100" b="0" i="0" u="none" strike="noStrike" dirty="0">
                              <a:solidFill>
                                <a:srgbClr val="000000"/>
                              </a:solidFill>
                              <a:effectLst/>
                              <a:latin typeface="Calibri" panose="020F0502020204030204" pitchFamily="34" charset="0"/>
                            </a:rPr>
                            <a:t>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370840">
                    <a:tc>
                      <a:txBody>
                        <a:bodyPr/>
                        <a:lstStyle/>
                        <a:p>
                          <a:pPr algn="ctr" fontAlgn="b"/>
                          <a:r>
                            <a:rPr lang="de-DE" sz="1800" b="0" i="0" u="none" strike="noStrike" dirty="0">
                              <a:solidFill>
                                <a:srgbClr val="000000"/>
                              </a:solidFill>
                              <a:effectLst/>
                              <a:latin typeface="Calibri"/>
                            </a:rPr>
                            <a:t>Gesamt</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de-DE" sz="1800" b="0" i="0" u="none" strike="noStrike">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de-DE" sz="18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mc:Fallback>
      </mc:AlternateContent>
      <p:sp>
        <p:nvSpPr>
          <p:cNvPr id="6" name="Textfeld 5"/>
          <p:cNvSpPr txBox="1"/>
          <p:nvPr/>
        </p:nvSpPr>
        <p:spPr>
          <a:xfrm>
            <a:off x="2279576" y="6021288"/>
            <a:ext cx="7560840" cy="523220"/>
          </a:xfrm>
          <a:prstGeom prst="rect">
            <a:avLst/>
          </a:prstGeom>
          <a:noFill/>
        </p:spPr>
        <p:txBody>
          <a:bodyPr wrap="square" rtlCol="0">
            <a:spAutoFit/>
          </a:bodyPr>
          <a:lstStyle/>
          <a:p>
            <a:r>
              <a:rPr lang="de-DE" sz="2800" dirty="0"/>
              <a:t>R</a:t>
            </a:r>
            <a:r>
              <a:rPr lang="de-DE" sz="2800" baseline="30000" dirty="0"/>
              <a:t>2</a:t>
            </a:r>
            <a:r>
              <a:rPr lang="de-DE" sz="2800" dirty="0"/>
              <a:t>=				R=	</a:t>
            </a:r>
          </a:p>
        </p:txBody>
      </p:sp>
      <p:sp>
        <p:nvSpPr>
          <p:cNvPr id="7" name="Rechteck 6">
            <a:extLst>
              <a:ext uri="{FF2B5EF4-FFF2-40B4-BE49-F238E27FC236}">
                <a16:creationId xmlns:a16="http://schemas.microsoft.com/office/drawing/2014/main" id="{4F22F79C-18D5-46B9-F7D1-F3192593E1D8}"/>
              </a:ext>
            </a:extLst>
          </p:cNvPr>
          <p:cNvSpPr/>
          <p:nvPr/>
        </p:nvSpPr>
        <p:spPr>
          <a:xfrm>
            <a:off x="867944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r>
              <a:rPr lang="de-DE" dirty="0"/>
              <a:t>c</a:t>
            </a:r>
          </a:p>
        </p:txBody>
      </p:sp>
      <p:grpSp>
        <p:nvGrpSpPr>
          <p:cNvPr id="22" name="Gruppieren 21">
            <a:extLst>
              <a:ext uri="{FF2B5EF4-FFF2-40B4-BE49-F238E27FC236}">
                <a16:creationId xmlns:a16="http://schemas.microsoft.com/office/drawing/2014/main" id="{222F8C72-18A3-4192-B5C7-6ECE5DF5396C}"/>
              </a:ext>
            </a:extLst>
          </p:cNvPr>
          <p:cNvGrpSpPr/>
          <p:nvPr/>
        </p:nvGrpSpPr>
        <p:grpSpPr>
          <a:xfrm>
            <a:off x="7292733" y="4037827"/>
            <a:ext cx="755280" cy="266760"/>
            <a:chOff x="7292733" y="4037827"/>
            <a:chExt cx="755280" cy="266760"/>
          </a:xfrm>
        </p:grpSpPr>
        <mc:AlternateContent xmlns:mc="http://schemas.openxmlformats.org/markup-compatibility/2006" xmlns:p14="http://schemas.microsoft.com/office/powerpoint/2010/main">
          <mc:Choice Requires="p14">
            <p:contentPart p14:bwMode="auto" r:id="rId3">
              <p14:nvContentPartPr>
                <p14:cNvPr id="13" name="Freihand 12">
                  <a:extLst>
                    <a:ext uri="{FF2B5EF4-FFF2-40B4-BE49-F238E27FC236}">
                      <a16:creationId xmlns:a16="http://schemas.microsoft.com/office/drawing/2014/main" id="{630C43B0-3805-4511-A869-0DEA43D60BFC}"/>
                    </a:ext>
                  </a:extLst>
                </p14:cNvPr>
                <p14:cNvContentPartPr/>
                <p14:nvPr/>
              </p14:nvContentPartPr>
              <p14:xfrm>
                <a:off x="7292733" y="4037827"/>
                <a:ext cx="105840" cy="154440"/>
              </p14:xfrm>
            </p:contentPart>
          </mc:Choice>
          <mc:Fallback xmlns="">
            <p:pic>
              <p:nvPicPr>
                <p:cNvPr id="13" name="Freihand 12">
                  <a:extLst>
                    <a:ext uri="{FF2B5EF4-FFF2-40B4-BE49-F238E27FC236}">
                      <a16:creationId xmlns:a16="http://schemas.microsoft.com/office/drawing/2014/main" id="{630C43B0-3805-4511-A869-0DEA43D60BFC}"/>
                    </a:ext>
                  </a:extLst>
                </p:cNvPr>
                <p:cNvPicPr/>
                <p:nvPr/>
              </p:nvPicPr>
              <p:blipFill>
                <a:blip r:embed="rId4"/>
                <a:stretch>
                  <a:fillRect/>
                </a:stretch>
              </p:blipFill>
              <p:spPr>
                <a:xfrm>
                  <a:off x="7288413" y="4033507"/>
                  <a:ext cx="114480" cy="16308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4" name="Freihand 13">
                  <a:extLst>
                    <a:ext uri="{FF2B5EF4-FFF2-40B4-BE49-F238E27FC236}">
                      <a16:creationId xmlns:a16="http://schemas.microsoft.com/office/drawing/2014/main" id="{C64449A9-8C46-42D0-B10B-84CE73D7569A}"/>
                    </a:ext>
                  </a:extLst>
                </p14:cNvPr>
                <p14:cNvContentPartPr/>
                <p14:nvPr/>
              </p14:nvContentPartPr>
              <p14:xfrm>
                <a:off x="7380933" y="4132147"/>
                <a:ext cx="96840" cy="91080"/>
              </p14:xfrm>
            </p:contentPart>
          </mc:Choice>
          <mc:Fallback xmlns="">
            <p:pic>
              <p:nvPicPr>
                <p:cNvPr id="14" name="Freihand 13">
                  <a:extLst>
                    <a:ext uri="{FF2B5EF4-FFF2-40B4-BE49-F238E27FC236}">
                      <a16:creationId xmlns:a16="http://schemas.microsoft.com/office/drawing/2014/main" id="{C64449A9-8C46-42D0-B10B-84CE73D7569A}"/>
                    </a:ext>
                  </a:extLst>
                </p:cNvPr>
                <p:cNvPicPr/>
                <p:nvPr/>
              </p:nvPicPr>
              <p:blipFill>
                <a:blip r:embed="rId6"/>
                <a:stretch>
                  <a:fillRect/>
                </a:stretch>
              </p:blipFill>
              <p:spPr>
                <a:xfrm>
                  <a:off x="7376613" y="4127827"/>
                  <a:ext cx="105480" cy="9972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5" name="Freihand 14">
                  <a:extLst>
                    <a:ext uri="{FF2B5EF4-FFF2-40B4-BE49-F238E27FC236}">
                      <a16:creationId xmlns:a16="http://schemas.microsoft.com/office/drawing/2014/main" id="{0706517A-A6A5-4E7D-9124-2E3433B6CFC5}"/>
                    </a:ext>
                  </a:extLst>
                </p14:cNvPr>
                <p14:cNvContentPartPr/>
                <p14:nvPr/>
              </p14:nvContentPartPr>
              <p14:xfrm>
                <a:off x="7434933" y="4079947"/>
                <a:ext cx="176040" cy="178920"/>
              </p14:xfrm>
            </p:contentPart>
          </mc:Choice>
          <mc:Fallback xmlns="">
            <p:pic>
              <p:nvPicPr>
                <p:cNvPr id="15" name="Freihand 14">
                  <a:extLst>
                    <a:ext uri="{FF2B5EF4-FFF2-40B4-BE49-F238E27FC236}">
                      <a16:creationId xmlns:a16="http://schemas.microsoft.com/office/drawing/2014/main" id="{0706517A-A6A5-4E7D-9124-2E3433B6CFC5}"/>
                    </a:ext>
                  </a:extLst>
                </p:cNvPr>
                <p:cNvPicPr/>
                <p:nvPr/>
              </p:nvPicPr>
              <p:blipFill>
                <a:blip r:embed="rId8"/>
                <a:stretch>
                  <a:fillRect/>
                </a:stretch>
              </p:blipFill>
              <p:spPr>
                <a:xfrm>
                  <a:off x="7430613" y="4075627"/>
                  <a:ext cx="184680" cy="18756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6" name="Freihand 15">
                  <a:extLst>
                    <a:ext uri="{FF2B5EF4-FFF2-40B4-BE49-F238E27FC236}">
                      <a16:creationId xmlns:a16="http://schemas.microsoft.com/office/drawing/2014/main" id="{18DE8CB6-3AFE-4599-98A3-F09ACDAC7B4A}"/>
                    </a:ext>
                  </a:extLst>
                </p14:cNvPr>
                <p14:cNvContentPartPr/>
                <p14:nvPr/>
              </p14:nvContentPartPr>
              <p14:xfrm>
                <a:off x="7596213" y="4081387"/>
                <a:ext cx="75240" cy="146160"/>
              </p14:xfrm>
            </p:contentPart>
          </mc:Choice>
          <mc:Fallback xmlns="">
            <p:pic>
              <p:nvPicPr>
                <p:cNvPr id="16" name="Freihand 15">
                  <a:extLst>
                    <a:ext uri="{FF2B5EF4-FFF2-40B4-BE49-F238E27FC236}">
                      <a16:creationId xmlns:a16="http://schemas.microsoft.com/office/drawing/2014/main" id="{18DE8CB6-3AFE-4599-98A3-F09ACDAC7B4A}"/>
                    </a:ext>
                  </a:extLst>
                </p:cNvPr>
                <p:cNvPicPr/>
                <p:nvPr/>
              </p:nvPicPr>
              <p:blipFill>
                <a:blip r:embed="rId10"/>
                <a:stretch>
                  <a:fillRect/>
                </a:stretch>
              </p:blipFill>
              <p:spPr>
                <a:xfrm>
                  <a:off x="7591893" y="4077067"/>
                  <a:ext cx="83880" cy="1548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7" name="Freihand 16">
                  <a:extLst>
                    <a:ext uri="{FF2B5EF4-FFF2-40B4-BE49-F238E27FC236}">
                      <a16:creationId xmlns:a16="http://schemas.microsoft.com/office/drawing/2014/main" id="{BF6C1271-41BD-4A90-894E-AF12B1A564F8}"/>
                    </a:ext>
                  </a:extLst>
                </p14:cNvPr>
                <p14:cNvContentPartPr/>
                <p14:nvPr/>
              </p14:nvContentPartPr>
              <p14:xfrm>
                <a:off x="7703493" y="4234027"/>
                <a:ext cx="19800" cy="70560"/>
              </p14:xfrm>
            </p:contentPart>
          </mc:Choice>
          <mc:Fallback xmlns="">
            <p:pic>
              <p:nvPicPr>
                <p:cNvPr id="17" name="Freihand 16">
                  <a:extLst>
                    <a:ext uri="{FF2B5EF4-FFF2-40B4-BE49-F238E27FC236}">
                      <a16:creationId xmlns:a16="http://schemas.microsoft.com/office/drawing/2014/main" id="{BF6C1271-41BD-4A90-894E-AF12B1A564F8}"/>
                    </a:ext>
                  </a:extLst>
                </p:cNvPr>
                <p:cNvPicPr/>
                <p:nvPr/>
              </p:nvPicPr>
              <p:blipFill>
                <a:blip r:embed="rId12"/>
                <a:stretch>
                  <a:fillRect/>
                </a:stretch>
              </p:blipFill>
              <p:spPr>
                <a:xfrm>
                  <a:off x="7699173" y="4229707"/>
                  <a:ext cx="28440" cy="792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9" name="Freihand 18">
                  <a:extLst>
                    <a:ext uri="{FF2B5EF4-FFF2-40B4-BE49-F238E27FC236}">
                      <a16:creationId xmlns:a16="http://schemas.microsoft.com/office/drawing/2014/main" id="{FC2A1169-8216-4A15-A453-D94604C4C609}"/>
                    </a:ext>
                  </a:extLst>
                </p14:cNvPr>
                <p14:cNvContentPartPr/>
                <p14:nvPr/>
              </p14:nvContentPartPr>
              <p14:xfrm>
                <a:off x="7752453" y="4079587"/>
                <a:ext cx="82800" cy="130680"/>
              </p14:xfrm>
            </p:contentPart>
          </mc:Choice>
          <mc:Fallback xmlns="">
            <p:pic>
              <p:nvPicPr>
                <p:cNvPr id="19" name="Freihand 18">
                  <a:extLst>
                    <a:ext uri="{FF2B5EF4-FFF2-40B4-BE49-F238E27FC236}">
                      <a16:creationId xmlns:a16="http://schemas.microsoft.com/office/drawing/2014/main" id="{FC2A1169-8216-4A15-A453-D94604C4C609}"/>
                    </a:ext>
                  </a:extLst>
                </p:cNvPr>
                <p:cNvPicPr/>
                <p:nvPr/>
              </p:nvPicPr>
              <p:blipFill>
                <a:blip r:embed="rId14"/>
                <a:stretch>
                  <a:fillRect/>
                </a:stretch>
              </p:blipFill>
              <p:spPr>
                <a:xfrm>
                  <a:off x="7748133" y="4075267"/>
                  <a:ext cx="91440" cy="13932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20" name="Freihand 19">
                  <a:extLst>
                    <a:ext uri="{FF2B5EF4-FFF2-40B4-BE49-F238E27FC236}">
                      <a16:creationId xmlns:a16="http://schemas.microsoft.com/office/drawing/2014/main" id="{E39126F2-E78C-43A9-B861-DC7CD3FA2587}"/>
                    </a:ext>
                  </a:extLst>
                </p14:cNvPr>
                <p14:cNvContentPartPr/>
                <p14:nvPr/>
              </p14:nvContentPartPr>
              <p14:xfrm>
                <a:off x="7766133" y="4157707"/>
                <a:ext cx="126000" cy="16560"/>
              </p14:xfrm>
            </p:contentPart>
          </mc:Choice>
          <mc:Fallback xmlns="">
            <p:pic>
              <p:nvPicPr>
                <p:cNvPr id="20" name="Freihand 19">
                  <a:extLst>
                    <a:ext uri="{FF2B5EF4-FFF2-40B4-BE49-F238E27FC236}">
                      <a16:creationId xmlns:a16="http://schemas.microsoft.com/office/drawing/2014/main" id="{E39126F2-E78C-43A9-B861-DC7CD3FA2587}"/>
                    </a:ext>
                  </a:extLst>
                </p:cNvPr>
                <p:cNvPicPr/>
                <p:nvPr/>
              </p:nvPicPr>
              <p:blipFill>
                <a:blip r:embed="rId16"/>
                <a:stretch>
                  <a:fillRect/>
                </a:stretch>
              </p:blipFill>
              <p:spPr>
                <a:xfrm>
                  <a:off x="7761813" y="4153387"/>
                  <a:ext cx="134640" cy="252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21" name="Freihand 20">
                  <a:extLst>
                    <a:ext uri="{FF2B5EF4-FFF2-40B4-BE49-F238E27FC236}">
                      <a16:creationId xmlns:a16="http://schemas.microsoft.com/office/drawing/2014/main" id="{E58457BE-993A-465C-8314-C37DB813D92C}"/>
                    </a:ext>
                  </a:extLst>
                </p14:cNvPr>
                <p14:cNvContentPartPr/>
                <p14:nvPr/>
              </p14:nvContentPartPr>
              <p14:xfrm>
                <a:off x="7961973" y="4069867"/>
                <a:ext cx="86040" cy="157680"/>
              </p14:xfrm>
            </p:contentPart>
          </mc:Choice>
          <mc:Fallback xmlns="">
            <p:pic>
              <p:nvPicPr>
                <p:cNvPr id="21" name="Freihand 20">
                  <a:extLst>
                    <a:ext uri="{FF2B5EF4-FFF2-40B4-BE49-F238E27FC236}">
                      <a16:creationId xmlns:a16="http://schemas.microsoft.com/office/drawing/2014/main" id="{E58457BE-993A-465C-8314-C37DB813D92C}"/>
                    </a:ext>
                  </a:extLst>
                </p:cNvPr>
                <p:cNvPicPr/>
                <p:nvPr/>
              </p:nvPicPr>
              <p:blipFill>
                <a:blip r:embed="rId18"/>
                <a:stretch>
                  <a:fillRect/>
                </a:stretch>
              </p:blipFill>
              <p:spPr>
                <a:xfrm>
                  <a:off x="7957653" y="4065547"/>
                  <a:ext cx="94680" cy="166320"/>
                </a:xfrm>
                <a:prstGeom prst="rect">
                  <a:avLst/>
                </a:prstGeom>
              </p:spPr>
            </p:pic>
          </mc:Fallback>
        </mc:AlternateContent>
      </p:grpSp>
      <p:grpSp>
        <p:nvGrpSpPr>
          <p:cNvPr id="29" name="Gruppieren 28">
            <a:extLst>
              <a:ext uri="{FF2B5EF4-FFF2-40B4-BE49-F238E27FC236}">
                <a16:creationId xmlns:a16="http://schemas.microsoft.com/office/drawing/2014/main" id="{F85D37EF-9929-40FC-B13C-F7E0C71BD99C}"/>
              </a:ext>
            </a:extLst>
          </p:cNvPr>
          <p:cNvGrpSpPr/>
          <p:nvPr/>
        </p:nvGrpSpPr>
        <p:grpSpPr>
          <a:xfrm>
            <a:off x="5150733" y="4422307"/>
            <a:ext cx="795600" cy="247320"/>
            <a:chOff x="5150733" y="4422307"/>
            <a:chExt cx="795600" cy="247320"/>
          </a:xfrm>
        </p:grpSpPr>
        <mc:AlternateContent xmlns:mc="http://schemas.openxmlformats.org/markup-compatibility/2006" xmlns:p14="http://schemas.microsoft.com/office/powerpoint/2010/main">
          <mc:Choice Requires="p14">
            <p:contentPart p14:bwMode="auto" r:id="rId19">
              <p14:nvContentPartPr>
                <p14:cNvPr id="23" name="Freihand 22">
                  <a:extLst>
                    <a:ext uri="{FF2B5EF4-FFF2-40B4-BE49-F238E27FC236}">
                      <a16:creationId xmlns:a16="http://schemas.microsoft.com/office/drawing/2014/main" id="{1E53603C-6174-4CE9-8A5B-70347F63E979}"/>
                    </a:ext>
                  </a:extLst>
                </p14:cNvPr>
                <p14:cNvContentPartPr/>
                <p14:nvPr/>
              </p14:nvContentPartPr>
              <p14:xfrm>
                <a:off x="5192493" y="4480627"/>
                <a:ext cx="120960" cy="50760"/>
              </p14:xfrm>
            </p:contentPart>
          </mc:Choice>
          <mc:Fallback xmlns="">
            <p:pic>
              <p:nvPicPr>
                <p:cNvPr id="23" name="Freihand 22">
                  <a:extLst>
                    <a:ext uri="{FF2B5EF4-FFF2-40B4-BE49-F238E27FC236}">
                      <a16:creationId xmlns:a16="http://schemas.microsoft.com/office/drawing/2014/main" id="{1E53603C-6174-4CE9-8A5B-70347F63E979}"/>
                    </a:ext>
                  </a:extLst>
                </p:cNvPr>
                <p:cNvPicPr/>
                <p:nvPr/>
              </p:nvPicPr>
              <p:blipFill>
                <a:blip r:embed="rId20"/>
                <a:stretch>
                  <a:fillRect/>
                </a:stretch>
              </p:blipFill>
              <p:spPr>
                <a:xfrm>
                  <a:off x="5188173" y="4476307"/>
                  <a:ext cx="129600" cy="594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24" name="Freihand 23">
                  <a:extLst>
                    <a:ext uri="{FF2B5EF4-FFF2-40B4-BE49-F238E27FC236}">
                      <a16:creationId xmlns:a16="http://schemas.microsoft.com/office/drawing/2014/main" id="{D0178AB9-7D78-4968-AD4D-471FCEC23617}"/>
                    </a:ext>
                  </a:extLst>
                </p14:cNvPr>
                <p14:cNvContentPartPr/>
                <p14:nvPr/>
              </p14:nvContentPartPr>
              <p14:xfrm>
                <a:off x="5229933" y="4503667"/>
                <a:ext cx="87120" cy="165960"/>
              </p14:xfrm>
            </p:contentPart>
          </mc:Choice>
          <mc:Fallback xmlns="">
            <p:pic>
              <p:nvPicPr>
                <p:cNvPr id="24" name="Freihand 23">
                  <a:extLst>
                    <a:ext uri="{FF2B5EF4-FFF2-40B4-BE49-F238E27FC236}">
                      <a16:creationId xmlns:a16="http://schemas.microsoft.com/office/drawing/2014/main" id="{D0178AB9-7D78-4968-AD4D-471FCEC23617}"/>
                    </a:ext>
                  </a:extLst>
                </p:cNvPr>
                <p:cNvPicPr/>
                <p:nvPr/>
              </p:nvPicPr>
              <p:blipFill>
                <a:blip r:embed="rId22"/>
                <a:stretch>
                  <a:fillRect/>
                </a:stretch>
              </p:blipFill>
              <p:spPr>
                <a:xfrm>
                  <a:off x="5225613" y="4499347"/>
                  <a:ext cx="95760" cy="17460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25" name="Freihand 24">
                  <a:extLst>
                    <a:ext uri="{FF2B5EF4-FFF2-40B4-BE49-F238E27FC236}">
                      <a16:creationId xmlns:a16="http://schemas.microsoft.com/office/drawing/2014/main" id="{25E0372D-93C3-4DD5-A332-8C5BCFFC1F30}"/>
                    </a:ext>
                  </a:extLst>
                </p14:cNvPr>
                <p14:cNvContentPartPr/>
                <p14:nvPr/>
              </p14:nvContentPartPr>
              <p14:xfrm>
                <a:off x="5150733" y="4422307"/>
                <a:ext cx="387000" cy="81720"/>
              </p14:xfrm>
            </p:contentPart>
          </mc:Choice>
          <mc:Fallback xmlns="">
            <p:pic>
              <p:nvPicPr>
                <p:cNvPr id="25" name="Freihand 24">
                  <a:extLst>
                    <a:ext uri="{FF2B5EF4-FFF2-40B4-BE49-F238E27FC236}">
                      <a16:creationId xmlns:a16="http://schemas.microsoft.com/office/drawing/2014/main" id="{25E0372D-93C3-4DD5-A332-8C5BCFFC1F30}"/>
                    </a:ext>
                  </a:extLst>
                </p:cNvPr>
                <p:cNvPicPr/>
                <p:nvPr/>
              </p:nvPicPr>
              <p:blipFill>
                <a:blip r:embed="rId24"/>
                <a:stretch>
                  <a:fillRect/>
                </a:stretch>
              </p:blipFill>
              <p:spPr>
                <a:xfrm>
                  <a:off x="5146413" y="4417987"/>
                  <a:ext cx="395640" cy="9036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26" name="Freihand 25">
                  <a:extLst>
                    <a:ext uri="{FF2B5EF4-FFF2-40B4-BE49-F238E27FC236}">
                      <a16:creationId xmlns:a16="http://schemas.microsoft.com/office/drawing/2014/main" id="{5A819028-3675-473C-B5CD-0098DB8C4C4E}"/>
                    </a:ext>
                  </a:extLst>
                </p14:cNvPr>
                <p14:cNvContentPartPr/>
                <p14:nvPr/>
              </p14:nvContentPartPr>
              <p14:xfrm>
                <a:off x="5422173" y="4549747"/>
                <a:ext cx="128520" cy="10440"/>
              </p14:xfrm>
            </p:contentPart>
          </mc:Choice>
          <mc:Fallback xmlns="">
            <p:pic>
              <p:nvPicPr>
                <p:cNvPr id="26" name="Freihand 25">
                  <a:extLst>
                    <a:ext uri="{FF2B5EF4-FFF2-40B4-BE49-F238E27FC236}">
                      <a16:creationId xmlns:a16="http://schemas.microsoft.com/office/drawing/2014/main" id="{5A819028-3675-473C-B5CD-0098DB8C4C4E}"/>
                    </a:ext>
                  </a:extLst>
                </p:cNvPr>
                <p:cNvPicPr/>
                <p:nvPr/>
              </p:nvPicPr>
              <p:blipFill>
                <a:blip r:embed="rId26"/>
                <a:stretch>
                  <a:fillRect/>
                </a:stretch>
              </p:blipFill>
              <p:spPr>
                <a:xfrm>
                  <a:off x="5417853" y="4545427"/>
                  <a:ext cx="137160" cy="1908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27" name="Freihand 26">
                  <a:extLst>
                    <a:ext uri="{FF2B5EF4-FFF2-40B4-BE49-F238E27FC236}">
                      <a16:creationId xmlns:a16="http://schemas.microsoft.com/office/drawing/2014/main" id="{D57C6B2D-9306-4CA1-88DC-13D3D04AFC1E}"/>
                    </a:ext>
                  </a:extLst>
                </p14:cNvPr>
                <p14:cNvContentPartPr/>
                <p14:nvPr/>
              </p14:nvContentPartPr>
              <p14:xfrm>
                <a:off x="5613333" y="4448587"/>
                <a:ext cx="159840" cy="140760"/>
              </p14:xfrm>
            </p:contentPart>
          </mc:Choice>
          <mc:Fallback xmlns="">
            <p:pic>
              <p:nvPicPr>
                <p:cNvPr id="27" name="Freihand 26">
                  <a:extLst>
                    <a:ext uri="{FF2B5EF4-FFF2-40B4-BE49-F238E27FC236}">
                      <a16:creationId xmlns:a16="http://schemas.microsoft.com/office/drawing/2014/main" id="{D57C6B2D-9306-4CA1-88DC-13D3D04AFC1E}"/>
                    </a:ext>
                  </a:extLst>
                </p:cNvPr>
                <p:cNvPicPr/>
                <p:nvPr/>
              </p:nvPicPr>
              <p:blipFill>
                <a:blip r:embed="rId28"/>
                <a:stretch>
                  <a:fillRect/>
                </a:stretch>
              </p:blipFill>
              <p:spPr>
                <a:xfrm>
                  <a:off x="5609013" y="4444267"/>
                  <a:ext cx="168480" cy="14940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28" name="Freihand 27">
                  <a:extLst>
                    <a:ext uri="{FF2B5EF4-FFF2-40B4-BE49-F238E27FC236}">
                      <a16:creationId xmlns:a16="http://schemas.microsoft.com/office/drawing/2014/main" id="{F6C474BF-B539-46D5-B78F-4CA910B22709}"/>
                    </a:ext>
                  </a:extLst>
                </p14:cNvPr>
                <p14:cNvContentPartPr/>
                <p14:nvPr/>
              </p14:nvContentPartPr>
              <p14:xfrm>
                <a:off x="5823213" y="4448587"/>
                <a:ext cx="123120" cy="148320"/>
              </p14:xfrm>
            </p:contentPart>
          </mc:Choice>
          <mc:Fallback xmlns="">
            <p:pic>
              <p:nvPicPr>
                <p:cNvPr id="28" name="Freihand 27">
                  <a:extLst>
                    <a:ext uri="{FF2B5EF4-FFF2-40B4-BE49-F238E27FC236}">
                      <a16:creationId xmlns:a16="http://schemas.microsoft.com/office/drawing/2014/main" id="{F6C474BF-B539-46D5-B78F-4CA910B22709}"/>
                    </a:ext>
                  </a:extLst>
                </p:cNvPr>
                <p:cNvPicPr/>
                <p:nvPr/>
              </p:nvPicPr>
              <p:blipFill>
                <a:blip r:embed="rId30"/>
                <a:stretch>
                  <a:fillRect/>
                </a:stretch>
              </p:blipFill>
              <p:spPr>
                <a:xfrm>
                  <a:off x="5818893" y="4444267"/>
                  <a:ext cx="131760" cy="156960"/>
                </a:xfrm>
                <a:prstGeom prst="rect">
                  <a:avLst/>
                </a:prstGeom>
              </p:spPr>
            </p:pic>
          </mc:Fallback>
        </mc:AlternateContent>
      </p:grpSp>
      <p:grpSp>
        <p:nvGrpSpPr>
          <p:cNvPr id="52" name="Gruppieren 51">
            <a:extLst>
              <a:ext uri="{FF2B5EF4-FFF2-40B4-BE49-F238E27FC236}">
                <a16:creationId xmlns:a16="http://schemas.microsoft.com/office/drawing/2014/main" id="{8A783B1C-34EF-4571-84AA-69705922FC3B}"/>
              </a:ext>
            </a:extLst>
          </p:cNvPr>
          <p:cNvGrpSpPr/>
          <p:nvPr/>
        </p:nvGrpSpPr>
        <p:grpSpPr>
          <a:xfrm>
            <a:off x="8284533" y="4046107"/>
            <a:ext cx="527040" cy="213840"/>
            <a:chOff x="8284533" y="4046107"/>
            <a:chExt cx="527040" cy="213840"/>
          </a:xfrm>
        </p:grpSpPr>
        <mc:AlternateContent xmlns:mc="http://schemas.openxmlformats.org/markup-compatibility/2006" xmlns:p14="http://schemas.microsoft.com/office/powerpoint/2010/main">
          <mc:Choice Requires="p14">
            <p:contentPart p14:bwMode="auto" r:id="rId31">
              <p14:nvContentPartPr>
                <p14:cNvPr id="8" name="Freihand 7">
                  <a:extLst>
                    <a:ext uri="{FF2B5EF4-FFF2-40B4-BE49-F238E27FC236}">
                      <a16:creationId xmlns:a16="http://schemas.microsoft.com/office/drawing/2014/main" id="{D7DF18CD-F2ED-4F1F-B5B3-8B41B9780AF0}"/>
                    </a:ext>
                  </a:extLst>
                </p14:cNvPr>
                <p14:cNvContentPartPr/>
                <p14:nvPr/>
              </p14:nvContentPartPr>
              <p14:xfrm>
                <a:off x="8284533" y="4083547"/>
                <a:ext cx="97920" cy="176400"/>
              </p14:xfrm>
            </p:contentPart>
          </mc:Choice>
          <mc:Fallback xmlns="">
            <p:pic>
              <p:nvPicPr>
                <p:cNvPr id="8" name="Freihand 7">
                  <a:extLst>
                    <a:ext uri="{FF2B5EF4-FFF2-40B4-BE49-F238E27FC236}">
                      <a16:creationId xmlns:a16="http://schemas.microsoft.com/office/drawing/2014/main" id="{D7DF18CD-F2ED-4F1F-B5B3-8B41B9780AF0}"/>
                    </a:ext>
                  </a:extLst>
                </p:cNvPr>
                <p:cNvPicPr/>
                <p:nvPr/>
              </p:nvPicPr>
              <p:blipFill>
                <a:blip r:embed="rId32"/>
                <a:stretch>
                  <a:fillRect/>
                </a:stretch>
              </p:blipFill>
              <p:spPr>
                <a:xfrm>
                  <a:off x="8280213" y="4079227"/>
                  <a:ext cx="106560" cy="18504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9" name="Freihand 8">
                  <a:extLst>
                    <a:ext uri="{FF2B5EF4-FFF2-40B4-BE49-F238E27FC236}">
                      <a16:creationId xmlns:a16="http://schemas.microsoft.com/office/drawing/2014/main" id="{2C78FE6B-EA20-472B-A3B2-EE41E19E997E}"/>
                    </a:ext>
                  </a:extLst>
                </p14:cNvPr>
                <p14:cNvContentPartPr/>
                <p14:nvPr/>
              </p14:nvContentPartPr>
              <p14:xfrm>
                <a:off x="8329173" y="4056187"/>
                <a:ext cx="117720" cy="24480"/>
              </p14:xfrm>
            </p:contentPart>
          </mc:Choice>
          <mc:Fallback xmlns="">
            <p:pic>
              <p:nvPicPr>
                <p:cNvPr id="9" name="Freihand 8">
                  <a:extLst>
                    <a:ext uri="{FF2B5EF4-FFF2-40B4-BE49-F238E27FC236}">
                      <a16:creationId xmlns:a16="http://schemas.microsoft.com/office/drawing/2014/main" id="{2C78FE6B-EA20-472B-A3B2-EE41E19E997E}"/>
                    </a:ext>
                  </a:extLst>
                </p:cNvPr>
                <p:cNvPicPr/>
                <p:nvPr/>
              </p:nvPicPr>
              <p:blipFill>
                <a:blip r:embed="rId34"/>
                <a:stretch>
                  <a:fillRect/>
                </a:stretch>
              </p:blipFill>
              <p:spPr>
                <a:xfrm>
                  <a:off x="8324853" y="4051867"/>
                  <a:ext cx="126360" cy="3312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10" name="Freihand 9">
                  <a:extLst>
                    <a:ext uri="{FF2B5EF4-FFF2-40B4-BE49-F238E27FC236}">
                      <a16:creationId xmlns:a16="http://schemas.microsoft.com/office/drawing/2014/main" id="{26387F65-8D39-4DCE-BFD1-09F7CBBBCDBA}"/>
                    </a:ext>
                  </a:extLst>
                </p14:cNvPr>
                <p14:cNvContentPartPr/>
                <p14:nvPr/>
              </p14:nvContentPartPr>
              <p14:xfrm>
                <a:off x="8504493" y="4046107"/>
                <a:ext cx="96120" cy="187920"/>
              </p14:xfrm>
            </p:contentPart>
          </mc:Choice>
          <mc:Fallback xmlns="">
            <p:pic>
              <p:nvPicPr>
                <p:cNvPr id="10" name="Freihand 9">
                  <a:extLst>
                    <a:ext uri="{FF2B5EF4-FFF2-40B4-BE49-F238E27FC236}">
                      <a16:creationId xmlns:a16="http://schemas.microsoft.com/office/drawing/2014/main" id="{26387F65-8D39-4DCE-BFD1-09F7CBBBCDBA}"/>
                    </a:ext>
                  </a:extLst>
                </p:cNvPr>
                <p:cNvPicPr/>
                <p:nvPr/>
              </p:nvPicPr>
              <p:blipFill>
                <a:blip r:embed="rId36"/>
                <a:stretch>
                  <a:fillRect/>
                </a:stretch>
              </p:blipFill>
              <p:spPr>
                <a:xfrm>
                  <a:off x="8500173" y="4041787"/>
                  <a:ext cx="104760" cy="19656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11" name="Freihand 10">
                  <a:extLst>
                    <a:ext uri="{FF2B5EF4-FFF2-40B4-BE49-F238E27FC236}">
                      <a16:creationId xmlns:a16="http://schemas.microsoft.com/office/drawing/2014/main" id="{6CFCADA0-7554-4BFE-8A8B-317FF90319C7}"/>
                    </a:ext>
                  </a:extLst>
                </p14:cNvPr>
                <p14:cNvContentPartPr/>
                <p14:nvPr/>
              </p14:nvContentPartPr>
              <p14:xfrm>
                <a:off x="8645973" y="4056187"/>
                <a:ext cx="165600" cy="170280"/>
              </p14:xfrm>
            </p:contentPart>
          </mc:Choice>
          <mc:Fallback xmlns="">
            <p:pic>
              <p:nvPicPr>
                <p:cNvPr id="11" name="Freihand 10">
                  <a:extLst>
                    <a:ext uri="{FF2B5EF4-FFF2-40B4-BE49-F238E27FC236}">
                      <a16:creationId xmlns:a16="http://schemas.microsoft.com/office/drawing/2014/main" id="{6CFCADA0-7554-4BFE-8A8B-317FF90319C7}"/>
                    </a:ext>
                  </a:extLst>
                </p:cNvPr>
                <p:cNvPicPr/>
                <p:nvPr/>
              </p:nvPicPr>
              <p:blipFill>
                <a:blip r:embed="rId38"/>
                <a:stretch>
                  <a:fillRect/>
                </a:stretch>
              </p:blipFill>
              <p:spPr>
                <a:xfrm>
                  <a:off x="8641653" y="4051867"/>
                  <a:ext cx="174240" cy="17892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44" name="Freihand 43">
                  <a:extLst>
                    <a:ext uri="{FF2B5EF4-FFF2-40B4-BE49-F238E27FC236}">
                      <a16:creationId xmlns:a16="http://schemas.microsoft.com/office/drawing/2014/main" id="{AC3A8B28-723F-46C2-B415-4C284F51F53D}"/>
                    </a:ext>
                  </a:extLst>
                </p14:cNvPr>
                <p14:cNvContentPartPr/>
                <p14:nvPr/>
              </p14:nvContentPartPr>
              <p14:xfrm>
                <a:off x="8461653" y="4063387"/>
                <a:ext cx="102240" cy="19080"/>
              </p14:xfrm>
            </p:contentPart>
          </mc:Choice>
          <mc:Fallback xmlns="">
            <p:pic>
              <p:nvPicPr>
                <p:cNvPr id="44" name="Freihand 43">
                  <a:extLst>
                    <a:ext uri="{FF2B5EF4-FFF2-40B4-BE49-F238E27FC236}">
                      <a16:creationId xmlns:a16="http://schemas.microsoft.com/office/drawing/2014/main" id="{AC3A8B28-723F-46C2-B415-4C284F51F53D}"/>
                    </a:ext>
                  </a:extLst>
                </p:cNvPr>
                <p:cNvPicPr/>
                <p:nvPr/>
              </p:nvPicPr>
              <p:blipFill>
                <a:blip r:embed="rId40"/>
                <a:stretch>
                  <a:fillRect/>
                </a:stretch>
              </p:blipFill>
              <p:spPr>
                <a:xfrm>
                  <a:off x="8457333" y="4059067"/>
                  <a:ext cx="110880" cy="27720"/>
                </a:xfrm>
                <a:prstGeom prst="rect">
                  <a:avLst/>
                </a:prstGeom>
              </p:spPr>
            </p:pic>
          </mc:Fallback>
        </mc:AlternateContent>
      </p:grpSp>
      <p:grpSp>
        <p:nvGrpSpPr>
          <p:cNvPr id="51" name="Gruppieren 50">
            <a:extLst>
              <a:ext uri="{FF2B5EF4-FFF2-40B4-BE49-F238E27FC236}">
                <a16:creationId xmlns:a16="http://schemas.microsoft.com/office/drawing/2014/main" id="{8B398F50-E681-41B4-855D-9D25CD8B6E11}"/>
              </a:ext>
            </a:extLst>
          </p:cNvPr>
          <p:cNvGrpSpPr/>
          <p:nvPr/>
        </p:nvGrpSpPr>
        <p:grpSpPr>
          <a:xfrm>
            <a:off x="3124293" y="5950147"/>
            <a:ext cx="1825560" cy="560160"/>
            <a:chOff x="3124293" y="5950147"/>
            <a:chExt cx="1825560" cy="560160"/>
          </a:xfrm>
        </p:grpSpPr>
        <mc:AlternateContent xmlns:mc="http://schemas.openxmlformats.org/markup-compatibility/2006" xmlns:p14="http://schemas.microsoft.com/office/powerpoint/2010/main">
          <mc:Choice Requires="p14">
            <p:contentPart p14:bwMode="auto" r:id="rId41">
              <p14:nvContentPartPr>
                <p14:cNvPr id="30" name="Freihand 29">
                  <a:extLst>
                    <a:ext uri="{FF2B5EF4-FFF2-40B4-BE49-F238E27FC236}">
                      <a16:creationId xmlns:a16="http://schemas.microsoft.com/office/drawing/2014/main" id="{123948F8-5683-4F3B-99FF-CB1C7B99BC0D}"/>
                    </a:ext>
                  </a:extLst>
                </p14:cNvPr>
                <p14:cNvContentPartPr/>
                <p14:nvPr/>
              </p14:nvContentPartPr>
              <p14:xfrm>
                <a:off x="3155613" y="5977147"/>
                <a:ext cx="85680" cy="158760"/>
              </p14:xfrm>
            </p:contentPart>
          </mc:Choice>
          <mc:Fallback xmlns="">
            <p:pic>
              <p:nvPicPr>
                <p:cNvPr id="30" name="Freihand 29">
                  <a:extLst>
                    <a:ext uri="{FF2B5EF4-FFF2-40B4-BE49-F238E27FC236}">
                      <a16:creationId xmlns:a16="http://schemas.microsoft.com/office/drawing/2014/main" id="{123948F8-5683-4F3B-99FF-CB1C7B99BC0D}"/>
                    </a:ext>
                  </a:extLst>
                </p:cNvPr>
                <p:cNvPicPr/>
                <p:nvPr/>
              </p:nvPicPr>
              <p:blipFill>
                <a:blip r:embed="rId42"/>
                <a:stretch>
                  <a:fillRect/>
                </a:stretch>
              </p:blipFill>
              <p:spPr>
                <a:xfrm>
                  <a:off x="3151293" y="5972827"/>
                  <a:ext cx="94320" cy="16740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31" name="Freihand 30">
                  <a:extLst>
                    <a:ext uri="{FF2B5EF4-FFF2-40B4-BE49-F238E27FC236}">
                      <a16:creationId xmlns:a16="http://schemas.microsoft.com/office/drawing/2014/main" id="{14681749-6D7E-4526-8C90-822C808D80A5}"/>
                    </a:ext>
                  </a:extLst>
                </p14:cNvPr>
                <p14:cNvContentPartPr/>
                <p14:nvPr/>
              </p14:nvContentPartPr>
              <p14:xfrm>
                <a:off x="3225093" y="6059947"/>
                <a:ext cx="34920" cy="162360"/>
              </p14:xfrm>
            </p:contentPart>
          </mc:Choice>
          <mc:Fallback xmlns="">
            <p:pic>
              <p:nvPicPr>
                <p:cNvPr id="31" name="Freihand 30">
                  <a:extLst>
                    <a:ext uri="{FF2B5EF4-FFF2-40B4-BE49-F238E27FC236}">
                      <a16:creationId xmlns:a16="http://schemas.microsoft.com/office/drawing/2014/main" id="{14681749-6D7E-4526-8C90-822C808D80A5}"/>
                    </a:ext>
                  </a:extLst>
                </p:cNvPr>
                <p:cNvPicPr/>
                <p:nvPr/>
              </p:nvPicPr>
              <p:blipFill>
                <a:blip r:embed="rId44"/>
                <a:stretch>
                  <a:fillRect/>
                </a:stretch>
              </p:blipFill>
              <p:spPr>
                <a:xfrm>
                  <a:off x="3220773" y="6055627"/>
                  <a:ext cx="43560" cy="17100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33" name="Freihand 32">
                  <a:extLst>
                    <a:ext uri="{FF2B5EF4-FFF2-40B4-BE49-F238E27FC236}">
                      <a16:creationId xmlns:a16="http://schemas.microsoft.com/office/drawing/2014/main" id="{7D555261-1428-478C-B6CC-767EE6439967}"/>
                    </a:ext>
                  </a:extLst>
                </p14:cNvPr>
                <p14:cNvContentPartPr/>
                <p14:nvPr/>
              </p14:nvContentPartPr>
              <p14:xfrm>
                <a:off x="3344253" y="5961667"/>
                <a:ext cx="191880" cy="195480"/>
              </p14:xfrm>
            </p:contentPart>
          </mc:Choice>
          <mc:Fallback xmlns="">
            <p:pic>
              <p:nvPicPr>
                <p:cNvPr id="33" name="Freihand 32">
                  <a:extLst>
                    <a:ext uri="{FF2B5EF4-FFF2-40B4-BE49-F238E27FC236}">
                      <a16:creationId xmlns:a16="http://schemas.microsoft.com/office/drawing/2014/main" id="{7D555261-1428-478C-B6CC-767EE6439967}"/>
                    </a:ext>
                  </a:extLst>
                </p:cNvPr>
                <p:cNvPicPr/>
                <p:nvPr/>
              </p:nvPicPr>
              <p:blipFill>
                <a:blip r:embed="rId46"/>
                <a:stretch>
                  <a:fillRect/>
                </a:stretch>
              </p:blipFill>
              <p:spPr>
                <a:xfrm>
                  <a:off x="3339933" y="5957347"/>
                  <a:ext cx="200520" cy="20412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34" name="Freihand 33">
                  <a:extLst>
                    <a:ext uri="{FF2B5EF4-FFF2-40B4-BE49-F238E27FC236}">
                      <a16:creationId xmlns:a16="http://schemas.microsoft.com/office/drawing/2014/main" id="{80925329-A6C9-4228-AE3C-D17A2293264F}"/>
                    </a:ext>
                  </a:extLst>
                </p14:cNvPr>
                <p14:cNvContentPartPr/>
                <p14:nvPr/>
              </p14:nvContentPartPr>
              <p14:xfrm>
                <a:off x="3495813" y="5960947"/>
                <a:ext cx="119520" cy="164880"/>
              </p14:xfrm>
            </p:contentPart>
          </mc:Choice>
          <mc:Fallback xmlns="">
            <p:pic>
              <p:nvPicPr>
                <p:cNvPr id="34" name="Freihand 33">
                  <a:extLst>
                    <a:ext uri="{FF2B5EF4-FFF2-40B4-BE49-F238E27FC236}">
                      <a16:creationId xmlns:a16="http://schemas.microsoft.com/office/drawing/2014/main" id="{80925329-A6C9-4228-AE3C-D17A2293264F}"/>
                    </a:ext>
                  </a:extLst>
                </p:cNvPr>
                <p:cNvPicPr/>
                <p:nvPr/>
              </p:nvPicPr>
              <p:blipFill>
                <a:blip r:embed="rId48"/>
                <a:stretch>
                  <a:fillRect/>
                </a:stretch>
              </p:blipFill>
              <p:spPr>
                <a:xfrm>
                  <a:off x="3491493" y="5956627"/>
                  <a:ext cx="128160" cy="17352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35" name="Freihand 34">
                  <a:extLst>
                    <a:ext uri="{FF2B5EF4-FFF2-40B4-BE49-F238E27FC236}">
                      <a16:creationId xmlns:a16="http://schemas.microsoft.com/office/drawing/2014/main" id="{A126553A-AAC4-44F8-A350-44EE3D863FFC}"/>
                    </a:ext>
                  </a:extLst>
                </p14:cNvPr>
                <p14:cNvContentPartPr/>
                <p14:nvPr/>
              </p14:nvContentPartPr>
              <p14:xfrm>
                <a:off x="3641253" y="6119707"/>
                <a:ext cx="8280" cy="66240"/>
              </p14:xfrm>
            </p:contentPart>
          </mc:Choice>
          <mc:Fallback xmlns="">
            <p:pic>
              <p:nvPicPr>
                <p:cNvPr id="35" name="Freihand 34">
                  <a:extLst>
                    <a:ext uri="{FF2B5EF4-FFF2-40B4-BE49-F238E27FC236}">
                      <a16:creationId xmlns:a16="http://schemas.microsoft.com/office/drawing/2014/main" id="{A126553A-AAC4-44F8-A350-44EE3D863FFC}"/>
                    </a:ext>
                  </a:extLst>
                </p:cNvPr>
                <p:cNvPicPr/>
                <p:nvPr/>
              </p:nvPicPr>
              <p:blipFill>
                <a:blip r:embed="rId50"/>
                <a:stretch>
                  <a:fillRect/>
                </a:stretch>
              </p:blipFill>
              <p:spPr>
                <a:xfrm>
                  <a:off x="3636933" y="6115387"/>
                  <a:ext cx="16920" cy="7488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36" name="Freihand 35">
                  <a:extLst>
                    <a:ext uri="{FF2B5EF4-FFF2-40B4-BE49-F238E27FC236}">
                      <a16:creationId xmlns:a16="http://schemas.microsoft.com/office/drawing/2014/main" id="{1AB69FF9-D3A6-47C6-9EB6-EFBCC1466DC4}"/>
                    </a:ext>
                  </a:extLst>
                </p14:cNvPr>
                <p14:cNvContentPartPr/>
                <p14:nvPr/>
              </p14:nvContentPartPr>
              <p14:xfrm>
                <a:off x="3756453" y="5964547"/>
                <a:ext cx="109440" cy="168120"/>
              </p14:xfrm>
            </p:contentPart>
          </mc:Choice>
          <mc:Fallback xmlns="">
            <p:pic>
              <p:nvPicPr>
                <p:cNvPr id="36" name="Freihand 35">
                  <a:extLst>
                    <a:ext uri="{FF2B5EF4-FFF2-40B4-BE49-F238E27FC236}">
                      <a16:creationId xmlns:a16="http://schemas.microsoft.com/office/drawing/2014/main" id="{1AB69FF9-D3A6-47C6-9EB6-EFBCC1466DC4}"/>
                    </a:ext>
                  </a:extLst>
                </p:cNvPr>
                <p:cNvPicPr/>
                <p:nvPr/>
              </p:nvPicPr>
              <p:blipFill>
                <a:blip r:embed="rId52"/>
                <a:stretch>
                  <a:fillRect/>
                </a:stretch>
              </p:blipFill>
              <p:spPr>
                <a:xfrm>
                  <a:off x="3752133" y="5960227"/>
                  <a:ext cx="118080" cy="17676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37" name="Freihand 36">
                  <a:extLst>
                    <a:ext uri="{FF2B5EF4-FFF2-40B4-BE49-F238E27FC236}">
                      <a16:creationId xmlns:a16="http://schemas.microsoft.com/office/drawing/2014/main" id="{1FA334F1-A513-431E-9093-F9321AAE4880}"/>
                    </a:ext>
                  </a:extLst>
                </p14:cNvPr>
                <p14:cNvContentPartPr/>
                <p14:nvPr/>
              </p14:nvContentPartPr>
              <p14:xfrm>
                <a:off x="3881013" y="5950147"/>
                <a:ext cx="96480" cy="172800"/>
              </p14:xfrm>
            </p:contentPart>
          </mc:Choice>
          <mc:Fallback xmlns="">
            <p:pic>
              <p:nvPicPr>
                <p:cNvPr id="37" name="Freihand 36">
                  <a:extLst>
                    <a:ext uri="{FF2B5EF4-FFF2-40B4-BE49-F238E27FC236}">
                      <a16:creationId xmlns:a16="http://schemas.microsoft.com/office/drawing/2014/main" id="{1FA334F1-A513-431E-9093-F9321AAE4880}"/>
                    </a:ext>
                  </a:extLst>
                </p:cNvPr>
                <p:cNvPicPr/>
                <p:nvPr/>
              </p:nvPicPr>
              <p:blipFill>
                <a:blip r:embed="rId54"/>
                <a:stretch>
                  <a:fillRect/>
                </a:stretch>
              </p:blipFill>
              <p:spPr>
                <a:xfrm>
                  <a:off x="3876693" y="5945827"/>
                  <a:ext cx="105120" cy="181440"/>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38" name="Freihand 37">
                  <a:extLst>
                    <a:ext uri="{FF2B5EF4-FFF2-40B4-BE49-F238E27FC236}">
                      <a16:creationId xmlns:a16="http://schemas.microsoft.com/office/drawing/2014/main" id="{905FB69D-2D89-4ED9-9250-6D4F672ABAEB}"/>
                    </a:ext>
                  </a:extLst>
                </p14:cNvPr>
                <p14:cNvContentPartPr/>
                <p14:nvPr/>
              </p14:nvContentPartPr>
              <p14:xfrm>
                <a:off x="3124293" y="6224467"/>
                <a:ext cx="817920" cy="66960"/>
              </p14:xfrm>
            </p:contentPart>
          </mc:Choice>
          <mc:Fallback xmlns="">
            <p:pic>
              <p:nvPicPr>
                <p:cNvPr id="38" name="Freihand 37">
                  <a:extLst>
                    <a:ext uri="{FF2B5EF4-FFF2-40B4-BE49-F238E27FC236}">
                      <a16:creationId xmlns:a16="http://schemas.microsoft.com/office/drawing/2014/main" id="{905FB69D-2D89-4ED9-9250-6D4F672ABAEB}"/>
                    </a:ext>
                  </a:extLst>
                </p:cNvPr>
                <p:cNvPicPr/>
                <p:nvPr/>
              </p:nvPicPr>
              <p:blipFill>
                <a:blip r:embed="rId56"/>
                <a:stretch>
                  <a:fillRect/>
                </a:stretch>
              </p:blipFill>
              <p:spPr>
                <a:xfrm>
                  <a:off x="3119973" y="6220147"/>
                  <a:ext cx="826560" cy="7560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39" name="Freihand 38">
                  <a:extLst>
                    <a:ext uri="{FF2B5EF4-FFF2-40B4-BE49-F238E27FC236}">
                      <a16:creationId xmlns:a16="http://schemas.microsoft.com/office/drawing/2014/main" id="{25B472D6-6028-41E7-9594-78C97ED64C39}"/>
                    </a:ext>
                  </a:extLst>
                </p14:cNvPr>
                <p14:cNvContentPartPr/>
                <p14:nvPr/>
              </p14:nvContentPartPr>
              <p14:xfrm>
                <a:off x="3174693" y="6342907"/>
                <a:ext cx="103680" cy="167400"/>
              </p14:xfrm>
            </p:contentPart>
          </mc:Choice>
          <mc:Fallback xmlns="">
            <p:pic>
              <p:nvPicPr>
                <p:cNvPr id="39" name="Freihand 38">
                  <a:extLst>
                    <a:ext uri="{FF2B5EF4-FFF2-40B4-BE49-F238E27FC236}">
                      <a16:creationId xmlns:a16="http://schemas.microsoft.com/office/drawing/2014/main" id="{25B472D6-6028-41E7-9594-78C97ED64C39}"/>
                    </a:ext>
                  </a:extLst>
                </p:cNvPr>
                <p:cNvPicPr/>
                <p:nvPr/>
              </p:nvPicPr>
              <p:blipFill>
                <a:blip r:embed="rId58"/>
                <a:stretch>
                  <a:fillRect/>
                </a:stretch>
              </p:blipFill>
              <p:spPr>
                <a:xfrm>
                  <a:off x="3170373" y="6338587"/>
                  <a:ext cx="112320" cy="176040"/>
                </a:xfrm>
                <a:prstGeom prst="rect">
                  <a:avLst/>
                </a:prstGeom>
              </p:spPr>
            </p:pic>
          </mc:Fallback>
        </mc:AlternateContent>
        <mc:AlternateContent xmlns:mc="http://schemas.openxmlformats.org/markup-compatibility/2006" xmlns:p14="http://schemas.microsoft.com/office/powerpoint/2010/main">
          <mc:Choice Requires="p14">
            <p:contentPart p14:bwMode="auto" r:id="rId59">
              <p14:nvContentPartPr>
                <p14:cNvPr id="40" name="Freihand 39">
                  <a:extLst>
                    <a:ext uri="{FF2B5EF4-FFF2-40B4-BE49-F238E27FC236}">
                      <a16:creationId xmlns:a16="http://schemas.microsoft.com/office/drawing/2014/main" id="{3D801181-2334-4419-AA91-48CF370343E7}"/>
                    </a:ext>
                  </a:extLst>
                </p14:cNvPr>
                <p14:cNvContentPartPr/>
                <p14:nvPr/>
              </p14:nvContentPartPr>
              <p14:xfrm>
                <a:off x="3224013" y="6316987"/>
                <a:ext cx="137880" cy="12600"/>
              </p14:xfrm>
            </p:contentPart>
          </mc:Choice>
          <mc:Fallback xmlns="">
            <p:pic>
              <p:nvPicPr>
                <p:cNvPr id="40" name="Freihand 39">
                  <a:extLst>
                    <a:ext uri="{FF2B5EF4-FFF2-40B4-BE49-F238E27FC236}">
                      <a16:creationId xmlns:a16="http://schemas.microsoft.com/office/drawing/2014/main" id="{3D801181-2334-4419-AA91-48CF370343E7}"/>
                    </a:ext>
                  </a:extLst>
                </p:cNvPr>
                <p:cNvPicPr/>
                <p:nvPr/>
              </p:nvPicPr>
              <p:blipFill>
                <a:blip r:embed="rId60"/>
                <a:stretch>
                  <a:fillRect/>
                </a:stretch>
              </p:blipFill>
              <p:spPr>
                <a:xfrm>
                  <a:off x="3219693" y="6312667"/>
                  <a:ext cx="146520" cy="21240"/>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41" name="Freihand 40">
                  <a:extLst>
                    <a:ext uri="{FF2B5EF4-FFF2-40B4-BE49-F238E27FC236}">
                      <a16:creationId xmlns:a16="http://schemas.microsoft.com/office/drawing/2014/main" id="{8303633B-C0B2-42FC-9CCC-C2915572FC7A}"/>
                    </a:ext>
                  </a:extLst>
                </p14:cNvPr>
                <p14:cNvContentPartPr/>
                <p14:nvPr/>
              </p14:nvContentPartPr>
              <p14:xfrm>
                <a:off x="3371253" y="6324187"/>
                <a:ext cx="162000" cy="170280"/>
              </p14:xfrm>
            </p:contentPart>
          </mc:Choice>
          <mc:Fallback xmlns="">
            <p:pic>
              <p:nvPicPr>
                <p:cNvPr id="41" name="Freihand 40">
                  <a:extLst>
                    <a:ext uri="{FF2B5EF4-FFF2-40B4-BE49-F238E27FC236}">
                      <a16:creationId xmlns:a16="http://schemas.microsoft.com/office/drawing/2014/main" id="{8303633B-C0B2-42FC-9CCC-C2915572FC7A}"/>
                    </a:ext>
                  </a:extLst>
                </p:cNvPr>
                <p:cNvPicPr/>
                <p:nvPr/>
              </p:nvPicPr>
              <p:blipFill>
                <a:blip r:embed="rId62"/>
                <a:stretch>
                  <a:fillRect/>
                </a:stretch>
              </p:blipFill>
              <p:spPr>
                <a:xfrm>
                  <a:off x="3366933" y="6319867"/>
                  <a:ext cx="170640" cy="178920"/>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42" name="Freihand 41">
                  <a:extLst>
                    <a:ext uri="{FF2B5EF4-FFF2-40B4-BE49-F238E27FC236}">
                      <a16:creationId xmlns:a16="http://schemas.microsoft.com/office/drawing/2014/main" id="{D2095393-82F5-496C-B775-006978D5D418}"/>
                    </a:ext>
                  </a:extLst>
                </p14:cNvPr>
                <p14:cNvContentPartPr/>
                <p14:nvPr/>
              </p14:nvContentPartPr>
              <p14:xfrm>
                <a:off x="3568893" y="6337507"/>
                <a:ext cx="120600" cy="158760"/>
              </p14:xfrm>
            </p:contentPart>
          </mc:Choice>
          <mc:Fallback xmlns="">
            <p:pic>
              <p:nvPicPr>
                <p:cNvPr id="42" name="Freihand 41">
                  <a:extLst>
                    <a:ext uri="{FF2B5EF4-FFF2-40B4-BE49-F238E27FC236}">
                      <a16:creationId xmlns:a16="http://schemas.microsoft.com/office/drawing/2014/main" id="{D2095393-82F5-496C-B775-006978D5D418}"/>
                    </a:ext>
                  </a:extLst>
                </p:cNvPr>
                <p:cNvPicPr/>
                <p:nvPr/>
              </p:nvPicPr>
              <p:blipFill>
                <a:blip r:embed="rId64"/>
                <a:stretch>
                  <a:fillRect/>
                </a:stretch>
              </p:blipFill>
              <p:spPr>
                <a:xfrm>
                  <a:off x="3564573" y="6333187"/>
                  <a:ext cx="129240" cy="167400"/>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45" name="Freihand 44">
                  <a:extLst>
                    <a:ext uri="{FF2B5EF4-FFF2-40B4-BE49-F238E27FC236}">
                      <a16:creationId xmlns:a16="http://schemas.microsoft.com/office/drawing/2014/main" id="{67D58045-F2E2-4678-99D4-358DF13587BA}"/>
                    </a:ext>
                  </a:extLst>
                </p14:cNvPr>
                <p14:cNvContentPartPr/>
                <p14:nvPr/>
              </p14:nvContentPartPr>
              <p14:xfrm>
                <a:off x="4052733" y="6193867"/>
                <a:ext cx="166320" cy="72360"/>
              </p14:xfrm>
            </p:contentPart>
          </mc:Choice>
          <mc:Fallback xmlns="">
            <p:pic>
              <p:nvPicPr>
                <p:cNvPr id="45" name="Freihand 44">
                  <a:extLst>
                    <a:ext uri="{FF2B5EF4-FFF2-40B4-BE49-F238E27FC236}">
                      <a16:creationId xmlns:a16="http://schemas.microsoft.com/office/drawing/2014/main" id="{67D58045-F2E2-4678-99D4-358DF13587BA}"/>
                    </a:ext>
                  </a:extLst>
                </p:cNvPr>
                <p:cNvPicPr/>
                <p:nvPr/>
              </p:nvPicPr>
              <p:blipFill>
                <a:blip r:embed="rId66"/>
                <a:stretch>
                  <a:fillRect/>
                </a:stretch>
              </p:blipFill>
              <p:spPr>
                <a:xfrm>
                  <a:off x="4048413" y="6189547"/>
                  <a:ext cx="174960" cy="81000"/>
                </a:xfrm>
                <a:prstGeom prst="rect">
                  <a:avLst/>
                </a:prstGeom>
              </p:spPr>
            </p:pic>
          </mc:Fallback>
        </mc:AlternateContent>
        <mc:AlternateContent xmlns:mc="http://schemas.openxmlformats.org/markup-compatibility/2006" xmlns:p14="http://schemas.microsoft.com/office/powerpoint/2010/main">
          <mc:Choice Requires="p14">
            <p:contentPart p14:bwMode="auto" r:id="rId67">
              <p14:nvContentPartPr>
                <p14:cNvPr id="46" name="Freihand 45">
                  <a:extLst>
                    <a:ext uri="{FF2B5EF4-FFF2-40B4-BE49-F238E27FC236}">
                      <a16:creationId xmlns:a16="http://schemas.microsoft.com/office/drawing/2014/main" id="{58E7FF73-AFD3-441C-98B5-578FD6C4E088}"/>
                    </a:ext>
                  </a:extLst>
                </p14:cNvPr>
                <p14:cNvContentPartPr/>
                <p14:nvPr/>
              </p14:nvContentPartPr>
              <p14:xfrm>
                <a:off x="4067133" y="6300067"/>
                <a:ext cx="187200" cy="34920"/>
              </p14:xfrm>
            </p:contentPart>
          </mc:Choice>
          <mc:Fallback xmlns="">
            <p:pic>
              <p:nvPicPr>
                <p:cNvPr id="46" name="Freihand 45">
                  <a:extLst>
                    <a:ext uri="{FF2B5EF4-FFF2-40B4-BE49-F238E27FC236}">
                      <a16:creationId xmlns:a16="http://schemas.microsoft.com/office/drawing/2014/main" id="{58E7FF73-AFD3-441C-98B5-578FD6C4E088}"/>
                    </a:ext>
                  </a:extLst>
                </p:cNvPr>
                <p:cNvPicPr/>
                <p:nvPr/>
              </p:nvPicPr>
              <p:blipFill>
                <a:blip r:embed="rId68"/>
                <a:stretch>
                  <a:fillRect/>
                </a:stretch>
              </p:blipFill>
              <p:spPr>
                <a:xfrm>
                  <a:off x="4062813" y="6295747"/>
                  <a:ext cx="195840" cy="43560"/>
                </a:xfrm>
                <a:prstGeom prst="rect">
                  <a:avLst/>
                </a:prstGeom>
              </p:spPr>
            </p:pic>
          </mc:Fallback>
        </mc:AlternateContent>
        <mc:AlternateContent xmlns:mc="http://schemas.openxmlformats.org/markup-compatibility/2006" xmlns:p14="http://schemas.microsoft.com/office/powerpoint/2010/main">
          <mc:Choice Requires="p14">
            <p:contentPart p14:bwMode="auto" r:id="rId69">
              <p14:nvContentPartPr>
                <p14:cNvPr id="47" name="Freihand 46">
                  <a:extLst>
                    <a:ext uri="{FF2B5EF4-FFF2-40B4-BE49-F238E27FC236}">
                      <a16:creationId xmlns:a16="http://schemas.microsoft.com/office/drawing/2014/main" id="{92AEC2A2-C7B8-46BA-A04B-80C2811AF077}"/>
                    </a:ext>
                  </a:extLst>
                </p14:cNvPr>
                <p14:cNvContentPartPr/>
                <p14:nvPr/>
              </p14:nvContentPartPr>
              <p14:xfrm>
                <a:off x="4377813" y="6123307"/>
                <a:ext cx="168120" cy="145800"/>
              </p14:xfrm>
            </p:contentPart>
          </mc:Choice>
          <mc:Fallback xmlns="">
            <p:pic>
              <p:nvPicPr>
                <p:cNvPr id="47" name="Freihand 46">
                  <a:extLst>
                    <a:ext uri="{FF2B5EF4-FFF2-40B4-BE49-F238E27FC236}">
                      <a16:creationId xmlns:a16="http://schemas.microsoft.com/office/drawing/2014/main" id="{92AEC2A2-C7B8-46BA-A04B-80C2811AF077}"/>
                    </a:ext>
                  </a:extLst>
                </p:cNvPr>
                <p:cNvPicPr/>
                <p:nvPr/>
              </p:nvPicPr>
              <p:blipFill>
                <a:blip r:embed="rId70"/>
                <a:stretch>
                  <a:fillRect/>
                </a:stretch>
              </p:blipFill>
              <p:spPr>
                <a:xfrm>
                  <a:off x="4373493" y="6118987"/>
                  <a:ext cx="176760" cy="154440"/>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48" name="Freihand 47">
                  <a:extLst>
                    <a:ext uri="{FF2B5EF4-FFF2-40B4-BE49-F238E27FC236}">
                      <a16:creationId xmlns:a16="http://schemas.microsoft.com/office/drawing/2014/main" id="{4EAF40AA-E2B4-4AF7-AECC-DE7B22206557}"/>
                    </a:ext>
                  </a:extLst>
                </p14:cNvPr>
                <p14:cNvContentPartPr/>
                <p14:nvPr/>
              </p14:nvContentPartPr>
              <p14:xfrm>
                <a:off x="4557453" y="6319147"/>
                <a:ext cx="42480" cy="67320"/>
              </p14:xfrm>
            </p:contentPart>
          </mc:Choice>
          <mc:Fallback xmlns="">
            <p:pic>
              <p:nvPicPr>
                <p:cNvPr id="48" name="Freihand 47">
                  <a:extLst>
                    <a:ext uri="{FF2B5EF4-FFF2-40B4-BE49-F238E27FC236}">
                      <a16:creationId xmlns:a16="http://schemas.microsoft.com/office/drawing/2014/main" id="{4EAF40AA-E2B4-4AF7-AECC-DE7B22206557}"/>
                    </a:ext>
                  </a:extLst>
                </p:cNvPr>
                <p:cNvPicPr/>
                <p:nvPr/>
              </p:nvPicPr>
              <p:blipFill>
                <a:blip r:embed="rId72"/>
                <a:stretch>
                  <a:fillRect/>
                </a:stretch>
              </p:blipFill>
              <p:spPr>
                <a:xfrm>
                  <a:off x="4553133" y="6314827"/>
                  <a:ext cx="51120" cy="75960"/>
                </a:xfrm>
                <a:prstGeom prst="rect">
                  <a:avLst/>
                </a:prstGeom>
              </p:spPr>
            </p:pic>
          </mc:Fallback>
        </mc:AlternateContent>
        <mc:AlternateContent xmlns:mc="http://schemas.openxmlformats.org/markup-compatibility/2006" xmlns:p14="http://schemas.microsoft.com/office/powerpoint/2010/main">
          <mc:Choice Requires="p14">
            <p:contentPart p14:bwMode="auto" r:id="rId73">
              <p14:nvContentPartPr>
                <p14:cNvPr id="49" name="Freihand 48">
                  <a:extLst>
                    <a:ext uri="{FF2B5EF4-FFF2-40B4-BE49-F238E27FC236}">
                      <a16:creationId xmlns:a16="http://schemas.microsoft.com/office/drawing/2014/main" id="{4E992574-6BD4-4B8B-9EC0-21EA23E1CC76}"/>
                    </a:ext>
                  </a:extLst>
                </p14:cNvPr>
                <p14:cNvContentPartPr/>
                <p14:nvPr/>
              </p14:nvContentPartPr>
              <p14:xfrm>
                <a:off x="4637733" y="6094147"/>
                <a:ext cx="164520" cy="240480"/>
              </p14:xfrm>
            </p:contentPart>
          </mc:Choice>
          <mc:Fallback xmlns="">
            <p:pic>
              <p:nvPicPr>
                <p:cNvPr id="49" name="Freihand 48">
                  <a:extLst>
                    <a:ext uri="{FF2B5EF4-FFF2-40B4-BE49-F238E27FC236}">
                      <a16:creationId xmlns:a16="http://schemas.microsoft.com/office/drawing/2014/main" id="{4E992574-6BD4-4B8B-9EC0-21EA23E1CC76}"/>
                    </a:ext>
                  </a:extLst>
                </p:cNvPr>
                <p:cNvPicPr/>
                <p:nvPr/>
              </p:nvPicPr>
              <p:blipFill>
                <a:blip r:embed="rId74"/>
                <a:stretch>
                  <a:fillRect/>
                </a:stretch>
              </p:blipFill>
              <p:spPr>
                <a:xfrm>
                  <a:off x="4633413" y="6089827"/>
                  <a:ext cx="173160" cy="249120"/>
                </a:xfrm>
                <a:prstGeom prst="rect">
                  <a:avLst/>
                </a:prstGeom>
              </p:spPr>
            </p:pic>
          </mc:Fallback>
        </mc:AlternateContent>
        <mc:AlternateContent xmlns:mc="http://schemas.openxmlformats.org/markup-compatibility/2006" xmlns:p14="http://schemas.microsoft.com/office/powerpoint/2010/main">
          <mc:Choice Requires="p14">
            <p:contentPart p14:bwMode="auto" r:id="rId75">
              <p14:nvContentPartPr>
                <p14:cNvPr id="50" name="Freihand 49">
                  <a:extLst>
                    <a:ext uri="{FF2B5EF4-FFF2-40B4-BE49-F238E27FC236}">
                      <a16:creationId xmlns:a16="http://schemas.microsoft.com/office/drawing/2014/main" id="{C6B31504-E1E4-4119-B66B-6BBEF5F0E706}"/>
                    </a:ext>
                  </a:extLst>
                </p14:cNvPr>
                <p14:cNvContentPartPr/>
                <p14:nvPr/>
              </p14:nvContentPartPr>
              <p14:xfrm>
                <a:off x="4841853" y="6086947"/>
                <a:ext cx="108000" cy="251640"/>
              </p14:xfrm>
            </p:contentPart>
          </mc:Choice>
          <mc:Fallback xmlns="">
            <p:pic>
              <p:nvPicPr>
                <p:cNvPr id="50" name="Freihand 49">
                  <a:extLst>
                    <a:ext uri="{FF2B5EF4-FFF2-40B4-BE49-F238E27FC236}">
                      <a16:creationId xmlns:a16="http://schemas.microsoft.com/office/drawing/2014/main" id="{C6B31504-E1E4-4119-B66B-6BBEF5F0E706}"/>
                    </a:ext>
                  </a:extLst>
                </p:cNvPr>
                <p:cNvPicPr/>
                <p:nvPr/>
              </p:nvPicPr>
              <p:blipFill>
                <a:blip r:embed="rId76"/>
                <a:stretch>
                  <a:fillRect/>
                </a:stretch>
              </p:blipFill>
              <p:spPr>
                <a:xfrm>
                  <a:off x="4837533" y="6082627"/>
                  <a:ext cx="116640" cy="260280"/>
                </a:xfrm>
                <a:prstGeom prst="rect">
                  <a:avLst/>
                </a:prstGeom>
              </p:spPr>
            </p:pic>
          </mc:Fallback>
        </mc:AlternateContent>
      </p:grpSp>
      <p:grpSp>
        <p:nvGrpSpPr>
          <p:cNvPr id="57" name="Gruppieren 56">
            <a:extLst>
              <a:ext uri="{FF2B5EF4-FFF2-40B4-BE49-F238E27FC236}">
                <a16:creationId xmlns:a16="http://schemas.microsoft.com/office/drawing/2014/main" id="{6315B1D7-ACAF-473B-A909-1B354BEE9080}"/>
              </a:ext>
            </a:extLst>
          </p:cNvPr>
          <p:cNvGrpSpPr/>
          <p:nvPr/>
        </p:nvGrpSpPr>
        <p:grpSpPr>
          <a:xfrm>
            <a:off x="6610533" y="6128707"/>
            <a:ext cx="787320" cy="297720"/>
            <a:chOff x="6610533" y="6128707"/>
            <a:chExt cx="787320" cy="297720"/>
          </a:xfrm>
        </p:grpSpPr>
        <mc:AlternateContent xmlns:mc="http://schemas.openxmlformats.org/markup-compatibility/2006" xmlns:p14="http://schemas.microsoft.com/office/powerpoint/2010/main">
          <mc:Choice Requires="p14">
            <p:contentPart p14:bwMode="auto" r:id="rId77">
              <p14:nvContentPartPr>
                <p14:cNvPr id="53" name="Freihand 52">
                  <a:extLst>
                    <a:ext uri="{FF2B5EF4-FFF2-40B4-BE49-F238E27FC236}">
                      <a16:creationId xmlns:a16="http://schemas.microsoft.com/office/drawing/2014/main" id="{BFC812BE-C4AB-48FA-9F13-A015165B50B7}"/>
                    </a:ext>
                  </a:extLst>
                </p14:cNvPr>
                <p14:cNvContentPartPr/>
                <p14:nvPr/>
              </p14:nvContentPartPr>
              <p14:xfrm>
                <a:off x="6610533" y="6178747"/>
                <a:ext cx="214920" cy="162360"/>
              </p14:xfrm>
            </p:contentPart>
          </mc:Choice>
          <mc:Fallback xmlns="">
            <p:pic>
              <p:nvPicPr>
                <p:cNvPr id="53" name="Freihand 52">
                  <a:extLst>
                    <a:ext uri="{FF2B5EF4-FFF2-40B4-BE49-F238E27FC236}">
                      <a16:creationId xmlns:a16="http://schemas.microsoft.com/office/drawing/2014/main" id="{BFC812BE-C4AB-48FA-9F13-A015165B50B7}"/>
                    </a:ext>
                  </a:extLst>
                </p:cNvPr>
                <p:cNvPicPr/>
                <p:nvPr/>
              </p:nvPicPr>
              <p:blipFill>
                <a:blip r:embed="rId78"/>
                <a:stretch>
                  <a:fillRect/>
                </a:stretch>
              </p:blipFill>
              <p:spPr>
                <a:xfrm>
                  <a:off x="6606213" y="6174427"/>
                  <a:ext cx="223560" cy="171000"/>
                </a:xfrm>
                <a:prstGeom prst="rect">
                  <a:avLst/>
                </a:prstGeom>
              </p:spPr>
            </p:pic>
          </mc:Fallback>
        </mc:AlternateContent>
        <mc:AlternateContent xmlns:mc="http://schemas.openxmlformats.org/markup-compatibility/2006" xmlns:p14="http://schemas.microsoft.com/office/powerpoint/2010/main">
          <mc:Choice Requires="p14">
            <p:contentPart p14:bwMode="auto" r:id="rId79">
              <p14:nvContentPartPr>
                <p14:cNvPr id="54" name="Freihand 53">
                  <a:extLst>
                    <a:ext uri="{FF2B5EF4-FFF2-40B4-BE49-F238E27FC236}">
                      <a16:creationId xmlns:a16="http://schemas.microsoft.com/office/drawing/2014/main" id="{BAEA507B-9507-45CB-8058-807C5D4B5A8F}"/>
                    </a:ext>
                  </a:extLst>
                </p14:cNvPr>
                <p14:cNvContentPartPr/>
                <p14:nvPr/>
              </p14:nvContentPartPr>
              <p14:xfrm>
                <a:off x="6878013" y="6329227"/>
                <a:ext cx="36000" cy="97200"/>
              </p14:xfrm>
            </p:contentPart>
          </mc:Choice>
          <mc:Fallback xmlns="">
            <p:pic>
              <p:nvPicPr>
                <p:cNvPr id="54" name="Freihand 53">
                  <a:extLst>
                    <a:ext uri="{FF2B5EF4-FFF2-40B4-BE49-F238E27FC236}">
                      <a16:creationId xmlns:a16="http://schemas.microsoft.com/office/drawing/2014/main" id="{BAEA507B-9507-45CB-8058-807C5D4B5A8F}"/>
                    </a:ext>
                  </a:extLst>
                </p:cNvPr>
                <p:cNvPicPr/>
                <p:nvPr/>
              </p:nvPicPr>
              <p:blipFill>
                <a:blip r:embed="rId80"/>
                <a:stretch>
                  <a:fillRect/>
                </a:stretch>
              </p:blipFill>
              <p:spPr>
                <a:xfrm>
                  <a:off x="6873693" y="6324907"/>
                  <a:ext cx="44640" cy="105840"/>
                </a:xfrm>
                <a:prstGeom prst="rect">
                  <a:avLst/>
                </a:prstGeom>
              </p:spPr>
            </p:pic>
          </mc:Fallback>
        </mc:AlternateContent>
        <mc:AlternateContent xmlns:mc="http://schemas.openxmlformats.org/markup-compatibility/2006" xmlns:p14="http://schemas.microsoft.com/office/powerpoint/2010/main">
          <mc:Choice Requires="p14">
            <p:contentPart p14:bwMode="auto" r:id="rId81">
              <p14:nvContentPartPr>
                <p14:cNvPr id="55" name="Freihand 54">
                  <a:extLst>
                    <a:ext uri="{FF2B5EF4-FFF2-40B4-BE49-F238E27FC236}">
                      <a16:creationId xmlns:a16="http://schemas.microsoft.com/office/drawing/2014/main" id="{9A370A6D-301D-43CF-BAEE-69ACDF63BFE7}"/>
                    </a:ext>
                  </a:extLst>
                </p14:cNvPr>
                <p14:cNvContentPartPr/>
                <p14:nvPr/>
              </p14:nvContentPartPr>
              <p14:xfrm>
                <a:off x="6975573" y="6142747"/>
                <a:ext cx="203040" cy="201600"/>
              </p14:xfrm>
            </p:contentPart>
          </mc:Choice>
          <mc:Fallback xmlns="">
            <p:pic>
              <p:nvPicPr>
                <p:cNvPr id="55" name="Freihand 54">
                  <a:extLst>
                    <a:ext uri="{FF2B5EF4-FFF2-40B4-BE49-F238E27FC236}">
                      <a16:creationId xmlns:a16="http://schemas.microsoft.com/office/drawing/2014/main" id="{9A370A6D-301D-43CF-BAEE-69ACDF63BFE7}"/>
                    </a:ext>
                  </a:extLst>
                </p:cNvPr>
                <p:cNvPicPr/>
                <p:nvPr/>
              </p:nvPicPr>
              <p:blipFill>
                <a:blip r:embed="rId82"/>
                <a:stretch>
                  <a:fillRect/>
                </a:stretch>
              </p:blipFill>
              <p:spPr>
                <a:xfrm>
                  <a:off x="6971253" y="6138427"/>
                  <a:ext cx="211680" cy="210240"/>
                </a:xfrm>
                <a:prstGeom prst="rect">
                  <a:avLst/>
                </a:prstGeom>
              </p:spPr>
            </p:pic>
          </mc:Fallback>
        </mc:AlternateContent>
        <mc:AlternateContent xmlns:mc="http://schemas.openxmlformats.org/markup-compatibility/2006" xmlns:p14="http://schemas.microsoft.com/office/powerpoint/2010/main">
          <mc:Choice Requires="p14">
            <p:contentPart p14:bwMode="auto" r:id="rId83">
              <p14:nvContentPartPr>
                <p14:cNvPr id="56" name="Freihand 55">
                  <a:extLst>
                    <a:ext uri="{FF2B5EF4-FFF2-40B4-BE49-F238E27FC236}">
                      <a16:creationId xmlns:a16="http://schemas.microsoft.com/office/drawing/2014/main" id="{344229FF-D62B-4703-B865-160465A0917E}"/>
                    </a:ext>
                  </a:extLst>
                </p14:cNvPr>
                <p14:cNvContentPartPr/>
                <p14:nvPr/>
              </p14:nvContentPartPr>
              <p14:xfrm>
                <a:off x="7225773" y="6128707"/>
                <a:ext cx="172080" cy="208800"/>
              </p14:xfrm>
            </p:contentPart>
          </mc:Choice>
          <mc:Fallback xmlns="">
            <p:pic>
              <p:nvPicPr>
                <p:cNvPr id="56" name="Freihand 55">
                  <a:extLst>
                    <a:ext uri="{FF2B5EF4-FFF2-40B4-BE49-F238E27FC236}">
                      <a16:creationId xmlns:a16="http://schemas.microsoft.com/office/drawing/2014/main" id="{344229FF-D62B-4703-B865-160465A0917E}"/>
                    </a:ext>
                  </a:extLst>
                </p:cNvPr>
                <p:cNvPicPr/>
                <p:nvPr/>
              </p:nvPicPr>
              <p:blipFill>
                <a:blip r:embed="rId84"/>
                <a:stretch>
                  <a:fillRect/>
                </a:stretch>
              </p:blipFill>
              <p:spPr>
                <a:xfrm>
                  <a:off x="7221453" y="6124387"/>
                  <a:ext cx="180720" cy="217440"/>
                </a:xfrm>
                <a:prstGeom prst="rect">
                  <a:avLst/>
                </a:prstGeom>
              </p:spPr>
            </p:pic>
          </mc:Fallback>
        </mc:AlternateContent>
      </p:grpSp>
    </p:spTree>
    <p:extLst>
      <p:ext uri="{BB962C8B-B14F-4D97-AF65-F5344CB8AC3E}">
        <p14:creationId xmlns:p14="http://schemas.microsoft.com/office/powerpoint/2010/main" val="35986315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extfeld 1"/>
              <p:cNvSpPr txBox="1"/>
              <p:nvPr/>
            </p:nvSpPr>
            <p:spPr>
              <a:xfrm>
                <a:off x="371664" y="753124"/>
                <a:ext cx="8856984" cy="5976664"/>
              </a:xfrm>
              <a:prstGeom prst="rect">
                <a:avLst/>
              </a:prstGeom>
              <a:noFill/>
            </p:spPr>
            <p:txBody>
              <a:bodyPr wrap="square" rtlCol="0">
                <a:noAutofit/>
              </a:bodyPr>
              <a:lstStyle/>
              <a:p>
                <a:pPr marL="342900" indent="-342900">
                  <a:buFont typeface="Arial" panose="020B0604020202020204" pitchFamily="34" charset="0"/>
                  <a:buChar char="•"/>
                </a:pPr>
                <a:r>
                  <a:rPr lang="de-DE" sz="2400" dirty="0"/>
                  <a:t>R</a:t>
                </a:r>
                <a:r>
                  <a:rPr lang="de-DE" sz="2400" baseline="30000" dirty="0"/>
                  <a:t>2</a:t>
                </a:r>
                <a:r>
                  <a:rPr lang="de-DE" sz="2400" dirty="0"/>
                  <a:t>  </a:t>
                </a:r>
                <a:r>
                  <a:rPr lang="de-DE" sz="2400" dirty="0" err="1"/>
                  <a:t>measures</a:t>
                </a:r>
                <a:r>
                  <a:rPr lang="de-DE" sz="2400" dirty="0"/>
                  <a:t> </a:t>
                </a:r>
                <a:r>
                  <a:rPr lang="de-DE" sz="2400" dirty="0" err="1"/>
                  <a:t>the</a:t>
                </a:r>
                <a:r>
                  <a:rPr lang="de-DE" sz="2400" dirty="0"/>
                  <a:t> </a:t>
                </a:r>
                <a:r>
                  <a:rPr lang="de-DE" sz="2400" dirty="0" err="1"/>
                  <a:t>strengh</a:t>
                </a:r>
                <a:r>
                  <a:rPr lang="de-DE" sz="2400" dirty="0"/>
                  <a:t> </a:t>
                </a:r>
                <a:r>
                  <a:rPr lang="de-DE" sz="2400" dirty="0" err="1"/>
                  <a:t>of</a:t>
                </a:r>
                <a:r>
                  <a:rPr lang="de-DE" sz="2400" dirty="0"/>
                  <a:t> </a:t>
                </a:r>
                <a:r>
                  <a:rPr lang="de-DE" sz="2400" dirty="0" err="1"/>
                  <a:t>the</a:t>
                </a:r>
                <a:r>
                  <a:rPr lang="de-DE" sz="2400" dirty="0"/>
                  <a:t> </a:t>
                </a:r>
                <a:r>
                  <a:rPr lang="de-DE" sz="2400" dirty="0" err="1"/>
                  <a:t>dependence</a:t>
                </a:r>
                <a:r>
                  <a:rPr lang="de-DE" sz="2400" dirty="0"/>
                  <a:t> </a:t>
                </a:r>
                <a:r>
                  <a:rPr lang="de-DE" sz="2400" dirty="0" err="1"/>
                  <a:t>between</a:t>
                </a:r>
                <a:r>
                  <a:rPr lang="de-DE" sz="2400" dirty="0"/>
                  <a:t> </a:t>
                </a:r>
                <a:r>
                  <a:rPr lang="de-DE" sz="2400" dirty="0" err="1"/>
                  <a:t>two</a:t>
                </a:r>
                <a:r>
                  <a:rPr lang="de-DE" sz="2400" dirty="0"/>
                  <a:t> variables X and Y.</a:t>
                </a:r>
              </a:p>
              <a:p>
                <a:pPr marL="342900" indent="-342900">
                  <a:buFont typeface="Arial" panose="020B0604020202020204" pitchFamily="34" charset="0"/>
                  <a:buChar char="•"/>
                </a:pPr>
                <a:endParaRPr lang="de-DE" sz="2400" dirty="0"/>
              </a:p>
              <a:p>
                <a:pPr marL="342900" indent="-342900">
                  <a:buFont typeface="Arial" panose="020B0604020202020204" pitchFamily="34" charset="0"/>
                  <a:buChar char="•"/>
                </a:pPr>
                <a:r>
                  <a:rPr lang="de-DE" sz="2400" dirty="0"/>
                  <a:t>R</a:t>
                </a:r>
                <a:r>
                  <a:rPr lang="de-DE" sz="2400" baseline="30000" dirty="0"/>
                  <a:t>2</a:t>
                </a:r>
                <a:r>
                  <a:rPr lang="de-DE" sz="2400" dirty="0"/>
                  <a:t> </a:t>
                </a:r>
                <a:r>
                  <a:rPr lang="de-DE" sz="2400" dirty="0" err="1"/>
                  <a:t>can</a:t>
                </a:r>
                <a:r>
                  <a:rPr lang="de-DE" sz="2400" dirty="0"/>
                  <a:t> </a:t>
                </a:r>
                <a:r>
                  <a:rPr lang="de-DE" sz="2400" dirty="0" err="1"/>
                  <a:t>be</a:t>
                </a:r>
                <a:r>
                  <a:rPr lang="de-DE" sz="2400" dirty="0"/>
                  <a:t> </a:t>
                </a:r>
                <a:r>
                  <a:rPr lang="de-DE" sz="2400" dirty="0" err="1"/>
                  <a:t>interpreted</a:t>
                </a:r>
                <a:r>
                  <a:rPr lang="de-DE" sz="2400" dirty="0"/>
                  <a:t> </a:t>
                </a:r>
                <a:r>
                  <a:rPr lang="de-DE" sz="2400" dirty="0" err="1"/>
                  <a:t>as</a:t>
                </a:r>
                <a:r>
                  <a:rPr lang="de-DE" sz="2400" dirty="0"/>
                  <a:t> </a:t>
                </a:r>
                <a:r>
                  <a:rPr lang="de-DE" sz="2400" dirty="0" err="1"/>
                  <a:t>the</a:t>
                </a:r>
                <a:r>
                  <a:rPr lang="de-DE" sz="2400" dirty="0"/>
                  <a:t> </a:t>
                </a:r>
                <a:r>
                  <a:rPr lang="de-DE" sz="2400" dirty="0" err="1"/>
                  <a:t>proportion</a:t>
                </a:r>
                <a:r>
                  <a:rPr lang="de-DE" sz="2400" dirty="0"/>
                  <a:t> </a:t>
                </a:r>
                <a:r>
                  <a:rPr lang="de-DE" sz="2400" dirty="0" err="1"/>
                  <a:t>expained</a:t>
                </a:r>
                <a:r>
                  <a:rPr lang="de-DE" sz="2400" dirty="0"/>
                  <a:t> </a:t>
                </a:r>
                <a:r>
                  <a:rPr lang="de-DE" sz="2400" dirty="0" err="1"/>
                  <a:t>by</a:t>
                </a:r>
                <a:r>
                  <a:rPr lang="de-DE" sz="2400" dirty="0"/>
                  <a:t> </a:t>
                </a:r>
                <a:r>
                  <a:rPr lang="de-DE" sz="2400" dirty="0" err="1"/>
                  <a:t>the</a:t>
                </a:r>
                <a:r>
                  <a:rPr lang="de-DE" sz="2400" dirty="0"/>
                  <a:t> linear </a:t>
                </a:r>
                <a:r>
                  <a:rPr lang="de-DE" sz="2400" dirty="0" err="1"/>
                  <a:t>regression</a:t>
                </a:r>
                <a:r>
                  <a:rPr lang="de-DE" sz="2400" dirty="0"/>
                  <a:t>.</a:t>
                </a:r>
              </a:p>
              <a:p>
                <a:pPr marL="342900" indent="-342900">
                  <a:buFont typeface="Arial" panose="020B0604020202020204" pitchFamily="34" charset="0"/>
                  <a:buChar char="•"/>
                </a:pPr>
                <a:endParaRPr lang="de-DE" sz="2400" dirty="0"/>
              </a:p>
              <a:p>
                <a:pPr marL="342900" indent="-342900">
                  <a:buFont typeface="Arial" panose="020B0604020202020204" pitchFamily="34" charset="0"/>
                  <a:buChar char="•"/>
                </a:pPr>
                <a:r>
                  <a:rPr lang="de-DE" sz="2400" dirty="0"/>
                  <a:t> R</a:t>
                </a:r>
                <a:r>
                  <a:rPr lang="de-DE" sz="2400" baseline="30000" dirty="0"/>
                  <a:t>2</a:t>
                </a:r>
                <a:r>
                  <a:rPr lang="de-DE" sz="2400" dirty="0"/>
                  <a:t> = 0, </a:t>
                </a:r>
                <a:r>
                  <a:rPr lang="de-DE" sz="2400" dirty="0" err="1"/>
                  <a:t>the</a:t>
                </a:r>
                <a:r>
                  <a:rPr lang="de-DE" sz="2400" dirty="0"/>
                  <a:t> linear </a:t>
                </a:r>
                <a:r>
                  <a:rPr lang="de-DE" sz="2400" dirty="0" err="1"/>
                  <a:t>regression</a:t>
                </a:r>
                <a:r>
                  <a:rPr lang="de-DE" sz="2400" dirty="0"/>
                  <a:t> </a:t>
                </a:r>
                <a:r>
                  <a:rPr lang="de-DE" sz="2400" dirty="0" err="1"/>
                  <a:t>model</a:t>
                </a:r>
                <a:r>
                  <a:rPr lang="de-DE" sz="2400" dirty="0"/>
                  <a:t> </a:t>
                </a:r>
                <a:r>
                  <a:rPr lang="de-DE" sz="2400" dirty="0" err="1"/>
                  <a:t>is</a:t>
                </a:r>
                <a:r>
                  <a:rPr lang="de-DE" sz="2400" dirty="0"/>
                  <a:t> </a:t>
                </a:r>
                <a:r>
                  <a:rPr lang="de-DE" sz="2400" dirty="0" err="1"/>
                  <a:t>given</a:t>
                </a:r>
                <a:r>
                  <a:rPr lang="de-DE" sz="2400" dirty="0"/>
                  <a:t> just </a:t>
                </a:r>
                <a:r>
                  <a:rPr lang="de-DE" sz="2400" dirty="0" err="1"/>
                  <a:t>by</a:t>
                </a:r>
                <a:r>
                  <a:rPr lang="de-DE" sz="2400" dirty="0"/>
                  <a:t> </a:t>
                </a:r>
                <a:r>
                  <a:rPr lang="de-DE" sz="2400" dirty="0" err="1"/>
                  <a:t>the</a:t>
                </a:r>
                <a:r>
                  <a:rPr lang="de-DE" sz="2400" dirty="0"/>
                  <a:t> </a:t>
                </a:r>
                <a:r>
                  <a:rPr lang="de-DE" sz="2400" dirty="0" err="1"/>
                  <a:t>constant</a:t>
                </a:r>
                <a:r>
                  <a:rPr lang="de-DE" sz="2400" dirty="0"/>
                  <a:t> a und b=0</a:t>
                </a:r>
              </a:p>
              <a:p>
                <a:pPr lvl="1"/>
                <a:r>
                  <a:rPr lang="de-DE" sz="2400" dirty="0"/>
                  <a:t>→	The </a:t>
                </a:r>
                <a:r>
                  <a:rPr lang="de-DE" sz="2400" dirty="0" err="1"/>
                  <a:t>change</a:t>
                </a:r>
                <a:r>
                  <a:rPr lang="de-DE" sz="2400" dirty="0"/>
                  <a:t> </a:t>
                </a:r>
                <a:r>
                  <a:rPr lang="de-DE" sz="2400" dirty="0" err="1"/>
                  <a:t>of</a:t>
                </a:r>
                <a:r>
                  <a:rPr lang="de-DE" sz="2400" dirty="0"/>
                  <a:t> </a:t>
                </a:r>
                <a:r>
                  <a:rPr lang="de-DE" sz="2400" dirty="0" err="1"/>
                  <a:t>the</a:t>
                </a:r>
                <a:r>
                  <a:rPr lang="de-DE" sz="2400" dirty="0"/>
                  <a:t> </a:t>
                </a:r>
                <a:r>
                  <a:rPr lang="de-DE" sz="2400" dirty="0" err="1"/>
                  <a:t>independent</a:t>
                </a:r>
                <a:r>
                  <a:rPr lang="de-DE" sz="2400" dirty="0"/>
                  <a:t> variable X </a:t>
                </a:r>
                <a:r>
                  <a:rPr lang="de-DE" sz="2400" dirty="0" err="1"/>
                  <a:t>has</a:t>
                </a:r>
                <a:r>
                  <a:rPr lang="de-DE" sz="2400" dirty="0"/>
                  <a:t> </a:t>
                </a:r>
                <a:r>
                  <a:rPr lang="de-DE" sz="2400" dirty="0" err="1"/>
                  <a:t>no</a:t>
                </a:r>
                <a:r>
                  <a:rPr lang="de-DE" sz="2400" dirty="0"/>
                  <a:t> </a:t>
                </a:r>
                <a:r>
                  <a:rPr lang="de-DE" sz="2400" dirty="0" err="1"/>
                  <a:t>influence</a:t>
                </a:r>
                <a:r>
                  <a:rPr lang="de-DE" sz="2400" dirty="0"/>
                  <a:t> on </a:t>
                </a:r>
                <a:r>
                  <a:rPr lang="de-DE" sz="2400" dirty="0" err="1"/>
                  <a:t>the</a:t>
                </a:r>
                <a:r>
                  <a:rPr lang="de-DE" sz="2400" dirty="0"/>
                  <a:t> </a:t>
                </a:r>
                <a:r>
                  <a:rPr lang="de-DE" sz="2400" dirty="0" err="1"/>
                  <a:t>dependent</a:t>
                </a:r>
                <a:r>
                  <a:rPr lang="de-DE" sz="2400" dirty="0"/>
                  <a:t> variable Y</a:t>
                </a:r>
              </a:p>
              <a:p>
                <a:pPr lvl="1"/>
                <a:endParaRPr lang="de-DE" sz="2400" dirty="0"/>
              </a:p>
              <a:p>
                <a:pPr marL="342900" indent="-342900">
                  <a:buFont typeface="Arial" panose="020B0604020202020204" pitchFamily="34" charset="0"/>
                  <a:buChar char="•"/>
                </a:pPr>
                <a:r>
                  <a:rPr lang="de-DE" sz="2400" dirty="0"/>
                  <a:t>R</a:t>
                </a:r>
                <a:r>
                  <a:rPr lang="de-DE" sz="2400" baseline="30000" dirty="0"/>
                  <a:t>2</a:t>
                </a:r>
                <a:r>
                  <a:rPr lang="de-DE" sz="2400" dirty="0"/>
                  <a:t> = 1, </a:t>
                </a:r>
                <a:r>
                  <a:rPr lang="de-DE" sz="2400" dirty="0" err="1"/>
                  <a:t>then</a:t>
                </a:r>
                <a:r>
                  <a:rPr lang="de-DE" sz="2400" dirty="0"/>
                  <a:t> </a:t>
                </a:r>
                <a:r>
                  <a:rPr lang="de-DE" sz="2400" dirty="0" err="1"/>
                  <a:t>the</a:t>
                </a:r>
                <a:r>
                  <a:rPr lang="de-DE" sz="2400" dirty="0"/>
                  <a:t> </a:t>
                </a:r>
                <a:r>
                  <a:rPr lang="de-DE" sz="2400" dirty="0" err="1"/>
                  <a:t>regression</a:t>
                </a:r>
                <a:r>
                  <a:rPr lang="de-DE" sz="2400" dirty="0"/>
                  <a:t> </a:t>
                </a:r>
                <a:r>
                  <a:rPr lang="de-DE" sz="2400" dirty="0" err="1"/>
                  <a:t>line</a:t>
                </a:r>
                <a:r>
                  <a:rPr lang="de-DE" sz="2400" dirty="0"/>
                  <a:t> fully </a:t>
                </a:r>
                <a:r>
                  <a:rPr lang="de-DE" sz="2400" dirty="0" err="1"/>
                  <a:t>explains</a:t>
                </a:r>
                <a:r>
                  <a:rPr lang="de-DE" sz="2400" dirty="0"/>
                  <a:t> </a:t>
                </a:r>
                <a:r>
                  <a:rPr lang="de-DE" sz="2400" dirty="0" err="1"/>
                  <a:t>the</a:t>
                </a:r>
                <a:r>
                  <a:rPr lang="de-DE" sz="2400" dirty="0"/>
                  <a:t> </a:t>
                </a:r>
                <a:r>
                  <a:rPr lang="de-DE" sz="2400" dirty="0" err="1"/>
                  <a:t>dependence</a:t>
                </a:r>
                <a:r>
                  <a:rPr lang="de-DE" sz="2400" dirty="0"/>
                  <a:t> </a:t>
                </a:r>
                <a:r>
                  <a:rPr lang="de-DE" sz="2400" dirty="0" err="1"/>
                  <a:t>between</a:t>
                </a:r>
                <a:r>
                  <a:rPr lang="de-DE" sz="2400" dirty="0"/>
                  <a:t> X and Y and </a:t>
                </a:r>
                <a:r>
                  <a:rPr lang="de-DE" sz="2400" dirty="0" err="1"/>
                  <a:t>we</a:t>
                </a:r>
                <a:r>
                  <a:rPr lang="de-DE" sz="2400" dirty="0"/>
                  <a:t> </a:t>
                </a:r>
                <a:r>
                  <a:rPr lang="de-DE" sz="2400" dirty="0" err="1"/>
                  <a:t>have</a:t>
                </a:r>
                <a:r>
                  <a:rPr lang="de-DE" sz="2400" dirty="0"/>
                  <a:t> </a:t>
                </a:r>
                <a14:m>
                  <m:oMath xmlns:m="http://schemas.openxmlformats.org/officeDocument/2006/math">
                    <m:acc>
                      <m:accPr>
                        <m:chr m:val="̂"/>
                        <m:ctrlPr>
                          <a:rPr lang="de-DE" sz="2400" i="1">
                            <a:latin typeface="Cambria Math" panose="02040503050406030204" pitchFamily="18" charset="0"/>
                          </a:rPr>
                        </m:ctrlPr>
                      </m:accPr>
                      <m:e>
                        <m:r>
                          <a:rPr lang="de-DE" sz="2400" i="1">
                            <a:latin typeface="Cambria Math"/>
                          </a:rPr>
                          <m:t>𝑦</m:t>
                        </m:r>
                      </m:e>
                    </m:acc>
                    <m:r>
                      <a:rPr lang="de-DE" sz="2400" i="1" baseline="-25000">
                        <a:latin typeface="Cambria Math"/>
                      </a:rPr>
                      <m:t>𝑖</m:t>
                    </m:r>
                    <m:r>
                      <a:rPr lang="de-DE" sz="2400" i="1">
                        <a:latin typeface="Cambria Math"/>
                      </a:rPr>
                      <m:t>=</m:t>
                    </m:r>
                    <m:r>
                      <m:rPr>
                        <m:sty m:val="p"/>
                      </m:rPr>
                      <a:rPr lang="de-DE" sz="2400">
                        <a:latin typeface="Cambria Math"/>
                      </a:rPr>
                      <m:t>a</m:t>
                    </m:r>
                    <m:r>
                      <a:rPr lang="de-DE" sz="2400">
                        <a:latin typeface="Cambria Math"/>
                      </a:rPr>
                      <m:t>+</m:t>
                    </m:r>
                    <m:r>
                      <m:rPr>
                        <m:sty m:val="p"/>
                      </m:rPr>
                      <a:rPr lang="de-DE" sz="2400">
                        <a:latin typeface="Cambria Math"/>
                      </a:rPr>
                      <m:t>bx</m:t>
                    </m:r>
                  </m:oMath>
                </a14:m>
                <a:r>
                  <a:rPr lang="de-DE" sz="2400" baseline="-25000" dirty="0"/>
                  <a:t>i</a:t>
                </a:r>
                <a:r>
                  <a:rPr lang="de-DE" sz="2400" dirty="0"/>
                  <a:t> </a:t>
                </a:r>
                <a14:m>
                  <m:oMath xmlns:m="http://schemas.openxmlformats.org/officeDocument/2006/math">
                    <m:r>
                      <a:rPr lang="de-DE" sz="2400" i="1">
                        <a:latin typeface="Cambria Math" panose="02040503050406030204" pitchFamily="18" charset="0"/>
                      </a:rPr>
                      <m:t>=</m:t>
                    </m:r>
                    <m:r>
                      <a:rPr lang="de-DE" sz="2400" i="1">
                        <a:latin typeface="Cambria Math" panose="02040503050406030204" pitchFamily="18" charset="0"/>
                      </a:rPr>
                      <m:t>𝑦𝑖</m:t>
                    </m:r>
                  </m:oMath>
                </a14:m>
                <a:endParaRPr lang="de-DE" sz="2400" baseline="-25000" dirty="0"/>
              </a:p>
            </p:txBody>
          </p:sp>
        </mc:Choice>
        <mc:Fallback xmlns="">
          <p:sp>
            <p:nvSpPr>
              <p:cNvPr id="2" name="Textfeld 1"/>
              <p:cNvSpPr txBox="1">
                <a:spLocks noRot="1" noChangeAspect="1" noMove="1" noResize="1" noEditPoints="1" noAdjustHandles="1" noChangeArrowheads="1" noChangeShapeType="1" noTextEdit="1"/>
              </p:cNvSpPr>
              <p:nvPr/>
            </p:nvSpPr>
            <p:spPr>
              <a:xfrm>
                <a:off x="371664" y="753124"/>
                <a:ext cx="8856984" cy="5976664"/>
              </a:xfrm>
              <a:prstGeom prst="rect">
                <a:avLst/>
              </a:prstGeom>
              <a:blipFill>
                <a:blip r:embed="rId2"/>
                <a:stretch>
                  <a:fillRect l="-964" t="-816"/>
                </a:stretch>
              </a:blipFill>
            </p:spPr>
            <p:txBody>
              <a:bodyPr/>
              <a:lstStyle/>
              <a:p>
                <a:r>
                  <a:rPr lang="de-DE">
                    <a:noFill/>
                  </a:rPr>
                  <a:t> </a:t>
                </a:r>
              </a:p>
            </p:txBody>
          </p:sp>
        </mc:Fallback>
      </mc:AlternateContent>
      <p:sp>
        <p:nvSpPr>
          <p:cNvPr id="3" name="Foliennummernplatzhalter 2"/>
          <p:cNvSpPr>
            <a:spLocks noGrp="1"/>
          </p:cNvSpPr>
          <p:nvPr>
            <p:ph type="sldNum" sz="quarter" idx="12"/>
          </p:nvPr>
        </p:nvSpPr>
        <p:spPr/>
        <p:txBody>
          <a:bodyPr/>
          <a:lstStyle/>
          <a:p>
            <a:fld id="{386CAE9C-98EE-4793-B6DD-11C28406210D}" type="slidenum">
              <a:rPr lang="de-DE" smtClean="0"/>
              <a:t>23</a:t>
            </a:fld>
            <a:endParaRPr lang="de-DE" dirty="0"/>
          </a:p>
        </p:txBody>
      </p:sp>
      <p:sp>
        <p:nvSpPr>
          <p:cNvPr id="4" name="Textfeld 3"/>
          <p:cNvSpPr txBox="1"/>
          <p:nvPr/>
        </p:nvSpPr>
        <p:spPr>
          <a:xfrm>
            <a:off x="1703512" y="116632"/>
            <a:ext cx="8856984" cy="648072"/>
          </a:xfrm>
          <a:prstGeom prst="rect">
            <a:avLst/>
          </a:prstGeom>
          <a:noFill/>
        </p:spPr>
        <p:txBody>
          <a:bodyPr wrap="square" rtlCol="0">
            <a:noAutofit/>
          </a:bodyPr>
          <a:lstStyle/>
          <a:p>
            <a:pPr algn="ctr"/>
            <a:r>
              <a:rPr lang="de-DE" sz="3200" dirty="0"/>
              <a:t>Interpretation </a:t>
            </a:r>
            <a:r>
              <a:rPr lang="de-DE" sz="3200" dirty="0" err="1"/>
              <a:t>of</a:t>
            </a:r>
            <a:r>
              <a:rPr lang="de-DE" sz="3200" dirty="0"/>
              <a:t> R</a:t>
            </a:r>
            <a:r>
              <a:rPr lang="de-DE" sz="3200" baseline="30000" dirty="0"/>
              <a:t>2</a:t>
            </a:r>
          </a:p>
          <a:p>
            <a:pPr algn="ctr"/>
            <a:endParaRPr lang="de-DE" sz="3200" baseline="30000" dirty="0"/>
          </a:p>
        </p:txBody>
      </p:sp>
      <p:sp>
        <p:nvSpPr>
          <p:cNvPr id="5" name="Rechteck 4">
            <a:extLst>
              <a:ext uri="{FF2B5EF4-FFF2-40B4-BE49-F238E27FC236}">
                <a16:creationId xmlns:a16="http://schemas.microsoft.com/office/drawing/2014/main" id="{80B120EA-6C14-2178-E79F-7485A5B10B38}"/>
              </a:ext>
            </a:extLst>
          </p:cNvPr>
          <p:cNvSpPr/>
          <p:nvPr/>
        </p:nvSpPr>
        <p:spPr>
          <a:xfrm>
            <a:off x="867944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r>
              <a:rPr lang="de-DE" dirty="0"/>
              <a:t>c</a:t>
            </a:r>
          </a:p>
        </p:txBody>
      </p:sp>
      <mc:AlternateContent xmlns:mc="http://schemas.openxmlformats.org/markup-compatibility/2006" xmlns:p14="http://schemas.microsoft.com/office/powerpoint/2010/main">
        <mc:Choice Requires="p14">
          <p:contentPart p14:bwMode="auto" r:id="rId3">
            <p14:nvContentPartPr>
              <p14:cNvPr id="6" name="Freihand 5">
                <a:extLst>
                  <a:ext uri="{FF2B5EF4-FFF2-40B4-BE49-F238E27FC236}">
                    <a16:creationId xmlns:a16="http://schemas.microsoft.com/office/drawing/2014/main" id="{599CB3A7-788B-4115-B7D8-76243C2D1B1A}"/>
                  </a:ext>
                </a:extLst>
              </p14:cNvPr>
              <p14:cNvContentPartPr/>
              <p14:nvPr/>
            </p14:nvContentPartPr>
            <p14:xfrm>
              <a:off x="1358493" y="1213987"/>
              <a:ext cx="4564800" cy="122400"/>
            </p14:xfrm>
          </p:contentPart>
        </mc:Choice>
        <mc:Fallback xmlns="">
          <p:pic>
            <p:nvPicPr>
              <p:cNvPr id="6" name="Freihand 5">
                <a:extLst>
                  <a:ext uri="{FF2B5EF4-FFF2-40B4-BE49-F238E27FC236}">
                    <a16:creationId xmlns:a16="http://schemas.microsoft.com/office/drawing/2014/main" id="{599CB3A7-788B-4115-B7D8-76243C2D1B1A}"/>
                  </a:ext>
                </a:extLst>
              </p:cNvPr>
              <p:cNvPicPr/>
              <p:nvPr/>
            </p:nvPicPr>
            <p:blipFill>
              <a:blip r:embed="rId4"/>
              <a:stretch>
                <a:fillRect/>
              </a:stretch>
            </p:blipFill>
            <p:spPr>
              <a:xfrm>
                <a:off x="1354173" y="1209667"/>
                <a:ext cx="4573440" cy="13104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7" name="Freihand 6">
                <a:extLst>
                  <a:ext uri="{FF2B5EF4-FFF2-40B4-BE49-F238E27FC236}">
                    <a16:creationId xmlns:a16="http://schemas.microsoft.com/office/drawing/2014/main" id="{3E892516-0047-4C94-8F9B-59A24356D64E}"/>
                  </a:ext>
                </a:extLst>
              </p14:cNvPr>
              <p14:cNvContentPartPr/>
              <p14:nvPr/>
            </p14:nvContentPartPr>
            <p14:xfrm>
              <a:off x="2139693" y="2210467"/>
              <a:ext cx="3779640" cy="147600"/>
            </p14:xfrm>
          </p:contentPart>
        </mc:Choice>
        <mc:Fallback xmlns="">
          <p:pic>
            <p:nvPicPr>
              <p:cNvPr id="7" name="Freihand 6">
                <a:extLst>
                  <a:ext uri="{FF2B5EF4-FFF2-40B4-BE49-F238E27FC236}">
                    <a16:creationId xmlns:a16="http://schemas.microsoft.com/office/drawing/2014/main" id="{3E892516-0047-4C94-8F9B-59A24356D64E}"/>
                  </a:ext>
                </a:extLst>
              </p:cNvPr>
              <p:cNvPicPr/>
              <p:nvPr/>
            </p:nvPicPr>
            <p:blipFill>
              <a:blip r:embed="rId6"/>
              <a:stretch>
                <a:fillRect/>
              </a:stretch>
            </p:blipFill>
            <p:spPr>
              <a:xfrm>
                <a:off x="2135373" y="2206147"/>
                <a:ext cx="3788280" cy="15624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8" name="Freihand 7">
                <a:extLst>
                  <a:ext uri="{FF2B5EF4-FFF2-40B4-BE49-F238E27FC236}">
                    <a16:creationId xmlns:a16="http://schemas.microsoft.com/office/drawing/2014/main" id="{2C6D279B-4C3C-4C4D-A44C-A7C8A70B98BD}"/>
                  </a:ext>
                </a:extLst>
              </p14:cNvPr>
              <p14:cNvContentPartPr/>
              <p14:nvPr/>
            </p14:nvContentPartPr>
            <p14:xfrm>
              <a:off x="766293" y="3328987"/>
              <a:ext cx="930960" cy="65520"/>
            </p14:xfrm>
          </p:contentPart>
        </mc:Choice>
        <mc:Fallback xmlns="">
          <p:pic>
            <p:nvPicPr>
              <p:cNvPr id="8" name="Freihand 7">
                <a:extLst>
                  <a:ext uri="{FF2B5EF4-FFF2-40B4-BE49-F238E27FC236}">
                    <a16:creationId xmlns:a16="http://schemas.microsoft.com/office/drawing/2014/main" id="{2C6D279B-4C3C-4C4D-A44C-A7C8A70B98BD}"/>
                  </a:ext>
                </a:extLst>
              </p:cNvPr>
              <p:cNvPicPr/>
              <p:nvPr/>
            </p:nvPicPr>
            <p:blipFill>
              <a:blip r:embed="rId8"/>
              <a:stretch>
                <a:fillRect/>
              </a:stretch>
            </p:blipFill>
            <p:spPr>
              <a:xfrm>
                <a:off x="761973" y="3324667"/>
                <a:ext cx="939600" cy="7416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9" name="Freihand 8">
                <a:extLst>
                  <a:ext uri="{FF2B5EF4-FFF2-40B4-BE49-F238E27FC236}">
                    <a16:creationId xmlns:a16="http://schemas.microsoft.com/office/drawing/2014/main" id="{AFBA1711-AADC-475C-B2C8-A7B4C131526F}"/>
                  </a:ext>
                </a:extLst>
              </p14:cNvPr>
              <p14:cNvContentPartPr/>
              <p14:nvPr/>
            </p14:nvContentPartPr>
            <p14:xfrm>
              <a:off x="642093" y="5195587"/>
              <a:ext cx="932760" cy="57960"/>
            </p14:xfrm>
          </p:contentPart>
        </mc:Choice>
        <mc:Fallback xmlns="">
          <p:pic>
            <p:nvPicPr>
              <p:cNvPr id="9" name="Freihand 8">
                <a:extLst>
                  <a:ext uri="{FF2B5EF4-FFF2-40B4-BE49-F238E27FC236}">
                    <a16:creationId xmlns:a16="http://schemas.microsoft.com/office/drawing/2014/main" id="{AFBA1711-AADC-475C-B2C8-A7B4C131526F}"/>
                  </a:ext>
                </a:extLst>
              </p:cNvPr>
              <p:cNvPicPr/>
              <p:nvPr/>
            </p:nvPicPr>
            <p:blipFill>
              <a:blip r:embed="rId10"/>
              <a:stretch>
                <a:fillRect/>
              </a:stretch>
            </p:blipFill>
            <p:spPr>
              <a:xfrm>
                <a:off x="637773" y="5191267"/>
                <a:ext cx="941400" cy="66600"/>
              </a:xfrm>
              <a:prstGeom prst="rect">
                <a:avLst/>
              </a:prstGeom>
            </p:spPr>
          </p:pic>
        </mc:Fallback>
      </mc:AlternateContent>
    </p:spTree>
    <p:extLst>
      <p:ext uri="{BB962C8B-B14F-4D97-AF65-F5344CB8AC3E}">
        <p14:creationId xmlns:p14="http://schemas.microsoft.com/office/powerpoint/2010/main" val="19883608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68465"/>
            <a:ext cx="12192000" cy="640485"/>
          </a:xfrm>
          <a:prstGeom prst="rect">
            <a:avLst/>
          </a:prstGeom>
        </p:spPr>
        <p:txBody>
          <a:bodyPr>
            <a:noAutofit/>
          </a:bodyPr>
          <a:lstStyle>
            <a:lvl1pPr algn="ctr" rtl="0" hangingPunct="0">
              <a:tabLst/>
              <a:defRPr lang="de-DE" sz="4400" b="0" i="0" u="none" strike="noStrike" kern="1200">
                <a:ln>
                  <a:noFill/>
                </a:ln>
                <a:latin typeface="Arial" pitchFamily="18"/>
              </a:defRPr>
            </a:lvl1pPr>
          </a:lstStyle>
          <a:p>
            <a:r>
              <a:rPr lang="en-US" sz="2800">
                <a:solidFill>
                  <a:sysClr val="windowText" lastClr="000000"/>
                </a:solidFill>
                <a:latin typeface="Arial" panose="020B0604020202020204" pitchFamily="34" charset="0"/>
                <a:cs typeface="Arial" panose="020B0604020202020204" pitchFamily="34" charset="0"/>
              </a:rPr>
              <a:t>Estimation of Okun's Law - Country Analysis</a:t>
            </a:r>
            <a:endParaRPr lang="en-US" sz="2800" dirty="0">
              <a:solidFill>
                <a:sysClr val="windowText" lastClr="000000"/>
              </a:solidFill>
              <a:latin typeface="Arial" panose="020B0604020202020204" pitchFamily="34" charset="0"/>
              <a:cs typeface="Arial" panose="020B0604020202020204" pitchFamily="34" charset="0"/>
            </a:endParaRPr>
          </a:p>
        </p:txBody>
      </p:sp>
      <p:sp>
        <p:nvSpPr>
          <p:cNvPr id="5" name="Textfeld 4"/>
          <p:cNvSpPr txBox="1"/>
          <p:nvPr/>
        </p:nvSpPr>
        <p:spPr>
          <a:xfrm>
            <a:off x="42531" y="708950"/>
            <a:ext cx="12149469" cy="5112568"/>
          </a:xfrm>
          <a:prstGeom prst="rect">
            <a:avLst/>
          </a:prstGeom>
          <a:noFill/>
        </p:spPr>
        <p:txBody>
          <a:bodyPr wrap="square" rtlCol="0">
            <a:noAutofit/>
          </a:bodyPr>
          <a:lstStyle/>
          <a:p>
            <a:pPr marL="514350" indent="-514350">
              <a:buFont typeface="+mj-lt"/>
              <a:buAutoNum type="arabicPeriod"/>
            </a:pPr>
            <a:r>
              <a:rPr lang="de-DE" b="1" dirty="0">
                <a:latin typeface="+mj-lt"/>
              </a:rPr>
              <a:t>Data: </a:t>
            </a:r>
            <a:r>
              <a:rPr lang="de-DE" b="1" dirty="0">
                <a:latin typeface="+mj-lt"/>
                <a:hlinkClick r:id="rId3"/>
              </a:rPr>
              <a:t>IMF Data </a:t>
            </a:r>
            <a:r>
              <a:rPr lang="de-DE" b="1" dirty="0" err="1">
                <a:latin typeface="+mj-lt"/>
                <a:hlinkClick r:id="rId3"/>
              </a:rPr>
              <a:t>mapper</a:t>
            </a:r>
            <a:r>
              <a:rPr lang="de-DE" b="1" dirty="0">
                <a:latin typeface="+mj-lt"/>
              </a:rPr>
              <a:t> </a:t>
            </a:r>
            <a:r>
              <a:rPr lang="de-DE" b="1" dirty="0" err="1">
                <a:latin typeface="+mj-lt"/>
              </a:rPr>
              <a:t>or</a:t>
            </a:r>
            <a:r>
              <a:rPr lang="de-DE" b="1" dirty="0">
                <a:latin typeface="+mj-lt"/>
              </a:rPr>
              <a:t> </a:t>
            </a:r>
            <a:r>
              <a:rPr lang="de-DE" b="1" dirty="0" err="1">
                <a:latin typeface="+mj-lt"/>
              </a:rPr>
              <a:t>other</a:t>
            </a:r>
            <a:r>
              <a:rPr lang="de-DE" b="1" dirty="0">
                <a:latin typeface="+mj-lt"/>
              </a:rPr>
              <a:t> source. </a:t>
            </a:r>
            <a:r>
              <a:rPr lang="de-DE" b="1" dirty="0" err="1">
                <a:latin typeface="+mj-lt"/>
              </a:rPr>
              <a:t>If</a:t>
            </a:r>
            <a:r>
              <a:rPr lang="de-DE" b="1" dirty="0">
                <a:latin typeface="+mj-lt"/>
              </a:rPr>
              <a:t> </a:t>
            </a:r>
            <a:r>
              <a:rPr lang="de-DE" b="1" dirty="0" err="1">
                <a:latin typeface="+mj-lt"/>
              </a:rPr>
              <a:t>you</a:t>
            </a:r>
            <a:r>
              <a:rPr lang="de-DE" b="1" dirty="0">
                <a:latin typeface="+mj-lt"/>
              </a:rPr>
              <a:t> </a:t>
            </a:r>
            <a:r>
              <a:rPr lang="de-DE" b="1" dirty="0" err="1">
                <a:latin typeface="+mj-lt"/>
              </a:rPr>
              <a:t>use</a:t>
            </a:r>
            <a:r>
              <a:rPr lang="de-DE" b="1" dirty="0">
                <a:latin typeface="+mj-lt"/>
              </a:rPr>
              <a:t> </a:t>
            </a:r>
            <a:r>
              <a:rPr lang="de-DE" b="1" dirty="0" err="1">
                <a:latin typeface="+mj-lt"/>
              </a:rPr>
              <a:t>quaterly</a:t>
            </a:r>
            <a:r>
              <a:rPr lang="de-DE" b="1" dirty="0">
                <a:latin typeface="+mj-lt"/>
              </a:rPr>
              <a:t> </a:t>
            </a:r>
            <a:r>
              <a:rPr lang="de-DE" b="1" dirty="0" err="1">
                <a:latin typeface="+mj-lt"/>
              </a:rPr>
              <a:t>data</a:t>
            </a:r>
            <a:r>
              <a:rPr lang="de-DE" b="1" dirty="0">
                <a:latin typeface="+mj-lt"/>
              </a:rPr>
              <a:t>, </a:t>
            </a:r>
            <a:r>
              <a:rPr lang="de-DE" b="1" dirty="0" err="1">
                <a:latin typeface="+mj-lt"/>
              </a:rPr>
              <a:t>think</a:t>
            </a:r>
            <a:r>
              <a:rPr lang="de-DE" b="1" dirty="0">
                <a:latin typeface="+mj-lt"/>
              </a:rPr>
              <a:t> </a:t>
            </a:r>
            <a:r>
              <a:rPr lang="de-DE" b="1" dirty="0" err="1">
                <a:latin typeface="+mj-lt"/>
              </a:rPr>
              <a:t>of</a:t>
            </a:r>
            <a:r>
              <a:rPr lang="de-DE" b="1" dirty="0">
                <a:latin typeface="+mj-lt"/>
              </a:rPr>
              <a:t> </a:t>
            </a:r>
          </a:p>
          <a:p>
            <a:pPr marL="514350" indent="-514350">
              <a:buFont typeface="+mj-lt"/>
              <a:buAutoNum type="arabicPeriod"/>
            </a:pPr>
            <a:endParaRPr lang="de-DE" b="1" dirty="0">
              <a:latin typeface="+mj-lt"/>
            </a:endParaRPr>
          </a:p>
          <a:p>
            <a:pPr marL="514350" indent="-514350">
              <a:buFont typeface="+mj-lt"/>
              <a:buAutoNum type="arabicPeriod"/>
            </a:pPr>
            <a:endParaRPr lang="de-DE" b="1" dirty="0">
              <a:latin typeface="+mj-lt"/>
            </a:endParaRPr>
          </a:p>
          <a:p>
            <a:pPr marL="514350" indent="-514350">
              <a:buFont typeface="+mj-lt"/>
              <a:buAutoNum type="arabicPeriod"/>
            </a:pPr>
            <a:r>
              <a:rPr lang="en-US" dirty="0"/>
              <a:t>Show the data (1980-2025, per availability) of the variables </a:t>
            </a:r>
            <a:r>
              <a:rPr lang="en-US" dirty="0" err="1"/>
              <a:t>Δu</a:t>
            </a:r>
            <a:r>
              <a:rPr lang="en-US" dirty="0"/>
              <a:t> and </a:t>
            </a:r>
            <a:r>
              <a:rPr lang="en-US" dirty="0" err="1"/>
              <a:t>g</a:t>
            </a:r>
            <a:r>
              <a:rPr lang="en-US" baseline="-25000" dirty="0" err="1"/>
              <a:t>y</a:t>
            </a:r>
            <a:r>
              <a:rPr lang="en-US" dirty="0"/>
              <a:t> in a scatter plot</a:t>
            </a:r>
          </a:p>
          <a:p>
            <a:pPr marL="514350" indent="-514350">
              <a:buFont typeface="+mj-lt"/>
              <a:buAutoNum type="arabicPeriod"/>
            </a:pPr>
            <a:endParaRPr lang="de-DE" dirty="0"/>
          </a:p>
          <a:p>
            <a:pPr marL="514350" indent="-514350">
              <a:buFont typeface="+mj-lt"/>
              <a:buAutoNum type="arabicPeriod"/>
            </a:pPr>
            <a:r>
              <a:rPr lang="de-DE" dirty="0"/>
              <a:t>Linear </a:t>
            </a:r>
            <a:r>
              <a:rPr lang="de-DE" dirty="0" err="1"/>
              <a:t>regression</a:t>
            </a:r>
            <a:r>
              <a:rPr lang="de-DE" dirty="0"/>
              <a:t> </a:t>
            </a:r>
            <a:r>
              <a:rPr lang="de-DE" dirty="0" err="1"/>
              <a:t>of</a:t>
            </a:r>
            <a:r>
              <a:rPr lang="de-DE" dirty="0"/>
              <a:t> </a:t>
            </a:r>
            <a:r>
              <a:rPr lang="de-DE" dirty="0" err="1"/>
              <a:t>g</a:t>
            </a:r>
            <a:r>
              <a:rPr lang="de-DE" baseline="-25000" dirty="0" err="1"/>
              <a:t>y</a:t>
            </a:r>
            <a:r>
              <a:rPr lang="de-DE" baseline="-25000" dirty="0"/>
              <a:t> </a:t>
            </a:r>
            <a:r>
              <a:rPr lang="de-DE" dirty="0"/>
              <a:t> and </a:t>
            </a:r>
            <a:r>
              <a:rPr lang="el-GR" dirty="0"/>
              <a:t>Δ</a:t>
            </a:r>
            <a:r>
              <a:rPr lang="de-DE" dirty="0"/>
              <a:t>u .</a:t>
            </a:r>
          </a:p>
          <a:p>
            <a:pPr marL="514350" indent="-514350">
              <a:buFont typeface="+mj-lt"/>
              <a:buAutoNum type="arabicPeriod"/>
            </a:pPr>
            <a:endParaRPr lang="de-DE" dirty="0"/>
          </a:p>
          <a:p>
            <a:pPr marL="514350" indent="-514350">
              <a:buFont typeface="+mj-lt"/>
              <a:buAutoNum type="arabicPeriod"/>
            </a:pPr>
            <a:r>
              <a:rPr lang="de-DE" dirty="0" err="1"/>
              <a:t>Identify</a:t>
            </a:r>
            <a:r>
              <a:rPr lang="de-DE" dirty="0"/>
              <a:t> </a:t>
            </a:r>
            <a:r>
              <a:rPr lang="de-DE" dirty="0" err="1"/>
              <a:t>Okuns`s</a:t>
            </a:r>
            <a:r>
              <a:rPr lang="de-DE" dirty="0"/>
              <a:t> </a:t>
            </a:r>
            <a:r>
              <a:rPr lang="de-DE" dirty="0" err="1"/>
              <a:t>law</a:t>
            </a:r>
            <a:r>
              <a:rPr lang="de-DE" dirty="0"/>
              <a:t> </a:t>
            </a:r>
            <a:r>
              <a:rPr lang="de-DE" dirty="0" err="1"/>
              <a:t>with</a:t>
            </a:r>
            <a:r>
              <a:rPr lang="de-DE" dirty="0"/>
              <a:t> </a:t>
            </a:r>
            <a:r>
              <a:rPr lang="de-DE" dirty="0" err="1"/>
              <a:t>the</a:t>
            </a:r>
            <a:r>
              <a:rPr lang="de-DE" dirty="0"/>
              <a:t> </a:t>
            </a:r>
            <a:r>
              <a:rPr lang="de-DE" dirty="0" err="1"/>
              <a:t>regression</a:t>
            </a:r>
            <a:r>
              <a:rPr lang="de-DE" dirty="0"/>
              <a:t> </a:t>
            </a:r>
            <a:r>
              <a:rPr lang="de-DE" dirty="0" err="1"/>
              <a:t>parameters</a:t>
            </a:r>
            <a:r>
              <a:rPr lang="de-DE" dirty="0"/>
              <a:t> in </a:t>
            </a:r>
            <a:r>
              <a:rPr lang="de-DE" dirty="0" err="1"/>
              <a:t>g</a:t>
            </a:r>
            <a:r>
              <a:rPr lang="de-DE" baseline="-25000" dirty="0" err="1"/>
              <a:t>y</a:t>
            </a:r>
            <a:r>
              <a:rPr lang="de-DE" baseline="-25000" dirty="0"/>
              <a:t> </a:t>
            </a:r>
            <a:r>
              <a:rPr lang="de-DE" dirty="0"/>
              <a:t>= </a:t>
            </a:r>
            <a:r>
              <a:rPr lang="en-US" dirty="0"/>
              <a:t>-a</a:t>
            </a:r>
            <a:r>
              <a:rPr lang="el-GR" dirty="0"/>
              <a:t>Δ</a:t>
            </a:r>
            <a:r>
              <a:rPr lang="de-DE" dirty="0"/>
              <a:t>u </a:t>
            </a:r>
            <a:r>
              <a:rPr lang="en-US" dirty="0"/>
              <a:t>+ </a:t>
            </a:r>
            <a:r>
              <a:rPr lang="de-DE" dirty="0"/>
              <a:t>g</a:t>
            </a:r>
            <a:r>
              <a:rPr lang="en-US" baseline="-25000" dirty="0"/>
              <a:t>Y*</a:t>
            </a:r>
            <a:r>
              <a:rPr lang="en-US" dirty="0"/>
              <a:t> and </a:t>
            </a:r>
            <a:r>
              <a:rPr lang="en-US" dirty="0" err="1"/>
              <a:t>interprete</a:t>
            </a:r>
            <a:r>
              <a:rPr lang="en-US" dirty="0"/>
              <a:t> the parameters</a:t>
            </a:r>
          </a:p>
          <a:p>
            <a:pPr marL="514350" indent="-514350">
              <a:buFont typeface="+mj-lt"/>
              <a:buAutoNum type="arabicPeriod"/>
            </a:pPr>
            <a:endParaRPr lang="en-US" dirty="0"/>
          </a:p>
          <a:p>
            <a:pPr marL="514350" indent="-514350">
              <a:buFont typeface="+mj-lt"/>
              <a:buAutoNum type="arabicPeriod"/>
            </a:pPr>
            <a:r>
              <a:rPr lang="en-US" dirty="0"/>
              <a:t>Look for "meaningful" subperiods for your country for estimation purposes (consider especially structural breaks like crises, political changes,...)</a:t>
            </a:r>
          </a:p>
          <a:p>
            <a:pPr marL="514350" indent="-514350">
              <a:buFont typeface="+mj-lt"/>
              <a:buAutoNum type="arabicPeriod"/>
            </a:pPr>
            <a:endParaRPr lang="en-US" dirty="0"/>
          </a:p>
          <a:p>
            <a:pPr marL="514350" indent="-514350">
              <a:buFont typeface="+mj-lt"/>
              <a:buAutoNum type="arabicPeriod" startAt="8"/>
            </a:pPr>
            <a:r>
              <a:rPr lang="en-US" dirty="0"/>
              <a:t>Also evaluate your econometric analysis using the coefficient of determination R</a:t>
            </a:r>
            <a:r>
              <a:rPr lang="en-US" baseline="30000" dirty="0"/>
              <a:t>2</a:t>
            </a:r>
          </a:p>
          <a:p>
            <a:r>
              <a:rPr lang="en-US" baseline="30000" dirty="0"/>
              <a:t>             </a:t>
            </a:r>
            <a:r>
              <a:rPr lang="en-US" dirty="0"/>
              <a:t>and the correlation coefficient R</a:t>
            </a:r>
            <a:endParaRPr lang="de-DE" sz="1400" b="1" dirty="0"/>
          </a:p>
          <a:p>
            <a:endParaRPr lang="de-DE" sz="1400" b="1" dirty="0">
              <a:latin typeface="+mj-lt"/>
            </a:endParaRPr>
          </a:p>
          <a:p>
            <a:pPr marL="342900" indent="-342900">
              <a:buFont typeface="+mj-lt"/>
              <a:buAutoNum type="arabicPeriod"/>
            </a:pPr>
            <a:endParaRPr lang="de-DE" sz="1400" b="1" dirty="0">
              <a:latin typeface="+mj-lt"/>
            </a:endParaRPr>
          </a:p>
        </p:txBody>
      </p:sp>
      <p:sp>
        <p:nvSpPr>
          <p:cNvPr id="4" name="Rechteck 3"/>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4134223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hteck 8"/>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4" name="Title 1">
            <a:extLst>
              <a:ext uri="{FF2B5EF4-FFF2-40B4-BE49-F238E27FC236}">
                <a16:creationId xmlns:a16="http://schemas.microsoft.com/office/drawing/2014/main" id="{57EAD36C-F878-175B-7D63-5228CE7B3EE2}"/>
              </a:ext>
            </a:extLst>
          </p:cNvPr>
          <p:cNvSpPr txBox="1">
            <a:spLocks/>
          </p:cNvSpPr>
          <p:nvPr/>
        </p:nvSpPr>
        <p:spPr>
          <a:xfrm>
            <a:off x="178068" y="229558"/>
            <a:ext cx="8229600" cy="706090"/>
          </a:xfrm>
          <a:prstGeom prst="rect">
            <a:avLst/>
          </a:prstGeom>
        </p:spPr>
        <p:txBody>
          <a:bodyPr>
            <a:normAutofit fontScale="97500" lnSpcReduction="10000"/>
          </a:bodyPr>
          <a:lstStyle>
            <a:lvl1pPr algn="ctr" rtl="0" hangingPunct="0">
              <a:tabLst/>
              <a:defRPr lang="de-DE" sz="4400" b="0" i="0" u="none" strike="noStrike" kern="1200">
                <a:ln>
                  <a:noFill/>
                </a:ln>
                <a:latin typeface="Arial" pitchFamily="18"/>
              </a:defRPr>
            </a:lvl1pPr>
          </a:lstStyle>
          <a:p>
            <a:r>
              <a:rPr lang="de-DE" b="1" dirty="0" err="1"/>
              <a:t>Estimating</a:t>
            </a:r>
            <a:r>
              <a:rPr lang="de-DE" b="1" dirty="0"/>
              <a:t> </a:t>
            </a:r>
            <a:r>
              <a:rPr lang="de-DE" b="1" dirty="0" err="1"/>
              <a:t>Okun’s</a:t>
            </a:r>
            <a:r>
              <a:rPr lang="de-DE" b="1" dirty="0"/>
              <a:t> La</a:t>
            </a:r>
            <a:endParaRPr lang="en-US" b="1" dirty="0"/>
          </a:p>
        </p:txBody>
      </p:sp>
      <p:sp>
        <p:nvSpPr>
          <p:cNvPr id="5" name="Textfeld 4">
            <a:extLst>
              <a:ext uri="{FF2B5EF4-FFF2-40B4-BE49-F238E27FC236}">
                <a16:creationId xmlns:a16="http://schemas.microsoft.com/office/drawing/2014/main" id="{2C1F99B8-F98C-7BD7-102E-B6C4324E3FA9}"/>
              </a:ext>
            </a:extLst>
          </p:cNvPr>
          <p:cNvSpPr txBox="1"/>
          <p:nvPr/>
        </p:nvSpPr>
        <p:spPr>
          <a:xfrm>
            <a:off x="8517384" y="229558"/>
            <a:ext cx="2685351" cy="369332"/>
          </a:xfrm>
          <a:prstGeom prst="rect">
            <a:avLst/>
          </a:prstGeom>
          <a:noFill/>
        </p:spPr>
        <p:txBody>
          <a:bodyPr wrap="none" rtlCol="0">
            <a:spAutoFit/>
          </a:bodyPr>
          <a:lstStyle/>
          <a:p>
            <a:r>
              <a:rPr lang="de-DE"/>
              <a:t>Source: IMF Data Mapper</a:t>
            </a:r>
            <a:endParaRPr lang="de-DE" dirty="0"/>
          </a:p>
        </p:txBody>
      </p:sp>
      <p:sp>
        <p:nvSpPr>
          <p:cNvPr id="8" name="Textfeld 7">
            <a:extLst>
              <a:ext uri="{FF2B5EF4-FFF2-40B4-BE49-F238E27FC236}">
                <a16:creationId xmlns:a16="http://schemas.microsoft.com/office/drawing/2014/main" id="{7BD7DFEA-CA37-4549-832B-C0B6FCF8450F}"/>
              </a:ext>
            </a:extLst>
          </p:cNvPr>
          <p:cNvSpPr txBox="1"/>
          <p:nvPr/>
        </p:nvSpPr>
        <p:spPr>
          <a:xfrm>
            <a:off x="1170517" y="1258900"/>
            <a:ext cx="6100232" cy="369332"/>
          </a:xfrm>
          <a:prstGeom prst="rect">
            <a:avLst/>
          </a:prstGeom>
          <a:noFill/>
        </p:spPr>
        <p:txBody>
          <a:bodyPr wrap="square">
            <a:spAutoFit/>
          </a:bodyPr>
          <a:lstStyle/>
          <a:p>
            <a:r>
              <a:rPr lang="en-US" b="1" dirty="0">
                <a:latin typeface="+mj-lt"/>
              </a:rPr>
              <a:t>a</a:t>
            </a:r>
            <a:r>
              <a:rPr lang="el-GR" sz="1800" b="1" dirty="0">
                <a:latin typeface="+mj-lt"/>
              </a:rPr>
              <a:t>Δ</a:t>
            </a:r>
            <a:r>
              <a:rPr lang="de-DE" sz="1800" b="1" dirty="0">
                <a:latin typeface="+mj-lt"/>
              </a:rPr>
              <a:t>u		=	</a:t>
            </a:r>
            <a:r>
              <a:rPr lang="de-DE" sz="1800" b="1" dirty="0" err="1">
                <a:latin typeface="+mj-lt"/>
              </a:rPr>
              <a:t>g</a:t>
            </a:r>
            <a:r>
              <a:rPr lang="de-DE" sz="1800" b="1" baseline="-25000" dirty="0" err="1">
                <a:latin typeface="+mj-lt"/>
              </a:rPr>
              <a:t>y</a:t>
            </a:r>
            <a:r>
              <a:rPr lang="de-DE" sz="1800" b="1" baseline="-25000" dirty="0">
                <a:latin typeface="+mj-lt"/>
              </a:rPr>
              <a:t>       </a:t>
            </a:r>
            <a:r>
              <a:rPr lang="en-US" sz="1800" b="1" dirty="0"/>
              <a:t>–</a:t>
            </a:r>
            <a:r>
              <a:rPr lang="de-DE" sz="1800" b="1" dirty="0">
                <a:latin typeface="+mj-lt"/>
              </a:rPr>
              <a:t>     g</a:t>
            </a:r>
            <a:r>
              <a:rPr lang="en-US" sz="1800" b="1" baseline="-25000" dirty="0"/>
              <a:t>Y*</a:t>
            </a:r>
            <a:endParaRPr lang="de-DE" dirty="0"/>
          </a:p>
        </p:txBody>
      </p:sp>
      <mc:AlternateContent xmlns:mc="http://schemas.openxmlformats.org/markup-compatibility/2006" xmlns:p14="http://schemas.microsoft.com/office/powerpoint/2010/main">
        <mc:Choice Requires="p14">
          <p:contentPart p14:bwMode="auto" r:id="rId3">
            <p14:nvContentPartPr>
              <p14:cNvPr id="7" name="Freihand 6">
                <a:extLst>
                  <a:ext uri="{FF2B5EF4-FFF2-40B4-BE49-F238E27FC236}">
                    <a16:creationId xmlns:a16="http://schemas.microsoft.com/office/drawing/2014/main" id="{87CE682C-9287-44F8-98F9-B966677B9967}"/>
                  </a:ext>
                </a:extLst>
              </p14:cNvPr>
              <p14:cNvContentPartPr/>
              <p14:nvPr/>
            </p14:nvContentPartPr>
            <p14:xfrm>
              <a:off x="7542933" y="1413067"/>
              <a:ext cx="21240" cy="2520"/>
            </p14:xfrm>
          </p:contentPart>
        </mc:Choice>
        <mc:Fallback xmlns="">
          <p:pic>
            <p:nvPicPr>
              <p:cNvPr id="7" name="Freihand 6">
                <a:extLst>
                  <a:ext uri="{FF2B5EF4-FFF2-40B4-BE49-F238E27FC236}">
                    <a16:creationId xmlns:a16="http://schemas.microsoft.com/office/drawing/2014/main" id="{87CE682C-9287-44F8-98F9-B966677B9967}"/>
                  </a:ext>
                </a:extLst>
              </p:cNvPr>
              <p:cNvPicPr/>
              <p:nvPr/>
            </p:nvPicPr>
            <p:blipFill>
              <a:blip r:embed="rId4"/>
              <a:stretch>
                <a:fillRect/>
              </a:stretch>
            </p:blipFill>
            <p:spPr>
              <a:xfrm>
                <a:off x="7538613" y="1408747"/>
                <a:ext cx="29880" cy="11160"/>
              </a:xfrm>
              <a:prstGeom prst="rect">
                <a:avLst/>
              </a:prstGeom>
            </p:spPr>
          </p:pic>
        </mc:Fallback>
      </mc:AlternateContent>
      <p:grpSp>
        <p:nvGrpSpPr>
          <p:cNvPr id="13" name="Gruppieren 12">
            <a:extLst>
              <a:ext uri="{FF2B5EF4-FFF2-40B4-BE49-F238E27FC236}">
                <a16:creationId xmlns:a16="http://schemas.microsoft.com/office/drawing/2014/main" id="{6ED14BE5-70A6-485C-BF69-B80EE5B3D35F}"/>
              </a:ext>
            </a:extLst>
          </p:cNvPr>
          <p:cNvGrpSpPr/>
          <p:nvPr/>
        </p:nvGrpSpPr>
        <p:grpSpPr>
          <a:xfrm>
            <a:off x="5493813" y="1322707"/>
            <a:ext cx="371520" cy="224280"/>
            <a:chOff x="5493813" y="1322707"/>
            <a:chExt cx="371520" cy="224280"/>
          </a:xfrm>
        </p:grpSpPr>
        <mc:AlternateContent xmlns:mc="http://schemas.openxmlformats.org/markup-compatibility/2006" xmlns:p14="http://schemas.microsoft.com/office/powerpoint/2010/main">
          <mc:Choice Requires="p14">
            <p:contentPart p14:bwMode="auto" r:id="rId5">
              <p14:nvContentPartPr>
                <p14:cNvPr id="10" name="Freihand 9">
                  <a:extLst>
                    <a:ext uri="{FF2B5EF4-FFF2-40B4-BE49-F238E27FC236}">
                      <a16:creationId xmlns:a16="http://schemas.microsoft.com/office/drawing/2014/main" id="{D92B8275-824C-4BB8-A5EC-9E0346E0454A}"/>
                    </a:ext>
                  </a:extLst>
                </p14:cNvPr>
                <p14:cNvContentPartPr/>
                <p14:nvPr/>
              </p14:nvContentPartPr>
              <p14:xfrm>
                <a:off x="5515413" y="1392547"/>
                <a:ext cx="173880" cy="12600"/>
              </p14:xfrm>
            </p:contentPart>
          </mc:Choice>
          <mc:Fallback xmlns="">
            <p:pic>
              <p:nvPicPr>
                <p:cNvPr id="10" name="Freihand 9">
                  <a:extLst>
                    <a:ext uri="{FF2B5EF4-FFF2-40B4-BE49-F238E27FC236}">
                      <a16:creationId xmlns:a16="http://schemas.microsoft.com/office/drawing/2014/main" id="{D92B8275-824C-4BB8-A5EC-9E0346E0454A}"/>
                    </a:ext>
                  </a:extLst>
                </p:cNvPr>
                <p:cNvPicPr/>
                <p:nvPr/>
              </p:nvPicPr>
              <p:blipFill>
                <a:blip r:embed="rId6"/>
                <a:stretch>
                  <a:fillRect/>
                </a:stretch>
              </p:blipFill>
              <p:spPr>
                <a:xfrm>
                  <a:off x="5511093" y="1388227"/>
                  <a:ext cx="182520" cy="2124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1" name="Freihand 10">
                  <a:extLst>
                    <a:ext uri="{FF2B5EF4-FFF2-40B4-BE49-F238E27FC236}">
                      <a16:creationId xmlns:a16="http://schemas.microsoft.com/office/drawing/2014/main" id="{C5DFCF67-AEF2-4E07-9B6F-801F89897667}"/>
                    </a:ext>
                  </a:extLst>
                </p14:cNvPr>
                <p14:cNvContentPartPr/>
                <p14:nvPr/>
              </p14:nvContentPartPr>
              <p14:xfrm>
                <a:off x="5493813" y="1424947"/>
                <a:ext cx="196920" cy="16560"/>
              </p14:xfrm>
            </p:contentPart>
          </mc:Choice>
          <mc:Fallback xmlns="">
            <p:pic>
              <p:nvPicPr>
                <p:cNvPr id="11" name="Freihand 10">
                  <a:extLst>
                    <a:ext uri="{FF2B5EF4-FFF2-40B4-BE49-F238E27FC236}">
                      <a16:creationId xmlns:a16="http://schemas.microsoft.com/office/drawing/2014/main" id="{C5DFCF67-AEF2-4E07-9B6F-801F89897667}"/>
                    </a:ext>
                  </a:extLst>
                </p:cNvPr>
                <p:cNvPicPr/>
                <p:nvPr/>
              </p:nvPicPr>
              <p:blipFill>
                <a:blip r:embed="rId8"/>
                <a:stretch>
                  <a:fillRect/>
                </a:stretch>
              </p:blipFill>
              <p:spPr>
                <a:xfrm>
                  <a:off x="5489493" y="1420627"/>
                  <a:ext cx="205560" cy="252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2" name="Freihand 11">
                  <a:extLst>
                    <a:ext uri="{FF2B5EF4-FFF2-40B4-BE49-F238E27FC236}">
                      <a16:creationId xmlns:a16="http://schemas.microsoft.com/office/drawing/2014/main" id="{29223BFD-8F8C-46A2-A173-A5144CF17C32}"/>
                    </a:ext>
                  </a:extLst>
                </p14:cNvPr>
                <p14:cNvContentPartPr/>
                <p14:nvPr/>
              </p14:nvContentPartPr>
              <p14:xfrm>
                <a:off x="5700813" y="1322707"/>
                <a:ext cx="164520" cy="224280"/>
              </p14:xfrm>
            </p:contentPart>
          </mc:Choice>
          <mc:Fallback xmlns="">
            <p:pic>
              <p:nvPicPr>
                <p:cNvPr id="12" name="Freihand 11">
                  <a:extLst>
                    <a:ext uri="{FF2B5EF4-FFF2-40B4-BE49-F238E27FC236}">
                      <a16:creationId xmlns:a16="http://schemas.microsoft.com/office/drawing/2014/main" id="{29223BFD-8F8C-46A2-A173-A5144CF17C32}"/>
                    </a:ext>
                  </a:extLst>
                </p:cNvPr>
                <p:cNvPicPr/>
                <p:nvPr/>
              </p:nvPicPr>
              <p:blipFill>
                <a:blip r:embed="rId10"/>
                <a:stretch>
                  <a:fillRect/>
                </a:stretch>
              </p:blipFill>
              <p:spPr>
                <a:xfrm>
                  <a:off x="5696493" y="1318387"/>
                  <a:ext cx="173160" cy="2329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1">
            <p14:nvContentPartPr>
              <p14:cNvPr id="14" name="Freihand 13">
                <a:extLst>
                  <a:ext uri="{FF2B5EF4-FFF2-40B4-BE49-F238E27FC236}">
                    <a16:creationId xmlns:a16="http://schemas.microsoft.com/office/drawing/2014/main" id="{467AD41C-15CC-4F16-A443-DE3CA478E605}"/>
                  </a:ext>
                </a:extLst>
              </p14:cNvPr>
              <p14:cNvContentPartPr/>
              <p14:nvPr/>
            </p14:nvContentPartPr>
            <p14:xfrm>
              <a:off x="7030653" y="501187"/>
              <a:ext cx="338400" cy="194400"/>
            </p14:xfrm>
          </p:contentPart>
        </mc:Choice>
        <mc:Fallback xmlns="">
          <p:pic>
            <p:nvPicPr>
              <p:cNvPr id="14" name="Freihand 13">
                <a:extLst>
                  <a:ext uri="{FF2B5EF4-FFF2-40B4-BE49-F238E27FC236}">
                    <a16:creationId xmlns:a16="http://schemas.microsoft.com/office/drawing/2014/main" id="{467AD41C-15CC-4F16-A443-DE3CA478E605}"/>
                  </a:ext>
                </a:extLst>
              </p:cNvPr>
              <p:cNvPicPr/>
              <p:nvPr/>
            </p:nvPicPr>
            <p:blipFill>
              <a:blip r:embed="rId12"/>
              <a:stretch>
                <a:fillRect/>
              </a:stretch>
            </p:blipFill>
            <p:spPr>
              <a:xfrm>
                <a:off x="7026333" y="496867"/>
                <a:ext cx="347040" cy="203040"/>
              </a:xfrm>
              <a:prstGeom prst="rect">
                <a:avLst/>
              </a:prstGeom>
            </p:spPr>
          </p:pic>
        </mc:Fallback>
      </mc:AlternateContent>
      <p:grpSp>
        <p:nvGrpSpPr>
          <p:cNvPr id="21" name="Gruppieren 20">
            <a:extLst>
              <a:ext uri="{FF2B5EF4-FFF2-40B4-BE49-F238E27FC236}">
                <a16:creationId xmlns:a16="http://schemas.microsoft.com/office/drawing/2014/main" id="{E58EF9DB-B169-4365-A1FE-7C7DE77A37A6}"/>
              </a:ext>
            </a:extLst>
          </p:cNvPr>
          <p:cNvGrpSpPr/>
          <p:nvPr/>
        </p:nvGrpSpPr>
        <p:grpSpPr>
          <a:xfrm>
            <a:off x="6394533" y="1305067"/>
            <a:ext cx="373680" cy="291240"/>
            <a:chOff x="6394533" y="1305067"/>
            <a:chExt cx="373680" cy="291240"/>
          </a:xfrm>
        </p:grpSpPr>
        <mc:AlternateContent xmlns:mc="http://schemas.openxmlformats.org/markup-compatibility/2006" xmlns:p14="http://schemas.microsoft.com/office/powerpoint/2010/main">
          <mc:Choice Requires="p14">
            <p:contentPart p14:bwMode="auto" r:id="rId13">
              <p14:nvContentPartPr>
                <p14:cNvPr id="15" name="Freihand 14">
                  <a:extLst>
                    <a:ext uri="{FF2B5EF4-FFF2-40B4-BE49-F238E27FC236}">
                      <a16:creationId xmlns:a16="http://schemas.microsoft.com/office/drawing/2014/main" id="{DFBD2EA9-6F67-41C7-A0FD-91D2C9F0E6D5}"/>
                    </a:ext>
                  </a:extLst>
                </p14:cNvPr>
                <p14:cNvContentPartPr/>
                <p14:nvPr/>
              </p14:nvContentPartPr>
              <p14:xfrm>
                <a:off x="6394533" y="1305067"/>
                <a:ext cx="183240" cy="291240"/>
              </p14:xfrm>
            </p:contentPart>
          </mc:Choice>
          <mc:Fallback xmlns="">
            <p:pic>
              <p:nvPicPr>
                <p:cNvPr id="15" name="Freihand 14">
                  <a:extLst>
                    <a:ext uri="{FF2B5EF4-FFF2-40B4-BE49-F238E27FC236}">
                      <a16:creationId xmlns:a16="http://schemas.microsoft.com/office/drawing/2014/main" id="{DFBD2EA9-6F67-41C7-A0FD-91D2C9F0E6D5}"/>
                    </a:ext>
                  </a:extLst>
                </p:cNvPr>
                <p:cNvPicPr/>
                <p:nvPr/>
              </p:nvPicPr>
              <p:blipFill>
                <a:blip r:embed="rId14"/>
                <a:stretch>
                  <a:fillRect/>
                </a:stretch>
              </p:blipFill>
              <p:spPr>
                <a:xfrm>
                  <a:off x="6390213" y="1300747"/>
                  <a:ext cx="191880" cy="29988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6" name="Freihand 15">
                  <a:extLst>
                    <a:ext uri="{FF2B5EF4-FFF2-40B4-BE49-F238E27FC236}">
                      <a16:creationId xmlns:a16="http://schemas.microsoft.com/office/drawing/2014/main" id="{40E6C63C-522D-4FAD-BC10-355D84100653}"/>
                    </a:ext>
                  </a:extLst>
                </p14:cNvPr>
                <p14:cNvContentPartPr/>
                <p14:nvPr/>
              </p14:nvContentPartPr>
              <p14:xfrm>
                <a:off x="6638613" y="1383907"/>
                <a:ext cx="113400" cy="68400"/>
              </p14:xfrm>
            </p:contentPart>
          </mc:Choice>
          <mc:Fallback xmlns="">
            <p:pic>
              <p:nvPicPr>
                <p:cNvPr id="16" name="Freihand 15">
                  <a:extLst>
                    <a:ext uri="{FF2B5EF4-FFF2-40B4-BE49-F238E27FC236}">
                      <a16:creationId xmlns:a16="http://schemas.microsoft.com/office/drawing/2014/main" id="{40E6C63C-522D-4FAD-BC10-355D84100653}"/>
                    </a:ext>
                  </a:extLst>
                </p:cNvPr>
                <p:cNvPicPr/>
                <p:nvPr/>
              </p:nvPicPr>
              <p:blipFill>
                <a:blip r:embed="rId16"/>
                <a:stretch>
                  <a:fillRect/>
                </a:stretch>
              </p:blipFill>
              <p:spPr>
                <a:xfrm>
                  <a:off x="6634293" y="1379587"/>
                  <a:ext cx="122040" cy="7704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7" name="Freihand 16">
                  <a:extLst>
                    <a:ext uri="{FF2B5EF4-FFF2-40B4-BE49-F238E27FC236}">
                      <a16:creationId xmlns:a16="http://schemas.microsoft.com/office/drawing/2014/main" id="{16E6C923-DC04-43B5-9A12-FCC6276E0E79}"/>
                    </a:ext>
                  </a:extLst>
                </p14:cNvPr>
                <p14:cNvContentPartPr/>
                <p14:nvPr/>
              </p14:nvContentPartPr>
              <p14:xfrm>
                <a:off x="6706653" y="1412707"/>
                <a:ext cx="61560" cy="156240"/>
              </p14:xfrm>
            </p:contentPart>
          </mc:Choice>
          <mc:Fallback xmlns="">
            <p:pic>
              <p:nvPicPr>
                <p:cNvPr id="17" name="Freihand 16">
                  <a:extLst>
                    <a:ext uri="{FF2B5EF4-FFF2-40B4-BE49-F238E27FC236}">
                      <a16:creationId xmlns:a16="http://schemas.microsoft.com/office/drawing/2014/main" id="{16E6C923-DC04-43B5-9A12-FCC6276E0E79}"/>
                    </a:ext>
                  </a:extLst>
                </p:cNvPr>
                <p:cNvPicPr/>
                <p:nvPr/>
              </p:nvPicPr>
              <p:blipFill>
                <a:blip r:embed="rId18"/>
                <a:stretch>
                  <a:fillRect/>
                </a:stretch>
              </p:blipFill>
              <p:spPr>
                <a:xfrm>
                  <a:off x="6702333" y="1408387"/>
                  <a:ext cx="70200" cy="164880"/>
                </a:xfrm>
                <a:prstGeom prst="rect">
                  <a:avLst/>
                </a:prstGeom>
              </p:spPr>
            </p:pic>
          </mc:Fallback>
        </mc:AlternateContent>
      </p:grpSp>
      <p:grpSp>
        <p:nvGrpSpPr>
          <p:cNvPr id="37" name="Gruppieren 36">
            <a:extLst>
              <a:ext uri="{FF2B5EF4-FFF2-40B4-BE49-F238E27FC236}">
                <a16:creationId xmlns:a16="http://schemas.microsoft.com/office/drawing/2014/main" id="{134B5A6C-36DC-4871-9F98-D82ADD8E55F7}"/>
              </a:ext>
            </a:extLst>
          </p:cNvPr>
          <p:cNvGrpSpPr/>
          <p:nvPr/>
        </p:nvGrpSpPr>
        <p:grpSpPr>
          <a:xfrm>
            <a:off x="6514773" y="1826347"/>
            <a:ext cx="190800" cy="273240"/>
            <a:chOff x="6514773" y="1826347"/>
            <a:chExt cx="190800" cy="273240"/>
          </a:xfrm>
        </p:grpSpPr>
        <mc:AlternateContent xmlns:mc="http://schemas.openxmlformats.org/markup-compatibility/2006" xmlns:p14="http://schemas.microsoft.com/office/powerpoint/2010/main">
          <mc:Choice Requires="p14">
            <p:contentPart p14:bwMode="auto" r:id="rId19">
              <p14:nvContentPartPr>
                <p14:cNvPr id="35" name="Freihand 34">
                  <a:extLst>
                    <a:ext uri="{FF2B5EF4-FFF2-40B4-BE49-F238E27FC236}">
                      <a16:creationId xmlns:a16="http://schemas.microsoft.com/office/drawing/2014/main" id="{687F48A2-E0DE-451C-98FF-345085C4EC5A}"/>
                    </a:ext>
                  </a:extLst>
                </p14:cNvPr>
                <p14:cNvContentPartPr/>
                <p14:nvPr/>
              </p14:nvContentPartPr>
              <p14:xfrm>
                <a:off x="6514773" y="1826347"/>
                <a:ext cx="124200" cy="144360"/>
              </p14:xfrm>
            </p:contentPart>
          </mc:Choice>
          <mc:Fallback xmlns="">
            <p:pic>
              <p:nvPicPr>
                <p:cNvPr id="35" name="Freihand 34">
                  <a:extLst>
                    <a:ext uri="{FF2B5EF4-FFF2-40B4-BE49-F238E27FC236}">
                      <a16:creationId xmlns:a16="http://schemas.microsoft.com/office/drawing/2014/main" id="{687F48A2-E0DE-451C-98FF-345085C4EC5A}"/>
                    </a:ext>
                  </a:extLst>
                </p:cNvPr>
                <p:cNvPicPr/>
                <p:nvPr/>
              </p:nvPicPr>
              <p:blipFill>
                <a:blip r:embed="rId20"/>
                <a:stretch>
                  <a:fillRect/>
                </a:stretch>
              </p:blipFill>
              <p:spPr>
                <a:xfrm>
                  <a:off x="6510453" y="1822027"/>
                  <a:ext cx="132840" cy="1530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36" name="Freihand 35">
                  <a:extLst>
                    <a:ext uri="{FF2B5EF4-FFF2-40B4-BE49-F238E27FC236}">
                      <a16:creationId xmlns:a16="http://schemas.microsoft.com/office/drawing/2014/main" id="{76D09FE4-E854-4EC3-B7ED-419CB384AE6D}"/>
                    </a:ext>
                  </a:extLst>
                </p14:cNvPr>
                <p14:cNvContentPartPr/>
                <p14:nvPr/>
              </p14:nvContentPartPr>
              <p14:xfrm>
                <a:off x="6584253" y="1832827"/>
                <a:ext cx="121320" cy="266760"/>
              </p14:xfrm>
            </p:contentPart>
          </mc:Choice>
          <mc:Fallback xmlns="">
            <p:pic>
              <p:nvPicPr>
                <p:cNvPr id="36" name="Freihand 35">
                  <a:extLst>
                    <a:ext uri="{FF2B5EF4-FFF2-40B4-BE49-F238E27FC236}">
                      <a16:creationId xmlns:a16="http://schemas.microsoft.com/office/drawing/2014/main" id="{76D09FE4-E854-4EC3-B7ED-419CB384AE6D}"/>
                    </a:ext>
                  </a:extLst>
                </p:cNvPr>
                <p:cNvPicPr/>
                <p:nvPr/>
              </p:nvPicPr>
              <p:blipFill>
                <a:blip r:embed="rId22"/>
                <a:stretch>
                  <a:fillRect/>
                </a:stretch>
              </p:blipFill>
              <p:spPr>
                <a:xfrm>
                  <a:off x="6579933" y="1828507"/>
                  <a:ext cx="129960" cy="2754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3">
            <p14:nvContentPartPr>
              <p14:cNvPr id="60" name="Freihand 59">
                <a:extLst>
                  <a:ext uri="{FF2B5EF4-FFF2-40B4-BE49-F238E27FC236}">
                    <a16:creationId xmlns:a16="http://schemas.microsoft.com/office/drawing/2014/main" id="{9100E0A9-3800-4B16-8EE4-44D32DFE1790}"/>
                  </a:ext>
                </a:extLst>
              </p14:cNvPr>
              <p14:cNvContentPartPr/>
              <p14:nvPr/>
            </p14:nvContentPartPr>
            <p14:xfrm>
              <a:off x="7416933" y="1644547"/>
              <a:ext cx="334440" cy="405720"/>
            </p14:xfrm>
          </p:contentPart>
        </mc:Choice>
        <mc:Fallback xmlns="">
          <p:pic>
            <p:nvPicPr>
              <p:cNvPr id="60" name="Freihand 59">
                <a:extLst>
                  <a:ext uri="{FF2B5EF4-FFF2-40B4-BE49-F238E27FC236}">
                    <a16:creationId xmlns:a16="http://schemas.microsoft.com/office/drawing/2014/main" id="{9100E0A9-3800-4B16-8EE4-44D32DFE1790}"/>
                  </a:ext>
                </a:extLst>
              </p:cNvPr>
              <p:cNvPicPr/>
              <p:nvPr/>
            </p:nvPicPr>
            <p:blipFill>
              <a:blip r:embed="rId24"/>
              <a:stretch>
                <a:fillRect/>
              </a:stretch>
            </p:blipFill>
            <p:spPr>
              <a:xfrm>
                <a:off x="7412613" y="1640227"/>
                <a:ext cx="343080" cy="414360"/>
              </a:xfrm>
              <a:prstGeom prst="rect">
                <a:avLst/>
              </a:prstGeom>
            </p:spPr>
          </p:pic>
        </mc:Fallback>
      </mc:AlternateContent>
      <p:grpSp>
        <p:nvGrpSpPr>
          <p:cNvPr id="98" name="Gruppieren 97">
            <a:extLst>
              <a:ext uri="{FF2B5EF4-FFF2-40B4-BE49-F238E27FC236}">
                <a16:creationId xmlns:a16="http://schemas.microsoft.com/office/drawing/2014/main" id="{2B5DFE29-81A2-4953-83E4-F0C0F04E778D}"/>
              </a:ext>
            </a:extLst>
          </p:cNvPr>
          <p:cNvGrpSpPr/>
          <p:nvPr/>
        </p:nvGrpSpPr>
        <p:grpSpPr>
          <a:xfrm>
            <a:off x="7001133" y="531787"/>
            <a:ext cx="4402440" cy="1407600"/>
            <a:chOff x="7001133" y="531787"/>
            <a:chExt cx="4402440" cy="1407600"/>
          </a:xfrm>
        </p:grpSpPr>
        <mc:AlternateContent xmlns:mc="http://schemas.openxmlformats.org/markup-compatibility/2006" xmlns:p14="http://schemas.microsoft.com/office/powerpoint/2010/main">
          <mc:Choice Requires="p14">
            <p:contentPart p14:bwMode="auto" r:id="rId25">
              <p14:nvContentPartPr>
                <p14:cNvPr id="38" name="Freihand 37">
                  <a:extLst>
                    <a:ext uri="{FF2B5EF4-FFF2-40B4-BE49-F238E27FC236}">
                      <a16:creationId xmlns:a16="http://schemas.microsoft.com/office/drawing/2014/main" id="{C15F21EA-6EB9-42D9-A33D-11A8CBC4F4DB}"/>
                    </a:ext>
                  </a:extLst>
                </p14:cNvPr>
                <p14:cNvContentPartPr/>
                <p14:nvPr/>
              </p14:nvContentPartPr>
              <p14:xfrm>
                <a:off x="7075653" y="1838587"/>
                <a:ext cx="191520" cy="6120"/>
              </p14:xfrm>
            </p:contentPart>
          </mc:Choice>
          <mc:Fallback xmlns="">
            <p:pic>
              <p:nvPicPr>
                <p:cNvPr id="38" name="Freihand 37">
                  <a:extLst>
                    <a:ext uri="{FF2B5EF4-FFF2-40B4-BE49-F238E27FC236}">
                      <a16:creationId xmlns:a16="http://schemas.microsoft.com/office/drawing/2014/main" id="{C15F21EA-6EB9-42D9-A33D-11A8CBC4F4DB}"/>
                    </a:ext>
                  </a:extLst>
                </p:cNvPr>
                <p:cNvPicPr/>
                <p:nvPr/>
              </p:nvPicPr>
              <p:blipFill>
                <a:blip r:embed="rId26"/>
                <a:stretch>
                  <a:fillRect/>
                </a:stretch>
              </p:blipFill>
              <p:spPr>
                <a:xfrm>
                  <a:off x="7071333" y="1834267"/>
                  <a:ext cx="200160" cy="1476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39" name="Freihand 38">
                  <a:extLst>
                    <a:ext uri="{FF2B5EF4-FFF2-40B4-BE49-F238E27FC236}">
                      <a16:creationId xmlns:a16="http://schemas.microsoft.com/office/drawing/2014/main" id="{DC450F4E-5D7F-43C8-B778-0698279A8ACF}"/>
                    </a:ext>
                  </a:extLst>
                </p14:cNvPr>
                <p14:cNvContentPartPr/>
                <p14:nvPr/>
              </p14:nvContentPartPr>
              <p14:xfrm>
                <a:off x="7076733" y="1901227"/>
                <a:ext cx="196560" cy="7560"/>
              </p14:xfrm>
            </p:contentPart>
          </mc:Choice>
          <mc:Fallback xmlns="">
            <p:pic>
              <p:nvPicPr>
                <p:cNvPr id="39" name="Freihand 38">
                  <a:extLst>
                    <a:ext uri="{FF2B5EF4-FFF2-40B4-BE49-F238E27FC236}">
                      <a16:creationId xmlns:a16="http://schemas.microsoft.com/office/drawing/2014/main" id="{DC450F4E-5D7F-43C8-B778-0698279A8ACF}"/>
                    </a:ext>
                  </a:extLst>
                </p:cNvPr>
                <p:cNvPicPr/>
                <p:nvPr/>
              </p:nvPicPr>
              <p:blipFill>
                <a:blip r:embed="rId28"/>
                <a:stretch>
                  <a:fillRect/>
                </a:stretch>
              </p:blipFill>
              <p:spPr>
                <a:xfrm>
                  <a:off x="7072413" y="1896907"/>
                  <a:ext cx="205200" cy="1620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41" name="Freihand 40">
                  <a:extLst>
                    <a:ext uri="{FF2B5EF4-FFF2-40B4-BE49-F238E27FC236}">
                      <a16:creationId xmlns:a16="http://schemas.microsoft.com/office/drawing/2014/main" id="{406D4F0B-622B-4DDC-89BE-E9B097EAEB9E}"/>
                    </a:ext>
                  </a:extLst>
                </p14:cNvPr>
                <p14:cNvContentPartPr/>
                <p14:nvPr/>
              </p14:nvContentPartPr>
              <p14:xfrm>
                <a:off x="7545813" y="1712227"/>
                <a:ext cx="120960" cy="227160"/>
              </p14:xfrm>
            </p:contentPart>
          </mc:Choice>
          <mc:Fallback xmlns="">
            <p:pic>
              <p:nvPicPr>
                <p:cNvPr id="41" name="Freihand 40">
                  <a:extLst>
                    <a:ext uri="{FF2B5EF4-FFF2-40B4-BE49-F238E27FC236}">
                      <a16:creationId xmlns:a16="http://schemas.microsoft.com/office/drawing/2014/main" id="{406D4F0B-622B-4DDC-89BE-E9B097EAEB9E}"/>
                    </a:ext>
                  </a:extLst>
                </p:cNvPr>
                <p:cNvPicPr/>
                <p:nvPr/>
              </p:nvPicPr>
              <p:blipFill>
                <a:blip r:embed="rId30"/>
                <a:stretch>
                  <a:fillRect/>
                </a:stretch>
              </p:blipFill>
              <p:spPr>
                <a:xfrm>
                  <a:off x="7541493" y="1707907"/>
                  <a:ext cx="129600" cy="23580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42" name="Freihand 41">
                  <a:extLst>
                    <a:ext uri="{FF2B5EF4-FFF2-40B4-BE49-F238E27FC236}">
                      <a16:creationId xmlns:a16="http://schemas.microsoft.com/office/drawing/2014/main" id="{7E2262CF-F8DB-4D28-A9AC-FE81117D85CF}"/>
                    </a:ext>
                  </a:extLst>
                </p14:cNvPr>
                <p14:cNvContentPartPr/>
                <p14:nvPr/>
              </p14:nvContentPartPr>
              <p14:xfrm>
                <a:off x="7861173" y="1801147"/>
                <a:ext cx="130680" cy="138240"/>
              </p14:xfrm>
            </p:contentPart>
          </mc:Choice>
          <mc:Fallback xmlns="">
            <p:pic>
              <p:nvPicPr>
                <p:cNvPr id="42" name="Freihand 41">
                  <a:extLst>
                    <a:ext uri="{FF2B5EF4-FFF2-40B4-BE49-F238E27FC236}">
                      <a16:creationId xmlns:a16="http://schemas.microsoft.com/office/drawing/2014/main" id="{7E2262CF-F8DB-4D28-A9AC-FE81117D85CF}"/>
                    </a:ext>
                  </a:extLst>
                </p:cNvPr>
                <p:cNvPicPr/>
                <p:nvPr/>
              </p:nvPicPr>
              <p:blipFill>
                <a:blip r:embed="rId32"/>
                <a:stretch>
                  <a:fillRect/>
                </a:stretch>
              </p:blipFill>
              <p:spPr>
                <a:xfrm>
                  <a:off x="7856853" y="1796827"/>
                  <a:ext cx="139320" cy="14688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43" name="Freihand 42">
                  <a:extLst>
                    <a:ext uri="{FF2B5EF4-FFF2-40B4-BE49-F238E27FC236}">
                      <a16:creationId xmlns:a16="http://schemas.microsoft.com/office/drawing/2014/main" id="{6383220D-5346-44E2-8B23-EBCC026AC9B1}"/>
                    </a:ext>
                  </a:extLst>
                </p14:cNvPr>
                <p14:cNvContentPartPr/>
                <p14:nvPr/>
              </p14:nvContentPartPr>
              <p14:xfrm>
                <a:off x="7848213" y="1831387"/>
                <a:ext cx="146160" cy="96480"/>
              </p14:xfrm>
            </p:contentPart>
          </mc:Choice>
          <mc:Fallback xmlns="">
            <p:pic>
              <p:nvPicPr>
                <p:cNvPr id="43" name="Freihand 42">
                  <a:extLst>
                    <a:ext uri="{FF2B5EF4-FFF2-40B4-BE49-F238E27FC236}">
                      <a16:creationId xmlns:a16="http://schemas.microsoft.com/office/drawing/2014/main" id="{6383220D-5346-44E2-8B23-EBCC026AC9B1}"/>
                    </a:ext>
                  </a:extLst>
                </p:cNvPr>
                <p:cNvPicPr/>
                <p:nvPr/>
              </p:nvPicPr>
              <p:blipFill>
                <a:blip r:embed="rId34"/>
                <a:stretch>
                  <a:fillRect/>
                </a:stretch>
              </p:blipFill>
              <p:spPr>
                <a:xfrm>
                  <a:off x="7843893" y="1827067"/>
                  <a:ext cx="154800" cy="10512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28" name="Freihand 27">
                  <a:extLst>
                    <a:ext uri="{FF2B5EF4-FFF2-40B4-BE49-F238E27FC236}">
                      <a16:creationId xmlns:a16="http://schemas.microsoft.com/office/drawing/2014/main" id="{3E2E25A2-5068-4689-926B-5201DDFDF752}"/>
                    </a:ext>
                  </a:extLst>
                </p14:cNvPr>
                <p14:cNvContentPartPr/>
                <p14:nvPr/>
              </p14:nvContentPartPr>
              <p14:xfrm>
                <a:off x="8555253" y="1226587"/>
                <a:ext cx="21240" cy="132480"/>
              </p14:xfrm>
            </p:contentPart>
          </mc:Choice>
          <mc:Fallback xmlns="">
            <p:pic>
              <p:nvPicPr>
                <p:cNvPr id="28" name="Freihand 27">
                  <a:extLst>
                    <a:ext uri="{FF2B5EF4-FFF2-40B4-BE49-F238E27FC236}">
                      <a16:creationId xmlns:a16="http://schemas.microsoft.com/office/drawing/2014/main" id="{3E2E25A2-5068-4689-926B-5201DDFDF752}"/>
                    </a:ext>
                  </a:extLst>
                </p:cNvPr>
                <p:cNvPicPr/>
                <p:nvPr/>
              </p:nvPicPr>
              <p:blipFill>
                <a:blip r:embed="rId36"/>
                <a:stretch>
                  <a:fillRect/>
                </a:stretch>
              </p:blipFill>
              <p:spPr>
                <a:xfrm>
                  <a:off x="8550933" y="1222267"/>
                  <a:ext cx="29880" cy="14112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29" name="Freihand 28">
                  <a:extLst>
                    <a:ext uri="{FF2B5EF4-FFF2-40B4-BE49-F238E27FC236}">
                      <a16:creationId xmlns:a16="http://schemas.microsoft.com/office/drawing/2014/main" id="{3BF24D5E-4802-4EDB-9DA1-93B1BA5E0582}"/>
                    </a:ext>
                  </a:extLst>
                </p14:cNvPr>
                <p14:cNvContentPartPr/>
                <p14:nvPr/>
              </p14:nvContentPartPr>
              <p14:xfrm>
                <a:off x="8469933" y="1289947"/>
                <a:ext cx="168840" cy="2520"/>
              </p14:xfrm>
            </p:contentPart>
          </mc:Choice>
          <mc:Fallback xmlns="">
            <p:pic>
              <p:nvPicPr>
                <p:cNvPr id="29" name="Freihand 28">
                  <a:extLst>
                    <a:ext uri="{FF2B5EF4-FFF2-40B4-BE49-F238E27FC236}">
                      <a16:creationId xmlns:a16="http://schemas.microsoft.com/office/drawing/2014/main" id="{3BF24D5E-4802-4EDB-9DA1-93B1BA5E0582}"/>
                    </a:ext>
                  </a:extLst>
                </p:cNvPr>
                <p:cNvPicPr/>
                <p:nvPr/>
              </p:nvPicPr>
              <p:blipFill>
                <a:blip r:embed="rId38"/>
                <a:stretch>
                  <a:fillRect/>
                </a:stretch>
              </p:blipFill>
              <p:spPr>
                <a:xfrm>
                  <a:off x="8465613" y="1285627"/>
                  <a:ext cx="177480" cy="1116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30" name="Freihand 29">
                  <a:extLst>
                    <a:ext uri="{FF2B5EF4-FFF2-40B4-BE49-F238E27FC236}">
                      <a16:creationId xmlns:a16="http://schemas.microsoft.com/office/drawing/2014/main" id="{C3EFE88C-69A6-4E07-A146-E95AFC62F59D}"/>
                    </a:ext>
                  </a:extLst>
                </p14:cNvPr>
                <p14:cNvContentPartPr/>
                <p14:nvPr/>
              </p14:nvContentPartPr>
              <p14:xfrm>
                <a:off x="8747133" y="1198147"/>
                <a:ext cx="182160" cy="268920"/>
              </p14:xfrm>
            </p:contentPart>
          </mc:Choice>
          <mc:Fallback xmlns="">
            <p:pic>
              <p:nvPicPr>
                <p:cNvPr id="30" name="Freihand 29">
                  <a:extLst>
                    <a:ext uri="{FF2B5EF4-FFF2-40B4-BE49-F238E27FC236}">
                      <a16:creationId xmlns:a16="http://schemas.microsoft.com/office/drawing/2014/main" id="{C3EFE88C-69A6-4E07-A146-E95AFC62F59D}"/>
                    </a:ext>
                  </a:extLst>
                </p:cNvPr>
                <p:cNvPicPr/>
                <p:nvPr/>
              </p:nvPicPr>
              <p:blipFill>
                <a:blip r:embed="rId40"/>
                <a:stretch>
                  <a:fillRect/>
                </a:stretch>
              </p:blipFill>
              <p:spPr>
                <a:xfrm>
                  <a:off x="8742813" y="1193827"/>
                  <a:ext cx="190800" cy="27756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31" name="Freihand 30">
                  <a:extLst>
                    <a:ext uri="{FF2B5EF4-FFF2-40B4-BE49-F238E27FC236}">
                      <a16:creationId xmlns:a16="http://schemas.microsoft.com/office/drawing/2014/main" id="{9F2C9B8F-02EE-4942-A2B2-963FD0809F90}"/>
                    </a:ext>
                  </a:extLst>
                </p14:cNvPr>
                <p14:cNvContentPartPr/>
                <p14:nvPr/>
              </p14:nvContentPartPr>
              <p14:xfrm>
                <a:off x="8981493" y="1280587"/>
                <a:ext cx="107640" cy="58320"/>
              </p14:xfrm>
            </p:contentPart>
          </mc:Choice>
          <mc:Fallback xmlns="">
            <p:pic>
              <p:nvPicPr>
                <p:cNvPr id="31" name="Freihand 30">
                  <a:extLst>
                    <a:ext uri="{FF2B5EF4-FFF2-40B4-BE49-F238E27FC236}">
                      <a16:creationId xmlns:a16="http://schemas.microsoft.com/office/drawing/2014/main" id="{9F2C9B8F-02EE-4942-A2B2-963FD0809F90}"/>
                    </a:ext>
                  </a:extLst>
                </p:cNvPr>
                <p:cNvPicPr/>
                <p:nvPr/>
              </p:nvPicPr>
              <p:blipFill>
                <a:blip r:embed="rId42"/>
                <a:stretch>
                  <a:fillRect/>
                </a:stretch>
              </p:blipFill>
              <p:spPr>
                <a:xfrm>
                  <a:off x="8977173" y="1276267"/>
                  <a:ext cx="116280" cy="6696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32" name="Freihand 31">
                  <a:extLst>
                    <a:ext uri="{FF2B5EF4-FFF2-40B4-BE49-F238E27FC236}">
                      <a16:creationId xmlns:a16="http://schemas.microsoft.com/office/drawing/2014/main" id="{08E4623A-BC8A-47B5-9FE6-D58FBB1F813E}"/>
                    </a:ext>
                  </a:extLst>
                </p14:cNvPr>
                <p14:cNvContentPartPr/>
                <p14:nvPr/>
              </p14:nvContentPartPr>
              <p14:xfrm>
                <a:off x="9061053" y="1306507"/>
                <a:ext cx="39240" cy="136080"/>
              </p14:xfrm>
            </p:contentPart>
          </mc:Choice>
          <mc:Fallback xmlns="">
            <p:pic>
              <p:nvPicPr>
                <p:cNvPr id="32" name="Freihand 31">
                  <a:extLst>
                    <a:ext uri="{FF2B5EF4-FFF2-40B4-BE49-F238E27FC236}">
                      <a16:creationId xmlns:a16="http://schemas.microsoft.com/office/drawing/2014/main" id="{08E4623A-BC8A-47B5-9FE6-D58FBB1F813E}"/>
                    </a:ext>
                  </a:extLst>
                </p:cNvPr>
                <p:cNvPicPr/>
                <p:nvPr/>
              </p:nvPicPr>
              <p:blipFill>
                <a:blip r:embed="rId44"/>
                <a:stretch>
                  <a:fillRect/>
                </a:stretch>
              </p:blipFill>
              <p:spPr>
                <a:xfrm>
                  <a:off x="9056733" y="1302187"/>
                  <a:ext cx="47880" cy="14472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33" name="Freihand 32">
                  <a:extLst>
                    <a:ext uri="{FF2B5EF4-FFF2-40B4-BE49-F238E27FC236}">
                      <a16:creationId xmlns:a16="http://schemas.microsoft.com/office/drawing/2014/main" id="{8DF481AF-9601-4F03-8AF2-540AFE8420A0}"/>
                    </a:ext>
                  </a:extLst>
                </p14:cNvPr>
                <p14:cNvContentPartPr/>
                <p14:nvPr/>
              </p14:nvContentPartPr>
              <p14:xfrm>
                <a:off x="9129813" y="1241707"/>
                <a:ext cx="172440" cy="135000"/>
              </p14:xfrm>
            </p:contentPart>
          </mc:Choice>
          <mc:Fallback xmlns="">
            <p:pic>
              <p:nvPicPr>
                <p:cNvPr id="33" name="Freihand 32">
                  <a:extLst>
                    <a:ext uri="{FF2B5EF4-FFF2-40B4-BE49-F238E27FC236}">
                      <a16:creationId xmlns:a16="http://schemas.microsoft.com/office/drawing/2014/main" id="{8DF481AF-9601-4F03-8AF2-540AFE8420A0}"/>
                    </a:ext>
                  </a:extLst>
                </p:cNvPr>
                <p:cNvPicPr/>
                <p:nvPr/>
              </p:nvPicPr>
              <p:blipFill>
                <a:blip r:embed="rId46"/>
                <a:stretch>
                  <a:fillRect/>
                </a:stretch>
              </p:blipFill>
              <p:spPr>
                <a:xfrm>
                  <a:off x="9125493" y="1237387"/>
                  <a:ext cx="181080" cy="14364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44" name="Freihand 43">
                  <a:extLst>
                    <a:ext uri="{FF2B5EF4-FFF2-40B4-BE49-F238E27FC236}">
                      <a16:creationId xmlns:a16="http://schemas.microsoft.com/office/drawing/2014/main" id="{4D1FFD01-DB37-4A76-8489-2C13B483F4C8}"/>
                    </a:ext>
                  </a:extLst>
                </p14:cNvPr>
                <p14:cNvContentPartPr/>
                <p14:nvPr/>
              </p14:nvContentPartPr>
              <p14:xfrm>
                <a:off x="8522133" y="1769827"/>
                <a:ext cx="26280" cy="152640"/>
              </p14:xfrm>
            </p:contentPart>
          </mc:Choice>
          <mc:Fallback xmlns="">
            <p:pic>
              <p:nvPicPr>
                <p:cNvPr id="44" name="Freihand 43">
                  <a:extLst>
                    <a:ext uri="{FF2B5EF4-FFF2-40B4-BE49-F238E27FC236}">
                      <a16:creationId xmlns:a16="http://schemas.microsoft.com/office/drawing/2014/main" id="{4D1FFD01-DB37-4A76-8489-2C13B483F4C8}"/>
                    </a:ext>
                  </a:extLst>
                </p:cNvPr>
                <p:cNvPicPr/>
                <p:nvPr/>
              </p:nvPicPr>
              <p:blipFill>
                <a:blip r:embed="rId48"/>
                <a:stretch>
                  <a:fillRect/>
                </a:stretch>
              </p:blipFill>
              <p:spPr>
                <a:xfrm>
                  <a:off x="8517813" y="1765507"/>
                  <a:ext cx="34920" cy="16128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45" name="Freihand 44">
                  <a:extLst>
                    <a:ext uri="{FF2B5EF4-FFF2-40B4-BE49-F238E27FC236}">
                      <a16:creationId xmlns:a16="http://schemas.microsoft.com/office/drawing/2014/main" id="{FDC2F369-B6B7-4C0F-8F11-104C5CE9BB4B}"/>
                    </a:ext>
                  </a:extLst>
                </p14:cNvPr>
                <p14:cNvContentPartPr/>
                <p14:nvPr/>
              </p14:nvContentPartPr>
              <p14:xfrm>
                <a:off x="8454093" y="1822387"/>
                <a:ext cx="163080" cy="16560"/>
              </p14:xfrm>
            </p:contentPart>
          </mc:Choice>
          <mc:Fallback xmlns="">
            <p:pic>
              <p:nvPicPr>
                <p:cNvPr id="45" name="Freihand 44">
                  <a:extLst>
                    <a:ext uri="{FF2B5EF4-FFF2-40B4-BE49-F238E27FC236}">
                      <a16:creationId xmlns:a16="http://schemas.microsoft.com/office/drawing/2014/main" id="{FDC2F369-B6B7-4C0F-8F11-104C5CE9BB4B}"/>
                    </a:ext>
                  </a:extLst>
                </p:cNvPr>
                <p:cNvPicPr/>
                <p:nvPr/>
              </p:nvPicPr>
              <p:blipFill>
                <a:blip r:embed="rId50"/>
                <a:stretch>
                  <a:fillRect/>
                </a:stretch>
              </p:blipFill>
              <p:spPr>
                <a:xfrm>
                  <a:off x="8449773" y="1818067"/>
                  <a:ext cx="171720" cy="2520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48" name="Freihand 47">
                  <a:extLst>
                    <a:ext uri="{FF2B5EF4-FFF2-40B4-BE49-F238E27FC236}">
                      <a16:creationId xmlns:a16="http://schemas.microsoft.com/office/drawing/2014/main" id="{E30F968D-F4F9-4AA6-AE53-3CCCE9D23ADE}"/>
                    </a:ext>
                  </a:extLst>
                </p14:cNvPr>
                <p14:cNvContentPartPr/>
                <p14:nvPr/>
              </p14:nvContentPartPr>
              <p14:xfrm>
                <a:off x="8753613" y="1760107"/>
                <a:ext cx="142560" cy="108360"/>
              </p14:xfrm>
            </p:contentPart>
          </mc:Choice>
          <mc:Fallback xmlns="">
            <p:pic>
              <p:nvPicPr>
                <p:cNvPr id="48" name="Freihand 47">
                  <a:extLst>
                    <a:ext uri="{FF2B5EF4-FFF2-40B4-BE49-F238E27FC236}">
                      <a16:creationId xmlns:a16="http://schemas.microsoft.com/office/drawing/2014/main" id="{E30F968D-F4F9-4AA6-AE53-3CCCE9D23ADE}"/>
                    </a:ext>
                  </a:extLst>
                </p:cNvPr>
                <p:cNvPicPr/>
                <p:nvPr/>
              </p:nvPicPr>
              <p:blipFill>
                <a:blip r:embed="rId52"/>
                <a:stretch>
                  <a:fillRect/>
                </a:stretch>
              </p:blipFill>
              <p:spPr>
                <a:xfrm>
                  <a:off x="8749293" y="1755787"/>
                  <a:ext cx="151200" cy="11700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50" name="Freihand 49">
                  <a:extLst>
                    <a:ext uri="{FF2B5EF4-FFF2-40B4-BE49-F238E27FC236}">
                      <a16:creationId xmlns:a16="http://schemas.microsoft.com/office/drawing/2014/main" id="{9110CF7C-D47D-4F1E-82E9-CB7169D56645}"/>
                    </a:ext>
                  </a:extLst>
                </p14:cNvPr>
                <p14:cNvContentPartPr/>
                <p14:nvPr/>
              </p14:nvContentPartPr>
              <p14:xfrm>
                <a:off x="8789613" y="1532587"/>
                <a:ext cx="22320" cy="152280"/>
              </p14:xfrm>
            </p:contentPart>
          </mc:Choice>
          <mc:Fallback xmlns="">
            <p:pic>
              <p:nvPicPr>
                <p:cNvPr id="50" name="Freihand 49">
                  <a:extLst>
                    <a:ext uri="{FF2B5EF4-FFF2-40B4-BE49-F238E27FC236}">
                      <a16:creationId xmlns:a16="http://schemas.microsoft.com/office/drawing/2014/main" id="{9110CF7C-D47D-4F1E-82E9-CB7169D56645}"/>
                    </a:ext>
                  </a:extLst>
                </p:cNvPr>
                <p:cNvPicPr/>
                <p:nvPr/>
              </p:nvPicPr>
              <p:blipFill>
                <a:blip r:embed="rId54"/>
                <a:stretch>
                  <a:fillRect/>
                </a:stretch>
              </p:blipFill>
              <p:spPr>
                <a:xfrm>
                  <a:off x="8785293" y="1528267"/>
                  <a:ext cx="30960" cy="160920"/>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51" name="Freihand 50">
                  <a:extLst>
                    <a:ext uri="{FF2B5EF4-FFF2-40B4-BE49-F238E27FC236}">
                      <a16:creationId xmlns:a16="http://schemas.microsoft.com/office/drawing/2014/main" id="{4BC7288D-5FE9-4682-ABF8-042C2B845C85}"/>
                    </a:ext>
                  </a:extLst>
                </p14:cNvPr>
                <p14:cNvContentPartPr/>
                <p14:nvPr/>
              </p14:nvContentPartPr>
              <p14:xfrm>
                <a:off x="8702853" y="1464907"/>
                <a:ext cx="178560" cy="148680"/>
              </p14:xfrm>
            </p:contentPart>
          </mc:Choice>
          <mc:Fallback xmlns="">
            <p:pic>
              <p:nvPicPr>
                <p:cNvPr id="51" name="Freihand 50">
                  <a:extLst>
                    <a:ext uri="{FF2B5EF4-FFF2-40B4-BE49-F238E27FC236}">
                      <a16:creationId xmlns:a16="http://schemas.microsoft.com/office/drawing/2014/main" id="{4BC7288D-5FE9-4682-ABF8-042C2B845C85}"/>
                    </a:ext>
                  </a:extLst>
                </p:cNvPr>
                <p:cNvPicPr/>
                <p:nvPr/>
              </p:nvPicPr>
              <p:blipFill>
                <a:blip r:embed="rId56"/>
                <a:stretch>
                  <a:fillRect/>
                </a:stretch>
              </p:blipFill>
              <p:spPr>
                <a:xfrm>
                  <a:off x="8698533" y="1460587"/>
                  <a:ext cx="187200" cy="15732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53" name="Freihand 52">
                  <a:extLst>
                    <a:ext uri="{FF2B5EF4-FFF2-40B4-BE49-F238E27FC236}">
                      <a16:creationId xmlns:a16="http://schemas.microsoft.com/office/drawing/2014/main" id="{015AF1D9-A173-4387-825F-3189B5A50353}"/>
                    </a:ext>
                  </a:extLst>
                </p14:cNvPr>
                <p14:cNvContentPartPr/>
                <p14:nvPr/>
              </p14:nvContentPartPr>
              <p14:xfrm>
                <a:off x="8661813" y="1009507"/>
                <a:ext cx="798480" cy="511200"/>
              </p14:xfrm>
            </p:contentPart>
          </mc:Choice>
          <mc:Fallback xmlns="">
            <p:pic>
              <p:nvPicPr>
                <p:cNvPr id="53" name="Freihand 52">
                  <a:extLst>
                    <a:ext uri="{FF2B5EF4-FFF2-40B4-BE49-F238E27FC236}">
                      <a16:creationId xmlns:a16="http://schemas.microsoft.com/office/drawing/2014/main" id="{015AF1D9-A173-4387-825F-3189B5A50353}"/>
                    </a:ext>
                  </a:extLst>
                </p:cNvPr>
                <p:cNvPicPr/>
                <p:nvPr/>
              </p:nvPicPr>
              <p:blipFill>
                <a:blip r:embed="rId58"/>
                <a:stretch>
                  <a:fillRect/>
                </a:stretch>
              </p:blipFill>
              <p:spPr>
                <a:xfrm>
                  <a:off x="8657493" y="1005187"/>
                  <a:ext cx="807120" cy="519840"/>
                </a:xfrm>
                <a:prstGeom prst="rect">
                  <a:avLst/>
                </a:prstGeom>
              </p:spPr>
            </p:pic>
          </mc:Fallback>
        </mc:AlternateContent>
        <mc:AlternateContent xmlns:mc="http://schemas.openxmlformats.org/markup-compatibility/2006" xmlns:p14="http://schemas.microsoft.com/office/powerpoint/2010/main">
          <mc:Choice Requires="p14">
            <p:contentPart p14:bwMode="auto" r:id="rId59">
              <p14:nvContentPartPr>
                <p14:cNvPr id="62" name="Freihand 61">
                  <a:extLst>
                    <a:ext uri="{FF2B5EF4-FFF2-40B4-BE49-F238E27FC236}">
                      <a16:creationId xmlns:a16="http://schemas.microsoft.com/office/drawing/2014/main" id="{7059B283-142C-4340-91DB-E6662FB678AA}"/>
                    </a:ext>
                  </a:extLst>
                </p14:cNvPr>
                <p14:cNvContentPartPr/>
                <p14:nvPr/>
              </p14:nvContentPartPr>
              <p14:xfrm>
                <a:off x="8952693" y="766507"/>
                <a:ext cx="72720" cy="233280"/>
              </p14:xfrm>
            </p:contentPart>
          </mc:Choice>
          <mc:Fallback xmlns="">
            <p:pic>
              <p:nvPicPr>
                <p:cNvPr id="62" name="Freihand 61">
                  <a:extLst>
                    <a:ext uri="{FF2B5EF4-FFF2-40B4-BE49-F238E27FC236}">
                      <a16:creationId xmlns:a16="http://schemas.microsoft.com/office/drawing/2014/main" id="{7059B283-142C-4340-91DB-E6662FB678AA}"/>
                    </a:ext>
                  </a:extLst>
                </p:cNvPr>
                <p:cNvPicPr/>
                <p:nvPr/>
              </p:nvPicPr>
              <p:blipFill>
                <a:blip r:embed="rId60"/>
                <a:stretch>
                  <a:fillRect/>
                </a:stretch>
              </p:blipFill>
              <p:spPr>
                <a:xfrm>
                  <a:off x="8948373" y="762187"/>
                  <a:ext cx="81360" cy="241920"/>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63" name="Freihand 62">
                  <a:extLst>
                    <a:ext uri="{FF2B5EF4-FFF2-40B4-BE49-F238E27FC236}">
                      <a16:creationId xmlns:a16="http://schemas.microsoft.com/office/drawing/2014/main" id="{119595AB-145B-4B0C-B9D1-1CBAF00ECC2E}"/>
                    </a:ext>
                  </a:extLst>
                </p14:cNvPr>
                <p14:cNvContentPartPr/>
                <p14:nvPr/>
              </p14:nvContentPartPr>
              <p14:xfrm>
                <a:off x="8887173" y="873067"/>
                <a:ext cx="187200" cy="147600"/>
              </p14:xfrm>
            </p:contentPart>
          </mc:Choice>
          <mc:Fallback xmlns="">
            <p:pic>
              <p:nvPicPr>
                <p:cNvPr id="63" name="Freihand 62">
                  <a:extLst>
                    <a:ext uri="{FF2B5EF4-FFF2-40B4-BE49-F238E27FC236}">
                      <a16:creationId xmlns:a16="http://schemas.microsoft.com/office/drawing/2014/main" id="{119595AB-145B-4B0C-B9D1-1CBAF00ECC2E}"/>
                    </a:ext>
                  </a:extLst>
                </p:cNvPr>
                <p:cNvPicPr/>
                <p:nvPr/>
              </p:nvPicPr>
              <p:blipFill>
                <a:blip r:embed="rId62"/>
                <a:stretch>
                  <a:fillRect/>
                </a:stretch>
              </p:blipFill>
              <p:spPr>
                <a:xfrm>
                  <a:off x="8882853" y="868747"/>
                  <a:ext cx="195840" cy="156240"/>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64" name="Freihand 63">
                  <a:extLst>
                    <a:ext uri="{FF2B5EF4-FFF2-40B4-BE49-F238E27FC236}">
                      <a16:creationId xmlns:a16="http://schemas.microsoft.com/office/drawing/2014/main" id="{4D7783C5-DF81-4CC6-817D-B23EE961F5E2}"/>
                    </a:ext>
                  </a:extLst>
                </p14:cNvPr>
                <p14:cNvContentPartPr/>
                <p14:nvPr/>
              </p14:nvContentPartPr>
              <p14:xfrm>
                <a:off x="8647053" y="627907"/>
                <a:ext cx="131040" cy="125280"/>
              </p14:xfrm>
            </p:contentPart>
          </mc:Choice>
          <mc:Fallback xmlns="">
            <p:pic>
              <p:nvPicPr>
                <p:cNvPr id="64" name="Freihand 63">
                  <a:extLst>
                    <a:ext uri="{FF2B5EF4-FFF2-40B4-BE49-F238E27FC236}">
                      <a16:creationId xmlns:a16="http://schemas.microsoft.com/office/drawing/2014/main" id="{4D7783C5-DF81-4CC6-817D-B23EE961F5E2}"/>
                    </a:ext>
                  </a:extLst>
                </p:cNvPr>
                <p:cNvPicPr/>
                <p:nvPr/>
              </p:nvPicPr>
              <p:blipFill>
                <a:blip r:embed="rId64"/>
                <a:stretch>
                  <a:fillRect/>
                </a:stretch>
              </p:blipFill>
              <p:spPr>
                <a:xfrm>
                  <a:off x="8642733" y="623587"/>
                  <a:ext cx="139680" cy="133920"/>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65" name="Freihand 64">
                  <a:extLst>
                    <a:ext uri="{FF2B5EF4-FFF2-40B4-BE49-F238E27FC236}">
                      <a16:creationId xmlns:a16="http://schemas.microsoft.com/office/drawing/2014/main" id="{E09EE1C0-D9EC-4834-8B92-5FB20B1877F2}"/>
                    </a:ext>
                  </a:extLst>
                </p14:cNvPr>
                <p14:cNvContentPartPr/>
                <p14:nvPr/>
              </p14:nvContentPartPr>
              <p14:xfrm>
                <a:off x="8801133" y="584707"/>
                <a:ext cx="273240" cy="173160"/>
              </p14:xfrm>
            </p:contentPart>
          </mc:Choice>
          <mc:Fallback xmlns="">
            <p:pic>
              <p:nvPicPr>
                <p:cNvPr id="65" name="Freihand 64">
                  <a:extLst>
                    <a:ext uri="{FF2B5EF4-FFF2-40B4-BE49-F238E27FC236}">
                      <a16:creationId xmlns:a16="http://schemas.microsoft.com/office/drawing/2014/main" id="{E09EE1C0-D9EC-4834-8B92-5FB20B1877F2}"/>
                    </a:ext>
                  </a:extLst>
                </p:cNvPr>
                <p:cNvPicPr/>
                <p:nvPr/>
              </p:nvPicPr>
              <p:blipFill>
                <a:blip r:embed="rId66"/>
                <a:stretch>
                  <a:fillRect/>
                </a:stretch>
              </p:blipFill>
              <p:spPr>
                <a:xfrm>
                  <a:off x="8796813" y="580387"/>
                  <a:ext cx="281880" cy="181800"/>
                </a:xfrm>
                <a:prstGeom prst="rect">
                  <a:avLst/>
                </a:prstGeom>
              </p:spPr>
            </p:pic>
          </mc:Fallback>
        </mc:AlternateContent>
        <mc:AlternateContent xmlns:mc="http://schemas.openxmlformats.org/markup-compatibility/2006" xmlns:p14="http://schemas.microsoft.com/office/powerpoint/2010/main">
          <mc:Choice Requires="p14">
            <p:contentPart p14:bwMode="auto" r:id="rId67">
              <p14:nvContentPartPr>
                <p14:cNvPr id="66" name="Freihand 65">
                  <a:extLst>
                    <a:ext uri="{FF2B5EF4-FFF2-40B4-BE49-F238E27FC236}">
                      <a16:creationId xmlns:a16="http://schemas.microsoft.com/office/drawing/2014/main" id="{ADF2A33C-609B-4D08-98C9-869DF9556297}"/>
                    </a:ext>
                  </a:extLst>
                </p14:cNvPr>
                <p14:cNvContentPartPr/>
                <p14:nvPr/>
              </p14:nvContentPartPr>
              <p14:xfrm>
                <a:off x="9175893" y="609547"/>
                <a:ext cx="225720" cy="244080"/>
              </p14:xfrm>
            </p:contentPart>
          </mc:Choice>
          <mc:Fallback xmlns="">
            <p:pic>
              <p:nvPicPr>
                <p:cNvPr id="66" name="Freihand 65">
                  <a:extLst>
                    <a:ext uri="{FF2B5EF4-FFF2-40B4-BE49-F238E27FC236}">
                      <a16:creationId xmlns:a16="http://schemas.microsoft.com/office/drawing/2014/main" id="{ADF2A33C-609B-4D08-98C9-869DF9556297}"/>
                    </a:ext>
                  </a:extLst>
                </p:cNvPr>
                <p:cNvPicPr/>
                <p:nvPr/>
              </p:nvPicPr>
              <p:blipFill>
                <a:blip r:embed="rId68"/>
                <a:stretch>
                  <a:fillRect/>
                </a:stretch>
              </p:blipFill>
              <p:spPr>
                <a:xfrm>
                  <a:off x="9171573" y="605227"/>
                  <a:ext cx="234360" cy="252720"/>
                </a:xfrm>
                <a:prstGeom prst="rect">
                  <a:avLst/>
                </a:prstGeom>
              </p:spPr>
            </p:pic>
          </mc:Fallback>
        </mc:AlternateContent>
        <mc:AlternateContent xmlns:mc="http://schemas.openxmlformats.org/markup-compatibility/2006" xmlns:p14="http://schemas.microsoft.com/office/powerpoint/2010/main">
          <mc:Choice Requires="p14">
            <p:contentPart p14:bwMode="auto" r:id="rId69">
              <p14:nvContentPartPr>
                <p14:cNvPr id="67" name="Freihand 66">
                  <a:extLst>
                    <a:ext uri="{FF2B5EF4-FFF2-40B4-BE49-F238E27FC236}">
                      <a16:creationId xmlns:a16="http://schemas.microsoft.com/office/drawing/2014/main" id="{744E77F1-F4D2-47F1-B807-A8C8ACDCC6B6}"/>
                    </a:ext>
                  </a:extLst>
                </p14:cNvPr>
                <p14:cNvContentPartPr/>
                <p14:nvPr/>
              </p14:nvContentPartPr>
              <p14:xfrm>
                <a:off x="9538413" y="563467"/>
                <a:ext cx="264240" cy="158400"/>
              </p14:xfrm>
            </p:contentPart>
          </mc:Choice>
          <mc:Fallback xmlns="">
            <p:pic>
              <p:nvPicPr>
                <p:cNvPr id="67" name="Freihand 66">
                  <a:extLst>
                    <a:ext uri="{FF2B5EF4-FFF2-40B4-BE49-F238E27FC236}">
                      <a16:creationId xmlns:a16="http://schemas.microsoft.com/office/drawing/2014/main" id="{744E77F1-F4D2-47F1-B807-A8C8ACDCC6B6}"/>
                    </a:ext>
                  </a:extLst>
                </p:cNvPr>
                <p:cNvPicPr/>
                <p:nvPr/>
              </p:nvPicPr>
              <p:blipFill>
                <a:blip r:embed="rId70"/>
                <a:stretch>
                  <a:fillRect/>
                </a:stretch>
              </p:blipFill>
              <p:spPr>
                <a:xfrm>
                  <a:off x="9534093" y="559147"/>
                  <a:ext cx="272880" cy="167040"/>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68" name="Freihand 67">
                  <a:extLst>
                    <a:ext uri="{FF2B5EF4-FFF2-40B4-BE49-F238E27FC236}">
                      <a16:creationId xmlns:a16="http://schemas.microsoft.com/office/drawing/2014/main" id="{CD586669-0E79-4D70-A5C4-3D7A896D2870}"/>
                    </a:ext>
                  </a:extLst>
                </p14:cNvPr>
                <p14:cNvContentPartPr/>
                <p14:nvPr/>
              </p14:nvContentPartPr>
              <p14:xfrm>
                <a:off x="9913173" y="642307"/>
                <a:ext cx="280080" cy="96840"/>
              </p14:xfrm>
            </p:contentPart>
          </mc:Choice>
          <mc:Fallback xmlns="">
            <p:pic>
              <p:nvPicPr>
                <p:cNvPr id="68" name="Freihand 67">
                  <a:extLst>
                    <a:ext uri="{FF2B5EF4-FFF2-40B4-BE49-F238E27FC236}">
                      <a16:creationId xmlns:a16="http://schemas.microsoft.com/office/drawing/2014/main" id="{CD586669-0E79-4D70-A5C4-3D7A896D2870}"/>
                    </a:ext>
                  </a:extLst>
                </p:cNvPr>
                <p:cNvPicPr/>
                <p:nvPr/>
              </p:nvPicPr>
              <p:blipFill>
                <a:blip r:embed="rId72"/>
                <a:stretch>
                  <a:fillRect/>
                </a:stretch>
              </p:blipFill>
              <p:spPr>
                <a:xfrm>
                  <a:off x="9908853" y="637987"/>
                  <a:ext cx="288720" cy="105480"/>
                </a:xfrm>
                <a:prstGeom prst="rect">
                  <a:avLst/>
                </a:prstGeom>
              </p:spPr>
            </p:pic>
          </mc:Fallback>
        </mc:AlternateContent>
        <mc:AlternateContent xmlns:mc="http://schemas.openxmlformats.org/markup-compatibility/2006" xmlns:p14="http://schemas.microsoft.com/office/powerpoint/2010/main">
          <mc:Choice Requires="p14">
            <p:contentPart p14:bwMode="auto" r:id="rId73">
              <p14:nvContentPartPr>
                <p14:cNvPr id="69" name="Freihand 68">
                  <a:extLst>
                    <a:ext uri="{FF2B5EF4-FFF2-40B4-BE49-F238E27FC236}">
                      <a16:creationId xmlns:a16="http://schemas.microsoft.com/office/drawing/2014/main" id="{37CB9A61-F243-4562-A892-EB918968F1B3}"/>
                    </a:ext>
                  </a:extLst>
                </p14:cNvPr>
                <p14:cNvContentPartPr/>
                <p14:nvPr/>
              </p14:nvContentPartPr>
              <p14:xfrm>
                <a:off x="10205133" y="577507"/>
                <a:ext cx="114120" cy="172800"/>
              </p14:xfrm>
            </p:contentPart>
          </mc:Choice>
          <mc:Fallback xmlns="">
            <p:pic>
              <p:nvPicPr>
                <p:cNvPr id="69" name="Freihand 68">
                  <a:extLst>
                    <a:ext uri="{FF2B5EF4-FFF2-40B4-BE49-F238E27FC236}">
                      <a16:creationId xmlns:a16="http://schemas.microsoft.com/office/drawing/2014/main" id="{37CB9A61-F243-4562-A892-EB918968F1B3}"/>
                    </a:ext>
                  </a:extLst>
                </p:cNvPr>
                <p:cNvPicPr/>
                <p:nvPr/>
              </p:nvPicPr>
              <p:blipFill>
                <a:blip r:embed="rId74"/>
                <a:stretch>
                  <a:fillRect/>
                </a:stretch>
              </p:blipFill>
              <p:spPr>
                <a:xfrm>
                  <a:off x="10200813" y="573187"/>
                  <a:ext cx="122760" cy="181440"/>
                </a:xfrm>
                <a:prstGeom prst="rect">
                  <a:avLst/>
                </a:prstGeom>
              </p:spPr>
            </p:pic>
          </mc:Fallback>
        </mc:AlternateContent>
        <mc:AlternateContent xmlns:mc="http://schemas.openxmlformats.org/markup-compatibility/2006" xmlns:p14="http://schemas.microsoft.com/office/powerpoint/2010/main">
          <mc:Choice Requires="p14">
            <p:contentPart p14:bwMode="auto" r:id="rId75">
              <p14:nvContentPartPr>
                <p14:cNvPr id="70" name="Freihand 69">
                  <a:extLst>
                    <a:ext uri="{FF2B5EF4-FFF2-40B4-BE49-F238E27FC236}">
                      <a16:creationId xmlns:a16="http://schemas.microsoft.com/office/drawing/2014/main" id="{39210E5C-1B7E-4BCE-9162-0A3845F0F393}"/>
                    </a:ext>
                  </a:extLst>
                </p14:cNvPr>
                <p14:cNvContentPartPr/>
                <p14:nvPr/>
              </p14:nvContentPartPr>
              <p14:xfrm>
                <a:off x="10330413" y="605227"/>
                <a:ext cx="134640" cy="131760"/>
              </p14:xfrm>
            </p:contentPart>
          </mc:Choice>
          <mc:Fallback xmlns="">
            <p:pic>
              <p:nvPicPr>
                <p:cNvPr id="70" name="Freihand 69">
                  <a:extLst>
                    <a:ext uri="{FF2B5EF4-FFF2-40B4-BE49-F238E27FC236}">
                      <a16:creationId xmlns:a16="http://schemas.microsoft.com/office/drawing/2014/main" id="{39210E5C-1B7E-4BCE-9162-0A3845F0F393}"/>
                    </a:ext>
                  </a:extLst>
                </p:cNvPr>
                <p:cNvPicPr/>
                <p:nvPr/>
              </p:nvPicPr>
              <p:blipFill>
                <a:blip r:embed="rId76"/>
                <a:stretch>
                  <a:fillRect/>
                </a:stretch>
              </p:blipFill>
              <p:spPr>
                <a:xfrm>
                  <a:off x="10326093" y="600907"/>
                  <a:ext cx="143280" cy="140400"/>
                </a:xfrm>
                <a:prstGeom prst="rect">
                  <a:avLst/>
                </a:prstGeom>
              </p:spPr>
            </p:pic>
          </mc:Fallback>
        </mc:AlternateContent>
        <mc:AlternateContent xmlns:mc="http://schemas.openxmlformats.org/markup-compatibility/2006" xmlns:p14="http://schemas.microsoft.com/office/powerpoint/2010/main">
          <mc:Choice Requires="p14">
            <p:contentPart p14:bwMode="auto" r:id="rId77">
              <p14:nvContentPartPr>
                <p14:cNvPr id="71" name="Freihand 70">
                  <a:extLst>
                    <a:ext uri="{FF2B5EF4-FFF2-40B4-BE49-F238E27FC236}">
                      <a16:creationId xmlns:a16="http://schemas.microsoft.com/office/drawing/2014/main" id="{63844C89-E704-4D63-992C-915150E76BD0}"/>
                    </a:ext>
                  </a:extLst>
                </p14:cNvPr>
                <p14:cNvContentPartPr/>
                <p14:nvPr/>
              </p14:nvContentPartPr>
              <p14:xfrm>
                <a:off x="10474053" y="603787"/>
                <a:ext cx="263520" cy="159480"/>
              </p14:xfrm>
            </p:contentPart>
          </mc:Choice>
          <mc:Fallback xmlns="">
            <p:pic>
              <p:nvPicPr>
                <p:cNvPr id="71" name="Freihand 70">
                  <a:extLst>
                    <a:ext uri="{FF2B5EF4-FFF2-40B4-BE49-F238E27FC236}">
                      <a16:creationId xmlns:a16="http://schemas.microsoft.com/office/drawing/2014/main" id="{63844C89-E704-4D63-992C-915150E76BD0}"/>
                    </a:ext>
                  </a:extLst>
                </p:cNvPr>
                <p:cNvPicPr/>
                <p:nvPr/>
              </p:nvPicPr>
              <p:blipFill>
                <a:blip r:embed="rId78"/>
                <a:stretch>
                  <a:fillRect/>
                </a:stretch>
              </p:blipFill>
              <p:spPr>
                <a:xfrm>
                  <a:off x="10469733" y="599467"/>
                  <a:ext cx="272160" cy="168120"/>
                </a:xfrm>
                <a:prstGeom prst="rect">
                  <a:avLst/>
                </a:prstGeom>
              </p:spPr>
            </p:pic>
          </mc:Fallback>
        </mc:AlternateContent>
        <mc:AlternateContent xmlns:mc="http://schemas.openxmlformats.org/markup-compatibility/2006" xmlns:p14="http://schemas.microsoft.com/office/powerpoint/2010/main">
          <mc:Choice Requires="p14">
            <p:contentPart p14:bwMode="auto" r:id="rId79">
              <p14:nvContentPartPr>
                <p14:cNvPr id="72" name="Freihand 71">
                  <a:extLst>
                    <a:ext uri="{FF2B5EF4-FFF2-40B4-BE49-F238E27FC236}">
                      <a16:creationId xmlns:a16="http://schemas.microsoft.com/office/drawing/2014/main" id="{1F75EB83-3B53-4662-B4B8-AEEEFA7F8719}"/>
                    </a:ext>
                  </a:extLst>
                </p14:cNvPr>
                <p14:cNvContentPartPr/>
                <p14:nvPr/>
              </p14:nvContentPartPr>
              <p14:xfrm>
                <a:off x="10860333" y="644827"/>
                <a:ext cx="197640" cy="113760"/>
              </p14:xfrm>
            </p:contentPart>
          </mc:Choice>
          <mc:Fallback xmlns="">
            <p:pic>
              <p:nvPicPr>
                <p:cNvPr id="72" name="Freihand 71">
                  <a:extLst>
                    <a:ext uri="{FF2B5EF4-FFF2-40B4-BE49-F238E27FC236}">
                      <a16:creationId xmlns:a16="http://schemas.microsoft.com/office/drawing/2014/main" id="{1F75EB83-3B53-4662-B4B8-AEEEFA7F8719}"/>
                    </a:ext>
                  </a:extLst>
                </p:cNvPr>
                <p:cNvPicPr/>
                <p:nvPr/>
              </p:nvPicPr>
              <p:blipFill>
                <a:blip r:embed="rId80"/>
                <a:stretch>
                  <a:fillRect/>
                </a:stretch>
              </p:blipFill>
              <p:spPr>
                <a:xfrm>
                  <a:off x="10856013" y="640507"/>
                  <a:ext cx="206280" cy="122400"/>
                </a:xfrm>
                <a:prstGeom prst="rect">
                  <a:avLst/>
                </a:prstGeom>
              </p:spPr>
            </p:pic>
          </mc:Fallback>
        </mc:AlternateContent>
        <mc:AlternateContent xmlns:mc="http://schemas.openxmlformats.org/markup-compatibility/2006" xmlns:p14="http://schemas.microsoft.com/office/powerpoint/2010/main">
          <mc:Choice Requires="p14">
            <p:contentPart p14:bwMode="auto" r:id="rId81">
              <p14:nvContentPartPr>
                <p14:cNvPr id="73" name="Freihand 72">
                  <a:extLst>
                    <a:ext uri="{FF2B5EF4-FFF2-40B4-BE49-F238E27FC236}">
                      <a16:creationId xmlns:a16="http://schemas.microsoft.com/office/drawing/2014/main" id="{0BB56AE1-E997-4B27-B3F8-E3470ADF21C0}"/>
                    </a:ext>
                  </a:extLst>
                </p14:cNvPr>
                <p14:cNvContentPartPr/>
                <p14:nvPr/>
              </p14:nvContentPartPr>
              <p14:xfrm>
                <a:off x="11040693" y="639067"/>
                <a:ext cx="114120" cy="114480"/>
              </p14:xfrm>
            </p:contentPart>
          </mc:Choice>
          <mc:Fallback xmlns="">
            <p:pic>
              <p:nvPicPr>
                <p:cNvPr id="73" name="Freihand 72">
                  <a:extLst>
                    <a:ext uri="{FF2B5EF4-FFF2-40B4-BE49-F238E27FC236}">
                      <a16:creationId xmlns:a16="http://schemas.microsoft.com/office/drawing/2014/main" id="{0BB56AE1-E997-4B27-B3F8-E3470ADF21C0}"/>
                    </a:ext>
                  </a:extLst>
                </p:cNvPr>
                <p:cNvPicPr/>
                <p:nvPr/>
              </p:nvPicPr>
              <p:blipFill>
                <a:blip r:embed="rId82"/>
                <a:stretch>
                  <a:fillRect/>
                </a:stretch>
              </p:blipFill>
              <p:spPr>
                <a:xfrm>
                  <a:off x="11036373" y="634747"/>
                  <a:ext cx="122760" cy="123120"/>
                </a:xfrm>
                <a:prstGeom prst="rect">
                  <a:avLst/>
                </a:prstGeom>
              </p:spPr>
            </p:pic>
          </mc:Fallback>
        </mc:AlternateContent>
        <mc:AlternateContent xmlns:mc="http://schemas.openxmlformats.org/markup-compatibility/2006" xmlns:p14="http://schemas.microsoft.com/office/powerpoint/2010/main">
          <mc:Choice Requires="p14">
            <p:contentPart p14:bwMode="auto" r:id="rId83">
              <p14:nvContentPartPr>
                <p14:cNvPr id="74" name="Freihand 73">
                  <a:extLst>
                    <a:ext uri="{FF2B5EF4-FFF2-40B4-BE49-F238E27FC236}">
                      <a16:creationId xmlns:a16="http://schemas.microsoft.com/office/drawing/2014/main" id="{150F6B8A-84C4-449C-8AF4-49280970CA2E}"/>
                    </a:ext>
                  </a:extLst>
                </p14:cNvPr>
                <p14:cNvContentPartPr/>
                <p14:nvPr/>
              </p14:nvContentPartPr>
              <p14:xfrm>
                <a:off x="11216373" y="586507"/>
                <a:ext cx="33840" cy="161640"/>
              </p14:xfrm>
            </p:contentPart>
          </mc:Choice>
          <mc:Fallback xmlns="">
            <p:pic>
              <p:nvPicPr>
                <p:cNvPr id="74" name="Freihand 73">
                  <a:extLst>
                    <a:ext uri="{FF2B5EF4-FFF2-40B4-BE49-F238E27FC236}">
                      <a16:creationId xmlns:a16="http://schemas.microsoft.com/office/drawing/2014/main" id="{150F6B8A-84C4-449C-8AF4-49280970CA2E}"/>
                    </a:ext>
                  </a:extLst>
                </p:cNvPr>
                <p:cNvPicPr/>
                <p:nvPr/>
              </p:nvPicPr>
              <p:blipFill>
                <a:blip r:embed="rId84"/>
                <a:stretch>
                  <a:fillRect/>
                </a:stretch>
              </p:blipFill>
              <p:spPr>
                <a:xfrm>
                  <a:off x="11212053" y="582187"/>
                  <a:ext cx="42480" cy="170280"/>
                </a:xfrm>
                <a:prstGeom prst="rect">
                  <a:avLst/>
                </a:prstGeom>
              </p:spPr>
            </p:pic>
          </mc:Fallback>
        </mc:AlternateContent>
        <mc:AlternateContent xmlns:mc="http://schemas.openxmlformats.org/markup-compatibility/2006" xmlns:p14="http://schemas.microsoft.com/office/powerpoint/2010/main">
          <mc:Choice Requires="p14">
            <p:contentPart p14:bwMode="auto" r:id="rId85">
              <p14:nvContentPartPr>
                <p14:cNvPr id="75" name="Freihand 74">
                  <a:extLst>
                    <a:ext uri="{FF2B5EF4-FFF2-40B4-BE49-F238E27FC236}">
                      <a16:creationId xmlns:a16="http://schemas.microsoft.com/office/drawing/2014/main" id="{684847C6-FC6A-4A83-BCEF-A7B37A02A3D3}"/>
                    </a:ext>
                  </a:extLst>
                </p14:cNvPr>
                <p14:cNvContentPartPr/>
                <p14:nvPr/>
              </p14:nvContentPartPr>
              <p14:xfrm>
                <a:off x="11293773" y="643747"/>
                <a:ext cx="109800" cy="108720"/>
              </p14:xfrm>
            </p:contentPart>
          </mc:Choice>
          <mc:Fallback xmlns="">
            <p:pic>
              <p:nvPicPr>
                <p:cNvPr id="75" name="Freihand 74">
                  <a:extLst>
                    <a:ext uri="{FF2B5EF4-FFF2-40B4-BE49-F238E27FC236}">
                      <a16:creationId xmlns:a16="http://schemas.microsoft.com/office/drawing/2014/main" id="{684847C6-FC6A-4A83-BCEF-A7B37A02A3D3}"/>
                    </a:ext>
                  </a:extLst>
                </p:cNvPr>
                <p:cNvPicPr/>
                <p:nvPr/>
              </p:nvPicPr>
              <p:blipFill>
                <a:blip r:embed="rId86"/>
                <a:stretch>
                  <a:fillRect/>
                </a:stretch>
              </p:blipFill>
              <p:spPr>
                <a:xfrm>
                  <a:off x="11289453" y="639427"/>
                  <a:ext cx="118440" cy="117360"/>
                </a:xfrm>
                <a:prstGeom prst="rect">
                  <a:avLst/>
                </a:prstGeom>
              </p:spPr>
            </p:pic>
          </mc:Fallback>
        </mc:AlternateContent>
        <mc:AlternateContent xmlns:mc="http://schemas.openxmlformats.org/markup-compatibility/2006" xmlns:p14="http://schemas.microsoft.com/office/powerpoint/2010/main">
          <mc:Choice Requires="p14">
            <p:contentPart p14:bwMode="auto" r:id="rId87">
              <p14:nvContentPartPr>
                <p14:cNvPr id="18" name="Freihand 17">
                  <a:extLst>
                    <a:ext uri="{FF2B5EF4-FFF2-40B4-BE49-F238E27FC236}">
                      <a16:creationId xmlns:a16="http://schemas.microsoft.com/office/drawing/2014/main" id="{86C685E9-BEFA-483A-BF33-57E5CA9C2991}"/>
                    </a:ext>
                  </a:extLst>
                </p14:cNvPr>
                <p14:cNvContentPartPr/>
                <p14:nvPr/>
              </p14:nvContentPartPr>
              <p14:xfrm>
                <a:off x="7001133" y="1293547"/>
                <a:ext cx="231120" cy="24480"/>
              </p14:xfrm>
            </p:contentPart>
          </mc:Choice>
          <mc:Fallback xmlns="">
            <p:pic>
              <p:nvPicPr>
                <p:cNvPr id="18" name="Freihand 17">
                  <a:extLst>
                    <a:ext uri="{FF2B5EF4-FFF2-40B4-BE49-F238E27FC236}">
                      <a16:creationId xmlns:a16="http://schemas.microsoft.com/office/drawing/2014/main" id="{86C685E9-BEFA-483A-BF33-57E5CA9C2991}"/>
                    </a:ext>
                  </a:extLst>
                </p:cNvPr>
                <p:cNvPicPr/>
                <p:nvPr/>
              </p:nvPicPr>
              <p:blipFill>
                <a:blip r:embed="rId88"/>
                <a:stretch>
                  <a:fillRect/>
                </a:stretch>
              </p:blipFill>
              <p:spPr>
                <a:xfrm>
                  <a:off x="6996813" y="1289227"/>
                  <a:ext cx="239760" cy="33120"/>
                </a:xfrm>
                <a:prstGeom prst="rect">
                  <a:avLst/>
                </a:prstGeom>
              </p:spPr>
            </p:pic>
          </mc:Fallback>
        </mc:AlternateContent>
        <mc:AlternateContent xmlns:mc="http://schemas.openxmlformats.org/markup-compatibility/2006" xmlns:p14="http://schemas.microsoft.com/office/powerpoint/2010/main">
          <mc:Choice Requires="p14">
            <p:contentPart p14:bwMode="auto" r:id="rId89">
              <p14:nvContentPartPr>
                <p14:cNvPr id="19" name="Freihand 18">
                  <a:extLst>
                    <a:ext uri="{FF2B5EF4-FFF2-40B4-BE49-F238E27FC236}">
                      <a16:creationId xmlns:a16="http://schemas.microsoft.com/office/drawing/2014/main" id="{B2F5D024-1276-4668-AD04-F9BED32D9347}"/>
                    </a:ext>
                  </a:extLst>
                </p14:cNvPr>
                <p14:cNvContentPartPr/>
                <p14:nvPr/>
              </p14:nvContentPartPr>
              <p14:xfrm>
                <a:off x="7043253" y="1354747"/>
                <a:ext cx="201960" cy="26640"/>
              </p14:xfrm>
            </p:contentPart>
          </mc:Choice>
          <mc:Fallback xmlns="">
            <p:pic>
              <p:nvPicPr>
                <p:cNvPr id="19" name="Freihand 18">
                  <a:extLst>
                    <a:ext uri="{FF2B5EF4-FFF2-40B4-BE49-F238E27FC236}">
                      <a16:creationId xmlns:a16="http://schemas.microsoft.com/office/drawing/2014/main" id="{B2F5D024-1276-4668-AD04-F9BED32D9347}"/>
                    </a:ext>
                  </a:extLst>
                </p:cNvPr>
                <p:cNvPicPr/>
                <p:nvPr/>
              </p:nvPicPr>
              <p:blipFill>
                <a:blip r:embed="rId90"/>
                <a:stretch>
                  <a:fillRect/>
                </a:stretch>
              </p:blipFill>
              <p:spPr>
                <a:xfrm>
                  <a:off x="7038933" y="1350427"/>
                  <a:ext cx="210600" cy="35280"/>
                </a:xfrm>
                <a:prstGeom prst="rect">
                  <a:avLst/>
                </a:prstGeom>
              </p:spPr>
            </p:pic>
          </mc:Fallback>
        </mc:AlternateContent>
        <mc:AlternateContent xmlns:mc="http://schemas.openxmlformats.org/markup-compatibility/2006" xmlns:p14="http://schemas.microsoft.com/office/powerpoint/2010/main">
          <mc:Choice Requires="p14">
            <p:contentPart p14:bwMode="auto" r:id="rId91">
              <p14:nvContentPartPr>
                <p14:cNvPr id="22" name="Freihand 21">
                  <a:extLst>
                    <a:ext uri="{FF2B5EF4-FFF2-40B4-BE49-F238E27FC236}">
                      <a16:creationId xmlns:a16="http://schemas.microsoft.com/office/drawing/2014/main" id="{C2419DF2-6493-4408-8E1D-7585EA997DE2}"/>
                    </a:ext>
                  </a:extLst>
                </p14:cNvPr>
                <p14:cNvContentPartPr/>
                <p14:nvPr/>
              </p14:nvContentPartPr>
              <p14:xfrm>
                <a:off x="7517373" y="1288507"/>
                <a:ext cx="196560" cy="87840"/>
              </p14:xfrm>
            </p:contentPart>
          </mc:Choice>
          <mc:Fallback xmlns="">
            <p:pic>
              <p:nvPicPr>
                <p:cNvPr id="22" name="Freihand 21">
                  <a:extLst>
                    <a:ext uri="{FF2B5EF4-FFF2-40B4-BE49-F238E27FC236}">
                      <a16:creationId xmlns:a16="http://schemas.microsoft.com/office/drawing/2014/main" id="{C2419DF2-6493-4408-8E1D-7585EA997DE2}"/>
                    </a:ext>
                  </a:extLst>
                </p:cNvPr>
                <p:cNvPicPr/>
                <p:nvPr/>
              </p:nvPicPr>
              <p:blipFill>
                <a:blip r:embed="rId92"/>
                <a:stretch>
                  <a:fillRect/>
                </a:stretch>
              </p:blipFill>
              <p:spPr>
                <a:xfrm>
                  <a:off x="7513053" y="1284187"/>
                  <a:ext cx="205200" cy="96480"/>
                </a:xfrm>
                <a:prstGeom prst="rect">
                  <a:avLst/>
                </a:prstGeom>
              </p:spPr>
            </p:pic>
          </mc:Fallback>
        </mc:AlternateContent>
        <mc:AlternateContent xmlns:mc="http://schemas.openxmlformats.org/markup-compatibility/2006" xmlns:p14="http://schemas.microsoft.com/office/powerpoint/2010/main">
          <mc:Choice Requires="p14">
            <p:contentPart p14:bwMode="auto" r:id="rId93">
              <p14:nvContentPartPr>
                <p14:cNvPr id="23" name="Freihand 22">
                  <a:extLst>
                    <a:ext uri="{FF2B5EF4-FFF2-40B4-BE49-F238E27FC236}">
                      <a16:creationId xmlns:a16="http://schemas.microsoft.com/office/drawing/2014/main" id="{6FEE3AE0-D0A4-4C01-8795-B26114C1A563}"/>
                    </a:ext>
                  </a:extLst>
                </p14:cNvPr>
                <p14:cNvContentPartPr/>
                <p14:nvPr/>
              </p14:nvContentPartPr>
              <p14:xfrm>
                <a:off x="7850013" y="1190947"/>
                <a:ext cx="144360" cy="175320"/>
              </p14:xfrm>
            </p:contentPart>
          </mc:Choice>
          <mc:Fallback xmlns="">
            <p:pic>
              <p:nvPicPr>
                <p:cNvPr id="23" name="Freihand 22">
                  <a:extLst>
                    <a:ext uri="{FF2B5EF4-FFF2-40B4-BE49-F238E27FC236}">
                      <a16:creationId xmlns:a16="http://schemas.microsoft.com/office/drawing/2014/main" id="{6FEE3AE0-D0A4-4C01-8795-B26114C1A563}"/>
                    </a:ext>
                  </a:extLst>
                </p:cNvPr>
                <p:cNvPicPr/>
                <p:nvPr/>
              </p:nvPicPr>
              <p:blipFill>
                <a:blip r:embed="rId94"/>
                <a:stretch>
                  <a:fillRect/>
                </a:stretch>
              </p:blipFill>
              <p:spPr>
                <a:xfrm>
                  <a:off x="7845693" y="1186627"/>
                  <a:ext cx="153000" cy="183960"/>
                </a:xfrm>
                <a:prstGeom prst="rect">
                  <a:avLst/>
                </a:prstGeom>
              </p:spPr>
            </p:pic>
          </mc:Fallback>
        </mc:AlternateContent>
        <mc:AlternateContent xmlns:mc="http://schemas.openxmlformats.org/markup-compatibility/2006" xmlns:p14="http://schemas.microsoft.com/office/powerpoint/2010/main">
          <mc:Choice Requires="p14">
            <p:contentPart p14:bwMode="auto" r:id="rId95">
              <p14:nvContentPartPr>
                <p14:cNvPr id="24" name="Freihand 23">
                  <a:extLst>
                    <a:ext uri="{FF2B5EF4-FFF2-40B4-BE49-F238E27FC236}">
                      <a16:creationId xmlns:a16="http://schemas.microsoft.com/office/drawing/2014/main" id="{929304BE-40CB-4896-B84D-9CD116917FD6}"/>
                    </a:ext>
                  </a:extLst>
                </p14:cNvPr>
                <p14:cNvContentPartPr/>
                <p14:nvPr/>
              </p14:nvContentPartPr>
              <p14:xfrm>
                <a:off x="7973853" y="1176547"/>
                <a:ext cx="30960" cy="195840"/>
              </p14:xfrm>
            </p:contentPart>
          </mc:Choice>
          <mc:Fallback xmlns="">
            <p:pic>
              <p:nvPicPr>
                <p:cNvPr id="24" name="Freihand 23">
                  <a:extLst>
                    <a:ext uri="{FF2B5EF4-FFF2-40B4-BE49-F238E27FC236}">
                      <a16:creationId xmlns:a16="http://schemas.microsoft.com/office/drawing/2014/main" id="{929304BE-40CB-4896-B84D-9CD116917FD6}"/>
                    </a:ext>
                  </a:extLst>
                </p:cNvPr>
                <p:cNvPicPr/>
                <p:nvPr/>
              </p:nvPicPr>
              <p:blipFill>
                <a:blip r:embed="rId96"/>
                <a:stretch>
                  <a:fillRect/>
                </a:stretch>
              </p:blipFill>
              <p:spPr>
                <a:xfrm>
                  <a:off x="7969533" y="1172227"/>
                  <a:ext cx="39600" cy="204480"/>
                </a:xfrm>
                <a:prstGeom prst="rect">
                  <a:avLst/>
                </a:prstGeom>
              </p:spPr>
            </p:pic>
          </mc:Fallback>
        </mc:AlternateContent>
        <mc:AlternateContent xmlns:mc="http://schemas.openxmlformats.org/markup-compatibility/2006" xmlns:p14="http://schemas.microsoft.com/office/powerpoint/2010/main">
          <mc:Choice Requires="p14">
            <p:contentPart p14:bwMode="auto" r:id="rId97">
              <p14:nvContentPartPr>
                <p14:cNvPr id="25" name="Freihand 24">
                  <a:extLst>
                    <a:ext uri="{FF2B5EF4-FFF2-40B4-BE49-F238E27FC236}">
                      <a16:creationId xmlns:a16="http://schemas.microsoft.com/office/drawing/2014/main" id="{F653FCEA-BD2F-42CC-A382-1D10BD667F80}"/>
                    </a:ext>
                  </a:extLst>
                </p14:cNvPr>
                <p14:cNvContentPartPr/>
                <p14:nvPr/>
              </p14:nvContentPartPr>
              <p14:xfrm>
                <a:off x="7845693" y="1367707"/>
                <a:ext cx="167760" cy="3600"/>
              </p14:xfrm>
            </p:contentPart>
          </mc:Choice>
          <mc:Fallback xmlns="">
            <p:pic>
              <p:nvPicPr>
                <p:cNvPr id="25" name="Freihand 24">
                  <a:extLst>
                    <a:ext uri="{FF2B5EF4-FFF2-40B4-BE49-F238E27FC236}">
                      <a16:creationId xmlns:a16="http://schemas.microsoft.com/office/drawing/2014/main" id="{F653FCEA-BD2F-42CC-A382-1D10BD667F80}"/>
                    </a:ext>
                  </a:extLst>
                </p:cNvPr>
                <p:cNvPicPr/>
                <p:nvPr/>
              </p:nvPicPr>
              <p:blipFill>
                <a:blip r:embed="rId98"/>
                <a:stretch>
                  <a:fillRect/>
                </a:stretch>
              </p:blipFill>
              <p:spPr>
                <a:xfrm>
                  <a:off x="7841373" y="1363387"/>
                  <a:ext cx="176400" cy="12240"/>
                </a:xfrm>
                <a:prstGeom prst="rect">
                  <a:avLst/>
                </a:prstGeom>
              </p:spPr>
            </p:pic>
          </mc:Fallback>
        </mc:AlternateContent>
        <mc:AlternateContent xmlns:mc="http://schemas.openxmlformats.org/markup-compatibility/2006" xmlns:p14="http://schemas.microsoft.com/office/powerpoint/2010/main">
          <mc:Choice Requires="p14">
            <p:contentPart p14:bwMode="auto" r:id="rId99">
              <p14:nvContentPartPr>
                <p14:cNvPr id="26" name="Freihand 25">
                  <a:extLst>
                    <a:ext uri="{FF2B5EF4-FFF2-40B4-BE49-F238E27FC236}">
                      <a16:creationId xmlns:a16="http://schemas.microsoft.com/office/drawing/2014/main" id="{0F13D238-5771-45E9-BDA4-2553BC14A48F}"/>
                    </a:ext>
                  </a:extLst>
                </p14:cNvPr>
                <p14:cNvContentPartPr/>
                <p14:nvPr/>
              </p14:nvContentPartPr>
              <p14:xfrm>
                <a:off x="8106693" y="1223347"/>
                <a:ext cx="202680" cy="135000"/>
              </p14:xfrm>
            </p:contentPart>
          </mc:Choice>
          <mc:Fallback xmlns="">
            <p:pic>
              <p:nvPicPr>
                <p:cNvPr id="26" name="Freihand 25">
                  <a:extLst>
                    <a:ext uri="{FF2B5EF4-FFF2-40B4-BE49-F238E27FC236}">
                      <a16:creationId xmlns:a16="http://schemas.microsoft.com/office/drawing/2014/main" id="{0F13D238-5771-45E9-BDA4-2553BC14A48F}"/>
                    </a:ext>
                  </a:extLst>
                </p:cNvPr>
                <p:cNvPicPr/>
                <p:nvPr/>
              </p:nvPicPr>
              <p:blipFill>
                <a:blip r:embed="rId100"/>
                <a:stretch>
                  <a:fillRect/>
                </a:stretch>
              </p:blipFill>
              <p:spPr>
                <a:xfrm>
                  <a:off x="8102373" y="1219027"/>
                  <a:ext cx="211320" cy="143640"/>
                </a:xfrm>
                <a:prstGeom prst="rect">
                  <a:avLst/>
                </a:prstGeom>
              </p:spPr>
            </p:pic>
          </mc:Fallback>
        </mc:AlternateContent>
        <mc:AlternateContent xmlns:mc="http://schemas.openxmlformats.org/markup-compatibility/2006" xmlns:p14="http://schemas.microsoft.com/office/powerpoint/2010/main">
          <mc:Choice Requires="p14">
            <p:contentPart p14:bwMode="auto" r:id="rId101">
              <p14:nvContentPartPr>
                <p14:cNvPr id="55" name="Freihand 54">
                  <a:extLst>
                    <a:ext uri="{FF2B5EF4-FFF2-40B4-BE49-F238E27FC236}">
                      <a16:creationId xmlns:a16="http://schemas.microsoft.com/office/drawing/2014/main" id="{C6EC84F7-D781-4FF2-8528-437CC54C43FE}"/>
                    </a:ext>
                  </a:extLst>
                </p14:cNvPr>
                <p14:cNvContentPartPr/>
                <p14:nvPr/>
              </p14:nvContentPartPr>
              <p14:xfrm>
                <a:off x="7595493" y="1525747"/>
                <a:ext cx="12240" cy="175320"/>
              </p14:xfrm>
            </p:contentPart>
          </mc:Choice>
          <mc:Fallback xmlns="">
            <p:pic>
              <p:nvPicPr>
                <p:cNvPr id="55" name="Freihand 54">
                  <a:extLst>
                    <a:ext uri="{FF2B5EF4-FFF2-40B4-BE49-F238E27FC236}">
                      <a16:creationId xmlns:a16="http://schemas.microsoft.com/office/drawing/2014/main" id="{C6EC84F7-D781-4FF2-8528-437CC54C43FE}"/>
                    </a:ext>
                  </a:extLst>
                </p:cNvPr>
                <p:cNvPicPr/>
                <p:nvPr/>
              </p:nvPicPr>
              <p:blipFill>
                <a:blip r:embed="rId102"/>
                <a:stretch>
                  <a:fillRect/>
                </a:stretch>
              </p:blipFill>
              <p:spPr>
                <a:xfrm>
                  <a:off x="7591173" y="1521427"/>
                  <a:ext cx="20880" cy="183960"/>
                </a:xfrm>
                <a:prstGeom prst="rect">
                  <a:avLst/>
                </a:prstGeom>
              </p:spPr>
            </p:pic>
          </mc:Fallback>
        </mc:AlternateContent>
        <mc:AlternateContent xmlns:mc="http://schemas.openxmlformats.org/markup-compatibility/2006" xmlns:p14="http://schemas.microsoft.com/office/powerpoint/2010/main">
          <mc:Choice Requires="p14">
            <p:contentPart p14:bwMode="auto" r:id="rId103">
              <p14:nvContentPartPr>
                <p14:cNvPr id="56" name="Freihand 55">
                  <a:extLst>
                    <a:ext uri="{FF2B5EF4-FFF2-40B4-BE49-F238E27FC236}">
                      <a16:creationId xmlns:a16="http://schemas.microsoft.com/office/drawing/2014/main" id="{C5502CAB-F299-4EE9-A794-36E9306C1D04}"/>
                    </a:ext>
                  </a:extLst>
                </p14:cNvPr>
                <p14:cNvContentPartPr/>
                <p14:nvPr/>
              </p14:nvContentPartPr>
              <p14:xfrm>
                <a:off x="7510533" y="1441507"/>
                <a:ext cx="138960" cy="134280"/>
              </p14:xfrm>
            </p:contentPart>
          </mc:Choice>
          <mc:Fallback xmlns="">
            <p:pic>
              <p:nvPicPr>
                <p:cNvPr id="56" name="Freihand 55">
                  <a:extLst>
                    <a:ext uri="{FF2B5EF4-FFF2-40B4-BE49-F238E27FC236}">
                      <a16:creationId xmlns:a16="http://schemas.microsoft.com/office/drawing/2014/main" id="{C5502CAB-F299-4EE9-A794-36E9306C1D04}"/>
                    </a:ext>
                  </a:extLst>
                </p:cNvPr>
                <p:cNvPicPr/>
                <p:nvPr/>
              </p:nvPicPr>
              <p:blipFill>
                <a:blip r:embed="rId104"/>
                <a:stretch>
                  <a:fillRect/>
                </a:stretch>
              </p:blipFill>
              <p:spPr>
                <a:xfrm>
                  <a:off x="7506213" y="1437187"/>
                  <a:ext cx="147600" cy="142920"/>
                </a:xfrm>
                <a:prstGeom prst="rect">
                  <a:avLst/>
                </a:prstGeom>
              </p:spPr>
            </p:pic>
          </mc:Fallback>
        </mc:AlternateContent>
        <mc:AlternateContent xmlns:mc="http://schemas.openxmlformats.org/markup-compatibility/2006" xmlns:p14="http://schemas.microsoft.com/office/powerpoint/2010/main">
          <mc:Choice Requires="p14">
            <p:contentPart p14:bwMode="auto" r:id="rId105">
              <p14:nvContentPartPr>
                <p14:cNvPr id="58" name="Freihand 57">
                  <a:extLst>
                    <a:ext uri="{FF2B5EF4-FFF2-40B4-BE49-F238E27FC236}">
                      <a16:creationId xmlns:a16="http://schemas.microsoft.com/office/drawing/2014/main" id="{ABCD7651-DE12-4512-887E-7B7211817AD6}"/>
                    </a:ext>
                  </a:extLst>
                </p14:cNvPr>
                <p14:cNvContentPartPr/>
                <p14:nvPr/>
              </p14:nvContentPartPr>
              <p14:xfrm>
                <a:off x="7371933" y="1160347"/>
                <a:ext cx="352440" cy="333360"/>
              </p14:xfrm>
            </p:contentPart>
          </mc:Choice>
          <mc:Fallback xmlns="">
            <p:pic>
              <p:nvPicPr>
                <p:cNvPr id="58" name="Freihand 57">
                  <a:extLst>
                    <a:ext uri="{FF2B5EF4-FFF2-40B4-BE49-F238E27FC236}">
                      <a16:creationId xmlns:a16="http://schemas.microsoft.com/office/drawing/2014/main" id="{ABCD7651-DE12-4512-887E-7B7211817AD6}"/>
                    </a:ext>
                  </a:extLst>
                </p:cNvPr>
                <p:cNvPicPr/>
                <p:nvPr/>
              </p:nvPicPr>
              <p:blipFill>
                <a:blip r:embed="rId106"/>
                <a:stretch>
                  <a:fillRect/>
                </a:stretch>
              </p:blipFill>
              <p:spPr>
                <a:xfrm>
                  <a:off x="7367613" y="1156027"/>
                  <a:ext cx="361080" cy="342000"/>
                </a:xfrm>
                <a:prstGeom prst="rect">
                  <a:avLst/>
                </a:prstGeom>
              </p:spPr>
            </p:pic>
          </mc:Fallback>
        </mc:AlternateContent>
        <mc:AlternateContent xmlns:mc="http://schemas.openxmlformats.org/markup-compatibility/2006" xmlns:p14="http://schemas.microsoft.com/office/powerpoint/2010/main">
          <mc:Choice Requires="p14">
            <p:contentPart p14:bwMode="auto" r:id="rId107">
              <p14:nvContentPartPr>
                <p14:cNvPr id="77" name="Freihand 76">
                  <a:extLst>
                    <a:ext uri="{FF2B5EF4-FFF2-40B4-BE49-F238E27FC236}">
                      <a16:creationId xmlns:a16="http://schemas.microsoft.com/office/drawing/2014/main" id="{A5224444-F98C-4437-9602-B2D96FFAC4CE}"/>
                    </a:ext>
                  </a:extLst>
                </p14:cNvPr>
                <p14:cNvContentPartPr/>
                <p14:nvPr/>
              </p14:nvContentPartPr>
              <p14:xfrm>
                <a:off x="7563093" y="862987"/>
                <a:ext cx="34920" cy="183600"/>
              </p14:xfrm>
            </p:contentPart>
          </mc:Choice>
          <mc:Fallback xmlns="">
            <p:pic>
              <p:nvPicPr>
                <p:cNvPr id="77" name="Freihand 76">
                  <a:extLst>
                    <a:ext uri="{FF2B5EF4-FFF2-40B4-BE49-F238E27FC236}">
                      <a16:creationId xmlns:a16="http://schemas.microsoft.com/office/drawing/2014/main" id="{A5224444-F98C-4437-9602-B2D96FFAC4CE}"/>
                    </a:ext>
                  </a:extLst>
                </p:cNvPr>
                <p:cNvPicPr/>
                <p:nvPr/>
              </p:nvPicPr>
              <p:blipFill>
                <a:blip r:embed="rId108"/>
                <a:stretch>
                  <a:fillRect/>
                </a:stretch>
              </p:blipFill>
              <p:spPr>
                <a:xfrm>
                  <a:off x="7558773" y="858667"/>
                  <a:ext cx="43560" cy="192240"/>
                </a:xfrm>
                <a:prstGeom prst="rect">
                  <a:avLst/>
                </a:prstGeom>
              </p:spPr>
            </p:pic>
          </mc:Fallback>
        </mc:AlternateContent>
        <mc:AlternateContent xmlns:mc="http://schemas.openxmlformats.org/markup-compatibility/2006" xmlns:p14="http://schemas.microsoft.com/office/powerpoint/2010/main">
          <mc:Choice Requires="p14">
            <p:contentPart p14:bwMode="auto" r:id="rId109">
              <p14:nvContentPartPr>
                <p14:cNvPr id="78" name="Freihand 77">
                  <a:extLst>
                    <a:ext uri="{FF2B5EF4-FFF2-40B4-BE49-F238E27FC236}">
                      <a16:creationId xmlns:a16="http://schemas.microsoft.com/office/drawing/2014/main" id="{7EBA2E0F-022B-4A5A-8E31-6F46C37E9B5D}"/>
                    </a:ext>
                  </a:extLst>
                </p14:cNvPr>
                <p14:cNvContentPartPr/>
                <p14:nvPr/>
              </p14:nvContentPartPr>
              <p14:xfrm>
                <a:off x="7493973" y="978187"/>
                <a:ext cx="166680" cy="140040"/>
              </p14:xfrm>
            </p:contentPart>
          </mc:Choice>
          <mc:Fallback xmlns="">
            <p:pic>
              <p:nvPicPr>
                <p:cNvPr id="78" name="Freihand 77">
                  <a:extLst>
                    <a:ext uri="{FF2B5EF4-FFF2-40B4-BE49-F238E27FC236}">
                      <a16:creationId xmlns:a16="http://schemas.microsoft.com/office/drawing/2014/main" id="{7EBA2E0F-022B-4A5A-8E31-6F46C37E9B5D}"/>
                    </a:ext>
                  </a:extLst>
                </p:cNvPr>
                <p:cNvPicPr/>
                <p:nvPr/>
              </p:nvPicPr>
              <p:blipFill>
                <a:blip r:embed="rId110"/>
                <a:stretch>
                  <a:fillRect/>
                </a:stretch>
              </p:blipFill>
              <p:spPr>
                <a:xfrm>
                  <a:off x="7489653" y="973867"/>
                  <a:ext cx="175320" cy="148680"/>
                </a:xfrm>
                <a:prstGeom prst="rect">
                  <a:avLst/>
                </a:prstGeom>
              </p:spPr>
            </p:pic>
          </mc:Fallback>
        </mc:AlternateContent>
        <mc:AlternateContent xmlns:mc="http://schemas.openxmlformats.org/markup-compatibility/2006" xmlns:p14="http://schemas.microsoft.com/office/powerpoint/2010/main">
          <mc:Choice Requires="p14">
            <p:contentPart p14:bwMode="auto" r:id="rId111">
              <p14:nvContentPartPr>
                <p14:cNvPr id="79" name="Freihand 78">
                  <a:extLst>
                    <a:ext uri="{FF2B5EF4-FFF2-40B4-BE49-F238E27FC236}">
                      <a16:creationId xmlns:a16="http://schemas.microsoft.com/office/drawing/2014/main" id="{BAF382D5-2B26-4B0D-A8DC-319C92CC3EDA}"/>
                    </a:ext>
                  </a:extLst>
                </p14:cNvPr>
                <p14:cNvContentPartPr/>
                <p14:nvPr/>
              </p14:nvContentPartPr>
              <p14:xfrm>
                <a:off x="7286613" y="729787"/>
                <a:ext cx="92160" cy="115920"/>
              </p14:xfrm>
            </p:contentPart>
          </mc:Choice>
          <mc:Fallback xmlns="">
            <p:pic>
              <p:nvPicPr>
                <p:cNvPr id="79" name="Freihand 78">
                  <a:extLst>
                    <a:ext uri="{FF2B5EF4-FFF2-40B4-BE49-F238E27FC236}">
                      <a16:creationId xmlns:a16="http://schemas.microsoft.com/office/drawing/2014/main" id="{BAF382D5-2B26-4B0D-A8DC-319C92CC3EDA}"/>
                    </a:ext>
                  </a:extLst>
                </p:cNvPr>
                <p:cNvPicPr/>
                <p:nvPr/>
              </p:nvPicPr>
              <p:blipFill>
                <a:blip r:embed="rId112"/>
                <a:stretch>
                  <a:fillRect/>
                </a:stretch>
              </p:blipFill>
              <p:spPr>
                <a:xfrm>
                  <a:off x="7282293" y="725467"/>
                  <a:ext cx="100800" cy="124560"/>
                </a:xfrm>
                <a:prstGeom prst="rect">
                  <a:avLst/>
                </a:prstGeom>
              </p:spPr>
            </p:pic>
          </mc:Fallback>
        </mc:AlternateContent>
        <mc:AlternateContent xmlns:mc="http://schemas.openxmlformats.org/markup-compatibility/2006" xmlns:p14="http://schemas.microsoft.com/office/powerpoint/2010/main">
          <mc:Choice Requires="p14">
            <p:contentPart p14:bwMode="auto" r:id="rId113">
              <p14:nvContentPartPr>
                <p14:cNvPr id="80" name="Freihand 79">
                  <a:extLst>
                    <a:ext uri="{FF2B5EF4-FFF2-40B4-BE49-F238E27FC236}">
                      <a16:creationId xmlns:a16="http://schemas.microsoft.com/office/drawing/2014/main" id="{73994D40-D17E-4ED0-9B71-A0767D7D3D7C}"/>
                    </a:ext>
                  </a:extLst>
                </p14:cNvPr>
                <p14:cNvContentPartPr/>
                <p14:nvPr/>
              </p14:nvContentPartPr>
              <p14:xfrm>
                <a:off x="7426293" y="728707"/>
                <a:ext cx="55440" cy="94680"/>
              </p14:xfrm>
            </p:contentPart>
          </mc:Choice>
          <mc:Fallback xmlns="">
            <p:pic>
              <p:nvPicPr>
                <p:cNvPr id="80" name="Freihand 79">
                  <a:extLst>
                    <a:ext uri="{FF2B5EF4-FFF2-40B4-BE49-F238E27FC236}">
                      <a16:creationId xmlns:a16="http://schemas.microsoft.com/office/drawing/2014/main" id="{73994D40-D17E-4ED0-9B71-A0767D7D3D7C}"/>
                    </a:ext>
                  </a:extLst>
                </p:cNvPr>
                <p:cNvPicPr/>
                <p:nvPr/>
              </p:nvPicPr>
              <p:blipFill>
                <a:blip r:embed="rId114"/>
                <a:stretch>
                  <a:fillRect/>
                </a:stretch>
              </p:blipFill>
              <p:spPr>
                <a:xfrm>
                  <a:off x="7421973" y="724387"/>
                  <a:ext cx="64080" cy="103320"/>
                </a:xfrm>
                <a:prstGeom prst="rect">
                  <a:avLst/>
                </a:prstGeom>
              </p:spPr>
            </p:pic>
          </mc:Fallback>
        </mc:AlternateContent>
        <mc:AlternateContent xmlns:mc="http://schemas.openxmlformats.org/markup-compatibility/2006" xmlns:p14="http://schemas.microsoft.com/office/powerpoint/2010/main">
          <mc:Choice Requires="p14">
            <p:contentPart p14:bwMode="auto" r:id="rId115">
              <p14:nvContentPartPr>
                <p14:cNvPr id="81" name="Freihand 80">
                  <a:extLst>
                    <a:ext uri="{FF2B5EF4-FFF2-40B4-BE49-F238E27FC236}">
                      <a16:creationId xmlns:a16="http://schemas.microsoft.com/office/drawing/2014/main" id="{6AF6AD0D-A572-41CD-A739-110F113EE9DD}"/>
                    </a:ext>
                  </a:extLst>
                </p14:cNvPr>
                <p14:cNvContentPartPr/>
                <p14:nvPr/>
              </p14:nvContentPartPr>
              <p14:xfrm>
                <a:off x="7517733" y="637627"/>
                <a:ext cx="39240" cy="183240"/>
              </p14:xfrm>
            </p:contentPart>
          </mc:Choice>
          <mc:Fallback xmlns="">
            <p:pic>
              <p:nvPicPr>
                <p:cNvPr id="81" name="Freihand 80">
                  <a:extLst>
                    <a:ext uri="{FF2B5EF4-FFF2-40B4-BE49-F238E27FC236}">
                      <a16:creationId xmlns:a16="http://schemas.microsoft.com/office/drawing/2014/main" id="{6AF6AD0D-A572-41CD-A739-110F113EE9DD}"/>
                    </a:ext>
                  </a:extLst>
                </p:cNvPr>
                <p:cNvPicPr/>
                <p:nvPr/>
              </p:nvPicPr>
              <p:blipFill>
                <a:blip r:embed="rId116"/>
                <a:stretch>
                  <a:fillRect/>
                </a:stretch>
              </p:blipFill>
              <p:spPr>
                <a:xfrm>
                  <a:off x="7513413" y="633307"/>
                  <a:ext cx="47880" cy="191880"/>
                </a:xfrm>
                <a:prstGeom prst="rect">
                  <a:avLst/>
                </a:prstGeom>
              </p:spPr>
            </p:pic>
          </mc:Fallback>
        </mc:AlternateContent>
        <mc:AlternateContent xmlns:mc="http://schemas.openxmlformats.org/markup-compatibility/2006" xmlns:p14="http://schemas.microsoft.com/office/powerpoint/2010/main">
          <mc:Choice Requires="p14">
            <p:contentPart p14:bwMode="auto" r:id="rId117">
              <p14:nvContentPartPr>
                <p14:cNvPr id="82" name="Freihand 81">
                  <a:extLst>
                    <a:ext uri="{FF2B5EF4-FFF2-40B4-BE49-F238E27FC236}">
                      <a16:creationId xmlns:a16="http://schemas.microsoft.com/office/drawing/2014/main" id="{8A9995DD-CF48-4E0E-A3FC-06BF131DB7FF}"/>
                    </a:ext>
                  </a:extLst>
                </p14:cNvPr>
                <p14:cNvContentPartPr/>
                <p14:nvPr/>
              </p14:nvContentPartPr>
              <p14:xfrm>
                <a:off x="7597653" y="711067"/>
                <a:ext cx="21960" cy="27720"/>
              </p14:xfrm>
            </p:contentPart>
          </mc:Choice>
          <mc:Fallback xmlns="">
            <p:pic>
              <p:nvPicPr>
                <p:cNvPr id="82" name="Freihand 81">
                  <a:extLst>
                    <a:ext uri="{FF2B5EF4-FFF2-40B4-BE49-F238E27FC236}">
                      <a16:creationId xmlns:a16="http://schemas.microsoft.com/office/drawing/2014/main" id="{8A9995DD-CF48-4E0E-A3FC-06BF131DB7FF}"/>
                    </a:ext>
                  </a:extLst>
                </p:cNvPr>
                <p:cNvPicPr/>
                <p:nvPr/>
              </p:nvPicPr>
              <p:blipFill>
                <a:blip r:embed="rId118"/>
                <a:stretch>
                  <a:fillRect/>
                </a:stretch>
              </p:blipFill>
              <p:spPr>
                <a:xfrm>
                  <a:off x="7593333" y="706747"/>
                  <a:ext cx="30600" cy="36360"/>
                </a:xfrm>
                <a:prstGeom prst="rect">
                  <a:avLst/>
                </a:prstGeom>
              </p:spPr>
            </p:pic>
          </mc:Fallback>
        </mc:AlternateContent>
        <mc:AlternateContent xmlns:mc="http://schemas.openxmlformats.org/markup-compatibility/2006" xmlns:p14="http://schemas.microsoft.com/office/powerpoint/2010/main">
          <mc:Choice Requires="p14">
            <p:contentPart p14:bwMode="auto" r:id="rId119">
              <p14:nvContentPartPr>
                <p14:cNvPr id="83" name="Freihand 82">
                  <a:extLst>
                    <a:ext uri="{FF2B5EF4-FFF2-40B4-BE49-F238E27FC236}">
                      <a16:creationId xmlns:a16="http://schemas.microsoft.com/office/drawing/2014/main" id="{896CFDE3-5AA1-4733-B33C-3C36DD6721BC}"/>
                    </a:ext>
                  </a:extLst>
                </p14:cNvPr>
                <p14:cNvContentPartPr/>
                <p14:nvPr/>
              </p14:nvContentPartPr>
              <p14:xfrm>
                <a:off x="7379493" y="630067"/>
                <a:ext cx="47520" cy="238680"/>
              </p14:xfrm>
            </p:contentPart>
          </mc:Choice>
          <mc:Fallback xmlns="">
            <p:pic>
              <p:nvPicPr>
                <p:cNvPr id="83" name="Freihand 82">
                  <a:extLst>
                    <a:ext uri="{FF2B5EF4-FFF2-40B4-BE49-F238E27FC236}">
                      <a16:creationId xmlns:a16="http://schemas.microsoft.com/office/drawing/2014/main" id="{896CFDE3-5AA1-4733-B33C-3C36DD6721BC}"/>
                    </a:ext>
                  </a:extLst>
                </p:cNvPr>
                <p:cNvPicPr/>
                <p:nvPr/>
              </p:nvPicPr>
              <p:blipFill>
                <a:blip r:embed="rId120"/>
                <a:stretch>
                  <a:fillRect/>
                </a:stretch>
              </p:blipFill>
              <p:spPr>
                <a:xfrm>
                  <a:off x="7375173" y="625747"/>
                  <a:ext cx="56160" cy="247320"/>
                </a:xfrm>
                <a:prstGeom prst="rect">
                  <a:avLst/>
                </a:prstGeom>
              </p:spPr>
            </p:pic>
          </mc:Fallback>
        </mc:AlternateContent>
        <mc:AlternateContent xmlns:mc="http://schemas.openxmlformats.org/markup-compatibility/2006" xmlns:p14="http://schemas.microsoft.com/office/powerpoint/2010/main">
          <mc:Choice Requires="p14">
            <p:contentPart p14:bwMode="auto" r:id="rId121">
              <p14:nvContentPartPr>
                <p14:cNvPr id="84" name="Freihand 83">
                  <a:extLst>
                    <a:ext uri="{FF2B5EF4-FFF2-40B4-BE49-F238E27FC236}">
                      <a16:creationId xmlns:a16="http://schemas.microsoft.com/office/drawing/2014/main" id="{D60E960B-72E3-49FB-A0A4-1E3EE5EDEAF0}"/>
                    </a:ext>
                  </a:extLst>
                </p14:cNvPr>
                <p14:cNvContentPartPr/>
                <p14:nvPr/>
              </p14:nvContentPartPr>
              <p14:xfrm>
                <a:off x="7497573" y="681547"/>
                <a:ext cx="109080" cy="235440"/>
              </p14:xfrm>
            </p:contentPart>
          </mc:Choice>
          <mc:Fallback xmlns="">
            <p:pic>
              <p:nvPicPr>
                <p:cNvPr id="84" name="Freihand 83">
                  <a:extLst>
                    <a:ext uri="{FF2B5EF4-FFF2-40B4-BE49-F238E27FC236}">
                      <a16:creationId xmlns:a16="http://schemas.microsoft.com/office/drawing/2014/main" id="{D60E960B-72E3-49FB-A0A4-1E3EE5EDEAF0}"/>
                    </a:ext>
                  </a:extLst>
                </p:cNvPr>
                <p:cNvPicPr/>
                <p:nvPr/>
              </p:nvPicPr>
              <p:blipFill>
                <a:blip r:embed="rId122"/>
                <a:stretch>
                  <a:fillRect/>
                </a:stretch>
              </p:blipFill>
              <p:spPr>
                <a:xfrm>
                  <a:off x="7493253" y="677227"/>
                  <a:ext cx="117720" cy="244080"/>
                </a:xfrm>
                <a:prstGeom prst="rect">
                  <a:avLst/>
                </a:prstGeom>
              </p:spPr>
            </p:pic>
          </mc:Fallback>
        </mc:AlternateContent>
        <mc:AlternateContent xmlns:mc="http://schemas.openxmlformats.org/markup-compatibility/2006" xmlns:p14="http://schemas.microsoft.com/office/powerpoint/2010/main">
          <mc:Choice Requires="p14">
            <p:contentPart p14:bwMode="auto" r:id="rId123">
              <p14:nvContentPartPr>
                <p14:cNvPr id="85" name="Freihand 84">
                  <a:extLst>
                    <a:ext uri="{FF2B5EF4-FFF2-40B4-BE49-F238E27FC236}">
                      <a16:creationId xmlns:a16="http://schemas.microsoft.com/office/drawing/2014/main" id="{6B8FCBE9-35FB-46DE-B8A6-1CE9FE368EAE}"/>
                    </a:ext>
                  </a:extLst>
                </p14:cNvPr>
                <p14:cNvContentPartPr/>
                <p14:nvPr/>
              </p14:nvContentPartPr>
              <p14:xfrm>
                <a:off x="7630413" y="685147"/>
                <a:ext cx="79200" cy="87840"/>
              </p14:xfrm>
            </p:contentPart>
          </mc:Choice>
          <mc:Fallback xmlns="">
            <p:pic>
              <p:nvPicPr>
                <p:cNvPr id="85" name="Freihand 84">
                  <a:extLst>
                    <a:ext uri="{FF2B5EF4-FFF2-40B4-BE49-F238E27FC236}">
                      <a16:creationId xmlns:a16="http://schemas.microsoft.com/office/drawing/2014/main" id="{6B8FCBE9-35FB-46DE-B8A6-1CE9FE368EAE}"/>
                    </a:ext>
                  </a:extLst>
                </p:cNvPr>
                <p:cNvPicPr/>
                <p:nvPr/>
              </p:nvPicPr>
              <p:blipFill>
                <a:blip r:embed="rId124"/>
                <a:stretch>
                  <a:fillRect/>
                </a:stretch>
              </p:blipFill>
              <p:spPr>
                <a:xfrm>
                  <a:off x="7626093" y="680827"/>
                  <a:ext cx="87840" cy="96480"/>
                </a:xfrm>
                <a:prstGeom prst="rect">
                  <a:avLst/>
                </a:prstGeom>
              </p:spPr>
            </p:pic>
          </mc:Fallback>
        </mc:AlternateContent>
        <mc:AlternateContent xmlns:mc="http://schemas.openxmlformats.org/markup-compatibility/2006" xmlns:p14="http://schemas.microsoft.com/office/powerpoint/2010/main">
          <mc:Choice Requires="p14">
            <p:contentPart p14:bwMode="auto" r:id="rId125">
              <p14:nvContentPartPr>
                <p14:cNvPr id="86" name="Freihand 85">
                  <a:extLst>
                    <a:ext uri="{FF2B5EF4-FFF2-40B4-BE49-F238E27FC236}">
                      <a16:creationId xmlns:a16="http://schemas.microsoft.com/office/drawing/2014/main" id="{85D0328A-899B-49A5-B5F4-3A36F1BC857C}"/>
                    </a:ext>
                  </a:extLst>
                </p14:cNvPr>
                <p14:cNvContentPartPr/>
                <p14:nvPr/>
              </p14:nvContentPartPr>
              <p14:xfrm>
                <a:off x="7829133" y="587587"/>
                <a:ext cx="222480" cy="246240"/>
              </p14:xfrm>
            </p:contentPart>
          </mc:Choice>
          <mc:Fallback xmlns="">
            <p:pic>
              <p:nvPicPr>
                <p:cNvPr id="86" name="Freihand 85">
                  <a:extLst>
                    <a:ext uri="{FF2B5EF4-FFF2-40B4-BE49-F238E27FC236}">
                      <a16:creationId xmlns:a16="http://schemas.microsoft.com/office/drawing/2014/main" id="{85D0328A-899B-49A5-B5F4-3A36F1BC857C}"/>
                    </a:ext>
                  </a:extLst>
                </p:cNvPr>
                <p:cNvPicPr/>
                <p:nvPr/>
              </p:nvPicPr>
              <p:blipFill>
                <a:blip r:embed="rId126"/>
                <a:stretch>
                  <a:fillRect/>
                </a:stretch>
              </p:blipFill>
              <p:spPr>
                <a:xfrm>
                  <a:off x="7824813" y="583267"/>
                  <a:ext cx="231120" cy="254880"/>
                </a:xfrm>
                <a:prstGeom prst="rect">
                  <a:avLst/>
                </a:prstGeom>
              </p:spPr>
            </p:pic>
          </mc:Fallback>
        </mc:AlternateContent>
        <mc:AlternateContent xmlns:mc="http://schemas.openxmlformats.org/markup-compatibility/2006" xmlns:p14="http://schemas.microsoft.com/office/powerpoint/2010/main">
          <mc:Choice Requires="p14">
            <p:contentPart p14:bwMode="auto" r:id="rId127">
              <p14:nvContentPartPr>
                <p14:cNvPr id="88" name="Freihand 87">
                  <a:extLst>
                    <a:ext uri="{FF2B5EF4-FFF2-40B4-BE49-F238E27FC236}">
                      <a16:creationId xmlns:a16="http://schemas.microsoft.com/office/drawing/2014/main" id="{744AF6E1-C2FD-42B1-8DD9-8AFCB4D51E9A}"/>
                    </a:ext>
                  </a:extLst>
                </p14:cNvPr>
                <p14:cNvContentPartPr/>
                <p14:nvPr/>
              </p14:nvContentPartPr>
              <p14:xfrm>
                <a:off x="8128293" y="531787"/>
                <a:ext cx="217080" cy="170640"/>
              </p14:xfrm>
            </p:contentPart>
          </mc:Choice>
          <mc:Fallback xmlns="">
            <p:pic>
              <p:nvPicPr>
                <p:cNvPr id="88" name="Freihand 87">
                  <a:extLst>
                    <a:ext uri="{FF2B5EF4-FFF2-40B4-BE49-F238E27FC236}">
                      <a16:creationId xmlns:a16="http://schemas.microsoft.com/office/drawing/2014/main" id="{744AF6E1-C2FD-42B1-8DD9-8AFCB4D51E9A}"/>
                    </a:ext>
                  </a:extLst>
                </p:cNvPr>
                <p:cNvPicPr/>
                <p:nvPr/>
              </p:nvPicPr>
              <p:blipFill>
                <a:blip r:embed="rId128"/>
                <a:stretch>
                  <a:fillRect/>
                </a:stretch>
              </p:blipFill>
              <p:spPr>
                <a:xfrm>
                  <a:off x="8123973" y="527467"/>
                  <a:ext cx="225720" cy="179280"/>
                </a:xfrm>
                <a:prstGeom prst="rect">
                  <a:avLst/>
                </a:prstGeom>
              </p:spPr>
            </p:pic>
          </mc:Fallback>
        </mc:AlternateContent>
        <mc:AlternateContent xmlns:mc="http://schemas.openxmlformats.org/markup-compatibility/2006" xmlns:p14="http://schemas.microsoft.com/office/powerpoint/2010/main">
          <mc:Choice Requires="p14">
            <p:contentPart p14:bwMode="auto" r:id="rId129">
              <p14:nvContentPartPr>
                <p14:cNvPr id="89" name="Freihand 88">
                  <a:extLst>
                    <a:ext uri="{FF2B5EF4-FFF2-40B4-BE49-F238E27FC236}">
                      <a16:creationId xmlns:a16="http://schemas.microsoft.com/office/drawing/2014/main" id="{564AECD4-22D6-4B45-AE62-FF237AA772F6}"/>
                    </a:ext>
                  </a:extLst>
                </p14:cNvPr>
                <p14:cNvContentPartPr/>
                <p14:nvPr/>
              </p14:nvContentPartPr>
              <p14:xfrm>
                <a:off x="7781613" y="847507"/>
                <a:ext cx="215640" cy="113400"/>
              </p14:xfrm>
            </p:contentPart>
          </mc:Choice>
          <mc:Fallback xmlns="">
            <p:pic>
              <p:nvPicPr>
                <p:cNvPr id="89" name="Freihand 88">
                  <a:extLst>
                    <a:ext uri="{FF2B5EF4-FFF2-40B4-BE49-F238E27FC236}">
                      <a16:creationId xmlns:a16="http://schemas.microsoft.com/office/drawing/2014/main" id="{564AECD4-22D6-4B45-AE62-FF237AA772F6}"/>
                    </a:ext>
                  </a:extLst>
                </p:cNvPr>
                <p:cNvPicPr/>
                <p:nvPr/>
              </p:nvPicPr>
              <p:blipFill>
                <a:blip r:embed="rId130"/>
                <a:stretch>
                  <a:fillRect/>
                </a:stretch>
              </p:blipFill>
              <p:spPr>
                <a:xfrm>
                  <a:off x="7777293" y="843187"/>
                  <a:ext cx="224280" cy="122040"/>
                </a:xfrm>
                <a:prstGeom prst="rect">
                  <a:avLst/>
                </a:prstGeom>
              </p:spPr>
            </p:pic>
          </mc:Fallback>
        </mc:AlternateContent>
        <mc:AlternateContent xmlns:mc="http://schemas.openxmlformats.org/markup-compatibility/2006" xmlns:p14="http://schemas.microsoft.com/office/powerpoint/2010/main">
          <mc:Choice Requires="p14">
            <p:contentPart p14:bwMode="auto" r:id="rId131">
              <p14:nvContentPartPr>
                <p14:cNvPr id="90" name="Freihand 89">
                  <a:extLst>
                    <a:ext uri="{FF2B5EF4-FFF2-40B4-BE49-F238E27FC236}">
                      <a16:creationId xmlns:a16="http://schemas.microsoft.com/office/drawing/2014/main" id="{EF09787B-3D3C-48F4-9C58-6828B998ED82}"/>
                    </a:ext>
                  </a:extLst>
                </p14:cNvPr>
                <p14:cNvContentPartPr/>
                <p14:nvPr/>
              </p14:nvContentPartPr>
              <p14:xfrm>
                <a:off x="7959093" y="841387"/>
                <a:ext cx="42480" cy="20520"/>
              </p14:xfrm>
            </p:contentPart>
          </mc:Choice>
          <mc:Fallback xmlns="">
            <p:pic>
              <p:nvPicPr>
                <p:cNvPr id="90" name="Freihand 89">
                  <a:extLst>
                    <a:ext uri="{FF2B5EF4-FFF2-40B4-BE49-F238E27FC236}">
                      <a16:creationId xmlns:a16="http://schemas.microsoft.com/office/drawing/2014/main" id="{EF09787B-3D3C-48F4-9C58-6828B998ED82}"/>
                    </a:ext>
                  </a:extLst>
                </p:cNvPr>
                <p:cNvPicPr/>
                <p:nvPr/>
              </p:nvPicPr>
              <p:blipFill>
                <a:blip r:embed="rId132"/>
                <a:stretch>
                  <a:fillRect/>
                </a:stretch>
              </p:blipFill>
              <p:spPr>
                <a:xfrm>
                  <a:off x="7954773" y="837067"/>
                  <a:ext cx="51120" cy="29160"/>
                </a:xfrm>
                <a:prstGeom prst="rect">
                  <a:avLst/>
                </a:prstGeom>
              </p:spPr>
            </p:pic>
          </mc:Fallback>
        </mc:AlternateContent>
        <mc:AlternateContent xmlns:mc="http://schemas.openxmlformats.org/markup-compatibility/2006" xmlns:p14="http://schemas.microsoft.com/office/powerpoint/2010/main">
          <mc:Choice Requires="p14">
            <p:contentPart p14:bwMode="auto" r:id="rId133">
              <p14:nvContentPartPr>
                <p14:cNvPr id="91" name="Freihand 90">
                  <a:extLst>
                    <a:ext uri="{FF2B5EF4-FFF2-40B4-BE49-F238E27FC236}">
                      <a16:creationId xmlns:a16="http://schemas.microsoft.com/office/drawing/2014/main" id="{BB8ABFF7-DBD6-4378-BA3D-8652D6DB2DF2}"/>
                    </a:ext>
                  </a:extLst>
                </p14:cNvPr>
                <p14:cNvContentPartPr/>
                <p14:nvPr/>
              </p14:nvContentPartPr>
              <p14:xfrm>
                <a:off x="8029653" y="855787"/>
                <a:ext cx="66600" cy="77040"/>
              </p14:xfrm>
            </p:contentPart>
          </mc:Choice>
          <mc:Fallback xmlns="">
            <p:pic>
              <p:nvPicPr>
                <p:cNvPr id="91" name="Freihand 90">
                  <a:extLst>
                    <a:ext uri="{FF2B5EF4-FFF2-40B4-BE49-F238E27FC236}">
                      <a16:creationId xmlns:a16="http://schemas.microsoft.com/office/drawing/2014/main" id="{BB8ABFF7-DBD6-4378-BA3D-8652D6DB2DF2}"/>
                    </a:ext>
                  </a:extLst>
                </p:cNvPr>
                <p:cNvPicPr/>
                <p:nvPr/>
              </p:nvPicPr>
              <p:blipFill>
                <a:blip r:embed="rId134"/>
                <a:stretch>
                  <a:fillRect/>
                </a:stretch>
              </p:blipFill>
              <p:spPr>
                <a:xfrm>
                  <a:off x="8025333" y="851467"/>
                  <a:ext cx="75240" cy="85680"/>
                </a:xfrm>
                <a:prstGeom prst="rect">
                  <a:avLst/>
                </a:prstGeom>
              </p:spPr>
            </p:pic>
          </mc:Fallback>
        </mc:AlternateContent>
        <mc:AlternateContent xmlns:mc="http://schemas.openxmlformats.org/markup-compatibility/2006" xmlns:p14="http://schemas.microsoft.com/office/powerpoint/2010/main">
          <mc:Choice Requires="p14">
            <p:contentPart p14:bwMode="auto" r:id="rId135">
              <p14:nvContentPartPr>
                <p14:cNvPr id="92" name="Freihand 91">
                  <a:extLst>
                    <a:ext uri="{FF2B5EF4-FFF2-40B4-BE49-F238E27FC236}">
                      <a16:creationId xmlns:a16="http://schemas.microsoft.com/office/drawing/2014/main" id="{031E04FE-F643-426E-A9AB-A1EC116F0A86}"/>
                    </a:ext>
                  </a:extLst>
                </p14:cNvPr>
                <p14:cNvContentPartPr/>
                <p14:nvPr/>
              </p14:nvContentPartPr>
              <p14:xfrm>
                <a:off x="8110653" y="836347"/>
                <a:ext cx="101160" cy="64800"/>
              </p14:xfrm>
            </p:contentPart>
          </mc:Choice>
          <mc:Fallback xmlns="">
            <p:pic>
              <p:nvPicPr>
                <p:cNvPr id="92" name="Freihand 91">
                  <a:extLst>
                    <a:ext uri="{FF2B5EF4-FFF2-40B4-BE49-F238E27FC236}">
                      <a16:creationId xmlns:a16="http://schemas.microsoft.com/office/drawing/2014/main" id="{031E04FE-F643-426E-A9AB-A1EC116F0A86}"/>
                    </a:ext>
                  </a:extLst>
                </p:cNvPr>
                <p:cNvPicPr/>
                <p:nvPr/>
              </p:nvPicPr>
              <p:blipFill>
                <a:blip r:embed="rId136"/>
                <a:stretch>
                  <a:fillRect/>
                </a:stretch>
              </p:blipFill>
              <p:spPr>
                <a:xfrm>
                  <a:off x="8106333" y="832027"/>
                  <a:ext cx="109800" cy="73440"/>
                </a:xfrm>
                <a:prstGeom prst="rect">
                  <a:avLst/>
                </a:prstGeom>
              </p:spPr>
            </p:pic>
          </mc:Fallback>
        </mc:AlternateContent>
        <mc:AlternateContent xmlns:mc="http://schemas.openxmlformats.org/markup-compatibility/2006" xmlns:p14="http://schemas.microsoft.com/office/powerpoint/2010/main">
          <mc:Choice Requires="p14">
            <p:contentPart p14:bwMode="auto" r:id="rId137">
              <p14:nvContentPartPr>
                <p14:cNvPr id="93" name="Freihand 92">
                  <a:extLst>
                    <a:ext uri="{FF2B5EF4-FFF2-40B4-BE49-F238E27FC236}">
                      <a16:creationId xmlns:a16="http://schemas.microsoft.com/office/drawing/2014/main" id="{ABF85BB2-9B95-428B-BE12-CF7DCF2152F4}"/>
                    </a:ext>
                  </a:extLst>
                </p14:cNvPr>
                <p14:cNvContentPartPr/>
                <p14:nvPr/>
              </p14:nvContentPartPr>
              <p14:xfrm>
                <a:off x="8124693" y="825187"/>
                <a:ext cx="96120" cy="86400"/>
              </p14:xfrm>
            </p:contentPart>
          </mc:Choice>
          <mc:Fallback xmlns="">
            <p:pic>
              <p:nvPicPr>
                <p:cNvPr id="93" name="Freihand 92">
                  <a:extLst>
                    <a:ext uri="{FF2B5EF4-FFF2-40B4-BE49-F238E27FC236}">
                      <a16:creationId xmlns:a16="http://schemas.microsoft.com/office/drawing/2014/main" id="{ABF85BB2-9B95-428B-BE12-CF7DCF2152F4}"/>
                    </a:ext>
                  </a:extLst>
                </p:cNvPr>
                <p:cNvPicPr/>
                <p:nvPr/>
              </p:nvPicPr>
              <p:blipFill>
                <a:blip r:embed="rId138"/>
                <a:stretch>
                  <a:fillRect/>
                </a:stretch>
              </p:blipFill>
              <p:spPr>
                <a:xfrm>
                  <a:off x="8120373" y="820867"/>
                  <a:ext cx="104760" cy="95040"/>
                </a:xfrm>
                <a:prstGeom prst="rect">
                  <a:avLst/>
                </a:prstGeom>
              </p:spPr>
            </p:pic>
          </mc:Fallback>
        </mc:AlternateContent>
        <mc:AlternateContent xmlns:mc="http://schemas.openxmlformats.org/markup-compatibility/2006" xmlns:p14="http://schemas.microsoft.com/office/powerpoint/2010/main">
          <mc:Choice Requires="p14">
            <p:contentPart p14:bwMode="auto" r:id="rId139">
              <p14:nvContentPartPr>
                <p14:cNvPr id="94" name="Freihand 93">
                  <a:extLst>
                    <a:ext uri="{FF2B5EF4-FFF2-40B4-BE49-F238E27FC236}">
                      <a16:creationId xmlns:a16="http://schemas.microsoft.com/office/drawing/2014/main" id="{54B04E07-008A-4D79-8D96-B4D372809FDF}"/>
                    </a:ext>
                  </a:extLst>
                </p14:cNvPr>
                <p14:cNvContentPartPr/>
                <p14:nvPr/>
              </p14:nvContentPartPr>
              <p14:xfrm>
                <a:off x="8234133" y="795667"/>
                <a:ext cx="89640" cy="76320"/>
              </p14:xfrm>
            </p:contentPart>
          </mc:Choice>
          <mc:Fallback xmlns="">
            <p:pic>
              <p:nvPicPr>
                <p:cNvPr id="94" name="Freihand 93">
                  <a:extLst>
                    <a:ext uri="{FF2B5EF4-FFF2-40B4-BE49-F238E27FC236}">
                      <a16:creationId xmlns:a16="http://schemas.microsoft.com/office/drawing/2014/main" id="{54B04E07-008A-4D79-8D96-B4D372809FDF}"/>
                    </a:ext>
                  </a:extLst>
                </p:cNvPr>
                <p:cNvPicPr/>
                <p:nvPr/>
              </p:nvPicPr>
              <p:blipFill>
                <a:blip r:embed="rId140"/>
                <a:stretch>
                  <a:fillRect/>
                </a:stretch>
              </p:blipFill>
              <p:spPr>
                <a:xfrm>
                  <a:off x="8229813" y="791347"/>
                  <a:ext cx="98280" cy="84960"/>
                </a:xfrm>
                <a:prstGeom prst="rect">
                  <a:avLst/>
                </a:prstGeom>
              </p:spPr>
            </p:pic>
          </mc:Fallback>
        </mc:AlternateContent>
        <mc:AlternateContent xmlns:mc="http://schemas.openxmlformats.org/markup-compatibility/2006" xmlns:p14="http://schemas.microsoft.com/office/powerpoint/2010/main">
          <mc:Choice Requires="p14">
            <p:contentPart p14:bwMode="auto" r:id="rId141">
              <p14:nvContentPartPr>
                <p14:cNvPr id="95" name="Freihand 94">
                  <a:extLst>
                    <a:ext uri="{FF2B5EF4-FFF2-40B4-BE49-F238E27FC236}">
                      <a16:creationId xmlns:a16="http://schemas.microsoft.com/office/drawing/2014/main" id="{1BDD7262-1039-460D-B8DF-FBB025134FBB}"/>
                    </a:ext>
                  </a:extLst>
                </p14:cNvPr>
                <p14:cNvContentPartPr/>
                <p14:nvPr/>
              </p14:nvContentPartPr>
              <p14:xfrm>
                <a:off x="8039013" y="968827"/>
                <a:ext cx="225360" cy="95760"/>
              </p14:xfrm>
            </p:contentPart>
          </mc:Choice>
          <mc:Fallback xmlns="">
            <p:pic>
              <p:nvPicPr>
                <p:cNvPr id="95" name="Freihand 94">
                  <a:extLst>
                    <a:ext uri="{FF2B5EF4-FFF2-40B4-BE49-F238E27FC236}">
                      <a16:creationId xmlns:a16="http://schemas.microsoft.com/office/drawing/2014/main" id="{1BDD7262-1039-460D-B8DF-FBB025134FBB}"/>
                    </a:ext>
                  </a:extLst>
                </p:cNvPr>
                <p:cNvPicPr/>
                <p:nvPr/>
              </p:nvPicPr>
              <p:blipFill>
                <a:blip r:embed="rId142"/>
                <a:stretch>
                  <a:fillRect/>
                </a:stretch>
              </p:blipFill>
              <p:spPr>
                <a:xfrm>
                  <a:off x="8034693" y="964507"/>
                  <a:ext cx="234000" cy="104400"/>
                </a:xfrm>
                <a:prstGeom prst="rect">
                  <a:avLst/>
                </a:prstGeom>
              </p:spPr>
            </p:pic>
          </mc:Fallback>
        </mc:AlternateContent>
        <mc:AlternateContent xmlns:mc="http://schemas.openxmlformats.org/markup-compatibility/2006" xmlns:p14="http://schemas.microsoft.com/office/powerpoint/2010/main">
          <mc:Choice Requires="p14">
            <p:contentPart p14:bwMode="auto" r:id="rId143">
              <p14:nvContentPartPr>
                <p14:cNvPr id="96" name="Freihand 95">
                  <a:extLst>
                    <a:ext uri="{FF2B5EF4-FFF2-40B4-BE49-F238E27FC236}">
                      <a16:creationId xmlns:a16="http://schemas.microsoft.com/office/drawing/2014/main" id="{35E19231-9C29-4ED3-B063-DD240EE03159}"/>
                    </a:ext>
                  </a:extLst>
                </p14:cNvPr>
                <p14:cNvContentPartPr/>
                <p14:nvPr/>
              </p14:nvContentPartPr>
              <p14:xfrm>
                <a:off x="8203533" y="952987"/>
                <a:ext cx="37440" cy="1080"/>
              </p14:xfrm>
            </p:contentPart>
          </mc:Choice>
          <mc:Fallback xmlns="">
            <p:pic>
              <p:nvPicPr>
                <p:cNvPr id="96" name="Freihand 95">
                  <a:extLst>
                    <a:ext uri="{FF2B5EF4-FFF2-40B4-BE49-F238E27FC236}">
                      <a16:creationId xmlns:a16="http://schemas.microsoft.com/office/drawing/2014/main" id="{35E19231-9C29-4ED3-B063-DD240EE03159}"/>
                    </a:ext>
                  </a:extLst>
                </p:cNvPr>
                <p:cNvPicPr/>
                <p:nvPr/>
              </p:nvPicPr>
              <p:blipFill>
                <a:blip r:embed="rId144"/>
                <a:stretch>
                  <a:fillRect/>
                </a:stretch>
              </p:blipFill>
              <p:spPr>
                <a:xfrm>
                  <a:off x="8199213" y="948667"/>
                  <a:ext cx="46080" cy="9720"/>
                </a:xfrm>
                <a:prstGeom prst="rect">
                  <a:avLst/>
                </a:prstGeom>
              </p:spPr>
            </p:pic>
          </mc:Fallback>
        </mc:AlternateContent>
        <mc:AlternateContent xmlns:mc="http://schemas.openxmlformats.org/markup-compatibility/2006" xmlns:p14="http://schemas.microsoft.com/office/powerpoint/2010/main">
          <mc:Choice Requires="p14">
            <p:contentPart p14:bwMode="auto" r:id="rId145">
              <p14:nvContentPartPr>
                <p14:cNvPr id="97" name="Freihand 96">
                  <a:extLst>
                    <a:ext uri="{FF2B5EF4-FFF2-40B4-BE49-F238E27FC236}">
                      <a16:creationId xmlns:a16="http://schemas.microsoft.com/office/drawing/2014/main" id="{2BF06438-E081-44E2-950C-56566A7A9C21}"/>
                    </a:ext>
                  </a:extLst>
                </p14:cNvPr>
                <p14:cNvContentPartPr/>
                <p14:nvPr/>
              </p14:nvContentPartPr>
              <p14:xfrm>
                <a:off x="8309373" y="945427"/>
                <a:ext cx="100440" cy="82080"/>
              </p14:xfrm>
            </p:contentPart>
          </mc:Choice>
          <mc:Fallback xmlns="">
            <p:pic>
              <p:nvPicPr>
                <p:cNvPr id="97" name="Freihand 96">
                  <a:extLst>
                    <a:ext uri="{FF2B5EF4-FFF2-40B4-BE49-F238E27FC236}">
                      <a16:creationId xmlns:a16="http://schemas.microsoft.com/office/drawing/2014/main" id="{2BF06438-E081-44E2-950C-56566A7A9C21}"/>
                    </a:ext>
                  </a:extLst>
                </p:cNvPr>
                <p:cNvPicPr/>
                <p:nvPr/>
              </p:nvPicPr>
              <p:blipFill>
                <a:blip r:embed="rId146"/>
                <a:stretch>
                  <a:fillRect/>
                </a:stretch>
              </p:blipFill>
              <p:spPr>
                <a:xfrm>
                  <a:off x="8305053" y="941107"/>
                  <a:ext cx="109080" cy="9072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47">
            <p14:nvContentPartPr>
              <p14:cNvPr id="2" name="Freihand 1">
                <a:extLst>
                  <a:ext uri="{FF2B5EF4-FFF2-40B4-BE49-F238E27FC236}">
                    <a16:creationId xmlns:a16="http://schemas.microsoft.com/office/drawing/2014/main" id="{44B1CCFD-5C5D-4CA2-9C37-89970148649F}"/>
                  </a:ext>
                </a:extLst>
              </p14:cNvPr>
              <p14:cNvContentPartPr/>
              <p14:nvPr/>
            </p14:nvContentPartPr>
            <p14:xfrm>
              <a:off x="870333" y="1139467"/>
              <a:ext cx="4459320" cy="620280"/>
            </p14:xfrm>
          </p:contentPart>
        </mc:Choice>
        <mc:Fallback>
          <p:pic>
            <p:nvPicPr>
              <p:cNvPr id="2" name="Freihand 1">
                <a:extLst>
                  <a:ext uri="{FF2B5EF4-FFF2-40B4-BE49-F238E27FC236}">
                    <a16:creationId xmlns:a16="http://schemas.microsoft.com/office/drawing/2014/main" id="{44B1CCFD-5C5D-4CA2-9C37-89970148649F}"/>
                  </a:ext>
                </a:extLst>
              </p:cNvPr>
              <p:cNvPicPr/>
              <p:nvPr/>
            </p:nvPicPr>
            <p:blipFill>
              <a:blip r:embed="rId148"/>
              <a:stretch>
                <a:fillRect/>
              </a:stretch>
            </p:blipFill>
            <p:spPr>
              <a:xfrm>
                <a:off x="866013" y="1135147"/>
                <a:ext cx="4467960" cy="628920"/>
              </a:xfrm>
              <a:prstGeom prst="rect">
                <a:avLst/>
              </a:prstGeom>
            </p:spPr>
          </p:pic>
        </mc:Fallback>
      </mc:AlternateContent>
      <mc:AlternateContent xmlns:mc="http://schemas.openxmlformats.org/markup-compatibility/2006">
        <mc:Choice xmlns:p14="http://schemas.microsoft.com/office/powerpoint/2010/main" Requires="p14">
          <p:contentPart p14:bwMode="auto" r:id="rId149">
            <p14:nvContentPartPr>
              <p14:cNvPr id="192" name="Freihand 191">
                <a:extLst>
                  <a:ext uri="{FF2B5EF4-FFF2-40B4-BE49-F238E27FC236}">
                    <a16:creationId xmlns:a16="http://schemas.microsoft.com/office/drawing/2014/main" id="{118F3BF9-B176-4FFA-900C-D6714A994039}"/>
                  </a:ext>
                </a:extLst>
              </p14:cNvPr>
              <p14:cNvContentPartPr/>
              <p14:nvPr/>
            </p14:nvContentPartPr>
            <p14:xfrm>
              <a:off x="6382293" y="1730947"/>
              <a:ext cx="338400" cy="393480"/>
            </p14:xfrm>
          </p:contentPart>
        </mc:Choice>
        <mc:Fallback>
          <p:pic>
            <p:nvPicPr>
              <p:cNvPr id="192" name="Freihand 191">
                <a:extLst>
                  <a:ext uri="{FF2B5EF4-FFF2-40B4-BE49-F238E27FC236}">
                    <a16:creationId xmlns:a16="http://schemas.microsoft.com/office/drawing/2014/main" id="{118F3BF9-B176-4FFA-900C-D6714A994039}"/>
                  </a:ext>
                </a:extLst>
              </p:cNvPr>
              <p:cNvPicPr/>
              <p:nvPr/>
            </p:nvPicPr>
            <p:blipFill>
              <a:blip r:embed="rId150"/>
              <a:stretch>
                <a:fillRect/>
              </a:stretch>
            </p:blipFill>
            <p:spPr>
              <a:xfrm>
                <a:off x="6377973" y="1726627"/>
                <a:ext cx="347040" cy="402120"/>
              </a:xfrm>
              <a:prstGeom prst="rect">
                <a:avLst/>
              </a:prstGeom>
            </p:spPr>
          </p:pic>
        </mc:Fallback>
      </mc:AlternateContent>
      <mc:AlternateContent xmlns:mc="http://schemas.openxmlformats.org/markup-compatibility/2006">
        <mc:Choice xmlns:p14="http://schemas.microsoft.com/office/powerpoint/2010/main" Requires="p14">
          <p:contentPart p14:bwMode="auto" r:id="rId151">
            <p14:nvContentPartPr>
              <p14:cNvPr id="194" name="Freihand 193">
                <a:extLst>
                  <a:ext uri="{FF2B5EF4-FFF2-40B4-BE49-F238E27FC236}">
                    <a16:creationId xmlns:a16="http://schemas.microsoft.com/office/drawing/2014/main" id="{4722B6BB-1355-48D6-BFDF-A162895B52F1}"/>
                  </a:ext>
                </a:extLst>
              </p14:cNvPr>
              <p14:cNvContentPartPr/>
              <p14:nvPr/>
            </p14:nvContentPartPr>
            <p14:xfrm>
              <a:off x="7483533" y="1697467"/>
              <a:ext cx="222480" cy="366480"/>
            </p14:xfrm>
          </p:contentPart>
        </mc:Choice>
        <mc:Fallback>
          <p:pic>
            <p:nvPicPr>
              <p:cNvPr id="194" name="Freihand 193">
                <a:extLst>
                  <a:ext uri="{FF2B5EF4-FFF2-40B4-BE49-F238E27FC236}">
                    <a16:creationId xmlns:a16="http://schemas.microsoft.com/office/drawing/2014/main" id="{4722B6BB-1355-48D6-BFDF-A162895B52F1}"/>
                  </a:ext>
                </a:extLst>
              </p:cNvPr>
              <p:cNvPicPr/>
              <p:nvPr/>
            </p:nvPicPr>
            <p:blipFill>
              <a:blip r:embed="rId152"/>
              <a:stretch>
                <a:fillRect/>
              </a:stretch>
            </p:blipFill>
            <p:spPr>
              <a:xfrm>
                <a:off x="7479213" y="1693147"/>
                <a:ext cx="231120" cy="375120"/>
              </a:xfrm>
              <a:prstGeom prst="rect">
                <a:avLst/>
              </a:prstGeom>
            </p:spPr>
          </p:pic>
        </mc:Fallback>
      </mc:AlternateContent>
      <mc:AlternateContent xmlns:mc="http://schemas.openxmlformats.org/markup-compatibility/2006">
        <mc:Choice xmlns:p14="http://schemas.microsoft.com/office/powerpoint/2010/main" Requires="p14">
          <p:contentPart p14:bwMode="auto" r:id="rId153">
            <p14:nvContentPartPr>
              <p14:cNvPr id="206" name="Freihand 205">
                <a:extLst>
                  <a:ext uri="{FF2B5EF4-FFF2-40B4-BE49-F238E27FC236}">
                    <a16:creationId xmlns:a16="http://schemas.microsoft.com/office/drawing/2014/main" id="{044B89B1-D6A5-4776-AF9F-D5048127B830}"/>
                  </a:ext>
                </a:extLst>
              </p14:cNvPr>
              <p14:cNvContentPartPr/>
              <p14:nvPr/>
            </p14:nvContentPartPr>
            <p14:xfrm>
              <a:off x="6101493" y="996907"/>
              <a:ext cx="3809520" cy="1307520"/>
            </p14:xfrm>
          </p:contentPart>
        </mc:Choice>
        <mc:Fallback>
          <p:pic>
            <p:nvPicPr>
              <p:cNvPr id="206" name="Freihand 205">
                <a:extLst>
                  <a:ext uri="{FF2B5EF4-FFF2-40B4-BE49-F238E27FC236}">
                    <a16:creationId xmlns:a16="http://schemas.microsoft.com/office/drawing/2014/main" id="{044B89B1-D6A5-4776-AF9F-D5048127B830}"/>
                  </a:ext>
                </a:extLst>
              </p:cNvPr>
              <p:cNvPicPr/>
              <p:nvPr/>
            </p:nvPicPr>
            <p:blipFill>
              <a:blip r:embed="rId154"/>
              <a:stretch>
                <a:fillRect/>
              </a:stretch>
            </p:blipFill>
            <p:spPr>
              <a:xfrm>
                <a:off x="6097173" y="992587"/>
                <a:ext cx="3818160" cy="1316160"/>
              </a:xfrm>
              <a:prstGeom prst="rect">
                <a:avLst/>
              </a:prstGeom>
            </p:spPr>
          </p:pic>
        </mc:Fallback>
      </mc:AlternateContent>
      <mc:AlternateContent xmlns:mc="http://schemas.openxmlformats.org/markup-compatibility/2006">
        <mc:Choice xmlns:p14="http://schemas.microsoft.com/office/powerpoint/2010/main" Requires="p14">
          <p:contentPart p14:bwMode="auto" r:id="rId155">
            <p14:nvContentPartPr>
              <p14:cNvPr id="208" name="Freihand 207">
                <a:extLst>
                  <a:ext uri="{FF2B5EF4-FFF2-40B4-BE49-F238E27FC236}">
                    <a16:creationId xmlns:a16="http://schemas.microsoft.com/office/drawing/2014/main" id="{97FAC1C3-5B26-44C8-9F42-7D758EBC6812}"/>
                  </a:ext>
                </a:extLst>
              </p14:cNvPr>
              <p14:cNvContentPartPr/>
              <p14:nvPr/>
            </p14:nvContentPartPr>
            <p14:xfrm>
              <a:off x="6295533" y="1564627"/>
              <a:ext cx="2809080" cy="681120"/>
            </p14:xfrm>
          </p:contentPart>
        </mc:Choice>
        <mc:Fallback>
          <p:pic>
            <p:nvPicPr>
              <p:cNvPr id="208" name="Freihand 207">
                <a:extLst>
                  <a:ext uri="{FF2B5EF4-FFF2-40B4-BE49-F238E27FC236}">
                    <a16:creationId xmlns:a16="http://schemas.microsoft.com/office/drawing/2014/main" id="{97FAC1C3-5B26-44C8-9F42-7D758EBC6812}"/>
                  </a:ext>
                </a:extLst>
              </p:cNvPr>
              <p:cNvPicPr/>
              <p:nvPr/>
            </p:nvPicPr>
            <p:blipFill>
              <a:blip r:embed="rId156"/>
              <a:stretch>
                <a:fillRect/>
              </a:stretch>
            </p:blipFill>
            <p:spPr>
              <a:xfrm>
                <a:off x="6291213" y="1560307"/>
                <a:ext cx="2817720" cy="689760"/>
              </a:xfrm>
              <a:prstGeom prst="rect">
                <a:avLst/>
              </a:prstGeom>
            </p:spPr>
          </p:pic>
        </mc:Fallback>
      </mc:AlternateContent>
      <mc:AlternateContent xmlns:mc="http://schemas.openxmlformats.org/markup-compatibility/2006">
        <mc:Choice xmlns:p14="http://schemas.microsoft.com/office/powerpoint/2010/main" Requires="p14">
          <p:contentPart p14:bwMode="auto" r:id="rId157">
            <p14:nvContentPartPr>
              <p14:cNvPr id="210" name="Freihand 209">
                <a:extLst>
                  <a:ext uri="{FF2B5EF4-FFF2-40B4-BE49-F238E27FC236}">
                    <a16:creationId xmlns:a16="http://schemas.microsoft.com/office/drawing/2014/main" id="{706BFBA2-570A-4562-B962-675337BA6C61}"/>
                  </a:ext>
                </a:extLst>
              </p14:cNvPr>
              <p14:cNvContentPartPr/>
              <p14:nvPr/>
            </p14:nvContentPartPr>
            <p14:xfrm>
              <a:off x="6317493" y="1099867"/>
              <a:ext cx="3172680" cy="594360"/>
            </p14:xfrm>
          </p:contentPart>
        </mc:Choice>
        <mc:Fallback>
          <p:pic>
            <p:nvPicPr>
              <p:cNvPr id="210" name="Freihand 209">
                <a:extLst>
                  <a:ext uri="{FF2B5EF4-FFF2-40B4-BE49-F238E27FC236}">
                    <a16:creationId xmlns:a16="http://schemas.microsoft.com/office/drawing/2014/main" id="{706BFBA2-570A-4562-B962-675337BA6C61}"/>
                  </a:ext>
                </a:extLst>
              </p:cNvPr>
              <p:cNvPicPr/>
              <p:nvPr/>
            </p:nvPicPr>
            <p:blipFill>
              <a:blip r:embed="rId158"/>
              <a:stretch>
                <a:fillRect/>
              </a:stretch>
            </p:blipFill>
            <p:spPr>
              <a:xfrm>
                <a:off x="6313173" y="1095547"/>
                <a:ext cx="3181320" cy="603000"/>
              </a:xfrm>
              <a:prstGeom prst="rect">
                <a:avLst/>
              </a:prstGeom>
            </p:spPr>
          </p:pic>
        </mc:Fallback>
      </mc:AlternateContent>
      <mc:AlternateContent xmlns:mc="http://schemas.openxmlformats.org/markup-compatibility/2006">
        <mc:Choice xmlns:p14="http://schemas.microsoft.com/office/powerpoint/2010/main" Requires="p14">
          <p:contentPart p14:bwMode="auto" r:id="rId159">
            <p14:nvContentPartPr>
              <p14:cNvPr id="212" name="Freihand 211">
                <a:extLst>
                  <a:ext uri="{FF2B5EF4-FFF2-40B4-BE49-F238E27FC236}">
                    <a16:creationId xmlns:a16="http://schemas.microsoft.com/office/drawing/2014/main" id="{2F5C0D13-FC26-4F7D-A191-B6B6940F547D}"/>
                  </a:ext>
                </a:extLst>
              </p14:cNvPr>
              <p14:cNvContentPartPr/>
              <p14:nvPr/>
            </p14:nvContentPartPr>
            <p14:xfrm>
              <a:off x="6306693" y="1110307"/>
              <a:ext cx="591120" cy="542880"/>
            </p14:xfrm>
          </p:contentPart>
        </mc:Choice>
        <mc:Fallback>
          <p:pic>
            <p:nvPicPr>
              <p:cNvPr id="212" name="Freihand 211">
                <a:extLst>
                  <a:ext uri="{FF2B5EF4-FFF2-40B4-BE49-F238E27FC236}">
                    <a16:creationId xmlns:a16="http://schemas.microsoft.com/office/drawing/2014/main" id="{2F5C0D13-FC26-4F7D-A191-B6B6940F547D}"/>
                  </a:ext>
                </a:extLst>
              </p:cNvPr>
              <p:cNvPicPr/>
              <p:nvPr/>
            </p:nvPicPr>
            <p:blipFill>
              <a:blip r:embed="rId160"/>
              <a:stretch>
                <a:fillRect/>
              </a:stretch>
            </p:blipFill>
            <p:spPr>
              <a:xfrm>
                <a:off x="6302373" y="1105987"/>
                <a:ext cx="599760" cy="551520"/>
              </a:xfrm>
              <a:prstGeom prst="rect">
                <a:avLst/>
              </a:prstGeom>
            </p:spPr>
          </p:pic>
        </mc:Fallback>
      </mc:AlternateContent>
      <mc:AlternateContent xmlns:mc="http://schemas.openxmlformats.org/markup-compatibility/2006">
        <mc:Choice xmlns:p14="http://schemas.microsoft.com/office/powerpoint/2010/main" Requires="p14">
          <p:contentPart p14:bwMode="auto" r:id="rId161">
            <p14:nvContentPartPr>
              <p14:cNvPr id="218" name="Freihand 217">
                <a:extLst>
                  <a:ext uri="{FF2B5EF4-FFF2-40B4-BE49-F238E27FC236}">
                    <a16:creationId xmlns:a16="http://schemas.microsoft.com/office/drawing/2014/main" id="{009A4516-18CF-40A2-AD6A-033FA74459DF}"/>
                  </a:ext>
                </a:extLst>
              </p14:cNvPr>
              <p14:cNvContentPartPr/>
              <p14:nvPr/>
            </p14:nvContentPartPr>
            <p14:xfrm>
              <a:off x="6597933" y="1994827"/>
              <a:ext cx="28080" cy="8640"/>
            </p14:xfrm>
          </p:contentPart>
        </mc:Choice>
        <mc:Fallback>
          <p:pic>
            <p:nvPicPr>
              <p:cNvPr id="218" name="Freihand 217">
                <a:extLst>
                  <a:ext uri="{FF2B5EF4-FFF2-40B4-BE49-F238E27FC236}">
                    <a16:creationId xmlns:a16="http://schemas.microsoft.com/office/drawing/2014/main" id="{009A4516-18CF-40A2-AD6A-033FA74459DF}"/>
                  </a:ext>
                </a:extLst>
              </p:cNvPr>
              <p:cNvPicPr/>
              <p:nvPr/>
            </p:nvPicPr>
            <p:blipFill>
              <a:blip r:embed="rId162"/>
              <a:stretch>
                <a:fillRect/>
              </a:stretch>
            </p:blipFill>
            <p:spPr>
              <a:xfrm>
                <a:off x="6593613" y="1990507"/>
                <a:ext cx="36720" cy="17280"/>
              </a:xfrm>
              <a:prstGeom prst="rect">
                <a:avLst/>
              </a:prstGeom>
            </p:spPr>
          </p:pic>
        </mc:Fallback>
      </mc:AlternateContent>
      <mc:AlternateContent xmlns:mc="http://schemas.openxmlformats.org/markup-compatibility/2006">
        <mc:Choice xmlns:p14="http://schemas.microsoft.com/office/powerpoint/2010/main" Requires="p14">
          <p:contentPart p14:bwMode="auto" r:id="rId163">
            <p14:nvContentPartPr>
              <p14:cNvPr id="219" name="Freihand 218">
                <a:extLst>
                  <a:ext uri="{FF2B5EF4-FFF2-40B4-BE49-F238E27FC236}">
                    <a16:creationId xmlns:a16="http://schemas.microsoft.com/office/drawing/2014/main" id="{405FF89A-454D-4056-AEB1-99244B0EB9DA}"/>
                  </a:ext>
                </a:extLst>
              </p14:cNvPr>
              <p14:cNvContentPartPr/>
              <p14:nvPr/>
            </p14:nvContentPartPr>
            <p14:xfrm>
              <a:off x="6688293" y="1511347"/>
              <a:ext cx="21240" cy="41040"/>
            </p14:xfrm>
          </p:contentPart>
        </mc:Choice>
        <mc:Fallback>
          <p:pic>
            <p:nvPicPr>
              <p:cNvPr id="219" name="Freihand 218">
                <a:extLst>
                  <a:ext uri="{FF2B5EF4-FFF2-40B4-BE49-F238E27FC236}">
                    <a16:creationId xmlns:a16="http://schemas.microsoft.com/office/drawing/2014/main" id="{405FF89A-454D-4056-AEB1-99244B0EB9DA}"/>
                  </a:ext>
                </a:extLst>
              </p:cNvPr>
              <p:cNvPicPr/>
              <p:nvPr/>
            </p:nvPicPr>
            <p:blipFill>
              <a:blip r:embed="rId164"/>
              <a:stretch>
                <a:fillRect/>
              </a:stretch>
            </p:blipFill>
            <p:spPr>
              <a:xfrm>
                <a:off x="6683973" y="1507027"/>
                <a:ext cx="29880" cy="49680"/>
              </a:xfrm>
              <a:prstGeom prst="rect">
                <a:avLst/>
              </a:prstGeom>
            </p:spPr>
          </p:pic>
        </mc:Fallback>
      </mc:AlternateContent>
      <mc:AlternateContent xmlns:mc="http://schemas.openxmlformats.org/markup-compatibility/2006">
        <mc:Choice xmlns:p14="http://schemas.microsoft.com/office/powerpoint/2010/main" Requires="p14">
          <p:contentPart p14:bwMode="auto" r:id="rId165">
            <p14:nvContentPartPr>
              <p14:cNvPr id="221" name="Freihand 220">
                <a:extLst>
                  <a:ext uri="{FF2B5EF4-FFF2-40B4-BE49-F238E27FC236}">
                    <a16:creationId xmlns:a16="http://schemas.microsoft.com/office/drawing/2014/main" id="{AAB82D2A-4ED9-4A12-A339-CE3D3E2848BC}"/>
                  </a:ext>
                </a:extLst>
              </p14:cNvPr>
              <p14:cNvContentPartPr/>
              <p14:nvPr/>
            </p14:nvContentPartPr>
            <p14:xfrm>
              <a:off x="7842813" y="1033987"/>
              <a:ext cx="468000" cy="540000"/>
            </p14:xfrm>
          </p:contentPart>
        </mc:Choice>
        <mc:Fallback>
          <p:pic>
            <p:nvPicPr>
              <p:cNvPr id="221" name="Freihand 220">
                <a:extLst>
                  <a:ext uri="{FF2B5EF4-FFF2-40B4-BE49-F238E27FC236}">
                    <a16:creationId xmlns:a16="http://schemas.microsoft.com/office/drawing/2014/main" id="{AAB82D2A-4ED9-4A12-A339-CE3D3E2848BC}"/>
                  </a:ext>
                </a:extLst>
              </p:cNvPr>
              <p:cNvPicPr/>
              <p:nvPr/>
            </p:nvPicPr>
            <p:blipFill>
              <a:blip r:embed="rId166"/>
              <a:stretch>
                <a:fillRect/>
              </a:stretch>
            </p:blipFill>
            <p:spPr>
              <a:xfrm>
                <a:off x="7838493" y="1029667"/>
                <a:ext cx="476640" cy="548640"/>
              </a:xfrm>
              <a:prstGeom prst="rect">
                <a:avLst/>
              </a:prstGeom>
            </p:spPr>
          </p:pic>
        </mc:Fallback>
      </mc:AlternateContent>
      <mc:AlternateContent xmlns:mc="http://schemas.openxmlformats.org/markup-compatibility/2006">
        <mc:Choice xmlns:p14="http://schemas.microsoft.com/office/powerpoint/2010/main" Requires="p14">
          <p:contentPart p14:bwMode="auto" r:id="rId167">
            <p14:nvContentPartPr>
              <p14:cNvPr id="222" name="Freihand 221">
                <a:extLst>
                  <a:ext uri="{FF2B5EF4-FFF2-40B4-BE49-F238E27FC236}">
                    <a16:creationId xmlns:a16="http://schemas.microsoft.com/office/drawing/2014/main" id="{4E905E8A-75F3-4E12-A874-2ABF9DB6B254}"/>
                  </a:ext>
                </a:extLst>
              </p14:cNvPr>
              <p14:cNvContentPartPr/>
              <p14:nvPr/>
            </p14:nvContentPartPr>
            <p14:xfrm>
              <a:off x="7799973" y="1700707"/>
              <a:ext cx="240120" cy="331560"/>
            </p14:xfrm>
          </p:contentPart>
        </mc:Choice>
        <mc:Fallback>
          <p:pic>
            <p:nvPicPr>
              <p:cNvPr id="222" name="Freihand 221">
                <a:extLst>
                  <a:ext uri="{FF2B5EF4-FFF2-40B4-BE49-F238E27FC236}">
                    <a16:creationId xmlns:a16="http://schemas.microsoft.com/office/drawing/2014/main" id="{4E905E8A-75F3-4E12-A874-2ABF9DB6B254}"/>
                  </a:ext>
                </a:extLst>
              </p:cNvPr>
              <p:cNvPicPr/>
              <p:nvPr/>
            </p:nvPicPr>
            <p:blipFill>
              <a:blip r:embed="rId168"/>
              <a:stretch>
                <a:fillRect/>
              </a:stretch>
            </p:blipFill>
            <p:spPr>
              <a:xfrm>
                <a:off x="7795653" y="1696387"/>
                <a:ext cx="248760" cy="340200"/>
              </a:xfrm>
              <a:prstGeom prst="rect">
                <a:avLst/>
              </a:prstGeom>
            </p:spPr>
          </p:pic>
        </mc:Fallback>
      </mc:AlternateContent>
      <mc:AlternateContent xmlns:mc="http://schemas.openxmlformats.org/markup-compatibility/2006">
        <mc:Choice xmlns:p14="http://schemas.microsoft.com/office/powerpoint/2010/main" Requires="p14">
          <p:contentPart p14:bwMode="auto" r:id="rId169">
            <p14:nvContentPartPr>
              <p14:cNvPr id="223" name="Freihand 222">
                <a:extLst>
                  <a:ext uri="{FF2B5EF4-FFF2-40B4-BE49-F238E27FC236}">
                    <a16:creationId xmlns:a16="http://schemas.microsoft.com/office/drawing/2014/main" id="{F61C0FC8-D59B-4932-B3AE-CA5835A70830}"/>
                  </a:ext>
                </a:extLst>
              </p14:cNvPr>
              <p14:cNvContentPartPr/>
              <p14:nvPr/>
            </p14:nvContentPartPr>
            <p14:xfrm>
              <a:off x="7463733" y="1725187"/>
              <a:ext cx="263160" cy="433440"/>
            </p14:xfrm>
          </p:contentPart>
        </mc:Choice>
        <mc:Fallback>
          <p:pic>
            <p:nvPicPr>
              <p:cNvPr id="223" name="Freihand 222">
                <a:extLst>
                  <a:ext uri="{FF2B5EF4-FFF2-40B4-BE49-F238E27FC236}">
                    <a16:creationId xmlns:a16="http://schemas.microsoft.com/office/drawing/2014/main" id="{F61C0FC8-D59B-4932-B3AE-CA5835A70830}"/>
                  </a:ext>
                </a:extLst>
              </p:cNvPr>
              <p:cNvPicPr/>
              <p:nvPr/>
            </p:nvPicPr>
            <p:blipFill>
              <a:blip r:embed="rId170"/>
              <a:stretch>
                <a:fillRect/>
              </a:stretch>
            </p:blipFill>
            <p:spPr>
              <a:xfrm>
                <a:off x="7459413" y="1720867"/>
                <a:ext cx="271800" cy="442080"/>
              </a:xfrm>
              <a:prstGeom prst="rect">
                <a:avLst/>
              </a:prstGeom>
            </p:spPr>
          </p:pic>
        </mc:Fallback>
      </mc:AlternateContent>
      <mc:AlternateContent xmlns:mc="http://schemas.openxmlformats.org/markup-compatibility/2006">
        <mc:Choice xmlns:p14="http://schemas.microsoft.com/office/powerpoint/2010/main" Requires="p14">
          <p:contentPart p14:bwMode="auto" r:id="rId171">
            <p14:nvContentPartPr>
              <p14:cNvPr id="232" name="Freihand 231">
                <a:extLst>
                  <a:ext uri="{FF2B5EF4-FFF2-40B4-BE49-F238E27FC236}">
                    <a16:creationId xmlns:a16="http://schemas.microsoft.com/office/drawing/2014/main" id="{45034BF5-196C-4BF5-B435-7C325B9E6B3B}"/>
                  </a:ext>
                </a:extLst>
              </p14:cNvPr>
              <p14:cNvContentPartPr/>
              <p14:nvPr/>
            </p14:nvContentPartPr>
            <p14:xfrm>
              <a:off x="8693493" y="1712587"/>
              <a:ext cx="261000" cy="296280"/>
            </p14:xfrm>
          </p:contentPart>
        </mc:Choice>
        <mc:Fallback>
          <p:pic>
            <p:nvPicPr>
              <p:cNvPr id="232" name="Freihand 231">
                <a:extLst>
                  <a:ext uri="{FF2B5EF4-FFF2-40B4-BE49-F238E27FC236}">
                    <a16:creationId xmlns:a16="http://schemas.microsoft.com/office/drawing/2014/main" id="{45034BF5-196C-4BF5-B435-7C325B9E6B3B}"/>
                  </a:ext>
                </a:extLst>
              </p:cNvPr>
              <p:cNvPicPr/>
              <p:nvPr/>
            </p:nvPicPr>
            <p:blipFill>
              <a:blip r:embed="rId172"/>
              <a:stretch>
                <a:fillRect/>
              </a:stretch>
            </p:blipFill>
            <p:spPr>
              <a:xfrm>
                <a:off x="8689173" y="1708267"/>
                <a:ext cx="269640" cy="304920"/>
              </a:xfrm>
              <a:prstGeom prst="rect">
                <a:avLst/>
              </a:prstGeom>
            </p:spPr>
          </p:pic>
        </mc:Fallback>
      </mc:AlternateContent>
      <mc:AlternateContent xmlns:mc="http://schemas.openxmlformats.org/markup-compatibility/2006">
        <mc:Choice xmlns:p14="http://schemas.microsoft.com/office/powerpoint/2010/main" Requires="p14">
          <p:contentPart p14:bwMode="auto" r:id="rId173">
            <p14:nvContentPartPr>
              <p14:cNvPr id="234" name="Freihand 233">
                <a:extLst>
                  <a:ext uri="{FF2B5EF4-FFF2-40B4-BE49-F238E27FC236}">
                    <a16:creationId xmlns:a16="http://schemas.microsoft.com/office/drawing/2014/main" id="{D7E5F1E5-2FC7-40FF-B9E2-D6B0052783E3}"/>
                  </a:ext>
                </a:extLst>
              </p14:cNvPr>
              <p14:cNvContentPartPr/>
              <p14:nvPr/>
            </p14:nvContentPartPr>
            <p14:xfrm>
              <a:off x="8602773" y="932107"/>
              <a:ext cx="1002600" cy="667440"/>
            </p14:xfrm>
          </p:contentPart>
        </mc:Choice>
        <mc:Fallback>
          <p:pic>
            <p:nvPicPr>
              <p:cNvPr id="234" name="Freihand 233">
                <a:extLst>
                  <a:ext uri="{FF2B5EF4-FFF2-40B4-BE49-F238E27FC236}">
                    <a16:creationId xmlns:a16="http://schemas.microsoft.com/office/drawing/2014/main" id="{D7E5F1E5-2FC7-40FF-B9E2-D6B0052783E3}"/>
                  </a:ext>
                </a:extLst>
              </p:cNvPr>
              <p:cNvPicPr/>
              <p:nvPr/>
            </p:nvPicPr>
            <p:blipFill>
              <a:blip r:embed="rId174"/>
              <a:stretch>
                <a:fillRect/>
              </a:stretch>
            </p:blipFill>
            <p:spPr>
              <a:xfrm>
                <a:off x="8598453" y="927787"/>
                <a:ext cx="1011240" cy="676080"/>
              </a:xfrm>
              <a:prstGeom prst="rect">
                <a:avLst/>
              </a:prstGeom>
            </p:spPr>
          </p:pic>
        </mc:Fallback>
      </mc:AlternateContent>
      <mc:AlternateContent xmlns:mc="http://schemas.openxmlformats.org/markup-compatibility/2006">
        <mc:Choice xmlns:p14="http://schemas.microsoft.com/office/powerpoint/2010/main" Requires="p14">
          <p:contentPart p14:bwMode="auto" r:id="rId175">
            <p14:nvContentPartPr>
              <p14:cNvPr id="235" name="Freihand 234">
                <a:extLst>
                  <a:ext uri="{FF2B5EF4-FFF2-40B4-BE49-F238E27FC236}">
                    <a16:creationId xmlns:a16="http://schemas.microsoft.com/office/drawing/2014/main" id="{40B911E1-D868-46F3-9CEC-E786F082CEEB}"/>
                  </a:ext>
                </a:extLst>
              </p14:cNvPr>
              <p14:cNvContentPartPr/>
              <p14:nvPr/>
            </p14:nvContentPartPr>
            <p14:xfrm>
              <a:off x="7424133" y="1089787"/>
              <a:ext cx="346680" cy="437040"/>
            </p14:xfrm>
          </p:contentPart>
        </mc:Choice>
        <mc:Fallback>
          <p:pic>
            <p:nvPicPr>
              <p:cNvPr id="235" name="Freihand 234">
                <a:extLst>
                  <a:ext uri="{FF2B5EF4-FFF2-40B4-BE49-F238E27FC236}">
                    <a16:creationId xmlns:a16="http://schemas.microsoft.com/office/drawing/2014/main" id="{40B911E1-D868-46F3-9CEC-E786F082CEEB}"/>
                  </a:ext>
                </a:extLst>
              </p:cNvPr>
              <p:cNvPicPr/>
              <p:nvPr/>
            </p:nvPicPr>
            <p:blipFill>
              <a:blip r:embed="rId176"/>
              <a:stretch>
                <a:fillRect/>
              </a:stretch>
            </p:blipFill>
            <p:spPr>
              <a:xfrm>
                <a:off x="7419813" y="1085467"/>
                <a:ext cx="355320" cy="445680"/>
              </a:xfrm>
              <a:prstGeom prst="rect">
                <a:avLst/>
              </a:prstGeom>
            </p:spPr>
          </p:pic>
        </mc:Fallback>
      </mc:AlternateContent>
      <p:grpSp>
        <p:nvGrpSpPr>
          <p:cNvPr id="244" name="Gruppieren 243">
            <a:extLst>
              <a:ext uri="{FF2B5EF4-FFF2-40B4-BE49-F238E27FC236}">
                <a16:creationId xmlns:a16="http://schemas.microsoft.com/office/drawing/2014/main" id="{E1B27516-54BD-410A-8D8C-0E09C48596DF}"/>
              </a:ext>
            </a:extLst>
          </p:cNvPr>
          <p:cNvGrpSpPr/>
          <p:nvPr/>
        </p:nvGrpSpPr>
        <p:grpSpPr>
          <a:xfrm>
            <a:off x="185973" y="745627"/>
            <a:ext cx="9096480" cy="2154240"/>
            <a:chOff x="185973" y="745627"/>
            <a:chExt cx="9096480" cy="2154240"/>
          </a:xfrm>
        </p:grpSpPr>
        <mc:AlternateContent xmlns:mc="http://schemas.openxmlformats.org/markup-compatibility/2006">
          <mc:Choice xmlns:p14="http://schemas.microsoft.com/office/powerpoint/2010/main" Requires="p14">
            <p:contentPart p14:bwMode="auto" r:id="rId177">
              <p14:nvContentPartPr>
                <p14:cNvPr id="3" name="Freihand 2">
                  <a:extLst>
                    <a:ext uri="{FF2B5EF4-FFF2-40B4-BE49-F238E27FC236}">
                      <a16:creationId xmlns:a16="http://schemas.microsoft.com/office/drawing/2014/main" id="{73470977-4BA6-450B-B9B9-C3BE577601E7}"/>
                    </a:ext>
                  </a:extLst>
                </p14:cNvPr>
                <p14:cNvContentPartPr/>
                <p14:nvPr/>
              </p14:nvContentPartPr>
              <p14:xfrm>
                <a:off x="1382253" y="1192387"/>
                <a:ext cx="358200" cy="434160"/>
              </p14:xfrm>
            </p:contentPart>
          </mc:Choice>
          <mc:Fallback>
            <p:pic>
              <p:nvPicPr>
                <p:cNvPr id="3" name="Freihand 2">
                  <a:extLst>
                    <a:ext uri="{FF2B5EF4-FFF2-40B4-BE49-F238E27FC236}">
                      <a16:creationId xmlns:a16="http://schemas.microsoft.com/office/drawing/2014/main" id="{73470977-4BA6-450B-B9B9-C3BE577601E7}"/>
                    </a:ext>
                  </a:extLst>
                </p:cNvPr>
                <p:cNvPicPr/>
                <p:nvPr/>
              </p:nvPicPr>
              <p:blipFill>
                <a:blip r:embed="rId178"/>
                <a:stretch>
                  <a:fillRect/>
                </a:stretch>
              </p:blipFill>
              <p:spPr>
                <a:xfrm>
                  <a:off x="1377933" y="1188067"/>
                  <a:ext cx="366840" cy="442800"/>
                </a:xfrm>
                <a:prstGeom prst="rect">
                  <a:avLst/>
                </a:prstGeom>
              </p:spPr>
            </p:pic>
          </mc:Fallback>
        </mc:AlternateContent>
        <mc:AlternateContent xmlns:mc="http://schemas.openxmlformats.org/markup-compatibility/2006">
          <mc:Choice xmlns:p14="http://schemas.microsoft.com/office/powerpoint/2010/main" Requires="p14">
            <p:contentPart p14:bwMode="auto" r:id="rId179">
              <p14:nvContentPartPr>
                <p14:cNvPr id="6" name="Freihand 5">
                  <a:extLst>
                    <a:ext uri="{FF2B5EF4-FFF2-40B4-BE49-F238E27FC236}">
                      <a16:creationId xmlns:a16="http://schemas.microsoft.com/office/drawing/2014/main" id="{D5AFD7C1-E9F6-4E1A-9D2E-552038E35BF5}"/>
                    </a:ext>
                  </a:extLst>
                </p14:cNvPr>
                <p14:cNvContentPartPr/>
                <p14:nvPr/>
              </p14:nvContentPartPr>
              <p14:xfrm>
                <a:off x="1502133" y="927787"/>
                <a:ext cx="51120" cy="226440"/>
              </p14:xfrm>
            </p:contentPart>
          </mc:Choice>
          <mc:Fallback>
            <p:pic>
              <p:nvPicPr>
                <p:cNvPr id="6" name="Freihand 5">
                  <a:extLst>
                    <a:ext uri="{FF2B5EF4-FFF2-40B4-BE49-F238E27FC236}">
                      <a16:creationId xmlns:a16="http://schemas.microsoft.com/office/drawing/2014/main" id="{D5AFD7C1-E9F6-4E1A-9D2E-552038E35BF5}"/>
                    </a:ext>
                  </a:extLst>
                </p:cNvPr>
                <p:cNvPicPr/>
                <p:nvPr/>
              </p:nvPicPr>
              <p:blipFill>
                <a:blip r:embed="rId180"/>
                <a:stretch>
                  <a:fillRect/>
                </a:stretch>
              </p:blipFill>
              <p:spPr>
                <a:xfrm>
                  <a:off x="1497813" y="923467"/>
                  <a:ext cx="59760" cy="235080"/>
                </a:xfrm>
                <a:prstGeom prst="rect">
                  <a:avLst/>
                </a:prstGeom>
              </p:spPr>
            </p:pic>
          </mc:Fallback>
        </mc:AlternateContent>
        <mc:AlternateContent xmlns:mc="http://schemas.openxmlformats.org/markup-compatibility/2006">
          <mc:Choice xmlns:p14="http://schemas.microsoft.com/office/powerpoint/2010/main" Requires="p14">
            <p:contentPart p14:bwMode="auto" r:id="rId181">
              <p14:nvContentPartPr>
                <p14:cNvPr id="20" name="Freihand 19">
                  <a:extLst>
                    <a:ext uri="{FF2B5EF4-FFF2-40B4-BE49-F238E27FC236}">
                      <a16:creationId xmlns:a16="http://schemas.microsoft.com/office/drawing/2014/main" id="{3D64FF95-4C65-4E3B-8472-C6728033E22E}"/>
                    </a:ext>
                  </a:extLst>
                </p14:cNvPr>
                <p14:cNvContentPartPr/>
                <p14:nvPr/>
              </p14:nvContentPartPr>
              <p14:xfrm>
                <a:off x="1445973" y="1067467"/>
                <a:ext cx="196200" cy="147960"/>
              </p14:xfrm>
            </p:contentPart>
          </mc:Choice>
          <mc:Fallback>
            <p:pic>
              <p:nvPicPr>
                <p:cNvPr id="20" name="Freihand 19">
                  <a:extLst>
                    <a:ext uri="{FF2B5EF4-FFF2-40B4-BE49-F238E27FC236}">
                      <a16:creationId xmlns:a16="http://schemas.microsoft.com/office/drawing/2014/main" id="{3D64FF95-4C65-4E3B-8472-C6728033E22E}"/>
                    </a:ext>
                  </a:extLst>
                </p:cNvPr>
                <p:cNvPicPr/>
                <p:nvPr/>
              </p:nvPicPr>
              <p:blipFill>
                <a:blip r:embed="rId182"/>
                <a:stretch>
                  <a:fillRect/>
                </a:stretch>
              </p:blipFill>
              <p:spPr>
                <a:xfrm>
                  <a:off x="1441653" y="1063147"/>
                  <a:ext cx="204840" cy="156600"/>
                </a:xfrm>
                <a:prstGeom prst="rect">
                  <a:avLst/>
                </a:prstGeom>
              </p:spPr>
            </p:pic>
          </mc:Fallback>
        </mc:AlternateContent>
        <mc:AlternateContent xmlns:mc="http://schemas.openxmlformats.org/markup-compatibility/2006">
          <mc:Choice xmlns:p14="http://schemas.microsoft.com/office/powerpoint/2010/main" Requires="p14">
            <p:contentPart p14:bwMode="auto" r:id="rId183">
              <p14:nvContentPartPr>
                <p14:cNvPr id="34" name="Freihand 33">
                  <a:extLst>
                    <a:ext uri="{FF2B5EF4-FFF2-40B4-BE49-F238E27FC236}">
                      <a16:creationId xmlns:a16="http://schemas.microsoft.com/office/drawing/2014/main" id="{B34FEAAB-2B29-413B-816E-13BB49976EE5}"/>
                    </a:ext>
                  </a:extLst>
                </p14:cNvPr>
                <p14:cNvContentPartPr/>
                <p14:nvPr/>
              </p14:nvContentPartPr>
              <p14:xfrm>
                <a:off x="816333" y="778747"/>
                <a:ext cx="137880" cy="137880"/>
              </p14:xfrm>
            </p:contentPart>
          </mc:Choice>
          <mc:Fallback>
            <p:pic>
              <p:nvPicPr>
                <p:cNvPr id="34" name="Freihand 33">
                  <a:extLst>
                    <a:ext uri="{FF2B5EF4-FFF2-40B4-BE49-F238E27FC236}">
                      <a16:creationId xmlns:a16="http://schemas.microsoft.com/office/drawing/2014/main" id="{B34FEAAB-2B29-413B-816E-13BB49976EE5}"/>
                    </a:ext>
                  </a:extLst>
                </p:cNvPr>
                <p:cNvPicPr/>
                <p:nvPr/>
              </p:nvPicPr>
              <p:blipFill>
                <a:blip r:embed="rId184"/>
                <a:stretch>
                  <a:fillRect/>
                </a:stretch>
              </p:blipFill>
              <p:spPr>
                <a:xfrm>
                  <a:off x="812013" y="774427"/>
                  <a:ext cx="146520" cy="146520"/>
                </a:xfrm>
                <a:prstGeom prst="rect">
                  <a:avLst/>
                </a:prstGeom>
              </p:spPr>
            </p:pic>
          </mc:Fallback>
        </mc:AlternateContent>
        <mc:AlternateContent xmlns:mc="http://schemas.openxmlformats.org/markup-compatibility/2006">
          <mc:Choice xmlns:p14="http://schemas.microsoft.com/office/powerpoint/2010/main" Requires="p14">
            <p:contentPart p14:bwMode="auto" r:id="rId185">
              <p14:nvContentPartPr>
                <p14:cNvPr id="40" name="Freihand 39">
                  <a:extLst>
                    <a:ext uri="{FF2B5EF4-FFF2-40B4-BE49-F238E27FC236}">
                      <a16:creationId xmlns:a16="http://schemas.microsoft.com/office/drawing/2014/main" id="{D66AEACC-76B1-490A-B0F1-E1DD40750084}"/>
                    </a:ext>
                  </a:extLst>
                </p14:cNvPr>
                <p14:cNvContentPartPr/>
                <p14:nvPr/>
              </p14:nvContentPartPr>
              <p14:xfrm>
                <a:off x="961053" y="745627"/>
                <a:ext cx="149760" cy="168120"/>
              </p14:xfrm>
            </p:contentPart>
          </mc:Choice>
          <mc:Fallback>
            <p:pic>
              <p:nvPicPr>
                <p:cNvPr id="40" name="Freihand 39">
                  <a:extLst>
                    <a:ext uri="{FF2B5EF4-FFF2-40B4-BE49-F238E27FC236}">
                      <a16:creationId xmlns:a16="http://schemas.microsoft.com/office/drawing/2014/main" id="{D66AEACC-76B1-490A-B0F1-E1DD40750084}"/>
                    </a:ext>
                  </a:extLst>
                </p:cNvPr>
                <p:cNvPicPr/>
                <p:nvPr/>
              </p:nvPicPr>
              <p:blipFill>
                <a:blip r:embed="rId186"/>
                <a:stretch>
                  <a:fillRect/>
                </a:stretch>
              </p:blipFill>
              <p:spPr>
                <a:xfrm>
                  <a:off x="956733" y="741307"/>
                  <a:ext cx="158400" cy="176760"/>
                </a:xfrm>
                <a:prstGeom prst="rect">
                  <a:avLst/>
                </a:prstGeom>
              </p:spPr>
            </p:pic>
          </mc:Fallback>
        </mc:AlternateContent>
        <mc:AlternateContent xmlns:mc="http://schemas.openxmlformats.org/markup-compatibility/2006">
          <mc:Choice xmlns:p14="http://schemas.microsoft.com/office/powerpoint/2010/main" Requires="p14">
            <p:contentPart p14:bwMode="auto" r:id="rId187">
              <p14:nvContentPartPr>
                <p14:cNvPr id="46" name="Freihand 45">
                  <a:extLst>
                    <a:ext uri="{FF2B5EF4-FFF2-40B4-BE49-F238E27FC236}">
                      <a16:creationId xmlns:a16="http://schemas.microsoft.com/office/drawing/2014/main" id="{C41CFCF4-1876-4415-BF3F-3E5E9D340290}"/>
                    </a:ext>
                  </a:extLst>
                </p14:cNvPr>
                <p14:cNvContentPartPr/>
                <p14:nvPr/>
              </p14:nvContentPartPr>
              <p14:xfrm>
                <a:off x="1129533" y="838867"/>
                <a:ext cx="228600" cy="54000"/>
              </p14:xfrm>
            </p:contentPart>
          </mc:Choice>
          <mc:Fallback>
            <p:pic>
              <p:nvPicPr>
                <p:cNvPr id="46" name="Freihand 45">
                  <a:extLst>
                    <a:ext uri="{FF2B5EF4-FFF2-40B4-BE49-F238E27FC236}">
                      <a16:creationId xmlns:a16="http://schemas.microsoft.com/office/drawing/2014/main" id="{C41CFCF4-1876-4415-BF3F-3E5E9D340290}"/>
                    </a:ext>
                  </a:extLst>
                </p:cNvPr>
                <p:cNvPicPr/>
                <p:nvPr/>
              </p:nvPicPr>
              <p:blipFill>
                <a:blip r:embed="rId188"/>
                <a:stretch>
                  <a:fillRect/>
                </a:stretch>
              </p:blipFill>
              <p:spPr>
                <a:xfrm>
                  <a:off x="1125213" y="834547"/>
                  <a:ext cx="237240" cy="62640"/>
                </a:xfrm>
                <a:prstGeom prst="rect">
                  <a:avLst/>
                </a:prstGeom>
              </p:spPr>
            </p:pic>
          </mc:Fallback>
        </mc:AlternateContent>
        <mc:AlternateContent xmlns:mc="http://schemas.openxmlformats.org/markup-compatibility/2006">
          <mc:Choice xmlns:p14="http://schemas.microsoft.com/office/powerpoint/2010/main" Requires="p14">
            <p:contentPart p14:bwMode="auto" r:id="rId189">
              <p14:nvContentPartPr>
                <p14:cNvPr id="47" name="Freihand 46">
                  <a:extLst>
                    <a:ext uri="{FF2B5EF4-FFF2-40B4-BE49-F238E27FC236}">
                      <a16:creationId xmlns:a16="http://schemas.microsoft.com/office/drawing/2014/main" id="{2195DC4B-1835-4103-BE62-A5F620782A94}"/>
                    </a:ext>
                  </a:extLst>
                </p14:cNvPr>
                <p14:cNvContentPartPr/>
                <p14:nvPr/>
              </p14:nvContentPartPr>
              <p14:xfrm>
                <a:off x="1319613" y="853627"/>
                <a:ext cx="186840" cy="154800"/>
              </p14:xfrm>
            </p:contentPart>
          </mc:Choice>
          <mc:Fallback>
            <p:pic>
              <p:nvPicPr>
                <p:cNvPr id="47" name="Freihand 46">
                  <a:extLst>
                    <a:ext uri="{FF2B5EF4-FFF2-40B4-BE49-F238E27FC236}">
                      <a16:creationId xmlns:a16="http://schemas.microsoft.com/office/drawing/2014/main" id="{2195DC4B-1835-4103-BE62-A5F620782A94}"/>
                    </a:ext>
                  </a:extLst>
                </p:cNvPr>
                <p:cNvPicPr/>
                <p:nvPr/>
              </p:nvPicPr>
              <p:blipFill>
                <a:blip r:embed="rId190"/>
                <a:stretch>
                  <a:fillRect/>
                </a:stretch>
              </p:blipFill>
              <p:spPr>
                <a:xfrm>
                  <a:off x="1315293" y="849307"/>
                  <a:ext cx="195480" cy="163440"/>
                </a:xfrm>
                <a:prstGeom prst="rect">
                  <a:avLst/>
                </a:prstGeom>
              </p:spPr>
            </p:pic>
          </mc:Fallback>
        </mc:AlternateContent>
        <mc:AlternateContent xmlns:mc="http://schemas.openxmlformats.org/markup-compatibility/2006">
          <mc:Choice xmlns:p14="http://schemas.microsoft.com/office/powerpoint/2010/main" Requires="p14">
            <p:contentPart p14:bwMode="auto" r:id="rId191">
              <p14:nvContentPartPr>
                <p14:cNvPr id="49" name="Freihand 48">
                  <a:extLst>
                    <a:ext uri="{FF2B5EF4-FFF2-40B4-BE49-F238E27FC236}">
                      <a16:creationId xmlns:a16="http://schemas.microsoft.com/office/drawing/2014/main" id="{3787397F-176A-4783-B4D8-7D9137D52D4B}"/>
                    </a:ext>
                  </a:extLst>
                </p14:cNvPr>
                <p14:cNvContentPartPr/>
                <p14:nvPr/>
              </p14:nvContentPartPr>
              <p14:xfrm>
                <a:off x="1548213" y="791707"/>
                <a:ext cx="232560" cy="217800"/>
              </p14:xfrm>
            </p:contentPart>
          </mc:Choice>
          <mc:Fallback>
            <p:pic>
              <p:nvPicPr>
                <p:cNvPr id="49" name="Freihand 48">
                  <a:extLst>
                    <a:ext uri="{FF2B5EF4-FFF2-40B4-BE49-F238E27FC236}">
                      <a16:creationId xmlns:a16="http://schemas.microsoft.com/office/drawing/2014/main" id="{3787397F-176A-4783-B4D8-7D9137D52D4B}"/>
                    </a:ext>
                  </a:extLst>
                </p:cNvPr>
                <p:cNvPicPr/>
                <p:nvPr/>
              </p:nvPicPr>
              <p:blipFill>
                <a:blip r:embed="rId192"/>
                <a:stretch>
                  <a:fillRect/>
                </a:stretch>
              </p:blipFill>
              <p:spPr>
                <a:xfrm>
                  <a:off x="1543893" y="787387"/>
                  <a:ext cx="241200" cy="226440"/>
                </a:xfrm>
                <a:prstGeom prst="rect">
                  <a:avLst/>
                </a:prstGeom>
              </p:spPr>
            </p:pic>
          </mc:Fallback>
        </mc:AlternateContent>
        <mc:AlternateContent xmlns:mc="http://schemas.openxmlformats.org/markup-compatibility/2006">
          <mc:Choice xmlns:p14="http://schemas.microsoft.com/office/powerpoint/2010/main" Requires="p14">
            <p:contentPart p14:bwMode="auto" r:id="rId193">
              <p14:nvContentPartPr>
                <p14:cNvPr id="52" name="Freihand 51">
                  <a:extLst>
                    <a:ext uri="{FF2B5EF4-FFF2-40B4-BE49-F238E27FC236}">
                      <a16:creationId xmlns:a16="http://schemas.microsoft.com/office/drawing/2014/main" id="{40A4A7BF-5EB1-4B9D-AB74-D85CDD43935A}"/>
                    </a:ext>
                  </a:extLst>
                </p14:cNvPr>
                <p14:cNvContentPartPr/>
                <p14:nvPr/>
              </p14:nvContentPartPr>
              <p14:xfrm>
                <a:off x="1850613" y="868387"/>
                <a:ext cx="207000" cy="55800"/>
              </p14:xfrm>
            </p:contentPart>
          </mc:Choice>
          <mc:Fallback>
            <p:pic>
              <p:nvPicPr>
                <p:cNvPr id="52" name="Freihand 51">
                  <a:extLst>
                    <a:ext uri="{FF2B5EF4-FFF2-40B4-BE49-F238E27FC236}">
                      <a16:creationId xmlns:a16="http://schemas.microsoft.com/office/drawing/2014/main" id="{40A4A7BF-5EB1-4B9D-AB74-D85CDD43935A}"/>
                    </a:ext>
                  </a:extLst>
                </p:cNvPr>
                <p:cNvPicPr/>
                <p:nvPr/>
              </p:nvPicPr>
              <p:blipFill>
                <a:blip r:embed="rId194"/>
                <a:stretch>
                  <a:fillRect/>
                </a:stretch>
              </p:blipFill>
              <p:spPr>
                <a:xfrm>
                  <a:off x="1846293" y="864067"/>
                  <a:ext cx="215640" cy="64440"/>
                </a:xfrm>
                <a:prstGeom prst="rect">
                  <a:avLst/>
                </a:prstGeom>
              </p:spPr>
            </p:pic>
          </mc:Fallback>
        </mc:AlternateContent>
        <mc:AlternateContent xmlns:mc="http://schemas.openxmlformats.org/markup-compatibility/2006">
          <mc:Choice xmlns:p14="http://schemas.microsoft.com/office/powerpoint/2010/main" Requires="p14">
            <p:contentPart p14:bwMode="auto" r:id="rId195">
              <p14:nvContentPartPr>
                <p14:cNvPr id="54" name="Freihand 53">
                  <a:extLst>
                    <a:ext uri="{FF2B5EF4-FFF2-40B4-BE49-F238E27FC236}">
                      <a16:creationId xmlns:a16="http://schemas.microsoft.com/office/drawing/2014/main" id="{B79C6FF3-0964-4240-908B-13E7FC651FED}"/>
                    </a:ext>
                  </a:extLst>
                </p14:cNvPr>
                <p14:cNvContentPartPr/>
                <p14:nvPr/>
              </p14:nvContentPartPr>
              <p14:xfrm>
                <a:off x="2099733" y="853267"/>
                <a:ext cx="262440" cy="89280"/>
              </p14:xfrm>
            </p:contentPart>
          </mc:Choice>
          <mc:Fallback>
            <p:pic>
              <p:nvPicPr>
                <p:cNvPr id="54" name="Freihand 53">
                  <a:extLst>
                    <a:ext uri="{FF2B5EF4-FFF2-40B4-BE49-F238E27FC236}">
                      <a16:creationId xmlns:a16="http://schemas.microsoft.com/office/drawing/2014/main" id="{B79C6FF3-0964-4240-908B-13E7FC651FED}"/>
                    </a:ext>
                  </a:extLst>
                </p:cNvPr>
                <p:cNvPicPr/>
                <p:nvPr/>
              </p:nvPicPr>
              <p:blipFill>
                <a:blip r:embed="rId196"/>
                <a:stretch>
                  <a:fillRect/>
                </a:stretch>
              </p:blipFill>
              <p:spPr>
                <a:xfrm>
                  <a:off x="2095413" y="848947"/>
                  <a:ext cx="271080" cy="97920"/>
                </a:xfrm>
                <a:prstGeom prst="rect">
                  <a:avLst/>
                </a:prstGeom>
              </p:spPr>
            </p:pic>
          </mc:Fallback>
        </mc:AlternateContent>
        <mc:AlternateContent xmlns:mc="http://schemas.openxmlformats.org/markup-compatibility/2006">
          <mc:Choice xmlns:p14="http://schemas.microsoft.com/office/powerpoint/2010/main" Requires="p14">
            <p:contentPart p14:bwMode="auto" r:id="rId197">
              <p14:nvContentPartPr>
                <p14:cNvPr id="57" name="Freihand 56">
                  <a:extLst>
                    <a:ext uri="{FF2B5EF4-FFF2-40B4-BE49-F238E27FC236}">
                      <a16:creationId xmlns:a16="http://schemas.microsoft.com/office/drawing/2014/main" id="{B1E64695-7398-4F98-87A2-E60B470DB624}"/>
                    </a:ext>
                  </a:extLst>
                </p14:cNvPr>
                <p14:cNvContentPartPr/>
                <p14:nvPr/>
              </p14:nvContentPartPr>
              <p14:xfrm>
                <a:off x="2346693" y="895027"/>
                <a:ext cx="100800" cy="171720"/>
              </p14:xfrm>
            </p:contentPart>
          </mc:Choice>
          <mc:Fallback>
            <p:pic>
              <p:nvPicPr>
                <p:cNvPr id="57" name="Freihand 56">
                  <a:extLst>
                    <a:ext uri="{FF2B5EF4-FFF2-40B4-BE49-F238E27FC236}">
                      <a16:creationId xmlns:a16="http://schemas.microsoft.com/office/drawing/2014/main" id="{B1E64695-7398-4F98-87A2-E60B470DB624}"/>
                    </a:ext>
                  </a:extLst>
                </p:cNvPr>
                <p:cNvPicPr/>
                <p:nvPr/>
              </p:nvPicPr>
              <p:blipFill>
                <a:blip r:embed="rId198"/>
                <a:stretch>
                  <a:fillRect/>
                </a:stretch>
              </p:blipFill>
              <p:spPr>
                <a:xfrm>
                  <a:off x="2342373" y="890707"/>
                  <a:ext cx="109440" cy="180360"/>
                </a:xfrm>
                <a:prstGeom prst="rect">
                  <a:avLst/>
                </a:prstGeom>
              </p:spPr>
            </p:pic>
          </mc:Fallback>
        </mc:AlternateContent>
        <mc:AlternateContent xmlns:mc="http://schemas.openxmlformats.org/markup-compatibility/2006">
          <mc:Choice xmlns:p14="http://schemas.microsoft.com/office/powerpoint/2010/main" Requires="p14">
            <p:contentPart p14:bwMode="auto" r:id="rId199">
              <p14:nvContentPartPr>
                <p14:cNvPr id="59" name="Freihand 58">
                  <a:extLst>
                    <a:ext uri="{FF2B5EF4-FFF2-40B4-BE49-F238E27FC236}">
                      <a16:creationId xmlns:a16="http://schemas.microsoft.com/office/drawing/2014/main" id="{8C96A0DC-D284-47ED-BB0C-DC9BC733E85F}"/>
                    </a:ext>
                  </a:extLst>
                </p14:cNvPr>
                <p14:cNvContentPartPr/>
                <p14:nvPr/>
              </p14:nvContentPartPr>
              <p14:xfrm>
                <a:off x="2461533" y="829507"/>
                <a:ext cx="26280" cy="87480"/>
              </p14:xfrm>
            </p:contentPart>
          </mc:Choice>
          <mc:Fallback>
            <p:pic>
              <p:nvPicPr>
                <p:cNvPr id="59" name="Freihand 58">
                  <a:extLst>
                    <a:ext uri="{FF2B5EF4-FFF2-40B4-BE49-F238E27FC236}">
                      <a16:creationId xmlns:a16="http://schemas.microsoft.com/office/drawing/2014/main" id="{8C96A0DC-D284-47ED-BB0C-DC9BC733E85F}"/>
                    </a:ext>
                  </a:extLst>
                </p:cNvPr>
                <p:cNvPicPr/>
                <p:nvPr/>
              </p:nvPicPr>
              <p:blipFill>
                <a:blip r:embed="rId200"/>
                <a:stretch>
                  <a:fillRect/>
                </a:stretch>
              </p:blipFill>
              <p:spPr>
                <a:xfrm>
                  <a:off x="2457213" y="825187"/>
                  <a:ext cx="34920" cy="96120"/>
                </a:xfrm>
                <a:prstGeom prst="rect">
                  <a:avLst/>
                </a:prstGeom>
              </p:spPr>
            </p:pic>
          </mc:Fallback>
        </mc:AlternateContent>
        <mc:AlternateContent xmlns:mc="http://schemas.openxmlformats.org/markup-compatibility/2006">
          <mc:Choice xmlns:p14="http://schemas.microsoft.com/office/powerpoint/2010/main" Requires="p14">
            <p:contentPart p14:bwMode="auto" r:id="rId201">
              <p14:nvContentPartPr>
                <p14:cNvPr id="61" name="Freihand 60">
                  <a:extLst>
                    <a:ext uri="{FF2B5EF4-FFF2-40B4-BE49-F238E27FC236}">
                      <a16:creationId xmlns:a16="http://schemas.microsoft.com/office/drawing/2014/main" id="{2428DC2E-CA7C-4672-BED5-C3270AAE5CB4}"/>
                    </a:ext>
                  </a:extLst>
                </p14:cNvPr>
                <p14:cNvContentPartPr/>
                <p14:nvPr/>
              </p14:nvContentPartPr>
              <p14:xfrm>
                <a:off x="2481693" y="885667"/>
                <a:ext cx="44640" cy="63720"/>
              </p14:xfrm>
            </p:contentPart>
          </mc:Choice>
          <mc:Fallback>
            <p:pic>
              <p:nvPicPr>
                <p:cNvPr id="61" name="Freihand 60">
                  <a:extLst>
                    <a:ext uri="{FF2B5EF4-FFF2-40B4-BE49-F238E27FC236}">
                      <a16:creationId xmlns:a16="http://schemas.microsoft.com/office/drawing/2014/main" id="{2428DC2E-CA7C-4672-BED5-C3270AAE5CB4}"/>
                    </a:ext>
                  </a:extLst>
                </p:cNvPr>
                <p:cNvPicPr/>
                <p:nvPr/>
              </p:nvPicPr>
              <p:blipFill>
                <a:blip r:embed="rId202"/>
                <a:stretch>
                  <a:fillRect/>
                </a:stretch>
              </p:blipFill>
              <p:spPr>
                <a:xfrm>
                  <a:off x="2477373" y="881347"/>
                  <a:ext cx="53280" cy="72360"/>
                </a:xfrm>
                <a:prstGeom prst="rect">
                  <a:avLst/>
                </a:prstGeom>
              </p:spPr>
            </p:pic>
          </mc:Fallback>
        </mc:AlternateContent>
        <mc:AlternateContent xmlns:mc="http://schemas.openxmlformats.org/markup-compatibility/2006">
          <mc:Choice xmlns:p14="http://schemas.microsoft.com/office/powerpoint/2010/main" Requires="p14">
            <p:contentPart p14:bwMode="auto" r:id="rId203">
              <p14:nvContentPartPr>
                <p14:cNvPr id="76" name="Freihand 75">
                  <a:extLst>
                    <a:ext uri="{FF2B5EF4-FFF2-40B4-BE49-F238E27FC236}">
                      <a16:creationId xmlns:a16="http://schemas.microsoft.com/office/drawing/2014/main" id="{DFCD7252-B106-4823-9068-FE001116F548}"/>
                    </a:ext>
                  </a:extLst>
                </p14:cNvPr>
                <p14:cNvContentPartPr/>
                <p14:nvPr/>
              </p14:nvContentPartPr>
              <p14:xfrm>
                <a:off x="2546853" y="886387"/>
                <a:ext cx="225720" cy="142920"/>
              </p14:xfrm>
            </p:contentPart>
          </mc:Choice>
          <mc:Fallback>
            <p:pic>
              <p:nvPicPr>
                <p:cNvPr id="76" name="Freihand 75">
                  <a:extLst>
                    <a:ext uri="{FF2B5EF4-FFF2-40B4-BE49-F238E27FC236}">
                      <a16:creationId xmlns:a16="http://schemas.microsoft.com/office/drawing/2014/main" id="{DFCD7252-B106-4823-9068-FE001116F548}"/>
                    </a:ext>
                  </a:extLst>
                </p:cNvPr>
                <p:cNvPicPr/>
                <p:nvPr/>
              </p:nvPicPr>
              <p:blipFill>
                <a:blip r:embed="rId204"/>
                <a:stretch>
                  <a:fillRect/>
                </a:stretch>
              </p:blipFill>
              <p:spPr>
                <a:xfrm>
                  <a:off x="2542533" y="882067"/>
                  <a:ext cx="234360" cy="151560"/>
                </a:xfrm>
                <a:prstGeom prst="rect">
                  <a:avLst/>
                </a:prstGeom>
              </p:spPr>
            </p:pic>
          </mc:Fallback>
        </mc:AlternateContent>
        <mc:AlternateContent xmlns:mc="http://schemas.openxmlformats.org/markup-compatibility/2006">
          <mc:Choice xmlns:p14="http://schemas.microsoft.com/office/powerpoint/2010/main" Requires="p14">
            <p:contentPart p14:bwMode="auto" r:id="rId205">
              <p14:nvContentPartPr>
                <p14:cNvPr id="87" name="Freihand 86">
                  <a:extLst>
                    <a:ext uri="{FF2B5EF4-FFF2-40B4-BE49-F238E27FC236}">
                      <a16:creationId xmlns:a16="http://schemas.microsoft.com/office/drawing/2014/main" id="{158928EE-799D-475F-8962-8405CC5C4D70}"/>
                    </a:ext>
                  </a:extLst>
                </p14:cNvPr>
                <p14:cNvContentPartPr/>
                <p14:nvPr/>
              </p14:nvContentPartPr>
              <p14:xfrm>
                <a:off x="2806773" y="802507"/>
                <a:ext cx="300240" cy="146160"/>
              </p14:xfrm>
            </p:contentPart>
          </mc:Choice>
          <mc:Fallback>
            <p:pic>
              <p:nvPicPr>
                <p:cNvPr id="87" name="Freihand 86">
                  <a:extLst>
                    <a:ext uri="{FF2B5EF4-FFF2-40B4-BE49-F238E27FC236}">
                      <a16:creationId xmlns:a16="http://schemas.microsoft.com/office/drawing/2014/main" id="{158928EE-799D-475F-8962-8405CC5C4D70}"/>
                    </a:ext>
                  </a:extLst>
                </p:cNvPr>
                <p:cNvPicPr/>
                <p:nvPr/>
              </p:nvPicPr>
              <p:blipFill>
                <a:blip r:embed="rId206"/>
                <a:stretch>
                  <a:fillRect/>
                </a:stretch>
              </p:blipFill>
              <p:spPr>
                <a:xfrm>
                  <a:off x="2802453" y="798187"/>
                  <a:ext cx="308880" cy="154800"/>
                </a:xfrm>
                <a:prstGeom prst="rect">
                  <a:avLst/>
                </a:prstGeom>
              </p:spPr>
            </p:pic>
          </mc:Fallback>
        </mc:AlternateContent>
        <mc:AlternateContent xmlns:mc="http://schemas.openxmlformats.org/markup-compatibility/2006">
          <mc:Choice xmlns:p14="http://schemas.microsoft.com/office/powerpoint/2010/main" Requires="p14">
            <p:contentPart p14:bwMode="auto" r:id="rId207">
              <p14:nvContentPartPr>
                <p14:cNvPr id="99" name="Freihand 98">
                  <a:extLst>
                    <a:ext uri="{FF2B5EF4-FFF2-40B4-BE49-F238E27FC236}">
                      <a16:creationId xmlns:a16="http://schemas.microsoft.com/office/drawing/2014/main" id="{26D0CD06-DA8A-4208-96EC-2C38A3D28967}"/>
                    </a:ext>
                  </a:extLst>
                </p14:cNvPr>
                <p14:cNvContentPartPr/>
                <p14:nvPr/>
              </p14:nvContentPartPr>
              <p14:xfrm>
                <a:off x="3170733" y="859387"/>
                <a:ext cx="86040" cy="75600"/>
              </p14:xfrm>
            </p:contentPart>
          </mc:Choice>
          <mc:Fallback>
            <p:pic>
              <p:nvPicPr>
                <p:cNvPr id="99" name="Freihand 98">
                  <a:extLst>
                    <a:ext uri="{FF2B5EF4-FFF2-40B4-BE49-F238E27FC236}">
                      <a16:creationId xmlns:a16="http://schemas.microsoft.com/office/drawing/2014/main" id="{26D0CD06-DA8A-4208-96EC-2C38A3D28967}"/>
                    </a:ext>
                  </a:extLst>
                </p:cNvPr>
                <p:cNvPicPr/>
                <p:nvPr/>
              </p:nvPicPr>
              <p:blipFill>
                <a:blip r:embed="rId208"/>
                <a:stretch>
                  <a:fillRect/>
                </a:stretch>
              </p:blipFill>
              <p:spPr>
                <a:xfrm>
                  <a:off x="3166413" y="855067"/>
                  <a:ext cx="94680" cy="84240"/>
                </a:xfrm>
                <a:prstGeom prst="rect">
                  <a:avLst/>
                </a:prstGeom>
              </p:spPr>
            </p:pic>
          </mc:Fallback>
        </mc:AlternateContent>
        <mc:AlternateContent xmlns:mc="http://schemas.openxmlformats.org/markup-compatibility/2006">
          <mc:Choice xmlns:p14="http://schemas.microsoft.com/office/powerpoint/2010/main" Requires="p14">
            <p:contentPart p14:bwMode="auto" r:id="rId209">
              <p14:nvContentPartPr>
                <p14:cNvPr id="100" name="Freihand 99">
                  <a:extLst>
                    <a:ext uri="{FF2B5EF4-FFF2-40B4-BE49-F238E27FC236}">
                      <a16:creationId xmlns:a16="http://schemas.microsoft.com/office/drawing/2014/main" id="{A5C05563-79B9-4C64-AE7F-18ACABC98FC7}"/>
                    </a:ext>
                  </a:extLst>
                </p14:cNvPr>
                <p14:cNvContentPartPr/>
                <p14:nvPr/>
              </p14:nvContentPartPr>
              <p14:xfrm>
                <a:off x="3243813" y="803947"/>
                <a:ext cx="291240" cy="153720"/>
              </p14:xfrm>
            </p:contentPart>
          </mc:Choice>
          <mc:Fallback>
            <p:pic>
              <p:nvPicPr>
                <p:cNvPr id="100" name="Freihand 99">
                  <a:extLst>
                    <a:ext uri="{FF2B5EF4-FFF2-40B4-BE49-F238E27FC236}">
                      <a16:creationId xmlns:a16="http://schemas.microsoft.com/office/drawing/2014/main" id="{A5C05563-79B9-4C64-AE7F-18ACABC98FC7}"/>
                    </a:ext>
                  </a:extLst>
                </p:cNvPr>
                <p:cNvPicPr/>
                <p:nvPr/>
              </p:nvPicPr>
              <p:blipFill>
                <a:blip r:embed="rId210"/>
                <a:stretch>
                  <a:fillRect/>
                </a:stretch>
              </p:blipFill>
              <p:spPr>
                <a:xfrm>
                  <a:off x="3239493" y="799627"/>
                  <a:ext cx="299880" cy="162360"/>
                </a:xfrm>
                <a:prstGeom prst="rect">
                  <a:avLst/>
                </a:prstGeom>
              </p:spPr>
            </p:pic>
          </mc:Fallback>
        </mc:AlternateContent>
        <mc:AlternateContent xmlns:mc="http://schemas.openxmlformats.org/markup-compatibility/2006">
          <mc:Choice xmlns:p14="http://schemas.microsoft.com/office/powerpoint/2010/main" Requires="p14">
            <p:contentPart p14:bwMode="auto" r:id="rId211">
              <p14:nvContentPartPr>
                <p14:cNvPr id="102" name="Freihand 101">
                  <a:extLst>
                    <a:ext uri="{FF2B5EF4-FFF2-40B4-BE49-F238E27FC236}">
                      <a16:creationId xmlns:a16="http://schemas.microsoft.com/office/drawing/2014/main" id="{FB46EFB5-C03D-4541-9DAA-6554B2D04100}"/>
                    </a:ext>
                  </a:extLst>
                </p14:cNvPr>
                <p14:cNvContentPartPr/>
                <p14:nvPr/>
              </p14:nvContentPartPr>
              <p14:xfrm>
                <a:off x="3906213" y="1215787"/>
                <a:ext cx="454680" cy="491040"/>
              </p14:xfrm>
            </p:contentPart>
          </mc:Choice>
          <mc:Fallback>
            <p:pic>
              <p:nvPicPr>
                <p:cNvPr id="102" name="Freihand 101">
                  <a:extLst>
                    <a:ext uri="{FF2B5EF4-FFF2-40B4-BE49-F238E27FC236}">
                      <a16:creationId xmlns:a16="http://schemas.microsoft.com/office/drawing/2014/main" id="{FB46EFB5-C03D-4541-9DAA-6554B2D04100}"/>
                    </a:ext>
                  </a:extLst>
                </p:cNvPr>
                <p:cNvPicPr/>
                <p:nvPr/>
              </p:nvPicPr>
              <p:blipFill>
                <a:blip r:embed="rId212"/>
                <a:stretch>
                  <a:fillRect/>
                </a:stretch>
              </p:blipFill>
              <p:spPr>
                <a:xfrm>
                  <a:off x="3901893" y="1211467"/>
                  <a:ext cx="463320" cy="499680"/>
                </a:xfrm>
                <a:prstGeom prst="rect">
                  <a:avLst/>
                </a:prstGeom>
              </p:spPr>
            </p:pic>
          </mc:Fallback>
        </mc:AlternateContent>
        <mc:AlternateContent xmlns:mc="http://schemas.openxmlformats.org/markup-compatibility/2006">
          <mc:Choice xmlns:p14="http://schemas.microsoft.com/office/powerpoint/2010/main" Requires="p14">
            <p:contentPart p14:bwMode="auto" r:id="rId213">
              <p14:nvContentPartPr>
                <p14:cNvPr id="103" name="Freihand 102">
                  <a:extLst>
                    <a:ext uri="{FF2B5EF4-FFF2-40B4-BE49-F238E27FC236}">
                      <a16:creationId xmlns:a16="http://schemas.microsoft.com/office/drawing/2014/main" id="{85B500E0-7354-43DD-82EC-31BAF6864C6C}"/>
                    </a:ext>
                  </a:extLst>
                </p14:cNvPr>
                <p14:cNvContentPartPr/>
                <p14:nvPr/>
              </p14:nvContentPartPr>
              <p14:xfrm>
                <a:off x="4173333" y="1081147"/>
                <a:ext cx="232560" cy="194400"/>
              </p14:xfrm>
            </p:contentPart>
          </mc:Choice>
          <mc:Fallback>
            <p:pic>
              <p:nvPicPr>
                <p:cNvPr id="103" name="Freihand 102">
                  <a:extLst>
                    <a:ext uri="{FF2B5EF4-FFF2-40B4-BE49-F238E27FC236}">
                      <a16:creationId xmlns:a16="http://schemas.microsoft.com/office/drawing/2014/main" id="{85B500E0-7354-43DD-82EC-31BAF6864C6C}"/>
                    </a:ext>
                  </a:extLst>
                </p:cNvPr>
                <p:cNvPicPr/>
                <p:nvPr/>
              </p:nvPicPr>
              <p:blipFill>
                <a:blip r:embed="rId214"/>
                <a:stretch>
                  <a:fillRect/>
                </a:stretch>
              </p:blipFill>
              <p:spPr>
                <a:xfrm>
                  <a:off x="4169013" y="1076827"/>
                  <a:ext cx="241200" cy="203040"/>
                </a:xfrm>
                <a:prstGeom prst="rect">
                  <a:avLst/>
                </a:prstGeom>
              </p:spPr>
            </p:pic>
          </mc:Fallback>
        </mc:AlternateContent>
        <mc:AlternateContent xmlns:mc="http://schemas.openxmlformats.org/markup-compatibility/2006">
          <mc:Choice xmlns:p14="http://schemas.microsoft.com/office/powerpoint/2010/main" Requires="p14">
            <p:contentPart p14:bwMode="auto" r:id="rId215">
              <p14:nvContentPartPr>
                <p14:cNvPr id="104" name="Freihand 103">
                  <a:extLst>
                    <a:ext uri="{FF2B5EF4-FFF2-40B4-BE49-F238E27FC236}">
                      <a16:creationId xmlns:a16="http://schemas.microsoft.com/office/drawing/2014/main" id="{9DFFF980-FEC6-414C-89DB-43FCACDD9376}"/>
                    </a:ext>
                  </a:extLst>
                </p14:cNvPr>
                <p14:cNvContentPartPr/>
                <p14:nvPr/>
              </p14:nvContentPartPr>
              <p14:xfrm>
                <a:off x="4141293" y="1125067"/>
                <a:ext cx="239760" cy="163800"/>
              </p14:xfrm>
            </p:contentPart>
          </mc:Choice>
          <mc:Fallback>
            <p:pic>
              <p:nvPicPr>
                <p:cNvPr id="104" name="Freihand 103">
                  <a:extLst>
                    <a:ext uri="{FF2B5EF4-FFF2-40B4-BE49-F238E27FC236}">
                      <a16:creationId xmlns:a16="http://schemas.microsoft.com/office/drawing/2014/main" id="{9DFFF980-FEC6-414C-89DB-43FCACDD9376}"/>
                    </a:ext>
                  </a:extLst>
                </p:cNvPr>
                <p:cNvPicPr/>
                <p:nvPr/>
              </p:nvPicPr>
              <p:blipFill>
                <a:blip r:embed="rId216"/>
                <a:stretch>
                  <a:fillRect/>
                </a:stretch>
              </p:blipFill>
              <p:spPr>
                <a:xfrm>
                  <a:off x="4136973" y="1120747"/>
                  <a:ext cx="248400" cy="172440"/>
                </a:xfrm>
                <a:prstGeom prst="rect">
                  <a:avLst/>
                </a:prstGeom>
              </p:spPr>
            </p:pic>
          </mc:Fallback>
        </mc:AlternateContent>
        <mc:AlternateContent xmlns:mc="http://schemas.openxmlformats.org/markup-compatibility/2006">
          <mc:Choice xmlns:p14="http://schemas.microsoft.com/office/powerpoint/2010/main" Requires="p14">
            <p:contentPart p14:bwMode="auto" r:id="rId217">
              <p14:nvContentPartPr>
                <p14:cNvPr id="106" name="Freihand 105">
                  <a:extLst>
                    <a:ext uri="{FF2B5EF4-FFF2-40B4-BE49-F238E27FC236}">
                      <a16:creationId xmlns:a16="http://schemas.microsoft.com/office/drawing/2014/main" id="{C01628FF-76CB-4945-824D-7C73C903848C}"/>
                    </a:ext>
                  </a:extLst>
                </p14:cNvPr>
                <p14:cNvContentPartPr/>
                <p14:nvPr/>
              </p14:nvContentPartPr>
              <p14:xfrm>
                <a:off x="4239933" y="917347"/>
                <a:ext cx="137880" cy="79920"/>
              </p14:xfrm>
            </p:contentPart>
          </mc:Choice>
          <mc:Fallback>
            <p:pic>
              <p:nvPicPr>
                <p:cNvPr id="106" name="Freihand 105">
                  <a:extLst>
                    <a:ext uri="{FF2B5EF4-FFF2-40B4-BE49-F238E27FC236}">
                      <a16:creationId xmlns:a16="http://schemas.microsoft.com/office/drawing/2014/main" id="{C01628FF-76CB-4945-824D-7C73C903848C}"/>
                    </a:ext>
                  </a:extLst>
                </p:cNvPr>
                <p:cNvPicPr/>
                <p:nvPr/>
              </p:nvPicPr>
              <p:blipFill>
                <a:blip r:embed="rId218"/>
                <a:stretch>
                  <a:fillRect/>
                </a:stretch>
              </p:blipFill>
              <p:spPr>
                <a:xfrm>
                  <a:off x="4235613" y="913027"/>
                  <a:ext cx="146520" cy="88560"/>
                </a:xfrm>
                <a:prstGeom prst="rect">
                  <a:avLst/>
                </a:prstGeom>
              </p:spPr>
            </p:pic>
          </mc:Fallback>
        </mc:AlternateContent>
        <mc:AlternateContent xmlns:mc="http://schemas.openxmlformats.org/markup-compatibility/2006">
          <mc:Choice xmlns:p14="http://schemas.microsoft.com/office/powerpoint/2010/main" Requires="p14">
            <p:contentPart p14:bwMode="auto" r:id="rId219">
              <p14:nvContentPartPr>
                <p14:cNvPr id="107" name="Freihand 106">
                  <a:extLst>
                    <a:ext uri="{FF2B5EF4-FFF2-40B4-BE49-F238E27FC236}">
                      <a16:creationId xmlns:a16="http://schemas.microsoft.com/office/drawing/2014/main" id="{5D9657DF-3FCF-400A-B494-5ABEE05F40DD}"/>
                    </a:ext>
                  </a:extLst>
                </p14:cNvPr>
                <p14:cNvContentPartPr/>
                <p14:nvPr/>
              </p14:nvContentPartPr>
              <p14:xfrm>
                <a:off x="4382133" y="913747"/>
                <a:ext cx="103680" cy="92160"/>
              </p14:xfrm>
            </p:contentPart>
          </mc:Choice>
          <mc:Fallback>
            <p:pic>
              <p:nvPicPr>
                <p:cNvPr id="107" name="Freihand 106">
                  <a:extLst>
                    <a:ext uri="{FF2B5EF4-FFF2-40B4-BE49-F238E27FC236}">
                      <a16:creationId xmlns:a16="http://schemas.microsoft.com/office/drawing/2014/main" id="{5D9657DF-3FCF-400A-B494-5ABEE05F40DD}"/>
                    </a:ext>
                  </a:extLst>
                </p:cNvPr>
                <p:cNvPicPr/>
                <p:nvPr/>
              </p:nvPicPr>
              <p:blipFill>
                <a:blip r:embed="rId220"/>
                <a:stretch>
                  <a:fillRect/>
                </a:stretch>
              </p:blipFill>
              <p:spPr>
                <a:xfrm>
                  <a:off x="4377813" y="909427"/>
                  <a:ext cx="112320" cy="100800"/>
                </a:xfrm>
                <a:prstGeom prst="rect">
                  <a:avLst/>
                </a:prstGeom>
              </p:spPr>
            </p:pic>
          </mc:Fallback>
        </mc:AlternateContent>
        <mc:AlternateContent xmlns:mc="http://schemas.openxmlformats.org/markup-compatibility/2006">
          <mc:Choice xmlns:p14="http://schemas.microsoft.com/office/powerpoint/2010/main" Requires="p14">
            <p:contentPart p14:bwMode="auto" r:id="rId221">
              <p14:nvContentPartPr>
                <p14:cNvPr id="109" name="Freihand 108">
                  <a:extLst>
                    <a:ext uri="{FF2B5EF4-FFF2-40B4-BE49-F238E27FC236}">
                      <a16:creationId xmlns:a16="http://schemas.microsoft.com/office/drawing/2014/main" id="{543E157C-5F87-45AF-AB15-55E7C5FA48EF}"/>
                    </a:ext>
                  </a:extLst>
                </p14:cNvPr>
                <p14:cNvContentPartPr/>
                <p14:nvPr/>
              </p14:nvContentPartPr>
              <p14:xfrm>
                <a:off x="4510293" y="829867"/>
                <a:ext cx="186840" cy="154080"/>
              </p14:xfrm>
            </p:contentPart>
          </mc:Choice>
          <mc:Fallback>
            <p:pic>
              <p:nvPicPr>
                <p:cNvPr id="109" name="Freihand 108">
                  <a:extLst>
                    <a:ext uri="{FF2B5EF4-FFF2-40B4-BE49-F238E27FC236}">
                      <a16:creationId xmlns:a16="http://schemas.microsoft.com/office/drawing/2014/main" id="{543E157C-5F87-45AF-AB15-55E7C5FA48EF}"/>
                    </a:ext>
                  </a:extLst>
                </p:cNvPr>
                <p:cNvPicPr/>
                <p:nvPr/>
              </p:nvPicPr>
              <p:blipFill>
                <a:blip r:embed="rId222"/>
                <a:stretch>
                  <a:fillRect/>
                </a:stretch>
              </p:blipFill>
              <p:spPr>
                <a:xfrm>
                  <a:off x="4505973" y="825547"/>
                  <a:ext cx="195480" cy="162720"/>
                </a:xfrm>
                <a:prstGeom prst="rect">
                  <a:avLst/>
                </a:prstGeom>
              </p:spPr>
            </p:pic>
          </mc:Fallback>
        </mc:AlternateContent>
        <mc:AlternateContent xmlns:mc="http://schemas.openxmlformats.org/markup-compatibility/2006">
          <mc:Choice xmlns:p14="http://schemas.microsoft.com/office/powerpoint/2010/main" Requires="p14">
            <p:contentPart p14:bwMode="auto" r:id="rId223">
              <p14:nvContentPartPr>
                <p14:cNvPr id="110" name="Freihand 109">
                  <a:extLst>
                    <a:ext uri="{FF2B5EF4-FFF2-40B4-BE49-F238E27FC236}">
                      <a16:creationId xmlns:a16="http://schemas.microsoft.com/office/drawing/2014/main" id="{5F2D10D6-004E-49FE-94F4-D47C68F1ADE3}"/>
                    </a:ext>
                  </a:extLst>
                </p14:cNvPr>
                <p14:cNvContentPartPr/>
                <p14:nvPr/>
              </p14:nvContentPartPr>
              <p14:xfrm>
                <a:off x="4716573" y="828067"/>
                <a:ext cx="215640" cy="144360"/>
              </p14:xfrm>
            </p:contentPart>
          </mc:Choice>
          <mc:Fallback>
            <p:pic>
              <p:nvPicPr>
                <p:cNvPr id="110" name="Freihand 109">
                  <a:extLst>
                    <a:ext uri="{FF2B5EF4-FFF2-40B4-BE49-F238E27FC236}">
                      <a16:creationId xmlns:a16="http://schemas.microsoft.com/office/drawing/2014/main" id="{5F2D10D6-004E-49FE-94F4-D47C68F1ADE3}"/>
                    </a:ext>
                  </a:extLst>
                </p:cNvPr>
                <p:cNvPicPr/>
                <p:nvPr/>
              </p:nvPicPr>
              <p:blipFill>
                <a:blip r:embed="rId224"/>
                <a:stretch>
                  <a:fillRect/>
                </a:stretch>
              </p:blipFill>
              <p:spPr>
                <a:xfrm>
                  <a:off x="4712253" y="823747"/>
                  <a:ext cx="224280" cy="153000"/>
                </a:xfrm>
                <a:prstGeom prst="rect">
                  <a:avLst/>
                </a:prstGeom>
              </p:spPr>
            </p:pic>
          </mc:Fallback>
        </mc:AlternateContent>
        <mc:AlternateContent xmlns:mc="http://schemas.openxmlformats.org/markup-compatibility/2006">
          <mc:Choice xmlns:p14="http://schemas.microsoft.com/office/powerpoint/2010/main" Requires="p14">
            <p:contentPart p14:bwMode="auto" r:id="rId225">
              <p14:nvContentPartPr>
                <p14:cNvPr id="111" name="Freihand 110">
                  <a:extLst>
                    <a:ext uri="{FF2B5EF4-FFF2-40B4-BE49-F238E27FC236}">
                      <a16:creationId xmlns:a16="http://schemas.microsoft.com/office/drawing/2014/main" id="{78F588A7-505A-41B8-9EA4-0466D95D79B3}"/>
                    </a:ext>
                  </a:extLst>
                </p14:cNvPr>
                <p14:cNvContentPartPr/>
                <p14:nvPr/>
              </p14:nvContentPartPr>
              <p14:xfrm>
                <a:off x="5006013" y="893227"/>
                <a:ext cx="132840" cy="173880"/>
              </p14:xfrm>
            </p:contentPart>
          </mc:Choice>
          <mc:Fallback>
            <p:pic>
              <p:nvPicPr>
                <p:cNvPr id="111" name="Freihand 110">
                  <a:extLst>
                    <a:ext uri="{FF2B5EF4-FFF2-40B4-BE49-F238E27FC236}">
                      <a16:creationId xmlns:a16="http://schemas.microsoft.com/office/drawing/2014/main" id="{78F588A7-505A-41B8-9EA4-0466D95D79B3}"/>
                    </a:ext>
                  </a:extLst>
                </p:cNvPr>
                <p:cNvPicPr/>
                <p:nvPr/>
              </p:nvPicPr>
              <p:blipFill>
                <a:blip r:embed="rId226"/>
                <a:stretch>
                  <a:fillRect/>
                </a:stretch>
              </p:blipFill>
              <p:spPr>
                <a:xfrm>
                  <a:off x="5001693" y="888907"/>
                  <a:ext cx="141480" cy="182520"/>
                </a:xfrm>
                <a:prstGeom prst="rect">
                  <a:avLst/>
                </a:prstGeom>
              </p:spPr>
            </p:pic>
          </mc:Fallback>
        </mc:AlternateContent>
        <mc:AlternateContent xmlns:mc="http://schemas.openxmlformats.org/markup-compatibility/2006">
          <mc:Choice xmlns:p14="http://schemas.microsoft.com/office/powerpoint/2010/main" Requires="p14">
            <p:contentPart p14:bwMode="auto" r:id="rId227">
              <p14:nvContentPartPr>
                <p14:cNvPr id="112" name="Freihand 111">
                  <a:extLst>
                    <a:ext uri="{FF2B5EF4-FFF2-40B4-BE49-F238E27FC236}">
                      <a16:creationId xmlns:a16="http://schemas.microsoft.com/office/drawing/2014/main" id="{E7739BF1-19A7-4C9B-A8AD-ED8878E94EEB}"/>
                    </a:ext>
                  </a:extLst>
                </p14:cNvPr>
                <p14:cNvContentPartPr/>
                <p14:nvPr/>
              </p14:nvContentPartPr>
              <p14:xfrm>
                <a:off x="5141733" y="913027"/>
                <a:ext cx="53280" cy="81720"/>
              </p14:xfrm>
            </p:contentPart>
          </mc:Choice>
          <mc:Fallback>
            <p:pic>
              <p:nvPicPr>
                <p:cNvPr id="112" name="Freihand 111">
                  <a:extLst>
                    <a:ext uri="{FF2B5EF4-FFF2-40B4-BE49-F238E27FC236}">
                      <a16:creationId xmlns:a16="http://schemas.microsoft.com/office/drawing/2014/main" id="{E7739BF1-19A7-4C9B-A8AD-ED8878E94EEB}"/>
                    </a:ext>
                  </a:extLst>
                </p:cNvPr>
                <p:cNvPicPr/>
                <p:nvPr/>
              </p:nvPicPr>
              <p:blipFill>
                <a:blip r:embed="rId228"/>
                <a:stretch>
                  <a:fillRect/>
                </a:stretch>
              </p:blipFill>
              <p:spPr>
                <a:xfrm>
                  <a:off x="5137413" y="908707"/>
                  <a:ext cx="61920" cy="90360"/>
                </a:xfrm>
                <a:prstGeom prst="rect">
                  <a:avLst/>
                </a:prstGeom>
              </p:spPr>
            </p:pic>
          </mc:Fallback>
        </mc:AlternateContent>
        <mc:AlternateContent xmlns:mc="http://schemas.openxmlformats.org/markup-compatibility/2006">
          <mc:Choice xmlns:p14="http://schemas.microsoft.com/office/powerpoint/2010/main" Requires="p14">
            <p:contentPart p14:bwMode="auto" r:id="rId229">
              <p14:nvContentPartPr>
                <p14:cNvPr id="113" name="Freihand 112">
                  <a:extLst>
                    <a:ext uri="{FF2B5EF4-FFF2-40B4-BE49-F238E27FC236}">
                      <a16:creationId xmlns:a16="http://schemas.microsoft.com/office/drawing/2014/main" id="{A8B37F96-160B-411C-86F6-E3F7747302A6}"/>
                    </a:ext>
                  </a:extLst>
                </p14:cNvPr>
                <p14:cNvContentPartPr/>
                <p14:nvPr/>
              </p14:nvContentPartPr>
              <p14:xfrm>
                <a:off x="5192493" y="898987"/>
                <a:ext cx="259200" cy="72360"/>
              </p14:xfrm>
            </p:contentPart>
          </mc:Choice>
          <mc:Fallback>
            <p:pic>
              <p:nvPicPr>
                <p:cNvPr id="113" name="Freihand 112">
                  <a:extLst>
                    <a:ext uri="{FF2B5EF4-FFF2-40B4-BE49-F238E27FC236}">
                      <a16:creationId xmlns:a16="http://schemas.microsoft.com/office/drawing/2014/main" id="{A8B37F96-160B-411C-86F6-E3F7747302A6}"/>
                    </a:ext>
                  </a:extLst>
                </p:cNvPr>
                <p:cNvPicPr/>
                <p:nvPr/>
              </p:nvPicPr>
              <p:blipFill>
                <a:blip r:embed="rId230"/>
                <a:stretch>
                  <a:fillRect/>
                </a:stretch>
              </p:blipFill>
              <p:spPr>
                <a:xfrm>
                  <a:off x="5188173" y="894667"/>
                  <a:ext cx="267840" cy="81000"/>
                </a:xfrm>
                <a:prstGeom prst="rect">
                  <a:avLst/>
                </a:prstGeom>
              </p:spPr>
            </p:pic>
          </mc:Fallback>
        </mc:AlternateContent>
        <mc:AlternateContent xmlns:mc="http://schemas.openxmlformats.org/markup-compatibility/2006">
          <mc:Choice xmlns:p14="http://schemas.microsoft.com/office/powerpoint/2010/main" Requires="p14">
            <p:contentPart p14:bwMode="auto" r:id="rId231">
              <p14:nvContentPartPr>
                <p14:cNvPr id="114" name="Freihand 113">
                  <a:extLst>
                    <a:ext uri="{FF2B5EF4-FFF2-40B4-BE49-F238E27FC236}">
                      <a16:creationId xmlns:a16="http://schemas.microsoft.com/office/drawing/2014/main" id="{47B06C96-248C-4F38-9EC1-C8B1324F5D13}"/>
                    </a:ext>
                  </a:extLst>
                </p14:cNvPr>
                <p14:cNvContentPartPr/>
                <p14:nvPr/>
              </p14:nvContentPartPr>
              <p14:xfrm>
                <a:off x="5502453" y="817267"/>
                <a:ext cx="190440" cy="115200"/>
              </p14:xfrm>
            </p:contentPart>
          </mc:Choice>
          <mc:Fallback>
            <p:pic>
              <p:nvPicPr>
                <p:cNvPr id="114" name="Freihand 113">
                  <a:extLst>
                    <a:ext uri="{FF2B5EF4-FFF2-40B4-BE49-F238E27FC236}">
                      <a16:creationId xmlns:a16="http://schemas.microsoft.com/office/drawing/2014/main" id="{47B06C96-248C-4F38-9EC1-C8B1324F5D13}"/>
                    </a:ext>
                  </a:extLst>
                </p:cNvPr>
                <p:cNvPicPr/>
                <p:nvPr/>
              </p:nvPicPr>
              <p:blipFill>
                <a:blip r:embed="rId232"/>
                <a:stretch>
                  <a:fillRect/>
                </a:stretch>
              </p:blipFill>
              <p:spPr>
                <a:xfrm>
                  <a:off x="5498133" y="812947"/>
                  <a:ext cx="199080" cy="123840"/>
                </a:xfrm>
                <a:prstGeom prst="rect">
                  <a:avLst/>
                </a:prstGeom>
              </p:spPr>
            </p:pic>
          </mc:Fallback>
        </mc:AlternateContent>
        <mc:AlternateContent xmlns:mc="http://schemas.openxmlformats.org/markup-compatibility/2006">
          <mc:Choice xmlns:p14="http://schemas.microsoft.com/office/powerpoint/2010/main" Requires="p14">
            <p:contentPart p14:bwMode="auto" r:id="rId233">
              <p14:nvContentPartPr>
                <p14:cNvPr id="115" name="Freihand 114">
                  <a:extLst>
                    <a:ext uri="{FF2B5EF4-FFF2-40B4-BE49-F238E27FC236}">
                      <a16:creationId xmlns:a16="http://schemas.microsoft.com/office/drawing/2014/main" id="{0E8DA18A-856D-418F-B663-253D94A5D70F}"/>
                    </a:ext>
                  </a:extLst>
                </p14:cNvPr>
                <p14:cNvContentPartPr/>
                <p14:nvPr/>
              </p14:nvContentPartPr>
              <p14:xfrm>
                <a:off x="5742933" y="781267"/>
                <a:ext cx="290160" cy="164880"/>
              </p14:xfrm>
            </p:contentPart>
          </mc:Choice>
          <mc:Fallback>
            <p:pic>
              <p:nvPicPr>
                <p:cNvPr id="115" name="Freihand 114">
                  <a:extLst>
                    <a:ext uri="{FF2B5EF4-FFF2-40B4-BE49-F238E27FC236}">
                      <a16:creationId xmlns:a16="http://schemas.microsoft.com/office/drawing/2014/main" id="{0E8DA18A-856D-418F-B663-253D94A5D70F}"/>
                    </a:ext>
                  </a:extLst>
                </p:cNvPr>
                <p:cNvPicPr/>
                <p:nvPr/>
              </p:nvPicPr>
              <p:blipFill>
                <a:blip r:embed="rId234"/>
                <a:stretch>
                  <a:fillRect/>
                </a:stretch>
              </p:blipFill>
              <p:spPr>
                <a:xfrm>
                  <a:off x="5738613" y="776947"/>
                  <a:ext cx="298800" cy="173520"/>
                </a:xfrm>
                <a:prstGeom prst="rect">
                  <a:avLst/>
                </a:prstGeom>
              </p:spPr>
            </p:pic>
          </mc:Fallback>
        </mc:AlternateContent>
        <mc:AlternateContent xmlns:mc="http://schemas.openxmlformats.org/markup-compatibility/2006">
          <mc:Choice xmlns:p14="http://schemas.microsoft.com/office/powerpoint/2010/main" Requires="p14">
            <p:contentPart p14:bwMode="auto" r:id="rId235">
              <p14:nvContentPartPr>
                <p14:cNvPr id="116" name="Freihand 115">
                  <a:extLst>
                    <a:ext uri="{FF2B5EF4-FFF2-40B4-BE49-F238E27FC236}">
                      <a16:creationId xmlns:a16="http://schemas.microsoft.com/office/drawing/2014/main" id="{BF0EFF40-9909-466C-8F37-14CD39BE897D}"/>
                    </a:ext>
                  </a:extLst>
                </p14:cNvPr>
                <p14:cNvContentPartPr/>
                <p14:nvPr/>
              </p14:nvContentPartPr>
              <p14:xfrm>
                <a:off x="5988453" y="801787"/>
                <a:ext cx="170640" cy="119880"/>
              </p14:xfrm>
            </p:contentPart>
          </mc:Choice>
          <mc:Fallback>
            <p:pic>
              <p:nvPicPr>
                <p:cNvPr id="116" name="Freihand 115">
                  <a:extLst>
                    <a:ext uri="{FF2B5EF4-FFF2-40B4-BE49-F238E27FC236}">
                      <a16:creationId xmlns:a16="http://schemas.microsoft.com/office/drawing/2014/main" id="{BF0EFF40-9909-466C-8F37-14CD39BE897D}"/>
                    </a:ext>
                  </a:extLst>
                </p:cNvPr>
                <p:cNvPicPr/>
                <p:nvPr/>
              </p:nvPicPr>
              <p:blipFill>
                <a:blip r:embed="rId236"/>
                <a:stretch>
                  <a:fillRect/>
                </a:stretch>
              </p:blipFill>
              <p:spPr>
                <a:xfrm>
                  <a:off x="5984133" y="797467"/>
                  <a:ext cx="179280" cy="128520"/>
                </a:xfrm>
                <a:prstGeom prst="rect">
                  <a:avLst/>
                </a:prstGeom>
              </p:spPr>
            </p:pic>
          </mc:Fallback>
        </mc:AlternateContent>
        <mc:AlternateContent xmlns:mc="http://schemas.openxmlformats.org/markup-compatibility/2006">
          <mc:Choice xmlns:p14="http://schemas.microsoft.com/office/powerpoint/2010/main" Requires="p14">
            <p:contentPart p14:bwMode="auto" r:id="rId237">
              <p14:nvContentPartPr>
                <p14:cNvPr id="183" name="Freihand 182">
                  <a:extLst>
                    <a:ext uri="{FF2B5EF4-FFF2-40B4-BE49-F238E27FC236}">
                      <a16:creationId xmlns:a16="http://schemas.microsoft.com/office/drawing/2014/main" id="{E80A9F0F-FDDF-48F0-9397-9356B4CC7E9F}"/>
                    </a:ext>
                  </a:extLst>
                </p14:cNvPr>
                <p14:cNvContentPartPr/>
                <p14:nvPr/>
              </p14:nvContentPartPr>
              <p14:xfrm>
                <a:off x="2671773" y="2391547"/>
                <a:ext cx="82800" cy="166320"/>
              </p14:xfrm>
            </p:contentPart>
          </mc:Choice>
          <mc:Fallback>
            <p:pic>
              <p:nvPicPr>
                <p:cNvPr id="183" name="Freihand 182">
                  <a:extLst>
                    <a:ext uri="{FF2B5EF4-FFF2-40B4-BE49-F238E27FC236}">
                      <a16:creationId xmlns:a16="http://schemas.microsoft.com/office/drawing/2014/main" id="{E80A9F0F-FDDF-48F0-9397-9356B4CC7E9F}"/>
                    </a:ext>
                  </a:extLst>
                </p:cNvPr>
                <p:cNvPicPr/>
                <p:nvPr/>
              </p:nvPicPr>
              <p:blipFill>
                <a:blip r:embed="rId238"/>
                <a:stretch>
                  <a:fillRect/>
                </a:stretch>
              </p:blipFill>
              <p:spPr>
                <a:xfrm>
                  <a:off x="2667453" y="2387227"/>
                  <a:ext cx="91440" cy="174960"/>
                </a:xfrm>
                <a:prstGeom prst="rect">
                  <a:avLst/>
                </a:prstGeom>
              </p:spPr>
            </p:pic>
          </mc:Fallback>
        </mc:AlternateContent>
        <mc:AlternateContent xmlns:mc="http://schemas.openxmlformats.org/markup-compatibility/2006">
          <mc:Choice xmlns:p14="http://schemas.microsoft.com/office/powerpoint/2010/main" Requires="p14">
            <p:contentPart p14:bwMode="auto" r:id="rId239">
              <p14:nvContentPartPr>
                <p14:cNvPr id="184" name="Freihand 183">
                  <a:extLst>
                    <a:ext uri="{FF2B5EF4-FFF2-40B4-BE49-F238E27FC236}">
                      <a16:creationId xmlns:a16="http://schemas.microsoft.com/office/drawing/2014/main" id="{5880B403-00E5-48F9-A786-7AFB273BF2F1}"/>
                    </a:ext>
                  </a:extLst>
                </p14:cNvPr>
                <p14:cNvContentPartPr/>
                <p14:nvPr/>
              </p14:nvContentPartPr>
              <p14:xfrm>
                <a:off x="2777973" y="2475427"/>
                <a:ext cx="222120" cy="132120"/>
              </p14:xfrm>
            </p:contentPart>
          </mc:Choice>
          <mc:Fallback>
            <p:pic>
              <p:nvPicPr>
                <p:cNvPr id="184" name="Freihand 183">
                  <a:extLst>
                    <a:ext uri="{FF2B5EF4-FFF2-40B4-BE49-F238E27FC236}">
                      <a16:creationId xmlns:a16="http://schemas.microsoft.com/office/drawing/2014/main" id="{5880B403-00E5-48F9-A786-7AFB273BF2F1}"/>
                    </a:ext>
                  </a:extLst>
                </p:cNvPr>
                <p:cNvPicPr/>
                <p:nvPr/>
              </p:nvPicPr>
              <p:blipFill>
                <a:blip r:embed="rId240"/>
                <a:stretch>
                  <a:fillRect/>
                </a:stretch>
              </p:blipFill>
              <p:spPr>
                <a:xfrm>
                  <a:off x="2773653" y="2471107"/>
                  <a:ext cx="230760" cy="140760"/>
                </a:xfrm>
                <a:prstGeom prst="rect">
                  <a:avLst/>
                </a:prstGeom>
              </p:spPr>
            </p:pic>
          </mc:Fallback>
        </mc:AlternateContent>
        <mc:AlternateContent xmlns:mc="http://schemas.openxmlformats.org/markup-compatibility/2006">
          <mc:Choice xmlns:p14="http://schemas.microsoft.com/office/powerpoint/2010/main" Requires="p14">
            <p:contentPart p14:bwMode="auto" r:id="rId241">
              <p14:nvContentPartPr>
                <p14:cNvPr id="185" name="Freihand 184">
                  <a:extLst>
                    <a:ext uri="{FF2B5EF4-FFF2-40B4-BE49-F238E27FC236}">
                      <a16:creationId xmlns:a16="http://schemas.microsoft.com/office/drawing/2014/main" id="{F76094CD-B401-48AA-BF18-523D992A4FD8}"/>
                    </a:ext>
                  </a:extLst>
                </p14:cNvPr>
                <p14:cNvContentPartPr/>
                <p14:nvPr/>
              </p14:nvContentPartPr>
              <p14:xfrm>
                <a:off x="2957253" y="2431867"/>
                <a:ext cx="48240" cy="30960"/>
              </p14:xfrm>
            </p:contentPart>
          </mc:Choice>
          <mc:Fallback>
            <p:pic>
              <p:nvPicPr>
                <p:cNvPr id="185" name="Freihand 184">
                  <a:extLst>
                    <a:ext uri="{FF2B5EF4-FFF2-40B4-BE49-F238E27FC236}">
                      <a16:creationId xmlns:a16="http://schemas.microsoft.com/office/drawing/2014/main" id="{F76094CD-B401-48AA-BF18-523D992A4FD8}"/>
                    </a:ext>
                  </a:extLst>
                </p:cNvPr>
                <p:cNvPicPr/>
                <p:nvPr/>
              </p:nvPicPr>
              <p:blipFill>
                <a:blip r:embed="rId242"/>
                <a:stretch>
                  <a:fillRect/>
                </a:stretch>
              </p:blipFill>
              <p:spPr>
                <a:xfrm>
                  <a:off x="2952933" y="2427547"/>
                  <a:ext cx="56880" cy="39600"/>
                </a:xfrm>
                <a:prstGeom prst="rect">
                  <a:avLst/>
                </a:prstGeom>
              </p:spPr>
            </p:pic>
          </mc:Fallback>
        </mc:AlternateContent>
        <mc:AlternateContent xmlns:mc="http://schemas.openxmlformats.org/markup-compatibility/2006">
          <mc:Choice xmlns:p14="http://schemas.microsoft.com/office/powerpoint/2010/main" Requires="p14">
            <p:contentPart p14:bwMode="auto" r:id="rId243">
              <p14:nvContentPartPr>
                <p14:cNvPr id="186" name="Freihand 185">
                  <a:extLst>
                    <a:ext uri="{FF2B5EF4-FFF2-40B4-BE49-F238E27FC236}">
                      <a16:creationId xmlns:a16="http://schemas.microsoft.com/office/drawing/2014/main" id="{A9837724-0501-4FFC-A49F-F132B8D56D7A}"/>
                    </a:ext>
                  </a:extLst>
                </p14:cNvPr>
                <p14:cNvContentPartPr/>
                <p14:nvPr/>
              </p14:nvContentPartPr>
              <p14:xfrm>
                <a:off x="3017013" y="2494867"/>
                <a:ext cx="103320" cy="65520"/>
              </p14:xfrm>
            </p:contentPart>
          </mc:Choice>
          <mc:Fallback>
            <p:pic>
              <p:nvPicPr>
                <p:cNvPr id="186" name="Freihand 185">
                  <a:extLst>
                    <a:ext uri="{FF2B5EF4-FFF2-40B4-BE49-F238E27FC236}">
                      <a16:creationId xmlns:a16="http://schemas.microsoft.com/office/drawing/2014/main" id="{A9837724-0501-4FFC-A49F-F132B8D56D7A}"/>
                    </a:ext>
                  </a:extLst>
                </p:cNvPr>
                <p:cNvPicPr/>
                <p:nvPr/>
              </p:nvPicPr>
              <p:blipFill>
                <a:blip r:embed="rId244"/>
                <a:stretch>
                  <a:fillRect/>
                </a:stretch>
              </p:blipFill>
              <p:spPr>
                <a:xfrm>
                  <a:off x="3012693" y="2490547"/>
                  <a:ext cx="111960" cy="74160"/>
                </a:xfrm>
                <a:prstGeom prst="rect">
                  <a:avLst/>
                </a:prstGeom>
              </p:spPr>
            </p:pic>
          </mc:Fallback>
        </mc:AlternateContent>
        <mc:AlternateContent xmlns:mc="http://schemas.openxmlformats.org/markup-compatibility/2006">
          <mc:Choice xmlns:p14="http://schemas.microsoft.com/office/powerpoint/2010/main" Requires="p14">
            <p:contentPart p14:bwMode="auto" r:id="rId245">
              <p14:nvContentPartPr>
                <p14:cNvPr id="187" name="Freihand 186">
                  <a:extLst>
                    <a:ext uri="{FF2B5EF4-FFF2-40B4-BE49-F238E27FC236}">
                      <a16:creationId xmlns:a16="http://schemas.microsoft.com/office/drawing/2014/main" id="{3A3670D6-A6A5-47C7-B584-45AE9CC2D0F8}"/>
                    </a:ext>
                  </a:extLst>
                </p14:cNvPr>
                <p14:cNvContentPartPr/>
                <p14:nvPr/>
              </p14:nvContentPartPr>
              <p14:xfrm>
                <a:off x="3120693" y="2480107"/>
                <a:ext cx="164520" cy="72360"/>
              </p14:xfrm>
            </p:contentPart>
          </mc:Choice>
          <mc:Fallback>
            <p:pic>
              <p:nvPicPr>
                <p:cNvPr id="187" name="Freihand 186">
                  <a:extLst>
                    <a:ext uri="{FF2B5EF4-FFF2-40B4-BE49-F238E27FC236}">
                      <a16:creationId xmlns:a16="http://schemas.microsoft.com/office/drawing/2014/main" id="{3A3670D6-A6A5-47C7-B584-45AE9CC2D0F8}"/>
                    </a:ext>
                  </a:extLst>
                </p:cNvPr>
                <p:cNvPicPr/>
                <p:nvPr/>
              </p:nvPicPr>
              <p:blipFill>
                <a:blip r:embed="rId246"/>
                <a:stretch>
                  <a:fillRect/>
                </a:stretch>
              </p:blipFill>
              <p:spPr>
                <a:xfrm>
                  <a:off x="3116373" y="2475787"/>
                  <a:ext cx="173160" cy="81000"/>
                </a:xfrm>
                <a:prstGeom prst="rect">
                  <a:avLst/>
                </a:prstGeom>
              </p:spPr>
            </p:pic>
          </mc:Fallback>
        </mc:AlternateContent>
        <mc:AlternateContent xmlns:mc="http://schemas.openxmlformats.org/markup-compatibility/2006">
          <mc:Choice xmlns:p14="http://schemas.microsoft.com/office/powerpoint/2010/main" Requires="p14">
            <p:contentPart p14:bwMode="auto" r:id="rId247">
              <p14:nvContentPartPr>
                <p14:cNvPr id="197" name="Freihand 196">
                  <a:extLst>
                    <a:ext uri="{FF2B5EF4-FFF2-40B4-BE49-F238E27FC236}">
                      <a16:creationId xmlns:a16="http://schemas.microsoft.com/office/drawing/2014/main" id="{A8DF92EB-0199-44BB-98A2-6063DD9CDDF9}"/>
                    </a:ext>
                  </a:extLst>
                </p14:cNvPr>
                <p14:cNvContentPartPr/>
                <p14:nvPr/>
              </p14:nvContentPartPr>
              <p14:xfrm>
                <a:off x="1143573" y="1188787"/>
                <a:ext cx="17640" cy="132840"/>
              </p14:xfrm>
            </p:contentPart>
          </mc:Choice>
          <mc:Fallback>
            <p:pic>
              <p:nvPicPr>
                <p:cNvPr id="197" name="Freihand 196">
                  <a:extLst>
                    <a:ext uri="{FF2B5EF4-FFF2-40B4-BE49-F238E27FC236}">
                      <a16:creationId xmlns:a16="http://schemas.microsoft.com/office/drawing/2014/main" id="{A8DF92EB-0199-44BB-98A2-6063DD9CDDF9}"/>
                    </a:ext>
                  </a:extLst>
                </p:cNvPr>
                <p:cNvPicPr/>
                <p:nvPr/>
              </p:nvPicPr>
              <p:blipFill>
                <a:blip r:embed="rId248"/>
                <a:stretch>
                  <a:fillRect/>
                </a:stretch>
              </p:blipFill>
              <p:spPr>
                <a:xfrm>
                  <a:off x="1139253" y="1184467"/>
                  <a:ext cx="26280" cy="141480"/>
                </a:xfrm>
                <a:prstGeom prst="rect">
                  <a:avLst/>
                </a:prstGeom>
              </p:spPr>
            </p:pic>
          </mc:Fallback>
        </mc:AlternateContent>
        <mc:AlternateContent xmlns:mc="http://schemas.openxmlformats.org/markup-compatibility/2006">
          <mc:Choice xmlns:p14="http://schemas.microsoft.com/office/powerpoint/2010/main" Requires="p14">
            <p:contentPart p14:bwMode="auto" r:id="rId249">
              <p14:nvContentPartPr>
                <p14:cNvPr id="135" name="Freihand 134">
                  <a:extLst>
                    <a:ext uri="{FF2B5EF4-FFF2-40B4-BE49-F238E27FC236}">
                      <a16:creationId xmlns:a16="http://schemas.microsoft.com/office/drawing/2014/main" id="{1226B1B8-2102-426C-B462-F1B2B2949E46}"/>
                    </a:ext>
                  </a:extLst>
                </p14:cNvPr>
                <p14:cNvContentPartPr/>
                <p14:nvPr/>
              </p14:nvContentPartPr>
              <p14:xfrm>
                <a:off x="854133" y="1570747"/>
                <a:ext cx="300600" cy="237240"/>
              </p14:xfrm>
            </p:contentPart>
          </mc:Choice>
          <mc:Fallback>
            <p:pic>
              <p:nvPicPr>
                <p:cNvPr id="135" name="Freihand 134">
                  <a:extLst>
                    <a:ext uri="{FF2B5EF4-FFF2-40B4-BE49-F238E27FC236}">
                      <a16:creationId xmlns:a16="http://schemas.microsoft.com/office/drawing/2014/main" id="{1226B1B8-2102-426C-B462-F1B2B2949E46}"/>
                    </a:ext>
                  </a:extLst>
                </p:cNvPr>
                <p:cNvPicPr/>
                <p:nvPr/>
              </p:nvPicPr>
              <p:blipFill>
                <a:blip r:embed="rId250"/>
                <a:stretch>
                  <a:fillRect/>
                </a:stretch>
              </p:blipFill>
              <p:spPr>
                <a:xfrm>
                  <a:off x="849813" y="1566427"/>
                  <a:ext cx="309240" cy="245880"/>
                </a:xfrm>
                <a:prstGeom prst="rect">
                  <a:avLst/>
                </a:prstGeom>
              </p:spPr>
            </p:pic>
          </mc:Fallback>
        </mc:AlternateContent>
        <mc:AlternateContent xmlns:mc="http://schemas.openxmlformats.org/markup-compatibility/2006">
          <mc:Choice xmlns:p14="http://schemas.microsoft.com/office/powerpoint/2010/main" Requires="p14">
            <p:contentPart p14:bwMode="auto" r:id="rId251">
              <p14:nvContentPartPr>
                <p14:cNvPr id="136" name="Freihand 135">
                  <a:extLst>
                    <a:ext uri="{FF2B5EF4-FFF2-40B4-BE49-F238E27FC236}">
                      <a16:creationId xmlns:a16="http://schemas.microsoft.com/office/drawing/2014/main" id="{98454E85-9C97-4260-B06A-6AD430D6C689}"/>
                    </a:ext>
                  </a:extLst>
                </p14:cNvPr>
                <p14:cNvContentPartPr/>
                <p14:nvPr/>
              </p14:nvContentPartPr>
              <p14:xfrm>
                <a:off x="1109733" y="1539787"/>
                <a:ext cx="135360" cy="113400"/>
              </p14:xfrm>
            </p:contentPart>
          </mc:Choice>
          <mc:Fallback>
            <p:pic>
              <p:nvPicPr>
                <p:cNvPr id="136" name="Freihand 135">
                  <a:extLst>
                    <a:ext uri="{FF2B5EF4-FFF2-40B4-BE49-F238E27FC236}">
                      <a16:creationId xmlns:a16="http://schemas.microsoft.com/office/drawing/2014/main" id="{98454E85-9C97-4260-B06A-6AD430D6C689}"/>
                    </a:ext>
                  </a:extLst>
                </p:cNvPr>
                <p:cNvPicPr/>
                <p:nvPr/>
              </p:nvPicPr>
              <p:blipFill>
                <a:blip r:embed="rId252"/>
                <a:stretch>
                  <a:fillRect/>
                </a:stretch>
              </p:blipFill>
              <p:spPr>
                <a:xfrm>
                  <a:off x="1105413" y="1535467"/>
                  <a:ext cx="144000" cy="122040"/>
                </a:xfrm>
                <a:prstGeom prst="rect">
                  <a:avLst/>
                </a:prstGeom>
              </p:spPr>
            </p:pic>
          </mc:Fallback>
        </mc:AlternateContent>
        <mc:AlternateContent xmlns:mc="http://schemas.openxmlformats.org/markup-compatibility/2006">
          <mc:Choice xmlns:p14="http://schemas.microsoft.com/office/powerpoint/2010/main" Requires="p14">
            <p:contentPart p14:bwMode="auto" r:id="rId253">
              <p14:nvContentPartPr>
                <p14:cNvPr id="138" name="Freihand 137">
                  <a:extLst>
                    <a:ext uri="{FF2B5EF4-FFF2-40B4-BE49-F238E27FC236}">
                      <a16:creationId xmlns:a16="http://schemas.microsoft.com/office/drawing/2014/main" id="{224BA559-0773-4588-BC51-9081E2F57C8A}"/>
                    </a:ext>
                  </a:extLst>
                </p14:cNvPr>
                <p14:cNvContentPartPr/>
                <p14:nvPr/>
              </p14:nvContentPartPr>
              <p14:xfrm>
                <a:off x="261573" y="1924267"/>
                <a:ext cx="8640" cy="140400"/>
              </p14:xfrm>
            </p:contentPart>
          </mc:Choice>
          <mc:Fallback>
            <p:pic>
              <p:nvPicPr>
                <p:cNvPr id="138" name="Freihand 137">
                  <a:extLst>
                    <a:ext uri="{FF2B5EF4-FFF2-40B4-BE49-F238E27FC236}">
                      <a16:creationId xmlns:a16="http://schemas.microsoft.com/office/drawing/2014/main" id="{224BA559-0773-4588-BC51-9081E2F57C8A}"/>
                    </a:ext>
                  </a:extLst>
                </p:cNvPr>
                <p:cNvPicPr/>
                <p:nvPr/>
              </p:nvPicPr>
              <p:blipFill>
                <a:blip r:embed="rId254"/>
                <a:stretch>
                  <a:fillRect/>
                </a:stretch>
              </p:blipFill>
              <p:spPr>
                <a:xfrm>
                  <a:off x="257253" y="1919947"/>
                  <a:ext cx="17280" cy="149040"/>
                </a:xfrm>
                <a:prstGeom prst="rect">
                  <a:avLst/>
                </a:prstGeom>
              </p:spPr>
            </p:pic>
          </mc:Fallback>
        </mc:AlternateContent>
        <mc:AlternateContent xmlns:mc="http://schemas.openxmlformats.org/markup-compatibility/2006">
          <mc:Choice xmlns:p14="http://schemas.microsoft.com/office/powerpoint/2010/main" Requires="p14">
            <p:contentPart p14:bwMode="auto" r:id="rId255">
              <p14:nvContentPartPr>
                <p14:cNvPr id="139" name="Freihand 138">
                  <a:extLst>
                    <a:ext uri="{FF2B5EF4-FFF2-40B4-BE49-F238E27FC236}">
                      <a16:creationId xmlns:a16="http://schemas.microsoft.com/office/drawing/2014/main" id="{D308E44D-C5D0-4FAC-AA1F-21014078D6BB}"/>
                    </a:ext>
                  </a:extLst>
                </p14:cNvPr>
                <p14:cNvContentPartPr/>
                <p14:nvPr/>
              </p14:nvContentPartPr>
              <p14:xfrm>
                <a:off x="185973" y="1876027"/>
                <a:ext cx="146160" cy="89280"/>
              </p14:xfrm>
            </p:contentPart>
          </mc:Choice>
          <mc:Fallback>
            <p:pic>
              <p:nvPicPr>
                <p:cNvPr id="139" name="Freihand 138">
                  <a:extLst>
                    <a:ext uri="{FF2B5EF4-FFF2-40B4-BE49-F238E27FC236}">
                      <a16:creationId xmlns:a16="http://schemas.microsoft.com/office/drawing/2014/main" id="{D308E44D-C5D0-4FAC-AA1F-21014078D6BB}"/>
                    </a:ext>
                  </a:extLst>
                </p:cNvPr>
                <p:cNvPicPr/>
                <p:nvPr/>
              </p:nvPicPr>
              <p:blipFill>
                <a:blip r:embed="rId256"/>
                <a:stretch>
                  <a:fillRect/>
                </a:stretch>
              </p:blipFill>
              <p:spPr>
                <a:xfrm>
                  <a:off x="181653" y="1871707"/>
                  <a:ext cx="154800" cy="97920"/>
                </a:xfrm>
                <a:prstGeom prst="rect">
                  <a:avLst/>
                </a:prstGeom>
              </p:spPr>
            </p:pic>
          </mc:Fallback>
        </mc:AlternateContent>
        <mc:AlternateContent xmlns:mc="http://schemas.openxmlformats.org/markup-compatibility/2006">
          <mc:Choice xmlns:p14="http://schemas.microsoft.com/office/powerpoint/2010/main" Requires="p14">
            <p:contentPart p14:bwMode="auto" r:id="rId257">
              <p14:nvContentPartPr>
                <p14:cNvPr id="140" name="Freihand 139">
                  <a:extLst>
                    <a:ext uri="{FF2B5EF4-FFF2-40B4-BE49-F238E27FC236}">
                      <a16:creationId xmlns:a16="http://schemas.microsoft.com/office/drawing/2014/main" id="{5979A00A-0BA7-498D-8006-4AEBED8AE1E6}"/>
                    </a:ext>
                  </a:extLst>
                </p14:cNvPr>
                <p14:cNvContentPartPr/>
                <p14:nvPr/>
              </p14:nvContentPartPr>
              <p14:xfrm>
                <a:off x="293253" y="1969267"/>
                <a:ext cx="157680" cy="77040"/>
              </p14:xfrm>
            </p:contentPart>
          </mc:Choice>
          <mc:Fallback>
            <p:pic>
              <p:nvPicPr>
                <p:cNvPr id="140" name="Freihand 139">
                  <a:extLst>
                    <a:ext uri="{FF2B5EF4-FFF2-40B4-BE49-F238E27FC236}">
                      <a16:creationId xmlns:a16="http://schemas.microsoft.com/office/drawing/2014/main" id="{5979A00A-0BA7-498D-8006-4AEBED8AE1E6}"/>
                    </a:ext>
                  </a:extLst>
                </p:cNvPr>
                <p:cNvPicPr/>
                <p:nvPr/>
              </p:nvPicPr>
              <p:blipFill>
                <a:blip r:embed="rId258"/>
                <a:stretch>
                  <a:fillRect/>
                </a:stretch>
              </p:blipFill>
              <p:spPr>
                <a:xfrm>
                  <a:off x="288933" y="1964947"/>
                  <a:ext cx="166320" cy="85680"/>
                </a:xfrm>
                <a:prstGeom prst="rect">
                  <a:avLst/>
                </a:prstGeom>
              </p:spPr>
            </p:pic>
          </mc:Fallback>
        </mc:AlternateContent>
        <mc:AlternateContent xmlns:mc="http://schemas.openxmlformats.org/markup-compatibility/2006">
          <mc:Choice xmlns:p14="http://schemas.microsoft.com/office/powerpoint/2010/main" Requires="p14">
            <p:contentPart p14:bwMode="auto" r:id="rId259">
              <p14:nvContentPartPr>
                <p14:cNvPr id="141" name="Freihand 140">
                  <a:extLst>
                    <a:ext uri="{FF2B5EF4-FFF2-40B4-BE49-F238E27FC236}">
                      <a16:creationId xmlns:a16="http://schemas.microsoft.com/office/drawing/2014/main" id="{9E5CD86E-EF5D-4BEB-967B-59F1E54B1BD8}"/>
                    </a:ext>
                  </a:extLst>
                </p14:cNvPr>
                <p14:cNvContentPartPr/>
                <p14:nvPr/>
              </p14:nvContentPartPr>
              <p14:xfrm>
                <a:off x="478653" y="1963507"/>
                <a:ext cx="322560" cy="69120"/>
              </p14:xfrm>
            </p:contentPart>
          </mc:Choice>
          <mc:Fallback>
            <p:pic>
              <p:nvPicPr>
                <p:cNvPr id="141" name="Freihand 140">
                  <a:extLst>
                    <a:ext uri="{FF2B5EF4-FFF2-40B4-BE49-F238E27FC236}">
                      <a16:creationId xmlns:a16="http://schemas.microsoft.com/office/drawing/2014/main" id="{9E5CD86E-EF5D-4BEB-967B-59F1E54B1BD8}"/>
                    </a:ext>
                  </a:extLst>
                </p:cNvPr>
                <p:cNvPicPr/>
                <p:nvPr/>
              </p:nvPicPr>
              <p:blipFill>
                <a:blip r:embed="rId260"/>
                <a:stretch>
                  <a:fillRect/>
                </a:stretch>
              </p:blipFill>
              <p:spPr>
                <a:xfrm>
                  <a:off x="474333" y="1959187"/>
                  <a:ext cx="331200" cy="77760"/>
                </a:xfrm>
                <a:prstGeom prst="rect">
                  <a:avLst/>
                </a:prstGeom>
              </p:spPr>
            </p:pic>
          </mc:Fallback>
        </mc:AlternateContent>
        <mc:AlternateContent xmlns:mc="http://schemas.openxmlformats.org/markup-compatibility/2006">
          <mc:Choice xmlns:p14="http://schemas.microsoft.com/office/powerpoint/2010/main" Requires="p14">
            <p:contentPart p14:bwMode="auto" r:id="rId261">
              <p14:nvContentPartPr>
                <p14:cNvPr id="142" name="Freihand 141">
                  <a:extLst>
                    <a:ext uri="{FF2B5EF4-FFF2-40B4-BE49-F238E27FC236}">
                      <a16:creationId xmlns:a16="http://schemas.microsoft.com/office/drawing/2014/main" id="{A3312ADA-F165-48B3-99AA-125531D3DAEF}"/>
                    </a:ext>
                  </a:extLst>
                </p14:cNvPr>
                <p14:cNvContentPartPr/>
                <p14:nvPr/>
              </p14:nvContentPartPr>
              <p14:xfrm>
                <a:off x="854493" y="1875667"/>
                <a:ext cx="380160" cy="146880"/>
              </p14:xfrm>
            </p:contentPart>
          </mc:Choice>
          <mc:Fallback>
            <p:pic>
              <p:nvPicPr>
                <p:cNvPr id="142" name="Freihand 141">
                  <a:extLst>
                    <a:ext uri="{FF2B5EF4-FFF2-40B4-BE49-F238E27FC236}">
                      <a16:creationId xmlns:a16="http://schemas.microsoft.com/office/drawing/2014/main" id="{A3312ADA-F165-48B3-99AA-125531D3DAEF}"/>
                    </a:ext>
                  </a:extLst>
                </p:cNvPr>
                <p:cNvPicPr/>
                <p:nvPr/>
              </p:nvPicPr>
              <p:blipFill>
                <a:blip r:embed="rId262"/>
                <a:stretch>
                  <a:fillRect/>
                </a:stretch>
              </p:blipFill>
              <p:spPr>
                <a:xfrm>
                  <a:off x="850173" y="1871347"/>
                  <a:ext cx="388800" cy="155520"/>
                </a:xfrm>
                <a:prstGeom prst="rect">
                  <a:avLst/>
                </a:prstGeom>
              </p:spPr>
            </p:pic>
          </mc:Fallback>
        </mc:AlternateContent>
        <mc:AlternateContent xmlns:mc="http://schemas.openxmlformats.org/markup-compatibility/2006">
          <mc:Choice xmlns:p14="http://schemas.microsoft.com/office/powerpoint/2010/main" Requires="p14">
            <p:contentPart p14:bwMode="auto" r:id="rId263">
              <p14:nvContentPartPr>
                <p14:cNvPr id="144" name="Freihand 143">
                  <a:extLst>
                    <a:ext uri="{FF2B5EF4-FFF2-40B4-BE49-F238E27FC236}">
                      <a16:creationId xmlns:a16="http://schemas.microsoft.com/office/drawing/2014/main" id="{91EBD66F-7F9F-4BD9-B73C-E8181949F9C9}"/>
                    </a:ext>
                  </a:extLst>
                </p14:cNvPr>
                <p14:cNvContentPartPr/>
                <p14:nvPr/>
              </p14:nvContentPartPr>
              <p14:xfrm>
                <a:off x="1349853" y="1855147"/>
                <a:ext cx="218880" cy="267120"/>
              </p14:xfrm>
            </p:contentPart>
          </mc:Choice>
          <mc:Fallback>
            <p:pic>
              <p:nvPicPr>
                <p:cNvPr id="144" name="Freihand 143">
                  <a:extLst>
                    <a:ext uri="{FF2B5EF4-FFF2-40B4-BE49-F238E27FC236}">
                      <a16:creationId xmlns:a16="http://schemas.microsoft.com/office/drawing/2014/main" id="{91EBD66F-7F9F-4BD9-B73C-E8181949F9C9}"/>
                    </a:ext>
                  </a:extLst>
                </p:cNvPr>
                <p:cNvPicPr/>
                <p:nvPr/>
              </p:nvPicPr>
              <p:blipFill>
                <a:blip r:embed="rId264"/>
                <a:stretch>
                  <a:fillRect/>
                </a:stretch>
              </p:blipFill>
              <p:spPr>
                <a:xfrm>
                  <a:off x="1345533" y="1850827"/>
                  <a:ext cx="227520" cy="275760"/>
                </a:xfrm>
                <a:prstGeom prst="rect">
                  <a:avLst/>
                </a:prstGeom>
              </p:spPr>
            </p:pic>
          </mc:Fallback>
        </mc:AlternateContent>
        <mc:AlternateContent xmlns:mc="http://schemas.openxmlformats.org/markup-compatibility/2006">
          <mc:Choice xmlns:p14="http://schemas.microsoft.com/office/powerpoint/2010/main" Requires="p14">
            <p:contentPart p14:bwMode="auto" r:id="rId265">
              <p14:nvContentPartPr>
                <p14:cNvPr id="146" name="Freihand 145">
                  <a:extLst>
                    <a:ext uri="{FF2B5EF4-FFF2-40B4-BE49-F238E27FC236}">
                      <a16:creationId xmlns:a16="http://schemas.microsoft.com/office/drawing/2014/main" id="{38B0F204-7A95-4263-B8B2-8F6048A7DF2C}"/>
                    </a:ext>
                  </a:extLst>
                </p14:cNvPr>
                <p14:cNvContentPartPr/>
                <p14:nvPr/>
              </p14:nvContentPartPr>
              <p14:xfrm>
                <a:off x="1713453" y="1823107"/>
                <a:ext cx="250560" cy="113400"/>
              </p14:xfrm>
            </p:contentPart>
          </mc:Choice>
          <mc:Fallback>
            <p:pic>
              <p:nvPicPr>
                <p:cNvPr id="146" name="Freihand 145">
                  <a:extLst>
                    <a:ext uri="{FF2B5EF4-FFF2-40B4-BE49-F238E27FC236}">
                      <a16:creationId xmlns:a16="http://schemas.microsoft.com/office/drawing/2014/main" id="{38B0F204-7A95-4263-B8B2-8F6048A7DF2C}"/>
                    </a:ext>
                  </a:extLst>
                </p:cNvPr>
                <p:cNvPicPr/>
                <p:nvPr/>
              </p:nvPicPr>
              <p:blipFill>
                <a:blip r:embed="rId266"/>
                <a:stretch>
                  <a:fillRect/>
                </a:stretch>
              </p:blipFill>
              <p:spPr>
                <a:xfrm>
                  <a:off x="1709133" y="1818787"/>
                  <a:ext cx="259200" cy="122040"/>
                </a:xfrm>
                <a:prstGeom prst="rect">
                  <a:avLst/>
                </a:prstGeom>
              </p:spPr>
            </p:pic>
          </mc:Fallback>
        </mc:AlternateContent>
        <mc:AlternateContent xmlns:mc="http://schemas.openxmlformats.org/markup-compatibility/2006">
          <mc:Choice xmlns:p14="http://schemas.microsoft.com/office/powerpoint/2010/main" Requires="p14">
            <p:contentPart p14:bwMode="auto" r:id="rId267">
              <p14:nvContentPartPr>
                <p14:cNvPr id="147" name="Freihand 146">
                  <a:extLst>
                    <a:ext uri="{FF2B5EF4-FFF2-40B4-BE49-F238E27FC236}">
                      <a16:creationId xmlns:a16="http://schemas.microsoft.com/office/drawing/2014/main" id="{CB39191D-8ED9-459A-A4A4-2C2D2FB8C80A}"/>
                    </a:ext>
                  </a:extLst>
                </p14:cNvPr>
                <p14:cNvContentPartPr/>
                <p14:nvPr/>
              </p14:nvContentPartPr>
              <p14:xfrm>
                <a:off x="236373" y="2148907"/>
                <a:ext cx="137160" cy="142560"/>
              </p14:xfrm>
            </p:contentPart>
          </mc:Choice>
          <mc:Fallback>
            <p:pic>
              <p:nvPicPr>
                <p:cNvPr id="147" name="Freihand 146">
                  <a:extLst>
                    <a:ext uri="{FF2B5EF4-FFF2-40B4-BE49-F238E27FC236}">
                      <a16:creationId xmlns:a16="http://schemas.microsoft.com/office/drawing/2014/main" id="{CB39191D-8ED9-459A-A4A4-2C2D2FB8C80A}"/>
                    </a:ext>
                  </a:extLst>
                </p:cNvPr>
                <p:cNvPicPr/>
                <p:nvPr/>
              </p:nvPicPr>
              <p:blipFill>
                <a:blip r:embed="rId268"/>
                <a:stretch>
                  <a:fillRect/>
                </a:stretch>
              </p:blipFill>
              <p:spPr>
                <a:xfrm>
                  <a:off x="232053" y="2144587"/>
                  <a:ext cx="145800" cy="151200"/>
                </a:xfrm>
                <a:prstGeom prst="rect">
                  <a:avLst/>
                </a:prstGeom>
              </p:spPr>
            </p:pic>
          </mc:Fallback>
        </mc:AlternateContent>
        <mc:AlternateContent xmlns:mc="http://schemas.openxmlformats.org/markup-compatibility/2006">
          <mc:Choice xmlns:p14="http://schemas.microsoft.com/office/powerpoint/2010/main" Requires="p14">
            <p:contentPart p14:bwMode="auto" r:id="rId269">
              <p14:nvContentPartPr>
                <p14:cNvPr id="148" name="Freihand 147">
                  <a:extLst>
                    <a:ext uri="{FF2B5EF4-FFF2-40B4-BE49-F238E27FC236}">
                      <a16:creationId xmlns:a16="http://schemas.microsoft.com/office/drawing/2014/main" id="{5E1A987D-CEB7-4831-A450-97EC32BD5222}"/>
                    </a:ext>
                  </a:extLst>
                </p14:cNvPr>
                <p14:cNvContentPartPr/>
                <p14:nvPr/>
              </p14:nvContentPartPr>
              <p14:xfrm>
                <a:off x="397293" y="2186347"/>
                <a:ext cx="69480" cy="96480"/>
              </p14:xfrm>
            </p:contentPart>
          </mc:Choice>
          <mc:Fallback>
            <p:pic>
              <p:nvPicPr>
                <p:cNvPr id="148" name="Freihand 147">
                  <a:extLst>
                    <a:ext uri="{FF2B5EF4-FFF2-40B4-BE49-F238E27FC236}">
                      <a16:creationId xmlns:a16="http://schemas.microsoft.com/office/drawing/2014/main" id="{5E1A987D-CEB7-4831-A450-97EC32BD5222}"/>
                    </a:ext>
                  </a:extLst>
                </p:cNvPr>
                <p:cNvPicPr/>
                <p:nvPr/>
              </p:nvPicPr>
              <p:blipFill>
                <a:blip r:embed="rId270"/>
                <a:stretch>
                  <a:fillRect/>
                </a:stretch>
              </p:blipFill>
              <p:spPr>
                <a:xfrm>
                  <a:off x="392973" y="2182027"/>
                  <a:ext cx="78120" cy="105120"/>
                </a:xfrm>
                <a:prstGeom prst="rect">
                  <a:avLst/>
                </a:prstGeom>
              </p:spPr>
            </p:pic>
          </mc:Fallback>
        </mc:AlternateContent>
        <mc:AlternateContent xmlns:mc="http://schemas.openxmlformats.org/markup-compatibility/2006">
          <mc:Choice xmlns:p14="http://schemas.microsoft.com/office/powerpoint/2010/main" Requires="p14">
            <p:contentPart p14:bwMode="auto" r:id="rId271">
              <p14:nvContentPartPr>
                <p14:cNvPr id="149" name="Freihand 148">
                  <a:extLst>
                    <a:ext uri="{FF2B5EF4-FFF2-40B4-BE49-F238E27FC236}">
                      <a16:creationId xmlns:a16="http://schemas.microsoft.com/office/drawing/2014/main" id="{0F2E9E5F-1365-4EC6-8E0D-498D4D32978B}"/>
                    </a:ext>
                  </a:extLst>
                </p14:cNvPr>
                <p14:cNvContentPartPr/>
                <p14:nvPr/>
              </p14:nvContentPartPr>
              <p14:xfrm>
                <a:off x="460653" y="2178427"/>
                <a:ext cx="110880" cy="240120"/>
              </p14:xfrm>
            </p:contentPart>
          </mc:Choice>
          <mc:Fallback>
            <p:pic>
              <p:nvPicPr>
                <p:cNvPr id="149" name="Freihand 148">
                  <a:extLst>
                    <a:ext uri="{FF2B5EF4-FFF2-40B4-BE49-F238E27FC236}">
                      <a16:creationId xmlns:a16="http://schemas.microsoft.com/office/drawing/2014/main" id="{0F2E9E5F-1365-4EC6-8E0D-498D4D32978B}"/>
                    </a:ext>
                  </a:extLst>
                </p:cNvPr>
                <p:cNvPicPr/>
                <p:nvPr/>
              </p:nvPicPr>
              <p:blipFill>
                <a:blip r:embed="rId272"/>
                <a:stretch>
                  <a:fillRect/>
                </a:stretch>
              </p:blipFill>
              <p:spPr>
                <a:xfrm>
                  <a:off x="456333" y="2174107"/>
                  <a:ext cx="119520" cy="248760"/>
                </a:xfrm>
                <a:prstGeom prst="rect">
                  <a:avLst/>
                </a:prstGeom>
              </p:spPr>
            </p:pic>
          </mc:Fallback>
        </mc:AlternateContent>
        <mc:AlternateContent xmlns:mc="http://schemas.openxmlformats.org/markup-compatibility/2006">
          <mc:Choice xmlns:p14="http://schemas.microsoft.com/office/powerpoint/2010/main" Requires="p14">
            <p:contentPart p14:bwMode="auto" r:id="rId273">
              <p14:nvContentPartPr>
                <p14:cNvPr id="150" name="Freihand 149">
                  <a:extLst>
                    <a:ext uri="{FF2B5EF4-FFF2-40B4-BE49-F238E27FC236}">
                      <a16:creationId xmlns:a16="http://schemas.microsoft.com/office/drawing/2014/main" id="{1BF5CB6C-B766-4D56-B447-897A99EDA309}"/>
                    </a:ext>
                  </a:extLst>
                </p14:cNvPr>
                <p14:cNvContentPartPr/>
                <p14:nvPr/>
              </p14:nvContentPartPr>
              <p14:xfrm>
                <a:off x="633453" y="2189227"/>
                <a:ext cx="180360" cy="69480"/>
              </p14:xfrm>
            </p:contentPart>
          </mc:Choice>
          <mc:Fallback>
            <p:pic>
              <p:nvPicPr>
                <p:cNvPr id="150" name="Freihand 149">
                  <a:extLst>
                    <a:ext uri="{FF2B5EF4-FFF2-40B4-BE49-F238E27FC236}">
                      <a16:creationId xmlns:a16="http://schemas.microsoft.com/office/drawing/2014/main" id="{1BF5CB6C-B766-4D56-B447-897A99EDA309}"/>
                    </a:ext>
                  </a:extLst>
                </p:cNvPr>
                <p:cNvPicPr/>
                <p:nvPr/>
              </p:nvPicPr>
              <p:blipFill>
                <a:blip r:embed="rId274"/>
                <a:stretch>
                  <a:fillRect/>
                </a:stretch>
              </p:blipFill>
              <p:spPr>
                <a:xfrm>
                  <a:off x="629133" y="2184907"/>
                  <a:ext cx="189000" cy="78120"/>
                </a:xfrm>
                <a:prstGeom prst="rect">
                  <a:avLst/>
                </a:prstGeom>
              </p:spPr>
            </p:pic>
          </mc:Fallback>
        </mc:AlternateContent>
        <mc:AlternateContent xmlns:mc="http://schemas.openxmlformats.org/markup-compatibility/2006">
          <mc:Choice xmlns:p14="http://schemas.microsoft.com/office/powerpoint/2010/main" Requires="p14">
            <p:contentPart p14:bwMode="auto" r:id="rId275">
              <p14:nvContentPartPr>
                <p14:cNvPr id="151" name="Freihand 150">
                  <a:extLst>
                    <a:ext uri="{FF2B5EF4-FFF2-40B4-BE49-F238E27FC236}">
                      <a16:creationId xmlns:a16="http://schemas.microsoft.com/office/drawing/2014/main" id="{BBA3DBE1-DA1D-4248-A86B-D59CE26CC32E}"/>
                    </a:ext>
                  </a:extLst>
                </p14:cNvPr>
                <p14:cNvContentPartPr/>
                <p14:nvPr/>
              </p14:nvContentPartPr>
              <p14:xfrm>
                <a:off x="890493" y="2113267"/>
                <a:ext cx="151560" cy="137880"/>
              </p14:xfrm>
            </p:contentPart>
          </mc:Choice>
          <mc:Fallback>
            <p:pic>
              <p:nvPicPr>
                <p:cNvPr id="151" name="Freihand 150">
                  <a:extLst>
                    <a:ext uri="{FF2B5EF4-FFF2-40B4-BE49-F238E27FC236}">
                      <a16:creationId xmlns:a16="http://schemas.microsoft.com/office/drawing/2014/main" id="{BBA3DBE1-DA1D-4248-A86B-D59CE26CC32E}"/>
                    </a:ext>
                  </a:extLst>
                </p:cNvPr>
                <p:cNvPicPr/>
                <p:nvPr/>
              </p:nvPicPr>
              <p:blipFill>
                <a:blip r:embed="rId276"/>
                <a:stretch>
                  <a:fillRect/>
                </a:stretch>
              </p:blipFill>
              <p:spPr>
                <a:xfrm>
                  <a:off x="886173" y="2108947"/>
                  <a:ext cx="160200" cy="146520"/>
                </a:xfrm>
                <a:prstGeom prst="rect">
                  <a:avLst/>
                </a:prstGeom>
              </p:spPr>
            </p:pic>
          </mc:Fallback>
        </mc:AlternateContent>
        <mc:AlternateContent xmlns:mc="http://schemas.openxmlformats.org/markup-compatibility/2006">
          <mc:Choice xmlns:p14="http://schemas.microsoft.com/office/powerpoint/2010/main" Requires="p14">
            <p:contentPart p14:bwMode="auto" r:id="rId277">
              <p14:nvContentPartPr>
                <p14:cNvPr id="152" name="Freihand 151">
                  <a:extLst>
                    <a:ext uri="{FF2B5EF4-FFF2-40B4-BE49-F238E27FC236}">
                      <a16:creationId xmlns:a16="http://schemas.microsoft.com/office/drawing/2014/main" id="{D06528FF-C4FD-460F-8BA3-D5382B1A4AD7}"/>
                    </a:ext>
                  </a:extLst>
                </p14:cNvPr>
                <p14:cNvContentPartPr/>
                <p14:nvPr/>
              </p14:nvContentPartPr>
              <p14:xfrm>
                <a:off x="1053213" y="2166187"/>
                <a:ext cx="225720" cy="71280"/>
              </p14:xfrm>
            </p:contentPart>
          </mc:Choice>
          <mc:Fallback>
            <p:pic>
              <p:nvPicPr>
                <p:cNvPr id="152" name="Freihand 151">
                  <a:extLst>
                    <a:ext uri="{FF2B5EF4-FFF2-40B4-BE49-F238E27FC236}">
                      <a16:creationId xmlns:a16="http://schemas.microsoft.com/office/drawing/2014/main" id="{D06528FF-C4FD-460F-8BA3-D5382B1A4AD7}"/>
                    </a:ext>
                  </a:extLst>
                </p:cNvPr>
                <p:cNvPicPr/>
                <p:nvPr/>
              </p:nvPicPr>
              <p:blipFill>
                <a:blip r:embed="rId278"/>
                <a:stretch>
                  <a:fillRect/>
                </a:stretch>
              </p:blipFill>
              <p:spPr>
                <a:xfrm>
                  <a:off x="1048893" y="2161867"/>
                  <a:ext cx="234360" cy="79920"/>
                </a:xfrm>
                <a:prstGeom prst="rect">
                  <a:avLst/>
                </a:prstGeom>
              </p:spPr>
            </p:pic>
          </mc:Fallback>
        </mc:AlternateContent>
        <mc:AlternateContent xmlns:mc="http://schemas.openxmlformats.org/markup-compatibility/2006">
          <mc:Choice xmlns:p14="http://schemas.microsoft.com/office/powerpoint/2010/main" Requires="p14">
            <p:contentPart p14:bwMode="auto" r:id="rId279">
              <p14:nvContentPartPr>
                <p14:cNvPr id="153" name="Freihand 152">
                  <a:extLst>
                    <a:ext uri="{FF2B5EF4-FFF2-40B4-BE49-F238E27FC236}">
                      <a16:creationId xmlns:a16="http://schemas.microsoft.com/office/drawing/2014/main" id="{7D8CD3A5-708D-4D67-AAC5-A574F269E9C2}"/>
                    </a:ext>
                  </a:extLst>
                </p14:cNvPr>
                <p14:cNvContentPartPr/>
                <p14:nvPr/>
              </p14:nvContentPartPr>
              <p14:xfrm>
                <a:off x="1305933" y="2170147"/>
                <a:ext cx="69120" cy="65880"/>
              </p14:xfrm>
            </p:contentPart>
          </mc:Choice>
          <mc:Fallback>
            <p:pic>
              <p:nvPicPr>
                <p:cNvPr id="153" name="Freihand 152">
                  <a:extLst>
                    <a:ext uri="{FF2B5EF4-FFF2-40B4-BE49-F238E27FC236}">
                      <a16:creationId xmlns:a16="http://schemas.microsoft.com/office/drawing/2014/main" id="{7D8CD3A5-708D-4D67-AAC5-A574F269E9C2}"/>
                    </a:ext>
                  </a:extLst>
                </p:cNvPr>
                <p:cNvPicPr/>
                <p:nvPr/>
              </p:nvPicPr>
              <p:blipFill>
                <a:blip r:embed="rId280"/>
                <a:stretch>
                  <a:fillRect/>
                </a:stretch>
              </p:blipFill>
              <p:spPr>
                <a:xfrm>
                  <a:off x="1301613" y="2165827"/>
                  <a:ext cx="77760" cy="74520"/>
                </a:xfrm>
                <a:prstGeom prst="rect">
                  <a:avLst/>
                </a:prstGeom>
              </p:spPr>
            </p:pic>
          </mc:Fallback>
        </mc:AlternateContent>
        <mc:AlternateContent xmlns:mc="http://schemas.openxmlformats.org/markup-compatibility/2006">
          <mc:Choice xmlns:p14="http://schemas.microsoft.com/office/powerpoint/2010/main" Requires="p14">
            <p:contentPart p14:bwMode="auto" r:id="rId281">
              <p14:nvContentPartPr>
                <p14:cNvPr id="154" name="Freihand 153">
                  <a:extLst>
                    <a:ext uri="{FF2B5EF4-FFF2-40B4-BE49-F238E27FC236}">
                      <a16:creationId xmlns:a16="http://schemas.microsoft.com/office/drawing/2014/main" id="{AB368C44-9FAA-445E-AC31-30AE19E37FD0}"/>
                    </a:ext>
                  </a:extLst>
                </p14:cNvPr>
                <p14:cNvContentPartPr/>
                <p14:nvPr/>
              </p14:nvContentPartPr>
              <p14:xfrm>
                <a:off x="1400613" y="2166547"/>
                <a:ext cx="68760" cy="80640"/>
              </p14:xfrm>
            </p:contentPart>
          </mc:Choice>
          <mc:Fallback>
            <p:pic>
              <p:nvPicPr>
                <p:cNvPr id="154" name="Freihand 153">
                  <a:extLst>
                    <a:ext uri="{FF2B5EF4-FFF2-40B4-BE49-F238E27FC236}">
                      <a16:creationId xmlns:a16="http://schemas.microsoft.com/office/drawing/2014/main" id="{AB368C44-9FAA-445E-AC31-30AE19E37FD0}"/>
                    </a:ext>
                  </a:extLst>
                </p:cNvPr>
                <p:cNvPicPr/>
                <p:nvPr/>
              </p:nvPicPr>
              <p:blipFill>
                <a:blip r:embed="rId282"/>
                <a:stretch>
                  <a:fillRect/>
                </a:stretch>
              </p:blipFill>
              <p:spPr>
                <a:xfrm>
                  <a:off x="1396293" y="2162227"/>
                  <a:ext cx="77400" cy="89280"/>
                </a:xfrm>
                <a:prstGeom prst="rect">
                  <a:avLst/>
                </a:prstGeom>
              </p:spPr>
            </p:pic>
          </mc:Fallback>
        </mc:AlternateContent>
        <mc:AlternateContent xmlns:mc="http://schemas.openxmlformats.org/markup-compatibility/2006">
          <mc:Choice xmlns:p14="http://schemas.microsoft.com/office/powerpoint/2010/main" Requires="p14">
            <p:contentPart p14:bwMode="auto" r:id="rId283">
              <p14:nvContentPartPr>
                <p14:cNvPr id="155" name="Freihand 154">
                  <a:extLst>
                    <a:ext uri="{FF2B5EF4-FFF2-40B4-BE49-F238E27FC236}">
                      <a16:creationId xmlns:a16="http://schemas.microsoft.com/office/drawing/2014/main" id="{F4402202-5E3B-4B2A-B229-1304C1327C3E}"/>
                    </a:ext>
                  </a:extLst>
                </p14:cNvPr>
                <p14:cNvContentPartPr/>
                <p14:nvPr/>
              </p14:nvContentPartPr>
              <p14:xfrm>
                <a:off x="1656213" y="2037307"/>
                <a:ext cx="83880" cy="183240"/>
              </p14:xfrm>
            </p:contentPart>
          </mc:Choice>
          <mc:Fallback>
            <p:pic>
              <p:nvPicPr>
                <p:cNvPr id="155" name="Freihand 154">
                  <a:extLst>
                    <a:ext uri="{FF2B5EF4-FFF2-40B4-BE49-F238E27FC236}">
                      <a16:creationId xmlns:a16="http://schemas.microsoft.com/office/drawing/2014/main" id="{F4402202-5E3B-4B2A-B229-1304C1327C3E}"/>
                    </a:ext>
                  </a:extLst>
                </p:cNvPr>
                <p:cNvPicPr/>
                <p:nvPr/>
              </p:nvPicPr>
              <p:blipFill>
                <a:blip r:embed="rId284"/>
                <a:stretch>
                  <a:fillRect/>
                </a:stretch>
              </p:blipFill>
              <p:spPr>
                <a:xfrm>
                  <a:off x="1651893" y="2032987"/>
                  <a:ext cx="92520" cy="191880"/>
                </a:xfrm>
                <a:prstGeom prst="rect">
                  <a:avLst/>
                </a:prstGeom>
              </p:spPr>
            </p:pic>
          </mc:Fallback>
        </mc:AlternateContent>
        <mc:AlternateContent xmlns:mc="http://schemas.openxmlformats.org/markup-compatibility/2006">
          <mc:Choice xmlns:p14="http://schemas.microsoft.com/office/powerpoint/2010/main" Requires="p14">
            <p:contentPart p14:bwMode="auto" r:id="rId285">
              <p14:nvContentPartPr>
                <p14:cNvPr id="156" name="Freihand 155">
                  <a:extLst>
                    <a:ext uri="{FF2B5EF4-FFF2-40B4-BE49-F238E27FC236}">
                      <a16:creationId xmlns:a16="http://schemas.microsoft.com/office/drawing/2014/main" id="{60E22CED-3C6F-4B79-B44D-44E7A83B97E7}"/>
                    </a:ext>
                  </a:extLst>
                </p14:cNvPr>
                <p14:cNvContentPartPr/>
                <p14:nvPr/>
              </p14:nvContentPartPr>
              <p14:xfrm>
                <a:off x="1792653" y="2128387"/>
                <a:ext cx="73080" cy="76320"/>
              </p14:xfrm>
            </p:contentPart>
          </mc:Choice>
          <mc:Fallback>
            <p:pic>
              <p:nvPicPr>
                <p:cNvPr id="156" name="Freihand 155">
                  <a:extLst>
                    <a:ext uri="{FF2B5EF4-FFF2-40B4-BE49-F238E27FC236}">
                      <a16:creationId xmlns:a16="http://schemas.microsoft.com/office/drawing/2014/main" id="{60E22CED-3C6F-4B79-B44D-44E7A83B97E7}"/>
                    </a:ext>
                  </a:extLst>
                </p:cNvPr>
                <p:cNvPicPr/>
                <p:nvPr/>
              </p:nvPicPr>
              <p:blipFill>
                <a:blip r:embed="rId286"/>
                <a:stretch>
                  <a:fillRect/>
                </a:stretch>
              </p:blipFill>
              <p:spPr>
                <a:xfrm>
                  <a:off x="1788333" y="2124067"/>
                  <a:ext cx="81720" cy="84960"/>
                </a:xfrm>
                <a:prstGeom prst="rect">
                  <a:avLst/>
                </a:prstGeom>
              </p:spPr>
            </p:pic>
          </mc:Fallback>
        </mc:AlternateContent>
        <mc:AlternateContent xmlns:mc="http://schemas.openxmlformats.org/markup-compatibility/2006">
          <mc:Choice xmlns:p14="http://schemas.microsoft.com/office/powerpoint/2010/main" Requires="p14">
            <p:contentPart p14:bwMode="auto" r:id="rId287">
              <p14:nvContentPartPr>
                <p14:cNvPr id="157" name="Freihand 156">
                  <a:extLst>
                    <a:ext uri="{FF2B5EF4-FFF2-40B4-BE49-F238E27FC236}">
                      <a16:creationId xmlns:a16="http://schemas.microsoft.com/office/drawing/2014/main" id="{ECF02CE4-A865-47BB-95FB-B391720B2985}"/>
                    </a:ext>
                  </a:extLst>
                </p14:cNvPr>
                <p14:cNvContentPartPr/>
                <p14:nvPr/>
              </p14:nvContentPartPr>
              <p14:xfrm>
                <a:off x="1866813" y="2028307"/>
                <a:ext cx="390960" cy="206640"/>
              </p14:xfrm>
            </p:contentPart>
          </mc:Choice>
          <mc:Fallback>
            <p:pic>
              <p:nvPicPr>
                <p:cNvPr id="157" name="Freihand 156">
                  <a:extLst>
                    <a:ext uri="{FF2B5EF4-FFF2-40B4-BE49-F238E27FC236}">
                      <a16:creationId xmlns:a16="http://schemas.microsoft.com/office/drawing/2014/main" id="{ECF02CE4-A865-47BB-95FB-B391720B2985}"/>
                    </a:ext>
                  </a:extLst>
                </p:cNvPr>
                <p:cNvPicPr/>
                <p:nvPr/>
              </p:nvPicPr>
              <p:blipFill>
                <a:blip r:embed="rId288"/>
                <a:stretch>
                  <a:fillRect/>
                </a:stretch>
              </p:blipFill>
              <p:spPr>
                <a:xfrm>
                  <a:off x="1862493" y="2023987"/>
                  <a:ext cx="399600" cy="215280"/>
                </a:xfrm>
                <a:prstGeom prst="rect">
                  <a:avLst/>
                </a:prstGeom>
              </p:spPr>
            </p:pic>
          </mc:Fallback>
        </mc:AlternateContent>
        <mc:AlternateContent xmlns:mc="http://schemas.openxmlformats.org/markup-compatibility/2006">
          <mc:Choice xmlns:p14="http://schemas.microsoft.com/office/powerpoint/2010/main" Requires="p14">
            <p:contentPart p14:bwMode="auto" r:id="rId289">
              <p14:nvContentPartPr>
                <p14:cNvPr id="158" name="Freihand 157">
                  <a:extLst>
                    <a:ext uri="{FF2B5EF4-FFF2-40B4-BE49-F238E27FC236}">
                      <a16:creationId xmlns:a16="http://schemas.microsoft.com/office/drawing/2014/main" id="{E4BB853E-74E7-410E-A475-1DEADD681B7B}"/>
                    </a:ext>
                  </a:extLst>
                </p14:cNvPr>
                <p14:cNvContentPartPr/>
                <p14:nvPr/>
              </p14:nvContentPartPr>
              <p14:xfrm>
                <a:off x="221253" y="2425747"/>
                <a:ext cx="212040" cy="101520"/>
              </p14:xfrm>
            </p:contentPart>
          </mc:Choice>
          <mc:Fallback>
            <p:pic>
              <p:nvPicPr>
                <p:cNvPr id="158" name="Freihand 157">
                  <a:extLst>
                    <a:ext uri="{FF2B5EF4-FFF2-40B4-BE49-F238E27FC236}">
                      <a16:creationId xmlns:a16="http://schemas.microsoft.com/office/drawing/2014/main" id="{E4BB853E-74E7-410E-A475-1DEADD681B7B}"/>
                    </a:ext>
                  </a:extLst>
                </p:cNvPr>
                <p:cNvPicPr/>
                <p:nvPr/>
              </p:nvPicPr>
              <p:blipFill>
                <a:blip r:embed="rId290"/>
                <a:stretch>
                  <a:fillRect/>
                </a:stretch>
              </p:blipFill>
              <p:spPr>
                <a:xfrm>
                  <a:off x="216933" y="2421427"/>
                  <a:ext cx="220680" cy="110160"/>
                </a:xfrm>
                <a:prstGeom prst="rect">
                  <a:avLst/>
                </a:prstGeom>
              </p:spPr>
            </p:pic>
          </mc:Fallback>
        </mc:AlternateContent>
        <mc:AlternateContent xmlns:mc="http://schemas.openxmlformats.org/markup-compatibility/2006">
          <mc:Choice xmlns:p14="http://schemas.microsoft.com/office/powerpoint/2010/main" Requires="p14">
            <p:contentPart p14:bwMode="auto" r:id="rId291">
              <p14:nvContentPartPr>
                <p14:cNvPr id="159" name="Freihand 158">
                  <a:extLst>
                    <a:ext uri="{FF2B5EF4-FFF2-40B4-BE49-F238E27FC236}">
                      <a16:creationId xmlns:a16="http://schemas.microsoft.com/office/drawing/2014/main" id="{07FBFDFD-8617-43CC-B865-6095E5B7B210}"/>
                    </a:ext>
                  </a:extLst>
                </p14:cNvPr>
                <p14:cNvContentPartPr/>
                <p14:nvPr/>
              </p14:nvContentPartPr>
              <p14:xfrm>
                <a:off x="581613" y="2567587"/>
                <a:ext cx="360" cy="360"/>
              </p14:xfrm>
            </p:contentPart>
          </mc:Choice>
          <mc:Fallback>
            <p:pic>
              <p:nvPicPr>
                <p:cNvPr id="159" name="Freihand 158">
                  <a:extLst>
                    <a:ext uri="{FF2B5EF4-FFF2-40B4-BE49-F238E27FC236}">
                      <a16:creationId xmlns:a16="http://schemas.microsoft.com/office/drawing/2014/main" id="{07FBFDFD-8617-43CC-B865-6095E5B7B210}"/>
                    </a:ext>
                  </a:extLst>
                </p:cNvPr>
                <p:cNvPicPr/>
                <p:nvPr/>
              </p:nvPicPr>
              <p:blipFill>
                <a:blip r:embed="rId292"/>
                <a:stretch>
                  <a:fillRect/>
                </a:stretch>
              </p:blipFill>
              <p:spPr>
                <a:xfrm>
                  <a:off x="577293" y="256326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293">
              <p14:nvContentPartPr>
                <p14:cNvPr id="160" name="Freihand 159">
                  <a:extLst>
                    <a:ext uri="{FF2B5EF4-FFF2-40B4-BE49-F238E27FC236}">
                      <a16:creationId xmlns:a16="http://schemas.microsoft.com/office/drawing/2014/main" id="{7D985AB3-E951-44A5-AFB4-FB0BEB36767F}"/>
                    </a:ext>
                  </a:extLst>
                </p14:cNvPr>
                <p14:cNvContentPartPr/>
                <p14:nvPr/>
              </p14:nvContentPartPr>
              <p14:xfrm>
                <a:off x="486213" y="2453467"/>
                <a:ext cx="385560" cy="81360"/>
              </p14:xfrm>
            </p:contentPart>
          </mc:Choice>
          <mc:Fallback>
            <p:pic>
              <p:nvPicPr>
                <p:cNvPr id="160" name="Freihand 159">
                  <a:extLst>
                    <a:ext uri="{FF2B5EF4-FFF2-40B4-BE49-F238E27FC236}">
                      <a16:creationId xmlns:a16="http://schemas.microsoft.com/office/drawing/2014/main" id="{7D985AB3-E951-44A5-AFB4-FB0BEB36767F}"/>
                    </a:ext>
                  </a:extLst>
                </p:cNvPr>
                <p:cNvPicPr/>
                <p:nvPr/>
              </p:nvPicPr>
              <p:blipFill>
                <a:blip r:embed="rId294"/>
                <a:stretch>
                  <a:fillRect/>
                </a:stretch>
              </p:blipFill>
              <p:spPr>
                <a:xfrm>
                  <a:off x="481893" y="2449147"/>
                  <a:ext cx="394200" cy="90000"/>
                </a:xfrm>
                <a:prstGeom prst="rect">
                  <a:avLst/>
                </a:prstGeom>
              </p:spPr>
            </p:pic>
          </mc:Fallback>
        </mc:AlternateContent>
        <mc:AlternateContent xmlns:mc="http://schemas.openxmlformats.org/markup-compatibility/2006">
          <mc:Choice xmlns:p14="http://schemas.microsoft.com/office/powerpoint/2010/main" Requires="p14">
            <p:contentPart p14:bwMode="auto" r:id="rId295">
              <p14:nvContentPartPr>
                <p14:cNvPr id="161" name="Freihand 160">
                  <a:extLst>
                    <a:ext uri="{FF2B5EF4-FFF2-40B4-BE49-F238E27FC236}">
                      <a16:creationId xmlns:a16="http://schemas.microsoft.com/office/drawing/2014/main" id="{48187E5F-ADA6-4A1D-B1DC-4ED0981ECF0B}"/>
                    </a:ext>
                  </a:extLst>
                </p14:cNvPr>
                <p14:cNvContentPartPr/>
                <p14:nvPr/>
              </p14:nvContentPartPr>
              <p14:xfrm>
                <a:off x="891573" y="2446267"/>
                <a:ext cx="91080" cy="194400"/>
              </p14:xfrm>
            </p:contentPart>
          </mc:Choice>
          <mc:Fallback>
            <p:pic>
              <p:nvPicPr>
                <p:cNvPr id="161" name="Freihand 160">
                  <a:extLst>
                    <a:ext uri="{FF2B5EF4-FFF2-40B4-BE49-F238E27FC236}">
                      <a16:creationId xmlns:a16="http://schemas.microsoft.com/office/drawing/2014/main" id="{48187E5F-ADA6-4A1D-B1DC-4ED0981ECF0B}"/>
                    </a:ext>
                  </a:extLst>
                </p:cNvPr>
                <p:cNvPicPr/>
                <p:nvPr/>
              </p:nvPicPr>
              <p:blipFill>
                <a:blip r:embed="rId296"/>
                <a:stretch>
                  <a:fillRect/>
                </a:stretch>
              </p:blipFill>
              <p:spPr>
                <a:xfrm>
                  <a:off x="887253" y="2441947"/>
                  <a:ext cx="99720" cy="203040"/>
                </a:xfrm>
                <a:prstGeom prst="rect">
                  <a:avLst/>
                </a:prstGeom>
              </p:spPr>
            </p:pic>
          </mc:Fallback>
        </mc:AlternateContent>
        <mc:AlternateContent xmlns:mc="http://schemas.openxmlformats.org/markup-compatibility/2006">
          <mc:Choice xmlns:p14="http://schemas.microsoft.com/office/powerpoint/2010/main" Requires="p14">
            <p:contentPart p14:bwMode="auto" r:id="rId297">
              <p14:nvContentPartPr>
                <p14:cNvPr id="162" name="Freihand 161">
                  <a:extLst>
                    <a:ext uri="{FF2B5EF4-FFF2-40B4-BE49-F238E27FC236}">
                      <a16:creationId xmlns:a16="http://schemas.microsoft.com/office/drawing/2014/main" id="{48D430E6-7F02-4E6F-BE4B-6E41879EE8D9}"/>
                    </a:ext>
                  </a:extLst>
                </p14:cNvPr>
                <p14:cNvContentPartPr/>
                <p14:nvPr/>
              </p14:nvContentPartPr>
              <p14:xfrm>
                <a:off x="1018653" y="2383267"/>
                <a:ext cx="34200" cy="115200"/>
              </p14:xfrm>
            </p:contentPart>
          </mc:Choice>
          <mc:Fallback>
            <p:pic>
              <p:nvPicPr>
                <p:cNvPr id="162" name="Freihand 161">
                  <a:extLst>
                    <a:ext uri="{FF2B5EF4-FFF2-40B4-BE49-F238E27FC236}">
                      <a16:creationId xmlns:a16="http://schemas.microsoft.com/office/drawing/2014/main" id="{48D430E6-7F02-4E6F-BE4B-6E41879EE8D9}"/>
                    </a:ext>
                  </a:extLst>
                </p:cNvPr>
                <p:cNvPicPr/>
                <p:nvPr/>
              </p:nvPicPr>
              <p:blipFill>
                <a:blip r:embed="rId298"/>
                <a:stretch>
                  <a:fillRect/>
                </a:stretch>
              </p:blipFill>
              <p:spPr>
                <a:xfrm>
                  <a:off x="1014333" y="2378947"/>
                  <a:ext cx="42840" cy="123840"/>
                </a:xfrm>
                <a:prstGeom prst="rect">
                  <a:avLst/>
                </a:prstGeom>
              </p:spPr>
            </p:pic>
          </mc:Fallback>
        </mc:AlternateContent>
        <mc:AlternateContent xmlns:mc="http://schemas.openxmlformats.org/markup-compatibility/2006">
          <mc:Choice xmlns:p14="http://schemas.microsoft.com/office/powerpoint/2010/main" Requires="p14">
            <p:contentPart p14:bwMode="auto" r:id="rId299">
              <p14:nvContentPartPr>
                <p14:cNvPr id="163" name="Freihand 162">
                  <a:extLst>
                    <a:ext uri="{FF2B5EF4-FFF2-40B4-BE49-F238E27FC236}">
                      <a16:creationId xmlns:a16="http://schemas.microsoft.com/office/drawing/2014/main" id="{E5CDB1D7-A7A3-4F76-8E9A-47407F83C48F}"/>
                    </a:ext>
                  </a:extLst>
                </p14:cNvPr>
                <p14:cNvContentPartPr/>
                <p14:nvPr/>
              </p14:nvContentPartPr>
              <p14:xfrm>
                <a:off x="1071933" y="2438347"/>
                <a:ext cx="34200" cy="66240"/>
              </p14:xfrm>
            </p:contentPart>
          </mc:Choice>
          <mc:Fallback>
            <p:pic>
              <p:nvPicPr>
                <p:cNvPr id="163" name="Freihand 162">
                  <a:extLst>
                    <a:ext uri="{FF2B5EF4-FFF2-40B4-BE49-F238E27FC236}">
                      <a16:creationId xmlns:a16="http://schemas.microsoft.com/office/drawing/2014/main" id="{E5CDB1D7-A7A3-4F76-8E9A-47407F83C48F}"/>
                    </a:ext>
                  </a:extLst>
                </p:cNvPr>
                <p:cNvPicPr/>
                <p:nvPr/>
              </p:nvPicPr>
              <p:blipFill>
                <a:blip r:embed="rId300"/>
                <a:stretch>
                  <a:fillRect/>
                </a:stretch>
              </p:blipFill>
              <p:spPr>
                <a:xfrm>
                  <a:off x="1067613" y="2434027"/>
                  <a:ext cx="42840" cy="74880"/>
                </a:xfrm>
                <a:prstGeom prst="rect">
                  <a:avLst/>
                </a:prstGeom>
              </p:spPr>
            </p:pic>
          </mc:Fallback>
        </mc:AlternateContent>
        <mc:AlternateContent xmlns:mc="http://schemas.openxmlformats.org/markup-compatibility/2006">
          <mc:Choice xmlns:p14="http://schemas.microsoft.com/office/powerpoint/2010/main" Requires="p14">
            <p:contentPart p14:bwMode="auto" r:id="rId301">
              <p14:nvContentPartPr>
                <p14:cNvPr id="164" name="Freihand 163">
                  <a:extLst>
                    <a:ext uri="{FF2B5EF4-FFF2-40B4-BE49-F238E27FC236}">
                      <a16:creationId xmlns:a16="http://schemas.microsoft.com/office/drawing/2014/main" id="{9F776D29-951F-41A1-AFEB-EF3D358B396F}"/>
                    </a:ext>
                  </a:extLst>
                </p14:cNvPr>
                <p14:cNvContentPartPr/>
                <p14:nvPr/>
              </p14:nvContentPartPr>
              <p14:xfrm>
                <a:off x="1149333" y="2445907"/>
                <a:ext cx="307080" cy="199440"/>
              </p14:xfrm>
            </p:contentPart>
          </mc:Choice>
          <mc:Fallback>
            <p:pic>
              <p:nvPicPr>
                <p:cNvPr id="164" name="Freihand 163">
                  <a:extLst>
                    <a:ext uri="{FF2B5EF4-FFF2-40B4-BE49-F238E27FC236}">
                      <a16:creationId xmlns:a16="http://schemas.microsoft.com/office/drawing/2014/main" id="{9F776D29-951F-41A1-AFEB-EF3D358B396F}"/>
                    </a:ext>
                  </a:extLst>
                </p:cNvPr>
                <p:cNvPicPr/>
                <p:nvPr/>
              </p:nvPicPr>
              <p:blipFill>
                <a:blip r:embed="rId302"/>
                <a:stretch>
                  <a:fillRect/>
                </a:stretch>
              </p:blipFill>
              <p:spPr>
                <a:xfrm>
                  <a:off x="1145013" y="2441587"/>
                  <a:ext cx="315720" cy="208080"/>
                </a:xfrm>
                <a:prstGeom prst="rect">
                  <a:avLst/>
                </a:prstGeom>
              </p:spPr>
            </p:pic>
          </mc:Fallback>
        </mc:AlternateContent>
        <mc:AlternateContent xmlns:mc="http://schemas.openxmlformats.org/markup-compatibility/2006">
          <mc:Choice xmlns:p14="http://schemas.microsoft.com/office/powerpoint/2010/main" Requires="p14">
            <p:contentPart p14:bwMode="auto" r:id="rId303">
              <p14:nvContentPartPr>
                <p14:cNvPr id="165" name="Freihand 164">
                  <a:extLst>
                    <a:ext uri="{FF2B5EF4-FFF2-40B4-BE49-F238E27FC236}">
                      <a16:creationId xmlns:a16="http://schemas.microsoft.com/office/drawing/2014/main" id="{AA2DA799-6262-4A5E-BD2A-A097712D932C}"/>
                    </a:ext>
                  </a:extLst>
                </p14:cNvPr>
                <p14:cNvContentPartPr/>
                <p14:nvPr/>
              </p14:nvContentPartPr>
              <p14:xfrm>
                <a:off x="1490613" y="2364907"/>
                <a:ext cx="281520" cy="146160"/>
              </p14:xfrm>
            </p:contentPart>
          </mc:Choice>
          <mc:Fallback>
            <p:pic>
              <p:nvPicPr>
                <p:cNvPr id="165" name="Freihand 164">
                  <a:extLst>
                    <a:ext uri="{FF2B5EF4-FFF2-40B4-BE49-F238E27FC236}">
                      <a16:creationId xmlns:a16="http://schemas.microsoft.com/office/drawing/2014/main" id="{AA2DA799-6262-4A5E-BD2A-A097712D932C}"/>
                    </a:ext>
                  </a:extLst>
                </p:cNvPr>
                <p:cNvPicPr/>
                <p:nvPr/>
              </p:nvPicPr>
              <p:blipFill>
                <a:blip r:embed="rId304"/>
                <a:stretch>
                  <a:fillRect/>
                </a:stretch>
              </p:blipFill>
              <p:spPr>
                <a:xfrm>
                  <a:off x="1486293" y="2360587"/>
                  <a:ext cx="290160" cy="154800"/>
                </a:xfrm>
                <a:prstGeom prst="rect">
                  <a:avLst/>
                </a:prstGeom>
              </p:spPr>
            </p:pic>
          </mc:Fallback>
        </mc:AlternateContent>
        <mc:AlternateContent xmlns:mc="http://schemas.openxmlformats.org/markup-compatibility/2006">
          <mc:Choice xmlns:p14="http://schemas.microsoft.com/office/powerpoint/2010/main" Requires="p14">
            <p:contentPart p14:bwMode="auto" r:id="rId305">
              <p14:nvContentPartPr>
                <p14:cNvPr id="166" name="Freihand 165">
                  <a:extLst>
                    <a:ext uri="{FF2B5EF4-FFF2-40B4-BE49-F238E27FC236}">
                      <a16:creationId xmlns:a16="http://schemas.microsoft.com/office/drawing/2014/main" id="{D86864A4-F9C6-49DB-9DF9-7FB928BB5414}"/>
                    </a:ext>
                  </a:extLst>
                </p14:cNvPr>
                <p14:cNvContentPartPr/>
                <p14:nvPr/>
              </p14:nvContentPartPr>
              <p14:xfrm>
                <a:off x="1878693" y="2389747"/>
                <a:ext cx="337680" cy="67320"/>
              </p14:xfrm>
            </p:contentPart>
          </mc:Choice>
          <mc:Fallback>
            <p:pic>
              <p:nvPicPr>
                <p:cNvPr id="166" name="Freihand 165">
                  <a:extLst>
                    <a:ext uri="{FF2B5EF4-FFF2-40B4-BE49-F238E27FC236}">
                      <a16:creationId xmlns:a16="http://schemas.microsoft.com/office/drawing/2014/main" id="{D86864A4-F9C6-49DB-9DF9-7FB928BB5414}"/>
                    </a:ext>
                  </a:extLst>
                </p:cNvPr>
                <p:cNvPicPr/>
                <p:nvPr/>
              </p:nvPicPr>
              <p:blipFill>
                <a:blip r:embed="rId306"/>
                <a:stretch>
                  <a:fillRect/>
                </a:stretch>
              </p:blipFill>
              <p:spPr>
                <a:xfrm>
                  <a:off x="1874373" y="2385427"/>
                  <a:ext cx="346320" cy="75960"/>
                </a:xfrm>
                <a:prstGeom prst="rect">
                  <a:avLst/>
                </a:prstGeom>
              </p:spPr>
            </p:pic>
          </mc:Fallback>
        </mc:AlternateContent>
        <mc:AlternateContent xmlns:mc="http://schemas.openxmlformats.org/markup-compatibility/2006">
          <mc:Choice xmlns:p14="http://schemas.microsoft.com/office/powerpoint/2010/main" Requires="p14">
            <p:contentPart p14:bwMode="auto" r:id="rId307">
              <p14:nvContentPartPr>
                <p14:cNvPr id="168" name="Freihand 167">
                  <a:extLst>
                    <a:ext uri="{FF2B5EF4-FFF2-40B4-BE49-F238E27FC236}">
                      <a16:creationId xmlns:a16="http://schemas.microsoft.com/office/drawing/2014/main" id="{2F8D9915-F348-4452-9D4B-8DD3A05656BE}"/>
                    </a:ext>
                  </a:extLst>
                </p14:cNvPr>
                <p14:cNvContentPartPr/>
                <p14:nvPr/>
              </p14:nvContentPartPr>
              <p14:xfrm>
                <a:off x="2227533" y="2274547"/>
                <a:ext cx="63720" cy="180000"/>
              </p14:xfrm>
            </p:contentPart>
          </mc:Choice>
          <mc:Fallback>
            <p:pic>
              <p:nvPicPr>
                <p:cNvPr id="168" name="Freihand 167">
                  <a:extLst>
                    <a:ext uri="{FF2B5EF4-FFF2-40B4-BE49-F238E27FC236}">
                      <a16:creationId xmlns:a16="http://schemas.microsoft.com/office/drawing/2014/main" id="{2F8D9915-F348-4452-9D4B-8DD3A05656BE}"/>
                    </a:ext>
                  </a:extLst>
                </p:cNvPr>
                <p:cNvPicPr/>
                <p:nvPr/>
              </p:nvPicPr>
              <p:blipFill>
                <a:blip r:embed="rId308"/>
                <a:stretch>
                  <a:fillRect/>
                </a:stretch>
              </p:blipFill>
              <p:spPr>
                <a:xfrm>
                  <a:off x="2223213" y="2270227"/>
                  <a:ext cx="72360" cy="188640"/>
                </a:xfrm>
                <a:prstGeom prst="rect">
                  <a:avLst/>
                </a:prstGeom>
              </p:spPr>
            </p:pic>
          </mc:Fallback>
        </mc:AlternateContent>
        <mc:AlternateContent xmlns:mc="http://schemas.openxmlformats.org/markup-compatibility/2006">
          <mc:Choice xmlns:p14="http://schemas.microsoft.com/office/powerpoint/2010/main" Requires="p14">
            <p:contentPart p14:bwMode="auto" r:id="rId309">
              <p14:nvContentPartPr>
                <p14:cNvPr id="169" name="Freihand 168">
                  <a:extLst>
                    <a:ext uri="{FF2B5EF4-FFF2-40B4-BE49-F238E27FC236}">
                      <a16:creationId xmlns:a16="http://schemas.microsoft.com/office/drawing/2014/main" id="{4BFAF11A-F021-4978-98B3-9B0AF16A5D96}"/>
                    </a:ext>
                  </a:extLst>
                </p14:cNvPr>
                <p14:cNvContentPartPr/>
                <p14:nvPr/>
              </p14:nvContentPartPr>
              <p14:xfrm>
                <a:off x="2180013" y="2359147"/>
                <a:ext cx="127800" cy="19440"/>
              </p14:xfrm>
            </p:contentPart>
          </mc:Choice>
          <mc:Fallback>
            <p:pic>
              <p:nvPicPr>
                <p:cNvPr id="169" name="Freihand 168">
                  <a:extLst>
                    <a:ext uri="{FF2B5EF4-FFF2-40B4-BE49-F238E27FC236}">
                      <a16:creationId xmlns:a16="http://schemas.microsoft.com/office/drawing/2014/main" id="{4BFAF11A-F021-4978-98B3-9B0AF16A5D96}"/>
                    </a:ext>
                  </a:extLst>
                </p:cNvPr>
                <p:cNvPicPr/>
                <p:nvPr/>
              </p:nvPicPr>
              <p:blipFill>
                <a:blip r:embed="rId310"/>
                <a:stretch>
                  <a:fillRect/>
                </a:stretch>
              </p:blipFill>
              <p:spPr>
                <a:xfrm>
                  <a:off x="2175693" y="2354827"/>
                  <a:ext cx="136440" cy="28080"/>
                </a:xfrm>
                <a:prstGeom prst="rect">
                  <a:avLst/>
                </a:prstGeom>
              </p:spPr>
            </p:pic>
          </mc:Fallback>
        </mc:AlternateContent>
        <mc:AlternateContent xmlns:mc="http://schemas.openxmlformats.org/markup-compatibility/2006">
          <mc:Choice xmlns:p14="http://schemas.microsoft.com/office/powerpoint/2010/main" Requires="p14">
            <p:contentPart p14:bwMode="auto" r:id="rId311">
              <p14:nvContentPartPr>
                <p14:cNvPr id="171" name="Freihand 170">
                  <a:extLst>
                    <a:ext uri="{FF2B5EF4-FFF2-40B4-BE49-F238E27FC236}">
                      <a16:creationId xmlns:a16="http://schemas.microsoft.com/office/drawing/2014/main" id="{2AC5DE7C-93D9-409F-AD7D-09A17E53F5E0}"/>
                    </a:ext>
                  </a:extLst>
                </p14:cNvPr>
                <p14:cNvContentPartPr/>
                <p14:nvPr/>
              </p14:nvContentPartPr>
              <p14:xfrm>
                <a:off x="2182173" y="2277067"/>
                <a:ext cx="126000" cy="162360"/>
              </p14:xfrm>
            </p:contentPart>
          </mc:Choice>
          <mc:Fallback>
            <p:pic>
              <p:nvPicPr>
                <p:cNvPr id="171" name="Freihand 170">
                  <a:extLst>
                    <a:ext uri="{FF2B5EF4-FFF2-40B4-BE49-F238E27FC236}">
                      <a16:creationId xmlns:a16="http://schemas.microsoft.com/office/drawing/2014/main" id="{2AC5DE7C-93D9-409F-AD7D-09A17E53F5E0}"/>
                    </a:ext>
                  </a:extLst>
                </p:cNvPr>
                <p:cNvPicPr/>
                <p:nvPr/>
              </p:nvPicPr>
              <p:blipFill>
                <a:blip r:embed="rId312"/>
                <a:stretch>
                  <a:fillRect/>
                </a:stretch>
              </p:blipFill>
              <p:spPr>
                <a:xfrm>
                  <a:off x="2177853" y="2272747"/>
                  <a:ext cx="134640" cy="171000"/>
                </a:xfrm>
                <a:prstGeom prst="rect">
                  <a:avLst/>
                </a:prstGeom>
              </p:spPr>
            </p:pic>
          </mc:Fallback>
        </mc:AlternateContent>
        <mc:AlternateContent xmlns:mc="http://schemas.openxmlformats.org/markup-compatibility/2006">
          <mc:Choice xmlns:p14="http://schemas.microsoft.com/office/powerpoint/2010/main" Requires="p14">
            <p:contentPart p14:bwMode="auto" r:id="rId313">
              <p14:nvContentPartPr>
                <p14:cNvPr id="172" name="Freihand 171">
                  <a:extLst>
                    <a:ext uri="{FF2B5EF4-FFF2-40B4-BE49-F238E27FC236}">
                      <a16:creationId xmlns:a16="http://schemas.microsoft.com/office/drawing/2014/main" id="{AB134FC7-630E-4367-BEC8-9386E6B44945}"/>
                    </a:ext>
                  </a:extLst>
                </p14:cNvPr>
                <p14:cNvContentPartPr/>
                <p14:nvPr/>
              </p14:nvContentPartPr>
              <p14:xfrm>
                <a:off x="232053" y="2684947"/>
                <a:ext cx="118080" cy="128880"/>
              </p14:xfrm>
            </p:contentPart>
          </mc:Choice>
          <mc:Fallback>
            <p:pic>
              <p:nvPicPr>
                <p:cNvPr id="172" name="Freihand 171">
                  <a:extLst>
                    <a:ext uri="{FF2B5EF4-FFF2-40B4-BE49-F238E27FC236}">
                      <a16:creationId xmlns:a16="http://schemas.microsoft.com/office/drawing/2014/main" id="{AB134FC7-630E-4367-BEC8-9386E6B44945}"/>
                    </a:ext>
                  </a:extLst>
                </p:cNvPr>
                <p:cNvPicPr/>
                <p:nvPr/>
              </p:nvPicPr>
              <p:blipFill>
                <a:blip r:embed="rId314"/>
                <a:stretch>
                  <a:fillRect/>
                </a:stretch>
              </p:blipFill>
              <p:spPr>
                <a:xfrm>
                  <a:off x="227733" y="2680627"/>
                  <a:ext cx="126720" cy="137520"/>
                </a:xfrm>
                <a:prstGeom prst="rect">
                  <a:avLst/>
                </a:prstGeom>
              </p:spPr>
            </p:pic>
          </mc:Fallback>
        </mc:AlternateContent>
        <mc:AlternateContent xmlns:mc="http://schemas.openxmlformats.org/markup-compatibility/2006">
          <mc:Choice xmlns:p14="http://schemas.microsoft.com/office/powerpoint/2010/main" Requires="p14">
            <p:contentPart p14:bwMode="auto" r:id="rId315">
              <p14:nvContentPartPr>
                <p14:cNvPr id="173" name="Freihand 172">
                  <a:extLst>
                    <a:ext uri="{FF2B5EF4-FFF2-40B4-BE49-F238E27FC236}">
                      <a16:creationId xmlns:a16="http://schemas.microsoft.com/office/drawing/2014/main" id="{CAA31E7A-EFA8-4EAD-9049-A6A3804171C7}"/>
                    </a:ext>
                  </a:extLst>
                </p14:cNvPr>
                <p14:cNvContentPartPr/>
                <p14:nvPr/>
              </p14:nvContentPartPr>
              <p14:xfrm>
                <a:off x="362733" y="2695027"/>
                <a:ext cx="86400" cy="81000"/>
              </p14:xfrm>
            </p:contentPart>
          </mc:Choice>
          <mc:Fallback>
            <p:pic>
              <p:nvPicPr>
                <p:cNvPr id="173" name="Freihand 172">
                  <a:extLst>
                    <a:ext uri="{FF2B5EF4-FFF2-40B4-BE49-F238E27FC236}">
                      <a16:creationId xmlns:a16="http://schemas.microsoft.com/office/drawing/2014/main" id="{CAA31E7A-EFA8-4EAD-9049-A6A3804171C7}"/>
                    </a:ext>
                  </a:extLst>
                </p:cNvPr>
                <p:cNvPicPr/>
                <p:nvPr/>
              </p:nvPicPr>
              <p:blipFill>
                <a:blip r:embed="rId316"/>
                <a:stretch>
                  <a:fillRect/>
                </a:stretch>
              </p:blipFill>
              <p:spPr>
                <a:xfrm>
                  <a:off x="358413" y="2690707"/>
                  <a:ext cx="95040" cy="89640"/>
                </a:xfrm>
                <a:prstGeom prst="rect">
                  <a:avLst/>
                </a:prstGeom>
              </p:spPr>
            </p:pic>
          </mc:Fallback>
        </mc:AlternateContent>
        <mc:AlternateContent xmlns:mc="http://schemas.openxmlformats.org/markup-compatibility/2006">
          <mc:Choice xmlns:p14="http://schemas.microsoft.com/office/powerpoint/2010/main" Requires="p14">
            <p:contentPart p14:bwMode="auto" r:id="rId317">
              <p14:nvContentPartPr>
                <p14:cNvPr id="174" name="Freihand 173">
                  <a:extLst>
                    <a:ext uri="{FF2B5EF4-FFF2-40B4-BE49-F238E27FC236}">
                      <a16:creationId xmlns:a16="http://schemas.microsoft.com/office/drawing/2014/main" id="{2BB52C79-3C2B-4C12-B365-3EE766F2BEC2}"/>
                    </a:ext>
                  </a:extLst>
                </p14:cNvPr>
                <p14:cNvContentPartPr/>
                <p14:nvPr/>
              </p14:nvContentPartPr>
              <p14:xfrm>
                <a:off x="460653" y="2702587"/>
                <a:ext cx="263160" cy="76320"/>
              </p14:xfrm>
            </p:contentPart>
          </mc:Choice>
          <mc:Fallback>
            <p:pic>
              <p:nvPicPr>
                <p:cNvPr id="174" name="Freihand 173">
                  <a:extLst>
                    <a:ext uri="{FF2B5EF4-FFF2-40B4-BE49-F238E27FC236}">
                      <a16:creationId xmlns:a16="http://schemas.microsoft.com/office/drawing/2014/main" id="{2BB52C79-3C2B-4C12-B365-3EE766F2BEC2}"/>
                    </a:ext>
                  </a:extLst>
                </p:cNvPr>
                <p:cNvPicPr/>
                <p:nvPr/>
              </p:nvPicPr>
              <p:blipFill>
                <a:blip r:embed="rId318"/>
                <a:stretch>
                  <a:fillRect/>
                </a:stretch>
              </p:blipFill>
              <p:spPr>
                <a:xfrm>
                  <a:off x="456333" y="2698267"/>
                  <a:ext cx="271800" cy="84960"/>
                </a:xfrm>
                <a:prstGeom prst="rect">
                  <a:avLst/>
                </a:prstGeom>
              </p:spPr>
            </p:pic>
          </mc:Fallback>
        </mc:AlternateContent>
        <mc:AlternateContent xmlns:mc="http://schemas.openxmlformats.org/markup-compatibility/2006">
          <mc:Choice xmlns:p14="http://schemas.microsoft.com/office/powerpoint/2010/main" Requires="p14">
            <p:contentPart p14:bwMode="auto" r:id="rId319">
              <p14:nvContentPartPr>
                <p14:cNvPr id="175" name="Freihand 174">
                  <a:extLst>
                    <a:ext uri="{FF2B5EF4-FFF2-40B4-BE49-F238E27FC236}">
                      <a16:creationId xmlns:a16="http://schemas.microsoft.com/office/drawing/2014/main" id="{59EE782E-6B9D-401E-A14E-2111CABCAB1D}"/>
                    </a:ext>
                  </a:extLst>
                </p14:cNvPr>
                <p14:cNvContentPartPr/>
                <p14:nvPr/>
              </p14:nvContentPartPr>
              <p14:xfrm>
                <a:off x="747933" y="2718787"/>
                <a:ext cx="262440" cy="48960"/>
              </p14:xfrm>
            </p:contentPart>
          </mc:Choice>
          <mc:Fallback>
            <p:pic>
              <p:nvPicPr>
                <p:cNvPr id="175" name="Freihand 174">
                  <a:extLst>
                    <a:ext uri="{FF2B5EF4-FFF2-40B4-BE49-F238E27FC236}">
                      <a16:creationId xmlns:a16="http://schemas.microsoft.com/office/drawing/2014/main" id="{59EE782E-6B9D-401E-A14E-2111CABCAB1D}"/>
                    </a:ext>
                  </a:extLst>
                </p:cNvPr>
                <p:cNvPicPr/>
                <p:nvPr/>
              </p:nvPicPr>
              <p:blipFill>
                <a:blip r:embed="rId320"/>
                <a:stretch>
                  <a:fillRect/>
                </a:stretch>
              </p:blipFill>
              <p:spPr>
                <a:xfrm>
                  <a:off x="743613" y="2714467"/>
                  <a:ext cx="271080" cy="57600"/>
                </a:xfrm>
                <a:prstGeom prst="rect">
                  <a:avLst/>
                </a:prstGeom>
              </p:spPr>
            </p:pic>
          </mc:Fallback>
        </mc:AlternateContent>
        <mc:AlternateContent xmlns:mc="http://schemas.openxmlformats.org/markup-compatibility/2006">
          <mc:Choice xmlns:p14="http://schemas.microsoft.com/office/powerpoint/2010/main" Requires="p14">
            <p:contentPart p14:bwMode="auto" r:id="rId321">
              <p14:nvContentPartPr>
                <p14:cNvPr id="176" name="Freihand 175">
                  <a:extLst>
                    <a:ext uri="{FF2B5EF4-FFF2-40B4-BE49-F238E27FC236}">
                      <a16:creationId xmlns:a16="http://schemas.microsoft.com/office/drawing/2014/main" id="{63D1DE6A-56DD-4711-BA10-91732A15E7EC}"/>
                    </a:ext>
                  </a:extLst>
                </p14:cNvPr>
                <p14:cNvContentPartPr/>
                <p14:nvPr/>
              </p14:nvContentPartPr>
              <p14:xfrm>
                <a:off x="1013253" y="2661907"/>
                <a:ext cx="152280" cy="113040"/>
              </p14:xfrm>
            </p:contentPart>
          </mc:Choice>
          <mc:Fallback>
            <p:pic>
              <p:nvPicPr>
                <p:cNvPr id="176" name="Freihand 175">
                  <a:extLst>
                    <a:ext uri="{FF2B5EF4-FFF2-40B4-BE49-F238E27FC236}">
                      <a16:creationId xmlns:a16="http://schemas.microsoft.com/office/drawing/2014/main" id="{63D1DE6A-56DD-4711-BA10-91732A15E7EC}"/>
                    </a:ext>
                  </a:extLst>
                </p:cNvPr>
                <p:cNvPicPr/>
                <p:nvPr/>
              </p:nvPicPr>
              <p:blipFill>
                <a:blip r:embed="rId322"/>
                <a:stretch>
                  <a:fillRect/>
                </a:stretch>
              </p:blipFill>
              <p:spPr>
                <a:xfrm>
                  <a:off x="1008933" y="2657587"/>
                  <a:ext cx="160920" cy="121680"/>
                </a:xfrm>
                <a:prstGeom prst="rect">
                  <a:avLst/>
                </a:prstGeom>
              </p:spPr>
            </p:pic>
          </mc:Fallback>
        </mc:AlternateContent>
        <mc:AlternateContent xmlns:mc="http://schemas.openxmlformats.org/markup-compatibility/2006">
          <mc:Choice xmlns:p14="http://schemas.microsoft.com/office/powerpoint/2010/main" Requires="p14">
            <p:contentPart p14:bwMode="auto" r:id="rId323">
              <p14:nvContentPartPr>
                <p14:cNvPr id="177" name="Freihand 176">
                  <a:extLst>
                    <a:ext uri="{FF2B5EF4-FFF2-40B4-BE49-F238E27FC236}">
                      <a16:creationId xmlns:a16="http://schemas.microsoft.com/office/drawing/2014/main" id="{8EE62619-1D34-417B-8CFC-6B3BF20837ED}"/>
                    </a:ext>
                  </a:extLst>
                </p14:cNvPr>
                <p14:cNvContentPartPr/>
                <p14:nvPr/>
              </p14:nvContentPartPr>
              <p14:xfrm>
                <a:off x="1355973" y="2679187"/>
                <a:ext cx="329040" cy="220680"/>
              </p14:xfrm>
            </p:contentPart>
          </mc:Choice>
          <mc:Fallback>
            <p:pic>
              <p:nvPicPr>
                <p:cNvPr id="177" name="Freihand 176">
                  <a:extLst>
                    <a:ext uri="{FF2B5EF4-FFF2-40B4-BE49-F238E27FC236}">
                      <a16:creationId xmlns:a16="http://schemas.microsoft.com/office/drawing/2014/main" id="{8EE62619-1D34-417B-8CFC-6B3BF20837ED}"/>
                    </a:ext>
                  </a:extLst>
                </p:cNvPr>
                <p:cNvPicPr/>
                <p:nvPr/>
              </p:nvPicPr>
              <p:blipFill>
                <a:blip r:embed="rId324"/>
                <a:stretch>
                  <a:fillRect/>
                </a:stretch>
              </p:blipFill>
              <p:spPr>
                <a:xfrm>
                  <a:off x="1351653" y="2674867"/>
                  <a:ext cx="337680" cy="229320"/>
                </a:xfrm>
                <a:prstGeom prst="rect">
                  <a:avLst/>
                </a:prstGeom>
              </p:spPr>
            </p:pic>
          </mc:Fallback>
        </mc:AlternateContent>
        <mc:AlternateContent xmlns:mc="http://schemas.openxmlformats.org/markup-compatibility/2006">
          <mc:Choice xmlns:p14="http://schemas.microsoft.com/office/powerpoint/2010/main" Requires="p14">
            <p:contentPart p14:bwMode="auto" r:id="rId325">
              <p14:nvContentPartPr>
                <p14:cNvPr id="179" name="Freihand 178">
                  <a:extLst>
                    <a:ext uri="{FF2B5EF4-FFF2-40B4-BE49-F238E27FC236}">
                      <a16:creationId xmlns:a16="http://schemas.microsoft.com/office/drawing/2014/main" id="{FB8594EE-24DB-4E48-903D-83B0D14E67AA}"/>
                    </a:ext>
                  </a:extLst>
                </p14:cNvPr>
                <p14:cNvContentPartPr/>
                <p14:nvPr/>
              </p14:nvContentPartPr>
              <p14:xfrm>
                <a:off x="1600053" y="2671987"/>
                <a:ext cx="137880" cy="89640"/>
              </p14:xfrm>
            </p:contentPart>
          </mc:Choice>
          <mc:Fallback>
            <p:pic>
              <p:nvPicPr>
                <p:cNvPr id="179" name="Freihand 178">
                  <a:extLst>
                    <a:ext uri="{FF2B5EF4-FFF2-40B4-BE49-F238E27FC236}">
                      <a16:creationId xmlns:a16="http://schemas.microsoft.com/office/drawing/2014/main" id="{FB8594EE-24DB-4E48-903D-83B0D14E67AA}"/>
                    </a:ext>
                  </a:extLst>
                </p:cNvPr>
                <p:cNvPicPr/>
                <p:nvPr/>
              </p:nvPicPr>
              <p:blipFill>
                <a:blip r:embed="rId326"/>
                <a:stretch>
                  <a:fillRect/>
                </a:stretch>
              </p:blipFill>
              <p:spPr>
                <a:xfrm>
                  <a:off x="1595733" y="2667667"/>
                  <a:ext cx="146520" cy="98280"/>
                </a:xfrm>
                <a:prstGeom prst="rect">
                  <a:avLst/>
                </a:prstGeom>
              </p:spPr>
            </p:pic>
          </mc:Fallback>
        </mc:AlternateContent>
        <mc:AlternateContent xmlns:mc="http://schemas.openxmlformats.org/markup-compatibility/2006">
          <mc:Choice xmlns:p14="http://schemas.microsoft.com/office/powerpoint/2010/main" Requires="p14">
            <p:contentPart p14:bwMode="auto" r:id="rId327">
              <p14:nvContentPartPr>
                <p14:cNvPr id="180" name="Freihand 179">
                  <a:extLst>
                    <a:ext uri="{FF2B5EF4-FFF2-40B4-BE49-F238E27FC236}">
                      <a16:creationId xmlns:a16="http://schemas.microsoft.com/office/drawing/2014/main" id="{B7FA52DE-7956-4A58-B7A8-E51AEC14FB41}"/>
                    </a:ext>
                  </a:extLst>
                </p14:cNvPr>
                <p14:cNvContentPartPr/>
                <p14:nvPr/>
              </p14:nvContentPartPr>
              <p14:xfrm>
                <a:off x="1758453" y="2674147"/>
                <a:ext cx="68400" cy="74520"/>
              </p14:xfrm>
            </p:contentPart>
          </mc:Choice>
          <mc:Fallback>
            <p:pic>
              <p:nvPicPr>
                <p:cNvPr id="180" name="Freihand 179">
                  <a:extLst>
                    <a:ext uri="{FF2B5EF4-FFF2-40B4-BE49-F238E27FC236}">
                      <a16:creationId xmlns:a16="http://schemas.microsoft.com/office/drawing/2014/main" id="{B7FA52DE-7956-4A58-B7A8-E51AEC14FB41}"/>
                    </a:ext>
                  </a:extLst>
                </p:cNvPr>
                <p:cNvPicPr/>
                <p:nvPr/>
              </p:nvPicPr>
              <p:blipFill>
                <a:blip r:embed="rId328"/>
                <a:stretch>
                  <a:fillRect/>
                </a:stretch>
              </p:blipFill>
              <p:spPr>
                <a:xfrm>
                  <a:off x="1754133" y="2669827"/>
                  <a:ext cx="77040" cy="83160"/>
                </a:xfrm>
                <a:prstGeom prst="rect">
                  <a:avLst/>
                </a:prstGeom>
              </p:spPr>
            </p:pic>
          </mc:Fallback>
        </mc:AlternateContent>
        <mc:AlternateContent xmlns:mc="http://schemas.openxmlformats.org/markup-compatibility/2006">
          <mc:Choice xmlns:p14="http://schemas.microsoft.com/office/powerpoint/2010/main" Requires="p14">
            <p:contentPart p14:bwMode="auto" r:id="rId329">
              <p14:nvContentPartPr>
                <p14:cNvPr id="181" name="Freihand 180">
                  <a:extLst>
                    <a:ext uri="{FF2B5EF4-FFF2-40B4-BE49-F238E27FC236}">
                      <a16:creationId xmlns:a16="http://schemas.microsoft.com/office/drawing/2014/main" id="{D0A9ED6E-E6D4-466C-B315-BE14C4AA4C79}"/>
                    </a:ext>
                  </a:extLst>
                </p14:cNvPr>
                <p14:cNvContentPartPr/>
                <p14:nvPr/>
              </p14:nvContentPartPr>
              <p14:xfrm>
                <a:off x="1879053" y="2589547"/>
                <a:ext cx="223920" cy="136080"/>
              </p14:xfrm>
            </p:contentPart>
          </mc:Choice>
          <mc:Fallback>
            <p:pic>
              <p:nvPicPr>
                <p:cNvPr id="181" name="Freihand 180">
                  <a:extLst>
                    <a:ext uri="{FF2B5EF4-FFF2-40B4-BE49-F238E27FC236}">
                      <a16:creationId xmlns:a16="http://schemas.microsoft.com/office/drawing/2014/main" id="{D0A9ED6E-E6D4-466C-B315-BE14C4AA4C79}"/>
                    </a:ext>
                  </a:extLst>
                </p:cNvPr>
                <p:cNvPicPr/>
                <p:nvPr/>
              </p:nvPicPr>
              <p:blipFill>
                <a:blip r:embed="rId330"/>
                <a:stretch>
                  <a:fillRect/>
                </a:stretch>
              </p:blipFill>
              <p:spPr>
                <a:xfrm>
                  <a:off x="1874733" y="2585227"/>
                  <a:ext cx="232560" cy="144720"/>
                </a:xfrm>
                <a:prstGeom prst="rect">
                  <a:avLst/>
                </a:prstGeom>
              </p:spPr>
            </p:pic>
          </mc:Fallback>
        </mc:AlternateContent>
        <mc:AlternateContent xmlns:mc="http://schemas.openxmlformats.org/markup-compatibility/2006">
          <mc:Choice xmlns:p14="http://schemas.microsoft.com/office/powerpoint/2010/main" Requires="p14">
            <p:contentPart p14:bwMode="auto" r:id="rId331">
              <p14:nvContentPartPr>
                <p14:cNvPr id="198" name="Freihand 197">
                  <a:extLst>
                    <a:ext uri="{FF2B5EF4-FFF2-40B4-BE49-F238E27FC236}">
                      <a16:creationId xmlns:a16="http://schemas.microsoft.com/office/drawing/2014/main" id="{753B0375-034F-431C-958A-784937C2D690}"/>
                    </a:ext>
                  </a:extLst>
                </p14:cNvPr>
                <p14:cNvContentPartPr/>
                <p14:nvPr/>
              </p14:nvContentPartPr>
              <p14:xfrm>
                <a:off x="1171653" y="1654627"/>
                <a:ext cx="132840" cy="43920"/>
              </p14:xfrm>
            </p:contentPart>
          </mc:Choice>
          <mc:Fallback>
            <p:pic>
              <p:nvPicPr>
                <p:cNvPr id="198" name="Freihand 197">
                  <a:extLst>
                    <a:ext uri="{FF2B5EF4-FFF2-40B4-BE49-F238E27FC236}">
                      <a16:creationId xmlns:a16="http://schemas.microsoft.com/office/drawing/2014/main" id="{753B0375-034F-431C-958A-784937C2D690}"/>
                    </a:ext>
                  </a:extLst>
                </p:cNvPr>
                <p:cNvPicPr/>
                <p:nvPr/>
              </p:nvPicPr>
              <p:blipFill>
                <a:blip r:embed="rId332"/>
                <a:stretch>
                  <a:fillRect/>
                </a:stretch>
              </p:blipFill>
              <p:spPr>
                <a:xfrm>
                  <a:off x="1167333" y="1650307"/>
                  <a:ext cx="141480" cy="52560"/>
                </a:xfrm>
                <a:prstGeom prst="rect">
                  <a:avLst/>
                </a:prstGeom>
              </p:spPr>
            </p:pic>
          </mc:Fallback>
        </mc:AlternateContent>
        <mc:AlternateContent xmlns:mc="http://schemas.openxmlformats.org/markup-compatibility/2006">
          <mc:Choice xmlns:p14="http://schemas.microsoft.com/office/powerpoint/2010/main" Requires="p14">
            <p:contentPart p14:bwMode="auto" r:id="rId333">
              <p14:nvContentPartPr>
                <p14:cNvPr id="117" name="Freihand 116">
                  <a:extLst>
                    <a:ext uri="{FF2B5EF4-FFF2-40B4-BE49-F238E27FC236}">
                      <a16:creationId xmlns:a16="http://schemas.microsoft.com/office/drawing/2014/main" id="{0299AA62-E8D1-48D7-9C7D-150F1A47CB52}"/>
                    </a:ext>
                  </a:extLst>
                </p14:cNvPr>
                <p14:cNvContentPartPr/>
                <p14:nvPr/>
              </p14:nvContentPartPr>
              <p14:xfrm>
                <a:off x="5034093" y="1701787"/>
                <a:ext cx="14040" cy="179280"/>
              </p14:xfrm>
            </p:contentPart>
          </mc:Choice>
          <mc:Fallback>
            <p:pic>
              <p:nvPicPr>
                <p:cNvPr id="117" name="Freihand 116">
                  <a:extLst>
                    <a:ext uri="{FF2B5EF4-FFF2-40B4-BE49-F238E27FC236}">
                      <a16:creationId xmlns:a16="http://schemas.microsoft.com/office/drawing/2014/main" id="{0299AA62-E8D1-48D7-9C7D-150F1A47CB52}"/>
                    </a:ext>
                  </a:extLst>
                </p:cNvPr>
                <p:cNvPicPr/>
                <p:nvPr/>
              </p:nvPicPr>
              <p:blipFill>
                <a:blip r:embed="rId334"/>
                <a:stretch>
                  <a:fillRect/>
                </a:stretch>
              </p:blipFill>
              <p:spPr>
                <a:xfrm>
                  <a:off x="5029773" y="1697467"/>
                  <a:ext cx="22680" cy="187920"/>
                </a:xfrm>
                <a:prstGeom prst="rect">
                  <a:avLst/>
                </a:prstGeom>
              </p:spPr>
            </p:pic>
          </mc:Fallback>
        </mc:AlternateContent>
        <mc:AlternateContent xmlns:mc="http://schemas.openxmlformats.org/markup-compatibility/2006">
          <mc:Choice xmlns:p14="http://schemas.microsoft.com/office/powerpoint/2010/main" Requires="p14">
            <p:contentPart p14:bwMode="auto" r:id="rId335">
              <p14:nvContentPartPr>
                <p14:cNvPr id="118" name="Freihand 117">
                  <a:extLst>
                    <a:ext uri="{FF2B5EF4-FFF2-40B4-BE49-F238E27FC236}">
                      <a16:creationId xmlns:a16="http://schemas.microsoft.com/office/drawing/2014/main" id="{D5DBE56B-AB5D-490B-8D2F-6B8A370DD1CC}"/>
                    </a:ext>
                  </a:extLst>
                </p14:cNvPr>
                <p14:cNvContentPartPr/>
                <p14:nvPr/>
              </p14:nvContentPartPr>
              <p14:xfrm>
                <a:off x="4967133" y="1640587"/>
                <a:ext cx="173880" cy="77040"/>
              </p14:xfrm>
            </p:contentPart>
          </mc:Choice>
          <mc:Fallback>
            <p:pic>
              <p:nvPicPr>
                <p:cNvPr id="118" name="Freihand 117">
                  <a:extLst>
                    <a:ext uri="{FF2B5EF4-FFF2-40B4-BE49-F238E27FC236}">
                      <a16:creationId xmlns:a16="http://schemas.microsoft.com/office/drawing/2014/main" id="{D5DBE56B-AB5D-490B-8D2F-6B8A370DD1CC}"/>
                    </a:ext>
                  </a:extLst>
                </p:cNvPr>
                <p:cNvPicPr/>
                <p:nvPr/>
              </p:nvPicPr>
              <p:blipFill>
                <a:blip r:embed="rId336"/>
                <a:stretch>
                  <a:fillRect/>
                </a:stretch>
              </p:blipFill>
              <p:spPr>
                <a:xfrm>
                  <a:off x="4962813" y="1636267"/>
                  <a:ext cx="182520" cy="85680"/>
                </a:xfrm>
                <a:prstGeom prst="rect">
                  <a:avLst/>
                </a:prstGeom>
              </p:spPr>
            </p:pic>
          </mc:Fallback>
        </mc:AlternateContent>
        <mc:AlternateContent xmlns:mc="http://schemas.openxmlformats.org/markup-compatibility/2006">
          <mc:Choice xmlns:p14="http://schemas.microsoft.com/office/powerpoint/2010/main" Requires="p14">
            <p:contentPart p14:bwMode="auto" r:id="rId337">
              <p14:nvContentPartPr>
                <p14:cNvPr id="121" name="Freihand 120">
                  <a:extLst>
                    <a:ext uri="{FF2B5EF4-FFF2-40B4-BE49-F238E27FC236}">
                      <a16:creationId xmlns:a16="http://schemas.microsoft.com/office/drawing/2014/main" id="{67ED2FE9-0A8F-4AB6-898C-7CA170832F37}"/>
                    </a:ext>
                  </a:extLst>
                </p14:cNvPr>
                <p14:cNvContentPartPr/>
                <p14:nvPr/>
              </p14:nvContentPartPr>
              <p14:xfrm>
                <a:off x="4657173" y="1950547"/>
                <a:ext cx="75960" cy="183600"/>
              </p14:xfrm>
            </p:contentPart>
          </mc:Choice>
          <mc:Fallback>
            <p:pic>
              <p:nvPicPr>
                <p:cNvPr id="121" name="Freihand 120">
                  <a:extLst>
                    <a:ext uri="{FF2B5EF4-FFF2-40B4-BE49-F238E27FC236}">
                      <a16:creationId xmlns:a16="http://schemas.microsoft.com/office/drawing/2014/main" id="{67ED2FE9-0A8F-4AB6-898C-7CA170832F37}"/>
                    </a:ext>
                  </a:extLst>
                </p:cNvPr>
                <p:cNvPicPr/>
                <p:nvPr/>
              </p:nvPicPr>
              <p:blipFill>
                <a:blip r:embed="rId338"/>
                <a:stretch>
                  <a:fillRect/>
                </a:stretch>
              </p:blipFill>
              <p:spPr>
                <a:xfrm>
                  <a:off x="4652853" y="1946227"/>
                  <a:ext cx="84600" cy="192240"/>
                </a:xfrm>
                <a:prstGeom prst="rect">
                  <a:avLst/>
                </a:prstGeom>
              </p:spPr>
            </p:pic>
          </mc:Fallback>
        </mc:AlternateContent>
        <mc:AlternateContent xmlns:mc="http://schemas.openxmlformats.org/markup-compatibility/2006">
          <mc:Choice xmlns:p14="http://schemas.microsoft.com/office/powerpoint/2010/main" Requires="p14">
            <p:contentPart p14:bwMode="auto" r:id="rId339">
              <p14:nvContentPartPr>
                <p14:cNvPr id="122" name="Freihand 121">
                  <a:extLst>
                    <a:ext uri="{FF2B5EF4-FFF2-40B4-BE49-F238E27FC236}">
                      <a16:creationId xmlns:a16="http://schemas.microsoft.com/office/drawing/2014/main" id="{3B94F57F-5693-414A-847F-182182AE356C}"/>
                    </a:ext>
                  </a:extLst>
                </p14:cNvPr>
                <p14:cNvContentPartPr/>
                <p14:nvPr/>
              </p14:nvContentPartPr>
              <p14:xfrm>
                <a:off x="4762293" y="1899787"/>
                <a:ext cx="333360" cy="138240"/>
              </p14:xfrm>
            </p:contentPart>
          </mc:Choice>
          <mc:Fallback>
            <p:pic>
              <p:nvPicPr>
                <p:cNvPr id="122" name="Freihand 121">
                  <a:extLst>
                    <a:ext uri="{FF2B5EF4-FFF2-40B4-BE49-F238E27FC236}">
                      <a16:creationId xmlns:a16="http://schemas.microsoft.com/office/drawing/2014/main" id="{3B94F57F-5693-414A-847F-182182AE356C}"/>
                    </a:ext>
                  </a:extLst>
                </p:cNvPr>
                <p:cNvPicPr/>
                <p:nvPr/>
              </p:nvPicPr>
              <p:blipFill>
                <a:blip r:embed="rId340"/>
                <a:stretch>
                  <a:fillRect/>
                </a:stretch>
              </p:blipFill>
              <p:spPr>
                <a:xfrm>
                  <a:off x="4757973" y="1895467"/>
                  <a:ext cx="342000" cy="146880"/>
                </a:xfrm>
                <a:prstGeom prst="rect">
                  <a:avLst/>
                </a:prstGeom>
              </p:spPr>
            </p:pic>
          </mc:Fallback>
        </mc:AlternateContent>
        <mc:AlternateContent xmlns:mc="http://schemas.openxmlformats.org/markup-compatibility/2006">
          <mc:Choice xmlns:p14="http://schemas.microsoft.com/office/powerpoint/2010/main" Requires="p14">
            <p:contentPart p14:bwMode="auto" r:id="rId341">
              <p14:nvContentPartPr>
                <p14:cNvPr id="123" name="Freihand 122">
                  <a:extLst>
                    <a:ext uri="{FF2B5EF4-FFF2-40B4-BE49-F238E27FC236}">
                      <a16:creationId xmlns:a16="http://schemas.microsoft.com/office/drawing/2014/main" id="{8AC4DF0F-91D9-41B3-A217-BFDCE6F5DD6B}"/>
                    </a:ext>
                  </a:extLst>
                </p14:cNvPr>
                <p14:cNvContentPartPr/>
                <p14:nvPr/>
              </p14:nvContentPartPr>
              <p14:xfrm>
                <a:off x="5120853" y="1885747"/>
                <a:ext cx="101880" cy="134280"/>
              </p14:xfrm>
            </p:contentPart>
          </mc:Choice>
          <mc:Fallback>
            <p:pic>
              <p:nvPicPr>
                <p:cNvPr id="123" name="Freihand 122">
                  <a:extLst>
                    <a:ext uri="{FF2B5EF4-FFF2-40B4-BE49-F238E27FC236}">
                      <a16:creationId xmlns:a16="http://schemas.microsoft.com/office/drawing/2014/main" id="{8AC4DF0F-91D9-41B3-A217-BFDCE6F5DD6B}"/>
                    </a:ext>
                  </a:extLst>
                </p:cNvPr>
                <p:cNvPicPr/>
                <p:nvPr/>
              </p:nvPicPr>
              <p:blipFill>
                <a:blip r:embed="rId342"/>
                <a:stretch>
                  <a:fillRect/>
                </a:stretch>
              </p:blipFill>
              <p:spPr>
                <a:xfrm>
                  <a:off x="5116533" y="1881427"/>
                  <a:ext cx="110520" cy="142920"/>
                </a:xfrm>
                <a:prstGeom prst="rect">
                  <a:avLst/>
                </a:prstGeom>
              </p:spPr>
            </p:pic>
          </mc:Fallback>
        </mc:AlternateContent>
        <mc:AlternateContent xmlns:mc="http://schemas.openxmlformats.org/markup-compatibility/2006">
          <mc:Choice xmlns:p14="http://schemas.microsoft.com/office/powerpoint/2010/main" Requires="p14">
            <p:contentPart p14:bwMode="auto" r:id="rId343">
              <p14:nvContentPartPr>
                <p14:cNvPr id="124" name="Freihand 123">
                  <a:extLst>
                    <a:ext uri="{FF2B5EF4-FFF2-40B4-BE49-F238E27FC236}">
                      <a16:creationId xmlns:a16="http://schemas.microsoft.com/office/drawing/2014/main" id="{CD5AB452-47DA-49B2-942D-491CF81C1CF2}"/>
                    </a:ext>
                  </a:extLst>
                </p14:cNvPr>
                <p14:cNvContentPartPr/>
                <p14:nvPr/>
              </p14:nvContentPartPr>
              <p14:xfrm>
                <a:off x="5211573" y="1874947"/>
                <a:ext cx="35280" cy="59760"/>
              </p14:xfrm>
            </p:contentPart>
          </mc:Choice>
          <mc:Fallback>
            <p:pic>
              <p:nvPicPr>
                <p:cNvPr id="124" name="Freihand 123">
                  <a:extLst>
                    <a:ext uri="{FF2B5EF4-FFF2-40B4-BE49-F238E27FC236}">
                      <a16:creationId xmlns:a16="http://schemas.microsoft.com/office/drawing/2014/main" id="{CD5AB452-47DA-49B2-942D-491CF81C1CF2}"/>
                    </a:ext>
                  </a:extLst>
                </p:cNvPr>
                <p:cNvPicPr/>
                <p:nvPr/>
              </p:nvPicPr>
              <p:blipFill>
                <a:blip r:embed="rId344"/>
                <a:stretch>
                  <a:fillRect/>
                </a:stretch>
              </p:blipFill>
              <p:spPr>
                <a:xfrm>
                  <a:off x="5207253" y="1870627"/>
                  <a:ext cx="43920" cy="68400"/>
                </a:xfrm>
                <a:prstGeom prst="rect">
                  <a:avLst/>
                </a:prstGeom>
              </p:spPr>
            </p:pic>
          </mc:Fallback>
        </mc:AlternateContent>
        <mc:AlternateContent xmlns:mc="http://schemas.openxmlformats.org/markup-compatibility/2006">
          <mc:Choice xmlns:p14="http://schemas.microsoft.com/office/powerpoint/2010/main" Requires="p14">
            <p:contentPart p14:bwMode="auto" r:id="rId345">
              <p14:nvContentPartPr>
                <p14:cNvPr id="125" name="Freihand 124">
                  <a:extLst>
                    <a:ext uri="{FF2B5EF4-FFF2-40B4-BE49-F238E27FC236}">
                      <a16:creationId xmlns:a16="http://schemas.microsoft.com/office/drawing/2014/main" id="{F81543A2-7BB8-418C-9094-3956A535D89B}"/>
                    </a:ext>
                  </a:extLst>
                </p14:cNvPr>
                <p14:cNvContentPartPr/>
                <p14:nvPr/>
              </p14:nvContentPartPr>
              <p14:xfrm>
                <a:off x="5246133" y="1845787"/>
                <a:ext cx="187920" cy="150840"/>
              </p14:xfrm>
            </p:contentPart>
          </mc:Choice>
          <mc:Fallback>
            <p:pic>
              <p:nvPicPr>
                <p:cNvPr id="125" name="Freihand 124">
                  <a:extLst>
                    <a:ext uri="{FF2B5EF4-FFF2-40B4-BE49-F238E27FC236}">
                      <a16:creationId xmlns:a16="http://schemas.microsoft.com/office/drawing/2014/main" id="{F81543A2-7BB8-418C-9094-3956A535D89B}"/>
                    </a:ext>
                  </a:extLst>
                </p:cNvPr>
                <p:cNvPicPr/>
                <p:nvPr/>
              </p:nvPicPr>
              <p:blipFill>
                <a:blip r:embed="rId346"/>
                <a:stretch>
                  <a:fillRect/>
                </a:stretch>
              </p:blipFill>
              <p:spPr>
                <a:xfrm>
                  <a:off x="5241813" y="1841467"/>
                  <a:ext cx="196560" cy="159480"/>
                </a:xfrm>
                <a:prstGeom prst="rect">
                  <a:avLst/>
                </a:prstGeom>
              </p:spPr>
            </p:pic>
          </mc:Fallback>
        </mc:AlternateContent>
        <mc:AlternateContent xmlns:mc="http://schemas.openxmlformats.org/markup-compatibility/2006">
          <mc:Choice xmlns:p14="http://schemas.microsoft.com/office/powerpoint/2010/main" Requires="p14">
            <p:contentPart p14:bwMode="auto" r:id="rId347">
              <p14:nvContentPartPr>
                <p14:cNvPr id="127" name="Freihand 126">
                  <a:extLst>
                    <a:ext uri="{FF2B5EF4-FFF2-40B4-BE49-F238E27FC236}">
                      <a16:creationId xmlns:a16="http://schemas.microsoft.com/office/drawing/2014/main" id="{A49B9C8B-A2CE-414A-A36F-B71EB3EC4E1A}"/>
                    </a:ext>
                  </a:extLst>
                </p14:cNvPr>
                <p14:cNvContentPartPr/>
                <p14:nvPr/>
              </p14:nvContentPartPr>
              <p14:xfrm>
                <a:off x="4788213" y="2117587"/>
                <a:ext cx="86760" cy="213840"/>
              </p14:xfrm>
            </p:contentPart>
          </mc:Choice>
          <mc:Fallback>
            <p:pic>
              <p:nvPicPr>
                <p:cNvPr id="127" name="Freihand 126">
                  <a:extLst>
                    <a:ext uri="{FF2B5EF4-FFF2-40B4-BE49-F238E27FC236}">
                      <a16:creationId xmlns:a16="http://schemas.microsoft.com/office/drawing/2014/main" id="{A49B9C8B-A2CE-414A-A36F-B71EB3EC4E1A}"/>
                    </a:ext>
                  </a:extLst>
                </p:cNvPr>
                <p:cNvPicPr/>
                <p:nvPr/>
              </p:nvPicPr>
              <p:blipFill>
                <a:blip r:embed="rId348"/>
                <a:stretch>
                  <a:fillRect/>
                </a:stretch>
              </p:blipFill>
              <p:spPr>
                <a:xfrm>
                  <a:off x="4783893" y="2113267"/>
                  <a:ext cx="95400" cy="222480"/>
                </a:xfrm>
                <a:prstGeom prst="rect">
                  <a:avLst/>
                </a:prstGeom>
              </p:spPr>
            </p:pic>
          </mc:Fallback>
        </mc:AlternateContent>
        <mc:AlternateContent xmlns:mc="http://schemas.openxmlformats.org/markup-compatibility/2006">
          <mc:Choice xmlns:p14="http://schemas.microsoft.com/office/powerpoint/2010/main" Requires="p14">
            <p:contentPart p14:bwMode="auto" r:id="rId349">
              <p14:nvContentPartPr>
                <p14:cNvPr id="128" name="Freihand 127">
                  <a:extLst>
                    <a:ext uri="{FF2B5EF4-FFF2-40B4-BE49-F238E27FC236}">
                      <a16:creationId xmlns:a16="http://schemas.microsoft.com/office/drawing/2014/main" id="{6F50ED74-2740-48E0-85E5-B42CB4A994CA}"/>
                    </a:ext>
                  </a:extLst>
                </p14:cNvPr>
                <p14:cNvContentPartPr/>
                <p14:nvPr/>
              </p14:nvContentPartPr>
              <p14:xfrm>
                <a:off x="4889013" y="2136667"/>
                <a:ext cx="129600" cy="65880"/>
              </p14:xfrm>
            </p:contentPart>
          </mc:Choice>
          <mc:Fallback>
            <p:pic>
              <p:nvPicPr>
                <p:cNvPr id="128" name="Freihand 127">
                  <a:extLst>
                    <a:ext uri="{FF2B5EF4-FFF2-40B4-BE49-F238E27FC236}">
                      <a16:creationId xmlns:a16="http://schemas.microsoft.com/office/drawing/2014/main" id="{6F50ED74-2740-48E0-85E5-B42CB4A994CA}"/>
                    </a:ext>
                  </a:extLst>
                </p:cNvPr>
                <p:cNvPicPr/>
                <p:nvPr/>
              </p:nvPicPr>
              <p:blipFill>
                <a:blip r:embed="rId350"/>
                <a:stretch>
                  <a:fillRect/>
                </a:stretch>
              </p:blipFill>
              <p:spPr>
                <a:xfrm>
                  <a:off x="4884693" y="2132347"/>
                  <a:ext cx="138240" cy="74520"/>
                </a:xfrm>
                <a:prstGeom prst="rect">
                  <a:avLst/>
                </a:prstGeom>
              </p:spPr>
            </p:pic>
          </mc:Fallback>
        </mc:AlternateContent>
        <mc:AlternateContent xmlns:mc="http://schemas.openxmlformats.org/markup-compatibility/2006">
          <mc:Choice xmlns:p14="http://schemas.microsoft.com/office/powerpoint/2010/main" Requires="p14">
            <p:contentPart p14:bwMode="auto" r:id="rId351">
              <p14:nvContentPartPr>
                <p14:cNvPr id="129" name="Freihand 128">
                  <a:extLst>
                    <a:ext uri="{FF2B5EF4-FFF2-40B4-BE49-F238E27FC236}">
                      <a16:creationId xmlns:a16="http://schemas.microsoft.com/office/drawing/2014/main" id="{304DC40D-43EF-4BEF-8694-022EA38AA1A8}"/>
                    </a:ext>
                  </a:extLst>
                </p14:cNvPr>
                <p14:cNvContentPartPr/>
                <p14:nvPr/>
              </p14:nvContentPartPr>
              <p14:xfrm>
                <a:off x="4766253" y="2136667"/>
                <a:ext cx="100440" cy="261000"/>
              </p14:xfrm>
            </p:contentPart>
          </mc:Choice>
          <mc:Fallback>
            <p:pic>
              <p:nvPicPr>
                <p:cNvPr id="129" name="Freihand 128">
                  <a:extLst>
                    <a:ext uri="{FF2B5EF4-FFF2-40B4-BE49-F238E27FC236}">
                      <a16:creationId xmlns:a16="http://schemas.microsoft.com/office/drawing/2014/main" id="{304DC40D-43EF-4BEF-8694-022EA38AA1A8}"/>
                    </a:ext>
                  </a:extLst>
                </p:cNvPr>
                <p:cNvPicPr/>
                <p:nvPr/>
              </p:nvPicPr>
              <p:blipFill>
                <a:blip r:embed="rId352"/>
                <a:stretch>
                  <a:fillRect/>
                </a:stretch>
              </p:blipFill>
              <p:spPr>
                <a:xfrm>
                  <a:off x="4761933" y="2132347"/>
                  <a:ext cx="109080" cy="269640"/>
                </a:xfrm>
                <a:prstGeom prst="rect">
                  <a:avLst/>
                </a:prstGeom>
              </p:spPr>
            </p:pic>
          </mc:Fallback>
        </mc:AlternateContent>
        <mc:AlternateContent xmlns:mc="http://schemas.openxmlformats.org/markup-compatibility/2006">
          <mc:Choice xmlns:p14="http://schemas.microsoft.com/office/powerpoint/2010/main" Requires="p14">
            <p:contentPart p14:bwMode="auto" r:id="rId353">
              <p14:nvContentPartPr>
                <p14:cNvPr id="130" name="Freihand 129">
                  <a:extLst>
                    <a:ext uri="{FF2B5EF4-FFF2-40B4-BE49-F238E27FC236}">
                      <a16:creationId xmlns:a16="http://schemas.microsoft.com/office/drawing/2014/main" id="{69247937-1DF4-4B26-98DA-14FEAC964F29}"/>
                    </a:ext>
                  </a:extLst>
                </p14:cNvPr>
                <p14:cNvContentPartPr/>
                <p14:nvPr/>
              </p14:nvContentPartPr>
              <p14:xfrm>
                <a:off x="4908093" y="2125507"/>
                <a:ext cx="56160" cy="106560"/>
              </p14:xfrm>
            </p:contentPart>
          </mc:Choice>
          <mc:Fallback>
            <p:pic>
              <p:nvPicPr>
                <p:cNvPr id="130" name="Freihand 129">
                  <a:extLst>
                    <a:ext uri="{FF2B5EF4-FFF2-40B4-BE49-F238E27FC236}">
                      <a16:creationId xmlns:a16="http://schemas.microsoft.com/office/drawing/2014/main" id="{69247937-1DF4-4B26-98DA-14FEAC964F29}"/>
                    </a:ext>
                  </a:extLst>
                </p:cNvPr>
                <p:cNvPicPr/>
                <p:nvPr/>
              </p:nvPicPr>
              <p:blipFill>
                <a:blip r:embed="rId354"/>
                <a:stretch>
                  <a:fillRect/>
                </a:stretch>
              </p:blipFill>
              <p:spPr>
                <a:xfrm>
                  <a:off x="4903773" y="2121187"/>
                  <a:ext cx="64800" cy="115200"/>
                </a:xfrm>
                <a:prstGeom prst="rect">
                  <a:avLst/>
                </a:prstGeom>
              </p:spPr>
            </p:pic>
          </mc:Fallback>
        </mc:AlternateContent>
        <mc:AlternateContent xmlns:mc="http://schemas.openxmlformats.org/markup-compatibility/2006">
          <mc:Choice xmlns:p14="http://schemas.microsoft.com/office/powerpoint/2010/main" Requires="p14">
            <p:contentPart p14:bwMode="auto" r:id="rId355">
              <p14:nvContentPartPr>
                <p14:cNvPr id="131" name="Freihand 130">
                  <a:extLst>
                    <a:ext uri="{FF2B5EF4-FFF2-40B4-BE49-F238E27FC236}">
                      <a16:creationId xmlns:a16="http://schemas.microsoft.com/office/drawing/2014/main" id="{F1330522-81C2-4FC5-B3C4-19E7FC3FC4CC}"/>
                    </a:ext>
                  </a:extLst>
                </p14:cNvPr>
                <p14:cNvContentPartPr/>
                <p14:nvPr/>
              </p14:nvContentPartPr>
              <p14:xfrm>
                <a:off x="5093493" y="2093827"/>
                <a:ext cx="214920" cy="127440"/>
              </p14:xfrm>
            </p:contentPart>
          </mc:Choice>
          <mc:Fallback>
            <p:pic>
              <p:nvPicPr>
                <p:cNvPr id="131" name="Freihand 130">
                  <a:extLst>
                    <a:ext uri="{FF2B5EF4-FFF2-40B4-BE49-F238E27FC236}">
                      <a16:creationId xmlns:a16="http://schemas.microsoft.com/office/drawing/2014/main" id="{F1330522-81C2-4FC5-B3C4-19E7FC3FC4CC}"/>
                    </a:ext>
                  </a:extLst>
                </p:cNvPr>
                <p:cNvPicPr/>
                <p:nvPr/>
              </p:nvPicPr>
              <p:blipFill>
                <a:blip r:embed="rId356"/>
                <a:stretch>
                  <a:fillRect/>
                </a:stretch>
              </p:blipFill>
              <p:spPr>
                <a:xfrm>
                  <a:off x="5089173" y="2089507"/>
                  <a:ext cx="223560" cy="136080"/>
                </a:xfrm>
                <a:prstGeom prst="rect">
                  <a:avLst/>
                </a:prstGeom>
              </p:spPr>
            </p:pic>
          </mc:Fallback>
        </mc:AlternateContent>
        <mc:AlternateContent xmlns:mc="http://schemas.openxmlformats.org/markup-compatibility/2006">
          <mc:Choice xmlns:p14="http://schemas.microsoft.com/office/powerpoint/2010/main" Requires="p14">
            <p:contentPart p14:bwMode="auto" r:id="rId357">
              <p14:nvContentPartPr>
                <p14:cNvPr id="132" name="Freihand 131">
                  <a:extLst>
                    <a:ext uri="{FF2B5EF4-FFF2-40B4-BE49-F238E27FC236}">
                      <a16:creationId xmlns:a16="http://schemas.microsoft.com/office/drawing/2014/main" id="{C5621936-F5C2-4041-BAAD-ADA9D988BB79}"/>
                    </a:ext>
                  </a:extLst>
                </p14:cNvPr>
                <p14:cNvContentPartPr/>
                <p14:nvPr/>
              </p14:nvContentPartPr>
              <p14:xfrm>
                <a:off x="5294373" y="2023627"/>
                <a:ext cx="159480" cy="164520"/>
              </p14:xfrm>
            </p:contentPart>
          </mc:Choice>
          <mc:Fallback>
            <p:pic>
              <p:nvPicPr>
                <p:cNvPr id="132" name="Freihand 131">
                  <a:extLst>
                    <a:ext uri="{FF2B5EF4-FFF2-40B4-BE49-F238E27FC236}">
                      <a16:creationId xmlns:a16="http://schemas.microsoft.com/office/drawing/2014/main" id="{C5621936-F5C2-4041-BAAD-ADA9D988BB79}"/>
                    </a:ext>
                  </a:extLst>
                </p:cNvPr>
                <p:cNvPicPr/>
                <p:nvPr/>
              </p:nvPicPr>
              <p:blipFill>
                <a:blip r:embed="rId358"/>
                <a:stretch>
                  <a:fillRect/>
                </a:stretch>
              </p:blipFill>
              <p:spPr>
                <a:xfrm>
                  <a:off x="5290053" y="2019307"/>
                  <a:ext cx="168120" cy="173160"/>
                </a:xfrm>
                <a:prstGeom prst="rect">
                  <a:avLst/>
                </a:prstGeom>
              </p:spPr>
            </p:pic>
          </mc:Fallback>
        </mc:AlternateContent>
        <mc:AlternateContent xmlns:mc="http://schemas.openxmlformats.org/markup-compatibility/2006">
          <mc:Choice xmlns:p14="http://schemas.microsoft.com/office/powerpoint/2010/main" Requires="p14">
            <p:contentPart p14:bwMode="auto" r:id="rId359">
              <p14:nvContentPartPr>
                <p14:cNvPr id="133" name="Freihand 132">
                  <a:extLst>
                    <a:ext uri="{FF2B5EF4-FFF2-40B4-BE49-F238E27FC236}">
                      <a16:creationId xmlns:a16="http://schemas.microsoft.com/office/drawing/2014/main" id="{00DFDC01-24AA-4072-972E-1199D28321A6}"/>
                    </a:ext>
                  </a:extLst>
                </p14:cNvPr>
                <p14:cNvContentPartPr/>
                <p14:nvPr/>
              </p14:nvContentPartPr>
              <p14:xfrm>
                <a:off x="5534493" y="1999867"/>
                <a:ext cx="343080" cy="181800"/>
              </p14:xfrm>
            </p:contentPart>
          </mc:Choice>
          <mc:Fallback>
            <p:pic>
              <p:nvPicPr>
                <p:cNvPr id="133" name="Freihand 132">
                  <a:extLst>
                    <a:ext uri="{FF2B5EF4-FFF2-40B4-BE49-F238E27FC236}">
                      <a16:creationId xmlns:a16="http://schemas.microsoft.com/office/drawing/2014/main" id="{00DFDC01-24AA-4072-972E-1199D28321A6}"/>
                    </a:ext>
                  </a:extLst>
                </p:cNvPr>
                <p:cNvPicPr/>
                <p:nvPr/>
              </p:nvPicPr>
              <p:blipFill>
                <a:blip r:embed="rId360"/>
                <a:stretch>
                  <a:fillRect/>
                </a:stretch>
              </p:blipFill>
              <p:spPr>
                <a:xfrm>
                  <a:off x="5530173" y="1995547"/>
                  <a:ext cx="351720" cy="190440"/>
                </a:xfrm>
                <a:prstGeom prst="rect">
                  <a:avLst/>
                </a:prstGeom>
              </p:spPr>
            </p:pic>
          </mc:Fallback>
        </mc:AlternateContent>
        <mc:AlternateContent xmlns:mc="http://schemas.openxmlformats.org/markup-compatibility/2006">
          <mc:Choice xmlns:p14="http://schemas.microsoft.com/office/powerpoint/2010/main" Requires="p14">
            <p:contentPart p14:bwMode="auto" r:id="rId361">
              <p14:nvContentPartPr>
                <p14:cNvPr id="199" name="Freihand 198">
                  <a:extLst>
                    <a:ext uri="{FF2B5EF4-FFF2-40B4-BE49-F238E27FC236}">
                      <a16:creationId xmlns:a16="http://schemas.microsoft.com/office/drawing/2014/main" id="{D711AACA-AEA5-4223-8B7D-E1B54A8C424E}"/>
                    </a:ext>
                  </a:extLst>
                </p14:cNvPr>
                <p14:cNvContentPartPr/>
                <p14:nvPr/>
              </p14:nvContentPartPr>
              <p14:xfrm>
                <a:off x="5193573" y="1698907"/>
                <a:ext cx="138600" cy="52560"/>
              </p14:xfrm>
            </p:contentPart>
          </mc:Choice>
          <mc:Fallback>
            <p:pic>
              <p:nvPicPr>
                <p:cNvPr id="199" name="Freihand 198">
                  <a:extLst>
                    <a:ext uri="{FF2B5EF4-FFF2-40B4-BE49-F238E27FC236}">
                      <a16:creationId xmlns:a16="http://schemas.microsoft.com/office/drawing/2014/main" id="{D711AACA-AEA5-4223-8B7D-E1B54A8C424E}"/>
                    </a:ext>
                  </a:extLst>
                </p:cNvPr>
                <p:cNvPicPr/>
                <p:nvPr/>
              </p:nvPicPr>
              <p:blipFill>
                <a:blip r:embed="rId362"/>
                <a:stretch>
                  <a:fillRect/>
                </a:stretch>
              </p:blipFill>
              <p:spPr>
                <a:xfrm>
                  <a:off x="5189253" y="1694587"/>
                  <a:ext cx="147240" cy="61200"/>
                </a:xfrm>
                <a:prstGeom prst="rect">
                  <a:avLst/>
                </a:prstGeom>
              </p:spPr>
            </p:pic>
          </mc:Fallback>
        </mc:AlternateContent>
        <mc:AlternateContent xmlns:mc="http://schemas.openxmlformats.org/markup-compatibility/2006">
          <mc:Choice xmlns:p14="http://schemas.microsoft.com/office/powerpoint/2010/main" Requires="p14">
            <p:contentPart p14:bwMode="auto" r:id="rId363">
              <p14:nvContentPartPr>
                <p14:cNvPr id="202" name="Freihand 201">
                  <a:extLst>
                    <a:ext uri="{FF2B5EF4-FFF2-40B4-BE49-F238E27FC236}">
                      <a16:creationId xmlns:a16="http://schemas.microsoft.com/office/drawing/2014/main" id="{9AD5FC31-F70C-4322-8F37-0827E727B354}"/>
                    </a:ext>
                  </a:extLst>
                </p14:cNvPr>
                <p14:cNvContentPartPr/>
                <p14:nvPr/>
              </p14:nvContentPartPr>
              <p14:xfrm>
                <a:off x="2904333" y="990427"/>
                <a:ext cx="2143440" cy="363240"/>
              </p14:xfrm>
            </p:contentPart>
          </mc:Choice>
          <mc:Fallback>
            <p:pic>
              <p:nvPicPr>
                <p:cNvPr id="202" name="Freihand 201">
                  <a:extLst>
                    <a:ext uri="{FF2B5EF4-FFF2-40B4-BE49-F238E27FC236}">
                      <a16:creationId xmlns:a16="http://schemas.microsoft.com/office/drawing/2014/main" id="{9AD5FC31-F70C-4322-8F37-0827E727B354}"/>
                    </a:ext>
                  </a:extLst>
                </p:cNvPr>
                <p:cNvPicPr/>
                <p:nvPr/>
              </p:nvPicPr>
              <p:blipFill>
                <a:blip r:embed="rId364"/>
                <a:stretch>
                  <a:fillRect/>
                </a:stretch>
              </p:blipFill>
              <p:spPr>
                <a:xfrm>
                  <a:off x="2900013" y="986107"/>
                  <a:ext cx="2152080" cy="371880"/>
                </a:xfrm>
                <a:prstGeom prst="rect">
                  <a:avLst/>
                </a:prstGeom>
              </p:spPr>
            </p:pic>
          </mc:Fallback>
        </mc:AlternateContent>
        <mc:AlternateContent xmlns:mc="http://schemas.openxmlformats.org/markup-compatibility/2006">
          <mc:Choice xmlns:p14="http://schemas.microsoft.com/office/powerpoint/2010/main" Requires="p14">
            <p:contentPart p14:bwMode="auto" r:id="rId365">
              <p14:nvContentPartPr>
                <p14:cNvPr id="203" name="Freihand 202">
                  <a:extLst>
                    <a:ext uri="{FF2B5EF4-FFF2-40B4-BE49-F238E27FC236}">
                      <a16:creationId xmlns:a16="http://schemas.microsoft.com/office/drawing/2014/main" id="{4D997BC6-612A-4B88-96A7-C4E30BE4DAB9}"/>
                    </a:ext>
                  </a:extLst>
                </p14:cNvPr>
                <p14:cNvContentPartPr/>
                <p14:nvPr/>
              </p14:nvContentPartPr>
              <p14:xfrm>
                <a:off x="2812173" y="1252507"/>
                <a:ext cx="300960" cy="116280"/>
              </p14:xfrm>
            </p:contentPart>
          </mc:Choice>
          <mc:Fallback>
            <p:pic>
              <p:nvPicPr>
                <p:cNvPr id="203" name="Freihand 202">
                  <a:extLst>
                    <a:ext uri="{FF2B5EF4-FFF2-40B4-BE49-F238E27FC236}">
                      <a16:creationId xmlns:a16="http://schemas.microsoft.com/office/drawing/2014/main" id="{4D997BC6-612A-4B88-96A7-C4E30BE4DAB9}"/>
                    </a:ext>
                  </a:extLst>
                </p:cNvPr>
                <p:cNvPicPr/>
                <p:nvPr/>
              </p:nvPicPr>
              <p:blipFill>
                <a:blip r:embed="rId366"/>
                <a:stretch>
                  <a:fillRect/>
                </a:stretch>
              </p:blipFill>
              <p:spPr>
                <a:xfrm>
                  <a:off x="2807853" y="1248187"/>
                  <a:ext cx="309600" cy="124920"/>
                </a:xfrm>
                <a:prstGeom prst="rect">
                  <a:avLst/>
                </a:prstGeom>
              </p:spPr>
            </p:pic>
          </mc:Fallback>
        </mc:AlternateContent>
        <mc:AlternateContent xmlns:mc="http://schemas.openxmlformats.org/markup-compatibility/2006">
          <mc:Choice xmlns:p14="http://schemas.microsoft.com/office/powerpoint/2010/main" Requires="p14">
            <p:contentPart p14:bwMode="auto" r:id="rId367">
              <p14:nvContentPartPr>
                <p14:cNvPr id="204" name="Freihand 203">
                  <a:extLst>
                    <a:ext uri="{FF2B5EF4-FFF2-40B4-BE49-F238E27FC236}">
                      <a16:creationId xmlns:a16="http://schemas.microsoft.com/office/drawing/2014/main" id="{0C7EEE3B-C283-4174-B7F5-BF4FC0101310}"/>
                    </a:ext>
                  </a:extLst>
                </p14:cNvPr>
                <p14:cNvContentPartPr/>
                <p14:nvPr/>
              </p14:nvContentPartPr>
              <p14:xfrm>
                <a:off x="4790733" y="1299307"/>
                <a:ext cx="645120" cy="459000"/>
              </p14:xfrm>
            </p:contentPart>
          </mc:Choice>
          <mc:Fallback>
            <p:pic>
              <p:nvPicPr>
                <p:cNvPr id="204" name="Freihand 203">
                  <a:extLst>
                    <a:ext uri="{FF2B5EF4-FFF2-40B4-BE49-F238E27FC236}">
                      <a16:creationId xmlns:a16="http://schemas.microsoft.com/office/drawing/2014/main" id="{0C7EEE3B-C283-4174-B7F5-BF4FC0101310}"/>
                    </a:ext>
                  </a:extLst>
                </p:cNvPr>
                <p:cNvPicPr/>
                <p:nvPr/>
              </p:nvPicPr>
              <p:blipFill>
                <a:blip r:embed="rId368"/>
                <a:stretch>
                  <a:fillRect/>
                </a:stretch>
              </p:blipFill>
              <p:spPr>
                <a:xfrm>
                  <a:off x="4786413" y="1294987"/>
                  <a:ext cx="653760" cy="467640"/>
                </a:xfrm>
                <a:prstGeom prst="rect">
                  <a:avLst/>
                </a:prstGeom>
              </p:spPr>
            </p:pic>
          </mc:Fallback>
        </mc:AlternateContent>
        <mc:AlternateContent xmlns:mc="http://schemas.openxmlformats.org/markup-compatibility/2006">
          <mc:Choice xmlns:p14="http://schemas.microsoft.com/office/powerpoint/2010/main" Requires="p14">
            <p:contentPart p14:bwMode="auto" r:id="rId369">
              <p14:nvContentPartPr>
                <p14:cNvPr id="189" name="Freihand 188">
                  <a:extLst>
                    <a:ext uri="{FF2B5EF4-FFF2-40B4-BE49-F238E27FC236}">
                      <a16:creationId xmlns:a16="http://schemas.microsoft.com/office/drawing/2014/main" id="{BEB46C54-F778-482E-B4E8-213E784C4B96}"/>
                    </a:ext>
                  </a:extLst>
                </p14:cNvPr>
                <p14:cNvContentPartPr/>
                <p14:nvPr/>
              </p14:nvContentPartPr>
              <p14:xfrm>
                <a:off x="6322533" y="1707187"/>
                <a:ext cx="40320" cy="498960"/>
              </p14:xfrm>
            </p:contentPart>
          </mc:Choice>
          <mc:Fallback>
            <p:pic>
              <p:nvPicPr>
                <p:cNvPr id="189" name="Freihand 188">
                  <a:extLst>
                    <a:ext uri="{FF2B5EF4-FFF2-40B4-BE49-F238E27FC236}">
                      <a16:creationId xmlns:a16="http://schemas.microsoft.com/office/drawing/2014/main" id="{BEB46C54-F778-482E-B4E8-213E784C4B96}"/>
                    </a:ext>
                  </a:extLst>
                </p:cNvPr>
                <p:cNvPicPr/>
                <p:nvPr/>
              </p:nvPicPr>
              <p:blipFill>
                <a:blip r:embed="rId370"/>
                <a:stretch>
                  <a:fillRect/>
                </a:stretch>
              </p:blipFill>
              <p:spPr>
                <a:xfrm>
                  <a:off x="6318213" y="1702867"/>
                  <a:ext cx="48960" cy="507600"/>
                </a:xfrm>
                <a:prstGeom prst="rect">
                  <a:avLst/>
                </a:prstGeom>
              </p:spPr>
            </p:pic>
          </mc:Fallback>
        </mc:AlternateContent>
        <mc:AlternateContent xmlns:mc="http://schemas.openxmlformats.org/markup-compatibility/2006">
          <mc:Choice xmlns:p14="http://schemas.microsoft.com/office/powerpoint/2010/main" Requires="p14">
            <p:contentPart p14:bwMode="auto" r:id="rId371">
              <p14:nvContentPartPr>
                <p14:cNvPr id="190" name="Freihand 189">
                  <a:extLst>
                    <a:ext uri="{FF2B5EF4-FFF2-40B4-BE49-F238E27FC236}">
                      <a16:creationId xmlns:a16="http://schemas.microsoft.com/office/drawing/2014/main" id="{0C8BE1A3-324D-4034-B730-DAC6585A3FE6}"/>
                    </a:ext>
                  </a:extLst>
                </p14:cNvPr>
                <p14:cNvContentPartPr/>
                <p14:nvPr/>
              </p14:nvContentPartPr>
              <p14:xfrm>
                <a:off x="6230013" y="1613587"/>
                <a:ext cx="3009600" cy="575280"/>
              </p14:xfrm>
            </p:contentPart>
          </mc:Choice>
          <mc:Fallback>
            <p:pic>
              <p:nvPicPr>
                <p:cNvPr id="190" name="Freihand 189">
                  <a:extLst>
                    <a:ext uri="{FF2B5EF4-FFF2-40B4-BE49-F238E27FC236}">
                      <a16:creationId xmlns:a16="http://schemas.microsoft.com/office/drawing/2014/main" id="{0C8BE1A3-324D-4034-B730-DAC6585A3FE6}"/>
                    </a:ext>
                  </a:extLst>
                </p:cNvPr>
                <p:cNvPicPr/>
                <p:nvPr/>
              </p:nvPicPr>
              <p:blipFill>
                <a:blip r:embed="rId372"/>
                <a:stretch>
                  <a:fillRect/>
                </a:stretch>
              </p:blipFill>
              <p:spPr>
                <a:xfrm>
                  <a:off x="6225693" y="1609267"/>
                  <a:ext cx="3018240" cy="583920"/>
                </a:xfrm>
                <a:prstGeom prst="rect">
                  <a:avLst/>
                </a:prstGeom>
              </p:spPr>
            </p:pic>
          </mc:Fallback>
        </mc:AlternateContent>
        <mc:AlternateContent xmlns:mc="http://schemas.openxmlformats.org/markup-compatibility/2006">
          <mc:Choice xmlns:p14="http://schemas.microsoft.com/office/powerpoint/2010/main" Requires="p14">
            <p:contentPart p14:bwMode="auto" r:id="rId373">
              <p14:nvContentPartPr>
                <p14:cNvPr id="195" name="Freihand 194">
                  <a:extLst>
                    <a:ext uri="{FF2B5EF4-FFF2-40B4-BE49-F238E27FC236}">
                      <a16:creationId xmlns:a16="http://schemas.microsoft.com/office/drawing/2014/main" id="{72583C06-D02F-4C47-B9DF-9F4CEF7EE081}"/>
                    </a:ext>
                  </a:extLst>
                </p14:cNvPr>
                <p14:cNvContentPartPr/>
                <p14:nvPr/>
              </p14:nvContentPartPr>
              <p14:xfrm>
                <a:off x="7776933" y="2038747"/>
                <a:ext cx="172080" cy="16920"/>
              </p14:xfrm>
            </p:contentPart>
          </mc:Choice>
          <mc:Fallback>
            <p:pic>
              <p:nvPicPr>
                <p:cNvPr id="195" name="Freihand 194">
                  <a:extLst>
                    <a:ext uri="{FF2B5EF4-FFF2-40B4-BE49-F238E27FC236}">
                      <a16:creationId xmlns:a16="http://schemas.microsoft.com/office/drawing/2014/main" id="{72583C06-D02F-4C47-B9DF-9F4CEF7EE081}"/>
                    </a:ext>
                  </a:extLst>
                </p:cNvPr>
                <p:cNvPicPr/>
                <p:nvPr/>
              </p:nvPicPr>
              <p:blipFill>
                <a:blip r:embed="rId374"/>
                <a:stretch>
                  <a:fillRect/>
                </a:stretch>
              </p:blipFill>
              <p:spPr>
                <a:xfrm>
                  <a:off x="7772613" y="2034427"/>
                  <a:ext cx="180720" cy="25560"/>
                </a:xfrm>
                <a:prstGeom prst="rect">
                  <a:avLst/>
                </a:prstGeom>
              </p:spPr>
            </p:pic>
          </mc:Fallback>
        </mc:AlternateContent>
        <mc:AlternateContent xmlns:mc="http://schemas.openxmlformats.org/markup-compatibility/2006">
          <mc:Choice xmlns:p14="http://schemas.microsoft.com/office/powerpoint/2010/main" Requires="p14">
            <p:contentPart p14:bwMode="auto" r:id="rId375">
              <p14:nvContentPartPr>
                <p14:cNvPr id="196" name="Freihand 195">
                  <a:extLst>
                    <a:ext uri="{FF2B5EF4-FFF2-40B4-BE49-F238E27FC236}">
                      <a16:creationId xmlns:a16="http://schemas.microsoft.com/office/drawing/2014/main" id="{84FB3146-9CDD-4BB4-9687-AE9AC9CBD285}"/>
                    </a:ext>
                  </a:extLst>
                </p14:cNvPr>
                <p14:cNvContentPartPr/>
                <p14:nvPr/>
              </p14:nvContentPartPr>
              <p14:xfrm>
                <a:off x="8657493" y="1721227"/>
                <a:ext cx="219240" cy="241200"/>
              </p14:xfrm>
            </p:contentPart>
          </mc:Choice>
          <mc:Fallback>
            <p:pic>
              <p:nvPicPr>
                <p:cNvPr id="196" name="Freihand 195">
                  <a:extLst>
                    <a:ext uri="{FF2B5EF4-FFF2-40B4-BE49-F238E27FC236}">
                      <a16:creationId xmlns:a16="http://schemas.microsoft.com/office/drawing/2014/main" id="{84FB3146-9CDD-4BB4-9687-AE9AC9CBD285}"/>
                    </a:ext>
                  </a:extLst>
                </p:cNvPr>
                <p:cNvPicPr/>
                <p:nvPr/>
              </p:nvPicPr>
              <p:blipFill>
                <a:blip r:embed="rId376"/>
                <a:stretch>
                  <a:fillRect/>
                </a:stretch>
              </p:blipFill>
              <p:spPr>
                <a:xfrm>
                  <a:off x="8653173" y="1716907"/>
                  <a:ext cx="227880" cy="249840"/>
                </a:xfrm>
                <a:prstGeom prst="rect">
                  <a:avLst/>
                </a:prstGeom>
              </p:spPr>
            </p:pic>
          </mc:Fallback>
        </mc:AlternateContent>
        <mc:AlternateContent xmlns:mc="http://schemas.openxmlformats.org/markup-compatibility/2006">
          <mc:Choice xmlns:p14="http://schemas.microsoft.com/office/powerpoint/2010/main" Requires="p14">
            <p:contentPart p14:bwMode="auto" r:id="rId377">
              <p14:nvContentPartPr>
                <p14:cNvPr id="214" name="Freihand 213">
                  <a:extLst>
                    <a:ext uri="{FF2B5EF4-FFF2-40B4-BE49-F238E27FC236}">
                      <a16:creationId xmlns:a16="http://schemas.microsoft.com/office/drawing/2014/main" id="{C935E167-B2A8-42FE-8C33-6AE39D8B9D7F}"/>
                    </a:ext>
                  </a:extLst>
                </p14:cNvPr>
                <p14:cNvContentPartPr/>
                <p14:nvPr/>
              </p14:nvContentPartPr>
              <p14:xfrm>
                <a:off x="6296613" y="1157107"/>
                <a:ext cx="600840" cy="472320"/>
              </p14:xfrm>
            </p:contentPart>
          </mc:Choice>
          <mc:Fallback>
            <p:pic>
              <p:nvPicPr>
                <p:cNvPr id="214" name="Freihand 213">
                  <a:extLst>
                    <a:ext uri="{FF2B5EF4-FFF2-40B4-BE49-F238E27FC236}">
                      <a16:creationId xmlns:a16="http://schemas.microsoft.com/office/drawing/2014/main" id="{C935E167-B2A8-42FE-8C33-6AE39D8B9D7F}"/>
                    </a:ext>
                  </a:extLst>
                </p:cNvPr>
                <p:cNvPicPr/>
                <p:nvPr/>
              </p:nvPicPr>
              <p:blipFill>
                <a:blip r:embed="rId378"/>
                <a:stretch>
                  <a:fillRect/>
                </a:stretch>
              </p:blipFill>
              <p:spPr>
                <a:xfrm>
                  <a:off x="6292293" y="1152787"/>
                  <a:ext cx="609480" cy="480960"/>
                </a:xfrm>
                <a:prstGeom prst="rect">
                  <a:avLst/>
                </a:prstGeom>
              </p:spPr>
            </p:pic>
          </mc:Fallback>
        </mc:AlternateContent>
        <mc:AlternateContent xmlns:mc="http://schemas.openxmlformats.org/markup-compatibility/2006">
          <mc:Choice xmlns:p14="http://schemas.microsoft.com/office/powerpoint/2010/main" Requires="p14">
            <p:contentPart p14:bwMode="auto" r:id="rId379">
              <p14:nvContentPartPr>
                <p14:cNvPr id="216" name="Freihand 215">
                  <a:extLst>
                    <a:ext uri="{FF2B5EF4-FFF2-40B4-BE49-F238E27FC236}">
                      <a16:creationId xmlns:a16="http://schemas.microsoft.com/office/drawing/2014/main" id="{21894E31-A26F-4327-B1E3-C415C9DA4845}"/>
                    </a:ext>
                  </a:extLst>
                </p14:cNvPr>
                <p14:cNvContentPartPr/>
                <p14:nvPr/>
              </p14:nvContentPartPr>
              <p14:xfrm>
                <a:off x="6401733" y="1710067"/>
                <a:ext cx="414360" cy="416160"/>
              </p14:xfrm>
            </p:contentPart>
          </mc:Choice>
          <mc:Fallback>
            <p:pic>
              <p:nvPicPr>
                <p:cNvPr id="216" name="Freihand 215">
                  <a:extLst>
                    <a:ext uri="{FF2B5EF4-FFF2-40B4-BE49-F238E27FC236}">
                      <a16:creationId xmlns:a16="http://schemas.microsoft.com/office/drawing/2014/main" id="{21894E31-A26F-4327-B1E3-C415C9DA4845}"/>
                    </a:ext>
                  </a:extLst>
                </p:cNvPr>
                <p:cNvPicPr/>
                <p:nvPr/>
              </p:nvPicPr>
              <p:blipFill>
                <a:blip r:embed="rId380"/>
                <a:stretch>
                  <a:fillRect/>
                </a:stretch>
              </p:blipFill>
              <p:spPr>
                <a:xfrm>
                  <a:off x="6397413" y="1705747"/>
                  <a:ext cx="423000" cy="424800"/>
                </a:xfrm>
                <a:prstGeom prst="rect">
                  <a:avLst/>
                </a:prstGeom>
              </p:spPr>
            </p:pic>
          </mc:Fallback>
        </mc:AlternateContent>
        <mc:AlternateContent xmlns:mc="http://schemas.openxmlformats.org/markup-compatibility/2006">
          <mc:Choice xmlns:p14="http://schemas.microsoft.com/office/powerpoint/2010/main" Requires="p14">
            <p:contentPart p14:bwMode="auto" r:id="rId381">
              <p14:nvContentPartPr>
                <p14:cNvPr id="224" name="Freihand 223">
                  <a:extLst>
                    <a:ext uri="{FF2B5EF4-FFF2-40B4-BE49-F238E27FC236}">
                      <a16:creationId xmlns:a16="http://schemas.microsoft.com/office/drawing/2014/main" id="{3D26CDE2-16F7-485E-8B30-31B6594187CD}"/>
                    </a:ext>
                  </a:extLst>
                </p14:cNvPr>
                <p14:cNvContentPartPr/>
                <p14:nvPr/>
              </p14:nvContentPartPr>
              <p14:xfrm>
                <a:off x="7396053" y="1206787"/>
                <a:ext cx="304920" cy="312480"/>
              </p14:xfrm>
            </p:contentPart>
          </mc:Choice>
          <mc:Fallback>
            <p:pic>
              <p:nvPicPr>
                <p:cNvPr id="224" name="Freihand 223">
                  <a:extLst>
                    <a:ext uri="{FF2B5EF4-FFF2-40B4-BE49-F238E27FC236}">
                      <a16:creationId xmlns:a16="http://schemas.microsoft.com/office/drawing/2014/main" id="{3D26CDE2-16F7-485E-8B30-31B6594187CD}"/>
                    </a:ext>
                  </a:extLst>
                </p:cNvPr>
                <p:cNvPicPr/>
                <p:nvPr/>
              </p:nvPicPr>
              <p:blipFill>
                <a:blip r:embed="rId382"/>
                <a:stretch>
                  <a:fillRect/>
                </a:stretch>
              </p:blipFill>
              <p:spPr>
                <a:xfrm>
                  <a:off x="7391733" y="1202467"/>
                  <a:ext cx="313560" cy="321120"/>
                </a:xfrm>
                <a:prstGeom prst="rect">
                  <a:avLst/>
                </a:prstGeom>
              </p:spPr>
            </p:pic>
          </mc:Fallback>
        </mc:AlternateContent>
        <mc:AlternateContent xmlns:mc="http://schemas.openxmlformats.org/markup-compatibility/2006">
          <mc:Choice xmlns:p14="http://schemas.microsoft.com/office/powerpoint/2010/main" Requires="p14">
            <p:contentPart p14:bwMode="auto" r:id="rId383">
              <p14:nvContentPartPr>
                <p14:cNvPr id="226" name="Freihand 225">
                  <a:extLst>
                    <a:ext uri="{FF2B5EF4-FFF2-40B4-BE49-F238E27FC236}">
                      <a16:creationId xmlns:a16="http://schemas.microsoft.com/office/drawing/2014/main" id="{0AADCAB3-FE75-4F2C-ACA8-0F49DED7BA2D}"/>
                    </a:ext>
                  </a:extLst>
                </p14:cNvPr>
                <p14:cNvContentPartPr/>
                <p14:nvPr/>
              </p14:nvContentPartPr>
              <p14:xfrm>
                <a:off x="7504773" y="1238107"/>
                <a:ext cx="37800" cy="8280"/>
              </p14:xfrm>
            </p:contentPart>
          </mc:Choice>
          <mc:Fallback>
            <p:pic>
              <p:nvPicPr>
                <p:cNvPr id="226" name="Freihand 225">
                  <a:extLst>
                    <a:ext uri="{FF2B5EF4-FFF2-40B4-BE49-F238E27FC236}">
                      <a16:creationId xmlns:a16="http://schemas.microsoft.com/office/drawing/2014/main" id="{0AADCAB3-FE75-4F2C-ACA8-0F49DED7BA2D}"/>
                    </a:ext>
                  </a:extLst>
                </p:cNvPr>
                <p:cNvPicPr/>
                <p:nvPr/>
              </p:nvPicPr>
              <p:blipFill>
                <a:blip r:embed="rId384"/>
                <a:stretch>
                  <a:fillRect/>
                </a:stretch>
              </p:blipFill>
              <p:spPr>
                <a:xfrm>
                  <a:off x="7500453" y="1233787"/>
                  <a:ext cx="46440" cy="16920"/>
                </a:xfrm>
                <a:prstGeom prst="rect">
                  <a:avLst/>
                </a:prstGeom>
              </p:spPr>
            </p:pic>
          </mc:Fallback>
        </mc:AlternateContent>
        <mc:AlternateContent xmlns:mc="http://schemas.openxmlformats.org/markup-compatibility/2006">
          <mc:Choice xmlns:p14="http://schemas.microsoft.com/office/powerpoint/2010/main" Requires="p14">
            <p:contentPart p14:bwMode="auto" r:id="rId385">
              <p14:nvContentPartPr>
                <p14:cNvPr id="228" name="Freihand 227">
                  <a:extLst>
                    <a:ext uri="{FF2B5EF4-FFF2-40B4-BE49-F238E27FC236}">
                      <a16:creationId xmlns:a16="http://schemas.microsoft.com/office/drawing/2014/main" id="{4ABC5B76-53ED-4BBE-A145-E1A83D260E35}"/>
                    </a:ext>
                  </a:extLst>
                </p14:cNvPr>
                <p14:cNvContentPartPr/>
                <p14:nvPr/>
              </p14:nvContentPartPr>
              <p14:xfrm>
                <a:off x="7591533" y="1300027"/>
                <a:ext cx="39960" cy="3600"/>
              </p14:xfrm>
            </p:contentPart>
          </mc:Choice>
          <mc:Fallback>
            <p:pic>
              <p:nvPicPr>
                <p:cNvPr id="228" name="Freihand 227">
                  <a:extLst>
                    <a:ext uri="{FF2B5EF4-FFF2-40B4-BE49-F238E27FC236}">
                      <a16:creationId xmlns:a16="http://schemas.microsoft.com/office/drawing/2014/main" id="{4ABC5B76-53ED-4BBE-A145-E1A83D260E35}"/>
                    </a:ext>
                  </a:extLst>
                </p:cNvPr>
                <p:cNvPicPr/>
                <p:nvPr/>
              </p:nvPicPr>
              <p:blipFill>
                <a:blip r:embed="rId386"/>
                <a:stretch>
                  <a:fillRect/>
                </a:stretch>
              </p:blipFill>
              <p:spPr>
                <a:xfrm>
                  <a:off x="7587213" y="1295707"/>
                  <a:ext cx="48600" cy="12240"/>
                </a:xfrm>
                <a:prstGeom prst="rect">
                  <a:avLst/>
                </a:prstGeom>
              </p:spPr>
            </p:pic>
          </mc:Fallback>
        </mc:AlternateContent>
        <mc:AlternateContent xmlns:mc="http://schemas.openxmlformats.org/markup-compatibility/2006">
          <mc:Choice xmlns:p14="http://schemas.microsoft.com/office/powerpoint/2010/main" Requires="p14">
            <p:contentPart p14:bwMode="auto" r:id="rId387">
              <p14:nvContentPartPr>
                <p14:cNvPr id="237" name="Freihand 236">
                  <a:extLst>
                    <a:ext uri="{FF2B5EF4-FFF2-40B4-BE49-F238E27FC236}">
                      <a16:creationId xmlns:a16="http://schemas.microsoft.com/office/drawing/2014/main" id="{B8CD0C3E-782E-438F-AEDC-159F0F92B567}"/>
                    </a:ext>
                  </a:extLst>
                </p14:cNvPr>
                <p14:cNvContentPartPr/>
                <p14:nvPr/>
              </p14:nvContentPartPr>
              <p14:xfrm>
                <a:off x="8113173" y="1272307"/>
                <a:ext cx="6840" cy="2160"/>
              </p14:xfrm>
            </p:contentPart>
          </mc:Choice>
          <mc:Fallback>
            <p:pic>
              <p:nvPicPr>
                <p:cNvPr id="237" name="Freihand 236">
                  <a:extLst>
                    <a:ext uri="{FF2B5EF4-FFF2-40B4-BE49-F238E27FC236}">
                      <a16:creationId xmlns:a16="http://schemas.microsoft.com/office/drawing/2014/main" id="{B8CD0C3E-782E-438F-AEDC-159F0F92B567}"/>
                    </a:ext>
                  </a:extLst>
                </p:cNvPr>
                <p:cNvPicPr/>
                <p:nvPr/>
              </p:nvPicPr>
              <p:blipFill>
                <a:blip r:embed="rId388"/>
                <a:stretch>
                  <a:fillRect/>
                </a:stretch>
              </p:blipFill>
              <p:spPr>
                <a:xfrm>
                  <a:off x="8108853" y="1267987"/>
                  <a:ext cx="15480" cy="10800"/>
                </a:xfrm>
                <a:prstGeom prst="rect">
                  <a:avLst/>
                </a:prstGeom>
              </p:spPr>
            </p:pic>
          </mc:Fallback>
        </mc:AlternateContent>
        <mc:AlternateContent xmlns:mc="http://schemas.openxmlformats.org/markup-compatibility/2006">
          <mc:Choice xmlns:p14="http://schemas.microsoft.com/office/powerpoint/2010/main" Requires="p14">
            <p:contentPart p14:bwMode="auto" r:id="rId389">
              <p14:nvContentPartPr>
                <p14:cNvPr id="238" name="Freihand 237">
                  <a:extLst>
                    <a:ext uri="{FF2B5EF4-FFF2-40B4-BE49-F238E27FC236}">
                      <a16:creationId xmlns:a16="http://schemas.microsoft.com/office/drawing/2014/main" id="{305EA330-41B0-4E9D-BEF7-C019271522E8}"/>
                    </a:ext>
                  </a:extLst>
                </p14:cNvPr>
                <p14:cNvContentPartPr/>
                <p14:nvPr/>
              </p14:nvContentPartPr>
              <p14:xfrm>
                <a:off x="6565533" y="1408027"/>
                <a:ext cx="2160" cy="8640"/>
              </p14:xfrm>
            </p:contentPart>
          </mc:Choice>
          <mc:Fallback>
            <p:pic>
              <p:nvPicPr>
                <p:cNvPr id="238" name="Freihand 237">
                  <a:extLst>
                    <a:ext uri="{FF2B5EF4-FFF2-40B4-BE49-F238E27FC236}">
                      <a16:creationId xmlns:a16="http://schemas.microsoft.com/office/drawing/2014/main" id="{305EA330-41B0-4E9D-BEF7-C019271522E8}"/>
                    </a:ext>
                  </a:extLst>
                </p:cNvPr>
                <p:cNvPicPr/>
                <p:nvPr/>
              </p:nvPicPr>
              <p:blipFill>
                <a:blip r:embed="rId390"/>
                <a:stretch>
                  <a:fillRect/>
                </a:stretch>
              </p:blipFill>
              <p:spPr>
                <a:xfrm>
                  <a:off x="6561213" y="1403707"/>
                  <a:ext cx="10800" cy="17280"/>
                </a:xfrm>
                <a:prstGeom prst="rect">
                  <a:avLst/>
                </a:prstGeom>
              </p:spPr>
            </p:pic>
          </mc:Fallback>
        </mc:AlternateContent>
        <mc:AlternateContent xmlns:mc="http://schemas.openxmlformats.org/markup-compatibility/2006">
          <mc:Choice xmlns:p14="http://schemas.microsoft.com/office/powerpoint/2010/main" Requires="p14">
            <p:contentPart p14:bwMode="auto" r:id="rId391">
              <p14:nvContentPartPr>
                <p14:cNvPr id="225" name="Freihand 224">
                  <a:extLst>
                    <a:ext uri="{FF2B5EF4-FFF2-40B4-BE49-F238E27FC236}">
                      <a16:creationId xmlns:a16="http://schemas.microsoft.com/office/drawing/2014/main" id="{E42EA405-3011-4823-8CF0-A7C0B202EE0A}"/>
                    </a:ext>
                  </a:extLst>
                </p14:cNvPr>
                <p14:cNvContentPartPr/>
                <p14:nvPr/>
              </p14:nvContentPartPr>
              <p14:xfrm>
                <a:off x="8808333" y="1814827"/>
                <a:ext cx="360" cy="360"/>
              </p14:xfrm>
            </p:contentPart>
          </mc:Choice>
          <mc:Fallback>
            <p:pic>
              <p:nvPicPr>
                <p:cNvPr id="225" name="Freihand 224">
                  <a:extLst>
                    <a:ext uri="{FF2B5EF4-FFF2-40B4-BE49-F238E27FC236}">
                      <a16:creationId xmlns:a16="http://schemas.microsoft.com/office/drawing/2014/main" id="{E42EA405-3011-4823-8CF0-A7C0B202EE0A}"/>
                    </a:ext>
                  </a:extLst>
                </p:cNvPr>
                <p:cNvPicPr/>
                <p:nvPr/>
              </p:nvPicPr>
              <p:blipFill>
                <a:blip r:embed="rId292"/>
                <a:stretch>
                  <a:fillRect/>
                </a:stretch>
              </p:blipFill>
              <p:spPr>
                <a:xfrm>
                  <a:off x="8804013" y="181050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392">
              <p14:nvContentPartPr>
                <p14:cNvPr id="227" name="Freihand 226">
                  <a:extLst>
                    <a:ext uri="{FF2B5EF4-FFF2-40B4-BE49-F238E27FC236}">
                      <a16:creationId xmlns:a16="http://schemas.microsoft.com/office/drawing/2014/main" id="{46E38F8A-44F8-4B04-8FB1-B67244FB2F24}"/>
                    </a:ext>
                  </a:extLst>
                </p14:cNvPr>
                <p14:cNvContentPartPr/>
                <p14:nvPr/>
              </p14:nvContentPartPr>
              <p14:xfrm>
                <a:off x="8666853" y="1865587"/>
                <a:ext cx="33480" cy="8280"/>
              </p14:xfrm>
            </p:contentPart>
          </mc:Choice>
          <mc:Fallback>
            <p:pic>
              <p:nvPicPr>
                <p:cNvPr id="227" name="Freihand 226">
                  <a:extLst>
                    <a:ext uri="{FF2B5EF4-FFF2-40B4-BE49-F238E27FC236}">
                      <a16:creationId xmlns:a16="http://schemas.microsoft.com/office/drawing/2014/main" id="{46E38F8A-44F8-4B04-8FB1-B67244FB2F24}"/>
                    </a:ext>
                  </a:extLst>
                </p:cNvPr>
                <p:cNvPicPr/>
                <p:nvPr/>
              </p:nvPicPr>
              <p:blipFill>
                <a:blip r:embed="rId393"/>
                <a:stretch>
                  <a:fillRect/>
                </a:stretch>
              </p:blipFill>
              <p:spPr>
                <a:xfrm>
                  <a:off x="8662533" y="1861267"/>
                  <a:ext cx="42120" cy="16920"/>
                </a:xfrm>
                <a:prstGeom prst="rect">
                  <a:avLst/>
                </a:prstGeom>
              </p:spPr>
            </p:pic>
          </mc:Fallback>
        </mc:AlternateContent>
        <mc:AlternateContent xmlns:mc="http://schemas.openxmlformats.org/markup-compatibility/2006">
          <mc:Choice xmlns:p14="http://schemas.microsoft.com/office/powerpoint/2010/main" Requires="p14">
            <p:contentPart p14:bwMode="auto" r:id="rId394">
              <p14:nvContentPartPr>
                <p14:cNvPr id="229" name="Freihand 228">
                  <a:extLst>
                    <a:ext uri="{FF2B5EF4-FFF2-40B4-BE49-F238E27FC236}">
                      <a16:creationId xmlns:a16="http://schemas.microsoft.com/office/drawing/2014/main" id="{8D75EAF1-8520-4D2B-8B33-746ABFC69F25}"/>
                    </a:ext>
                  </a:extLst>
                </p14:cNvPr>
                <p14:cNvContentPartPr/>
                <p14:nvPr/>
              </p14:nvContentPartPr>
              <p14:xfrm>
                <a:off x="8779893" y="1820587"/>
                <a:ext cx="360" cy="360"/>
              </p14:xfrm>
            </p:contentPart>
          </mc:Choice>
          <mc:Fallback>
            <p:pic>
              <p:nvPicPr>
                <p:cNvPr id="229" name="Freihand 228">
                  <a:extLst>
                    <a:ext uri="{FF2B5EF4-FFF2-40B4-BE49-F238E27FC236}">
                      <a16:creationId xmlns:a16="http://schemas.microsoft.com/office/drawing/2014/main" id="{8D75EAF1-8520-4D2B-8B33-746ABFC69F25}"/>
                    </a:ext>
                  </a:extLst>
                </p:cNvPr>
                <p:cNvPicPr/>
                <p:nvPr/>
              </p:nvPicPr>
              <p:blipFill>
                <a:blip r:embed="rId292"/>
                <a:stretch>
                  <a:fillRect/>
                </a:stretch>
              </p:blipFill>
              <p:spPr>
                <a:xfrm>
                  <a:off x="8775573" y="181626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395">
              <p14:nvContentPartPr>
                <p14:cNvPr id="239" name="Freihand 238">
                  <a:extLst>
                    <a:ext uri="{FF2B5EF4-FFF2-40B4-BE49-F238E27FC236}">
                      <a16:creationId xmlns:a16="http://schemas.microsoft.com/office/drawing/2014/main" id="{3F035E63-A03E-49B3-AD12-987BB51398C9}"/>
                    </a:ext>
                  </a:extLst>
                </p14:cNvPr>
                <p14:cNvContentPartPr/>
                <p14:nvPr/>
              </p14:nvContentPartPr>
              <p14:xfrm>
                <a:off x="8946573" y="1719067"/>
                <a:ext cx="360" cy="360"/>
              </p14:xfrm>
            </p:contentPart>
          </mc:Choice>
          <mc:Fallback>
            <p:pic>
              <p:nvPicPr>
                <p:cNvPr id="239" name="Freihand 238">
                  <a:extLst>
                    <a:ext uri="{FF2B5EF4-FFF2-40B4-BE49-F238E27FC236}">
                      <a16:creationId xmlns:a16="http://schemas.microsoft.com/office/drawing/2014/main" id="{3F035E63-A03E-49B3-AD12-987BB51398C9}"/>
                    </a:ext>
                  </a:extLst>
                </p:cNvPr>
                <p:cNvPicPr/>
                <p:nvPr/>
              </p:nvPicPr>
              <p:blipFill>
                <a:blip r:embed="rId292"/>
                <a:stretch>
                  <a:fillRect/>
                </a:stretch>
              </p:blipFill>
              <p:spPr>
                <a:xfrm>
                  <a:off x="8942253" y="171474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396">
              <p14:nvContentPartPr>
                <p14:cNvPr id="240" name="Freihand 239">
                  <a:extLst>
                    <a:ext uri="{FF2B5EF4-FFF2-40B4-BE49-F238E27FC236}">
                      <a16:creationId xmlns:a16="http://schemas.microsoft.com/office/drawing/2014/main" id="{0E07A9D3-0C1B-483B-8B07-5CD1641DC668}"/>
                    </a:ext>
                  </a:extLst>
                </p14:cNvPr>
                <p14:cNvContentPartPr/>
                <p14:nvPr/>
              </p14:nvContentPartPr>
              <p14:xfrm>
                <a:off x="8908053" y="1677667"/>
                <a:ext cx="38880" cy="41760"/>
              </p14:xfrm>
            </p:contentPart>
          </mc:Choice>
          <mc:Fallback>
            <p:pic>
              <p:nvPicPr>
                <p:cNvPr id="240" name="Freihand 239">
                  <a:extLst>
                    <a:ext uri="{FF2B5EF4-FFF2-40B4-BE49-F238E27FC236}">
                      <a16:creationId xmlns:a16="http://schemas.microsoft.com/office/drawing/2014/main" id="{0E07A9D3-0C1B-483B-8B07-5CD1641DC668}"/>
                    </a:ext>
                  </a:extLst>
                </p:cNvPr>
                <p:cNvPicPr/>
                <p:nvPr/>
              </p:nvPicPr>
              <p:blipFill>
                <a:blip r:embed="rId397"/>
                <a:stretch>
                  <a:fillRect/>
                </a:stretch>
              </p:blipFill>
              <p:spPr>
                <a:xfrm>
                  <a:off x="8903733" y="1673347"/>
                  <a:ext cx="47520" cy="50400"/>
                </a:xfrm>
                <a:prstGeom prst="rect">
                  <a:avLst/>
                </a:prstGeom>
              </p:spPr>
            </p:pic>
          </mc:Fallback>
        </mc:AlternateContent>
        <mc:AlternateContent xmlns:mc="http://schemas.openxmlformats.org/markup-compatibility/2006">
          <mc:Choice xmlns:p14="http://schemas.microsoft.com/office/powerpoint/2010/main" Requires="p14">
            <p:contentPart p14:bwMode="auto" r:id="rId398">
              <p14:nvContentPartPr>
                <p14:cNvPr id="241" name="Freihand 240">
                  <a:extLst>
                    <a:ext uri="{FF2B5EF4-FFF2-40B4-BE49-F238E27FC236}">
                      <a16:creationId xmlns:a16="http://schemas.microsoft.com/office/drawing/2014/main" id="{191C05B5-FC1E-4AA6-A090-AF54DD7DA010}"/>
                    </a:ext>
                  </a:extLst>
                </p14:cNvPr>
                <p14:cNvContentPartPr/>
                <p14:nvPr/>
              </p14:nvContentPartPr>
              <p14:xfrm>
                <a:off x="8633373" y="1673707"/>
                <a:ext cx="333720" cy="316080"/>
              </p14:xfrm>
            </p:contentPart>
          </mc:Choice>
          <mc:Fallback>
            <p:pic>
              <p:nvPicPr>
                <p:cNvPr id="241" name="Freihand 240">
                  <a:extLst>
                    <a:ext uri="{FF2B5EF4-FFF2-40B4-BE49-F238E27FC236}">
                      <a16:creationId xmlns:a16="http://schemas.microsoft.com/office/drawing/2014/main" id="{191C05B5-FC1E-4AA6-A090-AF54DD7DA010}"/>
                    </a:ext>
                  </a:extLst>
                </p:cNvPr>
                <p:cNvPicPr/>
                <p:nvPr/>
              </p:nvPicPr>
              <p:blipFill>
                <a:blip r:embed="rId399"/>
                <a:stretch>
                  <a:fillRect/>
                </a:stretch>
              </p:blipFill>
              <p:spPr>
                <a:xfrm>
                  <a:off x="8629053" y="1669387"/>
                  <a:ext cx="342360" cy="324720"/>
                </a:xfrm>
                <a:prstGeom prst="rect">
                  <a:avLst/>
                </a:prstGeom>
              </p:spPr>
            </p:pic>
          </mc:Fallback>
        </mc:AlternateContent>
        <mc:AlternateContent xmlns:mc="http://schemas.openxmlformats.org/markup-compatibility/2006">
          <mc:Choice xmlns:p14="http://schemas.microsoft.com/office/powerpoint/2010/main" Requires="p14">
            <p:contentPart p14:bwMode="auto" r:id="rId400">
              <p14:nvContentPartPr>
                <p14:cNvPr id="243" name="Freihand 242">
                  <a:extLst>
                    <a:ext uri="{FF2B5EF4-FFF2-40B4-BE49-F238E27FC236}">
                      <a16:creationId xmlns:a16="http://schemas.microsoft.com/office/drawing/2014/main" id="{B2A283B9-A5BA-4B47-BAEA-2FAEA4C33A1E}"/>
                    </a:ext>
                  </a:extLst>
                </p14:cNvPr>
                <p14:cNvContentPartPr/>
                <p14:nvPr/>
              </p14:nvContentPartPr>
              <p14:xfrm>
                <a:off x="8571453" y="1037587"/>
                <a:ext cx="711000" cy="487080"/>
              </p14:xfrm>
            </p:contentPart>
          </mc:Choice>
          <mc:Fallback>
            <p:pic>
              <p:nvPicPr>
                <p:cNvPr id="243" name="Freihand 242">
                  <a:extLst>
                    <a:ext uri="{FF2B5EF4-FFF2-40B4-BE49-F238E27FC236}">
                      <a16:creationId xmlns:a16="http://schemas.microsoft.com/office/drawing/2014/main" id="{B2A283B9-A5BA-4B47-BAEA-2FAEA4C33A1E}"/>
                    </a:ext>
                  </a:extLst>
                </p:cNvPr>
                <p:cNvPicPr/>
                <p:nvPr/>
              </p:nvPicPr>
              <p:blipFill>
                <a:blip r:embed="rId401"/>
                <a:stretch>
                  <a:fillRect/>
                </a:stretch>
              </p:blipFill>
              <p:spPr>
                <a:xfrm>
                  <a:off x="8567133" y="1033267"/>
                  <a:ext cx="719640" cy="495720"/>
                </a:xfrm>
                <a:prstGeom prst="rect">
                  <a:avLst/>
                </a:prstGeom>
              </p:spPr>
            </p:pic>
          </mc:Fallback>
        </mc:AlternateContent>
      </p:grpSp>
    </p:spTree>
    <p:extLst>
      <p:ext uri="{BB962C8B-B14F-4D97-AF65-F5344CB8AC3E}">
        <p14:creationId xmlns:p14="http://schemas.microsoft.com/office/powerpoint/2010/main" val="346054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hteck 8"/>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4" name="Title 1">
            <a:extLst>
              <a:ext uri="{FF2B5EF4-FFF2-40B4-BE49-F238E27FC236}">
                <a16:creationId xmlns:a16="http://schemas.microsoft.com/office/drawing/2014/main" id="{57EAD36C-F878-175B-7D63-5228CE7B3EE2}"/>
              </a:ext>
            </a:extLst>
          </p:cNvPr>
          <p:cNvSpPr txBox="1">
            <a:spLocks/>
          </p:cNvSpPr>
          <p:nvPr/>
        </p:nvSpPr>
        <p:spPr>
          <a:xfrm>
            <a:off x="178068" y="229558"/>
            <a:ext cx="8229600" cy="706090"/>
          </a:xfrm>
          <a:prstGeom prst="rect">
            <a:avLst/>
          </a:prstGeom>
        </p:spPr>
        <p:txBody>
          <a:bodyPr>
            <a:normAutofit fontScale="82500" lnSpcReduction="10000"/>
          </a:bodyPr>
          <a:lstStyle>
            <a:lvl1pPr algn="ctr" rtl="0" hangingPunct="0">
              <a:tabLst/>
              <a:defRPr lang="de-DE" sz="4400" b="0" i="0" u="none" strike="noStrike" kern="1200">
                <a:ln>
                  <a:noFill/>
                </a:ln>
                <a:latin typeface="Arial" pitchFamily="18"/>
              </a:defRPr>
            </a:lvl1pPr>
          </a:lstStyle>
          <a:p>
            <a:r>
              <a:rPr lang="de-DE" b="1" dirty="0" err="1"/>
              <a:t>Estimating</a:t>
            </a:r>
            <a:r>
              <a:rPr lang="de-DE" b="1" dirty="0"/>
              <a:t> </a:t>
            </a:r>
            <a:r>
              <a:rPr lang="de-DE" b="1" dirty="0" err="1"/>
              <a:t>Okun’s</a:t>
            </a:r>
            <a:r>
              <a:rPr lang="de-DE" b="1" dirty="0"/>
              <a:t> Law </a:t>
            </a:r>
            <a:r>
              <a:rPr lang="de-DE" b="1" dirty="0" err="1"/>
              <a:t>for</a:t>
            </a:r>
            <a:r>
              <a:rPr lang="de-DE" b="1" dirty="0"/>
              <a:t> Germany</a:t>
            </a:r>
            <a:endParaRPr lang="en-US" b="1" dirty="0"/>
          </a:p>
        </p:txBody>
      </p:sp>
      <p:pic>
        <p:nvPicPr>
          <p:cNvPr id="2" name="Grafik 1">
            <a:extLst>
              <a:ext uri="{FF2B5EF4-FFF2-40B4-BE49-F238E27FC236}">
                <a16:creationId xmlns:a16="http://schemas.microsoft.com/office/drawing/2014/main" id="{50D5D0F1-0B9D-448F-B2C6-808B4714FA19}"/>
              </a:ext>
            </a:extLst>
          </p:cNvPr>
          <p:cNvPicPr>
            <a:picLocks noChangeAspect="1"/>
          </p:cNvPicPr>
          <p:nvPr/>
        </p:nvPicPr>
        <p:blipFill>
          <a:blip r:embed="rId3"/>
          <a:stretch>
            <a:fillRect/>
          </a:stretch>
        </p:blipFill>
        <p:spPr>
          <a:xfrm>
            <a:off x="420590" y="857384"/>
            <a:ext cx="3757253" cy="2258349"/>
          </a:xfrm>
          <a:prstGeom prst="rect">
            <a:avLst/>
          </a:prstGeom>
        </p:spPr>
      </p:pic>
      <p:pic>
        <p:nvPicPr>
          <p:cNvPr id="3" name="Grafik 2">
            <a:extLst>
              <a:ext uri="{FF2B5EF4-FFF2-40B4-BE49-F238E27FC236}">
                <a16:creationId xmlns:a16="http://schemas.microsoft.com/office/drawing/2014/main" id="{589938D7-2B82-4ABD-9D78-C63E9154689A}"/>
              </a:ext>
            </a:extLst>
          </p:cNvPr>
          <p:cNvPicPr>
            <a:picLocks noChangeAspect="1"/>
          </p:cNvPicPr>
          <p:nvPr/>
        </p:nvPicPr>
        <p:blipFill>
          <a:blip r:embed="rId4"/>
          <a:stretch>
            <a:fillRect/>
          </a:stretch>
        </p:blipFill>
        <p:spPr>
          <a:xfrm>
            <a:off x="4479154" y="857384"/>
            <a:ext cx="4010801" cy="2410748"/>
          </a:xfrm>
          <a:prstGeom prst="rect">
            <a:avLst/>
          </a:prstGeom>
        </p:spPr>
      </p:pic>
      <p:pic>
        <p:nvPicPr>
          <p:cNvPr id="5" name="Grafik 4">
            <a:extLst>
              <a:ext uri="{FF2B5EF4-FFF2-40B4-BE49-F238E27FC236}">
                <a16:creationId xmlns:a16="http://schemas.microsoft.com/office/drawing/2014/main" id="{FEF7D9AB-9311-4840-8521-75F890C5FAFB}"/>
              </a:ext>
            </a:extLst>
          </p:cNvPr>
          <p:cNvPicPr>
            <a:picLocks noChangeAspect="1"/>
          </p:cNvPicPr>
          <p:nvPr/>
        </p:nvPicPr>
        <p:blipFill>
          <a:blip r:embed="rId5"/>
          <a:stretch>
            <a:fillRect/>
          </a:stretch>
        </p:blipFill>
        <p:spPr>
          <a:xfrm>
            <a:off x="501705" y="3773883"/>
            <a:ext cx="4010801" cy="2410748"/>
          </a:xfrm>
          <a:prstGeom prst="rect">
            <a:avLst/>
          </a:prstGeom>
        </p:spPr>
      </p:pic>
      <p:pic>
        <p:nvPicPr>
          <p:cNvPr id="6" name="Grafik 5">
            <a:extLst>
              <a:ext uri="{FF2B5EF4-FFF2-40B4-BE49-F238E27FC236}">
                <a16:creationId xmlns:a16="http://schemas.microsoft.com/office/drawing/2014/main" id="{9E27A79D-A2AD-4DBE-8571-9B89B005A84E}"/>
              </a:ext>
            </a:extLst>
          </p:cNvPr>
          <p:cNvPicPr>
            <a:picLocks noChangeAspect="1"/>
          </p:cNvPicPr>
          <p:nvPr/>
        </p:nvPicPr>
        <p:blipFill>
          <a:blip r:embed="rId6"/>
          <a:stretch>
            <a:fillRect/>
          </a:stretch>
        </p:blipFill>
        <p:spPr>
          <a:xfrm>
            <a:off x="4627206" y="3767847"/>
            <a:ext cx="3859299" cy="2319686"/>
          </a:xfrm>
          <a:prstGeom prst="rect">
            <a:avLst/>
          </a:prstGeom>
        </p:spPr>
      </p:pic>
      <p:grpSp>
        <p:nvGrpSpPr>
          <p:cNvPr id="28" name="Gruppieren 27">
            <a:extLst>
              <a:ext uri="{FF2B5EF4-FFF2-40B4-BE49-F238E27FC236}">
                <a16:creationId xmlns:a16="http://schemas.microsoft.com/office/drawing/2014/main" id="{9A4105EF-BCCE-4169-A621-43F056300BE1}"/>
              </a:ext>
            </a:extLst>
          </p:cNvPr>
          <p:cNvGrpSpPr/>
          <p:nvPr/>
        </p:nvGrpSpPr>
        <p:grpSpPr>
          <a:xfrm>
            <a:off x="3236613" y="598387"/>
            <a:ext cx="3194640" cy="703440"/>
            <a:chOff x="3236613" y="598387"/>
            <a:chExt cx="3194640" cy="703440"/>
          </a:xfrm>
        </p:grpSpPr>
        <mc:AlternateContent xmlns:mc="http://schemas.openxmlformats.org/markup-compatibility/2006">
          <mc:Choice xmlns:p14="http://schemas.microsoft.com/office/powerpoint/2010/main" Requires="p14">
            <p:contentPart p14:bwMode="auto" r:id="rId7">
              <p14:nvContentPartPr>
                <p14:cNvPr id="7" name="Freihand 6">
                  <a:extLst>
                    <a:ext uri="{FF2B5EF4-FFF2-40B4-BE49-F238E27FC236}">
                      <a16:creationId xmlns:a16="http://schemas.microsoft.com/office/drawing/2014/main" id="{AD8A3EF7-616A-4D75-B255-7B98A76FE293}"/>
                    </a:ext>
                  </a:extLst>
                </p14:cNvPr>
                <p14:cNvContentPartPr/>
                <p14:nvPr/>
              </p14:nvContentPartPr>
              <p14:xfrm>
                <a:off x="3236613" y="835627"/>
                <a:ext cx="563400" cy="280440"/>
              </p14:xfrm>
            </p:contentPart>
          </mc:Choice>
          <mc:Fallback>
            <p:pic>
              <p:nvPicPr>
                <p:cNvPr id="7" name="Freihand 6">
                  <a:extLst>
                    <a:ext uri="{FF2B5EF4-FFF2-40B4-BE49-F238E27FC236}">
                      <a16:creationId xmlns:a16="http://schemas.microsoft.com/office/drawing/2014/main" id="{AD8A3EF7-616A-4D75-B255-7B98A76FE293}"/>
                    </a:ext>
                  </a:extLst>
                </p:cNvPr>
                <p:cNvPicPr/>
                <p:nvPr/>
              </p:nvPicPr>
              <p:blipFill>
                <a:blip r:embed="rId8"/>
                <a:stretch>
                  <a:fillRect/>
                </a:stretch>
              </p:blipFill>
              <p:spPr>
                <a:xfrm>
                  <a:off x="3232293" y="831307"/>
                  <a:ext cx="572040" cy="28908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8" name="Freihand 7">
                  <a:extLst>
                    <a:ext uri="{FF2B5EF4-FFF2-40B4-BE49-F238E27FC236}">
                      <a16:creationId xmlns:a16="http://schemas.microsoft.com/office/drawing/2014/main" id="{22B8D127-FCB1-4017-A958-F0DA2D18B34D}"/>
                    </a:ext>
                  </a:extLst>
                </p14:cNvPr>
                <p14:cNvContentPartPr/>
                <p14:nvPr/>
              </p14:nvContentPartPr>
              <p14:xfrm>
                <a:off x="3724773" y="830947"/>
                <a:ext cx="419040" cy="319320"/>
              </p14:xfrm>
            </p:contentPart>
          </mc:Choice>
          <mc:Fallback>
            <p:pic>
              <p:nvPicPr>
                <p:cNvPr id="8" name="Freihand 7">
                  <a:extLst>
                    <a:ext uri="{FF2B5EF4-FFF2-40B4-BE49-F238E27FC236}">
                      <a16:creationId xmlns:a16="http://schemas.microsoft.com/office/drawing/2014/main" id="{22B8D127-FCB1-4017-A958-F0DA2D18B34D}"/>
                    </a:ext>
                  </a:extLst>
                </p:cNvPr>
                <p:cNvPicPr/>
                <p:nvPr/>
              </p:nvPicPr>
              <p:blipFill>
                <a:blip r:embed="rId10"/>
                <a:stretch>
                  <a:fillRect/>
                </a:stretch>
              </p:blipFill>
              <p:spPr>
                <a:xfrm>
                  <a:off x="3720453" y="826627"/>
                  <a:ext cx="427680" cy="32796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10" name="Freihand 9">
                  <a:extLst>
                    <a:ext uri="{FF2B5EF4-FFF2-40B4-BE49-F238E27FC236}">
                      <a16:creationId xmlns:a16="http://schemas.microsoft.com/office/drawing/2014/main" id="{48E79699-00E4-4786-AB0A-10C6A7FCCD9D}"/>
                    </a:ext>
                  </a:extLst>
                </p14:cNvPr>
                <p14:cNvContentPartPr/>
                <p14:nvPr/>
              </p14:nvContentPartPr>
              <p14:xfrm>
                <a:off x="4189533" y="748147"/>
                <a:ext cx="226800" cy="99360"/>
              </p14:xfrm>
            </p:contentPart>
          </mc:Choice>
          <mc:Fallback>
            <p:pic>
              <p:nvPicPr>
                <p:cNvPr id="10" name="Freihand 9">
                  <a:extLst>
                    <a:ext uri="{FF2B5EF4-FFF2-40B4-BE49-F238E27FC236}">
                      <a16:creationId xmlns:a16="http://schemas.microsoft.com/office/drawing/2014/main" id="{48E79699-00E4-4786-AB0A-10C6A7FCCD9D}"/>
                    </a:ext>
                  </a:extLst>
                </p:cNvPr>
                <p:cNvPicPr/>
                <p:nvPr/>
              </p:nvPicPr>
              <p:blipFill>
                <a:blip r:embed="rId12"/>
                <a:stretch>
                  <a:fillRect/>
                </a:stretch>
              </p:blipFill>
              <p:spPr>
                <a:xfrm>
                  <a:off x="4185213" y="743827"/>
                  <a:ext cx="235440" cy="10800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11" name="Freihand 10">
                  <a:extLst>
                    <a:ext uri="{FF2B5EF4-FFF2-40B4-BE49-F238E27FC236}">
                      <a16:creationId xmlns:a16="http://schemas.microsoft.com/office/drawing/2014/main" id="{117BB22B-50D8-4C3A-8E7D-E11EFE0601B8}"/>
                    </a:ext>
                  </a:extLst>
                </p14:cNvPr>
                <p14:cNvContentPartPr/>
                <p14:nvPr/>
              </p14:nvContentPartPr>
              <p14:xfrm>
                <a:off x="4135533" y="742387"/>
                <a:ext cx="157320" cy="148320"/>
              </p14:xfrm>
            </p:contentPart>
          </mc:Choice>
          <mc:Fallback>
            <p:pic>
              <p:nvPicPr>
                <p:cNvPr id="11" name="Freihand 10">
                  <a:extLst>
                    <a:ext uri="{FF2B5EF4-FFF2-40B4-BE49-F238E27FC236}">
                      <a16:creationId xmlns:a16="http://schemas.microsoft.com/office/drawing/2014/main" id="{117BB22B-50D8-4C3A-8E7D-E11EFE0601B8}"/>
                    </a:ext>
                  </a:extLst>
                </p:cNvPr>
                <p:cNvPicPr/>
                <p:nvPr/>
              </p:nvPicPr>
              <p:blipFill>
                <a:blip r:embed="rId14"/>
                <a:stretch>
                  <a:fillRect/>
                </a:stretch>
              </p:blipFill>
              <p:spPr>
                <a:xfrm>
                  <a:off x="4131213" y="738067"/>
                  <a:ext cx="165960" cy="15696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12" name="Freihand 11">
                  <a:extLst>
                    <a:ext uri="{FF2B5EF4-FFF2-40B4-BE49-F238E27FC236}">
                      <a16:creationId xmlns:a16="http://schemas.microsoft.com/office/drawing/2014/main" id="{93787C60-DA31-4F81-B48B-6373B61656EB}"/>
                    </a:ext>
                  </a:extLst>
                </p14:cNvPr>
                <p14:cNvContentPartPr/>
                <p14:nvPr/>
              </p14:nvContentPartPr>
              <p14:xfrm>
                <a:off x="4453413" y="716467"/>
                <a:ext cx="129960" cy="232920"/>
              </p14:xfrm>
            </p:contentPart>
          </mc:Choice>
          <mc:Fallback>
            <p:pic>
              <p:nvPicPr>
                <p:cNvPr id="12" name="Freihand 11">
                  <a:extLst>
                    <a:ext uri="{FF2B5EF4-FFF2-40B4-BE49-F238E27FC236}">
                      <a16:creationId xmlns:a16="http://schemas.microsoft.com/office/drawing/2014/main" id="{93787C60-DA31-4F81-B48B-6373B61656EB}"/>
                    </a:ext>
                  </a:extLst>
                </p:cNvPr>
                <p:cNvPicPr/>
                <p:nvPr/>
              </p:nvPicPr>
              <p:blipFill>
                <a:blip r:embed="rId16"/>
                <a:stretch>
                  <a:fillRect/>
                </a:stretch>
              </p:blipFill>
              <p:spPr>
                <a:xfrm>
                  <a:off x="4449093" y="712147"/>
                  <a:ext cx="138600" cy="24156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13" name="Freihand 12">
                  <a:extLst>
                    <a:ext uri="{FF2B5EF4-FFF2-40B4-BE49-F238E27FC236}">
                      <a16:creationId xmlns:a16="http://schemas.microsoft.com/office/drawing/2014/main" id="{3BD47119-365B-4107-B117-3350F10C833F}"/>
                    </a:ext>
                  </a:extLst>
                </p14:cNvPr>
                <p14:cNvContentPartPr/>
                <p14:nvPr/>
              </p14:nvContentPartPr>
              <p14:xfrm>
                <a:off x="4569693" y="711427"/>
                <a:ext cx="144720" cy="90720"/>
              </p14:xfrm>
            </p:contentPart>
          </mc:Choice>
          <mc:Fallback>
            <p:pic>
              <p:nvPicPr>
                <p:cNvPr id="13" name="Freihand 12">
                  <a:extLst>
                    <a:ext uri="{FF2B5EF4-FFF2-40B4-BE49-F238E27FC236}">
                      <a16:creationId xmlns:a16="http://schemas.microsoft.com/office/drawing/2014/main" id="{3BD47119-365B-4107-B117-3350F10C833F}"/>
                    </a:ext>
                  </a:extLst>
                </p:cNvPr>
                <p:cNvPicPr/>
                <p:nvPr/>
              </p:nvPicPr>
              <p:blipFill>
                <a:blip r:embed="rId18"/>
                <a:stretch>
                  <a:fillRect/>
                </a:stretch>
              </p:blipFill>
              <p:spPr>
                <a:xfrm>
                  <a:off x="4565373" y="707107"/>
                  <a:ext cx="153360" cy="99360"/>
                </a:xfrm>
                <a:prstGeom prst="rect">
                  <a:avLst/>
                </a:prstGeom>
              </p:spPr>
            </p:pic>
          </mc:Fallback>
        </mc:AlternateContent>
        <mc:AlternateContent xmlns:mc="http://schemas.openxmlformats.org/markup-compatibility/2006">
          <mc:Choice xmlns:p14="http://schemas.microsoft.com/office/powerpoint/2010/main" Requires="p14">
            <p:contentPart p14:bwMode="auto" r:id="rId19">
              <p14:nvContentPartPr>
                <p14:cNvPr id="14" name="Freihand 13">
                  <a:extLst>
                    <a:ext uri="{FF2B5EF4-FFF2-40B4-BE49-F238E27FC236}">
                      <a16:creationId xmlns:a16="http://schemas.microsoft.com/office/drawing/2014/main" id="{AB234E49-F527-472D-AD03-3FB0D5300344}"/>
                    </a:ext>
                  </a:extLst>
                </p14:cNvPr>
                <p14:cNvContentPartPr/>
                <p14:nvPr/>
              </p14:nvContentPartPr>
              <p14:xfrm>
                <a:off x="4734573" y="680107"/>
                <a:ext cx="63720" cy="139680"/>
              </p14:xfrm>
            </p:contentPart>
          </mc:Choice>
          <mc:Fallback>
            <p:pic>
              <p:nvPicPr>
                <p:cNvPr id="14" name="Freihand 13">
                  <a:extLst>
                    <a:ext uri="{FF2B5EF4-FFF2-40B4-BE49-F238E27FC236}">
                      <a16:creationId xmlns:a16="http://schemas.microsoft.com/office/drawing/2014/main" id="{AB234E49-F527-472D-AD03-3FB0D5300344}"/>
                    </a:ext>
                  </a:extLst>
                </p:cNvPr>
                <p:cNvPicPr/>
                <p:nvPr/>
              </p:nvPicPr>
              <p:blipFill>
                <a:blip r:embed="rId20"/>
                <a:stretch>
                  <a:fillRect/>
                </a:stretch>
              </p:blipFill>
              <p:spPr>
                <a:xfrm>
                  <a:off x="4730253" y="675787"/>
                  <a:ext cx="72360" cy="148320"/>
                </a:xfrm>
                <a:prstGeom prst="rect">
                  <a:avLst/>
                </a:prstGeom>
              </p:spPr>
            </p:pic>
          </mc:Fallback>
        </mc:AlternateContent>
        <mc:AlternateContent xmlns:mc="http://schemas.openxmlformats.org/markup-compatibility/2006">
          <mc:Choice xmlns:p14="http://schemas.microsoft.com/office/powerpoint/2010/main" Requires="p14">
            <p:contentPart p14:bwMode="auto" r:id="rId21">
              <p14:nvContentPartPr>
                <p14:cNvPr id="15" name="Freihand 14">
                  <a:extLst>
                    <a:ext uri="{FF2B5EF4-FFF2-40B4-BE49-F238E27FC236}">
                      <a16:creationId xmlns:a16="http://schemas.microsoft.com/office/drawing/2014/main" id="{4F93D955-194D-4DF5-9DA7-BC07A6069783}"/>
                    </a:ext>
                  </a:extLst>
                </p14:cNvPr>
                <p14:cNvContentPartPr/>
                <p14:nvPr/>
              </p14:nvContentPartPr>
              <p14:xfrm>
                <a:off x="4790733" y="662467"/>
                <a:ext cx="59400" cy="159120"/>
              </p14:xfrm>
            </p:contentPart>
          </mc:Choice>
          <mc:Fallback>
            <p:pic>
              <p:nvPicPr>
                <p:cNvPr id="15" name="Freihand 14">
                  <a:extLst>
                    <a:ext uri="{FF2B5EF4-FFF2-40B4-BE49-F238E27FC236}">
                      <a16:creationId xmlns:a16="http://schemas.microsoft.com/office/drawing/2014/main" id="{4F93D955-194D-4DF5-9DA7-BC07A6069783}"/>
                    </a:ext>
                  </a:extLst>
                </p:cNvPr>
                <p:cNvPicPr/>
                <p:nvPr/>
              </p:nvPicPr>
              <p:blipFill>
                <a:blip r:embed="rId22"/>
                <a:stretch>
                  <a:fillRect/>
                </a:stretch>
              </p:blipFill>
              <p:spPr>
                <a:xfrm>
                  <a:off x="4786413" y="658147"/>
                  <a:ext cx="68040" cy="167760"/>
                </a:xfrm>
                <a:prstGeom prst="rect">
                  <a:avLst/>
                </a:prstGeom>
              </p:spPr>
            </p:pic>
          </mc:Fallback>
        </mc:AlternateContent>
        <mc:AlternateContent xmlns:mc="http://schemas.openxmlformats.org/markup-compatibility/2006">
          <mc:Choice xmlns:p14="http://schemas.microsoft.com/office/powerpoint/2010/main" Requires="p14">
            <p:contentPart p14:bwMode="auto" r:id="rId23">
              <p14:nvContentPartPr>
                <p14:cNvPr id="16" name="Freihand 15">
                  <a:extLst>
                    <a:ext uri="{FF2B5EF4-FFF2-40B4-BE49-F238E27FC236}">
                      <a16:creationId xmlns:a16="http://schemas.microsoft.com/office/drawing/2014/main" id="{19627F45-195C-470A-997F-BFE2F5C0B5D3}"/>
                    </a:ext>
                  </a:extLst>
                </p14:cNvPr>
                <p14:cNvContentPartPr/>
                <p14:nvPr/>
              </p14:nvContentPartPr>
              <p14:xfrm>
                <a:off x="4781733" y="598387"/>
                <a:ext cx="147960" cy="151560"/>
              </p14:xfrm>
            </p:contentPart>
          </mc:Choice>
          <mc:Fallback>
            <p:pic>
              <p:nvPicPr>
                <p:cNvPr id="16" name="Freihand 15">
                  <a:extLst>
                    <a:ext uri="{FF2B5EF4-FFF2-40B4-BE49-F238E27FC236}">
                      <a16:creationId xmlns:a16="http://schemas.microsoft.com/office/drawing/2014/main" id="{19627F45-195C-470A-997F-BFE2F5C0B5D3}"/>
                    </a:ext>
                  </a:extLst>
                </p:cNvPr>
                <p:cNvPicPr/>
                <p:nvPr/>
              </p:nvPicPr>
              <p:blipFill>
                <a:blip r:embed="rId24"/>
                <a:stretch>
                  <a:fillRect/>
                </a:stretch>
              </p:blipFill>
              <p:spPr>
                <a:xfrm>
                  <a:off x="4777413" y="594067"/>
                  <a:ext cx="156600" cy="160200"/>
                </a:xfrm>
                <a:prstGeom prst="rect">
                  <a:avLst/>
                </a:prstGeom>
              </p:spPr>
            </p:pic>
          </mc:Fallback>
        </mc:AlternateContent>
        <mc:AlternateContent xmlns:mc="http://schemas.openxmlformats.org/markup-compatibility/2006">
          <mc:Choice xmlns:p14="http://schemas.microsoft.com/office/powerpoint/2010/main" Requires="p14">
            <p:contentPart p14:bwMode="auto" r:id="rId25">
              <p14:nvContentPartPr>
                <p14:cNvPr id="17" name="Freihand 16">
                  <a:extLst>
                    <a:ext uri="{FF2B5EF4-FFF2-40B4-BE49-F238E27FC236}">
                      <a16:creationId xmlns:a16="http://schemas.microsoft.com/office/drawing/2014/main" id="{69101077-C1C2-4BC1-8BE6-62DD1B32BCB0}"/>
                    </a:ext>
                  </a:extLst>
                </p14:cNvPr>
                <p14:cNvContentPartPr/>
                <p14:nvPr/>
              </p14:nvContentPartPr>
              <p14:xfrm>
                <a:off x="4878933" y="685867"/>
                <a:ext cx="154080" cy="123120"/>
              </p14:xfrm>
            </p:contentPart>
          </mc:Choice>
          <mc:Fallback>
            <p:pic>
              <p:nvPicPr>
                <p:cNvPr id="17" name="Freihand 16">
                  <a:extLst>
                    <a:ext uri="{FF2B5EF4-FFF2-40B4-BE49-F238E27FC236}">
                      <a16:creationId xmlns:a16="http://schemas.microsoft.com/office/drawing/2014/main" id="{69101077-C1C2-4BC1-8BE6-62DD1B32BCB0}"/>
                    </a:ext>
                  </a:extLst>
                </p:cNvPr>
                <p:cNvPicPr/>
                <p:nvPr/>
              </p:nvPicPr>
              <p:blipFill>
                <a:blip r:embed="rId26"/>
                <a:stretch>
                  <a:fillRect/>
                </a:stretch>
              </p:blipFill>
              <p:spPr>
                <a:xfrm>
                  <a:off x="4874613" y="681547"/>
                  <a:ext cx="162720" cy="131760"/>
                </a:xfrm>
                <a:prstGeom prst="rect">
                  <a:avLst/>
                </a:prstGeom>
              </p:spPr>
            </p:pic>
          </mc:Fallback>
        </mc:AlternateContent>
        <mc:AlternateContent xmlns:mc="http://schemas.openxmlformats.org/markup-compatibility/2006">
          <mc:Choice xmlns:p14="http://schemas.microsoft.com/office/powerpoint/2010/main" Requires="p14">
            <p:contentPart p14:bwMode="auto" r:id="rId27">
              <p14:nvContentPartPr>
                <p14:cNvPr id="18" name="Freihand 17">
                  <a:extLst>
                    <a:ext uri="{FF2B5EF4-FFF2-40B4-BE49-F238E27FC236}">
                      <a16:creationId xmlns:a16="http://schemas.microsoft.com/office/drawing/2014/main" id="{50C33771-9C9F-47A6-A391-A647DF799145}"/>
                    </a:ext>
                  </a:extLst>
                </p14:cNvPr>
                <p14:cNvContentPartPr/>
                <p14:nvPr/>
              </p14:nvContentPartPr>
              <p14:xfrm>
                <a:off x="5120493" y="689107"/>
                <a:ext cx="115560" cy="109440"/>
              </p14:xfrm>
            </p:contentPart>
          </mc:Choice>
          <mc:Fallback>
            <p:pic>
              <p:nvPicPr>
                <p:cNvPr id="18" name="Freihand 17">
                  <a:extLst>
                    <a:ext uri="{FF2B5EF4-FFF2-40B4-BE49-F238E27FC236}">
                      <a16:creationId xmlns:a16="http://schemas.microsoft.com/office/drawing/2014/main" id="{50C33771-9C9F-47A6-A391-A647DF799145}"/>
                    </a:ext>
                  </a:extLst>
                </p:cNvPr>
                <p:cNvPicPr/>
                <p:nvPr/>
              </p:nvPicPr>
              <p:blipFill>
                <a:blip r:embed="rId28"/>
                <a:stretch>
                  <a:fillRect/>
                </a:stretch>
              </p:blipFill>
              <p:spPr>
                <a:xfrm>
                  <a:off x="5116173" y="684787"/>
                  <a:ext cx="124200" cy="118080"/>
                </a:xfrm>
                <a:prstGeom prst="rect">
                  <a:avLst/>
                </a:prstGeom>
              </p:spPr>
            </p:pic>
          </mc:Fallback>
        </mc:AlternateContent>
        <mc:AlternateContent xmlns:mc="http://schemas.openxmlformats.org/markup-compatibility/2006">
          <mc:Choice xmlns:p14="http://schemas.microsoft.com/office/powerpoint/2010/main" Requires="p14">
            <p:contentPart p14:bwMode="auto" r:id="rId29">
              <p14:nvContentPartPr>
                <p14:cNvPr id="19" name="Freihand 18">
                  <a:extLst>
                    <a:ext uri="{FF2B5EF4-FFF2-40B4-BE49-F238E27FC236}">
                      <a16:creationId xmlns:a16="http://schemas.microsoft.com/office/drawing/2014/main" id="{7B8962AF-EDD4-41FD-A722-3F9F1D661DEA}"/>
                    </a:ext>
                  </a:extLst>
                </p14:cNvPr>
                <p14:cNvContentPartPr/>
                <p14:nvPr/>
              </p14:nvContentPartPr>
              <p14:xfrm>
                <a:off x="5272053" y="712867"/>
                <a:ext cx="105120" cy="76680"/>
              </p14:xfrm>
            </p:contentPart>
          </mc:Choice>
          <mc:Fallback>
            <p:pic>
              <p:nvPicPr>
                <p:cNvPr id="19" name="Freihand 18">
                  <a:extLst>
                    <a:ext uri="{FF2B5EF4-FFF2-40B4-BE49-F238E27FC236}">
                      <a16:creationId xmlns:a16="http://schemas.microsoft.com/office/drawing/2014/main" id="{7B8962AF-EDD4-41FD-A722-3F9F1D661DEA}"/>
                    </a:ext>
                  </a:extLst>
                </p:cNvPr>
                <p:cNvPicPr/>
                <p:nvPr/>
              </p:nvPicPr>
              <p:blipFill>
                <a:blip r:embed="rId30"/>
                <a:stretch>
                  <a:fillRect/>
                </a:stretch>
              </p:blipFill>
              <p:spPr>
                <a:xfrm>
                  <a:off x="5267733" y="708547"/>
                  <a:ext cx="113760" cy="85320"/>
                </a:xfrm>
                <a:prstGeom prst="rect">
                  <a:avLst/>
                </a:prstGeom>
              </p:spPr>
            </p:pic>
          </mc:Fallback>
        </mc:AlternateContent>
        <mc:AlternateContent xmlns:mc="http://schemas.openxmlformats.org/markup-compatibility/2006">
          <mc:Choice xmlns:p14="http://schemas.microsoft.com/office/powerpoint/2010/main" Requires="p14">
            <p:contentPart p14:bwMode="auto" r:id="rId31">
              <p14:nvContentPartPr>
                <p14:cNvPr id="20" name="Freihand 19">
                  <a:extLst>
                    <a:ext uri="{FF2B5EF4-FFF2-40B4-BE49-F238E27FC236}">
                      <a16:creationId xmlns:a16="http://schemas.microsoft.com/office/drawing/2014/main" id="{655D5C69-1808-4E17-84C5-B6A726FC8992}"/>
                    </a:ext>
                  </a:extLst>
                </p14:cNvPr>
                <p14:cNvContentPartPr/>
                <p14:nvPr/>
              </p14:nvContentPartPr>
              <p14:xfrm>
                <a:off x="5376453" y="688027"/>
                <a:ext cx="81360" cy="133200"/>
              </p14:xfrm>
            </p:contentPart>
          </mc:Choice>
          <mc:Fallback>
            <p:pic>
              <p:nvPicPr>
                <p:cNvPr id="20" name="Freihand 19">
                  <a:extLst>
                    <a:ext uri="{FF2B5EF4-FFF2-40B4-BE49-F238E27FC236}">
                      <a16:creationId xmlns:a16="http://schemas.microsoft.com/office/drawing/2014/main" id="{655D5C69-1808-4E17-84C5-B6A726FC8992}"/>
                    </a:ext>
                  </a:extLst>
                </p:cNvPr>
                <p:cNvPicPr/>
                <p:nvPr/>
              </p:nvPicPr>
              <p:blipFill>
                <a:blip r:embed="rId32"/>
                <a:stretch>
                  <a:fillRect/>
                </a:stretch>
              </p:blipFill>
              <p:spPr>
                <a:xfrm>
                  <a:off x="5372133" y="683707"/>
                  <a:ext cx="90000" cy="141840"/>
                </a:xfrm>
                <a:prstGeom prst="rect">
                  <a:avLst/>
                </a:prstGeom>
              </p:spPr>
            </p:pic>
          </mc:Fallback>
        </mc:AlternateContent>
        <mc:AlternateContent xmlns:mc="http://schemas.openxmlformats.org/markup-compatibility/2006">
          <mc:Choice xmlns:p14="http://schemas.microsoft.com/office/powerpoint/2010/main" Requires="p14">
            <p:contentPart p14:bwMode="auto" r:id="rId33">
              <p14:nvContentPartPr>
                <p14:cNvPr id="21" name="Freihand 20">
                  <a:extLst>
                    <a:ext uri="{FF2B5EF4-FFF2-40B4-BE49-F238E27FC236}">
                      <a16:creationId xmlns:a16="http://schemas.microsoft.com/office/drawing/2014/main" id="{47EF95AF-1417-4442-9EA3-A62EE493AF82}"/>
                    </a:ext>
                  </a:extLst>
                </p14:cNvPr>
                <p14:cNvContentPartPr/>
                <p14:nvPr/>
              </p14:nvContentPartPr>
              <p14:xfrm>
                <a:off x="5443773" y="734107"/>
                <a:ext cx="226800" cy="85680"/>
              </p14:xfrm>
            </p:contentPart>
          </mc:Choice>
          <mc:Fallback>
            <p:pic>
              <p:nvPicPr>
                <p:cNvPr id="21" name="Freihand 20">
                  <a:extLst>
                    <a:ext uri="{FF2B5EF4-FFF2-40B4-BE49-F238E27FC236}">
                      <a16:creationId xmlns:a16="http://schemas.microsoft.com/office/drawing/2014/main" id="{47EF95AF-1417-4442-9EA3-A62EE493AF82}"/>
                    </a:ext>
                  </a:extLst>
                </p:cNvPr>
                <p:cNvPicPr/>
                <p:nvPr/>
              </p:nvPicPr>
              <p:blipFill>
                <a:blip r:embed="rId34"/>
                <a:stretch>
                  <a:fillRect/>
                </a:stretch>
              </p:blipFill>
              <p:spPr>
                <a:xfrm>
                  <a:off x="5439453" y="729787"/>
                  <a:ext cx="235440" cy="94320"/>
                </a:xfrm>
                <a:prstGeom prst="rect">
                  <a:avLst/>
                </a:prstGeom>
              </p:spPr>
            </p:pic>
          </mc:Fallback>
        </mc:AlternateContent>
        <mc:AlternateContent xmlns:mc="http://schemas.openxmlformats.org/markup-compatibility/2006">
          <mc:Choice xmlns:p14="http://schemas.microsoft.com/office/powerpoint/2010/main" Requires="p14">
            <p:contentPart p14:bwMode="auto" r:id="rId35">
              <p14:nvContentPartPr>
                <p14:cNvPr id="22" name="Freihand 21">
                  <a:extLst>
                    <a:ext uri="{FF2B5EF4-FFF2-40B4-BE49-F238E27FC236}">
                      <a16:creationId xmlns:a16="http://schemas.microsoft.com/office/drawing/2014/main" id="{BBF5F610-D5F4-4E7E-9DD3-6949584A7F49}"/>
                    </a:ext>
                  </a:extLst>
                </p14:cNvPr>
                <p14:cNvContentPartPr/>
                <p14:nvPr/>
              </p14:nvContentPartPr>
              <p14:xfrm>
                <a:off x="5678133" y="697747"/>
                <a:ext cx="88920" cy="120600"/>
              </p14:xfrm>
            </p:contentPart>
          </mc:Choice>
          <mc:Fallback>
            <p:pic>
              <p:nvPicPr>
                <p:cNvPr id="22" name="Freihand 21">
                  <a:extLst>
                    <a:ext uri="{FF2B5EF4-FFF2-40B4-BE49-F238E27FC236}">
                      <a16:creationId xmlns:a16="http://schemas.microsoft.com/office/drawing/2014/main" id="{BBF5F610-D5F4-4E7E-9DD3-6949584A7F49}"/>
                    </a:ext>
                  </a:extLst>
                </p:cNvPr>
                <p:cNvPicPr/>
                <p:nvPr/>
              </p:nvPicPr>
              <p:blipFill>
                <a:blip r:embed="rId36"/>
                <a:stretch>
                  <a:fillRect/>
                </a:stretch>
              </p:blipFill>
              <p:spPr>
                <a:xfrm>
                  <a:off x="5673813" y="693427"/>
                  <a:ext cx="97560" cy="129240"/>
                </a:xfrm>
                <a:prstGeom prst="rect">
                  <a:avLst/>
                </a:prstGeom>
              </p:spPr>
            </p:pic>
          </mc:Fallback>
        </mc:AlternateContent>
        <mc:AlternateContent xmlns:mc="http://schemas.openxmlformats.org/markup-compatibility/2006">
          <mc:Choice xmlns:p14="http://schemas.microsoft.com/office/powerpoint/2010/main" Requires="p14">
            <p:contentPart p14:bwMode="auto" r:id="rId37">
              <p14:nvContentPartPr>
                <p14:cNvPr id="23" name="Freihand 22">
                  <a:extLst>
                    <a:ext uri="{FF2B5EF4-FFF2-40B4-BE49-F238E27FC236}">
                      <a16:creationId xmlns:a16="http://schemas.microsoft.com/office/drawing/2014/main" id="{DDE18EE1-DAB4-41E0-957C-AF09AEE58CA9}"/>
                    </a:ext>
                  </a:extLst>
                </p14:cNvPr>
                <p14:cNvContentPartPr/>
                <p14:nvPr/>
              </p14:nvContentPartPr>
              <p14:xfrm>
                <a:off x="5773893" y="701707"/>
                <a:ext cx="26640" cy="92160"/>
              </p14:xfrm>
            </p:contentPart>
          </mc:Choice>
          <mc:Fallback>
            <p:pic>
              <p:nvPicPr>
                <p:cNvPr id="23" name="Freihand 22">
                  <a:extLst>
                    <a:ext uri="{FF2B5EF4-FFF2-40B4-BE49-F238E27FC236}">
                      <a16:creationId xmlns:a16="http://schemas.microsoft.com/office/drawing/2014/main" id="{DDE18EE1-DAB4-41E0-957C-AF09AEE58CA9}"/>
                    </a:ext>
                  </a:extLst>
                </p:cNvPr>
                <p:cNvPicPr/>
                <p:nvPr/>
              </p:nvPicPr>
              <p:blipFill>
                <a:blip r:embed="rId38"/>
                <a:stretch>
                  <a:fillRect/>
                </a:stretch>
              </p:blipFill>
              <p:spPr>
                <a:xfrm>
                  <a:off x="5769573" y="697387"/>
                  <a:ext cx="35280" cy="100800"/>
                </a:xfrm>
                <a:prstGeom prst="rect">
                  <a:avLst/>
                </a:prstGeom>
              </p:spPr>
            </p:pic>
          </mc:Fallback>
        </mc:AlternateContent>
        <mc:AlternateContent xmlns:mc="http://schemas.openxmlformats.org/markup-compatibility/2006">
          <mc:Choice xmlns:p14="http://schemas.microsoft.com/office/powerpoint/2010/main" Requires="p14">
            <p:contentPart p14:bwMode="auto" r:id="rId39">
              <p14:nvContentPartPr>
                <p14:cNvPr id="24" name="Freihand 23">
                  <a:extLst>
                    <a:ext uri="{FF2B5EF4-FFF2-40B4-BE49-F238E27FC236}">
                      <a16:creationId xmlns:a16="http://schemas.microsoft.com/office/drawing/2014/main" id="{B526781B-795D-4DB6-8744-9AFDD6AA9059}"/>
                    </a:ext>
                  </a:extLst>
                </p14:cNvPr>
                <p14:cNvContentPartPr/>
                <p14:nvPr/>
              </p14:nvContentPartPr>
              <p14:xfrm>
                <a:off x="5832933" y="731227"/>
                <a:ext cx="86040" cy="95040"/>
              </p14:xfrm>
            </p:contentPart>
          </mc:Choice>
          <mc:Fallback>
            <p:pic>
              <p:nvPicPr>
                <p:cNvPr id="24" name="Freihand 23">
                  <a:extLst>
                    <a:ext uri="{FF2B5EF4-FFF2-40B4-BE49-F238E27FC236}">
                      <a16:creationId xmlns:a16="http://schemas.microsoft.com/office/drawing/2014/main" id="{B526781B-795D-4DB6-8744-9AFDD6AA9059}"/>
                    </a:ext>
                  </a:extLst>
                </p:cNvPr>
                <p:cNvPicPr/>
                <p:nvPr/>
              </p:nvPicPr>
              <p:blipFill>
                <a:blip r:embed="rId40"/>
                <a:stretch>
                  <a:fillRect/>
                </a:stretch>
              </p:blipFill>
              <p:spPr>
                <a:xfrm>
                  <a:off x="5828613" y="726907"/>
                  <a:ext cx="94680" cy="103680"/>
                </a:xfrm>
                <a:prstGeom prst="rect">
                  <a:avLst/>
                </a:prstGeom>
              </p:spPr>
            </p:pic>
          </mc:Fallback>
        </mc:AlternateContent>
        <mc:AlternateContent xmlns:mc="http://schemas.openxmlformats.org/markup-compatibility/2006">
          <mc:Choice xmlns:p14="http://schemas.microsoft.com/office/powerpoint/2010/main" Requires="p14">
            <p:contentPart p14:bwMode="auto" r:id="rId41">
              <p14:nvContentPartPr>
                <p14:cNvPr id="25" name="Freihand 24">
                  <a:extLst>
                    <a:ext uri="{FF2B5EF4-FFF2-40B4-BE49-F238E27FC236}">
                      <a16:creationId xmlns:a16="http://schemas.microsoft.com/office/drawing/2014/main" id="{A5CE8EDC-19C1-4673-B86D-1E0CB2111099}"/>
                    </a:ext>
                  </a:extLst>
                </p14:cNvPr>
                <p14:cNvContentPartPr/>
                <p14:nvPr/>
              </p14:nvContentPartPr>
              <p14:xfrm>
                <a:off x="6055773" y="630787"/>
                <a:ext cx="131760" cy="192240"/>
              </p14:xfrm>
            </p:contentPart>
          </mc:Choice>
          <mc:Fallback>
            <p:pic>
              <p:nvPicPr>
                <p:cNvPr id="25" name="Freihand 24">
                  <a:extLst>
                    <a:ext uri="{FF2B5EF4-FFF2-40B4-BE49-F238E27FC236}">
                      <a16:creationId xmlns:a16="http://schemas.microsoft.com/office/drawing/2014/main" id="{A5CE8EDC-19C1-4673-B86D-1E0CB2111099}"/>
                    </a:ext>
                  </a:extLst>
                </p:cNvPr>
                <p:cNvPicPr/>
                <p:nvPr/>
              </p:nvPicPr>
              <p:blipFill>
                <a:blip r:embed="rId42"/>
                <a:stretch>
                  <a:fillRect/>
                </a:stretch>
              </p:blipFill>
              <p:spPr>
                <a:xfrm>
                  <a:off x="6051453" y="626467"/>
                  <a:ext cx="140400" cy="200880"/>
                </a:xfrm>
                <a:prstGeom prst="rect">
                  <a:avLst/>
                </a:prstGeom>
              </p:spPr>
            </p:pic>
          </mc:Fallback>
        </mc:AlternateContent>
        <mc:AlternateContent xmlns:mc="http://schemas.openxmlformats.org/markup-compatibility/2006">
          <mc:Choice xmlns:p14="http://schemas.microsoft.com/office/powerpoint/2010/main" Requires="p14">
            <p:contentPart p14:bwMode="auto" r:id="rId43">
              <p14:nvContentPartPr>
                <p14:cNvPr id="26" name="Freihand 25">
                  <a:extLst>
                    <a:ext uri="{FF2B5EF4-FFF2-40B4-BE49-F238E27FC236}">
                      <a16:creationId xmlns:a16="http://schemas.microsoft.com/office/drawing/2014/main" id="{C3C62D6B-CFDD-414A-B91D-9B5403737584}"/>
                    </a:ext>
                  </a:extLst>
                </p14:cNvPr>
                <p14:cNvContentPartPr/>
                <p14:nvPr/>
              </p14:nvContentPartPr>
              <p14:xfrm>
                <a:off x="6205533" y="653107"/>
                <a:ext cx="225720" cy="162360"/>
              </p14:xfrm>
            </p:contentPart>
          </mc:Choice>
          <mc:Fallback>
            <p:pic>
              <p:nvPicPr>
                <p:cNvPr id="26" name="Freihand 25">
                  <a:extLst>
                    <a:ext uri="{FF2B5EF4-FFF2-40B4-BE49-F238E27FC236}">
                      <a16:creationId xmlns:a16="http://schemas.microsoft.com/office/drawing/2014/main" id="{C3C62D6B-CFDD-414A-B91D-9B5403737584}"/>
                    </a:ext>
                  </a:extLst>
                </p:cNvPr>
                <p:cNvPicPr/>
                <p:nvPr/>
              </p:nvPicPr>
              <p:blipFill>
                <a:blip r:embed="rId44"/>
                <a:stretch>
                  <a:fillRect/>
                </a:stretch>
              </p:blipFill>
              <p:spPr>
                <a:xfrm>
                  <a:off x="6201213" y="648787"/>
                  <a:ext cx="234360" cy="171000"/>
                </a:xfrm>
                <a:prstGeom prst="rect">
                  <a:avLst/>
                </a:prstGeom>
              </p:spPr>
            </p:pic>
          </mc:Fallback>
        </mc:AlternateContent>
        <mc:AlternateContent xmlns:mc="http://schemas.openxmlformats.org/markup-compatibility/2006">
          <mc:Choice xmlns:p14="http://schemas.microsoft.com/office/powerpoint/2010/main" Requires="p14">
            <p:contentPart p14:bwMode="auto" r:id="rId45">
              <p14:nvContentPartPr>
                <p14:cNvPr id="27" name="Freihand 26">
                  <a:extLst>
                    <a:ext uri="{FF2B5EF4-FFF2-40B4-BE49-F238E27FC236}">
                      <a16:creationId xmlns:a16="http://schemas.microsoft.com/office/drawing/2014/main" id="{6EC93F08-F3F2-4B9F-A14A-F65B89DC1DE4}"/>
                    </a:ext>
                  </a:extLst>
                </p14:cNvPr>
                <p14:cNvContentPartPr/>
                <p14:nvPr/>
              </p14:nvContentPartPr>
              <p14:xfrm>
                <a:off x="3545133" y="1051627"/>
                <a:ext cx="379800" cy="250200"/>
              </p14:xfrm>
            </p:contentPart>
          </mc:Choice>
          <mc:Fallback>
            <p:pic>
              <p:nvPicPr>
                <p:cNvPr id="27" name="Freihand 26">
                  <a:extLst>
                    <a:ext uri="{FF2B5EF4-FFF2-40B4-BE49-F238E27FC236}">
                      <a16:creationId xmlns:a16="http://schemas.microsoft.com/office/drawing/2014/main" id="{6EC93F08-F3F2-4B9F-A14A-F65B89DC1DE4}"/>
                    </a:ext>
                  </a:extLst>
                </p:cNvPr>
                <p:cNvPicPr/>
                <p:nvPr/>
              </p:nvPicPr>
              <p:blipFill>
                <a:blip r:embed="rId46"/>
                <a:stretch>
                  <a:fillRect/>
                </a:stretch>
              </p:blipFill>
              <p:spPr>
                <a:xfrm>
                  <a:off x="3540813" y="1047307"/>
                  <a:ext cx="388440" cy="25884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47">
            <p14:nvContentPartPr>
              <p14:cNvPr id="46" name="Freihand 45">
                <a:extLst>
                  <a:ext uri="{FF2B5EF4-FFF2-40B4-BE49-F238E27FC236}">
                    <a16:creationId xmlns:a16="http://schemas.microsoft.com/office/drawing/2014/main" id="{57F705E3-3CEB-4D41-90E4-F60A5E96F66A}"/>
                  </a:ext>
                </a:extLst>
              </p14:cNvPr>
              <p14:cNvContentPartPr/>
              <p14:nvPr/>
            </p14:nvContentPartPr>
            <p14:xfrm>
              <a:off x="6415053" y="1147387"/>
              <a:ext cx="747000" cy="67680"/>
            </p14:xfrm>
          </p:contentPart>
        </mc:Choice>
        <mc:Fallback>
          <p:pic>
            <p:nvPicPr>
              <p:cNvPr id="46" name="Freihand 45">
                <a:extLst>
                  <a:ext uri="{FF2B5EF4-FFF2-40B4-BE49-F238E27FC236}">
                    <a16:creationId xmlns:a16="http://schemas.microsoft.com/office/drawing/2014/main" id="{57F705E3-3CEB-4D41-90E4-F60A5E96F66A}"/>
                  </a:ext>
                </a:extLst>
              </p:cNvPr>
              <p:cNvPicPr/>
              <p:nvPr/>
            </p:nvPicPr>
            <p:blipFill>
              <a:blip r:embed="rId48"/>
              <a:stretch>
                <a:fillRect/>
              </a:stretch>
            </p:blipFill>
            <p:spPr>
              <a:xfrm>
                <a:off x="6410733" y="1143067"/>
                <a:ext cx="755640" cy="76320"/>
              </a:xfrm>
              <a:prstGeom prst="rect">
                <a:avLst/>
              </a:prstGeom>
            </p:spPr>
          </p:pic>
        </mc:Fallback>
      </mc:AlternateContent>
      <mc:AlternateContent xmlns:mc="http://schemas.openxmlformats.org/markup-compatibility/2006">
        <mc:Choice xmlns:p14="http://schemas.microsoft.com/office/powerpoint/2010/main" Requires="p14">
          <p:contentPart p14:bwMode="auto" r:id="rId49">
            <p14:nvContentPartPr>
              <p14:cNvPr id="47" name="Freihand 46">
                <a:extLst>
                  <a:ext uri="{FF2B5EF4-FFF2-40B4-BE49-F238E27FC236}">
                    <a16:creationId xmlns:a16="http://schemas.microsoft.com/office/drawing/2014/main" id="{61C0D65B-E9B9-4296-B7EE-1917180B840F}"/>
                  </a:ext>
                </a:extLst>
              </p14:cNvPr>
              <p14:cNvContentPartPr/>
              <p14:nvPr/>
            </p14:nvContentPartPr>
            <p14:xfrm>
              <a:off x="7361493" y="1257187"/>
              <a:ext cx="423000" cy="212400"/>
            </p14:xfrm>
          </p:contentPart>
        </mc:Choice>
        <mc:Fallback>
          <p:pic>
            <p:nvPicPr>
              <p:cNvPr id="47" name="Freihand 46">
                <a:extLst>
                  <a:ext uri="{FF2B5EF4-FFF2-40B4-BE49-F238E27FC236}">
                    <a16:creationId xmlns:a16="http://schemas.microsoft.com/office/drawing/2014/main" id="{61C0D65B-E9B9-4296-B7EE-1917180B840F}"/>
                  </a:ext>
                </a:extLst>
              </p:cNvPr>
              <p:cNvPicPr/>
              <p:nvPr/>
            </p:nvPicPr>
            <p:blipFill>
              <a:blip r:embed="rId50"/>
              <a:stretch>
                <a:fillRect/>
              </a:stretch>
            </p:blipFill>
            <p:spPr>
              <a:xfrm>
                <a:off x="7357173" y="1252507"/>
                <a:ext cx="431640" cy="221040"/>
              </a:xfrm>
              <a:prstGeom prst="rect">
                <a:avLst/>
              </a:prstGeom>
            </p:spPr>
          </p:pic>
        </mc:Fallback>
      </mc:AlternateContent>
      <mc:AlternateContent xmlns:mc="http://schemas.openxmlformats.org/markup-compatibility/2006">
        <mc:Choice xmlns:p14="http://schemas.microsoft.com/office/powerpoint/2010/main" Requires="p14">
          <p:contentPart p14:bwMode="auto" r:id="rId51">
            <p14:nvContentPartPr>
              <p14:cNvPr id="48" name="Freihand 47">
                <a:extLst>
                  <a:ext uri="{FF2B5EF4-FFF2-40B4-BE49-F238E27FC236}">
                    <a16:creationId xmlns:a16="http://schemas.microsoft.com/office/drawing/2014/main" id="{AEA47509-41B5-432D-8371-CF61505577F1}"/>
                  </a:ext>
                </a:extLst>
              </p14:cNvPr>
              <p14:cNvContentPartPr/>
              <p14:nvPr/>
            </p14:nvContentPartPr>
            <p14:xfrm>
              <a:off x="6921573" y="1289947"/>
              <a:ext cx="394200" cy="160920"/>
            </p14:xfrm>
          </p:contentPart>
        </mc:Choice>
        <mc:Fallback>
          <p:pic>
            <p:nvPicPr>
              <p:cNvPr id="48" name="Freihand 47">
                <a:extLst>
                  <a:ext uri="{FF2B5EF4-FFF2-40B4-BE49-F238E27FC236}">
                    <a16:creationId xmlns:a16="http://schemas.microsoft.com/office/drawing/2014/main" id="{AEA47509-41B5-432D-8371-CF61505577F1}"/>
                  </a:ext>
                </a:extLst>
              </p:cNvPr>
              <p:cNvPicPr/>
              <p:nvPr/>
            </p:nvPicPr>
            <p:blipFill>
              <a:blip r:embed="rId52"/>
              <a:stretch>
                <a:fillRect/>
              </a:stretch>
            </p:blipFill>
            <p:spPr>
              <a:xfrm>
                <a:off x="6917253" y="1285627"/>
                <a:ext cx="402840" cy="169560"/>
              </a:xfrm>
              <a:prstGeom prst="rect">
                <a:avLst/>
              </a:prstGeom>
            </p:spPr>
          </p:pic>
        </mc:Fallback>
      </mc:AlternateContent>
      <p:grpSp>
        <p:nvGrpSpPr>
          <p:cNvPr id="104" name="Gruppieren 103">
            <a:extLst>
              <a:ext uri="{FF2B5EF4-FFF2-40B4-BE49-F238E27FC236}">
                <a16:creationId xmlns:a16="http://schemas.microsoft.com/office/drawing/2014/main" id="{FADCE37F-2429-4DA4-A2FF-C1556F47B7F7}"/>
              </a:ext>
            </a:extLst>
          </p:cNvPr>
          <p:cNvGrpSpPr/>
          <p:nvPr/>
        </p:nvGrpSpPr>
        <p:grpSpPr>
          <a:xfrm>
            <a:off x="6598653" y="620347"/>
            <a:ext cx="5323320" cy="1202400"/>
            <a:chOff x="6598653" y="620347"/>
            <a:chExt cx="5323320" cy="1202400"/>
          </a:xfrm>
        </p:grpSpPr>
        <mc:AlternateContent xmlns:mc="http://schemas.openxmlformats.org/markup-compatibility/2006">
          <mc:Choice xmlns:p14="http://schemas.microsoft.com/office/powerpoint/2010/main" Requires="p14">
            <p:contentPart p14:bwMode="auto" r:id="rId53">
              <p14:nvContentPartPr>
                <p14:cNvPr id="29" name="Freihand 28">
                  <a:extLst>
                    <a:ext uri="{FF2B5EF4-FFF2-40B4-BE49-F238E27FC236}">
                      <a16:creationId xmlns:a16="http://schemas.microsoft.com/office/drawing/2014/main" id="{4EE117E6-B3F7-4819-93E7-13C3E26EA9B9}"/>
                    </a:ext>
                  </a:extLst>
                </p14:cNvPr>
                <p14:cNvContentPartPr/>
                <p14:nvPr/>
              </p14:nvContentPartPr>
              <p14:xfrm>
                <a:off x="6641133" y="693067"/>
                <a:ext cx="31680" cy="137160"/>
              </p14:xfrm>
            </p:contentPart>
          </mc:Choice>
          <mc:Fallback>
            <p:pic>
              <p:nvPicPr>
                <p:cNvPr id="29" name="Freihand 28">
                  <a:extLst>
                    <a:ext uri="{FF2B5EF4-FFF2-40B4-BE49-F238E27FC236}">
                      <a16:creationId xmlns:a16="http://schemas.microsoft.com/office/drawing/2014/main" id="{4EE117E6-B3F7-4819-93E7-13C3E26EA9B9}"/>
                    </a:ext>
                  </a:extLst>
                </p:cNvPr>
                <p:cNvPicPr/>
                <p:nvPr/>
              </p:nvPicPr>
              <p:blipFill>
                <a:blip r:embed="rId54"/>
                <a:stretch>
                  <a:fillRect/>
                </a:stretch>
              </p:blipFill>
              <p:spPr>
                <a:xfrm>
                  <a:off x="6636813" y="688747"/>
                  <a:ext cx="40320" cy="145800"/>
                </a:xfrm>
                <a:prstGeom prst="rect">
                  <a:avLst/>
                </a:prstGeom>
              </p:spPr>
            </p:pic>
          </mc:Fallback>
        </mc:AlternateContent>
        <mc:AlternateContent xmlns:mc="http://schemas.openxmlformats.org/markup-compatibility/2006">
          <mc:Choice xmlns:p14="http://schemas.microsoft.com/office/powerpoint/2010/main" Requires="p14">
            <p:contentPart p14:bwMode="auto" r:id="rId55">
              <p14:nvContentPartPr>
                <p14:cNvPr id="30" name="Freihand 29">
                  <a:extLst>
                    <a:ext uri="{FF2B5EF4-FFF2-40B4-BE49-F238E27FC236}">
                      <a16:creationId xmlns:a16="http://schemas.microsoft.com/office/drawing/2014/main" id="{3BD02B4F-BEB0-491F-A690-B842B1DCC20B}"/>
                    </a:ext>
                  </a:extLst>
                </p14:cNvPr>
                <p14:cNvContentPartPr/>
                <p14:nvPr/>
              </p14:nvContentPartPr>
              <p14:xfrm>
                <a:off x="6598653" y="684787"/>
                <a:ext cx="188280" cy="124200"/>
              </p14:xfrm>
            </p:contentPart>
          </mc:Choice>
          <mc:Fallback>
            <p:pic>
              <p:nvPicPr>
                <p:cNvPr id="30" name="Freihand 29">
                  <a:extLst>
                    <a:ext uri="{FF2B5EF4-FFF2-40B4-BE49-F238E27FC236}">
                      <a16:creationId xmlns:a16="http://schemas.microsoft.com/office/drawing/2014/main" id="{3BD02B4F-BEB0-491F-A690-B842B1DCC20B}"/>
                    </a:ext>
                  </a:extLst>
                </p:cNvPr>
                <p:cNvPicPr/>
                <p:nvPr/>
              </p:nvPicPr>
              <p:blipFill>
                <a:blip r:embed="rId56"/>
                <a:stretch>
                  <a:fillRect/>
                </a:stretch>
              </p:blipFill>
              <p:spPr>
                <a:xfrm>
                  <a:off x="6594333" y="680467"/>
                  <a:ext cx="196920" cy="132840"/>
                </a:xfrm>
                <a:prstGeom prst="rect">
                  <a:avLst/>
                </a:prstGeom>
              </p:spPr>
            </p:pic>
          </mc:Fallback>
        </mc:AlternateContent>
        <mc:AlternateContent xmlns:mc="http://schemas.openxmlformats.org/markup-compatibility/2006">
          <mc:Choice xmlns:p14="http://schemas.microsoft.com/office/powerpoint/2010/main" Requires="p14">
            <p:contentPart p14:bwMode="auto" r:id="rId57">
              <p14:nvContentPartPr>
                <p14:cNvPr id="31" name="Freihand 30">
                  <a:extLst>
                    <a:ext uri="{FF2B5EF4-FFF2-40B4-BE49-F238E27FC236}">
                      <a16:creationId xmlns:a16="http://schemas.microsoft.com/office/drawing/2014/main" id="{DC2A69C6-E8FC-4E3F-91D4-A38ED2C13AC6}"/>
                    </a:ext>
                  </a:extLst>
                </p14:cNvPr>
                <p14:cNvContentPartPr/>
                <p14:nvPr/>
              </p14:nvContentPartPr>
              <p14:xfrm>
                <a:off x="6786213" y="620347"/>
                <a:ext cx="110520" cy="91440"/>
              </p14:xfrm>
            </p:contentPart>
          </mc:Choice>
          <mc:Fallback>
            <p:pic>
              <p:nvPicPr>
                <p:cNvPr id="31" name="Freihand 30">
                  <a:extLst>
                    <a:ext uri="{FF2B5EF4-FFF2-40B4-BE49-F238E27FC236}">
                      <a16:creationId xmlns:a16="http://schemas.microsoft.com/office/drawing/2014/main" id="{DC2A69C6-E8FC-4E3F-91D4-A38ED2C13AC6}"/>
                    </a:ext>
                  </a:extLst>
                </p:cNvPr>
                <p:cNvPicPr/>
                <p:nvPr/>
              </p:nvPicPr>
              <p:blipFill>
                <a:blip r:embed="rId58"/>
                <a:stretch>
                  <a:fillRect/>
                </a:stretch>
              </p:blipFill>
              <p:spPr>
                <a:xfrm>
                  <a:off x="6781893" y="616027"/>
                  <a:ext cx="119160" cy="100080"/>
                </a:xfrm>
                <a:prstGeom prst="rect">
                  <a:avLst/>
                </a:prstGeom>
              </p:spPr>
            </p:pic>
          </mc:Fallback>
        </mc:AlternateContent>
        <mc:AlternateContent xmlns:mc="http://schemas.openxmlformats.org/markup-compatibility/2006">
          <mc:Choice xmlns:p14="http://schemas.microsoft.com/office/powerpoint/2010/main" Requires="p14">
            <p:contentPart p14:bwMode="auto" r:id="rId59">
              <p14:nvContentPartPr>
                <p14:cNvPr id="32" name="Freihand 31">
                  <a:extLst>
                    <a:ext uri="{FF2B5EF4-FFF2-40B4-BE49-F238E27FC236}">
                      <a16:creationId xmlns:a16="http://schemas.microsoft.com/office/drawing/2014/main" id="{521BB610-38D3-4FE4-8984-C4CD8660F8FE}"/>
                    </a:ext>
                  </a:extLst>
                </p14:cNvPr>
                <p14:cNvContentPartPr/>
                <p14:nvPr/>
              </p14:nvContentPartPr>
              <p14:xfrm>
                <a:off x="6915453" y="732307"/>
                <a:ext cx="159840" cy="47880"/>
              </p14:xfrm>
            </p:contentPart>
          </mc:Choice>
          <mc:Fallback>
            <p:pic>
              <p:nvPicPr>
                <p:cNvPr id="32" name="Freihand 31">
                  <a:extLst>
                    <a:ext uri="{FF2B5EF4-FFF2-40B4-BE49-F238E27FC236}">
                      <a16:creationId xmlns:a16="http://schemas.microsoft.com/office/drawing/2014/main" id="{521BB610-38D3-4FE4-8984-C4CD8660F8FE}"/>
                    </a:ext>
                  </a:extLst>
                </p:cNvPr>
                <p:cNvPicPr/>
                <p:nvPr/>
              </p:nvPicPr>
              <p:blipFill>
                <a:blip r:embed="rId60"/>
                <a:stretch>
                  <a:fillRect/>
                </a:stretch>
              </p:blipFill>
              <p:spPr>
                <a:xfrm>
                  <a:off x="6911133" y="727987"/>
                  <a:ext cx="168480" cy="56520"/>
                </a:xfrm>
                <a:prstGeom prst="rect">
                  <a:avLst/>
                </a:prstGeom>
              </p:spPr>
            </p:pic>
          </mc:Fallback>
        </mc:AlternateContent>
        <mc:AlternateContent xmlns:mc="http://schemas.openxmlformats.org/markup-compatibility/2006">
          <mc:Choice xmlns:p14="http://schemas.microsoft.com/office/powerpoint/2010/main" Requires="p14">
            <p:contentPart p14:bwMode="auto" r:id="rId61">
              <p14:nvContentPartPr>
                <p14:cNvPr id="33" name="Freihand 32">
                  <a:extLst>
                    <a:ext uri="{FF2B5EF4-FFF2-40B4-BE49-F238E27FC236}">
                      <a16:creationId xmlns:a16="http://schemas.microsoft.com/office/drawing/2014/main" id="{BA31576C-8708-4022-8740-78B8D7751670}"/>
                    </a:ext>
                  </a:extLst>
                </p14:cNvPr>
                <p14:cNvContentPartPr/>
                <p14:nvPr/>
              </p14:nvContentPartPr>
              <p14:xfrm>
                <a:off x="6937053" y="793507"/>
                <a:ext cx="176040" cy="30960"/>
              </p14:xfrm>
            </p:contentPart>
          </mc:Choice>
          <mc:Fallback>
            <p:pic>
              <p:nvPicPr>
                <p:cNvPr id="33" name="Freihand 32">
                  <a:extLst>
                    <a:ext uri="{FF2B5EF4-FFF2-40B4-BE49-F238E27FC236}">
                      <a16:creationId xmlns:a16="http://schemas.microsoft.com/office/drawing/2014/main" id="{BA31576C-8708-4022-8740-78B8D7751670}"/>
                    </a:ext>
                  </a:extLst>
                </p:cNvPr>
                <p:cNvPicPr/>
                <p:nvPr/>
              </p:nvPicPr>
              <p:blipFill>
                <a:blip r:embed="rId62"/>
                <a:stretch>
                  <a:fillRect/>
                </a:stretch>
              </p:blipFill>
              <p:spPr>
                <a:xfrm>
                  <a:off x="6932733" y="789187"/>
                  <a:ext cx="184680" cy="39600"/>
                </a:xfrm>
                <a:prstGeom prst="rect">
                  <a:avLst/>
                </a:prstGeom>
              </p:spPr>
            </p:pic>
          </mc:Fallback>
        </mc:AlternateContent>
        <mc:AlternateContent xmlns:mc="http://schemas.openxmlformats.org/markup-compatibility/2006">
          <mc:Choice xmlns:p14="http://schemas.microsoft.com/office/powerpoint/2010/main" Requires="p14">
            <p:contentPart p14:bwMode="auto" r:id="rId63">
              <p14:nvContentPartPr>
                <p14:cNvPr id="34" name="Freihand 33">
                  <a:extLst>
                    <a:ext uri="{FF2B5EF4-FFF2-40B4-BE49-F238E27FC236}">
                      <a16:creationId xmlns:a16="http://schemas.microsoft.com/office/drawing/2014/main" id="{4550C2CD-D191-4EC4-ACF6-C5D291577D13}"/>
                    </a:ext>
                  </a:extLst>
                </p14:cNvPr>
                <p14:cNvContentPartPr/>
                <p14:nvPr/>
              </p14:nvContentPartPr>
              <p14:xfrm>
                <a:off x="7204173" y="702067"/>
                <a:ext cx="122760" cy="113040"/>
              </p14:xfrm>
            </p:contentPart>
          </mc:Choice>
          <mc:Fallback>
            <p:pic>
              <p:nvPicPr>
                <p:cNvPr id="34" name="Freihand 33">
                  <a:extLst>
                    <a:ext uri="{FF2B5EF4-FFF2-40B4-BE49-F238E27FC236}">
                      <a16:creationId xmlns:a16="http://schemas.microsoft.com/office/drawing/2014/main" id="{4550C2CD-D191-4EC4-ACF6-C5D291577D13}"/>
                    </a:ext>
                  </a:extLst>
                </p:cNvPr>
                <p:cNvPicPr/>
                <p:nvPr/>
              </p:nvPicPr>
              <p:blipFill>
                <a:blip r:embed="rId64"/>
                <a:stretch>
                  <a:fillRect/>
                </a:stretch>
              </p:blipFill>
              <p:spPr>
                <a:xfrm>
                  <a:off x="7199853" y="697747"/>
                  <a:ext cx="131400" cy="121680"/>
                </a:xfrm>
                <a:prstGeom prst="rect">
                  <a:avLst/>
                </a:prstGeom>
              </p:spPr>
            </p:pic>
          </mc:Fallback>
        </mc:AlternateContent>
        <mc:AlternateContent xmlns:mc="http://schemas.openxmlformats.org/markup-compatibility/2006">
          <mc:Choice xmlns:p14="http://schemas.microsoft.com/office/powerpoint/2010/main" Requires="p14">
            <p:contentPart p14:bwMode="auto" r:id="rId65">
              <p14:nvContentPartPr>
                <p14:cNvPr id="35" name="Freihand 34">
                  <a:extLst>
                    <a:ext uri="{FF2B5EF4-FFF2-40B4-BE49-F238E27FC236}">
                      <a16:creationId xmlns:a16="http://schemas.microsoft.com/office/drawing/2014/main" id="{A173C5F2-D6E5-4818-A70E-248AA4D04BA6}"/>
                    </a:ext>
                  </a:extLst>
                </p14:cNvPr>
                <p14:cNvContentPartPr/>
                <p14:nvPr/>
              </p14:nvContentPartPr>
              <p14:xfrm>
                <a:off x="7362213" y="709987"/>
                <a:ext cx="93240" cy="119880"/>
              </p14:xfrm>
            </p:contentPart>
          </mc:Choice>
          <mc:Fallback>
            <p:pic>
              <p:nvPicPr>
                <p:cNvPr id="35" name="Freihand 34">
                  <a:extLst>
                    <a:ext uri="{FF2B5EF4-FFF2-40B4-BE49-F238E27FC236}">
                      <a16:creationId xmlns:a16="http://schemas.microsoft.com/office/drawing/2014/main" id="{A173C5F2-D6E5-4818-A70E-248AA4D04BA6}"/>
                    </a:ext>
                  </a:extLst>
                </p:cNvPr>
                <p:cNvPicPr/>
                <p:nvPr/>
              </p:nvPicPr>
              <p:blipFill>
                <a:blip r:embed="rId66"/>
                <a:stretch>
                  <a:fillRect/>
                </a:stretch>
              </p:blipFill>
              <p:spPr>
                <a:xfrm>
                  <a:off x="7357893" y="705667"/>
                  <a:ext cx="101880" cy="128520"/>
                </a:xfrm>
                <a:prstGeom prst="rect">
                  <a:avLst/>
                </a:prstGeom>
              </p:spPr>
            </p:pic>
          </mc:Fallback>
        </mc:AlternateContent>
        <mc:AlternateContent xmlns:mc="http://schemas.openxmlformats.org/markup-compatibility/2006">
          <mc:Choice xmlns:p14="http://schemas.microsoft.com/office/powerpoint/2010/main" Requires="p14">
            <p:contentPart p14:bwMode="auto" r:id="rId67">
              <p14:nvContentPartPr>
                <p14:cNvPr id="36" name="Freihand 35">
                  <a:extLst>
                    <a:ext uri="{FF2B5EF4-FFF2-40B4-BE49-F238E27FC236}">
                      <a16:creationId xmlns:a16="http://schemas.microsoft.com/office/drawing/2014/main" id="{A962093F-5148-416B-93A8-9B654660466F}"/>
                    </a:ext>
                  </a:extLst>
                </p14:cNvPr>
                <p14:cNvContentPartPr/>
                <p14:nvPr/>
              </p14:nvContentPartPr>
              <p14:xfrm>
                <a:off x="7548333" y="736987"/>
                <a:ext cx="84600" cy="82080"/>
              </p14:xfrm>
            </p:contentPart>
          </mc:Choice>
          <mc:Fallback>
            <p:pic>
              <p:nvPicPr>
                <p:cNvPr id="36" name="Freihand 35">
                  <a:extLst>
                    <a:ext uri="{FF2B5EF4-FFF2-40B4-BE49-F238E27FC236}">
                      <a16:creationId xmlns:a16="http://schemas.microsoft.com/office/drawing/2014/main" id="{A962093F-5148-416B-93A8-9B654660466F}"/>
                    </a:ext>
                  </a:extLst>
                </p:cNvPr>
                <p:cNvPicPr/>
                <p:nvPr/>
              </p:nvPicPr>
              <p:blipFill>
                <a:blip r:embed="rId68"/>
                <a:stretch>
                  <a:fillRect/>
                </a:stretch>
              </p:blipFill>
              <p:spPr>
                <a:xfrm>
                  <a:off x="7544013" y="732667"/>
                  <a:ext cx="93240" cy="90720"/>
                </a:xfrm>
                <a:prstGeom prst="rect">
                  <a:avLst/>
                </a:prstGeom>
              </p:spPr>
            </p:pic>
          </mc:Fallback>
        </mc:AlternateContent>
        <mc:AlternateContent xmlns:mc="http://schemas.openxmlformats.org/markup-compatibility/2006">
          <mc:Choice xmlns:p14="http://schemas.microsoft.com/office/powerpoint/2010/main" Requires="p14">
            <p:contentPart p14:bwMode="auto" r:id="rId69">
              <p14:nvContentPartPr>
                <p14:cNvPr id="37" name="Freihand 36">
                  <a:extLst>
                    <a:ext uri="{FF2B5EF4-FFF2-40B4-BE49-F238E27FC236}">
                      <a16:creationId xmlns:a16="http://schemas.microsoft.com/office/drawing/2014/main" id="{76CC03C0-C508-497B-823B-F9A6AE1E4FAC}"/>
                    </a:ext>
                  </a:extLst>
                </p14:cNvPr>
                <p14:cNvContentPartPr/>
                <p14:nvPr/>
              </p14:nvContentPartPr>
              <p14:xfrm>
                <a:off x="7488573" y="702427"/>
                <a:ext cx="97920" cy="56880"/>
              </p14:xfrm>
            </p:contentPart>
          </mc:Choice>
          <mc:Fallback>
            <p:pic>
              <p:nvPicPr>
                <p:cNvPr id="37" name="Freihand 36">
                  <a:extLst>
                    <a:ext uri="{FF2B5EF4-FFF2-40B4-BE49-F238E27FC236}">
                      <a16:creationId xmlns:a16="http://schemas.microsoft.com/office/drawing/2014/main" id="{76CC03C0-C508-497B-823B-F9A6AE1E4FAC}"/>
                    </a:ext>
                  </a:extLst>
                </p:cNvPr>
                <p:cNvPicPr/>
                <p:nvPr/>
              </p:nvPicPr>
              <p:blipFill>
                <a:blip r:embed="rId70"/>
                <a:stretch>
                  <a:fillRect/>
                </a:stretch>
              </p:blipFill>
              <p:spPr>
                <a:xfrm>
                  <a:off x="7484253" y="698107"/>
                  <a:ext cx="106560" cy="65520"/>
                </a:xfrm>
                <a:prstGeom prst="rect">
                  <a:avLst/>
                </a:prstGeom>
              </p:spPr>
            </p:pic>
          </mc:Fallback>
        </mc:AlternateContent>
        <mc:AlternateContent xmlns:mc="http://schemas.openxmlformats.org/markup-compatibility/2006">
          <mc:Choice xmlns:p14="http://schemas.microsoft.com/office/powerpoint/2010/main" Requires="p14">
            <p:contentPart p14:bwMode="auto" r:id="rId71">
              <p14:nvContentPartPr>
                <p14:cNvPr id="38" name="Freihand 37">
                  <a:extLst>
                    <a:ext uri="{FF2B5EF4-FFF2-40B4-BE49-F238E27FC236}">
                      <a16:creationId xmlns:a16="http://schemas.microsoft.com/office/drawing/2014/main" id="{1A73C189-97FD-4143-A70B-E18538C85E2C}"/>
                    </a:ext>
                  </a:extLst>
                </p14:cNvPr>
                <p14:cNvContentPartPr/>
                <p14:nvPr/>
              </p14:nvContentPartPr>
              <p14:xfrm>
                <a:off x="7625373" y="799987"/>
                <a:ext cx="59040" cy="45720"/>
              </p14:xfrm>
            </p:contentPart>
          </mc:Choice>
          <mc:Fallback>
            <p:pic>
              <p:nvPicPr>
                <p:cNvPr id="38" name="Freihand 37">
                  <a:extLst>
                    <a:ext uri="{FF2B5EF4-FFF2-40B4-BE49-F238E27FC236}">
                      <a16:creationId xmlns:a16="http://schemas.microsoft.com/office/drawing/2014/main" id="{1A73C189-97FD-4143-A70B-E18538C85E2C}"/>
                    </a:ext>
                  </a:extLst>
                </p:cNvPr>
                <p:cNvPicPr/>
                <p:nvPr/>
              </p:nvPicPr>
              <p:blipFill>
                <a:blip r:embed="rId72"/>
                <a:stretch>
                  <a:fillRect/>
                </a:stretch>
              </p:blipFill>
              <p:spPr>
                <a:xfrm>
                  <a:off x="7621053" y="795667"/>
                  <a:ext cx="67680" cy="54360"/>
                </a:xfrm>
                <a:prstGeom prst="rect">
                  <a:avLst/>
                </a:prstGeom>
              </p:spPr>
            </p:pic>
          </mc:Fallback>
        </mc:AlternateContent>
        <mc:AlternateContent xmlns:mc="http://schemas.openxmlformats.org/markup-compatibility/2006">
          <mc:Choice xmlns:p14="http://schemas.microsoft.com/office/powerpoint/2010/main" Requires="p14">
            <p:contentPart p14:bwMode="auto" r:id="rId73">
              <p14:nvContentPartPr>
                <p14:cNvPr id="39" name="Freihand 38">
                  <a:extLst>
                    <a:ext uri="{FF2B5EF4-FFF2-40B4-BE49-F238E27FC236}">
                      <a16:creationId xmlns:a16="http://schemas.microsoft.com/office/drawing/2014/main" id="{4E33F790-8124-4254-9097-603E50124FED}"/>
                    </a:ext>
                  </a:extLst>
                </p14:cNvPr>
                <p14:cNvContentPartPr/>
                <p14:nvPr/>
              </p14:nvContentPartPr>
              <p14:xfrm>
                <a:off x="7840293" y="739867"/>
                <a:ext cx="16560" cy="60840"/>
              </p14:xfrm>
            </p:contentPart>
          </mc:Choice>
          <mc:Fallback>
            <p:pic>
              <p:nvPicPr>
                <p:cNvPr id="39" name="Freihand 38">
                  <a:extLst>
                    <a:ext uri="{FF2B5EF4-FFF2-40B4-BE49-F238E27FC236}">
                      <a16:creationId xmlns:a16="http://schemas.microsoft.com/office/drawing/2014/main" id="{4E33F790-8124-4254-9097-603E50124FED}"/>
                    </a:ext>
                  </a:extLst>
                </p:cNvPr>
                <p:cNvPicPr/>
                <p:nvPr/>
              </p:nvPicPr>
              <p:blipFill>
                <a:blip r:embed="rId74"/>
                <a:stretch>
                  <a:fillRect/>
                </a:stretch>
              </p:blipFill>
              <p:spPr>
                <a:xfrm>
                  <a:off x="7835973" y="735547"/>
                  <a:ext cx="25200" cy="69480"/>
                </a:xfrm>
                <a:prstGeom prst="rect">
                  <a:avLst/>
                </a:prstGeom>
              </p:spPr>
            </p:pic>
          </mc:Fallback>
        </mc:AlternateContent>
        <mc:AlternateContent xmlns:mc="http://schemas.openxmlformats.org/markup-compatibility/2006">
          <mc:Choice xmlns:p14="http://schemas.microsoft.com/office/powerpoint/2010/main" Requires="p14">
            <p:contentPart p14:bwMode="auto" r:id="rId75">
              <p14:nvContentPartPr>
                <p14:cNvPr id="40" name="Freihand 39">
                  <a:extLst>
                    <a:ext uri="{FF2B5EF4-FFF2-40B4-BE49-F238E27FC236}">
                      <a16:creationId xmlns:a16="http://schemas.microsoft.com/office/drawing/2014/main" id="{16E52908-79D3-4705-9F2D-34423D2E3EB3}"/>
                    </a:ext>
                  </a:extLst>
                </p14:cNvPr>
                <p14:cNvContentPartPr/>
                <p14:nvPr/>
              </p14:nvContentPartPr>
              <p14:xfrm>
                <a:off x="7862253" y="691267"/>
                <a:ext cx="110880" cy="128880"/>
              </p14:xfrm>
            </p:contentPart>
          </mc:Choice>
          <mc:Fallback>
            <p:pic>
              <p:nvPicPr>
                <p:cNvPr id="40" name="Freihand 39">
                  <a:extLst>
                    <a:ext uri="{FF2B5EF4-FFF2-40B4-BE49-F238E27FC236}">
                      <a16:creationId xmlns:a16="http://schemas.microsoft.com/office/drawing/2014/main" id="{16E52908-79D3-4705-9F2D-34423D2E3EB3}"/>
                    </a:ext>
                  </a:extLst>
                </p:cNvPr>
                <p:cNvPicPr/>
                <p:nvPr/>
              </p:nvPicPr>
              <p:blipFill>
                <a:blip r:embed="rId76"/>
                <a:stretch>
                  <a:fillRect/>
                </a:stretch>
              </p:blipFill>
              <p:spPr>
                <a:xfrm>
                  <a:off x="7857933" y="686947"/>
                  <a:ext cx="119520" cy="137520"/>
                </a:xfrm>
                <a:prstGeom prst="rect">
                  <a:avLst/>
                </a:prstGeom>
              </p:spPr>
            </p:pic>
          </mc:Fallback>
        </mc:AlternateContent>
        <mc:AlternateContent xmlns:mc="http://schemas.openxmlformats.org/markup-compatibility/2006">
          <mc:Choice xmlns:p14="http://schemas.microsoft.com/office/powerpoint/2010/main" Requires="p14">
            <p:contentPart p14:bwMode="auto" r:id="rId77">
              <p14:nvContentPartPr>
                <p14:cNvPr id="41" name="Freihand 40">
                  <a:extLst>
                    <a:ext uri="{FF2B5EF4-FFF2-40B4-BE49-F238E27FC236}">
                      <a16:creationId xmlns:a16="http://schemas.microsoft.com/office/drawing/2014/main" id="{BF659DD2-0F02-42AA-A19E-00B706636642}"/>
                    </a:ext>
                  </a:extLst>
                </p14:cNvPr>
                <p14:cNvContentPartPr/>
                <p14:nvPr/>
              </p14:nvContentPartPr>
              <p14:xfrm>
                <a:off x="8085813" y="724387"/>
                <a:ext cx="506520" cy="167040"/>
              </p14:xfrm>
            </p:contentPart>
          </mc:Choice>
          <mc:Fallback>
            <p:pic>
              <p:nvPicPr>
                <p:cNvPr id="41" name="Freihand 40">
                  <a:extLst>
                    <a:ext uri="{FF2B5EF4-FFF2-40B4-BE49-F238E27FC236}">
                      <a16:creationId xmlns:a16="http://schemas.microsoft.com/office/drawing/2014/main" id="{BF659DD2-0F02-42AA-A19E-00B706636642}"/>
                    </a:ext>
                  </a:extLst>
                </p:cNvPr>
                <p:cNvPicPr/>
                <p:nvPr/>
              </p:nvPicPr>
              <p:blipFill>
                <a:blip r:embed="rId78"/>
                <a:stretch>
                  <a:fillRect/>
                </a:stretch>
              </p:blipFill>
              <p:spPr>
                <a:xfrm>
                  <a:off x="8081493" y="720067"/>
                  <a:ext cx="515160" cy="175680"/>
                </a:xfrm>
                <a:prstGeom prst="rect">
                  <a:avLst/>
                </a:prstGeom>
              </p:spPr>
            </p:pic>
          </mc:Fallback>
        </mc:AlternateContent>
        <mc:AlternateContent xmlns:mc="http://schemas.openxmlformats.org/markup-compatibility/2006">
          <mc:Choice xmlns:p14="http://schemas.microsoft.com/office/powerpoint/2010/main" Requires="p14">
            <p:contentPart p14:bwMode="auto" r:id="rId79">
              <p14:nvContentPartPr>
                <p14:cNvPr id="42" name="Freihand 41">
                  <a:extLst>
                    <a:ext uri="{FF2B5EF4-FFF2-40B4-BE49-F238E27FC236}">
                      <a16:creationId xmlns:a16="http://schemas.microsoft.com/office/drawing/2014/main" id="{37287930-95A3-4D10-ABBB-55911036A412}"/>
                    </a:ext>
                  </a:extLst>
                </p14:cNvPr>
                <p14:cNvContentPartPr/>
                <p14:nvPr/>
              </p14:nvContentPartPr>
              <p14:xfrm>
                <a:off x="8649573" y="633307"/>
                <a:ext cx="74880" cy="129960"/>
              </p14:xfrm>
            </p:contentPart>
          </mc:Choice>
          <mc:Fallback>
            <p:pic>
              <p:nvPicPr>
                <p:cNvPr id="42" name="Freihand 41">
                  <a:extLst>
                    <a:ext uri="{FF2B5EF4-FFF2-40B4-BE49-F238E27FC236}">
                      <a16:creationId xmlns:a16="http://schemas.microsoft.com/office/drawing/2014/main" id="{37287930-95A3-4D10-ABBB-55911036A412}"/>
                    </a:ext>
                  </a:extLst>
                </p:cNvPr>
                <p:cNvPicPr/>
                <p:nvPr/>
              </p:nvPicPr>
              <p:blipFill>
                <a:blip r:embed="rId80"/>
                <a:stretch>
                  <a:fillRect/>
                </a:stretch>
              </p:blipFill>
              <p:spPr>
                <a:xfrm>
                  <a:off x="8645253" y="628987"/>
                  <a:ext cx="83520" cy="138600"/>
                </a:xfrm>
                <a:prstGeom prst="rect">
                  <a:avLst/>
                </a:prstGeom>
              </p:spPr>
            </p:pic>
          </mc:Fallback>
        </mc:AlternateContent>
        <mc:AlternateContent xmlns:mc="http://schemas.openxmlformats.org/markup-compatibility/2006">
          <mc:Choice xmlns:p14="http://schemas.microsoft.com/office/powerpoint/2010/main" Requires="p14">
            <p:contentPart p14:bwMode="auto" r:id="rId81">
              <p14:nvContentPartPr>
                <p14:cNvPr id="43" name="Freihand 42">
                  <a:extLst>
                    <a:ext uri="{FF2B5EF4-FFF2-40B4-BE49-F238E27FC236}">
                      <a16:creationId xmlns:a16="http://schemas.microsoft.com/office/drawing/2014/main" id="{CC44A3D4-A0A0-44E7-9342-3BCBCEB4FA3B}"/>
                    </a:ext>
                  </a:extLst>
                </p14:cNvPr>
                <p14:cNvContentPartPr/>
                <p14:nvPr/>
              </p14:nvContentPartPr>
              <p14:xfrm>
                <a:off x="8713293" y="723307"/>
                <a:ext cx="77040" cy="42120"/>
              </p14:xfrm>
            </p:contentPart>
          </mc:Choice>
          <mc:Fallback>
            <p:pic>
              <p:nvPicPr>
                <p:cNvPr id="43" name="Freihand 42">
                  <a:extLst>
                    <a:ext uri="{FF2B5EF4-FFF2-40B4-BE49-F238E27FC236}">
                      <a16:creationId xmlns:a16="http://schemas.microsoft.com/office/drawing/2014/main" id="{CC44A3D4-A0A0-44E7-9342-3BCBCEB4FA3B}"/>
                    </a:ext>
                  </a:extLst>
                </p:cNvPr>
                <p:cNvPicPr/>
                <p:nvPr/>
              </p:nvPicPr>
              <p:blipFill>
                <a:blip r:embed="rId82"/>
                <a:stretch>
                  <a:fillRect/>
                </a:stretch>
              </p:blipFill>
              <p:spPr>
                <a:xfrm>
                  <a:off x="8708973" y="718987"/>
                  <a:ext cx="85680" cy="50760"/>
                </a:xfrm>
                <a:prstGeom prst="rect">
                  <a:avLst/>
                </a:prstGeom>
              </p:spPr>
            </p:pic>
          </mc:Fallback>
        </mc:AlternateContent>
        <mc:AlternateContent xmlns:mc="http://schemas.openxmlformats.org/markup-compatibility/2006">
          <mc:Choice xmlns:p14="http://schemas.microsoft.com/office/powerpoint/2010/main" Requires="p14">
            <p:contentPart p14:bwMode="auto" r:id="rId83">
              <p14:nvContentPartPr>
                <p14:cNvPr id="44" name="Freihand 43">
                  <a:extLst>
                    <a:ext uri="{FF2B5EF4-FFF2-40B4-BE49-F238E27FC236}">
                      <a16:creationId xmlns:a16="http://schemas.microsoft.com/office/drawing/2014/main" id="{28A2098A-CE4B-4F4E-8A62-5B6E702962C5}"/>
                    </a:ext>
                  </a:extLst>
                </p14:cNvPr>
                <p14:cNvContentPartPr/>
                <p14:nvPr/>
              </p14:nvContentPartPr>
              <p14:xfrm>
                <a:off x="8854413" y="686947"/>
                <a:ext cx="168840" cy="97920"/>
              </p14:xfrm>
            </p:contentPart>
          </mc:Choice>
          <mc:Fallback>
            <p:pic>
              <p:nvPicPr>
                <p:cNvPr id="44" name="Freihand 43">
                  <a:extLst>
                    <a:ext uri="{FF2B5EF4-FFF2-40B4-BE49-F238E27FC236}">
                      <a16:creationId xmlns:a16="http://schemas.microsoft.com/office/drawing/2014/main" id="{28A2098A-CE4B-4F4E-8A62-5B6E702962C5}"/>
                    </a:ext>
                  </a:extLst>
                </p:cNvPr>
                <p:cNvPicPr/>
                <p:nvPr/>
              </p:nvPicPr>
              <p:blipFill>
                <a:blip r:embed="rId84"/>
                <a:stretch>
                  <a:fillRect/>
                </a:stretch>
              </p:blipFill>
              <p:spPr>
                <a:xfrm>
                  <a:off x="8850093" y="682627"/>
                  <a:ext cx="177480" cy="106560"/>
                </a:xfrm>
                <a:prstGeom prst="rect">
                  <a:avLst/>
                </a:prstGeom>
              </p:spPr>
            </p:pic>
          </mc:Fallback>
        </mc:AlternateContent>
        <mc:AlternateContent xmlns:mc="http://schemas.openxmlformats.org/markup-compatibility/2006">
          <mc:Choice xmlns:p14="http://schemas.microsoft.com/office/powerpoint/2010/main" Requires="p14">
            <p:contentPart p14:bwMode="auto" r:id="rId85">
              <p14:nvContentPartPr>
                <p14:cNvPr id="49" name="Freihand 48">
                  <a:extLst>
                    <a:ext uri="{FF2B5EF4-FFF2-40B4-BE49-F238E27FC236}">
                      <a16:creationId xmlns:a16="http://schemas.microsoft.com/office/drawing/2014/main" id="{6C2BDF03-0A86-41EF-9004-D49E36C82176}"/>
                    </a:ext>
                  </a:extLst>
                </p14:cNvPr>
                <p14:cNvContentPartPr/>
                <p14:nvPr/>
              </p14:nvContentPartPr>
              <p14:xfrm>
                <a:off x="7850373" y="1158547"/>
                <a:ext cx="312480" cy="111600"/>
              </p14:xfrm>
            </p:contentPart>
          </mc:Choice>
          <mc:Fallback>
            <p:pic>
              <p:nvPicPr>
                <p:cNvPr id="49" name="Freihand 48">
                  <a:extLst>
                    <a:ext uri="{FF2B5EF4-FFF2-40B4-BE49-F238E27FC236}">
                      <a16:creationId xmlns:a16="http://schemas.microsoft.com/office/drawing/2014/main" id="{6C2BDF03-0A86-41EF-9004-D49E36C82176}"/>
                    </a:ext>
                  </a:extLst>
                </p:cNvPr>
                <p:cNvPicPr/>
                <p:nvPr/>
              </p:nvPicPr>
              <p:blipFill>
                <a:blip r:embed="rId86"/>
                <a:stretch>
                  <a:fillRect/>
                </a:stretch>
              </p:blipFill>
              <p:spPr>
                <a:xfrm>
                  <a:off x="7846053" y="1154227"/>
                  <a:ext cx="321120" cy="120240"/>
                </a:xfrm>
                <a:prstGeom prst="rect">
                  <a:avLst/>
                </a:prstGeom>
              </p:spPr>
            </p:pic>
          </mc:Fallback>
        </mc:AlternateContent>
        <mc:AlternateContent xmlns:mc="http://schemas.openxmlformats.org/markup-compatibility/2006">
          <mc:Choice xmlns:p14="http://schemas.microsoft.com/office/powerpoint/2010/main" Requires="p14">
            <p:contentPart p14:bwMode="auto" r:id="rId87">
              <p14:nvContentPartPr>
                <p14:cNvPr id="50" name="Freihand 49">
                  <a:extLst>
                    <a:ext uri="{FF2B5EF4-FFF2-40B4-BE49-F238E27FC236}">
                      <a16:creationId xmlns:a16="http://schemas.microsoft.com/office/drawing/2014/main" id="{5C245B87-1910-4A68-81E2-05033F8DA361}"/>
                    </a:ext>
                  </a:extLst>
                </p14:cNvPr>
                <p14:cNvContentPartPr/>
                <p14:nvPr/>
              </p14:nvContentPartPr>
              <p14:xfrm>
                <a:off x="7791333" y="1145227"/>
                <a:ext cx="198720" cy="152280"/>
              </p14:xfrm>
            </p:contentPart>
          </mc:Choice>
          <mc:Fallback>
            <p:pic>
              <p:nvPicPr>
                <p:cNvPr id="50" name="Freihand 49">
                  <a:extLst>
                    <a:ext uri="{FF2B5EF4-FFF2-40B4-BE49-F238E27FC236}">
                      <a16:creationId xmlns:a16="http://schemas.microsoft.com/office/drawing/2014/main" id="{5C245B87-1910-4A68-81E2-05033F8DA361}"/>
                    </a:ext>
                  </a:extLst>
                </p:cNvPr>
                <p:cNvPicPr/>
                <p:nvPr/>
              </p:nvPicPr>
              <p:blipFill>
                <a:blip r:embed="rId88"/>
                <a:stretch>
                  <a:fillRect/>
                </a:stretch>
              </p:blipFill>
              <p:spPr>
                <a:xfrm>
                  <a:off x="7787013" y="1140907"/>
                  <a:ext cx="207360" cy="160920"/>
                </a:xfrm>
                <a:prstGeom prst="rect">
                  <a:avLst/>
                </a:prstGeom>
              </p:spPr>
            </p:pic>
          </mc:Fallback>
        </mc:AlternateContent>
        <mc:AlternateContent xmlns:mc="http://schemas.openxmlformats.org/markup-compatibility/2006">
          <mc:Choice xmlns:p14="http://schemas.microsoft.com/office/powerpoint/2010/main" Requires="p14">
            <p:contentPart p14:bwMode="auto" r:id="rId89">
              <p14:nvContentPartPr>
                <p14:cNvPr id="52" name="Freihand 51">
                  <a:extLst>
                    <a:ext uri="{FF2B5EF4-FFF2-40B4-BE49-F238E27FC236}">
                      <a16:creationId xmlns:a16="http://schemas.microsoft.com/office/drawing/2014/main" id="{B08243E8-7C35-4F0B-8A30-639B6999C27D}"/>
                    </a:ext>
                  </a:extLst>
                </p14:cNvPr>
                <p14:cNvContentPartPr/>
                <p14:nvPr/>
              </p14:nvContentPartPr>
              <p14:xfrm>
                <a:off x="8288853" y="1076107"/>
                <a:ext cx="93960" cy="191520"/>
              </p14:xfrm>
            </p:contentPart>
          </mc:Choice>
          <mc:Fallback>
            <p:pic>
              <p:nvPicPr>
                <p:cNvPr id="52" name="Freihand 51">
                  <a:extLst>
                    <a:ext uri="{FF2B5EF4-FFF2-40B4-BE49-F238E27FC236}">
                      <a16:creationId xmlns:a16="http://schemas.microsoft.com/office/drawing/2014/main" id="{B08243E8-7C35-4F0B-8A30-639B6999C27D}"/>
                    </a:ext>
                  </a:extLst>
                </p:cNvPr>
                <p:cNvPicPr/>
                <p:nvPr/>
              </p:nvPicPr>
              <p:blipFill>
                <a:blip r:embed="rId90"/>
                <a:stretch>
                  <a:fillRect/>
                </a:stretch>
              </p:blipFill>
              <p:spPr>
                <a:xfrm>
                  <a:off x="8284533" y="1071787"/>
                  <a:ext cx="102600" cy="200160"/>
                </a:xfrm>
                <a:prstGeom prst="rect">
                  <a:avLst/>
                </a:prstGeom>
              </p:spPr>
            </p:pic>
          </mc:Fallback>
        </mc:AlternateContent>
        <mc:AlternateContent xmlns:mc="http://schemas.openxmlformats.org/markup-compatibility/2006">
          <mc:Choice xmlns:p14="http://schemas.microsoft.com/office/powerpoint/2010/main" Requires="p14">
            <p:contentPart p14:bwMode="auto" r:id="rId91">
              <p14:nvContentPartPr>
                <p14:cNvPr id="53" name="Freihand 52">
                  <a:extLst>
                    <a:ext uri="{FF2B5EF4-FFF2-40B4-BE49-F238E27FC236}">
                      <a16:creationId xmlns:a16="http://schemas.microsoft.com/office/drawing/2014/main" id="{95EA35AD-DE71-4860-8EE0-A3CB7AFC3A15}"/>
                    </a:ext>
                  </a:extLst>
                </p14:cNvPr>
                <p14:cNvContentPartPr/>
                <p14:nvPr/>
              </p14:nvContentPartPr>
              <p14:xfrm>
                <a:off x="8411613" y="1069987"/>
                <a:ext cx="139320" cy="89280"/>
              </p14:xfrm>
            </p:contentPart>
          </mc:Choice>
          <mc:Fallback>
            <p:pic>
              <p:nvPicPr>
                <p:cNvPr id="53" name="Freihand 52">
                  <a:extLst>
                    <a:ext uri="{FF2B5EF4-FFF2-40B4-BE49-F238E27FC236}">
                      <a16:creationId xmlns:a16="http://schemas.microsoft.com/office/drawing/2014/main" id="{95EA35AD-DE71-4860-8EE0-A3CB7AFC3A15}"/>
                    </a:ext>
                  </a:extLst>
                </p:cNvPr>
                <p:cNvPicPr/>
                <p:nvPr/>
              </p:nvPicPr>
              <p:blipFill>
                <a:blip r:embed="rId92"/>
                <a:stretch>
                  <a:fillRect/>
                </a:stretch>
              </p:blipFill>
              <p:spPr>
                <a:xfrm>
                  <a:off x="8407293" y="1065667"/>
                  <a:ext cx="147960" cy="97920"/>
                </a:xfrm>
                <a:prstGeom prst="rect">
                  <a:avLst/>
                </a:prstGeom>
              </p:spPr>
            </p:pic>
          </mc:Fallback>
        </mc:AlternateContent>
        <mc:AlternateContent xmlns:mc="http://schemas.openxmlformats.org/markup-compatibility/2006">
          <mc:Choice xmlns:p14="http://schemas.microsoft.com/office/powerpoint/2010/main" Requires="p14">
            <p:contentPart p14:bwMode="auto" r:id="rId93">
              <p14:nvContentPartPr>
                <p14:cNvPr id="54" name="Freihand 53">
                  <a:extLst>
                    <a:ext uri="{FF2B5EF4-FFF2-40B4-BE49-F238E27FC236}">
                      <a16:creationId xmlns:a16="http://schemas.microsoft.com/office/drawing/2014/main" id="{39C31E36-C0C8-41E8-AF2D-1AD54B5B7DED}"/>
                    </a:ext>
                  </a:extLst>
                </p14:cNvPr>
                <p14:cNvContentPartPr/>
                <p14:nvPr/>
              </p14:nvContentPartPr>
              <p14:xfrm>
                <a:off x="8563893" y="962347"/>
                <a:ext cx="140040" cy="181440"/>
              </p14:xfrm>
            </p:contentPart>
          </mc:Choice>
          <mc:Fallback>
            <p:pic>
              <p:nvPicPr>
                <p:cNvPr id="54" name="Freihand 53">
                  <a:extLst>
                    <a:ext uri="{FF2B5EF4-FFF2-40B4-BE49-F238E27FC236}">
                      <a16:creationId xmlns:a16="http://schemas.microsoft.com/office/drawing/2014/main" id="{39C31E36-C0C8-41E8-AF2D-1AD54B5B7DED}"/>
                    </a:ext>
                  </a:extLst>
                </p:cNvPr>
                <p:cNvPicPr/>
                <p:nvPr/>
              </p:nvPicPr>
              <p:blipFill>
                <a:blip r:embed="rId94"/>
                <a:stretch>
                  <a:fillRect/>
                </a:stretch>
              </p:blipFill>
              <p:spPr>
                <a:xfrm>
                  <a:off x="8559573" y="958027"/>
                  <a:ext cx="148680" cy="190080"/>
                </a:xfrm>
                <a:prstGeom prst="rect">
                  <a:avLst/>
                </a:prstGeom>
              </p:spPr>
            </p:pic>
          </mc:Fallback>
        </mc:AlternateContent>
        <mc:AlternateContent xmlns:mc="http://schemas.openxmlformats.org/markup-compatibility/2006">
          <mc:Choice xmlns:p14="http://schemas.microsoft.com/office/powerpoint/2010/main" Requires="p14">
            <p:contentPart p14:bwMode="auto" r:id="rId95">
              <p14:nvContentPartPr>
                <p14:cNvPr id="55" name="Freihand 54">
                  <a:extLst>
                    <a:ext uri="{FF2B5EF4-FFF2-40B4-BE49-F238E27FC236}">
                      <a16:creationId xmlns:a16="http://schemas.microsoft.com/office/drawing/2014/main" id="{08A49A22-8257-4AF2-95A2-9B2C2D7BFB7A}"/>
                    </a:ext>
                  </a:extLst>
                </p14:cNvPr>
                <p14:cNvContentPartPr/>
                <p14:nvPr/>
              </p14:nvContentPartPr>
              <p14:xfrm>
                <a:off x="8518173" y="946507"/>
                <a:ext cx="15120" cy="21600"/>
              </p14:xfrm>
            </p:contentPart>
          </mc:Choice>
          <mc:Fallback>
            <p:pic>
              <p:nvPicPr>
                <p:cNvPr id="55" name="Freihand 54">
                  <a:extLst>
                    <a:ext uri="{FF2B5EF4-FFF2-40B4-BE49-F238E27FC236}">
                      <a16:creationId xmlns:a16="http://schemas.microsoft.com/office/drawing/2014/main" id="{08A49A22-8257-4AF2-95A2-9B2C2D7BFB7A}"/>
                    </a:ext>
                  </a:extLst>
                </p:cNvPr>
                <p:cNvPicPr/>
                <p:nvPr/>
              </p:nvPicPr>
              <p:blipFill>
                <a:blip r:embed="rId96"/>
                <a:stretch>
                  <a:fillRect/>
                </a:stretch>
              </p:blipFill>
              <p:spPr>
                <a:xfrm>
                  <a:off x="8513853" y="942187"/>
                  <a:ext cx="23760" cy="30240"/>
                </a:xfrm>
                <a:prstGeom prst="rect">
                  <a:avLst/>
                </a:prstGeom>
              </p:spPr>
            </p:pic>
          </mc:Fallback>
        </mc:AlternateContent>
        <mc:AlternateContent xmlns:mc="http://schemas.openxmlformats.org/markup-compatibility/2006">
          <mc:Choice xmlns:p14="http://schemas.microsoft.com/office/powerpoint/2010/main" Requires="p14">
            <p:contentPart p14:bwMode="auto" r:id="rId97">
              <p14:nvContentPartPr>
                <p14:cNvPr id="56" name="Freihand 55">
                  <a:extLst>
                    <a:ext uri="{FF2B5EF4-FFF2-40B4-BE49-F238E27FC236}">
                      <a16:creationId xmlns:a16="http://schemas.microsoft.com/office/drawing/2014/main" id="{8558048A-FC0B-4503-BE92-DF8B545DDED2}"/>
                    </a:ext>
                  </a:extLst>
                </p14:cNvPr>
                <p14:cNvContentPartPr/>
                <p14:nvPr/>
              </p14:nvContentPartPr>
              <p14:xfrm>
                <a:off x="8835333" y="925987"/>
                <a:ext cx="143640" cy="134280"/>
              </p14:xfrm>
            </p:contentPart>
          </mc:Choice>
          <mc:Fallback>
            <p:pic>
              <p:nvPicPr>
                <p:cNvPr id="56" name="Freihand 55">
                  <a:extLst>
                    <a:ext uri="{FF2B5EF4-FFF2-40B4-BE49-F238E27FC236}">
                      <a16:creationId xmlns:a16="http://schemas.microsoft.com/office/drawing/2014/main" id="{8558048A-FC0B-4503-BE92-DF8B545DDED2}"/>
                    </a:ext>
                  </a:extLst>
                </p:cNvPr>
                <p:cNvPicPr/>
                <p:nvPr/>
              </p:nvPicPr>
              <p:blipFill>
                <a:blip r:embed="rId98"/>
                <a:stretch>
                  <a:fillRect/>
                </a:stretch>
              </p:blipFill>
              <p:spPr>
                <a:xfrm>
                  <a:off x="8831013" y="921667"/>
                  <a:ext cx="152280" cy="142920"/>
                </a:xfrm>
                <a:prstGeom prst="rect">
                  <a:avLst/>
                </a:prstGeom>
              </p:spPr>
            </p:pic>
          </mc:Fallback>
        </mc:AlternateContent>
        <mc:AlternateContent xmlns:mc="http://schemas.openxmlformats.org/markup-compatibility/2006">
          <mc:Choice xmlns:p14="http://schemas.microsoft.com/office/powerpoint/2010/main" Requires="p14">
            <p:contentPart p14:bwMode="auto" r:id="rId99">
              <p14:nvContentPartPr>
                <p14:cNvPr id="57" name="Freihand 56">
                  <a:extLst>
                    <a:ext uri="{FF2B5EF4-FFF2-40B4-BE49-F238E27FC236}">
                      <a16:creationId xmlns:a16="http://schemas.microsoft.com/office/drawing/2014/main" id="{2D1D9573-756A-4246-ABD7-3049E9F32128}"/>
                    </a:ext>
                  </a:extLst>
                </p14:cNvPr>
                <p14:cNvContentPartPr/>
                <p14:nvPr/>
              </p14:nvContentPartPr>
              <p14:xfrm>
                <a:off x="8978613" y="910147"/>
                <a:ext cx="20160" cy="137160"/>
              </p14:xfrm>
            </p:contentPart>
          </mc:Choice>
          <mc:Fallback>
            <p:pic>
              <p:nvPicPr>
                <p:cNvPr id="57" name="Freihand 56">
                  <a:extLst>
                    <a:ext uri="{FF2B5EF4-FFF2-40B4-BE49-F238E27FC236}">
                      <a16:creationId xmlns:a16="http://schemas.microsoft.com/office/drawing/2014/main" id="{2D1D9573-756A-4246-ABD7-3049E9F32128}"/>
                    </a:ext>
                  </a:extLst>
                </p:cNvPr>
                <p:cNvPicPr/>
                <p:nvPr/>
              </p:nvPicPr>
              <p:blipFill>
                <a:blip r:embed="rId100"/>
                <a:stretch>
                  <a:fillRect/>
                </a:stretch>
              </p:blipFill>
              <p:spPr>
                <a:xfrm>
                  <a:off x="8974293" y="905827"/>
                  <a:ext cx="28800" cy="145800"/>
                </a:xfrm>
                <a:prstGeom prst="rect">
                  <a:avLst/>
                </a:prstGeom>
              </p:spPr>
            </p:pic>
          </mc:Fallback>
        </mc:AlternateContent>
        <mc:AlternateContent xmlns:mc="http://schemas.openxmlformats.org/markup-compatibility/2006">
          <mc:Choice xmlns:p14="http://schemas.microsoft.com/office/powerpoint/2010/main" Requires="p14">
            <p:contentPart p14:bwMode="auto" r:id="rId101">
              <p14:nvContentPartPr>
                <p14:cNvPr id="58" name="Freihand 57">
                  <a:extLst>
                    <a:ext uri="{FF2B5EF4-FFF2-40B4-BE49-F238E27FC236}">
                      <a16:creationId xmlns:a16="http://schemas.microsoft.com/office/drawing/2014/main" id="{84F6075A-EB56-4A82-89C0-A69FA23631B5}"/>
                    </a:ext>
                  </a:extLst>
                </p14:cNvPr>
                <p14:cNvContentPartPr/>
                <p14:nvPr/>
              </p14:nvContentPartPr>
              <p14:xfrm>
                <a:off x="9013893" y="879547"/>
                <a:ext cx="206280" cy="268200"/>
              </p14:xfrm>
            </p:contentPart>
          </mc:Choice>
          <mc:Fallback>
            <p:pic>
              <p:nvPicPr>
                <p:cNvPr id="58" name="Freihand 57">
                  <a:extLst>
                    <a:ext uri="{FF2B5EF4-FFF2-40B4-BE49-F238E27FC236}">
                      <a16:creationId xmlns:a16="http://schemas.microsoft.com/office/drawing/2014/main" id="{84F6075A-EB56-4A82-89C0-A69FA23631B5}"/>
                    </a:ext>
                  </a:extLst>
                </p:cNvPr>
                <p:cNvPicPr/>
                <p:nvPr/>
              </p:nvPicPr>
              <p:blipFill>
                <a:blip r:embed="rId102"/>
                <a:stretch>
                  <a:fillRect/>
                </a:stretch>
              </p:blipFill>
              <p:spPr>
                <a:xfrm>
                  <a:off x="9009573" y="875227"/>
                  <a:ext cx="214920" cy="276840"/>
                </a:xfrm>
                <a:prstGeom prst="rect">
                  <a:avLst/>
                </a:prstGeom>
              </p:spPr>
            </p:pic>
          </mc:Fallback>
        </mc:AlternateContent>
        <mc:AlternateContent xmlns:mc="http://schemas.openxmlformats.org/markup-compatibility/2006">
          <mc:Choice xmlns:p14="http://schemas.microsoft.com/office/powerpoint/2010/main" Requires="p14">
            <p:contentPart p14:bwMode="auto" r:id="rId103">
              <p14:nvContentPartPr>
                <p14:cNvPr id="59" name="Freihand 58">
                  <a:extLst>
                    <a:ext uri="{FF2B5EF4-FFF2-40B4-BE49-F238E27FC236}">
                      <a16:creationId xmlns:a16="http://schemas.microsoft.com/office/drawing/2014/main" id="{C65CACC7-F15D-4453-9BDE-4A88F6EAD551}"/>
                    </a:ext>
                  </a:extLst>
                </p14:cNvPr>
                <p14:cNvContentPartPr/>
                <p14:nvPr/>
              </p14:nvContentPartPr>
              <p14:xfrm>
                <a:off x="9410253" y="936067"/>
                <a:ext cx="93240" cy="192600"/>
              </p14:xfrm>
            </p:contentPart>
          </mc:Choice>
          <mc:Fallback>
            <p:pic>
              <p:nvPicPr>
                <p:cNvPr id="59" name="Freihand 58">
                  <a:extLst>
                    <a:ext uri="{FF2B5EF4-FFF2-40B4-BE49-F238E27FC236}">
                      <a16:creationId xmlns:a16="http://schemas.microsoft.com/office/drawing/2014/main" id="{C65CACC7-F15D-4453-9BDE-4A88F6EAD551}"/>
                    </a:ext>
                  </a:extLst>
                </p:cNvPr>
                <p:cNvPicPr/>
                <p:nvPr/>
              </p:nvPicPr>
              <p:blipFill>
                <a:blip r:embed="rId104"/>
                <a:stretch>
                  <a:fillRect/>
                </a:stretch>
              </p:blipFill>
              <p:spPr>
                <a:xfrm>
                  <a:off x="9405933" y="931747"/>
                  <a:ext cx="101880" cy="201240"/>
                </a:xfrm>
                <a:prstGeom prst="rect">
                  <a:avLst/>
                </a:prstGeom>
              </p:spPr>
            </p:pic>
          </mc:Fallback>
        </mc:AlternateContent>
        <mc:AlternateContent xmlns:mc="http://schemas.openxmlformats.org/markup-compatibility/2006">
          <mc:Choice xmlns:p14="http://schemas.microsoft.com/office/powerpoint/2010/main" Requires="p14">
            <p:contentPart p14:bwMode="auto" r:id="rId105">
              <p14:nvContentPartPr>
                <p14:cNvPr id="60" name="Freihand 59">
                  <a:extLst>
                    <a:ext uri="{FF2B5EF4-FFF2-40B4-BE49-F238E27FC236}">
                      <a16:creationId xmlns:a16="http://schemas.microsoft.com/office/drawing/2014/main" id="{DD00B7F0-0E5C-4BDF-85AC-6D57A3B6AD74}"/>
                    </a:ext>
                  </a:extLst>
                </p14:cNvPr>
                <p14:cNvContentPartPr/>
                <p14:nvPr/>
              </p14:nvContentPartPr>
              <p14:xfrm>
                <a:off x="9547053" y="861547"/>
                <a:ext cx="281880" cy="142920"/>
              </p14:xfrm>
            </p:contentPart>
          </mc:Choice>
          <mc:Fallback>
            <p:pic>
              <p:nvPicPr>
                <p:cNvPr id="60" name="Freihand 59">
                  <a:extLst>
                    <a:ext uri="{FF2B5EF4-FFF2-40B4-BE49-F238E27FC236}">
                      <a16:creationId xmlns:a16="http://schemas.microsoft.com/office/drawing/2014/main" id="{DD00B7F0-0E5C-4BDF-85AC-6D57A3B6AD74}"/>
                    </a:ext>
                  </a:extLst>
                </p:cNvPr>
                <p:cNvPicPr/>
                <p:nvPr/>
              </p:nvPicPr>
              <p:blipFill>
                <a:blip r:embed="rId106"/>
                <a:stretch>
                  <a:fillRect/>
                </a:stretch>
              </p:blipFill>
              <p:spPr>
                <a:xfrm>
                  <a:off x="9542733" y="857227"/>
                  <a:ext cx="290520" cy="151560"/>
                </a:xfrm>
                <a:prstGeom prst="rect">
                  <a:avLst/>
                </a:prstGeom>
              </p:spPr>
            </p:pic>
          </mc:Fallback>
        </mc:AlternateContent>
        <mc:AlternateContent xmlns:mc="http://schemas.openxmlformats.org/markup-compatibility/2006">
          <mc:Choice xmlns:p14="http://schemas.microsoft.com/office/powerpoint/2010/main" Requires="p14">
            <p:contentPart p14:bwMode="auto" r:id="rId107">
              <p14:nvContentPartPr>
                <p14:cNvPr id="61" name="Freihand 60">
                  <a:extLst>
                    <a:ext uri="{FF2B5EF4-FFF2-40B4-BE49-F238E27FC236}">
                      <a16:creationId xmlns:a16="http://schemas.microsoft.com/office/drawing/2014/main" id="{6A4AAC9A-6E23-44FC-836A-5C0B4F204B10}"/>
                    </a:ext>
                  </a:extLst>
                </p14:cNvPr>
                <p14:cNvContentPartPr/>
                <p14:nvPr/>
              </p14:nvContentPartPr>
              <p14:xfrm>
                <a:off x="9852693" y="847147"/>
                <a:ext cx="129240" cy="133200"/>
              </p14:xfrm>
            </p:contentPart>
          </mc:Choice>
          <mc:Fallback>
            <p:pic>
              <p:nvPicPr>
                <p:cNvPr id="61" name="Freihand 60">
                  <a:extLst>
                    <a:ext uri="{FF2B5EF4-FFF2-40B4-BE49-F238E27FC236}">
                      <a16:creationId xmlns:a16="http://schemas.microsoft.com/office/drawing/2014/main" id="{6A4AAC9A-6E23-44FC-836A-5C0B4F204B10}"/>
                    </a:ext>
                  </a:extLst>
                </p:cNvPr>
                <p:cNvPicPr/>
                <p:nvPr/>
              </p:nvPicPr>
              <p:blipFill>
                <a:blip r:embed="rId108"/>
                <a:stretch>
                  <a:fillRect/>
                </a:stretch>
              </p:blipFill>
              <p:spPr>
                <a:xfrm>
                  <a:off x="9848373" y="842827"/>
                  <a:ext cx="137880" cy="141840"/>
                </a:xfrm>
                <a:prstGeom prst="rect">
                  <a:avLst/>
                </a:prstGeom>
              </p:spPr>
            </p:pic>
          </mc:Fallback>
        </mc:AlternateContent>
        <mc:AlternateContent xmlns:mc="http://schemas.openxmlformats.org/markup-compatibility/2006">
          <mc:Choice xmlns:p14="http://schemas.microsoft.com/office/powerpoint/2010/main" Requires="p14">
            <p:contentPart p14:bwMode="auto" r:id="rId109">
              <p14:nvContentPartPr>
                <p14:cNvPr id="62" name="Freihand 61">
                  <a:extLst>
                    <a:ext uri="{FF2B5EF4-FFF2-40B4-BE49-F238E27FC236}">
                      <a16:creationId xmlns:a16="http://schemas.microsoft.com/office/drawing/2014/main" id="{849E86D0-C732-417F-ADBA-E81DE5AF2816}"/>
                    </a:ext>
                  </a:extLst>
                </p14:cNvPr>
                <p14:cNvContentPartPr/>
                <p14:nvPr/>
              </p14:nvContentPartPr>
              <p14:xfrm>
                <a:off x="9986973" y="824107"/>
                <a:ext cx="12240" cy="38160"/>
              </p14:xfrm>
            </p:contentPart>
          </mc:Choice>
          <mc:Fallback>
            <p:pic>
              <p:nvPicPr>
                <p:cNvPr id="62" name="Freihand 61">
                  <a:extLst>
                    <a:ext uri="{FF2B5EF4-FFF2-40B4-BE49-F238E27FC236}">
                      <a16:creationId xmlns:a16="http://schemas.microsoft.com/office/drawing/2014/main" id="{849E86D0-C732-417F-ADBA-E81DE5AF2816}"/>
                    </a:ext>
                  </a:extLst>
                </p:cNvPr>
                <p:cNvPicPr/>
                <p:nvPr/>
              </p:nvPicPr>
              <p:blipFill>
                <a:blip r:embed="rId110"/>
                <a:stretch>
                  <a:fillRect/>
                </a:stretch>
              </p:blipFill>
              <p:spPr>
                <a:xfrm>
                  <a:off x="9982653" y="819787"/>
                  <a:ext cx="20880" cy="46800"/>
                </a:xfrm>
                <a:prstGeom prst="rect">
                  <a:avLst/>
                </a:prstGeom>
              </p:spPr>
            </p:pic>
          </mc:Fallback>
        </mc:AlternateContent>
        <mc:AlternateContent xmlns:mc="http://schemas.openxmlformats.org/markup-compatibility/2006">
          <mc:Choice xmlns:p14="http://schemas.microsoft.com/office/powerpoint/2010/main" Requires="p14">
            <p:contentPart p14:bwMode="auto" r:id="rId111">
              <p14:nvContentPartPr>
                <p14:cNvPr id="63" name="Freihand 62">
                  <a:extLst>
                    <a:ext uri="{FF2B5EF4-FFF2-40B4-BE49-F238E27FC236}">
                      <a16:creationId xmlns:a16="http://schemas.microsoft.com/office/drawing/2014/main" id="{33C2B419-5B9B-4BEC-9ABC-9CA65799FB37}"/>
                    </a:ext>
                  </a:extLst>
                </p14:cNvPr>
                <p14:cNvContentPartPr/>
                <p14:nvPr/>
              </p14:nvContentPartPr>
              <p14:xfrm>
                <a:off x="10029813" y="799627"/>
                <a:ext cx="231120" cy="150120"/>
              </p14:xfrm>
            </p:contentPart>
          </mc:Choice>
          <mc:Fallback>
            <p:pic>
              <p:nvPicPr>
                <p:cNvPr id="63" name="Freihand 62">
                  <a:extLst>
                    <a:ext uri="{FF2B5EF4-FFF2-40B4-BE49-F238E27FC236}">
                      <a16:creationId xmlns:a16="http://schemas.microsoft.com/office/drawing/2014/main" id="{33C2B419-5B9B-4BEC-9ABC-9CA65799FB37}"/>
                    </a:ext>
                  </a:extLst>
                </p:cNvPr>
                <p:cNvPicPr/>
                <p:nvPr/>
              </p:nvPicPr>
              <p:blipFill>
                <a:blip r:embed="rId112"/>
                <a:stretch>
                  <a:fillRect/>
                </a:stretch>
              </p:blipFill>
              <p:spPr>
                <a:xfrm>
                  <a:off x="10025493" y="795307"/>
                  <a:ext cx="239760" cy="158760"/>
                </a:xfrm>
                <a:prstGeom prst="rect">
                  <a:avLst/>
                </a:prstGeom>
              </p:spPr>
            </p:pic>
          </mc:Fallback>
        </mc:AlternateContent>
        <mc:AlternateContent xmlns:mc="http://schemas.openxmlformats.org/markup-compatibility/2006">
          <mc:Choice xmlns:p14="http://schemas.microsoft.com/office/powerpoint/2010/main" Requires="p14">
            <p:contentPart p14:bwMode="auto" r:id="rId113">
              <p14:nvContentPartPr>
                <p14:cNvPr id="64" name="Freihand 63">
                  <a:extLst>
                    <a:ext uri="{FF2B5EF4-FFF2-40B4-BE49-F238E27FC236}">
                      <a16:creationId xmlns:a16="http://schemas.microsoft.com/office/drawing/2014/main" id="{8FC3F789-FD6B-47BA-99BB-870042A1AEFC}"/>
                    </a:ext>
                  </a:extLst>
                </p14:cNvPr>
                <p14:cNvContentPartPr/>
                <p14:nvPr/>
              </p14:nvContentPartPr>
              <p14:xfrm>
                <a:off x="10303053" y="913387"/>
                <a:ext cx="227520" cy="181080"/>
              </p14:xfrm>
            </p:contentPart>
          </mc:Choice>
          <mc:Fallback>
            <p:pic>
              <p:nvPicPr>
                <p:cNvPr id="64" name="Freihand 63">
                  <a:extLst>
                    <a:ext uri="{FF2B5EF4-FFF2-40B4-BE49-F238E27FC236}">
                      <a16:creationId xmlns:a16="http://schemas.microsoft.com/office/drawing/2014/main" id="{8FC3F789-FD6B-47BA-99BB-870042A1AEFC}"/>
                    </a:ext>
                  </a:extLst>
                </p:cNvPr>
                <p:cNvPicPr/>
                <p:nvPr/>
              </p:nvPicPr>
              <p:blipFill>
                <a:blip r:embed="rId114"/>
                <a:stretch>
                  <a:fillRect/>
                </a:stretch>
              </p:blipFill>
              <p:spPr>
                <a:xfrm>
                  <a:off x="10298733" y="909067"/>
                  <a:ext cx="236160" cy="189720"/>
                </a:xfrm>
                <a:prstGeom prst="rect">
                  <a:avLst/>
                </a:prstGeom>
              </p:spPr>
            </p:pic>
          </mc:Fallback>
        </mc:AlternateContent>
        <mc:AlternateContent xmlns:mc="http://schemas.openxmlformats.org/markup-compatibility/2006">
          <mc:Choice xmlns:p14="http://schemas.microsoft.com/office/powerpoint/2010/main" Requires="p14">
            <p:contentPart p14:bwMode="auto" r:id="rId115">
              <p14:nvContentPartPr>
                <p14:cNvPr id="65" name="Freihand 64">
                  <a:extLst>
                    <a:ext uri="{FF2B5EF4-FFF2-40B4-BE49-F238E27FC236}">
                      <a16:creationId xmlns:a16="http://schemas.microsoft.com/office/drawing/2014/main" id="{97D40A1D-8A75-4F09-BACE-651B6B8C578B}"/>
                    </a:ext>
                  </a:extLst>
                </p14:cNvPr>
                <p14:cNvContentPartPr/>
                <p14:nvPr/>
              </p14:nvContentPartPr>
              <p14:xfrm>
                <a:off x="10546773" y="891427"/>
                <a:ext cx="295560" cy="72000"/>
              </p14:xfrm>
            </p:contentPart>
          </mc:Choice>
          <mc:Fallback>
            <p:pic>
              <p:nvPicPr>
                <p:cNvPr id="65" name="Freihand 64">
                  <a:extLst>
                    <a:ext uri="{FF2B5EF4-FFF2-40B4-BE49-F238E27FC236}">
                      <a16:creationId xmlns:a16="http://schemas.microsoft.com/office/drawing/2014/main" id="{97D40A1D-8A75-4F09-BACE-651B6B8C578B}"/>
                    </a:ext>
                  </a:extLst>
                </p:cNvPr>
                <p:cNvPicPr/>
                <p:nvPr/>
              </p:nvPicPr>
              <p:blipFill>
                <a:blip r:embed="rId116"/>
                <a:stretch>
                  <a:fillRect/>
                </a:stretch>
              </p:blipFill>
              <p:spPr>
                <a:xfrm>
                  <a:off x="10542453" y="887107"/>
                  <a:ext cx="304200" cy="80640"/>
                </a:xfrm>
                <a:prstGeom prst="rect">
                  <a:avLst/>
                </a:prstGeom>
              </p:spPr>
            </p:pic>
          </mc:Fallback>
        </mc:AlternateContent>
        <mc:AlternateContent xmlns:mc="http://schemas.openxmlformats.org/markup-compatibility/2006">
          <mc:Choice xmlns:p14="http://schemas.microsoft.com/office/powerpoint/2010/main" Requires="p14">
            <p:contentPart p14:bwMode="auto" r:id="rId117">
              <p14:nvContentPartPr>
                <p14:cNvPr id="66" name="Freihand 65">
                  <a:extLst>
                    <a:ext uri="{FF2B5EF4-FFF2-40B4-BE49-F238E27FC236}">
                      <a16:creationId xmlns:a16="http://schemas.microsoft.com/office/drawing/2014/main" id="{C3DA1D77-2CAD-4D06-95C1-E62C8E4D5F1D}"/>
                    </a:ext>
                  </a:extLst>
                </p14:cNvPr>
                <p14:cNvContentPartPr/>
                <p14:nvPr/>
              </p14:nvContentPartPr>
              <p14:xfrm>
                <a:off x="10911453" y="778027"/>
                <a:ext cx="186480" cy="159120"/>
              </p14:xfrm>
            </p:contentPart>
          </mc:Choice>
          <mc:Fallback>
            <p:pic>
              <p:nvPicPr>
                <p:cNvPr id="66" name="Freihand 65">
                  <a:extLst>
                    <a:ext uri="{FF2B5EF4-FFF2-40B4-BE49-F238E27FC236}">
                      <a16:creationId xmlns:a16="http://schemas.microsoft.com/office/drawing/2014/main" id="{C3DA1D77-2CAD-4D06-95C1-E62C8E4D5F1D}"/>
                    </a:ext>
                  </a:extLst>
                </p:cNvPr>
                <p:cNvPicPr/>
                <p:nvPr/>
              </p:nvPicPr>
              <p:blipFill>
                <a:blip r:embed="rId118"/>
                <a:stretch>
                  <a:fillRect/>
                </a:stretch>
              </p:blipFill>
              <p:spPr>
                <a:xfrm>
                  <a:off x="10907133" y="773707"/>
                  <a:ext cx="195120" cy="167760"/>
                </a:xfrm>
                <a:prstGeom prst="rect">
                  <a:avLst/>
                </a:prstGeom>
              </p:spPr>
            </p:pic>
          </mc:Fallback>
        </mc:AlternateContent>
        <mc:AlternateContent xmlns:mc="http://schemas.openxmlformats.org/markup-compatibility/2006">
          <mc:Choice xmlns:p14="http://schemas.microsoft.com/office/powerpoint/2010/main" Requires="p14">
            <p:contentPart p14:bwMode="auto" r:id="rId119">
              <p14:nvContentPartPr>
                <p14:cNvPr id="67" name="Freihand 66">
                  <a:extLst>
                    <a:ext uri="{FF2B5EF4-FFF2-40B4-BE49-F238E27FC236}">
                      <a16:creationId xmlns:a16="http://schemas.microsoft.com/office/drawing/2014/main" id="{10DC6AC7-2F46-4787-9FA1-5F8D9AD65982}"/>
                    </a:ext>
                  </a:extLst>
                </p14:cNvPr>
                <p14:cNvContentPartPr/>
                <p14:nvPr/>
              </p14:nvContentPartPr>
              <p14:xfrm>
                <a:off x="11119533" y="866947"/>
                <a:ext cx="104760" cy="75600"/>
              </p14:xfrm>
            </p:contentPart>
          </mc:Choice>
          <mc:Fallback>
            <p:pic>
              <p:nvPicPr>
                <p:cNvPr id="67" name="Freihand 66">
                  <a:extLst>
                    <a:ext uri="{FF2B5EF4-FFF2-40B4-BE49-F238E27FC236}">
                      <a16:creationId xmlns:a16="http://schemas.microsoft.com/office/drawing/2014/main" id="{10DC6AC7-2F46-4787-9FA1-5F8D9AD65982}"/>
                    </a:ext>
                  </a:extLst>
                </p:cNvPr>
                <p:cNvPicPr/>
                <p:nvPr/>
              </p:nvPicPr>
              <p:blipFill>
                <a:blip r:embed="rId120"/>
                <a:stretch>
                  <a:fillRect/>
                </a:stretch>
              </p:blipFill>
              <p:spPr>
                <a:xfrm>
                  <a:off x="11115213" y="862627"/>
                  <a:ext cx="113400" cy="84240"/>
                </a:xfrm>
                <a:prstGeom prst="rect">
                  <a:avLst/>
                </a:prstGeom>
              </p:spPr>
            </p:pic>
          </mc:Fallback>
        </mc:AlternateContent>
        <mc:AlternateContent xmlns:mc="http://schemas.openxmlformats.org/markup-compatibility/2006">
          <mc:Choice xmlns:p14="http://schemas.microsoft.com/office/powerpoint/2010/main" Requires="p14">
            <p:contentPart p14:bwMode="auto" r:id="rId121">
              <p14:nvContentPartPr>
                <p14:cNvPr id="68" name="Freihand 67">
                  <a:extLst>
                    <a:ext uri="{FF2B5EF4-FFF2-40B4-BE49-F238E27FC236}">
                      <a16:creationId xmlns:a16="http://schemas.microsoft.com/office/drawing/2014/main" id="{FE30CC47-91FE-4826-BB21-20DB2D0355F5}"/>
                    </a:ext>
                  </a:extLst>
                </p14:cNvPr>
                <p14:cNvContentPartPr/>
                <p14:nvPr/>
              </p14:nvContentPartPr>
              <p14:xfrm>
                <a:off x="11230413" y="735187"/>
                <a:ext cx="155520" cy="207360"/>
              </p14:xfrm>
            </p:contentPart>
          </mc:Choice>
          <mc:Fallback>
            <p:pic>
              <p:nvPicPr>
                <p:cNvPr id="68" name="Freihand 67">
                  <a:extLst>
                    <a:ext uri="{FF2B5EF4-FFF2-40B4-BE49-F238E27FC236}">
                      <a16:creationId xmlns:a16="http://schemas.microsoft.com/office/drawing/2014/main" id="{FE30CC47-91FE-4826-BB21-20DB2D0355F5}"/>
                    </a:ext>
                  </a:extLst>
                </p:cNvPr>
                <p:cNvPicPr/>
                <p:nvPr/>
              </p:nvPicPr>
              <p:blipFill>
                <a:blip r:embed="rId122"/>
                <a:stretch>
                  <a:fillRect/>
                </a:stretch>
              </p:blipFill>
              <p:spPr>
                <a:xfrm>
                  <a:off x="11226093" y="730867"/>
                  <a:ext cx="164160" cy="216000"/>
                </a:xfrm>
                <a:prstGeom prst="rect">
                  <a:avLst/>
                </a:prstGeom>
              </p:spPr>
            </p:pic>
          </mc:Fallback>
        </mc:AlternateContent>
        <mc:AlternateContent xmlns:mc="http://schemas.openxmlformats.org/markup-compatibility/2006">
          <mc:Choice xmlns:p14="http://schemas.microsoft.com/office/powerpoint/2010/main" Requires="p14">
            <p:contentPart p14:bwMode="auto" r:id="rId123">
              <p14:nvContentPartPr>
                <p14:cNvPr id="69" name="Freihand 68">
                  <a:extLst>
                    <a:ext uri="{FF2B5EF4-FFF2-40B4-BE49-F238E27FC236}">
                      <a16:creationId xmlns:a16="http://schemas.microsoft.com/office/drawing/2014/main" id="{4803B0C0-9F6E-4153-AE38-C62124666DBE}"/>
                    </a:ext>
                  </a:extLst>
                </p14:cNvPr>
                <p14:cNvContentPartPr/>
                <p14:nvPr/>
              </p14:nvContentPartPr>
              <p14:xfrm>
                <a:off x="7233333" y="1366627"/>
                <a:ext cx="348840" cy="268560"/>
              </p14:xfrm>
            </p:contentPart>
          </mc:Choice>
          <mc:Fallback>
            <p:pic>
              <p:nvPicPr>
                <p:cNvPr id="69" name="Freihand 68">
                  <a:extLst>
                    <a:ext uri="{FF2B5EF4-FFF2-40B4-BE49-F238E27FC236}">
                      <a16:creationId xmlns:a16="http://schemas.microsoft.com/office/drawing/2014/main" id="{4803B0C0-9F6E-4153-AE38-C62124666DBE}"/>
                    </a:ext>
                  </a:extLst>
                </p:cNvPr>
                <p:cNvPicPr/>
                <p:nvPr/>
              </p:nvPicPr>
              <p:blipFill>
                <a:blip r:embed="rId124"/>
                <a:stretch>
                  <a:fillRect/>
                </a:stretch>
              </p:blipFill>
              <p:spPr>
                <a:xfrm>
                  <a:off x="7229013" y="1362307"/>
                  <a:ext cx="357480" cy="277200"/>
                </a:xfrm>
                <a:prstGeom prst="rect">
                  <a:avLst/>
                </a:prstGeom>
              </p:spPr>
            </p:pic>
          </mc:Fallback>
        </mc:AlternateContent>
        <mc:AlternateContent xmlns:mc="http://schemas.openxmlformats.org/markup-compatibility/2006">
          <mc:Choice xmlns:p14="http://schemas.microsoft.com/office/powerpoint/2010/main" Requires="p14">
            <p:contentPart p14:bwMode="auto" r:id="rId125">
              <p14:nvContentPartPr>
                <p14:cNvPr id="72" name="Freihand 71">
                  <a:extLst>
                    <a:ext uri="{FF2B5EF4-FFF2-40B4-BE49-F238E27FC236}">
                      <a16:creationId xmlns:a16="http://schemas.microsoft.com/office/drawing/2014/main" id="{8F00FBD8-1E18-4414-8C21-17DFF5F9E751}"/>
                    </a:ext>
                  </a:extLst>
                </p14:cNvPr>
                <p14:cNvContentPartPr/>
                <p14:nvPr/>
              </p14:nvContentPartPr>
              <p14:xfrm>
                <a:off x="7812573" y="1492627"/>
                <a:ext cx="327240" cy="46080"/>
              </p14:xfrm>
            </p:contentPart>
          </mc:Choice>
          <mc:Fallback>
            <p:pic>
              <p:nvPicPr>
                <p:cNvPr id="72" name="Freihand 71">
                  <a:extLst>
                    <a:ext uri="{FF2B5EF4-FFF2-40B4-BE49-F238E27FC236}">
                      <a16:creationId xmlns:a16="http://schemas.microsoft.com/office/drawing/2014/main" id="{8F00FBD8-1E18-4414-8C21-17DFF5F9E751}"/>
                    </a:ext>
                  </a:extLst>
                </p:cNvPr>
                <p:cNvPicPr/>
                <p:nvPr/>
              </p:nvPicPr>
              <p:blipFill>
                <a:blip r:embed="rId126"/>
                <a:stretch>
                  <a:fillRect/>
                </a:stretch>
              </p:blipFill>
              <p:spPr>
                <a:xfrm>
                  <a:off x="7808253" y="1488307"/>
                  <a:ext cx="335880" cy="54720"/>
                </a:xfrm>
                <a:prstGeom prst="rect">
                  <a:avLst/>
                </a:prstGeom>
              </p:spPr>
            </p:pic>
          </mc:Fallback>
        </mc:AlternateContent>
        <mc:AlternateContent xmlns:mc="http://schemas.openxmlformats.org/markup-compatibility/2006">
          <mc:Choice xmlns:p14="http://schemas.microsoft.com/office/powerpoint/2010/main" Requires="p14">
            <p:contentPart p14:bwMode="auto" r:id="rId127">
              <p14:nvContentPartPr>
                <p14:cNvPr id="73" name="Freihand 72">
                  <a:extLst>
                    <a:ext uri="{FF2B5EF4-FFF2-40B4-BE49-F238E27FC236}">
                      <a16:creationId xmlns:a16="http://schemas.microsoft.com/office/drawing/2014/main" id="{D69A814E-306D-4E84-8A4D-95A42764C389}"/>
                    </a:ext>
                  </a:extLst>
                </p14:cNvPr>
                <p14:cNvContentPartPr/>
                <p14:nvPr/>
              </p14:nvContentPartPr>
              <p14:xfrm>
                <a:off x="7697733" y="1401907"/>
                <a:ext cx="275400" cy="178920"/>
              </p14:xfrm>
            </p:contentPart>
          </mc:Choice>
          <mc:Fallback>
            <p:pic>
              <p:nvPicPr>
                <p:cNvPr id="73" name="Freihand 72">
                  <a:extLst>
                    <a:ext uri="{FF2B5EF4-FFF2-40B4-BE49-F238E27FC236}">
                      <a16:creationId xmlns:a16="http://schemas.microsoft.com/office/drawing/2014/main" id="{D69A814E-306D-4E84-8A4D-95A42764C389}"/>
                    </a:ext>
                  </a:extLst>
                </p:cNvPr>
                <p:cNvPicPr/>
                <p:nvPr/>
              </p:nvPicPr>
              <p:blipFill>
                <a:blip r:embed="rId128"/>
                <a:stretch>
                  <a:fillRect/>
                </a:stretch>
              </p:blipFill>
              <p:spPr>
                <a:xfrm>
                  <a:off x="7693413" y="1397587"/>
                  <a:ext cx="284040" cy="187560"/>
                </a:xfrm>
                <a:prstGeom prst="rect">
                  <a:avLst/>
                </a:prstGeom>
              </p:spPr>
            </p:pic>
          </mc:Fallback>
        </mc:AlternateContent>
        <mc:AlternateContent xmlns:mc="http://schemas.openxmlformats.org/markup-compatibility/2006">
          <mc:Choice xmlns:p14="http://schemas.microsoft.com/office/powerpoint/2010/main" Requires="p14">
            <p:contentPart p14:bwMode="auto" r:id="rId129">
              <p14:nvContentPartPr>
                <p14:cNvPr id="74" name="Freihand 73">
                  <a:extLst>
                    <a:ext uri="{FF2B5EF4-FFF2-40B4-BE49-F238E27FC236}">
                      <a16:creationId xmlns:a16="http://schemas.microsoft.com/office/drawing/2014/main" id="{7E32A694-3A48-40DB-8307-8C740E812271}"/>
                    </a:ext>
                  </a:extLst>
                </p14:cNvPr>
                <p14:cNvContentPartPr/>
                <p14:nvPr/>
              </p14:nvContentPartPr>
              <p14:xfrm>
                <a:off x="8292093" y="1387147"/>
                <a:ext cx="247680" cy="188280"/>
              </p14:xfrm>
            </p:contentPart>
          </mc:Choice>
          <mc:Fallback>
            <p:pic>
              <p:nvPicPr>
                <p:cNvPr id="74" name="Freihand 73">
                  <a:extLst>
                    <a:ext uri="{FF2B5EF4-FFF2-40B4-BE49-F238E27FC236}">
                      <a16:creationId xmlns:a16="http://schemas.microsoft.com/office/drawing/2014/main" id="{7E32A694-3A48-40DB-8307-8C740E812271}"/>
                    </a:ext>
                  </a:extLst>
                </p:cNvPr>
                <p:cNvPicPr/>
                <p:nvPr/>
              </p:nvPicPr>
              <p:blipFill>
                <a:blip r:embed="rId130"/>
                <a:stretch>
                  <a:fillRect/>
                </a:stretch>
              </p:blipFill>
              <p:spPr>
                <a:xfrm>
                  <a:off x="8287773" y="1382827"/>
                  <a:ext cx="256320" cy="196920"/>
                </a:xfrm>
                <a:prstGeom prst="rect">
                  <a:avLst/>
                </a:prstGeom>
              </p:spPr>
            </p:pic>
          </mc:Fallback>
        </mc:AlternateContent>
        <mc:AlternateContent xmlns:mc="http://schemas.openxmlformats.org/markup-compatibility/2006">
          <mc:Choice xmlns:p14="http://schemas.microsoft.com/office/powerpoint/2010/main" Requires="p14">
            <p:contentPart p14:bwMode="auto" r:id="rId131">
              <p14:nvContentPartPr>
                <p14:cNvPr id="75" name="Freihand 74">
                  <a:extLst>
                    <a:ext uri="{FF2B5EF4-FFF2-40B4-BE49-F238E27FC236}">
                      <a16:creationId xmlns:a16="http://schemas.microsoft.com/office/drawing/2014/main" id="{AFEF821B-D6A6-4262-81E2-FEE2D3F69D56}"/>
                    </a:ext>
                  </a:extLst>
                </p14:cNvPr>
                <p14:cNvContentPartPr/>
                <p14:nvPr/>
              </p14:nvContentPartPr>
              <p14:xfrm>
                <a:off x="8532213" y="1400827"/>
                <a:ext cx="12600" cy="34920"/>
              </p14:xfrm>
            </p:contentPart>
          </mc:Choice>
          <mc:Fallback>
            <p:pic>
              <p:nvPicPr>
                <p:cNvPr id="75" name="Freihand 74">
                  <a:extLst>
                    <a:ext uri="{FF2B5EF4-FFF2-40B4-BE49-F238E27FC236}">
                      <a16:creationId xmlns:a16="http://schemas.microsoft.com/office/drawing/2014/main" id="{AFEF821B-D6A6-4262-81E2-FEE2D3F69D56}"/>
                    </a:ext>
                  </a:extLst>
                </p:cNvPr>
                <p:cNvPicPr/>
                <p:nvPr/>
              </p:nvPicPr>
              <p:blipFill>
                <a:blip r:embed="rId110"/>
                <a:stretch>
                  <a:fillRect/>
                </a:stretch>
              </p:blipFill>
              <p:spPr>
                <a:xfrm>
                  <a:off x="8527893" y="1396507"/>
                  <a:ext cx="21240" cy="43560"/>
                </a:xfrm>
                <a:prstGeom prst="rect">
                  <a:avLst/>
                </a:prstGeom>
              </p:spPr>
            </p:pic>
          </mc:Fallback>
        </mc:AlternateContent>
        <mc:AlternateContent xmlns:mc="http://schemas.openxmlformats.org/markup-compatibility/2006">
          <mc:Choice xmlns:p14="http://schemas.microsoft.com/office/powerpoint/2010/main" Requires="p14">
            <p:contentPart p14:bwMode="auto" r:id="rId132">
              <p14:nvContentPartPr>
                <p14:cNvPr id="76" name="Freihand 75">
                  <a:extLst>
                    <a:ext uri="{FF2B5EF4-FFF2-40B4-BE49-F238E27FC236}">
                      <a16:creationId xmlns:a16="http://schemas.microsoft.com/office/drawing/2014/main" id="{6D882574-D8C4-4019-BE02-491D631D7EF8}"/>
                    </a:ext>
                  </a:extLst>
                </p14:cNvPr>
                <p14:cNvContentPartPr/>
                <p14:nvPr/>
              </p14:nvContentPartPr>
              <p14:xfrm>
                <a:off x="8562813" y="1464187"/>
                <a:ext cx="133200" cy="272160"/>
              </p14:xfrm>
            </p:contentPart>
          </mc:Choice>
          <mc:Fallback>
            <p:pic>
              <p:nvPicPr>
                <p:cNvPr id="76" name="Freihand 75">
                  <a:extLst>
                    <a:ext uri="{FF2B5EF4-FFF2-40B4-BE49-F238E27FC236}">
                      <a16:creationId xmlns:a16="http://schemas.microsoft.com/office/drawing/2014/main" id="{6D882574-D8C4-4019-BE02-491D631D7EF8}"/>
                    </a:ext>
                  </a:extLst>
                </p:cNvPr>
                <p:cNvPicPr/>
                <p:nvPr/>
              </p:nvPicPr>
              <p:blipFill>
                <a:blip r:embed="rId133"/>
                <a:stretch>
                  <a:fillRect/>
                </a:stretch>
              </p:blipFill>
              <p:spPr>
                <a:xfrm>
                  <a:off x="8558493" y="1459867"/>
                  <a:ext cx="141840" cy="280800"/>
                </a:xfrm>
                <a:prstGeom prst="rect">
                  <a:avLst/>
                </a:prstGeom>
              </p:spPr>
            </p:pic>
          </mc:Fallback>
        </mc:AlternateContent>
        <mc:AlternateContent xmlns:mc="http://schemas.openxmlformats.org/markup-compatibility/2006">
          <mc:Choice xmlns:p14="http://schemas.microsoft.com/office/powerpoint/2010/main" Requires="p14">
            <p:contentPart p14:bwMode="auto" r:id="rId134">
              <p14:nvContentPartPr>
                <p14:cNvPr id="77" name="Freihand 76">
                  <a:extLst>
                    <a:ext uri="{FF2B5EF4-FFF2-40B4-BE49-F238E27FC236}">
                      <a16:creationId xmlns:a16="http://schemas.microsoft.com/office/drawing/2014/main" id="{E56E43DE-09D8-40B9-85A9-A807B5E8C480}"/>
                    </a:ext>
                  </a:extLst>
                </p14:cNvPr>
                <p14:cNvContentPartPr/>
                <p14:nvPr/>
              </p14:nvContentPartPr>
              <p14:xfrm>
                <a:off x="8701413" y="1372387"/>
                <a:ext cx="106560" cy="171000"/>
              </p14:xfrm>
            </p:contentPart>
          </mc:Choice>
          <mc:Fallback>
            <p:pic>
              <p:nvPicPr>
                <p:cNvPr id="77" name="Freihand 76">
                  <a:extLst>
                    <a:ext uri="{FF2B5EF4-FFF2-40B4-BE49-F238E27FC236}">
                      <a16:creationId xmlns:a16="http://schemas.microsoft.com/office/drawing/2014/main" id="{E56E43DE-09D8-40B9-85A9-A807B5E8C480}"/>
                    </a:ext>
                  </a:extLst>
                </p:cNvPr>
                <p:cNvPicPr/>
                <p:nvPr/>
              </p:nvPicPr>
              <p:blipFill>
                <a:blip r:embed="rId135"/>
                <a:stretch>
                  <a:fillRect/>
                </a:stretch>
              </p:blipFill>
              <p:spPr>
                <a:xfrm>
                  <a:off x="8697093" y="1368067"/>
                  <a:ext cx="115200" cy="179640"/>
                </a:xfrm>
                <a:prstGeom prst="rect">
                  <a:avLst/>
                </a:prstGeom>
              </p:spPr>
            </p:pic>
          </mc:Fallback>
        </mc:AlternateContent>
        <mc:AlternateContent xmlns:mc="http://schemas.openxmlformats.org/markup-compatibility/2006">
          <mc:Choice xmlns:p14="http://schemas.microsoft.com/office/powerpoint/2010/main" Requires="p14">
            <p:contentPart p14:bwMode="auto" r:id="rId136">
              <p14:nvContentPartPr>
                <p14:cNvPr id="78" name="Freihand 77">
                  <a:extLst>
                    <a:ext uri="{FF2B5EF4-FFF2-40B4-BE49-F238E27FC236}">
                      <a16:creationId xmlns:a16="http://schemas.microsoft.com/office/drawing/2014/main" id="{5C0A10E0-6618-428C-96C3-2D00E71FBCA3}"/>
                    </a:ext>
                  </a:extLst>
                </p14:cNvPr>
                <p14:cNvContentPartPr/>
                <p14:nvPr/>
              </p14:nvContentPartPr>
              <p14:xfrm>
                <a:off x="8954493" y="1432867"/>
                <a:ext cx="138600" cy="91080"/>
              </p14:xfrm>
            </p:contentPart>
          </mc:Choice>
          <mc:Fallback>
            <p:pic>
              <p:nvPicPr>
                <p:cNvPr id="78" name="Freihand 77">
                  <a:extLst>
                    <a:ext uri="{FF2B5EF4-FFF2-40B4-BE49-F238E27FC236}">
                      <a16:creationId xmlns:a16="http://schemas.microsoft.com/office/drawing/2014/main" id="{5C0A10E0-6618-428C-96C3-2D00E71FBCA3}"/>
                    </a:ext>
                  </a:extLst>
                </p:cNvPr>
                <p:cNvPicPr/>
                <p:nvPr/>
              </p:nvPicPr>
              <p:blipFill>
                <a:blip r:embed="rId137"/>
                <a:stretch>
                  <a:fillRect/>
                </a:stretch>
              </p:blipFill>
              <p:spPr>
                <a:xfrm>
                  <a:off x="8950173" y="1428547"/>
                  <a:ext cx="147240" cy="99720"/>
                </a:xfrm>
                <a:prstGeom prst="rect">
                  <a:avLst/>
                </a:prstGeom>
              </p:spPr>
            </p:pic>
          </mc:Fallback>
        </mc:AlternateContent>
        <mc:AlternateContent xmlns:mc="http://schemas.openxmlformats.org/markup-compatibility/2006">
          <mc:Choice xmlns:p14="http://schemas.microsoft.com/office/powerpoint/2010/main" Requires="p14">
            <p:contentPart p14:bwMode="auto" r:id="rId138">
              <p14:nvContentPartPr>
                <p14:cNvPr id="79" name="Freihand 78">
                  <a:extLst>
                    <a:ext uri="{FF2B5EF4-FFF2-40B4-BE49-F238E27FC236}">
                      <a16:creationId xmlns:a16="http://schemas.microsoft.com/office/drawing/2014/main" id="{4D07A1DA-1A81-4EC7-A776-6B328652C2DD}"/>
                    </a:ext>
                  </a:extLst>
                </p14:cNvPr>
                <p14:cNvContentPartPr/>
                <p14:nvPr/>
              </p14:nvContentPartPr>
              <p14:xfrm>
                <a:off x="9102813" y="1404787"/>
                <a:ext cx="423360" cy="100080"/>
              </p14:xfrm>
            </p:contentPart>
          </mc:Choice>
          <mc:Fallback>
            <p:pic>
              <p:nvPicPr>
                <p:cNvPr id="79" name="Freihand 78">
                  <a:extLst>
                    <a:ext uri="{FF2B5EF4-FFF2-40B4-BE49-F238E27FC236}">
                      <a16:creationId xmlns:a16="http://schemas.microsoft.com/office/drawing/2014/main" id="{4D07A1DA-1A81-4EC7-A776-6B328652C2DD}"/>
                    </a:ext>
                  </a:extLst>
                </p:cNvPr>
                <p:cNvPicPr/>
                <p:nvPr/>
              </p:nvPicPr>
              <p:blipFill>
                <a:blip r:embed="rId139"/>
                <a:stretch>
                  <a:fillRect/>
                </a:stretch>
              </p:blipFill>
              <p:spPr>
                <a:xfrm>
                  <a:off x="9098493" y="1400467"/>
                  <a:ext cx="432000" cy="108720"/>
                </a:xfrm>
                <a:prstGeom prst="rect">
                  <a:avLst/>
                </a:prstGeom>
              </p:spPr>
            </p:pic>
          </mc:Fallback>
        </mc:AlternateContent>
        <mc:AlternateContent xmlns:mc="http://schemas.openxmlformats.org/markup-compatibility/2006">
          <mc:Choice xmlns:p14="http://schemas.microsoft.com/office/powerpoint/2010/main" Requires="p14">
            <p:contentPart p14:bwMode="auto" r:id="rId140">
              <p14:nvContentPartPr>
                <p14:cNvPr id="80" name="Freihand 79">
                  <a:extLst>
                    <a:ext uri="{FF2B5EF4-FFF2-40B4-BE49-F238E27FC236}">
                      <a16:creationId xmlns:a16="http://schemas.microsoft.com/office/drawing/2014/main" id="{8A8129B0-A3D3-4D62-87A2-0446EF0CDF39}"/>
                    </a:ext>
                  </a:extLst>
                </p14:cNvPr>
                <p14:cNvContentPartPr/>
                <p14:nvPr/>
              </p14:nvContentPartPr>
              <p14:xfrm>
                <a:off x="9540933" y="1296427"/>
                <a:ext cx="84600" cy="174240"/>
              </p14:xfrm>
            </p:contentPart>
          </mc:Choice>
          <mc:Fallback>
            <p:pic>
              <p:nvPicPr>
                <p:cNvPr id="80" name="Freihand 79">
                  <a:extLst>
                    <a:ext uri="{FF2B5EF4-FFF2-40B4-BE49-F238E27FC236}">
                      <a16:creationId xmlns:a16="http://schemas.microsoft.com/office/drawing/2014/main" id="{8A8129B0-A3D3-4D62-87A2-0446EF0CDF39}"/>
                    </a:ext>
                  </a:extLst>
                </p:cNvPr>
                <p:cNvPicPr/>
                <p:nvPr/>
              </p:nvPicPr>
              <p:blipFill>
                <a:blip r:embed="rId141"/>
                <a:stretch>
                  <a:fillRect/>
                </a:stretch>
              </p:blipFill>
              <p:spPr>
                <a:xfrm>
                  <a:off x="9536613" y="1292107"/>
                  <a:ext cx="93240" cy="182880"/>
                </a:xfrm>
                <a:prstGeom prst="rect">
                  <a:avLst/>
                </a:prstGeom>
              </p:spPr>
            </p:pic>
          </mc:Fallback>
        </mc:AlternateContent>
        <mc:AlternateContent xmlns:mc="http://schemas.openxmlformats.org/markup-compatibility/2006">
          <mc:Choice xmlns:p14="http://schemas.microsoft.com/office/powerpoint/2010/main" Requires="p14">
            <p:contentPart p14:bwMode="auto" r:id="rId142">
              <p14:nvContentPartPr>
                <p14:cNvPr id="81" name="Freihand 80">
                  <a:extLst>
                    <a:ext uri="{FF2B5EF4-FFF2-40B4-BE49-F238E27FC236}">
                      <a16:creationId xmlns:a16="http://schemas.microsoft.com/office/drawing/2014/main" id="{2F690998-3FF5-4784-A496-C8C025004D2B}"/>
                    </a:ext>
                  </a:extLst>
                </p14:cNvPr>
                <p14:cNvContentPartPr/>
                <p14:nvPr/>
              </p14:nvContentPartPr>
              <p14:xfrm>
                <a:off x="9626973" y="1287427"/>
                <a:ext cx="348840" cy="164520"/>
              </p14:xfrm>
            </p:contentPart>
          </mc:Choice>
          <mc:Fallback>
            <p:pic>
              <p:nvPicPr>
                <p:cNvPr id="81" name="Freihand 80">
                  <a:extLst>
                    <a:ext uri="{FF2B5EF4-FFF2-40B4-BE49-F238E27FC236}">
                      <a16:creationId xmlns:a16="http://schemas.microsoft.com/office/drawing/2014/main" id="{2F690998-3FF5-4784-A496-C8C025004D2B}"/>
                    </a:ext>
                  </a:extLst>
                </p:cNvPr>
                <p:cNvPicPr/>
                <p:nvPr/>
              </p:nvPicPr>
              <p:blipFill>
                <a:blip r:embed="rId143"/>
                <a:stretch>
                  <a:fillRect/>
                </a:stretch>
              </p:blipFill>
              <p:spPr>
                <a:xfrm>
                  <a:off x="9622653" y="1283107"/>
                  <a:ext cx="357480" cy="173160"/>
                </a:xfrm>
                <a:prstGeom prst="rect">
                  <a:avLst/>
                </a:prstGeom>
              </p:spPr>
            </p:pic>
          </mc:Fallback>
        </mc:AlternateContent>
        <mc:AlternateContent xmlns:mc="http://schemas.openxmlformats.org/markup-compatibility/2006">
          <mc:Choice xmlns:p14="http://schemas.microsoft.com/office/powerpoint/2010/main" Requires="p14">
            <p:contentPart p14:bwMode="auto" r:id="rId144">
              <p14:nvContentPartPr>
                <p14:cNvPr id="82" name="Freihand 81">
                  <a:extLst>
                    <a:ext uri="{FF2B5EF4-FFF2-40B4-BE49-F238E27FC236}">
                      <a16:creationId xmlns:a16="http://schemas.microsoft.com/office/drawing/2014/main" id="{F3B3B54A-40B4-4449-9F62-22B89402DDF4}"/>
                    </a:ext>
                  </a:extLst>
                </p14:cNvPr>
                <p14:cNvContentPartPr/>
                <p14:nvPr/>
              </p14:nvContentPartPr>
              <p14:xfrm>
                <a:off x="9978333" y="1294267"/>
                <a:ext cx="19080" cy="43560"/>
              </p14:xfrm>
            </p:contentPart>
          </mc:Choice>
          <mc:Fallback>
            <p:pic>
              <p:nvPicPr>
                <p:cNvPr id="82" name="Freihand 81">
                  <a:extLst>
                    <a:ext uri="{FF2B5EF4-FFF2-40B4-BE49-F238E27FC236}">
                      <a16:creationId xmlns:a16="http://schemas.microsoft.com/office/drawing/2014/main" id="{F3B3B54A-40B4-4449-9F62-22B89402DDF4}"/>
                    </a:ext>
                  </a:extLst>
                </p:cNvPr>
                <p:cNvPicPr/>
                <p:nvPr/>
              </p:nvPicPr>
              <p:blipFill>
                <a:blip r:embed="rId145"/>
                <a:stretch>
                  <a:fillRect/>
                </a:stretch>
              </p:blipFill>
              <p:spPr>
                <a:xfrm>
                  <a:off x="9974013" y="1289947"/>
                  <a:ext cx="27720" cy="52200"/>
                </a:xfrm>
                <a:prstGeom prst="rect">
                  <a:avLst/>
                </a:prstGeom>
              </p:spPr>
            </p:pic>
          </mc:Fallback>
        </mc:AlternateContent>
        <mc:AlternateContent xmlns:mc="http://schemas.openxmlformats.org/markup-compatibility/2006">
          <mc:Choice xmlns:p14="http://schemas.microsoft.com/office/powerpoint/2010/main" Requires="p14">
            <p:contentPart p14:bwMode="auto" r:id="rId146">
              <p14:nvContentPartPr>
                <p14:cNvPr id="83" name="Freihand 82">
                  <a:extLst>
                    <a:ext uri="{FF2B5EF4-FFF2-40B4-BE49-F238E27FC236}">
                      <a16:creationId xmlns:a16="http://schemas.microsoft.com/office/drawing/2014/main" id="{90971877-CBE4-46C7-A3F2-6EF552B1BA3C}"/>
                    </a:ext>
                  </a:extLst>
                </p14:cNvPr>
                <p14:cNvContentPartPr/>
                <p14:nvPr/>
              </p14:nvContentPartPr>
              <p14:xfrm>
                <a:off x="10019733" y="1357627"/>
                <a:ext cx="257400" cy="64080"/>
              </p14:xfrm>
            </p:contentPart>
          </mc:Choice>
          <mc:Fallback>
            <p:pic>
              <p:nvPicPr>
                <p:cNvPr id="83" name="Freihand 82">
                  <a:extLst>
                    <a:ext uri="{FF2B5EF4-FFF2-40B4-BE49-F238E27FC236}">
                      <a16:creationId xmlns:a16="http://schemas.microsoft.com/office/drawing/2014/main" id="{90971877-CBE4-46C7-A3F2-6EF552B1BA3C}"/>
                    </a:ext>
                  </a:extLst>
                </p:cNvPr>
                <p:cNvPicPr/>
                <p:nvPr/>
              </p:nvPicPr>
              <p:blipFill>
                <a:blip r:embed="rId147"/>
                <a:stretch>
                  <a:fillRect/>
                </a:stretch>
              </p:blipFill>
              <p:spPr>
                <a:xfrm>
                  <a:off x="10015413" y="1353307"/>
                  <a:ext cx="266040" cy="72720"/>
                </a:xfrm>
                <a:prstGeom prst="rect">
                  <a:avLst/>
                </a:prstGeom>
              </p:spPr>
            </p:pic>
          </mc:Fallback>
        </mc:AlternateContent>
        <mc:AlternateContent xmlns:mc="http://schemas.openxmlformats.org/markup-compatibility/2006">
          <mc:Choice xmlns:p14="http://schemas.microsoft.com/office/powerpoint/2010/main" Requires="p14">
            <p:contentPart p14:bwMode="auto" r:id="rId148">
              <p14:nvContentPartPr>
                <p14:cNvPr id="85" name="Freihand 84">
                  <a:extLst>
                    <a:ext uri="{FF2B5EF4-FFF2-40B4-BE49-F238E27FC236}">
                      <a16:creationId xmlns:a16="http://schemas.microsoft.com/office/drawing/2014/main" id="{ABB1577E-85F6-4A61-8961-F7E5E74FB018}"/>
                    </a:ext>
                  </a:extLst>
                </p14:cNvPr>
                <p14:cNvContentPartPr/>
                <p14:nvPr/>
              </p14:nvContentPartPr>
              <p14:xfrm>
                <a:off x="9624453" y="1630867"/>
                <a:ext cx="185760" cy="9360"/>
              </p14:xfrm>
            </p:contentPart>
          </mc:Choice>
          <mc:Fallback>
            <p:pic>
              <p:nvPicPr>
                <p:cNvPr id="85" name="Freihand 84">
                  <a:extLst>
                    <a:ext uri="{FF2B5EF4-FFF2-40B4-BE49-F238E27FC236}">
                      <a16:creationId xmlns:a16="http://schemas.microsoft.com/office/drawing/2014/main" id="{ABB1577E-85F6-4A61-8961-F7E5E74FB018}"/>
                    </a:ext>
                  </a:extLst>
                </p:cNvPr>
                <p:cNvPicPr/>
                <p:nvPr/>
              </p:nvPicPr>
              <p:blipFill>
                <a:blip r:embed="rId149"/>
                <a:stretch>
                  <a:fillRect/>
                </a:stretch>
              </p:blipFill>
              <p:spPr>
                <a:xfrm>
                  <a:off x="9620133" y="1626547"/>
                  <a:ext cx="194400" cy="18000"/>
                </a:xfrm>
                <a:prstGeom prst="rect">
                  <a:avLst/>
                </a:prstGeom>
              </p:spPr>
            </p:pic>
          </mc:Fallback>
        </mc:AlternateContent>
        <mc:AlternateContent xmlns:mc="http://schemas.openxmlformats.org/markup-compatibility/2006">
          <mc:Choice xmlns:p14="http://schemas.microsoft.com/office/powerpoint/2010/main" Requires="p14">
            <p:contentPart p14:bwMode="auto" r:id="rId150">
              <p14:nvContentPartPr>
                <p14:cNvPr id="86" name="Freihand 85">
                  <a:extLst>
                    <a:ext uri="{FF2B5EF4-FFF2-40B4-BE49-F238E27FC236}">
                      <a16:creationId xmlns:a16="http://schemas.microsoft.com/office/drawing/2014/main" id="{423C4E57-E6ED-478A-BD05-322A46ABB6DF}"/>
                    </a:ext>
                  </a:extLst>
                </p14:cNvPr>
                <p14:cNvContentPartPr/>
                <p14:nvPr/>
              </p14:nvContentPartPr>
              <p14:xfrm>
                <a:off x="9778173" y="1567507"/>
                <a:ext cx="64800" cy="156960"/>
              </p14:xfrm>
            </p:contentPart>
          </mc:Choice>
          <mc:Fallback>
            <p:pic>
              <p:nvPicPr>
                <p:cNvPr id="86" name="Freihand 85">
                  <a:extLst>
                    <a:ext uri="{FF2B5EF4-FFF2-40B4-BE49-F238E27FC236}">
                      <a16:creationId xmlns:a16="http://schemas.microsoft.com/office/drawing/2014/main" id="{423C4E57-E6ED-478A-BD05-322A46ABB6DF}"/>
                    </a:ext>
                  </a:extLst>
                </p:cNvPr>
                <p:cNvPicPr/>
                <p:nvPr/>
              </p:nvPicPr>
              <p:blipFill>
                <a:blip r:embed="rId151"/>
                <a:stretch>
                  <a:fillRect/>
                </a:stretch>
              </p:blipFill>
              <p:spPr>
                <a:xfrm>
                  <a:off x="9773853" y="1563187"/>
                  <a:ext cx="73440" cy="165600"/>
                </a:xfrm>
                <a:prstGeom prst="rect">
                  <a:avLst/>
                </a:prstGeom>
              </p:spPr>
            </p:pic>
          </mc:Fallback>
        </mc:AlternateContent>
        <mc:AlternateContent xmlns:mc="http://schemas.openxmlformats.org/markup-compatibility/2006">
          <mc:Choice xmlns:p14="http://schemas.microsoft.com/office/powerpoint/2010/main" Requires="p14">
            <p:contentPart p14:bwMode="auto" r:id="rId152">
              <p14:nvContentPartPr>
                <p14:cNvPr id="87" name="Freihand 86">
                  <a:extLst>
                    <a:ext uri="{FF2B5EF4-FFF2-40B4-BE49-F238E27FC236}">
                      <a16:creationId xmlns:a16="http://schemas.microsoft.com/office/drawing/2014/main" id="{121178C2-D1DF-40E5-9ACD-E7A0EB7CAA04}"/>
                    </a:ext>
                  </a:extLst>
                </p14:cNvPr>
                <p14:cNvContentPartPr/>
                <p14:nvPr/>
              </p14:nvContentPartPr>
              <p14:xfrm>
                <a:off x="9968253" y="1552747"/>
                <a:ext cx="108000" cy="144720"/>
              </p14:xfrm>
            </p:contentPart>
          </mc:Choice>
          <mc:Fallback>
            <p:pic>
              <p:nvPicPr>
                <p:cNvPr id="87" name="Freihand 86">
                  <a:extLst>
                    <a:ext uri="{FF2B5EF4-FFF2-40B4-BE49-F238E27FC236}">
                      <a16:creationId xmlns:a16="http://schemas.microsoft.com/office/drawing/2014/main" id="{121178C2-D1DF-40E5-9ACD-E7A0EB7CAA04}"/>
                    </a:ext>
                  </a:extLst>
                </p:cNvPr>
                <p:cNvPicPr/>
                <p:nvPr/>
              </p:nvPicPr>
              <p:blipFill>
                <a:blip r:embed="rId153"/>
                <a:stretch>
                  <a:fillRect/>
                </a:stretch>
              </p:blipFill>
              <p:spPr>
                <a:xfrm>
                  <a:off x="9963933" y="1548427"/>
                  <a:ext cx="116640" cy="153360"/>
                </a:xfrm>
                <a:prstGeom prst="rect">
                  <a:avLst/>
                </a:prstGeom>
              </p:spPr>
            </p:pic>
          </mc:Fallback>
        </mc:AlternateContent>
        <mc:AlternateContent xmlns:mc="http://schemas.openxmlformats.org/markup-compatibility/2006">
          <mc:Choice xmlns:p14="http://schemas.microsoft.com/office/powerpoint/2010/main" Requires="p14">
            <p:contentPart p14:bwMode="auto" r:id="rId154">
              <p14:nvContentPartPr>
                <p14:cNvPr id="89" name="Freihand 88">
                  <a:extLst>
                    <a:ext uri="{FF2B5EF4-FFF2-40B4-BE49-F238E27FC236}">
                      <a16:creationId xmlns:a16="http://schemas.microsoft.com/office/drawing/2014/main" id="{0E31610F-DBCE-4F99-A23C-A4B4EEC18672}"/>
                    </a:ext>
                  </a:extLst>
                </p14:cNvPr>
                <p14:cNvContentPartPr/>
                <p14:nvPr/>
              </p14:nvContentPartPr>
              <p14:xfrm>
                <a:off x="10088133" y="1507747"/>
                <a:ext cx="226080" cy="174960"/>
              </p14:xfrm>
            </p:contentPart>
          </mc:Choice>
          <mc:Fallback>
            <p:pic>
              <p:nvPicPr>
                <p:cNvPr id="89" name="Freihand 88">
                  <a:extLst>
                    <a:ext uri="{FF2B5EF4-FFF2-40B4-BE49-F238E27FC236}">
                      <a16:creationId xmlns:a16="http://schemas.microsoft.com/office/drawing/2014/main" id="{0E31610F-DBCE-4F99-A23C-A4B4EEC18672}"/>
                    </a:ext>
                  </a:extLst>
                </p:cNvPr>
                <p:cNvPicPr/>
                <p:nvPr/>
              </p:nvPicPr>
              <p:blipFill>
                <a:blip r:embed="rId155"/>
                <a:stretch>
                  <a:fillRect/>
                </a:stretch>
              </p:blipFill>
              <p:spPr>
                <a:xfrm>
                  <a:off x="10083813" y="1503427"/>
                  <a:ext cx="234720" cy="183600"/>
                </a:xfrm>
                <a:prstGeom prst="rect">
                  <a:avLst/>
                </a:prstGeom>
              </p:spPr>
            </p:pic>
          </mc:Fallback>
        </mc:AlternateContent>
        <mc:AlternateContent xmlns:mc="http://schemas.openxmlformats.org/markup-compatibility/2006">
          <mc:Choice xmlns:p14="http://schemas.microsoft.com/office/powerpoint/2010/main" Requires="p14">
            <p:contentPart p14:bwMode="auto" r:id="rId156">
              <p14:nvContentPartPr>
                <p14:cNvPr id="90" name="Freihand 89">
                  <a:extLst>
                    <a:ext uri="{FF2B5EF4-FFF2-40B4-BE49-F238E27FC236}">
                      <a16:creationId xmlns:a16="http://schemas.microsoft.com/office/drawing/2014/main" id="{93C24180-8152-4C29-9939-2CD65BE669BE}"/>
                    </a:ext>
                  </a:extLst>
                </p14:cNvPr>
                <p14:cNvContentPartPr/>
                <p14:nvPr/>
              </p14:nvContentPartPr>
              <p14:xfrm>
                <a:off x="10309173" y="1525387"/>
                <a:ext cx="87480" cy="137520"/>
              </p14:xfrm>
            </p:contentPart>
          </mc:Choice>
          <mc:Fallback>
            <p:pic>
              <p:nvPicPr>
                <p:cNvPr id="90" name="Freihand 89">
                  <a:extLst>
                    <a:ext uri="{FF2B5EF4-FFF2-40B4-BE49-F238E27FC236}">
                      <a16:creationId xmlns:a16="http://schemas.microsoft.com/office/drawing/2014/main" id="{93C24180-8152-4C29-9939-2CD65BE669BE}"/>
                    </a:ext>
                  </a:extLst>
                </p:cNvPr>
                <p:cNvPicPr/>
                <p:nvPr/>
              </p:nvPicPr>
              <p:blipFill>
                <a:blip r:embed="rId157"/>
                <a:stretch>
                  <a:fillRect/>
                </a:stretch>
              </p:blipFill>
              <p:spPr>
                <a:xfrm>
                  <a:off x="10304853" y="1521067"/>
                  <a:ext cx="96120" cy="146160"/>
                </a:xfrm>
                <a:prstGeom prst="rect">
                  <a:avLst/>
                </a:prstGeom>
              </p:spPr>
            </p:pic>
          </mc:Fallback>
        </mc:AlternateContent>
        <mc:AlternateContent xmlns:mc="http://schemas.openxmlformats.org/markup-compatibility/2006">
          <mc:Choice xmlns:p14="http://schemas.microsoft.com/office/powerpoint/2010/main" Requires="p14">
            <p:contentPart p14:bwMode="auto" r:id="rId158">
              <p14:nvContentPartPr>
                <p14:cNvPr id="91" name="Freihand 90">
                  <a:extLst>
                    <a:ext uri="{FF2B5EF4-FFF2-40B4-BE49-F238E27FC236}">
                      <a16:creationId xmlns:a16="http://schemas.microsoft.com/office/drawing/2014/main" id="{F099EB76-4717-4FE8-828F-9D8E9B6F2289}"/>
                    </a:ext>
                  </a:extLst>
                </p14:cNvPr>
                <p14:cNvContentPartPr/>
                <p14:nvPr/>
              </p14:nvContentPartPr>
              <p14:xfrm>
                <a:off x="10415733" y="1512427"/>
                <a:ext cx="39240" cy="137160"/>
              </p14:xfrm>
            </p:contentPart>
          </mc:Choice>
          <mc:Fallback>
            <p:pic>
              <p:nvPicPr>
                <p:cNvPr id="91" name="Freihand 90">
                  <a:extLst>
                    <a:ext uri="{FF2B5EF4-FFF2-40B4-BE49-F238E27FC236}">
                      <a16:creationId xmlns:a16="http://schemas.microsoft.com/office/drawing/2014/main" id="{F099EB76-4717-4FE8-828F-9D8E9B6F2289}"/>
                    </a:ext>
                  </a:extLst>
                </p:cNvPr>
                <p:cNvPicPr/>
                <p:nvPr/>
              </p:nvPicPr>
              <p:blipFill>
                <a:blip r:embed="rId159"/>
                <a:stretch>
                  <a:fillRect/>
                </a:stretch>
              </p:blipFill>
              <p:spPr>
                <a:xfrm>
                  <a:off x="10411413" y="1508107"/>
                  <a:ext cx="47880" cy="145800"/>
                </a:xfrm>
                <a:prstGeom prst="rect">
                  <a:avLst/>
                </a:prstGeom>
              </p:spPr>
            </p:pic>
          </mc:Fallback>
        </mc:AlternateContent>
        <mc:AlternateContent xmlns:mc="http://schemas.openxmlformats.org/markup-compatibility/2006">
          <mc:Choice xmlns:p14="http://schemas.microsoft.com/office/powerpoint/2010/main" Requires="p14">
            <p:contentPart p14:bwMode="auto" r:id="rId160">
              <p14:nvContentPartPr>
                <p14:cNvPr id="92" name="Freihand 91">
                  <a:extLst>
                    <a:ext uri="{FF2B5EF4-FFF2-40B4-BE49-F238E27FC236}">
                      <a16:creationId xmlns:a16="http://schemas.microsoft.com/office/drawing/2014/main" id="{D0B9F46A-C523-46EF-8655-44FBD2BA66A8}"/>
                    </a:ext>
                  </a:extLst>
                </p14:cNvPr>
                <p14:cNvContentPartPr/>
                <p14:nvPr/>
              </p14:nvContentPartPr>
              <p14:xfrm>
                <a:off x="10479093" y="1568227"/>
                <a:ext cx="101160" cy="79200"/>
              </p14:xfrm>
            </p:contentPart>
          </mc:Choice>
          <mc:Fallback>
            <p:pic>
              <p:nvPicPr>
                <p:cNvPr id="92" name="Freihand 91">
                  <a:extLst>
                    <a:ext uri="{FF2B5EF4-FFF2-40B4-BE49-F238E27FC236}">
                      <a16:creationId xmlns:a16="http://schemas.microsoft.com/office/drawing/2014/main" id="{D0B9F46A-C523-46EF-8655-44FBD2BA66A8}"/>
                    </a:ext>
                  </a:extLst>
                </p:cNvPr>
                <p:cNvPicPr/>
                <p:nvPr/>
              </p:nvPicPr>
              <p:blipFill>
                <a:blip r:embed="rId161"/>
                <a:stretch>
                  <a:fillRect/>
                </a:stretch>
              </p:blipFill>
              <p:spPr>
                <a:xfrm>
                  <a:off x="10474773" y="1563907"/>
                  <a:ext cx="109800" cy="87840"/>
                </a:xfrm>
                <a:prstGeom prst="rect">
                  <a:avLst/>
                </a:prstGeom>
              </p:spPr>
            </p:pic>
          </mc:Fallback>
        </mc:AlternateContent>
        <mc:AlternateContent xmlns:mc="http://schemas.openxmlformats.org/markup-compatibility/2006">
          <mc:Choice xmlns:p14="http://schemas.microsoft.com/office/powerpoint/2010/main" Requires="p14">
            <p:contentPart p14:bwMode="auto" r:id="rId162">
              <p14:nvContentPartPr>
                <p14:cNvPr id="93" name="Freihand 92">
                  <a:extLst>
                    <a:ext uri="{FF2B5EF4-FFF2-40B4-BE49-F238E27FC236}">
                      <a16:creationId xmlns:a16="http://schemas.microsoft.com/office/drawing/2014/main" id="{839E1CFE-E19F-49BF-8C2B-7B3B2C5A2002}"/>
                    </a:ext>
                  </a:extLst>
                </p14:cNvPr>
                <p14:cNvContentPartPr/>
                <p14:nvPr/>
              </p14:nvContentPartPr>
              <p14:xfrm>
                <a:off x="10732173" y="1507027"/>
                <a:ext cx="146520" cy="144000"/>
              </p14:xfrm>
            </p:contentPart>
          </mc:Choice>
          <mc:Fallback>
            <p:pic>
              <p:nvPicPr>
                <p:cNvPr id="93" name="Freihand 92">
                  <a:extLst>
                    <a:ext uri="{FF2B5EF4-FFF2-40B4-BE49-F238E27FC236}">
                      <a16:creationId xmlns:a16="http://schemas.microsoft.com/office/drawing/2014/main" id="{839E1CFE-E19F-49BF-8C2B-7B3B2C5A2002}"/>
                    </a:ext>
                  </a:extLst>
                </p:cNvPr>
                <p:cNvPicPr/>
                <p:nvPr/>
              </p:nvPicPr>
              <p:blipFill>
                <a:blip r:embed="rId163"/>
                <a:stretch>
                  <a:fillRect/>
                </a:stretch>
              </p:blipFill>
              <p:spPr>
                <a:xfrm>
                  <a:off x="10727853" y="1502707"/>
                  <a:ext cx="155160" cy="152640"/>
                </a:xfrm>
                <a:prstGeom prst="rect">
                  <a:avLst/>
                </a:prstGeom>
              </p:spPr>
            </p:pic>
          </mc:Fallback>
        </mc:AlternateContent>
        <mc:AlternateContent xmlns:mc="http://schemas.openxmlformats.org/markup-compatibility/2006">
          <mc:Choice xmlns:p14="http://schemas.microsoft.com/office/powerpoint/2010/main" Requires="p14">
            <p:contentPart p14:bwMode="auto" r:id="rId164">
              <p14:nvContentPartPr>
                <p14:cNvPr id="94" name="Freihand 93">
                  <a:extLst>
                    <a:ext uri="{FF2B5EF4-FFF2-40B4-BE49-F238E27FC236}">
                      <a16:creationId xmlns:a16="http://schemas.microsoft.com/office/drawing/2014/main" id="{2837FDE6-5B74-4878-8B4C-2AFD6010E892}"/>
                    </a:ext>
                  </a:extLst>
                </p14:cNvPr>
                <p14:cNvContentPartPr/>
                <p14:nvPr/>
              </p14:nvContentPartPr>
              <p14:xfrm>
                <a:off x="10892733" y="1529707"/>
                <a:ext cx="87840" cy="95400"/>
              </p14:xfrm>
            </p:contentPart>
          </mc:Choice>
          <mc:Fallback>
            <p:pic>
              <p:nvPicPr>
                <p:cNvPr id="94" name="Freihand 93">
                  <a:extLst>
                    <a:ext uri="{FF2B5EF4-FFF2-40B4-BE49-F238E27FC236}">
                      <a16:creationId xmlns:a16="http://schemas.microsoft.com/office/drawing/2014/main" id="{2837FDE6-5B74-4878-8B4C-2AFD6010E892}"/>
                    </a:ext>
                  </a:extLst>
                </p:cNvPr>
                <p:cNvPicPr/>
                <p:nvPr/>
              </p:nvPicPr>
              <p:blipFill>
                <a:blip r:embed="rId165"/>
                <a:stretch>
                  <a:fillRect/>
                </a:stretch>
              </p:blipFill>
              <p:spPr>
                <a:xfrm>
                  <a:off x="10888413" y="1525387"/>
                  <a:ext cx="96480" cy="104040"/>
                </a:xfrm>
                <a:prstGeom prst="rect">
                  <a:avLst/>
                </a:prstGeom>
              </p:spPr>
            </p:pic>
          </mc:Fallback>
        </mc:AlternateContent>
        <mc:AlternateContent xmlns:mc="http://schemas.openxmlformats.org/markup-compatibility/2006">
          <mc:Choice xmlns:p14="http://schemas.microsoft.com/office/powerpoint/2010/main" Requires="p14">
            <p:contentPart p14:bwMode="auto" r:id="rId166">
              <p14:nvContentPartPr>
                <p14:cNvPr id="95" name="Freihand 94">
                  <a:extLst>
                    <a:ext uri="{FF2B5EF4-FFF2-40B4-BE49-F238E27FC236}">
                      <a16:creationId xmlns:a16="http://schemas.microsoft.com/office/drawing/2014/main" id="{10065781-8830-4BDE-9150-D98CBA4B1976}"/>
                    </a:ext>
                  </a:extLst>
                </p14:cNvPr>
                <p14:cNvContentPartPr/>
                <p14:nvPr/>
              </p14:nvContentPartPr>
              <p14:xfrm>
                <a:off x="10956813" y="1531507"/>
                <a:ext cx="167760" cy="235440"/>
              </p14:xfrm>
            </p:contentPart>
          </mc:Choice>
          <mc:Fallback>
            <p:pic>
              <p:nvPicPr>
                <p:cNvPr id="95" name="Freihand 94">
                  <a:extLst>
                    <a:ext uri="{FF2B5EF4-FFF2-40B4-BE49-F238E27FC236}">
                      <a16:creationId xmlns:a16="http://schemas.microsoft.com/office/drawing/2014/main" id="{10065781-8830-4BDE-9150-D98CBA4B1976}"/>
                    </a:ext>
                  </a:extLst>
                </p:cNvPr>
                <p:cNvPicPr/>
                <p:nvPr/>
              </p:nvPicPr>
              <p:blipFill>
                <a:blip r:embed="rId167"/>
                <a:stretch>
                  <a:fillRect/>
                </a:stretch>
              </p:blipFill>
              <p:spPr>
                <a:xfrm>
                  <a:off x="10952493" y="1527187"/>
                  <a:ext cx="176400" cy="244080"/>
                </a:xfrm>
                <a:prstGeom prst="rect">
                  <a:avLst/>
                </a:prstGeom>
              </p:spPr>
            </p:pic>
          </mc:Fallback>
        </mc:AlternateContent>
        <mc:AlternateContent xmlns:mc="http://schemas.openxmlformats.org/markup-compatibility/2006">
          <mc:Choice xmlns:p14="http://schemas.microsoft.com/office/powerpoint/2010/main" Requires="p14">
            <p:contentPart p14:bwMode="auto" r:id="rId168">
              <p14:nvContentPartPr>
                <p14:cNvPr id="96" name="Freihand 95">
                  <a:extLst>
                    <a:ext uri="{FF2B5EF4-FFF2-40B4-BE49-F238E27FC236}">
                      <a16:creationId xmlns:a16="http://schemas.microsoft.com/office/drawing/2014/main" id="{25B47262-5BCB-41C5-B8E6-804C3429F784}"/>
                    </a:ext>
                  </a:extLst>
                </p14:cNvPr>
                <p14:cNvContentPartPr/>
                <p14:nvPr/>
              </p14:nvContentPartPr>
              <p14:xfrm>
                <a:off x="9849813" y="1754347"/>
                <a:ext cx="87120" cy="68400"/>
              </p14:xfrm>
            </p:contentPart>
          </mc:Choice>
          <mc:Fallback>
            <p:pic>
              <p:nvPicPr>
                <p:cNvPr id="96" name="Freihand 95">
                  <a:extLst>
                    <a:ext uri="{FF2B5EF4-FFF2-40B4-BE49-F238E27FC236}">
                      <a16:creationId xmlns:a16="http://schemas.microsoft.com/office/drawing/2014/main" id="{25B47262-5BCB-41C5-B8E6-804C3429F784}"/>
                    </a:ext>
                  </a:extLst>
                </p:cNvPr>
                <p:cNvPicPr/>
                <p:nvPr/>
              </p:nvPicPr>
              <p:blipFill>
                <a:blip r:embed="rId169"/>
                <a:stretch>
                  <a:fillRect/>
                </a:stretch>
              </p:blipFill>
              <p:spPr>
                <a:xfrm>
                  <a:off x="9845493" y="1750027"/>
                  <a:ext cx="95760" cy="77040"/>
                </a:xfrm>
                <a:prstGeom prst="rect">
                  <a:avLst/>
                </a:prstGeom>
              </p:spPr>
            </p:pic>
          </mc:Fallback>
        </mc:AlternateContent>
        <mc:AlternateContent xmlns:mc="http://schemas.openxmlformats.org/markup-compatibility/2006">
          <mc:Choice xmlns:p14="http://schemas.microsoft.com/office/powerpoint/2010/main" Requires="p14">
            <p:contentPart p14:bwMode="auto" r:id="rId170">
              <p14:nvContentPartPr>
                <p14:cNvPr id="97" name="Freihand 96">
                  <a:extLst>
                    <a:ext uri="{FF2B5EF4-FFF2-40B4-BE49-F238E27FC236}">
                      <a16:creationId xmlns:a16="http://schemas.microsoft.com/office/drawing/2014/main" id="{827AB245-A739-484A-9E4D-A79A7FB7ABFA}"/>
                    </a:ext>
                  </a:extLst>
                </p14:cNvPr>
                <p14:cNvContentPartPr/>
                <p14:nvPr/>
              </p14:nvContentPartPr>
              <p14:xfrm>
                <a:off x="10590693" y="1377067"/>
                <a:ext cx="99720" cy="67680"/>
              </p14:xfrm>
            </p:contentPart>
          </mc:Choice>
          <mc:Fallback>
            <p:pic>
              <p:nvPicPr>
                <p:cNvPr id="97" name="Freihand 96">
                  <a:extLst>
                    <a:ext uri="{FF2B5EF4-FFF2-40B4-BE49-F238E27FC236}">
                      <a16:creationId xmlns:a16="http://schemas.microsoft.com/office/drawing/2014/main" id="{827AB245-A739-484A-9E4D-A79A7FB7ABFA}"/>
                    </a:ext>
                  </a:extLst>
                </p:cNvPr>
                <p:cNvPicPr/>
                <p:nvPr/>
              </p:nvPicPr>
              <p:blipFill>
                <a:blip r:embed="rId171"/>
                <a:stretch>
                  <a:fillRect/>
                </a:stretch>
              </p:blipFill>
              <p:spPr>
                <a:xfrm>
                  <a:off x="10586373" y="1372747"/>
                  <a:ext cx="108360" cy="76320"/>
                </a:xfrm>
                <a:prstGeom prst="rect">
                  <a:avLst/>
                </a:prstGeom>
              </p:spPr>
            </p:pic>
          </mc:Fallback>
        </mc:AlternateContent>
        <mc:AlternateContent xmlns:mc="http://schemas.openxmlformats.org/markup-compatibility/2006">
          <mc:Choice xmlns:p14="http://schemas.microsoft.com/office/powerpoint/2010/main" Requires="p14">
            <p:contentPart p14:bwMode="auto" r:id="rId172">
              <p14:nvContentPartPr>
                <p14:cNvPr id="99" name="Freihand 98">
                  <a:extLst>
                    <a:ext uri="{FF2B5EF4-FFF2-40B4-BE49-F238E27FC236}">
                      <a16:creationId xmlns:a16="http://schemas.microsoft.com/office/drawing/2014/main" id="{4CEFA1FE-9F20-4B7A-93CB-9A67D3CB781A}"/>
                    </a:ext>
                  </a:extLst>
                </p14:cNvPr>
                <p14:cNvContentPartPr/>
                <p14:nvPr/>
              </p14:nvContentPartPr>
              <p14:xfrm>
                <a:off x="11156613" y="1515307"/>
                <a:ext cx="227880" cy="106200"/>
              </p14:xfrm>
            </p:contentPart>
          </mc:Choice>
          <mc:Fallback>
            <p:pic>
              <p:nvPicPr>
                <p:cNvPr id="99" name="Freihand 98">
                  <a:extLst>
                    <a:ext uri="{FF2B5EF4-FFF2-40B4-BE49-F238E27FC236}">
                      <a16:creationId xmlns:a16="http://schemas.microsoft.com/office/drawing/2014/main" id="{4CEFA1FE-9F20-4B7A-93CB-9A67D3CB781A}"/>
                    </a:ext>
                  </a:extLst>
                </p:cNvPr>
                <p:cNvPicPr/>
                <p:nvPr/>
              </p:nvPicPr>
              <p:blipFill>
                <a:blip r:embed="rId173"/>
                <a:stretch>
                  <a:fillRect/>
                </a:stretch>
              </p:blipFill>
              <p:spPr>
                <a:xfrm>
                  <a:off x="11152293" y="1510987"/>
                  <a:ext cx="236520" cy="114840"/>
                </a:xfrm>
                <a:prstGeom prst="rect">
                  <a:avLst/>
                </a:prstGeom>
              </p:spPr>
            </p:pic>
          </mc:Fallback>
        </mc:AlternateContent>
        <mc:AlternateContent xmlns:mc="http://schemas.openxmlformats.org/markup-compatibility/2006">
          <mc:Choice xmlns:p14="http://schemas.microsoft.com/office/powerpoint/2010/main" Requires="p14">
            <p:contentPart p14:bwMode="auto" r:id="rId174">
              <p14:nvContentPartPr>
                <p14:cNvPr id="100" name="Freihand 99">
                  <a:extLst>
                    <a:ext uri="{FF2B5EF4-FFF2-40B4-BE49-F238E27FC236}">
                      <a16:creationId xmlns:a16="http://schemas.microsoft.com/office/drawing/2014/main" id="{EE3535D8-CDCF-405B-B7FC-C3CABD8C8662}"/>
                    </a:ext>
                  </a:extLst>
                </p14:cNvPr>
                <p14:cNvContentPartPr/>
                <p14:nvPr/>
              </p14:nvContentPartPr>
              <p14:xfrm>
                <a:off x="11397813" y="1488667"/>
                <a:ext cx="143640" cy="141840"/>
              </p14:xfrm>
            </p:contentPart>
          </mc:Choice>
          <mc:Fallback>
            <p:pic>
              <p:nvPicPr>
                <p:cNvPr id="100" name="Freihand 99">
                  <a:extLst>
                    <a:ext uri="{FF2B5EF4-FFF2-40B4-BE49-F238E27FC236}">
                      <a16:creationId xmlns:a16="http://schemas.microsoft.com/office/drawing/2014/main" id="{EE3535D8-CDCF-405B-B7FC-C3CABD8C8662}"/>
                    </a:ext>
                  </a:extLst>
                </p:cNvPr>
                <p:cNvPicPr/>
                <p:nvPr/>
              </p:nvPicPr>
              <p:blipFill>
                <a:blip r:embed="rId175"/>
                <a:stretch>
                  <a:fillRect/>
                </a:stretch>
              </p:blipFill>
              <p:spPr>
                <a:xfrm>
                  <a:off x="11393493" y="1484347"/>
                  <a:ext cx="152280" cy="150480"/>
                </a:xfrm>
                <a:prstGeom prst="rect">
                  <a:avLst/>
                </a:prstGeom>
              </p:spPr>
            </p:pic>
          </mc:Fallback>
        </mc:AlternateContent>
        <mc:AlternateContent xmlns:mc="http://schemas.openxmlformats.org/markup-compatibility/2006">
          <mc:Choice xmlns:p14="http://schemas.microsoft.com/office/powerpoint/2010/main" Requires="p14">
            <p:contentPart p14:bwMode="auto" r:id="rId176">
              <p14:nvContentPartPr>
                <p14:cNvPr id="101" name="Freihand 100">
                  <a:extLst>
                    <a:ext uri="{FF2B5EF4-FFF2-40B4-BE49-F238E27FC236}">
                      <a16:creationId xmlns:a16="http://schemas.microsoft.com/office/drawing/2014/main" id="{7071D0BF-AD0E-4A8A-ACF8-80A759ED3AFB}"/>
                    </a:ext>
                  </a:extLst>
                </p14:cNvPr>
                <p14:cNvContentPartPr/>
                <p14:nvPr/>
              </p14:nvContentPartPr>
              <p14:xfrm>
                <a:off x="11531733" y="1547347"/>
                <a:ext cx="160560" cy="65160"/>
              </p14:xfrm>
            </p:contentPart>
          </mc:Choice>
          <mc:Fallback>
            <p:pic>
              <p:nvPicPr>
                <p:cNvPr id="101" name="Freihand 100">
                  <a:extLst>
                    <a:ext uri="{FF2B5EF4-FFF2-40B4-BE49-F238E27FC236}">
                      <a16:creationId xmlns:a16="http://schemas.microsoft.com/office/drawing/2014/main" id="{7071D0BF-AD0E-4A8A-ACF8-80A759ED3AFB}"/>
                    </a:ext>
                  </a:extLst>
                </p:cNvPr>
                <p:cNvPicPr/>
                <p:nvPr/>
              </p:nvPicPr>
              <p:blipFill>
                <a:blip r:embed="rId177"/>
                <a:stretch>
                  <a:fillRect/>
                </a:stretch>
              </p:blipFill>
              <p:spPr>
                <a:xfrm>
                  <a:off x="11527413" y="1543027"/>
                  <a:ext cx="169200" cy="73800"/>
                </a:xfrm>
                <a:prstGeom prst="rect">
                  <a:avLst/>
                </a:prstGeom>
              </p:spPr>
            </p:pic>
          </mc:Fallback>
        </mc:AlternateContent>
        <mc:AlternateContent xmlns:mc="http://schemas.openxmlformats.org/markup-compatibility/2006">
          <mc:Choice xmlns:p14="http://schemas.microsoft.com/office/powerpoint/2010/main" Requires="p14">
            <p:contentPart p14:bwMode="auto" r:id="rId178">
              <p14:nvContentPartPr>
                <p14:cNvPr id="102" name="Freihand 101">
                  <a:extLst>
                    <a:ext uri="{FF2B5EF4-FFF2-40B4-BE49-F238E27FC236}">
                      <a16:creationId xmlns:a16="http://schemas.microsoft.com/office/drawing/2014/main" id="{97357847-F65A-46C1-84FA-7973D4F19CE2}"/>
                    </a:ext>
                  </a:extLst>
                </p14:cNvPr>
                <p14:cNvContentPartPr/>
                <p14:nvPr/>
              </p14:nvContentPartPr>
              <p14:xfrm>
                <a:off x="11723613" y="1561027"/>
                <a:ext cx="53280" cy="37800"/>
              </p14:xfrm>
            </p:contentPart>
          </mc:Choice>
          <mc:Fallback>
            <p:pic>
              <p:nvPicPr>
                <p:cNvPr id="102" name="Freihand 101">
                  <a:extLst>
                    <a:ext uri="{FF2B5EF4-FFF2-40B4-BE49-F238E27FC236}">
                      <a16:creationId xmlns:a16="http://schemas.microsoft.com/office/drawing/2014/main" id="{97357847-F65A-46C1-84FA-7973D4F19CE2}"/>
                    </a:ext>
                  </a:extLst>
                </p:cNvPr>
                <p:cNvPicPr/>
                <p:nvPr/>
              </p:nvPicPr>
              <p:blipFill>
                <a:blip r:embed="rId179"/>
                <a:stretch>
                  <a:fillRect/>
                </a:stretch>
              </p:blipFill>
              <p:spPr>
                <a:xfrm>
                  <a:off x="11719293" y="1556707"/>
                  <a:ext cx="61920" cy="46440"/>
                </a:xfrm>
                <a:prstGeom prst="rect">
                  <a:avLst/>
                </a:prstGeom>
              </p:spPr>
            </p:pic>
          </mc:Fallback>
        </mc:AlternateContent>
        <mc:AlternateContent xmlns:mc="http://schemas.openxmlformats.org/markup-compatibility/2006">
          <mc:Choice xmlns:p14="http://schemas.microsoft.com/office/powerpoint/2010/main" Requires="p14">
            <p:contentPart p14:bwMode="auto" r:id="rId180">
              <p14:nvContentPartPr>
                <p14:cNvPr id="103" name="Freihand 102">
                  <a:extLst>
                    <a:ext uri="{FF2B5EF4-FFF2-40B4-BE49-F238E27FC236}">
                      <a16:creationId xmlns:a16="http://schemas.microsoft.com/office/drawing/2014/main" id="{F9C33FDD-603B-41AE-BF80-7E5F8E9B7E4F}"/>
                    </a:ext>
                  </a:extLst>
                </p14:cNvPr>
                <p14:cNvContentPartPr/>
                <p14:nvPr/>
              </p14:nvContentPartPr>
              <p14:xfrm>
                <a:off x="11801373" y="1535827"/>
                <a:ext cx="120600" cy="115200"/>
              </p14:xfrm>
            </p:contentPart>
          </mc:Choice>
          <mc:Fallback>
            <p:pic>
              <p:nvPicPr>
                <p:cNvPr id="103" name="Freihand 102">
                  <a:extLst>
                    <a:ext uri="{FF2B5EF4-FFF2-40B4-BE49-F238E27FC236}">
                      <a16:creationId xmlns:a16="http://schemas.microsoft.com/office/drawing/2014/main" id="{F9C33FDD-603B-41AE-BF80-7E5F8E9B7E4F}"/>
                    </a:ext>
                  </a:extLst>
                </p:cNvPr>
                <p:cNvPicPr/>
                <p:nvPr/>
              </p:nvPicPr>
              <p:blipFill>
                <a:blip r:embed="rId181"/>
                <a:stretch>
                  <a:fillRect/>
                </a:stretch>
              </p:blipFill>
              <p:spPr>
                <a:xfrm>
                  <a:off x="11797053" y="1531507"/>
                  <a:ext cx="129240" cy="123840"/>
                </a:xfrm>
                <a:prstGeom prst="rect">
                  <a:avLst/>
                </a:prstGeom>
              </p:spPr>
            </p:pic>
          </mc:Fallback>
        </mc:AlternateContent>
      </p:grpSp>
      <p:grpSp>
        <p:nvGrpSpPr>
          <p:cNvPr id="108" name="Gruppieren 107">
            <a:extLst>
              <a:ext uri="{FF2B5EF4-FFF2-40B4-BE49-F238E27FC236}">
                <a16:creationId xmlns:a16="http://schemas.microsoft.com/office/drawing/2014/main" id="{57B9C17E-C058-4AE7-81A2-186CD80FFE11}"/>
              </a:ext>
            </a:extLst>
          </p:cNvPr>
          <p:cNvGrpSpPr/>
          <p:nvPr/>
        </p:nvGrpSpPr>
        <p:grpSpPr>
          <a:xfrm>
            <a:off x="9670893" y="1874227"/>
            <a:ext cx="743760" cy="180360"/>
            <a:chOff x="9670893" y="1874227"/>
            <a:chExt cx="743760" cy="180360"/>
          </a:xfrm>
        </p:grpSpPr>
        <mc:AlternateContent xmlns:mc="http://schemas.openxmlformats.org/markup-compatibility/2006">
          <mc:Choice xmlns:p14="http://schemas.microsoft.com/office/powerpoint/2010/main" Requires="p14">
            <p:contentPart p14:bwMode="auto" r:id="rId182">
              <p14:nvContentPartPr>
                <p14:cNvPr id="105" name="Freihand 104">
                  <a:extLst>
                    <a:ext uri="{FF2B5EF4-FFF2-40B4-BE49-F238E27FC236}">
                      <a16:creationId xmlns:a16="http://schemas.microsoft.com/office/drawing/2014/main" id="{A92E86F7-18D9-40A0-8EDC-00AF97352209}"/>
                    </a:ext>
                  </a:extLst>
                </p14:cNvPr>
                <p14:cNvContentPartPr/>
                <p14:nvPr/>
              </p14:nvContentPartPr>
              <p14:xfrm>
                <a:off x="9670893" y="1898347"/>
                <a:ext cx="110880" cy="156240"/>
              </p14:xfrm>
            </p:contentPart>
          </mc:Choice>
          <mc:Fallback>
            <p:pic>
              <p:nvPicPr>
                <p:cNvPr id="105" name="Freihand 104">
                  <a:extLst>
                    <a:ext uri="{FF2B5EF4-FFF2-40B4-BE49-F238E27FC236}">
                      <a16:creationId xmlns:a16="http://schemas.microsoft.com/office/drawing/2014/main" id="{A92E86F7-18D9-40A0-8EDC-00AF97352209}"/>
                    </a:ext>
                  </a:extLst>
                </p:cNvPr>
                <p:cNvPicPr/>
                <p:nvPr/>
              </p:nvPicPr>
              <p:blipFill>
                <a:blip r:embed="rId183"/>
                <a:stretch>
                  <a:fillRect/>
                </a:stretch>
              </p:blipFill>
              <p:spPr>
                <a:xfrm>
                  <a:off x="9666573" y="1894027"/>
                  <a:ext cx="119520" cy="164880"/>
                </a:xfrm>
                <a:prstGeom prst="rect">
                  <a:avLst/>
                </a:prstGeom>
              </p:spPr>
            </p:pic>
          </mc:Fallback>
        </mc:AlternateContent>
        <mc:AlternateContent xmlns:mc="http://schemas.openxmlformats.org/markup-compatibility/2006">
          <mc:Choice xmlns:p14="http://schemas.microsoft.com/office/powerpoint/2010/main" Requires="p14">
            <p:contentPart p14:bwMode="auto" r:id="rId184">
              <p14:nvContentPartPr>
                <p14:cNvPr id="106" name="Freihand 105">
                  <a:extLst>
                    <a:ext uri="{FF2B5EF4-FFF2-40B4-BE49-F238E27FC236}">
                      <a16:creationId xmlns:a16="http://schemas.microsoft.com/office/drawing/2014/main" id="{D6A42E07-0750-4E12-BE91-C0DB86F75AA3}"/>
                    </a:ext>
                  </a:extLst>
                </p14:cNvPr>
                <p14:cNvContentPartPr/>
                <p14:nvPr/>
              </p14:nvContentPartPr>
              <p14:xfrm>
                <a:off x="9792933" y="1933987"/>
                <a:ext cx="151200" cy="101880"/>
              </p14:xfrm>
            </p:contentPart>
          </mc:Choice>
          <mc:Fallback>
            <p:pic>
              <p:nvPicPr>
                <p:cNvPr id="106" name="Freihand 105">
                  <a:extLst>
                    <a:ext uri="{FF2B5EF4-FFF2-40B4-BE49-F238E27FC236}">
                      <a16:creationId xmlns:a16="http://schemas.microsoft.com/office/drawing/2014/main" id="{D6A42E07-0750-4E12-BE91-C0DB86F75AA3}"/>
                    </a:ext>
                  </a:extLst>
                </p:cNvPr>
                <p:cNvPicPr/>
                <p:nvPr/>
              </p:nvPicPr>
              <p:blipFill>
                <a:blip r:embed="rId185"/>
                <a:stretch>
                  <a:fillRect/>
                </a:stretch>
              </p:blipFill>
              <p:spPr>
                <a:xfrm>
                  <a:off x="9788613" y="1929667"/>
                  <a:ext cx="159840" cy="110520"/>
                </a:xfrm>
                <a:prstGeom prst="rect">
                  <a:avLst/>
                </a:prstGeom>
              </p:spPr>
            </p:pic>
          </mc:Fallback>
        </mc:AlternateContent>
        <mc:AlternateContent xmlns:mc="http://schemas.openxmlformats.org/markup-compatibility/2006">
          <mc:Choice xmlns:p14="http://schemas.microsoft.com/office/powerpoint/2010/main" Requires="p14">
            <p:contentPart p14:bwMode="auto" r:id="rId186">
              <p14:nvContentPartPr>
                <p14:cNvPr id="107" name="Freihand 106">
                  <a:extLst>
                    <a:ext uri="{FF2B5EF4-FFF2-40B4-BE49-F238E27FC236}">
                      <a16:creationId xmlns:a16="http://schemas.microsoft.com/office/drawing/2014/main" id="{2A7D4A7B-CB03-430C-9F0E-0074DE0F4708}"/>
                    </a:ext>
                  </a:extLst>
                </p14:cNvPr>
                <p14:cNvContentPartPr/>
                <p14:nvPr/>
              </p14:nvContentPartPr>
              <p14:xfrm>
                <a:off x="9923973" y="1874227"/>
                <a:ext cx="490680" cy="168120"/>
              </p14:xfrm>
            </p:contentPart>
          </mc:Choice>
          <mc:Fallback>
            <p:pic>
              <p:nvPicPr>
                <p:cNvPr id="107" name="Freihand 106">
                  <a:extLst>
                    <a:ext uri="{FF2B5EF4-FFF2-40B4-BE49-F238E27FC236}">
                      <a16:creationId xmlns:a16="http://schemas.microsoft.com/office/drawing/2014/main" id="{2A7D4A7B-CB03-430C-9F0E-0074DE0F4708}"/>
                    </a:ext>
                  </a:extLst>
                </p:cNvPr>
                <p:cNvPicPr/>
                <p:nvPr/>
              </p:nvPicPr>
              <p:blipFill>
                <a:blip r:embed="rId187"/>
                <a:stretch>
                  <a:fillRect/>
                </a:stretch>
              </p:blipFill>
              <p:spPr>
                <a:xfrm>
                  <a:off x="9919653" y="1869907"/>
                  <a:ext cx="499320" cy="176760"/>
                </a:xfrm>
                <a:prstGeom prst="rect">
                  <a:avLst/>
                </a:prstGeom>
              </p:spPr>
            </p:pic>
          </mc:Fallback>
        </mc:AlternateContent>
      </p:grpSp>
      <p:grpSp>
        <p:nvGrpSpPr>
          <p:cNvPr id="122" name="Gruppieren 121">
            <a:extLst>
              <a:ext uri="{FF2B5EF4-FFF2-40B4-BE49-F238E27FC236}">
                <a16:creationId xmlns:a16="http://schemas.microsoft.com/office/drawing/2014/main" id="{CD11173E-8F7D-43A9-A85E-5B86C4F85137}"/>
              </a:ext>
            </a:extLst>
          </p:cNvPr>
          <p:cNvGrpSpPr/>
          <p:nvPr/>
        </p:nvGrpSpPr>
        <p:grpSpPr>
          <a:xfrm>
            <a:off x="10602933" y="1795387"/>
            <a:ext cx="1197360" cy="240840"/>
            <a:chOff x="10602933" y="1795387"/>
            <a:chExt cx="1197360" cy="240840"/>
          </a:xfrm>
        </p:grpSpPr>
        <mc:AlternateContent xmlns:mc="http://schemas.openxmlformats.org/markup-compatibility/2006">
          <mc:Choice xmlns:p14="http://schemas.microsoft.com/office/powerpoint/2010/main" Requires="p14">
            <p:contentPart p14:bwMode="auto" r:id="rId188">
              <p14:nvContentPartPr>
                <p14:cNvPr id="109" name="Freihand 108">
                  <a:extLst>
                    <a:ext uri="{FF2B5EF4-FFF2-40B4-BE49-F238E27FC236}">
                      <a16:creationId xmlns:a16="http://schemas.microsoft.com/office/drawing/2014/main" id="{91094B26-7D01-4B73-BDB3-6DACC5768130}"/>
                    </a:ext>
                  </a:extLst>
                </p14:cNvPr>
                <p14:cNvContentPartPr/>
                <p14:nvPr/>
              </p14:nvContentPartPr>
              <p14:xfrm>
                <a:off x="10602933" y="1851547"/>
                <a:ext cx="136800" cy="145440"/>
              </p14:xfrm>
            </p:contentPart>
          </mc:Choice>
          <mc:Fallback>
            <p:pic>
              <p:nvPicPr>
                <p:cNvPr id="109" name="Freihand 108">
                  <a:extLst>
                    <a:ext uri="{FF2B5EF4-FFF2-40B4-BE49-F238E27FC236}">
                      <a16:creationId xmlns:a16="http://schemas.microsoft.com/office/drawing/2014/main" id="{91094B26-7D01-4B73-BDB3-6DACC5768130}"/>
                    </a:ext>
                  </a:extLst>
                </p:cNvPr>
                <p:cNvPicPr/>
                <p:nvPr/>
              </p:nvPicPr>
              <p:blipFill>
                <a:blip r:embed="rId189"/>
                <a:stretch>
                  <a:fillRect/>
                </a:stretch>
              </p:blipFill>
              <p:spPr>
                <a:xfrm>
                  <a:off x="10598613" y="1847227"/>
                  <a:ext cx="145440" cy="154080"/>
                </a:xfrm>
                <a:prstGeom prst="rect">
                  <a:avLst/>
                </a:prstGeom>
              </p:spPr>
            </p:pic>
          </mc:Fallback>
        </mc:AlternateContent>
        <mc:AlternateContent xmlns:mc="http://schemas.openxmlformats.org/markup-compatibility/2006">
          <mc:Choice xmlns:p14="http://schemas.microsoft.com/office/powerpoint/2010/main" Requires="p14">
            <p:contentPart p14:bwMode="auto" r:id="rId190">
              <p14:nvContentPartPr>
                <p14:cNvPr id="110" name="Freihand 109">
                  <a:extLst>
                    <a:ext uri="{FF2B5EF4-FFF2-40B4-BE49-F238E27FC236}">
                      <a16:creationId xmlns:a16="http://schemas.microsoft.com/office/drawing/2014/main" id="{13FF3514-0D34-4B18-8BD2-F77D8CE217D5}"/>
                    </a:ext>
                  </a:extLst>
                </p14:cNvPr>
                <p14:cNvContentPartPr/>
                <p14:nvPr/>
              </p14:nvContentPartPr>
              <p14:xfrm>
                <a:off x="10762773" y="1855147"/>
                <a:ext cx="64800" cy="140400"/>
              </p14:xfrm>
            </p:contentPart>
          </mc:Choice>
          <mc:Fallback>
            <p:pic>
              <p:nvPicPr>
                <p:cNvPr id="110" name="Freihand 109">
                  <a:extLst>
                    <a:ext uri="{FF2B5EF4-FFF2-40B4-BE49-F238E27FC236}">
                      <a16:creationId xmlns:a16="http://schemas.microsoft.com/office/drawing/2014/main" id="{13FF3514-0D34-4B18-8BD2-F77D8CE217D5}"/>
                    </a:ext>
                  </a:extLst>
                </p:cNvPr>
                <p:cNvPicPr/>
                <p:nvPr/>
              </p:nvPicPr>
              <p:blipFill>
                <a:blip r:embed="rId191"/>
                <a:stretch>
                  <a:fillRect/>
                </a:stretch>
              </p:blipFill>
              <p:spPr>
                <a:xfrm>
                  <a:off x="10758453" y="1850827"/>
                  <a:ext cx="73440" cy="149040"/>
                </a:xfrm>
                <a:prstGeom prst="rect">
                  <a:avLst/>
                </a:prstGeom>
              </p:spPr>
            </p:pic>
          </mc:Fallback>
        </mc:AlternateContent>
        <mc:AlternateContent xmlns:mc="http://schemas.openxmlformats.org/markup-compatibility/2006">
          <mc:Choice xmlns:p14="http://schemas.microsoft.com/office/powerpoint/2010/main" Requires="p14">
            <p:contentPart p14:bwMode="auto" r:id="rId192">
              <p14:nvContentPartPr>
                <p14:cNvPr id="111" name="Freihand 110">
                  <a:extLst>
                    <a:ext uri="{FF2B5EF4-FFF2-40B4-BE49-F238E27FC236}">
                      <a16:creationId xmlns:a16="http://schemas.microsoft.com/office/drawing/2014/main" id="{151731BD-9EEC-47CC-AFF3-290A5C5AA564}"/>
                    </a:ext>
                  </a:extLst>
                </p14:cNvPr>
                <p14:cNvContentPartPr/>
                <p14:nvPr/>
              </p14:nvContentPartPr>
              <p14:xfrm>
                <a:off x="10799133" y="1854787"/>
                <a:ext cx="113040" cy="68040"/>
              </p14:xfrm>
            </p:contentPart>
          </mc:Choice>
          <mc:Fallback>
            <p:pic>
              <p:nvPicPr>
                <p:cNvPr id="111" name="Freihand 110">
                  <a:extLst>
                    <a:ext uri="{FF2B5EF4-FFF2-40B4-BE49-F238E27FC236}">
                      <a16:creationId xmlns:a16="http://schemas.microsoft.com/office/drawing/2014/main" id="{151731BD-9EEC-47CC-AFF3-290A5C5AA564}"/>
                    </a:ext>
                  </a:extLst>
                </p:cNvPr>
                <p:cNvPicPr/>
                <p:nvPr/>
              </p:nvPicPr>
              <p:blipFill>
                <a:blip r:embed="rId193"/>
                <a:stretch>
                  <a:fillRect/>
                </a:stretch>
              </p:blipFill>
              <p:spPr>
                <a:xfrm>
                  <a:off x="10794813" y="1850467"/>
                  <a:ext cx="121680" cy="76680"/>
                </a:xfrm>
                <a:prstGeom prst="rect">
                  <a:avLst/>
                </a:prstGeom>
              </p:spPr>
            </p:pic>
          </mc:Fallback>
        </mc:AlternateContent>
        <mc:AlternateContent xmlns:mc="http://schemas.openxmlformats.org/markup-compatibility/2006">
          <mc:Choice xmlns:p14="http://schemas.microsoft.com/office/powerpoint/2010/main" Requires="p14">
            <p:contentPart p14:bwMode="auto" r:id="rId194">
              <p14:nvContentPartPr>
                <p14:cNvPr id="112" name="Freihand 111">
                  <a:extLst>
                    <a:ext uri="{FF2B5EF4-FFF2-40B4-BE49-F238E27FC236}">
                      <a16:creationId xmlns:a16="http://schemas.microsoft.com/office/drawing/2014/main" id="{853A3B58-4A83-4CB9-A9EC-B7598E986433}"/>
                    </a:ext>
                  </a:extLst>
                </p14:cNvPr>
                <p14:cNvContentPartPr/>
                <p14:nvPr/>
              </p14:nvContentPartPr>
              <p14:xfrm>
                <a:off x="10759893" y="1964947"/>
                <a:ext cx="151560" cy="48240"/>
              </p14:xfrm>
            </p:contentPart>
          </mc:Choice>
          <mc:Fallback>
            <p:pic>
              <p:nvPicPr>
                <p:cNvPr id="112" name="Freihand 111">
                  <a:extLst>
                    <a:ext uri="{FF2B5EF4-FFF2-40B4-BE49-F238E27FC236}">
                      <a16:creationId xmlns:a16="http://schemas.microsoft.com/office/drawing/2014/main" id="{853A3B58-4A83-4CB9-A9EC-B7598E986433}"/>
                    </a:ext>
                  </a:extLst>
                </p:cNvPr>
                <p:cNvPicPr/>
                <p:nvPr/>
              </p:nvPicPr>
              <p:blipFill>
                <a:blip r:embed="rId195"/>
                <a:stretch>
                  <a:fillRect/>
                </a:stretch>
              </p:blipFill>
              <p:spPr>
                <a:xfrm>
                  <a:off x="10755573" y="1960627"/>
                  <a:ext cx="160200" cy="56880"/>
                </a:xfrm>
                <a:prstGeom prst="rect">
                  <a:avLst/>
                </a:prstGeom>
              </p:spPr>
            </p:pic>
          </mc:Fallback>
        </mc:AlternateContent>
        <mc:AlternateContent xmlns:mc="http://schemas.openxmlformats.org/markup-compatibility/2006">
          <mc:Choice xmlns:p14="http://schemas.microsoft.com/office/powerpoint/2010/main" Requires="p14">
            <p:contentPart p14:bwMode="auto" r:id="rId196">
              <p14:nvContentPartPr>
                <p14:cNvPr id="114" name="Freihand 113">
                  <a:extLst>
                    <a:ext uri="{FF2B5EF4-FFF2-40B4-BE49-F238E27FC236}">
                      <a16:creationId xmlns:a16="http://schemas.microsoft.com/office/drawing/2014/main" id="{2AD70087-57F4-4F04-8392-424535B13D5F}"/>
                    </a:ext>
                  </a:extLst>
                </p14:cNvPr>
                <p14:cNvContentPartPr/>
                <p14:nvPr/>
              </p14:nvContentPartPr>
              <p14:xfrm>
                <a:off x="11109813" y="1842907"/>
                <a:ext cx="120960" cy="147960"/>
              </p14:xfrm>
            </p:contentPart>
          </mc:Choice>
          <mc:Fallback>
            <p:pic>
              <p:nvPicPr>
                <p:cNvPr id="114" name="Freihand 113">
                  <a:extLst>
                    <a:ext uri="{FF2B5EF4-FFF2-40B4-BE49-F238E27FC236}">
                      <a16:creationId xmlns:a16="http://schemas.microsoft.com/office/drawing/2014/main" id="{2AD70087-57F4-4F04-8392-424535B13D5F}"/>
                    </a:ext>
                  </a:extLst>
                </p:cNvPr>
                <p:cNvPicPr/>
                <p:nvPr/>
              </p:nvPicPr>
              <p:blipFill>
                <a:blip r:embed="rId197"/>
                <a:stretch>
                  <a:fillRect/>
                </a:stretch>
              </p:blipFill>
              <p:spPr>
                <a:xfrm>
                  <a:off x="11105493" y="1838587"/>
                  <a:ext cx="129600" cy="156600"/>
                </a:xfrm>
                <a:prstGeom prst="rect">
                  <a:avLst/>
                </a:prstGeom>
              </p:spPr>
            </p:pic>
          </mc:Fallback>
        </mc:AlternateContent>
        <mc:AlternateContent xmlns:mc="http://schemas.openxmlformats.org/markup-compatibility/2006">
          <mc:Choice xmlns:p14="http://schemas.microsoft.com/office/powerpoint/2010/main" Requires="p14">
            <p:contentPart p14:bwMode="auto" r:id="rId198">
              <p14:nvContentPartPr>
                <p14:cNvPr id="115" name="Freihand 114">
                  <a:extLst>
                    <a:ext uri="{FF2B5EF4-FFF2-40B4-BE49-F238E27FC236}">
                      <a16:creationId xmlns:a16="http://schemas.microsoft.com/office/drawing/2014/main" id="{19B19FF0-0E6E-4715-B5E6-E6484F1E01C5}"/>
                    </a:ext>
                  </a:extLst>
                </p14:cNvPr>
                <p14:cNvContentPartPr/>
                <p14:nvPr/>
              </p14:nvContentPartPr>
              <p14:xfrm>
                <a:off x="11254173" y="1893307"/>
                <a:ext cx="47160" cy="117360"/>
              </p14:xfrm>
            </p:contentPart>
          </mc:Choice>
          <mc:Fallback>
            <p:pic>
              <p:nvPicPr>
                <p:cNvPr id="115" name="Freihand 114">
                  <a:extLst>
                    <a:ext uri="{FF2B5EF4-FFF2-40B4-BE49-F238E27FC236}">
                      <a16:creationId xmlns:a16="http://schemas.microsoft.com/office/drawing/2014/main" id="{19B19FF0-0E6E-4715-B5E6-E6484F1E01C5}"/>
                    </a:ext>
                  </a:extLst>
                </p:cNvPr>
                <p:cNvPicPr/>
                <p:nvPr/>
              </p:nvPicPr>
              <p:blipFill>
                <a:blip r:embed="rId199"/>
                <a:stretch>
                  <a:fillRect/>
                </a:stretch>
              </p:blipFill>
              <p:spPr>
                <a:xfrm>
                  <a:off x="11249853" y="1888987"/>
                  <a:ext cx="55800" cy="126000"/>
                </a:xfrm>
                <a:prstGeom prst="rect">
                  <a:avLst/>
                </a:prstGeom>
              </p:spPr>
            </p:pic>
          </mc:Fallback>
        </mc:AlternateContent>
        <mc:AlternateContent xmlns:mc="http://schemas.openxmlformats.org/markup-compatibility/2006">
          <mc:Choice xmlns:p14="http://schemas.microsoft.com/office/powerpoint/2010/main" Requires="p14">
            <p:contentPart p14:bwMode="auto" r:id="rId200">
              <p14:nvContentPartPr>
                <p14:cNvPr id="116" name="Freihand 115">
                  <a:extLst>
                    <a:ext uri="{FF2B5EF4-FFF2-40B4-BE49-F238E27FC236}">
                      <a16:creationId xmlns:a16="http://schemas.microsoft.com/office/drawing/2014/main" id="{34BBE254-DF54-450D-819B-A9FF1F90F02C}"/>
                    </a:ext>
                  </a:extLst>
                </p14:cNvPr>
                <p14:cNvContentPartPr/>
                <p14:nvPr/>
              </p14:nvContentPartPr>
              <p14:xfrm>
                <a:off x="11017653" y="1795387"/>
                <a:ext cx="7920" cy="8280"/>
              </p14:xfrm>
            </p:contentPart>
          </mc:Choice>
          <mc:Fallback>
            <p:pic>
              <p:nvPicPr>
                <p:cNvPr id="116" name="Freihand 115">
                  <a:extLst>
                    <a:ext uri="{FF2B5EF4-FFF2-40B4-BE49-F238E27FC236}">
                      <a16:creationId xmlns:a16="http://schemas.microsoft.com/office/drawing/2014/main" id="{34BBE254-DF54-450D-819B-A9FF1F90F02C}"/>
                    </a:ext>
                  </a:extLst>
                </p:cNvPr>
                <p:cNvPicPr/>
                <p:nvPr/>
              </p:nvPicPr>
              <p:blipFill>
                <a:blip r:embed="rId201"/>
                <a:stretch>
                  <a:fillRect/>
                </a:stretch>
              </p:blipFill>
              <p:spPr>
                <a:xfrm>
                  <a:off x="11013333" y="1791067"/>
                  <a:ext cx="16560" cy="16920"/>
                </a:xfrm>
                <a:prstGeom prst="rect">
                  <a:avLst/>
                </a:prstGeom>
              </p:spPr>
            </p:pic>
          </mc:Fallback>
        </mc:AlternateContent>
        <mc:AlternateContent xmlns:mc="http://schemas.openxmlformats.org/markup-compatibility/2006">
          <mc:Choice xmlns:p14="http://schemas.microsoft.com/office/powerpoint/2010/main" Requires="p14">
            <p:contentPart p14:bwMode="auto" r:id="rId202">
              <p14:nvContentPartPr>
                <p14:cNvPr id="118" name="Freihand 117">
                  <a:extLst>
                    <a:ext uri="{FF2B5EF4-FFF2-40B4-BE49-F238E27FC236}">
                      <a16:creationId xmlns:a16="http://schemas.microsoft.com/office/drawing/2014/main" id="{36054F37-13BD-4F7C-9FB1-C63B097586CC}"/>
                    </a:ext>
                  </a:extLst>
                </p14:cNvPr>
                <p14:cNvContentPartPr/>
                <p14:nvPr/>
              </p14:nvContentPartPr>
              <p14:xfrm>
                <a:off x="10907853" y="1813387"/>
                <a:ext cx="151560" cy="222840"/>
              </p14:xfrm>
            </p:contentPart>
          </mc:Choice>
          <mc:Fallback>
            <p:pic>
              <p:nvPicPr>
                <p:cNvPr id="118" name="Freihand 117">
                  <a:extLst>
                    <a:ext uri="{FF2B5EF4-FFF2-40B4-BE49-F238E27FC236}">
                      <a16:creationId xmlns:a16="http://schemas.microsoft.com/office/drawing/2014/main" id="{36054F37-13BD-4F7C-9FB1-C63B097586CC}"/>
                    </a:ext>
                  </a:extLst>
                </p:cNvPr>
                <p:cNvPicPr/>
                <p:nvPr/>
              </p:nvPicPr>
              <p:blipFill>
                <a:blip r:embed="rId203"/>
                <a:stretch>
                  <a:fillRect/>
                </a:stretch>
              </p:blipFill>
              <p:spPr>
                <a:xfrm>
                  <a:off x="10903533" y="1809067"/>
                  <a:ext cx="160200" cy="231480"/>
                </a:xfrm>
                <a:prstGeom prst="rect">
                  <a:avLst/>
                </a:prstGeom>
              </p:spPr>
            </p:pic>
          </mc:Fallback>
        </mc:AlternateContent>
        <mc:AlternateContent xmlns:mc="http://schemas.openxmlformats.org/markup-compatibility/2006">
          <mc:Choice xmlns:p14="http://schemas.microsoft.com/office/powerpoint/2010/main" Requires="p14">
            <p:contentPart p14:bwMode="auto" r:id="rId204">
              <p14:nvContentPartPr>
                <p14:cNvPr id="119" name="Freihand 118">
                  <a:extLst>
                    <a:ext uri="{FF2B5EF4-FFF2-40B4-BE49-F238E27FC236}">
                      <a16:creationId xmlns:a16="http://schemas.microsoft.com/office/drawing/2014/main" id="{AEEF1794-060F-4CAE-AD6F-1266ABF11739}"/>
                    </a:ext>
                  </a:extLst>
                </p14:cNvPr>
                <p14:cNvContentPartPr/>
                <p14:nvPr/>
              </p14:nvContentPartPr>
              <p14:xfrm>
                <a:off x="11330493" y="1912027"/>
                <a:ext cx="74880" cy="93240"/>
              </p14:xfrm>
            </p:contentPart>
          </mc:Choice>
          <mc:Fallback>
            <p:pic>
              <p:nvPicPr>
                <p:cNvPr id="119" name="Freihand 118">
                  <a:extLst>
                    <a:ext uri="{FF2B5EF4-FFF2-40B4-BE49-F238E27FC236}">
                      <a16:creationId xmlns:a16="http://schemas.microsoft.com/office/drawing/2014/main" id="{AEEF1794-060F-4CAE-AD6F-1266ABF11739}"/>
                    </a:ext>
                  </a:extLst>
                </p:cNvPr>
                <p:cNvPicPr/>
                <p:nvPr/>
              </p:nvPicPr>
              <p:blipFill>
                <a:blip r:embed="rId205"/>
                <a:stretch>
                  <a:fillRect/>
                </a:stretch>
              </p:blipFill>
              <p:spPr>
                <a:xfrm>
                  <a:off x="11326173" y="1907707"/>
                  <a:ext cx="83520" cy="101880"/>
                </a:xfrm>
                <a:prstGeom prst="rect">
                  <a:avLst/>
                </a:prstGeom>
              </p:spPr>
            </p:pic>
          </mc:Fallback>
        </mc:AlternateContent>
        <mc:AlternateContent xmlns:mc="http://schemas.openxmlformats.org/markup-compatibility/2006">
          <mc:Choice xmlns:p14="http://schemas.microsoft.com/office/powerpoint/2010/main" Requires="p14">
            <p:contentPart p14:bwMode="auto" r:id="rId206">
              <p14:nvContentPartPr>
                <p14:cNvPr id="120" name="Freihand 119">
                  <a:extLst>
                    <a:ext uri="{FF2B5EF4-FFF2-40B4-BE49-F238E27FC236}">
                      <a16:creationId xmlns:a16="http://schemas.microsoft.com/office/drawing/2014/main" id="{50ACC1AF-B9C1-4969-9802-9CD71F2A7CE5}"/>
                    </a:ext>
                  </a:extLst>
                </p14:cNvPr>
                <p14:cNvContentPartPr/>
                <p14:nvPr/>
              </p14:nvContentPartPr>
              <p14:xfrm>
                <a:off x="11437413" y="1894747"/>
                <a:ext cx="161640" cy="109080"/>
              </p14:xfrm>
            </p:contentPart>
          </mc:Choice>
          <mc:Fallback>
            <p:pic>
              <p:nvPicPr>
                <p:cNvPr id="120" name="Freihand 119">
                  <a:extLst>
                    <a:ext uri="{FF2B5EF4-FFF2-40B4-BE49-F238E27FC236}">
                      <a16:creationId xmlns:a16="http://schemas.microsoft.com/office/drawing/2014/main" id="{50ACC1AF-B9C1-4969-9802-9CD71F2A7CE5}"/>
                    </a:ext>
                  </a:extLst>
                </p:cNvPr>
                <p:cNvPicPr/>
                <p:nvPr/>
              </p:nvPicPr>
              <p:blipFill>
                <a:blip r:embed="rId207"/>
                <a:stretch>
                  <a:fillRect/>
                </a:stretch>
              </p:blipFill>
              <p:spPr>
                <a:xfrm>
                  <a:off x="11433093" y="1890427"/>
                  <a:ext cx="170280" cy="117720"/>
                </a:xfrm>
                <a:prstGeom prst="rect">
                  <a:avLst/>
                </a:prstGeom>
              </p:spPr>
            </p:pic>
          </mc:Fallback>
        </mc:AlternateContent>
        <mc:AlternateContent xmlns:mc="http://schemas.openxmlformats.org/markup-compatibility/2006">
          <mc:Choice xmlns:p14="http://schemas.microsoft.com/office/powerpoint/2010/main" Requires="p14">
            <p:contentPart p14:bwMode="auto" r:id="rId208">
              <p14:nvContentPartPr>
                <p14:cNvPr id="121" name="Freihand 120">
                  <a:extLst>
                    <a:ext uri="{FF2B5EF4-FFF2-40B4-BE49-F238E27FC236}">
                      <a16:creationId xmlns:a16="http://schemas.microsoft.com/office/drawing/2014/main" id="{F5E516BB-5C0D-4DAC-A8C8-1BFEE77C93F4}"/>
                    </a:ext>
                  </a:extLst>
                </p14:cNvPr>
                <p14:cNvContentPartPr/>
                <p14:nvPr/>
              </p14:nvContentPartPr>
              <p14:xfrm>
                <a:off x="11612373" y="1819867"/>
                <a:ext cx="187920" cy="190080"/>
              </p14:xfrm>
            </p:contentPart>
          </mc:Choice>
          <mc:Fallback>
            <p:pic>
              <p:nvPicPr>
                <p:cNvPr id="121" name="Freihand 120">
                  <a:extLst>
                    <a:ext uri="{FF2B5EF4-FFF2-40B4-BE49-F238E27FC236}">
                      <a16:creationId xmlns:a16="http://schemas.microsoft.com/office/drawing/2014/main" id="{F5E516BB-5C0D-4DAC-A8C8-1BFEE77C93F4}"/>
                    </a:ext>
                  </a:extLst>
                </p:cNvPr>
                <p:cNvPicPr/>
                <p:nvPr/>
              </p:nvPicPr>
              <p:blipFill>
                <a:blip r:embed="rId209"/>
                <a:stretch>
                  <a:fillRect/>
                </a:stretch>
              </p:blipFill>
              <p:spPr>
                <a:xfrm>
                  <a:off x="11608053" y="1815547"/>
                  <a:ext cx="196560" cy="19872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210">
            <p14:nvContentPartPr>
              <p14:cNvPr id="136" name="Freihand 135">
                <a:extLst>
                  <a:ext uri="{FF2B5EF4-FFF2-40B4-BE49-F238E27FC236}">
                    <a16:creationId xmlns:a16="http://schemas.microsoft.com/office/drawing/2014/main" id="{067F74E4-0D95-4933-BC2F-0534797E0EFA}"/>
                  </a:ext>
                </a:extLst>
              </p14:cNvPr>
              <p14:cNvContentPartPr/>
              <p14:nvPr/>
            </p14:nvContentPartPr>
            <p14:xfrm>
              <a:off x="3722253" y="3786907"/>
              <a:ext cx="422280" cy="210240"/>
            </p14:xfrm>
          </p:contentPart>
        </mc:Choice>
        <mc:Fallback>
          <p:pic>
            <p:nvPicPr>
              <p:cNvPr id="136" name="Freihand 135">
                <a:extLst>
                  <a:ext uri="{FF2B5EF4-FFF2-40B4-BE49-F238E27FC236}">
                    <a16:creationId xmlns:a16="http://schemas.microsoft.com/office/drawing/2014/main" id="{067F74E4-0D95-4933-BC2F-0534797E0EFA}"/>
                  </a:ext>
                </a:extLst>
              </p:cNvPr>
              <p:cNvPicPr/>
              <p:nvPr/>
            </p:nvPicPr>
            <p:blipFill>
              <a:blip r:embed="rId211"/>
              <a:stretch>
                <a:fillRect/>
              </a:stretch>
            </p:blipFill>
            <p:spPr>
              <a:xfrm>
                <a:off x="3717933" y="3782587"/>
                <a:ext cx="430920" cy="218880"/>
              </a:xfrm>
              <a:prstGeom prst="rect">
                <a:avLst/>
              </a:prstGeom>
            </p:spPr>
          </p:pic>
        </mc:Fallback>
      </mc:AlternateContent>
      <p:grpSp>
        <p:nvGrpSpPr>
          <p:cNvPr id="140" name="Gruppieren 139">
            <a:extLst>
              <a:ext uri="{FF2B5EF4-FFF2-40B4-BE49-F238E27FC236}">
                <a16:creationId xmlns:a16="http://schemas.microsoft.com/office/drawing/2014/main" id="{BE928293-0A23-4D93-BCB3-EE696ECFFD71}"/>
              </a:ext>
            </a:extLst>
          </p:cNvPr>
          <p:cNvGrpSpPr/>
          <p:nvPr/>
        </p:nvGrpSpPr>
        <p:grpSpPr>
          <a:xfrm>
            <a:off x="7512333" y="1461667"/>
            <a:ext cx="51840" cy="29880"/>
            <a:chOff x="7512333" y="1461667"/>
            <a:chExt cx="51840" cy="29880"/>
          </a:xfrm>
        </p:grpSpPr>
        <mc:AlternateContent xmlns:mc="http://schemas.openxmlformats.org/markup-compatibility/2006">
          <mc:Choice xmlns:p14="http://schemas.microsoft.com/office/powerpoint/2010/main" Requires="p14">
            <p:contentPart p14:bwMode="auto" r:id="rId212">
              <p14:nvContentPartPr>
                <p14:cNvPr id="137" name="Freihand 136">
                  <a:extLst>
                    <a:ext uri="{FF2B5EF4-FFF2-40B4-BE49-F238E27FC236}">
                      <a16:creationId xmlns:a16="http://schemas.microsoft.com/office/drawing/2014/main" id="{BA955203-ABEB-41C2-BE35-86B66EF492B3}"/>
                    </a:ext>
                  </a:extLst>
                </p14:cNvPr>
                <p14:cNvContentPartPr/>
                <p14:nvPr/>
              </p14:nvContentPartPr>
              <p14:xfrm>
                <a:off x="7556253" y="1476787"/>
                <a:ext cx="360" cy="360"/>
              </p14:xfrm>
            </p:contentPart>
          </mc:Choice>
          <mc:Fallback>
            <p:pic>
              <p:nvPicPr>
                <p:cNvPr id="137" name="Freihand 136">
                  <a:extLst>
                    <a:ext uri="{FF2B5EF4-FFF2-40B4-BE49-F238E27FC236}">
                      <a16:creationId xmlns:a16="http://schemas.microsoft.com/office/drawing/2014/main" id="{BA955203-ABEB-41C2-BE35-86B66EF492B3}"/>
                    </a:ext>
                  </a:extLst>
                </p:cNvPr>
                <p:cNvPicPr/>
                <p:nvPr/>
              </p:nvPicPr>
              <p:blipFill>
                <a:blip r:embed="rId213"/>
                <a:stretch>
                  <a:fillRect/>
                </a:stretch>
              </p:blipFill>
              <p:spPr>
                <a:xfrm>
                  <a:off x="7551933" y="147246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214">
              <p14:nvContentPartPr>
                <p14:cNvPr id="138" name="Freihand 137">
                  <a:extLst>
                    <a:ext uri="{FF2B5EF4-FFF2-40B4-BE49-F238E27FC236}">
                      <a16:creationId xmlns:a16="http://schemas.microsoft.com/office/drawing/2014/main" id="{82A7E50A-0F7D-411B-9E73-F069C567FEEF}"/>
                    </a:ext>
                  </a:extLst>
                </p14:cNvPr>
                <p14:cNvContentPartPr/>
                <p14:nvPr/>
              </p14:nvContentPartPr>
              <p14:xfrm>
                <a:off x="7556253" y="1461667"/>
                <a:ext cx="7920" cy="15480"/>
              </p14:xfrm>
            </p:contentPart>
          </mc:Choice>
          <mc:Fallback>
            <p:pic>
              <p:nvPicPr>
                <p:cNvPr id="138" name="Freihand 137">
                  <a:extLst>
                    <a:ext uri="{FF2B5EF4-FFF2-40B4-BE49-F238E27FC236}">
                      <a16:creationId xmlns:a16="http://schemas.microsoft.com/office/drawing/2014/main" id="{82A7E50A-0F7D-411B-9E73-F069C567FEEF}"/>
                    </a:ext>
                  </a:extLst>
                </p:cNvPr>
                <p:cNvPicPr/>
                <p:nvPr/>
              </p:nvPicPr>
              <p:blipFill>
                <a:blip r:embed="rId215"/>
                <a:stretch>
                  <a:fillRect/>
                </a:stretch>
              </p:blipFill>
              <p:spPr>
                <a:xfrm>
                  <a:off x="7551933" y="1457347"/>
                  <a:ext cx="16560" cy="24120"/>
                </a:xfrm>
                <a:prstGeom prst="rect">
                  <a:avLst/>
                </a:prstGeom>
              </p:spPr>
            </p:pic>
          </mc:Fallback>
        </mc:AlternateContent>
        <mc:AlternateContent xmlns:mc="http://schemas.openxmlformats.org/markup-compatibility/2006">
          <mc:Choice xmlns:p14="http://schemas.microsoft.com/office/powerpoint/2010/main" Requires="p14">
            <p:contentPart p14:bwMode="auto" r:id="rId216">
              <p14:nvContentPartPr>
                <p14:cNvPr id="139" name="Freihand 138">
                  <a:extLst>
                    <a:ext uri="{FF2B5EF4-FFF2-40B4-BE49-F238E27FC236}">
                      <a16:creationId xmlns:a16="http://schemas.microsoft.com/office/drawing/2014/main" id="{C0251D49-4868-4D89-8FAF-08FC76ACA947}"/>
                    </a:ext>
                  </a:extLst>
                </p14:cNvPr>
                <p14:cNvContentPartPr/>
                <p14:nvPr/>
              </p14:nvContentPartPr>
              <p14:xfrm>
                <a:off x="7512333" y="1468147"/>
                <a:ext cx="36720" cy="23400"/>
              </p14:xfrm>
            </p:contentPart>
          </mc:Choice>
          <mc:Fallback>
            <p:pic>
              <p:nvPicPr>
                <p:cNvPr id="139" name="Freihand 138">
                  <a:extLst>
                    <a:ext uri="{FF2B5EF4-FFF2-40B4-BE49-F238E27FC236}">
                      <a16:creationId xmlns:a16="http://schemas.microsoft.com/office/drawing/2014/main" id="{C0251D49-4868-4D89-8FAF-08FC76ACA947}"/>
                    </a:ext>
                  </a:extLst>
                </p:cNvPr>
                <p:cNvPicPr/>
                <p:nvPr/>
              </p:nvPicPr>
              <p:blipFill>
                <a:blip r:embed="rId217"/>
                <a:stretch>
                  <a:fillRect/>
                </a:stretch>
              </p:blipFill>
              <p:spPr>
                <a:xfrm>
                  <a:off x="7508013" y="1463827"/>
                  <a:ext cx="45360" cy="3204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218">
            <p14:nvContentPartPr>
              <p14:cNvPr id="163" name="Freihand 162">
                <a:extLst>
                  <a:ext uri="{FF2B5EF4-FFF2-40B4-BE49-F238E27FC236}">
                    <a16:creationId xmlns:a16="http://schemas.microsoft.com/office/drawing/2014/main" id="{C0974B46-61AD-4B84-AB32-2D0F44DCE810}"/>
                  </a:ext>
                </a:extLst>
              </p14:cNvPr>
              <p14:cNvContentPartPr/>
              <p14:nvPr/>
            </p14:nvContentPartPr>
            <p14:xfrm>
              <a:off x="3518853" y="3956467"/>
              <a:ext cx="414360" cy="196560"/>
            </p14:xfrm>
          </p:contentPart>
        </mc:Choice>
        <mc:Fallback>
          <p:pic>
            <p:nvPicPr>
              <p:cNvPr id="163" name="Freihand 162">
                <a:extLst>
                  <a:ext uri="{FF2B5EF4-FFF2-40B4-BE49-F238E27FC236}">
                    <a16:creationId xmlns:a16="http://schemas.microsoft.com/office/drawing/2014/main" id="{C0974B46-61AD-4B84-AB32-2D0F44DCE810}"/>
                  </a:ext>
                </a:extLst>
              </p:cNvPr>
              <p:cNvPicPr/>
              <p:nvPr/>
            </p:nvPicPr>
            <p:blipFill>
              <a:blip r:embed="rId219"/>
              <a:stretch>
                <a:fillRect/>
              </a:stretch>
            </p:blipFill>
            <p:spPr>
              <a:xfrm>
                <a:off x="3514533" y="3952147"/>
                <a:ext cx="423000" cy="205200"/>
              </a:xfrm>
              <a:prstGeom prst="rect">
                <a:avLst/>
              </a:prstGeom>
            </p:spPr>
          </p:pic>
        </mc:Fallback>
      </mc:AlternateContent>
      <p:grpSp>
        <p:nvGrpSpPr>
          <p:cNvPr id="176" name="Gruppieren 175">
            <a:extLst>
              <a:ext uri="{FF2B5EF4-FFF2-40B4-BE49-F238E27FC236}">
                <a16:creationId xmlns:a16="http://schemas.microsoft.com/office/drawing/2014/main" id="{4F99B4F1-B52F-4F2A-9233-C5CAC08D5546}"/>
              </a:ext>
            </a:extLst>
          </p:cNvPr>
          <p:cNvGrpSpPr/>
          <p:nvPr/>
        </p:nvGrpSpPr>
        <p:grpSpPr>
          <a:xfrm>
            <a:off x="3912693" y="4554427"/>
            <a:ext cx="570960" cy="338760"/>
            <a:chOff x="3912693" y="4554427"/>
            <a:chExt cx="570960" cy="338760"/>
          </a:xfrm>
        </p:grpSpPr>
        <mc:AlternateContent xmlns:mc="http://schemas.openxmlformats.org/markup-compatibility/2006">
          <mc:Choice xmlns:p14="http://schemas.microsoft.com/office/powerpoint/2010/main" Requires="p14">
            <p:contentPart p14:bwMode="auto" r:id="rId220">
              <p14:nvContentPartPr>
                <p14:cNvPr id="172" name="Freihand 171">
                  <a:extLst>
                    <a:ext uri="{FF2B5EF4-FFF2-40B4-BE49-F238E27FC236}">
                      <a16:creationId xmlns:a16="http://schemas.microsoft.com/office/drawing/2014/main" id="{0AFFB4C0-D3A2-43CB-AD10-D2979AE57CA5}"/>
                    </a:ext>
                  </a:extLst>
                </p14:cNvPr>
                <p14:cNvContentPartPr/>
                <p14:nvPr/>
              </p14:nvContentPartPr>
              <p14:xfrm>
                <a:off x="3912693" y="4554427"/>
                <a:ext cx="229680" cy="106560"/>
              </p14:xfrm>
            </p:contentPart>
          </mc:Choice>
          <mc:Fallback>
            <p:pic>
              <p:nvPicPr>
                <p:cNvPr id="172" name="Freihand 171">
                  <a:extLst>
                    <a:ext uri="{FF2B5EF4-FFF2-40B4-BE49-F238E27FC236}">
                      <a16:creationId xmlns:a16="http://schemas.microsoft.com/office/drawing/2014/main" id="{0AFFB4C0-D3A2-43CB-AD10-D2979AE57CA5}"/>
                    </a:ext>
                  </a:extLst>
                </p:cNvPr>
                <p:cNvPicPr/>
                <p:nvPr/>
              </p:nvPicPr>
              <p:blipFill>
                <a:blip r:embed="rId221"/>
                <a:stretch>
                  <a:fillRect/>
                </a:stretch>
              </p:blipFill>
              <p:spPr>
                <a:xfrm>
                  <a:off x="3908373" y="4550107"/>
                  <a:ext cx="238320" cy="115200"/>
                </a:xfrm>
                <a:prstGeom prst="rect">
                  <a:avLst/>
                </a:prstGeom>
              </p:spPr>
            </p:pic>
          </mc:Fallback>
        </mc:AlternateContent>
        <mc:AlternateContent xmlns:mc="http://schemas.openxmlformats.org/markup-compatibility/2006">
          <mc:Choice xmlns:p14="http://schemas.microsoft.com/office/powerpoint/2010/main" Requires="p14">
            <p:contentPart p14:bwMode="auto" r:id="rId222">
              <p14:nvContentPartPr>
                <p14:cNvPr id="173" name="Freihand 172">
                  <a:extLst>
                    <a:ext uri="{FF2B5EF4-FFF2-40B4-BE49-F238E27FC236}">
                      <a16:creationId xmlns:a16="http://schemas.microsoft.com/office/drawing/2014/main" id="{AEE4CC35-5B38-47BA-AC63-2E4D846E9DD4}"/>
                    </a:ext>
                  </a:extLst>
                </p14:cNvPr>
                <p14:cNvContentPartPr/>
                <p14:nvPr/>
              </p14:nvContentPartPr>
              <p14:xfrm>
                <a:off x="4179093" y="4564507"/>
                <a:ext cx="64080" cy="249480"/>
              </p14:xfrm>
            </p:contentPart>
          </mc:Choice>
          <mc:Fallback>
            <p:pic>
              <p:nvPicPr>
                <p:cNvPr id="173" name="Freihand 172">
                  <a:extLst>
                    <a:ext uri="{FF2B5EF4-FFF2-40B4-BE49-F238E27FC236}">
                      <a16:creationId xmlns:a16="http://schemas.microsoft.com/office/drawing/2014/main" id="{AEE4CC35-5B38-47BA-AC63-2E4D846E9DD4}"/>
                    </a:ext>
                  </a:extLst>
                </p:cNvPr>
                <p:cNvPicPr/>
                <p:nvPr/>
              </p:nvPicPr>
              <p:blipFill>
                <a:blip r:embed="rId223"/>
                <a:stretch>
                  <a:fillRect/>
                </a:stretch>
              </p:blipFill>
              <p:spPr>
                <a:xfrm>
                  <a:off x="4174773" y="4560187"/>
                  <a:ext cx="72720" cy="258120"/>
                </a:xfrm>
                <a:prstGeom prst="rect">
                  <a:avLst/>
                </a:prstGeom>
              </p:spPr>
            </p:pic>
          </mc:Fallback>
        </mc:AlternateContent>
        <mc:AlternateContent xmlns:mc="http://schemas.openxmlformats.org/markup-compatibility/2006">
          <mc:Choice xmlns:p14="http://schemas.microsoft.com/office/powerpoint/2010/main" Requires="p14">
            <p:contentPart p14:bwMode="auto" r:id="rId224">
              <p14:nvContentPartPr>
                <p14:cNvPr id="174" name="Freihand 173">
                  <a:extLst>
                    <a:ext uri="{FF2B5EF4-FFF2-40B4-BE49-F238E27FC236}">
                      <a16:creationId xmlns:a16="http://schemas.microsoft.com/office/drawing/2014/main" id="{057D32C4-CF93-4B1C-AB50-7F7E433FC0BC}"/>
                    </a:ext>
                  </a:extLst>
                </p14:cNvPr>
                <p14:cNvContentPartPr/>
                <p14:nvPr/>
              </p14:nvContentPartPr>
              <p14:xfrm>
                <a:off x="4045533" y="4827667"/>
                <a:ext cx="190440" cy="65520"/>
              </p14:xfrm>
            </p:contentPart>
          </mc:Choice>
          <mc:Fallback>
            <p:pic>
              <p:nvPicPr>
                <p:cNvPr id="174" name="Freihand 173">
                  <a:extLst>
                    <a:ext uri="{FF2B5EF4-FFF2-40B4-BE49-F238E27FC236}">
                      <a16:creationId xmlns:a16="http://schemas.microsoft.com/office/drawing/2014/main" id="{057D32C4-CF93-4B1C-AB50-7F7E433FC0BC}"/>
                    </a:ext>
                  </a:extLst>
                </p:cNvPr>
                <p:cNvPicPr/>
                <p:nvPr/>
              </p:nvPicPr>
              <p:blipFill>
                <a:blip r:embed="rId225"/>
                <a:stretch>
                  <a:fillRect/>
                </a:stretch>
              </p:blipFill>
              <p:spPr>
                <a:xfrm>
                  <a:off x="4041213" y="4823347"/>
                  <a:ext cx="199080" cy="74160"/>
                </a:xfrm>
                <a:prstGeom prst="rect">
                  <a:avLst/>
                </a:prstGeom>
              </p:spPr>
            </p:pic>
          </mc:Fallback>
        </mc:AlternateContent>
        <mc:AlternateContent xmlns:mc="http://schemas.openxmlformats.org/markup-compatibility/2006">
          <mc:Choice xmlns:p14="http://schemas.microsoft.com/office/powerpoint/2010/main" Requires="p14">
            <p:contentPart p14:bwMode="auto" r:id="rId226">
              <p14:nvContentPartPr>
                <p14:cNvPr id="175" name="Freihand 174">
                  <a:extLst>
                    <a:ext uri="{FF2B5EF4-FFF2-40B4-BE49-F238E27FC236}">
                      <a16:creationId xmlns:a16="http://schemas.microsoft.com/office/drawing/2014/main" id="{634B3371-A086-4BF4-B6DD-531C72748C93}"/>
                    </a:ext>
                  </a:extLst>
                </p14:cNvPr>
                <p14:cNvContentPartPr/>
                <p14:nvPr/>
              </p14:nvContentPartPr>
              <p14:xfrm>
                <a:off x="4256493" y="4745947"/>
                <a:ext cx="227160" cy="114480"/>
              </p14:xfrm>
            </p:contentPart>
          </mc:Choice>
          <mc:Fallback>
            <p:pic>
              <p:nvPicPr>
                <p:cNvPr id="175" name="Freihand 174">
                  <a:extLst>
                    <a:ext uri="{FF2B5EF4-FFF2-40B4-BE49-F238E27FC236}">
                      <a16:creationId xmlns:a16="http://schemas.microsoft.com/office/drawing/2014/main" id="{634B3371-A086-4BF4-B6DD-531C72748C93}"/>
                    </a:ext>
                  </a:extLst>
                </p:cNvPr>
                <p:cNvPicPr/>
                <p:nvPr/>
              </p:nvPicPr>
              <p:blipFill>
                <a:blip r:embed="rId227"/>
                <a:stretch>
                  <a:fillRect/>
                </a:stretch>
              </p:blipFill>
              <p:spPr>
                <a:xfrm>
                  <a:off x="4252173" y="4741627"/>
                  <a:ext cx="235800" cy="12312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228">
            <p14:nvContentPartPr>
              <p14:cNvPr id="177" name="Freihand 176">
                <a:extLst>
                  <a:ext uri="{FF2B5EF4-FFF2-40B4-BE49-F238E27FC236}">
                    <a16:creationId xmlns:a16="http://schemas.microsoft.com/office/drawing/2014/main" id="{E7145285-F5F3-4F13-B31E-EF9442036048}"/>
                  </a:ext>
                </a:extLst>
              </p14:cNvPr>
              <p14:cNvContentPartPr/>
              <p14:nvPr/>
            </p14:nvContentPartPr>
            <p14:xfrm>
              <a:off x="6445293" y="4034227"/>
              <a:ext cx="770040" cy="89640"/>
            </p14:xfrm>
          </p:contentPart>
        </mc:Choice>
        <mc:Fallback>
          <p:pic>
            <p:nvPicPr>
              <p:cNvPr id="177" name="Freihand 176">
                <a:extLst>
                  <a:ext uri="{FF2B5EF4-FFF2-40B4-BE49-F238E27FC236}">
                    <a16:creationId xmlns:a16="http://schemas.microsoft.com/office/drawing/2014/main" id="{E7145285-F5F3-4F13-B31E-EF9442036048}"/>
                  </a:ext>
                </a:extLst>
              </p:cNvPr>
              <p:cNvPicPr/>
              <p:nvPr/>
            </p:nvPicPr>
            <p:blipFill>
              <a:blip r:embed="rId229"/>
              <a:stretch>
                <a:fillRect/>
              </a:stretch>
            </p:blipFill>
            <p:spPr>
              <a:xfrm>
                <a:off x="6440973" y="4029907"/>
                <a:ext cx="778680" cy="98280"/>
              </a:xfrm>
              <a:prstGeom prst="rect">
                <a:avLst/>
              </a:prstGeom>
            </p:spPr>
          </p:pic>
        </mc:Fallback>
      </mc:AlternateContent>
      <p:grpSp>
        <p:nvGrpSpPr>
          <p:cNvPr id="200" name="Gruppieren 199">
            <a:extLst>
              <a:ext uri="{FF2B5EF4-FFF2-40B4-BE49-F238E27FC236}">
                <a16:creationId xmlns:a16="http://schemas.microsoft.com/office/drawing/2014/main" id="{240D5DB0-36C8-43E8-ACA8-F83B14B366AD}"/>
              </a:ext>
            </a:extLst>
          </p:cNvPr>
          <p:cNvGrpSpPr/>
          <p:nvPr/>
        </p:nvGrpSpPr>
        <p:grpSpPr>
          <a:xfrm>
            <a:off x="7484973" y="4466587"/>
            <a:ext cx="605520" cy="398160"/>
            <a:chOff x="7484973" y="4466587"/>
            <a:chExt cx="605520" cy="398160"/>
          </a:xfrm>
        </p:grpSpPr>
        <mc:AlternateContent xmlns:mc="http://schemas.openxmlformats.org/markup-compatibility/2006">
          <mc:Choice xmlns:p14="http://schemas.microsoft.com/office/powerpoint/2010/main" Requires="p14">
            <p:contentPart p14:bwMode="auto" r:id="rId230">
              <p14:nvContentPartPr>
                <p14:cNvPr id="178" name="Freihand 177">
                  <a:extLst>
                    <a:ext uri="{FF2B5EF4-FFF2-40B4-BE49-F238E27FC236}">
                      <a16:creationId xmlns:a16="http://schemas.microsoft.com/office/drawing/2014/main" id="{1DE76DEA-A4E5-4C2D-809A-0FC6FE9EBE96}"/>
                    </a:ext>
                  </a:extLst>
                </p14:cNvPr>
                <p14:cNvContentPartPr/>
                <p14:nvPr/>
              </p14:nvContentPartPr>
              <p14:xfrm>
                <a:off x="7577853" y="4466587"/>
                <a:ext cx="325440" cy="156600"/>
              </p14:xfrm>
            </p:contentPart>
          </mc:Choice>
          <mc:Fallback>
            <p:pic>
              <p:nvPicPr>
                <p:cNvPr id="178" name="Freihand 177">
                  <a:extLst>
                    <a:ext uri="{FF2B5EF4-FFF2-40B4-BE49-F238E27FC236}">
                      <a16:creationId xmlns:a16="http://schemas.microsoft.com/office/drawing/2014/main" id="{1DE76DEA-A4E5-4C2D-809A-0FC6FE9EBE96}"/>
                    </a:ext>
                  </a:extLst>
                </p:cNvPr>
                <p:cNvPicPr/>
                <p:nvPr/>
              </p:nvPicPr>
              <p:blipFill>
                <a:blip r:embed="rId231"/>
                <a:stretch>
                  <a:fillRect/>
                </a:stretch>
              </p:blipFill>
              <p:spPr>
                <a:xfrm>
                  <a:off x="7573533" y="4462267"/>
                  <a:ext cx="334080" cy="165240"/>
                </a:xfrm>
                <a:prstGeom prst="rect">
                  <a:avLst/>
                </a:prstGeom>
              </p:spPr>
            </p:pic>
          </mc:Fallback>
        </mc:AlternateContent>
        <mc:AlternateContent xmlns:mc="http://schemas.openxmlformats.org/markup-compatibility/2006">
          <mc:Choice xmlns:p14="http://schemas.microsoft.com/office/powerpoint/2010/main" Requires="p14">
            <p:contentPart p14:bwMode="auto" r:id="rId232">
              <p14:nvContentPartPr>
                <p14:cNvPr id="179" name="Freihand 178">
                  <a:extLst>
                    <a:ext uri="{FF2B5EF4-FFF2-40B4-BE49-F238E27FC236}">
                      <a16:creationId xmlns:a16="http://schemas.microsoft.com/office/drawing/2014/main" id="{C19BC261-C05C-4627-9042-2A3A865BDFF5}"/>
                    </a:ext>
                  </a:extLst>
                </p14:cNvPr>
                <p14:cNvContentPartPr/>
                <p14:nvPr/>
              </p14:nvContentPartPr>
              <p14:xfrm>
                <a:off x="7484973" y="4695907"/>
                <a:ext cx="108720" cy="168840"/>
              </p14:xfrm>
            </p:contentPart>
          </mc:Choice>
          <mc:Fallback>
            <p:pic>
              <p:nvPicPr>
                <p:cNvPr id="179" name="Freihand 178">
                  <a:extLst>
                    <a:ext uri="{FF2B5EF4-FFF2-40B4-BE49-F238E27FC236}">
                      <a16:creationId xmlns:a16="http://schemas.microsoft.com/office/drawing/2014/main" id="{C19BC261-C05C-4627-9042-2A3A865BDFF5}"/>
                    </a:ext>
                  </a:extLst>
                </p:cNvPr>
                <p:cNvPicPr/>
                <p:nvPr/>
              </p:nvPicPr>
              <p:blipFill>
                <a:blip r:embed="rId233"/>
                <a:stretch>
                  <a:fillRect/>
                </a:stretch>
              </p:blipFill>
              <p:spPr>
                <a:xfrm>
                  <a:off x="7480653" y="4691587"/>
                  <a:ext cx="117360" cy="177480"/>
                </a:xfrm>
                <a:prstGeom prst="rect">
                  <a:avLst/>
                </a:prstGeom>
              </p:spPr>
            </p:pic>
          </mc:Fallback>
        </mc:AlternateContent>
        <mc:AlternateContent xmlns:mc="http://schemas.openxmlformats.org/markup-compatibility/2006">
          <mc:Choice xmlns:p14="http://schemas.microsoft.com/office/powerpoint/2010/main" Requires="p14">
            <p:contentPart p14:bwMode="auto" r:id="rId234">
              <p14:nvContentPartPr>
                <p14:cNvPr id="180" name="Freihand 179">
                  <a:extLst>
                    <a:ext uri="{FF2B5EF4-FFF2-40B4-BE49-F238E27FC236}">
                      <a16:creationId xmlns:a16="http://schemas.microsoft.com/office/drawing/2014/main" id="{3E65A856-960A-46DD-9935-1C3914230AD0}"/>
                    </a:ext>
                  </a:extLst>
                </p14:cNvPr>
                <p14:cNvContentPartPr/>
                <p14:nvPr/>
              </p14:nvContentPartPr>
              <p14:xfrm>
                <a:off x="7631493" y="4644427"/>
                <a:ext cx="51840" cy="209160"/>
              </p14:xfrm>
            </p:contentPart>
          </mc:Choice>
          <mc:Fallback>
            <p:pic>
              <p:nvPicPr>
                <p:cNvPr id="180" name="Freihand 179">
                  <a:extLst>
                    <a:ext uri="{FF2B5EF4-FFF2-40B4-BE49-F238E27FC236}">
                      <a16:creationId xmlns:a16="http://schemas.microsoft.com/office/drawing/2014/main" id="{3E65A856-960A-46DD-9935-1C3914230AD0}"/>
                    </a:ext>
                  </a:extLst>
                </p:cNvPr>
                <p:cNvPicPr/>
                <p:nvPr/>
              </p:nvPicPr>
              <p:blipFill>
                <a:blip r:embed="rId235"/>
                <a:stretch>
                  <a:fillRect/>
                </a:stretch>
              </p:blipFill>
              <p:spPr>
                <a:xfrm>
                  <a:off x="7627173" y="4640107"/>
                  <a:ext cx="60480" cy="217800"/>
                </a:xfrm>
                <a:prstGeom prst="rect">
                  <a:avLst/>
                </a:prstGeom>
              </p:spPr>
            </p:pic>
          </mc:Fallback>
        </mc:AlternateContent>
        <mc:AlternateContent xmlns:mc="http://schemas.openxmlformats.org/markup-compatibility/2006">
          <mc:Choice xmlns:p14="http://schemas.microsoft.com/office/powerpoint/2010/main" Requires="p14">
            <p:contentPart p14:bwMode="auto" r:id="rId236">
              <p14:nvContentPartPr>
                <p14:cNvPr id="181" name="Freihand 180">
                  <a:extLst>
                    <a:ext uri="{FF2B5EF4-FFF2-40B4-BE49-F238E27FC236}">
                      <a16:creationId xmlns:a16="http://schemas.microsoft.com/office/drawing/2014/main" id="{7ABDFD53-6379-4028-8C91-581C78F580AD}"/>
                    </a:ext>
                  </a:extLst>
                </p14:cNvPr>
                <p14:cNvContentPartPr/>
                <p14:nvPr/>
              </p14:nvContentPartPr>
              <p14:xfrm>
                <a:off x="7687293" y="4748467"/>
                <a:ext cx="96840" cy="97920"/>
              </p14:xfrm>
            </p:contentPart>
          </mc:Choice>
          <mc:Fallback>
            <p:pic>
              <p:nvPicPr>
                <p:cNvPr id="181" name="Freihand 180">
                  <a:extLst>
                    <a:ext uri="{FF2B5EF4-FFF2-40B4-BE49-F238E27FC236}">
                      <a16:creationId xmlns:a16="http://schemas.microsoft.com/office/drawing/2014/main" id="{7ABDFD53-6379-4028-8C91-581C78F580AD}"/>
                    </a:ext>
                  </a:extLst>
                </p:cNvPr>
                <p:cNvPicPr/>
                <p:nvPr/>
              </p:nvPicPr>
              <p:blipFill>
                <a:blip r:embed="rId237"/>
                <a:stretch>
                  <a:fillRect/>
                </a:stretch>
              </p:blipFill>
              <p:spPr>
                <a:xfrm>
                  <a:off x="7682973" y="4744147"/>
                  <a:ext cx="105480" cy="106560"/>
                </a:xfrm>
                <a:prstGeom prst="rect">
                  <a:avLst/>
                </a:prstGeom>
              </p:spPr>
            </p:pic>
          </mc:Fallback>
        </mc:AlternateContent>
        <mc:AlternateContent xmlns:mc="http://schemas.openxmlformats.org/markup-compatibility/2006">
          <mc:Choice xmlns:p14="http://schemas.microsoft.com/office/powerpoint/2010/main" Requires="p14">
            <p:contentPart p14:bwMode="auto" r:id="rId238">
              <p14:nvContentPartPr>
                <p14:cNvPr id="182" name="Freihand 181">
                  <a:extLst>
                    <a:ext uri="{FF2B5EF4-FFF2-40B4-BE49-F238E27FC236}">
                      <a16:creationId xmlns:a16="http://schemas.microsoft.com/office/drawing/2014/main" id="{888DEF49-277A-4D02-A7D6-EC4541177060}"/>
                    </a:ext>
                  </a:extLst>
                </p14:cNvPr>
                <p14:cNvContentPartPr/>
                <p14:nvPr/>
              </p14:nvContentPartPr>
              <p14:xfrm>
                <a:off x="7796013" y="4659187"/>
                <a:ext cx="104400" cy="169200"/>
              </p14:xfrm>
            </p:contentPart>
          </mc:Choice>
          <mc:Fallback>
            <p:pic>
              <p:nvPicPr>
                <p:cNvPr id="182" name="Freihand 181">
                  <a:extLst>
                    <a:ext uri="{FF2B5EF4-FFF2-40B4-BE49-F238E27FC236}">
                      <a16:creationId xmlns:a16="http://schemas.microsoft.com/office/drawing/2014/main" id="{888DEF49-277A-4D02-A7D6-EC4541177060}"/>
                    </a:ext>
                  </a:extLst>
                </p:cNvPr>
                <p:cNvPicPr/>
                <p:nvPr/>
              </p:nvPicPr>
              <p:blipFill>
                <a:blip r:embed="rId239"/>
                <a:stretch>
                  <a:fillRect/>
                </a:stretch>
              </p:blipFill>
              <p:spPr>
                <a:xfrm>
                  <a:off x="7791693" y="4654867"/>
                  <a:ext cx="113040" cy="177840"/>
                </a:xfrm>
                <a:prstGeom prst="rect">
                  <a:avLst/>
                </a:prstGeom>
              </p:spPr>
            </p:pic>
          </mc:Fallback>
        </mc:AlternateContent>
        <mc:AlternateContent xmlns:mc="http://schemas.openxmlformats.org/markup-compatibility/2006">
          <mc:Choice xmlns:p14="http://schemas.microsoft.com/office/powerpoint/2010/main" Requires="p14">
            <p:contentPart p14:bwMode="auto" r:id="rId240">
              <p14:nvContentPartPr>
                <p14:cNvPr id="183" name="Freihand 182">
                  <a:extLst>
                    <a:ext uri="{FF2B5EF4-FFF2-40B4-BE49-F238E27FC236}">
                      <a16:creationId xmlns:a16="http://schemas.microsoft.com/office/drawing/2014/main" id="{CE6D7B7B-9E49-4E2B-9862-9EF61B7A0DC7}"/>
                    </a:ext>
                  </a:extLst>
                </p14:cNvPr>
                <p14:cNvContentPartPr/>
                <p14:nvPr/>
              </p14:nvContentPartPr>
              <p14:xfrm>
                <a:off x="7924893" y="4676827"/>
                <a:ext cx="55800" cy="150840"/>
              </p14:xfrm>
            </p:contentPart>
          </mc:Choice>
          <mc:Fallback>
            <p:pic>
              <p:nvPicPr>
                <p:cNvPr id="183" name="Freihand 182">
                  <a:extLst>
                    <a:ext uri="{FF2B5EF4-FFF2-40B4-BE49-F238E27FC236}">
                      <a16:creationId xmlns:a16="http://schemas.microsoft.com/office/drawing/2014/main" id="{CE6D7B7B-9E49-4E2B-9862-9EF61B7A0DC7}"/>
                    </a:ext>
                  </a:extLst>
                </p:cNvPr>
                <p:cNvPicPr/>
                <p:nvPr/>
              </p:nvPicPr>
              <p:blipFill>
                <a:blip r:embed="rId241"/>
                <a:stretch>
                  <a:fillRect/>
                </a:stretch>
              </p:blipFill>
              <p:spPr>
                <a:xfrm>
                  <a:off x="7920573" y="4672507"/>
                  <a:ext cx="64440" cy="159480"/>
                </a:xfrm>
                <a:prstGeom prst="rect">
                  <a:avLst/>
                </a:prstGeom>
              </p:spPr>
            </p:pic>
          </mc:Fallback>
        </mc:AlternateContent>
        <mc:AlternateContent xmlns:mc="http://schemas.openxmlformats.org/markup-compatibility/2006">
          <mc:Choice xmlns:p14="http://schemas.microsoft.com/office/powerpoint/2010/main" Requires="p14">
            <p:contentPart p14:bwMode="auto" r:id="rId242">
              <p14:nvContentPartPr>
                <p14:cNvPr id="184" name="Freihand 183">
                  <a:extLst>
                    <a:ext uri="{FF2B5EF4-FFF2-40B4-BE49-F238E27FC236}">
                      <a16:creationId xmlns:a16="http://schemas.microsoft.com/office/drawing/2014/main" id="{1C6C2BB7-FEF8-4526-8B40-A7235937EAF7}"/>
                    </a:ext>
                  </a:extLst>
                </p14:cNvPr>
                <p14:cNvContentPartPr/>
                <p14:nvPr/>
              </p14:nvContentPartPr>
              <p14:xfrm>
                <a:off x="7994013" y="4743787"/>
                <a:ext cx="96480" cy="94320"/>
              </p14:xfrm>
            </p:contentPart>
          </mc:Choice>
          <mc:Fallback>
            <p:pic>
              <p:nvPicPr>
                <p:cNvPr id="184" name="Freihand 183">
                  <a:extLst>
                    <a:ext uri="{FF2B5EF4-FFF2-40B4-BE49-F238E27FC236}">
                      <a16:creationId xmlns:a16="http://schemas.microsoft.com/office/drawing/2014/main" id="{1C6C2BB7-FEF8-4526-8B40-A7235937EAF7}"/>
                    </a:ext>
                  </a:extLst>
                </p:cNvPr>
                <p:cNvPicPr/>
                <p:nvPr/>
              </p:nvPicPr>
              <p:blipFill>
                <a:blip r:embed="rId243"/>
                <a:stretch>
                  <a:fillRect/>
                </a:stretch>
              </p:blipFill>
              <p:spPr>
                <a:xfrm>
                  <a:off x="7989693" y="4739467"/>
                  <a:ext cx="105120" cy="102960"/>
                </a:xfrm>
                <a:prstGeom prst="rect">
                  <a:avLst/>
                </a:prstGeom>
              </p:spPr>
            </p:pic>
          </mc:Fallback>
        </mc:AlternateContent>
      </p:grpSp>
      <p:grpSp>
        <p:nvGrpSpPr>
          <p:cNvPr id="199" name="Gruppieren 198">
            <a:extLst>
              <a:ext uri="{FF2B5EF4-FFF2-40B4-BE49-F238E27FC236}">
                <a16:creationId xmlns:a16="http://schemas.microsoft.com/office/drawing/2014/main" id="{D9616C09-65FE-46B8-ADDB-EA106F762ABC}"/>
              </a:ext>
            </a:extLst>
          </p:cNvPr>
          <p:cNvGrpSpPr/>
          <p:nvPr/>
        </p:nvGrpSpPr>
        <p:grpSpPr>
          <a:xfrm>
            <a:off x="7846773" y="4962307"/>
            <a:ext cx="503640" cy="214560"/>
            <a:chOff x="7846773" y="4962307"/>
            <a:chExt cx="503640" cy="214560"/>
          </a:xfrm>
        </p:grpSpPr>
        <mc:AlternateContent xmlns:mc="http://schemas.openxmlformats.org/markup-compatibility/2006">
          <mc:Choice xmlns:p14="http://schemas.microsoft.com/office/powerpoint/2010/main" Requires="p14">
            <p:contentPart p14:bwMode="auto" r:id="rId244">
              <p14:nvContentPartPr>
                <p14:cNvPr id="185" name="Freihand 184">
                  <a:extLst>
                    <a:ext uri="{FF2B5EF4-FFF2-40B4-BE49-F238E27FC236}">
                      <a16:creationId xmlns:a16="http://schemas.microsoft.com/office/drawing/2014/main" id="{034F7989-4CDE-4760-8150-9A9D3775449D}"/>
                    </a:ext>
                  </a:extLst>
                </p14:cNvPr>
                <p14:cNvContentPartPr/>
                <p14:nvPr/>
              </p14:nvContentPartPr>
              <p14:xfrm>
                <a:off x="7846773" y="4973827"/>
                <a:ext cx="120600" cy="77040"/>
              </p14:xfrm>
            </p:contentPart>
          </mc:Choice>
          <mc:Fallback>
            <p:pic>
              <p:nvPicPr>
                <p:cNvPr id="185" name="Freihand 184">
                  <a:extLst>
                    <a:ext uri="{FF2B5EF4-FFF2-40B4-BE49-F238E27FC236}">
                      <a16:creationId xmlns:a16="http://schemas.microsoft.com/office/drawing/2014/main" id="{034F7989-4CDE-4760-8150-9A9D3775449D}"/>
                    </a:ext>
                  </a:extLst>
                </p:cNvPr>
                <p:cNvPicPr/>
                <p:nvPr/>
              </p:nvPicPr>
              <p:blipFill>
                <a:blip r:embed="rId245"/>
                <a:stretch>
                  <a:fillRect/>
                </a:stretch>
              </p:blipFill>
              <p:spPr>
                <a:xfrm>
                  <a:off x="7842453" y="4969507"/>
                  <a:ext cx="129240" cy="85680"/>
                </a:xfrm>
                <a:prstGeom prst="rect">
                  <a:avLst/>
                </a:prstGeom>
              </p:spPr>
            </p:pic>
          </mc:Fallback>
        </mc:AlternateContent>
        <mc:AlternateContent xmlns:mc="http://schemas.openxmlformats.org/markup-compatibility/2006">
          <mc:Choice xmlns:p14="http://schemas.microsoft.com/office/powerpoint/2010/main" Requires="p14">
            <p:contentPart p14:bwMode="auto" r:id="rId246">
              <p14:nvContentPartPr>
                <p14:cNvPr id="186" name="Freihand 185">
                  <a:extLst>
                    <a:ext uri="{FF2B5EF4-FFF2-40B4-BE49-F238E27FC236}">
                      <a16:creationId xmlns:a16="http://schemas.microsoft.com/office/drawing/2014/main" id="{B2984AA0-02FC-4018-B874-62D3DF3EB353}"/>
                    </a:ext>
                  </a:extLst>
                </p14:cNvPr>
                <p14:cNvContentPartPr/>
                <p14:nvPr/>
              </p14:nvContentPartPr>
              <p14:xfrm>
                <a:off x="7958013" y="4962307"/>
                <a:ext cx="87840" cy="214560"/>
              </p14:xfrm>
            </p:contentPart>
          </mc:Choice>
          <mc:Fallback>
            <p:pic>
              <p:nvPicPr>
                <p:cNvPr id="186" name="Freihand 185">
                  <a:extLst>
                    <a:ext uri="{FF2B5EF4-FFF2-40B4-BE49-F238E27FC236}">
                      <a16:creationId xmlns:a16="http://schemas.microsoft.com/office/drawing/2014/main" id="{B2984AA0-02FC-4018-B874-62D3DF3EB353}"/>
                    </a:ext>
                  </a:extLst>
                </p:cNvPr>
                <p:cNvPicPr/>
                <p:nvPr/>
              </p:nvPicPr>
              <p:blipFill>
                <a:blip r:embed="rId247"/>
                <a:stretch>
                  <a:fillRect/>
                </a:stretch>
              </p:blipFill>
              <p:spPr>
                <a:xfrm>
                  <a:off x="7953693" y="4957987"/>
                  <a:ext cx="96480" cy="223200"/>
                </a:xfrm>
                <a:prstGeom prst="rect">
                  <a:avLst/>
                </a:prstGeom>
              </p:spPr>
            </p:pic>
          </mc:Fallback>
        </mc:AlternateContent>
        <mc:AlternateContent xmlns:mc="http://schemas.openxmlformats.org/markup-compatibility/2006">
          <mc:Choice xmlns:p14="http://schemas.microsoft.com/office/powerpoint/2010/main" Requires="p14">
            <p:contentPart p14:bwMode="auto" r:id="rId248">
              <p14:nvContentPartPr>
                <p14:cNvPr id="187" name="Freihand 186">
                  <a:extLst>
                    <a:ext uri="{FF2B5EF4-FFF2-40B4-BE49-F238E27FC236}">
                      <a16:creationId xmlns:a16="http://schemas.microsoft.com/office/drawing/2014/main" id="{6ACF727C-EF12-432F-AB31-D23D7D19F876}"/>
                    </a:ext>
                  </a:extLst>
                </p14:cNvPr>
                <p14:cNvContentPartPr/>
                <p14:nvPr/>
              </p14:nvContentPartPr>
              <p14:xfrm>
                <a:off x="8053053" y="5017387"/>
                <a:ext cx="297360" cy="64800"/>
              </p14:xfrm>
            </p:contentPart>
          </mc:Choice>
          <mc:Fallback>
            <p:pic>
              <p:nvPicPr>
                <p:cNvPr id="187" name="Freihand 186">
                  <a:extLst>
                    <a:ext uri="{FF2B5EF4-FFF2-40B4-BE49-F238E27FC236}">
                      <a16:creationId xmlns:a16="http://schemas.microsoft.com/office/drawing/2014/main" id="{6ACF727C-EF12-432F-AB31-D23D7D19F876}"/>
                    </a:ext>
                  </a:extLst>
                </p:cNvPr>
                <p:cNvPicPr/>
                <p:nvPr/>
              </p:nvPicPr>
              <p:blipFill>
                <a:blip r:embed="rId249"/>
                <a:stretch>
                  <a:fillRect/>
                </a:stretch>
              </p:blipFill>
              <p:spPr>
                <a:xfrm>
                  <a:off x="8048733" y="5013067"/>
                  <a:ext cx="306000" cy="73440"/>
                </a:xfrm>
                <a:prstGeom prst="rect">
                  <a:avLst/>
                </a:prstGeom>
              </p:spPr>
            </p:pic>
          </mc:Fallback>
        </mc:AlternateContent>
        <mc:AlternateContent xmlns:mc="http://schemas.openxmlformats.org/markup-compatibility/2006">
          <mc:Choice xmlns:p14="http://schemas.microsoft.com/office/powerpoint/2010/main" Requires="p14">
            <p:contentPart p14:bwMode="auto" r:id="rId250">
              <p14:nvContentPartPr>
                <p14:cNvPr id="188" name="Freihand 187">
                  <a:extLst>
                    <a:ext uri="{FF2B5EF4-FFF2-40B4-BE49-F238E27FC236}">
                      <a16:creationId xmlns:a16="http://schemas.microsoft.com/office/drawing/2014/main" id="{0103FA65-B06D-499B-B800-093E4B65324E}"/>
                    </a:ext>
                  </a:extLst>
                </p14:cNvPr>
                <p14:cNvContentPartPr/>
                <p14:nvPr/>
              </p14:nvContentPartPr>
              <p14:xfrm>
                <a:off x="8301813" y="4982107"/>
                <a:ext cx="29520" cy="12960"/>
              </p14:xfrm>
            </p:contentPart>
          </mc:Choice>
          <mc:Fallback>
            <p:pic>
              <p:nvPicPr>
                <p:cNvPr id="188" name="Freihand 187">
                  <a:extLst>
                    <a:ext uri="{FF2B5EF4-FFF2-40B4-BE49-F238E27FC236}">
                      <a16:creationId xmlns:a16="http://schemas.microsoft.com/office/drawing/2014/main" id="{0103FA65-B06D-499B-B800-093E4B65324E}"/>
                    </a:ext>
                  </a:extLst>
                </p:cNvPr>
                <p:cNvPicPr/>
                <p:nvPr/>
              </p:nvPicPr>
              <p:blipFill>
                <a:blip r:embed="rId251"/>
                <a:stretch>
                  <a:fillRect/>
                </a:stretch>
              </p:blipFill>
              <p:spPr>
                <a:xfrm>
                  <a:off x="8297493" y="4977787"/>
                  <a:ext cx="38160" cy="21600"/>
                </a:xfrm>
                <a:prstGeom prst="rect">
                  <a:avLst/>
                </a:prstGeom>
              </p:spPr>
            </p:pic>
          </mc:Fallback>
        </mc:AlternateContent>
      </p:grpSp>
      <p:grpSp>
        <p:nvGrpSpPr>
          <p:cNvPr id="213" name="Gruppieren 212">
            <a:extLst>
              <a:ext uri="{FF2B5EF4-FFF2-40B4-BE49-F238E27FC236}">
                <a16:creationId xmlns:a16="http://schemas.microsoft.com/office/drawing/2014/main" id="{43FFF820-CDE8-47AD-BC95-3DF69C46BE67}"/>
              </a:ext>
            </a:extLst>
          </p:cNvPr>
          <p:cNvGrpSpPr/>
          <p:nvPr/>
        </p:nvGrpSpPr>
        <p:grpSpPr>
          <a:xfrm>
            <a:off x="1885533" y="3184627"/>
            <a:ext cx="8310600" cy="1262520"/>
            <a:chOff x="1885533" y="3184627"/>
            <a:chExt cx="8310600" cy="1262520"/>
          </a:xfrm>
        </p:grpSpPr>
        <mc:AlternateContent xmlns:mc="http://schemas.openxmlformats.org/markup-compatibility/2006">
          <mc:Choice xmlns:p14="http://schemas.microsoft.com/office/powerpoint/2010/main" Requires="p14">
            <p:contentPart p14:bwMode="auto" r:id="rId252">
              <p14:nvContentPartPr>
                <p14:cNvPr id="123" name="Freihand 122">
                  <a:extLst>
                    <a:ext uri="{FF2B5EF4-FFF2-40B4-BE49-F238E27FC236}">
                      <a16:creationId xmlns:a16="http://schemas.microsoft.com/office/drawing/2014/main" id="{EDDE1A37-CE27-4735-9498-0A7B54CB7F77}"/>
                    </a:ext>
                  </a:extLst>
                </p14:cNvPr>
                <p14:cNvContentPartPr/>
                <p14:nvPr/>
              </p14:nvContentPartPr>
              <p14:xfrm>
                <a:off x="1885533" y="3535267"/>
                <a:ext cx="214560" cy="189000"/>
              </p14:xfrm>
            </p:contentPart>
          </mc:Choice>
          <mc:Fallback>
            <p:pic>
              <p:nvPicPr>
                <p:cNvPr id="123" name="Freihand 122">
                  <a:extLst>
                    <a:ext uri="{FF2B5EF4-FFF2-40B4-BE49-F238E27FC236}">
                      <a16:creationId xmlns:a16="http://schemas.microsoft.com/office/drawing/2014/main" id="{EDDE1A37-CE27-4735-9498-0A7B54CB7F77}"/>
                    </a:ext>
                  </a:extLst>
                </p:cNvPr>
                <p:cNvPicPr/>
                <p:nvPr/>
              </p:nvPicPr>
              <p:blipFill>
                <a:blip r:embed="rId253"/>
                <a:stretch>
                  <a:fillRect/>
                </a:stretch>
              </p:blipFill>
              <p:spPr>
                <a:xfrm>
                  <a:off x="1881213" y="3530947"/>
                  <a:ext cx="223200" cy="197640"/>
                </a:xfrm>
                <a:prstGeom prst="rect">
                  <a:avLst/>
                </a:prstGeom>
              </p:spPr>
            </p:pic>
          </mc:Fallback>
        </mc:AlternateContent>
        <mc:AlternateContent xmlns:mc="http://schemas.openxmlformats.org/markup-compatibility/2006">
          <mc:Choice xmlns:p14="http://schemas.microsoft.com/office/powerpoint/2010/main" Requires="p14">
            <p:contentPart p14:bwMode="auto" r:id="rId254">
              <p14:nvContentPartPr>
                <p14:cNvPr id="124" name="Freihand 123">
                  <a:extLst>
                    <a:ext uri="{FF2B5EF4-FFF2-40B4-BE49-F238E27FC236}">
                      <a16:creationId xmlns:a16="http://schemas.microsoft.com/office/drawing/2014/main" id="{4F7FF2DF-6F5F-4E3E-AAAC-AF9DD480BC99}"/>
                    </a:ext>
                  </a:extLst>
                </p14:cNvPr>
                <p14:cNvContentPartPr/>
                <p14:nvPr/>
              </p14:nvContentPartPr>
              <p14:xfrm>
                <a:off x="2086053" y="3532387"/>
                <a:ext cx="159840" cy="229320"/>
              </p14:xfrm>
            </p:contentPart>
          </mc:Choice>
          <mc:Fallback>
            <p:pic>
              <p:nvPicPr>
                <p:cNvPr id="124" name="Freihand 123">
                  <a:extLst>
                    <a:ext uri="{FF2B5EF4-FFF2-40B4-BE49-F238E27FC236}">
                      <a16:creationId xmlns:a16="http://schemas.microsoft.com/office/drawing/2014/main" id="{4F7FF2DF-6F5F-4E3E-AAAC-AF9DD480BC99}"/>
                    </a:ext>
                  </a:extLst>
                </p:cNvPr>
                <p:cNvPicPr/>
                <p:nvPr/>
              </p:nvPicPr>
              <p:blipFill>
                <a:blip r:embed="rId255"/>
                <a:stretch>
                  <a:fillRect/>
                </a:stretch>
              </p:blipFill>
              <p:spPr>
                <a:xfrm>
                  <a:off x="2081733" y="3528067"/>
                  <a:ext cx="168480" cy="237960"/>
                </a:xfrm>
                <a:prstGeom prst="rect">
                  <a:avLst/>
                </a:prstGeom>
              </p:spPr>
            </p:pic>
          </mc:Fallback>
        </mc:AlternateContent>
        <mc:AlternateContent xmlns:mc="http://schemas.openxmlformats.org/markup-compatibility/2006">
          <mc:Choice xmlns:p14="http://schemas.microsoft.com/office/powerpoint/2010/main" Requires="p14">
            <p:contentPart p14:bwMode="auto" r:id="rId256">
              <p14:nvContentPartPr>
                <p14:cNvPr id="125" name="Freihand 124">
                  <a:extLst>
                    <a:ext uri="{FF2B5EF4-FFF2-40B4-BE49-F238E27FC236}">
                      <a16:creationId xmlns:a16="http://schemas.microsoft.com/office/drawing/2014/main" id="{4C187DF4-E58A-45FA-89A9-69747E43BDEC}"/>
                    </a:ext>
                  </a:extLst>
                </p14:cNvPr>
                <p14:cNvContentPartPr/>
                <p14:nvPr/>
              </p14:nvContentPartPr>
              <p14:xfrm>
                <a:off x="2184693" y="3606187"/>
                <a:ext cx="213480" cy="72720"/>
              </p14:xfrm>
            </p:contentPart>
          </mc:Choice>
          <mc:Fallback>
            <p:pic>
              <p:nvPicPr>
                <p:cNvPr id="125" name="Freihand 124">
                  <a:extLst>
                    <a:ext uri="{FF2B5EF4-FFF2-40B4-BE49-F238E27FC236}">
                      <a16:creationId xmlns:a16="http://schemas.microsoft.com/office/drawing/2014/main" id="{4C187DF4-E58A-45FA-89A9-69747E43BDEC}"/>
                    </a:ext>
                  </a:extLst>
                </p:cNvPr>
                <p:cNvPicPr/>
                <p:nvPr/>
              </p:nvPicPr>
              <p:blipFill>
                <a:blip r:embed="rId257"/>
                <a:stretch>
                  <a:fillRect/>
                </a:stretch>
              </p:blipFill>
              <p:spPr>
                <a:xfrm>
                  <a:off x="2180373" y="3601867"/>
                  <a:ext cx="222120" cy="81360"/>
                </a:xfrm>
                <a:prstGeom prst="rect">
                  <a:avLst/>
                </a:prstGeom>
              </p:spPr>
            </p:pic>
          </mc:Fallback>
        </mc:AlternateContent>
        <mc:AlternateContent xmlns:mc="http://schemas.openxmlformats.org/markup-compatibility/2006">
          <mc:Choice xmlns:p14="http://schemas.microsoft.com/office/powerpoint/2010/main" Requires="p14">
            <p:contentPart p14:bwMode="auto" r:id="rId258">
              <p14:nvContentPartPr>
                <p14:cNvPr id="126" name="Freihand 125">
                  <a:extLst>
                    <a:ext uri="{FF2B5EF4-FFF2-40B4-BE49-F238E27FC236}">
                      <a16:creationId xmlns:a16="http://schemas.microsoft.com/office/drawing/2014/main" id="{83365F1C-8719-4A2B-B384-E888F997F224}"/>
                    </a:ext>
                  </a:extLst>
                </p14:cNvPr>
                <p14:cNvContentPartPr/>
                <p14:nvPr/>
              </p14:nvContentPartPr>
              <p14:xfrm>
                <a:off x="2477373" y="3595747"/>
                <a:ext cx="131760" cy="86400"/>
              </p14:xfrm>
            </p:contentPart>
          </mc:Choice>
          <mc:Fallback>
            <p:pic>
              <p:nvPicPr>
                <p:cNvPr id="126" name="Freihand 125">
                  <a:extLst>
                    <a:ext uri="{FF2B5EF4-FFF2-40B4-BE49-F238E27FC236}">
                      <a16:creationId xmlns:a16="http://schemas.microsoft.com/office/drawing/2014/main" id="{83365F1C-8719-4A2B-B384-E888F997F224}"/>
                    </a:ext>
                  </a:extLst>
                </p:cNvPr>
                <p:cNvPicPr/>
                <p:nvPr/>
              </p:nvPicPr>
              <p:blipFill>
                <a:blip r:embed="rId259"/>
                <a:stretch>
                  <a:fillRect/>
                </a:stretch>
              </p:blipFill>
              <p:spPr>
                <a:xfrm>
                  <a:off x="2473053" y="3591427"/>
                  <a:ext cx="140400" cy="95040"/>
                </a:xfrm>
                <a:prstGeom prst="rect">
                  <a:avLst/>
                </a:prstGeom>
              </p:spPr>
            </p:pic>
          </mc:Fallback>
        </mc:AlternateContent>
        <mc:AlternateContent xmlns:mc="http://schemas.openxmlformats.org/markup-compatibility/2006">
          <mc:Choice xmlns:p14="http://schemas.microsoft.com/office/powerpoint/2010/main" Requires="p14">
            <p:contentPart p14:bwMode="auto" r:id="rId260">
              <p14:nvContentPartPr>
                <p14:cNvPr id="127" name="Freihand 126">
                  <a:extLst>
                    <a:ext uri="{FF2B5EF4-FFF2-40B4-BE49-F238E27FC236}">
                      <a16:creationId xmlns:a16="http://schemas.microsoft.com/office/drawing/2014/main" id="{7587CF4A-7A4B-464A-9A09-5504118F4723}"/>
                    </a:ext>
                  </a:extLst>
                </p14:cNvPr>
                <p14:cNvContentPartPr/>
                <p14:nvPr/>
              </p14:nvContentPartPr>
              <p14:xfrm>
                <a:off x="2628573" y="3595027"/>
                <a:ext cx="273240" cy="81000"/>
              </p14:xfrm>
            </p:contentPart>
          </mc:Choice>
          <mc:Fallback>
            <p:pic>
              <p:nvPicPr>
                <p:cNvPr id="127" name="Freihand 126">
                  <a:extLst>
                    <a:ext uri="{FF2B5EF4-FFF2-40B4-BE49-F238E27FC236}">
                      <a16:creationId xmlns:a16="http://schemas.microsoft.com/office/drawing/2014/main" id="{7587CF4A-7A4B-464A-9A09-5504118F4723}"/>
                    </a:ext>
                  </a:extLst>
                </p:cNvPr>
                <p:cNvPicPr/>
                <p:nvPr/>
              </p:nvPicPr>
              <p:blipFill>
                <a:blip r:embed="rId261"/>
                <a:stretch>
                  <a:fillRect/>
                </a:stretch>
              </p:blipFill>
              <p:spPr>
                <a:xfrm>
                  <a:off x="2624253" y="3590707"/>
                  <a:ext cx="281880" cy="89640"/>
                </a:xfrm>
                <a:prstGeom prst="rect">
                  <a:avLst/>
                </a:prstGeom>
              </p:spPr>
            </p:pic>
          </mc:Fallback>
        </mc:AlternateContent>
        <mc:AlternateContent xmlns:mc="http://schemas.openxmlformats.org/markup-compatibility/2006">
          <mc:Choice xmlns:p14="http://schemas.microsoft.com/office/powerpoint/2010/main" Requires="p14">
            <p:contentPart p14:bwMode="auto" r:id="rId262">
              <p14:nvContentPartPr>
                <p14:cNvPr id="128" name="Freihand 127">
                  <a:extLst>
                    <a:ext uri="{FF2B5EF4-FFF2-40B4-BE49-F238E27FC236}">
                      <a16:creationId xmlns:a16="http://schemas.microsoft.com/office/drawing/2014/main" id="{850ADB42-03A1-4FCF-B418-FA65EA6CCEE0}"/>
                    </a:ext>
                  </a:extLst>
                </p14:cNvPr>
                <p14:cNvContentPartPr/>
                <p14:nvPr/>
              </p14:nvContentPartPr>
              <p14:xfrm>
                <a:off x="2919093" y="3519787"/>
                <a:ext cx="360" cy="360"/>
              </p14:xfrm>
            </p:contentPart>
          </mc:Choice>
          <mc:Fallback>
            <p:pic>
              <p:nvPicPr>
                <p:cNvPr id="128" name="Freihand 127">
                  <a:extLst>
                    <a:ext uri="{FF2B5EF4-FFF2-40B4-BE49-F238E27FC236}">
                      <a16:creationId xmlns:a16="http://schemas.microsoft.com/office/drawing/2014/main" id="{850ADB42-03A1-4FCF-B418-FA65EA6CCEE0}"/>
                    </a:ext>
                  </a:extLst>
                </p:cNvPr>
                <p:cNvPicPr/>
                <p:nvPr/>
              </p:nvPicPr>
              <p:blipFill>
                <a:blip r:embed="rId213"/>
                <a:stretch>
                  <a:fillRect/>
                </a:stretch>
              </p:blipFill>
              <p:spPr>
                <a:xfrm>
                  <a:off x="2914773" y="351546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263">
              <p14:nvContentPartPr>
                <p14:cNvPr id="129" name="Freihand 128">
                  <a:extLst>
                    <a:ext uri="{FF2B5EF4-FFF2-40B4-BE49-F238E27FC236}">
                      <a16:creationId xmlns:a16="http://schemas.microsoft.com/office/drawing/2014/main" id="{96C29666-05D9-49E9-9FE8-C5EF6ED16530}"/>
                    </a:ext>
                  </a:extLst>
                </p14:cNvPr>
                <p14:cNvContentPartPr/>
                <p14:nvPr/>
              </p14:nvContentPartPr>
              <p14:xfrm>
                <a:off x="2947173" y="3519067"/>
                <a:ext cx="139680" cy="198720"/>
              </p14:xfrm>
            </p:contentPart>
          </mc:Choice>
          <mc:Fallback>
            <p:pic>
              <p:nvPicPr>
                <p:cNvPr id="129" name="Freihand 128">
                  <a:extLst>
                    <a:ext uri="{FF2B5EF4-FFF2-40B4-BE49-F238E27FC236}">
                      <a16:creationId xmlns:a16="http://schemas.microsoft.com/office/drawing/2014/main" id="{96C29666-05D9-49E9-9FE8-C5EF6ED16530}"/>
                    </a:ext>
                  </a:extLst>
                </p:cNvPr>
                <p:cNvPicPr/>
                <p:nvPr/>
              </p:nvPicPr>
              <p:blipFill>
                <a:blip r:embed="rId264"/>
                <a:stretch>
                  <a:fillRect/>
                </a:stretch>
              </p:blipFill>
              <p:spPr>
                <a:xfrm>
                  <a:off x="2942853" y="3514747"/>
                  <a:ext cx="148320" cy="207360"/>
                </a:xfrm>
                <a:prstGeom prst="rect">
                  <a:avLst/>
                </a:prstGeom>
              </p:spPr>
            </p:pic>
          </mc:Fallback>
        </mc:AlternateContent>
        <mc:AlternateContent xmlns:mc="http://schemas.openxmlformats.org/markup-compatibility/2006">
          <mc:Choice xmlns:p14="http://schemas.microsoft.com/office/powerpoint/2010/main" Requires="p14">
            <p:contentPart p14:bwMode="auto" r:id="rId265">
              <p14:nvContentPartPr>
                <p14:cNvPr id="130" name="Freihand 129">
                  <a:extLst>
                    <a:ext uri="{FF2B5EF4-FFF2-40B4-BE49-F238E27FC236}">
                      <a16:creationId xmlns:a16="http://schemas.microsoft.com/office/drawing/2014/main" id="{3687A0CC-5BCB-4D33-A9B9-820E0DFDE09F}"/>
                    </a:ext>
                  </a:extLst>
                </p14:cNvPr>
                <p14:cNvContentPartPr/>
                <p14:nvPr/>
              </p14:nvContentPartPr>
              <p14:xfrm>
                <a:off x="3092253" y="3536347"/>
                <a:ext cx="76320" cy="128160"/>
              </p14:xfrm>
            </p:contentPart>
          </mc:Choice>
          <mc:Fallback>
            <p:pic>
              <p:nvPicPr>
                <p:cNvPr id="130" name="Freihand 129">
                  <a:extLst>
                    <a:ext uri="{FF2B5EF4-FFF2-40B4-BE49-F238E27FC236}">
                      <a16:creationId xmlns:a16="http://schemas.microsoft.com/office/drawing/2014/main" id="{3687A0CC-5BCB-4D33-A9B9-820E0DFDE09F}"/>
                    </a:ext>
                  </a:extLst>
                </p:cNvPr>
                <p:cNvPicPr/>
                <p:nvPr/>
              </p:nvPicPr>
              <p:blipFill>
                <a:blip r:embed="rId266"/>
                <a:stretch>
                  <a:fillRect/>
                </a:stretch>
              </p:blipFill>
              <p:spPr>
                <a:xfrm>
                  <a:off x="3087933" y="3532027"/>
                  <a:ext cx="84960" cy="136800"/>
                </a:xfrm>
                <a:prstGeom prst="rect">
                  <a:avLst/>
                </a:prstGeom>
              </p:spPr>
            </p:pic>
          </mc:Fallback>
        </mc:AlternateContent>
        <mc:AlternateContent xmlns:mc="http://schemas.openxmlformats.org/markup-compatibility/2006">
          <mc:Choice xmlns:p14="http://schemas.microsoft.com/office/powerpoint/2010/main" Requires="p14">
            <p:contentPart p14:bwMode="auto" r:id="rId267">
              <p14:nvContentPartPr>
                <p14:cNvPr id="131" name="Freihand 130">
                  <a:extLst>
                    <a:ext uri="{FF2B5EF4-FFF2-40B4-BE49-F238E27FC236}">
                      <a16:creationId xmlns:a16="http://schemas.microsoft.com/office/drawing/2014/main" id="{D7CDBF5B-590D-41E8-8482-A8BF638BB971}"/>
                    </a:ext>
                  </a:extLst>
                </p14:cNvPr>
                <p14:cNvContentPartPr/>
                <p14:nvPr/>
              </p14:nvContentPartPr>
              <p14:xfrm>
                <a:off x="3165693" y="3612667"/>
                <a:ext cx="75960" cy="61200"/>
              </p14:xfrm>
            </p:contentPart>
          </mc:Choice>
          <mc:Fallback>
            <p:pic>
              <p:nvPicPr>
                <p:cNvPr id="131" name="Freihand 130">
                  <a:extLst>
                    <a:ext uri="{FF2B5EF4-FFF2-40B4-BE49-F238E27FC236}">
                      <a16:creationId xmlns:a16="http://schemas.microsoft.com/office/drawing/2014/main" id="{D7CDBF5B-590D-41E8-8482-A8BF638BB971}"/>
                    </a:ext>
                  </a:extLst>
                </p:cNvPr>
                <p:cNvPicPr/>
                <p:nvPr/>
              </p:nvPicPr>
              <p:blipFill>
                <a:blip r:embed="rId268"/>
                <a:stretch>
                  <a:fillRect/>
                </a:stretch>
              </p:blipFill>
              <p:spPr>
                <a:xfrm>
                  <a:off x="3161373" y="3608347"/>
                  <a:ext cx="84600" cy="69840"/>
                </a:xfrm>
                <a:prstGeom prst="rect">
                  <a:avLst/>
                </a:prstGeom>
              </p:spPr>
            </p:pic>
          </mc:Fallback>
        </mc:AlternateContent>
        <mc:AlternateContent xmlns:mc="http://schemas.openxmlformats.org/markup-compatibility/2006">
          <mc:Choice xmlns:p14="http://schemas.microsoft.com/office/powerpoint/2010/main" Requires="p14">
            <p:contentPart p14:bwMode="auto" r:id="rId269">
              <p14:nvContentPartPr>
                <p14:cNvPr id="132" name="Freihand 131">
                  <a:extLst>
                    <a:ext uri="{FF2B5EF4-FFF2-40B4-BE49-F238E27FC236}">
                      <a16:creationId xmlns:a16="http://schemas.microsoft.com/office/drawing/2014/main" id="{FF5D7D2A-A7B7-4C9E-A41C-70D832B8BF49}"/>
                    </a:ext>
                  </a:extLst>
                </p14:cNvPr>
                <p14:cNvContentPartPr/>
                <p14:nvPr/>
              </p14:nvContentPartPr>
              <p14:xfrm>
                <a:off x="3263973" y="3485587"/>
                <a:ext cx="200880" cy="192600"/>
              </p14:xfrm>
            </p:contentPart>
          </mc:Choice>
          <mc:Fallback>
            <p:pic>
              <p:nvPicPr>
                <p:cNvPr id="132" name="Freihand 131">
                  <a:extLst>
                    <a:ext uri="{FF2B5EF4-FFF2-40B4-BE49-F238E27FC236}">
                      <a16:creationId xmlns:a16="http://schemas.microsoft.com/office/drawing/2014/main" id="{FF5D7D2A-A7B7-4C9E-A41C-70D832B8BF49}"/>
                    </a:ext>
                  </a:extLst>
                </p:cNvPr>
                <p:cNvPicPr/>
                <p:nvPr/>
              </p:nvPicPr>
              <p:blipFill>
                <a:blip r:embed="rId270"/>
                <a:stretch>
                  <a:fillRect/>
                </a:stretch>
              </p:blipFill>
              <p:spPr>
                <a:xfrm>
                  <a:off x="3259653" y="3481267"/>
                  <a:ext cx="209520" cy="201240"/>
                </a:xfrm>
                <a:prstGeom prst="rect">
                  <a:avLst/>
                </a:prstGeom>
              </p:spPr>
            </p:pic>
          </mc:Fallback>
        </mc:AlternateContent>
        <mc:AlternateContent xmlns:mc="http://schemas.openxmlformats.org/markup-compatibility/2006">
          <mc:Choice xmlns:p14="http://schemas.microsoft.com/office/powerpoint/2010/main" Requires="p14">
            <p:contentPart p14:bwMode="auto" r:id="rId271">
              <p14:nvContentPartPr>
                <p14:cNvPr id="133" name="Freihand 132">
                  <a:extLst>
                    <a:ext uri="{FF2B5EF4-FFF2-40B4-BE49-F238E27FC236}">
                      <a16:creationId xmlns:a16="http://schemas.microsoft.com/office/drawing/2014/main" id="{F1F13770-71D6-42EC-85D3-1239A1C898DD}"/>
                    </a:ext>
                  </a:extLst>
                </p14:cNvPr>
                <p14:cNvContentPartPr/>
                <p14:nvPr/>
              </p14:nvContentPartPr>
              <p14:xfrm>
                <a:off x="3468453" y="3493507"/>
                <a:ext cx="46440" cy="65880"/>
              </p14:xfrm>
            </p:contentPart>
          </mc:Choice>
          <mc:Fallback>
            <p:pic>
              <p:nvPicPr>
                <p:cNvPr id="133" name="Freihand 132">
                  <a:extLst>
                    <a:ext uri="{FF2B5EF4-FFF2-40B4-BE49-F238E27FC236}">
                      <a16:creationId xmlns:a16="http://schemas.microsoft.com/office/drawing/2014/main" id="{F1F13770-71D6-42EC-85D3-1239A1C898DD}"/>
                    </a:ext>
                  </a:extLst>
                </p:cNvPr>
                <p:cNvPicPr/>
                <p:nvPr/>
              </p:nvPicPr>
              <p:blipFill>
                <a:blip r:embed="rId272"/>
                <a:stretch>
                  <a:fillRect/>
                </a:stretch>
              </p:blipFill>
              <p:spPr>
                <a:xfrm>
                  <a:off x="3464133" y="3489187"/>
                  <a:ext cx="55080" cy="74520"/>
                </a:xfrm>
                <a:prstGeom prst="rect">
                  <a:avLst/>
                </a:prstGeom>
              </p:spPr>
            </p:pic>
          </mc:Fallback>
        </mc:AlternateContent>
        <mc:AlternateContent xmlns:mc="http://schemas.openxmlformats.org/markup-compatibility/2006">
          <mc:Choice xmlns:p14="http://schemas.microsoft.com/office/powerpoint/2010/main" Requires="p14">
            <p:contentPart p14:bwMode="auto" r:id="rId273">
              <p14:nvContentPartPr>
                <p14:cNvPr id="134" name="Freihand 133">
                  <a:extLst>
                    <a:ext uri="{FF2B5EF4-FFF2-40B4-BE49-F238E27FC236}">
                      <a16:creationId xmlns:a16="http://schemas.microsoft.com/office/drawing/2014/main" id="{544FFE8B-4F84-4A43-B682-A8F0BD14CD97}"/>
                    </a:ext>
                  </a:extLst>
                </p14:cNvPr>
                <p14:cNvContentPartPr/>
                <p14:nvPr/>
              </p14:nvContentPartPr>
              <p14:xfrm>
                <a:off x="3482493" y="3560827"/>
                <a:ext cx="173520" cy="81720"/>
              </p14:xfrm>
            </p:contentPart>
          </mc:Choice>
          <mc:Fallback>
            <p:pic>
              <p:nvPicPr>
                <p:cNvPr id="134" name="Freihand 133">
                  <a:extLst>
                    <a:ext uri="{FF2B5EF4-FFF2-40B4-BE49-F238E27FC236}">
                      <a16:creationId xmlns:a16="http://schemas.microsoft.com/office/drawing/2014/main" id="{544FFE8B-4F84-4A43-B682-A8F0BD14CD97}"/>
                    </a:ext>
                  </a:extLst>
                </p:cNvPr>
                <p:cNvPicPr/>
                <p:nvPr/>
              </p:nvPicPr>
              <p:blipFill>
                <a:blip r:embed="rId274"/>
                <a:stretch>
                  <a:fillRect/>
                </a:stretch>
              </p:blipFill>
              <p:spPr>
                <a:xfrm>
                  <a:off x="3478173" y="3556507"/>
                  <a:ext cx="182160" cy="90360"/>
                </a:xfrm>
                <a:prstGeom prst="rect">
                  <a:avLst/>
                </a:prstGeom>
              </p:spPr>
            </p:pic>
          </mc:Fallback>
        </mc:AlternateContent>
        <mc:AlternateContent xmlns:mc="http://schemas.openxmlformats.org/markup-compatibility/2006">
          <mc:Choice xmlns:p14="http://schemas.microsoft.com/office/powerpoint/2010/main" Requires="p14">
            <p:contentPart p14:bwMode="auto" r:id="rId275">
              <p14:nvContentPartPr>
                <p14:cNvPr id="141" name="Freihand 140">
                  <a:extLst>
                    <a:ext uri="{FF2B5EF4-FFF2-40B4-BE49-F238E27FC236}">
                      <a16:creationId xmlns:a16="http://schemas.microsoft.com/office/drawing/2014/main" id="{C7919D3D-82A0-42BF-BA66-2C794D01FB00}"/>
                    </a:ext>
                  </a:extLst>
                </p14:cNvPr>
                <p14:cNvContentPartPr/>
                <p14:nvPr/>
              </p14:nvContentPartPr>
              <p14:xfrm>
                <a:off x="3955533" y="3479827"/>
                <a:ext cx="168480" cy="194040"/>
              </p14:xfrm>
            </p:contentPart>
          </mc:Choice>
          <mc:Fallback>
            <p:pic>
              <p:nvPicPr>
                <p:cNvPr id="141" name="Freihand 140">
                  <a:extLst>
                    <a:ext uri="{FF2B5EF4-FFF2-40B4-BE49-F238E27FC236}">
                      <a16:creationId xmlns:a16="http://schemas.microsoft.com/office/drawing/2014/main" id="{C7919D3D-82A0-42BF-BA66-2C794D01FB00}"/>
                    </a:ext>
                  </a:extLst>
                </p:cNvPr>
                <p:cNvPicPr/>
                <p:nvPr/>
              </p:nvPicPr>
              <p:blipFill>
                <a:blip r:embed="rId276"/>
                <a:stretch>
                  <a:fillRect/>
                </a:stretch>
              </p:blipFill>
              <p:spPr>
                <a:xfrm>
                  <a:off x="3951213" y="3475507"/>
                  <a:ext cx="177120" cy="202680"/>
                </a:xfrm>
                <a:prstGeom prst="rect">
                  <a:avLst/>
                </a:prstGeom>
              </p:spPr>
            </p:pic>
          </mc:Fallback>
        </mc:AlternateContent>
        <mc:AlternateContent xmlns:mc="http://schemas.openxmlformats.org/markup-compatibility/2006">
          <mc:Choice xmlns:p14="http://schemas.microsoft.com/office/powerpoint/2010/main" Requires="p14">
            <p:contentPart p14:bwMode="auto" r:id="rId277">
              <p14:nvContentPartPr>
                <p14:cNvPr id="142" name="Freihand 141">
                  <a:extLst>
                    <a:ext uri="{FF2B5EF4-FFF2-40B4-BE49-F238E27FC236}">
                      <a16:creationId xmlns:a16="http://schemas.microsoft.com/office/drawing/2014/main" id="{A3035F00-2E40-47C4-BCAE-7618BC70A248}"/>
                    </a:ext>
                  </a:extLst>
                </p14:cNvPr>
                <p14:cNvContentPartPr/>
                <p14:nvPr/>
              </p14:nvContentPartPr>
              <p14:xfrm>
                <a:off x="4115373" y="3557947"/>
                <a:ext cx="253800" cy="195120"/>
              </p14:xfrm>
            </p:contentPart>
          </mc:Choice>
          <mc:Fallback>
            <p:pic>
              <p:nvPicPr>
                <p:cNvPr id="142" name="Freihand 141">
                  <a:extLst>
                    <a:ext uri="{FF2B5EF4-FFF2-40B4-BE49-F238E27FC236}">
                      <a16:creationId xmlns:a16="http://schemas.microsoft.com/office/drawing/2014/main" id="{A3035F00-2E40-47C4-BCAE-7618BC70A248}"/>
                    </a:ext>
                  </a:extLst>
                </p:cNvPr>
                <p:cNvPicPr/>
                <p:nvPr/>
              </p:nvPicPr>
              <p:blipFill>
                <a:blip r:embed="rId278"/>
                <a:stretch>
                  <a:fillRect/>
                </a:stretch>
              </p:blipFill>
              <p:spPr>
                <a:xfrm>
                  <a:off x="4111053" y="3553627"/>
                  <a:ext cx="262440" cy="203760"/>
                </a:xfrm>
                <a:prstGeom prst="rect">
                  <a:avLst/>
                </a:prstGeom>
              </p:spPr>
            </p:pic>
          </mc:Fallback>
        </mc:AlternateContent>
        <mc:AlternateContent xmlns:mc="http://schemas.openxmlformats.org/markup-compatibility/2006">
          <mc:Choice xmlns:p14="http://schemas.microsoft.com/office/powerpoint/2010/main" Requires="p14">
            <p:contentPart p14:bwMode="auto" r:id="rId279">
              <p14:nvContentPartPr>
                <p14:cNvPr id="143" name="Freihand 142">
                  <a:extLst>
                    <a:ext uri="{FF2B5EF4-FFF2-40B4-BE49-F238E27FC236}">
                      <a16:creationId xmlns:a16="http://schemas.microsoft.com/office/drawing/2014/main" id="{587C0231-C3B9-4B49-A607-74881E30C3F3}"/>
                    </a:ext>
                  </a:extLst>
                </p14:cNvPr>
                <p14:cNvContentPartPr/>
                <p14:nvPr/>
              </p14:nvContentPartPr>
              <p14:xfrm>
                <a:off x="4442613" y="3514027"/>
                <a:ext cx="142920" cy="105840"/>
              </p14:xfrm>
            </p:contentPart>
          </mc:Choice>
          <mc:Fallback>
            <p:pic>
              <p:nvPicPr>
                <p:cNvPr id="143" name="Freihand 142">
                  <a:extLst>
                    <a:ext uri="{FF2B5EF4-FFF2-40B4-BE49-F238E27FC236}">
                      <a16:creationId xmlns:a16="http://schemas.microsoft.com/office/drawing/2014/main" id="{587C0231-C3B9-4B49-A607-74881E30C3F3}"/>
                    </a:ext>
                  </a:extLst>
                </p:cNvPr>
                <p:cNvPicPr/>
                <p:nvPr/>
              </p:nvPicPr>
              <p:blipFill>
                <a:blip r:embed="rId280"/>
                <a:stretch>
                  <a:fillRect/>
                </a:stretch>
              </p:blipFill>
              <p:spPr>
                <a:xfrm>
                  <a:off x="4438293" y="3509707"/>
                  <a:ext cx="151560" cy="114480"/>
                </a:xfrm>
                <a:prstGeom prst="rect">
                  <a:avLst/>
                </a:prstGeom>
              </p:spPr>
            </p:pic>
          </mc:Fallback>
        </mc:AlternateContent>
        <mc:AlternateContent xmlns:mc="http://schemas.openxmlformats.org/markup-compatibility/2006">
          <mc:Choice xmlns:p14="http://schemas.microsoft.com/office/powerpoint/2010/main" Requires="p14">
            <p:contentPart p14:bwMode="auto" r:id="rId281">
              <p14:nvContentPartPr>
                <p14:cNvPr id="144" name="Freihand 143">
                  <a:extLst>
                    <a:ext uri="{FF2B5EF4-FFF2-40B4-BE49-F238E27FC236}">
                      <a16:creationId xmlns:a16="http://schemas.microsoft.com/office/drawing/2014/main" id="{50944581-38C0-4B72-ACBE-057893C17AD0}"/>
                    </a:ext>
                  </a:extLst>
                </p14:cNvPr>
                <p14:cNvContentPartPr/>
                <p14:nvPr/>
              </p14:nvContentPartPr>
              <p14:xfrm>
                <a:off x="4545573" y="3522307"/>
                <a:ext cx="267480" cy="77040"/>
              </p14:xfrm>
            </p:contentPart>
          </mc:Choice>
          <mc:Fallback>
            <p:pic>
              <p:nvPicPr>
                <p:cNvPr id="144" name="Freihand 143">
                  <a:extLst>
                    <a:ext uri="{FF2B5EF4-FFF2-40B4-BE49-F238E27FC236}">
                      <a16:creationId xmlns:a16="http://schemas.microsoft.com/office/drawing/2014/main" id="{50944581-38C0-4B72-ACBE-057893C17AD0}"/>
                    </a:ext>
                  </a:extLst>
                </p:cNvPr>
                <p:cNvPicPr/>
                <p:nvPr/>
              </p:nvPicPr>
              <p:blipFill>
                <a:blip r:embed="rId282"/>
                <a:stretch>
                  <a:fillRect/>
                </a:stretch>
              </p:blipFill>
              <p:spPr>
                <a:xfrm>
                  <a:off x="4541253" y="3517987"/>
                  <a:ext cx="276120" cy="85680"/>
                </a:xfrm>
                <a:prstGeom prst="rect">
                  <a:avLst/>
                </a:prstGeom>
              </p:spPr>
            </p:pic>
          </mc:Fallback>
        </mc:AlternateContent>
        <mc:AlternateContent xmlns:mc="http://schemas.openxmlformats.org/markup-compatibility/2006">
          <mc:Choice xmlns:p14="http://schemas.microsoft.com/office/powerpoint/2010/main" Requires="p14">
            <p:contentPart p14:bwMode="auto" r:id="rId283">
              <p14:nvContentPartPr>
                <p14:cNvPr id="145" name="Freihand 144">
                  <a:extLst>
                    <a:ext uri="{FF2B5EF4-FFF2-40B4-BE49-F238E27FC236}">
                      <a16:creationId xmlns:a16="http://schemas.microsoft.com/office/drawing/2014/main" id="{0BC253C8-561F-48BB-B042-8A20652CF1B6}"/>
                    </a:ext>
                  </a:extLst>
                </p14:cNvPr>
                <p14:cNvContentPartPr/>
                <p14:nvPr/>
              </p14:nvContentPartPr>
              <p14:xfrm>
                <a:off x="4852653" y="3484867"/>
                <a:ext cx="91440" cy="183960"/>
              </p14:xfrm>
            </p:contentPart>
          </mc:Choice>
          <mc:Fallback>
            <p:pic>
              <p:nvPicPr>
                <p:cNvPr id="145" name="Freihand 144">
                  <a:extLst>
                    <a:ext uri="{FF2B5EF4-FFF2-40B4-BE49-F238E27FC236}">
                      <a16:creationId xmlns:a16="http://schemas.microsoft.com/office/drawing/2014/main" id="{0BC253C8-561F-48BB-B042-8A20652CF1B6}"/>
                    </a:ext>
                  </a:extLst>
                </p:cNvPr>
                <p:cNvPicPr/>
                <p:nvPr/>
              </p:nvPicPr>
              <p:blipFill>
                <a:blip r:embed="rId284"/>
                <a:stretch>
                  <a:fillRect/>
                </a:stretch>
              </p:blipFill>
              <p:spPr>
                <a:xfrm>
                  <a:off x="4848333" y="3480547"/>
                  <a:ext cx="100080" cy="192600"/>
                </a:xfrm>
                <a:prstGeom prst="rect">
                  <a:avLst/>
                </a:prstGeom>
              </p:spPr>
            </p:pic>
          </mc:Fallback>
        </mc:AlternateContent>
        <mc:AlternateContent xmlns:mc="http://schemas.openxmlformats.org/markup-compatibility/2006">
          <mc:Choice xmlns:p14="http://schemas.microsoft.com/office/powerpoint/2010/main" Requires="p14">
            <p:contentPart p14:bwMode="auto" r:id="rId285">
              <p14:nvContentPartPr>
                <p14:cNvPr id="147" name="Freihand 146">
                  <a:extLst>
                    <a:ext uri="{FF2B5EF4-FFF2-40B4-BE49-F238E27FC236}">
                      <a16:creationId xmlns:a16="http://schemas.microsoft.com/office/drawing/2014/main" id="{CFE71A25-D122-450C-9702-85D0B37A8624}"/>
                    </a:ext>
                  </a:extLst>
                </p14:cNvPr>
                <p14:cNvContentPartPr/>
                <p14:nvPr/>
              </p14:nvContentPartPr>
              <p14:xfrm>
                <a:off x="4950573" y="3464347"/>
                <a:ext cx="214560" cy="97560"/>
              </p14:xfrm>
            </p:contentPart>
          </mc:Choice>
          <mc:Fallback>
            <p:pic>
              <p:nvPicPr>
                <p:cNvPr id="147" name="Freihand 146">
                  <a:extLst>
                    <a:ext uri="{FF2B5EF4-FFF2-40B4-BE49-F238E27FC236}">
                      <a16:creationId xmlns:a16="http://schemas.microsoft.com/office/drawing/2014/main" id="{CFE71A25-D122-450C-9702-85D0B37A8624}"/>
                    </a:ext>
                  </a:extLst>
                </p:cNvPr>
                <p:cNvPicPr/>
                <p:nvPr/>
              </p:nvPicPr>
              <p:blipFill>
                <a:blip r:embed="rId286"/>
                <a:stretch>
                  <a:fillRect/>
                </a:stretch>
              </p:blipFill>
              <p:spPr>
                <a:xfrm>
                  <a:off x="4946253" y="3460027"/>
                  <a:ext cx="223200" cy="106200"/>
                </a:xfrm>
                <a:prstGeom prst="rect">
                  <a:avLst/>
                </a:prstGeom>
              </p:spPr>
            </p:pic>
          </mc:Fallback>
        </mc:AlternateContent>
        <mc:AlternateContent xmlns:mc="http://schemas.openxmlformats.org/markup-compatibility/2006">
          <mc:Choice xmlns:p14="http://schemas.microsoft.com/office/powerpoint/2010/main" Requires="p14">
            <p:contentPart p14:bwMode="auto" r:id="rId287">
              <p14:nvContentPartPr>
                <p14:cNvPr id="148" name="Freihand 147">
                  <a:extLst>
                    <a:ext uri="{FF2B5EF4-FFF2-40B4-BE49-F238E27FC236}">
                      <a16:creationId xmlns:a16="http://schemas.microsoft.com/office/drawing/2014/main" id="{030CEF10-67FF-4DBD-98AA-298A2C55638F}"/>
                    </a:ext>
                  </a:extLst>
                </p14:cNvPr>
                <p14:cNvContentPartPr/>
                <p14:nvPr/>
              </p14:nvContentPartPr>
              <p14:xfrm>
                <a:off x="5170173" y="3420427"/>
                <a:ext cx="173880" cy="105480"/>
              </p14:xfrm>
            </p:contentPart>
          </mc:Choice>
          <mc:Fallback>
            <p:pic>
              <p:nvPicPr>
                <p:cNvPr id="148" name="Freihand 147">
                  <a:extLst>
                    <a:ext uri="{FF2B5EF4-FFF2-40B4-BE49-F238E27FC236}">
                      <a16:creationId xmlns:a16="http://schemas.microsoft.com/office/drawing/2014/main" id="{030CEF10-67FF-4DBD-98AA-298A2C55638F}"/>
                    </a:ext>
                  </a:extLst>
                </p:cNvPr>
                <p:cNvPicPr/>
                <p:nvPr/>
              </p:nvPicPr>
              <p:blipFill>
                <a:blip r:embed="rId288"/>
                <a:stretch>
                  <a:fillRect/>
                </a:stretch>
              </p:blipFill>
              <p:spPr>
                <a:xfrm>
                  <a:off x="5165853" y="3416107"/>
                  <a:ext cx="182520" cy="114120"/>
                </a:xfrm>
                <a:prstGeom prst="rect">
                  <a:avLst/>
                </a:prstGeom>
              </p:spPr>
            </p:pic>
          </mc:Fallback>
        </mc:AlternateContent>
        <mc:AlternateContent xmlns:mc="http://schemas.openxmlformats.org/markup-compatibility/2006">
          <mc:Choice xmlns:p14="http://schemas.microsoft.com/office/powerpoint/2010/main" Requires="p14">
            <p:contentPart p14:bwMode="auto" r:id="rId289">
              <p14:nvContentPartPr>
                <p14:cNvPr id="149" name="Freihand 148">
                  <a:extLst>
                    <a:ext uri="{FF2B5EF4-FFF2-40B4-BE49-F238E27FC236}">
                      <a16:creationId xmlns:a16="http://schemas.microsoft.com/office/drawing/2014/main" id="{0F45D3E0-9111-43C3-9ED9-7D021325AF84}"/>
                    </a:ext>
                  </a:extLst>
                </p14:cNvPr>
                <p14:cNvContentPartPr/>
                <p14:nvPr/>
              </p14:nvContentPartPr>
              <p14:xfrm>
                <a:off x="5379693" y="3367507"/>
                <a:ext cx="88200" cy="136080"/>
              </p14:xfrm>
            </p:contentPart>
          </mc:Choice>
          <mc:Fallback>
            <p:pic>
              <p:nvPicPr>
                <p:cNvPr id="149" name="Freihand 148">
                  <a:extLst>
                    <a:ext uri="{FF2B5EF4-FFF2-40B4-BE49-F238E27FC236}">
                      <a16:creationId xmlns:a16="http://schemas.microsoft.com/office/drawing/2014/main" id="{0F45D3E0-9111-43C3-9ED9-7D021325AF84}"/>
                    </a:ext>
                  </a:extLst>
                </p:cNvPr>
                <p:cNvPicPr/>
                <p:nvPr/>
              </p:nvPicPr>
              <p:blipFill>
                <a:blip r:embed="rId290"/>
                <a:stretch>
                  <a:fillRect/>
                </a:stretch>
              </p:blipFill>
              <p:spPr>
                <a:xfrm>
                  <a:off x="5375373" y="3363187"/>
                  <a:ext cx="96840" cy="144720"/>
                </a:xfrm>
                <a:prstGeom prst="rect">
                  <a:avLst/>
                </a:prstGeom>
              </p:spPr>
            </p:pic>
          </mc:Fallback>
        </mc:AlternateContent>
        <mc:AlternateContent xmlns:mc="http://schemas.openxmlformats.org/markup-compatibility/2006">
          <mc:Choice xmlns:p14="http://schemas.microsoft.com/office/powerpoint/2010/main" Requires="p14">
            <p:contentPart p14:bwMode="auto" r:id="rId291">
              <p14:nvContentPartPr>
                <p14:cNvPr id="150" name="Freihand 149">
                  <a:extLst>
                    <a:ext uri="{FF2B5EF4-FFF2-40B4-BE49-F238E27FC236}">
                      <a16:creationId xmlns:a16="http://schemas.microsoft.com/office/drawing/2014/main" id="{CB2A31BE-74F8-4DB0-BB5B-45A25B68A4A6}"/>
                    </a:ext>
                  </a:extLst>
                </p14:cNvPr>
                <p14:cNvContentPartPr/>
                <p14:nvPr/>
              </p14:nvContentPartPr>
              <p14:xfrm>
                <a:off x="5487693" y="3326467"/>
                <a:ext cx="169920" cy="207000"/>
              </p14:xfrm>
            </p:contentPart>
          </mc:Choice>
          <mc:Fallback>
            <p:pic>
              <p:nvPicPr>
                <p:cNvPr id="150" name="Freihand 149">
                  <a:extLst>
                    <a:ext uri="{FF2B5EF4-FFF2-40B4-BE49-F238E27FC236}">
                      <a16:creationId xmlns:a16="http://schemas.microsoft.com/office/drawing/2014/main" id="{CB2A31BE-74F8-4DB0-BB5B-45A25B68A4A6}"/>
                    </a:ext>
                  </a:extLst>
                </p:cNvPr>
                <p:cNvPicPr/>
                <p:nvPr/>
              </p:nvPicPr>
              <p:blipFill>
                <a:blip r:embed="rId292"/>
                <a:stretch>
                  <a:fillRect/>
                </a:stretch>
              </p:blipFill>
              <p:spPr>
                <a:xfrm>
                  <a:off x="5483373" y="3322147"/>
                  <a:ext cx="178560" cy="215640"/>
                </a:xfrm>
                <a:prstGeom prst="rect">
                  <a:avLst/>
                </a:prstGeom>
              </p:spPr>
            </p:pic>
          </mc:Fallback>
        </mc:AlternateContent>
        <mc:AlternateContent xmlns:mc="http://schemas.openxmlformats.org/markup-compatibility/2006">
          <mc:Choice xmlns:p14="http://schemas.microsoft.com/office/powerpoint/2010/main" Requires="p14">
            <p:contentPart p14:bwMode="auto" r:id="rId293">
              <p14:nvContentPartPr>
                <p14:cNvPr id="151" name="Freihand 150">
                  <a:extLst>
                    <a:ext uri="{FF2B5EF4-FFF2-40B4-BE49-F238E27FC236}">
                      <a16:creationId xmlns:a16="http://schemas.microsoft.com/office/drawing/2014/main" id="{3CE126DE-2004-44B4-B0FB-98CB37F93D9C}"/>
                    </a:ext>
                  </a:extLst>
                </p14:cNvPr>
                <p14:cNvContentPartPr/>
                <p14:nvPr/>
              </p14:nvContentPartPr>
              <p14:xfrm>
                <a:off x="5641053" y="3459667"/>
                <a:ext cx="360" cy="360"/>
              </p14:xfrm>
            </p:contentPart>
          </mc:Choice>
          <mc:Fallback>
            <p:pic>
              <p:nvPicPr>
                <p:cNvPr id="151" name="Freihand 150">
                  <a:extLst>
                    <a:ext uri="{FF2B5EF4-FFF2-40B4-BE49-F238E27FC236}">
                      <a16:creationId xmlns:a16="http://schemas.microsoft.com/office/drawing/2014/main" id="{3CE126DE-2004-44B4-B0FB-98CB37F93D9C}"/>
                    </a:ext>
                  </a:extLst>
                </p:cNvPr>
                <p:cNvPicPr/>
                <p:nvPr/>
              </p:nvPicPr>
              <p:blipFill>
                <a:blip r:embed="rId213"/>
                <a:stretch>
                  <a:fillRect/>
                </a:stretch>
              </p:blipFill>
              <p:spPr>
                <a:xfrm>
                  <a:off x="5636733" y="345534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294">
              <p14:nvContentPartPr>
                <p14:cNvPr id="152" name="Freihand 151">
                  <a:extLst>
                    <a:ext uri="{FF2B5EF4-FFF2-40B4-BE49-F238E27FC236}">
                      <a16:creationId xmlns:a16="http://schemas.microsoft.com/office/drawing/2014/main" id="{5367E15F-D03A-4558-A5B5-CB36F8F723A1}"/>
                    </a:ext>
                  </a:extLst>
                </p14:cNvPr>
                <p14:cNvContentPartPr/>
                <p14:nvPr/>
              </p14:nvContentPartPr>
              <p14:xfrm>
                <a:off x="5621253" y="3383347"/>
                <a:ext cx="253080" cy="73080"/>
              </p14:xfrm>
            </p:contentPart>
          </mc:Choice>
          <mc:Fallback>
            <p:pic>
              <p:nvPicPr>
                <p:cNvPr id="152" name="Freihand 151">
                  <a:extLst>
                    <a:ext uri="{FF2B5EF4-FFF2-40B4-BE49-F238E27FC236}">
                      <a16:creationId xmlns:a16="http://schemas.microsoft.com/office/drawing/2014/main" id="{5367E15F-D03A-4558-A5B5-CB36F8F723A1}"/>
                    </a:ext>
                  </a:extLst>
                </p:cNvPr>
                <p:cNvPicPr/>
                <p:nvPr/>
              </p:nvPicPr>
              <p:blipFill>
                <a:blip r:embed="rId295"/>
                <a:stretch>
                  <a:fillRect/>
                </a:stretch>
              </p:blipFill>
              <p:spPr>
                <a:xfrm>
                  <a:off x="5616933" y="3379027"/>
                  <a:ext cx="261720" cy="81720"/>
                </a:xfrm>
                <a:prstGeom prst="rect">
                  <a:avLst/>
                </a:prstGeom>
              </p:spPr>
            </p:pic>
          </mc:Fallback>
        </mc:AlternateContent>
        <mc:AlternateContent xmlns:mc="http://schemas.openxmlformats.org/markup-compatibility/2006">
          <mc:Choice xmlns:p14="http://schemas.microsoft.com/office/powerpoint/2010/main" Requires="p14">
            <p:contentPart p14:bwMode="auto" r:id="rId296">
              <p14:nvContentPartPr>
                <p14:cNvPr id="153" name="Freihand 152">
                  <a:extLst>
                    <a:ext uri="{FF2B5EF4-FFF2-40B4-BE49-F238E27FC236}">
                      <a16:creationId xmlns:a16="http://schemas.microsoft.com/office/drawing/2014/main" id="{9655CD94-22D6-4516-9FAF-C063B1E6F981}"/>
                    </a:ext>
                  </a:extLst>
                </p14:cNvPr>
                <p14:cNvContentPartPr/>
                <p14:nvPr/>
              </p14:nvContentPartPr>
              <p14:xfrm>
                <a:off x="5997093" y="3360307"/>
                <a:ext cx="184320" cy="96480"/>
              </p14:xfrm>
            </p:contentPart>
          </mc:Choice>
          <mc:Fallback>
            <p:pic>
              <p:nvPicPr>
                <p:cNvPr id="153" name="Freihand 152">
                  <a:extLst>
                    <a:ext uri="{FF2B5EF4-FFF2-40B4-BE49-F238E27FC236}">
                      <a16:creationId xmlns:a16="http://schemas.microsoft.com/office/drawing/2014/main" id="{9655CD94-22D6-4516-9FAF-C063B1E6F981}"/>
                    </a:ext>
                  </a:extLst>
                </p:cNvPr>
                <p:cNvPicPr/>
                <p:nvPr/>
              </p:nvPicPr>
              <p:blipFill>
                <a:blip r:embed="rId297"/>
                <a:stretch>
                  <a:fillRect/>
                </a:stretch>
              </p:blipFill>
              <p:spPr>
                <a:xfrm>
                  <a:off x="5992773" y="3355987"/>
                  <a:ext cx="192960" cy="105120"/>
                </a:xfrm>
                <a:prstGeom prst="rect">
                  <a:avLst/>
                </a:prstGeom>
              </p:spPr>
            </p:pic>
          </mc:Fallback>
        </mc:AlternateContent>
        <mc:AlternateContent xmlns:mc="http://schemas.openxmlformats.org/markup-compatibility/2006">
          <mc:Choice xmlns:p14="http://schemas.microsoft.com/office/powerpoint/2010/main" Requires="p14">
            <p:contentPart p14:bwMode="auto" r:id="rId298">
              <p14:nvContentPartPr>
                <p14:cNvPr id="154" name="Freihand 153">
                  <a:extLst>
                    <a:ext uri="{FF2B5EF4-FFF2-40B4-BE49-F238E27FC236}">
                      <a16:creationId xmlns:a16="http://schemas.microsoft.com/office/drawing/2014/main" id="{CF03E784-AED4-44F0-B1F8-33FCFDF7017D}"/>
                    </a:ext>
                  </a:extLst>
                </p14:cNvPr>
                <p14:cNvContentPartPr/>
                <p14:nvPr/>
              </p14:nvContentPartPr>
              <p14:xfrm>
                <a:off x="6113013" y="3364627"/>
                <a:ext cx="75240" cy="65880"/>
              </p14:xfrm>
            </p:contentPart>
          </mc:Choice>
          <mc:Fallback>
            <p:pic>
              <p:nvPicPr>
                <p:cNvPr id="154" name="Freihand 153">
                  <a:extLst>
                    <a:ext uri="{FF2B5EF4-FFF2-40B4-BE49-F238E27FC236}">
                      <a16:creationId xmlns:a16="http://schemas.microsoft.com/office/drawing/2014/main" id="{CF03E784-AED4-44F0-B1F8-33FCFDF7017D}"/>
                    </a:ext>
                  </a:extLst>
                </p:cNvPr>
                <p:cNvPicPr/>
                <p:nvPr/>
              </p:nvPicPr>
              <p:blipFill>
                <a:blip r:embed="rId299"/>
                <a:stretch>
                  <a:fillRect/>
                </a:stretch>
              </p:blipFill>
              <p:spPr>
                <a:xfrm>
                  <a:off x="6108693" y="3360307"/>
                  <a:ext cx="83880" cy="74520"/>
                </a:xfrm>
                <a:prstGeom prst="rect">
                  <a:avLst/>
                </a:prstGeom>
              </p:spPr>
            </p:pic>
          </mc:Fallback>
        </mc:AlternateContent>
        <mc:AlternateContent xmlns:mc="http://schemas.openxmlformats.org/markup-compatibility/2006">
          <mc:Choice xmlns:p14="http://schemas.microsoft.com/office/powerpoint/2010/main" Requires="p14">
            <p:contentPart p14:bwMode="auto" r:id="rId300">
              <p14:nvContentPartPr>
                <p14:cNvPr id="155" name="Freihand 154">
                  <a:extLst>
                    <a:ext uri="{FF2B5EF4-FFF2-40B4-BE49-F238E27FC236}">
                      <a16:creationId xmlns:a16="http://schemas.microsoft.com/office/drawing/2014/main" id="{8A4D35F0-823C-413C-BF1A-0C755A965947}"/>
                    </a:ext>
                  </a:extLst>
                </p14:cNvPr>
                <p14:cNvContentPartPr/>
                <p14:nvPr/>
              </p14:nvContentPartPr>
              <p14:xfrm>
                <a:off x="6149013" y="3352747"/>
                <a:ext cx="265320" cy="93240"/>
              </p14:xfrm>
            </p:contentPart>
          </mc:Choice>
          <mc:Fallback>
            <p:pic>
              <p:nvPicPr>
                <p:cNvPr id="155" name="Freihand 154">
                  <a:extLst>
                    <a:ext uri="{FF2B5EF4-FFF2-40B4-BE49-F238E27FC236}">
                      <a16:creationId xmlns:a16="http://schemas.microsoft.com/office/drawing/2014/main" id="{8A4D35F0-823C-413C-BF1A-0C755A965947}"/>
                    </a:ext>
                  </a:extLst>
                </p:cNvPr>
                <p:cNvPicPr/>
                <p:nvPr/>
              </p:nvPicPr>
              <p:blipFill>
                <a:blip r:embed="rId301"/>
                <a:stretch>
                  <a:fillRect/>
                </a:stretch>
              </p:blipFill>
              <p:spPr>
                <a:xfrm>
                  <a:off x="6144693" y="3348427"/>
                  <a:ext cx="273960" cy="101880"/>
                </a:xfrm>
                <a:prstGeom prst="rect">
                  <a:avLst/>
                </a:prstGeom>
              </p:spPr>
            </p:pic>
          </mc:Fallback>
        </mc:AlternateContent>
        <mc:AlternateContent xmlns:mc="http://schemas.openxmlformats.org/markup-compatibility/2006">
          <mc:Choice xmlns:p14="http://schemas.microsoft.com/office/powerpoint/2010/main" Requires="p14">
            <p:contentPart p14:bwMode="auto" r:id="rId302">
              <p14:nvContentPartPr>
                <p14:cNvPr id="156" name="Freihand 155">
                  <a:extLst>
                    <a:ext uri="{FF2B5EF4-FFF2-40B4-BE49-F238E27FC236}">
                      <a16:creationId xmlns:a16="http://schemas.microsoft.com/office/drawing/2014/main" id="{54D4786A-2C17-4342-9451-EBE02AC25D4D}"/>
                    </a:ext>
                  </a:extLst>
                </p14:cNvPr>
                <p14:cNvContentPartPr/>
                <p14:nvPr/>
              </p14:nvContentPartPr>
              <p14:xfrm>
                <a:off x="6452133" y="3260587"/>
                <a:ext cx="143280" cy="199440"/>
              </p14:xfrm>
            </p:contentPart>
          </mc:Choice>
          <mc:Fallback>
            <p:pic>
              <p:nvPicPr>
                <p:cNvPr id="156" name="Freihand 155">
                  <a:extLst>
                    <a:ext uri="{FF2B5EF4-FFF2-40B4-BE49-F238E27FC236}">
                      <a16:creationId xmlns:a16="http://schemas.microsoft.com/office/drawing/2014/main" id="{54D4786A-2C17-4342-9451-EBE02AC25D4D}"/>
                    </a:ext>
                  </a:extLst>
                </p:cNvPr>
                <p:cNvPicPr/>
                <p:nvPr/>
              </p:nvPicPr>
              <p:blipFill>
                <a:blip r:embed="rId303"/>
                <a:stretch>
                  <a:fillRect/>
                </a:stretch>
              </p:blipFill>
              <p:spPr>
                <a:xfrm>
                  <a:off x="6447813" y="3256267"/>
                  <a:ext cx="151920" cy="208080"/>
                </a:xfrm>
                <a:prstGeom prst="rect">
                  <a:avLst/>
                </a:prstGeom>
              </p:spPr>
            </p:pic>
          </mc:Fallback>
        </mc:AlternateContent>
        <mc:AlternateContent xmlns:mc="http://schemas.openxmlformats.org/markup-compatibility/2006">
          <mc:Choice xmlns:p14="http://schemas.microsoft.com/office/powerpoint/2010/main" Requires="p14">
            <p:contentPart p14:bwMode="auto" r:id="rId304">
              <p14:nvContentPartPr>
                <p14:cNvPr id="157" name="Freihand 156">
                  <a:extLst>
                    <a:ext uri="{FF2B5EF4-FFF2-40B4-BE49-F238E27FC236}">
                      <a16:creationId xmlns:a16="http://schemas.microsoft.com/office/drawing/2014/main" id="{D05B2EA6-0A65-48C8-A73E-97DE7401BEB9}"/>
                    </a:ext>
                  </a:extLst>
                </p14:cNvPr>
                <p14:cNvContentPartPr/>
                <p14:nvPr/>
              </p14:nvContentPartPr>
              <p14:xfrm>
                <a:off x="6596853" y="3272107"/>
                <a:ext cx="122760" cy="117000"/>
              </p14:xfrm>
            </p:contentPart>
          </mc:Choice>
          <mc:Fallback>
            <p:pic>
              <p:nvPicPr>
                <p:cNvPr id="157" name="Freihand 156">
                  <a:extLst>
                    <a:ext uri="{FF2B5EF4-FFF2-40B4-BE49-F238E27FC236}">
                      <a16:creationId xmlns:a16="http://schemas.microsoft.com/office/drawing/2014/main" id="{D05B2EA6-0A65-48C8-A73E-97DE7401BEB9}"/>
                    </a:ext>
                  </a:extLst>
                </p:cNvPr>
                <p:cNvPicPr/>
                <p:nvPr/>
              </p:nvPicPr>
              <p:blipFill>
                <a:blip r:embed="rId305"/>
                <a:stretch>
                  <a:fillRect/>
                </a:stretch>
              </p:blipFill>
              <p:spPr>
                <a:xfrm>
                  <a:off x="6592533" y="3267787"/>
                  <a:ext cx="131400" cy="125640"/>
                </a:xfrm>
                <a:prstGeom prst="rect">
                  <a:avLst/>
                </a:prstGeom>
              </p:spPr>
            </p:pic>
          </mc:Fallback>
        </mc:AlternateContent>
        <mc:AlternateContent xmlns:mc="http://schemas.openxmlformats.org/markup-compatibility/2006">
          <mc:Choice xmlns:p14="http://schemas.microsoft.com/office/powerpoint/2010/main" Requires="p14">
            <p:contentPart p14:bwMode="auto" r:id="rId306">
              <p14:nvContentPartPr>
                <p14:cNvPr id="158" name="Freihand 157">
                  <a:extLst>
                    <a:ext uri="{FF2B5EF4-FFF2-40B4-BE49-F238E27FC236}">
                      <a16:creationId xmlns:a16="http://schemas.microsoft.com/office/drawing/2014/main" id="{7B166300-4C04-4FC6-AF3E-5A26A10CC247}"/>
                    </a:ext>
                  </a:extLst>
                </p14:cNvPr>
                <p14:cNvContentPartPr/>
                <p14:nvPr/>
              </p14:nvContentPartPr>
              <p14:xfrm>
                <a:off x="6749493" y="3212347"/>
                <a:ext cx="54720" cy="172440"/>
              </p14:xfrm>
            </p:contentPart>
          </mc:Choice>
          <mc:Fallback>
            <p:pic>
              <p:nvPicPr>
                <p:cNvPr id="158" name="Freihand 157">
                  <a:extLst>
                    <a:ext uri="{FF2B5EF4-FFF2-40B4-BE49-F238E27FC236}">
                      <a16:creationId xmlns:a16="http://schemas.microsoft.com/office/drawing/2014/main" id="{7B166300-4C04-4FC6-AF3E-5A26A10CC247}"/>
                    </a:ext>
                  </a:extLst>
                </p:cNvPr>
                <p:cNvPicPr/>
                <p:nvPr/>
              </p:nvPicPr>
              <p:blipFill>
                <a:blip r:embed="rId307"/>
                <a:stretch>
                  <a:fillRect/>
                </a:stretch>
              </p:blipFill>
              <p:spPr>
                <a:xfrm>
                  <a:off x="6745173" y="3208027"/>
                  <a:ext cx="63360" cy="181080"/>
                </a:xfrm>
                <a:prstGeom prst="rect">
                  <a:avLst/>
                </a:prstGeom>
              </p:spPr>
            </p:pic>
          </mc:Fallback>
        </mc:AlternateContent>
        <mc:AlternateContent xmlns:mc="http://schemas.openxmlformats.org/markup-compatibility/2006">
          <mc:Choice xmlns:p14="http://schemas.microsoft.com/office/powerpoint/2010/main" Requires="p14">
            <p:contentPart p14:bwMode="auto" r:id="rId308">
              <p14:nvContentPartPr>
                <p14:cNvPr id="159" name="Freihand 158">
                  <a:extLst>
                    <a:ext uri="{FF2B5EF4-FFF2-40B4-BE49-F238E27FC236}">
                      <a16:creationId xmlns:a16="http://schemas.microsoft.com/office/drawing/2014/main" id="{4FBD84B0-A557-4D51-B4F4-13B1F36FDD63}"/>
                    </a:ext>
                  </a:extLst>
                </p14:cNvPr>
                <p14:cNvContentPartPr/>
                <p14:nvPr/>
              </p14:nvContentPartPr>
              <p14:xfrm>
                <a:off x="6749493" y="3203347"/>
                <a:ext cx="322920" cy="152280"/>
              </p14:xfrm>
            </p:contentPart>
          </mc:Choice>
          <mc:Fallback>
            <p:pic>
              <p:nvPicPr>
                <p:cNvPr id="159" name="Freihand 158">
                  <a:extLst>
                    <a:ext uri="{FF2B5EF4-FFF2-40B4-BE49-F238E27FC236}">
                      <a16:creationId xmlns:a16="http://schemas.microsoft.com/office/drawing/2014/main" id="{4FBD84B0-A557-4D51-B4F4-13B1F36FDD63}"/>
                    </a:ext>
                  </a:extLst>
                </p:cNvPr>
                <p:cNvPicPr/>
                <p:nvPr/>
              </p:nvPicPr>
              <p:blipFill>
                <a:blip r:embed="rId309"/>
                <a:stretch>
                  <a:fillRect/>
                </a:stretch>
              </p:blipFill>
              <p:spPr>
                <a:xfrm>
                  <a:off x="6745173" y="3199027"/>
                  <a:ext cx="331560" cy="160920"/>
                </a:xfrm>
                <a:prstGeom prst="rect">
                  <a:avLst/>
                </a:prstGeom>
              </p:spPr>
            </p:pic>
          </mc:Fallback>
        </mc:AlternateContent>
        <mc:AlternateContent xmlns:mc="http://schemas.openxmlformats.org/markup-compatibility/2006">
          <mc:Choice xmlns:p14="http://schemas.microsoft.com/office/powerpoint/2010/main" Requires="p14">
            <p:contentPart p14:bwMode="auto" r:id="rId310">
              <p14:nvContentPartPr>
                <p14:cNvPr id="160" name="Freihand 159">
                  <a:extLst>
                    <a:ext uri="{FF2B5EF4-FFF2-40B4-BE49-F238E27FC236}">
                      <a16:creationId xmlns:a16="http://schemas.microsoft.com/office/drawing/2014/main" id="{D914E1C4-D795-42D9-9EAB-7BEF7E879409}"/>
                    </a:ext>
                  </a:extLst>
                </p14:cNvPr>
                <p14:cNvContentPartPr/>
                <p14:nvPr/>
              </p14:nvContentPartPr>
              <p14:xfrm>
                <a:off x="7060173" y="3205507"/>
                <a:ext cx="25560" cy="36360"/>
              </p14:xfrm>
            </p:contentPart>
          </mc:Choice>
          <mc:Fallback>
            <p:pic>
              <p:nvPicPr>
                <p:cNvPr id="160" name="Freihand 159">
                  <a:extLst>
                    <a:ext uri="{FF2B5EF4-FFF2-40B4-BE49-F238E27FC236}">
                      <a16:creationId xmlns:a16="http://schemas.microsoft.com/office/drawing/2014/main" id="{D914E1C4-D795-42D9-9EAB-7BEF7E879409}"/>
                    </a:ext>
                  </a:extLst>
                </p:cNvPr>
                <p:cNvPicPr/>
                <p:nvPr/>
              </p:nvPicPr>
              <p:blipFill>
                <a:blip r:embed="rId311"/>
                <a:stretch>
                  <a:fillRect/>
                </a:stretch>
              </p:blipFill>
              <p:spPr>
                <a:xfrm>
                  <a:off x="7055853" y="3201187"/>
                  <a:ext cx="34200" cy="45000"/>
                </a:xfrm>
                <a:prstGeom prst="rect">
                  <a:avLst/>
                </a:prstGeom>
              </p:spPr>
            </p:pic>
          </mc:Fallback>
        </mc:AlternateContent>
        <mc:AlternateContent xmlns:mc="http://schemas.openxmlformats.org/markup-compatibility/2006">
          <mc:Choice xmlns:p14="http://schemas.microsoft.com/office/powerpoint/2010/main" Requires="p14">
            <p:contentPart p14:bwMode="auto" r:id="rId312">
              <p14:nvContentPartPr>
                <p14:cNvPr id="161" name="Freihand 160">
                  <a:extLst>
                    <a:ext uri="{FF2B5EF4-FFF2-40B4-BE49-F238E27FC236}">
                      <a16:creationId xmlns:a16="http://schemas.microsoft.com/office/drawing/2014/main" id="{1B444925-9BAF-4427-BDF1-C1A1DFFAC623}"/>
                    </a:ext>
                  </a:extLst>
                </p14:cNvPr>
                <p14:cNvContentPartPr/>
                <p14:nvPr/>
              </p14:nvContentPartPr>
              <p14:xfrm>
                <a:off x="7108053" y="3286507"/>
                <a:ext cx="186480" cy="66600"/>
              </p14:xfrm>
            </p:contentPart>
          </mc:Choice>
          <mc:Fallback>
            <p:pic>
              <p:nvPicPr>
                <p:cNvPr id="161" name="Freihand 160">
                  <a:extLst>
                    <a:ext uri="{FF2B5EF4-FFF2-40B4-BE49-F238E27FC236}">
                      <a16:creationId xmlns:a16="http://schemas.microsoft.com/office/drawing/2014/main" id="{1B444925-9BAF-4427-BDF1-C1A1DFFAC623}"/>
                    </a:ext>
                  </a:extLst>
                </p:cNvPr>
                <p:cNvPicPr/>
                <p:nvPr/>
              </p:nvPicPr>
              <p:blipFill>
                <a:blip r:embed="rId313"/>
                <a:stretch>
                  <a:fillRect/>
                </a:stretch>
              </p:blipFill>
              <p:spPr>
                <a:xfrm>
                  <a:off x="7103733" y="3282187"/>
                  <a:ext cx="195120" cy="75240"/>
                </a:xfrm>
                <a:prstGeom prst="rect">
                  <a:avLst/>
                </a:prstGeom>
              </p:spPr>
            </p:pic>
          </mc:Fallback>
        </mc:AlternateContent>
        <mc:AlternateContent xmlns:mc="http://schemas.openxmlformats.org/markup-compatibility/2006">
          <mc:Choice xmlns:p14="http://schemas.microsoft.com/office/powerpoint/2010/main" Requires="p14">
            <p:contentPart p14:bwMode="auto" r:id="rId314">
              <p14:nvContentPartPr>
                <p14:cNvPr id="164" name="Freihand 163">
                  <a:extLst>
                    <a:ext uri="{FF2B5EF4-FFF2-40B4-BE49-F238E27FC236}">
                      <a16:creationId xmlns:a16="http://schemas.microsoft.com/office/drawing/2014/main" id="{959C1873-2331-4A9F-A11D-D56F259C3F22}"/>
                    </a:ext>
                  </a:extLst>
                </p14:cNvPr>
                <p14:cNvContentPartPr/>
                <p14:nvPr/>
              </p14:nvContentPartPr>
              <p14:xfrm>
                <a:off x="3626493" y="4112707"/>
                <a:ext cx="291960" cy="180000"/>
              </p14:xfrm>
            </p:contentPart>
          </mc:Choice>
          <mc:Fallback>
            <p:pic>
              <p:nvPicPr>
                <p:cNvPr id="164" name="Freihand 163">
                  <a:extLst>
                    <a:ext uri="{FF2B5EF4-FFF2-40B4-BE49-F238E27FC236}">
                      <a16:creationId xmlns:a16="http://schemas.microsoft.com/office/drawing/2014/main" id="{959C1873-2331-4A9F-A11D-D56F259C3F22}"/>
                    </a:ext>
                  </a:extLst>
                </p:cNvPr>
                <p:cNvPicPr/>
                <p:nvPr/>
              </p:nvPicPr>
              <p:blipFill>
                <a:blip r:embed="rId315"/>
                <a:stretch>
                  <a:fillRect/>
                </a:stretch>
              </p:blipFill>
              <p:spPr>
                <a:xfrm>
                  <a:off x="3622173" y="4108387"/>
                  <a:ext cx="300600" cy="188640"/>
                </a:xfrm>
                <a:prstGeom prst="rect">
                  <a:avLst/>
                </a:prstGeom>
              </p:spPr>
            </p:pic>
          </mc:Fallback>
        </mc:AlternateContent>
        <mc:AlternateContent xmlns:mc="http://schemas.openxmlformats.org/markup-compatibility/2006">
          <mc:Choice xmlns:p14="http://schemas.microsoft.com/office/powerpoint/2010/main" Requires="p14">
            <p:contentPart p14:bwMode="auto" r:id="rId316">
              <p14:nvContentPartPr>
                <p14:cNvPr id="165" name="Freihand 164">
                  <a:extLst>
                    <a:ext uri="{FF2B5EF4-FFF2-40B4-BE49-F238E27FC236}">
                      <a16:creationId xmlns:a16="http://schemas.microsoft.com/office/drawing/2014/main" id="{3C976893-09C1-4AA7-BA89-350BB6A9B10F}"/>
                    </a:ext>
                  </a:extLst>
                </p14:cNvPr>
                <p14:cNvContentPartPr/>
                <p14:nvPr/>
              </p14:nvContentPartPr>
              <p14:xfrm>
                <a:off x="4016733" y="4151587"/>
                <a:ext cx="399600" cy="193320"/>
              </p14:xfrm>
            </p:contentPart>
          </mc:Choice>
          <mc:Fallback>
            <p:pic>
              <p:nvPicPr>
                <p:cNvPr id="165" name="Freihand 164">
                  <a:extLst>
                    <a:ext uri="{FF2B5EF4-FFF2-40B4-BE49-F238E27FC236}">
                      <a16:creationId xmlns:a16="http://schemas.microsoft.com/office/drawing/2014/main" id="{3C976893-09C1-4AA7-BA89-350BB6A9B10F}"/>
                    </a:ext>
                  </a:extLst>
                </p:cNvPr>
                <p:cNvPicPr/>
                <p:nvPr/>
              </p:nvPicPr>
              <p:blipFill>
                <a:blip r:embed="rId317"/>
                <a:stretch>
                  <a:fillRect/>
                </a:stretch>
              </p:blipFill>
              <p:spPr>
                <a:xfrm>
                  <a:off x="4012413" y="4147267"/>
                  <a:ext cx="408240" cy="201960"/>
                </a:xfrm>
                <a:prstGeom prst="rect">
                  <a:avLst/>
                </a:prstGeom>
              </p:spPr>
            </p:pic>
          </mc:Fallback>
        </mc:AlternateContent>
        <mc:AlternateContent xmlns:mc="http://schemas.openxmlformats.org/markup-compatibility/2006">
          <mc:Choice xmlns:p14="http://schemas.microsoft.com/office/powerpoint/2010/main" Requires="p14">
            <p:contentPart p14:bwMode="auto" r:id="rId318">
              <p14:nvContentPartPr>
                <p14:cNvPr id="166" name="Freihand 165">
                  <a:extLst>
                    <a:ext uri="{FF2B5EF4-FFF2-40B4-BE49-F238E27FC236}">
                      <a16:creationId xmlns:a16="http://schemas.microsoft.com/office/drawing/2014/main" id="{E43C8901-7543-4A4B-88E1-0EFC357C489A}"/>
                    </a:ext>
                  </a:extLst>
                </p14:cNvPr>
                <p14:cNvContentPartPr/>
                <p14:nvPr/>
              </p14:nvContentPartPr>
              <p14:xfrm>
                <a:off x="3870933" y="4318267"/>
                <a:ext cx="109440" cy="128880"/>
              </p14:xfrm>
            </p:contentPart>
          </mc:Choice>
          <mc:Fallback>
            <p:pic>
              <p:nvPicPr>
                <p:cNvPr id="166" name="Freihand 165">
                  <a:extLst>
                    <a:ext uri="{FF2B5EF4-FFF2-40B4-BE49-F238E27FC236}">
                      <a16:creationId xmlns:a16="http://schemas.microsoft.com/office/drawing/2014/main" id="{E43C8901-7543-4A4B-88E1-0EFC357C489A}"/>
                    </a:ext>
                  </a:extLst>
                </p:cNvPr>
                <p:cNvPicPr/>
                <p:nvPr/>
              </p:nvPicPr>
              <p:blipFill>
                <a:blip r:embed="rId319"/>
                <a:stretch>
                  <a:fillRect/>
                </a:stretch>
              </p:blipFill>
              <p:spPr>
                <a:xfrm>
                  <a:off x="3866613" y="4313947"/>
                  <a:ext cx="118080" cy="137520"/>
                </a:xfrm>
                <a:prstGeom prst="rect">
                  <a:avLst/>
                </a:prstGeom>
              </p:spPr>
            </p:pic>
          </mc:Fallback>
        </mc:AlternateContent>
        <mc:AlternateContent xmlns:mc="http://schemas.openxmlformats.org/markup-compatibility/2006">
          <mc:Choice xmlns:p14="http://schemas.microsoft.com/office/powerpoint/2010/main" Requires="p14">
            <p:contentPart p14:bwMode="auto" r:id="rId320">
              <p14:nvContentPartPr>
                <p14:cNvPr id="167" name="Freihand 166">
                  <a:extLst>
                    <a:ext uri="{FF2B5EF4-FFF2-40B4-BE49-F238E27FC236}">
                      <a16:creationId xmlns:a16="http://schemas.microsoft.com/office/drawing/2014/main" id="{4A4C4EE5-7D3C-4948-95F6-630D4A366EC2}"/>
                    </a:ext>
                  </a:extLst>
                </p14:cNvPr>
                <p14:cNvContentPartPr/>
                <p14:nvPr/>
              </p14:nvContentPartPr>
              <p14:xfrm>
                <a:off x="4005573" y="4259587"/>
                <a:ext cx="74160" cy="176040"/>
              </p14:xfrm>
            </p:contentPart>
          </mc:Choice>
          <mc:Fallback>
            <p:pic>
              <p:nvPicPr>
                <p:cNvPr id="167" name="Freihand 166">
                  <a:extLst>
                    <a:ext uri="{FF2B5EF4-FFF2-40B4-BE49-F238E27FC236}">
                      <a16:creationId xmlns:a16="http://schemas.microsoft.com/office/drawing/2014/main" id="{4A4C4EE5-7D3C-4948-95F6-630D4A366EC2}"/>
                    </a:ext>
                  </a:extLst>
                </p:cNvPr>
                <p:cNvPicPr/>
                <p:nvPr/>
              </p:nvPicPr>
              <p:blipFill>
                <a:blip r:embed="rId321"/>
                <a:stretch>
                  <a:fillRect/>
                </a:stretch>
              </p:blipFill>
              <p:spPr>
                <a:xfrm>
                  <a:off x="4001253" y="4255267"/>
                  <a:ext cx="82800" cy="184680"/>
                </a:xfrm>
                <a:prstGeom prst="rect">
                  <a:avLst/>
                </a:prstGeom>
              </p:spPr>
            </p:pic>
          </mc:Fallback>
        </mc:AlternateContent>
        <mc:AlternateContent xmlns:mc="http://schemas.openxmlformats.org/markup-compatibility/2006">
          <mc:Choice xmlns:p14="http://schemas.microsoft.com/office/powerpoint/2010/main" Requires="p14">
            <p:contentPart p14:bwMode="auto" r:id="rId322">
              <p14:nvContentPartPr>
                <p14:cNvPr id="168" name="Freihand 167">
                  <a:extLst>
                    <a:ext uri="{FF2B5EF4-FFF2-40B4-BE49-F238E27FC236}">
                      <a16:creationId xmlns:a16="http://schemas.microsoft.com/office/drawing/2014/main" id="{DDBC71DA-5A6D-4ACF-950D-3AF7E373783B}"/>
                    </a:ext>
                  </a:extLst>
                </p14:cNvPr>
                <p14:cNvContentPartPr/>
                <p14:nvPr/>
              </p14:nvContentPartPr>
              <p14:xfrm>
                <a:off x="4076133" y="4275787"/>
                <a:ext cx="131400" cy="159840"/>
              </p14:xfrm>
            </p:contentPart>
          </mc:Choice>
          <mc:Fallback>
            <p:pic>
              <p:nvPicPr>
                <p:cNvPr id="168" name="Freihand 167">
                  <a:extLst>
                    <a:ext uri="{FF2B5EF4-FFF2-40B4-BE49-F238E27FC236}">
                      <a16:creationId xmlns:a16="http://schemas.microsoft.com/office/drawing/2014/main" id="{DDBC71DA-5A6D-4ACF-950D-3AF7E373783B}"/>
                    </a:ext>
                  </a:extLst>
                </p:cNvPr>
                <p:cNvPicPr/>
                <p:nvPr/>
              </p:nvPicPr>
              <p:blipFill>
                <a:blip r:embed="rId323"/>
                <a:stretch>
                  <a:fillRect/>
                </a:stretch>
              </p:blipFill>
              <p:spPr>
                <a:xfrm>
                  <a:off x="4071813" y="4271467"/>
                  <a:ext cx="140040" cy="168480"/>
                </a:xfrm>
                <a:prstGeom prst="rect">
                  <a:avLst/>
                </a:prstGeom>
              </p:spPr>
            </p:pic>
          </mc:Fallback>
        </mc:AlternateContent>
        <mc:AlternateContent xmlns:mc="http://schemas.openxmlformats.org/markup-compatibility/2006">
          <mc:Choice xmlns:p14="http://schemas.microsoft.com/office/powerpoint/2010/main" Requires="p14">
            <p:contentPart p14:bwMode="auto" r:id="rId324">
              <p14:nvContentPartPr>
                <p14:cNvPr id="169" name="Freihand 168">
                  <a:extLst>
                    <a:ext uri="{FF2B5EF4-FFF2-40B4-BE49-F238E27FC236}">
                      <a16:creationId xmlns:a16="http://schemas.microsoft.com/office/drawing/2014/main" id="{17E4263B-3AB2-4C7F-AD01-BCA3BB7EF165}"/>
                    </a:ext>
                  </a:extLst>
                </p14:cNvPr>
                <p14:cNvContentPartPr/>
                <p14:nvPr/>
              </p14:nvContentPartPr>
              <p14:xfrm>
                <a:off x="4257573" y="4235827"/>
                <a:ext cx="20880" cy="155880"/>
              </p14:xfrm>
            </p:contentPart>
          </mc:Choice>
          <mc:Fallback>
            <p:pic>
              <p:nvPicPr>
                <p:cNvPr id="169" name="Freihand 168">
                  <a:extLst>
                    <a:ext uri="{FF2B5EF4-FFF2-40B4-BE49-F238E27FC236}">
                      <a16:creationId xmlns:a16="http://schemas.microsoft.com/office/drawing/2014/main" id="{17E4263B-3AB2-4C7F-AD01-BCA3BB7EF165}"/>
                    </a:ext>
                  </a:extLst>
                </p:cNvPr>
                <p:cNvPicPr/>
                <p:nvPr/>
              </p:nvPicPr>
              <p:blipFill>
                <a:blip r:embed="rId325"/>
                <a:stretch>
                  <a:fillRect/>
                </a:stretch>
              </p:blipFill>
              <p:spPr>
                <a:xfrm>
                  <a:off x="4253253" y="4231507"/>
                  <a:ext cx="29520" cy="164520"/>
                </a:xfrm>
                <a:prstGeom prst="rect">
                  <a:avLst/>
                </a:prstGeom>
              </p:spPr>
            </p:pic>
          </mc:Fallback>
        </mc:AlternateContent>
        <mc:AlternateContent xmlns:mc="http://schemas.openxmlformats.org/markup-compatibility/2006">
          <mc:Choice xmlns:p14="http://schemas.microsoft.com/office/powerpoint/2010/main" Requires="p14">
            <p:contentPart p14:bwMode="auto" r:id="rId326">
              <p14:nvContentPartPr>
                <p14:cNvPr id="170" name="Freihand 169">
                  <a:extLst>
                    <a:ext uri="{FF2B5EF4-FFF2-40B4-BE49-F238E27FC236}">
                      <a16:creationId xmlns:a16="http://schemas.microsoft.com/office/drawing/2014/main" id="{78CD6761-D114-487E-B16D-219ED3BAAF28}"/>
                    </a:ext>
                  </a:extLst>
                </p14:cNvPr>
                <p14:cNvContentPartPr/>
                <p14:nvPr/>
              </p14:nvContentPartPr>
              <p14:xfrm>
                <a:off x="4328493" y="4276867"/>
                <a:ext cx="78840" cy="86040"/>
              </p14:xfrm>
            </p:contentPart>
          </mc:Choice>
          <mc:Fallback>
            <p:pic>
              <p:nvPicPr>
                <p:cNvPr id="170" name="Freihand 169">
                  <a:extLst>
                    <a:ext uri="{FF2B5EF4-FFF2-40B4-BE49-F238E27FC236}">
                      <a16:creationId xmlns:a16="http://schemas.microsoft.com/office/drawing/2014/main" id="{78CD6761-D114-487E-B16D-219ED3BAAF28}"/>
                    </a:ext>
                  </a:extLst>
                </p:cNvPr>
                <p:cNvPicPr/>
                <p:nvPr/>
              </p:nvPicPr>
              <p:blipFill>
                <a:blip r:embed="rId327"/>
                <a:stretch>
                  <a:fillRect/>
                </a:stretch>
              </p:blipFill>
              <p:spPr>
                <a:xfrm>
                  <a:off x="4324173" y="4272547"/>
                  <a:ext cx="87480" cy="94680"/>
                </a:xfrm>
                <a:prstGeom prst="rect">
                  <a:avLst/>
                </a:prstGeom>
              </p:spPr>
            </p:pic>
          </mc:Fallback>
        </mc:AlternateContent>
        <mc:AlternateContent xmlns:mc="http://schemas.openxmlformats.org/markup-compatibility/2006">
          <mc:Choice xmlns:p14="http://schemas.microsoft.com/office/powerpoint/2010/main" Requires="p14">
            <p:contentPart p14:bwMode="auto" r:id="rId328">
              <p14:nvContentPartPr>
                <p14:cNvPr id="189" name="Freihand 188">
                  <a:extLst>
                    <a:ext uri="{FF2B5EF4-FFF2-40B4-BE49-F238E27FC236}">
                      <a16:creationId xmlns:a16="http://schemas.microsoft.com/office/drawing/2014/main" id="{96785219-9ACC-46B9-B53E-B02FC4A46CA9}"/>
                    </a:ext>
                  </a:extLst>
                </p14:cNvPr>
                <p14:cNvContentPartPr/>
                <p14:nvPr/>
              </p14:nvContentPartPr>
              <p14:xfrm>
                <a:off x="6369333" y="3767107"/>
                <a:ext cx="981000" cy="356400"/>
              </p14:xfrm>
            </p:contentPart>
          </mc:Choice>
          <mc:Fallback>
            <p:pic>
              <p:nvPicPr>
                <p:cNvPr id="189" name="Freihand 188">
                  <a:extLst>
                    <a:ext uri="{FF2B5EF4-FFF2-40B4-BE49-F238E27FC236}">
                      <a16:creationId xmlns:a16="http://schemas.microsoft.com/office/drawing/2014/main" id="{96785219-9ACC-46B9-B53E-B02FC4A46CA9}"/>
                    </a:ext>
                  </a:extLst>
                </p:cNvPr>
                <p:cNvPicPr/>
                <p:nvPr/>
              </p:nvPicPr>
              <p:blipFill>
                <a:blip r:embed="rId329"/>
                <a:stretch>
                  <a:fillRect/>
                </a:stretch>
              </p:blipFill>
              <p:spPr>
                <a:xfrm>
                  <a:off x="6365013" y="3762787"/>
                  <a:ext cx="989640" cy="365040"/>
                </a:xfrm>
                <a:prstGeom prst="rect">
                  <a:avLst/>
                </a:prstGeom>
              </p:spPr>
            </p:pic>
          </mc:Fallback>
        </mc:AlternateContent>
        <mc:AlternateContent xmlns:mc="http://schemas.openxmlformats.org/markup-compatibility/2006">
          <mc:Choice xmlns:p14="http://schemas.microsoft.com/office/powerpoint/2010/main" Requires="p14">
            <p:contentPart p14:bwMode="auto" r:id="rId330">
              <p14:nvContentPartPr>
                <p14:cNvPr id="190" name="Freihand 189">
                  <a:extLst>
                    <a:ext uri="{FF2B5EF4-FFF2-40B4-BE49-F238E27FC236}">
                      <a16:creationId xmlns:a16="http://schemas.microsoft.com/office/drawing/2014/main" id="{90FF46EA-7234-44EC-9BC2-0628BCDD88C0}"/>
                    </a:ext>
                  </a:extLst>
                </p14:cNvPr>
                <p14:cNvContentPartPr/>
                <p14:nvPr/>
              </p14:nvContentPartPr>
              <p14:xfrm>
                <a:off x="7274373" y="3556147"/>
                <a:ext cx="312480" cy="161640"/>
              </p14:xfrm>
            </p:contentPart>
          </mc:Choice>
          <mc:Fallback>
            <p:pic>
              <p:nvPicPr>
                <p:cNvPr id="190" name="Freihand 189">
                  <a:extLst>
                    <a:ext uri="{FF2B5EF4-FFF2-40B4-BE49-F238E27FC236}">
                      <a16:creationId xmlns:a16="http://schemas.microsoft.com/office/drawing/2014/main" id="{90FF46EA-7234-44EC-9BC2-0628BCDD88C0}"/>
                    </a:ext>
                  </a:extLst>
                </p:cNvPr>
                <p:cNvPicPr/>
                <p:nvPr/>
              </p:nvPicPr>
              <p:blipFill>
                <a:blip r:embed="rId331"/>
                <a:stretch>
                  <a:fillRect/>
                </a:stretch>
              </p:blipFill>
              <p:spPr>
                <a:xfrm>
                  <a:off x="7270053" y="3551827"/>
                  <a:ext cx="321120" cy="170280"/>
                </a:xfrm>
                <a:prstGeom prst="rect">
                  <a:avLst/>
                </a:prstGeom>
              </p:spPr>
            </p:pic>
          </mc:Fallback>
        </mc:AlternateContent>
        <mc:AlternateContent xmlns:mc="http://schemas.openxmlformats.org/markup-compatibility/2006">
          <mc:Choice xmlns:p14="http://schemas.microsoft.com/office/powerpoint/2010/main" Requires="p14">
            <p:contentPart p14:bwMode="auto" r:id="rId332">
              <p14:nvContentPartPr>
                <p14:cNvPr id="191" name="Freihand 190">
                  <a:extLst>
                    <a:ext uri="{FF2B5EF4-FFF2-40B4-BE49-F238E27FC236}">
                      <a16:creationId xmlns:a16="http://schemas.microsoft.com/office/drawing/2014/main" id="{E621353D-EFA7-4330-B6A6-319C4109C570}"/>
                    </a:ext>
                  </a:extLst>
                </p14:cNvPr>
                <p14:cNvContentPartPr/>
                <p14:nvPr/>
              </p14:nvContentPartPr>
              <p14:xfrm>
                <a:off x="7155933" y="3590347"/>
                <a:ext cx="356400" cy="155160"/>
              </p14:xfrm>
            </p:contentPart>
          </mc:Choice>
          <mc:Fallback>
            <p:pic>
              <p:nvPicPr>
                <p:cNvPr id="191" name="Freihand 190">
                  <a:extLst>
                    <a:ext uri="{FF2B5EF4-FFF2-40B4-BE49-F238E27FC236}">
                      <a16:creationId xmlns:a16="http://schemas.microsoft.com/office/drawing/2014/main" id="{E621353D-EFA7-4330-B6A6-319C4109C570}"/>
                    </a:ext>
                  </a:extLst>
                </p:cNvPr>
                <p:cNvPicPr/>
                <p:nvPr/>
              </p:nvPicPr>
              <p:blipFill>
                <a:blip r:embed="rId333"/>
                <a:stretch>
                  <a:fillRect/>
                </a:stretch>
              </p:blipFill>
              <p:spPr>
                <a:xfrm>
                  <a:off x="7151613" y="3586027"/>
                  <a:ext cx="365040" cy="163800"/>
                </a:xfrm>
                <a:prstGeom prst="rect">
                  <a:avLst/>
                </a:prstGeom>
              </p:spPr>
            </p:pic>
          </mc:Fallback>
        </mc:AlternateContent>
        <mc:AlternateContent xmlns:mc="http://schemas.openxmlformats.org/markup-compatibility/2006">
          <mc:Choice xmlns:p14="http://schemas.microsoft.com/office/powerpoint/2010/main" Requires="p14">
            <p:contentPart p14:bwMode="auto" r:id="rId334">
              <p14:nvContentPartPr>
                <p14:cNvPr id="192" name="Freihand 191">
                  <a:extLst>
                    <a:ext uri="{FF2B5EF4-FFF2-40B4-BE49-F238E27FC236}">
                      <a16:creationId xmlns:a16="http://schemas.microsoft.com/office/drawing/2014/main" id="{B27DF340-E18B-41A1-B8DC-F0D8F595F3D7}"/>
                    </a:ext>
                  </a:extLst>
                </p14:cNvPr>
                <p14:cNvContentPartPr/>
                <p14:nvPr/>
              </p14:nvContentPartPr>
              <p14:xfrm>
                <a:off x="7740213" y="3465067"/>
                <a:ext cx="133560" cy="259920"/>
              </p14:xfrm>
            </p:contentPart>
          </mc:Choice>
          <mc:Fallback>
            <p:pic>
              <p:nvPicPr>
                <p:cNvPr id="192" name="Freihand 191">
                  <a:extLst>
                    <a:ext uri="{FF2B5EF4-FFF2-40B4-BE49-F238E27FC236}">
                      <a16:creationId xmlns:a16="http://schemas.microsoft.com/office/drawing/2014/main" id="{B27DF340-E18B-41A1-B8DC-F0D8F595F3D7}"/>
                    </a:ext>
                  </a:extLst>
                </p:cNvPr>
                <p:cNvPicPr/>
                <p:nvPr/>
              </p:nvPicPr>
              <p:blipFill>
                <a:blip r:embed="rId335"/>
                <a:stretch>
                  <a:fillRect/>
                </a:stretch>
              </p:blipFill>
              <p:spPr>
                <a:xfrm>
                  <a:off x="7735893" y="3460747"/>
                  <a:ext cx="142200" cy="268560"/>
                </a:xfrm>
                <a:prstGeom prst="rect">
                  <a:avLst/>
                </a:prstGeom>
              </p:spPr>
            </p:pic>
          </mc:Fallback>
        </mc:AlternateContent>
        <mc:AlternateContent xmlns:mc="http://schemas.openxmlformats.org/markup-compatibility/2006">
          <mc:Choice xmlns:p14="http://schemas.microsoft.com/office/powerpoint/2010/main" Requires="p14">
            <p:contentPart p14:bwMode="auto" r:id="rId336">
              <p14:nvContentPartPr>
                <p14:cNvPr id="193" name="Freihand 192">
                  <a:extLst>
                    <a:ext uri="{FF2B5EF4-FFF2-40B4-BE49-F238E27FC236}">
                      <a16:creationId xmlns:a16="http://schemas.microsoft.com/office/drawing/2014/main" id="{9976D1A1-4B06-4D51-811D-88BE40639FBE}"/>
                    </a:ext>
                  </a:extLst>
                </p14:cNvPr>
                <p14:cNvContentPartPr/>
                <p14:nvPr/>
              </p14:nvContentPartPr>
              <p14:xfrm>
                <a:off x="7915533" y="3408187"/>
                <a:ext cx="61920" cy="136440"/>
              </p14:xfrm>
            </p:contentPart>
          </mc:Choice>
          <mc:Fallback>
            <p:pic>
              <p:nvPicPr>
                <p:cNvPr id="193" name="Freihand 192">
                  <a:extLst>
                    <a:ext uri="{FF2B5EF4-FFF2-40B4-BE49-F238E27FC236}">
                      <a16:creationId xmlns:a16="http://schemas.microsoft.com/office/drawing/2014/main" id="{9976D1A1-4B06-4D51-811D-88BE40639FBE}"/>
                    </a:ext>
                  </a:extLst>
                </p:cNvPr>
                <p:cNvPicPr/>
                <p:nvPr/>
              </p:nvPicPr>
              <p:blipFill>
                <a:blip r:embed="rId337"/>
                <a:stretch>
                  <a:fillRect/>
                </a:stretch>
              </p:blipFill>
              <p:spPr>
                <a:xfrm>
                  <a:off x="7911213" y="3403867"/>
                  <a:ext cx="70560" cy="145080"/>
                </a:xfrm>
                <a:prstGeom prst="rect">
                  <a:avLst/>
                </a:prstGeom>
              </p:spPr>
            </p:pic>
          </mc:Fallback>
        </mc:AlternateContent>
        <mc:AlternateContent xmlns:mc="http://schemas.openxmlformats.org/markup-compatibility/2006">
          <mc:Choice xmlns:p14="http://schemas.microsoft.com/office/powerpoint/2010/main" Requires="p14">
            <p:contentPart p14:bwMode="auto" r:id="rId338">
              <p14:nvContentPartPr>
                <p14:cNvPr id="194" name="Freihand 193">
                  <a:extLst>
                    <a:ext uri="{FF2B5EF4-FFF2-40B4-BE49-F238E27FC236}">
                      <a16:creationId xmlns:a16="http://schemas.microsoft.com/office/drawing/2014/main" id="{2A889B31-3CF3-4917-BFEA-62B849787E11}"/>
                    </a:ext>
                  </a:extLst>
                </p14:cNvPr>
                <p14:cNvContentPartPr/>
                <p14:nvPr/>
              </p14:nvContentPartPr>
              <p14:xfrm>
                <a:off x="7989333" y="3465427"/>
                <a:ext cx="62280" cy="87120"/>
              </p14:xfrm>
            </p:contentPart>
          </mc:Choice>
          <mc:Fallback>
            <p:pic>
              <p:nvPicPr>
                <p:cNvPr id="194" name="Freihand 193">
                  <a:extLst>
                    <a:ext uri="{FF2B5EF4-FFF2-40B4-BE49-F238E27FC236}">
                      <a16:creationId xmlns:a16="http://schemas.microsoft.com/office/drawing/2014/main" id="{2A889B31-3CF3-4917-BFEA-62B849787E11}"/>
                    </a:ext>
                  </a:extLst>
                </p:cNvPr>
                <p:cNvPicPr/>
                <p:nvPr/>
              </p:nvPicPr>
              <p:blipFill>
                <a:blip r:embed="rId339"/>
                <a:stretch>
                  <a:fillRect/>
                </a:stretch>
              </p:blipFill>
              <p:spPr>
                <a:xfrm>
                  <a:off x="7985013" y="3461107"/>
                  <a:ext cx="70920" cy="95760"/>
                </a:xfrm>
                <a:prstGeom prst="rect">
                  <a:avLst/>
                </a:prstGeom>
              </p:spPr>
            </p:pic>
          </mc:Fallback>
        </mc:AlternateContent>
        <mc:AlternateContent xmlns:mc="http://schemas.openxmlformats.org/markup-compatibility/2006">
          <mc:Choice xmlns:p14="http://schemas.microsoft.com/office/powerpoint/2010/main" Requires="p14">
            <p:contentPart p14:bwMode="auto" r:id="rId340">
              <p14:nvContentPartPr>
                <p14:cNvPr id="195" name="Freihand 194">
                  <a:extLst>
                    <a:ext uri="{FF2B5EF4-FFF2-40B4-BE49-F238E27FC236}">
                      <a16:creationId xmlns:a16="http://schemas.microsoft.com/office/drawing/2014/main" id="{98854903-9057-45EF-BBAF-28F200DA5711}"/>
                    </a:ext>
                  </a:extLst>
                </p14:cNvPr>
                <p14:cNvContentPartPr/>
                <p14:nvPr/>
              </p14:nvContentPartPr>
              <p14:xfrm>
                <a:off x="8055573" y="3342307"/>
                <a:ext cx="122760" cy="209520"/>
              </p14:xfrm>
            </p:contentPart>
          </mc:Choice>
          <mc:Fallback>
            <p:pic>
              <p:nvPicPr>
                <p:cNvPr id="195" name="Freihand 194">
                  <a:extLst>
                    <a:ext uri="{FF2B5EF4-FFF2-40B4-BE49-F238E27FC236}">
                      <a16:creationId xmlns:a16="http://schemas.microsoft.com/office/drawing/2014/main" id="{98854903-9057-45EF-BBAF-28F200DA5711}"/>
                    </a:ext>
                  </a:extLst>
                </p:cNvPr>
                <p:cNvPicPr/>
                <p:nvPr/>
              </p:nvPicPr>
              <p:blipFill>
                <a:blip r:embed="rId341"/>
                <a:stretch>
                  <a:fillRect/>
                </a:stretch>
              </p:blipFill>
              <p:spPr>
                <a:xfrm>
                  <a:off x="8051253" y="3337987"/>
                  <a:ext cx="131400" cy="218160"/>
                </a:xfrm>
                <a:prstGeom prst="rect">
                  <a:avLst/>
                </a:prstGeom>
              </p:spPr>
            </p:pic>
          </mc:Fallback>
        </mc:AlternateContent>
        <mc:AlternateContent xmlns:mc="http://schemas.openxmlformats.org/markup-compatibility/2006">
          <mc:Choice xmlns:p14="http://schemas.microsoft.com/office/powerpoint/2010/main" Requires="p14">
            <p:contentPart p14:bwMode="auto" r:id="rId342">
              <p14:nvContentPartPr>
                <p14:cNvPr id="196" name="Freihand 195">
                  <a:extLst>
                    <a:ext uri="{FF2B5EF4-FFF2-40B4-BE49-F238E27FC236}">
                      <a16:creationId xmlns:a16="http://schemas.microsoft.com/office/drawing/2014/main" id="{9E7AA657-DED8-4A06-9A66-4025DC2E11BC}"/>
                    </a:ext>
                  </a:extLst>
                </p14:cNvPr>
                <p14:cNvContentPartPr/>
                <p14:nvPr/>
              </p14:nvContentPartPr>
              <p14:xfrm>
                <a:off x="8219373" y="3322147"/>
                <a:ext cx="46440" cy="226080"/>
              </p14:xfrm>
            </p:contentPart>
          </mc:Choice>
          <mc:Fallback>
            <p:pic>
              <p:nvPicPr>
                <p:cNvPr id="196" name="Freihand 195">
                  <a:extLst>
                    <a:ext uri="{FF2B5EF4-FFF2-40B4-BE49-F238E27FC236}">
                      <a16:creationId xmlns:a16="http://schemas.microsoft.com/office/drawing/2014/main" id="{9E7AA657-DED8-4A06-9A66-4025DC2E11BC}"/>
                    </a:ext>
                  </a:extLst>
                </p:cNvPr>
                <p:cNvPicPr/>
                <p:nvPr/>
              </p:nvPicPr>
              <p:blipFill>
                <a:blip r:embed="rId343"/>
                <a:stretch>
                  <a:fillRect/>
                </a:stretch>
              </p:blipFill>
              <p:spPr>
                <a:xfrm>
                  <a:off x="8215053" y="3317827"/>
                  <a:ext cx="55080" cy="234720"/>
                </a:xfrm>
                <a:prstGeom prst="rect">
                  <a:avLst/>
                </a:prstGeom>
              </p:spPr>
            </p:pic>
          </mc:Fallback>
        </mc:AlternateContent>
        <mc:AlternateContent xmlns:mc="http://schemas.openxmlformats.org/markup-compatibility/2006">
          <mc:Choice xmlns:p14="http://schemas.microsoft.com/office/powerpoint/2010/main" Requires="p14">
            <p:contentPart p14:bwMode="auto" r:id="rId344">
              <p14:nvContentPartPr>
                <p14:cNvPr id="197" name="Freihand 196">
                  <a:extLst>
                    <a:ext uri="{FF2B5EF4-FFF2-40B4-BE49-F238E27FC236}">
                      <a16:creationId xmlns:a16="http://schemas.microsoft.com/office/drawing/2014/main" id="{A87D1D02-A26F-4F84-98C9-8C6CABEAC381}"/>
                    </a:ext>
                  </a:extLst>
                </p14:cNvPr>
                <p14:cNvContentPartPr/>
                <p14:nvPr/>
              </p14:nvContentPartPr>
              <p14:xfrm>
                <a:off x="8264013" y="3452467"/>
                <a:ext cx="131040" cy="122760"/>
              </p14:xfrm>
            </p:contentPart>
          </mc:Choice>
          <mc:Fallback>
            <p:pic>
              <p:nvPicPr>
                <p:cNvPr id="197" name="Freihand 196">
                  <a:extLst>
                    <a:ext uri="{FF2B5EF4-FFF2-40B4-BE49-F238E27FC236}">
                      <a16:creationId xmlns:a16="http://schemas.microsoft.com/office/drawing/2014/main" id="{A87D1D02-A26F-4F84-98C9-8C6CABEAC381}"/>
                    </a:ext>
                  </a:extLst>
                </p:cNvPr>
                <p:cNvPicPr/>
                <p:nvPr/>
              </p:nvPicPr>
              <p:blipFill>
                <a:blip r:embed="rId345"/>
                <a:stretch>
                  <a:fillRect/>
                </a:stretch>
              </p:blipFill>
              <p:spPr>
                <a:xfrm>
                  <a:off x="8259693" y="3448147"/>
                  <a:ext cx="139680" cy="131400"/>
                </a:xfrm>
                <a:prstGeom prst="rect">
                  <a:avLst/>
                </a:prstGeom>
              </p:spPr>
            </p:pic>
          </mc:Fallback>
        </mc:AlternateContent>
        <mc:AlternateContent xmlns:mc="http://schemas.openxmlformats.org/markup-compatibility/2006">
          <mc:Choice xmlns:p14="http://schemas.microsoft.com/office/powerpoint/2010/main" Requires="p14">
            <p:contentPart p14:bwMode="auto" r:id="rId346">
              <p14:nvContentPartPr>
                <p14:cNvPr id="201" name="Freihand 200">
                  <a:extLst>
                    <a:ext uri="{FF2B5EF4-FFF2-40B4-BE49-F238E27FC236}">
                      <a16:creationId xmlns:a16="http://schemas.microsoft.com/office/drawing/2014/main" id="{1749E194-9B4E-44CE-ADA5-0E6650FE3091}"/>
                    </a:ext>
                  </a:extLst>
                </p14:cNvPr>
                <p14:cNvContentPartPr/>
                <p14:nvPr/>
              </p14:nvContentPartPr>
              <p14:xfrm>
                <a:off x="8444013" y="3294427"/>
                <a:ext cx="133920" cy="229320"/>
              </p14:xfrm>
            </p:contentPart>
          </mc:Choice>
          <mc:Fallback>
            <p:pic>
              <p:nvPicPr>
                <p:cNvPr id="201" name="Freihand 200">
                  <a:extLst>
                    <a:ext uri="{FF2B5EF4-FFF2-40B4-BE49-F238E27FC236}">
                      <a16:creationId xmlns:a16="http://schemas.microsoft.com/office/drawing/2014/main" id="{1749E194-9B4E-44CE-ADA5-0E6650FE3091}"/>
                    </a:ext>
                  </a:extLst>
                </p:cNvPr>
                <p:cNvPicPr/>
                <p:nvPr/>
              </p:nvPicPr>
              <p:blipFill>
                <a:blip r:embed="rId347"/>
                <a:stretch>
                  <a:fillRect/>
                </a:stretch>
              </p:blipFill>
              <p:spPr>
                <a:xfrm>
                  <a:off x="8439693" y="3290107"/>
                  <a:ext cx="142560" cy="237960"/>
                </a:xfrm>
                <a:prstGeom prst="rect">
                  <a:avLst/>
                </a:prstGeom>
              </p:spPr>
            </p:pic>
          </mc:Fallback>
        </mc:AlternateContent>
        <mc:AlternateContent xmlns:mc="http://schemas.openxmlformats.org/markup-compatibility/2006">
          <mc:Choice xmlns:p14="http://schemas.microsoft.com/office/powerpoint/2010/main" Requires="p14">
            <p:contentPart p14:bwMode="auto" r:id="rId348">
              <p14:nvContentPartPr>
                <p14:cNvPr id="202" name="Freihand 201">
                  <a:extLst>
                    <a:ext uri="{FF2B5EF4-FFF2-40B4-BE49-F238E27FC236}">
                      <a16:creationId xmlns:a16="http://schemas.microsoft.com/office/drawing/2014/main" id="{67ACA402-6EF8-45A0-999A-9C83554C68E2}"/>
                    </a:ext>
                  </a:extLst>
                </p14:cNvPr>
                <p14:cNvContentPartPr/>
                <p14:nvPr/>
              </p14:nvContentPartPr>
              <p14:xfrm>
                <a:off x="8565333" y="3371107"/>
                <a:ext cx="19080" cy="10800"/>
              </p14:xfrm>
            </p:contentPart>
          </mc:Choice>
          <mc:Fallback>
            <p:pic>
              <p:nvPicPr>
                <p:cNvPr id="202" name="Freihand 201">
                  <a:extLst>
                    <a:ext uri="{FF2B5EF4-FFF2-40B4-BE49-F238E27FC236}">
                      <a16:creationId xmlns:a16="http://schemas.microsoft.com/office/drawing/2014/main" id="{67ACA402-6EF8-45A0-999A-9C83554C68E2}"/>
                    </a:ext>
                  </a:extLst>
                </p:cNvPr>
                <p:cNvPicPr/>
                <p:nvPr/>
              </p:nvPicPr>
              <p:blipFill>
                <a:blip r:embed="rId349"/>
                <a:stretch>
                  <a:fillRect/>
                </a:stretch>
              </p:blipFill>
              <p:spPr>
                <a:xfrm>
                  <a:off x="8561013" y="3366787"/>
                  <a:ext cx="27720" cy="19440"/>
                </a:xfrm>
                <a:prstGeom prst="rect">
                  <a:avLst/>
                </a:prstGeom>
              </p:spPr>
            </p:pic>
          </mc:Fallback>
        </mc:AlternateContent>
        <mc:AlternateContent xmlns:mc="http://schemas.openxmlformats.org/markup-compatibility/2006">
          <mc:Choice xmlns:p14="http://schemas.microsoft.com/office/powerpoint/2010/main" Requires="p14">
            <p:contentPart p14:bwMode="auto" r:id="rId350">
              <p14:nvContentPartPr>
                <p14:cNvPr id="203" name="Freihand 202">
                  <a:extLst>
                    <a:ext uri="{FF2B5EF4-FFF2-40B4-BE49-F238E27FC236}">
                      <a16:creationId xmlns:a16="http://schemas.microsoft.com/office/drawing/2014/main" id="{82C27445-6DB1-41F5-A0E9-2E13FA79A3B8}"/>
                    </a:ext>
                  </a:extLst>
                </p14:cNvPr>
                <p14:cNvContentPartPr/>
                <p14:nvPr/>
              </p14:nvContentPartPr>
              <p14:xfrm>
                <a:off x="8601333" y="3398467"/>
                <a:ext cx="123480" cy="118800"/>
              </p14:xfrm>
            </p:contentPart>
          </mc:Choice>
          <mc:Fallback>
            <p:pic>
              <p:nvPicPr>
                <p:cNvPr id="203" name="Freihand 202">
                  <a:extLst>
                    <a:ext uri="{FF2B5EF4-FFF2-40B4-BE49-F238E27FC236}">
                      <a16:creationId xmlns:a16="http://schemas.microsoft.com/office/drawing/2014/main" id="{82C27445-6DB1-41F5-A0E9-2E13FA79A3B8}"/>
                    </a:ext>
                  </a:extLst>
                </p:cNvPr>
                <p:cNvPicPr/>
                <p:nvPr/>
              </p:nvPicPr>
              <p:blipFill>
                <a:blip r:embed="rId351"/>
                <a:stretch>
                  <a:fillRect/>
                </a:stretch>
              </p:blipFill>
              <p:spPr>
                <a:xfrm>
                  <a:off x="8597013" y="3394147"/>
                  <a:ext cx="132120" cy="127440"/>
                </a:xfrm>
                <a:prstGeom prst="rect">
                  <a:avLst/>
                </a:prstGeom>
              </p:spPr>
            </p:pic>
          </mc:Fallback>
        </mc:AlternateContent>
        <mc:AlternateContent xmlns:mc="http://schemas.openxmlformats.org/markup-compatibility/2006">
          <mc:Choice xmlns:p14="http://schemas.microsoft.com/office/powerpoint/2010/main" Requires="p14">
            <p:contentPart p14:bwMode="auto" r:id="rId352">
              <p14:nvContentPartPr>
                <p14:cNvPr id="204" name="Freihand 203">
                  <a:extLst>
                    <a:ext uri="{FF2B5EF4-FFF2-40B4-BE49-F238E27FC236}">
                      <a16:creationId xmlns:a16="http://schemas.microsoft.com/office/drawing/2014/main" id="{B0CC286A-2F44-4625-88EA-C760AA50BDDB}"/>
                    </a:ext>
                  </a:extLst>
                </p14:cNvPr>
                <p14:cNvContentPartPr/>
                <p14:nvPr/>
              </p14:nvContentPartPr>
              <p14:xfrm>
                <a:off x="8706453" y="3422587"/>
                <a:ext cx="112680" cy="109800"/>
              </p14:xfrm>
            </p:contentPart>
          </mc:Choice>
          <mc:Fallback>
            <p:pic>
              <p:nvPicPr>
                <p:cNvPr id="204" name="Freihand 203">
                  <a:extLst>
                    <a:ext uri="{FF2B5EF4-FFF2-40B4-BE49-F238E27FC236}">
                      <a16:creationId xmlns:a16="http://schemas.microsoft.com/office/drawing/2014/main" id="{B0CC286A-2F44-4625-88EA-C760AA50BDDB}"/>
                    </a:ext>
                  </a:extLst>
                </p:cNvPr>
                <p:cNvPicPr/>
                <p:nvPr/>
              </p:nvPicPr>
              <p:blipFill>
                <a:blip r:embed="rId353"/>
                <a:stretch>
                  <a:fillRect/>
                </a:stretch>
              </p:blipFill>
              <p:spPr>
                <a:xfrm>
                  <a:off x="8702133" y="3418267"/>
                  <a:ext cx="121320" cy="118440"/>
                </a:xfrm>
                <a:prstGeom prst="rect">
                  <a:avLst/>
                </a:prstGeom>
              </p:spPr>
            </p:pic>
          </mc:Fallback>
        </mc:AlternateContent>
        <mc:AlternateContent xmlns:mc="http://schemas.openxmlformats.org/markup-compatibility/2006">
          <mc:Choice xmlns:p14="http://schemas.microsoft.com/office/powerpoint/2010/main" Requires="p14">
            <p:contentPart p14:bwMode="auto" r:id="rId354">
              <p14:nvContentPartPr>
                <p14:cNvPr id="205" name="Freihand 204">
                  <a:extLst>
                    <a:ext uri="{FF2B5EF4-FFF2-40B4-BE49-F238E27FC236}">
                      <a16:creationId xmlns:a16="http://schemas.microsoft.com/office/drawing/2014/main" id="{3DD7F11E-6BAA-4E3E-90D5-AF073155B811}"/>
                    </a:ext>
                  </a:extLst>
                </p14:cNvPr>
                <p14:cNvContentPartPr/>
                <p14:nvPr/>
              </p14:nvContentPartPr>
              <p14:xfrm>
                <a:off x="8853333" y="3302707"/>
                <a:ext cx="172440" cy="193320"/>
              </p14:xfrm>
            </p:contentPart>
          </mc:Choice>
          <mc:Fallback>
            <p:pic>
              <p:nvPicPr>
                <p:cNvPr id="205" name="Freihand 204">
                  <a:extLst>
                    <a:ext uri="{FF2B5EF4-FFF2-40B4-BE49-F238E27FC236}">
                      <a16:creationId xmlns:a16="http://schemas.microsoft.com/office/drawing/2014/main" id="{3DD7F11E-6BAA-4E3E-90D5-AF073155B811}"/>
                    </a:ext>
                  </a:extLst>
                </p:cNvPr>
                <p:cNvPicPr/>
                <p:nvPr/>
              </p:nvPicPr>
              <p:blipFill>
                <a:blip r:embed="rId355"/>
                <a:stretch>
                  <a:fillRect/>
                </a:stretch>
              </p:blipFill>
              <p:spPr>
                <a:xfrm>
                  <a:off x="8849013" y="3298387"/>
                  <a:ext cx="181080" cy="201960"/>
                </a:xfrm>
                <a:prstGeom prst="rect">
                  <a:avLst/>
                </a:prstGeom>
              </p:spPr>
            </p:pic>
          </mc:Fallback>
        </mc:AlternateContent>
        <mc:AlternateContent xmlns:mc="http://schemas.openxmlformats.org/markup-compatibility/2006">
          <mc:Choice xmlns:p14="http://schemas.microsoft.com/office/powerpoint/2010/main" Requires="p14">
            <p:contentPart p14:bwMode="auto" r:id="rId356">
              <p14:nvContentPartPr>
                <p14:cNvPr id="206" name="Freihand 205">
                  <a:extLst>
                    <a:ext uri="{FF2B5EF4-FFF2-40B4-BE49-F238E27FC236}">
                      <a16:creationId xmlns:a16="http://schemas.microsoft.com/office/drawing/2014/main" id="{849491FF-8130-4CC5-8871-208A0989F96F}"/>
                    </a:ext>
                  </a:extLst>
                </p14:cNvPr>
                <p14:cNvContentPartPr/>
                <p14:nvPr/>
              </p14:nvContentPartPr>
              <p14:xfrm>
                <a:off x="8996973" y="3325387"/>
                <a:ext cx="21960" cy="59040"/>
              </p14:xfrm>
            </p:contentPart>
          </mc:Choice>
          <mc:Fallback>
            <p:pic>
              <p:nvPicPr>
                <p:cNvPr id="206" name="Freihand 205">
                  <a:extLst>
                    <a:ext uri="{FF2B5EF4-FFF2-40B4-BE49-F238E27FC236}">
                      <a16:creationId xmlns:a16="http://schemas.microsoft.com/office/drawing/2014/main" id="{849491FF-8130-4CC5-8871-208A0989F96F}"/>
                    </a:ext>
                  </a:extLst>
                </p:cNvPr>
                <p:cNvPicPr/>
                <p:nvPr/>
              </p:nvPicPr>
              <p:blipFill>
                <a:blip r:embed="rId357"/>
                <a:stretch>
                  <a:fillRect/>
                </a:stretch>
              </p:blipFill>
              <p:spPr>
                <a:xfrm>
                  <a:off x="8992653" y="3321067"/>
                  <a:ext cx="30600" cy="67680"/>
                </a:xfrm>
                <a:prstGeom prst="rect">
                  <a:avLst/>
                </a:prstGeom>
              </p:spPr>
            </p:pic>
          </mc:Fallback>
        </mc:AlternateContent>
        <mc:AlternateContent xmlns:mc="http://schemas.openxmlformats.org/markup-compatibility/2006">
          <mc:Choice xmlns:p14="http://schemas.microsoft.com/office/powerpoint/2010/main" Requires="p14">
            <p:contentPart p14:bwMode="auto" r:id="rId358">
              <p14:nvContentPartPr>
                <p14:cNvPr id="207" name="Freihand 206">
                  <a:extLst>
                    <a:ext uri="{FF2B5EF4-FFF2-40B4-BE49-F238E27FC236}">
                      <a16:creationId xmlns:a16="http://schemas.microsoft.com/office/drawing/2014/main" id="{E69330E9-107B-422B-B67D-A8C05D194E58}"/>
                    </a:ext>
                  </a:extLst>
                </p14:cNvPr>
                <p14:cNvContentPartPr/>
                <p14:nvPr/>
              </p14:nvContentPartPr>
              <p14:xfrm>
                <a:off x="9019653" y="3420787"/>
                <a:ext cx="178200" cy="52920"/>
              </p14:xfrm>
            </p:contentPart>
          </mc:Choice>
          <mc:Fallback>
            <p:pic>
              <p:nvPicPr>
                <p:cNvPr id="207" name="Freihand 206">
                  <a:extLst>
                    <a:ext uri="{FF2B5EF4-FFF2-40B4-BE49-F238E27FC236}">
                      <a16:creationId xmlns:a16="http://schemas.microsoft.com/office/drawing/2014/main" id="{E69330E9-107B-422B-B67D-A8C05D194E58}"/>
                    </a:ext>
                  </a:extLst>
                </p:cNvPr>
                <p:cNvPicPr/>
                <p:nvPr/>
              </p:nvPicPr>
              <p:blipFill>
                <a:blip r:embed="rId359"/>
                <a:stretch>
                  <a:fillRect/>
                </a:stretch>
              </p:blipFill>
              <p:spPr>
                <a:xfrm>
                  <a:off x="9015333" y="3416467"/>
                  <a:ext cx="186840" cy="61560"/>
                </a:xfrm>
                <a:prstGeom prst="rect">
                  <a:avLst/>
                </a:prstGeom>
              </p:spPr>
            </p:pic>
          </mc:Fallback>
        </mc:AlternateContent>
        <mc:AlternateContent xmlns:mc="http://schemas.openxmlformats.org/markup-compatibility/2006">
          <mc:Choice xmlns:p14="http://schemas.microsoft.com/office/powerpoint/2010/main" Requires="p14">
            <p:contentPart p14:bwMode="auto" r:id="rId360">
              <p14:nvContentPartPr>
                <p14:cNvPr id="208" name="Freihand 207">
                  <a:extLst>
                    <a:ext uri="{FF2B5EF4-FFF2-40B4-BE49-F238E27FC236}">
                      <a16:creationId xmlns:a16="http://schemas.microsoft.com/office/drawing/2014/main" id="{7A45E086-4895-4D50-A3F3-8CA7AAF1E790}"/>
                    </a:ext>
                  </a:extLst>
                </p14:cNvPr>
                <p14:cNvContentPartPr/>
                <p14:nvPr/>
              </p14:nvContentPartPr>
              <p14:xfrm>
                <a:off x="9345093" y="3386587"/>
                <a:ext cx="152640" cy="238320"/>
              </p14:xfrm>
            </p:contentPart>
          </mc:Choice>
          <mc:Fallback>
            <p:pic>
              <p:nvPicPr>
                <p:cNvPr id="208" name="Freihand 207">
                  <a:extLst>
                    <a:ext uri="{FF2B5EF4-FFF2-40B4-BE49-F238E27FC236}">
                      <a16:creationId xmlns:a16="http://schemas.microsoft.com/office/drawing/2014/main" id="{7A45E086-4895-4D50-A3F3-8CA7AAF1E790}"/>
                    </a:ext>
                  </a:extLst>
                </p:cNvPr>
                <p:cNvPicPr/>
                <p:nvPr/>
              </p:nvPicPr>
              <p:blipFill>
                <a:blip r:embed="rId361"/>
                <a:stretch>
                  <a:fillRect/>
                </a:stretch>
              </p:blipFill>
              <p:spPr>
                <a:xfrm>
                  <a:off x="9340773" y="3382267"/>
                  <a:ext cx="161280" cy="246960"/>
                </a:xfrm>
                <a:prstGeom prst="rect">
                  <a:avLst/>
                </a:prstGeom>
              </p:spPr>
            </p:pic>
          </mc:Fallback>
        </mc:AlternateContent>
        <mc:AlternateContent xmlns:mc="http://schemas.openxmlformats.org/markup-compatibility/2006">
          <mc:Choice xmlns:p14="http://schemas.microsoft.com/office/powerpoint/2010/main" Requires="p14">
            <p:contentPart p14:bwMode="auto" r:id="rId362">
              <p14:nvContentPartPr>
                <p14:cNvPr id="209" name="Freihand 208">
                  <a:extLst>
                    <a:ext uri="{FF2B5EF4-FFF2-40B4-BE49-F238E27FC236}">
                      <a16:creationId xmlns:a16="http://schemas.microsoft.com/office/drawing/2014/main" id="{DEFAF7A6-DBC7-45E9-A935-D1BA1248885E}"/>
                    </a:ext>
                  </a:extLst>
                </p14:cNvPr>
                <p14:cNvContentPartPr/>
                <p14:nvPr/>
              </p14:nvContentPartPr>
              <p14:xfrm>
                <a:off x="9508533" y="3370747"/>
                <a:ext cx="246600" cy="82800"/>
              </p14:xfrm>
            </p:contentPart>
          </mc:Choice>
          <mc:Fallback>
            <p:pic>
              <p:nvPicPr>
                <p:cNvPr id="209" name="Freihand 208">
                  <a:extLst>
                    <a:ext uri="{FF2B5EF4-FFF2-40B4-BE49-F238E27FC236}">
                      <a16:creationId xmlns:a16="http://schemas.microsoft.com/office/drawing/2014/main" id="{DEFAF7A6-DBC7-45E9-A935-D1BA1248885E}"/>
                    </a:ext>
                  </a:extLst>
                </p:cNvPr>
                <p:cNvPicPr/>
                <p:nvPr/>
              </p:nvPicPr>
              <p:blipFill>
                <a:blip r:embed="rId363"/>
                <a:stretch>
                  <a:fillRect/>
                </a:stretch>
              </p:blipFill>
              <p:spPr>
                <a:xfrm>
                  <a:off x="9504213" y="3366427"/>
                  <a:ext cx="255240" cy="91440"/>
                </a:xfrm>
                <a:prstGeom prst="rect">
                  <a:avLst/>
                </a:prstGeom>
              </p:spPr>
            </p:pic>
          </mc:Fallback>
        </mc:AlternateContent>
        <mc:AlternateContent xmlns:mc="http://schemas.openxmlformats.org/markup-compatibility/2006">
          <mc:Choice xmlns:p14="http://schemas.microsoft.com/office/powerpoint/2010/main" Requires="p14">
            <p:contentPart p14:bwMode="auto" r:id="rId364">
              <p14:nvContentPartPr>
                <p14:cNvPr id="210" name="Freihand 209">
                  <a:extLst>
                    <a:ext uri="{FF2B5EF4-FFF2-40B4-BE49-F238E27FC236}">
                      <a16:creationId xmlns:a16="http://schemas.microsoft.com/office/drawing/2014/main" id="{EEB2662E-5CCF-4B49-A3AD-4784BBB3D571}"/>
                    </a:ext>
                  </a:extLst>
                </p14:cNvPr>
                <p14:cNvContentPartPr/>
                <p14:nvPr/>
              </p14:nvContentPartPr>
              <p14:xfrm>
                <a:off x="9769173" y="3304867"/>
                <a:ext cx="19440" cy="40680"/>
              </p14:xfrm>
            </p:contentPart>
          </mc:Choice>
          <mc:Fallback>
            <p:pic>
              <p:nvPicPr>
                <p:cNvPr id="210" name="Freihand 209">
                  <a:extLst>
                    <a:ext uri="{FF2B5EF4-FFF2-40B4-BE49-F238E27FC236}">
                      <a16:creationId xmlns:a16="http://schemas.microsoft.com/office/drawing/2014/main" id="{EEB2662E-5CCF-4B49-A3AD-4784BBB3D571}"/>
                    </a:ext>
                  </a:extLst>
                </p:cNvPr>
                <p:cNvPicPr/>
                <p:nvPr/>
              </p:nvPicPr>
              <p:blipFill>
                <a:blip r:embed="rId365"/>
                <a:stretch>
                  <a:fillRect/>
                </a:stretch>
              </p:blipFill>
              <p:spPr>
                <a:xfrm>
                  <a:off x="9764853" y="3300547"/>
                  <a:ext cx="28080" cy="49320"/>
                </a:xfrm>
                <a:prstGeom prst="rect">
                  <a:avLst/>
                </a:prstGeom>
              </p:spPr>
            </p:pic>
          </mc:Fallback>
        </mc:AlternateContent>
        <mc:AlternateContent xmlns:mc="http://schemas.openxmlformats.org/markup-compatibility/2006">
          <mc:Choice xmlns:p14="http://schemas.microsoft.com/office/powerpoint/2010/main" Requires="p14">
            <p:contentPart p14:bwMode="auto" r:id="rId366">
              <p14:nvContentPartPr>
                <p14:cNvPr id="211" name="Freihand 210">
                  <a:extLst>
                    <a:ext uri="{FF2B5EF4-FFF2-40B4-BE49-F238E27FC236}">
                      <a16:creationId xmlns:a16="http://schemas.microsoft.com/office/drawing/2014/main" id="{C9F9021C-0FB4-411C-8BFD-45C0E2386722}"/>
                    </a:ext>
                  </a:extLst>
                </p14:cNvPr>
                <p14:cNvContentPartPr/>
                <p14:nvPr/>
              </p14:nvContentPartPr>
              <p14:xfrm>
                <a:off x="9788973" y="3271747"/>
                <a:ext cx="309960" cy="168840"/>
              </p14:xfrm>
            </p:contentPart>
          </mc:Choice>
          <mc:Fallback>
            <p:pic>
              <p:nvPicPr>
                <p:cNvPr id="211" name="Freihand 210">
                  <a:extLst>
                    <a:ext uri="{FF2B5EF4-FFF2-40B4-BE49-F238E27FC236}">
                      <a16:creationId xmlns:a16="http://schemas.microsoft.com/office/drawing/2014/main" id="{C9F9021C-0FB4-411C-8BFD-45C0E2386722}"/>
                    </a:ext>
                  </a:extLst>
                </p:cNvPr>
                <p:cNvPicPr/>
                <p:nvPr/>
              </p:nvPicPr>
              <p:blipFill>
                <a:blip r:embed="rId367"/>
                <a:stretch>
                  <a:fillRect/>
                </a:stretch>
              </p:blipFill>
              <p:spPr>
                <a:xfrm>
                  <a:off x="9784653" y="3267427"/>
                  <a:ext cx="318600" cy="177480"/>
                </a:xfrm>
                <a:prstGeom prst="rect">
                  <a:avLst/>
                </a:prstGeom>
              </p:spPr>
            </p:pic>
          </mc:Fallback>
        </mc:AlternateContent>
        <mc:AlternateContent xmlns:mc="http://schemas.openxmlformats.org/markup-compatibility/2006">
          <mc:Choice xmlns:p14="http://schemas.microsoft.com/office/powerpoint/2010/main" Requires="p14">
            <p:contentPart p14:bwMode="auto" r:id="rId368">
              <p14:nvContentPartPr>
                <p14:cNvPr id="212" name="Freihand 211">
                  <a:extLst>
                    <a:ext uri="{FF2B5EF4-FFF2-40B4-BE49-F238E27FC236}">
                      <a16:creationId xmlns:a16="http://schemas.microsoft.com/office/drawing/2014/main" id="{8C655430-0586-4E8F-8D7F-002CCE4809F2}"/>
                    </a:ext>
                  </a:extLst>
                </p14:cNvPr>
                <p14:cNvContentPartPr/>
                <p14:nvPr/>
              </p14:nvContentPartPr>
              <p14:xfrm>
                <a:off x="10151133" y="3184627"/>
                <a:ext cx="45000" cy="263520"/>
              </p14:xfrm>
            </p:contentPart>
          </mc:Choice>
          <mc:Fallback>
            <p:pic>
              <p:nvPicPr>
                <p:cNvPr id="212" name="Freihand 211">
                  <a:extLst>
                    <a:ext uri="{FF2B5EF4-FFF2-40B4-BE49-F238E27FC236}">
                      <a16:creationId xmlns:a16="http://schemas.microsoft.com/office/drawing/2014/main" id="{8C655430-0586-4E8F-8D7F-002CCE4809F2}"/>
                    </a:ext>
                  </a:extLst>
                </p:cNvPr>
                <p:cNvPicPr/>
                <p:nvPr/>
              </p:nvPicPr>
              <p:blipFill>
                <a:blip r:embed="rId369"/>
                <a:stretch>
                  <a:fillRect/>
                </a:stretch>
              </p:blipFill>
              <p:spPr>
                <a:xfrm>
                  <a:off x="10146813" y="3180307"/>
                  <a:ext cx="53640" cy="27216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370">
            <p14:nvContentPartPr>
              <p14:cNvPr id="214" name="Freihand 213">
                <a:extLst>
                  <a:ext uri="{FF2B5EF4-FFF2-40B4-BE49-F238E27FC236}">
                    <a16:creationId xmlns:a16="http://schemas.microsoft.com/office/drawing/2014/main" id="{3B008E36-7CE4-4519-8D62-81EA8F386878}"/>
                  </a:ext>
                </a:extLst>
              </p14:cNvPr>
              <p14:cNvContentPartPr/>
              <p14:nvPr/>
            </p14:nvContentPartPr>
            <p14:xfrm>
              <a:off x="7687293" y="4276867"/>
              <a:ext cx="534600" cy="213120"/>
            </p14:xfrm>
          </p:contentPart>
        </mc:Choice>
        <mc:Fallback>
          <p:pic>
            <p:nvPicPr>
              <p:cNvPr id="214" name="Freihand 213">
                <a:extLst>
                  <a:ext uri="{FF2B5EF4-FFF2-40B4-BE49-F238E27FC236}">
                    <a16:creationId xmlns:a16="http://schemas.microsoft.com/office/drawing/2014/main" id="{3B008E36-7CE4-4519-8D62-81EA8F386878}"/>
                  </a:ext>
                </a:extLst>
              </p:cNvPr>
              <p:cNvPicPr/>
              <p:nvPr/>
            </p:nvPicPr>
            <p:blipFill>
              <a:blip r:embed="rId371"/>
              <a:stretch>
                <a:fillRect/>
              </a:stretch>
            </p:blipFill>
            <p:spPr>
              <a:xfrm>
                <a:off x="7682973" y="4272547"/>
                <a:ext cx="543240" cy="221760"/>
              </a:xfrm>
              <a:prstGeom prst="rect">
                <a:avLst/>
              </a:prstGeom>
            </p:spPr>
          </p:pic>
        </mc:Fallback>
      </mc:AlternateContent>
    </p:spTree>
    <p:extLst>
      <p:ext uri="{BB962C8B-B14F-4D97-AF65-F5344CB8AC3E}">
        <p14:creationId xmlns:p14="http://schemas.microsoft.com/office/powerpoint/2010/main" val="29002798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hteck 8"/>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4" name="Title 1">
            <a:extLst>
              <a:ext uri="{FF2B5EF4-FFF2-40B4-BE49-F238E27FC236}">
                <a16:creationId xmlns:a16="http://schemas.microsoft.com/office/drawing/2014/main" id="{57EAD36C-F878-175B-7D63-5228CE7B3EE2}"/>
              </a:ext>
            </a:extLst>
          </p:cNvPr>
          <p:cNvSpPr txBox="1">
            <a:spLocks/>
          </p:cNvSpPr>
          <p:nvPr/>
        </p:nvSpPr>
        <p:spPr>
          <a:xfrm>
            <a:off x="178068" y="229558"/>
            <a:ext cx="8229600" cy="706090"/>
          </a:xfrm>
          <a:prstGeom prst="rect">
            <a:avLst/>
          </a:prstGeom>
        </p:spPr>
        <p:txBody>
          <a:bodyPr>
            <a:normAutofit fontScale="82500" lnSpcReduction="10000"/>
          </a:bodyPr>
          <a:lstStyle>
            <a:lvl1pPr algn="ctr" rtl="0" hangingPunct="0">
              <a:tabLst/>
              <a:defRPr lang="de-DE" sz="4400" b="0" i="0" u="none" strike="noStrike" kern="1200">
                <a:ln>
                  <a:noFill/>
                </a:ln>
                <a:latin typeface="Arial" pitchFamily="18"/>
              </a:defRPr>
            </a:lvl1pPr>
          </a:lstStyle>
          <a:p>
            <a:r>
              <a:rPr lang="de-DE" b="1" dirty="0" err="1"/>
              <a:t>Estimating</a:t>
            </a:r>
            <a:r>
              <a:rPr lang="de-DE" b="1" dirty="0"/>
              <a:t> </a:t>
            </a:r>
            <a:r>
              <a:rPr lang="de-DE" b="1" dirty="0" err="1"/>
              <a:t>Okun’s</a:t>
            </a:r>
            <a:r>
              <a:rPr lang="de-DE" b="1" dirty="0"/>
              <a:t> Law </a:t>
            </a:r>
            <a:r>
              <a:rPr lang="de-DE" b="1" dirty="0" err="1"/>
              <a:t>for</a:t>
            </a:r>
            <a:r>
              <a:rPr lang="de-DE" b="1" dirty="0"/>
              <a:t> Germany</a:t>
            </a:r>
            <a:endParaRPr lang="en-US" b="1" dirty="0"/>
          </a:p>
        </p:txBody>
      </p:sp>
      <p:pic>
        <p:nvPicPr>
          <p:cNvPr id="2" name="Grafik 1">
            <a:extLst>
              <a:ext uri="{FF2B5EF4-FFF2-40B4-BE49-F238E27FC236}">
                <a16:creationId xmlns:a16="http://schemas.microsoft.com/office/drawing/2014/main" id="{8131F94A-E761-4837-B054-2C12B3334630}"/>
              </a:ext>
            </a:extLst>
          </p:cNvPr>
          <p:cNvPicPr>
            <a:picLocks noChangeAspect="1"/>
          </p:cNvPicPr>
          <p:nvPr/>
        </p:nvPicPr>
        <p:blipFill>
          <a:blip r:embed="rId3"/>
          <a:stretch>
            <a:fillRect/>
          </a:stretch>
        </p:blipFill>
        <p:spPr>
          <a:xfrm>
            <a:off x="408572" y="738850"/>
            <a:ext cx="3954460" cy="2376883"/>
          </a:xfrm>
          <a:prstGeom prst="rect">
            <a:avLst/>
          </a:prstGeom>
        </p:spPr>
      </p:pic>
      <p:pic>
        <p:nvPicPr>
          <p:cNvPr id="3" name="Grafik 2">
            <a:extLst>
              <a:ext uri="{FF2B5EF4-FFF2-40B4-BE49-F238E27FC236}">
                <a16:creationId xmlns:a16="http://schemas.microsoft.com/office/drawing/2014/main" id="{0270D789-6921-43F4-905E-AB5251C5EFA7}"/>
              </a:ext>
            </a:extLst>
          </p:cNvPr>
          <p:cNvPicPr>
            <a:picLocks noChangeAspect="1"/>
          </p:cNvPicPr>
          <p:nvPr/>
        </p:nvPicPr>
        <p:blipFill>
          <a:blip r:embed="rId4"/>
          <a:stretch>
            <a:fillRect/>
          </a:stretch>
        </p:blipFill>
        <p:spPr>
          <a:xfrm>
            <a:off x="5520267" y="738851"/>
            <a:ext cx="4027961" cy="2421062"/>
          </a:xfrm>
          <a:prstGeom prst="rect">
            <a:avLst/>
          </a:prstGeom>
        </p:spPr>
      </p:pic>
      <p:pic>
        <p:nvPicPr>
          <p:cNvPr id="6" name="Grafik 5">
            <a:extLst>
              <a:ext uri="{FF2B5EF4-FFF2-40B4-BE49-F238E27FC236}">
                <a16:creationId xmlns:a16="http://schemas.microsoft.com/office/drawing/2014/main" id="{72D31C7A-E765-4C95-894A-9C937C1BD5B5}"/>
              </a:ext>
            </a:extLst>
          </p:cNvPr>
          <p:cNvPicPr>
            <a:picLocks noChangeAspect="1"/>
          </p:cNvPicPr>
          <p:nvPr/>
        </p:nvPicPr>
        <p:blipFill>
          <a:blip r:embed="rId5"/>
          <a:stretch>
            <a:fillRect/>
          </a:stretch>
        </p:blipFill>
        <p:spPr>
          <a:xfrm>
            <a:off x="408573" y="4003773"/>
            <a:ext cx="3954460" cy="2376883"/>
          </a:xfrm>
          <a:prstGeom prst="rect">
            <a:avLst/>
          </a:prstGeom>
        </p:spPr>
      </p:pic>
      <p:pic>
        <p:nvPicPr>
          <p:cNvPr id="20" name="Grafik 19">
            <a:extLst>
              <a:ext uri="{FF2B5EF4-FFF2-40B4-BE49-F238E27FC236}">
                <a16:creationId xmlns:a16="http://schemas.microsoft.com/office/drawing/2014/main" id="{F9E4597F-994C-4FAE-AC29-EDBF33D7CBF7}"/>
              </a:ext>
            </a:extLst>
          </p:cNvPr>
          <p:cNvPicPr>
            <a:picLocks noChangeAspect="1"/>
          </p:cNvPicPr>
          <p:nvPr/>
        </p:nvPicPr>
        <p:blipFill>
          <a:blip r:embed="rId6"/>
          <a:stretch>
            <a:fillRect/>
          </a:stretch>
        </p:blipFill>
        <p:spPr>
          <a:xfrm>
            <a:off x="4471485" y="4003773"/>
            <a:ext cx="3954461" cy="2376883"/>
          </a:xfrm>
          <a:prstGeom prst="rect">
            <a:avLst/>
          </a:prstGeom>
        </p:spPr>
      </p:pic>
      <p:grpSp>
        <p:nvGrpSpPr>
          <p:cNvPr id="121" name="Gruppieren 120">
            <a:extLst>
              <a:ext uri="{FF2B5EF4-FFF2-40B4-BE49-F238E27FC236}">
                <a16:creationId xmlns:a16="http://schemas.microsoft.com/office/drawing/2014/main" id="{8D018886-BBB0-479C-BE1A-66E084EF15F1}"/>
              </a:ext>
            </a:extLst>
          </p:cNvPr>
          <p:cNvGrpSpPr/>
          <p:nvPr/>
        </p:nvGrpSpPr>
        <p:grpSpPr>
          <a:xfrm>
            <a:off x="2224293" y="503347"/>
            <a:ext cx="6870240" cy="844560"/>
            <a:chOff x="2224293" y="503347"/>
            <a:chExt cx="6870240" cy="844560"/>
          </a:xfrm>
        </p:grpSpPr>
        <mc:AlternateContent xmlns:mc="http://schemas.openxmlformats.org/markup-compatibility/2006">
          <mc:Choice xmlns:p14="http://schemas.microsoft.com/office/powerpoint/2010/main" Requires="p14">
            <p:contentPart p14:bwMode="auto" r:id="rId7">
              <p14:nvContentPartPr>
                <p14:cNvPr id="27" name="Freihand 26">
                  <a:extLst>
                    <a:ext uri="{FF2B5EF4-FFF2-40B4-BE49-F238E27FC236}">
                      <a16:creationId xmlns:a16="http://schemas.microsoft.com/office/drawing/2014/main" id="{15FE6353-FD5D-40AD-91E2-DE360BF0D571}"/>
                    </a:ext>
                  </a:extLst>
                </p14:cNvPr>
                <p14:cNvContentPartPr/>
                <p14:nvPr/>
              </p14:nvContentPartPr>
              <p14:xfrm>
                <a:off x="3748893" y="711067"/>
                <a:ext cx="417960" cy="207360"/>
              </p14:xfrm>
            </p:contentPart>
          </mc:Choice>
          <mc:Fallback>
            <p:pic>
              <p:nvPicPr>
                <p:cNvPr id="27" name="Freihand 26">
                  <a:extLst>
                    <a:ext uri="{FF2B5EF4-FFF2-40B4-BE49-F238E27FC236}">
                      <a16:creationId xmlns:a16="http://schemas.microsoft.com/office/drawing/2014/main" id="{15FE6353-FD5D-40AD-91E2-DE360BF0D571}"/>
                    </a:ext>
                  </a:extLst>
                </p:cNvPr>
                <p:cNvPicPr/>
                <p:nvPr/>
              </p:nvPicPr>
              <p:blipFill>
                <a:blip r:embed="rId8"/>
                <a:stretch>
                  <a:fillRect/>
                </a:stretch>
              </p:blipFill>
              <p:spPr>
                <a:xfrm>
                  <a:off x="3744573" y="706747"/>
                  <a:ext cx="426600" cy="21600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34" name="Freihand 33">
                  <a:extLst>
                    <a:ext uri="{FF2B5EF4-FFF2-40B4-BE49-F238E27FC236}">
                      <a16:creationId xmlns:a16="http://schemas.microsoft.com/office/drawing/2014/main" id="{21C5834D-F87E-414A-810A-32F117B5DB1A}"/>
                    </a:ext>
                  </a:extLst>
                </p14:cNvPr>
                <p14:cNvContentPartPr/>
                <p14:nvPr/>
              </p14:nvContentPartPr>
              <p14:xfrm>
                <a:off x="4147413" y="911587"/>
                <a:ext cx="116640" cy="246240"/>
              </p14:xfrm>
            </p:contentPart>
          </mc:Choice>
          <mc:Fallback>
            <p:pic>
              <p:nvPicPr>
                <p:cNvPr id="34" name="Freihand 33">
                  <a:extLst>
                    <a:ext uri="{FF2B5EF4-FFF2-40B4-BE49-F238E27FC236}">
                      <a16:creationId xmlns:a16="http://schemas.microsoft.com/office/drawing/2014/main" id="{21C5834D-F87E-414A-810A-32F117B5DB1A}"/>
                    </a:ext>
                  </a:extLst>
                </p:cNvPr>
                <p:cNvPicPr/>
                <p:nvPr/>
              </p:nvPicPr>
              <p:blipFill>
                <a:blip r:embed="rId10"/>
                <a:stretch>
                  <a:fillRect/>
                </a:stretch>
              </p:blipFill>
              <p:spPr>
                <a:xfrm>
                  <a:off x="4143093" y="907267"/>
                  <a:ext cx="125280" cy="25488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40" name="Freihand 39">
                  <a:extLst>
                    <a:ext uri="{FF2B5EF4-FFF2-40B4-BE49-F238E27FC236}">
                      <a16:creationId xmlns:a16="http://schemas.microsoft.com/office/drawing/2014/main" id="{B75B64F1-DDDD-4F04-BF11-9E99212AB40D}"/>
                    </a:ext>
                  </a:extLst>
                </p14:cNvPr>
                <p14:cNvContentPartPr/>
                <p14:nvPr/>
              </p14:nvContentPartPr>
              <p14:xfrm>
                <a:off x="4044093" y="831667"/>
                <a:ext cx="254520" cy="147240"/>
              </p14:xfrm>
            </p:contentPart>
          </mc:Choice>
          <mc:Fallback>
            <p:pic>
              <p:nvPicPr>
                <p:cNvPr id="40" name="Freihand 39">
                  <a:extLst>
                    <a:ext uri="{FF2B5EF4-FFF2-40B4-BE49-F238E27FC236}">
                      <a16:creationId xmlns:a16="http://schemas.microsoft.com/office/drawing/2014/main" id="{B75B64F1-DDDD-4F04-BF11-9E99212AB40D}"/>
                    </a:ext>
                  </a:extLst>
                </p:cNvPr>
                <p:cNvPicPr/>
                <p:nvPr/>
              </p:nvPicPr>
              <p:blipFill>
                <a:blip r:embed="rId12"/>
                <a:stretch>
                  <a:fillRect/>
                </a:stretch>
              </p:blipFill>
              <p:spPr>
                <a:xfrm>
                  <a:off x="4039773" y="827347"/>
                  <a:ext cx="263160" cy="15588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47" name="Freihand 46">
                  <a:extLst>
                    <a:ext uri="{FF2B5EF4-FFF2-40B4-BE49-F238E27FC236}">
                      <a16:creationId xmlns:a16="http://schemas.microsoft.com/office/drawing/2014/main" id="{27235D21-C196-4A20-956D-B5CE558BB9AF}"/>
                    </a:ext>
                  </a:extLst>
                </p14:cNvPr>
                <p14:cNvContentPartPr/>
                <p14:nvPr/>
              </p14:nvContentPartPr>
              <p14:xfrm>
                <a:off x="2232933" y="722947"/>
                <a:ext cx="466200" cy="384840"/>
              </p14:xfrm>
            </p:contentPart>
          </mc:Choice>
          <mc:Fallback>
            <p:pic>
              <p:nvPicPr>
                <p:cNvPr id="47" name="Freihand 46">
                  <a:extLst>
                    <a:ext uri="{FF2B5EF4-FFF2-40B4-BE49-F238E27FC236}">
                      <a16:creationId xmlns:a16="http://schemas.microsoft.com/office/drawing/2014/main" id="{27235D21-C196-4A20-956D-B5CE558BB9AF}"/>
                    </a:ext>
                  </a:extLst>
                </p:cNvPr>
                <p:cNvPicPr/>
                <p:nvPr/>
              </p:nvPicPr>
              <p:blipFill>
                <a:blip r:embed="rId14"/>
                <a:stretch>
                  <a:fillRect/>
                </a:stretch>
              </p:blipFill>
              <p:spPr>
                <a:xfrm>
                  <a:off x="2228613" y="718627"/>
                  <a:ext cx="474840" cy="39348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49" name="Freihand 48">
                  <a:extLst>
                    <a:ext uri="{FF2B5EF4-FFF2-40B4-BE49-F238E27FC236}">
                      <a16:creationId xmlns:a16="http://schemas.microsoft.com/office/drawing/2014/main" id="{B73F41C0-7F17-4D49-929B-3E06C50F27DE}"/>
                    </a:ext>
                  </a:extLst>
                </p14:cNvPr>
                <p14:cNvContentPartPr/>
                <p14:nvPr/>
              </p14:nvContentPartPr>
              <p14:xfrm>
                <a:off x="2224293" y="1150987"/>
                <a:ext cx="208440" cy="83520"/>
              </p14:xfrm>
            </p:contentPart>
          </mc:Choice>
          <mc:Fallback>
            <p:pic>
              <p:nvPicPr>
                <p:cNvPr id="49" name="Freihand 48">
                  <a:extLst>
                    <a:ext uri="{FF2B5EF4-FFF2-40B4-BE49-F238E27FC236}">
                      <a16:creationId xmlns:a16="http://schemas.microsoft.com/office/drawing/2014/main" id="{B73F41C0-7F17-4D49-929B-3E06C50F27DE}"/>
                    </a:ext>
                  </a:extLst>
                </p:cNvPr>
                <p:cNvPicPr/>
                <p:nvPr/>
              </p:nvPicPr>
              <p:blipFill>
                <a:blip r:embed="rId16"/>
                <a:stretch>
                  <a:fillRect/>
                </a:stretch>
              </p:blipFill>
              <p:spPr>
                <a:xfrm>
                  <a:off x="2219973" y="1146667"/>
                  <a:ext cx="217080" cy="9216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52" name="Freihand 51">
                  <a:extLst>
                    <a:ext uri="{FF2B5EF4-FFF2-40B4-BE49-F238E27FC236}">
                      <a16:creationId xmlns:a16="http://schemas.microsoft.com/office/drawing/2014/main" id="{475BFE8E-A21C-48A5-8F85-B0BF8387D302}"/>
                    </a:ext>
                  </a:extLst>
                </p14:cNvPr>
                <p14:cNvContentPartPr/>
                <p14:nvPr/>
              </p14:nvContentPartPr>
              <p14:xfrm>
                <a:off x="2389533" y="1104907"/>
                <a:ext cx="56160" cy="12240"/>
              </p14:xfrm>
            </p:contentPart>
          </mc:Choice>
          <mc:Fallback>
            <p:pic>
              <p:nvPicPr>
                <p:cNvPr id="52" name="Freihand 51">
                  <a:extLst>
                    <a:ext uri="{FF2B5EF4-FFF2-40B4-BE49-F238E27FC236}">
                      <a16:creationId xmlns:a16="http://schemas.microsoft.com/office/drawing/2014/main" id="{475BFE8E-A21C-48A5-8F85-B0BF8387D302}"/>
                    </a:ext>
                  </a:extLst>
                </p:cNvPr>
                <p:cNvPicPr/>
                <p:nvPr/>
              </p:nvPicPr>
              <p:blipFill>
                <a:blip r:embed="rId18"/>
                <a:stretch>
                  <a:fillRect/>
                </a:stretch>
              </p:blipFill>
              <p:spPr>
                <a:xfrm>
                  <a:off x="2385213" y="1100587"/>
                  <a:ext cx="64800" cy="20880"/>
                </a:xfrm>
                <a:prstGeom prst="rect">
                  <a:avLst/>
                </a:prstGeom>
              </p:spPr>
            </p:pic>
          </mc:Fallback>
        </mc:AlternateContent>
        <mc:AlternateContent xmlns:mc="http://schemas.openxmlformats.org/markup-compatibility/2006">
          <mc:Choice xmlns:p14="http://schemas.microsoft.com/office/powerpoint/2010/main" Requires="p14">
            <p:contentPart p14:bwMode="auto" r:id="rId19">
              <p14:nvContentPartPr>
                <p14:cNvPr id="54" name="Freihand 53">
                  <a:extLst>
                    <a:ext uri="{FF2B5EF4-FFF2-40B4-BE49-F238E27FC236}">
                      <a16:creationId xmlns:a16="http://schemas.microsoft.com/office/drawing/2014/main" id="{3A284817-AA0B-4278-BF9C-191F0049E655}"/>
                    </a:ext>
                  </a:extLst>
                </p14:cNvPr>
                <p14:cNvContentPartPr/>
                <p14:nvPr/>
              </p14:nvContentPartPr>
              <p14:xfrm>
                <a:off x="2498253" y="1150627"/>
                <a:ext cx="119520" cy="86760"/>
              </p14:xfrm>
            </p:contentPart>
          </mc:Choice>
          <mc:Fallback>
            <p:pic>
              <p:nvPicPr>
                <p:cNvPr id="54" name="Freihand 53">
                  <a:extLst>
                    <a:ext uri="{FF2B5EF4-FFF2-40B4-BE49-F238E27FC236}">
                      <a16:creationId xmlns:a16="http://schemas.microsoft.com/office/drawing/2014/main" id="{3A284817-AA0B-4278-BF9C-191F0049E655}"/>
                    </a:ext>
                  </a:extLst>
                </p:cNvPr>
                <p:cNvPicPr/>
                <p:nvPr/>
              </p:nvPicPr>
              <p:blipFill>
                <a:blip r:embed="rId20"/>
                <a:stretch>
                  <a:fillRect/>
                </a:stretch>
              </p:blipFill>
              <p:spPr>
                <a:xfrm>
                  <a:off x="2493933" y="1146307"/>
                  <a:ext cx="128160" cy="95400"/>
                </a:xfrm>
                <a:prstGeom prst="rect">
                  <a:avLst/>
                </a:prstGeom>
              </p:spPr>
            </p:pic>
          </mc:Fallback>
        </mc:AlternateContent>
        <mc:AlternateContent xmlns:mc="http://schemas.openxmlformats.org/markup-compatibility/2006">
          <mc:Choice xmlns:p14="http://schemas.microsoft.com/office/powerpoint/2010/main" Requires="p14">
            <p:contentPart p14:bwMode="auto" r:id="rId21">
              <p14:nvContentPartPr>
                <p14:cNvPr id="57" name="Freihand 56">
                  <a:extLst>
                    <a:ext uri="{FF2B5EF4-FFF2-40B4-BE49-F238E27FC236}">
                      <a16:creationId xmlns:a16="http://schemas.microsoft.com/office/drawing/2014/main" id="{7F4E42FC-2E1A-40D0-AD74-B47228665C37}"/>
                    </a:ext>
                  </a:extLst>
                </p14:cNvPr>
                <p14:cNvContentPartPr/>
                <p14:nvPr/>
              </p14:nvContentPartPr>
              <p14:xfrm>
                <a:off x="2598333" y="1077547"/>
                <a:ext cx="225000" cy="138960"/>
              </p14:xfrm>
            </p:contentPart>
          </mc:Choice>
          <mc:Fallback>
            <p:pic>
              <p:nvPicPr>
                <p:cNvPr id="57" name="Freihand 56">
                  <a:extLst>
                    <a:ext uri="{FF2B5EF4-FFF2-40B4-BE49-F238E27FC236}">
                      <a16:creationId xmlns:a16="http://schemas.microsoft.com/office/drawing/2014/main" id="{7F4E42FC-2E1A-40D0-AD74-B47228665C37}"/>
                    </a:ext>
                  </a:extLst>
                </p:cNvPr>
                <p:cNvPicPr/>
                <p:nvPr/>
              </p:nvPicPr>
              <p:blipFill>
                <a:blip r:embed="rId22"/>
                <a:stretch>
                  <a:fillRect/>
                </a:stretch>
              </p:blipFill>
              <p:spPr>
                <a:xfrm>
                  <a:off x="2594013" y="1073227"/>
                  <a:ext cx="233640" cy="147600"/>
                </a:xfrm>
                <a:prstGeom prst="rect">
                  <a:avLst/>
                </a:prstGeom>
              </p:spPr>
            </p:pic>
          </mc:Fallback>
        </mc:AlternateContent>
        <mc:AlternateContent xmlns:mc="http://schemas.openxmlformats.org/markup-compatibility/2006">
          <mc:Choice xmlns:p14="http://schemas.microsoft.com/office/powerpoint/2010/main" Requires="p14">
            <p:contentPart p14:bwMode="auto" r:id="rId23">
              <p14:nvContentPartPr>
                <p14:cNvPr id="59" name="Freihand 58">
                  <a:extLst>
                    <a:ext uri="{FF2B5EF4-FFF2-40B4-BE49-F238E27FC236}">
                      <a16:creationId xmlns:a16="http://schemas.microsoft.com/office/drawing/2014/main" id="{7332E019-E45C-40CC-9A9E-851293456F6B}"/>
                    </a:ext>
                  </a:extLst>
                </p14:cNvPr>
                <p14:cNvContentPartPr/>
                <p14:nvPr/>
              </p14:nvContentPartPr>
              <p14:xfrm>
                <a:off x="2828733" y="1116787"/>
                <a:ext cx="259200" cy="112320"/>
              </p14:xfrm>
            </p:contentPart>
          </mc:Choice>
          <mc:Fallback>
            <p:pic>
              <p:nvPicPr>
                <p:cNvPr id="59" name="Freihand 58">
                  <a:extLst>
                    <a:ext uri="{FF2B5EF4-FFF2-40B4-BE49-F238E27FC236}">
                      <a16:creationId xmlns:a16="http://schemas.microsoft.com/office/drawing/2014/main" id="{7332E019-E45C-40CC-9A9E-851293456F6B}"/>
                    </a:ext>
                  </a:extLst>
                </p:cNvPr>
                <p:cNvPicPr/>
                <p:nvPr/>
              </p:nvPicPr>
              <p:blipFill>
                <a:blip r:embed="rId24"/>
                <a:stretch>
                  <a:fillRect/>
                </a:stretch>
              </p:blipFill>
              <p:spPr>
                <a:xfrm>
                  <a:off x="2824413" y="1112467"/>
                  <a:ext cx="267840" cy="120960"/>
                </a:xfrm>
                <a:prstGeom prst="rect">
                  <a:avLst/>
                </a:prstGeom>
              </p:spPr>
            </p:pic>
          </mc:Fallback>
        </mc:AlternateContent>
        <mc:AlternateContent xmlns:mc="http://schemas.openxmlformats.org/markup-compatibility/2006">
          <mc:Choice xmlns:p14="http://schemas.microsoft.com/office/powerpoint/2010/main" Requires="p14">
            <p:contentPart p14:bwMode="auto" r:id="rId25">
              <p14:nvContentPartPr>
                <p14:cNvPr id="61" name="Freihand 60">
                  <a:extLst>
                    <a:ext uri="{FF2B5EF4-FFF2-40B4-BE49-F238E27FC236}">
                      <a16:creationId xmlns:a16="http://schemas.microsoft.com/office/drawing/2014/main" id="{069C3097-9D42-4F0B-9EDA-E0517EEA2FEF}"/>
                    </a:ext>
                  </a:extLst>
                </p14:cNvPr>
                <p14:cNvContentPartPr/>
                <p14:nvPr/>
              </p14:nvContentPartPr>
              <p14:xfrm>
                <a:off x="3053373" y="1125787"/>
                <a:ext cx="188640" cy="222120"/>
              </p14:xfrm>
            </p:contentPart>
          </mc:Choice>
          <mc:Fallback>
            <p:pic>
              <p:nvPicPr>
                <p:cNvPr id="61" name="Freihand 60">
                  <a:extLst>
                    <a:ext uri="{FF2B5EF4-FFF2-40B4-BE49-F238E27FC236}">
                      <a16:creationId xmlns:a16="http://schemas.microsoft.com/office/drawing/2014/main" id="{069C3097-9D42-4F0B-9EDA-E0517EEA2FEF}"/>
                    </a:ext>
                  </a:extLst>
                </p:cNvPr>
                <p:cNvPicPr/>
                <p:nvPr/>
              </p:nvPicPr>
              <p:blipFill>
                <a:blip r:embed="rId26"/>
                <a:stretch>
                  <a:fillRect/>
                </a:stretch>
              </p:blipFill>
              <p:spPr>
                <a:xfrm>
                  <a:off x="3049053" y="1121467"/>
                  <a:ext cx="197280" cy="230760"/>
                </a:xfrm>
                <a:prstGeom prst="rect">
                  <a:avLst/>
                </a:prstGeom>
              </p:spPr>
            </p:pic>
          </mc:Fallback>
        </mc:AlternateContent>
        <mc:AlternateContent xmlns:mc="http://schemas.openxmlformats.org/markup-compatibility/2006">
          <mc:Choice xmlns:p14="http://schemas.microsoft.com/office/powerpoint/2010/main" Requires="p14">
            <p:contentPart p14:bwMode="auto" r:id="rId27">
              <p14:nvContentPartPr>
                <p14:cNvPr id="87" name="Freihand 86">
                  <a:extLst>
                    <a:ext uri="{FF2B5EF4-FFF2-40B4-BE49-F238E27FC236}">
                      <a16:creationId xmlns:a16="http://schemas.microsoft.com/office/drawing/2014/main" id="{5A40E0C2-B5BD-41BF-AD8C-36464A509EAC}"/>
                    </a:ext>
                  </a:extLst>
                </p14:cNvPr>
                <p14:cNvContentPartPr/>
                <p14:nvPr/>
              </p14:nvContentPartPr>
              <p14:xfrm>
                <a:off x="3411213" y="1149907"/>
                <a:ext cx="1440" cy="12600"/>
              </p14:xfrm>
            </p:contentPart>
          </mc:Choice>
          <mc:Fallback>
            <p:pic>
              <p:nvPicPr>
                <p:cNvPr id="87" name="Freihand 86">
                  <a:extLst>
                    <a:ext uri="{FF2B5EF4-FFF2-40B4-BE49-F238E27FC236}">
                      <a16:creationId xmlns:a16="http://schemas.microsoft.com/office/drawing/2014/main" id="{5A40E0C2-B5BD-41BF-AD8C-36464A509EAC}"/>
                    </a:ext>
                  </a:extLst>
                </p:cNvPr>
                <p:cNvPicPr/>
                <p:nvPr/>
              </p:nvPicPr>
              <p:blipFill>
                <a:blip r:embed="rId28"/>
                <a:stretch>
                  <a:fillRect/>
                </a:stretch>
              </p:blipFill>
              <p:spPr>
                <a:xfrm>
                  <a:off x="3406893" y="1145587"/>
                  <a:ext cx="10080" cy="21240"/>
                </a:xfrm>
                <a:prstGeom prst="rect">
                  <a:avLst/>
                </a:prstGeom>
              </p:spPr>
            </p:pic>
          </mc:Fallback>
        </mc:AlternateContent>
        <mc:AlternateContent xmlns:mc="http://schemas.openxmlformats.org/markup-compatibility/2006">
          <mc:Choice xmlns:p14="http://schemas.microsoft.com/office/powerpoint/2010/main" Requires="p14">
            <p:contentPart p14:bwMode="auto" r:id="rId29">
              <p14:nvContentPartPr>
                <p14:cNvPr id="99" name="Freihand 98">
                  <a:extLst>
                    <a:ext uri="{FF2B5EF4-FFF2-40B4-BE49-F238E27FC236}">
                      <a16:creationId xmlns:a16="http://schemas.microsoft.com/office/drawing/2014/main" id="{E84CC233-C94F-469D-BB40-A1610EE88D9E}"/>
                    </a:ext>
                  </a:extLst>
                </p14:cNvPr>
                <p14:cNvContentPartPr/>
                <p14:nvPr/>
              </p14:nvContentPartPr>
              <p14:xfrm>
                <a:off x="3409773" y="1075747"/>
                <a:ext cx="8280" cy="19440"/>
              </p14:xfrm>
            </p:contentPart>
          </mc:Choice>
          <mc:Fallback>
            <p:pic>
              <p:nvPicPr>
                <p:cNvPr id="99" name="Freihand 98">
                  <a:extLst>
                    <a:ext uri="{FF2B5EF4-FFF2-40B4-BE49-F238E27FC236}">
                      <a16:creationId xmlns:a16="http://schemas.microsoft.com/office/drawing/2014/main" id="{E84CC233-C94F-469D-BB40-A1610EE88D9E}"/>
                    </a:ext>
                  </a:extLst>
                </p:cNvPr>
                <p:cNvPicPr/>
                <p:nvPr/>
              </p:nvPicPr>
              <p:blipFill>
                <a:blip r:embed="rId30"/>
                <a:stretch>
                  <a:fillRect/>
                </a:stretch>
              </p:blipFill>
              <p:spPr>
                <a:xfrm>
                  <a:off x="3405453" y="1071427"/>
                  <a:ext cx="16920" cy="28080"/>
                </a:xfrm>
                <a:prstGeom prst="rect">
                  <a:avLst/>
                </a:prstGeom>
              </p:spPr>
            </p:pic>
          </mc:Fallback>
        </mc:AlternateContent>
        <mc:AlternateContent xmlns:mc="http://schemas.openxmlformats.org/markup-compatibility/2006">
          <mc:Choice xmlns:p14="http://schemas.microsoft.com/office/powerpoint/2010/main" Requires="p14">
            <p:contentPart p14:bwMode="auto" r:id="rId31">
              <p14:nvContentPartPr>
                <p14:cNvPr id="101" name="Freihand 100">
                  <a:extLst>
                    <a:ext uri="{FF2B5EF4-FFF2-40B4-BE49-F238E27FC236}">
                      <a16:creationId xmlns:a16="http://schemas.microsoft.com/office/drawing/2014/main" id="{CBA7AE98-1CA5-428D-9B95-1C629A4DF126}"/>
                    </a:ext>
                  </a:extLst>
                </p14:cNvPr>
                <p14:cNvContentPartPr/>
                <p14:nvPr/>
              </p14:nvContentPartPr>
              <p14:xfrm>
                <a:off x="3383133" y="1057747"/>
                <a:ext cx="269640" cy="210240"/>
              </p14:xfrm>
            </p:contentPart>
          </mc:Choice>
          <mc:Fallback>
            <p:pic>
              <p:nvPicPr>
                <p:cNvPr id="101" name="Freihand 100">
                  <a:extLst>
                    <a:ext uri="{FF2B5EF4-FFF2-40B4-BE49-F238E27FC236}">
                      <a16:creationId xmlns:a16="http://schemas.microsoft.com/office/drawing/2014/main" id="{CBA7AE98-1CA5-428D-9B95-1C629A4DF126}"/>
                    </a:ext>
                  </a:extLst>
                </p:cNvPr>
                <p:cNvPicPr/>
                <p:nvPr/>
              </p:nvPicPr>
              <p:blipFill>
                <a:blip r:embed="rId32"/>
                <a:stretch>
                  <a:fillRect/>
                </a:stretch>
              </p:blipFill>
              <p:spPr>
                <a:xfrm>
                  <a:off x="3378813" y="1053427"/>
                  <a:ext cx="278280" cy="218880"/>
                </a:xfrm>
                <a:prstGeom prst="rect">
                  <a:avLst/>
                </a:prstGeom>
              </p:spPr>
            </p:pic>
          </mc:Fallback>
        </mc:AlternateContent>
        <mc:AlternateContent xmlns:mc="http://schemas.openxmlformats.org/markup-compatibility/2006">
          <mc:Choice xmlns:p14="http://schemas.microsoft.com/office/powerpoint/2010/main" Requires="p14">
            <p:contentPart p14:bwMode="auto" r:id="rId33">
              <p14:nvContentPartPr>
                <p14:cNvPr id="102" name="Freihand 101">
                  <a:extLst>
                    <a:ext uri="{FF2B5EF4-FFF2-40B4-BE49-F238E27FC236}">
                      <a16:creationId xmlns:a16="http://schemas.microsoft.com/office/drawing/2014/main" id="{F3C9F637-D9BB-4E6B-A887-66317F3B1759}"/>
                    </a:ext>
                  </a:extLst>
                </p14:cNvPr>
                <p14:cNvContentPartPr/>
                <p14:nvPr/>
              </p14:nvContentPartPr>
              <p14:xfrm>
                <a:off x="3664293" y="1106347"/>
                <a:ext cx="32760" cy="18720"/>
              </p14:xfrm>
            </p:contentPart>
          </mc:Choice>
          <mc:Fallback>
            <p:pic>
              <p:nvPicPr>
                <p:cNvPr id="102" name="Freihand 101">
                  <a:extLst>
                    <a:ext uri="{FF2B5EF4-FFF2-40B4-BE49-F238E27FC236}">
                      <a16:creationId xmlns:a16="http://schemas.microsoft.com/office/drawing/2014/main" id="{F3C9F637-D9BB-4E6B-A887-66317F3B1759}"/>
                    </a:ext>
                  </a:extLst>
                </p:cNvPr>
                <p:cNvPicPr/>
                <p:nvPr/>
              </p:nvPicPr>
              <p:blipFill>
                <a:blip r:embed="rId34"/>
                <a:stretch>
                  <a:fillRect/>
                </a:stretch>
              </p:blipFill>
              <p:spPr>
                <a:xfrm>
                  <a:off x="3659973" y="1102027"/>
                  <a:ext cx="41400" cy="27360"/>
                </a:xfrm>
                <a:prstGeom prst="rect">
                  <a:avLst/>
                </a:prstGeom>
              </p:spPr>
            </p:pic>
          </mc:Fallback>
        </mc:AlternateContent>
        <mc:AlternateContent xmlns:mc="http://schemas.openxmlformats.org/markup-compatibility/2006">
          <mc:Choice xmlns:p14="http://schemas.microsoft.com/office/powerpoint/2010/main" Requires="p14">
            <p:contentPart p14:bwMode="auto" r:id="rId35">
              <p14:nvContentPartPr>
                <p14:cNvPr id="103" name="Freihand 102">
                  <a:extLst>
                    <a:ext uri="{FF2B5EF4-FFF2-40B4-BE49-F238E27FC236}">
                      <a16:creationId xmlns:a16="http://schemas.microsoft.com/office/drawing/2014/main" id="{ED8BFAD6-645E-40E3-83B1-23ACCA79754D}"/>
                    </a:ext>
                  </a:extLst>
                </p14:cNvPr>
                <p14:cNvContentPartPr/>
                <p14:nvPr/>
              </p14:nvContentPartPr>
              <p14:xfrm>
                <a:off x="3707133" y="1140187"/>
                <a:ext cx="123120" cy="42480"/>
              </p14:xfrm>
            </p:contentPart>
          </mc:Choice>
          <mc:Fallback>
            <p:pic>
              <p:nvPicPr>
                <p:cNvPr id="103" name="Freihand 102">
                  <a:extLst>
                    <a:ext uri="{FF2B5EF4-FFF2-40B4-BE49-F238E27FC236}">
                      <a16:creationId xmlns:a16="http://schemas.microsoft.com/office/drawing/2014/main" id="{ED8BFAD6-645E-40E3-83B1-23ACCA79754D}"/>
                    </a:ext>
                  </a:extLst>
                </p:cNvPr>
                <p:cNvPicPr/>
                <p:nvPr/>
              </p:nvPicPr>
              <p:blipFill>
                <a:blip r:embed="rId36"/>
                <a:stretch>
                  <a:fillRect/>
                </a:stretch>
              </p:blipFill>
              <p:spPr>
                <a:xfrm>
                  <a:off x="3702813" y="1135867"/>
                  <a:ext cx="131760" cy="51120"/>
                </a:xfrm>
                <a:prstGeom prst="rect">
                  <a:avLst/>
                </a:prstGeom>
              </p:spPr>
            </p:pic>
          </mc:Fallback>
        </mc:AlternateContent>
        <mc:AlternateContent xmlns:mc="http://schemas.openxmlformats.org/markup-compatibility/2006">
          <mc:Choice xmlns:p14="http://schemas.microsoft.com/office/powerpoint/2010/main" Requires="p14">
            <p:contentPart p14:bwMode="auto" r:id="rId37">
              <p14:nvContentPartPr>
                <p14:cNvPr id="104" name="Freihand 103">
                  <a:extLst>
                    <a:ext uri="{FF2B5EF4-FFF2-40B4-BE49-F238E27FC236}">
                      <a16:creationId xmlns:a16="http://schemas.microsoft.com/office/drawing/2014/main" id="{1847F33A-0F62-4667-9361-B463127F44E7}"/>
                    </a:ext>
                  </a:extLst>
                </p14:cNvPr>
                <p14:cNvContentPartPr/>
                <p14:nvPr/>
              </p14:nvContentPartPr>
              <p14:xfrm>
                <a:off x="3856173" y="1130827"/>
                <a:ext cx="156960" cy="66240"/>
              </p14:xfrm>
            </p:contentPart>
          </mc:Choice>
          <mc:Fallback>
            <p:pic>
              <p:nvPicPr>
                <p:cNvPr id="104" name="Freihand 103">
                  <a:extLst>
                    <a:ext uri="{FF2B5EF4-FFF2-40B4-BE49-F238E27FC236}">
                      <a16:creationId xmlns:a16="http://schemas.microsoft.com/office/drawing/2014/main" id="{1847F33A-0F62-4667-9361-B463127F44E7}"/>
                    </a:ext>
                  </a:extLst>
                </p:cNvPr>
                <p:cNvPicPr/>
                <p:nvPr/>
              </p:nvPicPr>
              <p:blipFill>
                <a:blip r:embed="rId38"/>
                <a:stretch>
                  <a:fillRect/>
                </a:stretch>
              </p:blipFill>
              <p:spPr>
                <a:xfrm>
                  <a:off x="3851853" y="1126507"/>
                  <a:ext cx="165600" cy="74880"/>
                </a:xfrm>
                <a:prstGeom prst="rect">
                  <a:avLst/>
                </a:prstGeom>
              </p:spPr>
            </p:pic>
          </mc:Fallback>
        </mc:AlternateContent>
        <mc:AlternateContent xmlns:mc="http://schemas.openxmlformats.org/markup-compatibility/2006">
          <mc:Choice xmlns:p14="http://schemas.microsoft.com/office/powerpoint/2010/main" Requires="p14">
            <p:contentPart p14:bwMode="auto" r:id="rId39">
              <p14:nvContentPartPr>
                <p14:cNvPr id="105" name="Freihand 104">
                  <a:extLst>
                    <a:ext uri="{FF2B5EF4-FFF2-40B4-BE49-F238E27FC236}">
                      <a16:creationId xmlns:a16="http://schemas.microsoft.com/office/drawing/2014/main" id="{567CDC08-93A6-41A7-91D0-FEB281A66EB2}"/>
                    </a:ext>
                  </a:extLst>
                </p14:cNvPr>
                <p14:cNvContentPartPr/>
                <p14:nvPr/>
              </p14:nvContentPartPr>
              <p14:xfrm>
                <a:off x="4018173" y="1064587"/>
                <a:ext cx="6120" cy="6840"/>
              </p14:xfrm>
            </p:contentPart>
          </mc:Choice>
          <mc:Fallback>
            <p:pic>
              <p:nvPicPr>
                <p:cNvPr id="105" name="Freihand 104">
                  <a:extLst>
                    <a:ext uri="{FF2B5EF4-FFF2-40B4-BE49-F238E27FC236}">
                      <a16:creationId xmlns:a16="http://schemas.microsoft.com/office/drawing/2014/main" id="{567CDC08-93A6-41A7-91D0-FEB281A66EB2}"/>
                    </a:ext>
                  </a:extLst>
                </p:cNvPr>
                <p:cNvPicPr/>
                <p:nvPr/>
              </p:nvPicPr>
              <p:blipFill>
                <a:blip r:embed="rId40"/>
                <a:stretch>
                  <a:fillRect/>
                </a:stretch>
              </p:blipFill>
              <p:spPr>
                <a:xfrm>
                  <a:off x="4013853" y="1060267"/>
                  <a:ext cx="14760" cy="15480"/>
                </a:xfrm>
                <a:prstGeom prst="rect">
                  <a:avLst/>
                </a:prstGeom>
              </p:spPr>
            </p:pic>
          </mc:Fallback>
        </mc:AlternateContent>
        <mc:AlternateContent xmlns:mc="http://schemas.openxmlformats.org/markup-compatibility/2006">
          <mc:Choice xmlns:p14="http://schemas.microsoft.com/office/powerpoint/2010/main" Requires="p14">
            <p:contentPart p14:bwMode="auto" r:id="rId41">
              <p14:nvContentPartPr>
                <p14:cNvPr id="106" name="Freihand 105">
                  <a:extLst>
                    <a:ext uri="{FF2B5EF4-FFF2-40B4-BE49-F238E27FC236}">
                      <a16:creationId xmlns:a16="http://schemas.microsoft.com/office/drawing/2014/main" id="{E7173DB2-83F5-4EE8-A920-68EA15204C95}"/>
                    </a:ext>
                  </a:extLst>
                </p14:cNvPr>
                <p14:cNvContentPartPr/>
                <p14:nvPr/>
              </p14:nvContentPartPr>
              <p14:xfrm>
                <a:off x="4079373" y="1049827"/>
                <a:ext cx="267120" cy="153000"/>
              </p14:xfrm>
            </p:contentPart>
          </mc:Choice>
          <mc:Fallback>
            <p:pic>
              <p:nvPicPr>
                <p:cNvPr id="106" name="Freihand 105">
                  <a:extLst>
                    <a:ext uri="{FF2B5EF4-FFF2-40B4-BE49-F238E27FC236}">
                      <a16:creationId xmlns:a16="http://schemas.microsoft.com/office/drawing/2014/main" id="{E7173DB2-83F5-4EE8-A920-68EA15204C95}"/>
                    </a:ext>
                  </a:extLst>
                </p:cNvPr>
                <p:cNvPicPr/>
                <p:nvPr/>
              </p:nvPicPr>
              <p:blipFill>
                <a:blip r:embed="rId42"/>
                <a:stretch>
                  <a:fillRect/>
                </a:stretch>
              </p:blipFill>
              <p:spPr>
                <a:xfrm>
                  <a:off x="4075053" y="1045507"/>
                  <a:ext cx="275760" cy="161640"/>
                </a:xfrm>
                <a:prstGeom prst="rect">
                  <a:avLst/>
                </a:prstGeom>
              </p:spPr>
            </p:pic>
          </mc:Fallback>
        </mc:AlternateContent>
        <mc:AlternateContent xmlns:mc="http://schemas.openxmlformats.org/markup-compatibility/2006">
          <mc:Choice xmlns:p14="http://schemas.microsoft.com/office/powerpoint/2010/main" Requires="p14">
            <p:contentPart p14:bwMode="auto" r:id="rId43">
              <p14:nvContentPartPr>
                <p14:cNvPr id="108" name="Freihand 107">
                  <a:extLst>
                    <a:ext uri="{FF2B5EF4-FFF2-40B4-BE49-F238E27FC236}">
                      <a16:creationId xmlns:a16="http://schemas.microsoft.com/office/drawing/2014/main" id="{D5A6B797-D7D1-4A15-BAA1-DE083527DC48}"/>
                    </a:ext>
                  </a:extLst>
                </p14:cNvPr>
                <p14:cNvContentPartPr/>
                <p14:nvPr/>
              </p14:nvContentPartPr>
              <p14:xfrm>
                <a:off x="4433973" y="1107787"/>
                <a:ext cx="252360" cy="91080"/>
              </p14:xfrm>
            </p:contentPart>
          </mc:Choice>
          <mc:Fallback>
            <p:pic>
              <p:nvPicPr>
                <p:cNvPr id="108" name="Freihand 107">
                  <a:extLst>
                    <a:ext uri="{FF2B5EF4-FFF2-40B4-BE49-F238E27FC236}">
                      <a16:creationId xmlns:a16="http://schemas.microsoft.com/office/drawing/2014/main" id="{D5A6B797-D7D1-4A15-BAA1-DE083527DC48}"/>
                    </a:ext>
                  </a:extLst>
                </p:cNvPr>
                <p:cNvPicPr/>
                <p:nvPr/>
              </p:nvPicPr>
              <p:blipFill>
                <a:blip r:embed="rId44"/>
                <a:stretch>
                  <a:fillRect/>
                </a:stretch>
              </p:blipFill>
              <p:spPr>
                <a:xfrm>
                  <a:off x="4429653" y="1103467"/>
                  <a:ext cx="261000" cy="99720"/>
                </a:xfrm>
                <a:prstGeom prst="rect">
                  <a:avLst/>
                </a:prstGeom>
              </p:spPr>
            </p:pic>
          </mc:Fallback>
        </mc:AlternateContent>
        <mc:AlternateContent xmlns:mc="http://schemas.openxmlformats.org/markup-compatibility/2006">
          <mc:Choice xmlns:p14="http://schemas.microsoft.com/office/powerpoint/2010/main" Requires="p14">
            <p:contentPart p14:bwMode="auto" r:id="rId45">
              <p14:nvContentPartPr>
                <p14:cNvPr id="109" name="Freihand 108">
                  <a:extLst>
                    <a:ext uri="{FF2B5EF4-FFF2-40B4-BE49-F238E27FC236}">
                      <a16:creationId xmlns:a16="http://schemas.microsoft.com/office/drawing/2014/main" id="{E8CD8F0E-C33D-4CC2-A67F-16F126A41902}"/>
                    </a:ext>
                  </a:extLst>
                </p14:cNvPr>
                <p14:cNvContentPartPr/>
                <p14:nvPr/>
              </p14:nvContentPartPr>
              <p14:xfrm>
                <a:off x="4701093" y="1040467"/>
                <a:ext cx="61560" cy="42840"/>
              </p14:xfrm>
            </p:contentPart>
          </mc:Choice>
          <mc:Fallback>
            <p:pic>
              <p:nvPicPr>
                <p:cNvPr id="109" name="Freihand 108">
                  <a:extLst>
                    <a:ext uri="{FF2B5EF4-FFF2-40B4-BE49-F238E27FC236}">
                      <a16:creationId xmlns:a16="http://schemas.microsoft.com/office/drawing/2014/main" id="{E8CD8F0E-C33D-4CC2-A67F-16F126A41902}"/>
                    </a:ext>
                  </a:extLst>
                </p:cNvPr>
                <p:cNvPicPr/>
                <p:nvPr/>
              </p:nvPicPr>
              <p:blipFill>
                <a:blip r:embed="rId46"/>
                <a:stretch>
                  <a:fillRect/>
                </a:stretch>
              </p:blipFill>
              <p:spPr>
                <a:xfrm>
                  <a:off x="4696773" y="1036147"/>
                  <a:ext cx="70200" cy="51480"/>
                </a:xfrm>
                <a:prstGeom prst="rect">
                  <a:avLst/>
                </a:prstGeom>
              </p:spPr>
            </p:pic>
          </mc:Fallback>
        </mc:AlternateContent>
        <mc:AlternateContent xmlns:mc="http://schemas.openxmlformats.org/markup-compatibility/2006">
          <mc:Choice xmlns:p14="http://schemas.microsoft.com/office/powerpoint/2010/main" Requires="p14">
            <p:contentPart p14:bwMode="auto" r:id="rId47">
              <p14:nvContentPartPr>
                <p14:cNvPr id="110" name="Freihand 109">
                  <a:extLst>
                    <a:ext uri="{FF2B5EF4-FFF2-40B4-BE49-F238E27FC236}">
                      <a16:creationId xmlns:a16="http://schemas.microsoft.com/office/drawing/2014/main" id="{1D45D11F-6A98-4818-A443-E7B1617B0C20}"/>
                    </a:ext>
                  </a:extLst>
                </p14:cNvPr>
                <p14:cNvContentPartPr/>
                <p14:nvPr/>
              </p14:nvContentPartPr>
              <p14:xfrm>
                <a:off x="4739253" y="1101307"/>
                <a:ext cx="69480" cy="93240"/>
              </p14:xfrm>
            </p:contentPart>
          </mc:Choice>
          <mc:Fallback>
            <p:pic>
              <p:nvPicPr>
                <p:cNvPr id="110" name="Freihand 109">
                  <a:extLst>
                    <a:ext uri="{FF2B5EF4-FFF2-40B4-BE49-F238E27FC236}">
                      <a16:creationId xmlns:a16="http://schemas.microsoft.com/office/drawing/2014/main" id="{1D45D11F-6A98-4818-A443-E7B1617B0C20}"/>
                    </a:ext>
                  </a:extLst>
                </p:cNvPr>
                <p:cNvPicPr/>
                <p:nvPr/>
              </p:nvPicPr>
              <p:blipFill>
                <a:blip r:embed="rId48"/>
                <a:stretch>
                  <a:fillRect/>
                </a:stretch>
              </p:blipFill>
              <p:spPr>
                <a:xfrm>
                  <a:off x="4734933" y="1096987"/>
                  <a:ext cx="78120" cy="101880"/>
                </a:xfrm>
                <a:prstGeom prst="rect">
                  <a:avLst/>
                </a:prstGeom>
              </p:spPr>
            </p:pic>
          </mc:Fallback>
        </mc:AlternateContent>
        <mc:AlternateContent xmlns:mc="http://schemas.openxmlformats.org/markup-compatibility/2006">
          <mc:Choice xmlns:p14="http://schemas.microsoft.com/office/powerpoint/2010/main" Requires="p14">
            <p:contentPart p14:bwMode="auto" r:id="rId49">
              <p14:nvContentPartPr>
                <p14:cNvPr id="111" name="Freihand 110">
                  <a:extLst>
                    <a:ext uri="{FF2B5EF4-FFF2-40B4-BE49-F238E27FC236}">
                      <a16:creationId xmlns:a16="http://schemas.microsoft.com/office/drawing/2014/main" id="{C82B51EF-2F49-48CE-A2DD-17686403A10C}"/>
                    </a:ext>
                  </a:extLst>
                </p14:cNvPr>
                <p14:cNvContentPartPr/>
                <p14:nvPr/>
              </p14:nvContentPartPr>
              <p14:xfrm>
                <a:off x="4847253" y="1092307"/>
                <a:ext cx="87120" cy="82440"/>
              </p14:xfrm>
            </p:contentPart>
          </mc:Choice>
          <mc:Fallback>
            <p:pic>
              <p:nvPicPr>
                <p:cNvPr id="111" name="Freihand 110">
                  <a:extLst>
                    <a:ext uri="{FF2B5EF4-FFF2-40B4-BE49-F238E27FC236}">
                      <a16:creationId xmlns:a16="http://schemas.microsoft.com/office/drawing/2014/main" id="{C82B51EF-2F49-48CE-A2DD-17686403A10C}"/>
                    </a:ext>
                  </a:extLst>
                </p:cNvPr>
                <p:cNvPicPr/>
                <p:nvPr/>
              </p:nvPicPr>
              <p:blipFill>
                <a:blip r:embed="rId50"/>
                <a:stretch>
                  <a:fillRect/>
                </a:stretch>
              </p:blipFill>
              <p:spPr>
                <a:xfrm>
                  <a:off x="4842933" y="1087987"/>
                  <a:ext cx="95760" cy="91080"/>
                </a:xfrm>
                <a:prstGeom prst="rect">
                  <a:avLst/>
                </a:prstGeom>
              </p:spPr>
            </p:pic>
          </mc:Fallback>
        </mc:AlternateContent>
        <mc:AlternateContent xmlns:mc="http://schemas.openxmlformats.org/markup-compatibility/2006">
          <mc:Choice xmlns:p14="http://schemas.microsoft.com/office/powerpoint/2010/main" Requires="p14">
            <p:contentPart p14:bwMode="auto" r:id="rId51">
              <p14:nvContentPartPr>
                <p14:cNvPr id="112" name="Freihand 111">
                  <a:extLst>
                    <a:ext uri="{FF2B5EF4-FFF2-40B4-BE49-F238E27FC236}">
                      <a16:creationId xmlns:a16="http://schemas.microsoft.com/office/drawing/2014/main" id="{AA722ABE-2D60-46C8-802D-651F4DEE7705}"/>
                    </a:ext>
                  </a:extLst>
                </p14:cNvPr>
                <p14:cNvContentPartPr/>
                <p14:nvPr/>
              </p14:nvContentPartPr>
              <p14:xfrm>
                <a:off x="4957773" y="1091587"/>
                <a:ext cx="101880" cy="82080"/>
              </p14:xfrm>
            </p:contentPart>
          </mc:Choice>
          <mc:Fallback>
            <p:pic>
              <p:nvPicPr>
                <p:cNvPr id="112" name="Freihand 111">
                  <a:extLst>
                    <a:ext uri="{FF2B5EF4-FFF2-40B4-BE49-F238E27FC236}">
                      <a16:creationId xmlns:a16="http://schemas.microsoft.com/office/drawing/2014/main" id="{AA722ABE-2D60-46C8-802D-651F4DEE7705}"/>
                    </a:ext>
                  </a:extLst>
                </p:cNvPr>
                <p:cNvPicPr/>
                <p:nvPr/>
              </p:nvPicPr>
              <p:blipFill>
                <a:blip r:embed="rId52"/>
                <a:stretch>
                  <a:fillRect/>
                </a:stretch>
              </p:blipFill>
              <p:spPr>
                <a:xfrm>
                  <a:off x="4953453" y="1087267"/>
                  <a:ext cx="110520" cy="90720"/>
                </a:xfrm>
                <a:prstGeom prst="rect">
                  <a:avLst/>
                </a:prstGeom>
              </p:spPr>
            </p:pic>
          </mc:Fallback>
        </mc:AlternateContent>
        <mc:AlternateContent xmlns:mc="http://schemas.openxmlformats.org/markup-compatibility/2006">
          <mc:Choice xmlns:p14="http://schemas.microsoft.com/office/powerpoint/2010/main" Requires="p14">
            <p:contentPart p14:bwMode="auto" r:id="rId53">
              <p14:nvContentPartPr>
                <p14:cNvPr id="113" name="Freihand 112">
                  <a:extLst>
                    <a:ext uri="{FF2B5EF4-FFF2-40B4-BE49-F238E27FC236}">
                      <a16:creationId xmlns:a16="http://schemas.microsoft.com/office/drawing/2014/main" id="{2F012D56-A6CF-42CE-B6CC-23575376578F}"/>
                    </a:ext>
                  </a:extLst>
                </p14:cNvPr>
                <p14:cNvContentPartPr/>
                <p14:nvPr/>
              </p14:nvContentPartPr>
              <p14:xfrm>
                <a:off x="4348653" y="503347"/>
                <a:ext cx="4716720" cy="287640"/>
              </p14:xfrm>
            </p:contentPart>
          </mc:Choice>
          <mc:Fallback>
            <p:pic>
              <p:nvPicPr>
                <p:cNvPr id="113" name="Freihand 112">
                  <a:extLst>
                    <a:ext uri="{FF2B5EF4-FFF2-40B4-BE49-F238E27FC236}">
                      <a16:creationId xmlns:a16="http://schemas.microsoft.com/office/drawing/2014/main" id="{2F012D56-A6CF-42CE-B6CC-23575376578F}"/>
                    </a:ext>
                  </a:extLst>
                </p:cNvPr>
                <p:cNvPicPr/>
                <p:nvPr/>
              </p:nvPicPr>
              <p:blipFill>
                <a:blip r:embed="rId54"/>
                <a:stretch>
                  <a:fillRect/>
                </a:stretch>
              </p:blipFill>
              <p:spPr>
                <a:xfrm>
                  <a:off x="4344333" y="499027"/>
                  <a:ext cx="4725360" cy="296280"/>
                </a:xfrm>
                <a:prstGeom prst="rect">
                  <a:avLst/>
                </a:prstGeom>
              </p:spPr>
            </p:pic>
          </mc:Fallback>
        </mc:AlternateContent>
        <mc:AlternateContent xmlns:mc="http://schemas.openxmlformats.org/markup-compatibility/2006">
          <mc:Choice xmlns:p14="http://schemas.microsoft.com/office/powerpoint/2010/main" Requires="p14">
            <p:contentPart p14:bwMode="auto" r:id="rId55">
              <p14:nvContentPartPr>
                <p14:cNvPr id="114" name="Freihand 113">
                  <a:extLst>
                    <a:ext uri="{FF2B5EF4-FFF2-40B4-BE49-F238E27FC236}">
                      <a16:creationId xmlns:a16="http://schemas.microsoft.com/office/drawing/2014/main" id="{A6EF490F-D711-4741-9E6F-7B9C1F87C6ED}"/>
                    </a:ext>
                  </a:extLst>
                </p14:cNvPr>
                <p14:cNvContentPartPr/>
                <p14:nvPr/>
              </p14:nvContentPartPr>
              <p14:xfrm>
                <a:off x="8937573" y="649867"/>
                <a:ext cx="156960" cy="170640"/>
              </p14:xfrm>
            </p:contentPart>
          </mc:Choice>
          <mc:Fallback>
            <p:pic>
              <p:nvPicPr>
                <p:cNvPr id="114" name="Freihand 113">
                  <a:extLst>
                    <a:ext uri="{FF2B5EF4-FFF2-40B4-BE49-F238E27FC236}">
                      <a16:creationId xmlns:a16="http://schemas.microsoft.com/office/drawing/2014/main" id="{A6EF490F-D711-4741-9E6F-7B9C1F87C6ED}"/>
                    </a:ext>
                  </a:extLst>
                </p:cNvPr>
                <p:cNvPicPr/>
                <p:nvPr/>
              </p:nvPicPr>
              <p:blipFill>
                <a:blip r:embed="rId56"/>
                <a:stretch>
                  <a:fillRect/>
                </a:stretch>
              </p:blipFill>
              <p:spPr>
                <a:xfrm>
                  <a:off x="8933253" y="645547"/>
                  <a:ext cx="165600" cy="179280"/>
                </a:xfrm>
                <a:prstGeom prst="rect">
                  <a:avLst/>
                </a:prstGeom>
              </p:spPr>
            </p:pic>
          </mc:Fallback>
        </mc:AlternateContent>
        <mc:AlternateContent xmlns:mc="http://schemas.openxmlformats.org/markup-compatibility/2006">
          <mc:Choice xmlns:p14="http://schemas.microsoft.com/office/powerpoint/2010/main" Requires="p14">
            <p:contentPart p14:bwMode="auto" r:id="rId57">
              <p14:nvContentPartPr>
                <p14:cNvPr id="117" name="Freihand 116">
                  <a:extLst>
                    <a:ext uri="{FF2B5EF4-FFF2-40B4-BE49-F238E27FC236}">
                      <a16:creationId xmlns:a16="http://schemas.microsoft.com/office/drawing/2014/main" id="{6D253E54-5013-4EAD-B0C3-189DF8669E90}"/>
                    </a:ext>
                  </a:extLst>
                </p14:cNvPr>
                <p14:cNvContentPartPr/>
                <p14:nvPr/>
              </p14:nvContentPartPr>
              <p14:xfrm>
                <a:off x="4223733" y="780907"/>
                <a:ext cx="191520" cy="24480"/>
              </p14:xfrm>
            </p:contentPart>
          </mc:Choice>
          <mc:Fallback>
            <p:pic>
              <p:nvPicPr>
                <p:cNvPr id="117" name="Freihand 116">
                  <a:extLst>
                    <a:ext uri="{FF2B5EF4-FFF2-40B4-BE49-F238E27FC236}">
                      <a16:creationId xmlns:a16="http://schemas.microsoft.com/office/drawing/2014/main" id="{6D253E54-5013-4EAD-B0C3-189DF8669E90}"/>
                    </a:ext>
                  </a:extLst>
                </p:cNvPr>
                <p:cNvPicPr/>
                <p:nvPr/>
              </p:nvPicPr>
              <p:blipFill>
                <a:blip r:embed="rId58"/>
                <a:stretch>
                  <a:fillRect/>
                </a:stretch>
              </p:blipFill>
              <p:spPr>
                <a:xfrm>
                  <a:off x="4219413" y="776587"/>
                  <a:ext cx="200160" cy="33120"/>
                </a:xfrm>
                <a:prstGeom prst="rect">
                  <a:avLst/>
                </a:prstGeom>
              </p:spPr>
            </p:pic>
          </mc:Fallback>
        </mc:AlternateContent>
        <mc:AlternateContent xmlns:mc="http://schemas.openxmlformats.org/markup-compatibility/2006">
          <mc:Choice xmlns:p14="http://schemas.microsoft.com/office/powerpoint/2010/main" Requires="p14">
            <p:contentPart p14:bwMode="auto" r:id="rId59">
              <p14:nvContentPartPr>
                <p14:cNvPr id="118" name="Freihand 117">
                  <a:extLst>
                    <a:ext uri="{FF2B5EF4-FFF2-40B4-BE49-F238E27FC236}">
                      <a16:creationId xmlns:a16="http://schemas.microsoft.com/office/drawing/2014/main" id="{9C4BD7B6-C76F-4038-AD38-A8BB3C19A943}"/>
                    </a:ext>
                  </a:extLst>
                </p14:cNvPr>
                <p14:cNvContentPartPr/>
                <p14:nvPr/>
              </p14:nvContentPartPr>
              <p14:xfrm>
                <a:off x="4145253" y="711067"/>
                <a:ext cx="243360" cy="136800"/>
              </p14:xfrm>
            </p:contentPart>
          </mc:Choice>
          <mc:Fallback>
            <p:pic>
              <p:nvPicPr>
                <p:cNvPr id="118" name="Freihand 117">
                  <a:extLst>
                    <a:ext uri="{FF2B5EF4-FFF2-40B4-BE49-F238E27FC236}">
                      <a16:creationId xmlns:a16="http://schemas.microsoft.com/office/drawing/2014/main" id="{9C4BD7B6-C76F-4038-AD38-A8BB3C19A943}"/>
                    </a:ext>
                  </a:extLst>
                </p:cNvPr>
                <p:cNvPicPr/>
                <p:nvPr/>
              </p:nvPicPr>
              <p:blipFill>
                <a:blip r:embed="rId60"/>
                <a:stretch>
                  <a:fillRect/>
                </a:stretch>
              </p:blipFill>
              <p:spPr>
                <a:xfrm>
                  <a:off x="4140933" y="706747"/>
                  <a:ext cx="252000" cy="145440"/>
                </a:xfrm>
                <a:prstGeom prst="rect">
                  <a:avLst/>
                </a:prstGeom>
              </p:spPr>
            </p:pic>
          </mc:Fallback>
        </mc:AlternateContent>
        <mc:AlternateContent xmlns:mc="http://schemas.openxmlformats.org/markup-compatibility/2006">
          <mc:Choice xmlns:p14="http://schemas.microsoft.com/office/powerpoint/2010/main" Requires="p14">
            <p:contentPart p14:bwMode="auto" r:id="rId61">
              <p14:nvContentPartPr>
                <p14:cNvPr id="120" name="Freihand 119">
                  <a:extLst>
                    <a:ext uri="{FF2B5EF4-FFF2-40B4-BE49-F238E27FC236}">
                      <a16:creationId xmlns:a16="http://schemas.microsoft.com/office/drawing/2014/main" id="{5008F5BB-0FF0-44DC-96F5-75199063B2A1}"/>
                    </a:ext>
                  </a:extLst>
                </p14:cNvPr>
                <p14:cNvContentPartPr/>
                <p14:nvPr/>
              </p14:nvContentPartPr>
              <p14:xfrm>
                <a:off x="3786693" y="700267"/>
                <a:ext cx="382320" cy="247680"/>
              </p14:xfrm>
            </p:contentPart>
          </mc:Choice>
          <mc:Fallback>
            <p:pic>
              <p:nvPicPr>
                <p:cNvPr id="120" name="Freihand 119">
                  <a:extLst>
                    <a:ext uri="{FF2B5EF4-FFF2-40B4-BE49-F238E27FC236}">
                      <a16:creationId xmlns:a16="http://schemas.microsoft.com/office/drawing/2014/main" id="{5008F5BB-0FF0-44DC-96F5-75199063B2A1}"/>
                    </a:ext>
                  </a:extLst>
                </p:cNvPr>
                <p:cNvPicPr/>
                <p:nvPr/>
              </p:nvPicPr>
              <p:blipFill>
                <a:blip r:embed="rId62"/>
                <a:stretch>
                  <a:fillRect/>
                </a:stretch>
              </p:blipFill>
              <p:spPr>
                <a:xfrm>
                  <a:off x="3782373" y="695947"/>
                  <a:ext cx="390960" cy="25632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63">
            <p14:nvContentPartPr>
              <p14:cNvPr id="122" name="Freihand 121">
                <a:extLst>
                  <a:ext uri="{FF2B5EF4-FFF2-40B4-BE49-F238E27FC236}">
                    <a16:creationId xmlns:a16="http://schemas.microsoft.com/office/drawing/2014/main" id="{D5C940E6-E886-4B45-84B3-3687CF1B5C99}"/>
                  </a:ext>
                </a:extLst>
              </p14:cNvPr>
              <p14:cNvContentPartPr/>
              <p14:nvPr/>
            </p14:nvContentPartPr>
            <p14:xfrm>
              <a:off x="3343893" y="4358587"/>
              <a:ext cx="526320" cy="209160"/>
            </p14:xfrm>
          </p:contentPart>
        </mc:Choice>
        <mc:Fallback>
          <p:pic>
            <p:nvPicPr>
              <p:cNvPr id="122" name="Freihand 121">
                <a:extLst>
                  <a:ext uri="{FF2B5EF4-FFF2-40B4-BE49-F238E27FC236}">
                    <a16:creationId xmlns:a16="http://schemas.microsoft.com/office/drawing/2014/main" id="{D5C940E6-E886-4B45-84B3-3687CF1B5C99}"/>
                  </a:ext>
                </a:extLst>
              </p:cNvPr>
              <p:cNvPicPr/>
              <p:nvPr/>
            </p:nvPicPr>
            <p:blipFill>
              <a:blip r:embed="rId64"/>
              <a:stretch>
                <a:fillRect/>
              </a:stretch>
            </p:blipFill>
            <p:spPr>
              <a:xfrm>
                <a:off x="3339573" y="4354267"/>
                <a:ext cx="534960" cy="217800"/>
              </a:xfrm>
              <a:prstGeom prst="rect">
                <a:avLst/>
              </a:prstGeom>
            </p:spPr>
          </p:pic>
        </mc:Fallback>
      </mc:AlternateContent>
      <p:grpSp>
        <p:nvGrpSpPr>
          <p:cNvPr id="161" name="Gruppieren 160">
            <a:extLst>
              <a:ext uri="{FF2B5EF4-FFF2-40B4-BE49-F238E27FC236}">
                <a16:creationId xmlns:a16="http://schemas.microsoft.com/office/drawing/2014/main" id="{D1829065-E1D1-4640-B16B-E3A7D7D60F40}"/>
              </a:ext>
            </a:extLst>
          </p:cNvPr>
          <p:cNvGrpSpPr/>
          <p:nvPr/>
        </p:nvGrpSpPr>
        <p:grpSpPr>
          <a:xfrm>
            <a:off x="3722253" y="3113347"/>
            <a:ext cx="6090840" cy="1172520"/>
            <a:chOff x="3722253" y="3113347"/>
            <a:chExt cx="6090840" cy="1172520"/>
          </a:xfrm>
        </p:grpSpPr>
        <mc:AlternateContent xmlns:mc="http://schemas.openxmlformats.org/markup-compatibility/2006">
          <mc:Choice xmlns:p14="http://schemas.microsoft.com/office/powerpoint/2010/main" Requires="p14">
            <p:contentPart p14:bwMode="auto" r:id="rId65">
              <p14:nvContentPartPr>
                <p14:cNvPr id="123" name="Freihand 122">
                  <a:extLst>
                    <a:ext uri="{FF2B5EF4-FFF2-40B4-BE49-F238E27FC236}">
                      <a16:creationId xmlns:a16="http://schemas.microsoft.com/office/drawing/2014/main" id="{FD009906-DA5C-4951-B72B-EA25DEAAF6B6}"/>
                    </a:ext>
                  </a:extLst>
                </p14:cNvPr>
                <p14:cNvContentPartPr/>
                <p14:nvPr/>
              </p14:nvContentPartPr>
              <p14:xfrm>
                <a:off x="3760053" y="4011907"/>
                <a:ext cx="279720" cy="260280"/>
              </p14:xfrm>
            </p:contentPart>
          </mc:Choice>
          <mc:Fallback>
            <p:pic>
              <p:nvPicPr>
                <p:cNvPr id="123" name="Freihand 122">
                  <a:extLst>
                    <a:ext uri="{FF2B5EF4-FFF2-40B4-BE49-F238E27FC236}">
                      <a16:creationId xmlns:a16="http://schemas.microsoft.com/office/drawing/2014/main" id="{FD009906-DA5C-4951-B72B-EA25DEAAF6B6}"/>
                    </a:ext>
                  </a:extLst>
                </p:cNvPr>
                <p:cNvPicPr/>
                <p:nvPr/>
              </p:nvPicPr>
              <p:blipFill>
                <a:blip r:embed="rId66"/>
                <a:stretch>
                  <a:fillRect/>
                </a:stretch>
              </p:blipFill>
              <p:spPr>
                <a:xfrm>
                  <a:off x="3755733" y="4007587"/>
                  <a:ext cx="288360" cy="268920"/>
                </a:xfrm>
                <a:prstGeom prst="rect">
                  <a:avLst/>
                </a:prstGeom>
              </p:spPr>
            </p:pic>
          </mc:Fallback>
        </mc:AlternateContent>
        <mc:AlternateContent xmlns:mc="http://schemas.openxmlformats.org/markup-compatibility/2006">
          <mc:Choice xmlns:p14="http://schemas.microsoft.com/office/powerpoint/2010/main" Requires="p14">
            <p:contentPart p14:bwMode="auto" r:id="rId67">
              <p14:nvContentPartPr>
                <p14:cNvPr id="124" name="Freihand 123">
                  <a:extLst>
                    <a:ext uri="{FF2B5EF4-FFF2-40B4-BE49-F238E27FC236}">
                      <a16:creationId xmlns:a16="http://schemas.microsoft.com/office/drawing/2014/main" id="{2A70F57D-3499-42BC-B91D-B4586999ED3E}"/>
                    </a:ext>
                  </a:extLst>
                </p14:cNvPr>
                <p14:cNvContentPartPr/>
                <p14:nvPr/>
              </p14:nvContentPartPr>
              <p14:xfrm>
                <a:off x="3722253" y="4071307"/>
                <a:ext cx="270720" cy="214560"/>
              </p14:xfrm>
            </p:contentPart>
          </mc:Choice>
          <mc:Fallback>
            <p:pic>
              <p:nvPicPr>
                <p:cNvPr id="124" name="Freihand 123">
                  <a:extLst>
                    <a:ext uri="{FF2B5EF4-FFF2-40B4-BE49-F238E27FC236}">
                      <a16:creationId xmlns:a16="http://schemas.microsoft.com/office/drawing/2014/main" id="{2A70F57D-3499-42BC-B91D-B4586999ED3E}"/>
                    </a:ext>
                  </a:extLst>
                </p:cNvPr>
                <p:cNvPicPr/>
                <p:nvPr/>
              </p:nvPicPr>
              <p:blipFill>
                <a:blip r:embed="rId68"/>
                <a:stretch>
                  <a:fillRect/>
                </a:stretch>
              </p:blipFill>
              <p:spPr>
                <a:xfrm>
                  <a:off x="3717933" y="4066987"/>
                  <a:ext cx="279360" cy="223200"/>
                </a:xfrm>
                <a:prstGeom prst="rect">
                  <a:avLst/>
                </a:prstGeom>
              </p:spPr>
            </p:pic>
          </mc:Fallback>
        </mc:AlternateContent>
        <mc:AlternateContent xmlns:mc="http://schemas.openxmlformats.org/markup-compatibility/2006">
          <mc:Choice xmlns:p14="http://schemas.microsoft.com/office/powerpoint/2010/main" Requires="p14">
            <p:contentPart p14:bwMode="auto" r:id="rId69">
              <p14:nvContentPartPr>
                <p14:cNvPr id="125" name="Freihand 124">
                  <a:extLst>
                    <a:ext uri="{FF2B5EF4-FFF2-40B4-BE49-F238E27FC236}">
                      <a16:creationId xmlns:a16="http://schemas.microsoft.com/office/drawing/2014/main" id="{81E37602-ED5F-411B-AE2B-5DA88A6FC69E}"/>
                    </a:ext>
                  </a:extLst>
                </p14:cNvPr>
                <p14:cNvContentPartPr/>
                <p14:nvPr/>
              </p14:nvContentPartPr>
              <p14:xfrm>
                <a:off x="4103493" y="3785827"/>
                <a:ext cx="91080" cy="282240"/>
              </p14:xfrm>
            </p:contentPart>
          </mc:Choice>
          <mc:Fallback>
            <p:pic>
              <p:nvPicPr>
                <p:cNvPr id="125" name="Freihand 124">
                  <a:extLst>
                    <a:ext uri="{FF2B5EF4-FFF2-40B4-BE49-F238E27FC236}">
                      <a16:creationId xmlns:a16="http://schemas.microsoft.com/office/drawing/2014/main" id="{81E37602-ED5F-411B-AE2B-5DA88A6FC69E}"/>
                    </a:ext>
                  </a:extLst>
                </p:cNvPr>
                <p:cNvPicPr/>
                <p:nvPr/>
              </p:nvPicPr>
              <p:blipFill>
                <a:blip r:embed="rId70"/>
                <a:stretch>
                  <a:fillRect/>
                </a:stretch>
              </p:blipFill>
              <p:spPr>
                <a:xfrm>
                  <a:off x="4099173" y="3781507"/>
                  <a:ext cx="99720" cy="290880"/>
                </a:xfrm>
                <a:prstGeom prst="rect">
                  <a:avLst/>
                </a:prstGeom>
              </p:spPr>
            </p:pic>
          </mc:Fallback>
        </mc:AlternateContent>
        <mc:AlternateContent xmlns:mc="http://schemas.openxmlformats.org/markup-compatibility/2006">
          <mc:Choice xmlns:p14="http://schemas.microsoft.com/office/powerpoint/2010/main" Requires="p14">
            <p:contentPart p14:bwMode="auto" r:id="rId71">
              <p14:nvContentPartPr>
                <p14:cNvPr id="126" name="Freihand 125">
                  <a:extLst>
                    <a:ext uri="{FF2B5EF4-FFF2-40B4-BE49-F238E27FC236}">
                      <a16:creationId xmlns:a16="http://schemas.microsoft.com/office/drawing/2014/main" id="{EF669540-E6B5-4990-A75A-C49E100B5273}"/>
                    </a:ext>
                  </a:extLst>
                </p14:cNvPr>
                <p14:cNvContentPartPr/>
                <p14:nvPr/>
              </p14:nvContentPartPr>
              <p14:xfrm>
                <a:off x="4243173" y="3730387"/>
                <a:ext cx="111600" cy="115200"/>
              </p14:xfrm>
            </p:contentPart>
          </mc:Choice>
          <mc:Fallback>
            <p:pic>
              <p:nvPicPr>
                <p:cNvPr id="126" name="Freihand 125">
                  <a:extLst>
                    <a:ext uri="{FF2B5EF4-FFF2-40B4-BE49-F238E27FC236}">
                      <a16:creationId xmlns:a16="http://schemas.microsoft.com/office/drawing/2014/main" id="{EF669540-E6B5-4990-A75A-C49E100B5273}"/>
                    </a:ext>
                  </a:extLst>
                </p:cNvPr>
                <p:cNvPicPr/>
                <p:nvPr/>
              </p:nvPicPr>
              <p:blipFill>
                <a:blip r:embed="rId72"/>
                <a:stretch>
                  <a:fillRect/>
                </a:stretch>
              </p:blipFill>
              <p:spPr>
                <a:xfrm>
                  <a:off x="4238853" y="3726067"/>
                  <a:ext cx="120240" cy="123840"/>
                </a:xfrm>
                <a:prstGeom prst="rect">
                  <a:avLst/>
                </a:prstGeom>
              </p:spPr>
            </p:pic>
          </mc:Fallback>
        </mc:AlternateContent>
        <mc:AlternateContent xmlns:mc="http://schemas.openxmlformats.org/markup-compatibility/2006">
          <mc:Choice xmlns:p14="http://schemas.microsoft.com/office/powerpoint/2010/main" Requires="p14">
            <p:contentPart p14:bwMode="auto" r:id="rId73">
              <p14:nvContentPartPr>
                <p14:cNvPr id="127" name="Freihand 126">
                  <a:extLst>
                    <a:ext uri="{FF2B5EF4-FFF2-40B4-BE49-F238E27FC236}">
                      <a16:creationId xmlns:a16="http://schemas.microsoft.com/office/drawing/2014/main" id="{A1CBAE7A-83A3-483D-8C51-6B80C793A665}"/>
                    </a:ext>
                  </a:extLst>
                </p14:cNvPr>
                <p14:cNvContentPartPr/>
                <p14:nvPr/>
              </p14:nvContentPartPr>
              <p14:xfrm>
                <a:off x="4354053" y="3648667"/>
                <a:ext cx="328320" cy="181800"/>
              </p14:xfrm>
            </p:contentPart>
          </mc:Choice>
          <mc:Fallback>
            <p:pic>
              <p:nvPicPr>
                <p:cNvPr id="127" name="Freihand 126">
                  <a:extLst>
                    <a:ext uri="{FF2B5EF4-FFF2-40B4-BE49-F238E27FC236}">
                      <a16:creationId xmlns:a16="http://schemas.microsoft.com/office/drawing/2014/main" id="{A1CBAE7A-83A3-483D-8C51-6B80C793A665}"/>
                    </a:ext>
                  </a:extLst>
                </p:cNvPr>
                <p:cNvPicPr/>
                <p:nvPr/>
              </p:nvPicPr>
              <p:blipFill>
                <a:blip r:embed="rId74"/>
                <a:stretch>
                  <a:fillRect/>
                </a:stretch>
              </p:blipFill>
              <p:spPr>
                <a:xfrm>
                  <a:off x="4349733" y="3644347"/>
                  <a:ext cx="336960" cy="190440"/>
                </a:xfrm>
                <a:prstGeom prst="rect">
                  <a:avLst/>
                </a:prstGeom>
              </p:spPr>
            </p:pic>
          </mc:Fallback>
        </mc:AlternateContent>
        <mc:AlternateContent xmlns:mc="http://schemas.openxmlformats.org/markup-compatibility/2006">
          <mc:Choice xmlns:p14="http://schemas.microsoft.com/office/powerpoint/2010/main" Requires="p14">
            <p:contentPart p14:bwMode="auto" r:id="rId75">
              <p14:nvContentPartPr>
                <p14:cNvPr id="128" name="Freihand 127">
                  <a:extLst>
                    <a:ext uri="{FF2B5EF4-FFF2-40B4-BE49-F238E27FC236}">
                      <a16:creationId xmlns:a16="http://schemas.microsoft.com/office/drawing/2014/main" id="{148DCF73-745A-4B74-8556-14D0B7D2F131}"/>
                    </a:ext>
                  </a:extLst>
                </p14:cNvPr>
                <p14:cNvContentPartPr/>
                <p14:nvPr/>
              </p14:nvContentPartPr>
              <p14:xfrm>
                <a:off x="4669053" y="3639307"/>
                <a:ext cx="360" cy="360"/>
              </p14:xfrm>
            </p:contentPart>
          </mc:Choice>
          <mc:Fallback>
            <p:pic>
              <p:nvPicPr>
                <p:cNvPr id="128" name="Freihand 127">
                  <a:extLst>
                    <a:ext uri="{FF2B5EF4-FFF2-40B4-BE49-F238E27FC236}">
                      <a16:creationId xmlns:a16="http://schemas.microsoft.com/office/drawing/2014/main" id="{148DCF73-745A-4B74-8556-14D0B7D2F131}"/>
                    </a:ext>
                  </a:extLst>
                </p:cNvPr>
                <p:cNvPicPr/>
                <p:nvPr/>
              </p:nvPicPr>
              <p:blipFill>
                <a:blip r:embed="rId76"/>
                <a:stretch>
                  <a:fillRect/>
                </a:stretch>
              </p:blipFill>
              <p:spPr>
                <a:xfrm>
                  <a:off x="4664733" y="363498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77">
              <p14:nvContentPartPr>
                <p14:cNvPr id="129" name="Freihand 128">
                  <a:extLst>
                    <a:ext uri="{FF2B5EF4-FFF2-40B4-BE49-F238E27FC236}">
                      <a16:creationId xmlns:a16="http://schemas.microsoft.com/office/drawing/2014/main" id="{059AB87A-2772-476F-A690-5DE58F6F763B}"/>
                    </a:ext>
                  </a:extLst>
                </p14:cNvPr>
                <p14:cNvContentPartPr/>
                <p14:nvPr/>
              </p14:nvContentPartPr>
              <p14:xfrm>
                <a:off x="4742493" y="3686107"/>
                <a:ext cx="18000" cy="100800"/>
              </p14:xfrm>
            </p:contentPart>
          </mc:Choice>
          <mc:Fallback>
            <p:pic>
              <p:nvPicPr>
                <p:cNvPr id="129" name="Freihand 128">
                  <a:extLst>
                    <a:ext uri="{FF2B5EF4-FFF2-40B4-BE49-F238E27FC236}">
                      <a16:creationId xmlns:a16="http://schemas.microsoft.com/office/drawing/2014/main" id="{059AB87A-2772-476F-A690-5DE58F6F763B}"/>
                    </a:ext>
                  </a:extLst>
                </p:cNvPr>
                <p:cNvPicPr/>
                <p:nvPr/>
              </p:nvPicPr>
              <p:blipFill>
                <a:blip r:embed="rId78"/>
                <a:stretch>
                  <a:fillRect/>
                </a:stretch>
              </p:blipFill>
              <p:spPr>
                <a:xfrm>
                  <a:off x="4738173" y="3681787"/>
                  <a:ext cx="26640" cy="109440"/>
                </a:xfrm>
                <a:prstGeom prst="rect">
                  <a:avLst/>
                </a:prstGeom>
              </p:spPr>
            </p:pic>
          </mc:Fallback>
        </mc:AlternateContent>
        <mc:AlternateContent xmlns:mc="http://schemas.openxmlformats.org/markup-compatibility/2006">
          <mc:Choice xmlns:p14="http://schemas.microsoft.com/office/powerpoint/2010/main" Requires="p14">
            <p:contentPart p14:bwMode="auto" r:id="rId79">
              <p14:nvContentPartPr>
                <p14:cNvPr id="130" name="Freihand 129">
                  <a:extLst>
                    <a:ext uri="{FF2B5EF4-FFF2-40B4-BE49-F238E27FC236}">
                      <a16:creationId xmlns:a16="http://schemas.microsoft.com/office/drawing/2014/main" id="{FE4A4434-0FC7-491A-AE4B-90FF87D3C408}"/>
                    </a:ext>
                  </a:extLst>
                </p14:cNvPr>
                <p14:cNvContentPartPr/>
                <p14:nvPr/>
              </p14:nvContentPartPr>
              <p14:xfrm>
                <a:off x="4748613" y="3622747"/>
                <a:ext cx="57240" cy="42480"/>
              </p14:xfrm>
            </p:contentPart>
          </mc:Choice>
          <mc:Fallback>
            <p:pic>
              <p:nvPicPr>
                <p:cNvPr id="130" name="Freihand 129">
                  <a:extLst>
                    <a:ext uri="{FF2B5EF4-FFF2-40B4-BE49-F238E27FC236}">
                      <a16:creationId xmlns:a16="http://schemas.microsoft.com/office/drawing/2014/main" id="{FE4A4434-0FC7-491A-AE4B-90FF87D3C408}"/>
                    </a:ext>
                  </a:extLst>
                </p:cNvPr>
                <p:cNvPicPr/>
                <p:nvPr/>
              </p:nvPicPr>
              <p:blipFill>
                <a:blip r:embed="rId80"/>
                <a:stretch>
                  <a:fillRect/>
                </a:stretch>
              </p:blipFill>
              <p:spPr>
                <a:xfrm>
                  <a:off x="4744293" y="3618427"/>
                  <a:ext cx="65880" cy="51120"/>
                </a:xfrm>
                <a:prstGeom prst="rect">
                  <a:avLst/>
                </a:prstGeom>
              </p:spPr>
            </p:pic>
          </mc:Fallback>
        </mc:AlternateContent>
        <mc:AlternateContent xmlns:mc="http://schemas.openxmlformats.org/markup-compatibility/2006">
          <mc:Choice xmlns:p14="http://schemas.microsoft.com/office/powerpoint/2010/main" Requires="p14">
            <p:contentPart p14:bwMode="auto" r:id="rId81">
              <p14:nvContentPartPr>
                <p14:cNvPr id="131" name="Freihand 130">
                  <a:extLst>
                    <a:ext uri="{FF2B5EF4-FFF2-40B4-BE49-F238E27FC236}">
                      <a16:creationId xmlns:a16="http://schemas.microsoft.com/office/drawing/2014/main" id="{6C834FDE-2380-466B-A1B0-472C019802A7}"/>
                    </a:ext>
                  </a:extLst>
                </p14:cNvPr>
                <p14:cNvContentPartPr/>
                <p14:nvPr/>
              </p14:nvContentPartPr>
              <p14:xfrm>
                <a:off x="4806213" y="3662347"/>
                <a:ext cx="152640" cy="97920"/>
              </p14:xfrm>
            </p:contentPart>
          </mc:Choice>
          <mc:Fallback>
            <p:pic>
              <p:nvPicPr>
                <p:cNvPr id="131" name="Freihand 130">
                  <a:extLst>
                    <a:ext uri="{FF2B5EF4-FFF2-40B4-BE49-F238E27FC236}">
                      <a16:creationId xmlns:a16="http://schemas.microsoft.com/office/drawing/2014/main" id="{6C834FDE-2380-466B-A1B0-472C019802A7}"/>
                    </a:ext>
                  </a:extLst>
                </p:cNvPr>
                <p:cNvPicPr/>
                <p:nvPr/>
              </p:nvPicPr>
              <p:blipFill>
                <a:blip r:embed="rId82"/>
                <a:stretch>
                  <a:fillRect/>
                </a:stretch>
              </p:blipFill>
              <p:spPr>
                <a:xfrm>
                  <a:off x="4801893" y="3658027"/>
                  <a:ext cx="161280" cy="106560"/>
                </a:xfrm>
                <a:prstGeom prst="rect">
                  <a:avLst/>
                </a:prstGeom>
              </p:spPr>
            </p:pic>
          </mc:Fallback>
        </mc:AlternateContent>
        <mc:AlternateContent xmlns:mc="http://schemas.openxmlformats.org/markup-compatibility/2006">
          <mc:Choice xmlns:p14="http://schemas.microsoft.com/office/powerpoint/2010/main" Requires="p14">
            <p:contentPart p14:bwMode="auto" r:id="rId83">
              <p14:nvContentPartPr>
                <p14:cNvPr id="132" name="Freihand 131">
                  <a:extLst>
                    <a:ext uri="{FF2B5EF4-FFF2-40B4-BE49-F238E27FC236}">
                      <a16:creationId xmlns:a16="http://schemas.microsoft.com/office/drawing/2014/main" id="{D21690C4-96A3-4BEF-8C93-F3E7221B0FBD}"/>
                    </a:ext>
                  </a:extLst>
                </p14:cNvPr>
                <p14:cNvContentPartPr/>
                <p14:nvPr/>
              </p14:nvContentPartPr>
              <p14:xfrm>
                <a:off x="4987293" y="3524827"/>
                <a:ext cx="38520" cy="190080"/>
              </p14:xfrm>
            </p:contentPart>
          </mc:Choice>
          <mc:Fallback>
            <p:pic>
              <p:nvPicPr>
                <p:cNvPr id="132" name="Freihand 131">
                  <a:extLst>
                    <a:ext uri="{FF2B5EF4-FFF2-40B4-BE49-F238E27FC236}">
                      <a16:creationId xmlns:a16="http://schemas.microsoft.com/office/drawing/2014/main" id="{D21690C4-96A3-4BEF-8C93-F3E7221B0FBD}"/>
                    </a:ext>
                  </a:extLst>
                </p:cNvPr>
                <p:cNvPicPr/>
                <p:nvPr/>
              </p:nvPicPr>
              <p:blipFill>
                <a:blip r:embed="rId84"/>
                <a:stretch>
                  <a:fillRect/>
                </a:stretch>
              </p:blipFill>
              <p:spPr>
                <a:xfrm>
                  <a:off x="4982973" y="3520507"/>
                  <a:ext cx="47160" cy="198720"/>
                </a:xfrm>
                <a:prstGeom prst="rect">
                  <a:avLst/>
                </a:prstGeom>
              </p:spPr>
            </p:pic>
          </mc:Fallback>
        </mc:AlternateContent>
        <mc:AlternateContent xmlns:mc="http://schemas.openxmlformats.org/markup-compatibility/2006">
          <mc:Choice xmlns:p14="http://schemas.microsoft.com/office/powerpoint/2010/main" Requires="p14">
            <p:contentPart p14:bwMode="auto" r:id="rId85">
              <p14:nvContentPartPr>
                <p14:cNvPr id="133" name="Freihand 132">
                  <a:extLst>
                    <a:ext uri="{FF2B5EF4-FFF2-40B4-BE49-F238E27FC236}">
                      <a16:creationId xmlns:a16="http://schemas.microsoft.com/office/drawing/2014/main" id="{4DA59A81-902A-4E67-AD6F-61BA8E08396C}"/>
                    </a:ext>
                  </a:extLst>
                </p14:cNvPr>
                <p14:cNvContentPartPr/>
                <p14:nvPr/>
              </p14:nvContentPartPr>
              <p14:xfrm>
                <a:off x="5112213" y="3575947"/>
                <a:ext cx="169200" cy="268200"/>
              </p14:xfrm>
            </p:contentPart>
          </mc:Choice>
          <mc:Fallback>
            <p:pic>
              <p:nvPicPr>
                <p:cNvPr id="133" name="Freihand 132">
                  <a:extLst>
                    <a:ext uri="{FF2B5EF4-FFF2-40B4-BE49-F238E27FC236}">
                      <a16:creationId xmlns:a16="http://schemas.microsoft.com/office/drawing/2014/main" id="{4DA59A81-902A-4E67-AD6F-61BA8E08396C}"/>
                    </a:ext>
                  </a:extLst>
                </p:cNvPr>
                <p:cNvPicPr/>
                <p:nvPr/>
              </p:nvPicPr>
              <p:blipFill>
                <a:blip r:embed="rId86"/>
                <a:stretch>
                  <a:fillRect/>
                </a:stretch>
              </p:blipFill>
              <p:spPr>
                <a:xfrm>
                  <a:off x="5107893" y="3571627"/>
                  <a:ext cx="177840" cy="276840"/>
                </a:xfrm>
                <a:prstGeom prst="rect">
                  <a:avLst/>
                </a:prstGeom>
              </p:spPr>
            </p:pic>
          </mc:Fallback>
        </mc:AlternateContent>
        <mc:AlternateContent xmlns:mc="http://schemas.openxmlformats.org/markup-compatibility/2006">
          <mc:Choice xmlns:p14="http://schemas.microsoft.com/office/powerpoint/2010/main" Requires="p14">
            <p:contentPart p14:bwMode="auto" r:id="rId87">
              <p14:nvContentPartPr>
                <p14:cNvPr id="134" name="Freihand 133">
                  <a:extLst>
                    <a:ext uri="{FF2B5EF4-FFF2-40B4-BE49-F238E27FC236}">
                      <a16:creationId xmlns:a16="http://schemas.microsoft.com/office/drawing/2014/main" id="{809C9259-11B7-482C-A1CC-1C7096EB961E}"/>
                    </a:ext>
                  </a:extLst>
                </p14:cNvPr>
                <p14:cNvContentPartPr/>
                <p14:nvPr/>
              </p14:nvContentPartPr>
              <p14:xfrm>
                <a:off x="5305533" y="3582427"/>
                <a:ext cx="256680" cy="73440"/>
              </p14:xfrm>
            </p:contentPart>
          </mc:Choice>
          <mc:Fallback>
            <p:pic>
              <p:nvPicPr>
                <p:cNvPr id="134" name="Freihand 133">
                  <a:extLst>
                    <a:ext uri="{FF2B5EF4-FFF2-40B4-BE49-F238E27FC236}">
                      <a16:creationId xmlns:a16="http://schemas.microsoft.com/office/drawing/2014/main" id="{809C9259-11B7-482C-A1CC-1C7096EB961E}"/>
                    </a:ext>
                  </a:extLst>
                </p:cNvPr>
                <p:cNvPicPr/>
                <p:nvPr/>
              </p:nvPicPr>
              <p:blipFill>
                <a:blip r:embed="rId88"/>
                <a:stretch>
                  <a:fillRect/>
                </a:stretch>
              </p:blipFill>
              <p:spPr>
                <a:xfrm>
                  <a:off x="5301213" y="3578107"/>
                  <a:ext cx="265320" cy="82080"/>
                </a:xfrm>
                <a:prstGeom prst="rect">
                  <a:avLst/>
                </a:prstGeom>
              </p:spPr>
            </p:pic>
          </mc:Fallback>
        </mc:AlternateContent>
        <mc:AlternateContent xmlns:mc="http://schemas.openxmlformats.org/markup-compatibility/2006">
          <mc:Choice xmlns:p14="http://schemas.microsoft.com/office/powerpoint/2010/main" Requires="p14">
            <p:contentPart p14:bwMode="auto" r:id="rId89">
              <p14:nvContentPartPr>
                <p14:cNvPr id="135" name="Freihand 134">
                  <a:extLst>
                    <a:ext uri="{FF2B5EF4-FFF2-40B4-BE49-F238E27FC236}">
                      <a16:creationId xmlns:a16="http://schemas.microsoft.com/office/drawing/2014/main" id="{D7069AEB-3EF5-497B-9D29-3E8CF6102967}"/>
                    </a:ext>
                  </a:extLst>
                </p14:cNvPr>
                <p14:cNvContentPartPr/>
                <p14:nvPr/>
              </p14:nvContentPartPr>
              <p14:xfrm>
                <a:off x="5598213" y="3450667"/>
                <a:ext cx="155880" cy="166320"/>
              </p14:xfrm>
            </p:contentPart>
          </mc:Choice>
          <mc:Fallback>
            <p:pic>
              <p:nvPicPr>
                <p:cNvPr id="135" name="Freihand 134">
                  <a:extLst>
                    <a:ext uri="{FF2B5EF4-FFF2-40B4-BE49-F238E27FC236}">
                      <a16:creationId xmlns:a16="http://schemas.microsoft.com/office/drawing/2014/main" id="{D7069AEB-3EF5-497B-9D29-3E8CF6102967}"/>
                    </a:ext>
                  </a:extLst>
                </p:cNvPr>
                <p:cNvPicPr/>
                <p:nvPr/>
              </p:nvPicPr>
              <p:blipFill>
                <a:blip r:embed="rId90"/>
                <a:stretch>
                  <a:fillRect/>
                </a:stretch>
              </p:blipFill>
              <p:spPr>
                <a:xfrm>
                  <a:off x="5593893" y="3446347"/>
                  <a:ext cx="164520" cy="174960"/>
                </a:xfrm>
                <a:prstGeom prst="rect">
                  <a:avLst/>
                </a:prstGeom>
              </p:spPr>
            </p:pic>
          </mc:Fallback>
        </mc:AlternateContent>
        <mc:AlternateContent xmlns:mc="http://schemas.openxmlformats.org/markup-compatibility/2006">
          <mc:Choice xmlns:p14="http://schemas.microsoft.com/office/powerpoint/2010/main" Requires="p14">
            <p:contentPart p14:bwMode="auto" r:id="rId91">
              <p14:nvContentPartPr>
                <p14:cNvPr id="136" name="Freihand 135">
                  <a:extLst>
                    <a:ext uri="{FF2B5EF4-FFF2-40B4-BE49-F238E27FC236}">
                      <a16:creationId xmlns:a16="http://schemas.microsoft.com/office/drawing/2014/main" id="{C0B5494E-1BA5-4F18-91A2-2C3D70CFE828}"/>
                    </a:ext>
                  </a:extLst>
                </p14:cNvPr>
                <p14:cNvContentPartPr/>
                <p14:nvPr/>
              </p14:nvContentPartPr>
              <p14:xfrm>
                <a:off x="5869293" y="3533467"/>
                <a:ext cx="176760" cy="65880"/>
              </p14:xfrm>
            </p:contentPart>
          </mc:Choice>
          <mc:Fallback>
            <p:pic>
              <p:nvPicPr>
                <p:cNvPr id="136" name="Freihand 135">
                  <a:extLst>
                    <a:ext uri="{FF2B5EF4-FFF2-40B4-BE49-F238E27FC236}">
                      <a16:creationId xmlns:a16="http://schemas.microsoft.com/office/drawing/2014/main" id="{C0B5494E-1BA5-4F18-91A2-2C3D70CFE828}"/>
                    </a:ext>
                  </a:extLst>
                </p:cNvPr>
                <p:cNvPicPr/>
                <p:nvPr/>
              </p:nvPicPr>
              <p:blipFill>
                <a:blip r:embed="rId92"/>
                <a:stretch>
                  <a:fillRect/>
                </a:stretch>
              </p:blipFill>
              <p:spPr>
                <a:xfrm>
                  <a:off x="5864973" y="3529147"/>
                  <a:ext cx="185400" cy="74520"/>
                </a:xfrm>
                <a:prstGeom prst="rect">
                  <a:avLst/>
                </a:prstGeom>
              </p:spPr>
            </p:pic>
          </mc:Fallback>
        </mc:AlternateContent>
        <mc:AlternateContent xmlns:mc="http://schemas.openxmlformats.org/markup-compatibility/2006">
          <mc:Choice xmlns:p14="http://schemas.microsoft.com/office/powerpoint/2010/main" Requires="p14">
            <p:contentPart p14:bwMode="auto" r:id="rId93">
              <p14:nvContentPartPr>
                <p14:cNvPr id="137" name="Freihand 136">
                  <a:extLst>
                    <a:ext uri="{FF2B5EF4-FFF2-40B4-BE49-F238E27FC236}">
                      <a16:creationId xmlns:a16="http://schemas.microsoft.com/office/drawing/2014/main" id="{0EE2BC10-D266-4176-BD57-88E156FA340B}"/>
                    </a:ext>
                  </a:extLst>
                </p14:cNvPr>
                <p14:cNvContentPartPr/>
                <p14:nvPr/>
              </p14:nvContentPartPr>
              <p14:xfrm>
                <a:off x="6223893" y="3444547"/>
                <a:ext cx="122040" cy="149400"/>
              </p14:xfrm>
            </p:contentPart>
          </mc:Choice>
          <mc:Fallback>
            <p:pic>
              <p:nvPicPr>
                <p:cNvPr id="137" name="Freihand 136">
                  <a:extLst>
                    <a:ext uri="{FF2B5EF4-FFF2-40B4-BE49-F238E27FC236}">
                      <a16:creationId xmlns:a16="http://schemas.microsoft.com/office/drawing/2014/main" id="{0EE2BC10-D266-4176-BD57-88E156FA340B}"/>
                    </a:ext>
                  </a:extLst>
                </p:cNvPr>
                <p:cNvPicPr/>
                <p:nvPr/>
              </p:nvPicPr>
              <p:blipFill>
                <a:blip r:embed="rId94"/>
                <a:stretch>
                  <a:fillRect/>
                </a:stretch>
              </p:blipFill>
              <p:spPr>
                <a:xfrm>
                  <a:off x="6219573" y="3440227"/>
                  <a:ext cx="130680" cy="158040"/>
                </a:xfrm>
                <a:prstGeom prst="rect">
                  <a:avLst/>
                </a:prstGeom>
              </p:spPr>
            </p:pic>
          </mc:Fallback>
        </mc:AlternateContent>
        <mc:AlternateContent xmlns:mc="http://schemas.openxmlformats.org/markup-compatibility/2006">
          <mc:Choice xmlns:p14="http://schemas.microsoft.com/office/powerpoint/2010/main" Requires="p14">
            <p:contentPart p14:bwMode="auto" r:id="rId95">
              <p14:nvContentPartPr>
                <p14:cNvPr id="138" name="Freihand 137">
                  <a:extLst>
                    <a:ext uri="{FF2B5EF4-FFF2-40B4-BE49-F238E27FC236}">
                      <a16:creationId xmlns:a16="http://schemas.microsoft.com/office/drawing/2014/main" id="{1D65A3E1-1465-488E-B418-579E35984DB2}"/>
                    </a:ext>
                  </a:extLst>
                </p14:cNvPr>
                <p14:cNvContentPartPr/>
                <p14:nvPr/>
              </p14:nvContentPartPr>
              <p14:xfrm>
                <a:off x="6407133" y="3545707"/>
                <a:ext cx="19800" cy="93240"/>
              </p14:xfrm>
            </p:contentPart>
          </mc:Choice>
          <mc:Fallback>
            <p:pic>
              <p:nvPicPr>
                <p:cNvPr id="138" name="Freihand 137">
                  <a:extLst>
                    <a:ext uri="{FF2B5EF4-FFF2-40B4-BE49-F238E27FC236}">
                      <a16:creationId xmlns:a16="http://schemas.microsoft.com/office/drawing/2014/main" id="{1D65A3E1-1465-488E-B418-579E35984DB2}"/>
                    </a:ext>
                  </a:extLst>
                </p:cNvPr>
                <p:cNvPicPr/>
                <p:nvPr/>
              </p:nvPicPr>
              <p:blipFill>
                <a:blip r:embed="rId96"/>
                <a:stretch>
                  <a:fillRect/>
                </a:stretch>
              </p:blipFill>
              <p:spPr>
                <a:xfrm>
                  <a:off x="6402813" y="3541387"/>
                  <a:ext cx="28440" cy="101880"/>
                </a:xfrm>
                <a:prstGeom prst="rect">
                  <a:avLst/>
                </a:prstGeom>
              </p:spPr>
            </p:pic>
          </mc:Fallback>
        </mc:AlternateContent>
        <mc:AlternateContent xmlns:mc="http://schemas.openxmlformats.org/markup-compatibility/2006">
          <mc:Choice xmlns:p14="http://schemas.microsoft.com/office/powerpoint/2010/main" Requires="p14">
            <p:contentPart p14:bwMode="auto" r:id="rId97">
              <p14:nvContentPartPr>
                <p14:cNvPr id="139" name="Freihand 138">
                  <a:extLst>
                    <a:ext uri="{FF2B5EF4-FFF2-40B4-BE49-F238E27FC236}">
                      <a16:creationId xmlns:a16="http://schemas.microsoft.com/office/drawing/2014/main" id="{37930F85-5B6B-49C2-B579-62AFB11A7C99}"/>
                    </a:ext>
                  </a:extLst>
                </p14:cNvPr>
                <p14:cNvContentPartPr/>
                <p14:nvPr/>
              </p14:nvContentPartPr>
              <p14:xfrm>
                <a:off x="6453933" y="3432307"/>
                <a:ext cx="120240" cy="151920"/>
              </p14:xfrm>
            </p:contentPart>
          </mc:Choice>
          <mc:Fallback>
            <p:pic>
              <p:nvPicPr>
                <p:cNvPr id="139" name="Freihand 138">
                  <a:extLst>
                    <a:ext uri="{FF2B5EF4-FFF2-40B4-BE49-F238E27FC236}">
                      <a16:creationId xmlns:a16="http://schemas.microsoft.com/office/drawing/2014/main" id="{37930F85-5B6B-49C2-B579-62AFB11A7C99}"/>
                    </a:ext>
                  </a:extLst>
                </p:cNvPr>
                <p:cNvPicPr/>
                <p:nvPr/>
              </p:nvPicPr>
              <p:blipFill>
                <a:blip r:embed="rId98"/>
                <a:stretch>
                  <a:fillRect/>
                </a:stretch>
              </p:blipFill>
              <p:spPr>
                <a:xfrm>
                  <a:off x="6449613" y="3427987"/>
                  <a:ext cx="128880" cy="160560"/>
                </a:xfrm>
                <a:prstGeom prst="rect">
                  <a:avLst/>
                </a:prstGeom>
              </p:spPr>
            </p:pic>
          </mc:Fallback>
        </mc:AlternateContent>
        <mc:AlternateContent xmlns:mc="http://schemas.openxmlformats.org/markup-compatibility/2006">
          <mc:Choice xmlns:p14="http://schemas.microsoft.com/office/powerpoint/2010/main" Requires="p14">
            <p:contentPart p14:bwMode="auto" r:id="rId99">
              <p14:nvContentPartPr>
                <p14:cNvPr id="140" name="Freihand 139">
                  <a:extLst>
                    <a:ext uri="{FF2B5EF4-FFF2-40B4-BE49-F238E27FC236}">
                      <a16:creationId xmlns:a16="http://schemas.microsoft.com/office/drawing/2014/main" id="{807E812A-E72D-4D76-997B-2059B2EE6A3D}"/>
                    </a:ext>
                  </a:extLst>
                </p14:cNvPr>
                <p14:cNvContentPartPr/>
                <p14:nvPr/>
              </p14:nvContentPartPr>
              <p14:xfrm>
                <a:off x="6591093" y="3400627"/>
                <a:ext cx="92880" cy="150840"/>
              </p14:xfrm>
            </p:contentPart>
          </mc:Choice>
          <mc:Fallback>
            <p:pic>
              <p:nvPicPr>
                <p:cNvPr id="140" name="Freihand 139">
                  <a:extLst>
                    <a:ext uri="{FF2B5EF4-FFF2-40B4-BE49-F238E27FC236}">
                      <a16:creationId xmlns:a16="http://schemas.microsoft.com/office/drawing/2014/main" id="{807E812A-E72D-4D76-997B-2059B2EE6A3D}"/>
                    </a:ext>
                  </a:extLst>
                </p:cNvPr>
                <p:cNvPicPr/>
                <p:nvPr/>
              </p:nvPicPr>
              <p:blipFill>
                <a:blip r:embed="rId100"/>
                <a:stretch>
                  <a:fillRect/>
                </a:stretch>
              </p:blipFill>
              <p:spPr>
                <a:xfrm>
                  <a:off x="6586773" y="3396307"/>
                  <a:ext cx="101520" cy="159480"/>
                </a:xfrm>
                <a:prstGeom prst="rect">
                  <a:avLst/>
                </a:prstGeom>
              </p:spPr>
            </p:pic>
          </mc:Fallback>
        </mc:AlternateContent>
        <mc:AlternateContent xmlns:mc="http://schemas.openxmlformats.org/markup-compatibility/2006">
          <mc:Choice xmlns:p14="http://schemas.microsoft.com/office/powerpoint/2010/main" Requires="p14">
            <p:contentPart p14:bwMode="auto" r:id="rId101">
              <p14:nvContentPartPr>
                <p14:cNvPr id="141" name="Freihand 140">
                  <a:extLst>
                    <a:ext uri="{FF2B5EF4-FFF2-40B4-BE49-F238E27FC236}">
                      <a16:creationId xmlns:a16="http://schemas.microsoft.com/office/drawing/2014/main" id="{2F208E65-DFAF-408C-881B-98F47B96985F}"/>
                    </a:ext>
                  </a:extLst>
                </p14:cNvPr>
                <p14:cNvContentPartPr/>
                <p14:nvPr/>
              </p14:nvContentPartPr>
              <p14:xfrm>
                <a:off x="6633573" y="3400627"/>
                <a:ext cx="260640" cy="136080"/>
              </p14:xfrm>
            </p:contentPart>
          </mc:Choice>
          <mc:Fallback>
            <p:pic>
              <p:nvPicPr>
                <p:cNvPr id="141" name="Freihand 140">
                  <a:extLst>
                    <a:ext uri="{FF2B5EF4-FFF2-40B4-BE49-F238E27FC236}">
                      <a16:creationId xmlns:a16="http://schemas.microsoft.com/office/drawing/2014/main" id="{2F208E65-DFAF-408C-881B-98F47B96985F}"/>
                    </a:ext>
                  </a:extLst>
                </p:cNvPr>
                <p:cNvPicPr/>
                <p:nvPr/>
              </p:nvPicPr>
              <p:blipFill>
                <a:blip r:embed="rId102"/>
                <a:stretch>
                  <a:fillRect/>
                </a:stretch>
              </p:blipFill>
              <p:spPr>
                <a:xfrm>
                  <a:off x="6629253" y="3396307"/>
                  <a:ext cx="269280" cy="144720"/>
                </a:xfrm>
                <a:prstGeom prst="rect">
                  <a:avLst/>
                </a:prstGeom>
              </p:spPr>
            </p:pic>
          </mc:Fallback>
        </mc:AlternateContent>
        <mc:AlternateContent xmlns:mc="http://schemas.openxmlformats.org/markup-compatibility/2006">
          <mc:Choice xmlns:p14="http://schemas.microsoft.com/office/powerpoint/2010/main" Requires="p14">
            <p:contentPart p14:bwMode="auto" r:id="rId103">
              <p14:nvContentPartPr>
                <p14:cNvPr id="143" name="Freihand 142">
                  <a:extLst>
                    <a:ext uri="{FF2B5EF4-FFF2-40B4-BE49-F238E27FC236}">
                      <a16:creationId xmlns:a16="http://schemas.microsoft.com/office/drawing/2014/main" id="{EEADF42B-B462-4B04-A820-BFF6E88FD0A8}"/>
                    </a:ext>
                  </a:extLst>
                </p14:cNvPr>
                <p14:cNvContentPartPr/>
                <p14:nvPr/>
              </p14:nvContentPartPr>
              <p14:xfrm>
                <a:off x="6740133" y="3321067"/>
                <a:ext cx="202320" cy="195480"/>
              </p14:xfrm>
            </p:contentPart>
          </mc:Choice>
          <mc:Fallback>
            <p:pic>
              <p:nvPicPr>
                <p:cNvPr id="143" name="Freihand 142">
                  <a:extLst>
                    <a:ext uri="{FF2B5EF4-FFF2-40B4-BE49-F238E27FC236}">
                      <a16:creationId xmlns:a16="http://schemas.microsoft.com/office/drawing/2014/main" id="{EEADF42B-B462-4B04-A820-BFF6E88FD0A8}"/>
                    </a:ext>
                  </a:extLst>
                </p:cNvPr>
                <p:cNvPicPr/>
                <p:nvPr/>
              </p:nvPicPr>
              <p:blipFill>
                <a:blip r:embed="rId104"/>
                <a:stretch>
                  <a:fillRect/>
                </a:stretch>
              </p:blipFill>
              <p:spPr>
                <a:xfrm>
                  <a:off x="6735813" y="3316747"/>
                  <a:ext cx="210960" cy="204120"/>
                </a:xfrm>
                <a:prstGeom prst="rect">
                  <a:avLst/>
                </a:prstGeom>
              </p:spPr>
            </p:pic>
          </mc:Fallback>
        </mc:AlternateContent>
        <mc:AlternateContent xmlns:mc="http://schemas.openxmlformats.org/markup-compatibility/2006">
          <mc:Choice xmlns:p14="http://schemas.microsoft.com/office/powerpoint/2010/main" Requires="p14">
            <p:contentPart p14:bwMode="auto" r:id="rId105">
              <p14:nvContentPartPr>
                <p14:cNvPr id="144" name="Freihand 143">
                  <a:extLst>
                    <a:ext uri="{FF2B5EF4-FFF2-40B4-BE49-F238E27FC236}">
                      <a16:creationId xmlns:a16="http://schemas.microsoft.com/office/drawing/2014/main" id="{3349A18A-4345-41FF-A220-BA29B4E062E9}"/>
                    </a:ext>
                  </a:extLst>
                </p14:cNvPr>
                <p14:cNvContentPartPr/>
                <p14:nvPr/>
              </p14:nvContentPartPr>
              <p14:xfrm>
                <a:off x="6177453" y="3609067"/>
                <a:ext cx="696960" cy="127440"/>
              </p14:xfrm>
            </p:contentPart>
          </mc:Choice>
          <mc:Fallback>
            <p:pic>
              <p:nvPicPr>
                <p:cNvPr id="144" name="Freihand 143">
                  <a:extLst>
                    <a:ext uri="{FF2B5EF4-FFF2-40B4-BE49-F238E27FC236}">
                      <a16:creationId xmlns:a16="http://schemas.microsoft.com/office/drawing/2014/main" id="{3349A18A-4345-41FF-A220-BA29B4E062E9}"/>
                    </a:ext>
                  </a:extLst>
                </p:cNvPr>
                <p:cNvPicPr/>
                <p:nvPr/>
              </p:nvPicPr>
              <p:blipFill>
                <a:blip r:embed="rId106"/>
                <a:stretch>
                  <a:fillRect/>
                </a:stretch>
              </p:blipFill>
              <p:spPr>
                <a:xfrm>
                  <a:off x="6173133" y="3604747"/>
                  <a:ext cx="705600" cy="136080"/>
                </a:xfrm>
                <a:prstGeom prst="rect">
                  <a:avLst/>
                </a:prstGeom>
              </p:spPr>
            </p:pic>
          </mc:Fallback>
        </mc:AlternateContent>
        <mc:AlternateContent xmlns:mc="http://schemas.openxmlformats.org/markup-compatibility/2006">
          <mc:Choice xmlns:p14="http://schemas.microsoft.com/office/powerpoint/2010/main" Requires="p14">
            <p:contentPart p14:bwMode="auto" r:id="rId107">
              <p14:nvContentPartPr>
                <p14:cNvPr id="145" name="Freihand 144">
                  <a:extLst>
                    <a:ext uri="{FF2B5EF4-FFF2-40B4-BE49-F238E27FC236}">
                      <a16:creationId xmlns:a16="http://schemas.microsoft.com/office/drawing/2014/main" id="{19168EDA-7EA2-4DA9-8324-584385BB6AEB}"/>
                    </a:ext>
                  </a:extLst>
                </p14:cNvPr>
                <p14:cNvContentPartPr/>
                <p14:nvPr/>
              </p14:nvContentPartPr>
              <p14:xfrm>
                <a:off x="6173493" y="3724987"/>
                <a:ext cx="819000" cy="95760"/>
              </p14:xfrm>
            </p:contentPart>
          </mc:Choice>
          <mc:Fallback>
            <p:pic>
              <p:nvPicPr>
                <p:cNvPr id="145" name="Freihand 144">
                  <a:extLst>
                    <a:ext uri="{FF2B5EF4-FFF2-40B4-BE49-F238E27FC236}">
                      <a16:creationId xmlns:a16="http://schemas.microsoft.com/office/drawing/2014/main" id="{19168EDA-7EA2-4DA9-8324-584385BB6AEB}"/>
                    </a:ext>
                  </a:extLst>
                </p:cNvPr>
                <p:cNvPicPr/>
                <p:nvPr/>
              </p:nvPicPr>
              <p:blipFill>
                <a:blip r:embed="rId108"/>
                <a:stretch>
                  <a:fillRect/>
                </a:stretch>
              </p:blipFill>
              <p:spPr>
                <a:xfrm>
                  <a:off x="6169173" y="3720667"/>
                  <a:ext cx="827640" cy="104400"/>
                </a:xfrm>
                <a:prstGeom prst="rect">
                  <a:avLst/>
                </a:prstGeom>
              </p:spPr>
            </p:pic>
          </mc:Fallback>
        </mc:AlternateContent>
        <mc:AlternateContent xmlns:mc="http://schemas.openxmlformats.org/markup-compatibility/2006">
          <mc:Choice xmlns:p14="http://schemas.microsoft.com/office/powerpoint/2010/main" Requires="p14">
            <p:contentPart p14:bwMode="auto" r:id="rId109">
              <p14:nvContentPartPr>
                <p14:cNvPr id="147" name="Freihand 146">
                  <a:extLst>
                    <a:ext uri="{FF2B5EF4-FFF2-40B4-BE49-F238E27FC236}">
                      <a16:creationId xmlns:a16="http://schemas.microsoft.com/office/drawing/2014/main" id="{4B293786-3A4D-4A82-8077-51058924DE0C}"/>
                    </a:ext>
                  </a:extLst>
                </p14:cNvPr>
                <p14:cNvContentPartPr/>
                <p14:nvPr/>
              </p14:nvContentPartPr>
              <p14:xfrm>
                <a:off x="7298493" y="3471187"/>
                <a:ext cx="255960" cy="95760"/>
              </p14:xfrm>
            </p:contentPart>
          </mc:Choice>
          <mc:Fallback>
            <p:pic>
              <p:nvPicPr>
                <p:cNvPr id="147" name="Freihand 146">
                  <a:extLst>
                    <a:ext uri="{FF2B5EF4-FFF2-40B4-BE49-F238E27FC236}">
                      <a16:creationId xmlns:a16="http://schemas.microsoft.com/office/drawing/2014/main" id="{4B293786-3A4D-4A82-8077-51058924DE0C}"/>
                    </a:ext>
                  </a:extLst>
                </p:cNvPr>
                <p:cNvPicPr/>
                <p:nvPr/>
              </p:nvPicPr>
              <p:blipFill>
                <a:blip r:embed="rId110"/>
                <a:stretch>
                  <a:fillRect/>
                </a:stretch>
              </p:blipFill>
              <p:spPr>
                <a:xfrm>
                  <a:off x="7294173" y="3466867"/>
                  <a:ext cx="264600" cy="104400"/>
                </a:xfrm>
                <a:prstGeom prst="rect">
                  <a:avLst/>
                </a:prstGeom>
              </p:spPr>
            </p:pic>
          </mc:Fallback>
        </mc:AlternateContent>
        <mc:AlternateContent xmlns:mc="http://schemas.openxmlformats.org/markup-compatibility/2006">
          <mc:Choice xmlns:p14="http://schemas.microsoft.com/office/powerpoint/2010/main" Requires="p14">
            <p:contentPart p14:bwMode="auto" r:id="rId111">
              <p14:nvContentPartPr>
                <p14:cNvPr id="148" name="Freihand 147">
                  <a:extLst>
                    <a:ext uri="{FF2B5EF4-FFF2-40B4-BE49-F238E27FC236}">
                      <a16:creationId xmlns:a16="http://schemas.microsoft.com/office/drawing/2014/main" id="{15036862-C0DF-4374-AD5A-E67A390D92C3}"/>
                    </a:ext>
                  </a:extLst>
                </p14:cNvPr>
                <p14:cNvContentPartPr/>
                <p14:nvPr/>
              </p14:nvContentPartPr>
              <p14:xfrm>
                <a:off x="7610613" y="3385507"/>
                <a:ext cx="173520" cy="316800"/>
              </p14:xfrm>
            </p:contentPart>
          </mc:Choice>
          <mc:Fallback>
            <p:pic>
              <p:nvPicPr>
                <p:cNvPr id="148" name="Freihand 147">
                  <a:extLst>
                    <a:ext uri="{FF2B5EF4-FFF2-40B4-BE49-F238E27FC236}">
                      <a16:creationId xmlns:a16="http://schemas.microsoft.com/office/drawing/2014/main" id="{15036862-C0DF-4374-AD5A-E67A390D92C3}"/>
                    </a:ext>
                  </a:extLst>
                </p:cNvPr>
                <p:cNvPicPr/>
                <p:nvPr/>
              </p:nvPicPr>
              <p:blipFill>
                <a:blip r:embed="rId112"/>
                <a:stretch>
                  <a:fillRect/>
                </a:stretch>
              </p:blipFill>
              <p:spPr>
                <a:xfrm>
                  <a:off x="7606293" y="3381187"/>
                  <a:ext cx="182160" cy="325440"/>
                </a:xfrm>
                <a:prstGeom prst="rect">
                  <a:avLst/>
                </a:prstGeom>
              </p:spPr>
            </p:pic>
          </mc:Fallback>
        </mc:AlternateContent>
        <mc:AlternateContent xmlns:mc="http://schemas.openxmlformats.org/markup-compatibility/2006">
          <mc:Choice xmlns:p14="http://schemas.microsoft.com/office/powerpoint/2010/main" Requires="p14">
            <p:contentPart p14:bwMode="auto" r:id="rId113">
              <p14:nvContentPartPr>
                <p14:cNvPr id="149" name="Freihand 148">
                  <a:extLst>
                    <a:ext uri="{FF2B5EF4-FFF2-40B4-BE49-F238E27FC236}">
                      <a16:creationId xmlns:a16="http://schemas.microsoft.com/office/drawing/2014/main" id="{07990DED-458A-4AE0-AAC8-2BBDC1AB47EB}"/>
                    </a:ext>
                  </a:extLst>
                </p14:cNvPr>
                <p14:cNvContentPartPr/>
                <p14:nvPr/>
              </p14:nvContentPartPr>
              <p14:xfrm>
                <a:off x="7979973" y="3307747"/>
                <a:ext cx="117000" cy="205920"/>
              </p14:xfrm>
            </p:contentPart>
          </mc:Choice>
          <mc:Fallback>
            <p:pic>
              <p:nvPicPr>
                <p:cNvPr id="149" name="Freihand 148">
                  <a:extLst>
                    <a:ext uri="{FF2B5EF4-FFF2-40B4-BE49-F238E27FC236}">
                      <a16:creationId xmlns:a16="http://schemas.microsoft.com/office/drawing/2014/main" id="{07990DED-458A-4AE0-AAC8-2BBDC1AB47EB}"/>
                    </a:ext>
                  </a:extLst>
                </p:cNvPr>
                <p:cNvPicPr/>
                <p:nvPr/>
              </p:nvPicPr>
              <p:blipFill>
                <a:blip r:embed="rId114"/>
                <a:stretch>
                  <a:fillRect/>
                </a:stretch>
              </p:blipFill>
              <p:spPr>
                <a:xfrm>
                  <a:off x="7975653" y="3303427"/>
                  <a:ext cx="125640" cy="214560"/>
                </a:xfrm>
                <a:prstGeom prst="rect">
                  <a:avLst/>
                </a:prstGeom>
              </p:spPr>
            </p:pic>
          </mc:Fallback>
        </mc:AlternateContent>
        <mc:AlternateContent xmlns:mc="http://schemas.openxmlformats.org/markup-compatibility/2006">
          <mc:Choice xmlns:p14="http://schemas.microsoft.com/office/powerpoint/2010/main" Requires="p14">
            <p:contentPart p14:bwMode="auto" r:id="rId115">
              <p14:nvContentPartPr>
                <p14:cNvPr id="150" name="Freihand 149">
                  <a:extLst>
                    <a:ext uri="{FF2B5EF4-FFF2-40B4-BE49-F238E27FC236}">
                      <a16:creationId xmlns:a16="http://schemas.microsoft.com/office/drawing/2014/main" id="{C5122464-2E89-40E1-A9C5-213DA72203FE}"/>
                    </a:ext>
                  </a:extLst>
                </p14:cNvPr>
                <p14:cNvContentPartPr/>
                <p14:nvPr/>
              </p14:nvContentPartPr>
              <p14:xfrm>
                <a:off x="8057733" y="3423307"/>
                <a:ext cx="56520" cy="115560"/>
              </p14:xfrm>
            </p:contentPart>
          </mc:Choice>
          <mc:Fallback>
            <p:pic>
              <p:nvPicPr>
                <p:cNvPr id="150" name="Freihand 149">
                  <a:extLst>
                    <a:ext uri="{FF2B5EF4-FFF2-40B4-BE49-F238E27FC236}">
                      <a16:creationId xmlns:a16="http://schemas.microsoft.com/office/drawing/2014/main" id="{C5122464-2E89-40E1-A9C5-213DA72203FE}"/>
                    </a:ext>
                  </a:extLst>
                </p:cNvPr>
                <p:cNvPicPr/>
                <p:nvPr/>
              </p:nvPicPr>
              <p:blipFill>
                <a:blip r:embed="rId116"/>
                <a:stretch>
                  <a:fillRect/>
                </a:stretch>
              </p:blipFill>
              <p:spPr>
                <a:xfrm>
                  <a:off x="8053413" y="3418987"/>
                  <a:ext cx="65160" cy="124200"/>
                </a:xfrm>
                <a:prstGeom prst="rect">
                  <a:avLst/>
                </a:prstGeom>
              </p:spPr>
            </p:pic>
          </mc:Fallback>
        </mc:AlternateContent>
        <mc:AlternateContent xmlns:mc="http://schemas.openxmlformats.org/markup-compatibility/2006">
          <mc:Choice xmlns:p14="http://schemas.microsoft.com/office/powerpoint/2010/main" Requires="p14">
            <p:contentPart p14:bwMode="auto" r:id="rId117">
              <p14:nvContentPartPr>
                <p14:cNvPr id="151" name="Freihand 150">
                  <a:extLst>
                    <a:ext uri="{FF2B5EF4-FFF2-40B4-BE49-F238E27FC236}">
                      <a16:creationId xmlns:a16="http://schemas.microsoft.com/office/drawing/2014/main" id="{76B5B2A5-6A18-4B64-BEA0-329B5EC1D71E}"/>
                    </a:ext>
                  </a:extLst>
                </p14:cNvPr>
                <p14:cNvContentPartPr/>
                <p14:nvPr/>
              </p14:nvContentPartPr>
              <p14:xfrm>
                <a:off x="8298573" y="3350587"/>
                <a:ext cx="170280" cy="162360"/>
              </p14:xfrm>
            </p:contentPart>
          </mc:Choice>
          <mc:Fallback>
            <p:pic>
              <p:nvPicPr>
                <p:cNvPr id="151" name="Freihand 150">
                  <a:extLst>
                    <a:ext uri="{FF2B5EF4-FFF2-40B4-BE49-F238E27FC236}">
                      <a16:creationId xmlns:a16="http://schemas.microsoft.com/office/drawing/2014/main" id="{76B5B2A5-6A18-4B64-BEA0-329B5EC1D71E}"/>
                    </a:ext>
                  </a:extLst>
                </p:cNvPr>
                <p:cNvPicPr/>
                <p:nvPr/>
              </p:nvPicPr>
              <p:blipFill>
                <a:blip r:embed="rId118"/>
                <a:stretch>
                  <a:fillRect/>
                </a:stretch>
              </p:blipFill>
              <p:spPr>
                <a:xfrm>
                  <a:off x="8294253" y="3346267"/>
                  <a:ext cx="178920" cy="171000"/>
                </a:xfrm>
                <a:prstGeom prst="rect">
                  <a:avLst/>
                </a:prstGeom>
              </p:spPr>
            </p:pic>
          </mc:Fallback>
        </mc:AlternateContent>
        <mc:AlternateContent xmlns:mc="http://schemas.openxmlformats.org/markup-compatibility/2006">
          <mc:Choice xmlns:p14="http://schemas.microsoft.com/office/powerpoint/2010/main" Requires="p14">
            <p:contentPart p14:bwMode="auto" r:id="rId119">
              <p14:nvContentPartPr>
                <p14:cNvPr id="152" name="Freihand 151">
                  <a:extLst>
                    <a:ext uri="{FF2B5EF4-FFF2-40B4-BE49-F238E27FC236}">
                      <a16:creationId xmlns:a16="http://schemas.microsoft.com/office/drawing/2014/main" id="{3C40632D-98A1-4424-A1C0-4F0576DFFE18}"/>
                    </a:ext>
                  </a:extLst>
                </p14:cNvPr>
                <p14:cNvContentPartPr/>
                <p14:nvPr/>
              </p14:nvContentPartPr>
              <p14:xfrm>
                <a:off x="8469573" y="3308467"/>
                <a:ext cx="261360" cy="189000"/>
              </p14:xfrm>
            </p:contentPart>
          </mc:Choice>
          <mc:Fallback>
            <p:pic>
              <p:nvPicPr>
                <p:cNvPr id="152" name="Freihand 151">
                  <a:extLst>
                    <a:ext uri="{FF2B5EF4-FFF2-40B4-BE49-F238E27FC236}">
                      <a16:creationId xmlns:a16="http://schemas.microsoft.com/office/drawing/2014/main" id="{3C40632D-98A1-4424-A1C0-4F0576DFFE18}"/>
                    </a:ext>
                  </a:extLst>
                </p:cNvPr>
                <p:cNvPicPr/>
                <p:nvPr/>
              </p:nvPicPr>
              <p:blipFill>
                <a:blip r:embed="rId120"/>
                <a:stretch>
                  <a:fillRect/>
                </a:stretch>
              </p:blipFill>
              <p:spPr>
                <a:xfrm>
                  <a:off x="8465253" y="3304147"/>
                  <a:ext cx="270000" cy="197640"/>
                </a:xfrm>
                <a:prstGeom prst="rect">
                  <a:avLst/>
                </a:prstGeom>
              </p:spPr>
            </p:pic>
          </mc:Fallback>
        </mc:AlternateContent>
        <mc:AlternateContent xmlns:mc="http://schemas.openxmlformats.org/markup-compatibility/2006">
          <mc:Choice xmlns:p14="http://schemas.microsoft.com/office/powerpoint/2010/main" Requires="p14">
            <p:contentPart p14:bwMode="auto" r:id="rId121">
              <p14:nvContentPartPr>
                <p14:cNvPr id="153" name="Freihand 152">
                  <a:extLst>
                    <a:ext uri="{FF2B5EF4-FFF2-40B4-BE49-F238E27FC236}">
                      <a16:creationId xmlns:a16="http://schemas.microsoft.com/office/drawing/2014/main" id="{8E87C38F-FA1A-4FD1-9936-A50E9E470DB5}"/>
                    </a:ext>
                  </a:extLst>
                </p14:cNvPr>
                <p14:cNvContentPartPr/>
                <p14:nvPr/>
              </p14:nvContentPartPr>
              <p14:xfrm>
                <a:off x="8706813" y="3403507"/>
                <a:ext cx="82440" cy="74160"/>
              </p14:xfrm>
            </p:contentPart>
          </mc:Choice>
          <mc:Fallback>
            <p:pic>
              <p:nvPicPr>
                <p:cNvPr id="153" name="Freihand 152">
                  <a:extLst>
                    <a:ext uri="{FF2B5EF4-FFF2-40B4-BE49-F238E27FC236}">
                      <a16:creationId xmlns:a16="http://schemas.microsoft.com/office/drawing/2014/main" id="{8E87C38F-FA1A-4FD1-9936-A50E9E470DB5}"/>
                    </a:ext>
                  </a:extLst>
                </p:cNvPr>
                <p:cNvPicPr/>
                <p:nvPr/>
              </p:nvPicPr>
              <p:blipFill>
                <a:blip r:embed="rId122"/>
                <a:stretch>
                  <a:fillRect/>
                </a:stretch>
              </p:blipFill>
              <p:spPr>
                <a:xfrm>
                  <a:off x="8702493" y="3399187"/>
                  <a:ext cx="91080" cy="82800"/>
                </a:xfrm>
                <a:prstGeom prst="rect">
                  <a:avLst/>
                </a:prstGeom>
              </p:spPr>
            </p:pic>
          </mc:Fallback>
        </mc:AlternateContent>
        <mc:AlternateContent xmlns:mc="http://schemas.openxmlformats.org/markup-compatibility/2006">
          <mc:Choice xmlns:p14="http://schemas.microsoft.com/office/powerpoint/2010/main" Requires="p14">
            <p:contentPart p14:bwMode="auto" r:id="rId123">
              <p14:nvContentPartPr>
                <p14:cNvPr id="154" name="Freihand 153">
                  <a:extLst>
                    <a:ext uri="{FF2B5EF4-FFF2-40B4-BE49-F238E27FC236}">
                      <a16:creationId xmlns:a16="http://schemas.microsoft.com/office/drawing/2014/main" id="{9966DF4D-DCE1-4545-B64E-430488C82477}"/>
                    </a:ext>
                  </a:extLst>
                </p14:cNvPr>
                <p14:cNvContentPartPr/>
                <p14:nvPr/>
              </p14:nvContentPartPr>
              <p14:xfrm>
                <a:off x="9015333" y="3385147"/>
                <a:ext cx="75600" cy="216720"/>
              </p14:xfrm>
            </p:contentPart>
          </mc:Choice>
          <mc:Fallback>
            <p:pic>
              <p:nvPicPr>
                <p:cNvPr id="154" name="Freihand 153">
                  <a:extLst>
                    <a:ext uri="{FF2B5EF4-FFF2-40B4-BE49-F238E27FC236}">
                      <a16:creationId xmlns:a16="http://schemas.microsoft.com/office/drawing/2014/main" id="{9966DF4D-DCE1-4545-B64E-430488C82477}"/>
                    </a:ext>
                  </a:extLst>
                </p:cNvPr>
                <p:cNvPicPr/>
                <p:nvPr/>
              </p:nvPicPr>
              <p:blipFill>
                <a:blip r:embed="rId124"/>
                <a:stretch>
                  <a:fillRect/>
                </a:stretch>
              </p:blipFill>
              <p:spPr>
                <a:xfrm>
                  <a:off x="9011013" y="3380827"/>
                  <a:ext cx="84240" cy="225360"/>
                </a:xfrm>
                <a:prstGeom prst="rect">
                  <a:avLst/>
                </a:prstGeom>
              </p:spPr>
            </p:pic>
          </mc:Fallback>
        </mc:AlternateContent>
        <mc:AlternateContent xmlns:mc="http://schemas.openxmlformats.org/markup-compatibility/2006">
          <mc:Choice xmlns:p14="http://schemas.microsoft.com/office/powerpoint/2010/main" Requires="p14">
            <p:contentPart p14:bwMode="auto" r:id="rId125">
              <p14:nvContentPartPr>
                <p14:cNvPr id="155" name="Freihand 154">
                  <a:extLst>
                    <a:ext uri="{FF2B5EF4-FFF2-40B4-BE49-F238E27FC236}">
                      <a16:creationId xmlns:a16="http://schemas.microsoft.com/office/drawing/2014/main" id="{F0C0589D-9604-49AE-BB1D-2033AE9C333C}"/>
                    </a:ext>
                  </a:extLst>
                </p14:cNvPr>
                <p14:cNvContentPartPr/>
                <p14:nvPr/>
              </p14:nvContentPartPr>
              <p14:xfrm>
                <a:off x="9125493" y="3381187"/>
                <a:ext cx="358560" cy="81000"/>
              </p14:xfrm>
            </p:contentPart>
          </mc:Choice>
          <mc:Fallback>
            <p:pic>
              <p:nvPicPr>
                <p:cNvPr id="155" name="Freihand 154">
                  <a:extLst>
                    <a:ext uri="{FF2B5EF4-FFF2-40B4-BE49-F238E27FC236}">
                      <a16:creationId xmlns:a16="http://schemas.microsoft.com/office/drawing/2014/main" id="{F0C0589D-9604-49AE-BB1D-2033AE9C333C}"/>
                    </a:ext>
                  </a:extLst>
                </p:cNvPr>
                <p:cNvPicPr/>
                <p:nvPr/>
              </p:nvPicPr>
              <p:blipFill>
                <a:blip r:embed="rId126"/>
                <a:stretch>
                  <a:fillRect/>
                </a:stretch>
              </p:blipFill>
              <p:spPr>
                <a:xfrm>
                  <a:off x="9121173" y="3376867"/>
                  <a:ext cx="367200" cy="89640"/>
                </a:xfrm>
                <a:prstGeom prst="rect">
                  <a:avLst/>
                </a:prstGeom>
              </p:spPr>
            </p:pic>
          </mc:Fallback>
        </mc:AlternateContent>
        <mc:AlternateContent xmlns:mc="http://schemas.openxmlformats.org/markup-compatibility/2006">
          <mc:Choice xmlns:p14="http://schemas.microsoft.com/office/powerpoint/2010/main" Requires="p14">
            <p:contentPart p14:bwMode="auto" r:id="rId127">
              <p14:nvContentPartPr>
                <p14:cNvPr id="156" name="Freihand 155">
                  <a:extLst>
                    <a:ext uri="{FF2B5EF4-FFF2-40B4-BE49-F238E27FC236}">
                      <a16:creationId xmlns:a16="http://schemas.microsoft.com/office/drawing/2014/main" id="{7A187BD2-D69A-4088-A025-A8F9C915910F}"/>
                    </a:ext>
                  </a:extLst>
                </p14:cNvPr>
                <p14:cNvContentPartPr/>
                <p14:nvPr/>
              </p14:nvContentPartPr>
              <p14:xfrm>
                <a:off x="9479013" y="3263827"/>
                <a:ext cx="72720" cy="180000"/>
              </p14:xfrm>
            </p:contentPart>
          </mc:Choice>
          <mc:Fallback>
            <p:pic>
              <p:nvPicPr>
                <p:cNvPr id="156" name="Freihand 155">
                  <a:extLst>
                    <a:ext uri="{FF2B5EF4-FFF2-40B4-BE49-F238E27FC236}">
                      <a16:creationId xmlns:a16="http://schemas.microsoft.com/office/drawing/2014/main" id="{7A187BD2-D69A-4088-A025-A8F9C915910F}"/>
                    </a:ext>
                  </a:extLst>
                </p:cNvPr>
                <p:cNvPicPr/>
                <p:nvPr/>
              </p:nvPicPr>
              <p:blipFill>
                <a:blip r:embed="rId128"/>
                <a:stretch>
                  <a:fillRect/>
                </a:stretch>
              </p:blipFill>
              <p:spPr>
                <a:xfrm>
                  <a:off x="9474693" y="3259507"/>
                  <a:ext cx="81360" cy="188640"/>
                </a:xfrm>
                <a:prstGeom prst="rect">
                  <a:avLst/>
                </a:prstGeom>
              </p:spPr>
            </p:pic>
          </mc:Fallback>
        </mc:AlternateContent>
        <mc:AlternateContent xmlns:mc="http://schemas.openxmlformats.org/markup-compatibility/2006">
          <mc:Choice xmlns:p14="http://schemas.microsoft.com/office/powerpoint/2010/main" Requires="p14">
            <p:contentPart p14:bwMode="auto" r:id="rId129">
              <p14:nvContentPartPr>
                <p14:cNvPr id="157" name="Freihand 156">
                  <a:extLst>
                    <a:ext uri="{FF2B5EF4-FFF2-40B4-BE49-F238E27FC236}">
                      <a16:creationId xmlns:a16="http://schemas.microsoft.com/office/drawing/2014/main" id="{6100E163-3AB4-4F22-8341-CD3D6495C669}"/>
                    </a:ext>
                  </a:extLst>
                </p14:cNvPr>
                <p14:cNvContentPartPr/>
                <p14:nvPr/>
              </p14:nvContentPartPr>
              <p14:xfrm>
                <a:off x="9507813" y="3339787"/>
                <a:ext cx="154440" cy="113400"/>
              </p14:xfrm>
            </p:contentPart>
          </mc:Choice>
          <mc:Fallback>
            <p:pic>
              <p:nvPicPr>
                <p:cNvPr id="157" name="Freihand 156">
                  <a:extLst>
                    <a:ext uri="{FF2B5EF4-FFF2-40B4-BE49-F238E27FC236}">
                      <a16:creationId xmlns:a16="http://schemas.microsoft.com/office/drawing/2014/main" id="{6100E163-3AB4-4F22-8341-CD3D6495C669}"/>
                    </a:ext>
                  </a:extLst>
                </p:cNvPr>
                <p:cNvPicPr/>
                <p:nvPr/>
              </p:nvPicPr>
              <p:blipFill>
                <a:blip r:embed="rId130"/>
                <a:stretch>
                  <a:fillRect/>
                </a:stretch>
              </p:blipFill>
              <p:spPr>
                <a:xfrm>
                  <a:off x="9503493" y="3335467"/>
                  <a:ext cx="163080" cy="122040"/>
                </a:xfrm>
                <a:prstGeom prst="rect">
                  <a:avLst/>
                </a:prstGeom>
              </p:spPr>
            </p:pic>
          </mc:Fallback>
        </mc:AlternateContent>
        <mc:AlternateContent xmlns:mc="http://schemas.openxmlformats.org/markup-compatibility/2006">
          <mc:Choice xmlns:p14="http://schemas.microsoft.com/office/powerpoint/2010/main" Requires="p14">
            <p:contentPart p14:bwMode="auto" r:id="rId131">
              <p14:nvContentPartPr>
                <p14:cNvPr id="158" name="Freihand 157">
                  <a:extLst>
                    <a:ext uri="{FF2B5EF4-FFF2-40B4-BE49-F238E27FC236}">
                      <a16:creationId xmlns:a16="http://schemas.microsoft.com/office/drawing/2014/main" id="{BCAFB5EA-0389-4593-B524-3EB51AE26772}"/>
                    </a:ext>
                  </a:extLst>
                </p14:cNvPr>
                <p14:cNvContentPartPr/>
                <p14:nvPr/>
              </p14:nvContentPartPr>
              <p14:xfrm>
                <a:off x="8791413" y="3505747"/>
                <a:ext cx="1021680" cy="110160"/>
              </p14:xfrm>
            </p:contentPart>
          </mc:Choice>
          <mc:Fallback>
            <p:pic>
              <p:nvPicPr>
                <p:cNvPr id="158" name="Freihand 157">
                  <a:extLst>
                    <a:ext uri="{FF2B5EF4-FFF2-40B4-BE49-F238E27FC236}">
                      <a16:creationId xmlns:a16="http://schemas.microsoft.com/office/drawing/2014/main" id="{BCAFB5EA-0389-4593-B524-3EB51AE26772}"/>
                    </a:ext>
                  </a:extLst>
                </p:cNvPr>
                <p:cNvPicPr/>
                <p:nvPr/>
              </p:nvPicPr>
              <p:blipFill>
                <a:blip r:embed="rId132"/>
                <a:stretch>
                  <a:fillRect/>
                </a:stretch>
              </p:blipFill>
              <p:spPr>
                <a:xfrm>
                  <a:off x="8787093" y="3501427"/>
                  <a:ext cx="1030320" cy="118800"/>
                </a:xfrm>
                <a:prstGeom prst="rect">
                  <a:avLst/>
                </a:prstGeom>
              </p:spPr>
            </p:pic>
          </mc:Fallback>
        </mc:AlternateContent>
        <mc:AlternateContent xmlns:mc="http://schemas.openxmlformats.org/markup-compatibility/2006">
          <mc:Choice xmlns:p14="http://schemas.microsoft.com/office/powerpoint/2010/main" Requires="p14">
            <p:contentPart p14:bwMode="auto" r:id="rId133">
              <p14:nvContentPartPr>
                <p14:cNvPr id="160" name="Freihand 159">
                  <a:extLst>
                    <a:ext uri="{FF2B5EF4-FFF2-40B4-BE49-F238E27FC236}">
                      <a16:creationId xmlns:a16="http://schemas.microsoft.com/office/drawing/2014/main" id="{9897F5E2-5A72-41B4-9A1E-E53A6FE4B910}"/>
                    </a:ext>
                  </a:extLst>
                </p14:cNvPr>
                <p14:cNvContentPartPr/>
                <p14:nvPr/>
              </p14:nvContentPartPr>
              <p14:xfrm>
                <a:off x="6044973" y="3113347"/>
                <a:ext cx="1346040" cy="712440"/>
              </p14:xfrm>
            </p:contentPart>
          </mc:Choice>
          <mc:Fallback>
            <p:pic>
              <p:nvPicPr>
                <p:cNvPr id="160" name="Freihand 159">
                  <a:extLst>
                    <a:ext uri="{FF2B5EF4-FFF2-40B4-BE49-F238E27FC236}">
                      <a16:creationId xmlns:a16="http://schemas.microsoft.com/office/drawing/2014/main" id="{9897F5E2-5A72-41B4-9A1E-E53A6FE4B910}"/>
                    </a:ext>
                  </a:extLst>
                </p:cNvPr>
                <p:cNvPicPr/>
                <p:nvPr/>
              </p:nvPicPr>
              <p:blipFill>
                <a:blip r:embed="rId134"/>
                <a:stretch>
                  <a:fillRect/>
                </a:stretch>
              </p:blipFill>
              <p:spPr>
                <a:xfrm>
                  <a:off x="6040653" y="3109027"/>
                  <a:ext cx="1354680" cy="7210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35">
            <p14:nvContentPartPr>
              <p14:cNvPr id="162" name="Freihand 161">
                <a:extLst>
                  <a:ext uri="{FF2B5EF4-FFF2-40B4-BE49-F238E27FC236}">
                    <a16:creationId xmlns:a16="http://schemas.microsoft.com/office/drawing/2014/main" id="{496F98D5-355F-4A2C-8DC5-9D2DDF81BF4A}"/>
                  </a:ext>
                </a:extLst>
              </p14:cNvPr>
              <p14:cNvContentPartPr/>
              <p14:nvPr/>
            </p14:nvContentPartPr>
            <p14:xfrm>
              <a:off x="3119973" y="4453267"/>
              <a:ext cx="690480" cy="324720"/>
            </p14:xfrm>
          </p:contentPart>
        </mc:Choice>
        <mc:Fallback>
          <p:pic>
            <p:nvPicPr>
              <p:cNvPr id="162" name="Freihand 161">
                <a:extLst>
                  <a:ext uri="{FF2B5EF4-FFF2-40B4-BE49-F238E27FC236}">
                    <a16:creationId xmlns:a16="http://schemas.microsoft.com/office/drawing/2014/main" id="{496F98D5-355F-4A2C-8DC5-9D2DDF81BF4A}"/>
                  </a:ext>
                </a:extLst>
              </p:cNvPr>
              <p:cNvPicPr/>
              <p:nvPr/>
            </p:nvPicPr>
            <p:blipFill>
              <a:blip r:embed="rId136"/>
              <a:stretch>
                <a:fillRect/>
              </a:stretch>
            </p:blipFill>
            <p:spPr>
              <a:xfrm>
                <a:off x="3115653" y="4448947"/>
                <a:ext cx="699120" cy="333360"/>
              </a:xfrm>
              <a:prstGeom prst="rect">
                <a:avLst/>
              </a:prstGeom>
            </p:spPr>
          </p:pic>
        </mc:Fallback>
      </mc:AlternateContent>
    </p:spTree>
    <p:extLst>
      <p:ext uri="{BB962C8B-B14F-4D97-AF65-F5344CB8AC3E}">
        <p14:creationId xmlns:p14="http://schemas.microsoft.com/office/powerpoint/2010/main" val="14568407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8" y="104181"/>
            <a:ext cx="9835519" cy="744941"/>
          </a:xfrm>
          <a:prstGeom prst="rect">
            <a:avLst/>
          </a:prstGeom>
          <a:noFill/>
          <a:ln>
            <a:noFill/>
          </a:ln>
        </p:spPr>
        <p:txBody>
          <a:bodyPr lIns="81646" tIns="40823" rIns="81646" bIns="40823" anchor="ctr" anchorCtr="1"/>
          <a:lstStyle/>
          <a:p>
            <a:r>
              <a:rPr lang="en-US" sz="2903" b="1"/>
              <a:t>Inflation and Unemployment as macroeconomic targets</a:t>
            </a:r>
          </a:p>
        </p:txBody>
      </p:sp>
      <p:sp>
        <p:nvSpPr>
          <p:cNvPr id="4" name="Textfeld 3"/>
          <p:cNvSpPr txBox="1"/>
          <p:nvPr/>
        </p:nvSpPr>
        <p:spPr>
          <a:xfrm>
            <a:off x="260499" y="816026"/>
            <a:ext cx="8339941" cy="5748543"/>
          </a:xfrm>
          <a:prstGeom prst="rect">
            <a:avLst/>
          </a:prstGeom>
          <a:noFill/>
        </p:spPr>
        <p:txBody>
          <a:bodyPr wrap="square" rtlCol="0">
            <a:noAutofit/>
          </a:bodyPr>
          <a:lstStyle/>
          <a:p>
            <a:r>
              <a:rPr lang="en-US" sz="2540"/>
              <a:t>In practical economic policy, the primary direct objectives macroeconomic variables</a:t>
            </a:r>
          </a:p>
          <a:p>
            <a:endParaRPr lang="de-DE" sz="2540" dirty="0"/>
          </a:p>
          <a:p>
            <a:r>
              <a:rPr lang="de-DE" sz="2540"/>
              <a:t>	inflation </a:t>
            </a:r>
            <a:r>
              <a:rPr lang="de-DE" sz="2540" dirty="0"/>
              <a:t>(</a:t>
            </a:r>
            <a:r>
              <a:rPr lang="el-GR" sz="2540" dirty="0"/>
              <a:t>π</a:t>
            </a:r>
            <a:r>
              <a:rPr lang="de-DE" sz="2540"/>
              <a:t>) and unemployment </a:t>
            </a:r>
            <a:r>
              <a:rPr lang="de-DE" sz="2540" dirty="0"/>
              <a:t>(u)</a:t>
            </a:r>
          </a:p>
          <a:p>
            <a:endParaRPr lang="de-DE" sz="2540"/>
          </a:p>
          <a:p>
            <a:r>
              <a:rPr lang="de-DE" sz="2540"/>
              <a:t>rather than economic growth</a:t>
            </a:r>
          </a:p>
          <a:p>
            <a:endParaRPr lang="de-DE" sz="2540" dirty="0"/>
          </a:p>
          <a:p>
            <a:r>
              <a:rPr lang="de-DE" sz="2540"/>
              <a:t>For example the 2%-target of the ECB or the dual target of the Fed </a:t>
            </a:r>
            <a:r>
              <a:rPr lang="en-US" sz="2540"/>
              <a:t>pursuing the economic goals of maximum employment and price stability</a:t>
            </a:r>
            <a:r>
              <a:rPr lang="de-DE" sz="2540"/>
              <a:t> (i.e u = </a:t>
            </a:r>
            <a:r>
              <a:rPr lang="de-DE" sz="2540" dirty="0"/>
              <a:t>6</a:t>
            </a:r>
            <a:r>
              <a:rPr lang="de-DE" sz="2540"/>
              <a:t>% in the aftermath of the financial crisis)</a:t>
            </a:r>
            <a:endParaRPr lang="de-DE" sz="2540" dirty="0"/>
          </a:p>
          <a:p>
            <a:endParaRPr lang="de-DE" sz="2540" dirty="0"/>
          </a:p>
          <a:p>
            <a:r>
              <a:rPr lang="de-DE" sz="2540"/>
              <a:t>Although price level </a:t>
            </a:r>
            <a:r>
              <a:rPr lang="de-DE" sz="2540" dirty="0"/>
              <a:t>(p</a:t>
            </a:r>
            <a:r>
              <a:rPr lang="de-DE" sz="2540"/>
              <a:t>) and (</a:t>
            </a:r>
            <a:r>
              <a:rPr lang="de-DE" sz="2540" dirty="0"/>
              <a:t>y</a:t>
            </a:r>
            <a:r>
              <a:rPr lang="de-DE" sz="2540"/>
              <a:t>) </a:t>
            </a:r>
            <a:r>
              <a:rPr lang="en-US" sz="2540"/>
              <a:t>are directly related to </a:t>
            </a:r>
            <a:r>
              <a:rPr lang="de-DE" sz="2540"/>
              <a:t>(</a:t>
            </a:r>
            <a:r>
              <a:rPr lang="el-GR" sz="2540"/>
              <a:t>π</a:t>
            </a:r>
            <a:r>
              <a:rPr lang="de-DE" sz="2540"/>
              <a:t>) and (u) </a:t>
            </a:r>
            <a:r>
              <a:rPr lang="en-US" sz="2540"/>
              <a:t>these variables, but these variables are generally not used as operationalized target variables!</a:t>
            </a:r>
            <a:endParaRPr lang="de-DE" sz="2540" dirty="0"/>
          </a:p>
        </p:txBody>
      </p:sp>
      <p:sp>
        <p:nvSpPr>
          <p:cNvPr id="7" name="Rechteck 6"/>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grpSp>
        <p:nvGrpSpPr>
          <p:cNvPr id="5" name="Gruppieren 4">
            <a:extLst>
              <a:ext uri="{FF2B5EF4-FFF2-40B4-BE49-F238E27FC236}">
                <a16:creationId xmlns:a16="http://schemas.microsoft.com/office/drawing/2014/main" id="{1DB3FDD8-7361-4BBA-BB30-8B806A6F8D78}"/>
              </a:ext>
            </a:extLst>
          </p:cNvPr>
          <p:cNvGrpSpPr/>
          <p:nvPr/>
        </p:nvGrpSpPr>
        <p:grpSpPr>
          <a:xfrm>
            <a:off x="1152933" y="2389027"/>
            <a:ext cx="5479200" cy="97560"/>
            <a:chOff x="1152933" y="2389027"/>
            <a:chExt cx="5479200" cy="97560"/>
          </a:xfrm>
        </p:grpSpPr>
        <mc:AlternateContent xmlns:mc="http://schemas.openxmlformats.org/markup-compatibility/2006">
          <mc:Choice xmlns:p14="http://schemas.microsoft.com/office/powerpoint/2010/main" Requires="p14">
            <p:contentPart p14:bwMode="auto" r:id="rId3">
              <p14:nvContentPartPr>
                <p14:cNvPr id="2" name="Freihand 1">
                  <a:extLst>
                    <a:ext uri="{FF2B5EF4-FFF2-40B4-BE49-F238E27FC236}">
                      <a16:creationId xmlns:a16="http://schemas.microsoft.com/office/drawing/2014/main" id="{A39DBD4B-47F9-4823-A69F-368BC1BBB910}"/>
                    </a:ext>
                  </a:extLst>
                </p14:cNvPr>
                <p14:cNvContentPartPr/>
                <p14:nvPr/>
              </p14:nvContentPartPr>
              <p14:xfrm>
                <a:off x="1152933" y="2450947"/>
                <a:ext cx="1872000" cy="35640"/>
              </p14:xfrm>
            </p:contentPart>
          </mc:Choice>
          <mc:Fallback>
            <p:pic>
              <p:nvPicPr>
                <p:cNvPr id="2" name="Freihand 1">
                  <a:extLst>
                    <a:ext uri="{FF2B5EF4-FFF2-40B4-BE49-F238E27FC236}">
                      <a16:creationId xmlns:a16="http://schemas.microsoft.com/office/drawing/2014/main" id="{A39DBD4B-47F9-4823-A69F-368BC1BBB910}"/>
                    </a:ext>
                  </a:extLst>
                </p:cNvPr>
                <p:cNvPicPr/>
                <p:nvPr/>
              </p:nvPicPr>
              <p:blipFill>
                <a:blip r:embed="rId4"/>
                <a:stretch>
                  <a:fillRect/>
                </a:stretch>
              </p:blipFill>
              <p:spPr>
                <a:xfrm>
                  <a:off x="1148613" y="2446627"/>
                  <a:ext cx="1880640" cy="4428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3" name="Freihand 2">
                  <a:extLst>
                    <a:ext uri="{FF2B5EF4-FFF2-40B4-BE49-F238E27FC236}">
                      <a16:creationId xmlns:a16="http://schemas.microsoft.com/office/drawing/2014/main" id="{AC6D916B-6645-43F8-8AC1-09F6458D0419}"/>
                    </a:ext>
                  </a:extLst>
                </p14:cNvPr>
                <p14:cNvContentPartPr/>
                <p14:nvPr/>
              </p14:nvContentPartPr>
              <p14:xfrm>
                <a:off x="3594453" y="2389027"/>
                <a:ext cx="3037680" cy="95040"/>
              </p14:xfrm>
            </p:contentPart>
          </mc:Choice>
          <mc:Fallback>
            <p:pic>
              <p:nvPicPr>
                <p:cNvPr id="3" name="Freihand 2">
                  <a:extLst>
                    <a:ext uri="{FF2B5EF4-FFF2-40B4-BE49-F238E27FC236}">
                      <a16:creationId xmlns:a16="http://schemas.microsoft.com/office/drawing/2014/main" id="{AC6D916B-6645-43F8-8AC1-09F6458D0419}"/>
                    </a:ext>
                  </a:extLst>
                </p:cNvPr>
                <p:cNvPicPr/>
                <p:nvPr/>
              </p:nvPicPr>
              <p:blipFill>
                <a:blip r:embed="rId6"/>
                <a:stretch>
                  <a:fillRect/>
                </a:stretch>
              </p:blipFill>
              <p:spPr>
                <a:xfrm>
                  <a:off x="3590133" y="2384707"/>
                  <a:ext cx="3046320" cy="1036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7">
            <p14:nvContentPartPr>
              <p14:cNvPr id="8" name="Freihand 7">
                <a:extLst>
                  <a:ext uri="{FF2B5EF4-FFF2-40B4-BE49-F238E27FC236}">
                    <a16:creationId xmlns:a16="http://schemas.microsoft.com/office/drawing/2014/main" id="{5D9DBC65-F7E7-482D-8176-90F0932B480D}"/>
                  </a:ext>
                </a:extLst>
              </p14:cNvPr>
              <p14:cNvContentPartPr/>
              <p14:nvPr/>
            </p14:nvContentPartPr>
            <p14:xfrm>
              <a:off x="1645773" y="5877067"/>
              <a:ext cx="1833480" cy="36360"/>
            </p14:xfrm>
          </p:contentPart>
        </mc:Choice>
        <mc:Fallback>
          <p:pic>
            <p:nvPicPr>
              <p:cNvPr id="8" name="Freihand 7">
                <a:extLst>
                  <a:ext uri="{FF2B5EF4-FFF2-40B4-BE49-F238E27FC236}">
                    <a16:creationId xmlns:a16="http://schemas.microsoft.com/office/drawing/2014/main" id="{5D9DBC65-F7E7-482D-8176-90F0932B480D}"/>
                  </a:ext>
                </a:extLst>
              </p:cNvPr>
              <p:cNvPicPr/>
              <p:nvPr/>
            </p:nvPicPr>
            <p:blipFill>
              <a:blip r:embed="rId8"/>
              <a:stretch>
                <a:fillRect/>
              </a:stretch>
            </p:blipFill>
            <p:spPr>
              <a:xfrm>
                <a:off x="1641453" y="5872747"/>
                <a:ext cx="1842120" cy="4500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9" name="Freihand 8">
                <a:extLst>
                  <a:ext uri="{FF2B5EF4-FFF2-40B4-BE49-F238E27FC236}">
                    <a16:creationId xmlns:a16="http://schemas.microsoft.com/office/drawing/2014/main" id="{A2BA1B92-E701-422C-A2A1-5DC95AC41E79}"/>
                  </a:ext>
                </a:extLst>
              </p14:cNvPr>
              <p14:cNvContentPartPr/>
              <p14:nvPr/>
            </p14:nvContentPartPr>
            <p14:xfrm>
              <a:off x="6713133" y="5871307"/>
              <a:ext cx="1037520" cy="95040"/>
            </p14:xfrm>
          </p:contentPart>
        </mc:Choice>
        <mc:Fallback>
          <p:pic>
            <p:nvPicPr>
              <p:cNvPr id="9" name="Freihand 8">
                <a:extLst>
                  <a:ext uri="{FF2B5EF4-FFF2-40B4-BE49-F238E27FC236}">
                    <a16:creationId xmlns:a16="http://schemas.microsoft.com/office/drawing/2014/main" id="{A2BA1B92-E701-422C-A2A1-5DC95AC41E79}"/>
                  </a:ext>
                </a:extLst>
              </p:cNvPr>
              <p:cNvPicPr/>
              <p:nvPr/>
            </p:nvPicPr>
            <p:blipFill>
              <a:blip r:embed="rId10"/>
              <a:stretch>
                <a:fillRect/>
              </a:stretch>
            </p:blipFill>
            <p:spPr>
              <a:xfrm>
                <a:off x="6708813" y="5866987"/>
                <a:ext cx="1046160" cy="10368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10" name="Freihand 9">
                <a:extLst>
                  <a:ext uri="{FF2B5EF4-FFF2-40B4-BE49-F238E27FC236}">
                    <a16:creationId xmlns:a16="http://schemas.microsoft.com/office/drawing/2014/main" id="{9048E2CB-6D8C-4D17-9E6E-60BCCE6F5E05}"/>
                  </a:ext>
                </a:extLst>
              </p14:cNvPr>
              <p14:cNvContentPartPr/>
              <p14:nvPr/>
            </p14:nvContentPartPr>
            <p14:xfrm>
              <a:off x="715533" y="6675547"/>
              <a:ext cx="2141280" cy="91080"/>
            </p14:xfrm>
          </p:contentPart>
        </mc:Choice>
        <mc:Fallback>
          <p:pic>
            <p:nvPicPr>
              <p:cNvPr id="10" name="Freihand 9">
                <a:extLst>
                  <a:ext uri="{FF2B5EF4-FFF2-40B4-BE49-F238E27FC236}">
                    <a16:creationId xmlns:a16="http://schemas.microsoft.com/office/drawing/2014/main" id="{9048E2CB-6D8C-4D17-9E6E-60BCCE6F5E05}"/>
                  </a:ext>
                </a:extLst>
              </p:cNvPr>
              <p:cNvPicPr/>
              <p:nvPr/>
            </p:nvPicPr>
            <p:blipFill>
              <a:blip r:embed="rId12"/>
              <a:stretch>
                <a:fillRect/>
              </a:stretch>
            </p:blipFill>
            <p:spPr>
              <a:xfrm>
                <a:off x="711213" y="6671227"/>
                <a:ext cx="2149920" cy="9972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11" name="Freihand 10">
                <a:extLst>
                  <a:ext uri="{FF2B5EF4-FFF2-40B4-BE49-F238E27FC236}">
                    <a16:creationId xmlns:a16="http://schemas.microsoft.com/office/drawing/2014/main" id="{2A6CE73A-43A3-4F25-B26F-3E40C2EA34C3}"/>
                  </a:ext>
                </a:extLst>
              </p14:cNvPr>
              <p14:cNvContentPartPr/>
              <p14:nvPr/>
            </p14:nvContentPartPr>
            <p14:xfrm>
              <a:off x="2522733" y="3964387"/>
              <a:ext cx="2658240" cy="66240"/>
            </p14:xfrm>
          </p:contentPart>
        </mc:Choice>
        <mc:Fallback>
          <p:pic>
            <p:nvPicPr>
              <p:cNvPr id="11" name="Freihand 10">
                <a:extLst>
                  <a:ext uri="{FF2B5EF4-FFF2-40B4-BE49-F238E27FC236}">
                    <a16:creationId xmlns:a16="http://schemas.microsoft.com/office/drawing/2014/main" id="{2A6CE73A-43A3-4F25-B26F-3E40C2EA34C3}"/>
                  </a:ext>
                </a:extLst>
              </p:cNvPr>
              <p:cNvPicPr/>
              <p:nvPr/>
            </p:nvPicPr>
            <p:blipFill>
              <a:blip r:embed="rId14"/>
              <a:stretch>
                <a:fillRect/>
              </a:stretch>
            </p:blipFill>
            <p:spPr>
              <a:xfrm>
                <a:off x="2518413" y="3960067"/>
                <a:ext cx="2666880" cy="74880"/>
              </a:xfrm>
              <a:prstGeom prst="rect">
                <a:avLst/>
              </a:prstGeom>
            </p:spPr>
          </p:pic>
        </mc:Fallback>
      </mc:AlternateContent>
    </p:spTree>
    <p:extLst>
      <p:ext uri="{BB962C8B-B14F-4D97-AF65-F5344CB8AC3E}">
        <p14:creationId xmlns:p14="http://schemas.microsoft.com/office/powerpoint/2010/main" val="1930183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04172" y="0"/>
            <a:ext cx="9460375" cy="561067"/>
          </a:xfrm>
          <a:prstGeom prst="rect">
            <a:avLst/>
          </a:prstGeom>
          <a:noFill/>
          <a:ln>
            <a:noFill/>
          </a:ln>
        </p:spPr>
        <p:txBody>
          <a:bodyPr lIns="81646" tIns="40823" rIns="81646" bIns="40823" anchor="ctr" anchorCtr="1"/>
          <a:lstStyle/>
          <a:p>
            <a:r>
              <a:rPr lang="de-DE" sz="2400" b="1"/>
              <a:t>Inflation and Unemployment : </a:t>
            </a:r>
            <a:r>
              <a:rPr lang="de-DE" sz="2400" b="1" dirty="0" err="1"/>
              <a:t>Philippskurve</a:t>
            </a:r>
            <a:endParaRPr lang="de-DE" sz="2400" b="1" dirty="0"/>
          </a:p>
        </p:txBody>
      </p:sp>
      <p:sp>
        <p:nvSpPr>
          <p:cNvPr id="4" name="Textfeld 3"/>
          <p:cNvSpPr txBox="1"/>
          <p:nvPr/>
        </p:nvSpPr>
        <p:spPr>
          <a:xfrm>
            <a:off x="0" y="485826"/>
            <a:ext cx="12192000" cy="5748543"/>
          </a:xfrm>
          <a:prstGeom prst="rect">
            <a:avLst/>
          </a:prstGeom>
          <a:noFill/>
        </p:spPr>
        <p:txBody>
          <a:bodyPr wrap="square" rtlCol="0">
            <a:noAutofit/>
          </a:bodyPr>
          <a:lstStyle/>
          <a:p>
            <a:r>
              <a:rPr lang="en-US" sz="2540"/>
              <a:t>Transition from price level to inflation</a:t>
            </a:r>
            <a:r>
              <a:rPr lang="de-DE" sz="2540"/>
              <a:t>:</a:t>
            </a:r>
            <a:endParaRPr lang="de-DE" sz="2540" dirty="0"/>
          </a:p>
          <a:p>
            <a:endParaRPr lang="de-DE" sz="2540" dirty="0"/>
          </a:p>
          <a:p>
            <a:r>
              <a:rPr lang="de-DE" sz="2540"/>
              <a:t>Price level </a:t>
            </a:r>
            <a:r>
              <a:rPr lang="de-DE" sz="2540" dirty="0"/>
              <a:t>(P) → Inflation (</a:t>
            </a:r>
            <a:r>
              <a:rPr lang="el-GR" sz="2540" dirty="0"/>
              <a:t>π</a:t>
            </a:r>
            <a:r>
              <a:rPr lang="de-DE" sz="2540" dirty="0"/>
              <a:t>)</a:t>
            </a:r>
            <a:r>
              <a:rPr lang="de-DE" sz="2540"/>
              <a:t>	determine the perventage change!</a:t>
            </a:r>
            <a:endParaRPr lang="de-DE" sz="2540" dirty="0"/>
          </a:p>
          <a:p>
            <a:r>
              <a:rPr lang="de-DE" sz="2540" dirty="0"/>
              <a:t>		</a:t>
            </a:r>
            <a:r>
              <a:rPr lang="el-GR" sz="2540" dirty="0"/>
              <a:t> </a:t>
            </a:r>
            <a:endParaRPr lang="de-DE" sz="2540" dirty="0"/>
          </a:p>
          <a:p>
            <a:r>
              <a:rPr lang="de-DE" sz="2540" dirty="0"/>
              <a:t>Inflation:		</a:t>
            </a:r>
            <a:r>
              <a:rPr lang="el-GR" sz="2540" dirty="0"/>
              <a:t>π</a:t>
            </a:r>
            <a:r>
              <a:rPr lang="de-DE" sz="2540" baseline="-25000" dirty="0"/>
              <a:t>t</a:t>
            </a:r>
            <a:r>
              <a:rPr lang="en-US" sz="2540" dirty="0"/>
              <a:t>=(P</a:t>
            </a:r>
            <a:r>
              <a:rPr lang="en-US" sz="2540" baseline="-25000" dirty="0"/>
              <a:t>t</a:t>
            </a:r>
            <a:r>
              <a:rPr lang="en-US" sz="2540" dirty="0"/>
              <a:t>-P</a:t>
            </a:r>
            <a:r>
              <a:rPr lang="en-US" sz="2540" baseline="-25000" dirty="0"/>
              <a:t>t-1</a:t>
            </a:r>
            <a:r>
              <a:rPr lang="en-US" sz="2540" dirty="0"/>
              <a:t>)/P</a:t>
            </a:r>
            <a:r>
              <a:rPr lang="en-US" sz="2540" baseline="-25000" dirty="0"/>
              <a:t>t-1</a:t>
            </a:r>
            <a:r>
              <a:rPr lang="en-US" sz="2540" dirty="0"/>
              <a:t>=P</a:t>
            </a:r>
            <a:r>
              <a:rPr lang="en-US" sz="2540" baseline="-25000" dirty="0"/>
              <a:t>t</a:t>
            </a:r>
            <a:r>
              <a:rPr lang="en-US" sz="2540" dirty="0"/>
              <a:t>/P</a:t>
            </a:r>
            <a:r>
              <a:rPr lang="en-US" sz="2540" baseline="-25000" dirty="0"/>
              <a:t>t-1</a:t>
            </a:r>
            <a:r>
              <a:rPr lang="en-US" sz="2540" dirty="0"/>
              <a:t>-1	</a:t>
            </a:r>
            <a:r>
              <a:rPr lang="en-US" sz="2540"/>
              <a:t>	relative change compared to the 									former period</a:t>
            </a:r>
            <a:endParaRPr lang="en-US" sz="2540" dirty="0"/>
          </a:p>
          <a:p>
            <a:endParaRPr lang="en-US" sz="2540" dirty="0"/>
          </a:p>
          <a:p>
            <a:r>
              <a:rPr lang="en-US" sz="2540"/>
              <a:t>Expected </a:t>
            </a:r>
            <a:r>
              <a:rPr lang="en-US" sz="2540" dirty="0"/>
              <a:t>Inflation:	</a:t>
            </a:r>
            <a:r>
              <a:rPr lang="el-GR" sz="2540" dirty="0"/>
              <a:t>π</a:t>
            </a:r>
            <a:r>
              <a:rPr lang="de-DE" sz="2540" baseline="-25000" dirty="0"/>
              <a:t>t</a:t>
            </a:r>
            <a:r>
              <a:rPr lang="en-US" sz="2540" baseline="30000" dirty="0"/>
              <a:t>e</a:t>
            </a:r>
            <a:r>
              <a:rPr lang="en-US" sz="2540" dirty="0"/>
              <a:t>=(P</a:t>
            </a:r>
            <a:r>
              <a:rPr lang="en-US" sz="2540" baseline="-25000" dirty="0"/>
              <a:t>t</a:t>
            </a:r>
            <a:r>
              <a:rPr lang="en-US" sz="2540" baseline="30000" dirty="0"/>
              <a:t>e</a:t>
            </a:r>
            <a:r>
              <a:rPr lang="en-US" sz="2540" dirty="0"/>
              <a:t>-P</a:t>
            </a:r>
            <a:r>
              <a:rPr lang="en-US" sz="2540" baseline="-25000" dirty="0"/>
              <a:t>t-1</a:t>
            </a:r>
            <a:r>
              <a:rPr lang="en-US" sz="2540" dirty="0"/>
              <a:t>)/P</a:t>
            </a:r>
            <a:r>
              <a:rPr lang="en-US" sz="2540" baseline="-25000" dirty="0"/>
              <a:t>t-1</a:t>
            </a:r>
            <a:r>
              <a:rPr lang="en-US" sz="2540" dirty="0"/>
              <a:t>=</a:t>
            </a:r>
            <a:r>
              <a:rPr lang="en-US" sz="2540" dirty="0" err="1"/>
              <a:t>P</a:t>
            </a:r>
            <a:r>
              <a:rPr lang="en-US" sz="2540" baseline="-25000" dirty="0" err="1"/>
              <a:t>t</a:t>
            </a:r>
            <a:r>
              <a:rPr lang="en-US" sz="2540" baseline="30000" dirty="0" err="1"/>
              <a:t>e</a:t>
            </a:r>
            <a:r>
              <a:rPr lang="en-US" sz="2540" dirty="0"/>
              <a:t>/P</a:t>
            </a:r>
            <a:r>
              <a:rPr lang="en-US" sz="2540" baseline="-25000" dirty="0"/>
              <a:t>t-1</a:t>
            </a:r>
            <a:r>
              <a:rPr lang="en-US" sz="2540" dirty="0"/>
              <a:t>-1	</a:t>
            </a:r>
            <a:r>
              <a:rPr lang="en-US" sz="2540"/>
              <a:t>	relative expected change compared 								to the former period</a:t>
            </a:r>
          </a:p>
          <a:p>
            <a:endParaRPr lang="en-US" sz="2540" dirty="0"/>
          </a:p>
          <a:p>
            <a:endParaRPr lang="de-DE" sz="2540" dirty="0"/>
          </a:p>
          <a:p>
            <a:r>
              <a:rPr lang="de-DE" sz="2400" dirty="0" err="1"/>
              <a:t>output</a:t>
            </a:r>
            <a:r>
              <a:rPr lang="de-DE" sz="2400" dirty="0"/>
              <a:t> (y) </a:t>
            </a:r>
            <a:r>
              <a:rPr lang="de-DE" sz="2400"/>
              <a:t>→ unemployment </a:t>
            </a:r>
            <a:r>
              <a:rPr lang="de-DE" sz="2400" dirty="0"/>
              <a:t>(u)</a:t>
            </a:r>
          </a:p>
          <a:p>
            <a:r>
              <a:rPr lang="de-DE" sz="2400"/>
              <a:t>				</a:t>
            </a:r>
            <a:r>
              <a:rPr lang="de-DE" sz="2400" b="1"/>
              <a:t>Okuns law</a:t>
            </a:r>
            <a:r>
              <a:rPr lang="de-DE" sz="2400"/>
              <a:t>!</a:t>
            </a:r>
            <a:endParaRPr lang="de-DE" sz="2400" dirty="0"/>
          </a:p>
          <a:p>
            <a:endParaRPr lang="de-DE" sz="2400" dirty="0"/>
          </a:p>
          <a:p>
            <a:r>
              <a:rPr lang="de-DE" sz="2400" dirty="0"/>
              <a:t>			-A(</a:t>
            </a:r>
            <a:r>
              <a:rPr lang="en-US" sz="2400" dirty="0" err="1"/>
              <a:t>u</a:t>
            </a:r>
            <a:r>
              <a:rPr lang="en-US" sz="2400" baseline="-25000" dirty="0" err="1"/>
              <a:t>t</a:t>
            </a:r>
            <a:r>
              <a:rPr lang="en-US" sz="2400" dirty="0"/>
              <a:t>-u*</a:t>
            </a:r>
            <a:r>
              <a:rPr lang="de-DE" sz="2400" dirty="0"/>
              <a:t>)=(</a:t>
            </a:r>
            <a:r>
              <a:rPr lang="en-US" sz="2400" dirty="0" err="1"/>
              <a:t>Y</a:t>
            </a:r>
            <a:r>
              <a:rPr lang="en-US" sz="2400" baseline="-25000" dirty="0" err="1"/>
              <a:t>t</a:t>
            </a:r>
            <a:r>
              <a:rPr lang="en-US" sz="2400" dirty="0"/>
              <a:t>-Y*)/Y*  (A&gt;</a:t>
            </a:r>
            <a:r>
              <a:rPr lang="en-US" sz="2400"/>
              <a:t>0)</a:t>
            </a:r>
            <a:endParaRPr lang="de-DE" sz="2400" dirty="0"/>
          </a:p>
          <a:p>
            <a:endParaRPr lang="de-DE" sz="2540" dirty="0"/>
          </a:p>
        </p:txBody>
      </p:sp>
      <p:sp>
        <p:nvSpPr>
          <p:cNvPr id="2" name="Rechteck 1">
            <a:extLst>
              <a:ext uri="{FF2B5EF4-FFF2-40B4-BE49-F238E27FC236}">
                <a16:creationId xmlns:a16="http://schemas.microsoft.com/office/drawing/2014/main" id="{69E6E6C6-4767-1F7B-7656-6BC5104DA29F}"/>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mc:Choice xmlns:p14="http://schemas.microsoft.com/office/powerpoint/2010/main" Requires="p14">
          <p:contentPart p14:bwMode="auto" r:id="rId3">
            <p14:nvContentPartPr>
              <p14:cNvPr id="3" name="Freihand 2">
                <a:extLst>
                  <a:ext uri="{FF2B5EF4-FFF2-40B4-BE49-F238E27FC236}">
                    <a16:creationId xmlns:a16="http://schemas.microsoft.com/office/drawing/2014/main" id="{D5467542-B2CF-4CE3-815E-11A4C7BB5D28}"/>
                  </a:ext>
                </a:extLst>
              </p14:cNvPr>
              <p14:cNvContentPartPr/>
              <p14:nvPr/>
            </p14:nvContentPartPr>
            <p14:xfrm>
              <a:off x="3250987" y="2542027"/>
              <a:ext cx="1480320" cy="28440"/>
            </p14:xfrm>
          </p:contentPart>
        </mc:Choice>
        <mc:Fallback>
          <p:pic>
            <p:nvPicPr>
              <p:cNvPr id="3" name="Freihand 2">
                <a:extLst>
                  <a:ext uri="{FF2B5EF4-FFF2-40B4-BE49-F238E27FC236}">
                    <a16:creationId xmlns:a16="http://schemas.microsoft.com/office/drawing/2014/main" id="{D5467542-B2CF-4CE3-815E-11A4C7BB5D28}"/>
                  </a:ext>
                </a:extLst>
              </p:cNvPr>
              <p:cNvPicPr/>
              <p:nvPr/>
            </p:nvPicPr>
            <p:blipFill>
              <a:blip r:embed="rId4"/>
              <a:stretch>
                <a:fillRect/>
              </a:stretch>
            </p:blipFill>
            <p:spPr>
              <a:xfrm>
                <a:off x="3246667" y="2537707"/>
                <a:ext cx="1488960" cy="3708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5" name="Freihand 4">
                <a:extLst>
                  <a:ext uri="{FF2B5EF4-FFF2-40B4-BE49-F238E27FC236}">
                    <a16:creationId xmlns:a16="http://schemas.microsoft.com/office/drawing/2014/main" id="{9DD096BF-7FD9-4693-BE69-1C20D6A5D15C}"/>
                  </a:ext>
                </a:extLst>
              </p14:cNvPr>
              <p14:cNvContentPartPr/>
              <p14:nvPr/>
            </p14:nvContentPartPr>
            <p14:xfrm>
              <a:off x="3468067" y="2550667"/>
              <a:ext cx="34920" cy="16920"/>
            </p14:xfrm>
          </p:contentPart>
        </mc:Choice>
        <mc:Fallback>
          <p:pic>
            <p:nvPicPr>
              <p:cNvPr id="5" name="Freihand 4">
                <a:extLst>
                  <a:ext uri="{FF2B5EF4-FFF2-40B4-BE49-F238E27FC236}">
                    <a16:creationId xmlns:a16="http://schemas.microsoft.com/office/drawing/2014/main" id="{9DD096BF-7FD9-4693-BE69-1C20D6A5D15C}"/>
                  </a:ext>
                </a:extLst>
              </p:cNvPr>
              <p:cNvPicPr/>
              <p:nvPr/>
            </p:nvPicPr>
            <p:blipFill>
              <a:blip r:embed="rId6"/>
              <a:stretch>
                <a:fillRect/>
              </a:stretch>
            </p:blipFill>
            <p:spPr>
              <a:xfrm>
                <a:off x="3463747" y="2546347"/>
                <a:ext cx="43560" cy="25560"/>
              </a:xfrm>
              <a:prstGeom prst="rect">
                <a:avLst/>
              </a:prstGeom>
            </p:spPr>
          </p:pic>
        </mc:Fallback>
      </mc:AlternateContent>
      <p:grpSp>
        <p:nvGrpSpPr>
          <p:cNvPr id="9" name="Gruppieren 8">
            <a:extLst>
              <a:ext uri="{FF2B5EF4-FFF2-40B4-BE49-F238E27FC236}">
                <a16:creationId xmlns:a16="http://schemas.microsoft.com/office/drawing/2014/main" id="{B8257331-D18E-4A18-8FBC-B603BFF94757}"/>
              </a:ext>
            </a:extLst>
          </p:cNvPr>
          <p:cNvGrpSpPr/>
          <p:nvPr/>
        </p:nvGrpSpPr>
        <p:grpSpPr>
          <a:xfrm>
            <a:off x="4121107" y="2583787"/>
            <a:ext cx="358920" cy="27000"/>
            <a:chOff x="4121107" y="2583787"/>
            <a:chExt cx="358920" cy="27000"/>
          </a:xfrm>
        </p:grpSpPr>
        <mc:AlternateContent xmlns:mc="http://schemas.openxmlformats.org/markup-compatibility/2006">
          <mc:Choice xmlns:p14="http://schemas.microsoft.com/office/powerpoint/2010/main" Requires="p14">
            <p:contentPart p14:bwMode="auto" r:id="rId7">
              <p14:nvContentPartPr>
                <p14:cNvPr id="7" name="Freihand 6">
                  <a:extLst>
                    <a:ext uri="{FF2B5EF4-FFF2-40B4-BE49-F238E27FC236}">
                      <a16:creationId xmlns:a16="http://schemas.microsoft.com/office/drawing/2014/main" id="{DEEFEA64-2BEA-4EB9-A152-E7FF26423DCF}"/>
                    </a:ext>
                  </a:extLst>
                </p14:cNvPr>
                <p14:cNvContentPartPr/>
                <p14:nvPr/>
              </p14:nvContentPartPr>
              <p14:xfrm>
                <a:off x="4121107" y="2591347"/>
                <a:ext cx="13680" cy="19440"/>
              </p14:xfrm>
            </p:contentPart>
          </mc:Choice>
          <mc:Fallback>
            <p:pic>
              <p:nvPicPr>
                <p:cNvPr id="7" name="Freihand 6">
                  <a:extLst>
                    <a:ext uri="{FF2B5EF4-FFF2-40B4-BE49-F238E27FC236}">
                      <a16:creationId xmlns:a16="http://schemas.microsoft.com/office/drawing/2014/main" id="{DEEFEA64-2BEA-4EB9-A152-E7FF26423DCF}"/>
                    </a:ext>
                  </a:extLst>
                </p:cNvPr>
                <p:cNvPicPr/>
                <p:nvPr/>
              </p:nvPicPr>
              <p:blipFill>
                <a:blip r:embed="rId8"/>
                <a:stretch>
                  <a:fillRect/>
                </a:stretch>
              </p:blipFill>
              <p:spPr>
                <a:xfrm>
                  <a:off x="4116787" y="2587027"/>
                  <a:ext cx="22320" cy="2808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8" name="Freihand 7">
                  <a:extLst>
                    <a:ext uri="{FF2B5EF4-FFF2-40B4-BE49-F238E27FC236}">
                      <a16:creationId xmlns:a16="http://schemas.microsoft.com/office/drawing/2014/main" id="{883A24B1-B59B-4C36-97B6-17A7D5EA622C}"/>
                    </a:ext>
                  </a:extLst>
                </p14:cNvPr>
                <p14:cNvContentPartPr/>
                <p14:nvPr/>
              </p14:nvContentPartPr>
              <p14:xfrm>
                <a:off x="4467787" y="2583787"/>
                <a:ext cx="12240" cy="19080"/>
              </p14:xfrm>
            </p:contentPart>
          </mc:Choice>
          <mc:Fallback>
            <p:pic>
              <p:nvPicPr>
                <p:cNvPr id="8" name="Freihand 7">
                  <a:extLst>
                    <a:ext uri="{FF2B5EF4-FFF2-40B4-BE49-F238E27FC236}">
                      <a16:creationId xmlns:a16="http://schemas.microsoft.com/office/drawing/2014/main" id="{883A24B1-B59B-4C36-97B6-17A7D5EA622C}"/>
                    </a:ext>
                  </a:extLst>
                </p:cNvPr>
                <p:cNvPicPr/>
                <p:nvPr/>
              </p:nvPicPr>
              <p:blipFill>
                <a:blip r:embed="rId10"/>
                <a:stretch>
                  <a:fillRect/>
                </a:stretch>
              </p:blipFill>
              <p:spPr>
                <a:xfrm>
                  <a:off x="4463467" y="2579467"/>
                  <a:ext cx="20880" cy="2772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1">
            <p14:nvContentPartPr>
              <p14:cNvPr id="10" name="Freihand 9">
                <a:extLst>
                  <a:ext uri="{FF2B5EF4-FFF2-40B4-BE49-F238E27FC236}">
                    <a16:creationId xmlns:a16="http://schemas.microsoft.com/office/drawing/2014/main" id="{6D22E07B-F396-46D3-96B2-A13CAFAE62BD}"/>
                  </a:ext>
                </a:extLst>
              </p14:cNvPr>
              <p14:cNvContentPartPr/>
              <p14:nvPr/>
            </p14:nvContentPartPr>
            <p14:xfrm>
              <a:off x="4805467" y="1971787"/>
              <a:ext cx="1291680" cy="680400"/>
            </p14:xfrm>
          </p:contentPart>
        </mc:Choice>
        <mc:Fallback>
          <p:pic>
            <p:nvPicPr>
              <p:cNvPr id="10" name="Freihand 9">
                <a:extLst>
                  <a:ext uri="{FF2B5EF4-FFF2-40B4-BE49-F238E27FC236}">
                    <a16:creationId xmlns:a16="http://schemas.microsoft.com/office/drawing/2014/main" id="{6D22E07B-F396-46D3-96B2-A13CAFAE62BD}"/>
                  </a:ext>
                </a:extLst>
              </p:cNvPr>
              <p:cNvPicPr/>
              <p:nvPr/>
            </p:nvPicPr>
            <p:blipFill>
              <a:blip r:embed="rId12"/>
              <a:stretch>
                <a:fillRect/>
              </a:stretch>
            </p:blipFill>
            <p:spPr>
              <a:xfrm>
                <a:off x="4801147" y="1967467"/>
                <a:ext cx="1300320" cy="689040"/>
              </a:xfrm>
              <a:prstGeom prst="rect">
                <a:avLst/>
              </a:prstGeom>
            </p:spPr>
          </p:pic>
        </mc:Fallback>
      </mc:AlternateContent>
      <p:grpSp>
        <p:nvGrpSpPr>
          <p:cNvPr id="26" name="Gruppieren 25">
            <a:extLst>
              <a:ext uri="{FF2B5EF4-FFF2-40B4-BE49-F238E27FC236}">
                <a16:creationId xmlns:a16="http://schemas.microsoft.com/office/drawing/2014/main" id="{BCAA062A-7014-4B73-8739-6B2C300B708E}"/>
              </a:ext>
            </a:extLst>
          </p:cNvPr>
          <p:cNvGrpSpPr/>
          <p:nvPr/>
        </p:nvGrpSpPr>
        <p:grpSpPr>
          <a:xfrm>
            <a:off x="5157187" y="1676227"/>
            <a:ext cx="2157120" cy="372960"/>
            <a:chOff x="5157187" y="1676227"/>
            <a:chExt cx="2157120" cy="372960"/>
          </a:xfrm>
        </p:grpSpPr>
        <mc:AlternateContent xmlns:mc="http://schemas.openxmlformats.org/markup-compatibility/2006">
          <mc:Choice xmlns:p14="http://schemas.microsoft.com/office/powerpoint/2010/main" Requires="p14">
            <p:contentPart p14:bwMode="auto" r:id="rId13">
              <p14:nvContentPartPr>
                <p14:cNvPr id="11" name="Freihand 10">
                  <a:extLst>
                    <a:ext uri="{FF2B5EF4-FFF2-40B4-BE49-F238E27FC236}">
                      <a16:creationId xmlns:a16="http://schemas.microsoft.com/office/drawing/2014/main" id="{E258C211-049D-41AE-AA3C-35BE34AC4F5B}"/>
                    </a:ext>
                  </a:extLst>
                </p14:cNvPr>
                <p14:cNvContentPartPr/>
                <p14:nvPr/>
              </p14:nvContentPartPr>
              <p14:xfrm>
                <a:off x="5249707" y="1770187"/>
                <a:ext cx="308880" cy="243720"/>
              </p14:xfrm>
            </p:contentPart>
          </mc:Choice>
          <mc:Fallback>
            <p:pic>
              <p:nvPicPr>
                <p:cNvPr id="11" name="Freihand 10">
                  <a:extLst>
                    <a:ext uri="{FF2B5EF4-FFF2-40B4-BE49-F238E27FC236}">
                      <a16:creationId xmlns:a16="http://schemas.microsoft.com/office/drawing/2014/main" id="{E258C211-049D-41AE-AA3C-35BE34AC4F5B}"/>
                    </a:ext>
                  </a:extLst>
                </p:cNvPr>
                <p:cNvPicPr/>
                <p:nvPr/>
              </p:nvPicPr>
              <p:blipFill>
                <a:blip r:embed="rId14"/>
                <a:stretch>
                  <a:fillRect/>
                </a:stretch>
              </p:blipFill>
              <p:spPr>
                <a:xfrm>
                  <a:off x="5245387" y="1765867"/>
                  <a:ext cx="317520" cy="25236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12" name="Freihand 11">
                  <a:extLst>
                    <a:ext uri="{FF2B5EF4-FFF2-40B4-BE49-F238E27FC236}">
                      <a16:creationId xmlns:a16="http://schemas.microsoft.com/office/drawing/2014/main" id="{61981C98-2F18-4752-97D7-431A3B66704A}"/>
                    </a:ext>
                  </a:extLst>
                </p14:cNvPr>
                <p14:cNvContentPartPr/>
                <p14:nvPr/>
              </p14:nvContentPartPr>
              <p14:xfrm>
                <a:off x="5157187" y="1778467"/>
                <a:ext cx="257400" cy="270720"/>
              </p14:xfrm>
            </p:contentPart>
          </mc:Choice>
          <mc:Fallback>
            <p:pic>
              <p:nvPicPr>
                <p:cNvPr id="12" name="Freihand 11">
                  <a:extLst>
                    <a:ext uri="{FF2B5EF4-FFF2-40B4-BE49-F238E27FC236}">
                      <a16:creationId xmlns:a16="http://schemas.microsoft.com/office/drawing/2014/main" id="{61981C98-2F18-4752-97D7-431A3B66704A}"/>
                    </a:ext>
                  </a:extLst>
                </p:cNvPr>
                <p:cNvPicPr/>
                <p:nvPr/>
              </p:nvPicPr>
              <p:blipFill>
                <a:blip r:embed="rId16"/>
                <a:stretch>
                  <a:fillRect/>
                </a:stretch>
              </p:blipFill>
              <p:spPr>
                <a:xfrm>
                  <a:off x="5152867" y="1774147"/>
                  <a:ext cx="266040" cy="27936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13" name="Freihand 12">
                  <a:extLst>
                    <a:ext uri="{FF2B5EF4-FFF2-40B4-BE49-F238E27FC236}">
                      <a16:creationId xmlns:a16="http://schemas.microsoft.com/office/drawing/2014/main" id="{0A5B6341-3A48-48D4-8454-2231176BBEA7}"/>
                    </a:ext>
                  </a:extLst>
                </p14:cNvPr>
                <p14:cNvContentPartPr/>
                <p14:nvPr/>
              </p14:nvContentPartPr>
              <p14:xfrm>
                <a:off x="5714827" y="1707187"/>
                <a:ext cx="28080" cy="159120"/>
              </p14:xfrm>
            </p:contentPart>
          </mc:Choice>
          <mc:Fallback>
            <p:pic>
              <p:nvPicPr>
                <p:cNvPr id="13" name="Freihand 12">
                  <a:extLst>
                    <a:ext uri="{FF2B5EF4-FFF2-40B4-BE49-F238E27FC236}">
                      <a16:creationId xmlns:a16="http://schemas.microsoft.com/office/drawing/2014/main" id="{0A5B6341-3A48-48D4-8454-2231176BBEA7}"/>
                    </a:ext>
                  </a:extLst>
                </p:cNvPr>
                <p:cNvPicPr/>
                <p:nvPr/>
              </p:nvPicPr>
              <p:blipFill>
                <a:blip r:embed="rId18"/>
                <a:stretch>
                  <a:fillRect/>
                </a:stretch>
              </p:blipFill>
              <p:spPr>
                <a:xfrm>
                  <a:off x="5710507" y="1702867"/>
                  <a:ext cx="36720" cy="167760"/>
                </a:xfrm>
                <a:prstGeom prst="rect">
                  <a:avLst/>
                </a:prstGeom>
              </p:spPr>
            </p:pic>
          </mc:Fallback>
        </mc:AlternateContent>
        <mc:AlternateContent xmlns:mc="http://schemas.openxmlformats.org/markup-compatibility/2006">
          <mc:Choice xmlns:p14="http://schemas.microsoft.com/office/powerpoint/2010/main" Requires="p14">
            <p:contentPart p14:bwMode="auto" r:id="rId19">
              <p14:nvContentPartPr>
                <p14:cNvPr id="14" name="Freihand 13">
                  <a:extLst>
                    <a:ext uri="{FF2B5EF4-FFF2-40B4-BE49-F238E27FC236}">
                      <a16:creationId xmlns:a16="http://schemas.microsoft.com/office/drawing/2014/main" id="{354CCB96-42DD-4417-A977-1A25DF6D87EF}"/>
                    </a:ext>
                  </a:extLst>
                </p14:cNvPr>
                <p14:cNvContentPartPr/>
                <p14:nvPr/>
              </p14:nvContentPartPr>
              <p14:xfrm>
                <a:off x="5666227" y="1812307"/>
                <a:ext cx="124920" cy="46800"/>
              </p14:xfrm>
            </p:contentPart>
          </mc:Choice>
          <mc:Fallback>
            <p:pic>
              <p:nvPicPr>
                <p:cNvPr id="14" name="Freihand 13">
                  <a:extLst>
                    <a:ext uri="{FF2B5EF4-FFF2-40B4-BE49-F238E27FC236}">
                      <a16:creationId xmlns:a16="http://schemas.microsoft.com/office/drawing/2014/main" id="{354CCB96-42DD-4417-A977-1A25DF6D87EF}"/>
                    </a:ext>
                  </a:extLst>
                </p:cNvPr>
                <p:cNvPicPr/>
                <p:nvPr/>
              </p:nvPicPr>
              <p:blipFill>
                <a:blip r:embed="rId20"/>
                <a:stretch>
                  <a:fillRect/>
                </a:stretch>
              </p:blipFill>
              <p:spPr>
                <a:xfrm>
                  <a:off x="5661907" y="1807987"/>
                  <a:ext cx="133560" cy="55440"/>
                </a:xfrm>
                <a:prstGeom prst="rect">
                  <a:avLst/>
                </a:prstGeom>
              </p:spPr>
            </p:pic>
          </mc:Fallback>
        </mc:AlternateContent>
        <mc:AlternateContent xmlns:mc="http://schemas.openxmlformats.org/markup-compatibility/2006">
          <mc:Choice xmlns:p14="http://schemas.microsoft.com/office/powerpoint/2010/main" Requires="p14">
            <p:contentPart p14:bwMode="auto" r:id="rId21">
              <p14:nvContentPartPr>
                <p14:cNvPr id="15" name="Freihand 14">
                  <a:extLst>
                    <a:ext uri="{FF2B5EF4-FFF2-40B4-BE49-F238E27FC236}">
                      <a16:creationId xmlns:a16="http://schemas.microsoft.com/office/drawing/2014/main" id="{B1C93A72-B7E3-4A53-A28B-D2D409341444}"/>
                    </a:ext>
                  </a:extLst>
                </p14:cNvPr>
                <p14:cNvContentPartPr/>
                <p14:nvPr/>
              </p14:nvContentPartPr>
              <p14:xfrm>
                <a:off x="5646787" y="1688467"/>
                <a:ext cx="225000" cy="146160"/>
              </p14:xfrm>
            </p:contentPart>
          </mc:Choice>
          <mc:Fallback>
            <p:pic>
              <p:nvPicPr>
                <p:cNvPr id="15" name="Freihand 14">
                  <a:extLst>
                    <a:ext uri="{FF2B5EF4-FFF2-40B4-BE49-F238E27FC236}">
                      <a16:creationId xmlns:a16="http://schemas.microsoft.com/office/drawing/2014/main" id="{B1C93A72-B7E3-4A53-A28B-D2D409341444}"/>
                    </a:ext>
                  </a:extLst>
                </p:cNvPr>
                <p:cNvPicPr/>
                <p:nvPr/>
              </p:nvPicPr>
              <p:blipFill>
                <a:blip r:embed="rId22"/>
                <a:stretch>
                  <a:fillRect/>
                </a:stretch>
              </p:blipFill>
              <p:spPr>
                <a:xfrm>
                  <a:off x="5642467" y="1684147"/>
                  <a:ext cx="233640" cy="154800"/>
                </a:xfrm>
                <a:prstGeom prst="rect">
                  <a:avLst/>
                </a:prstGeom>
              </p:spPr>
            </p:pic>
          </mc:Fallback>
        </mc:AlternateContent>
        <mc:AlternateContent xmlns:mc="http://schemas.openxmlformats.org/markup-compatibility/2006">
          <mc:Choice xmlns:p14="http://schemas.microsoft.com/office/powerpoint/2010/main" Requires="p14">
            <p:contentPart p14:bwMode="auto" r:id="rId23">
              <p14:nvContentPartPr>
                <p14:cNvPr id="16" name="Freihand 15">
                  <a:extLst>
                    <a:ext uri="{FF2B5EF4-FFF2-40B4-BE49-F238E27FC236}">
                      <a16:creationId xmlns:a16="http://schemas.microsoft.com/office/drawing/2014/main" id="{3A639A46-449F-4AC5-A9CA-3C98467C07EE}"/>
                    </a:ext>
                  </a:extLst>
                </p14:cNvPr>
                <p14:cNvContentPartPr/>
                <p14:nvPr/>
              </p14:nvContentPartPr>
              <p14:xfrm>
                <a:off x="5917507" y="1676227"/>
                <a:ext cx="142560" cy="228600"/>
              </p14:xfrm>
            </p:contentPart>
          </mc:Choice>
          <mc:Fallback>
            <p:pic>
              <p:nvPicPr>
                <p:cNvPr id="16" name="Freihand 15">
                  <a:extLst>
                    <a:ext uri="{FF2B5EF4-FFF2-40B4-BE49-F238E27FC236}">
                      <a16:creationId xmlns:a16="http://schemas.microsoft.com/office/drawing/2014/main" id="{3A639A46-449F-4AC5-A9CA-3C98467C07EE}"/>
                    </a:ext>
                  </a:extLst>
                </p:cNvPr>
                <p:cNvPicPr/>
                <p:nvPr/>
              </p:nvPicPr>
              <p:blipFill>
                <a:blip r:embed="rId24"/>
                <a:stretch>
                  <a:fillRect/>
                </a:stretch>
              </p:blipFill>
              <p:spPr>
                <a:xfrm>
                  <a:off x="5913187" y="1671907"/>
                  <a:ext cx="151200" cy="237240"/>
                </a:xfrm>
                <a:prstGeom prst="rect">
                  <a:avLst/>
                </a:prstGeom>
              </p:spPr>
            </p:pic>
          </mc:Fallback>
        </mc:AlternateContent>
        <mc:AlternateContent xmlns:mc="http://schemas.openxmlformats.org/markup-compatibility/2006">
          <mc:Choice xmlns:p14="http://schemas.microsoft.com/office/powerpoint/2010/main" Requires="p14">
            <p:contentPart p14:bwMode="auto" r:id="rId25">
              <p14:nvContentPartPr>
                <p14:cNvPr id="17" name="Freihand 16">
                  <a:extLst>
                    <a:ext uri="{FF2B5EF4-FFF2-40B4-BE49-F238E27FC236}">
                      <a16:creationId xmlns:a16="http://schemas.microsoft.com/office/drawing/2014/main" id="{F85BD24B-20AC-46A3-9E78-BEC8264E78A3}"/>
                    </a:ext>
                  </a:extLst>
                </p14:cNvPr>
                <p14:cNvContentPartPr/>
                <p14:nvPr/>
              </p14:nvContentPartPr>
              <p14:xfrm>
                <a:off x="6052867" y="1790347"/>
                <a:ext cx="129960" cy="63000"/>
              </p14:xfrm>
            </p:contentPart>
          </mc:Choice>
          <mc:Fallback>
            <p:pic>
              <p:nvPicPr>
                <p:cNvPr id="17" name="Freihand 16">
                  <a:extLst>
                    <a:ext uri="{FF2B5EF4-FFF2-40B4-BE49-F238E27FC236}">
                      <a16:creationId xmlns:a16="http://schemas.microsoft.com/office/drawing/2014/main" id="{F85BD24B-20AC-46A3-9E78-BEC8264E78A3}"/>
                    </a:ext>
                  </a:extLst>
                </p:cNvPr>
                <p:cNvPicPr/>
                <p:nvPr/>
              </p:nvPicPr>
              <p:blipFill>
                <a:blip r:embed="rId26"/>
                <a:stretch>
                  <a:fillRect/>
                </a:stretch>
              </p:blipFill>
              <p:spPr>
                <a:xfrm>
                  <a:off x="6048547" y="1786027"/>
                  <a:ext cx="138600" cy="71640"/>
                </a:xfrm>
                <a:prstGeom prst="rect">
                  <a:avLst/>
                </a:prstGeom>
              </p:spPr>
            </p:pic>
          </mc:Fallback>
        </mc:AlternateContent>
        <mc:AlternateContent xmlns:mc="http://schemas.openxmlformats.org/markup-compatibility/2006">
          <mc:Choice xmlns:p14="http://schemas.microsoft.com/office/powerpoint/2010/main" Requires="p14">
            <p:contentPart p14:bwMode="auto" r:id="rId27">
              <p14:nvContentPartPr>
                <p14:cNvPr id="18" name="Freihand 17">
                  <a:extLst>
                    <a:ext uri="{FF2B5EF4-FFF2-40B4-BE49-F238E27FC236}">
                      <a16:creationId xmlns:a16="http://schemas.microsoft.com/office/drawing/2014/main" id="{26C28F70-312F-4474-9F28-14B91D2DD25B}"/>
                    </a:ext>
                  </a:extLst>
                </p14:cNvPr>
                <p14:cNvContentPartPr/>
                <p14:nvPr/>
              </p14:nvContentPartPr>
              <p14:xfrm>
                <a:off x="6200467" y="1707187"/>
                <a:ext cx="139320" cy="169920"/>
              </p14:xfrm>
            </p:contentPart>
          </mc:Choice>
          <mc:Fallback>
            <p:pic>
              <p:nvPicPr>
                <p:cNvPr id="18" name="Freihand 17">
                  <a:extLst>
                    <a:ext uri="{FF2B5EF4-FFF2-40B4-BE49-F238E27FC236}">
                      <a16:creationId xmlns:a16="http://schemas.microsoft.com/office/drawing/2014/main" id="{26C28F70-312F-4474-9F28-14B91D2DD25B}"/>
                    </a:ext>
                  </a:extLst>
                </p:cNvPr>
                <p:cNvPicPr/>
                <p:nvPr/>
              </p:nvPicPr>
              <p:blipFill>
                <a:blip r:embed="rId28"/>
                <a:stretch>
                  <a:fillRect/>
                </a:stretch>
              </p:blipFill>
              <p:spPr>
                <a:xfrm>
                  <a:off x="6196147" y="1702867"/>
                  <a:ext cx="147960" cy="178560"/>
                </a:xfrm>
                <a:prstGeom prst="rect">
                  <a:avLst/>
                </a:prstGeom>
              </p:spPr>
            </p:pic>
          </mc:Fallback>
        </mc:AlternateContent>
        <mc:AlternateContent xmlns:mc="http://schemas.openxmlformats.org/markup-compatibility/2006">
          <mc:Choice xmlns:p14="http://schemas.microsoft.com/office/powerpoint/2010/main" Requires="p14">
            <p:contentPart p14:bwMode="auto" r:id="rId29">
              <p14:nvContentPartPr>
                <p14:cNvPr id="19" name="Freihand 18">
                  <a:extLst>
                    <a:ext uri="{FF2B5EF4-FFF2-40B4-BE49-F238E27FC236}">
                      <a16:creationId xmlns:a16="http://schemas.microsoft.com/office/drawing/2014/main" id="{C0A82F42-1AE8-4FDA-A409-B6949781D4DC}"/>
                    </a:ext>
                  </a:extLst>
                </p14:cNvPr>
                <p14:cNvContentPartPr/>
                <p14:nvPr/>
              </p14:nvContentPartPr>
              <p14:xfrm>
                <a:off x="6335107" y="1720867"/>
                <a:ext cx="19440" cy="54720"/>
              </p14:xfrm>
            </p:contentPart>
          </mc:Choice>
          <mc:Fallback>
            <p:pic>
              <p:nvPicPr>
                <p:cNvPr id="19" name="Freihand 18">
                  <a:extLst>
                    <a:ext uri="{FF2B5EF4-FFF2-40B4-BE49-F238E27FC236}">
                      <a16:creationId xmlns:a16="http://schemas.microsoft.com/office/drawing/2014/main" id="{C0A82F42-1AE8-4FDA-A409-B6949781D4DC}"/>
                    </a:ext>
                  </a:extLst>
                </p:cNvPr>
                <p:cNvPicPr/>
                <p:nvPr/>
              </p:nvPicPr>
              <p:blipFill>
                <a:blip r:embed="rId30"/>
                <a:stretch>
                  <a:fillRect/>
                </a:stretch>
              </p:blipFill>
              <p:spPr>
                <a:xfrm>
                  <a:off x="6330787" y="1716547"/>
                  <a:ext cx="28080" cy="63360"/>
                </a:xfrm>
                <a:prstGeom prst="rect">
                  <a:avLst/>
                </a:prstGeom>
              </p:spPr>
            </p:pic>
          </mc:Fallback>
        </mc:AlternateContent>
        <mc:AlternateContent xmlns:mc="http://schemas.openxmlformats.org/markup-compatibility/2006">
          <mc:Choice xmlns:p14="http://schemas.microsoft.com/office/powerpoint/2010/main" Requires="p14">
            <p:contentPart p14:bwMode="auto" r:id="rId31">
              <p14:nvContentPartPr>
                <p14:cNvPr id="20" name="Freihand 19">
                  <a:extLst>
                    <a:ext uri="{FF2B5EF4-FFF2-40B4-BE49-F238E27FC236}">
                      <a16:creationId xmlns:a16="http://schemas.microsoft.com/office/drawing/2014/main" id="{A2E04D0F-30F8-4877-ACFC-944EC80F73D5}"/>
                    </a:ext>
                  </a:extLst>
                </p14:cNvPr>
                <p14:cNvContentPartPr/>
                <p14:nvPr/>
              </p14:nvContentPartPr>
              <p14:xfrm>
                <a:off x="6371827" y="1806187"/>
                <a:ext cx="165600" cy="64800"/>
              </p14:xfrm>
            </p:contentPart>
          </mc:Choice>
          <mc:Fallback>
            <p:pic>
              <p:nvPicPr>
                <p:cNvPr id="20" name="Freihand 19">
                  <a:extLst>
                    <a:ext uri="{FF2B5EF4-FFF2-40B4-BE49-F238E27FC236}">
                      <a16:creationId xmlns:a16="http://schemas.microsoft.com/office/drawing/2014/main" id="{A2E04D0F-30F8-4877-ACFC-944EC80F73D5}"/>
                    </a:ext>
                  </a:extLst>
                </p:cNvPr>
                <p:cNvPicPr/>
                <p:nvPr/>
              </p:nvPicPr>
              <p:blipFill>
                <a:blip r:embed="rId32"/>
                <a:stretch>
                  <a:fillRect/>
                </a:stretch>
              </p:blipFill>
              <p:spPr>
                <a:xfrm>
                  <a:off x="6367507" y="1801867"/>
                  <a:ext cx="174240" cy="73440"/>
                </a:xfrm>
                <a:prstGeom prst="rect">
                  <a:avLst/>
                </a:prstGeom>
              </p:spPr>
            </p:pic>
          </mc:Fallback>
        </mc:AlternateContent>
        <mc:AlternateContent xmlns:mc="http://schemas.openxmlformats.org/markup-compatibility/2006">
          <mc:Choice xmlns:p14="http://schemas.microsoft.com/office/powerpoint/2010/main" Requires="p14">
            <p:contentPart p14:bwMode="auto" r:id="rId33">
              <p14:nvContentPartPr>
                <p14:cNvPr id="21" name="Freihand 20">
                  <a:extLst>
                    <a:ext uri="{FF2B5EF4-FFF2-40B4-BE49-F238E27FC236}">
                      <a16:creationId xmlns:a16="http://schemas.microsoft.com/office/drawing/2014/main" id="{03C19DA7-B0B7-4ED8-8D5F-F20C1615296F}"/>
                    </a:ext>
                  </a:extLst>
                </p14:cNvPr>
                <p14:cNvContentPartPr/>
                <p14:nvPr/>
              </p14:nvContentPartPr>
              <p14:xfrm>
                <a:off x="6714907" y="1720867"/>
                <a:ext cx="112680" cy="231120"/>
              </p14:xfrm>
            </p:contentPart>
          </mc:Choice>
          <mc:Fallback>
            <p:pic>
              <p:nvPicPr>
                <p:cNvPr id="21" name="Freihand 20">
                  <a:extLst>
                    <a:ext uri="{FF2B5EF4-FFF2-40B4-BE49-F238E27FC236}">
                      <a16:creationId xmlns:a16="http://schemas.microsoft.com/office/drawing/2014/main" id="{03C19DA7-B0B7-4ED8-8D5F-F20C1615296F}"/>
                    </a:ext>
                  </a:extLst>
                </p:cNvPr>
                <p:cNvPicPr/>
                <p:nvPr/>
              </p:nvPicPr>
              <p:blipFill>
                <a:blip r:embed="rId34"/>
                <a:stretch>
                  <a:fillRect/>
                </a:stretch>
              </p:blipFill>
              <p:spPr>
                <a:xfrm>
                  <a:off x="6710587" y="1716547"/>
                  <a:ext cx="121320" cy="239760"/>
                </a:xfrm>
                <a:prstGeom prst="rect">
                  <a:avLst/>
                </a:prstGeom>
              </p:spPr>
            </p:pic>
          </mc:Fallback>
        </mc:AlternateContent>
        <mc:AlternateContent xmlns:mc="http://schemas.openxmlformats.org/markup-compatibility/2006">
          <mc:Choice xmlns:p14="http://schemas.microsoft.com/office/powerpoint/2010/main" Requires="p14">
            <p:contentPart p14:bwMode="auto" r:id="rId35">
              <p14:nvContentPartPr>
                <p14:cNvPr id="22" name="Freihand 21">
                  <a:extLst>
                    <a:ext uri="{FF2B5EF4-FFF2-40B4-BE49-F238E27FC236}">
                      <a16:creationId xmlns:a16="http://schemas.microsoft.com/office/drawing/2014/main" id="{4C0E0794-7F68-4D9E-8C2C-C0B608814F6C}"/>
                    </a:ext>
                  </a:extLst>
                </p14:cNvPr>
                <p14:cNvContentPartPr/>
                <p14:nvPr/>
              </p14:nvContentPartPr>
              <p14:xfrm>
                <a:off x="6822547" y="1807627"/>
                <a:ext cx="75600" cy="56160"/>
              </p14:xfrm>
            </p:contentPart>
          </mc:Choice>
          <mc:Fallback>
            <p:pic>
              <p:nvPicPr>
                <p:cNvPr id="22" name="Freihand 21">
                  <a:extLst>
                    <a:ext uri="{FF2B5EF4-FFF2-40B4-BE49-F238E27FC236}">
                      <a16:creationId xmlns:a16="http://schemas.microsoft.com/office/drawing/2014/main" id="{4C0E0794-7F68-4D9E-8C2C-C0B608814F6C}"/>
                    </a:ext>
                  </a:extLst>
                </p:cNvPr>
                <p:cNvPicPr/>
                <p:nvPr/>
              </p:nvPicPr>
              <p:blipFill>
                <a:blip r:embed="rId36"/>
                <a:stretch>
                  <a:fillRect/>
                </a:stretch>
              </p:blipFill>
              <p:spPr>
                <a:xfrm>
                  <a:off x="6818227" y="1803307"/>
                  <a:ext cx="84240" cy="64800"/>
                </a:xfrm>
                <a:prstGeom prst="rect">
                  <a:avLst/>
                </a:prstGeom>
              </p:spPr>
            </p:pic>
          </mc:Fallback>
        </mc:AlternateContent>
        <mc:AlternateContent xmlns:mc="http://schemas.openxmlformats.org/markup-compatibility/2006">
          <mc:Choice xmlns:p14="http://schemas.microsoft.com/office/powerpoint/2010/main" Requires="p14">
            <p:contentPart p14:bwMode="auto" r:id="rId37">
              <p14:nvContentPartPr>
                <p14:cNvPr id="23" name="Freihand 22">
                  <a:extLst>
                    <a:ext uri="{FF2B5EF4-FFF2-40B4-BE49-F238E27FC236}">
                      <a16:creationId xmlns:a16="http://schemas.microsoft.com/office/drawing/2014/main" id="{5FE756FC-2019-461E-A236-E2A583E47BE8}"/>
                    </a:ext>
                  </a:extLst>
                </p14:cNvPr>
                <p14:cNvContentPartPr/>
                <p14:nvPr/>
              </p14:nvContentPartPr>
              <p14:xfrm>
                <a:off x="6933067" y="1814467"/>
                <a:ext cx="107640" cy="52200"/>
              </p14:xfrm>
            </p:contentPart>
          </mc:Choice>
          <mc:Fallback>
            <p:pic>
              <p:nvPicPr>
                <p:cNvPr id="23" name="Freihand 22">
                  <a:extLst>
                    <a:ext uri="{FF2B5EF4-FFF2-40B4-BE49-F238E27FC236}">
                      <a16:creationId xmlns:a16="http://schemas.microsoft.com/office/drawing/2014/main" id="{5FE756FC-2019-461E-A236-E2A583E47BE8}"/>
                    </a:ext>
                  </a:extLst>
                </p:cNvPr>
                <p:cNvPicPr/>
                <p:nvPr/>
              </p:nvPicPr>
              <p:blipFill>
                <a:blip r:embed="rId38"/>
                <a:stretch>
                  <a:fillRect/>
                </a:stretch>
              </p:blipFill>
              <p:spPr>
                <a:xfrm>
                  <a:off x="6928747" y="1810147"/>
                  <a:ext cx="116280" cy="60840"/>
                </a:xfrm>
                <a:prstGeom prst="rect">
                  <a:avLst/>
                </a:prstGeom>
              </p:spPr>
            </p:pic>
          </mc:Fallback>
        </mc:AlternateContent>
        <mc:AlternateContent xmlns:mc="http://schemas.openxmlformats.org/markup-compatibility/2006">
          <mc:Choice xmlns:p14="http://schemas.microsoft.com/office/powerpoint/2010/main" Requires="p14">
            <p:contentPart p14:bwMode="auto" r:id="rId39">
              <p14:nvContentPartPr>
                <p14:cNvPr id="24" name="Freihand 23">
                  <a:extLst>
                    <a:ext uri="{FF2B5EF4-FFF2-40B4-BE49-F238E27FC236}">
                      <a16:creationId xmlns:a16="http://schemas.microsoft.com/office/drawing/2014/main" id="{A95867AB-2403-4A99-9510-85019034E434}"/>
                    </a:ext>
                  </a:extLst>
                </p14:cNvPr>
                <p14:cNvContentPartPr/>
                <p14:nvPr/>
              </p14:nvContentPartPr>
              <p14:xfrm>
                <a:off x="7037107" y="1724467"/>
                <a:ext cx="114480" cy="139320"/>
              </p14:xfrm>
            </p:contentPart>
          </mc:Choice>
          <mc:Fallback>
            <p:pic>
              <p:nvPicPr>
                <p:cNvPr id="24" name="Freihand 23">
                  <a:extLst>
                    <a:ext uri="{FF2B5EF4-FFF2-40B4-BE49-F238E27FC236}">
                      <a16:creationId xmlns:a16="http://schemas.microsoft.com/office/drawing/2014/main" id="{A95867AB-2403-4A99-9510-85019034E434}"/>
                    </a:ext>
                  </a:extLst>
                </p:cNvPr>
                <p:cNvPicPr/>
                <p:nvPr/>
              </p:nvPicPr>
              <p:blipFill>
                <a:blip r:embed="rId40"/>
                <a:stretch>
                  <a:fillRect/>
                </a:stretch>
              </p:blipFill>
              <p:spPr>
                <a:xfrm>
                  <a:off x="7032787" y="1720147"/>
                  <a:ext cx="123120" cy="147960"/>
                </a:xfrm>
                <a:prstGeom prst="rect">
                  <a:avLst/>
                </a:prstGeom>
              </p:spPr>
            </p:pic>
          </mc:Fallback>
        </mc:AlternateContent>
        <mc:AlternateContent xmlns:mc="http://schemas.openxmlformats.org/markup-compatibility/2006">
          <mc:Choice xmlns:p14="http://schemas.microsoft.com/office/powerpoint/2010/main" Requires="p14">
            <p:contentPart p14:bwMode="auto" r:id="rId41">
              <p14:nvContentPartPr>
                <p14:cNvPr id="25" name="Freihand 24">
                  <a:extLst>
                    <a:ext uri="{FF2B5EF4-FFF2-40B4-BE49-F238E27FC236}">
                      <a16:creationId xmlns:a16="http://schemas.microsoft.com/office/drawing/2014/main" id="{9840FFDD-F93C-4CB0-81B9-2BAF7048C1F8}"/>
                    </a:ext>
                  </a:extLst>
                </p14:cNvPr>
                <p14:cNvContentPartPr/>
                <p14:nvPr/>
              </p14:nvContentPartPr>
              <p14:xfrm>
                <a:off x="7113427" y="1772707"/>
                <a:ext cx="200880" cy="73080"/>
              </p14:xfrm>
            </p:contentPart>
          </mc:Choice>
          <mc:Fallback>
            <p:pic>
              <p:nvPicPr>
                <p:cNvPr id="25" name="Freihand 24">
                  <a:extLst>
                    <a:ext uri="{FF2B5EF4-FFF2-40B4-BE49-F238E27FC236}">
                      <a16:creationId xmlns:a16="http://schemas.microsoft.com/office/drawing/2014/main" id="{9840FFDD-F93C-4CB0-81B9-2BAF7048C1F8}"/>
                    </a:ext>
                  </a:extLst>
                </p:cNvPr>
                <p:cNvPicPr/>
                <p:nvPr/>
              </p:nvPicPr>
              <p:blipFill>
                <a:blip r:embed="rId42"/>
                <a:stretch>
                  <a:fillRect/>
                </a:stretch>
              </p:blipFill>
              <p:spPr>
                <a:xfrm>
                  <a:off x="7109107" y="1768387"/>
                  <a:ext cx="209520" cy="8172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43">
            <p14:nvContentPartPr>
              <p14:cNvPr id="27" name="Freihand 26">
                <a:extLst>
                  <a:ext uri="{FF2B5EF4-FFF2-40B4-BE49-F238E27FC236}">
                    <a16:creationId xmlns:a16="http://schemas.microsoft.com/office/drawing/2014/main" id="{F62D7ABD-974C-4A2A-87AC-CDC324362AA7}"/>
                  </a:ext>
                </a:extLst>
              </p14:cNvPr>
              <p14:cNvContentPartPr/>
              <p14:nvPr/>
            </p14:nvContentPartPr>
            <p14:xfrm>
              <a:off x="3426667" y="3735067"/>
              <a:ext cx="216360" cy="50400"/>
            </p14:xfrm>
          </p:contentPart>
        </mc:Choice>
        <mc:Fallback>
          <p:pic>
            <p:nvPicPr>
              <p:cNvPr id="27" name="Freihand 26">
                <a:extLst>
                  <a:ext uri="{FF2B5EF4-FFF2-40B4-BE49-F238E27FC236}">
                    <a16:creationId xmlns:a16="http://schemas.microsoft.com/office/drawing/2014/main" id="{F62D7ABD-974C-4A2A-87AC-CDC324362AA7}"/>
                  </a:ext>
                </a:extLst>
              </p:cNvPr>
              <p:cNvPicPr/>
              <p:nvPr/>
            </p:nvPicPr>
            <p:blipFill>
              <a:blip r:embed="rId44"/>
              <a:stretch>
                <a:fillRect/>
              </a:stretch>
            </p:blipFill>
            <p:spPr>
              <a:xfrm>
                <a:off x="3422347" y="3730747"/>
                <a:ext cx="225000" cy="59040"/>
              </a:xfrm>
              <a:prstGeom prst="rect">
                <a:avLst/>
              </a:prstGeom>
            </p:spPr>
          </p:pic>
        </mc:Fallback>
      </mc:AlternateContent>
      <p:grpSp>
        <p:nvGrpSpPr>
          <p:cNvPr id="30" name="Gruppieren 29">
            <a:extLst>
              <a:ext uri="{FF2B5EF4-FFF2-40B4-BE49-F238E27FC236}">
                <a16:creationId xmlns:a16="http://schemas.microsoft.com/office/drawing/2014/main" id="{ADA7F76D-1041-4ED8-A1EC-8C591D2FB02A}"/>
              </a:ext>
            </a:extLst>
          </p:cNvPr>
          <p:cNvGrpSpPr/>
          <p:nvPr/>
        </p:nvGrpSpPr>
        <p:grpSpPr>
          <a:xfrm>
            <a:off x="3896827" y="3709867"/>
            <a:ext cx="996120" cy="29160"/>
            <a:chOff x="3896827" y="3709867"/>
            <a:chExt cx="996120" cy="29160"/>
          </a:xfrm>
        </p:grpSpPr>
        <mc:AlternateContent xmlns:mc="http://schemas.openxmlformats.org/markup-compatibility/2006">
          <mc:Choice xmlns:p14="http://schemas.microsoft.com/office/powerpoint/2010/main" Requires="p14">
            <p:contentPart p14:bwMode="auto" r:id="rId45">
              <p14:nvContentPartPr>
                <p14:cNvPr id="28" name="Freihand 27">
                  <a:extLst>
                    <a:ext uri="{FF2B5EF4-FFF2-40B4-BE49-F238E27FC236}">
                      <a16:creationId xmlns:a16="http://schemas.microsoft.com/office/drawing/2014/main" id="{4EC1569C-1161-4AED-8846-2390AC858854}"/>
                    </a:ext>
                  </a:extLst>
                </p14:cNvPr>
                <p14:cNvContentPartPr/>
                <p14:nvPr/>
              </p14:nvContentPartPr>
              <p14:xfrm>
                <a:off x="3896827" y="3709867"/>
                <a:ext cx="421560" cy="16560"/>
              </p14:xfrm>
            </p:contentPart>
          </mc:Choice>
          <mc:Fallback>
            <p:pic>
              <p:nvPicPr>
                <p:cNvPr id="28" name="Freihand 27">
                  <a:extLst>
                    <a:ext uri="{FF2B5EF4-FFF2-40B4-BE49-F238E27FC236}">
                      <a16:creationId xmlns:a16="http://schemas.microsoft.com/office/drawing/2014/main" id="{4EC1569C-1161-4AED-8846-2390AC858854}"/>
                    </a:ext>
                  </a:extLst>
                </p:cNvPr>
                <p:cNvPicPr/>
                <p:nvPr/>
              </p:nvPicPr>
              <p:blipFill>
                <a:blip r:embed="rId46"/>
                <a:stretch>
                  <a:fillRect/>
                </a:stretch>
              </p:blipFill>
              <p:spPr>
                <a:xfrm>
                  <a:off x="3892507" y="3705547"/>
                  <a:ext cx="430200" cy="25200"/>
                </a:xfrm>
                <a:prstGeom prst="rect">
                  <a:avLst/>
                </a:prstGeom>
              </p:spPr>
            </p:pic>
          </mc:Fallback>
        </mc:AlternateContent>
        <mc:AlternateContent xmlns:mc="http://schemas.openxmlformats.org/markup-compatibility/2006">
          <mc:Choice xmlns:p14="http://schemas.microsoft.com/office/powerpoint/2010/main" Requires="p14">
            <p:contentPart p14:bwMode="auto" r:id="rId47">
              <p14:nvContentPartPr>
                <p14:cNvPr id="29" name="Freihand 28">
                  <a:extLst>
                    <a:ext uri="{FF2B5EF4-FFF2-40B4-BE49-F238E27FC236}">
                      <a16:creationId xmlns:a16="http://schemas.microsoft.com/office/drawing/2014/main" id="{475B12BC-1FE7-4550-B499-FD7D4232CCE9}"/>
                    </a:ext>
                  </a:extLst>
                </p14:cNvPr>
                <p14:cNvContentPartPr/>
                <p14:nvPr/>
              </p14:nvContentPartPr>
              <p14:xfrm>
                <a:off x="4513507" y="3727867"/>
                <a:ext cx="379440" cy="11160"/>
              </p14:xfrm>
            </p:contentPart>
          </mc:Choice>
          <mc:Fallback>
            <p:pic>
              <p:nvPicPr>
                <p:cNvPr id="29" name="Freihand 28">
                  <a:extLst>
                    <a:ext uri="{FF2B5EF4-FFF2-40B4-BE49-F238E27FC236}">
                      <a16:creationId xmlns:a16="http://schemas.microsoft.com/office/drawing/2014/main" id="{475B12BC-1FE7-4550-B499-FD7D4232CCE9}"/>
                    </a:ext>
                  </a:extLst>
                </p:cNvPr>
                <p:cNvPicPr/>
                <p:nvPr/>
              </p:nvPicPr>
              <p:blipFill>
                <a:blip r:embed="rId48"/>
                <a:stretch>
                  <a:fillRect/>
                </a:stretch>
              </p:blipFill>
              <p:spPr>
                <a:xfrm>
                  <a:off x="4509187" y="3723547"/>
                  <a:ext cx="388080" cy="19800"/>
                </a:xfrm>
                <a:prstGeom prst="rect">
                  <a:avLst/>
                </a:prstGeom>
              </p:spPr>
            </p:pic>
          </mc:Fallback>
        </mc:AlternateContent>
      </p:grpSp>
      <p:grpSp>
        <p:nvGrpSpPr>
          <p:cNvPr id="42" name="Gruppieren 41">
            <a:extLst>
              <a:ext uri="{FF2B5EF4-FFF2-40B4-BE49-F238E27FC236}">
                <a16:creationId xmlns:a16="http://schemas.microsoft.com/office/drawing/2014/main" id="{1657DF20-AC60-49A6-AF41-DEBF58B57F99}"/>
              </a:ext>
            </a:extLst>
          </p:cNvPr>
          <p:cNvGrpSpPr/>
          <p:nvPr/>
        </p:nvGrpSpPr>
        <p:grpSpPr>
          <a:xfrm>
            <a:off x="3168547" y="2771347"/>
            <a:ext cx="1431000" cy="446400"/>
            <a:chOff x="3168547" y="2771347"/>
            <a:chExt cx="1431000" cy="446400"/>
          </a:xfrm>
        </p:grpSpPr>
        <mc:AlternateContent xmlns:mc="http://schemas.openxmlformats.org/markup-compatibility/2006">
          <mc:Choice xmlns:p14="http://schemas.microsoft.com/office/powerpoint/2010/main" Requires="p14">
            <p:contentPart p14:bwMode="auto" r:id="rId49">
              <p14:nvContentPartPr>
                <p14:cNvPr id="31" name="Freihand 30">
                  <a:extLst>
                    <a:ext uri="{FF2B5EF4-FFF2-40B4-BE49-F238E27FC236}">
                      <a16:creationId xmlns:a16="http://schemas.microsoft.com/office/drawing/2014/main" id="{60C88DC7-1158-455A-BADC-57252A39BAF3}"/>
                    </a:ext>
                  </a:extLst>
                </p14:cNvPr>
                <p14:cNvContentPartPr/>
                <p14:nvPr/>
              </p14:nvContentPartPr>
              <p14:xfrm>
                <a:off x="3168547" y="3003547"/>
                <a:ext cx="483480" cy="214200"/>
              </p14:xfrm>
            </p:contentPart>
          </mc:Choice>
          <mc:Fallback>
            <p:pic>
              <p:nvPicPr>
                <p:cNvPr id="31" name="Freihand 30">
                  <a:extLst>
                    <a:ext uri="{FF2B5EF4-FFF2-40B4-BE49-F238E27FC236}">
                      <a16:creationId xmlns:a16="http://schemas.microsoft.com/office/drawing/2014/main" id="{60C88DC7-1158-455A-BADC-57252A39BAF3}"/>
                    </a:ext>
                  </a:extLst>
                </p:cNvPr>
                <p:cNvPicPr/>
                <p:nvPr/>
              </p:nvPicPr>
              <p:blipFill>
                <a:blip r:embed="rId50"/>
                <a:stretch>
                  <a:fillRect/>
                </a:stretch>
              </p:blipFill>
              <p:spPr>
                <a:xfrm>
                  <a:off x="3164227" y="2999227"/>
                  <a:ext cx="492120" cy="222840"/>
                </a:xfrm>
                <a:prstGeom prst="rect">
                  <a:avLst/>
                </a:prstGeom>
              </p:spPr>
            </p:pic>
          </mc:Fallback>
        </mc:AlternateContent>
        <mc:AlternateContent xmlns:mc="http://schemas.openxmlformats.org/markup-compatibility/2006">
          <mc:Choice xmlns:p14="http://schemas.microsoft.com/office/powerpoint/2010/main" Requires="p14">
            <p:contentPart p14:bwMode="auto" r:id="rId51">
              <p14:nvContentPartPr>
                <p14:cNvPr id="32" name="Freihand 31">
                  <a:extLst>
                    <a:ext uri="{FF2B5EF4-FFF2-40B4-BE49-F238E27FC236}">
                      <a16:creationId xmlns:a16="http://schemas.microsoft.com/office/drawing/2014/main" id="{1395AC56-3778-42A8-99E2-2807A0311DD7}"/>
                    </a:ext>
                  </a:extLst>
                </p14:cNvPr>
                <p14:cNvContentPartPr/>
                <p14:nvPr/>
              </p14:nvContentPartPr>
              <p14:xfrm>
                <a:off x="3701707" y="2882587"/>
                <a:ext cx="132120" cy="104400"/>
              </p14:xfrm>
            </p:contentPart>
          </mc:Choice>
          <mc:Fallback>
            <p:pic>
              <p:nvPicPr>
                <p:cNvPr id="32" name="Freihand 31">
                  <a:extLst>
                    <a:ext uri="{FF2B5EF4-FFF2-40B4-BE49-F238E27FC236}">
                      <a16:creationId xmlns:a16="http://schemas.microsoft.com/office/drawing/2014/main" id="{1395AC56-3778-42A8-99E2-2807A0311DD7}"/>
                    </a:ext>
                  </a:extLst>
                </p:cNvPr>
                <p:cNvPicPr/>
                <p:nvPr/>
              </p:nvPicPr>
              <p:blipFill>
                <a:blip r:embed="rId52"/>
                <a:stretch>
                  <a:fillRect/>
                </a:stretch>
              </p:blipFill>
              <p:spPr>
                <a:xfrm>
                  <a:off x="3697387" y="2878267"/>
                  <a:ext cx="140760" cy="113040"/>
                </a:xfrm>
                <a:prstGeom prst="rect">
                  <a:avLst/>
                </a:prstGeom>
              </p:spPr>
            </p:pic>
          </mc:Fallback>
        </mc:AlternateContent>
        <mc:AlternateContent xmlns:mc="http://schemas.openxmlformats.org/markup-compatibility/2006">
          <mc:Choice xmlns:p14="http://schemas.microsoft.com/office/powerpoint/2010/main" Requires="p14">
            <p:contentPart p14:bwMode="auto" r:id="rId53">
              <p14:nvContentPartPr>
                <p14:cNvPr id="33" name="Freihand 32">
                  <a:extLst>
                    <a:ext uri="{FF2B5EF4-FFF2-40B4-BE49-F238E27FC236}">
                      <a16:creationId xmlns:a16="http://schemas.microsoft.com/office/drawing/2014/main" id="{41C63B0B-B07B-4E70-B10A-4428D09FEE10}"/>
                    </a:ext>
                  </a:extLst>
                </p14:cNvPr>
                <p14:cNvContentPartPr/>
                <p14:nvPr/>
              </p14:nvContentPartPr>
              <p14:xfrm>
                <a:off x="3896107" y="2882227"/>
                <a:ext cx="95040" cy="64440"/>
              </p14:xfrm>
            </p:contentPart>
          </mc:Choice>
          <mc:Fallback>
            <p:pic>
              <p:nvPicPr>
                <p:cNvPr id="33" name="Freihand 32">
                  <a:extLst>
                    <a:ext uri="{FF2B5EF4-FFF2-40B4-BE49-F238E27FC236}">
                      <a16:creationId xmlns:a16="http://schemas.microsoft.com/office/drawing/2014/main" id="{41C63B0B-B07B-4E70-B10A-4428D09FEE10}"/>
                    </a:ext>
                  </a:extLst>
                </p:cNvPr>
                <p:cNvPicPr/>
                <p:nvPr/>
              </p:nvPicPr>
              <p:blipFill>
                <a:blip r:embed="rId54"/>
                <a:stretch>
                  <a:fillRect/>
                </a:stretch>
              </p:blipFill>
              <p:spPr>
                <a:xfrm>
                  <a:off x="3891787" y="2877907"/>
                  <a:ext cx="103680" cy="73080"/>
                </a:xfrm>
                <a:prstGeom prst="rect">
                  <a:avLst/>
                </a:prstGeom>
              </p:spPr>
            </p:pic>
          </mc:Fallback>
        </mc:AlternateContent>
        <mc:AlternateContent xmlns:mc="http://schemas.openxmlformats.org/markup-compatibility/2006">
          <mc:Choice xmlns:p14="http://schemas.microsoft.com/office/powerpoint/2010/main" Requires="p14">
            <p:contentPart p14:bwMode="auto" r:id="rId55">
              <p14:nvContentPartPr>
                <p14:cNvPr id="35" name="Freihand 34">
                  <a:extLst>
                    <a:ext uri="{FF2B5EF4-FFF2-40B4-BE49-F238E27FC236}">
                      <a16:creationId xmlns:a16="http://schemas.microsoft.com/office/drawing/2014/main" id="{CA991170-C236-404E-A99D-E2FBF7942359}"/>
                    </a:ext>
                  </a:extLst>
                </p14:cNvPr>
                <p14:cNvContentPartPr/>
                <p14:nvPr/>
              </p14:nvContentPartPr>
              <p14:xfrm>
                <a:off x="3768307" y="2856307"/>
                <a:ext cx="123840" cy="156600"/>
              </p14:xfrm>
            </p:contentPart>
          </mc:Choice>
          <mc:Fallback>
            <p:pic>
              <p:nvPicPr>
                <p:cNvPr id="35" name="Freihand 34">
                  <a:extLst>
                    <a:ext uri="{FF2B5EF4-FFF2-40B4-BE49-F238E27FC236}">
                      <a16:creationId xmlns:a16="http://schemas.microsoft.com/office/drawing/2014/main" id="{CA991170-C236-404E-A99D-E2FBF7942359}"/>
                    </a:ext>
                  </a:extLst>
                </p:cNvPr>
                <p:cNvPicPr/>
                <p:nvPr/>
              </p:nvPicPr>
              <p:blipFill>
                <a:blip r:embed="rId56"/>
                <a:stretch>
                  <a:fillRect/>
                </a:stretch>
              </p:blipFill>
              <p:spPr>
                <a:xfrm>
                  <a:off x="3763987" y="2851987"/>
                  <a:ext cx="132480" cy="165240"/>
                </a:xfrm>
                <a:prstGeom prst="rect">
                  <a:avLst/>
                </a:prstGeom>
              </p:spPr>
            </p:pic>
          </mc:Fallback>
        </mc:AlternateContent>
        <mc:AlternateContent xmlns:mc="http://schemas.openxmlformats.org/markup-compatibility/2006">
          <mc:Choice xmlns:p14="http://schemas.microsoft.com/office/powerpoint/2010/main" Requires="p14">
            <p:contentPart p14:bwMode="auto" r:id="rId57">
              <p14:nvContentPartPr>
                <p14:cNvPr id="36" name="Freihand 35">
                  <a:extLst>
                    <a:ext uri="{FF2B5EF4-FFF2-40B4-BE49-F238E27FC236}">
                      <a16:creationId xmlns:a16="http://schemas.microsoft.com/office/drawing/2014/main" id="{1A45E87F-D814-4824-8109-55A5E05BDFEC}"/>
                    </a:ext>
                  </a:extLst>
                </p14:cNvPr>
                <p14:cNvContentPartPr/>
                <p14:nvPr/>
              </p14:nvContentPartPr>
              <p14:xfrm>
                <a:off x="3782347" y="2897707"/>
                <a:ext cx="97200" cy="83160"/>
              </p14:xfrm>
            </p:contentPart>
          </mc:Choice>
          <mc:Fallback>
            <p:pic>
              <p:nvPicPr>
                <p:cNvPr id="36" name="Freihand 35">
                  <a:extLst>
                    <a:ext uri="{FF2B5EF4-FFF2-40B4-BE49-F238E27FC236}">
                      <a16:creationId xmlns:a16="http://schemas.microsoft.com/office/drawing/2014/main" id="{1A45E87F-D814-4824-8109-55A5E05BDFEC}"/>
                    </a:ext>
                  </a:extLst>
                </p:cNvPr>
                <p:cNvPicPr/>
                <p:nvPr/>
              </p:nvPicPr>
              <p:blipFill>
                <a:blip r:embed="rId58"/>
                <a:stretch>
                  <a:fillRect/>
                </a:stretch>
              </p:blipFill>
              <p:spPr>
                <a:xfrm>
                  <a:off x="3778027" y="2893387"/>
                  <a:ext cx="105840" cy="91800"/>
                </a:xfrm>
                <a:prstGeom prst="rect">
                  <a:avLst/>
                </a:prstGeom>
              </p:spPr>
            </p:pic>
          </mc:Fallback>
        </mc:AlternateContent>
        <mc:AlternateContent xmlns:mc="http://schemas.openxmlformats.org/markup-compatibility/2006">
          <mc:Choice xmlns:p14="http://schemas.microsoft.com/office/powerpoint/2010/main" Requires="p14">
            <p:contentPart p14:bwMode="auto" r:id="rId59">
              <p14:nvContentPartPr>
                <p14:cNvPr id="37" name="Freihand 36">
                  <a:extLst>
                    <a:ext uri="{FF2B5EF4-FFF2-40B4-BE49-F238E27FC236}">
                      <a16:creationId xmlns:a16="http://schemas.microsoft.com/office/drawing/2014/main" id="{ECDA3B5D-8B1B-48A8-9D93-EF2BFE3974D3}"/>
                    </a:ext>
                  </a:extLst>
                </p14:cNvPr>
                <p14:cNvContentPartPr/>
                <p14:nvPr/>
              </p14:nvContentPartPr>
              <p14:xfrm>
                <a:off x="3910147" y="2848747"/>
                <a:ext cx="114120" cy="181440"/>
              </p14:xfrm>
            </p:contentPart>
          </mc:Choice>
          <mc:Fallback>
            <p:pic>
              <p:nvPicPr>
                <p:cNvPr id="37" name="Freihand 36">
                  <a:extLst>
                    <a:ext uri="{FF2B5EF4-FFF2-40B4-BE49-F238E27FC236}">
                      <a16:creationId xmlns:a16="http://schemas.microsoft.com/office/drawing/2014/main" id="{ECDA3B5D-8B1B-48A8-9D93-EF2BFE3974D3}"/>
                    </a:ext>
                  </a:extLst>
                </p:cNvPr>
                <p:cNvPicPr/>
                <p:nvPr/>
              </p:nvPicPr>
              <p:blipFill>
                <a:blip r:embed="rId60"/>
                <a:stretch>
                  <a:fillRect/>
                </a:stretch>
              </p:blipFill>
              <p:spPr>
                <a:xfrm>
                  <a:off x="3905827" y="2844427"/>
                  <a:ext cx="122760" cy="190080"/>
                </a:xfrm>
                <a:prstGeom prst="rect">
                  <a:avLst/>
                </a:prstGeom>
              </p:spPr>
            </p:pic>
          </mc:Fallback>
        </mc:AlternateContent>
        <mc:AlternateContent xmlns:mc="http://schemas.openxmlformats.org/markup-compatibility/2006">
          <mc:Choice xmlns:p14="http://schemas.microsoft.com/office/powerpoint/2010/main" Requires="p14">
            <p:contentPart p14:bwMode="auto" r:id="rId61">
              <p14:nvContentPartPr>
                <p14:cNvPr id="38" name="Freihand 37">
                  <a:extLst>
                    <a:ext uri="{FF2B5EF4-FFF2-40B4-BE49-F238E27FC236}">
                      <a16:creationId xmlns:a16="http://schemas.microsoft.com/office/drawing/2014/main" id="{49FEC663-5120-4F6F-842E-61794719C9E1}"/>
                    </a:ext>
                  </a:extLst>
                </p14:cNvPr>
                <p14:cNvContentPartPr/>
                <p14:nvPr/>
              </p14:nvContentPartPr>
              <p14:xfrm>
                <a:off x="4034347" y="2847307"/>
                <a:ext cx="103680" cy="86760"/>
              </p14:xfrm>
            </p:contentPart>
          </mc:Choice>
          <mc:Fallback>
            <p:pic>
              <p:nvPicPr>
                <p:cNvPr id="38" name="Freihand 37">
                  <a:extLst>
                    <a:ext uri="{FF2B5EF4-FFF2-40B4-BE49-F238E27FC236}">
                      <a16:creationId xmlns:a16="http://schemas.microsoft.com/office/drawing/2014/main" id="{49FEC663-5120-4F6F-842E-61794719C9E1}"/>
                    </a:ext>
                  </a:extLst>
                </p:cNvPr>
                <p:cNvPicPr/>
                <p:nvPr/>
              </p:nvPicPr>
              <p:blipFill>
                <a:blip r:embed="rId62"/>
                <a:stretch>
                  <a:fillRect/>
                </a:stretch>
              </p:blipFill>
              <p:spPr>
                <a:xfrm>
                  <a:off x="4030027" y="2842987"/>
                  <a:ext cx="112320" cy="95400"/>
                </a:xfrm>
                <a:prstGeom prst="rect">
                  <a:avLst/>
                </a:prstGeom>
              </p:spPr>
            </p:pic>
          </mc:Fallback>
        </mc:AlternateContent>
        <mc:AlternateContent xmlns:mc="http://schemas.openxmlformats.org/markup-compatibility/2006">
          <mc:Choice xmlns:p14="http://schemas.microsoft.com/office/powerpoint/2010/main" Requires="p14">
            <p:contentPart p14:bwMode="auto" r:id="rId63">
              <p14:nvContentPartPr>
                <p14:cNvPr id="39" name="Freihand 38">
                  <a:extLst>
                    <a:ext uri="{FF2B5EF4-FFF2-40B4-BE49-F238E27FC236}">
                      <a16:creationId xmlns:a16="http://schemas.microsoft.com/office/drawing/2014/main" id="{D10ADFBB-96E7-4FBA-B39D-C835C586B460}"/>
                    </a:ext>
                  </a:extLst>
                </p14:cNvPr>
                <p14:cNvContentPartPr/>
                <p14:nvPr/>
              </p14:nvContentPartPr>
              <p14:xfrm>
                <a:off x="4149907" y="2880787"/>
                <a:ext cx="95040" cy="57240"/>
              </p14:xfrm>
            </p:contentPart>
          </mc:Choice>
          <mc:Fallback>
            <p:pic>
              <p:nvPicPr>
                <p:cNvPr id="39" name="Freihand 38">
                  <a:extLst>
                    <a:ext uri="{FF2B5EF4-FFF2-40B4-BE49-F238E27FC236}">
                      <a16:creationId xmlns:a16="http://schemas.microsoft.com/office/drawing/2014/main" id="{D10ADFBB-96E7-4FBA-B39D-C835C586B460}"/>
                    </a:ext>
                  </a:extLst>
                </p:cNvPr>
                <p:cNvPicPr/>
                <p:nvPr/>
              </p:nvPicPr>
              <p:blipFill>
                <a:blip r:embed="rId64"/>
                <a:stretch>
                  <a:fillRect/>
                </a:stretch>
              </p:blipFill>
              <p:spPr>
                <a:xfrm>
                  <a:off x="4145587" y="2876467"/>
                  <a:ext cx="103680" cy="65880"/>
                </a:xfrm>
                <a:prstGeom prst="rect">
                  <a:avLst/>
                </a:prstGeom>
              </p:spPr>
            </p:pic>
          </mc:Fallback>
        </mc:AlternateContent>
        <mc:AlternateContent xmlns:mc="http://schemas.openxmlformats.org/markup-compatibility/2006">
          <mc:Choice xmlns:p14="http://schemas.microsoft.com/office/powerpoint/2010/main" Requires="p14">
            <p:contentPart p14:bwMode="auto" r:id="rId65">
              <p14:nvContentPartPr>
                <p14:cNvPr id="40" name="Freihand 39">
                  <a:extLst>
                    <a:ext uri="{FF2B5EF4-FFF2-40B4-BE49-F238E27FC236}">
                      <a16:creationId xmlns:a16="http://schemas.microsoft.com/office/drawing/2014/main" id="{83967549-F3A3-4308-AB2C-EC522160FA1E}"/>
                    </a:ext>
                  </a:extLst>
                </p14:cNvPr>
                <p14:cNvContentPartPr/>
                <p14:nvPr/>
              </p14:nvContentPartPr>
              <p14:xfrm>
                <a:off x="4277347" y="2785747"/>
                <a:ext cx="171000" cy="164880"/>
              </p14:xfrm>
            </p:contentPart>
          </mc:Choice>
          <mc:Fallback>
            <p:pic>
              <p:nvPicPr>
                <p:cNvPr id="40" name="Freihand 39">
                  <a:extLst>
                    <a:ext uri="{FF2B5EF4-FFF2-40B4-BE49-F238E27FC236}">
                      <a16:creationId xmlns:a16="http://schemas.microsoft.com/office/drawing/2014/main" id="{83967549-F3A3-4308-AB2C-EC522160FA1E}"/>
                    </a:ext>
                  </a:extLst>
                </p:cNvPr>
                <p:cNvPicPr/>
                <p:nvPr/>
              </p:nvPicPr>
              <p:blipFill>
                <a:blip r:embed="rId66"/>
                <a:stretch>
                  <a:fillRect/>
                </a:stretch>
              </p:blipFill>
              <p:spPr>
                <a:xfrm>
                  <a:off x="4273027" y="2781427"/>
                  <a:ext cx="179640" cy="173520"/>
                </a:xfrm>
                <a:prstGeom prst="rect">
                  <a:avLst/>
                </a:prstGeom>
              </p:spPr>
            </p:pic>
          </mc:Fallback>
        </mc:AlternateContent>
        <mc:AlternateContent xmlns:mc="http://schemas.openxmlformats.org/markup-compatibility/2006">
          <mc:Choice xmlns:p14="http://schemas.microsoft.com/office/powerpoint/2010/main" Requires="p14">
            <p:contentPart p14:bwMode="auto" r:id="rId67">
              <p14:nvContentPartPr>
                <p14:cNvPr id="41" name="Freihand 40">
                  <a:extLst>
                    <a:ext uri="{FF2B5EF4-FFF2-40B4-BE49-F238E27FC236}">
                      <a16:creationId xmlns:a16="http://schemas.microsoft.com/office/drawing/2014/main" id="{329F4547-49B6-4626-B0E9-76FAE6500990}"/>
                    </a:ext>
                  </a:extLst>
                </p14:cNvPr>
                <p14:cNvContentPartPr/>
                <p14:nvPr/>
              </p14:nvContentPartPr>
              <p14:xfrm>
                <a:off x="4451587" y="2771347"/>
                <a:ext cx="147960" cy="129240"/>
              </p14:xfrm>
            </p:contentPart>
          </mc:Choice>
          <mc:Fallback>
            <p:pic>
              <p:nvPicPr>
                <p:cNvPr id="41" name="Freihand 40">
                  <a:extLst>
                    <a:ext uri="{FF2B5EF4-FFF2-40B4-BE49-F238E27FC236}">
                      <a16:creationId xmlns:a16="http://schemas.microsoft.com/office/drawing/2014/main" id="{329F4547-49B6-4626-B0E9-76FAE6500990}"/>
                    </a:ext>
                  </a:extLst>
                </p:cNvPr>
                <p:cNvPicPr/>
                <p:nvPr/>
              </p:nvPicPr>
              <p:blipFill>
                <a:blip r:embed="rId68"/>
                <a:stretch>
                  <a:fillRect/>
                </a:stretch>
              </p:blipFill>
              <p:spPr>
                <a:xfrm>
                  <a:off x="4447267" y="2767027"/>
                  <a:ext cx="156600" cy="1378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69">
            <p14:nvContentPartPr>
              <p14:cNvPr id="43" name="Freihand 42">
                <a:extLst>
                  <a:ext uri="{FF2B5EF4-FFF2-40B4-BE49-F238E27FC236}">
                    <a16:creationId xmlns:a16="http://schemas.microsoft.com/office/drawing/2014/main" id="{47BAB1A7-A0EE-497A-9032-00D59A78139E}"/>
                  </a:ext>
                </a:extLst>
              </p14:cNvPr>
              <p14:cNvContentPartPr/>
              <p14:nvPr/>
            </p14:nvContentPartPr>
            <p14:xfrm>
              <a:off x="2881627" y="6287467"/>
              <a:ext cx="2583000" cy="42120"/>
            </p14:xfrm>
          </p:contentPart>
        </mc:Choice>
        <mc:Fallback>
          <p:pic>
            <p:nvPicPr>
              <p:cNvPr id="43" name="Freihand 42">
                <a:extLst>
                  <a:ext uri="{FF2B5EF4-FFF2-40B4-BE49-F238E27FC236}">
                    <a16:creationId xmlns:a16="http://schemas.microsoft.com/office/drawing/2014/main" id="{47BAB1A7-A0EE-497A-9032-00D59A78139E}"/>
                  </a:ext>
                </a:extLst>
              </p:cNvPr>
              <p:cNvPicPr/>
              <p:nvPr/>
            </p:nvPicPr>
            <p:blipFill>
              <a:blip r:embed="rId70"/>
              <a:stretch>
                <a:fillRect/>
              </a:stretch>
            </p:blipFill>
            <p:spPr>
              <a:xfrm>
                <a:off x="2877307" y="6283147"/>
                <a:ext cx="2591640" cy="50760"/>
              </a:xfrm>
              <a:prstGeom prst="rect">
                <a:avLst/>
              </a:prstGeom>
            </p:spPr>
          </p:pic>
        </mc:Fallback>
      </mc:AlternateContent>
      <mc:AlternateContent xmlns:mc="http://schemas.openxmlformats.org/markup-compatibility/2006">
        <mc:Choice xmlns:p14="http://schemas.microsoft.com/office/powerpoint/2010/main" Requires="p14">
          <p:contentPart p14:bwMode="auto" r:id="rId71">
            <p14:nvContentPartPr>
              <p14:cNvPr id="44" name="Freihand 43">
                <a:extLst>
                  <a:ext uri="{FF2B5EF4-FFF2-40B4-BE49-F238E27FC236}">
                    <a16:creationId xmlns:a16="http://schemas.microsoft.com/office/drawing/2014/main" id="{935447FE-82CA-4FF9-84C4-3D72B66F633F}"/>
                  </a:ext>
                </a:extLst>
              </p14:cNvPr>
              <p14:cNvContentPartPr/>
              <p14:nvPr/>
            </p14:nvContentPartPr>
            <p14:xfrm>
              <a:off x="2789827" y="5890387"/>
              <a:ext cx="381960" cy="414360"/>
            </p14:xfrm>
          </p:contentPart>
        </mc:Choice>
        <mc:Fallback>
          <p:pic>
            <p:nvPicPr>
              <p:cNvPr id="44" name="Freihand 43">
                <a:extLst>
                  <a:ext uri="{FF2B5EF4-FFF2-40B4-BE49-F238E27FC236}">
                    <a16:creationId xmlns:a16="http://schemas.microsoft.com/office/drawing/2014/main" id="{935447FE-82CA-4FF9-84C4-3D72B66F633F}"/>
                  </a:ext>
                </a:extLst>
              </p:cNvPr>
              <p:cNvPicPr/>
              <p:nvPr/>
            </p:nvPicPr>
            <p:blipFill>
              <a:blip r:embed="rId72"/>
              <a:stretch>
                <a:fillRect/>
              </a:stretch>
            </p:blipFill>
            <p:spPr>
              <a:xfrm>
                <a:off x="2785507" y="5886067"/>
                <a:ext cx="390600" cy="423000"/>
              </a:xfrm>
              <a:prstGeom prst="rect">
                <a:avLst/>
              </a:prstGeom>
            </p:spPr>
          </p:pic>
        </mc:Fallback>
      </mc:AlternateContent>
      <p:grpSp>
        <p:nvGrpSpPr>
          <p:cNvPr id="50" name="Gruppieren 49">
            <a:extLst>
              <a:ext uri="{FF2B5EF4-FFF2-40B4-BE49-F238E27FC236}">
                <a16:creationId xmlns:a16="http://schemas.microsoft.com/office/drawing/2014/main" id="{9F7295DD-3AE6-40CB-B5D6-68170F4EB4AC}"/>
              </a:ext>
            </a:extLst>
          </p:cNvPr>
          <p:cNvGrpSpPr/>
          <p:nvPr/>
        </p:nvGrpSpPr>
        <p:grpSpPr>
          <a:xfrm>
            <a:off x="2714947" y="5619667"/>
            <a:ext cx="3263040" cy="633600"/>
            <a:chOff x="2714947" y="5619667"/>
            <a:chExt cx="3263040" cy="633600"/>
          </a:xfrm>
        </p:grpSpPr>
        <mc:AlternateContent xmlns:mc="http://schemas.openxmlformats.org/markup-compatibility/2006">
          <mc:Choice xmlns:p14="http://schemas.microsoft.com/office/powerpoint/2010/main" Requires="p14">
            <p:contentPart p14:bwMode="auto" r:id="rId73">
              <p14:nvContentPartPr>
                <p14:cNvPr id="45" name="Freihand 44">
                  <a:extLst>
                    <a:ext uri="{FF2B5EF4-FFF2-40B4-BE49-F238E27FC236}">
                      <a16:creationId xmlns:a16="http://schemas.microsoft.com/office/drawing/2014/main" id="{A47DD614-D30D-4EDC-BF52-5302B4C23FB6}"/>
                    </a:ext>
                  </a:extLst>
                </p14:cNvPr>
                <p14:cNvContentPartPr/>
                <p14:nvPr/>
              </p14:nvContentPartPr>
              <p14:xfrm>
                <a:off x="2814667" y="6104587"/>
                <a:ext cx="28080" cy="28080"/>
              </p14:xfrm>
            </p:contentPart>
          </mc:Choice>
          <mc:Fallback>
            <p:pic>
              <p:nvPicPr>
                <p:cNvPr id="45" name="Freihand 44">
                  <a:extLst>
                    <a:ext uri="{FF2B5EF4-FFF2-40B4-BE49-F238E27FC236}">
                      <a16:creationId xmlns:a16="http://schemas.microsoft.com/office/drawing/2014/main" id="{A47DD614-D30D-4EDC-BF52-5302B4C23FB6}"/>
                    </a:ext>
                  </a:extLst>
                </p:cNvPr>
                <p:cNvPicPr/>
                <p:nvPr/>
              </p:nvPicPr>
              <p:blipFill>
                <a:blip r:embed="rId74"/>
                <a:stretch>
                  <a:fillRect/>
                </a:stretch>
              </p:blipFill>
              <p:spPr>
                <a:xfrm>
                  <a:off x="2810347" y="6100267"/>
                  <a:ext cx="36720" cy="36720"/>
                </a:xfrm>
                <a:prstGeom prst="rect">
                  <a:avLst/>
                </a:prstGeom>
              </p:spPr>
            </p:pic>
          </mc:Fallback>
        </mc:AlternateContent>
        <mc:AlternateContent xmlns:mc="http://schemas.openxmlformats.org/markup-compatibility/2006">
          <mc:Choice xmlns:p14="http://schemas.microsoft.com/office/powerpoint/2010/main" Requires="p14">
            <p:contentPart p14:bwMode="auto" r:id="rId75">
              <p14:nvContentPartPr>
                <p14:cNvPr id="46" name="Freihand 45">
                  <a:extLst>
                    <a:ext uri="{FF2B5EF4-FFF2-40B4-BE49-F238E27FC236}">
                      <a16:creationId xmlns:a16="http://schemas.microsoft.com/office/drawing/2014/main" id="{4B271145-33F1-4A81-A740-5F4E60A49F49}"/>
                    </a:ext>
                  </a:extLst>
                </p14:cNvPr>
                <p14:cNvContentPartPr/>
                <p14:nvPr/>
              </p14:nvContentPartPr>
              <p14:xfrm>
                <a:off x="2714947" y="6005227"/>
                <a:ext cx="226800" cy="248040"/>
              </p14:xfrm>
            </p:contentPart>
          </mc:Choice>
          <mc:Fallback>
            <p:pic>
              <p:nvPicPr>
                <p:cNvPr id="46" name="Freihand 45">
                  <a:extLst>
                    <a:ext uri="{FF2B5EF4-FFF2-40B4-BE49-F238E27FC236}">
                      <a16:creationId xmlns:a16="http://schemas.microsoft.com/office/drawing/2014/main" id="{4B271145-33F1-4A81-A740-5F4E60A49F49}"/>
                    </a:ext>
                  </a:extLst>
                </p:cNvPr>
                <p:cNvPicPr/>
                <p:nvPr/>
              </p:nvPicPr>
              <p:blipFill>
                <a:blip r:embed="rId76"/>
                <a:stretch>
                  <a:fillRect/>
                </a:stretch>
              </p:blipFill>
              <p:spPr>
                <a:xfrm>
                  <a:off x="2710627" y="6000907"/>
                  <a:ext cx="235440" cy="256680"/>
                </a:xfrm>
                <a:prstGeom prst="rect">
                  <a:avLst/>
                </a:prstGeom>
              </p:spPr>
            </p:pic>
          </mc:Fallback>
        </mc:AlternateContent>
        <mc:AlternateContent xmlns:mc="http://schemas.openxmlformats.org/markup-compatibility/2006">
          <mc:Choice xmlns:p14="http://schemas.microsoft.com/office/powerpoint/2010/main" Requires="p14">
            <p:contentPart p14:bwMode="auto" r:id="rId77">
              <p14:nvContentPartPr>
                <p14:cNvPr id="48" name="Freihand 47">
                  <a:extLst>
                    <a:ext uri="{FF2B5EF4-FFF2-40B4-BE49-F238E27FC236}">
                      <a16:creationId xmlns:a16="http://schemas.microsoft.com/office/drawing/2014/main" id="{7AD6D256-F2BE-46F8-9C22-137E32EED86A}"/>
                    </a:ext>
                  </a:extLst>
                </p14:cNvPr>
                <p14:cNvContentPartPr/>
                <p14:nvPr/>
              </p14:nvContentPartPr>
              <p14:xfrm>
                <a:off x="2885587" y="5619667"/>
                <a:ext cx="2995200" cy="411840"/>
              </p14:xfrm>
            </p:contentPart>
          </mc:Choice>
          <mc:Fallback>
            <p:pic>
              <p:nvPicPr>
                <p:cNvPr id="48" name="Freihand 47">
                  <a:extLst>
                    <a:ext uri="{FF2B5EF4-FFF2-40B4-BE49-F238E27FC236}">
                      <a16:creationId xmlns:a16="http://schemas.microsoft.com/office/drawing/2014/main" id="{7AD6D256-F2BE-46F8-9C22-137E32EED86A}"/>
                    </a:ext>
                  </a:extLst>
                </p:cNvPr>
                <p:cNvPicPr/>
                <p:nvPr/>
              </p:nvPicPr>
              <p:blipFill>
                <a:blip r:embed="rId78"/>
                <a:stretch>
                  <a:fillRect/>
                </a:stretch>
              </p:blipFill>
              <p:spPr>
                <a:xfrm>
                  <a:off x="2881267" y="5615347"/>
                  <a:ext cx="3003840" cy="420480"/>
                </a:xfrm>
                <a:prstGeom prst="rect">
                  <a:avLst/>
                </a:prstGeom>
              </p:spPr>
            </p:pic>
          </mc:Fallback>
        </mc:AlternateContent>
        <mc:AlternateContent xmlns:mc="http://schemas.openxmlformats.org/markup-compatibility/2006">
          <mc:Choice xmlns:p14="http://schemas.microsoft.com/office/powerpoint/2010/main" Requires="p14">
            <p:contentPart p14:bwMode="auto" r:id="rId79">
              <p14:nvContentPartPr>
                <p14:cNvPr id="49" name="Freihand 48">
                  <a:extLst>
                    <a:ext uri="{FF2B5EF4-FFF2-40B4-BE49-F238E27FC236}">
                      <a16:creationId xmlns:a16="http://schemas.microsoft.com/office/drawing/2014/main" id="{085C14DC-A748-4CB4-81C8-39BC6FCA41AD}"/>
                    </a:ext>
                  </a:extLst>
                </p14:cNvPr>
                <p14:cNvContentPartPr/>
                <p14:nvPr/>
              </p14:nvContentPartPr>
              <p14:xfrm>
                <a:off x="5804467" y="5776267"/>
                <a:ext cx="173520" cy="181080"/>
              </p14:xfrm>
            </p:contentPart>
          </mc:Choice>
          <mc:Fallback>
            <p:pic>
              <p:nvPicPr>
                <p:cNvPr id="49" name="Freihand 48">
                  <a:extLst>
                    <a:ext uri="{FF2B5EF4-FFF2-40B4-BE49-F238E27FC236}">
                      <a16:creationId xmlns:a16="http://schemas.microsoft.com/office/drawing/2014/main" id="{085C14DC-A748-4CB4-81C8-39BC6FCA41AD}"/>
                    </a:ext>
                  </a:extLst>
                </p:cNvPr>
                <p:cNvPicPr/>
                <p:nvPr/>
              </p:nvPicPr>
              <p:blipFill>
                <a:blip r:embed="rId80"/>
                <a:stretch>
                  <a:fillRect/>
                </a:stretch>
              </p:blipFill>
              <p:spPr>
                <a:xfrm>
                  <a:off x="5800147" y="5771947"/>
                  <a:ext cx="182160" cy="189720"/>
                </a:xfrm>
                <a:prstGeom prst="rect">
                  <a:avLst/>
                </a:prstGeom>
              </p:spPr>
            </p:pic>
          </mc:Fallback>
        </mc:AlternateContent>
      </p:grpSp>
    </p:spTree>
    <p:extLst>
      <p:ext uri="{BB962C8B-B14F-4D97-AF65-F5344CB8AC3E}">
        <p14:creationId xmlns:p14="http://schemas.microsoft.com/office/powerpoint/2010/main" val="6164090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3"/>
          <p:cNvSpPr>
            <a:spLocks noGrp="1"/>
          </p:cNvSpPr>
          <p:nvPr>
            <p:ph type="sldNum" sz="quarter" idx="12"/>
          </p:nvPr>
        </p:nvSpPr>
        <p:spPr/>
        <p:txBody>
          <a:bodyPr/>
          <a:lstStyle/>
          <a:p>
            <a:pPr lvl="0"/>
            <a:fld id="{5300DE9C-389F-4056-A799-8642F6081CF3}" type="slidenum">
              <a:rPr/>
              <a:t>30</a:t>
            </a:fld>
            <a:endParaRPr lang="de-DE" dirty="0"/>
          </a:p>
        </p:txBody>
      </p:sp>
      <p:sp>
        <p:nvSpPr>
          <p:cNvPr id="6" name="TextShape 2"/>
          <p:cNvSpPr txBox="1"/>
          <p:nvPr/>
        </p:nvSpPr>
        <p:spPr>
          <a:xfrm>
            <a:off x="79745" y="0"/>
            <a:ext cx="12271743" cy="744941"/>
          </a:xfrm>
          <a:prstGeom prst="rect">
            <a:avLst/>
          </a:prstGeom>
          <a:noFill/>
          <a:ln>
            <a:noFill/>
          </a:ln>
        </p:spPr>
        <p:txBody>
          <a:bodyPr lIns="81646" tIns="40823" rIns="81646" bIns="40823" anchor="ctr" anchorCtr="1"/>
          <a:lstStyle/>
          <a:p>
            <a:r>
              <a:rPr lang="de-DE" sz="2400" b="1"/>
              <a:t>Philippskurve and short run aggregrated supply (AS-curve)</a:t>
            </a:r>
            <a:endParaRPr lang="de-DE" sz="2400" b="1" dirty="0"/>
          </a:p>
        </p:txBody>
      </p:sp>
      <p:sp>
        <p:nvSpPr>
          <p:cNvPr id="4" name="Textfeld 3"/>
          <p:cNvSpPr txBox="1"/>
          <p:nvPr/>
        </p:nvSpPr>
        <p:spPr>
          <a:xfrm>
            <a:off x="0" y="639379"/>
            <a:ext cx="8644107" cy="3388742"/>
          </a:xfrm>
          <a:prstGeom prst="rect">
            <a:avLst/>
          </a:prstGeom>
          <a:noFill/>
        </p:spPr>
        <p:txBody>
          <a:bodyPr wrap="square" rtlCol="0">
            <a:noAutofit/>
          </a:bodyPr>
          <a:lstStyle/>
          <a:p>
            <a:r>
              <a:rPr lang="de-DE" sz="2000" dirty="0"/>
              <a:t>AS:	</a:t>
            </a:r>
            <a:r>
              <a:rPr lang="de-DE" sz="2000" dirty="0" err="1"/>
              <a:t>Y</a:t>
            </a:r>
            <a:r>
              <a:rPr lang="de-DE" sz="2000" baseline="-25000" dirty="0" err="1"/>
              <a:t>t</a:t>
            </a:r>
            <a:r>
              <a:rPr lang="de-DE" sz="2000" dirty="0"/>
              <a:t>	= </a:t>
            </a:r>
            <a:r>
              <a:rPr lang="en-US" sz="2000" dirty="0"/>
              <a:t>Y* + </a:t>
            </a:r>
            <a:r>
              <a:rPr lang="de-DE" sz="2000" dirty="0"/>
              <a:t>a</a:t>
            </a:r>
            <a:r>
              <a:rPr lang="en-US" sz="2000" dirty="0"/>
              <a:t>(P</a:t>
            </a:r>
            <a:r>
              <a:rPr lang="en-US" sz="2000" baseline="-25000" dirty="0"/>
              <a:t>t</a:t>
            </a:r>
            <a:r>
              <a:rPr lang="en-US" sz="2000" dirty="0"/>
              <a:t>-P</a:t>
            </a:r>
            <a:r>
              <a:rPr lang="en-US" sz="2000" baseline="-25000" dirty="0"/>
              <a:t>t</a:t>
            </a:r>
            <a:r>
              <a:rPr lang="en-US" sz="2000" baseline="30000" dirty="0"/>
              <a:t>e</a:t>
            </a:r>
            <a:r>
              <a:rPr lang="en-US" sz="2000" dirty="0"/>
              <a:t>)	(a&gt;0)	(P</a:t>
            </a:r>
            <a:r>
              <a:rPr lang="en-US" sz="2000" baseline="-25000" dirty="0"/>
              <a:t>t</a:t>
            </a:r>
            <a:r>
              <a:rPr lang="en-US" sz="2000" baseline="30000" dirty="0"/>
              <a:t>e</a:t>
            </a:r>
            <a:r>
              <a:rPr lang="en-US" sz="2000" dirty="0"/>
              <a:t>: expected price level)</a:t>
            </a:r>
          </a:p>
          <a:p>
            <a:endParaRPr lang="en-US" sz="2000" dirty="0"/>
          </a:p>
          <a:p>
            <a:r>
              <a:rPr lang="en-US" sz="2000" dirty="0"/>
              <a:t>replace P</a:t>
            </a:r>
            <a:r>
              <a:rPr lang="en-US" sz="2000" baseline="-25000" dirty="0"/>
              <a:t>t</a:t>
            </a:r>
            <a:r>
              <a:rPr lang="en-US" sz="2000" dirty="0"/>
              <a:t>/P</a:t>
            </a:r>
            <a:r>
              <a:rPr lang="en-US" sz="2000" baseline="-25000" dirty="0"/>
              <a:t>t-1</a:t>
            </a:r>
            <a:r>
              <a:rPr lang="en-US" sz="2000" dirty="0"/>
              <a:t>=1+</a:t>
            </a:r>
            <a:r>
              <a:rPr lang="el-GR" sz="2000" dirty="0"/>
              <a:t> π</a:t>
            </a:r>
            <a:r>
              <a:rPr lang="de-DE" sz="2000" baseline="-25000" dirty="0"/>
              <a:t>t </a:t>
            </a:r>
            <a:r>
              <a:rPr lang="en-US" sz="2000" dirty="0"/>
              <a:t>	and	P</a:t>
            </a:r>
            <a:r>
              <a:rPr lang="en-US" sz="2000" baseline="-25000" dirty="0"/>
              <a:t>t</a:t>
            </a:r>
            <a:r>
              <a:rPr lang="en-US" sz="2000" baseline="30000" dirty="0"/>
              <a:t>e</a:t>
            </a:r>
            <a:r>
              <a:rPr lang="en-US" sz="2000" dirty="0"/>
              <a:t>/P</a:t>
            </a:r>
            <a:r>
              <a:rPr lang="en-US" sz="2000" baseline="-25000" dirty="0"/>
              <a:t>t-1</a:t>
            </a:r>
            <a:r>
              <a:rPr lang="en-US" sz="2000" dirty="0"/>
              <a:t>= 1+</a:t>
            </a:r>
            <a:r>
              <a:rPr lang="el-GR" sz="2000" dirty="0"/>
              <a:t>π</a:t>
            </a:r>
            <a:r>
              <a:rPr lang="de-DE" sz="2000" baseline="-25000" dirty="0"/>
              <a:t>t</a:t>
            </a:r>
            <a:r>
              <a:rPr lang="en-US" sz="2000" baseline="30000" dirty="0"/>
              <a:t>e</a:t>
            </a:r>
          </a:p>
          <a:p>
            <a:endParaRPr lang="en-US" sz="2000" dirty="0"/>
          </a:p>
          <a:p>
            <a:r>
              <a:rPr lang="de-DE" sz="2000" dirty="0"/>
              <a:t>→ </a:t>
            </a:r>
            <a:r>
              <a:rPr lang="en-US" sz="2000" dirty="0"/>
              <a:t>	</a:t>
            </a:r>
            <a:r>
              <a:rPr lang="de-DE" sz="2000" dirty="0"/>
              <a:t> </a:t>
            </a:r>
            <a:r>
              <a:rPr lang="de-DE" sz="2000" dirty="0" err="1"/>
              <a:t>Y</a:t>
            </a:r>
            <a:r>
              <a:rPr lang="de-DE" sz="2000" baseline="-25000" dirty="0" err="1"/>
              <a:t>t</a:t>
            </a:r>
            <a:r>
              <a:rPr lang="de-DE" sz="2000" baseline="-25000" dirty="0"/>
              <a:t> </a:t>
            </a:r>
            <a:r>
              <a:rPr lang="en-US" sz="2000" dirty="0"/>
              <a:t>	= Y* + </a:t>
            </a:r>
            <a:r>
              <a:rPr lang="de-DE" sz="2000" dirty="0"/>
              <a:t>a</a:t>
            </a:r>
            <a:r>
              <a:rPr lang="en-US" sz="2000" dirty="0"/>
              <a:t>((1+</a:t>
            </a:r>
            <a:r>
              <a:rPr lang="el-GR" sz="2000" dirty="0"/>
              <a:t> π</a:t>
            </a:r>
            <a:r>
              <a:rPr lang="de-DE" sz="2000" baseline="-25000" dirty="0"/>
              <a:t>t</a:t>
            </a:r>
            <a:r>
              <a:rPr lang="en-US" sz="2000" dirty="0"/>
              <a:t>)P</a:t>
            </a:r>
            <a:r>
              <a:rPr lang="en-US" sz="2000" baseline="-25000" dirty="0"/>
              <a:t>t-1 </a:t>
            </a:r>
            <a:r>
              <a:rPr lang="en-US" sz="2000" dirty="0"/>
              <a:t>- (1+</a:t>
            </a:r>
            <a:r>
              <a:rPr lang="el-GR" sz="2000" dirty="0"/>
              <a:t> π</a:t>
            </a:r>
            <a:r>
              <a:rPr lang="de-DE" sz="2000" baseline="-25000" dirty="0"/>
              <a:t>t</a:t>
            </a:r>
            <a:r>
              <a:rPr lang="en-US" sz="2000" baseline="30000" dirty="0"/>
              <a:t>e</a:t>
            </a:r>
            <a:r>
              <a:rPr lang="en-US" sz="2000" dirty="0"/>
              <a:t>)P</a:t>
            </a:r>
            <a:r>
              <a:rPr lang="en-US" sz="2000" baseline="-25000" dirty="0"/>
              <a:t>t-1 </a:t>
            </a:r>
            <a:r>
              <a:rPr lang="en-US" sz="2000" dirty="0"/>
              <a:t>)</a:t>
            </a:r>
          </a:p>
          <a:p>
            <a:endParaRPr lang="en-US" sz="2000" dirty="0"/>
          </a:p>
          <a:p>
            <a:r>
              <a:rPr lang="en-US" sz="2000" dirty="0"/>
              <a:t>		= Y* + P</a:t>
            </a:r>
            <a:r>
              <a:rPr lang="en-US" sz="2000" baseline="-25000" dirty="0"/>
              <a:t>t-1</a:t>
            </a:r>
            <a:r>
              <a:rPr lang="de-DE" sz="2000" dirty="0"/>
              <a:t>a</a:t>
            </a:r>
            <a:r>
              <a:rPr lang="en-US" sz="2000" dirty="0"/>
              <a:t>(</a:t>
            </a:r>
            <a:r>
              <a:rPr lang="el-GR" sz="2000" dirty="0"/>
              <a:t>π</a:t>
            </a:r>
            <a:r>
              <a:rPr lang="de-DE" sz="2000" baseline="-25000" dirty="0"/>
              <a:t>t</a:t>
            </a:r>
            <a:r>
              <a:rPr lang="en-US" sz="2000" baseline="-25000" dirty="0"/>
              <a:t> </a:t>
            </a:r>
            <a:r>
              <a:rPr lang="en-US" sz="2000" dirty="0"/>
              <a:t>- </a:t>
            </a:r>
            <a:r>
              <a:rPr lang="el-GR" sz="2000" dirty="0"/>
              <a:t>π</a:t>
            </a:r>
            <a:r>
              <a:rPr lang="de-DE" sz="2000" baseline="-25000" dirty="0"/>
              <a:t>t</a:t>
            </a:r>
            <a:r>
              <a:rPr lang="en-US" sz="2000" baseline="30000" dirty="0"/>
              <a:t>e</a:t>
            </a:r>
            <a:r>
              <a:rPr lang="en-US" sz="2000" dirty="0"/>
              <a:t>)</a:t>
            </a:r>
          </a:p>
          <a:p>
            <a:r>
              <a:rPr lang="en-US" sz="2000" dirty="0"/>
              <a:t> </a:t>
            </a:r>
          </a:p>
          <a:p>
            <a:r>
              <a:rPr lang="en-US" sz="2000" dirty="0"/>
              <a:t>		= Y* + ã(</a:t>
            </a:r>
            <a:r>
              <a:rPr lang="el-GR" sz="2000" dirty="0"/>
              <a:t>π</a:t>
            </a:r>
            <a:r>
              <a:rPr lang="de-DE" sz="2000" baseline="-25000" dirty="0"/>
              <a:t>t</a:t>
            </a:r>
            <a:r>
              <a:rPr lang="en-US" sz="2000" dirty="0"/>
              <a:t> - </a:t>
            </a:r>
            <a:r>
              <a:rPr lang="el-GR" sz="2000" dirty="0"/>
              <a:t>π</a:t>
            </a:r>
            <a:r>
              <a:rPr lang="de-DE" sz="2000" baseline="-25000" dirty="0"/>
              <a:t>t</a:t>
            </a:r>
            <a:r>
              <a:rPr lang="en-US" sz="2000" baseline="30000" dirty="0"/>
              <a:t>e</a:t>
            </a:r>
            <a:r>
              <a:rPr lang="en-US" sz="2000" dirty="0"/>
              <a:t>)	with ã= P</a:t>
            </a:r>
            <a:r>
              <a:rPr lang="en-US" sz="2000" baseline="-25000" dirty="0"/>
              <a:t>t-1</a:t>
            </a:r>
            <a:r>
              <a:rPr lang="de-DE" sz="2000" dirty="0"/>
              <a:t>a&gt;0</a:t>
            </a:r>
          </a:p>
          <a:p>
            <a:endParaRPr lang="de-DE" sz="2000" dirty="0"/>
          </a:p>
          <a:p>
            <a:r>
              <a:rPr lang="de-DE" sz="2000" dirty="0" err="1"/>
              <a:t>With</a:t>
            </a:r>
            <a:r>
              <a:rPr lang="de-DE" sz="2000" dirty="0"/>
              <a:t>  </a:t>
            </a:r>
            <a:r>
              <a:rPr lang="de-DE" sz="2000" dirty="0" err="1"/>
              <a:t>given</a:t>
            </a:r>
            <a:r>
              <a:rPr lang="de-DE" sz="2000" dirty="0"/>
              <a:t> </a:t>
            </a:r>
            <a:r>
              <a:rPr lang="de-DE" sz="2000" dirty="0" err="1"/>
              <a:t>expectations</a:t>
            </a:r>
            <a:r>
              <a:rPr lang="de-DE" sz="2000" dirty="0"/>
              <a:t>, </a:t>
            </a:r>
            <a:r>
              <a:rPr lang="de-DE" sz="2000" dirty="0" err="1"/>
              <a:t>we</a:t>
            </a:r>
            <a:r>
              <a:rPr lang="de-DE" sz="2000" dirty="0"/>
              <a:t> </a:t>
            </a:r>
            <a:r>
              <a:rPr lang="de-DE" sz="2000" dirty="0" err="1"/>
              <a:t>obtain</a:t>
            </a:r>
            <a:r>
              <a:rPr lang="de-DE" sz="2540" dirty="0"/>
              <a:t>					</a:t>
            </a:r>
          </a:p>
          <a:p>
            <a:endParaRPr lang="de-DE" sz="2540" dirty="0"/>
          </a:p>
          <a:p>
            <a:r>
              <a:rPr lang="de-DE" sz="2540" dirty="0"/>
              <a:t>				</a:t>
            </a:r>
            <a:r>
              <a:rPr lang="de-DE" sz="2540" dirty="0" err="1"/>
              <a:t>or</a:t>
            </a:r>
            <a:r>
              <a:rPr lang="de-DE" sz="2540" dirty="0"/>
              <a:t>		</a:t>
            </a:r>
          </a:p>
        </p:txBody>
      </p:sp>
      <p:cxnSp>
        <p:nvCxnSpPr>
          <p:cNvPr id="8" name="Straight Arrow Connector 6"/>
          <p:cNvCxnSpPr/>
          <p:nvPr/>
        </p:nvCxnSpPr>
        <p:spPr>
          <a:xfrm flipV="1">
            <a:off x="694238" y="4258340"/>
            <a:ext cx="1" cy="2163206"/>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7"/>
          <p:cNvCxnSpPr/>
          <p:nvPr/>
        </p:nvCxnSpPr>
        <p:spPr>
          <a:xfrm>
            <a:off x="694239" y="6421543"/>
            <a:ext cx="3002142" cy="5"/>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 name="Textfeld 9"/>
          <p:cNvSpPr txBox="1"/>
          <p:nvPr/>
        </p:nvSpPr>
        <p:spPr>
          <a:xfrm>
            <a:off x="356421" y="4192775"/>
            <a:ext cx="422714" cy="338554"/>
          </a:xfrm>
          <a:prstGeom prst="rect">
            <a:avLst/>
          </a:prstGeom>
          <a:noFill/>
        </p:spPr>
        <p:txBody>
          <a:bodyPr wrap="square" rtlCol="0">
            <a:spAutoFit/>
          </a:bodyPr>
          <a:lstStyle/>
          <a:p>
            <a:r>
              <a:rPr lang="en-US" sz="1600" dirty="0"/>
              <a:t>P</a:t>
            </a:r>
            <a:r>
              <a:rPr lang="en-US" sz="1600" baseline="-25000" dirty="0"/>
              <a:t>t</a:t>
            </a:r>
            <a:endParaRPr lang="de-DE" sz="1600" baseline="-25000" dirty="0"/>
          </a:p>
        </p:txBody>
      </p:sp>
      <p:sp>
        <p:nvSpPr>
          <p:cNvPr id="11" name="Textfeld 10"/>
          <p:cNvSpPr txBox="1"/>
          <p:nvPr/>
        </p:nvSpPr>
        <p:spPr>
          <a:xfrm>
            <a:off x="3365205" y="6421543"/>
            <a:ext cx="393265" cy="338554"/>
          </a:xfrm>
          <a:prstGeom prst="rect">
            <a:avLst/>
          </a:prstGeom>
          <a:noFill/>
        </p:spPr>
        <p:txBody>
          <a:bodyPr wrap="square" rtlCol="0">
            <a:spAutoFit/>
          </a:bodyPr>
          <a:lstStyle/>
          <a:p>
            <a:r>
              <a:rPr lang="de-DE" sz="1600" dirty="0" err="1"/>
              <a:t>Y</a:t>
            </a:r>
            <a:r>
              <a:rPr lang="de-DE" sz="1600" baseline="-25000" dirty="0" err="1"/>
              <a:t>t</a:t>
            </a:r>
            <a:endParaRPr lang="de-DE" sz="1633" dirty="0"/>
          </a:p>
        </p:txBody>
      </p:sp>
      <mc:AlternateContent xmlns:mc="http://schemas.openxmlformats.org/markup-compatibility/2006" xmlns:a14="http://schemas.microsoft.com/office/drawing/2010/main">
        <mc:Choice Requires="a14">
          <p:sp>
            <p:nvSpPr>
              <p:cNvPr id="17" name="Rechteck 16"/>
              <p:cNvSpPr/>
              <p:nvPr/>
            </p:nvSpPr>
            <p:spPr>
              <a:xfrm>
                <a:off x="3064584" y="4495731"/>
                <a:ext cx="509119" cy="369332"/>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𝐴𝑆</m:t>
                      </m:r>
                    </m:oMath>
                  </m:oMathPara>
                </a14:m>
                <a:endParaRPr lang="de-DE" dirty="0"/>
              </a:p>
            </p:txBody>
          </p:sp>
        </mc:Choice>
        <mc:Fallback xmlns="">
          <p:sp>
            <p:nvSpPr>
              <p:cNvPr id="17" name="Rechteck 16"/>
              <p:cNvSpPr>
                <a:spLocks noRot="1" noChangeAspect="1" noMove="1" noResize="1" noEditPoints="1" noAdjustHandles="1" noChangeArrowheads="1" noChangeShapeType="1" noTextEdit="1"/>
              </p:cNvSpPr>
              <p:nvPr/>
            </p:nvSpPr>
            <p:spPr>
              <a:xfrm>
                <a:off x="3064584" y="4495731"/>
                <a:ext cx="509119" cy="369332"/>
              </a:xfrm>
              <a:prstGeom prst="rect">
                <a:avLst/>
              </a:prstGeom>
              <a:blipFill>
                <a:blip r:embed="rId3"/>
                <a:stretch>
                  <a:fillRect/>
                </a:stretch>
              </a:blipFill>
            </p:spPr>
            <p:txBody>
              <a:bodyPr/>
              <a:lstStyle/>
              <a:p>
                <a:r>
                  <a:rPr lang="de-DE">
                    <a:noFill/>
                  </a:rPr>
                  <a:t> </a:t>
                </a:r>
              </a:p>
            </p:txBody>
          </p:sp>
        </mc:Fallback>
      </mc:AlternateContent>
      <p:cxnSp>
        <p:nvCxnSpPr>
          <p:cNvPr id="22" name="Straight Arrow Connector 6"/>
          <p:cNvCxnSpPr/>
          <p:nvPr/>
        </p:nvCxnSpPr>
        <p:spPr>
          <a:xfrm flipV="1">
            <a:off x="4706270" y="4214039"/>
            <a:ext cx="1" cy="2163206"/>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6" name="Rechteck 25"/>
              <p:cNvSpPr/>
              <p:nvPr/>
            </p:nvSpPr>
            <p:spPr>
              <a:xfrm>
                <a:off x="7076616" y="4451430"/>
                <a:ext cx="631796" cy="369332"/>
              </a:xfrm>
              <a:prstGeom prst="rect">
                <a:avLst/>
              </a:prstGeom>
            </p:spPr>
            <p:txBody>
              <a:bodyPr wrap="square">
                <a:spAutoFit/>
              </a:bodyPr>
              <a:lstStyle/>
              <a:p>
                <a14:m>
                  <m:oMath xmlns:m="http://schemas.openxmlformats.org/officeDocument/2006/math">
                    <m:r>
                      <a:rPr lang="de-DE" b="0" i="1" smtClean="0">
                        <a:latin typeface="Cambria Math" panose="02040503050406030204" pitchFamily="18" charset="0"/>
                      </a:rPr>
                      <m:t>𝐴𝑆</m:t>
                    </m:r>
                  </m:oMath>
                </a14:m>
                <a:r>
                  <a:rPr lang="de-DE" dirty="0"/>
                  <a:t>`</a:t>
                </a:r>
              </a:p>
            </p:txBody>
          </p:sp>
        </mc:Choice>
        <mc:Fallback xmlns="">
          <p:sp>
            <p:nvSpPr>
              <p:cNvPr id="26" name="Rechteck 25"/>
              <p:cNvSpPr>
                <a:spLocks noRot="1" noChangeAspect="1" noMove="1" noResize="1" noEditPoints="1" noAdjustHandles="1" noChangeArrowheads="1" noChangeShapeType="1" noTextEdit="1"/>
              </p:cNvSpPr>
              <p:nvPr/>
            </p:nvSpPr>
            <p:spPr>
              <a:xfrm>
                <a:off x="7076616" y="4451430"/>
                <a:ext cx="631796" cy="369332"/>
              </a:xfrm>
              <a:prstGeom prst="rect">
                <a:avLst/>
              </a:prstGeom>
              <a:blipFill>
                <a:blip r:embed="rId4"/>
                <a:stretch>
                  <a:fillRect t="-8197" b="-24590"/>
                </a:stretch>
              </a:blipFill>
            </p:spPr>
            <p:txBody>
              <a:bodyPr/>
              <a:lstStyle/>
              <a:p>
                <a:r>
                  <a:rPr lang="de-DE">
                    <a:noFill/>
                  </a:rPr>
                  <a:t> </a:t>
                </a:r>
              </a:p>
            </p:txBody>
          </p:sp>
        </mc:Fallback>
      </mc:AlternateContent>
      <p:cxnSp>
        <p:nvCxnSpPr>
          <p:cNvPr id="27" name="Straight Arrow Connector 7"/>
          <p:cNvCxnSpPr/>
          <p:nvPr/>
        </p:nvCxnSpPr>
        <p:spPr>
          <a:xfrm>
            <a:off x="4706270" y="6384397"/>
            <a:ext cx="3002142" cy="5"/>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9" name="Gerader Verbinder 28"/>
          <p:cNvCxnSpPr/>
          <p:nvPr/>
        </p:nvCxnSpPr>
        <p:spPr>
          <a:xfrm flipV="1">
            <a:off x="1281223" y="4636096"/>
            <a:ext cx="1783361" cy="1148016"/>
          </a:xfrm>
          <a:prstGeom prst="line">
            <a:avLst/>
          </a:prstGeom>
        </p:spPr>
        <p:style>
          <a:lnRef idx="1">
            <a:schemeClr val="accent1"/>
          </a:lnRef>
          <a:fillRef idx="0">
            <a:schemeClr val="accent1"/>
          </a:fillRef>
          <a:effectRef idx="0">
            <a:schemeClr val="accent1"/>
          </a:effectRef>
          <a:fontRef idx="minor">
            <a:schemeClr val="tx1"/>
          </a:fontRef>
        </p:style>
      </p:cxnSp>
      <p:sp>
        <p:nvSpPr>
          <p:cNvPr id="30" name="Textfeld 29"/>
          <p:cNvSpPr txBox="1"/>
          <p:nvPr/>
        </p:nvSpPr>
        <p:spPr>
          <a:xfrm>
            <a:off x="4362347" y="4167811"/>
            <a:ext cx="422714" cy="338554"/>
          </a:xfrm>
          <a:prstGeom prst="rect">
            <a:avLst/>
          </a:prstGeom>
          <a:noFill/>
        </p:spPr>
        <p:txBody>
          <a:bodyPr wrap="square" rtlCol="0">
            <a:spAutoFit/>
          </a:bodyPr>
          <a:lstStyle/>
          <a:p>
            <a:r>
              <a:rPr lang="el-GR" sz="1600" dirty="0"/>
              <a:t>π </a:t>
            </a:r>
            <a:r>
              <a:rPr lang="en-US" sz="1600" baseline="-25000" dirty="0"/>
              <a:t>t</a:t>
            </a:r>
            <a:endParaRPr lang="de-DE" sz="1600" baseline="-25000" dirty="0"/>
          </a:p>
        </p:txBody>
      </p:sp>
      <p:sp>
        <p:nvSpPr>
          <p:cNvPr id="31" name="Textfeld 30"/>
          <p:cNvSpPr txBox="1"/>
          <p:nvPr/>
        </p:nvSpPr>
        <p:spPr>
          <a:xfrm>
            <a:off x="7366601" y="6382556"/>
            <a:ext cx="393265" cy="338554"/>
          </a:xfrm>
          <a:prstGeom prst="rect">
            <a:avLst/>
          </a:prstGeom>
          <a:noFill/>
        </p:spPr>
        <p:txBody>
          <a:bodyPr wrap="square" rtlCol="0">
            <a:spAutoFit/>
          </a:bodyPr>
          <a:lstStyle/>
          <a:p>
            <a:r>
              <a:rPr lang="de-DE" sz="1600" dirty="0" err="1"/>
              <a:t>Y</a:t>
            </a:r>
            <a:r>
              <a:rPr lang="de-DE" sz="1600" baseline="-25000" dirty="0" err="1"/>
              <a:t>t</a:t>
            </a:r>
            <a:endParaRPr lang="de-DE" sz="1633" dirty="0"/>
          </a:p>
        </p:txBody>
      </p:sp>
      <p:cxnSp>
        <p:nvCxnSpPr>
          <p:cNvPr id="32" name="Gerader Verbinder 31"/>
          <p:cNvCxnSpPr/>
          <p:nvPr/>
        </p:nvCxnSpPr>
        <p:spPr>
          <a:xfrm flipV="1">
            <a:off x="5171216" y="4531329"/>
            <a:ext cx="1998063" cy="924083"/>
          </a:xfrm>
          <a:prstGeom prst="line">
            <a:avLst/>
          </a:prstGeom>
        </p:spPr>
        <p:style>
          <a:lnRef idx="1">
            <a:schemeClr val="accent1"/>
          </a:lnRef>
          <a:fillRef idx="0">
            <a:schemeClr val="accent1"/>
          </a:fillRef>
          <a:effectRef idx="0">
            <a:schemeClr val="accent1"/>
          </a:effectRef>
          <a:fontRef idx="minor">
            <a:schemeClr val="tx1"/>
          </a:fontRef>
        </p:style>
      </p:cxnSp>
      <p:sp>
        <p:nvSpPr>
          <p:cNvPr id="2" name="Rechteck 1">
            <a:extLst>
              <a:ext uri="{FF2B5EF4-FFF2-40B4-BE49-F238E27FC236}">
                <a16:creationId xmlns:a16="http://schemas.microsoft.com/office/drawing/2014/main" id="{2E6351D3-402E-F1FC-4DD1-2EA210ABEA13}"/>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mc:Choice xmlns:p14="http://schemas.microsoft.com/office/powerpoint/2010/main" Requires="p14">
          <p:contentPart p14:bwMode="auto" r:id="rId5">
            <p14:nvContentPartPr>
              <p14:cNvPr id="50" name="Freihand 49">
                <a:extLst>
                  <a:ext uri="{FF2B5EF4-FFF2-40B4-BE49-F238E27FC236}">
                    <a16:creationId xmlns:a16="http://schemas.microsoft.com/office/drawing/2014/main" id="{7809FB00-E5C1-4F5E-9EA3-21D24654C9B0}"/>
                  </a:ext>
                </a:extLst>
              </p14:cNvPr>
              <p14:cNvContentPartPr/>
              <p14:nvPr/>
            </p14:nvContentPartPr>
            <p14:xfrm>
              <a:off x="2892280" y="1037227"/>
              <a:ext cx="192960" cy="25560"/>
            </p14:xfrm>
          </p:contentPart>
        </mc:Choice>
        <mc:Fallback>
          <p:pic>
            <p:nvPicPr>
              <p:cNvPr id="50" name="Freihand 49">
                <a:extLst>
                  <a:ext uri="{FF2B5EF4-FFF2-40B4-BE49-F238E27FC236}">
                    <a16:creationId xmlns:a16="http://schemas.microsoft.com/office/drawing/2014/main" id="{7809FB00-E5C1-4F5E-9EA3-21D24654C9B0}"/>
                  </a:ext>
                </a:extLst>
              </p:cNvPr>
              <p:cNvPicPr/>
              <p:nvPr/>
            </p:nvPicPr>
            <p:blipFill>
              <a:blip r:embed="rId6"/>
              <a:stretch>
                <a:fillRect/>
              </a:stretch>
            </p:blipFill>
            <p:spPr>
              <a:xfrm>
                <a:off x="2887960" y="1032907"/>
                <a:ext cx="201600" cy="3420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51" name="Freihand 50">
                <a:extLst>
                  <a:ext uri="{FF2B5EF4-FFF2-40B4-BE49-F238E27FC236}">
                    <a16:creationId xmlns:a16="http://schemas.microsoft.com/office/drawing/2014/main" id="{5ED7C6EE-3495-451B-BD62-7E87F114E2F8}"/>
                  </a:ext>
                </a:extLst>
              </p14:cNvPr>
              <p14:cNvContentPartPr/>
              <p14:nvPr/>
            </p14:nvContentPartPr>
            <p14:xfrm>
              <a:off x="3184240" y="1013467"/>
              <a:ext cx="224280" cy="68400"/>
            </p14:xfrm>
          </p:contentPart>
        </mc:Choice>
        <mc:Fallback>
          <p:pic>
            <p:nvPicPr>
              <p:cNvPr id="51" name="Freihand 50">
                <a:extLst>
                  <a:ext uri="{FF2B5EF4-FFF2-40B4-BE49-F238E27FC236}">
                    <a16:creationId xmlns:a16="http://schemas.microsoft.com/office/drawing/2014/main" id="{5ED7C6EE-3495-451B-BD62-7E87F114E2F8}"/>
                  </a:ext>
                </a:extLst>
              </p:cNvPr>
              <p:cNvPicPr/>
              <p:nvPr/>
            </p:nvPicPr>
            <p:blipFill>
              <a:blip r:embed="rId8"/>
              <a:stretch>
                <a:fillRect/>
              </a:stretch>
            </p:blipFill>
            <p:spPr>
              <a:xfrm>
                <a:off x="3179920" y="1009147"/>
                <a:ext cx="232920" cy="7704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52" name="Freihand 51">
                <a:extLst>
                  <a:ext uri="{FF2B5EF4-FFF2-40B4-BE49-F238E27FC236}">
                    <a16:creationId xmlns:a16="http://schemas.microsoft.com/office/drawing/2014/main" id="{74E5408E-72A5-49BB-8EB6-0D2B155E554F}"/>
                  </a:ext>
                </a:extLst>
              </p14:cNvPr>
              <p14:cNvContentPartPr/>
              <p14:nvPr/>
            </p14:nvContentPartPr>
            <p14:xfrm>
              <a:off x="2920720" y="1046587"/>
              <a:ext cx="472680" cy="101520"/>
            </p14:xfrm>
          </p:contentPart>
        </mc:Choice>
        <mc:Fallback>
          <p:pic>
            <p:nvPicPr>
              <p:cNvPr id="52" name="Freihand 51">
                <a:extLst>
                  <a:ext uri="{FF2B5EF4-FFF2-40B4-BE49-F238E27FC236}">
                    <a16:creationId xmlns:a16="http://schemas.microsoft.com/office/drawing/2014/main" id="{74E5408E-72A5-49BB-8EB6-0D2B155E554F}"/>
                  </a:ext>
                </a:extLst>
              </p:cNvPr>
              <p:cNvPicPr/>
              <p:nvPr/>
            </p:nvPicPr>
            <p:blipFill>
              <a:blip r:embed="rId10"/>
              <a:stretch>
                <a:fillRect/>
              </a:stretch>
            </p:blipFill>
            <p:spPr>
              <a:xfrm>
                <a:off x="2916400" y="1042267"/>
                <a:ext cx="481320" cy="11016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53" name="Freihand 52">
                <a:extLst>
                  <a:ext uri="{FF2B5EF4-FFF2-40B4-BE49-F238E27FC236}">
                    <a16:creationId xmlns:a16="http://schemas.microsoft.com/office/drawing/2014/main" id="{237ABFCE-8714-458A-A896-F70AF49D564A}"/>
                  </a:ext>
                </a:extLst>
              </p14:cNvPr>
              <p14:cNvContentPartPr/>
              <p14:nvPr/>
            </p14:nvContentPartPr>
            <p14:xfrm>
              <a:off x="2674840" y="595507"/>
              <a:ext cx="1000080" cy="557280"/>
            </p14:xfrm>
          </p:contentPart>
        </mc:Choice>
        <mc:Fallback>
          <p:pic>
            <p:nvPicPr>
              <p:cNvPr id="53" name="Freihand 52">
                <a:extLst>
                  <a:ext uri="{FF2B5EF4-FFF2-40B4-BE49-F238E27FC236}">
                    <a16:creationId xmlns:a16="http://schemas.microsoft.com/office/drawing/2014/main" id="{237ABFCE-8714-458A-A896-F70AF49D564A}"/>
                  </a:ext>
                </a:extLst>
              </p:cNvPr>
              <p:cNvPicPr/>
              <p:nvPr/>
            </p:nvPicPr>
            <p:blipFill>
              <a:blip r:embed="rId12"/>
              <a:stretch>
                <a:fillRect/>
              </a:stretch>
            </p:blipFill>
            <p:spPr>
              <a:xfrm>
                <a:off x="2670520" y="591187"/>
                <a:ext cx="1008720" cy="56592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54" name="Freihand 53">
                <a:extLst>
                  <a:ext uri="{FF2B5EF4-FFF2-40B4-BE49-F238E27FC236}">
                    <a16:creationId xmlns:a16="http://schemas.microsoft.com/office/drawing/2014/main" id="{739BEF36-4B0F-4583-B4D8-182CE6C4C5B6}"/>
                  </a:ext>
                </a:extLst>
              </p14:cNvPr>
              <p14:cNvContentPartPr/>
              <p14:nvPr/>
            </p14:nvContentPartPr>
            <p14:xfrm>
              <a:off x="2086600" y="994747"/>
              <a:ext cx="263880" cy="58320"/>
            </p14:xfrm>
          </p:contentPart>
        </mc:Choice>
        <mc:Fallback>
          <p:pic>
            <p:nvPicPr>
              <p:cNvPr id="54" name="Freihand 53">
                <a:extLst>
                  <a:ext uri="{FF2B5EF4-FFF2-40B4-BE49-F238E27FC236}">
                    <a16:creationId xmlns:a16="http://schemas.microsoft.com/office/drawing/2014/main" id="{739BEF36-4B0F-4583-B4D8-182CE6C4C5B6}"/>
                  </a:ext>
                </a:extLst>
              </p:cNvPr>
              <p:cNvPicPr/>
              <p:nvPr/>
            </p:nvPicPr>
            <p:blipFill>
              <a:blip r:embed="rId14"/>
              <a:stretch>
                <a:fillRect/>
              </a:stretch>
            </p:blipFill>
            <p:spPr>
              <a:xfrm>
                <a:off x="2082280" y="990427"/>
                <a:ext cx="272520" cy="6696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55" name="Freihand 54">
                <a:extLst>
                  <a:ext uri="{FF2B5EF4-FFF2-40B4-BE49-F238E27FC236}">
                    <a16:creationId xmlns:a16="http://schemas.microsoft.com/office/drawing/2014/main" id="{6E489FE4-3F1A-4CE8-B5B6-A808056F68F5}"/>
                  </a:ext>
                </a:extLst>
              </p14:cNvPr>
              <p14:cNvContentPartPr/>
              <p14:nvPr/>
            </p14:nvContentPartPr>
            <p14:xfrm>
              <a:off x="653800" y="558787"/>
              <a:ext cx="3827880" cy="590760"/>
            </p14:xfrm>
          </p:contentPart>
        </mc:Choice>
        <mc:Fallback>
          <p:pic>
            <p:nvPicPr>
              <p:cNvPr id="55" name="Freihand 54">
                <a:extLst>
                  <a:ext uri="{FF2B5EF4-FFF2-40B4-BE49-F238E27FC236}">
                    <a16:creationId xmlns:a16="http://schemas.microsoft.com/office/drawing/2014/main" id="{6E489FE4-3F1A-4CE8-B5B6-A808056F68F5}"/>
                  </a:ext>
                </a:extLst>
              </p:cNvPr>
              <p:cNvPicPr/>
              <p:nvPr/>
            </p:nvPicPr>
            <p:blipFill>
              <a:blip r:embed="rId16"/>
              <a:stretch>
                <a:fillRect/>
              </a:stretch>
            </p:blipFill>
            <p:spPr>
              <a:xfrm>
                <a:off x="649480" y="554467"/>
                <a:ext cx="3836520" cy="59940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57" name="Freihand 56">
                <a:extLst>
                  <a:ext uri="{FF2B5EF4-FFF2-40B4-BE49-F238E27FC236}">
                    <a16:creationId xmlns:a16="http://schemas.microsoft.com/office/drawing/2014/main" id="{E9925554-033D-4980-B024-A4E102DFEDBA}"/>
                  </a:ext>
                </a:extLst>
              </p14:cNvPr>
              <p14:cNvContentPartPr/>
              <p14:nvPr/>
            </p14:nvContentPartPr>
            <p14:xfrm>
              <a:off x="2631280" y="696667"/>
              <a:ext cx="242640" cy="409320"/>
            </p14:xfrm>
          </p:contentPart>
        </mc:Choice>
        <mc:Fallback>
          <p:pic>
            <p:nvPicPr>
              <p:cNvPr id="57" name="Freihand 56">
                <a:extLst>
                  <a:ext uri="{FF2B5EF4-FFF2-40B4-BE49-F238E27FC236}">
                    <a16:creationId xmlns:a16="http://schemas.microsoft.com/office/drawing/2014/main" id="{E9925554-033D-4980-B024-A4E102DFEDBA}"/>
                  </a:ext>
                </a:extLst>
              </p:cNvPr>
              <p:cNvPicPr/>
              <p:nvPr/>
            </p:nvPicPr>
            <p:blipFill>
              <a:blip r:embed="rId18"/>
              <a:stretch>
                <a:fillRect/>
              </a:stretch>
            </p:blipFill>
            <p:spPr>
              <a:xfrm>
                <a:off x="2626960" y="692347"/>
                <a:ext cx="251280" cy="417960"/>
              </a:xfrm>
              <a:prstGeom prst="rect">
                <a:avLst/>
              </a:prstGeom>
            </p:spPr>
          </p:pic>
        </mc:Fallback>
      </mc:AlternateContent>
      <mc:AlternateContent xmlns:mc="http://schemas.openxmlformats.org/markup-compatibility/2006">
        <mc:Choice xmlns:p14="http://schemas.microsoft.com/office/powerpoint/2010/main" Requires="p14">
          <p:contentPart p14:bwMode="auto" r:id="rId19">
            <p14:nvContentPartPr>
              <p14:cNvPr id="58" name="Freihand 57">
                <a:extLst>
                  <a:ext uri="{FF2B5EF4-FFF2-40B4-BE49-F238E27FC236}">
                    <a16:creationId xmlns:a16="http://schemas.microsoft.com/office/drawing/2014/main" id="{37E6BAD4-CC60-4F8E-A772-C4733F2D8251}"/>
                  </a:ext>
                </a:extLst>
              </p14:cNvPr>
              <p14:cNvContentPartPr/>
              <p14:nvPr/>
            </p14:nvContentPartPr>
            <p14:xfrm>
              <a:off x="3763120" y="650227"/>
              <a:ext cx="614520" cy="462960"/>
            </p14:xfrm>
          </p:contentPart>
        </mc:Choice>
        <mc:Fallback>
          <p:pic>
            <p:nvPicPr>
              <p:cNvPr id="58" name="Freihand 57">
                <a:extLst>
                  <a:ext uri="{FF2B5EF4-FFF2-40B4-BE49-F238E27FC236}">
                    <a16:creationId xmlns:a16="http://schemas.microsoft.com/office/drawing/2014/main" id="{37E6BAD4-CC60-4F8E-A772-C4733F2D8251}"/>
                  </a:ext>
                </a:extLst>
              </p:cNvPr>
              <p:cNvPicPr/>
              <p:nvPr/>
            </p:nvPicPr>
            <p:blipFill>
              <a:blip r:embed="rId20"/>
              <a:stretch>
                <a:fillRect/>
              </a:stretch>
            </p:blipFill>
            <p:spPr>
              <a:xfrm>
                <a:off x="3758800" y="645907"/>
                <a:ext cx="623160" cy="471600"/>
              </a:xfrm>
              <a:prstGeom prst="rect">
                <a:avLst/>
              </a:prstGeom>
            </p:spPr>
          </p:pic>
        </mc:Fallback>
      </mc:AlternateContent>
      <mc:AlternateContent xmlns:mc="http://schemas.openxmlformats.org/markup-compatibility/2006">
        <mc:Choice xmlns:p14="http://schemas.microsoft.com/office/powerpoint/2010/main" Requires="p14">
          <p:contentPart p14:bwMode="auto" r:id="rId21">
            <p14:nvContentPartPr>
              <p14:cNvPr id="59" name="Freihand 58">
                <a:extLst>
                  <a:ext uri="{FF2B5EF4-FFF2-40B4-BE49-F238E27FC236}">
                    <a16:creationId xmlns:a16="http://schemas.microsoft.com/office/drawing/2014/main" id="{D5235089-FC3D-4B92-8019-ADFA9FDA3416}"/>
                  </a:ext>
                </a:extLst>
              </p14:cNvPr>
              <p14:cNvContentPartPr/>
              <p14:nvPr/>
            </p14:nvContentPartPr>
            <p14:xfrm>
              <a:off x="9175720" y="595147"/>
              <a:ext cx="1981440" cy="1088280"/>
            </p14:xfrm>
          </p:contentPart>
        </mc:Choice>
        <mc:Fallback>
          <p:pic>
            <p:nvPicPr>
              <p:cNvPr id="59" name="Freihand 58">
                <a:extLst>
                  <a:ext uri="{FF2B5EF4-FFF2-40B4-BE49-F238E27FC236}">
                    <a16:creationId xmlns:a16="http://schemas.microsoft.com/office/drawing/2014/main" id="{D5235089-FC3D-4B92-8019-ADFA9FDA3416}"/>
                  </a:ext>
                </a:extLst>
              </p:cNvPr>
              <p:cNvPicPr/>
              <p:nvPr/>
            </p:nvPicPr>
            <p:blipFill>
              <a:blip r:embed="rId22"/>
              <a:stretch>
                <a:fillRect/>
              </a:stretch>
            </p:blipFill>
            <p:spPr>
              <a:xfrm>
                <a:off x="9171400" y="590827"/>
                <a:ext cx="1990080" cy="1096920"/>
              </a:xfrm>
              <a:prstGeom prst="rect">
                <a:avLst/>
              </a:prstGeom>
            </p:spPr>
          </p:pic>
        </mc:Fallback>
      </mc:AlternateContent>
      <mc:AlternateContent xmlns:mc="http://schemas.openxmlformats.org/markup-compatibility/2006">
        <mc:Choice xmlns:p14="http://schemas.microsoft.com/office/powerpoint/2010/main" Requires="p14">
          <p:contentPart p14:bwMode="auto" r:id="rId23">
            <p14:nvContentPartPr>
              <p14:cNvPr id="61" name="Freihand 60">
                <a:extLst>
                  <a:ext uri="{FF2B5EF4-FFF2-40B4-BE49-F238E27FC236}">
                    <a16:creationId xmlns:a16="http://schemas.microsoft.com/office/drawing/2014/main" id="{410BCC46-E8B2-4E65-A02F-C39F00427DC2}"/>
                  </a:ext>
                </a:extLst>
              </p14:cNvPr>
              <p14:cNvContentPartPr/>
              <p14:nvPr/>
            </p14:nvContentPartPr>
            <p14:xfrm>
              <a:off x="928120" y="587947"/>
              <a:ext cx="3613320" cy="550080"/>
            </p14:xfrm>
          </p:contentPart>
        </mc:Choice>
        <mc:Fallback>
          <p:pic>
            <p:nvPicPr>
              <p:cNvPr id="61" name="Freihand 60">
                <a:extLst>
                  <a:ext uri="{FF2B5EF4-FFF2-40B4-BE49-F238E27FC236}">
                    <a16:creationId xmlns:a16="http://schemas.microsoft.com/office/drawing/2014/main" id="{410BCC46-E8B2-4E65-A02F-C39F00427DC2}"/>
                  </a:ext>
                </a:extLst>
              </p:cNvPr>
              <p:cNvPicPr/>
              <p:nvPr/>
            </p:nvPicPr>
            <p:blipFill>
              <a:blip r:embed="rId24"/>
              <a:stretch>
                <a:fillRect/>
              </a:stretch>
            </p:blipFill>
            <p:spPr>
              <a:xfrm>
                <a:off x="923800" y="583627"/>
                <a:ext cx="3621960" cy="558720"/>
              </a:xfrm>
              <a:prstGeom prst="rect">
                <a:avLst/>
              </a:prstGeom>
            </p:spPr>
          </p:pic>
        </mc:Fallback>
      </mc:AlternateContent>
      <mc:AlternateContent xmlns:mc="http://schemas.openxmlformats.org/markup-compatibility/2006">
        <mc:Choice xmlns:p14="http://schemas.microsoft.com/office/powerpoint/2010/main" Requires="p14">
          <p:contentPart p14:bwMode="auto" r:id="rId25">
            <p14:nvContentPartPr>
              <p14:cNvPr id="63" name="Freihand 62">
                <a:extLst>
                  <a:ext uri="{FF2B5EF4-FFF2-40B4-BE49-F238E27FC236}">
                    <a16:creationId xmlns:a16="http://schemas.microsoft.com/office/drawing/2014/main" id="{AC8B222D-68DB-49AC-8A5C-69518A899FED}"/>
                  </a:ext>
                </a:extLst>
              </p14:cNvPr>
              <p14:cNvContentPartPr/>
              <p14:nvPr/>
            </p14:nvContentPartPr>
            <p14:xfrm>
              <a:off x="2800480" y="637987"/>
              <a:ext cx="811440" cy="462240"/>
            </p14:xfrm>
          </p:contentPart>
        </mc:Choice>
        <mc:Fallback>
          <p:pic>
            <p:nvPicPr>
              <p:cNvPr id="63" name="Freihand 62">
                <a:extLst>
                  <a:ext uri="{FF2B5EF4-FFF2-40B4-BE49-F238E27FC236}">
                    <a16:creationId xmlns:a16="http://schemas.microsoft.com/office/drawing/2014/main" id="{AC8B222D-68DB-49AC-8A5C-69518A899FED}"/>
                  </a:ext>
                </a:extLst>
              </p:cNvPr>
              <p:cNvPicPr/>
              <p:nvPr/>
            </p:nvPicPr>
            <p:blipFill>
              <a:blip r:embed="rId26"/>
              <a:stretch>
                <a:fillRect/>
              </a:stretch>
            </p:blipFill>
            <p:spPr>
              <a:xfrm>
                <a:off x="2796160" y="633667"/>
                <a:ext cx="820080" cy="470880"/>
              </a:xfrm>
              <a:prstGeom prst="rect">
                <a:avLst/>
              </a:prstGeom>
            </p:spPr>
          </p:pic>
        </mc:Fallback>
      </mc:AlternateContent>
      <mc:AlternateContent xmlns:mc="http://schemas.openxmlformats.org/markup-compatibility/2006">
        <mc:Choice xmlns:p14="http://schemas.microsoft.com/office/powerpoint/2010/main" Requires="p14">
          <p:contentPart p14:bwMode="auto" r:id="rId27">
            <p14:nvContentPartPr>
              <p14:cNvPr id="64" name="Freihand 63">
                <a:extLst>
                  <a:ext uri="{FF2B5EF4-FFF2-40B4-BE49-F238E27FC236}">
                    <a16:creationId xmlns:a16="http://schemas.microsoft.com/office/drawing/2014/main" id="{29F62D77-027C-42CF-A803-54E5485BF8FB}"/>
                  </a:ext>
                </a:extLst>
              </p14:cNvPr>
              <p14:cNvContentPartPr/>
              <p14:nvPr/>
            </p14:nvContentPartPr>
            <p14:xfrm>
              <a:off x="782320" y="1239547"/>
              <a:ext cx="1535400" cy="438480"/>
            </p14:xfrm>
          </p:contentPart>
        </mc:Choice>
        <mc:Fallback>
          <p:pic>
            <p:nvPicPr>
              <p:cNvPr id="64" name="Freihand 63">
                <a:extLst>
                  <a:ext uri="{FF2B5EF4-FFF2-40B4-BE49-F238E27FC236}">
                    <a16:creationId xmlns:a16="http://schemas.microsoft.com/office/drawing/2014/main" id="{29F62D77-027C-42CF-A803-54E5485BF8FB}"/>
                  </a:ext>
                </a:extLst>
              </p:cNvPr>
              <p:cNvPicPr/>
              <p:nvPr/>
            </p:nvPicPr>
            <p:blipFill>
              <a:blip r:embed="rId28"/>
              <a:stretch>
                <a:fillRect/>
              </a:stretch>
            </p:blipFill>
            <p:spPr>
              <a:xfrm>
                <a:off x="778000" y="1235227"/>
                <a:ext cx="1544040" cy="447120"/>
              </a:xfrm>
              <a:prstGeom prst="rect">
                <a:avLst/>
              </a:prstGeom>
            </p:spPr>
          </p:pic>
        </mc:Fallback>
      </mc:AlternateContent>
      <mc:AlternateContent xmlns:mc="http://schemas.openxmlformats.org/markup-compatibility/2006">
        <mc:Choice xmlns:p14="http://schemas.microsoft.com/office/powerpoint/2010/main" Requires="p14">
          <p:contentPart p14:bwMode="auto" r:id="rId29">
            <p14:nvContentPartPr>
              <p14:cNvPr id="65" name="Freihand 64">
                <a:extLst>
                  <a:ext uri="{FF2B5EF4-FFF2-40B4-BE49-F238E27FC236}">
                    <a16:creationId xmlns:a16="http://schemas.microsoft.com/office/drawing/2014/main" id="{EC274B13-800A-40C2-9F70-48D377CA8172}"/>
                  </a:ext>
                </a:extLst>
              </p14:cNvPr>
              <p14:cNvContentPartPr/>
              <p14:nvPr/>
            </p14:nvContentPartPr>
            <p14:xfrm>
              <a:off x="855040" y="1604227"/>
              <a:ext cx="552240" cy="36720"/>
            </p14:xfrm>
          </p:contentPart>
        </mc:Choice>
        <mc:Fallback>
          <p:pic>
            <p:nvPicPr>
              <p:cNvPr id="65" name="Freihand 64">
                <a:extLst>
                  <a:ext uri="{FF2B5EF4-FFF2-40B4-BE49-F238E27FC236}">
                    <a16:creationId xmlns:a16="http://schemas.microsoft.com/office/drawing/2014/main" id="{EC274B13-800A-40C2-9F70-48D377CA8172}"/>
                  </a:ext>
                </a:extLst>
              </p:cNvPr>
              <p:cNvPicPr/>
              <p:nvPr/>
            </p:nvPicPr>
            <p:blipFill>
              <a:blip r:embed="rId30"/>
              <a:stretch>
                <a:fillRect/>
              </a:stretch>
            </p:blipFill>
            <p:spPr>
              <a:xfrm>
                <a:off x="850720" y="1599907"/>
                <a:ext cx="560880" cy="45360"/>
              </a:xfrm>
              <a:prstGeom prst="rect">
                <a:avLst/>
              </a:prstGeom>
            </p:spPr>
          </p:pic>
        </mc:Fallback>
      </mc:AlternateContent>
      <mc:AlternateContent xmlns:mc="http://schemas.openxmlformats.org/markup-compatibility/2006">
        <mc:Choice xmlns:p14="http://schemas.microsoft.com/office/powerpoint/2010/main" Requires="p14">
          <p:contentPart p14:bwMode="auto" r:id="rId31">
            <p14:nvContentPartPr>
              <p14:cNvPr id="66" name="Freihand 65">
                <a:extLst>
                  <a:ext uri="{FF2B5EF4-FFF2-40B4-BE49-F238E27FC236}">
                    <a16:creationId xmlns:a16="http://schemas.microsoft.com/office/drawing/2014/main" id="{86E14C75-676E-497A-A255-F9F530D1D39F}"/>
                  </a:ext>
                </a:extLst>
              </p14:cNvPr>
              <p14:cNvContentPartPr/>
              <p14:nvPr/>
            </p14:nvContentPartPr>
            <p14:xfrm>
              <a:off x="3560440" y="1242787"/>
              <a:ext cx="916200" cy="527040"/>
            </p14:xfrm>
          </p:contentPart>
        </mc:Choice>
        <mc:Fallback>
          <p:pic>
            <p:nvPicPr>
              <p:cNvPr id="66" name="Freihand 65">
                <a:extLst>
                  <a:ext uri="{FF2B5EF4-FFF2-40B4-BE49-F238E27FC236}">
                    <a16:creationId xmlns:a16="http://schemas.microsoft.com/office/drawing/2014/main" id="{86E14C75-676E-497A-A255-F9F530D1D39F}"/>
                  </a:ext>
                </a:extLst>
              </p:cNvPr>
              <p:cNvPicPr/>
              <p:nvPr/>
            </p:nvPicPr>
            <p:blipFill>
              <a:blip r:embed="rId32"/>
              <a:stretch>
                <a:fillRect/>
              </a:stretch>
            </p:blipFill>
            <p:spPr>
              <a:xfrm>
                <a:off x="3556120" y="1238467"/>
                <a:ext cx="924840" cy="535680"/>
              </a:xfrm>
              <a:prstGeom prst="rect">
                <a:avLst/>
              </a:prstGeom>
            </p:spPr>
          </p:pic>
        </mc:Fallback>
      </mc:AlternateContent>
      <mc:AlternateContent xmlns:mc="http://schemas.openxmlformats.org/markup-compatibility/2006">
        <mc:Choice xmlns:p14="http://schemas.microsoft.com/office/powerpoint/2010/main" Requires="p14">
          <p:contentPart p14:bwMode="auto" r:id="rId33">
            <p14:nvContentPartPr>
              <p14:cNvPr id="67" name="Freihand 66">
                <a:extLst>
                  <a:ext uri="{FF2B5EF4-FFF2-40B4-BE49-F238E27FC236}">
                    <a16:creationId xmlns:a16="http://schemas.microsoft.com/office/drawing/2014/main" id="{0270AD6B-F82A-4ED8-B42D-2342331A84D6}"/>
                  </a:ext>
                </a:extLst>
              </p14:cNvPr>
              <p14:cNvContentPartPr/>
              <p14:nvPr/>
            </p14:nvContentPartPr>
            <p14:xfrm>
              <a:off x="2889760" y="686227"/>
              <a:ext cx="200160" cy="413280"/>
            </p14:xfrm>
          </p:contentPart>
        </mc:Choice>
        <mc:Fallback>
          <p:pic>
            <p:nvPicPr>
              <p:cNvPr id="67" name="Freihand 66">
                <a:extLst>
                  <a:ext uri="{FF2B5EF4-FFF2-40B4-BE49-F238E27FC236}">
                    <a16:creationId xmlns:a16="http://schemas.microsoft.com/office/drawing/2014/main" id="{0270AD6B-F82A-4ED8-B42D-2342331A84D6}"/>
                  </a:ext>
                </a:extLst>
              </p:cNvPr>
              <p:cNvPicPr/>
              <p:nvPr/>
            </p:nvPicPr>
            <p:blipFill>
              <a:blip r:embed="rId34"/>
              <a:stretch>
                <a:fillRect/>
              </a:stretch>
            </p:blipFill>
            <p:spPr>
              <a:xfrm>
                <a:off x="2885440" y="681907"/>
                <a:ext cx="208800" cy="421920"/>
              </a:xfrm>
              <a:prstGeom prst="rect">
                <a:avLst/>
              </a:prstGeom>
            </p:spPr>
          </p:pic>
        </mc:Fallback>
      </mc:AlternateContent>
      <mc:AlternateContent xmlns:mc="http://schemas.openxmlformats.org/markup-compatibility/2006">
        <mc:Choice xmlns:p14="http://schemas.microsoft.com/office/powerpoint/2010/main" Requires="p14">
          <p:contentPart p14:bwMode="auto" r:id="rId35">
            <p14:nvContentPartPr>
              <p14:cNvPr id="82" name="Freihand 81">
                <a:extLst>
                  <a:ext uri="{FF2B5EF4-FFF2-40B4-BE49-F238E27FC236}">
                    <a16:creationId xmlns:a16="http://schemas.microsoft.com/office/drawing/2014/main" id="{085533A3-66AD-4EBA-A7BA-1709F87BB419}"/>
                  </a:ext>
                </a:extLst>
              </p14:cNvPr>
              <p14:cNvContentPartPr/>
              <p14:nvPr/>
            </p14:nvContentPartPr>
            <p14:xfrm>
              <a:off x="3700120" y="1261147"/>
              <a:ext cx="1528920" cy="477720"/>
            </p14:xfrm>
          </p:contentPart>
        </mc:Choice>
        <mc:Fallback>
          <p:pic>
            <p:nvPicPr>
              <p:cNvPr id="82" name="Freihand 81">
                <a:extLst>
                  <a:ext uri="{FF2B5EF4-FFF2-40B4-BE49-F238E27FC236}">
                    <a16:creationId xmlns:a16="http://schemas.microsoft.com/office/drawing/2014/main" id="{085533A3-66AD-4EBA-A7BA-1709F87BB419}"/>
                  </a:ext>
                </a:extLst>
              </p:cNvPr>
              <p:cNvPicPr/>
              <p:nvPr/>
            </p:nvPicPr>
            <p:blipFill>
              <a:blip r:embed="rId36"/>
              <a:stretch>
                <a:fillRect/>
              </a:stretch>
            </p:blipFill>
            <p:spPr>
              <a:xfrm>
                <a:off x="3695800" y="1256827"/>
                <a:ext cx="1537560" cy="486360"/>
              </a:xfrm>
              <a:prstGeom prst="rect">
                <a:avLst/>
              </a:prstGeom>
            </p:spPr>
          </p:pic>
        </mc:Fallback>
      </mc:AlternateContent>
      <mc:AlternateContent xmlns:mc="http://schemas.openxmlformats.org/markup-compatibility/2006">
        <mc:Choice xmlns:p14="http://schemas.microsoft.com/office/powerpoint/2010/main" Requires="p14">
          <p:contentPart p14:bwMode="auto" r:id="rId37">
            <p14:nvContentPartPr>
              <p14:cNvPr id="84" name="Freihand 83">
                <a:extLst>
                  <a:ext uri="{FF2B5EF4-FFF2-40B4-BE49-F238E27FC236}">
                    <a16:creationId xmlns:a16="http://schemas.microsoft.com/office/drawing/2014/main" id="{7F740CC6-A055-41D5-961B-994CF5A56FD8}"/>
                  </a:ext>
                </a:extLst>
              </p14:cNvPr>
              <p14:cNvContentPartPr/>
              <p14:nvPr/>
            </p14:nvContentPartPr>
            <p14:xfrm>
              <a:off x="4039960" y="1287427"/>
              <a:ext cx="443160" cy="410040"/>
            </p14:xfrm>
          </p:contentPart>
        </mc:Choice>
        <mc:Fallback>
          <p:pic>
            <p:nvPicPr>
              <p:cNvPr id="84" name="Freihand 83">
                <a:extLst>
                  <a:ext uri="{FF2B5EF4-FFF2-40B4-BE49-F238E27FC236}">
                    <a16:creationId xmlns:a16="http://schemas.microsoft.com/office/drawing/2014/main" id="{7F740CC6-A055-41D5-961B-994CF5A56FD8}"/>
                  </a:ext>
                </a:extLst>
              </p:cNvPr>
              <p:cNvPicPr/>
              <p:nvPr/>
            </p:nvPicPr>
            <p:blipFill>
              <a:blip r:embed="rId38"/>
              <a:stretch>
                <a:fillRect/>
              </a:stretch>
            </p:blipFill>
            <p:spPr>
              <a:xfrm>
                <a:off x="4035640" y="1283107"/>
                <a:ext cx="451800" cy="418680"/>
              </a:xfrm>
              <a:prstGeom prst="rect">
                <a:avLst/>
              </a:prstGeom>
            </p:spPr>
          </p:pic>
        </mc:Fallback>
      </mc:AlternateContent>
      <mc:AlternateContent xmlns:mc="http://schemas.openxmlformats.org/markup-compatibility/2006">
        <mc:Choice xmlns:p14="http://schemas.microsoft.com/office/powerpoint/2010/main" Requires="p14">
          <p:contentPart p14:bwMode="auto" r:id="rId39">
            <p14:nvContentPartPr>
              <p14:cNvPr id="103" name="Freihand 102">
                <a:extLst>
                  <a:ext uri="{FF2B5EF4-FFF2-40B4-BE49-F238E27FC236}">
                    <a16:creationId xmlns:a16="http://schemas.microsoft.com/office/drawing/2014/main" id="{BCAAFFCA-908F-4802-BFE1-12420CD5DF55}"/>
                  </a:ext>
                </a:extLst>
              </p14:cNvPr>
              <p14:cNvContentPartPr/>
              <p14:nvPr/>
            </p14:nvContentPartPr>
            <p14:xfrm>
              <a:off x="2624800" y="2467867"/>
              <a:ext cx="371880" cy="433800"/>
            </p14:xfrm>
          </p:contentPart>
        </mc:Choice>
        <mc:Fallback>
          <p:pic>
            <p:nvPicPr>
              <p:cNvPr id="103" name="Freihand 102">
                <a:extLst>
                  <a:ext uri="{FF2B5EF4-FFF2-40B4-BE49-F238E27FC236}">
                    <a16:creationId xmlns:a16="http://schemas.microsoft.com/office/drawing/2014/main" id="{BCAAFFCA-908F-4802-BFE1-12420CD5DF55}"/>
                  </a:ext>
                </a:extLst>
              </p:cNvPr>
              <p:cNvPicPr/>
              <p:nvPr/>
            </p:nvPicPr>
            <p:blipFill>
              <a:blip r:embed="rId40"/>
              <a:stretch>
                <a:fillRect/>
              </a:stretch>
            </p:blipFill>
            <p:spPr>
              <a:xfrm>
                <a:off x="2620480" y="2463547"/>
                <a:ext cx="380520" cy="442440"/>
              </a:xfrm>
              <a:prstGeom prst="rect">
                <a:avLst/>
              </a:prstGeom>
            </p:spPr>
          </p:pic>
        </mc:Fallback>
      </mc:AlternateContent>
      <mc:AlternateContent xmlns:mc="http://schemas.openxmlformats.org/markup-compatibility/2006">
        <mc:Choice xmlns:p14="http://schemas.microsoft.com/office/powerpoint/2010/main" Requires="p14">
          <p:contentPart p14:bwMode="auto" r:id="rId41">
            <p14:nvContentPartPr>
              <p14:cNvPr id="107" name="Freihand 106">
                <a:extLst>
                  <a:ext uri="{FF2B5EF4-FFF2-40B4-BE49-F238E27FC236}">
                    <a16:creationId xmlns:a16="http://schemas.microsoft.com/office/drawing/2014/main" id="{86E38C67-7BF4-4B56-AB32-541CEF88799A}"/>
                  </a:ext>
                </a:extLst>
              </p14:cNvPr>
              <p14:cNvContentPartPr/>
              <p14:nvPr/>
            </p14:nvContentPartPr>
            <p14:xfrm>
              <a:off x="3332560" y="2227747"/>
              <a:ext cx="1232640" cy="177120"/>
            </p14:xfrm>
          </p:contentPart>
        </mc:Choice>
        <mc:Fallback>
          <p:pic>
            <p:nvPicPr>
              <p:cNvPr id="107" name="Freihand 106">
                <a:extLst>
                  <a:ext uri="{FF2B5EF4-FFF2-40B4-BE49-F238E27FC236}">
                    <a16:creationId xmlns:a16="http://schemas.microsoft.com/office/drawing/2014/main" id="{86E38C67-7BF4-4B56-AB32-541CEF88799A}"/>
                  </a:ext>
                </a:extLst>
              </p:cNvPr>
              <p:cNvPicPr/>
              <p:nvPr/>
            </p:nvPicPr>
            <p:blipFill>
              <a:blip r:embed="rId42"/>
              <a:stretch>
                <a:fillRect/>
              </a:stretch>
            </p:blipFill>
            <p:spPr>
              <a:xfrm>
                <a:off x="3328240" y="2223427"/>
                <a:ext cx="1241280" cy="185760"/>
              </a:xfrm>
              <a:prstGeom prst="rect">
                <a:avLst/>
              </a:prstGeom>
            </p:spPr>
          </p:pic>
        </mc:Fallback>
      </mc:AlternateContent>
      <mc:AlternateContent xmlns:mc="http://schemas.openxmlformats.org/markup-compatibility/2006">
        <mc:Choice xmlns:p14="http://schemas.microsoft.com/office/powerpoint/2010/main" Requires="p14">
          <p:contentPart p14:bwMode="auto" r:id="rId43">
            <p14:nvContentPartPr>
              <p14:cNvPr id="109" name="Freihand 108">
                <a:extLst>
                  <a:ext uri="{FF2B5EF4-FFF2-40B4-BE49-F238E27FC236}">
                    <a16:creationId xmlns:a16="http://schemas.microsoft.com/office/drawing/2014/main" id="{92705967-E69F-4F99-8DD6-E546375AF810}"/>
                  </a:ext>
                </a:extLst>
              </p14:cNvPr>
              <p14:cNvContentPartPr/>
              <p14:nvPr/>
            </p14:nvContentPartPr>
            <p14:xfrm>
              <a:off x="3181000" y="2515027"/>
              <a:ext cx="693000" cy="403200"/>
            </p14:xfrm>
          </p:contentPart>
        </mc:Choice>
        <mc:Fallback>
          <p:pic>
            <p:nvPicPr>
              <p:cNvPr id="109" name="Freihand 108">
                <a:extLst>
                  <a:ext uri="{FF2B5EF4-FFF2-40B4-BE49-F238E27FC236}">
                    <a16:creationId xmlns:a16="http://schemas.microsoft.com/office/drawing/2014/main" id="{92705967-E69F-4F99-8DD6-E546375AF810}"/>
                  </a:ext>
                </a:extLst>
              </p:cNvPr>
              <p:cNvPicPr/>
              <p:nvPr/>
            </p:nvPicPr>
            <p:blipFill>
              <a:blip r:embed="rId44"/>
              <a:stretch>
                <a:fillRect/>
              </a:stretch>
            </p:blipFill>
            <p:spPr>
              <a:xfrm>
                <a:off x="3176680" y="2510707"/>
                <a:ext cx="701640" cy="411840"/>
              </a:xfrm>
              <a:prstGeom prst="rect">
                <a:avLst/>
              </a:prstGeom>
            </p:spPr>
          </p:pic>
        </mc:Fallback>
      </mc:AlternateContent>
      <mc:AlternateContent xmlns:mc="http://schemas.openxmlformats.org/markup-compatibility/2006">
        <mc:Choice xmlns:p14="http://schemas.microsoft.com/office/powerpoint/2010/main" Requires="p14">
          <p:contentPart p14:bwMode="auto" r:id="rId45">
            <p14:nvContentPartPr>
              <p14:cNvPr id="113" name="Freihand 112">
                <a:extLst>
                  <a:ext uri="{FF2B5EF4-FFF2-40B4-BE49-F238E27FC236}">
                    <a16:creationId xmlns:a16="http://schemas.microsoft.com/office/drawing/2014/main" id="{2D8461C5-EDF2-4BC6-932E-9DA2066C73DA}"/>
                  </a:ext>
                </a:extLst>
              </p14:cNvPr>
              <p14:cNvContentPartPr/>
              <p14:nvPr/>
            </p14:nvContentPartPr>
            <p14:xfrm>
              <a:off x="2656480" y="2453827"/>
              <a:ext cx="368640" cy="441720"/>
            </p14:xfrm>
          </p:contentPart>
        </mc:Choice>
        <mc:Fallback>
          <p:pic>
            <p:nvPicPr>
              <p:cNvPr id="113" name="Freihand 112">
                <a:extLst>
                  <a:ext uri="{FF2B5EF4-FFF2-40B4-BE49-F238E27FC236}">
                    <a16:creationId xmlns:a16="http://schemas.microsoft.com/office/drawing/2014/main" id="{2D8461C5-EDF2-4BC6-932E-9DA2066C73DA}"/>
                  </a:ext>
                </a:extLst>
              </p:cNvPr>
              <p:cNvPicPr/>
              <p:nvPr/>
            </p:nvPicPr>
            <p:blipFill>
              <a:blip r:embed="rId46"/>
              <a:stretch>
                <a:fillRect/>
              </a:stretch>
            </p:blipFill>
            <p:spPr>
              <a:xfrm>
                <a:off x="2652160" y="2449507"/>
                <a:ext cx="377280" cy="450360"/>
              </a:xfrm>
              <a:prstGeom prst="rect">
                <a:avLst/>
              </a:prstGeom>
            </p:spPr>
          </p:pic>
        </mc:Fallback>
      </mc:AlternateContent>
      <mc:AlternateContent xmlns:mc="http://schemas.openxmlformats.org/markup-compatibility/2006">
        <mc:Choice xmlns:p14="http://schemas.microsoft.com/office/powerpoint/2010/main" Requires="p14">
          <p:contentPart p14:bwMode="auto" r:id="rId47">
            <p14:nvContentPartPr>
              <p14:cNvPr id="114" name="Freihand 113">
                <a:extLst>
                  <a:ext uri="{FF2B5EF4-FFF2-40B4-BE49-F238E27FC236}">
                    <a16:creationId xmlns:a16="http://schemas.microsoft.com/office/drawing/2014/main" id="{B8892EF8-2C76-44D2-A69E-1D12FC6AF1E0}"/>
                  </a:ext>
                </a:extLst>
              </p14:cNvPr>
              <p14:cNvContentPartPr/>
              <p14:nvPr/>
            </p14:nvContentPartPr>
            <p14:xfrm>
              <a:off x="3010360" y="2579107"/>
              <a:ext cx="163080" cy="251640"/>
            </p14:xfrm>
          </p:contentPart>
        </mc:Choice>
        <mc:Fallback>
          <p:pic>
            <p:nvPicPr>
              <p:cNvPr id="114" name="Freihand 113">
                <a:extLst>
                  <a:ext uri="{FF2B5EF4-FFF2-40B4-BE49-F238E27FC236}">
                    <a16:creationId xmlns:a16="http://schemas.microsoft.com/office/drawing/2014/main" id="{B8892EF8-2C76-44D2-A69E-1D12FC6AF1E0}"/>
                  </a:ext>
                </a:extLst>
              </p:cNvPr>
              <p:cNvPicPr/>
              <p:nvPr/>
            </p:nvPicPr>
            <p:blipFill>
              <a:blip r:embed="rId48"/>
              <a:stretch>
                <a:fillRect/>
              </a:stretch>
            </p:blipFill>
            <p:spPr>
              <a:xfrm>
                <a:off x="3006040" y="2574787"/>
                <a:ext cx="171720" cy="260280"/>
              </a:xfrm>
              <a:prstGeom prst="rect">
                <a:avLst/>
              </a:prstGeom>
            </p:spPr>
          </p:pic>
        </mc:Fallback>
      </mc:AlternateContent>
      <mc:AlternateContent xmlns:mc="http://schemas.openxmlformats.org/markup-compatibility/2006">
        <mc:Choice xmlns:p14="http://schemas.microsoft.com/office/powerpoint/2010/main" Requires="p14">
          <p:contentPart p14:bwMode="auto" r:id="rId49">
            <p14:nvContentPartPr>
              <p14:cNvPr id="121" name="Freihand 120">
                <a:extLst>
                  <a:ext uri="{FF2B5EF4-FFF2-40B4-BE49-F238E27FC236}">
                    <a16:creationId xmlns:a16="http://schemas.microsoft.com/office/drawing/2014/main" id="{03D84054-DAEF-4C8A-B432-7C24124433F2}"/>
                  </a:ext>
                </a:extLst>
              </p14:cNvPr>
              <p14:cNvContentPartPr/>
              <p14:nvPr/>
            </p14:nvContentPartPr>
            <p14:xfrm>
              <a:off x="4891000" y="3409267"/>
              <a:ext cx="64440" cy="8280"/>
            </p14:xfrm>
          </p:contentPart>
        </mc:Choice>
        <mc:Fallback>
          <p:pic>
            <p:nvPicPr>
              <p:cNvPr id="121" name="Freihand 120">
                <a:extLst>
                  <a:ext uri="{FF2B5EF4-FFF2-40B4-BE49-F238E27FC236}">
                    <a16:creationId xmlns:a16="http://schemas.microsoft.com/office/drawing/2014/main" id="{03D84054-DAEF-4C8A-B432-7C24124433F2}"/>
                  </a:ext>
                </a:extLst>
              </p:cNvPr>
              <p:cNvPicPr/>
              <p:nvPr/>
            </p:nvPicPr>
            <p:blipFill>
              <a:blip r:embed="rId50"/>
              <a:stretch>
                <a:fillRect/>
              </a:stretch>
            </p:blipFill>
            <p:spPr>
              <a:xfrm>
                <a:off x="4886680" y="3404947"/>
                <a:ext cx="73080" cy="16920"/>
              </a:xfrm>
              <a:prstGeom prst="rect">
                <a:avLst/>
              </a:prstGeom>
            </p:spPr>
          </p:pic>
        </mc:Fallback>
      </mc:AlternateContent>
      <mc:AlternateContent xmlns:mc="http://schemas.openxmlformats.org/markup-compatibility/2006">
        <mc:Choice xmlns:p14="http://schemas.microsoft.com/office/powerpoint/2010/main" Requires="p14">
          <p:contentPart p14:bwMode="auto" r:id="rId51">
            <p14:nvContentPartPr>
              <p14:cNvPr id="122" name="Freihand 121">
                <a:extLst>
                  <a:ext uri="{FF2B5EF4-FFF2-40B4-BE49-F238E27FC236}">
                    <a16:creationId xmlns:a16="http://schemas.microsoft.com/office/drawing/2014/main" id="{835B3EA1-73A5-442E-B157-BADA77847AE4}"/>
                  </a:ext>
                </a:extLst>
              </p14:cNvPr>
              <p14:cNvContentPartPr/>
              <p14:nvPr/>
            </p14:nvContentPartPr>
            <p14:xfrm>
              <a:off x="4998280" y="3062947"/>
              <a:ext cx="362160" cy="384120"/>
            </p14:xfrm>
          </p:contentPart>
        </mc:Choice>
        <mc:Fallback>
          <p:pic>
            <p:nvPicPr>
              <p:cNvPr id="122" name="Freihand 121">
                <a:extLst>
                  <a:ext uri="{FF2B5EF4-FFF2-40B4-BE49-F238E27FC236}">
                    <a16:creationId xmlns:a16="http://schemas.microsoft.com/office/drawing/2014/main" id="{835B3EA1-73A5-442E-B157-BADA77847AE4}"/>
                  </a:ext>
                </a:extLst>
              </p:cNvPr>
              <p:cNvPicPr/>
              <p:nvPr/>
            </p:nvPicPr>
            <p:blipFill>
              <a:blip r:embed="rId52"/>
              <a:stretch>
                <a:fillRect/>
              </a:stretch>
            </p:blipFill>
            <p:spPr>
              <a:xfrm>
                <a:off x="4993960" y="3058627"/>
                <a:ext cx="370800" cy="392760"/>
              </a:xfrm>
              <a:prstGeom prst="rect">
                <a:avLst/>
              </a:prstGeom>
            </p:spPr>
          </p:pic>
        </mc:Fallback>
      </mc:AlternateContent>
      <mc:AlternateContent xmlns:mc="http://schemas.openxmlformats.org/markup-compatibility/2006">
        <mc:Choice xmlns:p14="http://schemas.microsoft.com/office/powerpoint/2010/main" Requires="p14">
          <p:contentPart p14:bwMode="auto" r:id="rId53">
            <p14:nvContentPartPr>
              <p14:cNvPr id="39" name="Freihand 38">
                <a:extLst>
                  <a:ext uri="{FF2B5EF4-FFF2-40B4-BE49-F238E27FC236}">
                    <a16:creationId xmlns:a16="http://schemas.microsoft.com/office/drawing/2014/main" id="{871B01D2-B51B-4914-BD14-1E0B6AE63DFB}"/>
                  </a:ext>
                </a:extLst>
              </p14:cNvPr>
              <p14:cNvContentPartPr/>
              <p14:nvPr/>
            </p14:nvContentPartPr>
            <p14:xfrm>
              <a:off x="8512240" y="677947"/>
              <a:ext cx="55800" cy="1603440"/>
            </p14:xfrm>
          </p:contentPart>
        </mc:Choice>
        <mc:Fallback>
          <p:pic>
            <p:nvPicPr>
              <p:cNvPr id="39" name="Freihand 38">
                <a:extLst>
                  <a:ext uri="{FF2B5EF4-FFF2-40B4-BE49-F238E27FC236}">
                    <a16:creationId xmlns:a16="http://schemas.microsoft.com/office/drawing/2014/main" id="{871B01D2-B51B-4914-BD14-1E0B6AE63DFB}"/>
                  </a:ext>
                </a:extLst>
              </p:cNvPr>
              <p:cNvPicPr/>
              <p:nvPr/>
            </p:nvPicPr>
            <p:blipFill>
              <a:blip r:embed="rId54"/>
              <a:stretch>
                <a:fillRect/>
              </a:stretch>
            </p:blipFill>
            <p:spPr>
              <a:xfrm>
                <a:off x="8507920" y="673627"/>
                <a:ext cx="64440" cy="1612080"/>
              </a:xfrm>
              <a:prstGeom prst="rect">
                <a:avLst/>
              </a:prstGeom>
            </p:spPr>
          </p:pic>
        </mc:Fallback>
      </mc:AlternateContent>
      <mc:AlternateContent xmlns:mc="http://schemas.openxmlformats.org/markup-compatibility/2006">
        <mc:Choice xmlns:p14="http://schemas.microsoft.com/office/powerpoint/2010/main" Requires="p14">
          <p:contentPart p14:bwMode="auto" r:id="rId55">
            <p14:nvContentPartPr>
              <p14:cNvPr id="40" name="Freihand 39">
                <a:extLst>
                  <a:ext uri="{FF2B5EF4-FFF2-40B4-BE49-F238E27FC236}">
                    <a16:creationId xmlns:a16="http://schemas.microsoft.com/office/drawing/2014/main" id="{A81F1CC4-15AF-41AD-BC70-310A4F8FFEA1}"/>
                  </a:ext>
                </a:extLst>
              </p14:cNvPr>
              <p14:cNvContentPartPr/>
              <p14:nvPr/>
            </p14:nvContentPartPr>
            <p14:xfrm>
              <a:off x="7966480" y="2005627"/>
              <a:ext cx="3715560" cy="169560"/>
            </p14:xfrm>
          </p:contentPart>
        </mc:Choice>
        <mc:Fallback>
          <p:pic>
            <p:nvPicPr>
              <p:cNvPr id="40" name="Freihand 39">
                <a:extLst>
                  <a:ext uri="{FF2B5EF4-FFF2-40B4-BE49-F238E27FC236}">
                    <a16:creationId xmlns:a16="http://schemas.microsoft.com/office/drawing/2014/main" id="{A81F1CC4-15AF-41AD-BC70-310A4F8FFEA1}"/>
                  </a:ext>
                </a:extLst>
              </p:cNvPr>
              <p:cNvPicPr/>
              <p:nvPr/>
            </p:nvPicPr>
            <p:blipFill>
              <a:blip r:embed="rId56"/>
              <a:stretch>
                <a:fillRect/>
              </a:stretch>
            </p:blipFill>
            <p:spPr>
              <a:xfrm>
                <a:off x="7962160" y="2001307"/>
                <a:ext cx="3724200" cy="178200"/>
              </a:xfrm>
              <a:prstGeom prst="rect">
                <a:avLst/>
              </a:prstGeom>
            </p:spPr>
          </p:pic>
        </mc:Fallback>
      </mc:AlternateContent>
      <mc:AlternateContent xmlns:mc="http://schemas.openxmlformats.org/markup-compatibility/2006">
        <mc:Choice xmlns:p14="http://schemas.microsoft.com/office/powerpoint/2010/main" Requires="p14">
          <p:contentPart p14:bwMode="auto" r:id="rId57">
            <p14:nvContentPartPr>
              <p14:cNvPr id="41" name="Freihand 40">
                <a:extLst>
                  <a:ext uri="{FF2B5EF4-FFF2-40B4-BE49-F238E27FC236}">
                    <a16:creationId xmlns:a16="http://schemas.microsoft.com/office/drawing/2014/main" id="{4EA5E847-99DD-4B51-93C9-059DBBCBB98F}"/>
                  </a:ext>
                </a:extLst>
              </p14:cNvPr>
              <p14:cNvContentPartPr/>
              <p14:nvPr/>
            </p14:nvContentPartPr>
            <p14:xfrm>
              <a:off x="11454520" y="2048467"/>
              <a:ext cx="259200" cy="219960"/>
            </p14:xfrm>
          </p:contentPart>
        </mc:Choice>
        <mc:Fallback>
          <p:pic>
            <p:nvPicPr>
              <p:cNvPr id="41" name="Freihand 40">
                <a:extLst>
                  <a:ext uri="{FF2B5EF4-FFF2-40B4-BE49-F238E27FC236}">
                    <a16:creationId xmlns:a16="http://schemas.microsoft.com/office/drawing/2014/main" id="{4EA5E847-99DD-4B51-93C9-059DBBCBB98F}"/>
                  </a:ext>
                </a:extLst>
              </p:cNvPr>
              <p:cNvPicPr/>
              <p:nvPr/>
            </p:nvPicPr>
            <p:blipFill>
              <a:blip r:embed="rId58"/>
              <a:stretch>
                <a:fillRect/>
              </a:stretch>
            </p:blipFill>
            <p:spPr>
              <a:xfrm>
                <a:off x="11450200" y="2044147"/>
                <a:ext cx="267840" cy="228600"/>
              </a:xfrm>
              <a:prstGeom prst="rect">
                <a:avLst/>
              </a:prstGeom>
            </p:spPr>
          </p:pic>
        </mc:Fallback>
      </mc:AlternateContent>
      <mc:AlternateContent xmlns:mc="http://schemas.openxmlformats.org/markup-compatibility/2006">
        <mc:Choice xmlns:p14="http://schemas.microsoft.com/office/powerpoint/2010/main" Requires="p14">
          <p:contentPart p14:bwMode="auto" r:id="rId59">
            <p14:nvContentPartPr>
              <p14:cNvPr id="42" name="Freihand 41">
                <a:extLst>
                  <a:ext uri="{FF2B5EF4-FFF2-40B4-BE49-F238E27FC236}">
                    <a16:creationId xmlns:a16="http://schemas.microsoft.com/office/drawing/2014/main" id="{0F19610B-49AE-4AE6-80C3-1A395ED18478}"/>
                  </a:ext>
                </a:extLst>
              </p14:cNvPr>
              <p14:cNvContentPartPr/>
              <p14:nvPr/>
            </p14:nvContentPartPr>
            <p14:xfrm>
              <a:off x="8317840" y="549067"/>
              <a:ext cx="263880" cy="324000"/>
            </p14:xfrm>
          </p:contentPart>
        </mc:Choice>
        <mc:Fallback>
          <p:pic>
            <p:nvPicPr>
              <p:cNvPr id="42" name="Freihand 41">
                <a:extLst>
                  <a:ext uri="{FF2B5EF4-FFF2-40B4-BE49-F238E27FC236}">
                    <a16:creationId xmlns:a16="http://schemas.microsoft.com/office/drawing/2014/main" id="{0F19610B-49AE-4AE6-80C3-1A395ED18478}"/>
                  </a:ext>
                </a:extLst>
              </p:cNvPr>
              <p:cNvPicPr/>
              <p:nvPr/>
            </p:nvPicPr>
            <p:blipFill>
              <a:blip r:embed="rId60"/>
              <a:stretch>
                <a:fillRect/>
              </a:stretch>
            </p:blipFill>
            <p:spPr>
              <a:xfrm>
                <a:off x="8313520" y="544747"/>
                <a:ext cx="272520" cy="332640"/>
              </a:xfrm>
              <a:prstGeom prst="rect">
                <a:avLst/>
              </a:prstGeom>
            </p:spPr>
          </p:pic>
        </mc:Fallback>
      </mc:AlternateContent>
      <mc:AlternateContent xmlns:mc="http://schemas.openxmlformats.org/markup-compatibility/2006">
        <mc:Choice xmlns:p14="http://schemas.microsoft.com/office/powerpoint/2010/main" Requires="p14">
          <p:contentPart p14:bwMode="auto" r:id="rId61">
            <p14:nvContentPartPr>
              <p14:cNvPr id="44" name="Freihand 43">
                <a:extLst>
                  <a:ext uri="{FF2B5EF4-FFF2-40B4-BE49-F238E27FC236}">
                    <a16:creationId xmlns:a16="http://schemas.microsoft.com/office/drawing/2014/main" id="{BF01D4B9-5E84-4B76-8EA1-E0F4F57A5565}"/>
                  </a:ext>
                </a:extLst>
              </p14:cNvPr>
              <p14:cNvContentPartPr/>
              <p14:nvPr/>
            </p14:nvContentPartPr>
            <p14:xfrm>
              <a:off x="8088160" y="577867"/>
              <a:ext cx="149400" cy="280440"/>
            </p14:xfrm>
          </p:contentPart>
        </mc:Choice>
        <mc:Fallback>
          <p:pic>
            <p:nvPicPr>
              <p:cNvPr id="44" name="Freihand 43">
                <a:extLst>
                  <a:ext uri="{FF2B5EF4-FFF2-40B4-BE49-F238E27FC236}">
                    <a16:creationId xmlns:a16="http://schemas.microsoft.com/office/drawing/2014/main" id="{BF01D4B9-5E84-4B76-8EA1-E0F4F57A5565}"/>
                  </a:ext>
                </a:extLst>
              </p:cNvPr>
              <p:cNvPicPr/>
              <p:nvPr/>
            </p:nvPicPr>
            <p:blipFill>
              <a:blip r:embed="rId62"/>
              <a:stretch>
                <a:fillRect/>
              </a:stretch>
            </p:blipFill>
            <p:spPr>
              <a:xfrm>
                <a:off x="8083840" y="573547"/>
                <a:ext cx="158040" cy="289080"/>
              </a:xfrm>
              <a:prstGeom prst="rect">
                <a:avLst/>
              </a:prstGeom>
            </p:spPr>
          </p:pic>
        </mc:Fallback>
      </mc:AlternateContent>
      <mc:AlternateContent xmlns:mc="http://schemas.openxmlformats.org/markup-compatibility/2006">
        <mc:Choice xmlns:p14="http://schemas.microsoft.com/office/powerpoint/2010/main" Requires="p14">
          <p:contentPart p14:bwMode="auto" r:id="rId63">
            <p14:nvContentPartPr>
              <p14:cNvPr id="46" name="Freihand 45">
                <a:extLst>
                  <a:ext uri="{FF2B5EF4-FFF2-40B4-BE49-F238E27FC236}">
                    <a16:creationId xmlns:a16="http://schemas.microsoft.com/office/drawing/2014/main" id="{1F53C7FB-445B-49DB-BBAC-66A539C67566}"/>
                  </a:ext>
                </a:extLst>
              </p14:cNvPr>
              <p14:cNvContentPartPr/>
              <p14:nvPr/>
            </p14:nvContentPartPr>
            <p14:xfrm>
              <a:off x="11279920" y="2326747"/>
              <a:ext cx="168840" cy="93960"/>
            </p14:xfrm>
          </p:contentPart>
        </mc:Choice>
        <mc:Fallback>
          <p:pic>
            <p:nvPicPr>
              <p:cNvPr id="46" name="Freihand 45">
                <a:extLst>
                  <a:ext uri="{FF2B5EF4-FFF2-40B4-BE49-F238E27FC236}">
                    <a16:creationId xmlns:a16="http://schemas.microsoft.com/office/drawing/2014/main" id="{1F53C7FB-445B-49DB-BBAC-66A539C67566}"/>
                  </a:ext>
                </a:extLst>
              </p:cNvPr>
              <p:cNvPicPr/>
              <p:nvPr/>
            </p:nvPicPr>
            <p:blipFill>
              <a:blip r:embed="rId64"/>
              <a:stretch>
                <a:fillRect/>
              </a:stretch>
            </p:blipFill>
            <p:spPr>
              <a:xfrm>
                <a:off x="11275600" y="2322427"/>
                <a:ext cx="177480" cy="102600"/>
              </a:xfrm>
              <a:prstGeom prst="rect">
                <a:avLst/>
              </a:prstGeom>
            </p:spPr>
          </p:pic>
        </mc:Fallback>
      </mc:AlternateContent>
      <mc:AlternateContent xmlns:mc="http://schemas.openxmlformats.org/markup-compatibility/2006">
        <mc:Choice xmlns:p14="http://schemas.microsoft.com/office/powerpoint/2010/main" Requires="p14">
          <p:contentPart p14:bwMode="auto" r:id="rId65">
            <p14:nvContentPartPr>
              <p14:cNvPr id="47" name="Freihand 46">
                <a:extLst>
                  <a:ext uri="{FF2B5EF4-FFF2-40B4-BE49-F238E27FC236}">
                    <a16:creationId xmlns:a16="http://schemas.microsoft.com/office/drawing/2014/main" id="{9E439A8B-CDB8-411E-86A4-EF0B3AA6063C}"/>
                  </a:ext>
                </a:extLst>
              </p14:cNvPr>
              <p14:cNvContentPartPr/>
              <p14:nvPr/>
            </p14:nvContentPartPr>
            <p14:xfrm>
              <a:off x="11320240" y="2357347"/>
              <a:ext cx="145440" cy="243720"/>
            </p14:xfrm>
          </p:contentPart>
        </mc:Choice>
        <mc:Fallback>
          <p:pic>
            <p:nvPicPr>
              <p:cNvPr id="47" name="Freihand 46">
                <a:extLst>
                  <a:ext uri="{FF2B5EF4-FFF2-40B4-BE49-F238E27FC236}">
                    <a16:creationId xmlns:a16="http://schemas.microsoft.com/office/drawing/2014/main" id="{9E439A8B-CDB8-411E-86A4-EF0B3AA6063C}"/>
                  </a:ext>
                </a:extLst>
              </p:cNvPr>
              <p:cNvPicPr/>
              <p:nvPr/>
            </p:nvPicPr>
            <p:blipFill>
              <a:blip r:embed="rId66"/>
              <a:stretch>
                <a:fillRect/>
              </a:stretch>
            </p:blipFill>
            <p:spPr>
              <a:xfrm>
                <a:off x="11315920" y="2353027"/>
                <a:ext cx="154080" cy="252360"/>
              </a:xfrm>
              <a:prstGeom prst="rect">
                <a:avLst/>
              </a:prstGeom>
            </p:spPr>
          </p:pic>
        </mc:Fallback>
      </mc:AlternateContent>
      <mc:AlternateContent xmlns:mc="http://schemas.openxmlformats.org/markup-compatibility/2006">
        <mc:Choice xmlns:p14="http://schemas.microsoft.com/office/powerpoint/2010/main" Requires="p14">
          <p:contentPart p14:bwMode="auto" r:id="rId67">
            <p14:nvContentPartPr>
              <p14:cNvPr id="48" name="Freihand 47">
                <a:extLst>
                  <a:ext uri="{FF2B5EF4-FFF2-40B4-BE49-F238E27FC236}">
                    <a16:creationId xmlns:a16="http://schemas.microsoft.com/office/drawing/2014/main" id="{A196C863-3C20-4BA3-93FE-DE5C22144505}"/>
                  </a:ext>
                </a:extLst>
              </p14:cNvPr>
              <p14:cNvContentPartPr/>
              <p14:nvPr/>
            </p14:nvContentPartPr>
            <p14:xfrm>
              <a:off x="8960800" y="527827"/>
              <a:ext cx="2395440" cy="1261800"/>
            </p14:xfrm>
          </p:contentPart>
        </mc:Choice>
        <mc:Fallback>
          <p:pic>
            <p:nvPicPr>
              <p:cNvPr id="48" name="Freihand 47">
                <a:extLst>
                  <a:ext uri="{FF2B5EF4-FFF2-40B4-BE49-F238E27FC236}">
                    <a16:creationId xmlns:a16="http://schemas.microsoft.com/office/drawing/2014/main" id="{A196C863-3C20-4BA3-93FE-DE5C22144505}"/>
                  </a:ext>
                </a:extLst>
              </p:cNvPr>
              <p:cNvPicPr/>
              <p:nvPr/>
            </p:nvPicPr>
            <p:blipFill>
              <a:blip r:embed="rId68"/>
              <a:stretch>
                <a:fillRect/>
              </a:stretch>
            </p:blipFill>
            <p:spPr>
              <a:xfrm>
                <a:off x="8956480" y="523507"/>
                <a:ext cx="2404080" cy="1270440"/>
              </a:xfrm>
              <a:prstGeom prst="rect">
                <a:avLst/>
              </a:prstGeom>
            </p:spPr>
          </p:pic>
        </mc:Fallback>
      </mc:AlternateContent>
      <mc:AlternateContent xmlns:mc="http://schemas.openxmlformats.org/markup-compatibility/2006">
        <mc:Choice xmlns:p14="http://schemas.microsoft.com/office/powerpoint/2010/main" Requires="p14">
          <p:contentPart p14:bwMode="auto" r:id="rId69">
            <p14:nvContentPartPr>
              <p14:cNvPr id="13" name="Freihand 12">
                <a:extLst>
                  <a:ext uri="{FF2B5EF4-FFF2-40B4-BE49-F238E27FC236}">
                    <a16:creationId xmlns:a16="http://schemas.microsoft.com/office/drawing/2014/main" id="{CA0EC030-55AB-4B38-9F6B-1BF803DF13FB}"/>
                  </a:ext>
                </a:extLst>
              </p14:cNvPr>
              <p14:cNvContentPartPr/>
              <p14:nvPr/>
            </p14:nvContentPartPr>
            <p14:xfrm>
              <a:off x="263200" y="123547"/>
              <a:ext cx="147240" cy="191520"/>
            </p14:xfrm>
          </p:contentPart>
        </mc:Choice>
        <mc:Fallback>
          <p:pic>
            <p:nvPicPr>
              <p:cNvPr id="13" name="Freihand 12">
                <a:extLst>
                  <a:ext uri="{FF2B5EF4-FFF2-40B4-BE49-F238E27FC236}">
                    <a16:creationId xmlns:a16="http://schemas.microsoft.com/office/drawing/2014/main" id="{CA0EC030-55AB-4B38-9F6B-1BF803DF13FB}"/>
                  </a:ext>
                </a:extLst>
              </p:cNvPr>
              <p:cNvPicPr/>
              <p:nvPr/>
            </p:nvPicPr>
            <p:blipFill>
              <a:blip r:embed="rId70"/>
              <a:stretch>
                <a:fillRect/>
              </a:stretch>
            </p:blipFill>
            <p:spPr>
              <a:xfrm>
                <a:off x="258880" y="119227"/>
                <a:ext cx="155880" cy="200160"/>
              </a:xfrm>
              <a:prstGeom prst="rect">
                <a:avLst/>
              </a:prstGeom>
            </p:spPr>
          </p:pic>
        </mc:Fallback>
      </mc:AlternateContent>
      <mc:AlternateContent xmlns:mc="http://schemas.openxmlformats.org/markup-compatibility/2006">
        <mc:Choice xmlns:p14="http://schemas.microsoft.com/office/powerpoint/2010/main" Requires="p14">
          <p:contentPart p14:bwMode="auto" r:id="rId71">
            <p14:nvContentPartPr>
              <p14:cNvPr id="14" name="Freihand 13">
                <a:extLst>
                  <a:ext uri="{FF2B5EF4-FFF2-40B4-BE49-F238E27FC236}">
                    <a16:creationId xmlns:a16="http://schemas.microsoft.com/office/drawing/2014/main" id="{166470C2-94CC-4BD7-BC67-332191EA51C8}"/>
                  </a:ext>
                </a:extLst>
              </p14:cNvPr>
              <p14:cNvContentPartPr/>
              <p14:nvPr/>
            </p14:nvContentPartPr>
            <p14:xfrm>
              <a:off x="430240" y="213547"/>
              <a:ext cx="59760" cy="154800"/>
            </p14:xfrm>
          </p:contentPart>
        </mc:Choice>
        <mc:Fallback>
          <p:pic>
            <p:nvPicPr>
              <p:cNvPr id="14" name="Freihand 13">
                <a:extLst>
                  <a:ext uri="{FF2B5EF4-FFF2-40B4-BE49-F238E27FC236}">
                    <a16:creationId xmlns:a16="http://schemas.microsoft.com/office/drawing/2014/main" id="{166470C2-94CC-4BD7-BC67-332191EA51C8}"/>
                  </a:ext>
                </a:extLst>
              </p:cNvPr>
              <p:cNvPicPr/>
              <p:nvPr/>
            </p:nvPicPr>
            <p:blipFill>
              <a:blip r:embed="rId72"/>
              <a:stretch>
                <a:fillRect/>
              </a:stretch>
            </p:blipFill>
            <p:spPr>
              <a:xfrm>
                <a:off x="425920" y="209227"/>
                <a:ext cx="68400" cy="163440"/>
              </a:xfrm>
              <a:prstGeom prst="rect">
                <a:avLst/>
              </a:prstGeom>
            </p:spPr>
          </p:pic>
        </mc:Fallback>
      </mc:AlternateContent>
      <mc:AlternateContent xmlns:mc="http://schemas.openxmlformats.org/markup-compatibility/2006">
        <mc:Choice xmlns:p14="http://schemas.microsoft.com/office/powerpoint/2010/main" Requires="p14">
          <p:contentPart p14:bwMode="auto" r:id="rId73">
            <p14:nvContentPartPr>
              <p14:cNvPr id="15" name="Freihand 14">
                <a:extLst>
                  <a:ext uri="{FF2B5EF4-FFF2-40B4-BE49-F238E27FC236}">
                    <a16:creationId xmlns:a16="http://schemas.microsoft.com/office/drawing/2014/main" id="{F589C3D3-1124-4C18-BC6F-18A8C791BFF5}"/>
                  </a:ext>
                </a:extLst>
              </p14:cNvPr>
              <p14:cNvContentPartPr/>
              <p14:nvPr/>
            </p14:nvContentPartPr>
            <p14:xfrm>
              <a:off x="526720" y="201667"/>
              <a:ext cx="218520" cy="168120"/>
            </p14:xfrm>
          </p:contentPart>
        </mc:Choice>
        <mc:Fallback>
          <p:pic>
            <p:nvPicPr>
              <p:cNvPr id="15" name="Freihand 14">
                <a:extLst>
                  <a:ext uri="{FF2B5EF4-FFF2-40B4-BE49-F238E27FC236}">
                    <a16:creationId xmlns:a16="http://schemas.microsoft.com/office/drawing/2014/main" id="{F589C3D3-1124-4C18-BC6F-18A8C791BFF5}"/>
                  </a:ext>
                </a:extLst>
              </p:cNvPr>
              <p:cNvPicPr/>
              <p:nvPr/>
            </p:nvPicPr>
            <p:blipFill>
              <a:blip r:embed="rId74"/>
              <a:stretch>
                <a:fillRect/>
              </a:stretch>
            </p:blipFill>
            <p:spPr>
              <a:xfrm>
                <a:off x="522400" y="197347"/>
                <a:ext cx="227160" cy="176760"/>
              </a:xfrm>
              <a:prstGeom prst="rect">
                <a:avLst/>
              </a:prstGeom>
            </p:spPr>
          </p:pic>
        </mc:Fallback>
      </mc:AlternateContent>
      <mc:AlternateContent xmlns:mc="http://schemas.openxmlformats.org/markup-compatibility/2006">
        <mc:Choice xmlns:p14="http://schemas.microsoft.com/office/powerpoint/2010/main" Requires="p14">
          <p:contentPart p14:bwMode="auto" r:id="rId75">
            <p14:nvContentPartPr>
              <p14:cNvPr id="16" name="Freihand 15">
                <a:extLst>
                  <a:ext uri="{FF2B5EF4-FFF2-40B4-BE49-F238E27FC236}">
                    <a16:creationId xmlns:a16="http://schemas.microsoft.com/office/drawing/2014/main" id="{D3D0085F-1A9B-4C60-A3FA-5E8628A2B425}"/>
                  </a:ext>
                </a:extLst>
              </p14:cNvPr>
              <p14:cNvContentPartPr/>
              <p14:nvPr/>
            </p14:nvContentPartPr>
            <p14:xfrm>
              <a:off x="771880" y="198067"/>
              <a:ext cx="78120" cy="45000"/>
            </p14:xfrm>
          </p:contentPart>
        </mc:Choice>
        <mc:Fallback>
          <p:pic>
            <p:nvPicPr>
              <p:cNvPr id="16" name="Freihand 15">
                <a:extLst>
                  <a:ext uri="{FF2B5EF4-FFF2-40B4-BE49-F238E27FC236}">
                    <a16:creationId xmlns:a16="http://schemas.microsoft.com/office/drawing/2014/main" id="{D3D0085F-1A9B-4C60-A3FA-5E8628A2B425}"/>
                  </a:ext>
                </a:extLst>
              </p:cNvPr>
              <p:cNvPicPr/>
              <p:nvPr/>
            </p:nvPicPr>
            <p:blipFill>
              <a:blip r:embed="rId76"/>
              <a:stretch>
                <a:fillRect/>
              </a:stretch>
            </p:blipFill>
            <p:spPr>
              <a:xfrm>
                <a:off x="767560" y="193747"/>
                <a:ext cx="86760" cy="53640"/>
              </a:xfrm>
              <a:prstGeom prst="rect">
                <a:avLst/>
              </a:prstGeom>
            </p:spPr>
          </p:pic>
        </mc:Fallback>
      </mc:AlternateContent>
      <mc:AlternateContent xmlns:mc="http://schemas.openxmlformats.org/markup-compatibility/2006">
        <mc:Choice xmlns:p14="http://schemas.microsoft.com/office/powerpoint/2010/main" Requires="p14">
          <p:contentPart p14:bwMode="auto" r:id="rId77">
            <p14:nvContentPartPr>
              <p14:cNvPr id="20" name="Freihand 19">
                <a:extLst>
                  <a:ext uri="{FF2B5EF4-FFF2-40B4-BE49-F238E27FC236}">
                    <a16:creationId xmlns:a16="http://schemas.microsoft.com/office/drawing/2014/main" id="{88126ED7-3CAD-4D1B-BCED-35A335BCC59F}"/>
                  </a:ext>
                </a:extLst>
              </p14:cNvPr>
              <p14:cNvContentPartPr/>
              <p14:nvPr/>
            </p14:nvContentPartPr>
            <p14:xfrm>
              <a:off x="880240" y="198787"/>
              <a:ext cx="69120" cy="151560"/>
            </p14:xfrm>
          </p:contentPart>
        </mc:Choice>
        <mc:Fallback>
          <p:pic>
            <p:nvPicPr>
              <p:cNvPr id="20" name="Freihand 19">
                <a:extLst>
                  <a:ext uri="{FF2B5EF4-FFF2-40B4-BE49-F238E27FC236}">
                    <a16:creationId xmlns:a16="http://schemas.microsoft.com/office/drawing/2014/main" id="{88126ED7-3CAD-4D1B-BCED-35A335BCC59F}"/>
                  </a:ext>
                </a:extLst>
              </p:cNvPr>
              <p:cNvPicPr/>
              <p:nvPr/>
            </p:nvPicPr>
            <p:blipFill>
              <a:blip r:embed="rId78"/>
              <a:stretch>
                <a:fillRect/>
              </a:stretch>
            </p:blipFill>
            <p:spPr>
              <a:xfrm>
                <a:off x="875920" y="194467"/>
                <a:ext cx="77760" cy="160200"/>
              </a:xfrm>
              <a:prstGeom prst="rect">
                <a:avLst/>
              </a:prstGeom>
            </p:spPr>
          </p:pic>
        </mc:Fallback>
      </mc:AlternateContent>
      <mc:AlternateContent xmlns:mc="http://schemas.openxmlformats.org/markup-compatibility/2006">
        <mc:Choice xmlns:p14="http://schemas.microsoft.com/office/powerpoint/2010/main" Requires="p14">
          <p:contentPart p14:bwMode="auto" r:id="rId79">
            <p14:nvContentPartPr>
              <p14:cNvPr id="21" name="Freihand 20">
                <a:extLst>
                  <a:ext uri="{FF2B5EF4-FFF2-40B4-BE49-F238E27FC236}">
                    <a16:creationId xmlns:a16="http://schemas.microsoft.com/office/drawing/2014/main" id="{47897717-DC0B-4D41-A024-94257A62E7C4}"/>
                  </a:ext>
                </a:extLst>
              </p14:cNvPr>
              <p14:cNvContentPartPr/>
              <p14:nvPr/>
            </p14:nvContentPartPr>
            <p14:xfrm>
              <a:off x="997240" y="109147"/>
              <a:ext cx="266760" cy="147600"/>
            </p14:xfrm>
          </p:contentPart>
        </mc:Choice>
        <mc:Fallback>
          <p:pic>
            <p:nvPicPr>
              <p:cNvPr id="21" name="Freihand 20">
                <a:extLst>
                  <a:ext uri="{FF2B5EF4-FFF2-40B4-BE49-F238E27FC236}">
                    <a16:creationId xmlns:a16="http://schemas.microsoft.com/office/drawing/2014/main" id="{47897717-DC0B-4D41-A024-94257A62E7C4}"/>
                  </a:ext>
                </a:extLst>
              </p:cNvPr>
              <p:cNvPicPr/>
              <p:nvPr/>
            </p:nvPicPr>
            <p:blipFill>
              <a:blip r:embed="rId80"/>
              <a:stretch>
                <a:fillRect/>
              </a:stretch>
            </p:blipFill>
            <p:spPr>
              <a:xfrm>
                <a:off x="992920" y="104827"/>
                <a:ext cx="275400" cy="156240"/>
              </a:xfrm>
              <a:prstGeom prst="rect">
                <a:avLst/>
              </a:prstGeom>
            </p:spPr>
          </p:pic>
        </mc:Fallback>
      </mc:AlternateContent>
      <mc:AlternateContent xmlns:mc="http://schemas.openxmlformats.org/markup-compatibility/2006">
        <mc:Choice xmlns:p14="http://schemas.microsoft.com/office/powerpoint/2010/main" Requires="p14">
          <p:contentPart p14:bwMode="auto" r:id="rId81">
            <p14:nvContentPartPr>
              <p14:cNvPr id="23" name="Freihand 22">
                <a:extLst>
                  <a:ext uri="{FF2B5EF4-FFF2-40B4-BE49-F238E27FC236}">
                    <a16:creationId xmlns:a16="http://schemas.microsoft.com/office/drawing/2014/main" id="{7FB4BB2A-9A42-4C64-95F6-207FC6A19D81}"/>
                  </a:ext>
                </a:extLst>
              </p14:cNvPr>
              <p14:cNvContentPartPr/>
              <p14:nvPr/>
            </p14:nvContentPartPr>
            <p14:xfrm>
              <a:off x="1249960" y="115627"/>
              <a:ext cx="136080" cy="118800"/>
            </p14:xfrm>
          </p:contentPart>
        </mc:Choice>
        <mc:Fallback>
          <p:pic>
            <p:nvPicPr>
              <p:cNvPr id="23" name="Freihand 22">
                <a:extLst>
                  <a:ext uri="{FF2B5EF4-FFF2-40B4-BE49-F238E27FC236}">
                    <a16:creationId xmlns:a16="http://schemas.microsoft.com/office/drawing/2014/main" id="{7FB4BB2A-9A42-4C64-95F6-207FC6A19D81}"/>
                  </a:ext>
                </a:extLst>
              </p:cNvPr>
              <p:cNvPicPr/>
              <p:nvPr/>
            </p:nvPicPr>
            <p:blipFill>
              <a:blip r:embed="rId82"/>
              <a:stretch>
                <a:fillRect/>
              </a:stretch>
            </p:blipFill>
            <p:spPr>
              <a:xfrm>
                <a:off x="1245640" y="111307"/>
                <a:ext cx="144720" cy="127440"/>
              </a:xfrm>
              <a:prstGeom prst="rect">
                <a:avLst/>
              </a:prstGeom>
            </p:spPr>
          </p:pic>
        </mc:Fallback>
      </mc:AlternateContent>
      <mc:AlternateContent xmlns:mc="http://schemas.openxmlformats.org/markup-compatibility/2006">
        <mc:Choice xmlns:p14="http://schemas.microsoft.com/office/powerpoint/2010/main" Requires="p14">
          <p:contentPart p14:bwMode="auto" r:id="rId83">
            <p14:nvContentPartPr>
              <p14:cNvPr id="25" name="Freihand 24">
                <a:extLst>
                  <a:ext uri="{FF2B5EF4-FFF2-40B4-BE49-F238E27FC236}">
                    <a16:creationId xmlns:a16="http://schemas.microsoft.com/office/drawing/2014/main" id="{2B06A540-5CAB-4C7A-8169-B760E0FEF7C1}"/>
                  </a:ext>
                </a:extLst>
              </p14:cNvPr>
              <p14:cNvContentPartPr/>
              <p14:nvPr/>
            </p14:nvContentPartPr>
            <p14:xfrm>
              <a:off x="1544800" y="86827"/>
              <a:ext cx="80280" cy="153000"/>
            </p14:xfrm>
          </p:contentPart>
        </mc:Choice>
        <mc:Fallback>
          <p:pic>
            <p:nvPicPr>
              <p:cNvPr id="25" name="Freihand 24">
                <a:extLst>
                  <a:ext uri="{FF2B5EF4-FFF2-40B4-BE49-F238E27FC236}">
                    <a16:creationId xmlns:a16="http://schemas.microsoft.com/office/drawing/2014/main" id="{2B06A540-5CAB-4C7A-8169-B760E0FEF7C1}"/>
                  </a:ext>
                </a:extLst>
              </p:cNvPr>
              <p:cNvPicPr/>
              <p:nvPr/>
            </p:nvPicPr>
            <p:blipFill>
              <a:blip r:embed="rId84"/>
              <a:stretch>
                <a:fillRect/>
              </a:stretch>
            </p:blipFill>
            <p:spPr>
              <a:xfrm>
                <a:off x="1540480" y="82507"/>
                <a:ext cx="88920" cy="161640"/>
              </a:xfrm>
              <a:prstGeom prst="rect">
                <a:avLst/>
              </a:prstGeom>
            </p:spPr>
          </p:pic>
        </mc:Fallback>
      </mc:AlternateContent>
      <mc:AlternateContent xmlns:mc="http://schemas.openxmlformats.org/markup-compatibility/2006">
        <mc:Choice xmlns:p14="http://schemas.microsoft.com/office/powerpoint/2010/main" Requires="p14">
          <p:contentPart p14:bwMode="auto" r:id="rId85">
            <p14:nvContentPartPr>
              <p14:cNvPr id="28" name="Freihand 27">
                <a:extLst>
                  <a:ext uri="{FF2B5EF4-FFF2-40B4-BE49-F238E27FC236}">
                    <a16:creationId xmlns:a16="http://schemas.microsoft.com/office/drawing/2014/main" id="{5D6226A6-2A17-4136-92DB-50B29DCCCA67}"/>
                  </a:ext>
                </a:extLst>
              </p14:cNvPr>
              <p14:cNvContentPartPr/>
              <p14:nvPr/>
            </p14:nvContentPartPr>
            <p14:xfrm>
              <a:off x="1631200" y="164227"/>
              <a:ext cx="128880" cy="75960"/>
            </p14:xfrm>
          </p:contentPart>
        </mc:Choice>
        <mc:Fallback>
          <p:pic>
            <p:nvPicPr>
              <p:cNvPr id="28" name="Freihand 27">
                <a:extLst>
                  <a:ext uri="{FF2B5EF4-FFF2-40B4-BE49-F238E27FC236}">
                    <a16:creationId xmlns:a16="http://schemas.microsoft.com/office/drawing/2014/main" id="{5D6226A6-2A17-4136-92DB-50B29DCCCA67}"/>
                  </a:ext>
                </a:extLst>
              </p:cNvPr>
              <p:cNvPicPr/>
              <p:nvPr/>
            </p:nvPicPr>
            <p:blipFill>
              <a:blip r:embed="rId86"/>
              <a:stretch>
                <a:fillRect/>
              </a:stretch>
            </p:blipFill>
            <p:spPr>
              <a:xfrm>
                <a:off x="1626880" y="159907"/>
                <a:ext cx="137520" cy="84600"/>
              </a:xfrm>
              <a:prstGeom prst="rect">
                <a:avLst/>
              </a:prstGeom>
            </p:spPr>
          </p:pic>
        </mc:Fallback>
      </mc:AlternateContent>
      <mc:AlternateContent xmlns:mc="http://schemas.openxmlformats.org/markup-compatibility/2006">
        <mc:Choice xmlns:p14="http://schemas.microsoft.com/office/powerpoint/2010/main" Requires="p14">
          <p:contentPart p14:bwMode="auto" r:id="rId87">
            <p14:nvContentPartPr>
              <p14:cNvPr id="33" name="Freihand 32">
                <a:extLst>
                  <a:ext uri="{FF2B5EF4-FFF2-40B4-BE49-F238E27FC236}">
                    <a16:creationId xmlns:a16="http://schemas.microsoft.com/office/drawing/2014/main" id="{0258495E-4652-4606-AAEC-7A7A4E7B322B}"/>
                  </a:ext>
                </a:extLst>
              </p14:cNvPr>
              <p14:cNvContentPartPr/>
              <p14:nvPr/>
            </p14:nvContentPartPr>
            <p14:xfrm>
              <a:off x="1726600" y="150547"/>
              <a:ext cx="90000" cy="177480"/>
            </p14:xfrm>
          </p:contentPart>
        </mc:Choice>
        <mc:Fallback>
          <p:pic>
            <p:nvPicPr>
              <p:cNvPr id="33" name="Freihand 32">
                <a:extLst>
                  <a:ext uri="{FF2B5EF4-FFF2-40B4-BE49-F238E27FC236}">
                    <a16:creationId xmlns:a16="http://schemas.microsoft.com/office/drawing/2014/main" id="{0258495E-4652-4606-AAEC-7A7A4E7B322B}"/>
                  </a:ext>
                </a:extLst>
              </p:cNvPr>
              <p:cNvPicPr/>
              <p:nvPr/>
            </p:nvPicPr>
            <p:blipFill>
              <a:blip r:embed="rId88"/>
              <a:stretch>
                <a:fillRect/>
              </a:stretch>
            </p:blipFill>
            <p:spPr>
              <a:xfrm>
                <a:off x="1722280" y="146227"/>
                <a:ext cx="98640" cy="186120"/>
              </a:xfrm>
              <a:prstGeom prst="rect">
                <a:avLst/>
              </a:prstGeom>
            </p:spPr>
          </p:pic>
        </mc:Fallback>
      </mc:AlternateContent>
      <mc:AlternateContent xmlns:mc="http://schemas.openxmlformats.org/markup-compatibility/2006">
        <mc:Choice xmlns:p14="http://schemas.microsoft.com/office/powerpoint/2010/main" Requires="p14">
          <p:contentPart p14:bwMode="auto" r:id="rId89">
            <p14:nvContentPartPr>
              <p14:cNvPr id="34" name="Freihand 33">
                <a:extLst>
                  <a:ext uri="{FF2B5EF4-FFF2-40B4-BE49-F238E27FC236}">
                    <a16:creationId xmlns:a16="http://schemas.microsoft.com/office/drawing/2014/main" id="{B184C421-F60E-4478-8D8E-DD4CD66457F2}"/>
                  </a:ext>
                </a:extLst>
              </p14:cNvPr>
              <p14:cNvContentPartPr/>
              <p14:nvPr/>
            </p14:nvContentPartPr>
            <p14:xfrm>
              <a:off x="1794640" y="141547"/>
              <a:ext cx="125280" cy="176760"/>
            </p14:xfrm>
          </p:contentPart>
        </mc:Choice>
        <mc:Fallback>
          <p:pic>
            <p:nvPicPr>
              <p:cNvPr id="34" name="Freihand 33">
                <a:extLst>
                  <a:ext uri="{FF2B5EF4-FFF2-40B4-BE49-F238E27FC236}">
                    <a16:creationId xmlns:a16="http://schemas.microsoft.com/office/drawing/2014/main" id="{B184C421-F60E-4478-8D8E-DD4CD66457F2}"/>
                  </a:ext>
                </a:extLst>
              </p:cNvPr>
              <p:cNvPicPr/>
              <p:nvPr/>
            </p:nvPicPr>
            <p:blipFill>
              <a:blip r:embed="rId90"/>
              <a:stretch>
                <a:fillRect/>
              </a:stretch>
            </p:blipFill>
            <p:spPr>
              <a:xfrm>
                <a:off x="1790320" y="137227"/>
                <a:ext cx="133920" cy="185400"/>
              </a:xfrm>
              <a:prstGeom prst="rect">
                <a:avLst/>
              </a:prstGeom>
            </p:spPr>
          </p:pic>
        </mc:Fallback>
      </mc:AlternateContent>
      <mc:AlternateContent xmlns:mc="http://schemas.openxmlformats.org/markup-compatibility/2006">
        <mc:Choice xmlns:p14="http://schemas.microsoft.com/office/powerpoint/2010/main" Requires="p14">
          <p:contentPart p14:bwMode="auto" r:id="rId91">
            <p14:nvContentPartPr>
              <p14:cNvPr id="35" name="Freihand 34">
                <a:extLst>
                  <a:ext uri="{FF2B5EF4-FFF2-40B4-BE49-F238E27FC236}">
                    <a16:creationId xmlns:a16="http://schemas.microsoft.com/office/drawing/2014/main" id="{CDD1A9BC-E764-4D19-9635-9FE9368B6FD7}"/>
                  </a:ext>
                </a:extLst>
              </p14:cNvPr>
              <p14:cNvContentPartPr/>
              <p14:nvPr/>
            </p14:nvContentPartPr>
            <p14:xfrm>
              <a:off x="1936480" y="95107"/>
              <a:ext cx="171360" cy="246960"/>
            </p14:xfrm>
          </p:contentPart>
        </mc:Choice>
        <mc:Fallback>
          <p:pic>
            <p:nvPicPr>
              <p:cNvPr id="35" name="Freihand 34">
                <a:extLst>
                  <a:ext uri="{FF2B5EF4-FFF2-40B4-BE49-F238E27FC236}">
                    <a16:creationId xmlns:a16="http://schemas.microsoft.com/office/drawing/2014/main" id="{CDD1A9BC-E764-4D19-9635-9FE9368B6FD7}"/>
                  </a:ext>
                </a:extLst>
              </p:cNvPr>
              <p:cNvPicPr/>
              <p:nvPr/>
            </p:nvPicPr>
            <p:blipFill>
              <a:blip r:embed="rId92"/>
              <a:stretch>
                <a:fillRect/>
              </a:stretch>
            </p:blipFill>
            <p:spPr>
              <a:xfrm>
                <a:off x="1932160" y="90787"/>
                <a:ext cx="180000" cy="255600"/>
              </a:xfrm>
              <a:prstGeom prst="rect">
                <a:avLst/>
              </a:prstGeom>
            </p:spPr>
          </p:pic>
        </mc:Fallback>
      </mc:AlternateContent>
      <mc:AlternateContent xmlns:mc="http://schemas.openxmlformats.org/markup-compatibility/2006">
        <mc:Choice xmlns:p14="http://schemas.microsoft.com/office/powerpoint/2010/main" Requires="p14">
          <p:contentPart p14:bwMode="auto" r:id="rId93">
            <p14:nvContentPartPr>
              <p14:cNvPr id="36" name="Freihand 35">
                <a:extLst>
                  <a:ext uri="{FF2B5EF4-FFF2-40B4-BE49-F238E27FC236}">
                    <a16:creationId xmlns:a16="http://schemas.microsoft.com/office/drawing/2014/main" id="{809D1048-262B-49C0-B130-C07BCA455070}"/>
                  </a:ext>
                </a:extLst>
              </p14:cNvPr>
              <p14:cNvContentPartPr/>
              <p14:nvPr/>
            </p14:nvContentPartPr>
            <p14:xfrm>
              <a:off x="2180920" y="136147"/>
              <a:ext cx="75240" cy="77400"/>
            </p14:xfrm>
          </p:contentPart>
        </mc:Choice>
        <mc:Fallback>
          <p:pic>
            <p:nvPicPr>
              <p:cNvPr id="36" name="Freihand 35">
                <a:extLst>
                  <a:ext uri="{FF2B5EF4-FFF2-40B4-BE49-F238E27FC236}">
                    <a16:creationId xmlns:a16="http://schemas.microsoft.com/office/drawing/2014/main" id="{809D1048-262B-49C0-B130-C07BCA455070}"/>
                  </a:ext>
                </a:extLst>
              </p:cNvPr>
              <p:cNvPicPr/>
              <p:nvPr/>
            </p:nvPicPr>
            <p:blipFill>
              <a:blip r:embed="rId94"/>
              <a:stretch>
                <a:fillRect/>
              </a:stretch>
            </p:blipFill>
            <p:spPr>
              <a:xfrm>
                <a:off x="2176600" y="131827"/>
                <a:ext cx="83880" cy="86040"/>
              </a:xfrm>
              <a:prstGeom prst="rect">
                <a:avLst/>
              </a:prstGeom>
            </p:spPr>
          </p:pic>
        </mc:Fallback>
      </mc:AlternateContent>
      <mc:AlternateContent xmlns:mc="http://schemas.openxmlformats.org/markup-compatibility/2006">
        <mc:Choice xmlns:p14="http://schemas.microsoft.com/office/powerpoint/2010/main" Requires="p14">
          <p:contentPart p14:bwMode="auto" r:id="rId95">
            <p14:nvContentPartPr>
              <p14:cNvPr id="37" name="Freihand 36">
                <a:extLst>
                  <a:ext uri="{FF2B5EF4-FFF2-40B4-BE49-F238E27FC236}">
                    <a16:creationId xmlns:a16="http://schemas.microsoft.com/office/drawing/2014/main" id="{EC19E3CA-56CB-4F8E-B2FA-D194C4036288}"/>
                  </a:ext>
                </a:extLst>
              </p14:cNvPr>
              <p14:cNvContentPartPr/>
              <p14:nvPr/>
            </p14:nvContentPartPr>
            <p14:xfrm>
              <a:off x="2309800" y="104827"/>
              <a:ext cx="425160" cy="107280"/>
            </p14:xfrm>
          </p:contentPart>
        </mc:Choice>
        <mc:Fallback>
          <p:pic>
            <p:nvPicPr>
              <p:cNvPr id="37" name="Freihand 36">
                <a:extLst>
                  <a:ext uri="{FF2B5EF4-FFF2-40B4-BE49-F238E27FC236}">
                    <a16:creationId xmlns:a16="http://schemas.microsoft.com/office/drawing/2014/main" id="{EC19E3CA-56CB-4F8E-B2FA-D194C4036288}"/>
                  </a:ext>
                </a:extLst>
              </p:cNvPr>
              <p:cNvPicPr/>
              <p:nvPr/>
            </p:nvPicPr>
            <p:blipFill>
              <a:blip r:embed="rId96"/>
              <a:stretch>
                <a:fillRect/>
              </a:stretch>
            </p:blipFill>
            <p:spPr>
              <a:xfrm>
                <a:off x="2305480" y="100507"/>
                <a:ext cx="433800" cy="115920"/>
              </a:xfrm>
              <a:prstGeom prst="rect">
                <a:avLst/>
              </a:prstGeom>
            </p:spPr>
          </p:pic>
        </mc:Fallback>
      </mc:AlternateContent>
      <mc:AlternateContent xmlns:mc="http://schemas.openxmlformats.org/markup-compatibility/2006">
        <mc:Choice xmlns:p14="http://schemas.microsoft.com/office/powerpoint/2010/main" Requires="p14">
          <p:contentPart p14:bwMode="auto" r:id="rId97">
            <p14:nvContentPartPr>
              <p14:cNvPr id="38" name="Freihand 37">
                <a:extLst>
                  <a:ext uri="{FF2B5EF4-FFF2-40B4-BE49-F238E27FC236}">
                    <a16:creationId xmlns:a16="http://schemas.microsoft.com/office/drawing/2014/main" id="{B48D5CB4-E123-45D5-9B79-12A2A924EAC8}"/>
                  </a:ext>
                </a:extLst>
              </p14:cNvPr>
              <p14:cNvContentPartPr/>
              <p14:nvPr/>
            </p14:nvContentPartPr>
            <p14:xfrm>
              <a:off x="3070480" y="222547"/>
              <a:ext cx="4721040" cy="781920"/>
            </p14:xfrm>
          </p:contentPart>
        </mc:Choice>
        <mc:Fallback>
          <p:pic>
            <p:nvPicPr>
              <p:cNvPr id="38" name="Freihand 37">
                <a:extLst>
                  <a:ext uri="{FF2B5EF4-FFF2-40B4-BE49-F238E27FC236}">
                    <a16:creationId xmlns:a16="http://schemas.microsoft.com/office/drawing/2014/main" id="{B48D5CB4-E123-45D5-9B79-12A2A924EAC8}"/>
                  </a:ext>
                </a:extLst>
              </p:cNvPr>
              <p:cNvPicPr/>
              <p:nvPr/>
            </p:nvPicPr>
            <p:blipFill>
              <a:blip r:embed="rId98"/>
              <a:stretch>
                <a:fillRect/>
              </a:stretch>
            </p:blipFill>
            <p:spPr>
              <a:xfrm>
                <a:off x="3066160" y="218227"/>
                <a:ext cx="4729680" cy="790560"/>
              </a:xfrm>
              <a:prstGeom prst="rect">
                <a:avLst/>
              </a:prstGeom>
            </p:spPr>
          </p:pic>
        </mc:Fallback>
      </mc:AlternateContent>
      <mc:AlternateContent xmlns:mc="http://schemas.openxmlformats.org/markup-compatibility/2006">
        <mc:Choice xmlns:p14="http://schemas.microsoft.com/office/powerpoint/2010/main" Requires="p14">
          <p:contentPart p14:bwMode="auto" r:id="rId99">
            <p14:nvContentPartPr>
              <p14:cNvPr id="3" name="Freihand 2">
                <a:extLst>
                  <a:ext uri="{FF2B5EF4-FFF2-40B4-BE49-F238E27FC236}">
                    <a16:creationId xmlns:a16="http://schemas.microsoft.com/office/drawing/2014/main" id="{11F0A38D-7881-4332-A018-4B74BB087D0B}"/>
                  </a:ext>
                </a:extLst>
              </p14:cNvPr>
              <p14:cNvContentPartPr/>
              <p14:nvPr/>
            </p14:nvContentPartPr>
            <p14:xfrm>
              <a:off x="123520" y="1021027"/>
              <a:ext cx="326520" cy="34200"/>
            </p14:xfrm>
          </p:contentPart>
        </mc:Choice>
        <mc:Fallback>
          <p:pic>
            <p:nvPicPr>
              <p:cNvPr id="3" name="Freihand 2">
                <a:extLst>
                  <a:ext uri="{FF2B5EF4-FFF2-40B4-BE49-F238E27FC236}">
                    <a16:creationId xmlns:a16="http://schemas.microsoft.com/office/drawing/2014/main" id="{11F0A38D-7881-4332-A018-4B74BB087D0B}"/>
                  </a:ext>
                </a:extLst>
              </p:cNvPr>
              <p:cNvPicPr/>
              <p:nvPr/>
            </p:nvPicPr>
            <p:blipFill>
              <a:blip r:embed="rId100"/>
              <a:stretch>
                <a:fillRect/>
              </a:stretch>
            </p:blipFill>
            <p:spPr>
              <a:xfrm>
                <a:off x="119200" y="1016707"/>
                <a:ext cx="335160" cy="42840"/>
              </a:xfrm>
              <a:prstGeom prst="rect">
                <a:avLst/>
              </a:prstGeom>
            </p:spPr>
          </p:pic>
        </mc:Fallback>
      </mc:AlternateContent>
      <mc:AlternateContent xmlns:mc="http://schemas.openxmlformats.org/markup-compatibility/2006">
        <mc:Choice xmlns:p14="http://schemas.microsoft.com/office/powerpoint/2010/main" Requires="p14">
          <p:contentPart p14:bwMode="auto" r:id="rId101">
            <p14:nvContentPartPr>
              <p14:cNvPr id="7" name="Freihand 6">
                <a:extLst>
                  <a:ext uri="{FF2B5EF4-FFF2-40B4-BE49-F238E27FC236}">
                    <a16:creationId xmlns:a16="http://schemas.microsoft.com/office/drawing/2014/main" id="{5BA537FE-5598-4A3D-B1A2-1199C6B4BCFA}"/>
                  </a:ext>
                </a:extLst>
              </p14:cNvPr>
              <p14:cNvContentPartPr/>
              <p14:nvPr/>
            </p14:nvContentPartPr>
            <p14:xfrm>
              <a:off x="309280" y="465907"/>
              <a:ext cx="99360" cy="150840"/>
            </p14:xfrm>
          </p:contentPart>
        </mc:Choice>
        <mc:Fallback>
          <p:pic>
            <p:nvPicPr>
              <p:cNvPr id="7" name="Freihand 6">
                <a:extLst>
                  <a:ext uri="{FF2B5EF4-FFF2-40B4-BE49-F238E27FC236}">
                    <a16:creationId xmlns:a16="http://schemas.microsoft.com/office/drawing/2014/main" id="{5BA537FE-5598-4A3D-B1A2-1199C6B4BCFA}"/>
                  </a:ext>
                </a:extLst>
              </p:cNvPr>
              <p:cNvPicPr/>
              <p:nvPr/>
            </p:nvPicPr>
            <p:blipFill>
              <a:blip r:embed="rId102"/>
              <a:stretch>
                <a:fillRect/>
              </a:stretch>
            </p:blipFill>
            <p:spPr>
              <a:xfrm>
                <a:off x="304960" y="461587"/>
                <a:ext cx="108000" cy="159480"/>
              </a:xfrm>
              <a:prstGeom prst="rect">
                <a:avLst/>
              </a:prstGeom>
            </p:spPr>
          </p:pic>
        </mc:Fallback>
      </mc:AlternateContent>
      <mc:AlternateContent xmlns:mc="http://schemas.openxmlformats.org/markup-compatibility/2006">
        <mc:Choice xmlns:p14="http://schemas.microsoft.com/office/powerpoint/2010/main" Requires="p14">
          <p:contentPart p14:bwMode="auto" r:id="rId103">
            <p14:nvContentPartPr>
              <p14:cNvPr id="12" name="Freihand 11">
                <a:extLst>
                  <a:ext uri="{FF2B5EF4-FFF2-40B4-BE49-F238E27FC236}">
                    <a16:creationId xmlns:a16="http://schemas.microsoft.com/office/drawing/2014/main" id="{60B92AF6-7841-4223-AD09-2C56FB5ED636}"/>
                  </a:ext>
                </a:extLst>
              </p14:cNvPr>
              <p14:cNvContentPartPr/>
              <p14:nvPr/>
            </p14:nvContentPartPr>
            <p14:xfrm>
              <a:off x="233680" y="485707"/>
              <a:ext cx="201600" cy="230040"/>
            </p14:xfrm>
          </p:contentPart>
        </mc:Choice>
        <mc:Fallback>
          <p:pic>
            <p:nvPicPr>
              <p:cNvPr id="12" name="Freihand 11">
                <a:extLst>
                  <a:ext uri="{FF2B5EF4-FFF2-40B4-BE49-F238E27FC236}">
                    <a16:creationId xmlns:a16="http://schemas.microsoft.com/office/drawing/2014/main" id="{60B92AF6-7841-4223-AD09-2C56FB5ED636}"/>
                  </a:ext>
                </a:extLst>
              </p:cNvPr>
              <p:cNvPicPr/>
              <p:nvPr/>
            </p:nvPicPr>
            <p:blipFill>
              <a:blip r:embed="rId104"/>
              <a:stretch>
                <a:fillRect/>
              </a:stretch>
            </p:blipFill>
            <p:spPr>
              <a:xfrm>
                <a:off x="229360" y="481387"/>
                <a:ext cx="210240" cy="238680"/>
              </a:xfrm>
              <a:prstGeom prst="rect">
                <a:avLst/>
              </a:prstGeom>
            </p:spPr>
          </p:pic>
        </mc:Fallback>
      </mc:AlternateContent>
      <mc:AlternateContent xmlns:mc="http://schemas.openxmlformats.org/markup-compatibility/2006">
        <mc:Choice xmlns:p14="http://schemas.microsoft.com/office/powerpoint/2010/main" Requires="p14">
          <p:contentPart p14:bwMode="auto" r:id="rId105">
            <p14:nvContentPartPr>
              <p14:cNvPr id="68" name="Freihand 67">
                <a:extLst>
                  <a:ext uri="{FF2B5EF4-FFF2-40B4-BE49-F238E27FC236}">
                    <a16:creationId xmlns:a16="http://schemas.microsoft.com/office/drawing/2014/main" id="{CDE96358-EC17-4647-8843-D9E76596313B}"/>
                  </a:ext>
                </a:extLst>
              </p14:cNvPr>
              <p14:cNvContentPartPr/>
              <p14:nvPr/>
            </p14:nvContentPartPr>
            <p14:xfrm>
              <a:off x="1197760" y="1514227"/>
              <a:ext cx="7560" cy="18360"/>
            </p14:xfrm>
          </p:contentPart>
        </mc:Choice>
        <mc:Fallback>
          <p:pic>
            <p:nvPicPr>
              <p:cNvPr id="68" name="Freihand 67">
                <a:extLst>
                  <a:ext uri="{FF2B5EF4-FFF2-40B4-BE49-F238E27FC236}">
                    <a16:creationId xmlns:a16="http://schemas.microsoft.com/office/drawing/2014/main" id="{CDE96358-EC17-4647-8843-D9E76596313B}"/>
                  </a:ext>
                </a:extLst>
              </p:cNvPr>
              <p:cNvPicPr/>
              <p:nvPr/>
            </p:nvPicPr>
            <p:blipFill>
              <a:blip r:embed="rId106"/>
              <a:stretch>
                <a:fillRect/>
              </a:stretch>
            </p:blipFill>
            <p:spPr>
              <a:xfrm>
                <a:off x="1193440" y="1509907"/>
                <a:ext cx="16200" cy="27000"/>
              </a:xfrm>
              <a:prstGeom prst="rect">
                <a:avLst/>
              </a:prstGeom>
            </p:spPr>
          </p:pic>
        </mc:Fallback>
      </mc:AlternateContent>
      <mc:AlternateContent xmlns:mc="http://schemas.openxmlformats.org/markup-compatibility/2006">
        <mc:Choice xmlns:p14="http://schemas.microsoft.com/office/powerpoint/2010/main" Requires="p14">
          <p:contentPart p14:bwMode="auto" r:id="rId107">
            <p14:nvContentPartPr>
              <p14:cNvPr id="69" name="Freihand 68">
                <a:extLst>
                  <a:ext uri="{FF2B5EF4-FFF2-40B4-BE49-F238E27FC236}">
                    <a16:creationId xmlns:a16="http://schemas.microsoft.com/office/drawing/2014/main" id="{171F0C94-9748-4475-956E-340E17094917}"/>
                  </a:ext>
                </a:extLst>
              </p14:cNvPr>
              <p14:cNvContentPartPr/>
              <p14:nvPr/>
            </p14:nvContentPartPr>
            <p14:xfrm>
              <a:off x="1109560" y="1283107"/>
              <a:ext cx="372960" cy="373320"/>
            </p14:xfrm>
          </p:contentPart>
        </mc:Choice>
        <mc:Fallback>
          <p:pic>
            <p:nvPicPr>
              <p:cNvPr id="69" name="Freihand 68">
                <a:extLst>
                  <a:ext uri="{FF2B5EF4-FFF2-40B4-BE49-F238E27FC236}">
                    <a16:creationId xmlns:a16="http://schemas.microsoft.com/office/drawing/2014/main" id="{171F0C94-9748-4475-956E-340E17094917}"/>
                  </a:ext>
                </a:extLst>
              </p:cNvPr>
              <p:cNvPicPr/>
              <p:nvPr/>
            </p:nvPicPr>
            <p:blipFill>
              <a:blip r:embed="rId108"/>
              <a:stretch>
                <a:fillRect/>
              </a:stretch>
            </p:blipFill>
            <p:spPr>
              <a:xfrm>
                <a:off x="1105240" y="1278787"/>
                <a:ext cx="381600" cy="381960"/>
              </a:xfrm>
              <a:prstGeom prst="rect">
                <a:avLst/>
              </a:prstGeom>
            </p:spPr>
          </p:pic>
        </mc:Fallback>
      </mc:AlternateContent>
      <mc:AlternateContent xmlns:mc="http://schemas.openxmlformats.org/markup-compatibility/2006">
        <mc:Choice xmlns:p14="http://schemas.microsoft.com/office/powerpoint/2010/main" Requires="p14">
          <p:contentPart p14:bwMode="auto" r:id="rId109">
            <p14:nvContentPartPr>
              <p14:cNvPr id="71" name="Freihand 70">
                <a:extLst>
                  <a:ext uri="{FF2B5EF4-FFF2-40B4-BE49-F238E27FC236}">
                    <a16:creationId xmlns:a16="http://schemas.microsoft.com/office/drawing/2014/main" id="{01750E43-29F0-4374-AFBC-D60A3778337A}"/>
                  </a:ext>
                </a:extLst>
              </p14:cNvPr>
              <p14:cNvContentPartPr/>
              <p14:nvPr/>
            </p14:nvContentPartPr>
            <p14:xfrm>
              <a:off x="1379920" y="1525747"/>
              <a:ext cx="870840" cy="279000"/>
            </p14:xfrm>
          </p:contentPart>
        </mc:Choice>
        <mc:Fallback>
          <p:pic>
            <p:nvPicPr>
              <p:cNvPr id="71" name="Freihand 70">
                <a:extLst>
                  <a:ext uri="{FF2B5EF4-FFF2-40B4-BE49-F238E27FC236}">
                    <a16:creationId xmlns:a16="http://schemas.microsoft.com/office/drawing/2014/main" id="{01750E43-29F0-4374-AFBC-D60A3778337A}"/>
                  </a:ext>
                </a:extLst>
              </p:cNvPr>
              <p:cNvPicPr/>
              <p:nvPr/>
            </p:nvPicPr>
            <p:blipFill>
              <a:blip r:embed="rId110"/>
              <a:stretch>
                <a:fillRect/>
              </a:stretch>
            </p:blipFill>
            <p:spPr>
              <a:xfrm>
                <a:off x="1375600" y="1521427"/>
                <a:ext cx="879480" cy="287640"/>
              </a:xfrm>
              <a:prstGeom prst="rect">
                <a:avLst/>
              </a:prstGeom>
            </p:spPr>
          </p:pic>
        </mc:Fallback>
      </mc:AlternateContent>
      <mc:AlternateContent xmlns:mc="http://schemas.openxmlformats.org/markup-compatibility/2006">
        <mc:Choice xmlns:p14="http://schemas.microsoft.com/office/powerpoint/2010/main" Requires="p14">
          <p:contentPart p14:bwMode="auto" r:id="rId111">
            <p14:nvContentPartPr>
              <p14:cNvPr id="72" name="Freihand 71">
                <a:extLst>
                  <a:ext uri="{FF2B5EF4-FFF2-40B4-BE49-F238E27FC236}">
                    <a16:creationId xmlns:a16="http://schemas.microsoft.com/office/drawing/2014/main" id="{6D24EE91-5A32-4722-A049-CA356A16E701}"/>
                  </a:ext>
                </a:extLst>
              </p14:cNvPr>
              <p14:cNvContentPartPr/>
              <p14:nvPr/>
            </p14:nvContentPartPr>
            <p14:xfrm>
              <a:off x="2107120" y="1471387"/>
              <a:ext cx="109800" cy="122400"/>
            </p14:xfrm>
          </p:contentPart>
        </mc:Choice>
        <mc:Fallback>
          <p:pic>
            <p:nvPicPr>
              <p:cNvPr id="72" name="Freihand 71">
                <a:extLst>
                  <a:ext uri="{FF2B5EF4-FFF2-40B4-BE49-F238E27FC236}">
                    <a16:creationId xmlns:a16="http://schemas.microsoft.com/office/drawing/2014/main" id="{6D24EE91-5A32-4722-A049-CA356A16E701}"/>
                  </a:ext>
                </a:extLst>
              </p:cNvPr>
              <p:cNvPicPr/>
              <p:nvPr/>
            </p:nvPicPr>
            <p:blipFill>
              <a:blip r:embed="rId112"/>
              <a:stretch>
                <a:fillRect/>
              </a:stretch>
            </p:blipFill>
            <p:spPr>
              <a:xfrm>
                <a:off x="2102800" y="1467067"/>
                <a:ext cx="118440" cy="131040"/>
              </a:xfrm>
              <a:prstGeom prst="rect">
                <a:avLst/>
              </a:prstGeom>
            </p:spPr>
          </p:pic>
        </mc:Fallback>
      </mc:AlternateContent>
      <mc:AlternateContent xmlns:mc="http://schemas.openxmlformats.org/markup-compatibility/2006">
        <mc:Choice xmlns:p14="http://schemas.microsoft.com/office/powerpoint/2010/main" Requires="p14">
          <p:contentPart p14:bwMode="auto" r:id="rId113">
            <p14:nvContentPartPr>
              <p14:cNvPr id="96" name="Freihand 95">
                <a:extLst>
                  <a:ext uri="{FF2B5EF4-FFF2-40B4-BE49-F238E27FC236}">
                    <a16:creationId xmlns:a16="http://schemas.microsoft.com/office/drawing/2014/main" id="{DCD4A9ED-26C6-4F1A-BCA9-F2D2F60601CF}"/>
                  </a:ext>
                </a:extLst>
              </p14:cNvPr>
              <p14:cNvContentPartPr/>
              <p14:nvPr/>
            </p14:nvContentPartPr>
            <p14:xfrm>
              <a:off x="1895800" y="552667"/>
              <a:ext cx="2598480" cy="670680"/>
            </p14:xfrm>
          </p:contentPart>
        </mc:Choice>
        <mc:Fallback>
          <p:pic>
            <p:nvPicPr>
              <p:cNvPr id="96" name="Freihand 95">
                <a:extLst>
                  <a:ext uri="{FF2B5EF4-FFF2-40B4-BE49-F238E27FC236}">
                    <a16:creationId xmlns:a16="http://schemas.microsoft.com/office/drawing/2014/main" id="{DCD4A9ED-26C6-4F1A-BCA9-F2D2F60601CF}"/>
                  </a:ext>
                </a:extLst>
              </p:cNvPr>
              <p:cNvPicPr/>
              <p:nvPr/>
            </p:nvPicPr>
            <p:blipFill>
              <a:blip r:embed="rId114"/>
              <a:stretch>
                <a:fillRect/>
              </a:stretch>
            </p:blipFill>
            <p:spPr>
              <a:xfrm>
                <a:off x="1891480" y="548347"/>
                <a:ext cx="2607120" cy="679320"/>
              </a:xfrm>
              <a:prstGeom prst="rect">
                <a:avLst/>
              </a:prstGeom>
            </p:spPr>
          </p:pic>
        </mc:Fallback>
      </mc:AlternateContent>
      <mc:AlternateContent xmlns:mc="http://schemas.openxmlformats.org/markup-compatibility/2006">
        <mc:Choice xmlns:p14="http://schemas.microsoft.com/office/powerpoint/2010/main" Requires="p14">
          <p:contentPart p14:bwMode="auto" r:id="rId115">
            <p14:nvContentPartPr>
              <p14:cNvPr id="86" name="Freihand 85">
                <a:extLst>
                  <a:ext uri="{FF2B5EF4-FFF2-40B4-BE49-F238E27FC236}">
                    <a16:creationId xmlns:a16="http://schemas.microsoft.com/office/drawing/2014/main" id="{81531CE3-8AB1-4E6B-9851-B34D4CC8F0C5}"/>
                  </a:ext>
                </a:extLst>
              </p14:cNvPr>
              <p14:cNvContentPartPr/>
              <p14:nvPr/>
            </p14:nvContentPartPr>
            <p14:xfrm>
              <a:off x="4047880" y="1836427"/>
              <a:ext cx="1109160" cy="487080"/>
            </p14:xfrm>
          </p:contentPart>
        </mc:Choice>
        <mc:Fallback>
          <p:pic>
            <p:nvPicPr>
              <p:cNvPr id="86" name="Freihand 85">
                <a:extLst>
                  <a:ext uri="{FF2B5EF4-FFF2-40B4-BE49-F238E27FC236}">
                    <a16:creationId xmlns:a16="http://schemas.microsoft.com/office/drawing/2014/main" id="{81531CE3-8AB1-4E6B-9851-B34D4CC8F0C5}"/>
                  </a:ext>
                </a:extLst>
              </p:cNvPr>
              <p:cNvPicPr/>
              <p:nvPr/>
            </p:nvPicPr>
            <p:blipFill>
              <a:blip r:embed="rId116"/>
              <a:stretch>
                <a:fillRect/>
              </a:stretch>
            </p:blipFill>
            <p:spPr>
              <a:xfrm>
                <a:off x="4043560" y="1832107"/>
                <a:ext cx="1117800" cy="495720"/>
              </a:xfrm>
              <a:prstGeom prst="rect">
                <a:avLst/>
              </a:prstGeom>
            </p:spPr>
          </p:pic>
        </mc:Fallback>
      </mc:AlternateContent>
      <mc:AlternateContent xmlns:mc="http://schemas.openxmlformats.org/markup-compatibility/2006">
        <mc:Choice xmlns:p14="http://schemas.microsoft.com/office/powerpoint/2010/main" Requires="p14">
          <p:contentPart p14:bwMode="auto" r:id="rId117">
            <p14:nvContentPartPr>
              <p14:cNvPr id="87" name="Freihand 86">
                <a:extLst>
                  <a:ext uri="{FF2B5EF4-FFF2-40B4-BE49-F238E27FC236}">
                    <a16:creationId xmlns:a16="http://schemas.microsoft.com/office/drawing/2014/main" id="{349CF711-A903-4903-8DEF-270FEA2B6192}"/>
                  </a:ext>
                </a:extLst>
              </p14:cNvPr>
              <p14:cNvContentPartPr/>
              <p14:nvPr/>
            </p14:nvContentPartPr>
            <p14:xfrm>
              <a:off x="5105560" y="1789627"/>
              <a:ext cx="223920" cy="123840"/>
            </p14:xfrm>
          </p:contentPart>
        </mc:Choice>
        <mc:Fallback>
          <p:pic>
            <p:nvPicPr>
              <p:cNvPr id="87" name="Freihand 86">
                <a:extLst>
                  <a:ext uri="{FF2B5EF4-FFF2-40B4-BE49-F238E27FC236}">
                    <a16:creationId xmlns:a16="http://schemas.microsoft.com/office/drawing/2014/main" id="{349CF711-A903-4903-8DEF-270FEA2B6192}"/>
                  </a:ext>
                </a:extLst>
              </p:cNvPr>
              <p:cNvPicPr/>
              <p:nvPr/>
            </p:nvPicPr>
            <p:blipFill>
              <a:blip r:embed="rId118"/>
              <a:stretch>
                <a:fillRect/>
              </a:stretch>
            </p:blipFill>
            <p:spPr>
              <a:xfrm>
                <a:off x="5101240" y="1785307"/>
                <a:ext cx="232560" cy="132480"/>
              </a:xfrm>
              <a:prstGeom prst="rect">
                <a:avLst/>
              </a:prstGeom>
            </p:spPr>
          </p:pic>
        </mc:Fallback>
      </mc:AlternateContent>
      <mc:AlternateContent xmlns:mc="http://schemas.openxmlformats.org/markup-compatibility/2006">
        <mc:Choice xmlns:p14="http://schemas.microsoft.com/office/powerpoint/2010/main" Requires="p14">
          <p:contentPart p14:bwMode="auto" r:id="rId119">
            <p14:nvContentPartPr>
              <p14:cNvPr id="88" name="Freihand 87">
                <a:extLst>
                  <a:ext uri="{FF2B5EF4-FFF2-40B4-BE49-F238E27FC236}">
                    <a16:creationId xmlns:a16="http://schemas.microsoft.com/office/drawing/2014/main" id="{88102571-8A56-479D-856B-886E71D6EC7C}"/>
                  </a:ext>
                </a:extLst>
              </p14:cNvPr>
              <p14:cNvContentPartPr/>
              <p14:nvPr/>
            </p14:nvContentPartPr>
            <p14:xfrm>
              <a:off x="5052280" y="1783147"/>
              <a:ext cx="199800" cy="172080"/>
            </p14:xfrm>
          </p:contentPart>
        </mc:Choice>
        <mc:Fallback>
          <p:pic>
            <p:nvPicPr>
              <p:cNvPr id="88" name="Freihand 87">
                <a:extLst>
                  <a:ext uri="{FF2B5EF4-FFF2-40B4-BE49-F238E27FC236}">
                    <a16:creationId xmlns:a16="http://schemas.microsoft.com/office/drawing/2014/main" id="{88102571-8A56-479D-856B-886E71D6EC7C}"/>
                  </a:ext>
                </a:extLst>
              </p:cNvPr>
              <p:cNvPicPr/>
              <p:nvPr/>
            </p:nvPicPr>
            <p:blipFill>
              <a:blip r:embed="rId120"/>
              <a:stretch>
                <a:fillRect/>
              </a:stretch>
            </p:blipFill>
            <p:spPr>
              <a:xfrm>
                <a:off x="5047960" y="1778827"/>
                <a:ext cx="208440" cy="180720"/>
              </a:xfrm>
              <a:prstGeom prst="rect">
                <a:avLst/>
              </a:prstGeom>
            </p:spPr>
          </p:pic>
        </mc:Fallback>
      </mc:AlternateContent>
      <mc:AlternateContent xmlns:mc="http://schemas.openxmlformats.org/markup-compatibility/2006">
        <mc:Choice xmlns:p14="http://schemas.microsoft.com/office/powerpoint/2010/main" Requires="p14">
          <p:contentPart p14:bwMode="auto" r:id="rId121">
            <p14:nvContentPartPr>
              <p14:cNvPr id="89" name="Freihand 88">
                <a:extLst>
                  <a:ext uri="{FF2B5EF4-FFF2-40B4-BE49-F238E27FC236}">
                    <a16:creationId xmlns:a16="http://schemas.microsoft.com/office/drawing/2014/main" id="{A58439DF-6239-428C-8428-C43B3A962417}"/>
                  </a:ext>
                </a:extLst>
              </p14:cNvPr>
              <p14:cNvContentPartPr/>
              <p14:nvPr/>
            </p14:nvContentPartPr>
            <p14:xfrm>
              <a:off x="5467000" y="1695667"/>
              <a:ext cx="9360" cy="149760"/>
            </p14:xfrm>
          </p:contentPart>
        </mc:Choice>
        <mc:Fallback>
          <p:pic>
            <p:nvPicPr>
              <p:cNvPr id="89" name="Freihand 88">
                <a:extLst>
                  <a:ext uri="{FF2B5EF4-FFF2-40B4-BE49-F238E27FC236}">
                    <a16:creationId xmlns:a16="http://schemas.microsoft.com/office/drawing/2014/main" id="{A58439DF-6239-428C-8428-C43B3A962417}"/>
                  </a:ext>
                </a:extLst>
              </p:cNvPr>
              <p:cNvPicPr/>
              <p:nvPr/>
            </p:nvPicPr>
            <p:blipFill>
              <a:blip r:embed="rId122"/>
              <a:stretch>
                <a:fillRect/>
              </a:stretch>
            </p:blipFill>
            <p:spPr>
              <a:xfrm>
                <a:off x="5462680" y="1691347"/>
                <a:ext cx="18000" cy="158400"/>
              </a:xfrm>
              <a:prstGeom prst="rect">
                <a:avLst/>
              </a:prstGeom>
            </p:spPr>
          </p:pic>
        </mc:Fallback>
      </mc:AlternateContent>
      <mc:AlternateContent xmlns:mc="http://schemas.openxmlformats.org/markup-compatibility/2006">
        <mc:Choice xmlns:p14="http://schemas.microsoft.com/office/powerpoint/2010/main" Requires="p14">
          <p:contentPart p14:bwMode="auto" r:id="rId123">
            <p14:nvContentPartPr>
              <p14:cNvPr id="90" name="Freihand 89">
                <a:extLst>
                  <a:ext uri="{FF2B5EF4-FFF2-40B4-BE49-F238E27FC236}">
                    <a16:creationId xmlns:a16="http://schemas.microsoft.com/office/drawing/2014/main" id="{A228C4BE-3A25-449C-A540-D35E383CC901}"/>
                  </a:ext>
                </a:extLst>
              </p14:cNvPr>
              <p14:cNvContentPartPr/>
              <p14:nvPr/>
            </p14:nvContentPartPr>
            <p14:xfrm>
              <a:off x="5384200" y="1675507"/>
              <a:ext cx="167040" cy="66960"/>
            </p14:xfrm>
          </p:contentPart>
        </mc:Choice>
        <mc:Fallback>
          <p:pic>
            <p:nvPicPr>
              <p:cNvPr id="90" name="Freihand 89">
                <a:extLst>
                  <a:ext uri="{FF2B5EF4-FFF2-40B4-BE49-F238E27FC236}">
                    <a16:creationId xmlns:a16="http://schemas.microsoft.com/office/drawing/2014/main" id="{A228C4BE-3A25-449C-A540-D35E383CC901}"/>
                  </a:ext>
                </a:extLst>
              </p:cNvPr>
              <p:cNvPicPr/>
              <p:nvPr/>
            </p:nvPicPr>
            <p:blipFill>
              <a:blip r:embed="rId124"/>
              <a:stretch>
                <a:fillRect/>
              </a:stretch>
            </p:blipFill>
            <p:spPr>
              <a:xfrm>
                <a:off x="5379880" y="1671187"/>
                <a:ext cx="175680" cy="75600"/>
              </a:xfrm>
              <a:prstGeom prst="rect">
                <a:avLst/>
              </a:prstGeom>
            </p:spPr>
          </p:pic>
        </mc:Fallback>
      </mc:AlternateContent>
      <mc:AlternateContent xmlns:mc="http://schemas.openxmlformats.org/markup-compatibility/2006">
        <mc:Choice xmlns:p14="http://schemas.microsoft.com/office/powerpoint/2010/main" Requires="p14">
          <p:contentPart p14:bwMode="auto" r:id="rId125">
            <p14:nvContentPartPr>
              <p14:cNvPr id="91" name="Freihand 90">
                <a:extLst>
                  <a:ext uri="{FF2B5EF4-FFF2-40B4-BE49-F238E27FC236}">
                    <a16:creationId xmlns:a16="http://schemas.microsoft.com/office/drawing/2014/main" id="{BB6BFC44-A30C-4671-8C68-0C8997F30FE9}"/>
                  </a:ext>
                </a:extLst>
              </p14:cNvPr>
              <p14:cNvContentPartPr/>
              <p14:nvPr/>
            </p14:nvContentPartPr>
            <p14:xfrm>
              <a:off x="5538280" y="1585867"/>
              <a:ext cx="115560" cy="86400"/>
            </p14:xfrm>
          </p:contentPart>
        </mc:Choice>
        <mc:Fallback>
          <p:pic>
            <p:nvPicPr>
              <p:cNvPr id="91" name="Freihand 90">
                <a:extLst>
                  <a:ext uri="{FF2B5EF4-FFF2-40B4-BE49-F238E27FC236}">
                    <a16:creationId xmlns:a16="http://schemas.microsoft.com/office/drawing/2014/main" id="{BB6BFC44-A30C-4671-8C68-0C8997F30FE9}"/>
                  </a:ext>
                </a:extLst>
              </p:cNvPr>
              <p:cNvPicPr/>
              <p:nvPr/>
            </p:nvPicPr>
            <p:blipFill>
              <a:blip r:embed="rId126"/>
              <a:stretch>
                <a:fillRect/>
              </a:stretch>
            </p:blipFill>
            <p:spPr>
              <a:xfrm>
                <a:off x="5533960" y="1581547"/>
                <a:ext cx="124200" cy="95040"/>
              </a:xfrm>
              <a:prstGeom prst="rect">
                <a:avLst/>
              </a:prstGeom>
            </p:spPr>
          </p:pic>
        </mc:Fallback>
      </mc:AlternateContent>
      <mc:AlternateContent xmlns:mc="http://schemas.openxmlformats.org/markup-compatibility/2006">
        <mc:Choice xmlns:p14="http://schemas.microsoft.com/office/powerpoint/2010/main" Requires="p14">
          <p:contentPart p14:bwMode="auto" r:id="rId127">
            <p14:nvContentPartPr>
              <p14:cNvPr id="92" name="Freihand 91">
                <a:extLst>
                  <a:ext uri="{FF2B5EF4-FFF2-40B4-BE49-F238E27FC236}">
                    <a16:creationId xmlns:a16="http://schemas.microsoft.com/office/drawing/2014/main" id="{4ECED6D0-1129-43C2-A3E8-C7D9C7A402D2}"/>
                  </a:ext>
                </a:extLst>
              </p14:cNvPr>
              <p14:cNvContentPartPr/>
              <p14:nvPr/>
            </p14:nvContentPartPr>
            <p14:xfrm>
              <a:off x="5554120" y="1773787"/>
              <a:ext cx="82440" cy="99720"/>
            </p14:xfrm>
          </p:contentPart>
        </mc:Choice>
        <mc:Fallback>
          <p:pic>
            <p:nvPicPr>
              <p:cNvPr id="92" name="Freihand 91">
                <a:extLst>
                  <a:ext uri="{FF2B5EF4-FFF2-40B4-BE49-F238E27FC236}">
                    <a16:creationId xmlns:a16="http://schemas.microsoft.com/office/drawing/2014/main" id="{4ECED6D0-1129-43C2-A3E8-C7D9C7A402D2}"/>
                  </a:ext>
                </a:extLst>
              </p:cNvPr>
              <p:cNvPicPr/>
              <p:nvPr/>
            </p:nvPicPr>
            <p:blipFill>
              <a:blip r:embed="rId128"/>
              <a:stretch>
                <a:fillRect/>
              </a:stretch>
            </p:blipFill>
            <p:spPr>
              <a:xfrm>
                <a:off x="5549800" y="1769467"/>
                <a:ext cx="91080" cy="108360"/>
              </a:xfrm>
              <a:prstGeom prst="rect">
                <a:avLst/>
              </a:prstGeom>
            </p:spPr>
          </p:pic>
        </mc:Fallback>
      </mc:AlternateContent>
      <mc:AlternateContent xmlns:mc="http://schemas.openxmlformats.org/markup-compatibility/2006">
        <mc:Choice xmlns:p14="http://schemas.microsoft.com/office/powerpoint/2010/main" Requires="p14">
          <p:contentPart p14:bwMode="auto" r:id="rId129">
            <p14:nvContentPartPr>
              <p14:cNvPr id="93" name="Freihand 92">
                <a:extLst>
                  <a:ext uri="{FF2B5EF4-FFF2-40B4-BE49-F238E27FC236}">
                    <a16:creationId xmlns:a16="http://schemas.microsoft.com/office/drawing/2014/main" id="{29AC4552-4A6E-4C72-981D-BCEEAF652270}"/>
                  </a:ext>
                </a:extLst>
              </p14:cNvPr>
              <p14:cNvContentPartPr/>
              <p14:nvPr/>
            </p14:nvContentPartPr>
            <p14:xfrm>
              <a:off x="5536840" y="1797907"/>
              <a:ext cx="140400" cy="19440"/>
            </p14:xfrm>
          </p:contentPart>
        </mc:Choice>
        <mc:Fallback>
          <p:pic>
            <p:nvPicPr>
              <p:cNvPr id="93" name="Freihand 92">
                <a:extLst>
                  <a:ext uri="{FF2B5EF4-FFF2-40B4-BE49-F238E27FC236}">
                    <a16:creationId xmlns:a16="http://schemas.microsoft.com/office/drawing/2014/main" id="{29AC4552-4A6E-4C72-981D-BCEEAF652270}"/>
                  </a:ext>
                </a:extLst>
              </p:cNvPr>
              <p:cNvPicPr/>
              <p:nvPr/>
            </p:nvPicPr>
            <p:blipFill>
              <a:blip r:embed="rId130"/>
              <a:stretch>
                <a:fillRect/>
              </a:stretch>
            </p:blipFill>
            <p:spPr>
              <a:xfrm>
                <a:off x="5532520" y="1793587"/>
                <a:ext cx="149040" cy="28080"/>
              </a:xfrm>
              <a:prstGeom prst="rect">
                <a:avLst/>
              </a:prstGeom>
            </p:spPr>
          </p:pic>
        </mc:Fallback>
      </mc:AlternateContent>
      <mc:AlternateContent xmlns:mc="http://schemas.openxmlformats.org/markup-compatibility/2006">
        <mc:Choice xmlns:p14="http://schemas.microsoft.com/office/powerpoint/2010/main" Requires="p14">
          <p:contentPart p14:bwMode="auto" r:id="rId131">
            <p14:nvContentPartPr>
              <p14:cNvPr id="95" name="Freihand 94">
                <a:extLst>
                  <a:ext uri="{FF2B5EF4-FFF2-40B4-BE49-F238E27FC236}">
                    <a16:creationId xmlns:a16="http://schemas.microsoft.com/office/drawing/2014/main" id="{9D763418-8043-40F0-B9A0-25469799498A}"/>
                  </a:ext>
                </a:extLst>
              </p14:cNvPr>
              <p14:cNvContentPartPr/>
              <p14:nvPr/>
            </p14:nvContentPartPr>
            <p14:xfrm>
              <a:off x="5526040" y="1995187"/>
              <a:ext cx="360" cy="360"/>
            </p14:xfrm>
          </p:contentPart>
        </mc:Choice>
        <mc:Fallback>
          <p:pic>
            <p:nvPicPr>
              <p:cNvPr id="95" name="Freihand 94">
                <a:extLst>
                  <a:ext uri="{FF2B5EF4-FFF2-40B4-BE49-F238E27FC236}">
                    <a16:creationId xmlns:a16="http://schemas.microsoft.com/office/drawing/2014/main" id="{9D763418-8043-40F0-B9A0-25469799498A}"/>
                  </a:ext>
                </a:extLst>
              </p:cNvPr>
              <p:cNvPicPr/>
              <p:nvPr/>
            </p:nvPicPr>
            <p:blipFill>
              <a:blip r:embed="rId132"/>
              <a:stretch>
                <a:fillRect/>
              </a:stretch>
            </p:blipFill>
            <p:spPr>
              <a:xfrm>
                <a:off x="5521720" y="199086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33">
            <p14:nvContentPartPr>
              <p14:cNvPr id="74" name="Freihand 73">
                <a:extLst>
                  <a:ext uri="{FF2B5EF4-FFF2-40B4-BE49-F238E27FC236}">
                    <a16:creationId xmlns:a16="http://schemas.microsoft.com/office/drawing/2014/main" id="{A9860C00-3535-41EF-815D-A79D8E812038}"/>
                  </a:ext>
                </a:extLst>
              </p14:cNvPr>
              <p14:cNvContentPartPr/>
              <p14:nvPr/>
            </p14:nvContentPartPr>
            <p14:xfrm>
              <a:off x="2869960" y="1845787"/>
              <a:ext cx="1044360" cy="513000"/>
            </p14:xfrm>
          </p:contentPart>
        </mc:Choice>
        <mc:Fallback>
          <p:pic>
            <p:nvPicPr>
              <p:cNvPr id="74" name="Freihand 73">
                <a:extLst>
                  <a:ext uri="{FF2B5EF4-FFF2-40B4-BE49-F238E27FC236}">
                    <a16:creationId xmlns:a16="http://schemas.microsoft.com/office/drawing/2014/main" id="{A9860C00-3535-41EF-815D-A79D8E812038}"/>
                  </a:ext>
                </a:extLst>
              </p:cNvPr>
              <p:cNvPicPr/>
              <p:nvPr/>
            </p:nvPicPr>
            <p:blipFill>
              <a:blip r:embed="rId134"/>
              <a:stretch>
                <a:fillRect/>
              </a:stretch>
            </p:blipFill>
            <p:spPr>
              <a:xfrm>
                <a:off x="2865640" y="1841467"/>
                <a:ext cx="1053000" cy="521640"/>
              </a:xfrm>
              <a:prstGeom prst="rect">
                <a:avLst/>
              </a:prstGeom>
            </p:spPr>
          </p:pic>
        </mc:Fallback>
      </mc:AlternateContent>
      <mc:AlternateContent xmlns:mc="http://schemas.openxmlformats.org/markup-compatibility/2006">
        <mc:Choice xmlns:p14="http://schemas.microsoft.com/office/powerpoint/2010/main" Requires="p14">
          <p:contentPart p14:bwMode="auto" r:id="rId135">
            <p14:nvContentPartPr>
              <p14:cNvPr id="75" name="Freihand 74">
                <a:extLst>
                  <a:ext uri="{FF2B5EF4-FFF2-40B4-BE49-F238E27FC236}">
                    <a16:creationId xmlns:a16="http://schemas.microsoft.com/office/drawing/2014/main" id="{36B95D33-8A71-4928-9BC4-3126C9AFC521}"/>
                  </a:ext>
                </a:extLst>
              </p14:cNvPr>
              <p14:cNvContentPartPr/>
              <p14:nvPr/>
            </p14:nvContentPartPr>
            <p14:xfrm>
              <a:off x="3248680" y="1731667"/>
              <a:ext cx="76320" cy="84600"/>
            </p14:xfrm>
          </p:contentPart>
        </mc:Choice>
        <mc:Fallback>
          <p:pic>
            <p:nvPicPr>
              <p:cNvPr id="75" name="Freihand 74">
                <a:extLst>
                  <a:ext uri="{FF2B5EF4-FFF2-40B4-BE49-F238E27FC236}">
                    <a16:creationId xmlns:a16="http://schemas.microsoft.com/office/drawing/2014/main" id="{36B95D33-8A71-4928-9BC4-3126C9AFC521}"/>
                  </a:ext>
                </a:extLst>
              </p:cNvPr>
              <p:cNvPicPr/>
              <p:nvPr/>
            </p:nvPicPr>
            <p:blipFill>
              <a:blip r:embed="rId136"/>
              <a:stretch>
                <a:fillRect/>
              </a:stretch>
            </p:blipFill>
            <p:spPr>
              <a:xfrm>
                <a:off x="3244360" y="1727347"/>
                <a:ext cx="84960" cy="93240"/>
              </a:xfrm>
              <a:prstGeom prst="rect">
                <a:avLst/>
              </a:prstGeom>
            </p:spPr>
          </p:pic>
        </mc:Fallback>
      </mc:AlternateContent>
      <mc:AlternateContent xmlns:mc="http://schemas.openxmlformats.org/markup-compatibility/2006">
        <mc:Choice xmlns:p14="http://schemas.microsoft.com/office/powerpoint/2010/main" Requires="p14">
          <p:contentPart p14:bwMode="auto" r:id="rId137">
            <p14:nvContentPartPr>
              <p14:cNvPr id="77" name="Freihand 76">
                <a:extLst>
                  <a:ext uri="{FF2B5EF4-FFF2-40B4-BE49-F238E27FC236}">
                    <a16:creationId xmlns:a16="http://schemas.microsoft.com/office/drawing/2014/main" id="{A839FDD2-4275-4CA2-842A-DC9D8E2B8B56}"/>
                  </a:ext>
                </a:extLst>
              </p14:cNvPr>
              <p14:cNvContentPartPr/>
              <p14:nvPr/>
            </p14:nvContentPartPr>
            <p14:xfrm>
              <a:off x="3245080" y="1545907"/>
              <a:ext cx="21960" cy="159120"/>
            </p14:xfrm>
          </p:contentPart>
        </mc:Choice>
        <mc:Fallback>
          <p:pic>
            <p:nvPicPr>
              <p:cNvPr id="77" name="Freihand 76">
                <a:extLst>
                  <a:ext uri="{FF2B5EF4-FFF2-40B4-BE49-F238E27FC236}">
                    <a16:creationId xmlns:a16="http://schemas.microsoft.com/office/drawing/2014/main" id="{A839FDD2-4275-4CA2-842A-DC9D8E2B8B56}"/>
                  </a:ext>
                </a:extLst>
              </p:cNvPr>
              <p:cNvPicPr/>
              <p:nvPr/>
            </p:nvPicPr>
            <p:blipFill>
              <a:blip r:embed="rId138"/>
              <a:stretch>
                <a:fillRect/>
              </a:stretch>
            </p:blipFill>
            <p:spPr>
              <a:xfrm>
                <a:off x="3240760" y="1541587"/>
                <a:ext cx="30600" cy="167760"/>
              </a:xfrm>
              <a:prstGeom prst="rect">
                <a:avLst/>
              </a:prstGeom>
            </p:spPr>
          </p:pic>
        </mc:Fallback>
      </mc:AlternateContent>
      <mc:AlternateContent xmlns:mc="http://schemas.openxmlformats.org/markup-compatibility/2006">
        <mc:Choice xmlns:p14="http://schemas.microsoft.com/office/powerpoint/2010/main" Requires="p14">
          <p:contentPart p14:bwMode="auto" r:id="rId139">
            <p14:nvContentPartPr>
              <p14:cNvPr id="78" name="Freihand 77">
                <a:extLst>
                  <a:ext uri="{FF2B5EF4-FFF2-40B4-BE49-F238E27FC236}">
                    <a16:creationId xmlns:a16="http://schemas.microsoft.com/office/drawing/2014/main" id="{36380243-75EF-44B7-8F38-6F6776F212F6}"/>
                  </a:ext>
                </a:extLst>
              </p14:cNvPr>
              <p14:cNvContentPartPr/>
              <p14:nvPr/>
            </p14:nvContentPartPr>
            <p14:xfrm>
              <a:off x="3179920" y="1521427"/>
              <a:ext cx="156960" cy="82800"/>
            </p14:xfrm>
          </p:contentPart>
        </mc:Choice>
        <mc:Fallback>
          <p:pic>
            <p:nvPicPr>
              <p:cNvPr id="78" name="Freihand 77">
                <a:extLst>
                  <a:ext uri="{FF2B5EF4-FFF2-40B4-BE49-F238E27FC236}">
                    <a16:creationId xmlns:a16="http://schemas.microsoft.com/office/drawing/2014/main" id="{36380243-75EF-44B7-8F38-6F6776F212F6}"/>
                  </a:ext>
                </a:extLst>
              </p:cNvPr>
              <p:cNvPicPr/>
              <p:nvPr/>
            </p:nvPicPr>
            <p:blipFill>
              <a:blip r:embed="rId140"/>
              <a:stretch>
                <a:fillRect/>
              </a:stretch>
            </p:blipFill>
            <p:spPr>
              <a:xfrm>
                <a:off x="3175600" y="1517107"/>
                <a:ext cx="165600" cy="91440"/>
              </a:xfrm>
              <a:prstGeom prst="rect">
                <a:avLst/>
              </a:prstGeom>
            </p:spPr>
          </p:pic>
        </mc:Fallback>
      </mc:AlternateContent>
      <mc:AlternateContent xmlns:mc="http://schemas.openxmlformats.org/markup-compatibility/2006">
        <mc:Choice xmlns:p14="http://schemas.microsoft.com/office/powerpoint/2010/main" Requires="p14">
          <p:contentPart p14:bwMode="auto" r:id="rId141">
            <p14:nvContentPartPr>
              <p14:cNvPr id="79" name="Freihand 78">
                <a:extLst>
                  <a:ext uri="{FF2B5EF4-FFF2-40B4-BE49-F238E27FC236}">
                    <a16:creationId xmlns:a16="http://schemas.microsoft.com/office/drawing/2014/main" id="{56D4398F-F4D7-45D0-B389-F49A8B7EEDBA}"/>
                  </a:ext>
                </a:extLst>
              </p14:cNvPr>
              <p14:cNvContentPartPr/>
              <p14:nvPr/>
            </p14:nvContentPartPr>
            <p14:xfrm>
              <a:off x="3324640" y="1656787"/>
              <a:ext cx="60840" cy="96120"/>
            </p14:xfrm>
          </p:contentPart>
        </mc:Choice>
        <mc:Fallback>
          <p:pic>
            <p:nvPicPr>
              <p:cNvPr id="79" name="Freihand 78">
                <a:extLst>
                  <a:ext uri="{FF2B5EF4-FFF2-40B4-BE49-F238E27FC236}">
                    <a16:creationId xmlns:a16="http://schemas.microsoft.com/office/drawing/2014/main" id="{56D4398F-F4D7-45D0-B389-F49A8B7EEDBA}"/>
                  </a:ext>
                </a:extLst>
              </p:cNvPr>
              <p:cNvPicPr/>
              <p:nvPr/>
            </p:nvPicPr>
            <p:blipFill>
              <a:blip r:embed="rId142"/>
              <a:stretch>
                <a:fillRect/>
              </a:stretch>
            </p:blipFill>
            <p:spPr>
              <a:xfrm>
                <a:off x="3320320" y="1652467"/>
                <a:ext cx="69480" cy="104760"/>
              </a:xfrm>
              <a:prstGeom prst="rect">
                <a:avLst/>
              </a:prstGeom>
            </p:spPr>
          </p:pic>
        </mc:Fallback>
      </mc:AlternateContent>
      <mc:AlternateContent xmlns:mc="http://schemas.openxmlformats.org/markup-compatibility/2006">
        <mc:Choice xmlns:p14="http://schemas.microsoft.com/office/powerpoint/2010/main" Requires="p14">
          <p:contentPart p14:bwMode="auto" r:id="rId143">
            <p14:nvContentPartPr>
              <p14:cNvPr id="80" name="Freihand 79">
                <a:extLst>
                  <a:ext uri="{FF2B5EF4-FFF2-40B4-BE49-F238E27FC236}">
                    <a16:creationId xmlns:a16="http://schemas.microsoft.com/office/drawing/2014/main" id="{14B5BD15-AAC2-4545-B798-33DB0859AE2D}"/>
                  </a:ext>
                </a:extLst>
              </p14:cNvPr>
              <p14:cNvContentPartPr/>
              <p14:nvPr/>
            </p14:nvContentPartPr>
            <p14:xfrm>
              <a:off x="3307000" y="1674787"/>
              <a:ext cx="126720" cy="16560"/>
            </p14:xfrm>
          </p:contentPart>
        </mc:Choice>
        <mc:Fallback>
          <p:pic>
            <p:nvPicPr>
              <p:cNvPr id="80" name="Freihand 79">
                <a:extLst>
                  <a:ext uri="{FF2B5EF4-FFF2-40B4-BE49-F238E27FC236}">
                    <a16:creationId xmlns:a16="http://schemas.microsoft.com/office/drawing/2014/main" id="{14B5BD15-AAC2-4545-B798-33DB0859AE2D}"/>
                  </a:ext>
                </a:extLst>
              </p:cNvPr>
              <p:cNvPicPr/>
              <p:nvPr/>
            </p:nvPicPr>
            <p:blipFill>
              <a:blip r:embed="rId144"/>
              <a:stretch>
                <a:fillRect/>
              </a:stretch>
            </p:blipFill>
            <p:spPr>
              <a:xfrm>
                <a:off x="3302680" y="1670467"/>
                <a:ext cx="135360" cy="25200"/>
              </a:xfrm>
              <a:prstGeom prst="rect">
                <a:avLst/>
              </a:prstGeom>
            </p:spPr>
          </p:pic>
        </mc:Fallback>
      </mc:AlternateContent>
      <mc:AlternateContent xmlns:mc="http://schemas.openxmlformats.org/markup-compatibility/2006">
        <mc:Choice xmlns:p14="http://schemas.microsoft.com/office/powerpoint/2010/main" Requires="p14">
          <p:contentPart p14:bwMode="auto" r:id="rId145">
            <p14:nvContentPartPr>
              <p14:cNvPr id="98" name="Freihand 97">
                <a:extLst>
                  <a:ext uri="{FF2B5EF4-FFF2-40B4-BE49-F238E27FC236}">
                    <a16:creationId xmlns:a16="http://schemas.microsoft.com/office/drawing/2014/main" id="{D1A91222-73E4-452C-B112-AF447AC1EC8E}"/>
                  </a:ext>
                </a:extLst>
              </p14:cNvPr>
              <p14:cNvContentPartPr/>
              <p14:nvPr/>
            </p14:nvContentPartPr>
            <p14:xfrm>
              <a:off x="3733240" y="1959547"/>
              <a:ext cx="21600" cy="48960"/>
            </p14:xfrm>
          </p:contentPart>
        </mc:Choice>
        <mc:Fallback>
          <p:pic>
            <p:nvPicPr>
              <p:cNvPr id="98" name="Freihand 97">
                <a:extLst>
                  <a:ext uri="{FF2B5EF4-FFF2-40B4-BE49-F238E27FC236}">
                    <a16:creationId xmlns:a16="http://schemas.microsoft.com/office/drawing/2014/main" id="{D1A91222-73E4-452C-B112-AF447AC1EC8E}"/>
                  </a:ext>
                </a:extLst>
              </p:cNvPr>
              <p:cNvPicPr/>
              <p:nvPr/>
            </p:nvPicPr>
            <p:blipFill>
              <a:blip r:embed="rId146"/>
              <a:stretch>
                <a:fillRect/>
              </a:stretch>
            </p:blipFill>
            <p:spPr>
              <a:xfrm>
                <a:off x="3728920" y="1955227"/>
                <a:ext cx="30240" cy="57600"/>
              </a:xfrm>
              <a:prstGeom prst="rect">
                <a:avLst/>
              </a:prstGeom>
            </p:spPr>
          </p:pic>
        </mc:Fallback>
      </mc:AlternateContent>
      <mc:AlternateContent xmlns:mc="http://schemas.openxmlformats.org/markup-compatibility/2006">
        <mc:Choice xmlns:p14="http://schemas.microsoft.com/office/powerpoint/2010/main" Requires="p14">
          <p:contentPart p14:bwMode="auto" r:id="rId147">
            <p14:nvContentPartPr>
              <p14:cNvPr id="99" name="Freihand 98">
                <a:extLst>
                  <a:ext uri="{FF2B5EF4-FFF2-40B4-BE49-F238E27FC236}">
                    <a16:creationId xmlns:a16="http://schemas.microsoft.com/office/drawing/2014/main" id="{31CE1A52-91B8-405B-B5F0-34C9DE1EA101}"/>
                  </a:ext>
                </a:extLst>
              </p14:cNvPr>
              <p14:cNvContentPartPr/>
              <p14:nvPr/>
            </p14:nvContentPartPr>
            <p14:xfrm>
              <a:off x="3561880" y="1882147"/>
              <a:ext cx="341280" cy="399240"/>
            </p14:xfrm>
          </p:contentPart>
        </mc:Choice>
        <mc:Fallback>
          <p:pic>
            <p:nvPicPr>
              <p:cNvPr id="99" name="Freihand 98">
                <a:extLst>
                  <a:ext uri="{FF2B5EF4-FFF2-40B4-BE49-F238E27FC236}">
                    <a16:creationId xmlns:a16="http://schemas.microsoft.com/office/drawing/2014/main" id="{31CE1A52-91B8-405B-B5F0-34C9DE1EA101}"/>
                  </a:ext>
                </a:extLst>
              </p:cNvPr>
              <p:cNvPicPr/>
              <p:nvPr/>
            </p:nvPicPr>
            <p:blipFill>
              <a:blip r:embed="rId148"/>
              <a:stretch>
                <a:fillRect/>
              </a:stretch>
            </p:blipFill>
            <p:spPr>
              <a:xfrm>
                <a:off x="3557560" y="1877827"/>
                <a:ext cx="349920" cy="407880"/>
              </a:xfrm>
              <a:prstGeom prst="rect">
                <a:avLst/>
              </a:prstGeom>
            </p:spPr>
          </p:pic>
        </mc:Fallback>
      </mc:AlternateContent>
      <mc:AlternateContent xmlns:mc="http://schemas.openxmlformats.org/markup-compatibility/2006">
        <mc:Choice xmlns:p14="http://schemas.microsoft.com/office/powerpoint/2010/main" Requires="p14">
          <p:contentPart p14:bwMode="auto" r:id="rId149">
            <p14:nvContentPartPr>
              <p14:cNvPr id="101" name="Freihand 100">
                <a:extLst>
                  <a:ext uri="{FF2B5EF4-FFF2-40B4-BE49-F238E27FC236}">
                    <a16:creationId xmlns:a16="http://schemas.microsoft.com/office/drawing/2014/main" id="{B1EDAC58-122C-40B0-8F42-4561AAE9F137}"/>
                  </a:ext>
                </a:extLst>
              </p14:cNvPr>
              <p14:cNvContentPartPr/>
              <p14:nvPr/>
            </p14:nvContentPartPr>
            <p14:xfrm>
              <a:off x="4774720" y="1909867"/>
              <a:ext cx="366480" cy="362880"/>
            </p14:xfrm>
          </p:contentPart>
        </mc:Choice>
        <mc:Fallback>
          <p:pic>
            <p:nvPicPr>
              <p:cNvPr id="101" name="Freihand 100">
                <a:extLst>
                  <a:ext uri="{FF2B5EF4-FFF2-40B4-BE49-F238E27FC236}">
                    <a16:creationId xmlns:a16="http://schemas.microsoft.com/office/drawing/2014/main" id="{B1EDAC58-122C-40B0-8F42-4561AAE9F137}"/>
                  </a:ext>
                </a:extLst>
              </p:cNvPr>
              <p:cNvPicPr/>
              <p:nvPr/>
            </p:nvPicPr>
            <p:blipFill>
              <a:blip r:embed="rId150"/>
              <a:stretch>
                <a:fillRect/>
              </a:stretch>
            </p:blipFill>
            <p:spPr>
              <a:xfrm>
                <a:off x="4770400" y="1905547"/>
                <a:ext cx="375120" cy="371520"/>
              </a:xfrm>
              <a:prstGeom prst="rect">
                <a:avLst/>
              </a:prstGeom>
            </p:spPr>
          </p:pic>
        </mc:Fallback>
      </mc:AlternateContent>
      <mc:AlternateContent xmlns:mc="http://schemas.openxmlformats.org/markup-compatibility/2006">
        <mc:Choice xmlns:p14="http://schemas.microsoft.com/office/powerpoint/2010/main" Requires="p14">
          <p:contentPart p14:bwMode="auto" r:id="rId151">
            <p14:nvContentPartPr>
              <p14:cNvPr id="104" name="Freihand 103">
                <a:extLst>
                  <a:ext uri="{FF2B5EF4-FFF2-40B4-BE49-F238E27FC236}">
                    <a16:creationId xmlns:a16="http://schemas.microsoft.com/office/drawing/2014/main" id="{CE53C6C4-4C40-4F21-8CD7-41C4D0FC30EB}"/>
                  </a:ext>
                </a:extLst>
              </p14:cNvPr>
              <p14:cNvContentPartPr/>
              <p14:nvPr/>
            </p14:nvContentPartPr>
            <p14:xfrm>
              <a:off x="2974720" y="2217307"/>
              <a:ext cx="156600" cy="32760"/>
            </p14:xfrm>
          </p:contentPart>
        </mc:Choice>
        <mc:Fallback>
          <p:pic>
            <p:nvPicPr>
              <p:cNvPr id="104" name="Freihand 103">
                <a:extLst>
                  <a:ext uri="{FF2B5EF4-FFF2-40B4-BE49-F238E27FC236}">
                    <a16:creationId xmlns:a16="http://schemas.microsoft.com/office/drawing/2014/main" id="{CE53C6C4-4C40-4F21-8CD7-41C4D0FC30EB}"/>
                  </a:ext>
                </a:extLst>
              </p:cNvPr>
              <p:cNvPicPr/>
              <p:nvPr/>
            </p:nvPicPr>
            <p:blipFill>
              <a:blip r:embed="rId152"/>
              <a:stretch>
                <a:fillRect/>
              </a:stretch>
            </p:blipFill>
            <p:spPr>
              <a:xfrm>
                <a:off x="2970400" y="2212987"/>
                <a:ext cx="165240" cy="41400"/>
              </a:xfrm>
              <a:prstGeom prst="rect">
                <a:avLst/>
              </a:prstGeom>
            </p:spPr>
          </p:pic>
        </mc:Fallback>
      </mc:AlternateContent>
      <mc:AlternateContent xmlns:mc="http://schemas.openxmlformats.org/markup-compatibility/2006">
        <mc:Choice xmlns:p14="http://schemas.microsoft.com/office/powerpoint/2010/main" Requires="p14">
          <p:contentPart p14:bwMode="auto" r:id="rId153">
            <p14:nvContentPartPr>
              <p14:cNvPr id="105" name="Freihand 104">
                <a:extLst>
                  <a:ext uri="{FF2B5EF4-FFF2-40B4-BE49-F238E27FC236}">
                    <a16:creationId xmlns:a16="http://schemas.microsoft.com/office/drawing/2014/main" id="{93E21B06-077F-446E-80EB-5662349F5A8F}"/>
                  </a:ext>
                </a:extLst>
              </p14:cNvPr>
              <p14:cNvContentPartPr/>
              <p14:nvPr/>
            </p14:nvContentPartPr>
            <p14:xfrm>
              <a:off x="4133920" y="2214067"/>
              <a:ext cx="177120" cy="30960"/>
            </p14:xfrm>
          </p:contentPart>
        </mc:Choice>
        <mc:Fallback>
          <p:pic>
            <p:nvPicPr>
              <p:cNvPr id="105" name="Freihand 104">
                <a:extLst>
                  <a:ext uri="{FF2B5EF4-FFF2-40B4-BE49-F238E27FC236}">
                    <a16:creationId xmlns:a16="http://schemas.microsoft.com/office/drawing/2014/main" id="{93E21B06-077F-446E-80EB-5662349F5A8F}"/>
                  </a:ext>
                </a:extLst>
              </p:cNvPr>
              <p:cNvPicPr/>
              <p:nvPr/>
            </p:nvPicPr>
            <p:blipFill>
              <a:blip r:embed="rId154"/>
              <a:stretch>
                <a:fillRect/>
              </a:stretch>
            </p:blipFill>
            <p:spPr>
              <a:xfrm>
                <a:off x="4129600" y="2209747"/>
                <a:ext cx="185760" cy="39600"/>
              </a:xfrm>
              <a:prstGeom prst="rect">
                <a:avLst/>
              </a:prstGeom>
            </p:spPr>
          </p:pic>
        </mc:Fallback>
      </mc:AlternateContent>
      <mc:AlternateContent xmlns:mc="http://schemas.openxmlformats.org/markup-compatibility/2006">
        <mc:Choice xmlns:p14="http://schemas.microsoft.com/office/powerpoint/2010/main" Requires="p14">
          <p:contentPart p14:bwMode="auto" r:id="rId155">
            <p14:nvContentPartPr>
              <p14:cNvPr id="110" name="Freihand 109">
                <a:extLst>
                  <a:ext uri="{FF2B5EF4-FFF2-40B4-BE49-F238E27FC236}">
                    <a16:creationId xmlns:a16="http://schemas.microsoft.com/office/drawing/2014/main" id="{F39D7103-7A43-4A5E-802F-71A326EF92A3}"/>
                  </a:ext>
                </a:extLst>
              </p14:cNvPr>
              <p14:cNvContentPartPr/>
              <p14:nvPr/>
            </p14:nvContentPartPr>
            <p14:xfrm>
              <a:off x="923080" y="829507"/>
              <a:ext cx="44280" cy="146160"/>
            </p14:xfrm>
          </p:contentPart>
        </mc:Choice>
        <mc:Fallback>
          <p:pic>
            <p:nvPicPr>
              <p:cNvPr id="110" name="Freihand 109">
                <a:extLst>
                  <a:ext uri="{FF2B5EF4-FFF2-40B4-BE49-F238E27FC236}">
                    <a16:creationId xmlns:a16="http://schemas.microsoft.com/office/drawing/2014/main" id="{F39D7103-7A43-4A5E-802F-71A326EF92A3}"/>
                  </a:ext>
                </a:extLst>
              </p:cNvPr>
              <p:cNvPicPr/>
              <p:nvPr/>
            </p:nvPicPr>
            <p:blipFill>
              <a:blip r:embed="rId156"/>
              <a:stretch>
                <a:fillRect/>
              </a:stretch>
            </p:blipFill>
            <p:spPr>
              <a:xfrm>
                <a:off x="918760" y="825187"/>
                <a:ext cx="52920" cy="154800"/>
              </a:xfrm>
              <a:prstGeom prst="rect">
                <a:avLst/>
              </a:prstGeom>
            </p:spPr>
          </p:pic>
        </mc:Fallback>
      </mc:AlternateContent>
      <mc:AlternateContent xmlns:mc="http://schemas.openxmlformats.org/markup-compatibility/2006">
        <mc:Choice xmlns:p14="http://schemas.microsoft.com/office/powerpoint/2010/main" Requires="p14">
          <p:contentPart p14:bwMode="auto" r:id="rId157">
            <p14:nvContentPartPr>
              <p14:cNvPr id="111" name="Freihand 110">
                <a:extLst>
                  <a:ext uri="{FF2B5EF4-FFF2-40B4-BE49-F238E27FC236}">
                    <a16:creationId xmlns:a16="http://schemas.microsoft.com/office/drawing/2014/main" id="{638A1339-8E7B-4C31-A790-E264E3A06F27}"/>
                  </a:ext>
                </a:extLst>
              </p14:cNvPr>
              <p14:cNvContentPartPr/>
              <p14:nvPr/>
            </p14:nvContentPartPr>
            <p14:xfrm>
              <a:off x="873400" y="1030027"/>
              <a:ext cx="3678120" cy="70920"/>
            </p14:xfrm>
          </p:contentPart>
        </mc:Choice>
        <mc:Fallback>
          <p:pic>
            <p:nvPicPr>
              <p:cNvPr id="111" name="Freihand 110">
                <a:extLst>
                  <a:ext uri="{FF2B5EF4-FFF2-40B4-BE49-F238E27FC236}">
                    <a16:creationId xmlns:a16="http://schemas.microsoft.com/office/drawing/2014/main" id="{638A1339-8E7B-4C31-A790-E264E3A06F27}"/>
                  </a:ext>
                </a:extLst>
              </p:cNvPr>
              <p:cNvPicPr/>
              <p:nvPr/>
            </p:nvPicPr>
            <p:blipFill>
              <a:blip r:embed="rId158"/>
              <a:stretch>
                <a:fillRect/>
              </a:stretch>
            </p:blipFill>
            <p:spPr>
              <a:xfrm>
                <a:off x="869080" y="1025707"/>
                <a:ext cx="3686760" cy="79560"/>
              </a:xfrm>
              <a:prstGeom prst="rect">
                <a:avLst/>
              </a:prstGeom>
            </p:spPr>
          </p:pic>
        </mc:Fallback>
      </mc:AlternateContent>
      <mc:AlternateContent xmlns:mc="http://schemas.openxmlformats.org/markup-compatibility/2006">
        <mc:Choice xmlns:p14="http://schemas.microsoft.com/office/powerpoint/2010/main" Requires="p14">
          <p:contentPart p14:bwMode="auto" r:id="rId159">
            <p14:nvContentPartPr>
              <p14:cNvPr id="123" name="Freihand 122">
                <a:extLst>
                  <a:ext uri="{FF2B5EF4-FFF2-40B4-BE49-F238E27FC236}">
                    <a16:creationId xmlns:a16="http://schemas.microsoft.com/office/drawing/2014/main" id="{27BA2E0B-9FAC-40FF-A73B-FC2C22B4000F}"/>
                  </a:ext>
                </a:extLst>
              </p14:cNvPr>
              <p14:cNvContentPartPr/>
              <p14:nvPr/>
            </p14:nvContentPartPr>
            <p14:xfrm>
              <a:off x="7967560" y="270067"/>
              <a:ext cx="3966120" cy="2369880"/>
            </p14:xfrm>
          </p:contentPart>
        </mc:Choice>
        <mc:Fallback>
          <p:pic>
            <p:nvPicPr>
              <p:cNvPr id="123" name="Freihand 122">
                <a:extLst>
                  <a:ext uri="{FF2B5EF4-FFF2-40B4-BE49-F238E27FC236}">
                    <a16:creationId xmlns:a16="http://schemas.microsoft.com/office/drawing/2014/main" id="{27BA2E0B-9FAC-40FF-A73B-FC2C22B4000F}"/>
                  </a:ext>
                </a:extLst>
              </p:cNvPr>
              <p:cNvPicPr/>
              <p:nvPr/>
            </p:nvPicPr>
            <p:blipFill>
              <a:blip r:embed="rId160"/>
              <a:stretch>
                <a:fillRect/>
              </a:stretch>
            </p:blipFill>
            <p:spPr>
              <a:xfrm>
                <a:off x="7963240" y="265747"/>
                <a:ext cx="3974760" cy="2378520"/>
              </a:xfrm>
              <a:prstGeom prst="rect">
                <a:avLst/>
              </a:prstGeom>
            </p:spPr>
          </p:pic>
        </mc:Fallback>
      </mc:AlternateContent>
      <mc:AlternateContent xmlns:mc="http://schemas.openxmlformats.org/markup-compatibility/2006">
        <mc:Choice xmlns:p14="http://schemas.microsoft.com/office/powerpoint/2010/main" Requires="p14">
          <p:contentPart p14:bwMode="auto" r:id="rId161">
            <p14:nvContentPartPr>
              <p14:cNvPr id="124" name="Freihand 123">
                <a:extLst>
                  <a:ext uri="{FF2B5EF4-FFF2-40B4-BE49-F238E27FC236}">
                    <a16:creationId xmlns:a16="http://schemas.microsoft.com/office/drawing/2014/main" id="{8CCB5A11-1A60-4DD4-8881-E1882EDC1670}"/>
                  </a:ext>
                </a:extLst>
              </p14:cNvPr>
              <p14:cNvContentPartPr/>
              <p14:nvPr/>
            </p14:nvContentPartPr>
            <p14:xfrm>
              <a:off x="11174440" y="724027"/>
              <a:ext cx="137880" cy="235440"/>
            </p14:xfrm>
          </p:contentPart>
        </mc:Choice>
        <mc:Fallback>
          <p:pic>
            <p:nvPicPr>
              <p:cNvPr id="124" name="Freihand 123">
                <a:extLst>
                  <a:ext uri="{FF2B5EF4-FFF2-40B4-BE49-F238E27FC236}">
                    <a16:creationId xmlns:a16="http://schemas.microsoft.com/office/drawing/2014/main" id="{8CCB5A11-1A60-4DD4-8881-E1882EDC1670}"/>
                  </a:ext>
                </a:extLst>
              </p:cNvPr>
              <p:cNvPicPr/>
              <p:nvPr/>
            </p:nvPicPr>
            <p:blipFill>
              <a:blip r:embed="rId162"/>
              <a:stretch>
                <a:fillRect/>
              </a:stretch>
            </p:blipFill>
            <p:spPr>
              <a:xfrm>
                <a:off x="11170120" y="719707"/>
                <a:ext cx="146520" cy="244080"/>
              </a:xfrm>
              <a:prstGeom prst="rect">
                <a:avLst/>
              </a:prstGeom>
            </p:spPr>
          </p:pic>
        </mc:Fallback>
      </mc:AlternateContent>
      <mc:AlternateContent xmlns:mc="http://schemas.openxmlformats.org/markup-compatibility/2006">
        <mc:Choice xmlns:p14="http://schemas.microsoft.com/office/powerpoint/2010/main" Requires="p14">
          <p:contentPart p14:bwMode="auto" r:id="rId163">
            <p14:nvContentPartPr>
              <p14:cNvPr id="125" name="Freihand 124">
                <a:extLst>
                  <a:ext uri="{FF2B5EF4-FFF2-40B4-BE49-F238E27FC236}">
                    <a16:creationId xmlns:a16="http://schemas.microsoft.com/office/drawing/2014/main" id="{2D17F206-A40E-4BFB-88C6-E218F8412615}"/>
                  </a:ext>
                </a:extLst>
              </p14:cNvPr>
              <p14:cNvContentPartPr/>
              <p14:nvPr/>
            </p14:nvContentPartPr>
            <p14:xfrm>
              <a:off x="11231680" y="780547"/>
              <a:ext cx="47520" cy="196560"/>
            </p14:xfrm>
          </p:contentPart>
        </mc:Choice>
        <mc:Fallback>
          <p:pic>
            <p:nvPicPr>
              <p:cNvPr id="125" name="Freihand 124">
                <a:extLst>
                  <a:ext uri="{FF2B5EF4-FFF2-40B4-BE49-F238E27FC236}">
                    <a16:creationId xmlns:a16="http://schemas.microsoft.com/office/drawing/2014/main" id="{2D17F206-A40E-4BFB-88C6-E218F8412615}"/>
                  </a:ext>
                </a:extLst>
              </p:cNvPr>
              <p:cNvPicPr/>
              <p:nvPr/>
            </p:nvPicPr>
            <p:blipFill>
              <a:blip r:embed="rId164"/>
              <a:stretch>
                <a:fillRect/>
              </a:stretch>
            </p:blipFill>
            <p:spPr>
              <a:xfrm>
                <a:off x="11227360" y="776227"/>
                <a:ext cx="56160" cy="205200"/>
              </a:xfrm>
              <a:prstGeom prst="rect">
                <a:avLst/>
              </a:prstGeom>
            </p:spPr>
          </p:pic>
        </mc:Fallback>
      </mc:AlternateContent>
      <mc:AlternateContent xmlns:mc="http://schemas.openxmlformats.org/markup-compatibility/2006">
        <mc:Choice xmlns:p14="http://schemas.microsoft.com/office/powerpoint/2010/main" Requires="p14">
          <p:contentPart p14:bwMode="auto" r:id="rId165">
            <p14:nvContentPartPr>
              <p14:cNvPr id="126" name="Freihand 125">
                <a:extLst>
                  <a:ext uri="{FF2B5EF4-FFF2-40B4-BE49-F238E27FC236}">
                    <a16:creationId xmlns:a16="http://schemas.microsoft.com/office/drawing/2014/main" id="{EA0DD939-DB50-458B-B4F0-79A3B905A991}"/>
                  </a:ext>
                </a:extLst>
              </p14:cNvPr>
              <p14:cNvContentPartPr/>
              <p14:nvPr/>
            </p14:nvContentPartPr>
            <p14:xfrm>
              <a:off x="11182720" y="736627"/>
              <a:ext cx="267840" cy="232560"/>
            </p14:xfrm>
          </p:contentPart>
        </mc:Choice>
        <mc:Fallback>
          <p:pic>
            <p:nvPicPr>
              <p:cNvPr id="126" name="Freihand 125">
                <a:extLst>
                  <a:ext uri="{FF2B5EF4-FFF2-40B4-BE49-F238E27FC236}">
                    <a16:creationId xmlns:a16="http://schemas.microsoft.com/office/drawing/2014/main" id="{EA0DD939-DB50-458B-B4F0-79A3B905A991}"/>
                  </a:ext>
                </a:extLst>
              </p:cNvPr>
              <p:cNvPicPr/>
              <p:nvPr/>
            </p:nvPicPr>
            <p:blipFill>
              <a:blip r:embed="rId166"/>
              <a:stretch>
                <a:fillRect/>
              </a:stretch>
            </p:blipFill>
            <p:spPr>
              <a:xfrm>
                <a:off x="11178400" y="732307"/>
                <a:ext cx="276480" cy="241200"/>
              </a:xfrm>
              <a:prstGeom prst="rect">
                <a:avLst/>
              </a:prstGeom>
            </p:spPr>
          </p:pic>
        </mc:Fallback>
      </mc:AlternateContent>
      <mc:AlternateContent xmlns:mc="http://schemas.openxmlformats.org/markup-compatibility/2006">
        <mc:Choice xmlns:p14="http://schemas.microsoft.com/office/powerpoint/2010/main" Requires="p14">
          <p:contentPart p14:bwMode="auto" r:id="rId167">
            <p14:nvContentPartPr>
              <p14:cNvPr id="118" name="Freihand 117">
                <a:extLst>
                  <a:ext uri="{FF2B5EF4-FFF2-40B4-BE49-F238E27FC236}">
                    <a16:creationId xmlns:a16="http://schemas.microsoft.com/office/drawing/2014/main" id="{5CDD692B-4908-4943-B4D6-505D4411C42D}"/>
                  </a:ext>
                </a:extLst>
              </p14:cNvPr>
              <p14:cNvContentPartPr/>
              <p14:nvPr/>
            </p14:nvContentPartPr>
            <p14:xfrm>
              <a:off x="4247320" y="3063307"/>
              <a:ext cx="101520" cy="445320"/>
            </p14:xfrm>
          </p:contentPart>
        </mc:Choice>
        <mc:Fallback>
          <p:pic>
            <p:nvPicPr>
              <p:cNvPr id="118" name="Freihand 117">
                <a:extLst>
                  <a:ext uri="{FF2B5EF4-FFF2-40B4-BE49-F238E27FC236}">
                    <a16:creationId xmlns:a16="http://schemas.microsoft.com/office/drawing/2014/main" id="{5CDD692B-4908-4943-B4D6-505D4411C42D}"/>
                  </a:ext>
                </a:extLst>
              </p:cNvPr>
              <p:cNvPicPr/>
              <p:nvPr/>
            </p:nvPicPr>
            <p:blipFill>
              <a:blip r:embed="rId168"/>
              <a:stretch>
                <a:fillRect/>
              </a:stretch>
            </p:blipFill>
            <p:spPr>
              <a:xfrm>
                <a:off x="4243000" y="3058987"/>
                <a:ext cx="110160" cy="453960"/>
              </a:xfrm>
              <a:prstGeom prst="rect">
                <a:avLst/>
              </a:prstGeom>
            </p:spPr>
          </p:pic>
        </mc:Fallback>
      </mc:AlternateContent>
      <mc:AlternateContent xmlns:mc="http://schemas.openxmlformats.org/markup-compatibility/2006">
        <mc:Choice xmlns:p14="http://schemas.microsoft.com/office/powerpoint/2010/main" Requires="p14">
          <p:contentPart p14:bwMode="auto" r:id="rId169">
            <p14:nvContentPartPr>
              <p14:cNvPr id="119" name="Freihand 118">
                <a:extLst>
                  <a:ext uri="{FF2B5EF4-FFF2-40B4-BE49-F238E27FC236}">
                    <a16:creationId xmlns:a16="http://schemas.microsoft.com/office/drawing/2014/main" id="{4C035FBD-FDDC-41E3-BC74-5701F004D849}"/>
                  </a:ext>
                </a:extLst>
              </p14:cNvPr>
              <p14:cNvContentPartPr/>
              <p14:nvPr/>
            </p14:nvContentPartPr>
            <p14:xfrm>
              <a:off x="4312840" y="2992387"/>
              <a:ext cx="776520" cy="524520"/>
            </p14:xfrm>
          </p:contentPart>
        </mc:Choice>
        <mc:Fallback>
          <p:pic>
            <p:nvPicPr>
              <p:cNvPr id="119" name="Freihand 118">
                <a:extLst>
                  <a:ext uri="{FF2B5EF4-FFF2-40B4-BE49-F238E27FC236}">
                    <a16:creationId xmlns:a16="http://schemas.microsoft.com/office/drawing/2014/main" id="{4C035FBD-FDDC-41E3-BC74-5701F004D849}"/>
                  </a:ext>
                </a:extLst>
              </p:cNvPr>
              <p:cNvPicPr/>
              <p:nvPr/>
            </p:nvPicPr>
            <p:blipFill>
              <a:blip r:embed="rId170"/>
              <a:stretch>
                <a:fillRect/>
              </a:stretch>
            </p:blipFill>
            <p:spPr>
              <a:xfrm>
                <a:off x="4308520" y="2988067"/>
                <a:ext cx="785160" cy="533160"/>
              </a:xfrm>
              <a:prstGeom prst="rect">
                <a:avLst/>
              </a:prstGeom>
            </p:spPr>
          </p:pic>
        </mc:Fallback>
      </mc:AlternateContent>
      <mc:AlternateContent xmlns:mc="http://schemas.openxmlformats.org/markup-compatibility/2006">
        <mc:Choice xmlns:p14="http://schemas.microsoft.com/office/powerpoint/2010/main" Requires="p14">
          <p:contentPart p14:bwMode="auto" r:id="rId171">
            <p14:nvContentPartPr>
              <p14:cNvPr id="127" name="Freihand 126">
                <a:extLst>
                  <a:ext uri="{FF2B5EF4-FFF2-40B4-BE49-F238E27FC236}">
                    <a16:creationId xmlns:a16="http://schemas.microsoft.com/office/drawing/2014/main" id="{B0D34DCF-18FE-4339-96A2-12EE4AAB2955}"/>
                  </a:ext>
                </a:extLst>
              </p14:cNvPr>
              <p14:cNvContentPartPr/>
              <p14:nvPr/>
            </p14:nvContentPartPr>
            <p14:xfrm>
              <a:off x="153040" y="4053667"/>
              <a:ext cx="3887640" cy="2553480"/>
            </p14:xfrm>
          </p:contentPart>
        </mc:Choice>
        <mc:Fallback>
          <p:pic>
            <p:nvPicPr>
              <p:cNvPr id="127" name="Freihand 126">
                <a:extLst>
                  <a:ext uri="{FF2B5EF4-FFF2-40B4-BE49-F238E27FC236}">
                    <a16:creationId xmlns:a16="http://schemas.microsoft.com/office/drawing/2014/main" id="{B0D34DCF-18FE-4339-96A2-12EE4AAB2955}"/>
                  </a:ext>
                </a:extLst>
              </p:cNvPr>
              <p:cNvPicPr/>
              <p:nvPr/>
            </p:nvPicPr>
            <p:blipFill>
              <a:blip r:embed="rId172"/>
              <a:stretch>
                <a:fillRect/>
              </a:stretch>
            </p:blipFill>
            <p:spPr>
              <a:xfrm>
                <a:off x="148720" y="4049347"/>
                <a:ext cx="3896280" cy="2562120"/>
              </a:xfrm>
              <a:prstGeom prst="rect">
                <a:avLst/>
              </a:prstGeom>
            </p:spPr>
          </p:pic>
        </mc:Fallback>
      </mc:AlternateContent>
      <mc:AlternateContent xmlns:mc="http://schemas.openxmlformats.org/markup-compatibility/2006">
        <mc:Choice xmlns:p14="http://schemas.microsoft.com/office/powerpoint/2010/main" Requires="p14">
          <p:contentPart p14:bwMode="auto" r:id="rId173">
            <p14:nvContentPartPr>
              <p14:cNvPr id="128" name="Freihand 127">
                <a:extLst>
                  <a:ext uri="{FF2B5EF4-FFF2-40B4-BE49-F238E27FC236}">
                    <a16:creationId xmlns:a16="http://schemas.microsoft.com/office/drawing/2014/main" id="{AD2A212A-521B-467F-8F9D-BDACEB628035}"/>
                  </a:ext>
                </a:extLst>
              </p14:cNvPr>
              <p14:cNvContentPartPr/>
              <p14:nvPr/>
            </p14:nvContentPartPr>
            <p14:xfrm>
              <a:off x="3260560" y="3764587"/>
              <a:ext cx="612720" cy="471960"/>
            </p14:xfrm>
          </p:contentPart>
        </mc:Choice>
        <mc:Fallback>
          <p:pic>
            <p:nvPicPr>
              <p:cNvPr id="128" name="Freihand 127">
                <a:extLst>
                  <a:ext uri="{FF2B5EF4-FFF2-40B4-BE49-F238E27FC236}">
                    <a16:creationId xmlns:a16="http://schemas.microsoft.com/office/drawing/2014/main" id="{AD2A212A-521B-467F-8F9D-BDACEB628035}"/>
                  </a:ext>
                </a:extLst>
              </p:cNvPr>
              <p:cNvPicPr/>
              <p:nvPr/>
            </p:nvPicPr>
            <p:blipFill>
              <a:blip r:embed="rId174"/>
              <a:stretch>
                <a:fillRect/>
              </a:stretch>
            </p:blipFill>
            <p:spPr>
              <a:xfrm>
                <a:off x="3256240" y="3760267"/>
                <a:ext cx="621360" cy="480600"/>
              </a:xfrm>
              <a:prstGeom prst="rect">
                <a:avLst/>
              </a:prstGeom>
            </p:spPr>
          </p:pic>
        </mc:Fallback>
      </mc:AlternateContent>
      <mc:AlternateContent xmlns:mc="http://schemas.openxmlformats.org/markup-compatibility/2006">
        <mc:Choice xmlns:p14="http://schemas.microsoft.com/office/powerpoint/2010/main" Requires="p14">
          <p:contentPart p14:bwMode="auto" r:id="rId175">
            <p14:nvContentPartPr>
              <p14:cNvPr id="129" name="Freihand 128">
                <a:extLst>
                  <a:ext uri="{FF2B5EF4-FFF2-40B4-BE49-F238E27FC236}">
                    <a16:creationId xmlns:a16="http://schemas.microsoft.com/office/drawing/2014/main" id="{ECD3EC49-A84A-4B0E-9F1F-9BA5BB90FB49}"/>
                  </a:ext>
                </a:extLst>
              </p14:cNvPr>
              <p14:cNvContentPartPr/>
              <p14:nvPr/>
            </p14:nvContentPartPr>
            <p14:xfrm>
              <a:off x="3094960" y="4027747"/>
              <a:ext cx="382680" cy="297720"/>
            </p14:xfrm>
          </p:contentPart>
        </mc:Choice>
        <mc:Fallback>
          <p:pic>
            <p:nvPicPr>
              <p:cNvPr id="129" name="Freihand 128">
                <a:extLst>
                  <a:ext uri="{FF2B5EF4-FFF2-40B4-BE49-F238E27FC236}">
                    <a16:creationId xmlns:a16="http://schemas.microsoft.com/office/drawing/2014/main" id="{ECD3EC49-A84A-4B0E-9F1F-9BA5BB90FB49}"/>
                  </a:ext>
                </a:extLst>
              </p:cNvPr>
              <p:cNvPicPr/>
              <p:nvPr/>
            </p:nvPicPr>
            <p:blipFill>
              <a:blip r:embed="rId176"/>
              <a:stretch>
                <a:fillRect/>
              </a:stretch>
            </p:blipFill>
            <p:spPr>
              <a:xfrm>
                <a:off x="3090640" y="4023427"/>
                <a:ext cx="391320" cy="306360"/>
              </a:xfrm>
              <a:prstGeom prst="rect">
                <a:avLst/>
              </a:prstGeom>
            </p:spPr>
          </p:pic>
        </mc:Fallback>
      </mc:AlternateContent>
      <mc:AlternateContent xmlns:mc="http://schemas.openxmlformats.org/markup-compatibility/2006">
        <mc:Choice xmlns:p14="http://schemas.microsoft.com/office/powerpoint/2010/main" Requires="p14">
          <p:contentPart p14:bwMode="auto" r:id="rId177">
            <p14:nvContentPartPr>
              <p14:cNvPr id="132" name="Freihand 131">
                <a:extLst>
                  <a:ext uri="{FF2B5EF4-FFF2-40B4-BE49-F238E27FC236}">
                    <a16:creationId xmlns:a16="http://schemas.microsoft.com/office/drawing/2014/main" id="{2330EE0E-7DEF-4BF2-9BFD-41B6F0299561}"/>
                  </a:ext>
                </a:extLst>
              </p14:cNvPr>
              <p14:cNvContentPartPr/>
              <p14:nvPr/>
            </p14:nvContentPartPr>
            <p14:xfrm>
              <a:off x="3984880" y="3622747"/>
              <a:ext cx="203400" cy="200520"/>
            </p14:xfrm>
          </p:contentPart>
        </mc:Choice>
        <mc:Fallback>
          <p:pic>
            <p:nvPicPr>
              <p:cNvPr id="132" name="Freihand 131">
                <a:extLst>
                  <a:ext uri="{FF2B5EF4-FFF2-40B4-BE49-F238E27FC236}">
                    <a16:creationId xmlns:a16="http://schemas.microsoft.com/office/drawing/2014/main" id="{2330EE0E-7DEF-4BF2-9BFD-41B6F0299561}"/>
                  </a:ext>
                </a:extLst>
              </p:cNvPr>
              <p:cNvPicPr/>
              <p:nvPr/>
            </p:nvPicPr>
            <p:blipFill>
              <a:blip r:embed="rId178"/>
              <a:stretch>
                <a:fillRect/>
              </a:stretch>
            </p:blipFill>
            <p:spPr>
              <a:xfrm>
                <a:off x="3980560" y="3618427"/>
                <a:ext cx="212040" cy="209160"/>
              </a:xfrm>
              <a:prstGeom prst="rect">
                <a:avLst/>
              </a:prstGeom>
            </p:spPr>
          </p:pic>
        </mc:Fallback>
      </mc:AlternateContent>
      <mc:AlternateContent xmlns:mc="http://schemas.openxmlformats.org/markup-compatibility/2006">
        <mc:Choice xmlns:p14="http://schemas.microsoft.com/office/powerpoint/2010/main" Requires="p14">
          <p:contentPart p14:bwMode="auto" r:id="rId179">
            <p14:nvContentPartPr>
              <p14:cNvPr id="133" name="Freihand 132">
                <a:extLst>
                  <a:ext uri="{FF2B5EF4-FFF2-40B4-BE49-F238E27FC236}">
                    <a16:creationId xmlns:a16="http://schemas.microsoft.com/office/drawing/2014/main" id="{C60B2692-748E-411F-8A6E-DAE9FEDC05F6}"/>
                  </a:ext>
                </a:extLst>
              </p14:cNvPr>
              <p14:cNvContentPartPr/>
              <p14:nvPr/>
            </p14:nvContentPartPr>
            <p14:xfrm>
              <a:off x="4151560" y="3737947"/>
              <a:ext cx="168840" cy="85320"/>
            </p14:xfrm>
          </p:contentPart>
        </mc:Choice>
        <mc:Fallback>
          <p:pic>
            <p:nvPicPr>
              <p:cNvPr id="133" name="Freihand 132">
                <a:extLst>
                  <a:ext uri="{FF2B5EF4-FFF2-40B4-BE49-F238E27FC236}">
                    <a16:creationId xmlns:a16="http://schemas.microsoft.com/office/drawing/2014/main" id="{C60B2692-748E-411F-8A6E-DAE9FEDC05F6}"/>
                  </a:ext>
                </a:extLst>
              </p:cNvPr>
              <p:cNvPicPr/>
              <p:nvPr/>
            </p:nvPicPr>
            <p:blipFill>
              <a:blip r:embed="rId180"/>
              <a:stretch>
                <a:fillRect/>
              </a:stretch>
            </p:blipFill>
            <p:spPr>
              <a:xfrm>
                <a:off x="4147240" y="3733627"/>
                <a:ext cx="177480" cy="93960"/>
              </a:xfrm>
              <a:prstGeom prst="rect">
                <a:avLst/>
              </a:prstGeom>
            </p:spPr>
          </p:pic>
        </mc:Fallback>
      </mc:AlternateContent>
      <mc:AlternateContent xmlns:mc="http://schemas.openxmlformats.org/markup-compatibility/2006">
        <mc:Choice xmlns:p14="http://schemas.microsoft.com/office/powerpoint/2010/main" Requires="p14">
          <p:contentPart p14:bwMode="auto" r:id="rId181">
            <p14:nvContentPartPr>
              <p14:cNvPr id="134" name="Freihand 133">
                <a:extLst>
                  <a:ext uri="{FF2B5EF4-FFF2-40B4-BE49-F238E27FC236}">
                    <a16:creationId xmlns:a16="http://schemas.microsoft.com/office/drawing/2014/main" id="{2B3B95E2-DA95-4B7F-8B13-78307DD40BD9}"/>
                  </a:ext>
                </a:extLst>
              </p14:cNvPr>
              <p14:cNvContentPartPr/>
              <p14:nvPr/>
            </p14:nvContentPartPr>
            <p14:xfrm>
              <a:off x="4294480" y="3608347"/>
              <a:ext cx="145440" cy="182520"/>
            </p14:xfrm>
          </p:contentPart>
        </mc:Choice>
        <mc:Fallback>
          <p:pic>
            <p:nvPicPr>
              <p:cNvPr id="134" name="Freihand 133">
                <a:extLst>
                  <a:ext uri="{FF2B5EF4-FFF2-40B4-BE49-F238E27FC236}">
                    <a16:creationId xmlns:a16="http://schemas.microsoft.com/office/drawing/2014/main" id="{2B3B95E2-DA95-4B7F-8B13-78307DD40BD9}"/>
                  </a:ext>
                </a:extLst>
              </p:cNvPr>
              <p:cNvPicPr/>
              <p:nvPr/>
            </p:nvPicPr>
            <p:blipFill>
              <a:blip r:embed="rId182"/>
              <a:stretch>
                <a:fillRect/>
              </a:stretch>
            </p:blipFill>
            <p:spPr>
              <a:xfrm>
                <a:off x="4290160" y="3604027"/>
                <a:ext cx="154080" cy="191160"/>
              </a:xfrm>
              <a:prstGeom prst="rect">
                <a:avLst/>
              </a:prstGeom>
            </p:spPr>
          </p:pic>
        </mc:Fallback>
      </mc:AlternateContent>
      <mc:AlternateContent xmlns:mc="http://schemas.openxmlformats.org/markup-compatibility/2006">
        <mc:Choice xmlns:p14="http://schemas.microsoft.com/office/powerpoint/2010/main" Requires="p14">
          <p:contentPart p14:bwMode="auto" r:id="rId183">
            <p14:nvContentPartPr>
              <p14:cNvPr id="135" name="Freihand 134">
                <a:extLst>
                  <a:ext uri="{FF2B5EF4-FFF2-40B4-BE49-F238E27FC236}">
                    <a16:creationId xmlns:a16="http://schemas.microsoft.com/office/drawing/2014/main" id="{4A0DA316-B046-4283-8318-F0F0AC8C7D33}"/>
                  </a:ext>
                </a:extLst>
              </p14:cNvPr>
              <p14:cNvContentPartPr/>
              <p14:nvPr/>
            </p14:nvContentPartPr>
            <p14:xfrm>
              <a:off x="4376200" y="3712387"/>
              <a:ext cx="196560" cy="77040"/>
            </p14:xfrm>
          </p:contentPart>
        </mc:Choice>
        <mc:Fallback>
          <p:pic>
            <p:nvPicPr>
              <p:cNvPr id="135" name="Freihand 134">
                <a:extLst>
                  <a:ext uri="{FF2B5EF4-FFF2-40B4-BE49-F238E27FC236}">
                    <a16:creationId xmlns:a16="http://schemas.microsoft.com/office/drawing/2014/main" id="{4A0DA316-B046-4283-8318-F0F0AC8C7D33}"/>
                  </a:ext>
                </a:extLst>
              </p:cNvPr>
              <p:cNvPicPr/>
              <p:nvPr/>
            </p:nvPicPr>
            <p:blipFill>
              <a:blip r:embed="rId184"/>
              <a:stretch>
                <a:fillRect/>
              </a:stretch>
            </p:blipFill>
            <p:spPr>
              <a:xfrm>
                <a:off x="4371880" y="3708067"/>
                <a:ext cx="205200" cy="85680"/>
              </a:xfrm>
              <a:prstGeom prst="rect">
                <a:avLst/>
              </a:prstGeom>
            </p:spPr>
          </p:pic>
        </mc:Fallback>
      </mc:AlternateContent>
      <mc:AlternateContent xmlns:mc="http://schemas.openxmlformats.org/markup-compatibility/2006">
        <mc:Choice xmlns:p14="http://schemas.microsoft.com/office/powerpoint/2010/main" Requires="p14">
          <p:contentPart p14:bwMode="auto" r:id="rId185">
            <p14:nvContentPartPr>
              <p14:cNvPr id="136" name="Freihand 135">
                <a:extLst>
                  <a:ext uri="{FF2B5EF4-FFF2-40B4-BE49-F238E27FC236}">
                    <a16:creationId xmlns:a16="http://schemas.microsoft.com/office/drawing/2014/main" id="{01F3B4B0-6F81-427E-9C27-5E8D77F830C2}"/>
                  </a:ext>
                </a:extLst>
              </p14:cNvPr>
              <p14:cNvContentPartPr/>
              <p14:nvPr/>
            </p14:nvContentPartPr>
            <p14:xfrm>
              <a:off x="4552600" y="3703027"/>
              <a:ext cx="104760" cy="73800"/>
            </p14:xfrm>
          </p:contentPart>
        </mc:Choice>
        <mc:Fallback>
          <p:pic>
            <p:nvPicPr>
              <p:cNvPr id="136" name="Freihand 135">
                <a:extLst>
                  <a:ext uri="{FF2B5EF4-FFF2-40B4-BE49-F238E27FC236}">
                    <a16:creationId xmlns:a16="http://schemas.microsoft.com/office/drawing/2014/main" id="{01F3B4B0-6F81-427E-9C27-5E8D77F830C2}"/>
                  </a:ext>
                </a:extLst>
              </p:cNvPr>
              <p:cNvPicPr/>
              <p:nvPr/>
            </p:nvPicPr>
            <p:blipFill>
              <a:blip r:embed="rId186"/>
              <a:stretch>
                <a:fillRect/>
              </a:stretch>
            </p:blipFill>
            <p:spPr>
              <a:xfrm>
                <a:off x="4548280" y="3698707"/>
                <a:ext cx="113400" cy="82440"/>
              </a:xfrm>
              <a:prstGeom prst="rect">
                <a:avLst/>
              </a:prstGeom>
            </p:spPr>
          </p:pic>
        </mc:Fallback>
      </mc:AlternateContent>
      <mc:AlternateContent xmlns:mc="http://schemas.openxmlformats.org/markup-compatibility/2006">
        <mc:Choice xmlns:p14="http://schemas.microsoft.com/office/powerpoint/2010/main" Requires="p14">
          <p:contentPart p14:bwMode="auto" r:id="rId187">
            <p14:nvContentPartPr>
              <p14:cNvPr id="138" name="Freihand 137">
                <a:extLst>
                  <a:ext uri="{FF2B5EF4-FFF2-40B4-BE49-F238E27FC236}">
                    <a16:creationId xmlns:a16="http://schemas.microsoft.com/office/drawing/2014/main" id="{54F24C24-6AE9-4FF8-B2EB-32D2267B3E6F}"/>
                  </a:ext>
                </a:extLst>
              </p14:cNvPr>
              <p14:cNvContentPartPr/>
              <p14:nvPr/>
            </p14:nvContentPartPr>
            <p14:xfrm>
              <a:off x="320800" y="4161667"/>
              <a:ext cx="336240" cy="482760"/>
            </p14:xfrm>
          </p:contentPart>
        </mc:Choice>
        <mc:Fallback>
          <p:pic>
            <p:nvPicPr>
              <p:cNvPr id="138" name="Freihand 137">
                <a:extLst>
                  <a:ext uri="{FF2B5EF4-FFF2-40B4-BE49-F238E27FC236}">
                    <a16:creationId xmlns:a16="http://schemas.microsoft.com/office/drawing/2014/main" id="{54F24C24-6AE9-4FF8-B2EB-32D2267B3E6F}"/>
                  </a:ext>
                </a:extLst>
              </p:cNvPr>
              <p:cNvPicPr/>
              <p:nvPr/>
            </p:nvPicPr>
            <p:blipFill>
              <a:blip r:embed="rId188"/>
              <a:stretch>
                <a:fillRect/>
              </a:stretch>
            </p:blipFill>
            <p:spPr>
              <a:xfrm>
                <a:off x="316480" y="4157347"/>
                <a:ext cx="344880" cy="491400"/>
              </a:xfrm>
              <a:prstGeom prst="rect">
                <a:avLst/>
              </a:prstGeom>
            </p:spPr>
          </p:pic>
        </mc:Fallback>
      </mc:AlternateContent>
      <mc:AlternateContent xmlns:mc="http://schemas.openxmlformats.org/markup-compatibility/2006">
        <mc:Choice xmlns:p14="http://schemas.microsoft.com/office/powerpoint/2010/main" Requires="p14">
          <p:contentPart p14:bwMode="auto" r:id="rId189">
            <p14:nvContentPartPr>
              <p14:cNvPr id="139" name="Freihand 138">
                <a:extLst>
                  <a:ext uri="{FF2B5EF4-FFF2-40B4-BE49-F238E27FC236}">
                    <a16:creationId xmlns:a16="http://schemas.microsoft.com/office/drawing/2014/main" id="{4C624188-CDEA-4465-9E58-7C0B878DCB81}"/>
                  </a:ext>
                </a:extLst>
              </p14:cNvPr>
              <p14:cNvContentPartPr/>
              <p14:nvPr/>
            </p14:nvContentPartPr>
            <p14:xfrm>
              <a:off x="4353520" y="4105147"/>
              <a:ext cx="351360" cy="527400"/>
            </p14:xfrm>
          </p:contentPart>
        </mc:Choice>
        <mc:Fallback>
          <p:pic>
            <p:nvPicPr>
              <p:cNvPr id="139" name="Freihand 138">
                <a:extLst>
                  <a:ext uri="{FF2B5EF4-FFF2-40B4-BE49-F238E27FC236}">
                    <a16:creationId xmlns:a16="http://schemas.microsoft.com/office/drawing/2014/main" id="{4C624188-CDEA-4465-9E58-7C0B878DCB81}"/>
                  </a:ext>
                </a:extLst>
              </p:cNvPr>
              <p:cNvPicPr/>
              <p:nvPr/>
            </p:nvPicPr>
            <p:blipFill>
              <a:blip r:embed="rId190"/>
              <a:stretch>
                <a:fillRect/>
              </a:stretch>
            </p:blipFill>
            <p:spPr>
              <a:xfrm>
                <a:off x="4349200" y="4100827"/>
                <a:ext cx="360000" cy="536040"/>
              </a:xfrm>
              <a:prstGeom prst="rect">
                <a:avLst/>
              </a:prstGeom>
            </p:spPr>
          </p:pic>
        </mc:Fallback>
      </mc:AlternateContent>
      <p:grpSp>
        <p:nvGrpSpPr>
          <p:cNvPr id="141" name="Gruppieren 140">
            <a:extLst>
              <a:ext uri="{FF2B5EF4-FFF2-40B4-BE49-F238E27FC236}">
                <a16:creationId xmlns:a16="http://schemas.microsoft.com/office/drawing/2014/main" id="{A6DF5B3B-508D-4B53-95D5-A92292B009AA}"/>
              </a:ext>
            </a:extLst>
          </p:cNvPr>
          <p:cNvGrpSpPr/>
          <p:nvPr/>
        </p:nvGrpSpPr>
        <p:grpSpPr>
          <a:xfrm>
            <a:off x="2116480" y="2445187"/>
            <a:ext cx="1605240" cy="1099080"/>
            <a:chOff x="2116480" y="2445187"/>
            <a:chExt cx="1605240" cy="1099080"/>
          </a:xfrm>
        </p:grpSpPr>
        <mc:AlternateContent xmlns:mc="http://schemas.openxmlformats.org/markup-compatibility/2006">
          <mc:Choice xmlns:p14="http://schemas.microsoft.com/office/powerpoint/2010/main" Requires="p14">
            <p:contentPart p14:bwMode="auto" r:id="rId191">
              <p14:nvContentPartPr>
                <p14:cNvPr id="115" name="Freihand 114">
                  <a:extLst>
                    <a:ext uri="{FF2B5EF4-FFF2-40B4-BE49-F238E27FC236}">
                      <a16:creationId xmlns:a16="http://schemas.microsoft.com/office/drawing/2014/main" id="{C0B53F63-48DB-4CB3-95B9-C5BC2E4C1C2A}"/>
                    </a:ext>
                  </a:extLst>
                </p14:cNvPr>
                <p14:cNvContentPartPr/>
                <p14:nvPr/>
              </p14:nvContentPartPr>
              <p14:xfrm>
                <a:off x="2647480" y="2477227"/>
                <a:ext cx="457560" cy="483120"/>
              </p14:xfrm>
            </p:contentPart>
          </mc:Choice>
          <mc:Fallback>
            <p:pic>
              <p:nvPicPr>
                <p:cNvPr id="115" name="Freihand 114">
                  <a:extLst>
                    <a:ext uri="{FF2B5EF4-FFF2-40B4-BE49-F238E27FC236}">
                      <a16:creationId xmlns:a16="http://schemas.microsoft.com/office/drawing/2014/main" id="{C0B53F63-48DB-4CB3-95B9-C5BC2E4C1C2A}"/>
                    </a:ext>
                  </a:extLst>
                </p:cNvPr>
                <p:cNvPicPr/>
                <p:nvPr/>
              </p:nvPicPr>
              <p:blipFill>
                <a:blip r:embed="rId192"/>
                <a:stretch>
                  <a:fillRect/>
                </a:stretch>
              </p:blipFill>
              <p:spPr>
                <a:xfrm>
                  <a:off x="2643160" y="2472907"/>
                  <a:ext cx="466200" cy="491760"/>
                </a:xfrm>
                <a:prstGeom prst="rect">
                  <a:avLst/>
                </a:prstGeom>
              </p:spPr>
            </p:pic>
          </mc:Fallback>
        </mc:AlternateContent>
        <mc:AlternateContent xmlns:mc="http://schemas.openxmlformats.org/markup-compatibility/2006">
          <mc:Choice xmlns:p14="http://schemas.microsoft.com/office/powerpoint/2010/main" Requires="p14">
            <p:contentPart p14:bwMode="auto" r:id="rId193">
              <p14:nvContentPartPr>
                <p14:cNvPr id="116" name="Freihand 115">
                  <a:extLst>
                    <a:ext uri="{FF2B5EF4-FFF2-40B4-BE49-F238E27FC236}">
                      <a16:creationId xmlns:a16="http://schemas.microsoft.com/office/drawing/2014/main" id="{9EB5FD17-BB53-44B5-9606-B7593C79D3CF}"/>
                    </a:ext>
                  </a:extLst>
                </p14:cNvPr>
                <p14:cNvContentPartPr/>
                <p14:nvPr/>
              </p14:nvContentPartPr>
              <p14:xfrm>
                <a:off x="2643160" y="2445187"/>
                <a:ext cx="555840" cy="498960"/>
              </p14:xfrm>
            </p:contentPart>
          </mc:Choice>
          <mc:Fallback>
            <p:pic>
              <p:nvPicPr>
                <p:cNvPr id="116" name="Freihand 115">
                  <a:extLst>
                    <a:ext uri="{FF2B5EF4-FFF2-40B4-BE49-F238E27FC236}">
                      <a16:creationId xmlns:a16="http://schemas.microsoft.com/office/drawing/2014/main" id="{9EB5FD17-BB53-44B5-9606-B7593C79D3CF}"/>
                    </a:ext>
                  </a:extLst>
                </p:cNvPr>
                <p:cNvPicPr/>
                <p:nvPr/>
              </p:nvPicPr>
              <p:blipFill>
                <a:blip r:embed="rId194"/>
                <a:stretch>
                  <a:fillRect/>
                </a:stretch>
              </p:blipFill>
              <p:spPr>
                <a:xfrm>
                  <a:off x="2638840" y="2440867"/>
                  <a:ext cx="564480" cy="507600"/>
                </a:xfrm>
                <a:prstGeom prst="rect">
                  <a:avLst/>
                </a:prstGeom>
              </p:spPr>
            </p:pic>
          </mc:Fallback>
        </mc:AlternateContent>
        <mc:AlternateContent xmlns:mc="http://schemas.openxmlformats.org/markup-compatibility/2006">
          <mc:Choice xmlns:p14="http://schemas.microsoft.com/office/powerpoint/2010/main" Requires="p14">
            <p:contentPart p14:bwMode="auto" r:id="rId195">
              <p14:nvContentPartPr>
                <p14:cNvPr id="140" name="Freihand 139">
                  <a:extLst>
                    <a:ext uri="{FF2B5EF4-FFF2-40B4-BE49-F238E27FC236}">
                      <a16:creationId xmlns:a16="http://schemas.microsoft.com/office/drawing/2014/main" id="{04851AD9-FFE7-43C8-8F63-890FDBB0117E}"/>
                    </a:ext>
                  </a:extLst>
                </p14:cNvPr>
                <p14:cNvContentPartPr/>
                <p14:nvPr/>
              </p14:nvContentPartPr>
              <p14:xfrm>
                <a:off x="2116480" y="2974747"/>
                <a:ext cx="1605240" cy="569520"/>
              </p14:xfrm>
            </p:contentPart>
          </mc:Choice>
          <mc:Fallback>
            <p:pic>
              <p:nvPicPr>
                <p:cNvPr id="140" name="Freihand 139">
                  <a:extLst>
                    <a:ext uri="{FF2B5EF4-FFF2-40B4-BE49-F238E27FC236}">
                      <a16:creationId xmlns:a16="http://schemas.microsoft.com/office/drawing/2014/main" id="{04851AD9-FFE7-43C8-8F63-890FDBB0117E}"/>
                    </a:ext>
                  </a:extLst>
                </p:cNvPr>
                <p:cNvPicPr/>
                <p:nvPr/>
              </p:nvPicPr>
              <p:blipFill>
                <a:blip r:embed="rId196"/>
                <a:stretch>
                  <a:fillRect/>
                </a:stretch>
              </p:blipFill>
              <p:spPr>
                <a:xfrm>
                  <a:off x="2112160" y="2970427"/>
                  <a:ext cx="1613880" cy="578160"/>
                </a:xfrm>
                <a:prstGeom prst="rect">
                  <a:avLst/>
                </a:prstGeom>
              </p:spPr>
            </p:pic>
          </mc:Fallback>
        </mc:AlternateContent>
      </p:grpSp>
      <p:grpSp>
        <p:nvGrpSpPr>
          <p:cNvPr id="144" name="Gruppieren 143">
            <a:extLst>
              <a:ext uri="{FF2B5EF4-FFF2-40B4-BE49-F238E27FC236}">
                <a16:creationId xmlns:a16="http://schemas.microsoft.com/office/drawing/2014/main" id="{1B5FECAF-F3E2-4279-B998-2BC5A5F060D6}"/>
              </a:ext>
            </a:extLst>
          </p:cNvPr>
          <p:cNvGrpSpPr/>
          <p:nvPr/>
        </p:nvGrpSpPr>
        <p:grpSpPr>
          <a:xfrm>
            <a:off x="2027920" y="610267"/>
            <a:ext cx="2311920" cy="623160"/>
            <a:chOff x="2027920" y="610267"/>
            <a:chExt cx="2311920" cy="623160"/>
          </a:xfrm>
        </p:grpSpPr>
        <mc:AlternateContent xmlns:mc="http://schemas.openxmlformats.org/markup-compatibility/2006">
          <mc:Choice xmlns:p14="http://schemas.microsoft.com/office/powerpoint/2010/main" Requires="p14">
            <p:contentPart p14:bwMode="auto" r:id="rId197">
              <p14:nvContentPartPr>
                <p14:cNvPr id="142" name="Freihand 141">
                  <a:extLst>
                    <a:ext uri="{FF2B5EF4-FFF2-40B4-BE49-F238E27FC236}">
                      <a16:creationId xmlns:a16="http://schemas.microsoft.com/office/drawing/2014/main" id="{F97BD447-AAB1-4153-9749-33C3E85EBAAE}"/>
                    </a:ext>
                  </a:extLst>
                </p14:cNvPr>
                <p14:cNvContentPartPr/>
                <p14:nvPr/>
              </p14:nvContentPartPr>
              <p14:xfrm>
                <a:off x="2209360" y="733387"/>
                <a:ext cx="360" cy="360"/>
              </p14:xfrm>
            </p:contentPart>
          </mc:Choice>
          <mc:Fallback>
            <p:pic>
              <p:nvPicPr>
                <p:cNvPr id="142" name="Freihand 141">
                  <a:extLst>
                    <a:ext uri="{FF2B5EF4-FFF2-40B4-BE49-F238E27FC236}">
                      <a16:creationId xmlns:a16="http://schemas.microsoft.com/office/drawing/2014/main" id="{F97BD447-AAB1-4153-9749-33C3E85EBAAE}"/>
                    </a:ext>
                  </a:extLst>
                </p:cNvPr>
                <p:cNvPicPr/>
                <p:nvPr/>
              </p:nvPicPr>
              <p:blipFill>
                <a:blip r:embed="rId132"/>
                <a:stretch>
                  <a:fillRect/>
                </a:stretch>
              </p:blipFill>
              <p:spPr>
                <a:xfrm>
                  <a:off x="2205040" y="72906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98">
              <p14:nvContentPartPr>
                <p14:cNvPr id="143" name="Freihand 142">
                  <a:extLst>
                    <a:ext uri="{FF2B5EF4-FFF2-40B4-BE49-F238E27FC236}">
                      <a16:creationId xmlns:a16="http://schemas.microsoft.com/office/drawing/2014/main" id="{1D6DB391-8ED6-4690-97FF-9071B8162DB5}"/>
                    </a:ext>
                  </a:extLst>
                </p14:cNvPr>
                <p14:cNvContentPartPr/>
                <p14:nvPr/>
              </p14:nvContentPartPr>
              <p14:xfrm>
                <a:off x="2027920" y="610267"/>
                <a:ext cx="2311920" cy="623160"/>
              </p14:xfrm>
            </p:contentPart>
          </mc:Choice>
          <mc:Fallback>
            <p:pic>
              <p:nvPicPr>
                <p:cNvPr id="143" name="Freihand 142">
                  <a:extLst>
                    <a:ext uri="{FF2B5EF4-FFF2-40B4-BE49-F238E27FC236}">
                      <a16:creationId xmlns:a16="http://schemas.microsoft.com/office/drawing/2014/main" id="{1D6DB391-8ED6-4690-97FF-9071B8162DB5}"/>
                    </a:ext>
                  </a:extLst>
                </p:cNvPr>
                <p:cNvPicPr/>
                <p:nvPr/>
              </p:nvPicPr>
              <p:blipFill>
                <a:blip r:embed="rId199"/>
                <a:stretch>
                  <a:fillRect/>
                </a:stretch>
              </p:blipFill>
              <p:spPr>
                <a:xfrm>
                  <a:off x="2023600" y="605947"/>
                  <a:ext cx="2320560" cy="63180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200">
            <p14:nvContentPartPr>
              <p14:cNvPr id="145" name="Freihand 144">
                <a:extLst>
                  <a:ext uri="{FF2B5EF4-FFF2-40B4-BE49-F238E27FC236}">
                    <a16:creationId xmlns:a16="http://schemas.microsoft.com/office/drawing/2014/main" id="{1562249E-355E-4FA0-AA87-910CDFA28A6C}"/>
                  </a:ext>
                </a:extLst>
              </p14:cNvPr>
              <p14:cNvContentPartPr/>
              <p14:nvPr/>
            </p14:nvContentPartPr>
            <p14:xfrm>
              <a:off x="7033000" y="4464067"/>
              <a:ext cx="612360" cy="430560"/>
            </p14:xfrm>
          </p:contentPart>
        </mc:Choice>
        <mc:Fallback>
          <p:pic>
            <p:nvPicPr>
              <p:cNvPr id="145" name="Freihand 144">
                <a:extLst>
                  <a:ext uri="{FF2B5EF4-FFF2-40B4-BE49-F238E27FC236}">
                    <a16:creationId xmlns:a16="http://schemas.microsoft.com/office/drawing/2014/main" id="{1562249E-355E-4FA0-AA87-910CDFA28A6C}"/>
                  </a:ext>
                </a:extLst>
              </p:cNvPr>
              <p:cNvPicPr/>
              <p:nvPr/>
            </p:nvPicPr>
            <p:blipFill>
              <a:blip r:embed="rId201"/>
              <a:stretch>
                <a:fillRect/>
              </a:stretch>
            </p:blipFill>
            <p:spPr>
              <a:xfrm>
                <a:off x="7028680" y="4459747"/>
                <a:ext cx="621000" cy="439200"/>
              </a:xfrm>
              <a:prstGeom prst="rect">
                <a:avLst/>
              </a:prstGeom>
            </p:spPr>
          </p:pic>
        </mc:Fallback>
      </mc:AlternateContent>
      <mc:AlternateContent xmlns:mc="http://schemas.openxmlformats.org/markup-compatibility/2006">
        <mc:Choice xmlns:p14="http://schemas.microsoft.com/office/powerpoint/2010/main" Requires="p14">
          <p:contentPart p14:bwMode="auto" r:id="rId202">
            <p14:nvContentPartPr>
              <p14:cNvPr id="146" name="Freihand 145">
                <a:extLst>
                  <a:ext uri="{FF2B5EF4-FFF2-40B4-BE49-F238E27FC236}">
                    <a16:creationId xmlns:a16="http://schemas.microsoft.com/office/drawing/2014/main" id="{1DCA30F9-5563-45AE-813D-F0A6EDAF51C4}"/>
                  </a:ext>
                </a:extLst>
              </p14:cNvPr>
              <p14:cNvContentPartPr/>
              <p14:nvPr/>
            </p14:nvContentPartPr>
            <p14:xfrm>
              <a:off x="4326880" y="4096147"/>
              <a:ext cx="421560" cy="564840"/>
            </p14:xfrm>
          </p:contentPart>
        </mc:Choice>
        <mc:Fallback>
          <p:pic>
            <p:nvPicPr>
              <p:cNvPr id="146" name="Freihand 145">
                <a:extLst>
                  <a:ext uri="{FF2B5EF4-FFF2-40B4-BE49-F238E27FC236}">
                    <a16:creationId xmlns:a16="http://schemas.microsoft.com/office/drawing/2014/main" id="{1DCA30F9-5563-45AE-813D-F0A6EDAF51C4}"/>
                  </a:ext>
                </a:extLst>
              </p:cNvPr>
              <p:cNvPicPr/>
              <p:nvPr/>
            </p:nvPicPr>
            <p:blipFill>
              <a:blip r:embed="rId203"/>
              <a:stretch>
                <a:fillRect/>
              </a:stretch>
            </p:blipFill>
            <p:spPr>
              <a:xfrm>
                <a:off x="4322560" y="4091827"/>
                <a:ext cx="430200" cy="573480"/>
              </a:xfrm>
              <a:prstGeom prst="rect">
                <a:avLst/>
              </a:prstGeom>
            </p:spPr>
          </p:pic>
        </mc:Fallback>
      </mc:AlternateContent>
    </p:spTree>
    <p:extLst>
      <p:ext uri="{BB962C8B-B14F-4D97-AF65-F5344CB8AC3E}">
        <p14:creationId xmlns:p14="http://schemas.microsoft.com/office/powerpoint/2010/main" val="30832651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0" y="0"/>
            <a:ext cx="12192000" cy="744941"/>
          </a:xfrm>
          <a:prstGeom prst="rect">
            <a:avLst/>
          </a:prstGeom>
          <a:noFill/>
          <a:ln>
            <a:noFill/>
          </a:ln>
        </p:spPr>
        <p:txBody>
          <a:bodyPr lIns="81646" tIns="40823" rIns="81646" bIns="40823" anchor="ctr" anchorCtr="1"/>
          <a:lstStyle/>
          <a:p>
            <a:r>
              <a:rPr lang="en-US" sz="2400" b="1"/>
              <a:t>Philippskurve and short run aggregrated supply (AS-curve) </a:t>
            </a:r>
            <a:r>
              <a:rPr lang="de-DE" sz="2400" b="1"/>
              <a:t>and Okun´s law</a:t>
            </a:r>
            <a:endParaRPr lang="de-DE" sz="2400" b="1" dirty="0"/>
          </a:p>
        </p:txBody>
      </p:sp>
      <p:sp>
        <p:nvSpPr>
          <p:cNvPr id="4" name="Textfeld 3"/>
          <p:cNvSpPr txBox="1"/>
          <p:nvPr/>
        </p:nvSpPr>
        <p:spPr>
          <a:xfrm>
            <a:off x="207402" y="776699"/>
            <a:ext cx="10542113" cy="3424911"/>
          </a:xfrm>
          <a:prstGeom prst="rect">
            <a:avLst/>
          </a:prstGeom>
          <a:noFill/>
        </p:spPr>
        <p:txBody>
          <a:bodyPr wrap="square" rtlCol="0">
            <a:noAutofit/>
          </a:bodyPr>
          <a:lstStyle/>
          <a:p>
            <a:r>
              <a:rPr lang="en-US" sz="2000" dirty="0"/>
              <a:t>Okun´s law:	</a:t>
            </a:r>
            <a:r>
              <a:rPr lang="de-DE" sz="2000" dirty="0"/>
              <a:t> -A(</a:t>
            </a:r>
            <a:r>
              <a:rPr lang="en-US" sz="2000" dirty="0" err="1"/>
              <a:t>u</a:t>
            </a:r>
            <a:r>
              <a:rPr lang="en-US" sz="2000" baseline="-25000" dirty="0" err="1"/>
              <a:t>t</a:t>
            </a:r>
            <a:r>
              <a:rPr lang="en-US" sz="2000" dirty="0"/>
              <a:t>-u*</a:t>
            </a:r>
            <a:r>
              <a:rPr lang="de-DE" sz="2000" dirty="0"/>
              <a:t>) = (</a:t>
            </a:r>
            <a:r>
              <a:rPr lang="en-US" sz="2000" dirty="0" err="1"/>
              <a:t>Y</a:t>
            </a:r>
            <a:r>
              <a:rPr lang="en-US" sz="2000" baseline="-25000" dirty="0" err="1"/>
              <a:t>t</a:t>
            </a:r>
            <a:r>
              <a:rPr lang="en-US" sz="2000" dirty="0"/>
              <a:t>-Y*)/Y* 	set Ã=AY* </a:t>
            </a:r>
          </a:p>
          <a:p>
            <a:endParaRPr lang="en-US" sz="2000" dirty="0"/>
          </a:p>
          <a:p>
            <a:r>
              <a:rPr lang="en-US" sz="2000" dirty="0">
                <a:latin typeface="Arial Unicode MS"/>
                <a:ea typeface="Arial Unicode MS"/>
                <a:cs typeface="Arial Unicode MS"/>
              </a:rPr>
              <a:t>⇒ </a:t>
            </a:r>
            <a:r>
              <a:rPr lang="de-DE" sz="2000" dirty="0"/>
              <a:t>-Ã(</a:t>
            </a:r>
            <a:r>
              <a:rPr lang="en-US" sz="2000" dirty="0" err="1"/>
              <a:t>u</a:t>
            </a:r>
            <a:r>
              <a:rPr lang="en-US" sz="2000" baseline="-25000" dirty="0" err="1"/>
              <a:t>t</a:t>
            </a:r>
            <a:r>
              <a:rPr lang="en-US" sz="2000" dirty="0"/>
              <a:t>-u*</a:t>
            </a:r>
            <a:r>
              <a:rPr lang="de-DE" sz="2000" dirty="0"/>
              <a:t>) = </a:t>
            </a:r>
            <a:r>
              <a:rPr lang="en-US" sz="2000" dirty="0" err="1"/>
              <a:t>Y</a:t>
            </a:r>
            <a:r>
              <a:rPr lang="en-US" sz="2000" baseline="-25000" dirty="0" err="1"/>
              <a:t>t</a:t>
            </a:r>
            <a:r>
              <a:rPr lang="en-US" sz="2000" dirty="0"/>
              <a:t>-Y*	</a:t>
            </a:r>
            <a:r>
              <a:rPr lang="en-US" sz="2000" dirty="0">
                <a:latin typeface="Arial Unicode MS"/>
                <a:ea typeface="Arial Unicode MS"/>
                <a:cs typeface="Arial Unicode MS"/>
              </a:rPr>
              <a:t>⇒ </a:t>
            </a:r>
            <a:r>
              <a:rPr lang="en-US" sz="2000" dirty="0"/>
              <a:t>Y*</a:t>
            </a:r>
            <a:r>
              <a:rPr lang="de-DE" sz="2000" dirty="0"/>
              <a:t>- Ã(</a:t>
            </a:r>
            <a:r>
              <a:rPr lang="en-US" sz="2000" dirty="0" err="1"/>
              <a:t>u</a:t>
            </a:r>
            <a:r>
              <a:rPr lang="en-US" sz="2000" baseline="-25000" dirty="0" err="1"/>
              <a:t>t</a:t>
            </a:r>
            <a:r>
              <a:rPr lang="en-US" sz="2000" dirty="0"/>
              <a:t>-u*</a:t>
            </a:r>
            <a:r>
              <a:rPr lang="de-DE" sz="2000" dirty="0"/>
              <a:t>) = </a:t>
            </a:r>
            <a:r>
              <a:rPr lang="en-US" sz="2000" dirty="0" err="1"/>
              <a:t>Y</a:t>
            </a:r>
            <a:r>
              <a:rPr lang="en-US" sz="2000" baseline="-25000" dirty="0" err="1"/>
              <a:t>t</a:t>
            </a:r>
            <a:endParaRPr lang="en-US" sz="2000" dirty="0"/>
          </a:p>
          <a:p>
            <a:endParaRPr lang="en-US" sz="2000" dirty="0"/>
          </a:p>
          <a:p>
            <a:r>
              <a:rPr lang="en-US" sz="2000" dirty="0"/>
              <a:t>Together with the AS-curve we obtain:</a:t>
            </a:r>
          </a:p>
          <a:p>
            <a:endParaRPr lang="en-US" sz="2000" dirty="0"/>
          </a:p>
          <a:p>
            <a:r>
              <a:rPr lang="en-US" sz="2000" dirty="0"/>
              <a:t>Y*</a:t>
            </a:r>
            <a:r>
              <a:rPr lang="de-DE" sz="2000" dirty="0"/>
              <a:t>- Ã(</a:t>
            </a:r>
            <a:r>
              <a:rPr lang="en-US" sz="2000" dirty="0" err="1"/>
              <a:t>u</a:t>
            </a:r>
            <a:r>
              <a:rPr lang="en-US" sz="2000" baseline="-25000" dirty="0" err="1"/>
              <a:t>t</a:t>
            </a:r>
            <a:r>
              <a:rPr lang="en-US" sz="2000" dirty="0"/>
              <a:t>-u*</a:t>
            </a:r>
            <a:r>
              <a:rPr lang="de-DE" sz="2000" dirty="0"/>
              <a:t>) = </a:t>
            </a:r>
            <a:r>
              <a:rPr lang="en-US" sz="2000" dirty="0" err="1"/>
              <a:t>Y</a:t>
            </a:r>
            <a:r>
              <a:rPr lang="en-US" sz="2000" baseline="-25000" dirty="0" err="1"/>
              <a:t>t</a:t>
            </a:r>
            <a:r>
              <a:rPr lang="en-US" sz="2000" dirty="0"/>
              <a:t>=Y* + ã(</a:t>
            </a:r>
            <a:r>
              <a:rPr lang="el-GR" sz="2000" dirty="0"/>
              <a:t>π</a:t>
            </a:r>
            <a:r>
              <a:rPr lang="de-DE" sz="2000" baseline="-25000" dirty="0"/>
              <a:t>t</a:t>
            </a:r>
            <a:r>
              <a:rPr lang="en-US" sz="2000" baseline="-25000" dirty="0"/>
              <a:t> </a:t>
            </a:r>
            <a:r>
              <a:rPr lang="en-US" sz="2000" dirty="0"/>
              <a:t>- </a:t>
            </a:r>
            <a:r>
              <a:rPr lang="el-GR" sz="2000" dirty="0"/>
              <a:t>π</a:t>
            </a:r>
            <a:r>
              <a:rPr lang="de-DE" sz="2000" baseline="-25000" dirty="0"/>
              <a:t>t</a:t>
            </a:r>
            <a:r>
              <a:rPr lang="en-US" sz="2000" baseline="30000" dirty="0"/>
              <a:t>e</a:t>
            </a:r>
            <a:r>
              <a:rPr lang="en-US" sz="2000" dirty="0"/>
              <a:t>)</a:t>
            </a:r>
          </a:p>
          <a:p>
            <a:endParaRPr lang="en-US" sz="2000" dirty="0">
              <a:latin typeface="Arial Unicode MS"/>
              <a:ea typeface="Arial Unicode MS"/>
              <a:cs typeface="Arial Unicode MS"/>
            </a:endParaRPr>
          </a:p>
          <a:p>
            <a:r>
              <a:rPr lang="en-US" sz="2000" dirty="0">
                <a:latin typeface="Arial Unicode MS"/>
                <a:ea typeface="Arial Unicode MS"/>
                <a:cs typeface="Arial Unicode MS"/>
              </a:rPr>
              <a:t>⇒	</a:t>
            </a:r>
            <a:r>
              <a:rPr lang="de-DE" sz="2000" dirty="0"/>
              <a:t> - (Ã/</a:t>
            </a:r>
            <a:r>
              <a:rPr lang="en-US" sz="2000" dirty="0"/>
              <a:t>ã)</a:t>
            </a:r>
            <a:r>
              <a:rPr lang="de-DE" sz="2000" dirty="0"/>
              <a:t>(</a:t>
            </a:r>
            <a:r>
              <a:rPr lang="en-US" sz="2000" dirty="0" err="1"/>
              <a:t>u</a:t>
            </a:r>
            <a:r>
              <a:rPr lang="en-US" sz="2000" baseline="-25000" dirty="0" err="1"/>
              <a:t>t</a:t>
            </a:r>
            <a:r>
              <a:rPr lang="en-US" sz="2000" dirty="0"/>
              <a:t>-u*</a:t>
            </a:r>
            <a:r>
              <a:rPr lang="de-DE" sz="2000" dirty="0"/>
              <a:t>) = </a:t>
            </a:r>
            <a:r>
              <a:rPr lang="el-GR" sz="2000" dirty="0"/>
              <a:t>π</a:t>
            </a:r>
            <a:r>
              <a:rPr lang="de-DE" sz="2000" baseline="-25000" dirty="0"/>
              <a:t>t</a:t>
            </a:r>
            <a:r>
              <a:rPr lang="en-US" sz="2000" baseline="-25000" dirty="0"/>
              <a:t> </a:t>
            </a:r>
            <a:r>
              <a:rPr lang="en-US" sz="2000" dirty="0"/>
              <a:t>- </a:t>
            </a:r>
            <a:r>
              <a:rPr lang="el-GR" sz="2000" dirty="0"/>
              <a:t>π</a:t>
            </a:r>
            <a:r>
              <a:rPr lang="de-DE" sz="2000" baseline="-25000" dirty="0"/>
              <a:t>t</a:t>
            </a:r>
            <a:r>
              <a:rPr lang="en-US" sz="2000" baseline="30000" dirty="0"/>
              <a:t>e</a:t>
            </a:r>
            <a:endParaRPr lang="en-US" sz="2000" dirty="0"/>
          </a:p>
          <a:p>
            <a:endParaRPr lang="en-US" sz="2000" dirty="0"/>
          </a:p>
          <a:p>
            <a:r>
              <a:rPr lang="en-US" sz="2000" dirty="0">
                <a:latin typeface="Arial Unicode MS"/>
                <a:ea typeface="Arial Unicode MS"/>
                <a:cs typeface="Arial Unicode MS"/>
              </a:rPr>
              <a:t>⇒	</a:t>
            </a:r>
            <a:r>
              <a:rPr lang="el-GR" sz="2000" dirty="0"/>
              <a:t>π</a:t>
            </a:r>
            <a:r>
              <a:rPr lang="de-DE" sz="2000" baseline="-25000" dirty="0"/>
              <a:t>t</a:t>
            </a:r>
            <a:r>
              <a:rPr lang="en-US" sz="2000" dirty="0"/>
              <a:t>	=</a:t>
            </a:r>
            <a:r>
              <a:rPr lang="de-DE" sz="2000" dirty="0"/>
              <a:t>	</a:t>
            </a:r>
            <a:r>
              <a:rPr lang="el-GR" sz="2000" dirty="0"/>
              <a:t>π</a:t>
            </a:r>
            <a:r>
              <a:rPr lang="de-DE" sz="2000" baseline="-25000" dirty="0"/>
              <a:t>t</a:t>
            </a:r>
            <a:r>
              <a:rPr lang="en-US" sz="2000" baseline="30000" dirty="0"/>
              <a:t>e</a:t>
            </a:r>
            <a:r>
              <a:rPr lang="en-US" sz="2000" dirty="0"/>
              <a:t> - </a:t>
            </a:r>
            <a:r>
              <a:rPr lang="el-GR" sz="2000" dirty="0"/>
              <a:t>β</a:t>
            </a:r>
            <a:r>
              <a:rPr lang="de-DE" sz="2000" dirty="0"/>
              <a:t>(</a:t>
            </a:r>
            <a:r>
              <a:rPr lang="en-US" sz="2000" dirty="0" err="1"/>
              <a:t>u</a:t>
            </a:r>
            <a:r>
              <a:rPr lang="en-US" sz="2000" baseline="-25000" dirty="0" err="1"/>
              <a:t>t</a:t>
            </a:r>
            <a:r>
              <a:rPr lang="en-US" sz="2000" dirty="0"/>
              <a:t>-u*</a:t>
            </a:r>
            <a:r>
              <a:rPr lang="de-DE" sz="2000" dirty="0"/>
              <a:t>)	</a:t>
            </a:r>
            <a:r>
              <a:rPr lang="de-DE" sz="2000" dirty="0" err="1"/>
              <a:t>with</a:t>
            </a:r>
            <a:r>
              <a:rPr lang="de-DE" sz="2000" dirty="0"/>
              <a:t> β = (Ã/ã)&gt;0 </a:t>
            </a:r>
            <a:r>
              <a:rPr lang="de-DE" sz="2000" dirty="0" err="1"/>
              <a:t>Expectation</a:t>
            </a:r>
            <a:r>
              <a:rPr lang="de-DE" sz="2000" dirty="0"/>
              <a:t> </a:t>
            </a:r>
            <a:r>
              <a:rPr lang="de-DE" sz="2000" dirty="0" err="1"/>
              <a:t>augmented</a:t>
            </a:r>
            <a:r>
              <a:rPr lang="de-DE" sz="2000" dirty="0"/>
              <a:t> Philipps </a:t>
            </a:r>
            <a:r>
              <a:rPr lang="de-DE" sz="2000" dirty="0" err="1"/>
              <a:t>curve</a:t>
            </a:r>
            <a:endParaRPr lang="de-DE" sz="2000" dirty="0"/>
          </a:p>
          <a:p>
            <a:r>
              <a:rPr lang="de-DE" sz="2400" dirty="0"/>
              <a:t>							         	</a:t>
            </a:r>
          </a:p>
          <a:p>
            <a:endParaRPr lang="de-DE" sz="2400" dirty="0"/>
          </a:p>
        </p:txBody>
      </p:sp>
      <p:sp>
        <p:nvSpPr>
          <p:cNvPr id="9" name="Textfeld 8"/>
          <p:cNvSpPr txBox="1"/>
          <p:nvPr/>
        </p:nvSpPr>
        <p:spPr>
          <a:xfrm>
            <a:off x="184252" y="4499148"/>
            <a:ext cx="8184243" cy="2167870"/>
          </a:xfrm>
          <a:prstGeom prst="rect">
            <a:avLst/>
          </a:prstGeom>
          <a:noFill/>
        </p:spPr>
        <p:txBody>
          <a:bodyPr wrap="square" rtlCol="0">
            <a:noAutofit/>
          </a:bodyPr>
          <a:lstStyle/>
          <a:p>
            <a:r>
              <a:rPr lang="en-US" sz="1600"/>
              <a:t>In its original form, the Phillips curve, like Okun's law, merely reflected the empirical finding that rising inflation tends to lead to falling unemployment.</a:t>
            </a:r>
          </a:p>
          <a:p>
            <a:endParaRPr lang="en-US" sz="1600">
              <a:hlinkClick r:id=""/>
            </a:endParaRPr>
          </a:p>
          <a:p>
            <a:r>
              <a:rPr lang="en-US" sz="1600">
                <a:hlinkClick r:id=""/>
              </a:rPr>
              <a:t>Philipps</a:t>
            </a:r>
            <a:r>
              <a:rPr lang="en-US" sz="1600" dirty="0">
                <a:hlinkClick r:id="rId3"/>
              </a:rPr>
              <a:t>, A. (1958) The Relation between Unemployment and the Rate of Change of Money Wages in the United Kingdom, 1861–1957, </a:t>
            </a:r>
            <a:r>
              <a:rPr lang="en-US" sz="1600" dirty="0" err="1">
                <a:hlinkClick r:id="rId3"/>
              </a:rPr>
              <a:t>Economica</a:t>
            </a:r>
            <a:r>
              <a:rPr lang="en-US" sz="1600" dirty="0">
                <a:hlinkClick r:id="rId3"/>
              </a:rPr>
              <a:t>, Vol. 25, S</a:t>
            </a:r>
            <a:r>
              <a:rPr lang="en-US" sz="1600">
                <a:hlinkClick r:id="rId3"/>
              </a:rPr>
              <a:t>. 283–299</a:t>
            </a:r>
            <a:endParaRPr lang="en-US" sz="1600"/>
          </a:p>
          <a:p>
            <a:endParaRPr lang="en-US" sz="1600"/>
          </a:p>
          <a:p>
            <a:r>
              <a:rPr lang="en-US" sz="1600">
                <a:hlinkClick r:id="rId4"/>
              </a:rPr>
              <a:t>Phelps, Edmund S. (1967) “Phillips Curves, Expectations of Inflation and Optimal Employment over Time.” Economica, n.s., 34, no. 3, 254–281</a:t>
            </a:r>
            <a:r>
              <a:rPr lang="en-US" sz="1600"/>
              <a:t>. 		</a:t>
            </a:r>
          </a:p>
          <a:p>
            <a:r>
              <a:rPr lang="en-US" sz="1600"/>
              <a:t>						(</a:t>
            </a:r>
            <a:r>
              <a:rPr lang="en-US" sz="1600">
                <a:hlinkClick r:id="rId5"/>
              </a:rPr>
              <a:t>Nobel Prize 2006</a:t>
            </a:r>
            <a:r>
              <a:rPr lang="en-US" sz="1600"/>
              <a:t>) </a:t>
            </a:r>
          </a:p>
          <a:p>
            <a:endParaRPr lang="de-DE" sz="1600" dirty="0"/>
          </a:p>
        </p:txBody>
      </p:sp>
      <p:sp>
        <p:nvSpPr>
          <p:cNvPr id="2" name="Rechteck 1">
            <a:extLst>
              <a:ext uri="{FF2B5EF4-FFF2-40B4-BE49-F238E27FC236}">
                <a16:creationId xmlns:a16="http://schemas.microsoft.com/office/drawing/2014/main" id="{B4DFEA30-458A-B12D-730F-0A2925A4799C}"/>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mc:Choice xmlns:p14="http://schemas.microsoft.com/office/powerpoint/2010/main" Requires="p14">
          <p:contentPart p14:bwMode="auto" r:id="rId6">
            <p14:nvContentPartPr>
              <p14:cNvPr id="3" name="Freihand 2">
                <a:extLst>
                  <a:ext uri="{FF2B5EF4-FFF2-40B4-BE49-F238E27FC236}">
                    <a16:creationId xmlns:a16="http://schemas.microsoft.com/office/drawing/2014/main" id="{93B61881-18E3-45DC-B3B8-C96DE60B774D}"/>
                  </a:ext>
                </a:extLst>
              </p14:cNvPr>
              <p14:cNvContentPartPr/>
              <p14:nvPr/>
            </p14:nvContentPartPr>
            <p14:xfrm>
              <a:off x="2101533" y="1173307"/>
              <a:ext cx="2268360" cy="55080"/>
            </p14:xfrm>
          </p:contentPart>
        </mc:Choice>
        <mc:Fallback>
          <p:pic>
            <p:nvPicPr>
              <p:cNvPr id="3" name="Freihand 2">
                <a:extLst>
                  <a:ext uri="{FF2B5EF4-FFF2-40B4-BE49-F238E27FC236}">
                    <a16:creationId xmlns:a16="http://schemas.microsoft.com/office/drawing/2014/main" id="{93B61881-18E3-45DC-B3B8-C96DE60B774D}"/>
                  </a:ext>
                </a:extLst>
              </p:cNvPr>
              <p:cNvPicPr/>
              <p:nvPr/>
            </p:nvPicPr>
            <p:blipFill>
              <a:blip r:embed="rId7"/>
              <a:stretch>
                <a:fillRect/>
              </a:stretch>
            </p:blipFill>
            <p:spPr>
              <a:xfrm>
                <a:off x="2097213" y="1168987"/>
                <a:ext cx="2277000" cy="63720"/>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5" name="Freihand 4">
                <a:extLst>
                  <a:ext uri="{FF2B5EF4-FFF2-40B4-BE49-F238E27FC236}">
                    <a16:creationId xmlns:a16="http://schemas.microsoft.com/office/drawing/2014/main" id="{D560DCB9-A73A-4618-9EBE-272460535208}"/>
                  </a:ext>
                </a:extLst>
              </p14:cNvPr>
              <p14:cNvContentPartPr/>
              <p14:nvPr/>
            </p14:nvContentPartPr>
            <p14:xfrm>
              <a:off x="2263533" y="841027"/>
              <a:ext cx="190440" cy="343440"/>
            </p14:xfrm>
          </p:contentPart>
        </mc:Choice>
        <mc:Fallback>
          <p:pic>
            <p:nvPicPr>
              <p:cNvPr id="5" name="Freihand 4">
                <a:extLst>
                  <a:ext uri="{FF2B5EF4-FFF2-40B4-BE49-F238E27FC236}">
                    <a16:creationId xmlns:a16="http://schemas.microsoft.com/office/drawing/2014/main" id="{D560DCB9-A73A-4618-9EBE-272460535208}"/>
                  </a:ext>
                </a:extLst>
              </p:cNvPr>
              <p:cNvPicPr/>
              <p:nvPr/>
            </p:nvPicPr>
            <p:blipFill>
              <a:blip r:embed="rId9"/>
              <a:stretch>
                <a:fillRect/>
              </a:stretch>
            </p:blipFill>
            <p:spPr>
              <a:xfrm>
                <a:off x="2259213" y="836707"/>
                <a:ext cx="199080" cy="352080"/>
              </a:xfrm>
              <a:prstGeom prst="rect">
                <a:avLst/>
              </a:prstGeom>
            </p:spPr>
          </p:pic>
        </mc:Fallback>
      </mc:AlternateContent>
      <mc:AlternateContent xmlns:mc="http://schemas.openxmlformats.org/markup-compatibility/2006">
        <mc:Choice xmlns:p14="http://schemas.microsoft.com/office/powerpoint/2010/main" Requires="p14">
          <p:contentPart p14:bwMode="auto" r:id="rId10">
            <p14:nvContentPartPr>
              <p14:cNvPr id="7" name="Freihand 6">
                <a:extLst>
                  <a:ext uri="{FF2B5EF4-FFF2-40B4-BE49-F238E27FC236}">
                    <a16:creationId xmlns:a16="http://schemas.microsoft.com/office/drawing/2014/main" id="{430B1260-58D9-4693-9C64-8B792A76BB7D}"/>
                  </a:ext>
                </a:extLst>
              </p14:cNvPr>
              <p14:cNvContentPartPr/>
              <p14:nvPr/>
            </p14:nvContentPartPr>
            <p14:xfrm>
              <a:off x="2781573" y="792067"/>
              <a:ext cx="280440" cy="446040"/>
            </p14:xfrm>
          </p:contentPart>
        </mc:Choice>
        <mc:Fallback>
          <p:pic>
            <p:nvPicPr>
              <p:cNvPr id="7" name="Freihand 6">
                <a:extLst>
                  <a:ext uri="{FF2B5EF4-FFF2-40B4-BE49-F238E27FC236}">
                    <a16:creationId xmlns:a16="http://schemas.microsoft.com/office/drawing/2014/main" id="{430B1260-58D9-4693-9C64-8B792A76BB7D}"/>
                  </a:ext>
                </a:extLst>
              </p:cNvPr>
              <p:cNvPicPr/>
              <p:nvPr/>
            </p:nvPicPr>
            <p:blipFill>
              <a:blip r:embed="rId11"/>
              <a:stretch>
                <a:fillRect/>
              </a:stretch>
            </p:blipFill>
            <p:spPr>
              <a:xfrm>
                <a:off x="2777253" y="787747"/>
                <a:ext cx="289080" cy="454680"/>
              </a:xfrm>
              <a:prstGeom prst="rect">
                <a:avLst/>
              </a:prstGeom>
            </p:spPr>
          </p:pic>
        </mc:Fallback>
      </mc:AlternateContent>
      <mc:AlternateContent xmlns:mc="http://schemas.openxmlformats.org/markup-compatibility/2006">
        <mc:Choice xmlns:p14="http://schemas.microsoft.com/office/powerpoint/2010/main" Requires="p14">
          <p:contentPart p14:bwMode="auto" r:id="rId12">
            <p14:nvContentPartPr>
              <p14:cNvPr id="8" name="Freihand 7">
                <a:extLst>
                  <a:ext uri="{FF2B5EF4-FFF2-40B4-BE49-F238E27FC236}">
                    <a16:creationId xmlns:a16="http://schemas.microsoft.com/office/drawing/2014/main" id="{783553EF-8C50-40D9-B397-649E79F4318F}"/>
                  </a:ext>
                </a:extLst>
              </p14:cNvPr>
              <p14:cNvContentPartPr/>
              <p14:nvPr/>
            </p14:nvContentPartPr>
            <p14:xfrm>
              <a:off x="2747013" y="803227"/>
              <a:ext cx="273960" cy="400320"/>
            </p14:xfrm>
          </p:contentPart>
        </mc:Choice>
        <mc:Fallback>
          <p:pic>
            <p:nvPicPr>
              <p:cNvPr id="8" name="Freihand 7">
                <a:extLst>
                  <a:ext uri="{FF2B5EF4-FFF2-40B4-BE49-F238E27FC236}">
                    <a16:creationId xmlns:a16="http://schemas.microsoft.com/office/drawing/2014/main" id="{783553EF-8C50-40D9-B397-649E79F4318F}"/>
                  </a:ext>
                </a:extLst>
              </p:cNvPr>
              <p:cNvPicPr/>
              <p:nvPr/>
            </p:nvPicPr>
            <p:blipFill>
              <a:blip r:embed="rId13"/>
              <a:stretch>
                <a:fillRect/>
              </a:stretch>
            </p:blipFill>
            <p:spPr>
              <a:xfrm>
                <a:off x="2742693" y="798907"/>
                <a:ext cx="282600" cy="408960"/>
              </a:xfrm>
              <a:prstGeom prst="rect">
                <a:avLst/>
              </a:prstGeom>
            </p:spPr>
          </p:pic>
        </mc:Fallback>
      </mc:AlternateContent>
      <mc:AlternateContent xmlns:mc="http://schemas.openxmlformats.org/markup-compatibility/2006">
        <mc:Choice xmlns:p14="http://schemas.microsoft.com/office/powerpoint/2010/main" Requires="p14">
          <p:contentPart p14:bwMode="auto" r:id="rId14">
            <p14:nvContentPartPr>
              <p14:cNvPr id="10" name="Freihand 9">
                <a:extLst>
                  <a:ext uri="{FF2B5EF4-FFF2-40B4-BE49-F238E27FC236}">
                    <a16:creationId xmlns:a16="http://schemas.microsoft.com/office/drawing/2014/main" id="{F6AEBC57-8DA8-44C8-B9CF-5E2E99E52F56}"/>
                  </a:ext>
                </a:extLst>
              </p14:cNvPr>
              <p14:cNvContentPartPr/>
              <p14:nvPr/>
            </p14:nvContentPartPr>
            <p14:xfrm>
              <a:off x="4252893" y="775147"/>
              <a:ext cx="398880" cy="396000"/>
            </p14:xfrm>
          </p:contentPart>
        </mc:Choice>
        <mc:Fallback>
          <p:pic>
            <p:nvPicPr>
              <p:cNvPr id="10" name="Freihand 9">
                <a:extLst>
                  <a:ext uri="{FF2B5EF4-FFF2-40B4-BE49-F238E27FC236}">
                    <a16:creationId xmlns:a16="http://schemas.microsoft.com/office/drawing/2014/main" id="{F6AEBC57-8DA8-44C8-B9CF-5E2E99E52F56}"/>
                  </a:ext>
                </a:extLst>
              </p:cNvPr>
              <p:cNvPicPr/>
              <p:nvPr/>
            </p:nvPicPr>
            <p:blipFill>
              <a:blip r:embed="rId15"/>
              <a:stretch>
                <a:fillRect/>
              </a:stretch>
            </p:blipFill>
            <p:spPr>
              <a:xfrm>
                <a:off x="4248573" y="770827"/>
                <a:ext cx="407520" cy="404640"/>
              </a:xfrm>
              <a:prstGeom prst="rect">
                <a:avLst/>
              </a:prstGeom>
            </p:spPr>
          </p:pic>
        </mc:Fallback>
      </mc:AlternateContent>
      <p:grpSp>
        <p:nvGrpSpPr>
          <p:cNvPr id="13" name="Gruppieren 12">
            <a:extLst>
              <a:ext uri="{FF2B5EF4-FFF2-40B4-BE49-F238E27FC236}">
                <a16:creationId xmlns:a16="http://schemas.microsoft.com/office/drawing/2014/main" id="{EF64316C-B880-4DE2-A1A8-2C543A06AAF4}"/>
              </a:ext>
            </a:extLst>
          </p:cNvPr>
          <p:cNvGrpSpPr/>
          <p:nvPr/>
        </p:nvGrpSpPr>
        <p:grpSpPr>
          <a:xfrm>
            <a:off x="2066253" y="670747"/>
            <a:ext cx="4809240" cy="686520"/>
            <a:chOff x="2066253" y="670747"/>
            <a:chExt cx="4809240" cy="686520"/>
          </a:xfrm>
        </p:grpSpPr>
        <mc:AlternateContent xmlns:mc="http://schemas.openxmlformats.org/markup-compatibility/2006">
          <mc:Choice xmlns:p14="http://schemas.microsoft.com/office/powerpoint/2010/main" Requires="p14">
            <p:contentPart p14:bwMode="auto" r:id="rId16">
              <p14:nvContentPartPr>
                <p14:cNvPr id="11" name="Freihand 10">
                  <a:extLst>
                    <a:ext uri="{FF2B5EF4-FFF2-40B4-BE49-F238E27FC236}">
                      <a16:creationId xmlns:a16="http://schemas.microsoft.com/office/drawing/2014/main" id="{FAECB87B-C749-417F-B44B-60B814158546}"/>
                    </a:ext>
                  </a:extLst>
                </p14:cNvPr>
                <p14:cNvContentPartPr/>
                <p14:nvPr/>
              </p14:nvContentPartPr>
              <p14:xfrm>
                <a:off x="2066253" y="686227"/>
                <a:ext cx="2565360" cy="671040"/>
              </p14:xfrm>
            </p:contentPart>
          </mc:Choice>
          <mc:Fallback>
            <p:pic>
              <p:nvPicPr>
                <p:cNvPr id="11" name="Freihand 10">
                  <a:extLst>
                    <a:ext uri="{FF2B5EF4-FFF2-40B4-BE49-F238E27FC236}">
                      <a16:creationId xmlns:a16="http://schemas.microsoft.com/office/drawing/2014/main" id="{FAECB87B-C749-417F-B44B-60B814158546}"/>
                    </a:ext>
                  </a:extLst>
                </p:cNvPr>
                <p:cNvPicPr/>
                <p:nvPr/>
              </p:nvPicPr>
              <p:blipFill>
                <a:blip r:embed="rId17"/>
                <a:stretch>
                  <a:fillRect/>
                </a:stretch>
              </p:blipFill>
              <p:spPr>
                <a:xfrm>
                  <a:off x="2061933" y="681907"/>
                  <a:ext cx="2574000" cy="679680"/>
                </a:xfrm>
                <a:prstGeom prst="rect">
                  <a:avLst/>
                </a:prstGeom>
              </p:spPr>
            </p:pic>
          </mc:Fallback>
        </mc:AlternateContent>
        <mc:AlternateContent xmlns:mc="http://schemas.openxmlformats.org/markup-compatibility/2006">
          <mc:Choice xmlns:p14="http://schemas.microsoft.com/office/powerpoint/2010/main" Requires="p14">
            <p:contentPart p14:bwMode="auto" r:id="rId18">
              <p14:nvContentPartPr>
                <p14:cNvPr id="12" name="Freihand 11">
                  <a:extLst>
                    <a:ext uri="{FF2B5EF4-FFF2-40B4-BE49-F238E27FC236}">
                      <a16:creationId xmlns:a16="http://schemas.microsoft.com/office/drawing/2014/main" id="{2642E727-751B-4AB2-B627-3F7C75D2612B}"/>
                    </a:ext>
                  </a:extLst>
                </p14:cNvPr>
                <p14:cNvContentPartPr/>
                <p14:nvPr/>
              </p14:nvContentPartPr>
              <p14:xfrm>
                <a:off x="4626573" y="670747"/>
                <a:ext cx="2248920" cy="254520"/>
              </p14:xfrm>
            </p:contentPart>
          </mc:Choice>
          <mc:Fallback>
            <p:pic>
              <p:nvPicPr>
                <p:cNvPr id="12" name="Freihand 11">
                  <a:extLst>
                    <a:ext uri="{FF2B5EF4-FFF2-40B4-BE49-F238E27FC236}">
                      <a16:creationId xmlns:a16="http://schemas.microsoft.com/office/drawing/2014/main" id="{2642E727-751B-4AB2-B627-3F7C75D2612B}"/>
                    </a:ext>
                  </a:extLst>
                </p:cNvPr>
                <p:cNvPicPr/>
                <p:nvPr/>
              </p:nvPicPr>
              <p:blipFill>
                <a:blip r:embed="rId19"/>
                <a:stretch>
                  <a:fillRect/>
                </a:stretch>
              </p:blipFill>
              <p:spPr>
                <a:xfrm>
                  <a:off x="4622253" y="666427"/>
                  <a:ext cx="2257560" cy="263160"/>
                </a:xfrm>
                <a:prstGeom prst="rect">
                  <a:avLst/>
                </a:prstGeom>
              </p:spPr>
            </p:pic>
          </mc:Fallback>
        </mc:AlternateContent>
      </p:grpSp>
      <p:grpSp>
        <p:nvGrpSpPr>
          <p:cNvPr id="55" name="Gruppieren 54">
            <a:extLst>
              <a:ext uri="{FF2B5EF4-FFF2-40B4-BE49-F238E27FC236}">
                <a16:creationId xmlns:a16="http://schemas.microsoft.com/office/drawing/2014/main" id="{6EEDCCD0-36CB-454A-AC2F-464326A2867F}"/>
              </a:ext>
            </a:extLst>
          </p:cNvPr>
          <p:cNvGrpSpPr/>
          <p:nvPr/>
        </p:nvGrpSpPr>
        <p:grpSpPr>
          <a:xfrm>
            <a:off x="7040733" y="482467"/>
            <a:ext cx="3455640" cy="663840"/>
            <a:chOff x="7040733" y="482467"/>
            <a:chExt cx="3455640" cy="663840"/>
          </a:xfrm>
        </p:grpSpPr>
        <mc:AlternateContent xmlns:mc="http://schemas.openxmlformats.org/markup-compatibility/2006">
          <mc:Choice xmlns:p14="http://schemas.microsoft.com/office/powerpoint/2010/main" Requires="p14">
            <p:contentPart p14:bwMode="auto" r:id="rId20">
              <p14:nvContentPartPr>
                <p14:cNvPr id="14" name="Freihand 13">
                  <a:extLst>
                    <a:ext uri="{FF2B5EF4-FFF2-40B4-BE49-F238E27FC236}">
                      <a16:creationId xmlns:a16="http://schemas.microsoft.com/office/drawing/2014/main" id="{CE8F44C2-147C-453D-B824-0B4D59A7C6DA}"/>
                    </a:ext>
                  </a:extLst>
                </p14:cNvPr>
                <p14:cNvContentPartPr/>
                <p14:nvPr/>
              </p14:nvContentPartPr>
              <p14:xfrm>
                <a:off x="7040733" y="947947"/>
                <a:ext cx="128880" cy="23400"/>
              </p14:xfrm>
            </p:contentPart>
          </mc:Choice>
          <mc:Fallback>
            <p:pic>
              <p:nvPicPr>
                <p:cNvPr id="14" name="Freihand 13">
                  <a:extLst>
                    <a:ext uri="{FF2B5EF4-FFF2-40B4-BE49-F238E27FC236}">
                      <a16:creationId xmlns:a16="http://schemas.microsoft.com/office/drawing/2014/main" id="{CE8F44C2-147C-453D-B824-0B4D59A7C6DA}"/>
                    </a:ext>
                  </a:extLst>
                </p:cNvPr>
                <p:cNvPicPr/>
                <p:nvPr/>
              </p:nvPicPr>
              <p:blipFill>
                <a:blip r:embed="rId21"/>
                <a:stretch>
                  <a:fillRect/>
                </a:stretch>
              </p:blipFill>
              <p:spPr>
                <a:xfrm>
                  <a:off x="7036413" y="943627"/>
                  <a:ext cx="137520" cy="32040"/>
                </a:xfrm>
                <a:prstGeom prst="rect">
                  <a:avLst/>
                </a:prstGeom>
              </p:spPr>
            </p:pic>
          </mc:Fallback>
        </mc:AlternateContent>
        <mc:AlternateContent xmlns:mc="http://schemas.openxmlformats.org/markup-compatibility/2006">
          <mc:Choice xmlns:p14="http://schemas.microsoft.com/office/powerpoint/2010/main" Requires="p14">
            <p:contentPart p14:bwMode="auto" r:id="rId22">
              <p14:nvContentPartPr>
                <p14:cNvPr id="15" name="Freihand 14">
                  <a:extLst>
                    <a:ext uri="{FF2B5EF4-FFF2-40B4-BE49-F238E27FC236}">
                      <a16:creationId xmlns:a16="http://schemas.microsoft.com/office/drawing/2014/main" id="{D868E262-9D5A-4B5C-8A0B-5242EF111932}"/>
                    </a:ext>
                  </a:extLst>
                </p14:cNvPr>
                <p14:cNvContentPartPr/>
                <p14:nvPr/>
              </p14:nvContentPartPr>
              <p14:xfrm>
                <a:off x="7196613" y="862627"/>
                <a:ext cx="167760" cy="193680"/>
              </p14:xfrm>
            </p:contentPart>
          </mc:Choice>
          <mc:Fallback>
            <p:pic>
              <p:nvPicPr>
                <p:cNvPr id="15" name="Freihand 14">
                  <a:extLst>
                    <a:ext uri="{FF2B5EF4-FFF2-40B4-BE49-F238E27FC236}">
                      <a16:creationId xmlns:a16="http://schemas.microsoft.com/office/drawing/2014/main" id="{D868E262-9D5A-4B5C-8A0B-5242EF111932}"/>
                    </a:ext>
                  </a:extLst>
                </p:cNvPr>
                <p:cNvPicPr/>
                <p:nvPr/>
              </p:nvPicPr>
              <p:blipFill>
                <a:blip r:embed="rId23"/>
                <a:stretch>
                  <a:fillRect/>
                </a:stretch>
              </p:blipFill>
              <p:spPr>
                <a:xfrm>
                  <a:off x="7192293" y="858307"/>
                  <a:ext cx="176400" cy="202320"/>
                </a:xfrm>
                <a:prstGeom prst="rect">
                  <a:avLst/>
                </a:prstGeom>
              </p:spPr>
            </p:pic>
          </mc:Fallback>
        </mc:AlternateContent>
        <mc:AlternateContent xmlns:mc="http://schemas.openxmlformats.org/markup-compatibility/2006">
          <mc:Choice xmlns:p14="http://schemas.microsoft.com/office/powerpoint/2010/main" Requires="p14">
            <p:contentPart p14:bwMode="auto" r:id="rId24">
              <p14:nvContentPartPr>
                <p14:cNvPr id="16" name="Freihand 15">
                  <a:extLst>
                    <a:ext uri="{FF2B5EF4-FFF2-40B4-BE49-F238E27FC236}">
                      <a16:creationId xmlns:a16="http://schemas.microsoft.com/office/drawing/2014/main" id="{3C2D4BD1-DCFC-40F9-AE25-9AC55C96C68A}"/>
                    </a:ext>
                  </a:extLst>
                </p14:cNvPr>
                <p14:cNvContentPartPr/>
                <p14:nvPr/>
              </p14:nvContentPartPr>
              <p14:xfrm>
                <a:off x="7479213" y="888907"/>
                <a:ext cx="151200" cy="185760"/>
              </p14:xfrm>
            </p:contentPart>
          </mc:Choice>
          <mc:Fallback>
            <p:pic>
              <p:nvPicPr>
                <p:cNvPr id="16" name="Freihand 15">
                  <a:extLst>
                    <a:ext uri="{FF2B5EF4-FFF2-40B4-BE49-F238E27FC236}">
                      <a16:creationId xmlns:a16="http://schemas.microsoft.com/office/drawing/2014/main" id="{3C2D4BD1-DCFC-40F9-AE25-9AC55C96C68A}"/>
                    </a:ext>
                  </a:extLst>
                </p:cNvPr>
                <p:cNvPicPr/>
                <p:nvPr/>
              </p:nvPicPr>
              <p:blipFill>
                <a:blip r:embed="rId25"/>
                <a:stretch>
                  <a:fillRect/>
                </a:stretch>
              </p:blipFill>
              <p:spPr>
                <a:xfrm>
                  <a:off x="7474893" y="884587"/>
                  <a:ext cx="159840" cy="194400"/>
                </a:xfrm>
                <a:prstGeom prst="rect">
                  <a:avLst/>
                </a:prstGeom>
              </p:spPr>
            </p:pic>
          </mc:Fallback>
        </mc:AlternateContent>
        <mc:AlternateContent xmlns:mc="http://schemas.openxmlformats.org/markup-compatibility/2006">
          <mc:Choice xmlns:p14="http://schemas.microsoft.com/office/powerpoint/2010/main" Requires="p14">
            <p:contentPart p14:bwMode="auto" r:id="rId26">
              <p14:nvContentPartPr>
                <p14:cNvPr id="17" name="Freihand 16">
                  <a:extLst>
                    <a:ext uri="{FF2B5EF4-FFF2-40B4-BE49-F238E27FC236}">
                      <a16:creationId xmlns:a16="http://schemas.microsoft.com/office/drawing/2014/main" id="{24E9FE4B-0325-457B-AFC4-EE5A5EC49923}"/>
                    </a:ext>
                  </a:extLst>
                </p14:cNvPr>
                <p14:cNvContentPartPr/>
                <p14:nvPr/>
              </p14:nvContentPartPr>
              <p14:xfrm>
                <a:off x="7682613" y="775507"/>
                <a:ext cx="181440" cy="149400"/>
              </p14:xfrm>
            </p:contentPart>
          </mc:Choice>
          <mc:Fallback>
            <p:pic>
              <p:nvPicPr>
                <p:cNvPr id="17" name="Freihand 16">
                  <a:extLst>
                    <a:ext uri="{FF2B5EF4-FFF2-40B4-BE49-F238E27FC236}">
                      <a16:creationId xmlns:a16="http://schemas.microsoft.com/office/drawing/2014/main" id="{24E9FE4B-0325-457B-AFC4-EE5A5EC49923}"/>
                    </a:ext>
                  </a:extLst>
                </p:cNvPr>
                <p:cNvPicPr/>
                <p:nvPr/>
              </p:nvPicPr>
              <p:blipFill>
                <a:blip r:embed="rId27"/>
                <a:stretch>
                  <a:fillRect/>
                </a:stretch>
              </p:blipFill>
              <p:spPr>
                <a:xfrm>
                  <a:off x="7678293" y="771187"/>
                  <a:ext cx="190080" cy="158040"/>
                </a:xfrm>
                <a:prstGeom prst="rect">
                  <a:avLst/>
                </a:prstGeom>
              </p:spPr>
            </p:pic>
          </mc:Fallback>
        </mc:AlternateContent>
        <mc:AlternateContent xmlns:mc="http://schemas.openxmlformats.org/markup-compatibility/2006">
          <mc:Choice xmlns:p14="http://schemas.microsoft.com/office/powerpoint/2010/main" Requires="p14">
            <p:contentPart p14:bwMode="auto" r:id="rId28">
              <p14:nvContentPartPr>
                <p14:cNvPr id="19" name="Freihand 18">
                  <a:extLst>
                    <a:ext uri="{FF2B5EF4-FFF2-40B4-BE49-F238E27FC236}">
                      <a16:creationId xmlns:a16="http://schemas.microsoft.com/office/drawing/2014/main" id="{AF21DFA1-A7D6-4A8C-956D-3954E9444555}"/>
                    </a:ext>
                  </a:extLst>
                </p14:cNvPr>
                <p14:cNvContentPartPr/>
                <p14:nvPr/>
              </p14:nvContentPartPr>
              <p14:xfrm>
                <a:off x="7845693" y="742747"/>
                <a:ext cx="126000" cy="292320"/>
              </p14:xfrm>
            </p:contentPart>
          </mc:Choice>
          <mc:Fallback>
            <p:pic>
              <p:nvPicPr>
                <p:cNvPr id="19" name="Freihand 18">
                  <a:extLst>
                    <a:ext uri="{FF2B5EF4-FFF2-40B4-BE49-F238E27FC236}">
                      <a16:creationId xmlns:a16="http://schemas.microsoft.com/office/drawing/2014/main" id="{AF21DFA1-A7D6-4A8C-956D-3954E9444555}"/>
                    </a:ext>
                  </a:extLst>
                </p:cNvPr>
                <p:cNvPicPr/>
                <p:nvPr/>
              </p:nvPicPr>
              <p:blipFill>
                <a:blip r:embed="rId29"/>
                <a:stretch>
                  <a:fillRect/>
                </a:stretch>
              </p:blipFill>
              <p:spPr>
                <a:xfrm>
                  <a:off x="7841373" y="738427"/>
                  <a:ext cx="134640" cy="300960"/>
                </a:xfrm>
                <a:prstGeom prst="rect">
                  <a:avLst/>
                </a:prstGeom>
              </p:spPr>
            </p:pic>
          </mc:Fallback>
        </mc:AlternateContent>
        <mc:AlternateContent xmlns:mc="http://schemas.openxmlformats.org/markup-compatibility/2006">
          <mc:Choice xmlns:p14="http://schemas.microsoft.com/office/powerpoint/2010/main" Requires="p14">
            <p:contentPart p14:bwMode="auto" r:id="rId30">
              <p14:nvContentPartPr>
                <p14:cNvPr id="20" name="Freihand 19">
                  <a:extLst>
                    <a:ext uri="{FF2B5EF4-FFF2-40B4-BE49-F238E27FC236}">
                      <a16:creationId xmlns:a16="http://schemas.microsoft.com/office/drawing/2014/main" id="{4436B82A-9F41-4412-873F-D661B2537F3E}"/>
                    </a:ext>
                  </a:extLst>
                </p14:cNvPr>
                <p14:cNvContentPartPr/>
                <p14:nvPr/>
              </p14:nvContentPartPr>
              <p14:xfrm>
                <a:off x="8034693" y="870547"/>
                <a:ext cx="149040" cy="83160"/>
              </p14:xfrm>
            </p:contentPart>
          </mc:Choice>
          <mc:Fallback>
            <p:pic>
              <p:nvPicPr>
                <p:cNvPr id="20" name="Freihand 19">
                  <a:extLst>
                    <a:ext uri="{FF2B5EF4-FFF2-40B4-BE49-F238E27FC236}">
                      <a16:creationId xmlns:a16="http://schemas.microsoft.com/office/drawing/2014/main" id="{4436B82A-9F41-4412-873F-D661B2537F3E}"/>
                    </a:ext>
                  </a:extLst>
                </p:cNvPr>
                <p:cNvPicPr/>
                <p:nvPr/>
              </p:nvPicPr>
              <p:blipFill>
                <a:blip r:embed="rId31"/>
                <a:stretch>
                  <a:fillRect/>
                </a:stretch>
              </p:blipFill>
              <p:spPr>
                <a:xfrm>
                  <a:off x="8030373" y="866227"/>
                  <a:ext cx="157680" cy="91800"/>
                </a:xfrm>
                <a:prstGeom prst="rect">
                  <a:avLst/>
                </a:prstGeom>
              </p:spPr>
            </p:pic>
          </mc:Fallback>
        </mc:AlternateContent>
        <mc:AlternateContent xmlns:mc="http://schemas.openxmlformats.org/markup-compatibility/2006">
          <mc:Choice xmlns:p14="http://schemas.microsoft.com/office/powerpoint/2010/main" Requires="p14">
            <p:contentPart p14:bwMode="auto" r:id="rId32">
              <p14:nvContentPartPr>
                <p14:cNvPr id="21" name="Freihand 20">
                  <a:extLst>
                    <a:ext uri="{FF2B5EF4-FFF2-40B4-BE49-F238E27FC236}">
                      <a16:creationId xmlns:a16="http://schemas.microsoft.com/office/drawing/2014/main" id="{29D13098-6B0F-46CA-AEE4-5334C2210DF4}"/>
                    </a:ext>
                  </a:extLst>
                </p14:cNvPr>
                <p14:cNvContentPartPr/>
                <p14:nvPr/>
              </p14:nvContentPartPr>
              <p14:xfrm>
                <a:off x="8234853" y="942907"/>
                <a:ext cx="63000" cy="69120"/>
              </p14:xfrm>
            </p:contentPart>
          </mc:Choice>
          <mc:Fallback>
            <p:pic>
              <p:nvPicPr>
                <p:cNvPr id="21" name="Freihand 20">
                  <a:extLst>
                    <a:ext uri="{FF2B5EF4-FFF2-40B4-BE49-F238E27FC236}">
                      <a16:creationId xmlns:a16="http://schemas.microsoft.com/office/drawing/2014/main" id="{29D13098-6B0F-46CA-AEE4-5334C2210DF4}"/>
                    </a:ext>
                  </a:extLst>
                </p:cNvPr>
                <p:cNvPicPr/>
                <p:nvPr/>
              </p:nvPicPr>
              <p:blipFill>
                <a:blip r:embed="rId33"/>
                <a:stretch>
                  <a:fillRect/>
                </a:stretch>
              </p:blipFill>
              <p:spPr>
                <a:xfrm>
                  <a:off x="8230533" y="938587"/>
                  <a:ext cx="71640" cy="77760"/>
                </a:xfrm>
                <a:prstGeom prst="rect">
                  <a:avLst/>
                </a:prstGeom>
              </p:spPr>
            </p:pic>
          </mc:Fallback>
        </mc:AlternateContent>
        <mc:AlternateContent xmlns:mc="http://schemas.openxmlformats.org/markup-compatibility/2006">
          <mc:Choice xmlns:p14="http://schemas.microsoft.com/office/powerpoint/2010/main" Requires="p14">
            <p:contentPart p14:bwMode="auto" r:id="rId34">
              <p14:nvContentPartPr>
                <p14:cNvPr id="22" name="Freihand 21">
                  <a:extLst>
                    <a:ext uri="{FF2B5EF4-FFF2-40B4-BE49-F238E27FC236}">
                      <a16:creationId xmlns:a16="http://schemas.microsoft.com/office/drawing/2014/main" id="{05310328-030A-4D84-B981-AD33F9AE9C66}"/>
                    </a:ext>
                  </a:extLst>
                </p14:cNvPr>
                <p14:cNvContentPartPr/>
                <p14:nvPr/>
              </p14:nvContentPartPr>
              <p14:xfrm>
                <a:off x="8234853" y="956227"/>
                <a:ext cx="50040" cy="7560"/>
              </p14:xfrm>
            </p:contentPart>
          </mc:Choice>
          <mc:Fallback>
            <p:pic>
              <p:nvPicPr>
                <p:cNvPr id="22" name="Freihand 21">
                  <a:extLst>
                    <a:ext uri="{FF2B5EF4-FFF2-40B4-BE49-F238E27FC236}">
                      <a16:creationId xmlns:a16="http://schemas.microsoft.com/office/drawing/2014/main" id="{05310328-030A-4D84-B981-AD33F9AE9C66}"/>
                    </a:ext>
                  </a:extLst>
                </p:cNvPr>
                <p:cNvPicPr/>
                <p:nvPr/>
              </p:nvPicPr>
              <p:blipFill>
                <a:blip r:embed="rId35"/>
                <a:stretch>
                  <a:fillRect/>
                </a:stretch>
              </p:blipFill>
              <p:spPr>
                <a:xfrm>
                  <a:off x="8230533" y="951907"/>
                  <a:ext cx="58680" cy="16200"/>
                </a:xfrm>
                <a:prstGeom prst="rect">
                  <a:avLst/>
                </a:prstGeom>
              </p:spPr>
            </p:pic>
          </mc:Fallback>
        </mc:AlternateContent>
        <mc:AlternateContent xmlns:mc="http://schemas.openxmlformats.org/markup-compatibility/2006">
          <mc:Choice xmlns:p14="http://schemas.microsoft.com/office/powerpoint/2010/main" Requires="p14">
            <p:contentPart p14:bwMode="auto" r:id="rId36">
              <p14:nvContentPartPr>
                <p14:cNvPr id="23" name="Freihand 22">
                  <a:extLst>
                    <a:ext uri="{FF2B5EF4-FFF2-40B4-BE49-F238E27FC236}">
                      <a16:creationId xmlns:a16="http://schemas.microsoft.com/office/drawing/2014/main" id="{B53342F9-083A-4611-B46F-5F8E6FDF24F1}"/>
                    </a:ext>
                  </a:extLst>
                </p14:cNvPr>
                <p14:cNvContentPartPr/>
                <p14:nvPr/>
              </p14:nvContentPartPr>
              <p14:xfrm>
                <a:off x="8367693" y="912307"/>
                <a:ext cx="101520" cy="5040"/>
              </p14:xfrm>
            </p:contentPart>
          </mc:Choice>
          <mc:Fallback>
            <p:pic>
              <p:nvPicPr>
                <p:cNvPr id="23" name="Freihand 22">
                  <a:extLst>
                    <a:ext uri="{FF2B5EF4-FFF2-40B4-BE49-F238E27FC236}">
                      <a16:creationId xmlns:a16="http://schemas.microsoft.com/office/drawing/2014/main" id="{B53342F9-083A-4611-B46F-5F8E6FDF24F1}"/>
                    </a:ext>
                  </a:extLst>
                </p:cNvPr>
                <p:cNvPicPr/>
                <p:nvPr/>
              </p:nvPicPr>
              <p:blipFill>
                <a:blip r:embed="rId37"/>
                <a:stretch>
                  <a:fillRect/>
                </a:stretch>
              </p:blipFill>
              <p:spPr>
                <a:xfrm>
                  <a:off x="8363373" y="907987"/>
                  <a:ext cx="110160" cy="13680"/>
                </a:xfrm>
                <a:prstGeom prst="rect">
                  <a:avLst/>
                </a:prstGeom>
              </p:spPr>
            </p:pic>
          </mc:Fallback>
        </mc:AlternateContent>
        <mc:AlternateContent xmlns:mc="http://schemas.openxmlformats.org/markup-compatibility/2006">
          <mc:Choice xmlns:p14="http://schemas.microsoft.com/office/powerpoint/2010/main" Requires="p14">
            <p:contentPart p14:bwMode="auto" r:id="rId38">
              <p14:nvContentPartPr>
                <p14:cNvPr id="24" name="Freihand 23">
                  <a:extLst>
                    <a:ext uri="{FF2B5EF4-FFF2-40B4-BE49-F238E27FC236}">
                      <a16:creationId xmlns:a16="http://schemas.microsoft.com/office/drawing/2014/main" id="{B83F377B-A84C-45AB-9CEE-7E599BA175EB}"/>
                    </a:ext>
                  </a:extLst>
                </p14:cNvPr>
                <p14:cNvContentPartPr/>
                <p14:nvPr/>
              </p14:nvContentPartPr>
              <p14:xfrm>
                <a:off x="8551653" y="845347"/>
                <a:ext cx="174600" cy="96480"/>
              </p14:xfrm>
            </p:contentPart>
          </mc:Choice>
          <mc:Fallback>
            <p:pic>
              <p:nvPicPr>
                <p:cNvPr id="24" name="Freihand 23">
                  <a:extLst>
                    <a:ext uri="{FF2B5EF4-FFF2-40B4-BE49-F238E27FC236}">
                      <a16:creationId xmlns:a16="http://schemas.microsoft.com/office/drawing/2014/main" id="{B83F377B-A84C-45AB-9CEE-7E599BA175EB}"/>
                    </a:ext>
                  </a:extLst>
                </p:cNvPr>
                <p:cNvPicPr/>
                <p:nvPr/>
              </p:nvPicPr>
              <p:blipFill>
                <a:blip r:embed="rId39"/>
                <a:stretch>
                  <a:fillRect/>
                </a:stretch>
              </p:blipFill>
              <p:spPr>
                <a:xfrm>
                  <a:off x="8547333" y="841027"/>
                  <a:ext cx="183240" cy="105120"/>
                </a:xfrm>
                <a:prstGeom prst="rect">
                  <a:avLst/>
                </a:prstGeom>
              </p:spPr>
            </p:pic>
          </mc:Fallback>
        </mc:AlternateContent>
        <mc:AlternateContent xmlns:mc="http://schemas.openxmlformats.org/markup-compatibility/2006">
          <mc:Choice xmlns:p14="http://schemas.microsoft.com/office/powerpoint/2010/main" Requires="p14">
            <p:contentPart p14:bwMode="auto" r:id="rId40">
              <p14:nvContentPartPr>
                <p14:cNvPr id="25" name="Freihand 24">
                  <a:extLst>
                    <a:ext uri="{FF2B5EF4-FFF2-40B4-BE49-F238E27FC236}">
                      <a16:creationId xmlns:a16="http://schemas.microsoft.com/office/drawing/2014/main" id="{3C13B7BB-63A3-435A-B30D-B965431FA0EC}"/>
                    </a:ext>
                  </a:extLst>
                </p14:cNvPr>
                <p14:cNvContentPartPr/>
                <p14:nvPr/>
              </p14:nvContentPartPr>
              <p14:xfrm>
                <a:off x="8724093" y="771187"/>
                <a:ext cx="114840" cy="114480"/>
              </p14:xfrm>
            </p:contentPart>
          </mc:Choice>
          <mc:Fallback>
            <p:pic>
              <p:nvPicPr>
                <p:cNvPr id="25" name="Freihand 24">
                  <a:extLst>
                    <a:ext uri="{FF2B5EF4-FFF2-40B4-BE49-F238E27FC236}">
                      <a16:creationId xmlns:a16="http://schemas.microsoft.com/office/drawing/2014/main" id="{3C13B7BB-63A3-435A-B30D-B965431FA0EC}"/>
                    </a:ext>
                  </a:extLst>
                </p:cNvPr>
                <p:cNvPicPr/>
                <p:nvPr/>
              </p:nvPicPr>
              <p:blipFill>
                <a:blip r:embed="rId41"/>
                <a:stretch>
                  <a:fillRect/>
                </a:stretch>
              </p:blipFill>
              <p:spPr>
                <a:xfrm>
                  <a:off x="8719773" y="766867"/>
                  <a:ext cx="123480" cy="123120"/>
                </a:xfrm>
                <a:prstGeom prst="rect">
                  <a:avLst/>
                </a:prstGeom>
              </p:spPr>
            </p:pic>
          </mc:Fallback>
        </mc:AlternateContent>
        <mc:AlternateContent xmlns:mc="http://schemas.openxmlformats.org/markup-compatibility/2006">
          <mc:Choice xmlns:p14="http://schemas.microsoft.com/office/powerpoint/2010/main" Requires="p14">
            <p:contentPart p14:bwMode="auto" r:id="rId42">
              <p14:nvContentPartPr>
                <p14:cNvPr id="26" name="Freihand 25">
                  <a:extLst>
                    <a:ext uri="{FF2B5EF4-FFF2-40B4-BE49-F238E27FC236}">
                      <a16:creationId xmlns:a16="http://schemas.microsoft.com/office/drawing/2014/main" id="{83208363-22AF-4EAD-9482-E1A5C6F84BB3}"/>
                    </a:ext>
                  </a:extLst>
                </p14:cNvPr>
                <p14:cNvContentPartPr/>
                <p14:nvPr/>
              </p14:nvContentPartPr>
              <p14:xfrm>
                <a:off x="8799693" y="720787"/>
                <a:ext cx="128880" cy="279000"/>
              </p14:xfrm>
            </p:contentPart>
          </mc:Choice>
          <mc:Fallback>
            <p:pic>
              <p:nvPicPr>
                <p:cNvPr id="26" name="Freihand 25">
                  <a:extLst>
                    <a:ext uri="{FF2B5EF4-FFF2-40B4-BE49-F238E27FC236}">
                      <a16:creationId xmlns:a16="http://schemas.microsoft.com/office/drawing/2014/main" id="{83208363-22AF-4EAD-9482-E1A5C6F84BB3}"/>
                    </a:ext>
                  </a:extLst>
                </p:cNvPr>
                <p:cNvPicPr/>
                <p:nvPr/>
              </p:nvPicPr>
              <p:blipFill>
                <a:blip r:embed="rId43"/>
                <a:stretch>
                  <a:fillRect/>
                </a:stretch>
              </p:blipFill>
              <p:spPr>
                <a:xfrm>
                  <a:off x="8795373" y="716467"/>
                  <a:ext cx="137520" cy="287640"/>
                </a:xfrm>
                <a:prstGeom prst="rect">
                  <a:avLst/>
                </a:prstGeom>
              </p:spPr>
            </p:pic>
          </mc:Fallback>
        </mc:AlternateContent>
        <mc:AlternateContent xmlns:mc="http://schemas.openxmlformats.org/markup-compatibility/2006">
          <mc:Choice xmlns:p14="http://schemas.microsoft.com/office/powerpoint/2010/main" Requires="p14">
            <p:contentPart p14:bwMode="auto" r:id="rId44">
              <p14:nvContentPartPr>
                <p14:cNvPr id="27" name="Freihand 26">
                  <a:extLst>
                    <a:ext uri="{FF2B5EF4-FFF2-40B4-BE49-F238E27FC236}">
                      <a16:creationId xmlns:a16="http://schemas.microsoft.com/office/drawing/2014/main" id="{7B33E56D-982A-46E6-A661-FECBF409A624}"/>
                    </a:ext>
                  </a:extLst>
                </p14:cNvPr>
                <p14:cNvContentPartPr/>
                <p14:nvPr/>
              </p14:nvContentPartPr>
              <p14:xfrm>
                <a:off x="9059253" y="848587"/>
                <a:ext cx="128520" cy="18720"/>
              </p14:xfrm>
            </p:contentPart>
          </mc:Choice>
          <mc:Fallback>
            <p:pic>
              <p:nvPicPr>
                <p:cNvPr id="27" name="Freihand 26">
                  <a:extLst>
                    <a:ext uri="{FF2B5EF4-FFF2-40B4-BE49-F238E27FC236}">
                      <a16:creationId xmlns:a16="http://schemas.microsoft.com/office/drawing/2014/main" id="{7B33E56D-982A-46E6-A661-FECBF409A624}"/>
                    </a:ext>
                  </a:extLst>
                </p:cNvPr>
                <p:cNvPicPr/>
                <p:nvPr/>
              </p:nvPicPr>
              <p:blipFill>
                <a:blip r:embed="rId45"/>
                <a:stretch>
                  <a:fillRect/>
                </a:stretch>
              </p:blipFill>
              <p:spPr>
                <a:xfrm>
                  <a:off x="9054933" y="844267"/>
                  <a:ext cx="137160" cy="27360"/>
                </a:xfrm>
                <a:prstGeom prst="rect">
                  <a:avLst/>
                </a:prstGeom>
              </p:spPr>
            </p:pic>
          </mc:Fallback>
        </mc:AlternateContent>
        <mc:AlternateContent xmlns:mc="http://schemas.openxmlformats.org/markup-compatibility/2006">
          <mc:Choice xmlns:p14="http://schemas.microsoft.com/office/powerpoint/2010/main" Requires="p14">
            <p:contentPart p14:bwMode="auto" r:id="rId46">
              <p14:nvContentPartPr>
                <p14:cNvPr id="28" name="Freihand 27">
                  <a:extLst>
                    <a:ext uri="{FF2B5EF4-FFF2-40B4-BE49-F238E27FC236}">
                      <a16:creationId xmlns:a16="http://schemas.microsoft.com/office/drawing/2014/main" id="{6105EDD5-D3A7-4156-A575-0828B9AFEF6D}"/>
                    </a:ext>
                  </a:extLst>
                </p14:cNvPr>
                <p14:cNvContentPartPr/>
                <p14:nvPr/>
              </p14:nvContentPartPr>
              <p14:xfrm>
                <a:off x="9052413" y="912307"/>
                <a:ext cx="178920" cy="9000"/>
              </p14:xfrm>
            </p:contentPart>
          </mc:Choice>
          <mc:Fallback>
            <p:pic>
              <p:nvPicPr>
                <p:cNvPr id="28" name="Freihand 27">
                  <a:extLst>
                    <a:ext uri="{FF2B5EF4-FFF2-40B4-BE49-F238E27FC236}">
                      <a16:creationId xmlns:a16="http://schemas.microsoft.com/office/drawing/2014/main" id="{6105EDD5-D3A7-4156-A575-0828B9AFEF6D}"/>
                    </a:ext>
                  </a:extLst>
                </p:cNvPr>
                <p:cNvPicPr/>
                <p:nvPr/>
              </p:nvPicPr>
              <p:blipFill>
                <a:blip r:embed="rId47"/>
                <a:stretch>
                  <a:fillRect/>
                </a:stretch>
              </p:blipFill>
              <p:spPr>
                <a:xfrm>
                  <a:off x="9048093" y="907987"/>
                  <a:ext cx="187560" cy="17640"/>
                </a:xfrm>
                <a:prstGeom prst="rect">
                  <a:avLst/>
                </a:prstGeom>
              </p:spPr>
            </p:pic>
          </mc:Fallback>
        </mc:AlternateContent>
        <mc:AlternateContent xmlns:mc="http://schemas.openxmlformats.org/markup-compatibility/2006">
          <mc:Choice xmlns:p14="http://schemas.microsoft.com/office/powerpoint/2010/main" Requires="p14">
            <p:contentPart p14:bwMode="auto" r:id="rId48">
              <p14:nvContentPartPr>
                <p14:cNvPr id="29" name="Freihand 28">
                  <a:extLst>
                    <a:ext uri="{FF2B5EF4-FFF2-40B4-BE49-F238E27FC236}">
                      <a16:creationId xmlns:a16="http://schemas.microsoft.com/office/drawing/2014/main" id="{5B9F750D-F045-4314-A69F-60375E763D2E}"/>
                    </a:ext>
                  </a:extLst>
                </p14:cNvPr>
                <p14:cNvContentPartPr/>
                <p14:nvPr/>
              </p14:nvContentPartPr>
              <p14:xfrm>
                <a:off x="9325293" y="725467"/>
                <a:ext cx="111600" cy="252720"/>
              </p14:xfrm>
            </p:contentPart>
          </mc:Choice>
          <mc:Fallback>
            <p:pic>
              <p:nvPicPr>
                <p:cNvPr id="29" name="Freihand 28">
                  <a:extLst>
                    <a:ext uri="{FF2B5EF4-FFF2-40B4-BE49-F238E27FC236}">
                      <a16:creationId xmlns:a16="http://schemas.microsoft.com/office/drawing/2014/main" id="{5B9F750D-F045-4314-A69F-60375E763D2E}"/>
                    </a:ext>
                  </a:extLst>
                </p:cNvPr>
                <p:cNvPicPr/>
                <p:nvPr/>
              </p:nvPicPr>
              <p:blipFill>
                <a:blip r:embed="rId49"/>
                <a:stretch>
                  <a:fillRect/>
                </a:stretch>
              </p:blipFill>
              <p:spPr>
                <a:xfrm>
                  <a:off x="9320973" y="721147"/>
                  <a:ext cx="120240" cy="261360"/>
                </a:xfrm>
                <a:prstGeom prst="rect">
                  <a:avLst/>
                </a:prstGeom>
              </p:spPr>
            </p:pic>
          </mc:Fallback>
        </mc:AlternateContent>
        <mc:AlternateContent xmlns:mc="http://schemas.openxmlformats.org/markup-compatibility/2006">
          <mc:Choice xmlns:p14="http://schemas.microsoft.com/office/powerpoint/2010/main" Requires="p14">
            <p:contentPart p14:bwMode="auto" r:id="rId50">
              <p14:nvContentPartPr>
                <p14:cNvPr id="30" name="Freihand 29">
                  <a:extLst>
                    <a:ext uri="{FF2B5EF4-FFF2-40B4-BE49-F238E27FC236}">
                      <a16:creationId xmlns:a16="http://schemas.microsoft.com/office/drawing/2014/main" id="{9CD5B641-67D3-41BE-8EC9-B0CAF68B162C}"/>
                    </a:ext>
                  </a:extLst>
                </p14:cNvPr>
                <p14:cNvContentPartPr/>
                <p14:nvPr/>
              </p14:nvContentPartPr>
              <p14:xfrm>
                <a:off x="9562173" y="794587"/>
                <a:ext cx="158760" cy="174240"/>
              </p14:xfrm>
            </p:contentPart>
          </mc:Choice>
          <mc:Fallback>
            <p:pic>
              <p:nvPicPr>
                <p:cNvPr id="30" name="Freihand 29">
                  <a:extLst>
                    <a:ext uri="{FF2B5EF4-FFF2-40B4-BE49-F238E27FC236}">
                      <a16:creationId xmlns:a16="http://schemas.microsoft.com/office/drawing/2014/main" id="{9CD5B641-67D3-41BE-8EC9-B0CAF68B162C}"/>
                    </a:ext>
                  </a:extLst>
                </p:cNvPr>
                <p:cNvPicPr/>
                <p:nvPr/>
              </p:nvPicPr>
              <p:blipFill>
                <a:blip r:embed="rId51"/>
                <a:stretch>
                  <a:fillRect/>
                </a:stretch>
              </p:blipFill>
              <p:spPr>
                <a:xfrm>
                  <a:off x="9557853" y="790267"/>
                  <a:ext cx="167400" cy="182880"/>
                </a:xfrm>
                <a:prstGeom prst="rect">
                  <a:avLst/>
                </a:prstGeom>
              </p:spPr>
            </p:pic>
          </mc:Fallback>
        </mc:AlternateContent>
        <mc:AlternateContent xmlns:mc="http://schemas.openxmlformats.org/markup-compatibility/2006">
          <mc:Choice xmlns:p14="http://schemas.microsoft.com/office/powerpoint/2010/main" Requires="p14">
            <p:contentPart p14:bwMode="auto" r:id="rId52">
              <p14:nvContentPartPr>
                <p14:cNvPr id="32" name="Freihand 31">
                  <a:extLst>
                    <a:ext uri="{FF2B5EF4-FFF2-40B4-BE49-F238E27FC236}">
                      <a16:creationId xmlns:a16="http://schemas.microsoft.com/office/drawing/2014/main" id="{81DAD819-D5AD-4F38-8487-BA32FF29DF2E}"/>
                    </a:ext>
                  </a:extLst>
                </p14:cNvPr>
                <p14:cNvContentPartPr/>
                <p14:nvPr/>
              </p14:nvContentPartPr>
              <p14:xfrm>
                <a:off x="9726333" y="893587"/>
                <a:ext cx="65160" cy="104040"/>
              </p14:xfrm>
            </p:contentPart>
          </mc:Choice>
          <mc:Fallback>
            <p:pic>
              <p:nvPicPr>
                <p:cNvPr id="32" name="Freihand 31">
                  <a:extLst>
                    <a:ext uri="{FF2B5EF4-FFF2-40B4-BE49-F238E27FC236}">
                      <a16:creationId xmlns:a16="http://schemas.microsoft.com/office/drawing/2014/main" id="{81DAD819-D5AD-4F38-8487-BA32FF29DF2E}"/>
                    </a:ext>
                  </a:extLst>
                </p:cNvPr>
                <p:cNvPicPr/>
                <p:nvPr/>
              </p:nvPicPr>
              <p:blipFill>
                <a:blip r:embed="rId53"/>
                <a:stretch>
                  <a:fillRect/>
                </a:stretch>
              </p:blipFill>
              <p:spPr>
                <a:xfrm>
                  <a:off x="9722013" y="889267"/>
                  <a:ext cx="73800" cy="112680"/>
                </a:xfrm>
                <a:prstGeom prst="rect">
                  <a:avLst/>
                </a:prstGeom>
              </p:spPr>
            </p:pic>
          </mc:Fallback>
        </mc:AlternateContent>
        <mc:AlternateContent xmlns:mc="http://schemas.openxmlformats.org/markup-compatibility/2006">
          <mc:Choice xmlns:p14="http://schemas.microsoft.com/office/powerpoint/2010/main" Requires="p14">
            <p:contentPart p14:bwMode="auto" r:id="rId54">
              <p14:nvContentPartPr>
                <p14:cNvPr id="33" name="Freihand 32">
                  <a:extLst>
                    <a:ext uri="{FF2B5EF4-FFF2-40B4-BE49-F238E27FC236}">
                      <a16:creationId xmlns:a16="http://schemas.microsoft.com/office/drawing/2014/main" id="{522D7360-5A51-461F-8D87-41FDF03B6C2B}"/>
                    </a:ext>
                  </a:extLst>
                </p14:cNvPr>
                <p14:cNvContentPartPr/>
                <p14:nvPr/>
              </p14:nvContentPartPr>
              <p14:xfrm>
                <a:off x="9694293" y="940027"/>
                <a:ext cx="113760" cy="18000"/>
              </p14:xfrm>
            </p:contentPart>
          </mc:Choice>
          <mc:Fallback>
            <p:pic>
              <p:nvPicPr>
                <p:cNvPr id="33" name="Freihand 32">
                  <a:extLst>
                    <a:ext uri="{FF2B5EF4-FFF2-40B4-BE49-F238E27FC236}">
                      <a16:creationId xmlns:a16="http://schemas.microsoft.com/office/drawing/2014/main" id="{522D7360-5A51-461F-8D87-41FDF03B6C2B}"/>
                    </a:ext>
                  </a:extLst>
                </p:cNvPr>
                <p:cNvPicPr/>
                <p:nvPr/>
              </p:nvPicPr>
              <p:blipFill>
                <a:blip r:embed="rId55"/>
                <a:stretch>
                  <a:fillRect/>
                </a:stretch>
              </p:blipFill>
              <p:spPr>
                <a:xfrm>
                  <a:off x="9689973" y="935707"/>
                  <a:ext cx="122400" cy="26640"/>
                </a:xfrm>
                <a:prstGeom prst="rect">
                  <a:avLst/>
                </a:prstGeom>
              </p:spPr>
            </p:pic>
          </mc:Fallback>
        </mc:AlternateContent>
        <mc:AlternateContent xmlns:mc="http://schemas.openxmlformats.org/markup-compatibility/2006">
          <mc:Choice xmlns:p14="http://schemas.microsoft.com/office/powerpoint/2010/main" Requires="p14">
            <p:contentPart p14:bwMode="auto" r:id="rId56">
              <p14:nvContentPartPr>
                <p14:cNvPr id="34" name="Freihand 33">
                  <a:extLst>
                    <a:ext uri="{FF2B5EF4-FFF2-40B4-BE49-F238E27FC236}">
                      <a16:creationId xmlns:a16="http://schemas.microsoft.com/office/drawing/2014/main" id="{56CE943A-0C5E-42EE-A620-43DA189F73EA}"/>
                    </a:ext>
                  </a:extLst>
                </p14:cNvPr>
                <p14:cNvContentPartPr/>
                <p14:nvPr/>
              </p14:nvContentPartPr>
              <p14:xfrm>
                <a:off x="9923973" y="874507"/>
                <a:ext cx="110520" cy="360"/>
              </p14:xfrm>
            </p:contentPart>
          </mc:Choice>
          <mc:Fallback>
            <p:pic>
              <p:nvPicPr>
                <p:cNvPr id="34" name="Freihand 33">
                  <a:extLst>
                    <a:ext uri="{FF2B5EF4-FFF2-40B4-BE49-F238E27FC236}">
                      <a16:creationId xmlns:a16="http://schemas.microsoft.com/office/drawing/2014/main" id="{56CE943A-0C5E-42EE-A620-43DA189F73EA}"/>
                    </a:ext>
                  </a:extLst>
                </p:cNvPr>
                <p:cNvPicPr/>
                <p:nvPr/>
              </p:nvPicPr>
              <p:blipFill>
                <a:blip r:embed="rId57"/>
                <a:stretch>
                  <a:fillRect/>
                </a:stretch>
              </p:blipFill>
              <p:spPr>
                <a:xfrm>
                  <a:off x="9919653" y="870187"/>
                  <a:ext cx="11916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58">
              <p14:nvContentPartPr>
                <p14:cNvPr id="35" name="Freihand 34">
                  <a:extLst>
                    <a:ext uri="{FF2B5EF4-FFF2-40B4-BE49-F238E27FC236}">
                      <a16:creationId xmlns:a16="http://schemas.microsoft.com/office/drawing/2014/main" id="{0FF85D6E-E18A-40CA-98D9-651BD7C10DCF}"/>
                    </a:ext>
                  </a:extLst>
                </p14:cNvPr>
                <p14:cNvContentPartPr/>
                <p14:nvPr/>
              </p14:nvContentPartPr>
              <p14:xfrm>
                <a:off x="10109373" y="795307"/>
                <a:ext cx="133560" cy="180000"/>
              </p14:xfrm>
            </p:contentPart>
          </mc:Choice>
          <mc:Fallback>
            <p:pic>
              <p:nvPicPr>
                <p:cNvPr id="35" name="Freihand 34">
                  <a:extLst>
                    <a:ext uri="{FF2B5EF4-FFF2-40B4-BE49-F238E27FC236}">
                      <a16:creationId xmlns:a16="http://schemas.microsoft.com/office/drawing/2014/main" id="{0FF85D6E-E18A-40CA-98D9-651BD7C10DCF}"/>
                    </a:ext>
                  </a:extLst>
                </p:cNvPr>
                <p:cNvPicPr/>
                <p:nvPr/>
              </p:nvPicPr>
              <p:blipFill>
                <a:blip r:embed="rId59"/>
                <a:stretch>
                  <a:fillRect/>
                </a:stretch>
              </p:blipFill>
              <p:spPr>
                <a:xfrm>
                  <a:off x="10105053" y="790987"/>
                  <a:ext cx="142200" cy="188640"/>
                </a:xfrm>
                <a:prstGeom prst="rect">
                  <a:avLst/>
                </a:prstGeom>
              </p:spPr>
            </p:pic>
          </mc:Fallback>
        </mc:AlternateContent>
        <mc:AlternateContent xmlns:mc="http://schemas.openxmlformats.org/markup-compatibility/2006">
          <mc:Choice xmlns:p14="http://schemas.microsoft.com/office/powerpoint/2010/main" Requires="p14">
            <p:contentPart p14:bwMode="auto" r:id="rId60">
              <p14:nvContentPartPr>
                <p14:cNvPr id="36" name="Freihand 35">
                  <a:extLst>
                    <a:ext uri="{FF2B5EF4-FFF2-40B4-BE49-F238E27FC236}">
                      <a16:creationId xmlns:a16="http://schemas.microsoft.com/office/drawing/2014/main" id="{72125E3C-C7BB-4D8B-B226-5E9C306F0957}"/>
                    </a:ext>
                  </a:extLst>
                </p14:cNvPr>
                <p14:cNvContentPartPr/>
                <p14:nvPr/>
              </p14:nvContentPartPr>
              <p14:xfrm>
                <a:off x="10280373" y="695587"/>
                <a:ext cx="127080" cy="131040"/>
              </p14:xfrm>
            </p:contentPart>
          </mc:Choice>
          <mc:Fallback>
            <p:pic>
              <p:nvPicPr>
                <p:cNvPr id="36" name="Freihand 35">
                  <a:extLst>
                    <a:ext uri="{FF2B5EF4-FFF2-40B4-BE49-F238E27FC236}">
                      <a16:creationId xmlns:a16="http://schemas.microsoft.com/office/drawing/2014/main" id="{72125E3C-C7BB-4D8B-B226-5E9C306F0957}"/>
                    </a:ext>
                  </a:extLst>
                </p:cNvPr>
                <p:cNvPicPr/>
                <p:nvPr/>
              </p:nvPicPr>
              <p:blipFill>
                <a:blip r:embed="rId61"/>
                <a:stretch>
                  <a:fillRect/>
                </a:stretch>
              </p:blipFill>
              <p:spPr>
                <a:xfrm>
                  <a:off x="10276053" y="691267"/>
                  <a:ext cx="135720" cy="139680"/>
                </a:xfrm>
                <a:prstGeom prst="rect">
                  <a:avLst/>
                </a:prstGeom>
              </p:spPr>
            </p:pic>
          </mc:Fallback>
        </mc:AlternateContent>
        <mc:AlternateContent xmlns:mc="http://schemas.openxmlformats.org/markup-compatibility/2006">
          <mc:Choice xmlns:p14="http://schemas.microsoft.com/office/powerpoint/2010/main" Requires="p14">
            <p:contentPart p14:bwMode="auto" r:id="rId62">
              <p14:nvContentPartPr>
                <p14:cNvPr id="37" name="Freihand 36">
                  <a:extLst>
                    <a:ext uri="{FF2B5EF4-FFF2-40B4-BE49-F238E27FC236}">
                      <a16:creationId xmlns:a16="http://schemas.microsoft.com/office/drawing/2014/main" id="{C842CCB3-4A8F-4B31-826D-2D5E37D243AE}"/>
                    </a:ext>
                  </a:extLst>
                </p14:cNvPr>
                <p14:cNvContentPartPr/>
                <p14:nvPr/>
              </p14:nvContentPartPr>
              <p14:xfrm>
                <a:off x="10290093" y="699547"/>
                <a:ext cx="206280" cy="346680"/>
              </p14:xfrm>
            </p:contentPart>
          </mc:Choice>
          <mc:Fallback>
            <p:pic>
              <p:nvPicPr>
                <p:cNvPr id="37" name="Freihand 36">
                  <a:extLst>
                    <a:ext uri="{FF2B5EF4-FFF2-40B4-BE49-F238E27FC236}">
                      <a16:creationId xmlns:a16="http://schemas.microsoft.com/office/drawing/2014/main" id="{C842CCB3-4A8F-4B31-826D-2D5E37D243AE}"/>
                    </a:ext>
                  </a:extLst>
                </p:cNvPr>
                <p:cNvPicPr/>
                <p:nvPr/>
              </p:nvPicPr>
              <p:blipFill>
                <a:blip r:embed="rId63"/>
                <a:stretch>
                  <a:fillRect/>
                </a:stretch>
              </p:blipFill>
              <p:spPr>
                <a:xfrm>
                  <a:off x="10285773" y="695227"/>
                  <a:ext cx="214920" cy="355320"/>
                </a:xfrm>
                <a:prstGeom prst="rect">
                  <a:avLst/>
                </a:prstGeom>
              </p:spPr>
            </p:pic>
          </mc:Fallback>
        </mc:AlternateContent>
        <mc:AlternateContent xmlns:mc="http://schemas.openxmlformats.org/markup-compatibility/2006">
          <mc:Choice xmlns:p14="http://schemas.microsoft.com/office/powerpoint/2010/main" Requires="p14">
            <p:contentPart p14:bwMode="auto" r:id="rId64">
              <p14:nvContentPartPr>
                <p14:cNvPr id="39" name="Freihand 38">
                  <a:extLst>
                    <a:ext uri="{FF2B5EF4-FFF2-40B4-BE49-F238E27FC236}">
                      <a16:creationId xmlns:a16="http://schemas.microsoft.com/office/drawing/2014/main" id="{59D8A721-E070-41BD-B934-0001F0FDC026}"/>
                    </a:ext>
                  </a:extLst>
                </p14:cNvPr>
                <p14:cNvContentPartPr/>
                <p14:nvPr/>
              </p14:nvContentPartPr>
              <p14:xfrm>
                <a:off x="7779453" y="602347"/>
                <a:ext cx="200520" cy="147600"/>
              </p14:xfrm>
            </p:contentPart>
          </mc:Choice>
          <mc:Fallback>
            <p:pic>
              <p:nvPicPr>
                <p:cNvPr id="39" name="Freihand 38">
                  <a:extLst>
                    <a:ext uri="{FF2B5EF4-FFF2-40B4-BE49-F238E27FC236}">
                      <a16:creationId xmlns:a16="http://schemas.microsoft.com/office/drawing/2014/main" id="{59D8A721-E070-41BD-B934-0001F0FDC026}"/>
                    </a:ext>
                  </a:extLst>
                </p:cNvPr>
                <p:cNvPicPr/>
                <p:nvPr/>
              </p:nvPicPr>
              <p:blipFill>
                <a:blip r:embed="rId65"/>
                <a:stretch>
                  <a:fillRect/>
                </a:stretch>
              </p:blipFill>
              <p:spPr>
                <a:xfrm>
                  <a:off x="7775133" y="598027"/>
                  <a:ext cx="209160" cy="156240"/>
                </a:xfrm>
                <a:prstGeom prst="rect">
                  <a:avLst/>
                </a:prstGeom>
              </p:spPr>
            </p:pic>
          </mc:Fallback>
        </mc:AlternateContent>
        <mc:AlternateContent xmlns:mc="http://schemas.openxmlformats.org/markup-compatibility/2006">
          <mc:Choice xmlns:p14="http://schemas.microsoft.com/office/powerpoint/2010/main" Requires="p14">
            <p:contentPart p14:bwMode="auto" r:id="rId66">
              <p14:nvContentPartPr>
                <p14:cNvPr id="40" name="Freihand 39">
                  <a:extLst>
                    <a:ext uri="{FF2B5EF4-FFF2-40B4-BE49-F238E27FC236}">
                      <a16:creationId xmlns:a16="http://schemas.microsoft.com/office/drawing/2014/main" id="{B423284A-CA86-46EB-9487-29FB8E75FE60}"/>
                    </a:ext>
                  </a:extLst>
                </p14:cNvPr>
                <p14:cNvContentPartPr/>
                <p14:nvPr/>
              </p14:nvContentPartPr>
              <p14:xfrm>
                <a:off x="7705653" y="632947"/>
                <a:ext cx="188640" cy="195120"/>
              </p14:xfrm>
            </p:contentPart>
          </mc:Choice>
          <mc:Fallback>
            <p:pic>
              <p:nvPicPr>
                <p:cNvPr id="40" name="Freihand 39">
                  <a:extLst>
                    <a:ext uri="{FF2B5EF4-FFF2-40B4-BE49-F238E27FC236}">
                      <a16:creationId xmlns:a16="http://schemas.microsoft.com/office/drawing/2014/main" id="{B423284A-CA86-46EB-9487-29FB8E75FE60}"/>
                    </a:ext>
                  </a:extLst>
                </p:cNvPr>
                <p:cNvPicPr/>
                <p:nvPr/>
              </p:nvPicPr>
              <p:blipFill>
                <a:blip r:embed="rId67"/>
                <a:stretch>
                  <a:fillRect/>
                </a:stretch>
              </p:blipFill>
              <p:spPr>
                <a:xfrm>
                  <a:off x="7701333" y="628627"/>
                  <a:ext cx="197280" cy="203760"/>
                </a:xfrm>
                <a:prstGeom prst="rect">
                  <a:avLst/>
                </a:prstGeom>
              </p:spPr>
            </p:pic>
          </mc:Fallback>
        </mc:AlternateContent>
        <mc:AlternateContent xmlns:mc="http://schemas.openxmlformats.org/markup-compatibility/2006">
          <mc:Choice xmlns:p14="http://schemas.microsoft.com/office/powerpoint/2010/main" Requires="p14">
            <p:contentPart p14:bwMode="auto" r:id="rId68">
              <p14:nvContentPartPr>
                <p14:cNvPr id="41" name="Freihand 40">
                  <a:extLst>
                    <a:ext uri="{FF2B5EF4-FFF2-40B4-BE49-F238E27FC236}">
                      <a16:creationId xmlns:a16="http://schemas.microsoft.com/office/drawing/2014/main" id="{689D0DE0-5354-4269-87D1-58D7020D7530}"/>
                    </a:ext>
                  </a:extLst>
                </p14:cNvPr>
                <p14:cNvContentPartPr/>
                <p14:nvPr/>
              </p14:nvContentPartPr>
              <p14:xfrm>
                <a:off x="8053413" y="504067"/>
                <a:ext cx="149760" cy="141480"/>
              </p14:xfrm>
            </p:contentPart>
          </mc:Choice>
          <mc:Fallback>
            <p:pic>
              <p:nvPicPr>
                <p:cNvPr id="41" name="Freihand 40">
                  <a:extLst>
                    <a:ext uri="{FF2B5EF4-FFF2-40B4-BE49-F238E27FC236}">
                      <a16:creationId xmlns:a16="http://schemas.microsoft.com/office/drawing/2014/main" id="{689D0DE0-5354-4269-87D1-58D7020D7530}"/>
                    </a:ext>
                  </a:extLst>
                </p:cNvPr>
                <p:cNvPicPr/>
                <p:nvPr/>
              </p:nvPicPr>
              <p:blipFill>
                <a:blip r:embed="rId69"/>
                <a:stretch>
                  <a:fillRect/>
                </a:stretch>
              </p:blipFill>
              <p:spPr>
                <a:xfrm>
                  <a:off x="8049093" y="499747"/>
                  <a:ext cx="158400" cy="150120"/>
                </a:xfrm>
                <a:prstGeom prst="rect">
                  <a:avLst/>
                </a:prstGeom>
              </p:spPr>
            </p:pic>
          </mc:Fallback>
        </mc:AlternateContent>
        <mc:AlternateContent xmlns:mc="http://schemas.openxmlformats.org/markup-compatibility/2006">
          <mc:Choice xmlns:p14="http://schemas.microsoft.com/office/powerpoint/2010/main" Requires="p14">
            <p:contentPart p14:bwMode="auto" r:id="rId70">
              <p14:nvContentPartPr>
                <p14:cNvPr id="42" name="Freihand 41">
                  <a:extLst>
                    <a:ext uri="{FF2B5EF4-FFF2-40B4-BE49-F238E27FC236}">
                      <a16:creationId xmlns:a16="http://schemas.microsoft.com/office/drawing/2014/main" id="{A1E34B6D-224E-47A4-AF87-134548C5ACD3}"/>
                    </a:ext>
                  </a:extLst>
                </p14:cNvPr>
                <p14:cNvContentPartPr/>
                <p14:nvPr/>
              </p14:nvContentPartPr>
              <p14:xfrm>
                <a:off x="8206053" y="557707"/>
                <a:ext cx="57240" cy="59760"/>
              </p14:xfrm>
            </p:contentPart>
          </mc:Choice>
          <mc:Fallback>
            <p:pic>
              <p:nvPicPr>
                <p:cNvPr id="42" name="Freihand 41">
                  <a:extLst>
                    <a:ext uri="{FF2B5EF4-FFF2-40B4-BE49-F238E27FC236}">
                      <a16:creationId xmlns:a16="http://schemas.microsoft.com/office/drawing/2014/main" id="{A1E34B6D-224E-47A4-AF87-134548C5ACD3}"/>
                    </a:ext>
                  </a:extLst>
                </p:cNvPr>
                <p:cNvPicPr/>
                <p:nvPr/>
              </p:nvPicPr>
              <p:blipFill>
                <a:blip r:embed="rId71"/>
                <a:stretch>
                  <a:fillRect/>
                </a:stretch>
              </p:blipFill>
              <p:spPr>
                <a:xfrm>
                  <a:off x="8201733" y="553387"/>
                  <a:ext cx="65880" cy="68400"/>
                </a:xfrm>
                <a:prstGeom prst="rect">
                  <a:avLst/>
                </a:prstGeom>
              </p:spPr>
            </p:pic>
          </mc:Fallback>
        </mc:AlternateContent>
        <mc:AlternateContent xmlns:mc="http://schemas.openxmlformats.org/markup-compatibility/2006">
          <mc:Choice xmlns:p14="http://schemas.microsoft.com/office/powerpoint/2010/main" Requires="p14">
            <p:contentPart p14:bwMode="auto" r:id="rId72">
              <p14:nvContentPartPr>
                <p14:cNvPr id="43" name="Freihand 42">
                  <a:extLst>
                    <a:ext uri="{FF2B5EF4-FFF2-40B4-BE49-F238E27FC236}">
                      <a16:creationId xmlns:a16="http://schemas.microsoft.com/office/drawing/2014/main" id="{96DFE87A-6335-4771-A97F-0C075278FE8A}"/>
                    </a:ext>
                  </a:extLst>
                </p14:cNvPr>
                <p14:cNvContentPartPr/>
                <p14:nvPr/>
              </p14:nvContentPartPr>
              <p14:xfrm>
                <a:off x="8311173" y="519547"/>
                <a:ext cx="66240" cy="95760"/>
              </p14:xfrm>
            </p:contentPart>
          </mc:Choice>
          <mc:Fallback>
            <p:pic>
              <p:nvPicPr>
                <p:cNvPr id="43" name="Freihand 42">
                  <a:extLst>
                    <a:ext uri="{FF2B5EF4-FFF2-40B4-BE49-F238E27FC236}">
                      <a16:creationId xmlns:a16="http://schemas.microsoft.com/office/drawing/2014/main" id="{96DFE87A-6335-4771-A97F-0C075278FE8A}"/>
                    </a:ext>
                  </a:extLst>
                </p:cNvPr>
                <p:cNvPicPr/>
                <p:nvPr/>
              </p:nvPicPr>
              <p:blipFill>
                <a:blip r:embed="rId73"/>
                <a:stretch>
                  <a:fillRect/>
                </a:stretch>
              </p:blipFill>
              <p:spPr>
                <a:xfrm>
                  <a:off x="8306853" y="515227"/>
                  <a:ext cx="74880" cy="104400"/>
                </a:xfrm>
                <a:prstGeom prst="rect">
                  <a:avLst/>
                </a:prstGeom>
              </p:spPr>
            </p:pic>
          </mc:Fallback>
        </mc:AlternateContent>
        <mc:AlternateContent xmlns:mc="http://schemas.openxmlformats.org/markup-compatibility/2006">
          <mc:Choice xmlns:p14="http://schemas.microsoft.com/office/powerpoint/2010/main" Requires="p14">
            <p:contentPart p14:bwMode="auto" r:id="rId74">
              <p14:nvContentPartPr>
                <p14:cNvPr id="44" name="Freihand 43">
                  <a:extLst>
                    <a:ext uri="{FF2B5EF4-FFF2-40B4-BE49-F238E27FC236}">
                      <a16:creationId xmlns:a16="http://schemas.microsoft.com/office/drawing/2014/main" id="{CD0F85E7-5AFA-4A20-A40E-A6EBA4302806}"/>
                    </a:ext>
                  </a:extLst>
                </p14:cNvPr>
                <p14:cNvContentPartPr/>
                <p14:nvPr/>
              </p14:nvContentPartPr>
              <p14:xfrm>
                <a:off x="8463813" y="524227"/>
                <a:ext cx="122400" cy="83880"/>
              </p14:xfrm>
            </p:contentPart>
          </mc:Choice>
          <mc:Fallback>
            <p:pic>
              <p:nvPicPr>
                <p:cNvPr id="44" name="Freihand 43">
                  <a:extLst>
                    <a:ext uri="{FF2B5EF4-FFF2-40B4-BE49-F238E27FC236}">
                      <a16:creationId xmlns:a16="http://schemas.microsoft.com/office/drawing/2014/main" id="{CD0F85E7-5AFA-4A20-A40E-A6EBA4302806}"/>
                    </a:ext>
                  </a:extLst>
                </p:cNvPr>
                <p:cNvPicPr/>
                <p:nvPr/>
              </p:nvPicPr>
              <p:blipFill>
                <a:blip r:embed="rId75"/>
                <a:stretch>
                  <a:fillRect/>
                </a:stretch>
              </p:blipFill>
              <p:spPr>
                <a:xfrm>
                  <a:off x="8459493" y="519907"/>
                  <a:ext cx="131040" cy="92520"/>
                </a:xfrm>
                <a:prstGeom prst="rect">
                  <a:avLst/>
                </a:prstGeom>
              </p:spPr>
            </p:pic>
          </mc:Fallback>
        </mc:AlternateContent>
        <mc:AlternateContent xmlns:mc="http://schemas.openxmlformats.org/markup-compatibility/2006">
          <mc:Choice xmlns:p14="http://schemas.microsoft.com/office/powerpoint/2010/main" Requires="p14">
            <p:contentPart p14:bwMode="auto" r:id="rId76">
              <p14:nvContentPartPr>
                <p14:cNvPr id="45" name="Freihand 44">
                  <a:extLst>
                    <a:ext uri="{FF2B5EF4-FFF2-40B4-BE49-F238E27FC236}">
                      <a16:creationId xmlns:a16="http://schemas.microsoft.com/office/drawing/2014/main" id="{AF5CD415-5AC7-42B4-9DA2-4078343EFC95}"/>
                    </a:ext>
                  </a:extLst>
                </p14:cNvPr>
                <p14:cNvContentPartPr/>
                <p14:nvPr/>
              </p14:nvContentPartPr>
              <p14:xfrm>
                <a:off x="8585133" y="482467"/>
                <a:ext cx="189000" cy="135000"/>
              </p14:xfrm>
            </p:contentPart>
          </mc:Choice>
          <mc:Fallback>
            <p:pic>
              <p:nvPicPr>
                <p:cNvPr id="45" name="Freihand 44">
                  <a:extLst>
                    <a:ext uri="{FF2B5EF4-FFF2-40B4-BE49-F238E27FC236}">
                      <a16:creationId xmlns:a16="http://schemas.microsoft.com/office/drawing/2014/main" id="{AF5CD415-5AC7-42B4-9DA2-4078343EFC95}"/>
                    </a:ext>
                  </a:extLst>
                </p:cNvPr>
                <p:cNvPicPr/>
                <p:nvPr/>
              </p:nvPicPr>
              <p:blipFill>
                <a:blip r:embed="rId77"/>
                <a:stretch>
                  <a:fillRect/>
                </a:stretch>
              </p:blipFill>
              <p:spPr>
                <a:xfrm>
                  <a:off x="8580813" y="478147"/>
                  <a:ext cx="197640" cy="143640"/>
                </a:xfrm>
                <a:prstGeom prst="rect">
                  <a:avLst/>
                </a:prstGeom>
              </p:spPr>
            </p:pic>
          </mc:Fallback>
        </mc:AlternateContent>
        <mc:AlternateContent xmlns:mc="http://schemas.openxmlformats.org/markup-compatibility/2006">
          <mc:Choice xmlns:p14="http://schemas.microsoft.com/office/powerpoint/2010/main" Requires="p14">
            <p:contentPart p14:bwMode="auto" r:id="rId78">
              <p14:nvContentPartPr>
                <p14:cNvPr id="46" name="Freihand 45">
                  <a:extLst>
                    <a:ext uri="{FF2B5EF4-FFF2-40B4-BE49-F238E27FC236}">
                      <a16:creationId xmlns:a16="http://schemas.microsoft.com/office/drawing/2014/main" id="{1AB01F62-3353-49AE-B805-0C87A83D4485}"/>
                    </a:ext>
                  </a:extLst>
                </p14:cNvPr>
                <p14:cNvContentPartPr/>
                <p14:nvPr/>
              </p14:nvContentPartPr>
              <p14:xfrm>
                <a:off x="8842173" y="519187"/>
                <a:ext cx="144720" cy="97560"/>
              </p14:xfrm>
            </p:contentPart>
          </mc:Choice>
          <mc:Fallback>
            <p:pic>
              <p:nvPicPr>
                <p:cNvPr id="46" name="Freihand 45">
                  <a:extLst>
                    <a:ext uri="{FF2B5EF4-FFF2-40B4-BE49-F238E27FC236}">
                      <a16:creationId xmlns:a16="http://schemas.microsoft.com/office/drawing/2014/main" id="{1AB01F62-3353-49AE-B805-0C87A83D4485}"/>
                    </a:ext>
                  </a:extLst>
                </p:cNvPr>
                <p:cNvPicPr/>
                <p:nvPr/>
              </p:nvPicPr>
              <p:blipFill>
                <a:blip r:embed="rId79"/>
                <a:stretch>
                  <a:fillRect/>
                </a:stretch>
              </p:blipFill>
              <p:spPr>
                <a:xfrm>
                  <a:off x="8837853" y="514867"/>
                  <a:ext cx="153360" cy="106200"/>
                </a:xfrm>
                <a:prstGeom prst="rect">
                  <a:avLst/>
                </a:prstGeom>
              </p:spPr>
            </p:pic>
          </mc:Fallback>
        </mc:AlternateContent>
        <mc:AlternateContent xmlns:mc="http://schemas.openxmlformats.org/markup-compatibility/2006">
          <mc:Choice xmlns:p14="http://schemas.microsoft.com/office/powerpoint/2010/main" Requires="p14">
            <p:contentPart p14:bwMode="auto" r:id="rId80">
              <p14:nvContentPartPr>
                <p14:cNvPr id="47" name="Freihand 46">
                  <a:extLst>
                    <a:ext uri="{FF2B5EF4-FFF2-40B4-BE49-F238E27FC236}">
                      <a16:creationId xmlns:a16="http://schemas.microsoft.com/office/drawing/2014/main" id="{FFBF6590-0D2C-43EF-8114-FB1841FEFFA7}"/>
                    </a:ext>
                  </a:extLst>
                </p14:cNvPr>
                <p14:cNvContentPartPr/>
                <p14:nvPr/>
              </p14:nvContentPartPr>
              <p14:xfrm>
                <a:off x="8914173" y="483187"/>
                <a:ext cx="171000" cy="107280"/>
              </p14:xfrm>
            </p:contentPart>
          </mc:Choice>
          <mc:Fallback>
            <p:pic>
              <p:nvPicPr>
                <p:cNvPr id="47" name="Freihand 46">
                  <a:extLst>
                    <a:ext uri="{FF2B5EF4-FFF2-40B4-BE49-F238E27FC236}">
                      <a16:creationId xmlns:a16="http://schemas.microsoft.com/office/drawing/2014/main" id="{FFBF6590-0D2C-43EF-8114-FB1841FEFFA7}"/>
                    </a:ext>
                  </a:extLst>
                </p:cNvPr>
                <p:cNvPicPr/>
                <p:nvPr/>
              </p:nvPicPr>
              <p:blipFill>
                <a:blip r:embed="rId81"/>
                <a:stretch>
                  <a:fillRect/>
                </a:stretch>
              </p:blipFill>
              <p:spPr>
                <a:xfrm>
                  <a:off x="8909853" y="478867"/>
                  <a:ext cx="179640" cy="115920"/>
                </a:xfrm>
                <a:prstGeom prst="rect">
                  <a:avLst/>
                </a:prstGeom>
              </p:spPr>
            </p:pic>
          </mc:Fallback>
        </mc:AlternateContent>
        <mc:AlternateContent xmlns:mc="http://schemas.openxmlformats.org/markup-compatibility/2006">
          <mc:Choice xmlns:p14="http://schemas.microsoft.com/office/powerpoint/2010/main" Requires="p14">
            <p:contentPart p14:bwMode="auto" r:id="rId82">
              <p14:nvContentPartPr>
                <p14:cNvPr id="48" name="Freihand 47">
                  <a:extLst>
                    <a:ext uri="{FF2B5EF4-FFF2-40B4-BE49-F238E27FC236}">
                      <a16:creationId xmlns:a16="http://schemas.microsoft.com/office/drawing/2014/main" id="{490092DA-CA41-4058-A3FE-8E92DFBFB7E0}"/>
                    </a:ext>
                  </a:extLst>
                </p14:cNvPr>
                <p14:cNvContentPartPr/>
                <p14:nvPr/>
              </p14:nvContentPartPr>
              <p14:xfrm>
                <a:off x="9140613" y="586867"/>
                <a:ext cx="163080" cy="142920"/>
              </p14:xfrm>
            </p:contentPart>
          </mc:Choice>
          <mc:Fallback>
            <p:pic>
              <p:nvPicPr>
                <p:cNvPr id="48" name="Freihand 47">
                  <a:extLst>
                    <a:ext uri="{FF2B5EF4-FFF2-40B4-BE49-F238E27FC236}">
                      <a16:creationId xmlns:a16="http://schemas.microsoft.com/office/drawing/2014/main" id="{490092DA-CA41-4058-A3FE-8E92DFBFB7E0}"/>
                    </a:ext>
                  </a:extLst>
                </p:cNvPr>
                <p:cNvPicPr/>
                <p:nvPr/>
              </p:nvPicPr>
              <p:blipFill>
                <a:blip r:embed="rId83"/>
                <a:stretch>
                  <a:fillRect/>
                </a:stretch>
              </p:blipFill>
              <p:spPr>
                <a:xfrm>
                  <a:off x="9136293" y="582547"/>
                  <a:ext cx="171720" cy="151560"/>
                </a:xfrm>
                <a:prstGeom prst="rect">
                  <a:avLst/>
                </a:prstGeom>
              </p:spPr>
            </p:pic>
          </mc:Fallback>
        </mc:AlternateContent>
        <mc:AlternateContent xmlns:mc="http://schemas.openxmlformats.org/markup-compatibility/2006">
          <mc:Choice xmlns:p14="http://schemas.microsoft.com/office/powerpoint/2010/main" Requires="p14">
            <p:contentPart p14:bwMode="auto" r:id="rId84">
              <p14:nvContentPartPr>
                <p14:cNvPr id="49" name="Freihand 48">
                  <a:extLst>
                    <a:ext uri="{FF2B5EF4-FFF2-40B4-BE49-F238E27FC236}">
                      <a16:creationId xmlns:a16="http://schemas.microsoft.com/office/drawing/2014/main" id="{FFD3D6F0-67E6-47DC-82E3-B6D90C6F1951}"/>
                    </a:ext>
                  </a:extLst>
                </p14:cNvPr>
                <p14:cNvContentPartPr/>
                <p14:nvPr/>
              </p14:nvContentPartPr>
              <p14:xfrm>
                <a:off x="9442293" y="562747"/>
                <a:ext cx="360720" cy="119520"/>
              </p14:xfrm>
            </p:contentPart>
          </mc:Choice>
          <mc:Fallback>
            <p:pic>
              <p:nvPicPr>
                <p:cNvPr id="49" name="Freihand 48">
                  <a:extLst>
                    <a:ext uri="{FF2B5EF4-FFF2-40B4-BE49-F238E27FC236}">
                      <a16:creationId xmlns:a16="http://schemas.microsoft.com/office/drawing/2014/main" id="{FFD3D6F0-67E6-47DC-82E3-B6D90C6F1951}"/>
                    </a:ext>
                  </a:extLst>
                </p:cNvPr>
                <p:cNvPicPr/>
                <p:nvPr/>
              </p:nvPicPr>
              <p:blipFill>
                <a:blip r:embed="rId85"/>
                <a:stretch>
                  <a:fillRect/>
                </a:stretch>
              </p:blipFill>
              <p:spPr>
                <a:xfrm>
                  <a:off x="9437973" y="558427"/>
                  <a:ext cx="369360" cy="128160"/>
                </a:xfrm>
                <a:prstGeom prst="rect">
                  <a:avLst/>
                </a:prstGeom>
              </p:spPr>
            </p:pic>
          </mc:Fallback>
        </mc:AlternateContent>
        <mc:AlternateContent xmlns:mc="http://schemas.openxmlformats.org/markup-compatibility/2006">
          <mc:Choice xmlns:p14="http://schemas.microsoft.com/office/powerpoint/2010/main" Requires="p14">
            <p:contentPart p14:bwMode="auto" r:id="rId86">
              <p14:nvContentPartPr>
                <p14:cNvPr id="50" name="Freihand 49">
                  <a:extLst>
                    <a:ext uri="{FF2B5EF4-FFF2-40B4-BE49-F238E27FC236}">
                      <a16:creationId xmlns:a16="http://schemas.microsoft.com/office/drawing/2014/main" id="{FE91AD93-1099-4F95-B236-294C3138674C}"/>
                    </a:ext>
                  </a:extLst>
                </p14:cNvPr>
                <p14:cNvContentPartPr/>
                <p14:nvPr/>
              </p14:nvContentPartPr>
              <p14:xfrm>
                <a:off x="9916053" y="562747"/>
                <a:ext cx="251280" cy="59760"/>
              </p14:xfrm>
            </p:contentPart>
          </mc:Choice>
          <mc:Fallback>
            <p:pic>
              <p:nvPicPr>
                <p:cNvPr id="50" name="Freihand 49">
                  <a:extLst>
                    <a:ext uri="{FF2B5EF4-FFF2-40B4-BE49-F238E27FC236}">
                      <a16:creationId xmlns:a16="http://schemas.microsoft.com/office/drawing/2014/main" id="{FE91AD93-1099-4F95-B236-294C3138674C}"/>
                    </a:ext>
                  </a:extLst>
                </p:cNvPr>
                <p:cNvPicPr/>
                <p:nvPr/>
              </p:nvPicPr>
              <p:blipFill>
                <a:blip r:embed="rId87"/>
                <a:stretch>
                  <a:fillRect/>
                </a:stretch>
              </p:blipFill>
              <p:spPr>
                <a:xfrm>
                  <a:off x="9911733" y="558427"/>
                  <a:ext cx="259920" cy="68400"/>
                </a:xfrm>
                <a:prstGeom prst="rect">
                  <a:avLst/>
                </a:prstGeom>
              </p:spPr>
            </p:pic>
          </mc:Fallback>
        </mc:AlternateContent>
        <mc:AlternateContent xmlns:mc="http://schemas.openxmlformats.org/markup-compatibility/2006">
          <mc:Choice xmlns:p14="http://schemas.microsoft.com/office/powerpoint/2010/main" Requires="p14">
            <p:contentPart p14:bwMode="auto" r:id="rId88">
              <p14:nvContentPartPr>
                <p14:cNvPr id="51" name="Freihand 50">
                  <a:extLst>
                    <a:ext uri="{FF2B5EF4-FFF2-40B4-BE49-F238E27FC236}">
                      <a16:creationId xmlns:a16="http://schemas.microsoft.com/office/drawing/2014/main" id="{D73E5298-408C-4375-B84C-11C7EDA10CB3}"/>
                    </a:ext>
                  </a:extLst>
                </p14:cNvPr>
                <p14:cNvContentPartPr/>
                <p14:nvPr/>
              </p14:nvContentPartPr>
              <p14:xfrm>
                <a:off x="10171293" y="516307"/>
                <a:ext cx="188280" cy="97200"/>
              </p14:xfrm>
            </p:contentPart>
          </mc:Choice>
          <mc:Fallback>
            <p:pic>
              <p:nvPicPr>
                <p:cNvPr id="51" name="Freihand 50">
                  <a:extLst>
                    <a:ext uri="{FF2B5EF4-FFF2-40B4-BE49-F238E27FC236}">
                      <a16:creationId xmlns:a16="http://schemas.microsoft.com/office/drawing/2014/main" id="{D73E5298-408C-4375-B84C-11C7EDA10CB3}"/>
                    </a:ext>
                  </a:extLst>
                </p:cNvPr>
                <p:cNvPicPr/>
                <p:nvPr/>
              </p:nvPicPr>
              <p:blipFill>
                <a:blip r:embed="rId89"/>
                <a:stretch>
                  <a:fillRect/>
                </a:stretch>
              </p:blipFill>
              <p:spPr>
                <a:xfrm>
                  <a:off x="10166973" y="511987"/>
                  <a:ext cx="196920" cy="105840"/>
                </a:xfrm>
                <a:prstGeom prst="rect">
                  <a:avLst/>
                </a:prstGeom>
              </p:spPr>
            </p:pic>
          </mc:Fallback>
        </mc:AlternateContent>
        <mc:AlternateContent xmlns:mc="http://schemas.openxmlformats.org/markup-compatibility/2006">
          <mc:Choice xmlns:p14="http://schemas.microsoft.com/office/powerpoint/2010/main" Requires="p14">
            <p:contentPart p14:bwMode="auto" r:id="rId90">
              <p14:nvContentPartPr>
                <p14:cNvPr id="52" name="Freihand 51">
                  <a:extLst>
                    <a:ext uri="{FF2B5EF4-FFF2-40B4-BE49-F238E27FC236}">
                      <a16:creationId xmlns:a16="http://schemas.microsoft.com/office/drawing/2014/main" id="{A7583258-A3B2-4A69-81CC-F184CAB2CCE8}"/>
                    </a:ext>
                  </a:extLst>
                </p14:cNvPr>
                <p14:cNvContentPartPr/>
                <p14:nvPr/>
              </p14:nvContentPartPr>
              <p14:xfrm>
                <a:off x="10415733" y="487867"/>
                <a:ext cx="27720" cy="124560"/>
              </p14:xfrm>
            </p:contentPart>
          </mc:Choice>
          <mc:Fallback>
            <p:pic>
              <p:nvPicPr>
                <p:cNvPr id="52" name="Freihand 51">
                  <a:extLst>
                    <a:ext uri="{FF2B5EF4-FFF2-40B4-BE49-F238E27FC236}">
                      <a16:creationId xmlns:a16="http://schemas.microsoft.com/office/drawing/2014/main" id="{A7583258-A3B2-4A69-81CC-F184CAB2CCE8}"/>
                    </a:ext>
                  </a:extLst>
                </p:cNvPr>
                <p:cNvPicPr/>
                <p:nvPr/>
              </p:nvPicPr>
              <p:blipFill>
                <a:blip r:embed="rId91"/>
                <a:stretch>
                  <a:fillRect/>
                </a:stretch>
              </p:blipFill>
              <p:spPr>
                <a:xfrm>
                  <a:off x="10411413" y="483547"/>
                  <a:ext cx="36360" cy="133200"/>
                </a:xfrm>
                <a:prstGeom prst="rect">
                  <a:avLst/>
                </a:prstGeom>
              </p:spPr>
            </p:pic>
          </mc:Fallback>
        </mc:AlternateContent>
        <mc:AlternateContent xmlns:mc="http://schemas.openxmlformats.org/markup-compatibility/2006">
          <mc:Choice xmlns:p14="http://schemas.microsoft.com/office/powerpoint/2010/main" Requires="p14">
            <p:contentPart p14:bwMode="auto" r:id="rId92">
              <p14:nvContentPartPr>
                <p14:cNvPr id="54" name="Freihand 53">
                  <a:extLst>
                    <a:ext uri="{FF2B5EF4-FFF2-40B4-BE49-F238E27FC236}">
                      <a16:creationId xmlns:a16="http://schemas.microsoft.com/office/drawing/2014/main" id="{318B7B70-6105-4789-90E1-138A99B6A708}"/>
                    </a:ext>
                  </a:extLst>
                </p14:cNvPr>
                <p14:cNvContentPartPr/>
                <p14:nvPr/>
              </p14:nvContentPartPr>
              <p14:xfrm>
                <a:off x="7143333" y="1123627"/>
                <a:ext cx="243360" cy="22680"/>
              </p14:xfrm>
            </p:contentPart>
          </mc:Choice>
          <mc:Fallback>
            <p:pic>
              <p:nvPicPr>
                <p:cNvPr id="54" name="Freihand 53">
                  <a:extLst>
                    <a:ext uri="{FF2B5EF4-FFF2-40B4-BE49-F238E27FC236}">
                      <a16:creationId xmlns:a16="http://schemas.microsoft.com/office/drawing/2014/main" id="{318B7B70-6105-4789-90E1-138A99B6A708}"/>
                    </a:ext>
                  </a:extLst>
                </p:cNvPr>
                <p:cNvPicPr/>
                <p:nvPr/>
              </p:nvPicPr>
              <p:blipFill>
                <a:blip r:embed="rId93"/>
                <a:stretch>
                  <a:fillRect/>
                </a:stretch>
              </p:blipFill>
              <p:spPr>
                <a:xfrm>
                  <a:off x="7139013" y="1119307"/>
                  <a:ext cx="252000" cy="3132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94">
            <p14:nvContentPartPr>
              <p14:cNvPr id="56" name="Freihand 55">
                <a:extLst>
                  <a:ext uri="{FF2B5EF4-FFF2-40B4-BE49-F238E27FC236}">
                    <a16:creationId xmlns:a16="http://schemas.microsoft.com/office/drawing/2014/main" id="{8E31887A-1C04-48FE-A190-3DBD7BC1332E}"/>
                  </a:ext>
                </a:extLst>
              </p14:cNvPr>
              <p14:cNvContentPartPr/>
              <p14:nvPr/>
            </p14:nvContentPartPr>
            <p14:xfrm>
              <a:off x="5111853" y="697027"/>
              <a:ext cx="1097640" cy="483480"/>
            </p14:xfrm>
          </p:contentPart>
        </mc:Choice>
        <mc:Fallback>
          <p:pic>
            <p:nvPicPr>
              <p:cNvPr id="56" name="Freihand 55">
                <a:extLst>
                  <a:ext uri="{FF2B5EF4-FFF2-40B4-BE49-F238E27FC236}">
                    <a16:creationId xmlns:a16="http://schemas.microsoft.com/office/drawing/2014/main" id="{8E31887A-1C04-48FE-A190-3DBD7BC1332E}"/>
                  </a:ext>
                </a:extLst>
              </p:cNvPr>
              <p:cNvPicPr/>
              <p:nvPr/>
            </p:nvPicPr>
            <p:blipFill>
              <a:blip r:embed="rId95"/>
              <a:stretch>
                <a:fillRect/>
              </a:stretch>
            </p:blipFill>
            <p:spPr>
              <a:xfrm>
                <a:off x="5107533" y="692707"/>
                <a:ext cx="1106280" cy="492120"/>
              </a:xfrm>
              <a:prstGeom prst="rect">
                <a:avLst/>
              </a:prstGeom>
            </p:spPr>
          </p:pic>
        </mc:Fallback>
      </mc:AlternateContent>
      <p:sp>
        <p:nvSpPr>
          <p:cNvPr id="61" name="Textfeld 60">
            <a:extLst>
              <a:ext uri="{FF2B5EF4-FFF2-40B4-BE49-F238E27FC236}">
                <a16:creationId xmlns:a16="http://schemas.microsoft.com/office/drawing/2014/main" id="{FF003863-36A2-4362-A422-0AF4429858F8}"/>
              </a:ext>
            </a:extLst>
          </p:cNvPr>
          <p:cNvSpPr txBox="1"/>
          <p:nvPr/>
        </p:nvSpPr>
        <p:spPr>
          <a:xfrm>
            <a:off x="4877853" y="2042249"/>
            <a:ext cx="2061736" cy="369332"/>
          </a:xfrm>
          <a:prstGeom prst="rect">
            <a:avLst/>
          </a:prstGeom>
          <a:noFill/>
        </p:spPr>
        <p:txBody>
          <a:bodyPr wrap="square">
            <a:spAutoFit/>
          </a:bodyPr>
          <a:lstStyle/>
          <a:p>
            <a:r>
              <a:rPr lang="en-US" sz="1800" dirty="0" err="1"/>
              <a:t>Y</a:t>
            </a:r>
            <a:r>
              <a:rPr lang="en-US" sz="1800" baseline="-25000" dirty="0" err="1"/>
              <a:t>t</a:t>
            </a:r>
            <a:r>
              <a:rPr lang="en-US" sz="1800" baseline="-25000" dirty="0"/>
              <a:t> </a:t>
            </a:r>
            <a:r>
              <a:rPr lang="en-US" sz="1800" dirty="0"/>
              <a:t>= Y* + ã(</a:t>
            </a:r>
            <a:r>
              <a:rPr lang="el-GR" sz="1800" dirty="0"/>
              <a:t>π</a:t>
            </a:r>
            <a:r>
              <a:rPr lang="de-DE" sz="1800" baseline="-25000" dirty="0"/>
              <a:t>t</a:t>
            </a:r>
            <a:r>
              <a:rPr lang="en-US" sz="1800" dirty="0"/>
              <a:t> - </a:t>
            </a:r>
            <a:r>
              <a:rPr lang="el-GR" sz="1800" dirty="0"/>
              <a:t>π</a:t>
            </a:r>
            <a:r>
              <a:rPr lang="de-DE" sz="1800" baseline="-25000" dirty="0"/>
              <a:t>t</a:t>
            </a:r>
            <a:r>
              <a:rPr lang="en-US" sz="1800" baseline="30000" dirty="0"/>
              <a:t>e</a:t>
            </a:r>
            <a:r>
              <a:rPr lang="en-US" sz="1800" dirty="0"/>
              <a:t>)</a:t>
            </a:r>
            <a:endParaRPr lang="de-DE" dirty="0"/>
          </a:p>
        </p:txBody>
      </p:sp>
      <p:grpSp>
        <p:nvGrpSpPr>
          <p:cNvPr id="73" name="Gruppieren 72">
            <a:extLst>
              <a:ext uri="{FF2B5EF4-FFF2-40B4-BE49-F238E27FC236}">
                <a16:creationId xmlns:a16="http://schemas.microsoft.com/office/drawing/2014/main" id="{1DD45C83-1D47-4570-A009-763B0166A499}"/>
              </a:ext>
            </a:extLst>
          </p:cNvPr>
          <p:cNvGrpSpPr/>
          <p:nvPr/>
        </p:nvGrpSpPr>
        <p:grpSpPr>
          <a:xfrm>
            <a:off x="7057293" y="2003107"/>
            <a:ext cx="1199880" cy="366840"/>
            <a:chOff x="7057293" y="2003107"/>
            <a:chExt cx="1199880" cy="366840"/>
          </a:xfrm>
        </p:grpSpPr>
        <mc:AlternateContent xmlns:mc="http://schemas.openxmlformats.org/markup-compatibility/2006">
          <mc:Choice xmlns:p14="http://schemas.microsoft.com/office/powerpoint/2010/main" Requires="p14">
            <p:contentPart p14:bwMode="auto" r:id="rId96">
              <p14:nvContentPartPr>
                <p14:cNvPr id="62" name="Freihand 61">
                  <a:extLst>
                    <a:ext uri="{FF2B5EF4-FFF2-40B4-BE49-F238E27FC236}">
                      <a16:creationId xmlns:a16="http://schemas.microsoft.com/office/drawing/2014/main" id="{3DE44D46-E214-4ADB-AC28-EE53794C0CE7}"/>
                    </a:ext>
                  </a:extLst>
                </p14:cNvPr>
                <p14:cNvContentPartPr/>
                <p14:nvPr/>
              </p14:nvContentPartPr>
              <p14:xfrm>
                <a:off x="7297773" y="2222707"/>
                <a:ext cx="360" cy="360"/>
              </p14:xfrm>
            </p:contentPart>
          </mc:Choice>
          <mc:Fallback>
            <p:pic>
              <p:nvPicPr>
                <p:cNvPr id="62" name="Freihand 61">
                  <a:extLst>
                    <a:ext uri="{FF2B5EF4-FFF2-40B4-BE49-F238E27FC236}">
                      <a16:creationId xmlns:a16="http://schemas.microsoft.com/office/drawing/2014/main" id="{3DE44D46-E214-4ADB-AC28-EE53794C0CE7}"/>
                    </a:ext>
                  </a:extLst>
                </p:cNvPr>
                <p:cNvPicPr/>
                <p:nvPr/>
              </p:nvPicPr>
              <p:blipFill>
                <a:blip r:embed="rId97"/>
                <a:stretch>
                  <a:fillRect/>
                </a:stretch>
              </p:blipFill>
              <p:spPr>
                <a:xfrm>
                  <a:off x="7293453" y="221838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98">
              <p14:nvContentPartPr>
                <p14:cNvPr id="63" name="Freihand 62">
                  <a:extLst>
                    <a:ext uri="{FF2B5EF4-FFF2-40B4-BE49-F238E27FC236}">
                      <a16:creationId xmlns:a16="http://schemas.microsoft.com/office/drawing/2014/main" id="{91BDBAF1-27CC-460D-8280-92F423913FDC}"/>
                    </a:ext>
                  </a:extLst>
                </p14:cNvPr>
                <p14:cNvContentPartPr/>
                <p14:nvPr/>
              </p14:nvContentPartPr>
              <p14:xfrm>
                <a:off x="7057293" y="2107507"/>
                <a:ext cx="171000" cy="188640"/>
              </p14:xfrm>
            </p:contentPart>
          </mc:Choice>
          <mc:Fallback>
            <p:pic>
              <p:nvPicPr>
                <p:cNvPr id="63" name="Freihand 62">
                  <a:extLst>
                    <a:ext uri="{FF2B5EF4-FFF2-40B4-BE49-F238E27FC236}">
                      <a16:creationId xmlns:a16="http://schemas.microsoft.com/office/drawing/2014/main" id="{91BDBAF1-27CC-460D-8280-92F423913FDC}"/>
                    </a:ext>
                  </a:extLst>
                </p:cNvPr>
                <p:cNvPicPr/>
                <p:nvPr/>
              </p:nvPicPr>
              <p:blipFill>
                <a:blip r:embed="rId99"/>
                <a:stretch>
                  <a:fillRect/>
                </a:stretch>
              </p:blipFill>
              <p:spPr>
                <a:xfrm>
                  <a:off x="7052973" y="2103187"/>
                  <a:ext cx="179640" cy="197280"/>
                </a:xfrm>
                <a:prstGeom prst="rect">
                  <a:avLst/>
                </a:prstGeom>
              </p:spPr>
            </p:pic>
          </mc:Fallback>
        </mc:AlternateContent>
        <mc:AlternateContent xmlns:mc="http://schemas.openxmlformats.org/markup-compatibility/2006">
          <mc:Choice xmlns:p14="http://schemas.microsoft.com/office/powerpoint/2010/main" Requires="p14">
            <p:contentPart p14:bwMode="auto" r:id="rId100">
              <p14:nvContentPartPr>
                <p14:cNvPr id="64" name="Freihand 63">
                  <a:extLst>
                    <a:ext uri="{FF2B5EF4-FFF2-40B4-BE49-F238E27FC236}">
                      <a16:creationId xmlns:a16="http://schemas.microsoft.com/office/drawing/2014/main" id="{120259A4-E384-422F-ABA5-4A0AACCA801D}"/>
                    </a:ext>
                  </a:extLst>
                </p14:cNvPr>
                <p14:cNvContentPartPr/>
                <p14:nvPr/>
              </p14:nvContentPartPr>
              <p14:xfrm>
                <a:off x="7113093" y="2114347"/>
                <a:ext cx="199800" cy="189000"/>
              </p14:xfrm>
            </p:contentPart>
          </mc:Choice>
          <mc:Fallback>
            <p:pic>
              <p:nvPicPr>
                <p:cNvPr id="64" name="Freihand 63">
                  <a:extLst>
                    <a:ext uri="{FF2B5EF4-FFF2-40B4-BE49-F238E27FC236}">
                      <a16:creationId xmlns:a16="http://schemas.microsoft.com/office/drawing/2014/main" id="{120259A4-E384-422F-ABA5-4A0AACCA801D}"/>
                    </a:ext>
                  </a:extLst>
                </p:cNvPr>
                <p:cNvPicPr/>
                <p:nvPr/>
              </p:nvPicPr>
              <p:blipFill>
                <a:blip r:embed="rId101"/>
                <a:stretch>
                  <a:fillRect/>
                </a:stretch>
              </p:blipFill>
              <p:spPr>
                <a:xfrm>
                  <a:off x="7108773" y="2110027"/>
                  <a:ext cx="208440" cy="197640"/>
                </a:xfrm>
                <a:prstGeom prst="rect">
                  <a:avLst/>
                </a:prstGeom>
              </p:spPr>
            </p:pic>
          </mc:Fallback>
        </mc:AlternateContent>
        <mc:AlternateContent xmlns:mc="http://schemas.openxmlformats.org/markup-compatibility/2006">
          <mc:Choice xmlns:p14="http://schemas.microsoft.com/office/powerpoint/2010/main" Requires="p14">
            <p:contentPart p14:bwMode="auto" r:id="rId102">
              <p14:nvContentPartPr>
                <p14:cNvPr id="65" name="Freihand 64">
                  <a:extLst>
                    <a:ext uri="{FF2B5EF4-FFF2-40B4-BE49-F238E27FC236}">
                      <a16:creationId xmlns:a16="http://schemas.microsoft.com/office/drawing/2014/main" id="{4BA6567F-DEBE-427F-953C-AB6C251B2E83}"/>
                    </a:ext>
                  </a:extLst>
                </p14:cNvPr>
                <p14:cNvContentPartPr/>
                <p14:nvPr/>
              </p14:nvContentPartPr>
              <p14:xfrm>
                <a:off x="7291293" y="2112907"/>
                <a:ext cx="142560" cy="173520"/>
              </p14:xfrm>
            </p:contentPart>
          </mc:Choice>
          <mc:Fallback>
            <p:pic>
              <p:nvPicPr>
                <p:cNvPr id="65" name="Freihand 64">
                  <a:extLst>
                    <a:ext uri="{FF2B5EF4-FFF2-40B4-BE49-F238E27FC236}">
                      <a16:creationId xmlns:a16="http://schemas.microsoft.com/office/drawing/2014/main" id="{4BA6567F-DEBE-427F-953C-AB6C251B2E83}"/>
                    </a:ext>
                  </a:extLst>
                </p:cNvPr>
                <p:cNvPicPr/>
                <p:nvPr/>
              </p:nvPicPr>
              <p:blipFill>
                <a:blip r:embed="rId103"/>
                <a:stretch>
                  <a:fillRect/>
                </a:stretch>
              </p:blipFill>
              <p:spPr>
                <a:xfrm>
                  <a:off x="7286973" y="2108587"/>
                  <a:ext cx="151200" cy="182160"/>
                </a:xfrm>
                <a:prstGeom prst="rect">
                  <a:avLst/>
                </a:prstGeom>
              </p:spPr>
            </p:pic>
          </mc:Fallback>
        </mc:AlternateContent>
        <mc:AlternateContent xmlns:mc="http://schemas.openxmlformats.org/markup-compatibility/2006">
          <mc:Choice xmlns:p14="http://schemas.microsoft.com/office/powerpoint/2010/main" Requires="p14">
            <p:contentPart p14:bwMode="auto" r:id="rId104">
              <p14:nvContentPartPr>
                <p14:cNvPr id="66" name="Freihand 65">
                  <a:extLst>
                    <a:ext uri="{FF2B5EF4-FFF2-40B4-BE49-F238E27FC236}">
                      <a16:creationId xmlns:a16="http://schemas.microsoft.com/office/drawing/2014/main" id="{E3477039-DF4F-4064-B97D-4951FB9EB110}"/>
                    </a:ext>
                  </a:extLst>
                </p14:cNvPr>
                <p14:cNvContentPartPr/>
                <p14:nvPr/>
              </p14:nvContentPartPr>
              <p14:xfrm>
                <a:off x="7494693" y="2003107"/>
                <a:ext cx="38160" cy="117720"/>
              </p14:xfrm>
            </p:contentPart>
          </mc:Choice>
          <mc:Fallback>
            <p:pic>
              <p:nvPicPr>
                <p:cNvPr id="66" name="Freihand 65">
                  <a:extLst>
                    <a:ext uri="{FF2B5EF4-FFF2-40B4-BE49-F238E27FC236}">
                      <a16:creationId xmlns:a16="http://schemas.microsoft.com/office/drawing/2014/main" id="{E3477039-DF4F-4064-B97D-4951FB9EB110}"/>
                    </a:ext>
                  </a:extLst>
                </p:cNvPr>
                <p:cNvPicPr/>
                <p:nvPr/>
              </p:nvPicPr>
              <p:blipFill>
                <a:blip r:embed="rId105"/>
                <a:stretch>
                  <a:fillRect/>
                </a:stretch>
              </p:blipFill>
              <p:spPr>
                <a:xfrm>
                  <a:off x="7490373" y="1998787"/>
                  <a:ext cx="46800" cy="126360"/>
                </a:xfrm>
                <a:prstGeom prst="rect">
                  <a:avLst/>
                </a:prstGeom>
              </p:spPr>
            </p:pic>
          </mc:Fallback>
        </mc:AlternateContent>
        <mc:AlternateContent xmlns:mc="http://schemas.openxmlformats.org/markup-compatibility/2006">
          <mc:Choice xmlns:p14="http://schemas.microsoft.com/office/powerpoint/2010/main" Requires="p14">
            <p:contentPart p14:bwMode="auto" r:id="rId106">
              <p14:nvContentPartPr>
                <p14:cNvPr id="67" name="Freihand 66">
                  <a:extLst>
                    <a:ext uri="{FF2B5EF4-FFF2-40B4-BE49-F238E27FC236}">
                      <a16:creationId xmlns:a16="http://schemas.microsoft.com/office/drawing/2014/main" id="{96B93C47-E584-4354-8E25-53C552CC832D}"/>
                    </a:ext>
                  </a:extLst>
                </p14:cNvPr>
                <p14:cNvContentPartPr/>
                <p14:nvPr/>
              </p14:nvContentPartPr>
              <p14:xfrm>
                <a:off x="7648773" y="2023627"/>
                <a:ext cx="157320" cy="264960"/>
              </p14:xfrm>
            </p:contentPart>
          </mc:Choice>
          <mc:Fallback>
            <p:pic>
              <p:nvPicPr>
                <p:cNvPr id="67" name="Freihand 66">
                  <a:extLst>
                    <a:ext uri="{FF2B5EF4-FFF2-40B4-BE49-F238E27FC236}">
                      <a16:creationId xmlns:a16="http://schemas.microsoft.com/office/drawing/2014/main" id="{96B93C47-E584-4354-8E25-53C552CC832D}"/>
                    </a:ext>
                  </a:extLst>
                </p:cNvPr>
                <p:cNvPicPr/>
                <p:nvPr/>
              </p:nvPicPr>
              <p:blipFill>
                <a:blip r:embed="rId107"/>
                <a:stretch>
                  <a:fillRect/>
                </a:stretch>
              </p:blipFill>
              <p:spPr>
                <a:xfrm>
                  <a:off x="7644453" y="2019307"/>
                  <a:ext cx="165960" cy="273600"/>
                </a:xfrm>
                <a:prstGeom prst="rect">
                  <a:avLst/>
                </a:prstGeom>
              </p:spPr>
            </p:pic>
          </mc:Fallback>
        </mc:AlternateContent>
        <mc:AlternateContent xmlns:mc="http://schemas.openxmlformats.org/markup-compatibility/2006">
          <mc:Choice xmlns:p14="http://schemas.microsoft.com/office/powerpoint/2010/main" Requires="p14">
            <p:contentPart p14:bwMode="auto" r:id="rId108">
              <p14:nvContentPartPr>
                <p14:cNvPr id="68" name="Freihand 67">
                  <a:extLst>
                    <a:ext uri="{FF2B5EF4-FFF2-40B4-BE49-F238E27FC236}">
                      <a16:creationId xmlns:a16="http://schemas.microsoft.com/office/drawing/2014/main" id="{8F97CD73-C63F-407A-A77B-147EF3EB8540}"/>
                    </a:ext>
                  </a:extLst>
                </p14:cNvPr>
                <p14:cNvContentPartPr/>
                <p14:nvPr/>
              </p14:nvContentPartPr>
              <p14:xfrm>
                <a:off x="7886733" y="2119747"/>
                <a:ext cx="41040" cy="102960"/>
              </p14:xfrm>
            </p:contentPart>
          </mc:Choice>
          <mc:Fallback>
            <p:pic>
              <p:nvPicPr>
                <p:cNvPr id="68" name="Freihand 67">
                  <a:extLst>
                    <a:ext uri="{FF2B5EF4-FFF2-40B4-BE49-F238E27FC236}">
                      <a16:creationId xmlns:a16="http://schemas.microsoft.com/office/drawing/2014/main" id="{8F97CD73-C63F-407A-A77B-147EF3EB8540}"/>
                    </a:ext>
                  </a:extLst>
                </p:cNvPr>
                <p:cNvPicPr/>
                <p:nvPr/>
              </p:nvPicPr>
              <p:blipFill>
                <a:blip r:embed="rId109"/>
                <a:stretch>
                  <a:fillRect/>
                </a:stretch>
              </p:blipFill>
              <p:spPr>
                <a:xfrm>
                  <a:off x="7882413" y="2115427"/>
                  <a:ext cx="49680" cy="111600"/>
                </a:xfrm>
                <a:prstGeom prst="rect">
                  <a:avLst/>
                </a:prstGeom>
              </p:spPr>
            </p:pic>
          </mc:Fallback>
        </mc:AlternateContent>
        <mc:AlternateContent xmlns:mc="http://schemas.openxmlformats.org/markup-compatibility/2006">
          <mc:Choice xmlns:p14="http://schemas.microsoft.com/office/powerpoint/2010/main" Requires="p14">
            <p:contentPart p14:bwMode="auto" r:id="rId110">
              <p14:nvContentPartPr>
                <p14:cNvPr id="69" name="Freihand 68">
                  <a:extLst>
                    <a:ext uri="{FF2B5EF4-FFF2-40B4-BE49-F238E27FC236}">
                      <a16:creationId xmlns:a16="http://schemas.microsoft.com/office/drawing/2014/main" id="{D77C1962-9F28-41F1-A154-444C339F9ECE}"/>
                    </a:ext>
                  </a:extLst>
                </p14:cNvPr>
                <p14:cNvContentPartPr/>
                <p14:nvPr/>
              </p14:nvContentPartPr>
              <p14:xfrm>
                <a:off x="7853973" y="2049187"/>
                <a:ext cx="187560" cy="176040"/>
              </p14:xfrm>
            </p:contentPart>
          </mc:Choice>
          <mc:Fallback>
            <p:pic>
              <p:nvPicPr>
                <p:cNvPr id="69" name="Freihand 68">
                  <a:extLst>
                    <a:ext uri="{FF2B5EF4-FFF2-40B4-BE49-F238E27FC236}">
                      <a16:creationId xmlns:a16="http://schemas.microsoft.com/office/drawing/2014/main" id="{D77C1962-9F28-41F1-A154-444C339F9ECE}"/>
                    </a:ext>
                  </a:extLst>
                </p:cNvPr>
                <p:cNvPicPr/>
                <p:nvPr/>
              </p:nvPicPr>
              <p:blipFill>
                <a:blip r:embed="rId111"/>
                <a:stretch>
                  <a:fillRect/>
                </a:stretch>
              </p:blipFill>
              <p:spPr>
                <a:xfrm>
                  <a:off x="7849653" y="2044867"/>
                  <a:ext cx="196200" cy="184680"/>
                </a:xfrm>
                <a:prstGeom prst="rect">
                  <a:avLst/>
                </a:prstGeom>
              </p:spPr>
            </p:pic>
          </mc:Fallback>
        </mc:AlternateContent>
        <mc:AlternateContent xmlns:mc="http://schemas.openxmlformats.org/markup-compatibility/2006">
          <mc:Choice xmlns:p14="http://schemas.microsoft.com/office/powerpoint/2010/main" Requires="p14">
            <p:contentPart p14:bwMode="auto" r:id="rId112">
              <p14:nvContentPartPr>
                <p14:cNvPr id="70" name="Freihand 69">
                  <a:extLst>
                    <a:ext uri="{FF2B5EF4-FFF2-40B4-BE49-F238E27FC236}">
                      <a16:creationId xmlns:a16="http://schemas.microsoft.com/office/drawing/2014/main" id="{B357264E-E515-4A21-A54B-D473CDB8A2F6}"/>
                    </a:ext>
                  </a:extLst>
                </p14:cNvPr>
                <p14:cNvContentPartPr/>
                <p14:nvPr/>
              </p14:nvContentPartPr>
              <p14:xfrm>
                <a:off x="8011653" y="2212627"/>
                <a:ext cx="54000" cy="103320"/>
              </p14:xfrm>
            </p:contentPart>
          </mc:Choice>
          <mc:Fallback>
            <p:pic>
              <p:nvPicPr>
                <p:cNvPr id="70" name="Freihand 69">
                  <a:extLst>
                    <a:ext uri="{FF2B5EF4-FFF2-40B4-BE49-F238E27FC236}">
                      <a16:creationId xmlns:a16="http://schemas.microsoft.com/office/drawing/2014/main" id="{B357264E-E515-4A21-A54B-D473CDB8A2F6}"/>
                    </a:ext>
                  </a:extLst>
                </p:cNvPr>
                <p:cNvPicPr/>
                <p:nvPr/>
              </p:nvPicPr>
              <p:blipFill>
                <a:blip r:embed="rId113"/>
                <a:stretch>
                  <a:fillRect/>
                </a:stretch>
              </p:blipFill>
              <p:spPr>
                <a:xfrm>
                  <a:off x="8007333" y="2208307"/>
                  <a:ext cx="62640" cy="111960"/>
                </a:xfrm>
                <a:prstGeom prst="rect">
                  <a:avLst/>
                </a:prstGeom>
              </p:spPr>
            </p:pic>
          </mc:Fallback>
        </mc:AlternateContent>
        <mc:AlternateContent xmlns:mc="http://schemas.openxmlformats.org/markup-compatibility/2006">
          <mc:Choice xmlns:p14="http://schemas.microsoft.com/office/powerpoint/2010/main" Requires="p14">
            <p:contentPart p14:bwMode="auto" r:id="rId114">
              <p14:nvContentPartPr>
                <p14:cNvPr id="71" name="Freihand 70">
                  <a:extLst>
                    <a:ext uri="{FF2B5EF4-FFF2-40B4-BE49-F238E27FC236}">
                      <a16:creationId xmlns:a16="http://schemas.microsoft.com/office/drawing/2014/main" id="{F2865291-C34C-4281-9A96-F1011755F2CE}"/>
                    </a:ext>
                  </a:extLst>
                </p14:cNvPr>
                <p14:cNvContentPartPr/>
                <p14:nvPr/>
              </p14:nvContentPartPr>
              <p14:xfrm>
                <a:off x="7974213" y="2214787"/>
                <a:ext cx="159120" cy="12960"/>
              </p14:xfrm>
            </p:contentPart>
          </mc:Choice>
          <mc:Fallback>
            <p:pic>
              <p:nvPicPr>
                <p:cNvPr id="71" name="Freihand 70">
                  <a:extLst>
                    <a:ext uri="{FF2B5EF4-FFF2-40B4-BE49-F238E27FC236}">
                      <a16:creationId xmlns:a16="http://schemas.microsoft.com/office/drawing/2014/main" id="{F2865291-C34C-4281-9A96-F1011755F2CE}"/>
                    </a:ext>
                  </a:extLst>
                </p:cNvPr>
                <p:cNvPicPr/>
                <p:nvPr/>
              </p:nvPicPr>
              <p:blipFill>
                <a:blip r:embed="rId115"/>
                <a:stretch>
                  <a:fillRect/>
                </a:stretch>
              </p:blipFill>
              <p:spPr>
                <a:xfrm>
                  <a:off x="7969893" y="2210467"/>
                  <a:ext cx="167760" cy="21600"/>
                </a:xfrm>
                <a:prstGeom prst="rect">
                  <a:avLst/>
                </a:prstGeom>
              </p:spPr>
            </p:pic>
          </mc:Fallback>
        </mc:AlternateContent>
        <mc:AlternateContent xmlns:mc="http://schemas.openxmlformats.org/markup-compatibility/2006">
          <mc:Choice xmlns:p14="http://schemas.microsoft.com/office/powerpoint/2010/main" Requires="p14">
            <p:contentPart p14:bwMode="auto" r:id="rId116">
              <p14:nvContentPartPr>
                <p14:cNvPr id="72" name="Freihand 71">
                  <a:extLst>
                    <a:ext uri="{FF2B5EF4-FFF2-40B4-BE49-F238E27FC236}">
                      <a16:creationId xmlns:a16="http://schemas.microsoft.com/office/drawing/2014/main" id="{8F5000FB-B8EB-4A60-AAC5-26E8C22ED959}"/>
                    </a:ext>
                  </a:extLst>
                </p14:cNvPr>
                <p14:cNvContentPartPr/>
                <p14:nvPr/>
              </p14:nvContentPartPr>
              <p14:xfrm>
                <a:off x="8085813" y="2047027"/>
                <a:ext cx="171360" cy="322920"/>
              </p14:xfrm>
            </p:contentPart>
          </mc:Choice>
          <mc:Fallback>
            <p:pic>
              <p:nvPicPr>
                <p:cNvPr id="72" name="Freihand 71">
                  <a:extLst>
                    <a:ext uri="{FF2B5EF4-FFF2-40B4-BE49-F238E27FC236}">
                      <a16:creationId xmlns:a16="http://schemas.microsoft.com/office/drawing/2014/main" id="{8F5000FB-B8EB-4A60-AAC5-26E8C22ED959}"/>
                    </a:ext>
                  </a:extLst>
                </p:cNvPr>
                <p:cNvPicPr/>
                <p:nvPr/>
              </p:nvPicPr>
              <p:blipFill>
                <a:blip r:embed="rId117"/>
                <a:stretch>
                  <a:fillRect/>
                </a:stretch>
              </p:blipFill>
              <p:spPr>
                <a:xfrm>
                  <a:off x="8081493" y="2042707"/>
                  <a:ext cx="180000" cy="331560"/>
                </a:xfrm>
                <a:prstGeom prst="rect">
                  <a:avLst/>
                </a:prstGeom>
              </p:spPr>
            </p:pic>
          </mc:Fallback>
        </mc:AlternateContent>
      </p:grpSp>
      <p:grpSp>
        <p:nvGrpSpPr>
          <p:cNvPr id="76" name="Gruppieren 75">
            <a:extLst>
              <a:ext uri="{FF2B5EF4-FFF2-40B4-BE49-F238E27FC236}">
                <a16:creationId xmlns:a16="http://schemas.microsoft.com/office/drawing/2014/main" id="{B91B2BD7-83D9-4B46-AC5C-018C6DD54D4D}"/>
              </a:ext>
            </a:extLst>
          </p:cNvPr>
          <p:cNvGrpSpPr/>
          <p:nvPr/>
        </p:nvGrpSpPr>
        <p:grpSpPr>
          <a:xfrm>
            <a:off x="1880853" y="1740307"/>
            <a:ext cx="3117960" cy="571680"/>
            <a:chOff x="1880853" y="1740307"/>
            <a:chExt cx="3117960" cy="571680"/>
          </a:xfrm>
        </p:grpSpPr>
        <mc:AlternateContent xmlns:mc="http://schemas.openxmlformats.org/markup-compatibility/2006">
          <mc:Choice xmlns:p14="http://schemas.microsoft.com/office/powerpoint/2010/main" Requires="p14">
            <p:contentPart p14:bwMode="auto" r:id="rId118">
              <p14:nvContentPartPr>
                <p14:cNvPr id="57" name="Freihand 56">
                  <a:extLst>
                    <a:ext uri="{FF2B5EF4-FFF2-40B4-BE49-F238E27FC236}">
                      <a16:creationId xmlns:a16="http://schemas.microsoft.com/office/drawing/2014/main" id="{B74766CA-B086-4B52-A3F9-01CB821B2472}"/>
                    </a:ext>
                  </a:extLst>
                </p14:cNvPr>
                <p14:cNvContentPartPr/>
                <p14:nvPr/>
              </p14:nvContentPartPr>
              <p14:xfrm>
                <a:off x="1880853" y="1823107"/>
                <a:ext cx="2997000" cy="150840"/>
              </p14:xfrm>
            </p:contentPart>
          </mc:Choice>
          <mc:Fallback>
            <p:pic>
              <p:nvPicPr>
                <p:cNvPr id="57" name="Freihand 56">
                  <a:extLst>
                    <a:ext uri="{FF2B5EF4-FFF2-40B4-BE49-F238E27FC236}">
                      <a16:creationId xmlns:a16="http://schemas.microsoft.com/office/drawing/2014/main" id="{B74766CA-B086-4B52-A3F9-01CB821B2472}"/>
                    </a:ext>
                  </a:extLst>
                </p:cNvPr>
                <p:cNvPicPr/>
                <p:nvPr/>
              </p:nvPicPr>
              <p:blipFill>
                <a:blip r:embed="rId119"/>
                <a:stretch>
                  <a:fillRect/>
                </a:stretch>
              </p:blipFill>
              <p:spPr>
                <a:xfrm>
                  <a:off x="1876533" y="1818787"/>
                  <a:ext cx="3005640" cy="159480"/>
                </a:xfrm>
                <a:prstGeom prst="rect">
                  <a:avLst/>
                </a:prstGeom>
              </p:spPr>
            </p:pic>
          </mc:Fallback>
        </mc:AlternateContent>
        <mc:AlternateContent xmlns:mc="http://schemas.openxmlformats.org/markup-compatibility/2006">
          <mc:Choice xmlns:p14="http://schemas.microsoft.com/office/powerpoint/2010/main" Requires="p14">
            <p:contentPart p14:bwMode="auto" r:id="rId120">
              <p14:nvContentPartPr>
                <p14:cNvPr id="58" name="Freihand 57">
                  <a:extLst>
                    <a:ext uri="{FF2B5EF4-FFF2-40B4-BE49-F238E27FC236}">
                      <a16:creationId xmlns:a16="http://schemas.microsoft.com/office/drawing/2014/main" id="{A5AC54AE-64CC-4873-B32A-25F0C1575865}"/>
                    </a:ext>
                  </a:extLst>
                </p14:cNvPr>
                <p14:cNvContentPartPr/>
                <p14:nvPr/>
              </p14:nvContentPartPr>
              <p14:xfrm>
                <a:off x="4765173" y="1843267"/>
                <a:ext cx="233640" cy="193320"/>
              </p14:xfrm>
            </p:contentPart>
          </mc:Choice>
          <mc:Fallback>
            <p:pic>
              <p:nvPicPr>
                <p:cNvPr id="58" name="Freihand 57">
                  <a:extLst>
                    <a:ext uri="{FF2B5EF4-FFF2-40B4-BE49-F238E27FC236}">
                      <a16:creationId xmlns:a16="http://schemas.microsoft.com/office/drawing/2014/main" id="{A5AC54AE-64CC-4873-B32A-25F0C1575865}"/>
                    </a:ext>
                  </a:extLst>
                </p:cNvPr>
                <p:cNvPicPr/>
                <p:nvPr/>
              </p:nvPicPr>
              <p:blipFill>
                <a:blip r:embed="rId121"/>
                <a:stretch>
                  <a:fillRect/>
                </a:stretch>
              </p:blipFill>
              <p:spPr>
                <a:xfrm>
                  <a:off x="4760853" y="1838947"/>
                  <a:ext cx="242280" cy="201960"/>
                </a:xfrm>
                <a:prstGeom prst="rect">
                  <a:avLst/>
                </a:prstGeom>
              </p:spPr>
            </p:pic>
          </mc:Fallback>
        </mc:AlternateContent>
        <mc:AlternateContent xmlns:mc="http://schemas.openxmlformats.org/markup-compatibility/2006">
          <mc:Choice xmlns:p14="http://schemas.microsoft.com/office/powerpoint/2010/main" Requires="p14">
            <p:contentPart p14:bwMode="auto" r:id="rId122">
              <p14:nvContentPartPr>
                <p14:cNvPr id="74" name="Freihand 73">
                  <a:extLst>
                    <a:ext uri="{FF2B5EF4-FFF2-40B4-BE49-F238E27FC236}">
                      <a16:creationId xmlns:a16="http://schemas.microsoft.com/office/drawing/2014/main" id="{8BBC5D71-2536-447E-B098-C1A9253647F1}"/>
                    </a:ext>
                  </a:extLst>
                </p14:cNvPr>
                <p14:cNvContentPartPr/>
                <p14:nvPr/>
              </p14:nvContentPartPr>
              <p14:xfrm>
                <a:off x="2005053" y="1796107"/>
                <a:ext cx="2905920" cy="515880"/>
              </p14:xfrm>
            </p:contentPart>
          </mc:Choice>
          <mc:Fallback>
            <p:pic>
              <p:nvPicPr>
                <p:cNvPr id="74" name="Freihand 73">
                  <a:extLst>
                    <a:ext uri="{FF2B5EF4-FFF2-40B4-BE49-F238E27FC236}">
                      <a16:creationId xmlns:a16="http://schemas.microsoft.com/office/drawing/2014/main" id="{8BBC5D71-2536-447E-B098-C1A9253647F1}"/>
                    </a:ext>
                  </a:extLst>
                </p:cNvPr>
                <p:cNvPicPr/>
                <p:nvPr/>
              </p:nvPicPr>
              <p:blipFill>
                <a:blip r:embed="rId123"/>
                <a:stretch>
                  <a:fillRect/>
                </a:stretch>
              </p:blipFill>
              <p:spPr>
                <a:xfrm>
                  <a:off x="2000733" y="1791787"/>
                  <a:ext cx="2914560" cy="524520"/>
                </a:xfrm>
                <a:prstGeom prst="rect">
                  <a:avLst/>
                </a:prstGeom>
              </p:spPr>
            </p:pic>
          </mc:Fallback>
        </mc:AlternateContent>
        <mc:AlternateContent xmlns:mc="http://schemas.openxmlformats.org/markup-compatibility/2006">
          <mc:Choice xmlns:p14="http://schemas.microsoft.com/office/powerpoint/2010/main" Requires="p14">
            <p:contentPart p14:bwMode="auto" r:id="rId124">
              <p14:nvContentPartPr>
                <p14:cNvPr id="75" name="Freihand 74">
                  <a:extLst>
                    <a:ext uri="{FF2B5EF4-FFF2-40B4-BE49-F238E27FC236}">
                      <a16:creationId xmlns:a16="http://schemas.microsoft.com/office/drawing/2014/main" id="{5DB9F8F5-83C3-4BC9-9606-E37470AC0C99}"/>
                    </a:ext>
                  </a:extLst>
                </p14:cNvPr>
                <p14:cNvContentPartPr/>
                <p14:nvPr/>
              </p14:nvContentPartPr>
              <p14:xfrm>
                <a:off x="1919013" y="1740307"/>
                <a:ext cx="275400" cy="145440"/>
              </p14:xfrm>
            </p:contentPart>
          </mc:Choice>
          <mc:Fallback>
            <p:pic>
              <p:nvPicPr>
                <p:cNvPr id="75" name="Freihand 74">
                  <a:extLst>
                    <a:ext uri="{FF2B5EF4-FFF2-40B4-BE49-F238E27FC236}">
                      <a16:creationId xmlns:a16="http://schemas.microsoft.com/office/drawing/2014/main" id="{5DB9F8F5-83C3-4BC9-9606-E37470AC0C99}"/>
                    </a:ext>
                  </a:extLst>
                </p:cNvPr>
                <p:cNvPicPr/>
                <p:nvPr/>
              </p:nvPicPr>
              <p:blipFill>
                <a:blip r:embed="rId125"/>
                <a:stretch>
                  <a:fillRect/>
                </a:stretch>
              </p:blipFill>
              <p:spPr>
                <a:xfrm>
                  <a:off x="1914693" y="1735987"/>
                  <a:ext cx="284040" cy="1540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26">
            <p14:nvContentPartPr>
              <p14:cNvPr id="77" name="Freihand 76">
                <a:extLst>
                  <a:ext uri="{FF2B5EF4-FFF2-40B4-BE49-F238E27FC236}">
                    <a16:creationId xmlns:a16="http://schemas.microsoft.com/office/drawing/2014/main" id="{8857CB55-AC89-47B9-9DF0-2D7CEEFA8611}"/>
                  </a:ext>
                </a:extLst>
              </p14:cNvPr>
              <p14:cNvContentPartPr/>
              <p14:nvPr/>
            </p14:nvContentPartPr>
            <p14:xfrm>
              <a:off x="334293" y="3012187"/>
              <a:ext cx="3705120" cy="105480"/>
            </p14:xfrm>
          </p:contentPart>
        </mc:Choice>
        <mc:Fallback>
          <p:pic>
            <p:nvPicPr>
              <p:cNvPr id="77" name="Freihand 76">
                <a:extLst>
                  <a:ext uri="{FF2B5EF4-FFF2-40B4-BE49-F238E27FC236}">
                    <a16:creationId xmlns:a16="http://schemas.microsoft.com/office/drawing/2014/main" id="{8857CB55-AC89-47B9-9DF0-2D7CEEFA8611}"/>
                  </a:ext>
                </a:extLst>
              </p:cNvPr>
              <p:cNvPicPr/>
              <p:nvPr/>
            </p:nvPicPr>
            <p:blipFill>
              <a:blip r:embed="rId127"/>
              <a:stretch>
                <a:fillRect/>
              </a:stretch>
            </p:blipFill>
            <p:spPr>
              <a:xfrm>
                <a:off x="329973" y="3007867"/>
                <a:ext cx="3713760" cy="114120"/>
              </a:xfrm>
              <a:prstGeom prst="rect">
                <a:avLst/>
              </a:prstGeom>
            </p:spPr>
          </p:pic>
        </mc:Fallback>
      </mc:AlternateContent>
      <mc:AlternateContent xmlns:mc="http://schemas.openxmlformats.org/markup-compatibility/2006">
        <mc:Choice xmlns:p14="http://schemas.microsoft.com/office/powerpoint/2010/main" Requires="p14">
          <p:contentPart p14:bwMode="auto" r:id="rId128">
            <p14:nvContentPartPr>
              <p14:cNvPr id="78" name="Freihand 77">
                <a:extLst>
                  <a:ext uri="{FF2B5EF4-FFF2-40B4-BE49-F238E27FC236}">
                    <a16:creationId xmlns:a16="http://schemas.microsoft.com/office/drawing/2014/main" id="{7077FD93-8DA2-48DC-8E17-B4B7E44B0F20}"/>
                  </a:ext>
                </a:extLst>
              </p14:cNvPr>
              <p14:cNvContentPartPr/>
              <p14:nvPr/>
            </p14:nvContentPartPr>
            <p14:xfrm>
              <a:off x="213693" y="2481547"/>
              <a:ext cx="1521000" cy="601200"/>
            </p14:xfrm>
          </p:contentPart>
        </mc:Choice>
        <mc:Fallback>
          <p:pic>
            <p:nvPicPr>
              <p:cNvPr id="78" name="Freihand 77">
                <a:extLst>
                  <a:ext uri="{FF2B5EF4-FFF2-40B4-BE49-F238E27FC236}">
                    <a16:creationId xmlns:a16="http://schemas.microsoft.com/office/drawing/2014/main" id="{7077FD93-8DA2-48DC-8E17-B4B7E44B0F20}"/>
                  </a:ext>
                </a:extLst>
              </p:cNvPr>
              <p:cNvPicPr/>
              <p:nvPr/>
            </p:nvPicPr>
            <p:blipFill>
              <a:blip r:embed="rId129"/>
              <a:stretch>
                <a:fillRect/>
              </a:stretch>
            </p:blipFill>
            <p:spPr>
              <a:xfrm>
                <a:off x="209373" y="2477227"/>
                <a:ext cx="1529640" cy="609840"/>
              </a:xfrm>
              <a:prstGeom prst="rect">
                <a:avLst/>
              </a:prstGeom>
            </p:spPr>
          </p:pic>
        </mc:Fallback>
      </mc:AlternateContent>
      <mc:AlternateContent xmlns:mc="http://schemas.openxmlformats.org/markup-compatibility/2006">
        <mc:Choice xmlns:p14="http://schemas.microsoft.com/office/powerpoint/2010/main" Requires="p14">
          <p:contentPart p14:bwMode="auto" r:id="rId130">
            <p14:nvContentPartPr>
              <p14:cNvPr id="79" name="Freihand 78">
                <a:extLst>
                  <a:ext uri="{FF2B5EF4-FFF2-40B4-BE49-F238E27FC236}">
                    <a16:creationId xmlns:a16="http://schemas.microsoft.com/office/drawing/2014/main" id="{AFBBCEC9-FB80-4807-8829-E4FC6385E203}"/>
                  </a:ext>
                </a:extLst>
              </p14:cNvPr>
              <p14:cNvContentPartPr/>
              <p14:nvPr/>
            </p14:nvContentPartPr>
            <p14:xfrm>
              <a:off x="2185413" y="2519347"/>
              <a:ext cx="1676880" cy="554040"/>
            </p14:xfrm>
          </p:contentPart>
        </mc:Choice>
        <mc:Fallback>
          <p:pic>
            <p:nvPicPr>
              <p:cNvPr id="79" name="Freihand 78">
                <a:extLst>
                  <a:ext uri="{FF2B5EF4-FFF2-40B4-BE49-F238E27FC236}">
                    <a16:creationId xmlns:a16="http://schemas.microsoft.com/office/drawing/2014/main" id="{AFBBCEC9-FB80-4807-8829-E4FC6385E203}"/>
                  </a:ext>
                </a:extLst>
              </p:cNvPr>
              <p:cNvPicPr/>
              <p:nvPr/>
            </p:nvPicPr>
            <p:blipFill>
              <a:blip r:embed="rId131"/>
              <a:stretch>
                <a:fillRect/>
              </a:stretch>
            </p:blipFill>
            <p:spPr>
              <a:xfrm>
                <a:off x="2181093" y="2515027"/>
                <a:ext cx="1685520" cy="562680"/>
              </a:xfrm>
              <a:prstGeom prst="rect">
                <a:avLst/>
              </a:prstGeom>
            </p:spPr>
          </p:pic>
        </mc:Fallback>
      </mc:AlternateContent>
      <mc:AlternateContent xmlns:mc="http://schemas.openxmlformats.org/markup-compatibility/2006">
        <mc:Choice xmlns:p14="http://schemas.microsoft.com/office/powerpoint/2010/main" Requires="p14">
          <p:contentPart p14:bwMode="auto" r:id="rId132">
            <p14:nvContentPartPr>
              <p14:cNvPr id="85" name="Freihand 84">
                <a:extLst>
                  <a:ext uri="{FF2B5EF4-FFF2-40B4-BE49-F238E27FC236}">
                    <a16:creationId xmlns:a16="http://schemas.microsoft.com/office/drawing/2014/main" id="{E240B69F-63FF-4D67-A61A-2FB2AC81ABA9}"/>
                  </a:ext>
                </a:extLst>
              </p14:cNvPr>
              <p14:cNvContentPartPr/>
              <p14:nvPr/>
            </p14:nvContentPartPr>
            <p14:xfrm>
              <a:off x="2808213" y="2614387"/>
              <a:ext cx="148320" cy="387720"/>
            </p14:xfrm>
          </p:contentPart>
        </mc:Choice>
        <mc:Fallback>
          <p:pic>
            <p:nvPicPr>
              <p:cNvPr id="85" name="Freihand 84">
                <a:extLst>
                  <a:ext uri="{FF2B5EF4-FFF2-40B4-BE49-F238E27FC236}">
                    <a16:creationId xmlns:a16="http://schemas.microsoft.com/office/drawing/2014/main" id="{E240B69F-63FF-4D67-A61A-2FB2AC81ABA9}"/>
                  </a:ext>
                </a:extLst>
              </p:cNvPr>
              <p:cNvPicPr/>
              <p:nvPr/>
            </p:nvPicPr>
            <p:blipFill>
              <a:blip r:embed="rId133"/>
              <a:stretch>
                <a:fillRect/>
              </a:stretch>
            </p:blipFill>
            <p:spPr>
              <a:xfrm>
                <a:off x="2803893" y="2610067"/>
                <a:ext cx="156960" cy="396360"/>
              </a:xfrm>
              <a:prstGeom prst="rect">
                <a:avLst/>
              </a:prstGeom>
            </p:spPr>
          </p:pic>
        </mc:Fallback>
      </mc:AlternateContent>
      <mc:AlternateContent xmlns:mc="http://schemas.openxmlformats.org/markup-compatibility/2006">
        <mc:Choice xmlns:p14="http://schemas.microsoft.com/office/powerpoint/2010/main" Requires="p14">
          <p:contentPart p14:bwMode="auto" r:id="rId134">
            <p14:nvContentPartPr>
              <p14:cNvPr id="87" name="Freihand 86">
                <a:extLst>
                  <a:ext uri="{FF2B5EF4-FFF2-40B4-BE49-F238E27FC236}">
                    <a16:creationId xmlns:a16="http://schemas.microsoft.com/office/drawing/2014/main" id="{23A74711-3E6D-4C61-B9C2-A9C1A541CAA9}"/>
                  </a:ext>
                </a:extLst>
              </p14:cNvPr>
              <p14:cNvContentPartPr/>
              <p14:nvPr/>
            </p14:nvContentPartPr>
            <p14:xfrm>
              <a:off x="703653" y="2628427"/>
              <a:ext cx="226440" cy="312840"/>
            </p14:xfrm>
          </p:contentPart>
        </mc:Choice>
        <mc:Fallback>
          <p:pic>
            <p:nvPicPr>
              <p:cNvPr id="87" name="Freihand 86">
                <a:extLst>
                  <a:ext uri="{FF2B5EF4-FFF2-40B4-BE49-F238E27FC236}">
                    <a16:creationId xmlns:a16="http://schemas.microsoft.com/office/drawing/2014/main" id="{23A74711-3E6D-4C61-B9C2-A9C1A541CAA9}"/>
                  </a:ext>
                </a:extLst>
              </p:cNvPr>
              <p:cNvPicPr/>
              <p:nvPr/>
            </p:nvPicPr>
            <p:blipFill>
              <a:blip r:embed="rId135"/>
              <a:stretch>
                <a:fillRect/>
              </a:stretch>
            </p:blipFill>
            <p:spPr>
              <a:xfrm>
                <a:off x="699333" y="2624107"/>
                <a:ext cx="235080" cy="321480"/>
              </a:xfrm>
              <a:prstGeom prst="rect">
                <a:avLst/>
              </a:prstGeom>
            </p:spPr>
          </p:pic>
        </mc:Fallback>
      </mc:AlternateContent>
      <mc:AlternateContent xmlns:mc="http://schemas.openxmlformats.org/markup-compatibility/2006">
        <mc:Choice xmlns:p14="http://schemas.microsoft.com/office/powerpoint/2010/main" Requires="p14">
          <p:contentPart p14:bwMode="auto" r:id="rId136">
            <p14:nvContentPartPr>
              <p14:cNvPr id="88" name="Freihand 87">
                <a:extLst>
                  <a:ext uri="{FF2B5EF4-FFF2-40B4-BE49-F238E27FC236}">
                    <a16:creationId xmlns:a16="http://schemas.microsoft.com/office/drawing/2014/main" id="{3208E090-F000-4288-8BA8-284F75D1E480}"/>
                  </a:ext>
                </a:extLst>
              </p14:cNvPr>
              <p14:cNvContentPartPr/>
              <p14:nvPr/>
            </p14:nvContentPartPr>
            <p14:xfrm>
              <a:off x="1409613" y="3168067"/>
              <a:ext cx="586080" cy="537840"/>
            </p14:xfrm>
          </p:contentPart>
        </mc:Choice>
        <mc:Fallback>
          <p:pic>
            <p:nvPicPr>
              <p:cNvPr id="88" name="Freihand 87">
                <a:extLst>
                  <a:ext uri="{FF2B5EF4-FFF2-40B4-BE49-F238E27FC236}">
                    <a16:creationId xmlns:a16="http://schemas.microsoft.com/office/drawing/2014/main" id="{3208E090-F000-4288-8BA8-284F75D1E480}"/>
                  </a:ext>
                </a:extLst>
              </p:cNvPr>
              <p:cNvPicPr/>
              <p:nvPr/>
            </p:nvPicPr>
            <p:blipFill>
              <a:blip r:embed="rId137"/>
              <a:stretch>
                <a:fillRect/>
              </a:stretch>
            </p:blipFill>
            <p:spPr>
              <a:xfrm>
                <a:off x="1405293" y="3163747"/>
                <a:ext cx="594720" cy="546480"/>
              </a:xfrm>
              <a:prstGeom prst="rect">
                <a:avLst/>
              </a:prstGeom>
            </p:spPr>
          </p:pic>
        </mc:Fallback>
      </mc:AlternateContent>
      <mc:AlternateContent xmlns:mc="http://schemas.openxmlformats.org/markup-compatibility/2006">
        <mc:Choice xmlns:p14="http://schemas.microsoft.com/office/powerpoint/2010/main" Requires="p14">
          <p:contentPart p14:bwMode="auto" r:id="rId138">
            <p14:nvContentPartPr>
              <p14:cNvPr id="90" name="Freihand 89">
                <a:extLst>
                  <a:ext uri="{FF2B5EF4-FFF2-40B4-BE49-F238E27FC236}">
                    <a16:creationId xmlns:a16="http://schemas.microsoft.com/office/drawing/2014/main" id="{93CB857D-8F3A-4C38-8E2E-BC234FA47315}"/>
                  </a:ext>
                </a:extLst>
              </p14:cNvPr>
              <p14:cNvContentPartPr/>
              <p14:nvPr/>
            </p14:nvContentPartPr>
            <p14:xfrm>
              <a:off x="990573" y="2977627"/>
              <a:ext cx="514800" cy="58320"/>
            </p14:xfrm>
          </p:contentPart>
        </mc:Choice>
        <mc:Fallback>
          <p:pic>
            <p:nvPicPr>
              <p:cNvPr id="90" name="Freihand 89">
                <a:extLst>
                  <a:ext uri="{FF2B5EF4-FFF2-40B4-BE49-F238E27FC236}">
                    <a16:creationId xmlns:a16="http://schemas.microsoft.com/office/drawing/2014/main" id="{93CB857D-8F3A-4C38-8E2E-BC234FA47315}"/>
                  </a:ext>
                </a:extLst>
              </p:cNvPr>
              <p:cNvPicPr/>
              <p:nvPr/>
            </p:nvPicPr>
            <p:blipFill>
              <a:blip r:embed="rId139"/>
              <a:stretch>
                <a:fillRect/>
              </a:stretch>
            </p:blipFill>
            <p:spPr>
              <a:xfrm>
                <a:off x="986253" y="2973307"/>
                <a:ext cx="523440" cy="66960"/>
              </a:xfrm>
              <a:prstGeom prst="rect">
                <a:avLst/>
              </a:prstGeom>
            </p:spPr>
          </p:pic>
        </mc:Fallback>
      </mc:AlternateContent>
      <mc:AlternateContent xmlns:mc="http://schemas.openxmlformats.org/markup-compatibility/2006">
        <mc:Choice xmlns:p14="http://schemas.microsoft.com/office/powerpoint/2010/main" Requires="p14">
          <p:contentPart p14:bwMode="auto" r:id="rId140">
            <p14:nvContentPartPr>
              <p14:cNvPr id="92" name="Freihand 91">
                <a:extLst>
                  <a:ext uri="{FF2B5EF4-FFF2-40B4-BE49-F238E27FC236}">
                    <a16:creationId xmlns:a16="http://schemas.microsoft.com/office/drawing/2014/main" id="{CC6213EA-A75C-405A-AC3B-ADE635225016}"/>
                  </a:ext>
                </a:extLst>
              </p14:cNvPr>
              <p14:cNvContentPartPr/>
              <p14:nvPr/>
            </p14:nvContentPartPr>
            <p14:xfrm>
              <a:off x="2906493" y="3605467"/>
              <a:ext cx="569520" cy="81000"/>
            </p14:xfrm>
          </p:contentPart>
        </mc:Choice>
        <mc:Fallback>
          <p:pic>
            <p:nvPicPr>
              <p:cNvPr id="92" name="Freihand 91">
                <a:extLst>
                  <a:ext uri="{FF2B5EF4-FFF2-40B4-BE49-F238E27FC236}">
                    <a16:creationId xmlns:a16="http://schemas.microsoft.com/office/drawing/2014/main" id="{CC6213EA-A75C-405A-AC3B-ADE635225016}"/>
                  </a:ext>
                </a:extLst>
              </p:cNvPr>
              <p:cNvPicPr/>
              <p:nvPr/>
            </p:nvPicPr>
            <p:blipFill>
              <a:blip r:embed="rId141"/>
              <a:stretch>
                <a:fillRect/>
              </a:stretch>
            </p:blipFill>
            <p:spPr>
              <a:xfrm>
                <a:off x="2902173" y="3601147"/>
                <a:ext cx="578160" cy="89640"/>
              </a:xfrm>
              <a:prstGeom prst="rect">
                <a:avLst/>
              </a:prstGeom>
            </p:spPr>
          </p:pic>
        </mc:Fallback>
      </mc:AlternateContent>
      <mc:AlternateContent xmlns:mc="http://schemas.openxmlformats.org/markup-compatibility/2006">
        <mc:Choice xmlns:p14="http://schemas.microsoft.com/office/powerpoint/2010/main" Requires="p14">
          <p:contentPart p14:bwMode="auto" r:id="rId142">
            <p14:nvContentPartPr>
              <p14:cNvPr id="93" name="Freihand 92">
                <a:extLst>
                  <a:ext uri="{FF2B5EF4-FFF2-40B4-BE49-F238E27FC236}">
                    <a16:creationId xmlns:a16="http://schemas.microsoft.com/office/drawing/2014/main" id="{AFD57B42-1652-44E9-9066-93E28C5B65C4}"/>
                  </a:ext>
                </a:extLst>
              </p14:cNvPr>
              <p14:cNvContentPartPr/>
              <p14:nvPr/>
            </p14:nvContentPartPr>
            <p14:xfrm>
              <a:off x="1398453" y="3141067"/>
              <a:ext cx="575280" cy="540360"/>
            </p14:xfrm>
          </p:contentPart>
        </mc:Choice>
        <mc:Fallback>
          <p:pic>
            <p:nvPicPr>
              <p:cNvPr id="93" name="Freihand 92">
                <a:extLst>
                  <a:ext uri="{FF2B5EF4-FFF2-40B4-BE49-F238E27FC236}">
                    <a16:creationId xmlns:a16="http://schemas.microsoft.com/office/drawing/2014/main" id="{AFD57B42-1652-44E9-9066-93E28C5B65C4}"/>
                  </a:ext>
                </a:extLst>
              </p:cNvPr>
              <p:cNvPicPr/>
              <p:nvPr/>
            </p:nvPicPr>
            <p:blipFill>
              <a:blip r:embed="rId143"/>
              <a:stretch>
                <a:fillRect/>
              </a:stretch>
            </p:blipFill>
            <p:spPr>
              <a:xfrm>
                <a:off x="1394133" y="3136747"/>
                <a:ext cx="583920" cy="549000"/>
              </a:xfrm>
              <a:prstGeom prst="rect">
                <a:avLst/>
              </a:prstGeom>
            </p:spPr>
          </p:pic>
        </mc:Fallback>
      </mc:AlternateContent>
      <mc:AlternateContent xmlns:mc="http://schemas.openxmlformats.org/markup-compatibility/2006">
        <mc:Choice xmlns:p14="http://schemas.microsoft.com/office/powerpoint/2010/main" Requires="p14">
          <p:contentPart p14:bwMode="auto" r:id="rId144">
            <p14:nvContentPartPr>
              <p14:cNvPr id="111" name="Freihand 110">
                <a:extLst>
                  <a:ext uri="{FF2B5EF4-FFF2-40B4-BE49-F238E27FC236}">
                    <a16:creationId xmlns:a16="http://schemas.microsoft.com/office/drawing/2014/main" id="{26A838A4-9CDB-4689-A470-D249094B829F}"/>
                  </a:ext>
                </a:extLst>
              </p14:cNvPr>
              <p14:cNvContentPartPr/>
              <p14:nvPr/>
            </p14:nvContentPartPr>
            <p14:xfrm>
              <a:off x="1033053" y="3739747"/>
              <a:ext cx="3493800" cy="566280"/>
            </p14:xfrm>
          </p:contentPart>
        </mc:Choice>
        <mc:Fallback>
          <p:pic>
            <p:nvPicPr>
              <p:cNvPr id="111" name="Freihand 110">
                <a:extLst>
                  <a:ext uri="{FF2B5EF4-FFF2-40B4-BE49-F238E27FC236}">
                    <a16:creationId xmlns:a16="http://schemas.microsoft.com/office/drawing/2014/main" id="{26A838A4-9CDB-4689-A470-D249094B829F}"/>
                  </a:ext>
                </a:extLst>
              </p:cNvPr>
              <p:cNvPicPr/>
              <p:nvPr/>
            </p:nvPicPr>
            <p:blipFill>
              <a:blip r:embed="rId145"/>
              <a:stretch>
                <a:fillRect/>
              </a:stretch>
            </p:blipFill>
            <p:spPr>
              <a:xfrm>
                <a:off x="1028733" y="3735427"/>
                <a:ext cx="3502440" cy="574920"/>
              </a:xfrm>
              <a:prstGeom prst="rect">
                <a:avLst/>
              </a:prstGeom>
            </p:spPr>
          </p:pic>
        </mc:Fallback>
      </mc:AlternateContent>
      <mc:AlternateContent xmlns:mc="http://schemas.openxmlformats.org/markup-compatibility/2006">
        <mc:Choice xmlns:p14="http://schemas.microsoft.com/office/powerpoint/2010/main" Requires="p14">
          <p:contentPart p14:bwMode="auto" r:id="rId146">
            <p14:nvContentPartPr>
              <p14:cNvPr id="117" name="Freihand 116">
                <a:extLst>
                  <a:ext uri="{FF2B5EF4-FFF2-40B4-BE49-F238E27FC236}">
                    <a16:creationId xmlns:a16="http://schemas.microsoft.com/office/drawing/2014/main" id="{B969BFFB-B9E8-4A43-A2E4-8AF3F8802C10}"/>
                  </a:ext>
                </a:extLst>
              </p14:cNvPr>
              <p14:cNvContentPartPr/>
              <p14:nvPr/>
            </p14:nvContentPartPr>
            <p14:xfrm>
              <a:off x="263733" y="5130067"/>
              <a:ext cx="1539720" cy="450360"/>
            </p14:xfrm>
          </p:contentPart>
        </mc:Choice>
        <mc:Fallback>
          <p:pic>
            <p:nvPicPr>
              <p:cNvPr id="117" name="Freihand 116">
                <a:extLst>
                  <a:ext uri="{FF2B5EF4-FFF2-40B4-BE49-F238E27FC236}">
                    <a16:creationId xmlns:a16="http://schemas.microsoft.com/office/drawing/2014/main" id="{B969BFFB-B9E8-4A43-A2E4-8AF3F8802C10}"/>
                  </a:ext>
                </a:extLst>
              </p:cNvPr>
              <p:cNvPicPr/>
              <p:nvPr/>
            </p:nvPicPr>
            <p:blipFill>
              <a:blip r:embed="rId147"/>
              <a:stretch>
                <a:fillRect/>
              </a:stretch>
            </p:blipFill>
            <p:spPr>
              <a:xfrm>
                <a:off x="259413" y="5125747"/>
                <a:ext cx="1548360" cy="459000"/>
              </a:xfrm>
              <a:prstGeom prst="rect">
                <a:avLst/>
              </a:prstGeom>
            </p:spPr>
          </p:pic>
        </mc:Fallback>
      </mc:AlternateContent>
      <mc:AlternateContent xmlns:mc="http://schemas.openxmlformats.org/markup-compatibility/2006">
        <mc:Choice xmlns:p14="http://schemas.microsoft.com/office/powerpoint/2010/main" Requires="p14">
          <p:contentPart p14:bwMode="auto" r:id="rId148">
            <p14:nvContentPartPr>
              <p14:cNvPr id="118" name="Freihand 117">
                <a:extLst>
                  <a:ext uri="{FF2B5EF4-FFF2-40B4-BE49-F238E27FC236}">
                    <a16:creationId xmlns:a16="http://schemas.microsoft.com/office/drawing/2014/main" id="{6493BF40-B852-40D8-AE8C-3A2B0C5D76E0}"/>
                  </a:ext>
                </a:extLst>
              </p14:cNvPr>
              <p14:cNvContentPartPr/>
              <p14:nvPr/>
            </p14:nvContentPartPr>
            <p14:xfrm>
              <a:off x="2924853" y="3812827"/>
              <a:ext cx="437400" cy="471960"/>
            </p14:xfrm>
          </p:contentPart>
        </mc:Choice>
        <mc:Fallback>
          <p:pic>
            <p:nvPicPr>
              <p:cNvPr id="118" name="Freihand 117">
                <a:extLst>
                  <a:ext uri="{FF2B5EF4-FFF2-40B4-BE49-F238E27FC236}">
                    <a16:creationId xmlns:a16="http://schemas.microsoft.com/office/drawing/2014/main" id="{6493BF40-B852-40D8-AE8C-3A2B0C5D76E0}"/>
                  </a:ext>
                </a:extLst>
              </p:cNvPr>
              <p:cNvPicPr/>
              <p:nvPr/>
            </p:nvPicPr>
            <p:blipFill>
              <a:blip r:embed="rId149"/>
              <a:stretch>
                <a:fillRect/>
              </a:stretch>
            </p:blipFill>
            <p:spPr>
              <a:xfrm>
                <a:off x="2920533" y="3808507"/>
                <a:ext cx="446040" cy="480600"/>
              </a:xfrm>
              <a:prstGeom prst="rect">
                <a:avLst/>
              </a:prstGeom>
            </p:spPr>
          </p:pic>
        </mc:Fallback>
      </mc:AlternateContent>
      <p:grpSp>
        <p:nvGrpSpPr>
          <p:cNvPr id="122" name="Gruppieren 121">
            <a:extLst>
              <a:ext uri="{FF2B5EF4-FFF2-40B4-BE49-F238E27FC236}">
                <a16:creationId xmlns:a16="http://schemas.microsoft.com/office/drawing/2014/main" id="{F47E97A0-6A7B-4BA0-BDC1-AE854E1D1529}"/>
              </a:ext>
            </a:extLst>
          </p:cNvPr>
          <p:cNvGrpSpPr/>
          <p:nvPr/>
        </p:nvGrpSpPr>
        <p:grpSpPr>
          <a:xfrm>
            <a:off x="1222413" y="5424907"/>
            <a:ext cx="2703960" cy="521280"/>
            <a:chOff x="1222413" y="5424907"/>
            <a:chExt cx="2703960" cy="521280"/>
          </a:xfrm>
        </p:grpSpPr>
        <mc:AlternateContent xmlns:mc="http://schemas.openxmlformats.org/markup-compatibility/2006">
          <mc:Choice xmlns:p14="http://schemas.microsoft.com/office/powerpoint/2010/main" Requires="p14">
            <p:contentPart p14:bwMode="auto" r:id="rId150">
              <p14:nvContentPartPr>
                <p14:cNvPr id="120" name="Freihand 119">
                  <a:extLst>
                    <a:ext uri="{FF2B5EF4-FFF2-40B4-BE49-F238E27FC236}">
                      <a16:creationId xmlns:a16="http://schemas.microsoft.com/office/drawing/2014/main" id="{295A857A-EA3B-453F-AED4-8CAFB0F9236C}"/>
                    </a:ext>
                  </a:extLst>
                </p14:cNvPr>
                <p14:cNvContentPartPr/>
                <p14:nvPr/>
              </p14:nvContentPartPr>
              <p14:xfrm>
                <a:off x="1222413" y="5424907"/>
                <a:ext cx="1441080" cy="521280"/>
              </p14:xfrm>
            </p:contentPart>
          </mc:Choice>
          <mc:Fallback>
            <p:pic>
              <p:nvPicPr>
                <p:cNvPr id="120" name="Freihand 119">
                  <a:extLst>
                    <a:ext uri="{FF2B5EF4-FFF2-40B4-BE49-F238E27FC236}">
                      <a16:creationId xmlns:a16="http://schemas.microsoft.com/office/drawing/2014/main" id="{295A857A-EA3B-453F-AED4-8CAFB0F9236C}"/>
                    </a:ext>
                  </a:extLst>
                </p:cNvPr>
                <p:cNvPicPr/>
                <p:nvPr/>
              </p:nvPicPr>
              <p:blipFill>
                <a:blip r:embed="rId151"/>
                <a:stretch>
                  <a:fillRect/>
                </a:stretch>
              </p:blipFill>
              <p:spPr>
                <a:xfrm>
                  <a:off x="1218093" y="5420587"/>
                  <a:ext cx="1449720" cy="529920"/>
                </a:xfrm>
                <a:prstGeom prst="rect">
                  <a:avLst/>
                </a:prstGeom>
              </p:spPr>
            </p:pic>
          </mc:Fallback>
        </mc:AlternateContent>
        <mc:AlternateContent xmlns:mc="http://schemas.openxmlformats.org/markup-compatibility/2006">
          <mc:Choice xmlns:p14="http://schemas.microsoft.com/office/powerpoint/2010/main" Requires="p14">
            <p:contentPart p14:bwMode="auto" r:id="rId152">
              <p14:nvContentPartPr>
                <p14:cNvPr id="121" name="Freihand 120">
                  <a:extLst>
                    <a:ext uri="{FF2B5EF4-FFF2-40B4-BE49-F238E27FC236}">
                      <a16:creationId xmlns:a16="http://schemas.microsoft.com/office/drawing/2014/main" id="{9288EA78-4658-4E12-BDDC-A58685B5FC04}"/>
                    </a:ext>
                  </a:extLst>
                </p14:cNvPr>
                <p14:cNvContentPartPr/>
                <p14:nvPr/>
              </p14:nvContentPartPr>
              <p14:xfrm>
                <a:off x="2770413" y="5474947"/>
                <a:ext cx="1155960" cy="393840"/>
              </p14:xfrm>
            </p:contentPart>
          </mc:Choice>
          <mc:Fallback>
            <p:pic>
              <p:nvPicPr>
                <p:cNvPr id="121" name="Freihand 120">
                  <a:extLst>
                    <a:ext uri="{FF2B5EF4-FFF2-40B4-BE49-F238E27FC236}">
                      <a16:creationId xmlns:a16="http://schemas.microsoft.com/office/drawing/2014/main" id="{9288EA78-4658-4E12-BDDC-A58685B5FC04}"/>
                    </a:ext>
                  </a:extLst>
                </p:cNvPr>
                <p:cNvPicPr/>
                <p:nvPr/>
              </p:nvPicPr>
              <p:blipFill>
                <a:blip r:embed="rId153"/>
                <a:stretch>
                  <a:fillRect/>
                </a:stretch>
              </p:blipFill>
              <p:spPr>
                <a:xfrm>
                  <a:off x="2766093" y="5470627"/>
                  <a:ext cx="1164600" cy="402480"/>
                </a:xfrm>
                <a:prstGeom prst="rect">
                  <a:avLst/>
                </a:prstGeom>
              </p:spPr>
            </p:pic>
          </mc:Fallback>
        </mc:AlternateContent>
      </p:grpSp>
      <p:grpSp>
        <p:nvGrpSpPr>
          <p:cNvPr id="125" name="Gruppieren 124">
            <a:extLst>
              <a:ext uri="{FF2B5EF4-FFF2-40B4-BE49-F238E27FC236}">
                <a16:creationId xmlns:a16="http://schemas.microsoft.com/office/drawing/2014/main" id="{BA61B3D7-63F3-4DE1-98E7-DCC1B260C418}"/>
              </a:ext>
            </a:extLst>
          </p:cNvPr>
          <p:cNvGrpSpPr/>
          <p:nvPr/>
        </p:nvGrpSpPr>
        <p:grpSpPr>
          <a:xfrm>
            <a:off x="402333" y="6213307"/>
            <a:ext cx="1310040" cy="58320"/>
            <a:chOff x="402333" y="6213307"/>
            <a:chExt cx="1310040" cy="58320"/>
          </a:xfrm>
        </p:grpSpPr>
        <mc:AlternateContent xmlns:mc="http://schemas.openxmlformats.org/markup-compatibility/2006">
          <mc:Choice xmlns:p14="http://schemas.microsoft.com/office/powerpoint/2010/main" Requires="p14">
            <p:contentPart p14:bwMode="auto" r:id="rId154">
              <p14:nvContentPartPr>
                <p14:cNvPr id="123" name="Freihand 122">
                  <a:extLst>
                    <a:ext uri="{FF2B5EF4-FFF2-40B4-BE49-F238E27FC236}">
                      <a16:creationId xmlns:a16="http://schemas.microsoft.com/office/drawing/2014/main" id="{D02AAB3C-E29D-4044-8C03-68798C6EE274}"/>
                    </a:ext>
                  </a:extLst>
                </p14:cNvPr>
                <p14:cNvContentPartPr/>
                <p14:nvPr/>
              </p14:nvContentPartPr>
              <p14:xfrm>
                <a:off x="736053" y="6259747"/>
                <a:ext cx="360" cy="360"/>
              </p14:xfrm>
            </p:contentPart>
          </mc:Choice>
          <mc:Fallback>
            <p:pic>
              <p:nvPicPr>
                <p:cNvPr id="123" name="Freihand 122">
                  <a:extLst>
                    <a:ext uri="{FF2B5EF4-FFF2-40B4-BE49-F238E27FC236}">
                      <a16:creationId xmlns:a16="http://schemas.microsoft.com/office/drawing/2014/main" id="{D02AAB3C-E29D-4044-8C03-68798C6EE274}"/>
                    </a:ext>
                  </a:extLst>
                </p:cNvPr>
                <p:cNvPicPr/>
                <p:nvPr/>
              </p:nvPicPr>
              <p:blipFill>
                <a:blip r:embed="rId97"/>
                <a:stretch>
                  <a:fillRect/>
                </a:stretch>
              </p:blipFill>
              <p:spPr>
                <a:xfrm>
                  <a:off x="731733" y="625542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55">
              <p14:nvContentPartPr>
                <p14:cNvPr id="124" name="Freihand 123">
                  <a:extLst>
                    <a:ext uri="{FF2B5EF4-FFF2-40B4-BE49-F238E27FC236}">
                      <a16:creationId xmlns:a16="http://schemas.microsoft.com/office/drawing/2014/main" id="{365B9ED7-3C98-4EBE-8B32-3C5ECD3F10AD}"/>
                    </a:ext>
                  </a:extLst>
                </p14:cNvPr>
                <p14:cNvContentPartPr/>
                <p14:nvPr/>
              </p14:nvContentPartPr>
              <p14:xfrm>
                <a:off x="402333" y="6213307"/>
                <a:ext cx="1310040" cy="58320"/>
              </p14:xfrm>
            </p:contentPart>
          </mc:Choice>
          <mc:Fallback>
            <p:pic>
              <p:nvPicPr>
                <p:cNvPr id="124" name="Freihand 123">
                  <a:extLst>
                    <a:ext uri="{FF2B5EF4-FFF2-40B4-BE49-F238E27FC236}">
                      <a16:creationId xmlns:a16="http://schemas.microsoft.com/office/drawing/2014/main" id="{365B9ED7-3C98-4EBE-8B32-3C5ECD3F10AD}"/>
                    </a:ext>
                  </a:extLst>
                </p:cNvPr>
                <p:cNvPicPr/>
                <p:nvPr/>
              </p:nvPicPr>
              <p:blipFill>
                <a:blip r:embed="rId156"/>
                <a:stretch>
                  <a:fillRect/>
                </a:stretch>
              </p:blipFill>
              <p:spPr>
                <a:xfrm>
                  <a:off x="398013" y="6208987"/>
                  <a:ext cx="1318680" cy="6696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57">
            <p14:nvContentPartPr>
              <p14:cNvPr id="126" name="Freihand 125">
                <a:extLst>
                  <a:ext uri="{FF2B5EF4-FFF2-40B4-BE49-F238E27FC236}">
                    <a16:creationId xmlns:a16="http://schemas.microsoft.com/office/drawing/2014/main" id="{0758B2D5-26D9-4E36-953D-C8CFFBDAC514}"/>
                  </a:ext>
                </a:extLst>
              </p14:cNvPr>
              <p14:cNvContentPartPr/>
              <p14:nvPr/>
            </p14:nvContentPartPr>
            <p14:xfrm>
              <a:off x="5618373" y="6386827"/>
              <a:ext cx="2180880" cy="471960"/>
            </p14:xfrm>
          </p:contentPart>
        </mc:Choice>
        <mc:Fallback>
          <p:pic>
            <p:nvPicPr>
              <p:cNvPr id="126" name="Freihand 125">
                <a:extLst>
                  <a:ext uri="{FF2B5EF4-FFF2-40B4-BE49-F238E27FC236}">
                    <a16:creationId xmlns:a16="http://schemas.microsoft.com/office/drawing/2014/main" id="{0758B2D5-26D9-4E36-953D-C8CFFBDAC514}"/>
                  </a:ext>
                </a:extLst>
              </p:cNvPr>
              <p:cNvPicPr/>
              <p:nvPr/>
            </p:nvPicPr>
            <p:blipFill>
              <a:blip r:embed="rId158"/>
              <a:stretch>
                <a:fillRect/>
              </a:stretch>
            </p:blipFill>
            <p:spPr>
              <a:xfrm>
                <a:off x="5614053" y="6382507"/>
                <a:ext cx="2189520" cy="480600"/>
              </a:xfrm>
              <a:prstGeom prst="rect">
                <a:avLst/>
              </a:prstGeom>
            </p:spPr>
          </p:pic>
        </mc:Fallback>
      </mc:AlternateContent>
      <mc:AlternateContent xmlns:mc="http://schemas.openxmlformats.org/markup-compatibility/2006">
        <mc:Choice xmlns:p14="http://schemas.microsoft.com/office/powerpoint/2010/main" Requires="p14">
          <p:contentPart p14:bwMode="auto" r:id="rId159">
            <p14:nvContentPartPr>
              <p14:cNvPr id="127" name="Freihand 126">
                <a:extLst>
                  <a:ext uri="{FF2B5EF4-FFF2-40B4-BE49-F238E27FC236}">
                    <a16:creationId xmlns:a16="http://schemas.microsoft.com/office/drawing/2014/main" id="{36AB89FA-DAAD-46CC-B144-FAD96A5F038C}"/>
                  </a:ext>
                </a:extLst>
              </p14:cNvPr>
              <p14:cNvContentPartPr/>
              <p14:nvPr/>
            </p14:nvContentPartPr>
            <p14:xfrm>
              <a:off x="2953293" y="3822560"/>
              <a:ext cx="423360" cy="421200"/>
            </p14:xfrm>
          </p:contentPart>
        </mc:Choice>
        <mc:Fallback>
          <p:pic>
            <p:nvPicPr>
              <p:cNvPr id="127" name="Freihand 126">
                <a:extLst>
                  <a:ext uri="{FF2B5EF4-FFF2-40B4-BE49-F238E27FC236}">
                    <a16:creationId xmlns:a16="http://schemas.microsoft.com/office/drawing/2014/main" id="{36AB89FA-DAAD-46CC-B144-FAD96A5F038C}"/>
                  </a:ext>
                </a:extLst>
              </p:cNvPr>
              <p:cNvPicPr/>
              <p:nvPr/>
            </p:nvPicPr>
            <p:blipFill>
              <a:blip r:embed="rId160"/>
              <a:stretch>
                <a:fillRect/>
              </a:stretch>
            </p:blipFill>
            <p:spPr>
              <a:xfrm>
                <a:off x="2948973" y="3818240"/>
                <a:ext cx="432000" cy="429840"/>
              </a:xfrm>
              <a:prstGeom prst="rect">
                <a:avLst/>
              </a:prstGeom>
            </p:spPr>
          </p:pic>
        </mc:Fallback>
      </mc:AlternateContent>
      <mc:AlternateContent xmlns:mc="http://schemas.openxmlformats.org/markup-compatibility/2006">
        <mc:Choice xmlns:p14="http://schemas.microsoft.com/office/powerpoint/2010/main" Requires="p14">
          <p:contentPart p14:bwMode="auto" r:id="rId161">
            <p14:nvContentPartPr>
              <p14:cNvPr id="129" name="Freihand 128">
                <a:extLst>
                  <a:ext uri="{FF2B5EF4-FFF2-40B4-BE49-F238E27FC236}">
                    <a16:creationId xmlns:a16="http://schemas.microsoft.com/office/drawing/2014/main" id="{0548C71E-D15C-4D98-A02A-0BD7305DDD2F}"/>
                  </a:ext>
                </a:extLst>
              </p14:cNvPr>
              <p14:cNvContentPartPr/>
              <p14:nvPr/>
            </p14:nvContentPartPr>
            <p14:xfrm>
              <a:off x="6546093" y="3669560"/>
              <a:ext cx="4332600" cy="710640"/>
            </p14:xfrm>
          </p:contentPart>
        </mc:Choice>
        <mc:Fallback>
          <p:pic>
            <p:nvPicPr>
              <p:cNvPr id="129" name="Freihand 128">
                <a:extLst>
                  <a:ext uri="{FF2B5EF4-FFF2-40B4-BE49-F238E27FC236}">
                    <a16:creationId xmlns:a16="http://schemas.microsoft.com/office/drawing/2014/main" id="{0548C71E-D15C-4D98-A02A-0BD7305DDD2F}"/>
                  </a:ext>
                </a:extLst>
              </p:cNvPr>
              <p:cNvPicPr/>
              <p:nvPr/>
            </p:nvPicPr>
            <p:blipFill>
              <a:blip r:embed="rId162"/>
              <a:stretch>
                <a:fillRect/>
              </a:stretch>
            </p:blipFill>
            <p:spPr>
              <a:xfrm>
                <a:off x="6541773" y="3665240"/>
                <a:ext cx="4341240" cy="719280"/>
              </a:xfrm>
              <a:prstGeom prst="rect">
                <a:avLst/>
              </a:prstGeom>
            </p:spPr>
          </p:pic>
        </mc:Fallback>
      </mc:AlternateContent>
      <mc:AlternateContent xmlns:mc="http://schemas.openxmlformats.org/markup-compatibility/2006">
        <mc:Choice xmlns:p14="http://schemas.microsoft.com/office/powerpoint/2010/main" Requires="p14">
          <p:contentPart p14:bwMode="auto" r:id="rId163">
            <p14:nvContentPartPr>
              <p14:cNvPr id="130" name="Freihand 129">
                <a:extLst>
                  <a:ext uri="{FF2B5EF4-FFF2-40B4-BE49-F238E27FC236}">
                    <a16:creationId xmlns:a16="http://schemas.microsoft.com/office/drawing/2014/main" id="{3E27CFE5-6D7F-4F91-A550-53F252C1CA69}"/>
                  </a:ext>
                </a:extLst>
              </p14:cNvPr>
              <p14:cNvContentPartPr/>
              <p14:nvPr/>
            </p14:nvContentPartPr>
            <p14:xfrm>
              <a:off x="1249773" y="4137920"/>
              <a:ext cx="6840" cy="24120"/>
            </p14:xfrm>
          </p:contentPart>
        </mc:Choice>
        <mc:Fallback>
          <p:pic>
            <p:nvPicPr>
              <p:cNvPr id="130" name="Freihand 129">
                <a:extLst>
                  <a:ext uri="{FF2B5EF4-FFF2-40B4-BE49-F238E27FC236}">
                    <a16:creationId xmlns:a16="http://schemas.microsoft.com/office/drawing/2014/main" id="{3E27CFE5-6D7F-4F91-A550-53F252C1CA69}"/>
                  </a:ext>
                </a:extLst>
              </p:cNvPr>
              <p:cNvPicPr/>
              <p:nvPr/>
            </p:nvPicPr>
            <p:blipFill>
              <a:blip r:embed="rId164"/>
              <a:stretch>
                <a:fillRect/>
              </a:stretch>
            </p:blipFill>
            <p:spPr>
              <a:xfrm>
                <a:off x="1245453" y="4133600"/>
                <a:ext cx="15480" cy="32760"/>
              </a:xfrm>
              <a:prstGeom prst="rect">
                <a:avLst/>
              </a:prstGeom>
            </p:spPr>
          </p:pic>
        </mc:Fallback>
      </mc:AlternateContent>
      <mc:AlternateContent xmlns:mc="http://schemas.openxmlformats.org/markup-compatibility/2006">
        <mc:Choice xmlns:p14="http://schemas.microsoft.com/office/powerpoint/2010/main" Requires="p14">
          <p:contentPart p14:bwMode="auto" r:id="rId165">
            <p14:nvContentPartPr>
              <p14:cNvPr id="131" name="Freihand 130">
                <a:extLst>
                  <a:ext uri="{FF2B5EF4-FFF2-40B4-BE49-F238E27FC236}">
                    <a16:creationId xmlns:a16="http://schemas.microsoft.com/office/drawing/2014/main" id="{3E00C52C-6716-4298-872D-8931A1BEF9B5}"/>
                  </a:ext>
                </a:extLst>
              </p14:cNvPr>
              <p14:cNvContentPartPr/>
              <p14:nvPr/>
            </p14:nvContentPartPr>
            <p14:xfrm>
              <a:off x="3896853" y="4358960"/>
              <a:ext cx="72720" cy="38880"/>
            </p14:xfrm>
          </p:contentPart>
        </mc:Choice>
        <mc:Fallback>
          <p:pic>
            <p:nvPicPr>
              <p:cNvPr id="131" name="Freihand 130">
                <a:extLst>
                  <a:ext uri="{FF2B5EF4-FFF2-40B4-BE49-F238E27FC236}">
                    <a16:creationId xmlns:a16="http://schemas.microsoft.com/office/drawing/2014/main" id="{3E00C52C-6716-4298-872D-8931A1BEF9B5}"/>
                  </a:ext>
                </a:extLst>
              </p:cNvPr>
              <p:cNvPicPr/>
              <p:nvPr/>
            </p:nvPicPr>
            <p:blipFill>
              <a:blip r:embed="rId166"/>
              <a:stretch>
                <a:fillRect/>
              </a:stretch>
            </p:blipFill>
            <p:spPr>
              <a:xfrm>
                <a:off x="3892533" y="4354640"/>
                <a:ext cx="81360" cy="47520"/>
              </a:xfrm>
              <a:prstGeom prst="rect">
                <a:avLst/>
              </a:prstGeom>
            </p:spPr>
          </p:pic>
        </mc:Fallback>
      </mc:AlternateContent>
      <mc:AlternateContent xmlns:mc="http://schemas.openxmlformats.org/markup-compatibility/2006">
        <mc:Choice xmlns:p14="http://schemas.microsoft.com/office/powerpoint/2010/main" Requires="p14">
          <p:contentPart p14:bwMode="auto" r:id="rId167">
            <p14:nvContentPartPr>
              <p14:cNvPr id="134" name="Freihand 133">
                <a:extLst>
                  <a:ext uri="{FF2B5EF4-FFF2-40B4-BE49-F238E27FC236}">
                    <a16:creationId xmlns:a16="http://schemas.microsoft.com/office/drawing/2014/main" id="{0B639C5A-AD27-4A0E-AF69-1C27C937F400}"/>
                  </a:ext>
                </a:extLst>
              </p14:cNvPr>
              <p14:cNvContentPartPr/>
              <p14:nvPr/>
            </p14:nvContentPartPr>
            <p14:xfrm>
              <a:off x="981933" y="3876920"/>
              <a:ext cx="732240" cy="412200"/>
            </p14:xfrm>
          </p:contentPart>
        </mc:Choice>
        <mc:Fallback>
          <p:pic>
            <p:nvPicPr>
              <p:cNvPr id="134" name="Freihand 133">
                <a:extLst>
                  <a:ext uri="{FF2B5EF4-FFF2-40B4-BE49-F238E27FC236}">
                    <a16:creationId xmlns:a16="http://schemas.microsoft.com/office/drawing/2014/main" id="{0B639C5A-AD27-4A0E-AF69-1C27C937F400}"/>
                  </a:ext>
                </a:extLst>
              </p:cNvPr>
              <p:cNvPicPr/>
              <p:nvPr/>
            </p:nvPicPr>
            <p:blipFill>
              <a:blip r:embed="rId168"/>
              <a:stretch>
                <a:fillRect/>
              </a:stretch>
            </p:blipFill>
            <p:spPr>
              <a:xfrm>
                <a:off x="977613" y="3872600"/>
                <a:ext cx="740880" cy="420840"/>
              </a:xfrm>
              <a:prstGeom prst="rect">
                <a:avLst/>
              </a:prstGeom>
            </p:spPr>
          </p:pic>
        </mc:Fallback>
      </mc:AlternateContent>
      <mc:AlternateContent xmlns:mc="http://schemas.openxmlformats.org/markup-compatibility/2006">
        <mc:Choice xmlns:p14="http://schemas.microsoft.com/office/powerpoint/2010/main" Requires="p14">
          <p:contentPart p14:bwMode="auto" r:id="rId169">
            <p14:nvContentPartPr>
              <p14:cNvPr id="136" name="Freihand 135">
                <a:extLst>
                  <a:ext uri="{FF2B5EF4-FFF2-40B4-BE49-F238E27FC236}">
                    <a16:creationId xmlns:a16="http://schemas.microsoft.com/office/drawing/2014/main" id="{044106A2-1193-40F1-BF65-BE8AA8126C2E}"/>
                  </a:ext>
                </a:extLst>
              </p14:cNvPr>
              <p14:cNvContentPartPr/>
              <p14:nvPr/>
            </p14:nvContentPartPr>
            <p14:xfrm>
              <a:off x="2913693" y="3803480"/>
              <a:ext cx="435240" cy="532440"/>
            </p14:xfrm>
          </p:contentPart>
        </mc:Choice>
        <mc:Fallback>
          <p:pic>
            <p:nvPicPr>
              <p:cNvPr id="136" name="Freihand 135">
                <a:extLst>
                  <a:ext uri="{FF2B5EF4-FFF2-40B4-BE49-F238E27FC236}">
                    <a16:creationId xmlns:a16="http://schemas.microsoft.com/office/drawing/2014/main" id="{044106A2-1193-40F1-BF65-BE8AA8126C2E}"/>
                  </a:ext>
                </a:extLst>
              </p:cNvPr>
              <p:cNvPicPr/>
              <p:nvPr/>
            </p:nvPicPr>
            <p:blipFill>
              <a:blip r:embed="rId170"/>
              <a:stretch>
                <a:fillRect/>
              </a:stretch>
            </p:blipFill>
            <p:spPr>
              <a:xfrm>
                <a:off x="2909373" y="3799160"/>
                <a:ext cx="443880" cy="541080"/>
              </a:xfrm>
              <a:prstGeom prst="rect">
                <a:avLst/>
              </a:prstGeom>
            </p:spPr>
          </p:pic>
        </mc:Fallback>
      </mc:AlternateContent>
      <p:grpSp>
        <p:nvGrpSpPr>
          <p:cNvPr id="160" name="Gruppieren 159">
            <a:extLst>
              <a:ext uri="{FF2B5EF4-FFF2-40B4-BE49-F238E27FC236}">
                <a16:creationId xmlns:a16="http://schemas.microsoft.com/office/drawing/2014/main" id="{ECA9F209-F311-4634-88F4-46EB91713A16}"/>
              </a:ext>
            </a:extLst>
          </p:cNvPr>
          <p:cNvGrpSpPr/>
          <p:nvPr/>
        </p:nvGrpSpPr>
        <p:grpSpPr>
          <a:xfrm>
            <a:off x="149973" y="2522947"/>
            <a:ext cx="7743600" cy="1994400"/>
            <a:chOff x="149973" y="2522947"/>
            <a:chExt cx="7743600" cy="1994400"/>
          </a:xfrm>
        </p:grpSpPr>
        <mc:AlternateContent xmlns:mc="http://schemas.openxmlformats.org/markup-compatibility/2006">
          <mc:Choice xmlns:p14="http://schemas.microsoft.com/office/powerpoint/2010/main" Requires="p14">
            <p:contentPart p14:bwMode="auto" r:id="rId171">
              <p14:nvContentPartPr>
                <p14:cNvPr id="80" name="Freihand 79">
                  <a:extLst>
                    <a:ext uri="{FF2B5EF4-FFF2-40B4-BE49-F238E27FC236}">
                      <a16:creationId xmlns:a16="http://schemas.microsoft.com/office/drawing/2014/main" id="{845CF0C8-7722-4CCC-8835-36A5FA38AF58}"/>
                    </a:ext>
                  </a:extLst>
                </p14:cNvPr>
                <p14:cNvContentPartPr/>
                <p14:nvPr/>
              </p14:nvContentPartPr>
              <p14:xfrm>
                <a:off x="149973" y="2537707"/>
                <a:ext cx="504720" cy="533160"/>
              </p14:xfrm>
            </p:contentPart>
          </mc:Choice>
          <mc:Fallback>
            <p:pic>
              <p:nvPicPr>
                <p:cNvPr id="80" name="Freihand 79">
                  <a:extLst>
                    <a:ext uri="{FF2B5EF4-FFF2-40B4-BE49-F238E27FC236}">
                      <a16:creationId xmlns:a16="http://schemas.microsoft.com/office/drawing/2014/main" id="{845CF0C8-7722-4CCC-8835-36A5FA38AF58}"/>
                    </a:ext>
                  </a:extLst>
                </p:cNvPr>
                <p:cNvPicPr/>
                <p:nvPr/>
              </p:nvPicPr>
              <p:blipFill>
                <a:blip r:embed="rId172"/>
                <a:stretch>
                  <a:fillRect/>
                </a:stretch>
              </p:blipFill>
              <p:spPr>
                <a:xfrm>
                  <a:off x="145653" y="2533387"/>
                  <a:ext cx="513360" cy="541800"/>
                </a:xfrm>
                <a:prstGeom prst="rect">
                  <a:avLst/>
                </a:prstGeom>
              </p:spPr>
            </p:pic>
          </mc:Fallback>
        </mc:AlternateContent>
        <mc:AlternateContent xmlns:mc="http://schemas.openxmlformats.org/markup-compatibility/2006">
          <mc:Choice xmlns:p14="http://schemas.microsoft.com/office/powerpoint/2010/main" Requires="p14">
            <p:contentPart p14:bwMode="auto" r:id="rId173">
              <p14:nvContentPartPr>
                <p14:cNvPr id="83" name="Freihand 82">
                  <a:extLst>
                    <a:ext uri="{FF2B5EF4-FFF2-40B4-BE49-F238E27FC236}">
                      <a16:creationId xmlns:a16="http://schemas.microsoft.com/office/drawing/2014/main" id="{84106847-10E4-4570-A7D3-7BEF02B5FEE3}"/>
                    </a:ext>
                  </a:extLst>
                </p14:cNvPr>
                <p14:cNvContentPartPr/>
                <p14:nvPr/>
              </p14:nvContentPartPr>
              <p14:xfrm>
                <a:off x="269493" y="2561827"/>
                <a:ext cx="373680" cy="492840"/>
              </p14:xfrm>
            </p:contentPart>
          </mc:Choice>
          <mc:Fallback>
            <p:pic>
              <p:nvPicPr>
                <p:cNvPr id="83" name="Freihand 82">
                  <a:extLst>
                    <a:ext uri="{FF2B5EF4-FFF2-40B4-BE49-F238E27FC236}">
                      <a16:creationId xmlns:a16="http://schemas.microsoft.com/office/drawing/2014/main" id="{84106847-10E4-4570-A7D3-7BEF02B5FEE3}"/>
                    </a:ext>
                  </a:extLst>
                </p:cNvPr>
                <p:cNvPicPr/>
                <p:nvPr/>
              </p:nvPicPr>
              <p:blipFill>
                <a:blip r:embed="rId174"/>
                <a:stretch>
                  <a:fillRect/>
                </a:stretch>
              </p:blipFill>
              <p:spPr>
                <a:xfrm>
                  <a:off x="265173" y="2557507"/>
                  <a:ext cx="382320" cy="501480"/>
                </a:xfrm>
                <a:prstGeom prst="rect">
                  <a:avLst/>
                </a:prstGeom>
              </p:spPr>
            </p:pic>
          </mc:Fallback>
        </mc:AlternateContent>
        <mc:AlternateContent xmlns:mc="http://schemas.openxmlformats.org/markup-compatibility/2006">
          <mc:Choice xmlns:p14="http://schemas.microsoft.com/office/powerpoint/2010/main" Requires="p14">
            <p:contentPart p14:bwMode="auto" r:id="rId175">
              <p14:nvContentPartPr>
                <p14:cNvPr id="81" name="Freihand 80">
                  <a:extLst>
                    <a:ext uri="{FF2B5EF4-FFF2-40B4-BE49-F238E27FC236}">
                      <a16:creationId xmlns:a16="http://schemas.microsoft.com/office/drawing/2014/main" id="{672920D4-12C5-418F-A58C-139AE6809F0B}"/>
                    </a:ext>
                  </a:extLst>
                </p14:cNvPr>
                <p14:cNvContentPartPr/>
                <p14:nvPr/>
              </p14:nvContentPartPr>
              <p14:xfrm>
                <a:off x="2230773" y="2533747"/>
                <a:ext cx="329040" cy="583560"/>
              </p14:xfrm>
            </p:contentPart>
          </mc:Choice>
          <mc:Fallback>
            <p:pic>
              <p:nvPicPr>
                <p:cNvPr id="81" name="Freihand 80">
                  <a:extLst>
                    <a:ext uri="{FF2B5EF4-FFF2-40B4-BE49-F238E27FC236}">
                      <a16:creationId xmlns:a16="http://schemas.microsoft.com/office/drawing/2014/main" id="{672920D4-12C5-418F-A58C-139AE6809F0B}"/>
                    </a:ext>
                  </a:extLst>
                </p:cNvPr>
                <p:cNvPicPr/>
                <p:nvPr/>
              </p:nvPicPr>
              <p:blipFill>
                <a:blip r:embed="rId176"/>
                <a:stretch>
                  <a:fillRect/>
                </a:stretch>
              </p:blipFill>
              <p:spPr>
                <a:xfrm>
                  <a:off x="2226453" y="2529427"/>
                  <a:ext cx="337680" cy="592200"/>
                </a:xfrm>
                <a:prstGeom prst="rect">
                  <a:avLst/>
                </a:prstGeom>
              </p:spPr>
            </p:pic>
          </mc:Fallback>
        </mc:AlternateContent>
        <mc:AlternateContent xmlns:mc="http://schemas.openxmlformats.org/markup-compatibility/2006">
          <mc:Choice xmlns:p14="http://schemas.microsoft.com/office/powerpoint/2010/main" Requires="p14">
            <p:contentPart p14:bwMode="auto" r:id="rId177">
              <p14:nvContentPartPr>
                <p14:cNvPr id="82" name="Freihand 81">
                  <a:extLst>
                    <a:ext uri="{FF2B5EF4-FFF2-40B4-BE49-F238E27FC236}">
                      <a16:creationId xmlns:a16="http://schemas.microsoft.com/office/drawing/2014/main" id="{EFAE02CC-4CCB-42E3-A45C-D2060929A938}"/>
                    </a:ext>
                  </a:extLst>
                </p14:cNvPr>
                <p14:cNvContentPartPr/>
                <p14:nvPr/>
              </p14:nvContentPartPr>
              <p14:xfrm>
                <a:off x="2232573" y="2522947"/>
                <a:ext cx="329760" cy="468720"/>
              </p14:xfrm>
            </p:contentPart>
          </mc:Choice>
          <mc:Fallback>
            <p:pic>
              <p:nvPicPr>
                <p:cNvPr id="82" name="Freihand 81">
                  <a:extLst>
                    <a:ext uri="{FF2B5EF4-FFF2-40B4-BE49-F238E27FC236}">
                      <a16:creationId xmlns:a16="http://schemas.microsoft.com/office/drawing/2014/main" id="{EFAE02CC-4CCB-42E3-A45C-D2060929A938}"/>
                    </a:ext>
                  </a:extLst>
                </p:cNvPr>
                <p:cNvPicPr/>
                <p:nvPr/>
              </p:nvPicPr>
              <p:blipFill>
                <a:blip r:embed="rId178"/>
                <a:stretch>
                  <a:fillRect/>
                </a:stretch>
              </p:blipFill>
              <p:spPr>
                <a:xfrm>
                  <a:off x="2228253" y="2518627"/>
                  <a:ext cx="338400" cy="477360"/>
                </a:xfrm>
                <a:prstGeom prst="rect">
                  <a:avLst/>
                </a:prstGeom>
              </p:spPr>
            </p:pic>
          </mc:Fallback>
        </mc:AlternateContent>
        <mc:AlternateContent xmlns:mc="http://schemas.openxmlformats.org/markup-compatibility/2006">
          <mc:Choice xmlns:p14="http://schemas.microsoft.com/office/powerpoint/2010/main" Requires="p14">
            <p:contentPart p14:bwMode="auto" r:id="rId179">
              <p14:nvContentPartPr>
                <p14:cNvPr id="95" name="Freihand 94">
                  <a:extLst>
                    <a:ext uri="{FF2B5EF4-FFF2-40B4-BE49-F238E27FC236}">
                      <a16:creationId xmlns:a16="http://schemas.microsoft.com/office/drawing/2014/main" id="{6F14B575-6DE8-4025-9B3E-83201AFDDC60}"/>
                    </a:ext>
                  </a:extLst>
                </p14:cNvPr>
                <p14:cNvContentPartPr/>
                <p14:nvPr/>
              </p14:nvContentPartPr>
              <p14:xfrm>
                <a:off x="3619653" y="3441307"/>
                <a:ext cx="607680" cy="379440"/>
              </p14:xfrm>
            </p:contentPart>
          </mc:Choice>
          <mc:Fallback>
            <p:pic>
              <p:nvPicPr>
                <p:cNvPr id="95" name="Freihand 94">
                  <a:extLst>
                    <a:ext uri="{FF2B5EF4-FFF2-40B4-BE49-F238E27FC236}">
                      <a16:creationId xmlns:a16="http://schemas.microsoft.com/office/drawing/2014/main" id="{6F14B575-6DE8-4025-9B3E-83201AFDDC60}"/>
                    </a:ext>
                  </a:extLst>
                </p:cNvPr>
                <p:cNvPicPr/>
                <p:nvPr/>
              </p:nvPicPr>
              <p:blipFill>
                <a:blip r:embed="rId180"/>
                <a:stretch>
                  <a:fillRect/>
                </a:stretch>
              </p:blipFill>
              <p:spPr>
                <a:xfrm>
                  <a:off x="3615333" y="3436987"/>
                  <a:ext cx="616320" cy="388080"/>
                </a:xfrm>
                <a:prstGeom prst="rect">
                  <a:avLst/>
                </a:prstGeom>
              </p:spPr>
            </p:pic>
          </mc:Fallback>
        </mc:AlternateContent>
        <mc:AlternateContent xmlns:mc="http://schemas.openxmlformats.org/markup-compatibility/2006">
          <mc:Choice xmlns:p14="http://schemas.microsoft.com/office/powerpoint/2010/main" Requires="p14">
            <p:contentPart p14:bwMode="auto" r:id="rId181">
              <p14:nvContentPartPr>
                <p14:cNvPr id="96" name="Freihand 95">
                  <a:extLst>
                    <a:ext uri="{FF2B5EF4-FFF2-40B4-BE49-F238E27FC236}">
                      <a16:creationId xmlns:a16="http://schemas.microsoft.com/office/drawing/2014/main" id="{31A5D92E-823F-447C-8E90-7354C7EA7803}"/>
                    </a:ext>
                  </a:extLst>
                </p14:cNvPr>
                <p14:cNvContentPartPr/>
                <p14:nvPr/>
              </p14:nvContentPartPr>
              <p14:xfrm>
                <a:off x="3552333" y="3645787"/>
                <a:ext cx="297720" cy="204840"/>
              </p14:xfrm>
            </p:contentPart>
          </mc:Choice>
          <mc:Fallback>
            <p:pic>
              <p:nvPicPr>
                <p:cNvPr id="96" name="Freihand 95">
                  <a:extLst>
                    <a:ext uri="{FF2B5EF4-FFF2-40B4-BE49-F238E27FC236}">
                      <a16:creationId xmlns:a16="http://schemas.microsoft.com/office/drawing/2014/main" id="{31A5D92E-823F-447C-8E90-7354C7EA7803}"/>
                    </a:ext>
                  </a:extLst>
                </p:cNvPr>
                <p:cNvPicPr/>
                <p:nvPr/>
              </p:nvPicPr>
              <p:blipFill>
                <a:blip r:embed="rId182"/>
                <a:stretch>
                  <a:fillRect/>
                </a:stretch>
              </p:blipFill>
              <p:spPr>
                <a:xfrm>
                  <a:off x="3548013" y="3641467"/>
                  <a:ext cx="306360" cy="213480"/>
                </a:xfrm>
                <a:prstGeom prst="rect">
                  <a:avLst/>
                </a:prstGeom>
              </p:spPr>
            </p:pic>
          </mc:Fallback>
        </mc:AlternateContent>
        <mc:AlternateContent xmlns:mc="http://schemas.openxmlformats.org/markup-compatibility/2006">
          <mc:Choice xmlns:p14="http://schemas.microsoft.com/office/powerpoint/2010/main" Requires="p14">
            <p:contentPart p14:bwMode="auto" r:id="rId183">
              <p14:nvContentPartPr>
                <p14:cNvPr id="98" name="Freihand 97">
                  <a:extLst>
                    <a:ext uri="{FF2B5EF4-FFF2-40B4-BE49-F238E27FC236}">
                      <a16:creationId xmlns:a16="http://schemas.microsoft.com/office/drawing/2014/main" id="{41D59A21-3141-49F3-9FC8-6AF2FA29C2E9}"/>
                    </a:ext>
                  </a:extLst>
                </p14:cNvPr>
                <p14:cNvContentPartPr/>
                <p14:nvPr/>
              </p14:nvContentPartPr>
              <p14:xfrm>
                <a:off x="4404093" y="3089947"/>
                <a:ext cx="163800" cy="244440"/>
              </p14:xfrm>
            </p:contentPart>
          </mc:Choice>
          <mc:Fallback>
            <p:pic>
              <p:nvPicPr>
                <p:cNvPr id="98" name="Freihand 97">
                  <a:extLst>
                    <a:ext uri="{FF2B5EF4-FFF2-40B4-BE49-F238E27FC236}">
                      <a16:creationId xmlns:a16="http://schemas.microsoft.com/office/drawing/2014/main" id="{41D59A21-3141-49F3-9FC8-6AF2FA29C2E9}"/>
                    </a:ext>
                  </a:extLst>
                </p:cNvPr>
                <p:cNvPicPr/>
                <p:nvPr/>
              </p:nvPicPr>
              <p:blipFill>
                <a:blip r:embed="rId184"/>
                <a:stretch>
                  <a:fillRect/>
                </a:stretch>
              </p:blipFill>
              <p:spPr>
                <a:xfrm>
                  <a:off x="4399773" y="3085627"/>
                  <a:ext cx="172440" cy="253080"/>
                </a:xfrm>
                <a:prstGeom prst="rect">
                  <a:avLst/>
                </a:prstGeom>
              </p:spPr>
            </p:pic>
          </mc:Fallback>
        </mc:AlternateContent>
        <mc:AlternateContent xmlns:mc="http://schemas.openxmlformats.org/markup-compatibility/2006">
          <mc:Choice xmlns:p14="http://schemas.microsoft.com/office/powerpoint/2010/main" Requires="p14">
            <p:contentPart p14:bwMode="auto" r:id="rId185">
              <p14:nvContentPartPr>
                <p14:cNvPr id="99" name="Freihand 98">
                  <a:extLst>
                    <a:ext uri="{FF2B5EF4-FFF2-40B4-BE49-F238E27FC236}">
                      <a16:creationId xmlns:a16="http://schemas.microsoft.com/office/drawing/2014/main" id="{CBD5282C-34F6-4004-B62F-5BB13DBDDAA3}"/>
                    </a:ext>
                  </a:extLst>
                </p14:cNvPr>
                <p14:cNvContentPartPr/>
                <p14:nvPr/>
              </p14:nvContentPartPr>
              <p14:xfrm>
                <a:off x="4459533" y="3209107"/>
                <a:ext cx="143280" cy="55080"/>
              </p14:xfrm>
            </p:contentPart>
          </mc:Choice>
          <mc:Fallback>
            <p:pic>
              <p:nvPicPr>
                <p:cNvPr id="99" name="Freihand 98">
                  <a:extLst>
                    <a:ext uri="{FF2B5EF4-FFF2-40B4-BE49-F238E27FC236}">
                      <a16:creationId xmlns:a16="http://schemas.microsoft.com/office/drawing/2014/main" id="{CBD5282C-34F6-4004-B62F-5BB13DBDDAA3}"/>
                    </a:ext>
                  </a:extLst>
                </p:cNvPr>
                <p:cNvPicPr/>
                <p:nvPr/>
              </p:nvPicPr>
              <p:blipFill>
                <a:blip r:embed="rId186"/>
                <a:stretch>
                  <a:fillRect/>
                </a:stretch>
              </p:blipFill>
              <p:spPr>
                <a:xfrm>
                  <a:off x="4455213" y="3204787"/>
                  <a:ext cx="151920" cy="63720"/>
                </a:xfrm>
                <a:prstGeom prst="rect">
                  <a:avLst/>
                </a:prstGeom>
              </p:spPr>
            </p:pic>
          </mc:Fallback>
        </mc:AlternateContent>
        <mc:AlternateContent xmlns:mc="http://schemas.openxmlformats.org/markup-compatibility/2006">
          <mc:Choice xmlns:p14="http://schemas.microsoft.com/office/powerpoint/2010/main" Requires="p14">
            <p:contentPart p14:bwMode="auto" r:id="rId187">
              <p14:nvContentPartPr>
                <p14:cNvPr id="100" name="Freihand 99">
                  <a:extLst>
                    <a:ext uri="{FF2B5EF4-FFF2-40B4-BE49-F238E27FC236}">
                      <a16:creationId xmlns:a16="http://schemas.microsoft.com/office/drawing/2014/main" id="{466709E0-010D-40F4-B4FD-F9BD386AB819}"/>
                    </a:ext>
                  </a:extLst>
                </p14:cNvPr>
                <p14:cNvContentPartPr/>
                <p14:nvPr/>
              </p14:nvContentPartPr>
              <p14:xfrm>
                <a:off x="4452693" y="3001387"/>
                <a:ext cx="192240" cy="63360"/>
              </p14:xfrm>
            </p:contentPart>
          </mc:Choice>
          <mc:Fallback>
            <p:pic>
              <p:nvPicPr>
                <p:cNvPr id="100" name="Freihand 99">
                  <a:extLst>
                    <a:ext uri="{FF2B5EF4-FFF2-40B4-BE49-F238E27FC236}">
                      <a16:creationId xmlns:a16="http://schemas.microsoft.com/office/drawing/2014/main" id="{466709E0-010D-40F4-B4FD-F9BD386AB819}"/>
                    </a:ext>
                  </a:extLst>
                </p:cNvPr>
                <p:cNvPicPr/>
                <p:nvPr/>
              </p:nvPicPr>
              <p:blipFill>
                <a:blip r:embed="rId188"/>
                <a:stretch>
                  <a:fillRect/>
                </a:stretch>
              </p:blipFill>
              <p:spPr>
                <a:xfrm>
                  <a:off x="4448373" y="2997067"/>
                  <a:ext cx="200880" cy="72000"/>
                </a:xfrm>
                <a:prstGeom prst="rect">
                  <a:avLst/>
                </a:prstGeom>
              </p:spPr>
            </p:pic>
          </mc:Fallback>
        </mc:AlternateContent>
        <mc:AlternateContent xmlns:mc="http://schemas.openxmlformats.org/markup-compatibility/2006">
          <mc:Choice xmlns:p14="http://schemas.microsoft.com/office/powerpoint/2010/main" Requires="p14">
            <p:contentPart p14:bwMode="auto" r:id="rId189">
              <p14:nvContentPartPr>
                <p14:cNvPr id="101" name="Freihand 100">
                  <a:extLst>
                    <a:ext uri="{FF2B5EF4-FFF2-40B4-BE49-F238E27FC236}">
                      <a16:creationId xmlns:a16="http://schemas.microsoft.com/office/drawing/2014/main" id="{EC7165D0-112D-4AD3-80E8-8F7856AA1F05}"/>
                    </a:ext>
                  </a:extLst>
                </p14:cNvPr>
                <p14:cNvContentPartPr/>
                <p14:nvPr/>
              </p14:nvContentPartPr>
              <p14:xfrm>
                <a:off x="4383573" y="3313867"/>
                <a:ext cx="303120" cy="55080"/>
              </p14:xfrm>
            </p:contentPart>
          </mc:Choice>
          <mc:Fallback>
            <p:pic>
              <p:nvPicPr>
                <p:cNvPr id="101" name="Freihand 100">
                  <a:extLst>
                    <a:ext uri="{FF2B5EF4-FFF2-40B4-BE49-F238E27FC236}">
                      <a16:creationId xmlns:a16="http://schemas.microsoft.com/office/drawing/2014/main" id="{EC7165D0-112D-4AD3-80E8-8F7856AA1F05}"/>
                    </a:ext>
                  </a:extLst>
                </p:cNvPr>
                <p:cNvPicPr/>
                <p:nvPr/>
              </p:nvPicPr>
              <p:blipFill>
                <a:blip r:embed="rId190"/>
                <a:stretch>
                  <a:fillRect/>
                </a:stretch>
              </p:blipFill>
              <p:spPr>
                <a:xfrm>
                  <a:off x="4379253" y="3309547"/>
                  <a:ext cx="311760" cy="63720"/>
                </a:xfrm>
                <a:prstGeom prst="rect">
                  <a:avLst/>
                </a:prstGeom>
              </p:spPr>
            </p:pic>
          </mc:Fallback>
        </mc:AlternateContent>
        <mc:AlternateContent xmlns:mc="http://schemas.openxmlformats.org/markup-compatibility/2006">
          <mc:Choice xmlns:p14="http://schemas.microsoft.com/office/powerpoint/2010/main" Requires="p14">
            <p:contentPart p14:bwMode="auto" r:id="rId191">
              <p14:nvContentPartPr>
                <p14:cNvPr id="103" name="Freihand 102">
                  <a:extLst>
                    <a:ext uri="{FF2B5EF4-FFF2-40B4-BE49-F238E27FC236}">
                      <a16:creationId xmlns:a16="http://schemas.microsoft.com/office/drawing/2014/main" id="{9690BBD8-5F25-44FC-BDE6-35FF502BEA94}"/>
                    </a:ext>
                  </a:extLst>
                </p14:cNvPr>
                <p14:cNvContentPartPr/>
                <p14:nvPr/>
              </p14:nvContentPartPr>
              <p14:xfrm>
                <a:off x="4439013" y="3477667"/>
                <a:ext cx="135000" cy="105120"/>
              </p14:xfrm>
            </p:contentPart>
          </mc:Choice>
          <mc:Fallback>
            <p:pic>
              <p:nvPicPr>
                <p:cNvPr id="103" name="Freihand 102">
                  <a:extLst>
                    <a:ext uri="{FF2B5EF4-FFF2-40B4-BE49-F238E27FC236}">
                      <a16:creationId xmlns:a16="http://schemas.microsoft.com/office/drawing/2014/main" id="{9690BBD8-5F25-44FC-BDE6-35FF502BEA94}"/>
                    </a:ext>
                  </a:extLst>
                </p:cNvPr>
                <p:cNvPicPr/>
                <p:nvPr/>
              </p:nvPicPr>
              <p:blipFill>
                <a:blip r:embed="rId192"/>
                <a:stretch>
                  <a:fillRect/>
                </a:stretch>
              </p:blipFill>
              <p:spPr>
                <a:xfrm>
                  <a:off x="4434693" y="3473347"/>
                  <a:ext cx="143640" cy="113760"/>
                </a:xfrm>
                <a:prstGeom prst="rect">
                  <a:avLst/>
                </a:prstGeom>
              </p:spPr>
            </p:pic>
          </mc:Fallback>
        </mc:AlternateContent>
        <mc:AlternateContent xmlns:mc="http://schemas.openxmlformats.org/markup-compatibility/2006">
          <mc:Choice xmlns:p14="http://schemas.microsoft.com/office/powerpoint/2010/main" Requires="p14">
            <p:contentPart p14:bwMode="auto" r:id="rId193">
              <p14:nvContentPartPr>
                <p14:cNvPr id="104" name="Freihand 103">
                  <a:extLst>
                    <a:ext uri="{FF2B5EF4-FFF2-40B4-BE49-F238E27FC236}">
                      <a16:creationId xmlns:a16="http://schemas.microsoft.com/office/drawing/2014/main" id="{6E8C89EF-EC81-48D5-9052-25029F758399}"/>
                    </a:ext>
                  </a:extLst>
                </p14:cNvPr>
                <p14:cNvContentPartPr/>
                <p14:nvPr/>
              </p14:nvContentPartPr>
              <p14:xfrm>
                <a:off x="4419573" y="3433027"/>
                <a:ext cx="225360" cy="54720"/>
              </p14:xfrm>
            </p:contentPart>
          </mc:Choice>
          <mc:Fallback>
            <p:pic>
              <p:nvPicPr>
                <p:cNvPr id="104" name="Freihand 103">
                  <a:extLst>
                    <a:ext uri="{FF2B5EF4-FFF2-40B4-BE49-F238E27FC236}">
                      <a16:creationId xmlns:a16="http://schemas.microsoft.com/office/drawing/2014/main" id="{6E8C89EF-EC81-48D5-9052-25029F758399}"/>
                    </a:ext>
                  </a:extLst>
                </p:cNvPr>
                <p:cNvPicPr/>
                <p:nvPr/>
              </p:nvPicPr>
              <p:blipFill>
                <a:blip r:embed="rId194"/>
                <a:stretch>
                  <a:fillRect/>
                </a:stretch>
              </p:blipFill>
              <p:spPr>
                <a:xfrm>
                  <a:off x="4415253" y="3428707"/>
                  <a:ext cx="234000" cy="63360"/>
                </a:xfrm>
                <a:prstGeom prst="rect">
                  <a:avLst/>
                </a:prstGeom>
              </p:spPr>
            </p:pic>
          </mc:Fallback>
        </mc:AlternateContent>
        <mc:AlternateContent xmlns:mc="http://schemas.openxmlformats.org/markup-compatibility/2006">
          <mc:Choice xmlns:p14="http://schemas.microsoft.com/office/powerpoint/2010/main" Requires="p14">
            <p:contentPart p14:bwMode="auto" r:id="rId195">
              <p14:nvContentPartPr>
                <p14:cNvPr id="106" name="Freihand 105">
                  <a:extLst>
                    <a:ext uri="{FF2B5EF4-FFF2-40B4-BE49-F238E27FC236}">
                      <a16:creationId xmlns:a16="http://schemas.microsoft.com/office/drawing/2014/main" id="{CCA16757-D70B-48BD-8C07-93D7FB322A94}"/>
                    </a:ext>
                  </a:extLst>
                </p14:cNvPr>
                <p14:cNvContentPartPr/>
                <p14:nvPr/>
              </p14:nvContentPartPr>
              <p14:xfrm>
                <a:off x="4813773" y="3247627"/>
                <a:ext cx="24480" cy="8280"/>
              </p14:xfrm>
            </p:contentPart>
          </mc:Choice>
          <mc:Fallback>
            <p:pic>
              <p:nvPicPr>
                <p:cNvPr id="106" name="Freihand 105">
                  <a:extLst>
                    <a:ext uri="{FF2B5EF4-FFF2-40B4-BE49-F238E27FC236}">
                      <a16:creationId xmlns:a16="http://schemas.microsoft.com/office/drawing/2014/main" id="{CCA16757-D70B-48BD-8C07-93D7FB322A94}"/>
                    </a:ext>
                  </a:extLst>
                </p:cNvPr>
                <p:cNvPicPr/>
                <p:nvPr/>
              </p:nvPicPr>
              <p:blipFill>
                <a:blip r:embed="rId196"/>
                <a:stretch>
                  <a:fillRect/>
                </a:stretch>
              </p:blipFill>
              <p:spPr>
                <a:xfrm>
                  <a:off x="4809453" y="3243307"/>
                  <a:ext cx="33120" cy="16920"/>
                </a:xfrm>
                <a:prstGeom prst="rect">
                  <a:avLst/>
                </a:prstGeom>
              </p:spPr>
            </p:pic>
          </mc:Fallback>
        </mc:AlternateContent>
        <mc:AlternateContent xmlns:mc="http://schemas.openxmlformats.org/markup-compatibility/2006">
          <mc:Choice xmlns:p14="http://schemas.microsoft.com/office/powerpoint/2010/main" Requires="p14">
            <p:contentPart p14:bwMode="auto" r:id="rId197">
              <p14:nvContentPartPr>
                <p14:cNvPr id="107" name="Freihand 106">
                  <a:extLst>
                    <a:ext uri="{FF2B5EF4-FFF2-40B4-BE49-F238E27FC236}">
                      <a16:creationId xmlns:a16="http://schemas.microsoft.com/office/drawing/2014/main" id="{E8BEAFBD-2434-46F7-9F49-D87F28623FD2}"/>
                    </a:ext>
                  </a:extLst>
                </p14:cNvPr>
                <p14:cNvContentPartPr/>
                <p14:nvPr/>
              </p14:nvContentPartPr>
              <p14:xfrm>
                <a:off x="4819173" y="3323587"/>
                <a:ext cx="44640" cy="18720"/>
              </p14:xfrm>
            </p:contentPart>
          </mc:Choice>
          <mc:Fallback>
            <p:pic>
              <p:nvPicPr>
                <p:cNvPr id="107" name="Freihand 106">
                  <a:extLst>
                    <a:ext uri="{FF2B5EF4-FFF2-40B4-BE49-F238E27FC236}">
                      <a16:creationId xmlns:a16="http://schemas.microsoft.com/office/drawing/2014/main" id="{E8BEAFBD-2434-46F7-9F49-D87F28623FD2}"/>
                    </a:ext>
                  </a:extLst>
                </p:cNvPr>
                <p:cNvPicPr/>
                <p:nvPr/>
              </p:nvPicPr>
              <p:blipFill>
                <a:blip r:embed="rId198"/>
                <a:stretch>
                  <a:fillRect/>
                </a:stretch>
              </p:blipFill>
              <p:spPr>
                <a:xfrm>
                  <a:off x="4814853" y="3319267"/>
                  <a:ext cx="53280" cy="27360"/>
                </a:xfrm>
                <a:prstGeom prst="rect">
                  <a:avLst/>
                </a:prstGeom>
              </p:spPr>
            </p:pic>
          </mc:Fallback>
        </mc:AlternateContent>
        <mc:AlternateContent xmlns:mc="http://schemas.openxmlformats.org/markup-compatibility/2006">
          <mc:Choice xmlns:p14="http://schemas.microsoft.com/office/powerpoint/2010/main" Requires="p14">
            <p:contentPart p14:bwMode="auto" r:id="rId199">
              <p14:nvContentPartPr>
                <p14:cNvPr id="108" name="Freihand 107">
                  <a:extLst>
                    <a:ext uri="{FF2B5EF4-FFF2-40B4-BE49-F238E27FC236}">
                      <a16:creationId xmlns:a16="http://schemas.microsoft.com/office/drawing/2014/main" id="{478E335C-639B-4049-902B-07E5B02C7069}"/>
                    </a:ext>
                  </a:extLst>
                </p14:cNvPr>
                <p14:cNvContentPartPr/>
                <p14:nvPr/>
              </p14:nvContentPartPr>
              <p14:xfrm>
                <a:off x="4929333" y="3194347"/>
                <a:ext cx="296640" cy="84240"/>
              </p14:xfrm>
            </p:contentPart>
          </mc:Choice>
          <mc:Fallback>
            <p:pic>
              <p:nvPicPr>
                <p:cNvPr id="108" name="Freihand 107">
                  <a:extLst>
                    <a:ext uri="{FF2B5EF4-FFF2-40B4-BE49-F238E27FC236}">
                      <a16:creationId xmlns:a16="http://schemas.microsoft.com/office/drawing/2014/main" id="{478E335C-639B-4049-902B-07E5B02C7069}"/>
                    </a:ext>
                  </a:extLst>
                </p:cNvPr>
                <p:cNvPicPr/>
                <p:nvPr/>
              </p:nvPicPr>
              <p:blipFill>
                <a:blip r:embed="rId200"/>
                <a:stretch>
                  <a:fillRect/>
                </a:stretch>
              </p:blipFill>
              <p:spPr>
                <a:xfrm>
                  <a:off x="4925013" y="3190027"/>
                  <a:ext cx="305280" cy="92880"/>
                </a:xfrm>
                <a:prstGeom prst="rect">
                  <a:avLst/>
                </a:prstGeom>
              </p:spPr>
            </p:pic>
          </mc:Fallback>
        </mc:AlternateContent>
        <mc:AlternateContent xmlns:mc="http://schemas.openxmlformats.org/markup-compatibility/2006">
          <mc:Choice xmlns:p14="http://schemas.microsoft.com/office/powerpoint/2010/main" Requires="p14">
            <p:contentPart p14:bwMode="auto" r:id="rId201">
              <p14:nvContentPartPr>
                <p14:cNvPr id="109" name="Freihand 108">
                  <a:extLst>
                    <a:ext uri="{FF2B5EF4-FFF2-40B4-BE49-F238E27FC236}">
                      <a16:creationId xmlns:a16="http://schemas.microsoft.com/office/drawing/2014/main" id="{2EACA8F7-819D-46B3-95FD-DC0FDBD9EF30}"/>
                    </a:ext>
                  </a:extLst>
                </p14:cNvPr>
                <p14:cNvContentPartPr/>
                <p14:nvPr/>
              </p14:nvContentPartPr>
              <p14:xfrm>
                <a:off x="5256933" y="3016507"/>
                <a:ext cx="230400" cy="358200"/>
              </p14:xfrm>
            </p:contentPart>
          </mc:Choice>
          <mc:Fallback>
            <p:pic>
              <p:nvPicPr>
                <p:cNvPr id="109" name="Freihand 108">
                  <a:extLst>
                    <a:ext uri="{FF2B5EF4-FFF2-40B4-BE49-F238E27FC236}">
                      <a16:creationId xmlns:a16="http://schemas.microsoft.com/office/drawing/2014/main" id="{2EACA8F7-819D-46B3-95FD-DC0FDBD9EF30}"/>
                    </a:ext>
                  </a:extLst>
                </p:cNvPr>
                <p:cNvPicPr/>
                <p:nvPr/>
              </p:nvPicPr>
              <p:blipFill>
                <a:blip r:embed="rId202"/>
                <a:stretch>
                  <a:fillRect/>
                </a:stretch>
              </p:blipFill>
              <p:spPr>
                <a:xfrm>
                  <a:off x="5252613" y="3012187"/>
                  <a:ext cx="239040" cy="366840"/>
                </a:xfrm>
                <a:prstGeom prst="rect">
                  <a:avLst/>
                </a:prstGeom>
              </p:spPr>
            </p:pic>
          </mc:Fallback>
        </mc:AlternateContent>
        <mc:AlternateContent xmlns:mc="http://schemas.openxmlformats.org/markup-compatibility/2006">
          <mc:Choice xmlns:p14="http://schemas.microsoft.com/office/powerpoint/2010/main" Requires="p14">
            <p:contentPart p14:bwMode="auto" r:id="rId203">
              <p14:nvContentPartPr>
                <p14:cNvPr id="113" name="Freihand 112">
                  <a:extLst>
                    <a:ext uri="{FF2B5EF4-FFF2-40B4-BE49-F238E27FC236}">
                      <a16:creationId xmlns:a16="http://schemas.microsoft.com/office/drawing/2014/main" id="{50EC46A9-700A-4DB3-BC87-28F06EBA11E6}"/>
                    </a:ext>
                  </a:extLst>
                </p14:cNvPr>
                <p14:cNvContentPartPr/>
                <p14:nvPr/>
              </p14:nvContentPartPr>
              <p14:xfrm>
                <a:off x="1049253" y="3820027"/>
                <a:ext cx="537840" cy="509760"/>
              </p14:xfrm>
            </p:contentPart>
          </mc:Choice>
          <mc:Fallback>
            <p:pic>
              <p:nvPicPr>
                <p:cNvPr id="113" name="Freihand 112">
                  <a:extLst>
                    <a:ext uri="{FF2B5EF4-FFF2-40B4-BE49-F238E27FC236}">
                      <a16:creationId xmlns:a16="http://schemas.microsoft.com/office/drawing/2014/main" id="{50EC46A9-700A-4DB3-BC87-28F06EBA11E6}"/>
                    </a:ext>
                  </a:extLst>
                </p:cNvPr>
                <p:cNvPicPr/>
                <p:nvPr/>
              </p:nvPicPr>
              <p:blipFill>
                <a:blip r:embed="rId204"/>
                <a:stretch>
                  <a:fillRect/>
                </a:stretch>
              </p:blipFill>
              <p:spPr>
                <a:xfrm>
                  <a:off x="1044933" y="3815707"/>
                  <a:ext cx="546480" cy="518400"/>
                </a:xfrm>
                <a:prstGeom prst="rect">
                  <a:avLst/>
                </a:prstGeom>
              </p:spPr>
            </p:pic>
          </mc:Fallback>
        </mc:AlternateContent>
        <mc:AlternateContent xmlns:mc="http://schemas.openxmlformats.org/markup-compatibility/2006">
          <mc:Choice xmlns:p14="http://schemas.microsoft.com/office/powerpoint/2010/main" Requires="p14">
            <p:contentPart p14:bwMode="auto" r:id="rId205">
              <p14:nvContentPartPr>
                <p14:cNvPr id="114" name="Freihand 113">
                  <a:extLst>
                    <a:ext uri="{FF2B5EF4-FFF2-40B4-BE49-F238E27FC236}">
                      <a16:creationId xmlns:a16="http://schemas.microsoft.com/office/drawing/2014/main" id="{9D77769C-F56D-43E6-AB72-12E6793F3606}"/>
                    </a:ext>
                  </a:extLst>
                </p14:cNvPr>
                <p14:cNvContentPartPr/>
                <p14:nvPr/>
              </p14:nvContentPartPr>
              <p14:xfrm>
                <a:off x="1319613" y="4225387"/>
                <a:ext cx="2568600" cy="291960"/>
              </p14:xfrm>
            </p:contentPart>
          </mc:Choice>
          <mc:Fallback>
            <p:pic>
              <p:nvPicPr>
                <p:cNvPr id="114" name="Freihand 113">
                  <a:extLst>
                    <a:ext uri="{FF2B5EF4-FFF2-40B4-BE49-F238E27FC236}">
                      <a16:creationId xmlns:a16="http://schemas.microsoft.com/office/drawing/2014/main" id="{9D77769C-F56D-43E6-AB72-12E6793F3606}"/>
                    </a:ext>
                  </a:extLst>
                </p:cNvPr>
                <p:cNvPicPr/>
                <p:nvPr/>
              </p:nvPicPr>
              <p:blipFill>
                <a:blip r:embed="rId206"/>
                <a:stretch>
                  <a:fillRect/>
                </a:stretch>
              </p:blipFill>
              <p:spPr>
                <a:xfrm>
                  <a:off x="1315293" y="4221067"/>
                  <a:ext cx="2577240" cy="300600"/>
                </a:xfrm>
                <a:prstGeom prst="rect">
                  <a:avLst/>
                </a:prstGeom>
              </p:spPr>
            </p:pic>
          </mc:Fallback>
        </mc:AlternateContent>
        <mc:AlternateContent xmlns:mc="http://schemas.openxmlformats.org/markup-compatibility/2006">
          <mc:Choice xmlns:p14="http://schemas.microsoft.com/office/powerpoint/2010/main" Requires="p14">
            <p:contentPart p14:bwMode="auto" r:id="rId207">
              <p14:nvContentPartPr>
                <p14:cNvPr id="115" name="Freihand 114">
                  <a:extLst>
                    <a:ext uri="{FF2B5EF4-FFF2-40B4-BE49-F238E27FC236}">
                      <a16:creationId xmlns:a16="http://schemas.microsoft.com/office/drawing/2014/main" id="{C0510BEA-3131-429F-9E10-5A7CD2A1AA60}"/>
                    </a:ext>
                  </a:extLst>
                </p14:cNvPr>
                <p14:cNvContentPartPr/>
                <p14:nvPr/>
              </p14:nvContentPartPr>
              <p14:xfrm>
                <a:off x="3726213" y="4177147"/>
                <a:ext cx="236160" cy="102600"/>
              </p14:xfrm>
            </p:contentPart>
          </mc:Choice>
          <mc:Fallback>
            <p:pic>
              <p:nvPicPr>
                <p:cNvPr id="115" name="Freihand 114">
                  <a:extLst>
                    <a:ext uri="{FF2B5EF4-FFF2-40B4-BE49-F238E27FC236}">
                      <a16:creationId xmlns:a16="http://schemas.microsoft.com/office/drawing/2014/main" id="{C0510BEA-3131-429F-9E10-5A7CD2A1AA60}"/>
                    </a:ext>
                  </a:extLst>
                </p:cNvPr>
                <p:cNvPicPr/>
                <p:nvPr/>
              </p:nvPicPr>
              <p:blipFill>
                <a:blip r:embed="rId208"/>
                <a:stretch>
                  <a:fillRect/>
                </a:stretch>
              </p:blipFill>
              <p:spPr>
                <a:xfrm>
                  <a:off x="3721893" y="4172827"/>
                  <a:ext cx="244800" cy="111240"/>
                </a:xfrm>
                <a:prstGeom prst="rect">
                  <a:avLst/>
                </a:prstGeom>
              </p:spPr>
            </p:pic>
          </mc:Fallback>
        </mc:AlternateContent>
        <mc:AlternateContent xmlns:mc="http://schemas.openxmlformats.org/markup-compatibility/2006">
          <mc:Choice xmlns:p14="http://schemas.microsoft.com/office/powerpoint/2010/main" Requires="p14">
            <p:contentPart p14:bwMode="auto" r:id="rId209">
              <p14:nvContentPartPr>
                <p14:cNvPr id="138" name="Freihand 137">
                  <a:extLst>
                    <a:ext uri="{FF2B5EF4-FFF2-40B4-BE49-F238E27FC236}">
                      <a16:creationId xmlns:a16="http://schemas.microsoft.com/office/drawing/2014/main" id="{E0C77EE9-E1B6-418C-AFBA-03D9018B20BF}"/>
                    </a:ext>
                  </a:extLst>
                </p14:cNvPr>
                <p14:cNvContentPartPr/>
                <p14:nvPr/>
              </p14:nvContentPartPr>
              <p14:xfrm>
                <a:off x="1173813" y="4185080"/>
                <a:ext cx="3083760" cy="58680"/>
              </p14:xfrm>
            </p:contentPart>
          </mc:Choice>
          <mc:Fallback>
            <p:pic>
              <p:nvPicPr>
                <p:cNvPr id="138" name="Freihand 137">
                  <a:extLst>
                    <a:ext uri="{FF2B5EF4-FFF2-40B4-BE49-F238E27FC236}">
                      <a16:creationId xmlns:a16="http://schemas.microsoft.com/office/drawing/2014/main" id="{E0C77EE9-E1B6-418C-AFBA-03D9018B20BF}"/>
                    </a:ext>
                  </a:extLst>
                </p:cNvPr>
                <p:cNvPicPr/>
                <p:nvPr/>
              </p:nvPicPr>
              <p:blipFill>
                <a:blip r:embed="rId210"/>
                <a:stretch>
                  <a:fillRect/>
                </a:stretch>
              </p:blipFill>
              <p:spPr>
                <a:xfrm>
                  <a:off x="1169493" y="4180760"/>
                  <a:ext cx="3092400" cy="67320"/>
                </a:xfrm>
                <a:prstGeom prst="rect">
                  <a:avLst/>
                </a:prstGeom>
              </p:spPr>
            </p:pic>
          </mc:Fallback>
        </mc:AlternateContent>
        <mc:AlternateContent xmlns:mc="http://schemas.openxmlformats.org/markup-compatibility/2006">
          <mc:Choice xmlns:p14="http://schemas.microsoft.com/office/powerpoint/2010/main" Requires="p14">
            <p:contentPart p14:bwMode="auto" r:id="rId211">
              <p14:nvContentPartPr>
                <p14:cNvPr id="139" name="Freihand 138">
                  <a:extLst>
                    <a:ext uri="{FF2B5EF4-FFF2-40B4-BE49-F238E27FC236}">
                      <a16:creationId xmlns:a16="http://schemas.microsoft.com/office/drawing/2014/main" id="{65350068-19C5-4170-AC02-4BC56748340B}"/>
                    </a:ext>
                  </a:extLst>
                </p14:cNvPr>
                <p14:cNvContentPartPr/>
                <p14:nvPr/>
              </p14:nvContentPartPr>
              <p14:xfrm>
                <a:off x="1069773" y="3815000"/>
                <a:ext cx="529920" cy="498240"/>
              </p14:xfrm>
            </p:contentPart>
          </mc:Choice>
          <mc:Fallback>
            <p:pic>
              <p:nvPicPr>
                <p:cNvPr id="139" name="Freihand 138">
                  <a:extLst>
                    <a:ext uri="{FF2B5EF4-FFF2-40B4-BE49-F238E27FC236}">
                      <a16:creationId xmlns:a16="http://schemas.microsoft.com/office/drawing/2014/main" id="{65350068-19C5-4170-AC02-4BC56748340B}"/>
                    </a:ext>
                  </a:extLst>
                </p:cNvPr>
                <p:cNvPicPr/>
                <p:nvPr/>
              </p:nvPicPr>
              <p:blipFill>
                <a:blip r:embed="rId212"/>
                <a:stretch>
                  <a:fillRect/>
                </a:stretch>
              </p:blipFill>
              <p:spPr>
                <a:xfrm>
                  <a:off x="1065453" y="3810680"/>
                  <a:ext cx="538560" cy="506880"/>
                </a:xfrm>
                <a:prstGeom prst="rect">
                  <a:avLst/>
                </a:prstGeom>
              </p:spPr>
            </p:pic>
          </mc:Fallback>
        </mc:AlternateContent>
        <mc:AlternateContent xmlns:mc="http://schemas.openxmlformats.org/markup-compatibility/2006">
          <mc:Choice xmlns:p14="http://schemas.microsoft.com/office/powerpoint/2010/main" Requires="p14">
            <p:contentPart p14:bwMode="auto" r:id="rId213">
              <p14:nvContentPartPr>
                <p14:cNvPr id="141" name="Freihand 140">
                  <a:extLst>
                    <a:ext uri="{FF2B5EF4-FFF2-40B4-BE49-F238E27FC236}">
                      <a16:creationId xmlns:a16="http://schemas.microsoft.com/office/drawing/2014/main" id="{A5B7FA24-EC8F-432E-8CA6-8E7DE68D15BA}"/>
                    </a:ext>
                  </a:extLst>
                </p14:cNvPr>
                <p14:cNvContentPartPr/>
                <p14:nvPr/>
              </p14:nvContentPartPr>
              <p14:xfrm>
                <a:off x="1650093" y="3324320"/>
                <a:ext cx="4948920" cy="652680"/>
              </p14:xfrm>
            </p:contentPart>
          </mc:Choice>
          <mc:Fallback>
            <p:pic>
              <p:nvPicPr>
                <p:cNvPr id="141" name="Freihand 140">
                  <a:extLst>
                    <a:ext uri="{FF2B5EF4-FFF2-40B4-BE49-F238E27FC236}">
                      <a16:creationId xmlns:a16="http://schemas.microsoft.com/office/drawing/2014/main" id="{A5B7FA24-EC8F-432E-8CA6-8E7DE68D15BA}"/>
                    </a:ext>
                  </a:extLst>
                </p:cNvPr>
                <p:cNvPicPr/>
                <p:nvPr/>
              </p:nvPicPr>
              <p:blipFill>
                <a:blip r:embed="rId214"/>
                <a:stretch>
                  <a:fillRect/>
                </a:stretch>
              </p:blipFill>
              <p:spPr>
                <a:xfrm>
                  <a:off x="1645773" y="3320000"/>
                  <a:ext cx="4957560" cy="661320"/>
                </a:xfrm>
                <a:prstGeom prst="rect">
                  <a:avLst/>
                </a:prstGeom>
              </p:spPr>
            </p:pic>
          </mc:Fallback>
        </mc:AlternateContent>
        <mc:AlternateContent xmlns:mc="http://schemas.openxmlformats.org/markup-compatibility/2006">
          <mc:Choice xmlns:p14="http://schemas.microsoft.com/office/powerpoint/2010/main" Requires="p14">
            <p:contentPart p14:bwMode="auto" r:id="rId215">
              <p14:nvContentPartPr>
                <p14:cNvPr id="142" name="Freihand 141">
                  <a:extLst>
                    <a:ext uri="{FF2B5EF4-FFF2-40B4-BE49-F238E27FC236}">
                      <a16:creationId xmlns:a16="http://schemas.microsoft.com/office/drawing/2014/main" id="{176F0E3C-0257-4214-AB99-7C449D44B2DA}"/>
                    </a:ext>
                  </a:extLst>
                </p14:cNvPr>
                <p14:cNvContentPartPr/>
                <p14:nvPr/>
              </p14:nvContentPartPr>
              <p14:xfrm>
                <a:off x="6956853" y="3053240"/>
                <a:ext cx="49320" cy="192600"/>
              </p14:xfrm>
            </p:contentPart>
          </mc:Choice>
          <mc:Fallback>
            <p:pic>
              <p:nvPicPr>
                <p:cNvPr id="142" name="Freihand 141">
                  <a:extLst>
                    <a:ext uri="{FF2B5EF4-FFF2-40B4-BE49-F238E27FC236}">
                      <a16:creationId xmlns:a16="http://schemas.microsoft.com/office/drawing/2014/main" id="{176F0E3C-0257-4214-AB99-7C449D44B2DA}"/>
                    </a:ext>
                  </a:extLst>
                </p:cNvPr>
                <p:cNvPicPr/>
                <p:nvPr/>
              </p:nvPicPr>
              <p:blipFill>
                <a:blip r:embed="rId216"/>
                <a:stretch>
                  <a:fillRect/>
                </a:stretch>
              </p:blipFill>
              <p:spPr>
                <a:xfrm>
                  <a:off x="6952533" y="3048920"/>
                  <a:ext cx="57960" cy="201240"/>
                </a:xfrm>
                <a:prstGeom prst="rect">
                  <a:avLst/>
                </a:prstGeom>
              </p:spPr>
            </p:pic>
          </mc:Fallback>
        </mc:AlternateContent>
        <mc:AlternateContent xmlns:mc="http://schemas.openxmlformats.org/markup-compatibility/2006">
          <mc:Choice xmlns:p14="http://schemas.microsoft.com/office/powerpoint/2010/main" Requires="p14">
            <p:contentPart p14:bwMode="auto" r:id="rId217">
              <p14:nvContentPartPr>
                <p14:cNvPr id="143" name="Freihand 142">
                  <a:extLst>
                    <a:ext uri="{FF2B5EF4-FFF2-40B4-BE49-F238E27FC236}">
                      <a16:creationId xmlns:a16="http://schemas.microsoft.com/office/drawing/2014/main" id="{359B3B14-D81C-493E-B671-D79A31722A5D}"/>
                    </a:ext>
                  </a:extLst>
                </p14:cNvPr>
                <p14:cNvContentPartPr/>
                <p14:nvPr/>
              </p14:nvContentPartPr>
              <p14:xfrm>
                <a:off x="7011213" y="3063320"/>
                <a:ext cx="59400" cy="131760"/>
              </p14:xfrm>
            </p:contentPart>
          </mc:Choice>
          <mc:Fallback>
            <p:pic>
              <p:nvPicPr>
                <p:cNvPr id="143" name="Freihand 142">
                  <a:extLst>
                    <a:ext uri="{FF2B5EF4-FFF2-40B4-BE49-F238E27FC236}">
                      <a16:creationId xmlns:a16="http://schemas.microsoft.com/office/drawing/2014/main" id="{359B3B14-D81C-493E-B671-D79A31722A5D}"/>
                    </a:ext>
                  </a:extLst>
                </p:cNvPr>
                <p:cNvPicPr/>
                <p:nvPr/>
              </p:nvPicPr>
              <p:blipFill>
                <a:blip r:embed="rId218"/>
                <a:stretch>
                  <a:fillRect/>
                </a:stretch>
              </p:blipFill>
              <p:spPr>
                <a:xfrm>
                  <a:off x="7006893" y="3059000"/>
                  <a:ext cx="68040" cy="140400"/>
                </a:xfrm>
                <a:prstGeom prst="rect">
                  <a:avLst/>
                </a:prstGeom>
              </p:spPr>
            </p:pic>
          </mc:Fallback>
        </mc:AlternateContent>
        <mc:AlternateContent xmlns:mc="http://schemas.openxmlformats.org/markup-compatibility/2006">
          <mc:Choice xmlns:p14="http://schemas.microsoft.com/office/powerpoint/2010/main" Requires="p14">
            <p:contentPart p14:bwMode="auto" r:id="rId219">
              <p14:nvContentPartPr>
                <p14:cNvPr id="144" name="Freihand 143">
                  <a:extLst>
                    <a:ext uri="{FF2B5EF4-FFF2-40B4-BE49-F238E27FC236}">
                      <a16:creationId xmlns:a16="http://schemas.microsoft.com/office/drawing/2014/main" id="{20091145-A413-4B2C-A4A0-3AC54D71D2AC}"/>
                    </a:ext>
                  </a:extLst>
                </p14:cNvPr>
                <p14:cNvContentPartPr/>
                <p14:nvPr/>
              </p14:nvContentPartPr>
              <p14:xfrm>
                <a:off x="6885933" y="3011480"/>
                <a:ext cx="277200" cy="10800"/>
              </p14:xfrm>
            </p:contentPart>
          </mc:Choice>
          <mc:Fallback>
            <p:pic>
              <p:nvPicPr>
                <p:cNvPr id="144" name="Freihand 143">
                  <a:extLst>
                    <a:ext uri="{FF2B5EF4-FFF2-40B4-BE49-F238E27FC236}">
                      <a16:creationId xmlns:a16="http://schemas.microsoft.com/office/drawing/2014/main" id="{20091145-A413-4B2C-A4A0-3AC54D71D2AC}"/>
                    </a:ext>
                  </a:extLst>
                </p:cNvPr>
                <p:cNvPicPr/>
                <p:nvPr/>
              </p:nvPicPr>
              <p:blipFill>
                <a:blip r:embed="rId220"/>
                <a:stretch>
                  <a:fillRect/>
                </a:stretch>
              </p:blipFill>
              <p:spPr>
                <a:xfrm>
                  <a:off x="6881613" y="3007160"/>
                  <a:ext cx="285840" cy="19440"/>
                </a:xfrm>
                <a:prstGeom prst="rect">
                  <a:avLst/>
                </a:prstGeom>
              </p:spPr>
            </p:pic>
          </mc:Fallback>
        </mc:AlternateContent>
        <mc:AlternateContent xmlns:mc="http://schemas.openxmlformats.org/markup-compatibility/2006">
          <mc:Choice xmlns:p14="http://schemas.microsoft.com/office/powerpoint/2010/main" Requires="p14">
            <p:contentPart p14:bwMode="auto" r:id="rId221">
              <p14:nvContentPartPr>
                <p14:cNvPr id="145" name="Freihand 144">
                  <a:extLst>
                    <a:ext uri="{FF2B5EF4-FFF2-40B4-BE49-F238E27FC236}">
                      <a16:creationId xmlns:a16="http://schemas.microsoft.com/office/drawing/2014/main" id="{DA6F3AE3-C86F-47BD-B89E-9B3E36D3287E}"/>
                    </a:ext>
                  </a:extLst>
                </p14:cNvPr>
                <p14:cNvContentPartPr/>
                <p14:nvPr/>
              </p14:nvContentPartPr>
              <p14:xfrm>
                <a:off x="7072413" y="3185720"/>
                <a:ext cx="116280" cy="90000"/>
              </p14:xfrm>
            </p:contentPart>
          </mc:Choice>
          <mc:Fallback>
            <p:pic>
              <p:nvPicPr>
                <p:cNvPr id="145" name="Freihand 144">
                  <a:extLst>
                    <a:ext uri="{FF2B5EF4-FFF2-40B4-BE49-F238E27FC236}">
                      <a16:creationId xmlns:a16="http://schemas.microsoft.com/office/drawing/2014/main" id="{DA6F3AE3-C86F-47BD-B89E-9B3E36D3287E}"/>
                    </a:ext>
                  </a:extLst>
                </p:cNvPr>
                <p:cNvPicPr/>
                <p:nvPr/>
              </p:nvPicPr>
              <p:blipFill>
                <a:blip r:embed="rId222"/>
                <a:stretch>
                  <a:fillRect/>
                </a:stretch>
              </p:blipFill>
              <p:spPr>
                <a:xfrm>
                  <a:off x="7068093" y="3181400"/>
                  <a:ext cx="124920" cy="98640"/>
                </a:xfrm>
                <a:prstGeom prst="rect">
                  <a:avLst/>
                </a:prstGeom>
              </p:spPr>
            </p:pic>
          </mc:Fallback>
        </mc:AlternateContent>
        <mc:AlternateContent xmlns:mc="http://schemas.openxmlformats.org/markup-compatibility/2006">
          <mc:Choice xmlns:p14="http://schemas.microsoft.com/office/powerpoint/2010/main" Requires="p14">
            <p:contentPart p14:bwMode="auto" r:id="rId223">
              <p14:nvContentPartPr>
                <p14:cNvPr id="146" name="Freihand 145">
                  <a:extLst>
                    <a:ext uri="{FF2B5EF4-FFF2-40B4-BE49-F238E27FC236}">
                      <a16:creationId xmlns:a16="http://schemas.microsoft.com/office/drawing/2014/main" id="{319DFDA9-2C66-4D8B-863E-67179418C4C0}"/>
                    </a:ext>
                  </a:extLst>
                </p14:cNvPr>
                <p14:cNvContentPartPr/>
                <p14:nvPr/>
              </p14:nvContentPartPr>
              <p14:xfrm>
                <a:off x="7017693" y="2970800"/>
                <a:ext cx="390600" cy="263880"/>
              </p14:xfrm>
            </p:contentPart>
          </mc:Choice>
          <mc:Fallback>
            <p:pic>
              <p:nvPicPr>
                <p:cNvPr id="146" name="Freihand 145">
                  <a:extLst>
                    <a:ext uri="{FF2B5EF4-FFF2-40B4-BE49-F238E27FC236}">
                      <a16:creationId xmlns:a16="http://schemas.microsoft.com/office/drawing/2014/main" id="{319DFDA9-2C66-4D8B-863E-67179418C4C0}"/>
                    </a:ext>
                  </a:extLst>
                </p:cNvPr>
                <p:cNvPicPr/>
                <p:nvPr/>
              </p:nvPicPr>
              <p:blipFill>
                <a:blip r:embed="rId224"/>
                <a:stretch>
                  <a:fillRect/>
                </a:stretch>
              </p:blipFill>
              <p:spPr>
                <a:xfrm>
                  <a:off x="7013373" y="2966480"/>
                  <a:ext cx="399240" cy="272520"/>
                </a:xfrm>
                <a:prstGeom prst="rect">
                  <a:avLst/>
                </a:prstGeom>
              </p:spPr>
            </p:pic>
          </mc:Fallback>
        </mc:AlternateContent>
        <mc:AlternateContent xmlns:mc="http://schemas.openxmlformats.org/markup-compatibility/2006">
          <mc:Choice xmlns:p14="http://schemas.microsoft.com/office/powerpoint/2010/main" Requires="p14">
            <p:contentPart p14:bwMode="auto" r:id="rId225">
              <p14:nvContentPartPr>
                <p14:cNvPr id="149" name="Freihand 148">
                  <a:extLst>
                    <a:ext uri="{FF2B5EF4-FFF2-40B4-BE49-F238E27FC236}">
                      <a16:creationId xmlns:a16="http://schemas.microsoft.com/office/drawing/2014/main" id="{AD002F38-9F89-4FA7-B277-07645ABF422E}"/>
                    </a:ext>
                  </a:extLst>
                </p14:cNvPr>
                <p14:cNvContentPartPr/>
                <p14:nvPr/>
              </p14:nvContentPartPr>
              <p14:xfrm>
                <a:off x="7478133" y="3047480"/>
                <a:ext cx="150120" cy="99720"/>
              </p14:xfrm>
            </p:contentPart>
          </mc:Choice>
          <mc:Fallback>
            <p:pic>
              <p:nvPicPr>
                <p:cNvPr id="149" name="Freihand 148">
                  <a:extLst>
                    <a:ext uri="{FF2B5EF4-FFF2-40B4-BE49-F238E27FC236}">
                      <a16:creationId xmlns:a16="http://schemas.microsoft.com/office/drawing/2014/main" id="{AD002F38-9F89-4FA7-B277-07645ABF422E}"/>
                    </a:ext>
                  </a:extLst>
                </p:cNvPr>
                <p:cNvPicPr/>
                <p:nvPr/>
              </p:nvPicPr>
              <p:blipFill>
                <a:blip r:embed="rId226"/>
                <a:stretch>
                  <a:fillRect/>
                </a:stretch>
              </p:blipFill>
              <p:spPr>
                <a:xfrm>
                  <a:off x="7473813" y="3043160"/>
                  <a:ext cx="158760" cy="108360"/>
                </a:xfrm>
                <a:prstGeom prst="rect">
                  <a:avLst/>
                </a:prstGeom>
              </p:spPr>
            </p:pic>
          </mc:Fallback>
        </mc:AlternateContent>
        <mc:AlternateContent xmlns:mc="http://schemas.openxmlformats.org/markup-compatibility/2006">
          <mc:Choice xmlns:p14="http://schemas.microsoft.com/office/powerpoint/2010/main" Requires="p14">
            <p:contentPart p14:bwMode="auto" r:id="rId227">
              <p14:nvContentPartPr>
                <p14:cNvPr id="150" name="Freihand 149">
                  <a:extLst>
                    <a:ext uri="{FF2B5EF4-FFF2-40B4-BE49-F238E27FC236}">
                      <a16:creationId xmlns:a16="http://schemas.microsoft.com/office/drawing/2014/main" id="{5DB45348-AA60-470C-8187-CEE8627B00F0}"/>
                    </a:ext>
                  </a:extLst>
                </p14:cNvPr>
                <p14:cNvContentPartPr/>
                <p14:nvPr/>
              </p14:nvContentPartPr>
              <p14:xfrm>
                <a:off x="7662453" y="3108320"/>
                <a:ext cx="57600" cy="110160"/>
              </p14:xfrm>
            </p:contentPart>
          </mc:Choice>
          <mc:Fallback>
            <p:pic>
              <p:nvPicPr>
                <p:cNvPr id="150" name="Freihand 149">
                  <a:extLst>
                    <a:ext uri="{FF2B5EF4-FFF2-40B4-BE49-F238E27FC236}">
                      <a16:creationId xmlns:a16="http://schemas.microsoft.com/office/drawing/2014/main" id="{5DB45348-AA60-470C-8187-CEE8627B00F0}"/>
                    </a:ext>
                  </a:extLst>
                </p:cNvPr>
                <p:cNvPicPr/>
                <p:nvPr/>
              </p:nvPicPr>
              <p:blipFill>
                <a:blip r:embed="rId228"/>
                <a:stretch>
                  <a:fillRect/>
                </a:stretch>
              </p:blipFill>
              <p:spPr>
                <a:xfrm>
                  <a:off x="7658133" y="3104000"/>
                  <a:ext cx="66240" cy="118800"/>
                </a:xfrm>
                <a:prstGeom prst="rect">
                  <a:avLst/>
                </a:prstGeom>
              </p:spPr>
            </p:pic>
          </mc:Fallback>
        </mc:AlternateContent>
        <mc:AlternateContent xmlns:mc="http://schemas.openxmlformats.org/markup-compatibility/2006">
          <mc:Choice xmlns:p14="http://schemas.microsoft.com/office/powerpoint/2010/main" Requires="p14">
            <p:contentPart p14:bwMode="auto" r:id="rId229">
              <p14:nvContentPartPr>
                <p14:cNvPr id="151" name="Freihand 150">
                  <a:extLst>
                    <a:ext uri="{FF2B5EF4-FFF2-40B4-BE49-F238E27FC236}">
                      <a16:creationId xmlns:a16="http://schemas.microsoft.com/office/drawing/2014/main" id="{73BFAE65-BDD2-4DAC-9975-FC58AEA69AB0}"/>
                    </a:ext>
                  </a:extLst>
                </p14:cNvPr>
                <p14:cNvContentPartPr/>
                <p14:nvPr/>
              </p14:nvContentPartPr>
              <p14:xfrm>
                <a:off x="7630413" y="3134600"/>
                <a:ext cx="98640" cy="19080"/>
              </p14:xfrm>
            </p:contentPart>
          </mc:Choice>
          <mc:Fallback>
            <p:pic>
              <p:nvPicPr>
                <p:cNvPr id="151" name="Freihand 150">
                  <a:extLst>
                    <a:ext uri="{FF2B5EF4-FFF2-40B4-BE49-F238E27FC236}">
                      <a16:creationId xmlns:a16="http://schemas.microsoft.com/office/drawing/2014/main" id="{73BFAE65-BDD2-4DAC-9975-FC58AEA69AB0}"/>
                    </a:ext>
                  </a:extLst>
                </p:cNvPr>
                <p:cNvPicPr/>
                <p:nvPr/>
              </p:nvPicPr>
              <p:blipFill>
                <a:blip r:embed="rId230"/>
                <a:stretch>
                  <a:fillRect/>
                </a:stretch>
              </p:blipFill>
              <p:spPr>
                <a:xfrm>
                  <a:off x="7626093" y="3130280"/>
                  <a:ext cx="107280" cy="27720"/>
                </a:xfrm>
                <a:prstGeom prst="rect">
                  <a:avLst/>
                </a:prstGeom>
              </p:spPr>
            </p:pic>
          </mc:Fallback>
        </mc:AlternateContent>
        <mc:AlternateContent xmlns:mc="http://schemas.openxmlformats.org/markup-compatibility/2006">
          <mc:Choice xmlns:p14="http://schemas.microsoft.com/office/powerpoint/2010/main" Requires="p14">
            <p:contentPart p14:bwMode="auto" r:id="rId231">
              <p14:nvContentPartPr>
                <p14:cNvPr id="152" name="Freihand 151">
                  <a:extLst>
                    <a:ext uri="{FF2B5EF4-FFF2-40B4-BE49-F238E27FC236}">
                      <a16:creationId xmlns:a16="http://schemas.microsoft.com/office/drawing/2014/main" id="{E755EA4A-9795-4462-8045-008454AEC776}"/>
                    </a:ext>
                  </a:extLst>
                </p14:cNvPr>
                <p14:cNvContentPartPr/>
                <p14:nvPr/>
              </p14:nvContentPartPr>
              <p14:xfrm>
                <a:off x="7744893" y="2934800"/>
                <a:ext cx="148680" cy="358920"/>
              </p14:xfrm>
            </p:contentPart>
          </mc:Choice>
          <mc:Fallback>
            <p:pic>
              <p:nvPicPr>
                <p:cNvPr id="152" name="Freihand 151">
                  <a:extLst>
                    <a:ext uri="{FF2B5EF4-FFF2-40B4-BE49-F238E27FC236}">
                      <a16:creationId xmlns:a16="http://schemas.microsoft.com/office/drawing/2014/main" id="{E755EA4A-9795-4462-8045-008454AEC776}"/>
                    </a:ext>
                  </a:extLst>
                </p:cNvPr>
                <p:cNvPicPr/>
                <p:nvPr/>
              </p:nvPicPr>
              <p:blipFill>
                <a:blip r:embed="rId232"/>
                <a:stretch>
                  <a:fillRect/>
                </a:stretch>
              </p:blipFill>
              <p:spPr>
                <a:xfrm>
                  <a:off x="7740573" y="2930480"/>
                  <a:ext cx="157320" cy="367560"/>
                </a:xfrm>
                <a:prstGeom prst="rect">
                  <a:avLst/>
                </a:prstGeom>
              </p:spPr>
            </p:pic>
          </mc:Fallback>
        </mc:AlternateContent>
        <mc:AlternateContent xmlns:mc="http://schemas.openxmlformats.org/markup-compatibility/2006">
          <mc:Choice xmlns:p14="http://schemas.microsoft.com/office/powerpoint/2010/main" Requires="p14">
            <p:contentPart p14:bwMode="auto" r:id="rId233">
              <p14:nvContentPartPr>
                <p14:cNvPr id="153" name="Freihand 152">
                  <a:extLst>
                    <a:ext uri="{FF2B5EF4-FFF2-40B4-BE49-F238E27FC236}">
                      <a16:creationId xmlns:a16="http://schemas.microsoft.com/office/drawing/2014/main" id="{9FAD11A6-0C42-46A8-8D79-65FD3D2A488A}"/>
                    </a:ext>
                  </a:extLst>
                </p14:cNvPr>
                <p14:cNvContentPartPr/>
                <p14:nvPr/>
              </p14:nvContentPartPr>
              <p14:xfrm>
                <a:off x="3639453" y="3889520"/>
                <a:ext cx="267120" cy="305280"/>
              </p14:xfrm>
            </p:contentPart>
          </mc:Choice>
          <mc:Fallback>
            <p:pic>
              <p:nvPicPr>
                <p:cNvPr id="153" name="Freihand 152">
                  <a:extLst>
                    <a:ext uri="{FF2B5EF4-FFF2-40B4-BE49-F238E27FC236}">
                      <a16:creationId xmlns:a16="http://schemas.microsoft.com/office/drawing/2014/main" id="{9FAD11A6-0C42-46A8-8D79-65FD3D2A488A}"/>
                    </a:ext>
                  </a:extLst>
                </p:cNvPr>
                <p:cNvPicPr/>
                <p:nvPr/>
              </p:nvPicPr>
              <p:blipFill>
                <a:blip r:embed="rId234"/>
                <a:stretch>
                  <a:fillRect/>
                </a:stretch>
              </p:blipFill>
              <p:spPr>
                <a:xfrm>
                  <a:off x="3635133" y="3885200"/>
                  <a:ext cx="275760" cy="313920"/>
                </a:xfrm>
                <a:prstGeom prst="rect">
                  <a:avLst/>
                </a:prstGeom>
              </p:spPr>
            </p:pic>
          </mc:Fallback>
        </mc:AlternateContent>
        <mc:AlternateContent xmlns:mc="http://schemas.openxmlformats.org/markup-compatibility/2006">
          <mc:Choice xmlns:p14="http://schemas.microsoft.com/office/powerpoint/2010/main" Requires="p14">
            <p:contentPart p14:bwMode="auto" r:id="rId235">
              <p14:nvContentPartPr>
                <p14:cNvPr id="155" name="Freihand 154">
                  <a:extLst>
                    <a:ext uri="{FF2B5EF4-FFF2-40B4-BE49-F238E27FC236}">
                      <a16:creationId xmlns:a16="http://schemas.microsoft.com/office/drawing/2014/main" id="{9532C10B-3826-4D92-960A-46A8B2AA7E30}"/>
                    </a:ext>
                  </a:extLst>
                </p14:cNvPr>
                <p14:cNvContentPartPr/>
                <p14:nvPr/>
              </p14:nvContentPartPr>
              <p14:xfrm>
                <a:off x="2936373" y="3858560"/>
                <a:ext cx="407160" cy="406800"/>
              </p14:xfrm>
            </p:contentPart>
          </mc:Choice>
          <mc:Fallback>
            <p:pic>
              <p:nvPicPr>
                <p:cNvPr id="155" name="Freihand 154">
                  <a:extLst>
                    <a:ext uri="{FF2B5EF4-FFF2-40B4-BE49-F238E27FC236}">
                      <a16:creationId xmlns:a16="http://schemas.microsoft.com/office/drawing/2014/main" id="{9532C10B-3826-4D92-960A-46A8B2AA7E30}"/>
                    </a:ext>
                  </a:extLst>
                </p:cNvPr>
                <p:cNvPicPr/>
                <p:nvPr/>
              </p:nvPicPr>
              <p:blipFill>
                <a:blip r:embed="rId236"/>
                <a:stretch>
                  <a:fillRect/>
                </a:stretch>
              </p:blipFill>
              <p:spPr>
                <a:xfrm>
                  <a:off x="2932053" y="3854240"/>
                  <a:ext cx="415800" cy="415440"/>
                </a:xfrm>
                <a:prstGeom prst="rect">
                  <a:avLst/>
                </a:prstGeom>
              </p:spPr>
            </p:pic>
          </mc:Fallback>
        </mc:AlternateContent>
        <mc:AlternateContent xmlns:mc="http://schemas.openxmlformats.org/markup-compatibility/2006">
          <mc:Choice xmlns:p14="http://schemas.microsoft.com/office/powerpoint/2010/main" Requires="p14">
            <p:contentPart p14:bwMode="auto" r:id="rId237">
              <p14:nvContentPartPr>
                <p14:cNvPr id="156" name="Freihand 155">
                  <a:extLst>
                    <a:ext uri="{FF2B5EF4-FFF2-40B4-BE49-F238E27FC236}">
                      <a16:creationId xmlns:a16="http://schemas.microsoft.com/office/drawing/2014/main" id="{1F99AF5E-6EE8-4E8B-8062-EC197E939E0E}"/>
                    </a:ext>
                  </a:extLst>
                </p14:cNvPr>
                <p14:cNvContentPartPr/>
                <p14:nvPr/>
              </p14:nvContentPartPr>
              <p14:xfrm>
                <a:off x="3426693" y="3852440"/>
                <a:ext cx="195840" cy="343080"/>
              </p14:xfrm>
            </p:contentPart>
          </mc:Choice>
          <mc:Fallback>
            <p:pic>
              <p:nvPicPr>
                <p:cNvPr id="156" name="Freihand 155">
                  <a:extLst>
                    <a:ext uri="{FF2B5EF4-FFF2-40B4-BE49-F238E27FC236}">
                      <a16:creationId xmlns:a16="http://schemas.microsoft.com/office/drawing/2014/main" id="{1F99AF5E-6EE8-4E8B-8062-EC197E939E0E}"/>
                    </a:ext>
                  </a:extLst>
                </p:cNvPr>
                <p:cNvPicPr/>
                <p:nvPr/>
              </p:nvPicPr>
              <p:blipFill>
                <a:blip r:embed="rId238"/>
                <a:stretch>
                  <a:fillRect/>
                </a:stretch>
              </p:blipFill>
              <p:spPr>
                <a:xfrm>
                  <a:off x="3422373" y="3848120"/>
                  <a:ext cx="204480" cy="351720"/>
                </a:xfrm>
                <a:prstGeom prst="rect">
                  <a:avLst/>
                </a:prstGeom>
              </p:spPr>
            </p:pic>
          </mc:Fallback>
        </mc:AlternateContent>
        <mc:AlternateContent xmlns:mc="http://schemas.openxmlformats.org/markup-compatibility/2006">
          <mc:Choice xmlns:p14="http://schemas.microsoft.com/office/powerpoint/2010/main" Requires="p14">
            <p:contentPart p14:bwMode="auto" r:id="rId239">
              <p14:nvContentPartPr>
                <p14:cNvPr id="157" name="Freihand 156">
                  <a:extLst>
                    <a:ext uri="{FF2B5EF4-FFF2-40B4-BE49-F238E27FC236}">
                      <a16:creationId xmlns:a16="http://schemas.microsoft.com/office/drawing/2014/main" id="{532A8CE2-739B-4560-A1CA-A2C297E8FE87}"/>
                    </a:ext>
                  </a:extLst>
                </p14:cNvPr>
                <p14:cNvContentPartPr/>
                <p14:nvPr/>
              </p14:nvContentPartPr>
              <p14:xfrm>
                <a:off x="3909813" y="3849200"/>
                <a:ext cx="336960" cy="325440"/>
              </p14:xfrm>
            </p:contentPart>
          </mc:Choice>
          <mc:Fallback>
            <p:pic>
              <p:nvPicPr>
                <p:cNvPr id="157" name="Freihand 156">
                  <a:extLst>
                    <a:ext uri="{FF2B5EF4-FFF2-40B4-BE49-F238E27FC236}">
                      <a16:creationId xmlns:a16="http://schemas.microsoft.com/office/drawing/2014/main" id="{532A8CE2-739B-4560-A1CA-A2C297E8FE87}"/>
                    </a:ext>
                  </a:extLst>
                </p:cNvPr>
                <p:cNvPicPr/>
                <p:nvPr/>
              </p:nvPicPr>
              <p:blipFill>
                <a:blip r:embed="rId240"/>
                <a:stretch>
                  <a:fillRect/>
                </a:stretch>
              </p:blipFill>
              <p:spPr>
                <a:xfrm>
                  <a:off x="3905493" y="3844880"/>
                  <a:ext cx="345600" cy="334080"/>
                </a:xfrm>
                <a:prstGeom prst="rect">
                  <a:avLst/>
                </a:prstGeom>
              </p:spPr>
            </p:pic>
          </mc:Fallback>
        </mc:AlternateContent>
        <mc:AlternateContent xmlns:mc="http://schemas.openxmlformats.org/markup-compatibility/2006">
          <mc:Choice xmlns:p14="http://schemas.microsoft.com/office/powerpoint/2010/main" Requires="p14">
            <p:contentPart p14:bwMode="auto" r:id="rId241">
              <p14:nvContentPartPr>
                <p14:cNvPr id="159" name="Freihand 158">
                  <a:extLst>
                    <a:ext uri="{FF2B5EF4-FFF2-40B4-BE49-F238E27FC236}">
                      <a16:creationId xmlns:a16="http://schemas.microsoft.com/office/drawing/2014/main" id="{54DF0BC3-420D-47C1-AEC5-E716933DA081}"/>
                    </a:ext>
                  </a:extLst>
                </p14:cNvPr>
                <p14:cNvContentPartPr/>
                <p14:nvPr/>
              </p14:nvContentPartPr>
              <p14:xfrm>
                <a:off x="2870853" y="4195520"/>
                <a:ext cx="412920" cy="128880"/>
              </p14:xfrm>
            </p:contentPart>
          </mc:Choice>
          <mc:Fallback>
            <p:pic>
              <p:nvPicPr>
                <p:cNvPr id="159" name="Freihand 158">
                  <a:extLst>
                    <a:ext uri="{FF2B5EF4-FFF2-40B4-BE49-F238E27FC236}">
                      <a16:creationId xmlns:a16="http://schemas.microsoft.com/office/drawing/2014/main" id="{54DF0BC3-420D-47C1-AEC5-E716933DA081}"/>
                    </a:ext>
                  </a:extLst>
                </p:cNvPr>
                <p:cNvPicPr/>
                <p:nvPr/>
              </p:nvPicPr>
              <p:blipFill>
                <a:blip r:embed="rId242"/>
                <a:stretch>
                  <a:fillRect/>
                </a:stretch>
              </p:blipFill>
              <p:spPr>
                <a:xfrm>
                  <a:off x="2866533" y="4191200"/>
                  <a:ext cx="421560" cy="137520"/>
                </a:xfrm>
                <a:prstGeom prst="rect">
                  <a:avLst/>
                </a:prstGeom>
              </p:spPr>
            </p:pic>
          </mc:Fallback>
        </mc:AlternateContent>
      </p:grpSp>
    </p:spTree>
    <p:extLst>
      <p:ext uri="{BB962C8B-B14F-4D97-AF65-F5344CB8AC3E}">
        <p14:creationId xmlns:p14="http://schemas.microsoft.com/office/powerpoint/2010/main" val="24615191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3"/>
          <p:cNvSpPr>
            <a:spLocks noGrp="1"/>
          </p:cNvSpPr>
          <p:nvPr>
            <p:ph type="sldNum" sz="quarter" idx="12"/>
          </p:nvPr>
        </p:nvSpPr>
        <p:spPr/>
        <p:txBody>
          <a:bodyPr/>
          <a:lstStyle/>
          <a:p>
            <a:pPr lvl="0"/>
            <a:fld id="{5300DE9C-389F-4056-A799-8642F6081CF3}" type="slidenum">
              <a:rPr/>
              <a:t>32</a:t>
            </a:fld>
            <a:endParaRPr lang="de-DE" dirty="0"/>
          </a:p>
        </p:txBody>
      </p:sp>
      <p:sp>
        <p:nvSpPr>
          <p:cNvPr id="6" name="TextShape 2"/>
          <p:cNvSpPr txBox="1"/>
          <p:nvPr/>
        </p:nvSpPr>
        <p:spPr>
          <a:xfrm>
            <a:off x="1600741" y="104531"/>
            <a:ext cx="7597213" cy="744863"/>
          </a:xfrm>
          <a:prstGeom prst="rect">
            <a:avLst/>
          </a:prstGeom>
          <a:noFill/>
          <a:ln>
            <a:noFill/>
          </a:ln>
        </p:spPr>
        <p:txBody>
          <a:bodyPr lIns="81638" tIns="40819" rIns="81638" bIns="40819" anchor="ctr" anchorCtr="1"/>
          <a:lstStyle/>
          <a:p>
            <a:r>
              <a:rPr lang="en-US" sz="2540" b="1" dirty="0"/>
              <a:t>Inflation, Unemployment, and the Phillips Curve</a:t>
            </a:r>
          </a:p>
        </p:txBody>
      </p:sp>
      <p:sp>
        <p:nvSpPr>
          <p:cNvPr id="4" name="Textfeld 3"/>
          <p:cNvSpPr txBox="1"/>
          <p:nvPr/>
        </p:nvSpPr>
        <p:spPr>
          <a:xfrm>
            <a:off x="1600740" y="1142889"/>
            <a:ext cx="9067260" cy="5029447"/>
          </a:xfrm>
          <a:prstGeom prst="rect">
            <a:avLst/>
          </a:prstGeom>
          <a:noFill/>
        </p:spPr>
        <p:txBody>
          <a:bodyPr wrap="square" rtlCol="0">
            <a:noAutofit/>
          </a:bodyPr>
          <a:lstStyle/>
          <a:p>
            <a:endParaRPr lang="de-DE" sz="2540" dirty="0"/>
          </a:p>
          <a:p>
            <a:r>
              <a:rPr lang="de-DE" sz="2540" dirty="0"/>
              <a:t>The Philipps </a:t>
            </a:r>
            <a:r>
              <a:rPr lang="de-DE" sz="2540" dirty="0" err="1"/>
              <a:t>curve</a:t>
            </a:r>
            <a:r>
              <a:rPr lang="de-DE" sz="2540" dirty="0"/>
              <a:t> </a:t>
            </a:r>
            <a:r>
              <a:rPr lang="de-DE" sz="2540" dirty="0" err="1"/>
              <a:t>states</a:t>
            </a:r>
            <a:r>
              <a:rPr lang="de-DE" sz="2540" dirty="0"/>
              <a:t> </a:t>
            </a:r>
            <a:r>
              <a:rPr lang="de-DE" sz="2540" dirty="0" err="1"/>
              <a:t>that</a:t>
            </a:r>
            <a:r>
              <a:rPr lang="de-DE" sz="2540" dirty="0"/>
              <a:t> </a:t>
            </a:r>
            <a:r>
              <a:rPr lang="de-DE" sz="2540" dirty="0" err="1"/>
              <a:t>inflation</a:t>
            </a:r>
            <a:r>
              <a:rPr lang="de-DE" sz="2540" dirty="0"/>
              <a:t> </a:t>
            </a:r>
            <a:r>
              <a:rPr lang="el-GR" sz="2540" dirty="0"/>
              <a:t>π</a:t>
            </a:r>
            <a:r>
              <a:rPr lang="de-DE" sz="2540" dirty="0"/>
              <a:t> </a:t>
            </a:r>
            <a:r>
              <a:rPr lang="de-DE" sz="2540" dirty="0" err="1"/>
              <a:t>depends</a:t>
            </a:r>
            <a:r>
              <a:rPr lang="de-DE" sz="2540" dirty="0"/>
              <a:t> on</a:t>
            </a:r>
          </a:p>
          <a:p>
            <a:endParaRPr lang="de-DE" sz="2540" dirty="0"/>
          </a:p>
          <a:p>
            <a:pPr marL="829452" lvl="1" indent="-414726">
              <a:buFont typeface="Arial" panose="020B0604020202020204" pitchFamily="34" charset="0"/>
              <a:buChar char="•"/>
            </a:pPr>
            <a:r>
              <a:rPr lang="de-DE" sz="2540" dirty="0" err="1"/>
              <a:t>expected</a:t>
            </a:r>
            <a:r>
              <a:rPr lang="de-DE" sz="2540" dirty="0"/>
              <a:t> </a:t>
            </a:r>
            <a:r>
              <a:rPr lang="de-DE" sz="2540" dirty="0" err="1"/>
              <a:t>inflation</a:t>
            </a:r>
            <a:r>
              <a:rPr lang="de-DE" sz="2540" dirty="0"/>
              <a:t> </a:t>
            </a:r>
            <a:r>
              <a:rPr lang="el-GR" sz="2540" dirty="0"/>
              <a:t>π</a:t>
            </a:r>
            <a:r>
              <a:rPr lang="en-US" sz="2540" baseline="30000" dirty="0"/>
              <a:t>e</a:t>
            </a:r>
          </a:p>
          <a:p>
            <a:pPr marL="414726" indent="-414726">
              <a:buFont typeface="Arial" panose="020B0604020202020204" pitchFamily="34" charset="0"/>
              <a:buChar char="•"/>
            </a:pPr>
            <a:endParaRPr lang="en-US" sz="2540" baseline="30000" dirty="0"/>
          </a:p>
          <a:p>
            <a:pPr marL="829452" lvl="1" indent="-414726">
              <a:buFont typeface="Arial" panose="020B0604020202020204" pitchFamily="34" charset="0"/>
              <a:buChar char="•"/>
            </a:pPr>
            <a:r>
              <a:rPr lang="en-US" sz="2540" dirty="0"/>
              <a:t>the deviation of unemployment </a:t>
            </a:r>
            <a:r>
              <a:rPr lang="en-US" sz="2540" dirty="0" err="1"/>
              <a:t>fromt</a:t>
            </a:r>
            <a:r>
              <a:rPr lang="en-US" sz="2540" dirty="0"/>
              <a:t> the natural rate </a:t>
            </a:r>
            <a:r>
              <a:rPr lang="en-US" sz="2540"/>
              <a:t>u-u*</a:t>
            </a:r>
          </a:p>
          <a:p>
            <a:pPr marL="829452" lvl="1" indent="-414726">
              <a:buFont typeface="Arial" panose="020B0604020202020204" pitchFamily="34" charset="0"/>
              <a:buChar char="•"/>
            </a:pPr>
            <a:endParaRPr lang="en-US" sz="2540"/>
          </a:p>
          <a:p>
            <a:pPr marL="829452" lvl="1" indent="-414726">
              <a:buFont typeface="Arial" panose="020B0604020202020204" pitchFamily="34" charset="0"/>
              <a:buChar char="•"/>
            </a:pPr>
            <a:r>
              <a:rPr lang="en-US" sz="2540"/>
              <a:t>For further analysis we add an</a:t>
            </a:r>
            <a:r>
              <a:rPr lang="en-US" sz="2540" dirty="0"/>
              <a:t> </a:t>
            </a:r>
            <a:r>
              <a:rPr lang="en-US" sz="2540"/>
              <a:t>supply </a:t>
            </a:r>
            <a:r>
              <a:rPr lang="en-US" sz="2540" dirty="0"/>
              <a:t>shock </a:t>
            </a:r>
            <a:r>
              <a:rPr lang="el-GR" sz="2540" dirty="0"/>
              <a:t>ε</a:t>
            </a:r>
            <a:endParaRPr lang="de-DE" sz="2540" dirty="0"/>
          </a:p>
          <a:p>
            <a:endParaRPr lang="de-DE" sz="2540" dirty="0"/>
          </a:p>
          <a:p>
            <a:endParaRPr lang="de-DE" sz="2540" dirty="0"/>
          </a:p>
          <a:p>
            <a:r>
              <a:rPr lang="de-DE" sz="2540" dirty="0"/>
              <a:t>			</a:t>
            </a:r>
            <a:r>
              <a:rPr lang="el-GR" sz="2540" dirty="0"/>
              <a:t>π</a:t>
            </a:r>
            <a:r>
              <a:rPr lang="en-US" sz="2540" dirty="0"/>
              <a:t>	=</a:t>
            </a:r>
            <a:r>
              <a:rPr lang="de-DE" sz="2540" dirty="0"/>
              <a:t>	</a:t>
            </a:r>
            <a:r>
              <a:rPr lang="el-GR" sz="2540" dirty="0"/>
              <a:t>π</a:t>
            </a:r>
            <a:r>
              <a:rPr lang="en-US" sz="2540" baseline="30000" dirty="0"/>
              <a:t>e</a:t>
            </a:r>
            <a:r>
              <a:rPr lang="en-US" sz="2540" dirty="0"/>
              <a:t> - </a:t>
            </a:r>
            <a:r>
              <a:rPr lang="el-GR" sz="2540" dirty="0"/>
              <a:t>β</a:t>
            </a:r>
            <a:r>
              <a:rPr lang="de-DE" sz="2540" dirty="0"/>
              <a:t>(</a:t>
            </a:r>
            <a:r>
              <a:rPr lang="en-US" sz="2540" dirty="0"/>
              <a:t>u-u*</a:t>
            </a:r>
            <a:r>
              <a:rPr lang="de-DE" sz="2540" dirty="0"/>
              <a:t>) + </a:t>
            </a:r>
            <a:r>
              <a:rPr lang="el-GR" sz="2540" dirty="0"/>
              <a:t>ε</a:t>
            </a:r>
            <a:endParaRPr lang="de-DE" sz="2540" dirty="0"/>
          </a:p>
        </p:txBody>
      </p:sp>
      <p:sp>
        <p:nvSpPr>
          <p:cNvPr id="2" name="Rechteck 1">
            <a:extLst>
              <a:ext uri="{FF2B5EF4-FFF2-40B4-BE49-F238E27FC236}">
                <a16:creationId xmlns:a16="http://schemas.microsoft.com/office/drawing/2014/main" id="{AEA05B69-71E8-BED5-6875-DD0A3D032213}"/>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2424312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859962" y="104531"/>
            <a:ext cx="7597213" cy="744863"/>
          </a:xfrm>
          <a:prstGeom prst="rect">
            <a:avLst/>
          </a:prstGeom>
          <a:noFill/>
          <a:ln>
            <a:noFill/>
          </a:ln>
        </p:spPr>
        <p:txBody>
          <a:bodyPr lIns="81638" tIns="40819" rIns="81638" bIns="40819" anchor="ctr" anchorCtr="1"/>
          <a:lstStyle/>
          <a:p>
            <a:r>
              <a:rPr lang="en-US" sz="2540" b="1" dirty="0"/>
              <a:t>The short run Phillips curve</a:t>
            </a:r>
          </a:p>
        </p:txBody>
      </p:sp>
      <p:cxnSp>
        <p:nvCxnSpPr>
          <p:cNvPr id="12" name="Gerade Verbindung mit Pfeil 11"/>
          <p:cNvCxnSpPr/>
          <p:nvPr/>
        </p:nvCxnSpPr>
        <p:spPr>
          <a:xfrm flipV="1">
            <a:off x="2481251" y="1142889"/>
            <a:ext cx="0" cy="4702859"/>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 name="Gerade Verbindung mit Pfeil 12"/>
          <p:cNvCxnSpPr/>
          <p:nvPr/>
        </p:nvCxnSpPr>
        <p:spPr>
          <a:xfrm>
            <a:off x="2024029" y="5323207"/>
            <a:ext cx="6001604" cy="0"/>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 name="Gerade Verbindung 20"/>
          <p:cNvCxnSpPr/>
          <p:nvPr/>
        </p:nvCxnSpPr>
        <p:spPr>
          <a:xfrm>
            <a:off x="3069109" y="1469475"/>
            <a:ext cx="3657780" cy="3135240"/>
          </a:xfrm>
          <a:prstGeom prst="line">
            <a:avLst/>
          </a:prstGeom>
        </p:spPr>
        <p:style>
          <a:lnRef idx="1">
            <a:schemeClr val="accent1"/>
          </a:lnRef>
          <a:fillRef idx="0">
            <a:schemeClr val="accent1"/>
          </a:fillRef>
          <a:effectRef idx="0">
            <a:schemeClr val="accent1"/>
          </a:effectRef>
          <a:fontRef idx="minor">
            <a:schemeClr val="tx1"/>
          </a:fontRef>
        </p:style>
      </p:cxnSp>
      <p:sp>
        <p:nvSpPr>
          <p:cNvPr id="22" name="Rechteck 21"/>
          <p:cNvSpPr/>
          <p:nvPr/>
        </p:nvSpPr>
        <p:spPr>
          <a:xfrm>
            <a:off x="2024029" y="1163060"/>
            <a:ext cx="300082" cy="343620"/>
          </a:xfrm>
          <a:prstGeom prst="rect">
            <a:avLst/>
          </a:prstGeom>
        </p:spPr>
        <p:txBody>
          <a:bodyPr wrap="none">
            <a:spAutoFit/>
          </a:bodyPr>
          <a:lstStyle/>
          <a:p>
            <a:r>
              <a:rPr lang="el-GR" sz="1633" dirty="0"/>
              <a:t>π</a:t>
            </a:r>
            <a:endParaRPr lang="de-DE" sz="1633" dirty="0"/>
          </a:p>
        </p:txBody>
      </p:sp>
      <p:sp>
        <p:nvSpPr>
          <p:cNvPr id="23" name="Rechteck 22"/>
          <p:cNvSpPr/>
          <p:nvPr/>
        </p:nvSpPr>
        <p:spPr>
          <a:xfrm>
            <a:off x="7576016" y="5510731"/>
            <a:ext cx="295274" cy="343620"/>
          </a:xfrm>
          <a:prstGeom prst="rect">
            <a:avLst/>
          </a:prstGeom>
        </p:spPr>
        <p:txBody>
          <a:bodyPr wrap="none">
            <a:spAutoFit/>
          </a:bodyPr>
          <a:lstStyle/>
          <a:p>
            <a:r>
              <a:rPr lang="en-US" sz="1633" dirty="0"/>
              <a:t>u</a:t>
            </a:r>
            <a:endParaRPr lang="de-DE" sz="1633" dirty="0"/>
          </a:p>
        </p:txBody>
      </p:sp>
      <p:cxnSp>
        <p:nvCxnSpPr>
          <p:cNvPr id="25" name="Gerade Verbindung 24"/>
          <p:cNvCxnSpPr/>
          <p:nvPr/>
        </p:nvCxnSpPr>
        <p:spPr>
          <a:xfrm>
            <a:off x="3722284" y="2057333"/>
            <a:ext cx="0" cy="718492"/>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Gerade Verbindung 25"/>
          <p:cNvCxnSpPr/>
          <p:nvPr/>
        </p:nvCxnSpPr>
        <p:spPr>
          <a:xfrm flipH="1">
            <a:off x="3722285" y="2775825"/>
            <a:ext cx="849127"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29" name="Rechteck 28"/>
          <p:cNvSpPr/>
          <p:nvPr/>
        </p:nvSpPr>
        <p:spPr>
          <a:xfrm>
            <a:off x="3436036" y="2249071"/>
            <a:ext cx="295274" cy="343620"/>
          </a:xfrm>
          <a:prstGeom prst="rect">
            <a:avLst/>
          </a:prstGeom>
        </p:spPr>
        <p:txBody>
          <a:bodyPr wrap="none">
            <a:spAutoFit/>
          </a:bodyPr>
          <a:lstStyle/>
          <a:p>
            <a:r>
              <a:rPr lang="el-GR" sz="1633" dirty="0"/>
              <a:t>β</a:t>
            </a:r>
            <a:endParaRPr lang="de-DE" sz="1633" dirty="0"/>
          </a:p>
        </p:txBody>
      </p:sp>
      <p:sp>
        <p:nvSpPr>
          <p:cNvPr id="30" name="Textfeld 29"/>
          <p:cNvSpPr txBox="1"/>
          <p:nvPr/>
        </p:nvSpPr>
        <p:spPr>
          <a:xfrm>
            <a:off x="4055063" y="2815907"/>
            <a:ext cx="136828" cy="343620"/>
          </a:xfrm>
          <a:prstGeom prst="rect">
            <a:avLst/>
          </a:prstGeom>
          <a:noFill/>
        </p:spPr>
        <p:txBody>
          <a:bodyPr wrap="square" rtlCol="0">
            <a:spAutoFit/>
          </a:bodyPr>
          <a:lstStyle/>
          <a:p>
            <a:r>
              <a:rPr lang="de-DE" sz="1633" dirty="0"/>
              <a:t>1</a:t>
            </a:r>
          </a:p>
        </p:txBody>
      </p:sp>
      <p:cxnSp>
        <p:nvCxnSpPr>
          <p:cNvPr id="32" name="Gerade Verbindung 31"/>
          <p:cNvCxnSpPr/>
          <p:nvPr/>
        </p:nvCxnSpPr>
        <p:spPr>
          <a:xfrm>
            <a:off x="2481252" y="3494317"/>
            <a:ext cx="2939287"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33" name="Gerade Verbindung 32"/>
          <p:cNvCxnSpPr/>
          <p:nvPr/>
        </p:nvCxnSpPr>
        <p:spPr>
          <a:xfrm flipV="1">
            <a:off x="5420538" y="3494317"/>
            <a:ext cx="0" cy="182889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36" name="Rechteck 35"/>
          <p:cNvSpPr/>
          <p:nvPr/>
        </p:nvSpPr>
        <p:spPr>
          <a:xfrm>
            <a:off x="1674909" y="3326809"/>
            <a:ext cx="713657" cy="343620"/>
          </a:xfrm>
          <a:prstGeom prst="rect">
            <a:avLst/>
          </a:prstGeom>
        </p:spPr>
        <p:txBody>
          <a:bodyPr wrap="none">
            <a:spAutoFit/>
          </a:bodyPr>
          <a:lstStyle/>
          <a:p>
            <a:r>
              <a:rPr lang="el-GR" sz="1633" dirty="0"/>
              <a:t>π</a:t>
            </a:r>
            <a:r>
              <a:rPr lang="en-US" sz="1633" baseline="30000" dirty="0"/>
              <a:t>e</a:t>
            </a:r>
            <a:r>
              <a:rPr lang="en-US" sz="1633" dirty="0"/>
              <a:t> </a:t>
            </a:r>
            <a:r>
              <a:rPr lang="de-DE" sz="1633" dirty="0"/>
              <a:t> + </a:t>
            </a:r>
            <a:r>
              <a:rPr lang="el-GR" sz="1633" dirty="0"/>
              <a:t>ε</a:t>
            </a:r>
            <a:endParaRPr lang="de-DE" sz="1633" dirty="0"/>
          </a:p>
        </p:txBody>
      </p:sp>
      <p:sp>
        <p:nvSpPr>
          <p:cNvPr id="37" name="Rechteck 36"/>
          <p:cNvSpPr/>
          <p:nvPr/>
        </p:nvSpPr>
        <p:spPr>
          <a:xfrm>
            <a:off x="5229184" y="5351912"/>
            <a:ext cx="399468" cy="343620"/>
          </a:xfrm>
          <a:prstGeom prst="rect">
            <a:avLst/>
          </a:prstGeom>
        </p:spPr>
        <p:txBody>
          <a:bodyPr wrap="none">
            <a:spAutoFit/>
          </a:bodyPr>
          <a:lstStyle/>
          <a:p>
            <a:r>
              <a:rPr lang="en-US" sz="1633" dirty="0"/>
              <a:t>u*</a:t>
            </a:r>
            <a:endParaRPr lang="de-DE" sz="1633" dirty="0"/>
          </a:p>
        </p:txBody>
      </p:sp>
      <p:cxnSp>
        <p:nvCxnSpPr>
          <p:cNvPr id="39" name="Gerade Verbindung mit Pfeil 38"/>
          <p:cNvCxnSpPr/>
          <p:nvPr/>
        </p:nvCxnSpPr>
        <p:spPr>
          <a:xfrm flipH="1">
            <a:off x="5024832" y="2249071"/>
            <a:ext cx="395707" cy="52675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0" name="Textfeld 39"/>
          <p:cNvSpPr txBox="1"/>
          <p:nvPr/>
        </p:nvSpPr>
        <p:spPr>
          <a:xfrm>
            <a:off x="4898000" y="1498077"/>
            <a:ext cx="3420873" cy="762388"/>
          </a:xfrm>
          <a:prstGeom prst="rect">
            <a:avLst/>
          </a:prstGeom>
          <a:noFill/>
        </p:spPr>
        <p:txBody>
          <a:bodyPr wrap="none" rtlCol="0">
            <a:spAutoFit/>
          </a:bodyPr>
          <a:lstStyle/>
          <a:p>
            <a:r>
              <a:rPr lang="de-DE" sz="2177" dirty="0"/>
              <a:t>Trade off </a:t>
            </a:r>
            <a:r>
              <a:rPr lang="de-DE" sz="2177" dirty="0" err="1"/>
              <a:t>between</a:t>
            </a:r>
            <a:r>
              <a:rPr lang="de-DE" sz="2177" dirty="0"/>
              <a:t> </a:t>
            </a:r>
          </a:p>
          <a:p>
            <a:r>
              <a:rPr lang="de-DE" sz="2177" dirty="0" err="1"/>
              <a:t>unemployment</a:t>
            </a:r>
            <a:r>
              <a:rPr lang="de-DE" sz="2177" dirty="0"/>
              <a:t> </a:t>
            </a:r>
            <a:r>
              <a:rPr lang="de-DE" sz="2177" dirty="0" err="1"/>
              <a:t>and</a:t>
            </a:r>
            <a:r>
              <a:rPr lang="de-DE" sz="2177" dirty="0"/>
              <a:t> </a:t>
            </a:r>
            <a:r>
              <a:rPr lang="de-DE" sz="2177" dirty="0" err="1"/>
              <a:t>inflation</a:t>
            </a:r>
            <a:endParaRPr lang="de-DE" sz="2177" dirty="0"/>
          </a:p>
        </p:txBody>
      </p:sp>
      <p:sp>
        <p:nvSpPr>
          <p:cNvPr id="2" name="Rechteck 1">
            <a:extLst>
              <a:ext uri="{FF2B5EF4-FFF2-40B4-BE49-F238E27FC236}">
                <a16:creationId xmlns:a16="http://schemas.microsoft.com/office/drawing/2014/main" id="{E1700237-416E-A4F9-B34A-D258735365F9}"/>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mc:Choice xmlns:p14="http://schemas.microsoft.com/office/powerpoint/2010/main" Requires="p14">
          <p:contentPart p14:bwMode="auto" r:id="rId3">
            <p14:nvContentPartPr>
              <p14:cNvPr id="7" name="Freihand 6">
                <a:extLst>
                  <a:ext uri="{FF2B5EF4-FFF2-40B4-BE49-F238E27FC236}">
                    <a16:creationId xmlns:a16="http://schemas.microsoft.com/office/drawing/2014/main" id="{966EAFA8-7F76-4404-AA08-6D05BB73991D}"/>
                  </a:ext>
                </a:extLst>
              </p14:cNvPr>
              <p14:cNvContentPartPr/>
              <p14:nvPr/>
            </p14:nvContentPartPr>
            <p14:xfrm>
              <a:off x="3739893" y="2717347"/>
              <a:ext cx="2160" cy="24840"/>
            </p14:xfrm>
          </p:contentPart>
        </mc:Choice>
        <mc:Fallback>
          <p:pic>
            <p:nvPicPr>
              <p:cNvPr id="7" name="Freihand 6">
                <a:extLst>
                  <a:ext uri="{FF2B5EF4-FFF2-40B4-BE49-F238E27FC236}">
                    <a16:creationId xmlns:a16="http://schemas.microsoft.com/office/drawing/2014/main" id="{966EAFA8-7F76-4404-AA08-6D05BB73991D}"/>
                  </a:ext>
                </a:extLst>
              </p:cNvPr>
              <p:cNvPicPr/>
              <p:nvPr/>
            </p:nvPicPr>
            <p:blipFill>
              <a:blip r:embed="rId4"/>
              <a:stretch>
                <a:fillRect/>
              </a:stretch>
            </p:blipFill>
            <p:spPr>
              <a:xfrm>
                <a:off x="3735573" y="2713027"/>
                <a:ext cx="10800" cy="3348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9" name="Freihand 8">
                <a:extLst>
                  <a:ext uri="{FF2B5EF4-FFF2-40B4-BE49-F238E27FC236}">
                    <a16:creationId xmlns:a16="http://schemas.microsoft.com/office/drawing/2014/main" id="{A9439C24-4DD4-4456-A65E-AC06E8D630C1}"/>
                  </a:ext>
                </a:extLst>
              </p14:cNvPr>
              <p14:cNvContentPartPr/>
              <p14:nvPr/>
            </p14:nvContentPartPr>
            <p14:xfrm>
              <a:off x="3706413" y="2093467"/>
              <a:ext cx="41040" cy="696960"/>
            </p14:xfrm>
          </p:contentPart>
        </mc:Choice>
        <mc:Fallback>
          <p:pic>
            <p:nvPicPr>
              <p:cNvPr id="9" name="Freihand 8">
                <a:extLst>
                  <a:ext uri="{FF2B5EF4-FFF2-40B4-BE49-F238E27FC236}">
                    <a16:creationId xmlns:a16="http://schemas.microsoft.com/office/drawing/2014/main" id="{A9439C24-4DD4-4456-A65E-AC06E8D630C1}"/>
                  </a:ext>
                </a:extLst>
              </p:cNvPr>
              <p:cNvPicPr/>
              <p:nvPr/>
            </p:nvPicPr>
            <p:blipFill>
              <a:blip r:embed="rId6"/>
              <a:stretch>
                <a:fillRect/>
              </a:stretch>
            </p:blipFill>
            <p:spPr>
              <a:xfrm>
                <a:off x="3702093" y="2089147"/>
                <a:ext cx="49680" cy="70560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11" name="Freihand 10">
                <a:extLst>
                  <a:ext uri="{FF2B5EF4-FFF2-40B4-BE49-F238E27FC236}">
                    <a16:creationId xmlns:a16="http://schemas.microsoft.com/office/drawing/2014/main" id="{9C29ABAB-58DF-4F73-A611-17A433768BBF}"/>
                  </a:ext>
                </a:extLst>
              </p14:cNvPr>
              <p14:cNvContentPartPr/>
              <p14:nvPr/>
            </p14:nvContentPartPr>
            <p14:xfrm>
              <a:off x="3686613" y="2756587"/>
              <a:ext cx="905760" cy="126720"/>
            </p14:xfrm>
          </p:contentPart>
        </mc:Choice>
        <mc:Fallback>
          <p:pic>
            <p:nvPicPr>
              <p:cNvPr id="11" name="Freihand 10">
                <a:extLst>
                  <a:ext uri="{FF2B5EF4-FFF2-40B4-BE49-F238E27FC236}">
                    <a16:creationId xmlns:a16="http://schemas.microsoft.com/office/drawing/2014/main" id="{9C29ABAB-58DF-4F73-A611-17A433768BBF}"/>
                  </a:ext>
                </a:extLst>
              </p:cNvPr>
              <p:cNvPicPr/>
              <p:nvPr/>
            </p:nvPicPr>
            <p:blipFill>
              <a:blip r:embed="rId8"/>
              <a:stretch>
                <a:fillRect/>
              </a:stretch>
            </p:blipFill>
            <p:spPr>
              <a:xfrm>
                <a:off x="3682293" y="2752267"/>
                <a:ext cx="914400" cy="13536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15" name="Freihand 14">
                <a:extLst>
                  <a:ext uri="{FF2B5EF4-FFF2-40B4-BE49-F238E27FC236}">
                    <a16:creationId xmlns:a16="http://schemas.microsoft.com/office/drawing/2014/main" id="{EAFA23D9-9A7B-46CC-AAA3-4557112EA09E}"/>
                  </a:ext>
                </a:extLst>
              </p14:cNvPr>
              <p14:cNvContentPartPr/>
              <p14:nvPr/>
            </p14:nvContentPartPr>
            <p14:xfrm>
              <a:off x="1636413" y="3228907"/>
              <a:ext cx="357840" cy="633600"/>
            </p14:xfrm>
          </p:contentPart>
        </mc:Choice>
        <mc:Fallback>
          <p:pic>
            <p:nvPicPr>
              <p:cNvPr id="15" name="Freihand 14">
                <a:extLst>
                  <a:ext uri="{FF2B5EF4-FFF2-40B4-BE49-F238E27FC236}">
                    <a16:creationId xmlns:a16="http://schemas.microsoft.com/office/drawing/2014/main" id="{EAFA23D9-9A7B-46CC-AAA3-4557112EA09E}"/>
                  </a:ext>
                </a:extLst>
              </p:cNvPr>
              <p:cNvPicPr/>
              <p:nvPr/>
            </p:nvPicPr>
            <p:blipFill>
              <a:blip r:embed="rId10"/>
              <a:stretch>
                <a:fillRect/>
              </a:stretch>
            </p:blipFill>
            <p:spPr>
              <a:xfrm>
                <a:off x="1632093" y="3224587"/>
                <a:ext cx="366480" cy="642240"/>
              </a:xfrm>
              <a:prstGeom prst="rect">
                <a:avLst/>
              </a:prstGeom>
            </p:spPr>
          </p:pic>
        </mc:Fallback>
      </mc:AlternateContent>
      <p:grpSp>
        <p:nvGrpSpPr>
          <p:cNvPr id="19" name="Gruppieren 18">
            <a:extLst>
              <a:ext uri="{FF2B5EF4-FFF2-40B4-BE49-F238E27FC236}">
                <a16:creationId xmlns:a16="http://schemas.microsoft.com/office/drawing/2014/main" id="{954BA1C4-BDE9-4F8A-B4BD-DA0596372D5F}"/>
              </a:ext>
            </a:extLst>
          </p:cNvPr>
          <p:cNvGrpSpPr/>
          <p:nvPr/>
        </p:nvGrpSpPr>
        <p:grpSpPr>
          <a:xfrm>
            <a:off x="3394293" y="985027"/>
            <a:ext cx="3962880" cy="3075120"/>
            <a:chOff x="3394293" y="985027"/>
            <a:chExt cx="3962880" cy="3075120"/>
          </a:xfrm>
        </p:grpSpPr>
        <mc:AlternateContent xmlns:mc="http://schemas.openxmlformats.org/markup-compatibility/2006">
          <mc:Choice xmlns:p14="http://schemas.microsoft.com/office/powerpoint/2010/main" Requires="p14">
            <p:contentPart p14:bwMode="auto" r:id="rId11">
              <p14:nvContentPartPr>
                <p14:cNvPr id="3" name="Freihand 2">
                  <a:extLst>
                    <a:ext uri="{FF2B5EF4-FFF2-40B4-BE49-F238E27FC236}">
                      <a16:creationId xmlns:a16="http://schemas.microsoft.com/office/drawing/2014/main" id="{B8D5C727-CB20-4ED4-AABA-2BAD8C8E53E7}"/>
                    </a:ext>
                  </a:extLst>
                </p14:cNvPr>
                <p14:cNvContentPartPr/>
                <p14:nvPr/>
              </p14:nvContentPartPr>
              <p14:xfrm>
                <a:off x="3757893" y="2030827"/>
                <a:ext cx="885240" cy="754560"/>
              </p14:xfrm>
            </p:contentPart>
          </mc:Choice>
          <mc:Fallback>
            <p:pic>
              <p:nvPicPr>
                <p:cNvPr id="3" name="Freihand 2">
                  <a:extLst>
                    <a:ext uri="{FF2B5EF4-FFF2-40B4-BE49-F238E27FC236}">
                      <a16:creationId xmlns:a16="http://schemas.microsoft.com/office/drawing/2014/main" id="{B8D5C727-CB20-4ED4-AABA-2BAD8C8E53E7}"/>
                    </a:ext>
                  </a:extLst>
                </p:cNvPr>
                <p:cNvPicPr/>
                <p:nvPr/>
              </p:nvPicPr>
              <p:blipFill>
                <a:blip r:embed="rId12"/>
                <a:stretch>
                  <a:fillRect/>
                </a:stretch>
              </p:blipFill>
              <p:spPr>
                <a:xfrm>
                  <a:off x="3753573" y="2026507"/>
                  <a:ext cx="893880" cy="76320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4" name="Freihand 3">
                  <a:extLst>
                    <a:ext uri="{FF2B5EF4-FFF2-40B4-BE49-F238E27FC236}">
                      <a16:creationId xmlns:a16="http://schemas.microsoft.com/office/drawing/2014/main" id="{6019DE8A-1EDA-4CFD-99B4-EFC8F2B352FD}"/>
                    </a:ext>
                  </a:extLst>
                </p14:cNvPr>
                <p14:cNvContentPartPr/>
                <p14:nvPr/>
              </p14:nvContentPartPr>
              <p14:xfrm>
                <a:off x="3394293" y="2160427"/>
                <a:ext cx="359280" cy="625680"/>
              </p14:xfrm>
            </p:contentPart>
          </mc:Choice>
          <mc:Fallback>
            <p:pic>
              <p:nvPicPr>
                <p:cNvPr id="4" name="Freihand 3">
                  <a:extLst>
                    <a:ext uri="{FF2B5EF4-FFF2-40B4-BE49-F238E27FC236}">
                      <a16:creationId xmlns:a16="http://schemas.microsoft.com/office/drawing/2014/main" id="{6019DE8A-1EDA-4CFD-99B4-EFC8F2B352FD}"/>
                    </a:ext>
                  </a:extLst>
                </p:cNvPr>
                <p:cNvPicPr/>
                <p:nvPr/>
              </p:nvPicPr>
              <p:blipFill>
                <a:blip r:embed="rId14"/>
                <a:stretch>
                  <a:fillRect/>
                </a:stretch>
              </p:blipFill>
              <p:spPr>
                <a:xfrm>
                  <a:off x="3389973" y="2156107"/>
                  <a:ext cx="367920" cy="63432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16" name="Freihand 15">
                  <a:extLst>
                    <a:ext uri="{FF2B5EF4-FFF2-40B4-BE49-F238E27FC236}">
                      <a16:creationId xmlns:a16="http://schemas.microsoft.com/office/drawing/2014/main" id="{A732E73B-03DD-4D41-BEDD-CB109C541B34}"/>
                    </a:ext>
                  </a:extLst>
                </p14:cNvPr>
                <p14:cNvContentPartPr/>
                <p14:nvPr/>
              </p14:nvContentPartPr>
              <p14:xfrm>
                <a:off x="4050573" y="1833547"/>
                <a:ext cx="250920" cy="267120"/>
              </p14:xfrm>
            </p:contentPart>
          </mc:Choice>
          <mc:Fallback>
            <p:pic>
              <p:nvPicPr>
                <p:cNvPr id="16" name="Freihand 15">
                  <a:extLst>
                    <a:ext uri="{FF2B5EF4-FFF2-40B4-BE49-F238E27FC236}">
                      <a16:creationId xmlns:a16="http://schemas.microsoft.com/office/drawing/2014/main" id="{A732E73B-03DD-4D41-BEDD-CB109C541B34}"/>
                    </a:ext>
                  </a:extLst>
                </p:cNvPr>
                <p:cNvPicPr/>
                <p:nvPr/>
              </p:nvPicPr>
              <p:blipFill>
                <a:blip r:embed="rId16"/>
                <a:stretch>
                  <a:fillRect/>
                </a:stretch>
              </p:blipFill>
              <p:spPr>
                <a:xfrm>
                  <a:off x="4046253" y="1829227"/>
                  <a:ext cx="259560" cy="27576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17" name="Freihand 16">
                  <a:extLst>
                    <a:ext uri="{FF2B5EF4-FFF2-40B4-BE49-F238E27FC236}">
                      <a16:creationId xmlns:a16="http://schemas.microsoft.com/office/drawing/2014/main" id="{DEBE15CB-DF84-41BC-ABB9-EF38C09B5FF3}"/>
                    </a:ext>
                  </a:extLst>
                </p14:cNvPr>
                <p14:cNvContentPartPr/>
                <p14:nvPr/>
              </p14:nvContentPartPr>
              <p14:xfrm>
                <a:off x="4167933" y="1619707"/>
                <a:ext cx="204840" cy="388080"/>
              </p14:xfrm>
            </p:contentPart>
          </mc:Choice>
          <mc:Fallback>
            <p:pic>
              <p:nvPicPr>
                <p:cNvPr id="17" name="Freihand 16">
                  <a:extLst>
                    <a:ext uri="{FF2B5EF4-FFF2-40B4-BE49-F238E27FC236}">
                      <a16:creationId xmlns:a16="http://schemas.microsoft.com/office/drawing/2014/main" id="{DEBE15CB-DF84-41BC-ABB9-EF38C09B5FF3}"/>
                    </a:ext>
                  </a:extLst>
                </p:cNvPr>
                <p:cNvPicPr/>
                <p:nvPr/>
              </p:nvPicPr>
              <p:blipFill>
                <a:blip r:embed="rId18"/>
                <a:stretch>
                  <a:fillRect/>
                </a:stretch>
              </p:blipFill>
              <p:spPr>
                <a:xfrm>
                  <a:off x="4163613" y="1615387"/>
                  <a:ext cx="213480" cy="396720"/>
                </a:xfrm>
                <a:prstGeom prst="rect">
                  <a:avLst/>
                </a:prstGeom>
              </p:spPr>
            </p:pic>
          </mc:Fallback>
        </mc:AlternateContent>
        <mc:AlternateContent xmlns:mc="http://schemas.openxmlformats.org/markup-compatibility/2006">
          <mc:Choice xmlns:p14="http://schemas.microsoft.com/office/powerpoint/2010/main" Requires="p14">
            <p:contentPart p14:bwMode="auto" r:id="rId19">
              <p14:nvContentPartPr>
                <p14:cNvPr id="18" name="Freihand 17">
                  <a:extLst>
                    <a:ext uri="{FF2B5EF4-FFF2-40B4-BE49-F238E27FC236}">
                      <a16:creationId xmlns:a16="http://schemas.microsoft.com/office/drawing/2014/main" id="{5B4D028B-35DF-4C41-B3CB-82492FB79B7C}"/>
                    </a:ext>
                  </a:extLst>
                </p14:cNvPr>
                <p14:cNvContentPartPr/>
                <p14:nvPr/>
              </p14:nvContentPartPr>
              <p14:xfrm>
                <a:off x="3899013" y="985027"/>
                <a:ext cx="3458160" cy="3075120"/>
              </p14:xfrm>
            </p:contentPart>
          </mc:Choice>
          <mc:Fallback>
            <p:pic>
              <p:nvPicPr>
                <p:cNvPr id="18" name="Freihand 17">
                  <a:extLst>
                    <a:ext uri="{FF2B5EF4-FFF2-40B4-BE49-F238E27FC236}">
                      <a16:creationId xmlns:a16="http://schemas.microsoft.com/office/drawing/2014/main" id="{5B4D028B-35DF-4C41-B3CB-82492FB79B7C}"/>
                    </a:ext>
                  </a:extLst>
                </p:cNvPr>
                <p:cNvPicPr/>
                <p:nvPr/>
              </p:nvPicPr>
              <p:blipFill>
                <a:blip r:embed="rId20"/>
                <a:stretch>
                  <a:fillRect/>
                </a:stretch>
              </p:blipFill>
              <p:spPr>
                <a:xfrm>
                  <a:off x="3894693" y="980707"/>
                  <a:ext cx="3466800" cy="3083760"/>
                </a:xfrm>
                <a:prstGeom prst="rect">
                  <a:avLst/>
                </a:prstGeom>
              </p:spPr>
            </p:pic>
          </mc:Fallback>
        </mc:AlternateContent>
      </p:grpSp>
    </p:spTree>
    <p:extLst>
      <p:ext uri="{BB962C8B-B14F-4D97-AF65-F5344CB8AC3E}">
        <p14:creationId xmlns:p14="http://schemas.microsoft.com/office/powerpoint/2010/main" val="28303012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859962" y="104531"/>
            <a:ext cx="7597213" cy="744863"/>
          </a:xfrm>
          <a:prstGeom prst="rect">
            <a:avLst/>
          </a:prstGeom>
          <a:noFill/>
          <a:ln>
            <a:noFill/>
          </a:ln>
        </p:spPr>
        <p:txBody>
          <a:bodyPr lIns="81638" tIns="40819" rIns="81638" bIns="40819" anchor="ctr" anchorCtr="1"/>
          <a:lstStyle/>
          <a:p>
            <a:r>
              <a:rPr lang="en-US" sz="2540" b="1"/>
              <a:t>Long run Phillips </a:t>
            </a:r>
            <a:r>
              <a:rPr lang="en-US" sz="2540" b="1" dirty="0"/>
              <a:t>Curve</a:t>
            </a:r>
          </a:p>
        </p:txBody>
      </p:sp>
      <p:cxnSp>
        <p:nvCxnSpPr>
          <p:cNvPr id="7" name="Gerade Verbindung mit Pfeil 6"/>
          <p:cNvCxnSpPr/>
          <p:nvPr/>
        </p:nvCxnSpPr>
        <p:spPr>
          <a:xfrm flipV="1">
            <a:off x="2481251" y="1142889"/>
            <a:ext cx="0" cy="4702859"/>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 name="Gerade Verbindung mit Pfeil 7"/>
          <p:cNvCxnSpPr/>
          <p:nvPr/>
        </p:nvCxnSpPr>
        <p:spPr>
          <a:xfrm>
            <a:off x="2024029" y="5323207"/>
            <a:ext cx="6001604" cy="0"/>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 name="Rechteck 8"/>
          <p:cNvSpPr/>
          <p:nvPr/>
        </p:nvSpPr>
        <p:spPr>
          <a:xfrm>
            <a:off x="2024029" y="1163060"/>
            <a:ext cx="300082" cy="343620"/>
          </a:xfrm>
          <a:prstGeom prst="rect">
            <a:avLst/>
          </a:prstGeom>
        </p:spPr>
        <p:txBody>
          <a:bodyPr wrap="none">
            <a:spAutoFit/>
          </a:bodyPr>
          <a:lstStyle/>
          <a:p>
            <a:r>
              <a:rPr lang="el-GR" sz="1633" dirty="0"/>
              <a:t>π</a:t>
            </a:r>
            <a:endParaRPr lang="de-DE" sz="1633" dirty="0"/>
          </a:p>
        </p:txBody>
      </p:sp>
      <p:sp>
        <p:nvSpPr>
          <p:cNvPr id="10" name="Rechteck 9"/>
          <p:cNvSpPr/>
          <p:nvPr/>
        </p:nvSpPr>
        <p:spPr>
          <a:xfrm>
            <a:off x="7576016" y="5510731"/>
            <a:ext cx="295274" cy="343620"/>
          </a:xfrm>
          <a:prstGeom prst="rect">
            <a:avLst/>
          </a:prstGeom>
        </p:spPr>
        <p:txBody>
          <a:bodyPr wrap="none">
            <a:spAutoFit/>
          </a:bodyPr>
          <a:lstStyle/>
          <a:p>
            <a:r>
              <a:rPr lang="en-US" sz="1633" dirty="0"/>
              <a:t>u</a:t>
            </a:r>
            <a:endParaRPr lang="de-DE" sz="1633" dirty="0"/>
          </a:p>
        </p:txBody>
      </p:sp>
      <p:sp>
        <p:nvSpPr>
          <p:cNvPr id="11" name="Freihandform 10"/>
          <p:cNvSpPr/>
          <p:nvPr/>
        </p:nvSpPr>
        <p:spPr>
          <a:xfrm>
            <a:off x="2764662" y="1505642"/>
            <a:ext cx="4162560" cy="3578879"/>
          </a:xfrm>
          <a:custGeom>
            <a:avLst/>
            <a:gdLst>
              <a:gd name="connsiteX0" fmla="*/ 0 w 4588933"/>
              <a:gd name="connsiteY0" fmla="*/ 0 h 3945466"/>
              <a:gd name="connsiteX1" fmla="*/ 1168400 w 4588933"/>
              <a:gd name="connsiteY1" fmla="*/ 2963333 h 3945466"/>
              <a:gd name="connsiteX2" fmla="*/ 4588933 w 4588933"/>
              <a:gd name="connsiteY2" fmla="*/ 3945466 h 3945466"/>
            </a:gdLst>
            <a:ahLst/>
            <a:cxnLst>
              <a:cxn ang="0">
                <a:pos x="connsiteX0" y="connsiteY0"/>
              </a:cxn>
              <a:cxn ang="0">
                <a:pos x="connsiteX1" y="connsiteY1"/>
              </a:cxn>
              <a:cxn ang="0">
                <a:pos x="connsiteX2" y="connsiteY2"/>
              </a:cxn>
            </a:cxnLst>
            <a:rect l="l" t="t" r="r" b="b"/>
            <a:pathLst>
              <a:path w="4588933" h="3945466">
                <a:moveTo>
                  <a:pt x="0" y="0"/>
                </a:moveTo>
                <a:cubicBezTo>
                  <a:pt x="201789" y="1152877"/>
                  <a:pt x="403578" y="2305755"/>
                  <a:pt x="1168400" y="2963333"/>
                </a:cubicBezTo>
                <a:cubicBezTo>
                  <a:pt x="1933222" y="3620911"/>
                  <a:pt x="3261077" y="3783188"/>
                  <a:pt x="4588933" y="3945466"/>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33"/>
          </a:p>
        </p:txBody>
      </p:sp>
      <p:sp>
        <p:nvSpPr>
          <p:cNvPr id="12" name="Freihandform 11"/>
          <p:cNvSpPr/>
          <p:nvPr/>
        </p:nvSpPr>
        <p:spPr>
          <a:xfrm>
            <a:off x="3302262" y="1244521"/>
            <a:ext cx="3701760" cy="3379200"/>
          </a:xfrm>
          <a:custGeom>
            <a:avLst/>
            <a:gdLst>
              <a:gd name="connsiteX0" fmla="*/ 0 w 4080933"/>
              <a:gd name="connsiteY0" fmla="*/ 0 h 3725333"/>
              <a:gd name="connsiteX1" fmla="*/ 1236133 w 4080933"/>
              <a:gd name="connsiteY1" fmla="*/ 2556933 h 3725333"/>
              <a:gd name="connsiteX2" fmla="*/ 4080933 w 4080933"/>
              <a:gd name="connsiteY2" fmla="*/ 3725333 h 3725333"/>
            </a:gdLst>
            <a:ahLst/>
            <a:cxnLst>
              <a:cxn ang="0">
                <a:pos x="connsiteX0" y="connsiteY0"/>
              </a:cxn>
              <a:cxn ang="0">
                <a:pos x="connsiteX1" y="connsiteY1"/>
              </a:cxn>
              <a:cxn ang="0">
                <a:pos x="connsiteX2" y="connsiteY2"/>
              </a:cxn>
            </a:cxnLst>
            <a:rect l="l" t="t" r="r" b="b"/>
            <a:pathLst>
              <a:path w="4080933" h="3725333">
                <a:moveTo>
                  <a:pt x="0" y="0"/>
                </a:moveTo>
                <a:cubicBezTo>
                  <a:pt x="277989" y="968022"/>
                  <a:pt x="555978" y="1936044"/>
                  <a:pt x="1236133" y="2556933"/>
                </a:cubicBezTo>
                <a:cubicBezTo>
                  <a:pt x="1916289" y="3177822"/>
                  <a:pt x="2998611" y="3451577"/>
                  <a:pt x="4080933" y="37253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33"/>
          </a:p>
        </p:txBody>
      </p:sp>
      <p:cxnSp>
        <p:nvCxnSpPr>
          <p:cNvPr id="20" name="Gerade Verbindung 19"/>
          <p:cNvCxnSpPr/>
          <p:nvPr/>
        </p:nvCxnSpPr>
        <p:spPr>
          <a:xfrm flipV="1">
            <a:off x="4244824" y="1600111"/>
            <a:ext cx="0" cy="3723097"/>
          </a:xfrm>
          <a:prstGeom prst="line">
            <a:avLst/>
          </a:prstGeom>
          <a:ln w="19050">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24" name="Gerade Verbindung 23"/>
          <p:cNvCxnSpPr/>
          <p:nvPr/>
        </p:nvCxnSpPr>
        <p:spPr>
          <a:xfrm flipH="1" flipV="1">
            <a:off x="2481253" y="3335238"/>
            <a:ext cx="1763575" cy="28444"/>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29" name="Rechteck 28"/>
          <p:cNvSpPr/>
          <p:nvPr/>
        </p:nvSpPr>
        <p:spPr>
          <a:xfrm>
            <a:off x="4048871" y="5351912"/>
            <a:ext cx="399468" cy="343620"/>
          </a:xfrm>
          <a:prstGeom prst="rect">
            <a:avLst/>
          </a:prstGeom>
        </p:spPr>
        <p:txBody>
          <a:bodyPr wrap="none">
            <a:spAutoFit/>
          </a:bodyPr>
          <a:lstStyle/>
          <a:p>
            <a:r>
              <a:rPr lang="en-US" sz="1633" dirty="0"/>
              <a:t>u*</a:t>
            </a:r>
            <a:endParaRPr lang="de-DE" sz="1633" dirty="0"/>
          </a:p>
        </p:txBody>
      </p:sp>
      <p:sp>
        <p:nvSpPr>
          <p:cNvPr id="31" name="Textfeld 30"/>
          <p:cNvSpPr txBox="1"/>
          <p:nvPr/>
        </p:nvSpPr>
        <p:spPr>
          <a:xfrm>
            <a:off x="4277572" y="4175937"/>
            <a:ext cx="290464" cy="343620"/>
          </a:xfrm>
          <a:prstGeom prst="rect">
            <a:avLst/>
          </a:prstGeom>
          <a:noFill/>
        </p:spPr>
        <p:txBody>
          <a:bodyPr wrap="none" rtlCol="0">
            <a:spAutoFit/>
          </a:bodyPr>
          <a:lstStyle/>
          <a:p>
            <a:r>
              <a:rPr lang="de-DE" sz="1633" dirty="0"/>
              <a:t>1</a:t>
            </a:r>
          </a:p>
        </p:txBody>
      </p:sp>
      <p:sp>
        <p:nvSpPr>
          <p:cNvPr id="32" name="Textfeld 31"/>
          <p:cNvSpPr txBox="1"/>
          <p:nvPr/>
        </p:nvSpPr>
        <p:spPr>
          <a:xfrm>
            <a:off x="3265061" y="2971778"/>
            <a:ext cx="290464" cy="343620"/>
          </a:xfrm>
          <a:prstGeom prst="rect">
            <a:avLst/>
          </a:prstGeom>
          <a:noFill/>
        </p:spPr>
        <p:txBody>
          <a:bodyPr wrap="none" rtlCol="0">
            <a:spAutoFit/>
          </a:bodyPr>
          <a:lstStyle/>
          <a:p>
            <a:r>
              <a:rPr lang="de-DE" sz="1633" dirty="0"/>
              <a:t>2</a:t>
            </a:r>
          </a:p>
        </p:txBody>
      </p:sp>
      <p:sp>
        <p:nvSpPr>
          <p:cNvPr id="33" name="Textfeld 32"/>
          <p:cNvSpPr txBox="1"/>
          <p:nvPr/>
        </p:nvSpPr>
        <p:spPr>
          <a:xfrm>
            <a:off x="4310141" y="3167730"/>
            <a:ext cx="290464" cy="343620"/>
          </a:xfrm>
          <a:prstGeom prst="rect">
            <a:avLst/>
          </a:prstGeom>
          <a:noFill/>
        </p:spPr>
        <p:txBody>
          <a:bodyPr wrap="none" rtlCol="0">
            <a:spAutoFit/>
          </a:bodyPr>
          <a:lstStyle/>
          <a:p>
            <a:r>
              <a:rPr lang="de-DE" sz="1633" dirty="0"/>
              <a:t>3</a:t>
            </a:r>
          </a:p>
        </p:txBody>
      </p:sp>
      <p:sp>
        <p:nvSpPr>
          <p:cNvPr id="34" name="Ellipse 33"/>
          <p:cNvSpPr/>
          <p:nvPr/>
        </p:nvSpPr>
        <p:spPr>
          <a:xfrm>
            <a:off x="4277574" y="3167730"/>
            <a:ext cx="380995" cy="33501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33"/>
          </a:p>
        </p:txBody>
      </p:sp>
      <p:sp>
        <p:nvSpPr>
          <p:cNvPr id="35" name="Ellipse 34"/>
          <p:cNvSpPr/>
          <p:nvPr/>
        </p:nvSpPr>
        <p:spPr>
          <a:xfrm>
            <a:off x="4244825" y="4204381"/>
            <a:ext cx="380995" cy="33501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33"/>
          </a:p>
        </p:txBody>
      </p:sp>
      <p:sp>
        <p:nvSpPr>
          <p:cNvPr id="36" name="Ellipse 35"/>
          <p:cNvSpPr/>
          <p:nvPr/>
        </p:nvSpPr>
        <p:spPr>
          <a:xfrm>
            <a:off x="3210655" y="2971778"/>
            <a:ext cx="380995" cy="33501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33"/>
          </a:p>
        </p:txBody>
      </p:sp>
      <p:cxnSp>
        <p:nvCxnSpPr>
          <p:cNvPr id="38" name="Gerade Verbindung 37"/>
          <p:cNvCxnSpPr/>
          <p:nvPr/>
        </p:nvCxnSpPr>
        <p:spPr>
          <a:xfrm>
            <a:off x="3232355" y="3363683"/>
            <a:ext cx="0" cy="1959525"/>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40" name="Gerade Verbindung mit Pfeil 39"/>
          <p:cNvCxnSpPr/>
          <p:nvPr/>
        </p:nvCxnSpPr>
        <p:spPr>
          <a:xfrm flipH="1">
            <a:off x="3302262" y="5519420"/>
            <a:ext cx="61597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2" name="Gerade Verbindung mit Pfeil 41"/>
          <p:cNvCxnSpPr/>
          <p:nvPr/>
        </p:nvCxnSpPr>
        <p:spPr>
          <a:xfrm>
            <a:off x="3302262" y="5845747"/>
            <a:ext cx="61597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4" name="Gerade Verbindung 43"/>
          <p:cNvCxnSpPr/>
          <p:nvPr/>
        </p:nvCxnSpPr>
        <p:spPr>
          <a:xfrm flipH="1">
            <a:off x="2481252" y="4474081"/>
            <a:ext cx="1819368" cy="20617"/>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46" name="Rechteck 45"/>
          <p:cNvSpPr/>
          <p:nvPr/>
        </p:nvSpPr>
        <p:spPr>
          <a:xfrm>
            <a:off x="1828076" y="3159301"/>
            <a:ext cx="692818" cy="343620"/>
          </a:xfrm>
          <a:prstGeom prst="rect">
            <a:avLst/>
          </a:prstGeom>
        </p:spPr>
        <p:txBody>
          <a:bodyPr wrap="none">
            <a:spAutoFit/>
          </a:bodyPr>
          <a:lstStyle/>
          <a:p>
            <a:r>
              <a:rPr lang="el-GR" sz="1633" dirty="0"/>
              <a:t>π</a:t>
            </a:r>
            <a:r>
              <a:rPr lang="de-DE" sz="1633" baseline="-25000" dirty="0"/>
              <a:t>2 </a:t>
            </a:r>
            <a:r>
              <a:rPr lang="de-DE" sz="1633" dirty="0"/>
              <a:t>=</a:t>
            </a:r>
            <a:r>
              <a:rPr lang="el-GR" sz="1633" dirty="0"/>
              <a:t>π</a:t>
            </a:r>
            <a:r>
              <a:rPr lang="de-DE" sz="1633" baseline="-25000" dirty="0"/>
              <a:t>3</a:t>
            </a:r>
          </a:p>
        </p:txBody>
      </p:sp>
      <p:sp>
        <p:nvSpPr>
          <p:cNvPr id="47" name="Rechteck 46"/>
          <p:cNvSpPr/>
          <p:nvPr/>
        </p:nvSpPr>
        <p:spPr>
          <a:xfrm>
            <a:off x="2089346" y="4335016"/>
            <a:ext cx="370614" cy="343620"/>
          </a:xfrm>
          <a:prstGeom prst="rect">
            <a:avLst/>
          </a:prstGeom>
        </p:spPr>
        <p:txBody>
          <a:bodyPr wrap="none">
            <a:spAutoFit/>
          </a:bodyPr>
          <a:lstStyle/>
          <a:p>
            <a:r>
              <a:rPr lang="el-GR" sz="1633" dirty="0"/>
              <a:t>π</a:t>
            </a:r>
            <a:r>
              <a:rPr lang="de-DE" sz="1633" baseline="-25000" dirty="0"/>
              <a:t>1</a:t>
            </a:r>
          </a:p>
        </p:txBody>
      </p:sp>
      <p:sp>
        <p:nvSpPr>
          <p:cNvPr id="48" name="Rechteck 47"/>
          <p:cNvSpPr/>
          <p:nvPr/>
        </p:nvSpPr>
        <p:spPr>
          <a:xfrm>
            <a:off x="3852919" y="5845747"/>
            <a:ext cx="651140" cy="343620"/>
          </a:xfrm>
          <a:prstGeom prst="rect">
            <a:avLst/>
          </a:prstGeom>
        </p:spPr>
        <p:txBody>
          <a:bodyPr wrap="none">
            <a:spAutoFit/>
          </a:bodyPr>
          <a:lstStyle/>
          <a:p>
            <a:r>
              <a:rPr lang="de-DE" sz="1633" dirty="0"/>
              <a:t>u</a:t>
            </a:r>
            <a:r>
              <a:rPr lang="de-DE" sz="1633" baseline="-25000" dirty="0"/>
              <a:t>3</a:t>
            </a:r>
            <a:r>
              <a:rPr lang="de-DE" sz="1633" dirty="0"/>
              <a:t>=u</a:t>
            </a:r>
            <a:r>
              <a:rPr lang="de-DE" sz="1633" baseline="-25000" dirty="0"/>
              <a:t>1</a:t>
            </a:r>
          </a:p>
        </p:txBody>
      </p:sp>
      <p:sp>
        <p:nvSpPr>
          <p:cNvPr id="49" name="Rechteck 48"/>
          <p:cNvSpPr/>
          <p:nvPr/>
        </p:nvSpPr>
        <p:spPr>
          <a:xfrm>
            <a:off x="3069109" y="5845747"/>
            <a:ext cx="365806" cy="343620"/>
          </a:xfrm>
          <a:prstGeom prst="rect">
            <a:avLst/>
          </a:prstGeom>
        </p:spPr>
        <p:txBody>
          <a:bodyPr wrap="none">
            <a:spAutoFit/>
          </a:bodyPr>
          <a:lstStyle/>
          <a:p>
            <a:r>
              <a:rPr lang="de-DE" sz="1633" dirty="0"/>
              <a:t>u</a:t>
            </a:r>
            <a:r>
              <a:rPr lang="de-DE" sz="1633" baseline="-25000" dirty="0"/>
              <a:t>2</a:t>
            </a:r>
          </a:p>
        </p:txBody>
      </p:sp>
      <p:sp>
        <p:nvSpPr>
          <p:cNvPr id="2" name="Rechteck 1">
            <a:extLst>
              <a:ext uri="{FF2B5EF4-FFF2-40B4-BE49-F238E27FC236}">
                <a16:creationId xmlns:a16="http://schemas.microsoft.com/office/drawing/2014/main" id="{BC714F02-8262-C6F1-567D-000209BBA758}"/>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mc:Choice xmlns:p14="http://schemas.microsoft.com/office/powerpoint/2010/main" Requires="p14">
          <p:contentPart p14:bwMode="auto" r:id="rId3">
            <p14:nvContentPartPr>
              <p14:cNvPr id="43" name="Freihand 42">
                <a:extLst>
                  <a:ext uri="{FF2B5EF4-FFF2-40B4-BE49-F238E27FC236}">
                    <a16:creationId xmlns:a16="http://schemas.microsoft.com/office/drawing/2014/main" id="{93EF92DB-3820-41E1-A94B-83ECFC216EEA}"/>
                  </a:ext>
                </a:extLst>
              </p14:cNvPr>
              <p14:cNvContentPartPr/>
              <p14:nvPr/>
            </p14:nvContentPartPr>
            <p14:xfrm>
              <a:off x="3180453" y="5247787"/>
              <a:ext cx="108360" cy="129600"/>
            </p14:xfrm>
          </p:contentPart>
        </mc:Choice>
        <mc:Fallback>
          <p:pic>
            <p:nvPicPr>
              <p:cNvPr id="43" name="Freihand 42">
                <a:extLst>
                  <a:ext uri="{FF2B5EF4-FFF2-40B4-BE49-F238E27FC236}">
                    <a16:creationId xmlns:a16="http://schemas.microsoft.com/office/drawing/2014/main" id="{93EF92DB-3820-41E1-A94B-83ECFC216EEA}"/>
                  </a:ext>
                </a:extLst>
              </p:cNvPr>
              <p:cNvPicPr/>
              <p:nvPr/>
            </p:nvPicPr>
            <p:blipFill>
              <a:blip r:embed="rId4"/>
              <a:stretch>
                <a:fillRect/>
              </a:stretch>
            </p:blipFill>
            <p:spPr>
              <a:xfrm>
                <a:off x="3176133" y="5243467"/>
                <a:ext cx="117000" cy="13824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45" name="Freihand 44">
                <a:extLst>
                  <a:ext uri="{FF2B5EF4-FFF2-40B4-BE49-F238E27FC236}">
                    <a16:creationId xmlns:a16="http://schemas.microsoft.com/office/drawing/2014/main" id="{49C9F2C4-9FD9-4667-9C6A-3FD23D539C72}"/>
                  </a:ext>
                </a:extLst>
              </p14:cNvPr>
              <p14:cNvContentPartPr/>
              <p14:nvPr/>
            </p14:nvContentPartPr>
            <p14:xfrm>
              <a:off x="3247773" y="3269947"/>
              <a:ext cx="1086480" cy="183600"/>
            </p14:xfrm>
          </p:contentPart>
        </mc:Choice>
        <mc:Fallback>
          <p:pic>
            <p:nvPicPr>
              <p:cNvPr id="45" name="Freihand 44">
                <a:extLst>
                  <a:ext uri="{FF2B5EF4-FFF2-40B4-BE49-F238E27FC236}">
                    <a16:creationId xmlns:a16="http://schemas.microsoft.com/office/drawing/2014/main" id="{49C9F2C4-9FD9-4667-9C6A-3FD23D539C72}"/>
                  </a:ext>
                </a:extLst>
              </p:cNvPr>
              <p:cNvPicPr/>
              <p:nvPr/>
            </p:nvPicPr>
            <p:blipFill>
              <a:blip r:embed="rId6"/>
              <a:stretch>
                <a:fillRect/>
              </a:stretch>
            </p:blipFill>
            <p:spPr>
              <a:xfrm>
                <a:off x="3243453" y="3265627"/>
                <a:ext cx="1095120" cy="19224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61" name="Freihand 60">
                <a:extLst>
                  <a:ext uri="{FF2B5EF4-FFF2-40B4-BE49-F238E27FC236}">
                    <a16:creationId xmlns:a16="http://schemas.microsoft.com/office/drawing/2014/main" id="{BBA3B7CC-887A-4008-B4DA-E0FB15C6D2E1}"/>
                  </a:ext>
                </a:extLst>
              </p14:cNvPr>
              <p14:cNvContentPartPr/>
              <p14:nvPr/>
            </p14:nvContentPartPr>
            <p14:xfrm>
              <a:off x="3064533" y="1977547"/>
              <a:ext cx="835560" cy="2110680"/>
            </p14:xfrm>
          </p:contentPart>
        </mc:Choice>
        <mc:Fallback>
          <p:pic>
            <p:nvPicPr>
              <p:cNvPr id="61" name="Freihand 60">
                <a:extLst>
                  <a:ext uri="{FF2B5EF4-FFF2-40B4-BE49-F238E27FC236}">
                    <a16:creationId xmlns:a16="http://schemas.microsoft.com/office/drawing/2014/main" id="{BBA3B7CC-887A-4008-B4DA-E0FB15C6D2E1}"/>
                  </a:ext>
                </a:extLst>
              </p:cNvPr>
              <p:cNvPicPr/>
              <p:nvPr/>
            </p:nvPicPr>
            <p:blipFill>
              <a:blip r:embed="rId8"/>
              <a:stretch>
                <a:fillRect/>
              </a:stretch>
            </p:blipFill>
            <p:spPr>
              <a:xfrm>
                <a:off x="3060213" y="1973227"/>
                <a:ext cx="844200" cy="2119320"/>
              </a:xfrm>
              <a:prstGeom prst="rect">
                <a:avLst/>
              </a:prstGeom>
            </p:spPr>
          </p:pic>
        </mc:Fallback>
      </mc:AlternateContent>
      <p:grpSp>
        <p:nvGrpSpPr>
          <p:cNvPr id="144" name="Gruppieren 143">
            <a:extLst>
              <a:ext uri="{FF2B5EF4-FFF2-40B4-BE49-F238E27FC236}">
                <a16:creationId xmlns:a16="http://schemas.microsoft.com/office/drawing/2014/main" id="{2B7FD2DA-CE94-4D1F-91D5-DEA0EA4F40C2}"/>
              </a:ext>
            </a:extLst>
          </p:cNvPr>
          <p:cNvGrpSpPr/>
          <p:nvPr/>
        </p:nvGrpSpPr>
        <p:grpSpPr>
          <a:xfrm>
            <a:off x="3224733" y="438907"/>
            <a:ext cx="8749800" cy="4634280"/>
            <a:chOff x="3224733" y="438907"/>
            <a:chExt cx="8749800" cy="4634280"/>
          </a:xfrm>
        </p:grpSpPr>
        <mc:AlternateContent xmlns:mc="http://schemas.openxmlformats.org/markup-compatibility/2006">
          <mc:Choice xmlns:p14="http://schemas.microsoft.com/office/powerpoint/2010/main" Requires="p14">
            <p:contentPart p14:bwMode="auto" r:id="rId9">
              <p14:nvContentPartPr>
                <p14:cNvPr id="3" name="Freihand 2">
                  <a:extLst>
                    <a:ext uri="{FF2B5EF4-FFF2-40B4-BE49-F238E27FC236}">
                      <a16:creationId xmlns:a16="http://schemas.microsoft.com/office/drawing/2014/main" id="{91BFB877-F3BE-4CB8-B840-8BAA39CC3168}"/>
                    </a:ext>
                  </a:extLst>
                </p14:cNvPr>
                <p14:cNvContentPartPr/>
                <p14:nvPr/>
              </p14:nvContentPartPr>
              <p14:xfrm>
                <a:off x="7163493" y="4896067"/>
                <a:ext cx="22320" cy="8280"/>
              </p14:xfrm>
            </p:contentPart>
          </mc:Choice>
          <mc:Fallback>
            <p:pic>
              <p:nvPicPr>
                <p:cNvPr id="3" name="Freihand 2">
                  <a:extLst>
                    <a:ext uri="{FF2B5EF4-FFF2-40B4-BE49-F238E27FC236}">
                      <a16:creationId xmlns:a16="http://schemas.microsoft.com/office/drawing/2014/main" id="{91BFB877-F3BE-4CB8-B840-8BAA39CC3168}"/>
                    </a:ext>
                  </a:extLst>
                </p:cNvPr>
                <p:cNvPicPr/>
                <p:nvPr/>
              </p:nvPicPr>
              <p:blipFill>
                <a:blip r:embed="rId10"/>
                <a:stretch>
                  <a:fillRect/>
                </a:stretch>
              </p:blipFill>
              <p:spPr>
                <a:xfrm>
                  <a:off x="7159173" y="4891747"/>
                  <a:ext cx="30960" cy="1692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4" name="Freihand 3">
                  <a:extLst>
                    <a:ext uri="{FF2B5EF4-FFF2-40B4-BE49-F238E27FC236}">
                      <a16:creationId xmlns:a16="http://schemas.microsoft.com/office/drawing/2014/main" id="{D40AC6D0-C845-4D12-8C73-EBAB0EA7BB68}"/>
                    </a:ext>
                  </a:extLst>
                </p14:cNvPr>
                <p14:cNvContentPartPr/>
                <p14:nvPr/>
              </p14:nvContentPartPr>
              <p14:xfrm>
                <a:off x="7011933" y="4881307"/>
                <a:ext cx="255960" cy="138600"/>
              </p14:xfrm>
            </p:contentPart>
          </mc:Choice>
          <mc:Fallback>
            <p:pic>
              <p:nvPicPr>
                <p:cNvPr id="4" name="Freihand 3">
                  <a:extLst>
                    <a:ext uri="{FF2B5EF4-FFF2-40B4-BE49-F238E27FC236}">
                      <a16:creationId xmlns:a16="http://schemas.microsoft.com/office/drawing/2014/main" id="{D40AC6D0-C845-4D12-8C73-EBAB0EA7BB68}"/>
                    </a:ext>
                  </a:extLst>
                </p:cNvPr>
                <p:cNvPicPr/>
                <p:nvPr/>
              </p:nvPicPr>
              <p:blipFill>
                <a:blip r:embed="rId12"/>
                <a:stretch>
                  <a:fillRect/>
                </a:stretch>
              </p:blipFill>
              <p:spPr>
                <a:xfrm>
                  <a:off x="7007613" y="4876987"/>
                  <a:ext cx="264600" cy="14724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5" name="Freihand 4">
                  <a:extLst>
                    <a:ext uri="{FF2B5EF4-FFF2-40B4-BE49-F238E27FC236}">
                      <a16:creationId xmlns:a16="http://schemas.microsoft.com/office/drawing/2014/main" id="{96EE3E49-8286-4DCD-81FC-8713A5B3CC12}"/>
                    </a:ext>
                  </a:extLst>
                </p14:cNvPr>
                <p14:cNvContentPartPr/>
                <p14:nvPr/>
              </p14:nvContentPartPr>
              <p14:xfrm>
                <a:off x="6942453" y="4857907"/>
                <a:ext cx="288720" cy="215280"/>
              </p14:xfrm>
            </p:contentPart>
          </mc:Choice>
          <mc:Fallback>
            <p:pic>
              <p:nvPicPr>
                <p:cNvPr id="5" name="Freihand 4">
                  <a:extLst>
                    <a:ext uri="{FF2B5EF4-FFF2-40B4-BE49-F238E27FC236}">
                      <a16:creationId xmlns:a16="http://schemas.microsoft.com/office/drawing/2014/main" id="{96EE3E49-8286-4DCD-81FC-8713A5B3CC12}"/>
                    </a:ext>
                  </a:extLst>
                </p:cNvPr>
                <p:cNvPicPr/>
                <p:nvPr/>
              </p:nvPicPr>
              <p:blipFill>
                <a:blip r:embed="rId14"/>
                <a:stretch>
                  <a:fillRect/>
                </a:stretch>
              </p:blipFill>
              <p:spPr>
                <a:xfrm>
                  <a:off x="6938133" y="4853587"/>
                  <a:ext cx="297360" cy="22392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13" name="Freihand 12">
                  <a:extLst>
                    <a:ext uri="{FF2B5EF4-FFF2-40B4-BE49-F238E27FC236}">
                      <a16:creationId xmlns:a16="http://schemas.microsoft.com/office/drawing/2014/main" id="{F4C79327-FD98-4693-8CAE-3B3358C23C9E}"/>
                    </a:ext>
                  </a:extLst>
                </p14:cNvPr>
                <p14:cNvContentPartPr/>
                <p14:nvPr/>
              </p14:nvContentPartPr>
              <p14:xfrm>
                <a:off x="7381293" y="4611307"/>
                <a:ext cx="102240" cy="223560"/>
              </p14:xfrm>
            </p:contentPart>
          </mc:Choice>
          <mc:Fallback>
            <p:pic>
              <p:nvPicPr>
                <p:cNvPr id="13" name="Freihand 12">
                  <a:extLst>
                    <a:ext uri="{FF2B5EF4-FFF2-40B4-BE49-F238E27FC236}">
                      <a16:creationId xmlns:a16="http://schemas.microsoft.com/office/drawing/2014/main" id="{F4C79327-FD98-4693-8CAE-3B3358C23C9E}"/>
                    </a:ext>
                  </a:extLst>
                </p:cNvPr>
                <p:cNvPicPr/>
                <p:nvPr/>
              </p:nvPicPr>
              <p:blipFill>
                <a:blip r:embed="rId16"/>
                <a:stretch>
                  <a:fillRect/>
                </a:stretch>
              </p:blipFill>
              <p:spPr>
                <a:xfrm>
                  <a:off x="7376973" y="4606987"/>
                  <a:ext cx="110880" cy="23220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14" name="Freihand 13">
                  <a:extLst>
                    <a:ext uri="{FF2B5EF4-FFF2-40B4-BE49-F238E27FC236}">
                      <a16:creationId xmlns:a16="http://schemas.microsoft.com/office/drawing/2014/main" id="{A2385DD4-4366-49AA-8837-AB99BD7A9A1B}"/>
                    </a:ext>
                  </a:extLst>
                </p14:cNvPr>
                <p14:cNvContentPartPr/>
                <p14:nvPr/>
              </p14:nvContentPartPr>
              <p14:xfrm>
                <a:off x="7457613" y="4557307"/>
                <a:ext cx="99360" cy="200880"/>
              </p14:xfrm>
            </p:contentPart>
          </mc:Choice>
          <mc:Fallback>
            <p:pic>
              <p:nvPicPr>
                <p:cNvPr id="14" name="Freihand 13">
                  <a:extLst>
                    <a:ext uri="{FF2B5EF4-FFF2-40B4-BE49-F238E27FC236}">
                      <a16:creationId xmlns:a16="http://schemas.microsoft.com/office/drawing/2014/main" id="{A2385DD4-4366-49AA-8837-AB99BD7A9A1B}"/>
                    </a:ext>
                  </a:extLst>
                </p:cNvPr>
                <p:cNvPicPr/>
                <p:nvPr/>
              </p:nvPicPr>
              <p:blipFill>
                <a:blip r:embed="rId18"/>
                <a:stretch>
                  <a:fillRect/>
                </a:stretch>
              </p:blipFill>
              <p:spPr>
                <a:xfrm>
                  <a:off x="7453293" y="4552987"/>
                  <a:ext cx="108000" cy="209520"/>
                </a:xfrm>
                <a:prstGeom prst="rect">
                  <a:avLst/>
                </a:prstGeom>
              </p:spPr>
            </p:pic>
          </mc:Fallback>
        </mc:AlternateContent>
        <mc:AlternateContent xmlns:mc="http://schemas.openxmlformats.org/markup-compatibility/2006">
          <mc:Choice xmlns:p14="http://schemas.microsoft.com/office/powerpoint/2010/main" Requires="p14">
            <p:contentPart p14:bwMode="auto" r:id="rId19">
              <p14:nvContentPartPr>
                <p14:cNvPr id="15" name="Freihand 14">
                  <a:extLst>
                    <a:ext uri="{FF2B5EF4-FFF2-40B4-BE49-F238E27FC236}">
                      <a16:creationId xmlns:a16="http://schemas.microsoft.com/office/drawing/2014/main" id="{C234993B-E84E-4547-BC28-A996D55BDFDC}"/>
                    </a:ext>
                  </a:extLst>
                </p14:cNvPr>
                <p14:cNvContentPartPr/>
                <p14:nvPr/>
              </p14:nvContentPartPr>
              <p14:xfrm>
                <a:off x="7562733" y="4426987"/>
                <a:ext cx="279360" cy="266760"/>
              </p14:xfrm>
            </p:contentPart>
          </mc:Choice>
          <mc:Fallback>
            <p:pic>
              <p:nvPicPr>
                <p:cNvPr id="15" name="Freihand 14">
                  <a:extLst>
                    <a:ext uri="{FF2B5EF4-FFF2-40B4-BE49-F238E27FC236}">
                      <a16:creationId xmlns:a16="http://schemas.microsoft.com/office/drawing/2014/main" id="{C234993B-E84E-4547-BC28-A996D55BDFDC}"/>
                    </a:ext>
                  </a:extLst>
                </p:cNvPr>
                <p:cNvPicPr/>
                <p:nvPr/>
              </p:nvPicPr>
              <p:blipFill>
                <a:blip r:embed="rId20"/>
                <a:stretch>
                  <a:fillRect/>
                </a:stretch>
              </p:blipFill>
              <p:spPr>
                <a:xfrm>
                  <a:off x="7558413" y="4422667"/>
                  <a:ext cx="288000" cy="275400"/>
                </a:xfrm>
                <a:prstGeom prst="rect">
                  <a:avLst/>
                </a:prstGeom>
              </p:spPr>
            </p:pic>
          </mc:Fallback>
        </mc:AlternateContent>
        <mc:AlternateContent xmlns:mc="http://schemas.openxmlformats.org/markup-compatibility/2006">
          <mc:Choice xmlns:p14="http://schemas.microsoft.com/office/powerpoint/2010/main" Requires="p14">
            <p:contentPart p14:bwMode="auto" r:id="rId21">
              <p14:nvContentPartPr>
                <p14:cNvPr id="16" name="Freihand 15">
                  <a:extLst>
                    <a:ext uri="{FF2B5EF4-FFF2-40B4-BE49-F238E27FC236}">
                      <a16:creationId xmlns:a16="http://schemas.microsoft.com/office/drawing/2014/main" id="{1D2D9EC2-780A-49D4-B8F3-68A6511DB2C3}"/>
                    </a:ext>
                  </a:extLst>
                </p14:cNvPr>
                <p14:cNvContentPartPr/>
                <p14:nvPr/>
              </p14:nvContentPartPr>
              <p14:xfrm>
                <a:off x="7769373" y="4386307"/>
                <a:ext cx="26640" cy="12240"/>
              </p14:xfrm>
            </p:contentPart>
          </mc:Choice>
          <mc:Fallback>
            <p:pic>
              <p:nvPicPr>
                <p:cNvPr id="16" name="Freihand 15">
                  <a:extLst>
                    <a:ext uri="{FF2B5EF4-FFF2-40B4-BE49-F238E27FC236}">
                      <a16:creationId xmlns:a16="http://schemas.microsoft.com/office/drawing/2014/main" id="{1D2D9EC2-780A-49D4-B8F3-68A6511DB2C3}"/>
                    </a:ext>
                  </a:extLst>
                </p:cNvPr>
                <p:cNvPicPr/>
                <p:nvPr/>
              </p:nvPicPr>
              <p:blipFill>
                <a:blip r:embed="rId22"/>
                <a:stretch>
                  <a:fillRect/>
                </a:stretch>
              </p:blipFill>
              <p:spPr>
                <a:xfrm>
                  <a:off x="7765053" y="4381987"/>
                  <a:ext cx="35280" cy="20880"/>
                </a:xfrm>
                <a:prstGeom prst="rect">
                  <a:avLst/>
                </a:prstGeom>
              </p:spPr>
            </p:pic>
          </mc:Fallback>
        </mc:AlternateContent>
        <mc:AlternateContent xmlns:mc="http://schemas.openxmlformats.org/markup-compatibility/2006">
          <mc:Choice xmlns:p14="http://schemas.microsoft.com/office/powerpoint/2010/main" Requires="p14">
            <p:contentPart p14:bwMode="auto" r:id="rId23">
              <p14:nvContentPartPr>
                <p14:cNvPr id="18" name="Freihand 17">
                  <a:extLst>
                    <a:ext uri="{FF2B5EF4-FFF2-40B4-BE49-F238E27FC236}">
                      <a16:creationId xmlns:a16="http://schemas.microsoft.com/office/drawing/2014/main" id="{20CA7C09-9E0D-4117-84A7-E421174AF192}"/>
                    </a:ext>
                  </a:extLst>
                </p14:cNvPr>
                <p14:cNvContentPartPr/>
                <p14:nvPr/>
              </p14:nvContentPartPr>
              <p14:xfrm>
                <a:off x="7847853" y="4415827"/>
                <a:ext cx="179640" cy="177120"/>
              </p14:xfrm>
            </p:contentPart>
          </mc:Choice>
          <mc:Fallback>
            <p:pic>
              <p:nvPicPr>
                <p:cNvPr id="18" name="Freihand 17">
                  <a:extLst>
                    <a:ext uri="{FF2B5EF4-FFF2-40B4-BE49-F238E27FC236}">
                      <a16:creationId xmlns:a16="http://schemas.microsoft.com/office/drawing/2014/main" id="{20CA7C09-9E0D-4117-84A7-E421174AF192}"/>
                    </a:ext>
                  </a:extLst>
                </p:cNvPr>
                <p:cNvPicPr/>
                <p:nvPr/>
              </p:nvPicPr>
              <p:blipFill>
                <a:blip r:embed="rId24"/>
                <a:stretch>
                  <a:fillRect/>
                </a:stretch>
              </p:blipFill>
              <p:spPr>
                <a:xfrm>
                  <a:off x="7843533" y="4411507"/>
                  <a:ext cx="188280" cy="185760"/>
                </a:xfrm>
                <a:prstGeom prst="rect">
                  <a:avLst/>
                </a:prstGeom>
              </p:spPr>
            </p:pic>
          </mc:Fallback>
        </mc:AlternateContent>
        <mc:AlternateContent xmlns:mc="http://schemas.openxmlformats.org/markup-compatibility/2006">
          <mc:Choice xmlns:p14="http://schemas.microsoft.com/office/powerpoint/2010/main" Requires="p14">
            <p:contentPart p14:bwMode="auto" r:id="rId25">
              <p14:nvContentPartPr>
                <p14:cNvPr id="21" name="Freihand 20">
                  <a:extLst>
                    <a:ext uri="{FF2B5EF4-FFF2-40B4-BE49-F238E27FC236}">
                      <a16:creationId xmlns:a16="http://schemas.microsoft.com/office/drawing/2014/main" id="{897ED6A8-9348-4971-98A1-B4E9DFABB56F}"/>
                    </a:ext>
                  </a:extLst>
                </p14:cNvPr>
                <p14:cNvContentPartPr/>
                <p14:nvPr/>
              </p14:nvContentPartPr>
              <p14:xfrm>
                <a:off x="8090133" y="4204867"/>
                <a:ext cx="78120" cy="180000"/>
              </p14:xfrm>
            </p:contentPart>
          </mc:Choice>
          <mc:Fallback>
            <p:pic>
              <p:nvPicPr>
                <p:cNvPr id="21" name="Freihand 20">
                  <a:extLst>
                    <a:ext uri="{FF2B5EF4-FFF2-40B4-BE49-F238E27FC236}">
                      <a16:creationId xmlns:a16="http://schemas.microsoft.com/office/drawing/2014/main" id="{897ED6A8-9348-4971-98A1-B4E9DFABB56F}"/>
                    </a:ext>
                  </a:extLst>
                </p:cNvPr>
                <p:cNvPicPr/>
                <p:nvPr/>
              </p:nvPicPr>
              <p:blipFill>
                <a:blip r:embed="rId26"/>
                <a:stretch>
                  <a:fillRect/>
                </a:stretch>
              </p:blipFill>
              <p:spPr>
                <a:xfrm>
                  <a:off x="8085813" y="4200547"/>
                  <a:ext cx="86760" cy="188640"/>
                </a:xfrm>
                <a:prstGeom prst="rect">
                  <a:avLst/>
                </a:prstGeom>
              </p:spPr>
            </p:pic>
          </mc:Fallback>
        </mc:AlternateContent>
        <mc:AlternateContent xmlns:mc="http://schemas.openxmlformats.org/markup-compatibility/2006">
          <mc:Choice xmlns:p14="http://schemas.microsoft.com/office/powerpoint/2010/main" Requires="p14">
            <p:contentPart p14:bwMode="auto" r:id="rId27">
              <p14:nvContentPartPr>
                <p14:cNvPr id="22" name="Freihand 21">
                  <a:extLst>
                    <a:ext uri="{FF2B5EF4-FFF2-40B4-BE49-F238E27FC236}">
                      <a16:creationId xmlns:a16="http://schemas.microsoft.com/office/drawing/2014/main" id="{4085916F-CFA3-42CE-9446-5F18B10F836B}"/>
                    </a:ext>
                  </a:extLst>
                </p14:cNvPr>
                <p14:cNvContentPartPr/>
                <p14:nvPr/>
              </p14:nvContentPartPr>
              <p14:xfrm>
                <a:off x="8000133" y="4123867"/>
                <a:ext cx="158040" cy="135000"/>
              </p14:xfrm>
            </p:contentPart>
          </mc:Choice>
          <mc:Fallback>
            <p:pic>
              <p:nvPicPr>
                <p:cNvPr id="22" name="Freihand 21">
                  <a:extLst>
                    <a:ext uri="{FF2B5EF4-FFF2-40B4-BE49-F238E27FC236}">
                      <a16:creationId xmlns:a16="http://schemas.microsoft.com/office/drawing/2014/main" id="{4085916F-CFA3-42CE-9446-5F18B10F836B}"/>
                    </a:ext>
                  </a:extLst>
                </p:cNvPr>
                <p:cNvPicPr/>
                <p:nvPr/>
              </p:nvPicPr>
              <p:blipFill>
                <a:blip r:embed="rId28"/>
                <a:stretch>
                  <a:fillRect/>
                </a:stretch>
              </p:blipFill>
              <p:spPr>
                <a:xfrm>
                  <a:off x="7995813" y="4119547"/>
                  <a:ext cx="166680" cy="143640"/>
                </a:xfrm>
                <a:prstGeom prst="rect">
                  <a:avLst/>
                </a:prstGeom>
              </p:spPr>
            </p:pic>
          </mc:Fallback>
        </mc:AlternateContent>
        <mc:AlternateContent xmlns:mc="http://schemas.openxmlformats.org/markup-compatibility/2006">
          <mc:Choice xmlns:p14="http://schemas.microsoft.com/office/powerpoint/2010/main" Requires="p14">
            <p:contentPart p14:bwMode="auto" r:id="rId29">
              <p14:nvContentPartPr>
                <p14:cNvPr id="23" name="Freihand 22">
                  <a:extLst>
                    <a:ext uri="{FF2B5EF4-FFF2-40B4-BE49-F238E27FC236}">
                      <a16:creationId xmlns:a16="http://schemas.microsoft.com/office/drawing/2014/main" id="{E118AFB2-B72E-4810-8FA1-C1E1D8680DE5}"/>
                    </a:ext>
                  </a:extLst>
                </p14:cNvPr>
                <p14:cNvContentPartPr/>
                <p14:nvPr/>
              </p14:nvContentPartPr>
              <p14:xfrm>
                <a:off x="8183373" y="4056187"/>
                <a:ext cx="116640" cy="228240"/>
              </p14:xfrm>
            </p:contentPart>
          </mc:Choice>
          <mc:Fallback>
            <p:pic>
              <p:nvPicPr>
                <p:cNvPr id="23" name="Freihand 22">
                  <a:extLst>
                    <a:ext uri="{FF2B5EF4-FFF2-40B4-BE49-F238E27FC236}">
                      <a16:creationId xmlns:a16="http://schemas.microsoft.com/office/drawing/2014/main" id="{E118AFB2-B72E-4810-8FA1-C1E1D8680DE5}"/>
                    </a:ext>
                  </a:extLst>
                </p:cNvPr>
                <p:cNvPicPr/>
                <p:nvPr/>
              </p:nvPicPr>
              <p:blipFill>
                <a:blip r:embed="rId30"/>
                <a:stretch>
                  <a:fillRect/>
                </a:stretch>
              </p:blipFill>
              <p:spPr>
                <a:xfrm>
                  <a:off x="8179053" y="4051867"/>
                  <a:ext cx="125280" cy="236880"/>
                </a:xfrm>
                <a:prstGeom prst="rect">
                  <a:avLst/>
                </a:prstGeom>
              </p:spPr>
            </p:pic>
          </mc:Fallback>
        </mc:AlternateContent>
        <mc:AlternateContent xmlns:mc="http://schemas.openxmlformats.org/markup-compatibility/2006">
          <mc:Choice xmlns:p14="http://schemas.microsoft.com/office/powerpoint/2010/main" Requires="p14">
            <p:contentPart p14:bwMode="auto" r:id="rId31">
              <p14:nvContentPartPr>
                <p14:cNvPr id="25" name="Freihand 24">
                  <a:extLst>
                    <a:ext uri="{FF2B5EF4-FFF2-40B4-BE49-F238E27FC236}">
                      <a16:creationId xmlns:a16="http://schemas.microsoft.com/office/drawing/2014/main" id="{772CD2FD-675E-4A75-981E-5881D54D5C0D}"/>
                    </a:ext>
                  </a:extLst>
                </p14:cNvPr>
                <p14:cNvContentPartPr/>
                <p14:nvPr/>
              </p14:nvContentPartPr>
              <p14:xfrm>
                <a:off x="8262573" y="4180027"/>
                <a:ext cx="110160" cy="45000"/>
              </p14:xfrm>
            </p:contentPart>
          </mc:Choice>
          <mc:Fallback>
            <p:pic>
              <p:nvPicPr>
                <p:cNvPr id="25" name="Freihand 24">
                  <a:extLst>
                    <a:ext uri="{FF2B5EF4-FFF2-40B4-BE49-F238E27FC236}">
                      <a16:creationId xmlns:a16="http://schemas.microsoft.com/office/drawing/2014/main" id="{772CD2FD-675E-4A75-981E-5881D54D5C0D}"/>
                    </a:ext>
                  </a:extLst>
                </p:cNvPr>
                <p:cNvPicPr/>
                <p:nvPr/>
              </p:nvPicPr>
              <p:blipFill>
                <a:blip r:embed="rId32"/>
                <a:stretch>
                  <a:fillRect/>
                </a:stretch>
              </p:blipFill>
              <p:spPr>
                <a:xfrm>
                  <a:off x="8258253" y="4175707"/>
                  <a:ext cx="118800" cy="53640"/>
                </a:xfrm>
                <a:prstGeom prst="rect">
                  <a:avLst/>
                </a:prstGeom>
              </p:spPr>
            </p:pic>
          </mc:Fallback>
        </mc:AlternateContent>
        <mc:AlternateContent xmlns:mc="http://schemas.openxmlformats.org/markup-compatibility/2006">
          <mc:Choice xmlns:p14="http://schemas.microsoft.com/office/powerpoint/2010/main" Requires="p14">
            <p:contentPart p14:bwMode="auto" r:id="rId33">
              <p14:nvContentPartPr>
                <p14:cNvPr id="27" name="Freihand 26">
                  <a:extLst>
                    <a:ext uri="{FF2B5EF4-FFF2-40B4-BE49-F238E27FC236}">
                      <a16:creationId xmlns:a16="http://schemas.microsoft.com/office/drawing/2014/main" id="{EDD1B704-32C8-4DC0-880D-BDF1BBAF2A71}"/>
                    </a:ext>
                  </a:extLst>
                </p14:cNvPr>
                <p14:cNvContentPartPr/>
                <p14:nvPr/>
              </p14:nvContentPartPr>
              <p14:xfrm>
                <a:off x="8178693" y="3959707"/>
                <a:ext cx="199440" cy="280800"/>
              </p14:xfrm>
            </p:contentPart>
          </mc:Choice>
          <mc:Fallback>
            <p:pic>
              <p:nvPicPr>
                <p:cNvPr id="27" name="Freihand 26">
                  <a:extLst>
                    <a:ext uri="{FF2B5EF4-FFF2-40B4-BE49-F238E27FC236}">
                      <a16:creationId xmlns:a16="http://schemas.microsoft.com/office/drawing/2014/main" id="{EDD1B704-32C8-4DC0-880D-BDF1BBAF2A71}"/>
                    </a:ext>
                  </a:extLst>
                </p:cNvPr>
                <p:cNvPicPr/>
                <p:nvPr/>
              </p:nvPicPr>
              <p:blipFill>
                <a:blip r:embed="rId34"/>
                <a:stretch>
                  <a:fillRect/>
                </a:stretch>
              </p:blipFill>
              <p:spPr>
                <a:xfrm>
                  <a:off x="8174373" y="3955387"/>
                  <a:ext cx="208080" cy="289440"/>
                </a:xfrm>
                <a:prstGeom prst="rect">
                  <a:avLst/>
                </a:prstGeom>
              </p:spPr>
            </p:pic>
          </mc:Fallback>
        </mc:AlternateContent>
        <mc:AlternateContent xmlns:mc="http://schemas.openxmlformats.org/markup-compatibility/2006">
          <mc:Choice xmlns:p14="http://schemas.microsoft.com/office/powerpoint/2010/main" Requires="p14">
            <p:contentPart p14:bwMode="auto" r:id="rId35">
              <p14:nvContentPartPr>
                <p14:cNvPr id="30" name="Freihand 29">
                  <a:extLst>
                    <a:ext uri="{FF2B5EF4-FFF2-40B4-BE49-F238E27FC236}">
                      <a16:creationId xmlns:a16="http://schemas.microsoft.com/office/drawing/2014/main" id="{C11548CC-5FAC-4E4C-B242-C510979731F3}"/>
                    </a:ext>
                  </a:extLst>
                </p14:cNvPr>
                <p14:cNvContentPartPr/>
                <p14:nvPr/>
              </p14:nvContentPartPr>
              <p14:xfrm>
                <a:off x="4223373" y="4412227"/>
                <a:ext cx="58680" cy="94680"/>
              </p14:xfrm>
            </p:contentPart>
          </mc:Choice>
          <mc:Fallback>
            <p:pic>
              <p:nvPicPr>
                <p:cNvPr id="30" name="Freihand 29">
                  <a:extLst>
                    <a:ext uri="{FF2B5EF4-FFF2-40B4-BE49-F238E27FC236}">
                      <a16:creationId xmlns:a16="http://schemas.microsoft.com/office/drawing/2014/main" id="{C11548CC-5FAC-4E4C-B242-C510979731F3}"/>
                    </a:ext>
                  </a:extLst>
                </p:cNvPr>
                <p:cNvPicPr/>
                <p:nvPr/>
              </p:nvPicPr>
              <p:blipFill>
                <a:blip r:embed="rId36"/>
                <a:stretch>
                  <a:fillRect/>
                </a:stretch>
              </p:blipFill>
              <p:spPr>
                <a:xfrm>
                  <a:off x="4219053" y="4407907"/>
                  <a:ext cx="67320" cy="103320"/>
                </a:xfrm>
                <a:prstGeom prst="rect">
                  <a:avLst/>
                </a:prstGeom>
              </p:spPr>
            </p:pic>
          </mc:Fallback>
        </mc:AlternateContent>
        <mc:AlternateContent xmlns:mc="http://schemas.openxmlformats.org/markup-compatibility/2006">
          <mc:Choice xmlns:p14="http://schemas.microsoft.com/office/powerpoint/2010/main" Requires="p14">
            <p:contentPart p14:bwMode="auto" r:id="rId37">
              <p14:nvContentPartPr>
                <p14:cNvPr id="37" name="Freihand 36">
                  <a:extLst>
                    <a:ext uri="{FF2B5EF4-FFF2-40B4-BE49-F238E27FC236}">
                      <a16:creationId xmlns:a16="http://schemas.microsoft.com/office/drawing/2014/main" id="{683B0F95-2C83-4BF4-B786-E1D1F435E185}"/>
                    </a:ext>
                  </a:extLst>
                </p14:cNvPr>
                <p14:cNvContentPartPr/>
                <p14:nvPr/>
              </p14:nvContentPartPr>
              <p14:xfrm>
                <a:off x="3281973" y="3393427"/>
                <a:ext cx="950760" cy="1000080"/>
              </p14:xfrm>
            </p:contentPart>
          </mc:Choice>
          <mc:Fallback>
            <p:pic>
              <p:nvPicPr>
                <p:cNvPr id="37" name="Freihand 36">
                  <a:extLst>
                    <a:ext uri="{FF2B5EF4-FFF2-40B4-BE49-F238E27FC236}">
                      <a16:creationId xmlns:a16="http://schemas.microsoft.com/office/drawing/2014/main" id="{683B0F95-2C83-4BF4-B786-E1D1F435E185}"/>
                    </a:ext>
                  </a:extLst>
                </p:cNvPr>
                <p:cNvPicPr/>
                <p:nvPr/>
              </p:nvPicPr>
              <p:blipFill>
                <a:blip r:embed="rId38"/>
                <a:stretch>
                  <a:fillRect/>
                </a:stretch>
              </p:blipFill>
              <p:spPr>
                <a:xfrm>
                  <a:off x="3277653" y="3389107"/>
                  <a:ext cx="959400" cy="1008720"/>
                </a:xfrm>
                <a:prstGeom prst="rect">
                  <a:avLst/>
                </a:prstGeom>
              </p:spPr>
            </p:pic>
          </mc:Fallback>
        </mc:AlternateContent>
        <mc:AlternateContent xmlns:mc="http://schemas.openxmlformats.org/markup-compatibility/2006">
          <mc:Choice xmlns:p14="http://schemas.microsoft.com/office/powerpoint/2010/main" Requires="p14">
            <p:contentPart p14:bwMode="auto" r:id="rId39">
              <p14:nvContentPartPr>
                <p14:cNvPr id="39" name="Freihand 38">
                  <a:extLst>
                    <a:ext uri="{FF2B5EF4-FFF2-40B4-BE49-F238E27FC236}">
                      <a16:creationId xmlns:a16="http://schemas.microsoft.com/office/drawing/2014/main" id="{8AF1349A-377A-4C84-95A0-C04FC0D35BA0}"/>
                    </a:ext>
                  </a:extLst>
                </p14:cNvPr>
                <p14:cNvContentPartPr/>
                <p14:nvPr/>
              </p14:nvContentPartPr>
              <p14:xfrm>
                <a:off x="3224733" y="3327187"/>
                <a:ext cx="154440" cy="105840"/>
              </p14:xfrm>
            </p:contentPart>
          </mc:Choice>
          <mc:Fallback>
            <p:pic>
              <p:nvPicPr>
                <p:cNvPr id="39" name="Freihand 38">
                  <a:extLst>
                    <a:ext uri="{FF2B5EF4-FFF2-40B4-BE49-F238E27FC236}">
                      <a16:creationId xmlns:a16="http://schemas.microsoft.com/office/drawing/2014/main" id="{8AF1349A-377A-4C84-95A0-C04FC0D35BA0}"/>
                    </a:ext>
                  </a:extLst>
                </p:cNvPr>
                <p:cNvPicPr/>
                <p:nvPr/>
              </p:nvPicPr>
              <p:blipFill>
                <a:blip r:embed="rId40"/>
                <a:stretch>
                  <a:fillRect/>
                </a:stretch>
              </p:blipFill>
              <p:spPr>
                <a:xfrm>
                  <a:off x="3220413" y="3322867"/>
                  <a:ext cx="163080" cy="114480"/>
                </a:xfrm>
                <a:prstGeom prst="rect">
                  <a:avLst/>
                </a:prstGeom>
              </p:spPr>
            </p:pic>
          </mc:Fallback>
        </mc:AlternateContent>
        <mc:AlternateContent xmlns:mc="http://schemas.openxmlformats.org/markup-compatibility/2006">
          <mc:Choice xmlns:p14="http://schemas.microsoft.com/office/powerpoint/2010/main" Requires="p14">
            <p:contentPart p14:bwMode="auto" r:id="rId41">
              <p14:nvContentPartPr>
                <p14:cNvPr id="51" name="Freihand 50">
                  <a:extLst>
                    <a:ext uri="{FF2B5EF4-FFF2-40B4-BE49-F238E27FC236}">
                      <a16:creationId xmlns:a16="http://schemas.microsoft.com/office/drawing/2014/main" id="{3C18293D-1B03-4051-90E8-A5D904A6B82A}"/>
                    </a:ext>
                  </a:extLst>
                </p14:cNvPr>
                <p14:cNvContentPartPr/>
                <p14:nvPr/>
              </p14:nvContentPartPr>
              <p14:xfrm>
                <a:off x="3733413" y="3486667"/>
                <a:ext cx="385920" cy="322200"/>
              </p14:xfrm>
            </p:contentPart>
          </mc:Choice>
          <mc:Fallback>
            <p:pic>
              <p:nvPicPr>
                <p:cNvPr id="51" name="Freihand 50">
                  <a:extLst>
                    <a:ext uri="{FF2B5EF4-FFF2-40B4-BE49-F238E27FC236}">
                      <a16:creationId xmlns:a16="http://schemas.microsoft.com/office/drawing/2014/main" id="{3C18293D-1B03-4051-90E8-A5D904A6B82A}"/>
                    </a:ext>
                  </a:extLst>
                </p:cNvPr>
                <p:cNvPicPr/>
                <p:nvPr/>
              </p:nvPicPr>
              <p:blipFill>
                <a:blip r:embed="rId42"/>
                <a:stretch>
                  <a:fillRect/>
                </a:stretch>
              </p:blipFill>
              <p:spPr>
                <a:xfrm>
                  <a:off x="3729093" y="3482347"/>
                  <a:ext cx="394560" cy="330840"/>
                </a:xfrm>
                <a:prstGeom prst="rect">
                  <a:avLst/>
                </a:prstGeom>
              </p:spPr>
            </p:pic>
          </mc:Fallback>
        </mc:AlternateContent>
        <mc:AlternateContent xmlns:mc="http://schemas.openxmlformats.org/markup-compatibility/2006">
          <mc:Choice xmlns:p14="http://schemas.microsoft.com/office/powerpoint/2010/main" Requires="p14">
            <p:contentPart p14:bwMode="auto" r:id="rId43">
              <p14:nvContentPartPr>
                <p14:cNvPr id="52" name="Freihand 51">
                  <a:extLst>
                    <a:ext uri="{FF2B5EF4-FFF2-40B4-BE49-F238E27FC236}">
                      <a16:creationId xmlns:a16="http://schemas.microsoft.com/office/drawing/2014/main" id="{03A58321-6162-45CF-9212-84BFD20DB823}"/>
                    </a:ext>
                  </a:extLst>
                </p14:cNvPr>
                <p14:cNvContentPartPr/>
                <p14:nvPr/>
              </p14:nvContentPartPr>
              <p14:xfrm>
                <a:off x="3997653" y="3445987"/>
                <a:ext cx="151560" cy="179640"/>
              </p14:xfrm>
            </p:contentPart>
          </mc:Choice>
          <mc:Fallback>
            <p:pic>
              <p:nvPicPr>
                <p:cNvPr id="52" name="Freihand 51">
                  <a:extLst>
                    <a:ext uri="{FF2B5EF4-FFF2-40B4-BE49-F238E27FC236}">
                      <a16:creationId xmlns:a16="http://schemas.microsoft.com/office/drawing/2014/main" id="{03A58321-6162-45CF-9212-84BFD20DB823}"/>
                    </a:ext>
                  </a:extLst>
                </p:cNvPr>
                <p:cNvPicPr/>
                <p:nvPr/>
              </p:nvPicPr>
              <p:blipFill>
                <a:blip r:embed="rId44"/>
                <a:stretch>
                  <a:fillRect/>
                </a:stretch>
              </p:blipFill>
              <p:spPr>
                <a:xfrm>
                  <a:off x="3993333" y="3441667"/>
                  <a:ext cx="160200" cy="188280"/>
                </a:xfrm>
                <a:prstGeom prst="rect">
                  <a:avLst/>
                </a:prstGeom>
              </p:spPr>
            </p:pic>
          </mc:Fallback>
        </mc:AlternateContent>
        <mc:AlternateContent xmlns:mc="http://schemas.openxmlformats.org/markup-compatibility/2006">
          <mc:Choice xmlns:p14="http://schemas.microsoft.com/office/powerpoint/2010/main" Requires="p14">
            <p:contentPart p14:bwMode="auto" r:id="rId45">
              <p14:nvContentPartPr>
                <p14:cNvPr id="54" name="Freihand 53">
                  <a:extLst>
                    <a:ext uri="{FF2B5EF4-FFF2-40B4-BE49-F238E27FC236}">
                      <a16:creationId xmlns:a16="http://schemas.microsoft.com/office/drawing/2014/main" id="{851BF07B-6553-4752-82F3-D93D51CB3C9B}"/>
                    </a:ext>
                  </a:extLst>
                </p14:cNvPr>
                <p14:cNvContentPartPr/>
                <p14:nvPr/>
              </p14:nvContentPartPr>
              <p14:xfrm>
                <a:off x="3551253" y="2260147"/>
                <a:ext cx="704160" cy="1006920"/>
              </p14:xfrm>
            </p:contentPart>
          </mc:Choice>
          <mc:Fallback>
            <p:pic>
              <p:nvPicPr>
                <p:cNvPr id="54" name="Freihand 53">
                  <a:extLst>
                    <a:ext uri="{FF2B5EF4-FFF2-40B4-BE49-F238E27FC236}">
                      <a16:creationId xmlns:a16="http://schemas.microsoft.com/office/drawing/2014/main" id="{851BF07B-6553-4752-82F3-D93D51CB3C9B}"/>
                    </a:ext>
                  </a:extLst>
                </p:cNvPr>
                <p:cNvPicPr/>
                <p:nvPr/>
              </p:nvPicPr>
              <p:blipFill>
                <a:blip r:embed="rId46"/>
                <a:stretch>
                  <a:fillRect/>
                </a:stretch>
              </p:blipFill>
              <p:spPr>
                <a:xfrm>
                  <a:off x="3546933" y="2255827"/>
                  <a:ext cx="712800" cy="1015560"/>
                </a:xfrm>
                <a:prstGeom prst="rect">
                  <a:avLst/>
                </a:prstGeom>
              </p:spPr>
            </p:pic>
          </mc:Fallback>
        </mc:AlternateContent>
        <mc:AlternateContent xmlns:mc="http://schemas.openxmlformats.org/markup-compatibility/2006">
          <mc:Choice xmlns:p14="http://schemas.microsoft.com/office/powerpoint/2010/main" Requires="p14">
            <p:contentPart p14:bwMode="auto" r:id="rId47">
              <p14:nvContentPartPr>
                <p14:cNvPr id="55" name="Freihand 54">
                  <a:extLst>
                    <a:ext uri="{FF2B5EF4-FFF2-40B4-BE49-F238E27FC236}">
                      <a16:creationId xmlns:a16="http://schemas.microsoft.com/office/drawing/2014/main" id="{B927B980-5E8B-4C09-B2D9-AD4B6486DC24}"/>
                    </a:ext>
                  </a:extLst>
                </p14:cNvPr>
                <p14:cNvContentPartPr/>
                <p14:nvPr/>
              </p14:nvContentPartPr>
              <p14:xfrm>
                <a:off x="3648813" y="1054147"/>
                <a:ext cx="573840" cy="1161000"/>
              </p14:xfrm>
            </p:contentPart>
          </mc:Choice>
          <mc:Fallback>
            <p:pic>
              <p:nvPicPr>
                <p:cNvPr id="55" name="Freihand 54">
                  <a:extLst>
                    <a:ext uri="{FF2B5EF4-FFF2-40B4-BE49-F238E27FC236}">
                      <a16:creationId xmlns:a16="http://schemas.microsoft.com/office/drawing/2014/main" id="{B927B980-5E8B-4C09-B2D9-AD4B6486DC24}"/>
                    </a:ext>
                  </a:extLst>
                </p:cNvPr>
                <p:cNvPicPr/>
                <p:nvPr/>
              </p:nvPicPr>
              <p:blipFill>
                <a:blip r:embed="rId48"/>
                <a:stretch>
                  <a:fillRect/>
                </a:stretch>
              </p:blipFill>
              <p:spPr>
                <a:xfrm>
                  <a:off x="3644493" y="1049827"/>
                  <a:ext cx="582480" cy="1169640"/>
                </a:xfrm>
                <a:prstGeom prst="rect">
                  <a:avLst/>
                </a:prstGeom>
              </p:spPr>
            </p:pic>
          </mc:Fallback>
        </mc:AlternateContent>
        <mc:AlternateContent xmlns:mc="http://schemas.openxmlformats.org/markup-compatibility/2006">
          <mc:Choice xmlns:p14="http://schemas.microsoft.com/office/powerpoint/2010/main" Requires="p14">
            <p:contentPart p14:bwMode="auto" r:id="rId49">
              <p14:nvContentPartPr>
                <p14:cNvPr id="56" name="Freihand 55">
                  <a:extLst>
                    <a:ext uri="{FF2B5EF4-FFF2-40B4-BE49-F238E27FC236}">
                      <a16:creationId xmlns:a16="http://schemas.microsoft.com/office/drawing/2014/main" id="{B3FC0E3F-2FDE-45B0-9043-4CDED0BBFCC9}"/>
                    </a:ext>
                  </a:extLst>
                </p14:cNvPr>
                <p14:cNvContentPartPr/>
                <p14:nvPr/>
              </p14:nvContentPartPr>
              <p14:xfrm>
                <a:off x="3644133" y="1096627"/>
                <a:ext cx="3495240" cy="3224160"/>
              </p14:xfrm>
            </p:contentPart>
          </mc:Choice>
          <mc:Fallback>
            <p:pic>
              <p:nvPicPr>
                <p:cNvPr id="56" name="Freihand 55">
                  <a:extLst>
                    <a:ext uri="{FF2B5EF4-FFF2-40B4-BE49-F238E27FC236}">
                      <a16:creationId xmlns:a16="http://schemas.microsoft.com/office/drawing/2014/main" id="{B3FC0E3F-2FDE-45B0-9043-4CDED0BBFCC9}"/>
                    </a:ext>
                  </a:extLst>
                </p:cNvPr>
                <p:cNvPicPr/>
                <p:nvPr/>
              </p:nvPicPr>
              <p:blipFill>
                <a:blip r:embed="rId50"/>
                <a:stretch>
                  <a:fillRect/>
                </a:stretch>
              </p:blipFill>
              <p:spPr>
                <a:xfrm>
                  <a:off x="3639813" y="1092307"/>
                  <a:ext cx="3503880" cy="3232800"/>
                </a:xfrm>
                <a:prstGeom prst="rect">
                  <a:avLst/>
                </a:prstGeom>
              </p:spPr>
            </p:pic>
          </mc:Fallback>
        </mc:AlternateContent>
        <mc:AlternateContent xmlns:mc="http://schemas.openxmlformats.org/markup-compatibility/2006">
          <mc:Choice xmlns:p14="http://schemas.microsoft.com/office/powerpoint/2010/main" Requires="p14">
            <p:contentPart p14:bwMode="auto" r:id="rId51">
              <p14:nvContentPartPr>
                <p14:cNvPr id="58" name="Freihand 57">
                  <a:extLst>
                    <a:ext uri="{FF2B5EF4-FFF2-40B4-BE49-F238E27FC236}">
                      <a16:creationId xmlns:a16="http://schemas.microsoft.com/office/drawing/2014/main" id="{755C2240-FC26-46B1-BC48-D05DF7576BA3}"/>
                    </a:ext>
                  </a:extLst>
                </p14:cNvPr>
                <p14:cNvContentPartPr/>
                <p14:nvPr/>
              </p14:nvContentPartPr>
              <p14:xfrm>
                <a:off x="3887133" y="3193987"/>
                <a:ext cx="954000" cy="745920"/>
              </p14:xfrm>
            </p:contentPart>
          </mc:Choice>
          <mc:Fallback>
            <p:pic>
              <p:nvPicPr>
                <p:cNvPr id="58" name="Freihand 57">
                  <a:extLst>
                    <a:ext uri="{FF2B5EF4-FFF2-40B4-BE49-F238E27FC236}">
                      <a16:creationId xmlns:a16="http://schemas.microsoft.com/office/drawing/2014/main" id="{755C2240-FC26-46B1-BC48-D05DF7576BA3}"/>
                    </a:ext>
                  </a:extLst>
                </p:cNvPr>
                <p:cNvPicPr/>
                <p:nvPr/>
              </p:nvPicPr>
              <p:blipFill>
                <a:blip r:embed="rId52"/>
                <a:stretch>
                  <a:fillRect/>
                </a:stretch>
              </p:blipFill>
              <p:spPr>
                <a:xfrm>
                  <a:off x="3882813" y="3189667"/>
                  <a:ext cx="962640" cy="754560"/>
                </a:xfrm>
                <a:prstGeom prst="rect">
                  <a:avLst/>
                </a:prstGeom>
              </p:spPr>
            </p:pic>
          </mc:Fallback>
        </mc:AlternateContent>
        <mc:AlternateContent xmlns:mc="http://schemas.openxmlformats.org/markup-compatibility/2006">
          <mc:Choice xmlns:p14="http://schemas.microsoft.com/office/powerpoint/2010/main" Requires="p14">
            <p:contentPart p14:bwMode="auto" r:id="rId53">
              <p14:nvContentPartPr>
                <p14:cNvPr id="59" name="Freihand 58">
                  <a:extLst>
                    <a:ext uri="{FF2B5EF4-FFF2-40B4-BE49-F238E27FC236}">
                      <a16:creationId xmlns:a16="http://schemas.microsoft.com/office/drawing/2014/main" id="{CDBA1D8D-DFAD-49E1-B065-6CFFA4B7C8F9}"/>
                    </a:ext>
                  </a:extLst>
                </p14:cNvPr>
                <p14:cNvContentPartPr/>
                <p14:nvPr/>
              </p14:nvContentPartPr>
              <p14:xfrm>
                <a:off x="4635573" y="3103627"/>
                <a:ext cx="281160" cy="279000"/>
              </p14:xfrm>
            </p:contentPart>
          </mc:Choice>
          <mc:Fallback>
            <p:pic>
              <p:nvPicPr>
                <p:cNvPr id="59" name="Freihand 58">
                  <a:extLst>
                    <a:ext uri="{FF2B5EF4-FFF2-40B4-BE49-F238E27FC236}">
                      <a16:creationId xmlns:a16="http://schemas.microsoft.com/office/drawing/2014/main" id="{CDBA1D8D-DFAD-49E1-B065-6CFFA4B7C8F9}"/>
                    </a:ext>
                  </a:extLst>
                </p:cNvPr>
                <p:cNvPicPr/>
                <p:nvPr/>
              </p:nvPicPr>
              <p:blipFill>
                <a:blip r:embed="rId54"/>
                <a:stretch>
                  <a:fillRect/>
                </a:stretch>
              </p:blipFill>
              <p:spPr>
                <a:xfrm>
                  <a:off x="4631253" y="3099307"/>
                  <a:ext cx="289800" cy="287640"/>
                </a:xfrm>
                <a:prstGeom prst="rect">
                  <a:avLst/>
                </a:prstGeom>
              </p:spPr>
            </p:pic>
          </mc:Fallback>
        </mc:AlternateContent>
        <mc:AlternateContent xmlns:mc="http://schemas.openxmlformats.org/markup-compatibility/2006">
          <mc:Choice xmlns:p14="http://schemas.microsoft.com/office/powerpoint/2010/main" Requires="p14">
            <p:contentPart p14:bwMode="auto" r:id="rId55">
              <p14:nvContentPartPr>
                <p14:cNvPr id="63" name="Freihand 62">
                  <a:extLst>
                    <a:ext uri="{FF2B5EF4-FFF2-40B4-BE49-F238E27FC236}">
                      <a16:creationId xmlns:a16="http://schemas.microsoft.com/office/drawing/2014/main" id="{9FDBC961-89DE-4A19-856C-0E33CDB4AC68}"/>
                    </a:ext>
                  </a:extLst>
                </p14:cNvPr>
                <p14:cNvContentPartPr/>
                <p14:nvPr/>
              </p14:nvContentPartPr>
              <p14:xfrm>
                <a:off x="4283133" y="1516027"/>
                <a:ext cx="618480" cy="312840"/>
              </p14:xfrm>
            </p:contentPart>
          </mc:Choice>
          <mc:Fallback>
            <p:pic>
              <p:nvPicPr>
                <p:cNvPr id="63" name="Freihand 62">
                  <a:extLst>
                    <a:ext uri="{FF2B5EF4-FFF2-40B4-BE49-F238E27FC236}">
                      <a16:creationId xmlns:a16="http://schemas.microsoft.com/office/drawing/2014/main" id="{9FDBC961-89DE-4A19-856C-0E33CDB4AC68}"/>
                    </a:ext>
                  </a:extLst>
                </p:cNvPr>
                <p:cNvPicPr/>
                <p:nvPr/>
              </p:nvPicPr>
              <p:blipFill>
                <a:blip r:embed="rId56"/>
                <a:stretch>
                  <a:fillRect/>
                </a:stretch>
              </p:blipFill>
              <p:spPr>
                <a:xfrm>
                  <a:off x="4278813" y="1511707"/>
                  <a:ext cx="627120" cy="321480"/>
                </a:xfrm>
                <a:prstGeom prst="rect">
                  <a:avLst/>
                </a:prstGeom>
              </p:spPr>
            </p:pic>
          </mc:Fallback>
        </mc:AlternateContent>
        <mc:AlternateContent xmlns:mc="http://schemas.openxmlformats.org/markup-compatibility/2006">
          <mc:Choice xmlns:p14="http://schemas.microsoft.com/office/powerpoint/2010/main" Requires="p14">
            <p:contentPart p14:bwMode="auto" r:id="rId57">
              <p14:nvContentPartPr>
                <p14:cNvPr id="64" name="Freihand 63">
                  <a:extLst>
                    <a:ext uri="{FF2B5EF4-FFF2-40B4-BE49-F238E27FC236}">
                      <a16:creationId xmlns:a16="http://schemas.microsoft.com/office/drawing/2014/main" id="{322CDC40-2387-48F5-96FC-E5D843BFF68D}"/>
                    </a:ext>
                  </a:extLst>
                </p14:cNvPr>
                <p14:cNvContentPartPr/>
                <p14:nvPr/>
              </p14:nvContentPartPr>
              <p14:xfrm>
                <a:off x="4227333" y="1635907"/>
                <a:ext cx="532440" cy="202680"/>
              </p14:xfrm>
            </p:contentPart>
          </mc:Choice>
          <mc:Fallback>
            <p:pic>
              <p:nvPicPr>
                <p:cNvPr id="64" name="Freihand 63">
                  <a:extLst>
                    <a:ext uri="{FF2B5EF4-FFF2-40B4-BE49-F238E27FC236}">
                      <a16:creationId xmlns:a16="http://schemas.microsoft.com/office/drawing/2014/main" id="{322CDC40-2387-48F5-96FC-E5D843BFF68D}"/>
                    </a:ext>
                  </a:extLst>
                </p:cNvPr>
                <p:cNvPicPr/>
                <p:nvPr/>
              </p:nvPicPr>
              <p:blipFill>
                <a:blip r:embed="rId58"/>
                <a:stretch>
                  <a:fillRect/>
                </a:stretch>
              </p:blipFill>
              <p:spPr>
                <a:xfrm>
                  <a:off x="4223013" y="1631587"/>
                  <a:ext cx="541080" cy="211320"/>
                </a:xfrm>
                <a:prstGeom prst="rect">
                  <a:avLst/>
                </a:prstGeom>
              </p:spPr>
            </p:pic>
          </mc:Fallback>
        </mc:AlternateContent>
        <mc:AlternateContent xmlns:mc="http://schemas.openxmlformats.org/markup-compatibility/2006">
          <mc:Choice xmlns:p14="http://schemas.microsoft.com/office/powerpoint/2010/main" Requires="p14">
            <p:contentPart p14:bwMode="auto" r:id="rId59">
              <p14:nvContentPartPr>
                <p14:cNvPr id="83" name="Freihand 82">
                  <a:extLst>
                    <a:ext uri="{FF2B5EF4-FFF2-40B4-BE49-F238E27FC236}">
                      <a16:creationId xmlns:a16="http://schemas.microsoft.com/office/drawing/2014/main" id="{186FCB49-7559-4ED8-8B55-2EB2D0ADF79B}"/>
                    </a:ext>
                  </a:extLst>
                </p14:cNvPr>
                <p14:cNvContentPartPr/>
                <p14:nvPr/>
              </p14:nvContentPartPr>
              <p14:xfrm>
                <a:off x="8527173" y="3700507"/>
                <a:ext cx="170280" cy="355680"/>
              </p14:xfrm>
            </p:contentPart>
          </mc:Choice>
          <mc:Fallback>
            <p:pic>
              <p:nvPicPr>
                <p:cNvPr id="83" name="Freihand 82">
                  <a:extLst>
                    <a:ext uri="{FF2B5EF4-FFF2-40B4-BE49-F238E27FC236}">
                      <a16:creationId xmlns:a16="http://schemas.microsoft.com/office/drawing/2014/main" id="{186FCB49-7559-4ED8-8B55-2EB2D0ADF79B}"/>
                    </a:ext>
                  </a:extLst>
                </p:cNvPr>
                <p:cNvPicPr/>
                <p:nvPr/>
              </p:nvPicPr>
              <p:blipFill>
                <a:blip r:embed="rId60"/>
                <a:stretch>
                  <a:fillRect/>
                </a:stretch>
              </p:blipFill>
              <p:spPr>
                <a:xfrm>
                  <a:off x="8522853" y="3696187"/>
                  <a:ext cx="178920" cy="364320"/>
                </a:xfrm>
                <a:prstGeom prst="rect">
                  <a:avLst/>
                </a:prstGeom>
              </p:spPr>
            </p:pic>
          </mc:Fallback>
        </mc:AlternateContent>
        <mc:AlternateContent xmlns:mc="http://schemas.openxmlformats.org/markup-compatibility/2006">
          <mc:Choice xmlns:p14="http://schemas.microsoft.com/office/powerpoint/2010/main" Requires="p14">
            <p:contentPart p14:bwMode="auto" r:id="rId61">
              <p14:nvContentPartPr>
                <p14:cNvPr id="84" name="Freihand 83">
                  <a:extLst>
                    <a:ext uri="{FF2B5EF4-FFF2-40B4-BE49-F238E27FC236}">
                      <a16:creationId xmlns:a16="http://schemas.microsoft.com/office/drawing/2014/main" id="{7BDD287C-A916-4B6A-AC29-64A1D3C94FF3}"/>
                    </a:ext>
                  </a:extLst>
                </p14:cNvPr>
                <p14:cNvContentPartPr/>
                <p14:nvPr/>
              </p14:nvContentPartPr>
              <p14:xfrm>
                <a:off x="8698893" y="3759907"/>
                <a:ext cx="137880" cy="217440"/>
              </p14:xfrm>
            </p:contentPart>
          </mc:Choice>
          <mc:Fallback>
            <p:pic>
              <p:nvPicPr>
                <p:cNvPr id="84" name="Freihand 83">
                  <a:extLst>
                    <a:ext uri="{FF2B5EF4-FFF2-40B4-BE49-F238E27FC236}">
                      <a16:creationId xmlns:a16="http://schemas.microsoft.com/office/drawing/2014/main" id="{7BDD287C-A916-4B6A-AC29-64A1D3C94FF3}"/>
                    </a:ext>
                  </a:extLst>
                </p:cNvPr>
                <p:cNvPicPr/>
                <p:nvPr/>
              </p:nvPicPr>
              <p:blipFill>
                <a:blip r:embed="rId62"/>
                <a:stretch>
                  <a:fillRect/>
                </a:stretch>
              </p:blipFill>
              <p:spPr>
                <a:xfrm>
                  <a:off x="8694573" y="3755587"/>
                  <a:ext cx="146520" cy="226080"/>
                </a:xfrm>
                <a:prstGeom prst="rect">
                  <a:avLst/>
                </a:prstGeom>
              </p:spPr>
            </p:pic>
          </mc:Fallback>
        </mc:AlternateContent>
        <mc:AlternateContent xmlns:mc="http://schemas.openxmlformats.org/markup-compatibility/2006">
          <mc:Choice xmlns:p14="http://schemas.microsoft.com/office/powerpoint/2010/main" Requires="p14">
            <p:contentPart p14:bwMode="auto" r:id="rId63">
              <p14:nvContentPartPr>
                <p14:cNvPr id="85" name="Freihand 84">
                  <a:extLst>
                    <a:ext uri="{FF2B5EF4-FFF2-40B4-BE49-F238E27FC236}">
                      <a16:creationId xmlns:a16="http://schemas.microsoft.com/office/drawing/2014/main" id="{6F5CAE0C-EFE7-42BB-802A-AC557709A436}"/>
                    </a:ext>
                  </a:extLst>
                </p14:cNvPr>
                <p14:cNvContentPartPr/>
                <p14:nvPr/>
              </p14:nvContentPartPr>
              <p14:xfrm>
                <a:off x="8836413" y="3605827"/>
                <a:ext cx="180360" cy="231480"/>
              </p14:xfrm>
            </p:contentPart>
          </mc:Choice>
          <mc:Fallback>
            <p:pic>
              <p:nvPicPr>
                <p:cNvPr id="85" name="Freihand 84">
                  <a:extLst>
                    <a:ext uri="{FF2B5EF4-FFF2-40B4-BE49-F238E27FC236}">
                      <a16:creationId xmlns:a16="http://schemas.microsoft.com/office/drawing/2014/main" id="{6F5CAE0C-EFE7-42BB-802A-AC557709A436}"/>
                    </a:ext>
                  </a:extLst>
                </p:cNvPr>
                <p:cNvPicPr/>
                <p:nvPr/>
              </p:nvPicPr>
              <p:blipFill>
                <a:blip r:embed="rId64"/>
                <a:stretch>
                  <a:fillRect/>
                </a:stretch>
              </p:blipFill>
              <p:spPr>
                <a:xfrm>
                  <a:off x="8832093" y="3601507"/>
                  <a:ext cx="189000" cy="240120"/>
                </a:xfrm>
                <a:prstGeom prst="rect">
                  <a:avLst/>
                </a:prstGeom>
              </p:spPr>
            </p:pic>
          </mc:Fallback>
        </mc:AlternateContent>
        <mc:AlternateContent xmlns:mc="http://schemas.openxmlformats.org/markup-compatibility/2006">
          <mc:Choice xmlns:p14="http://schemas.microsoft.com/office/powerpoint/2010/main" Requires="p14">
            <p:contentPart p14:bwMode="auto" r:id="rId65">
              <p14:nvContentPartPr>
                <p14:cNvPr id="86" name="Freihand 85">
                  <a:extLst>
                    <a:ext uri="{FF2B5EF4-FFF2-40B4-BE49-F238E27FC236}">
                      <a16:creationId xmlns:a16="http://schemas.microsoft.com/office/drawing/2014/main" id="{14669B9B-E6BD-4F04-A837-97B8D4062FF8}"/>
                    </a:ext>
                  </a:extLst>
                </p14:cNvPr>
                <p14:cNvContentPartPr/>
                <p14:nvPr/>
              </p14:nvContentPartPr>
              <p14:xfrm>
                <a:off x="9030453" y="3444907"/>
                <a:ext cx="317520" cy="303840"/>
              </p14:xfrm>
            </p:contentPart>
          </mc:Choice>
          <mc:Fallback>
            <p:pic>
              <p:nvPicPr>
                <p:cNvPr id="86" name="Freihand 85">
                  <a:extLst>
                    <a:ext uri="{FF2B5EF4-FFF2-40B4-BE49-F238E27FC236}">
                      <a16:creationId xmlns:a16="http://schemas.microsoft.com/office/drawing/2014/main" id="{14669B9B-E6BD-4F04-A837-97B8D4062FF8}"/>
                    </a:ext>
                  </a:extLst>
                </p:cNvPr>
                <p:cNvPicPr/>
                <p:nvPr/>
              </p:nvPicPr>
              <p:blipFill>
                <a:blip r:embed="rId66"/>
                <a:stretch>
                  <a:fillRect/>
                </a:stretch>
              </p:blipFill>
              <p:spPr>
                <a:xfrm>
                  <a:off x="9026133" y="3440587"/>
                  <a:ext cx="326160" cy="312480"/>
                </a:xfrm>
                <a:prstGeom prst="rect">
                  <a:avLst/>
                </a:prstGeom>
              </p:spPr>
            </p:pic>
          </mc:Fallback>
        </mc:AlternateContent>
        <mc:AlternateContent xmlns:mc="http://schemas.openxmlformats.org/markup-compatibility/2006">
          <mc:Choice xmlns:p14="http://schemas.microsoft.com/office/powerpoint/2010/main" Requires="p14">
            <p:contentPart p14:bwMode="auto" r:id="rId67">
              <p14:nvContentPartPr>
                <p14:cNvPr id="87" name="Freihand 86">
                  <a:extLst>
                    <a:ext uri="{FF2B5EF4-FFF2-40B4-BE49-F238E27FC236}">
                      <a16:creationId xmlns:a16="http://schemas.microsoft.com/office/drawing/2014/main" id="{9EB9EE44-66C9-4275-BF15-C1CB866E5EFB}"/>
                    </a:ext>
                  </a:extLst>
                </p14:cNvPr>
                <p14:cNvContentPartPr/>
                <p14:nvPr/>
              </p14:nvContentPartPr>
              <p14:xfrm>
                <a:off x="9423573" y="3442387"/>
                <a:ext cx="466200" cy="163440"/>
              </p14:xfrm>
            </p:contentPart>
          </mc:Choice>
          <mc:Fallback>
            <p:pic>
              <p:nvPicPr>
                <p:cNvPr id="87" name="Freihand 86">
                  <a:extLst>
                    <a:ext uri="{FF2B5EF4-FFF2-40B4-BE49-F238E27FC236}">
                      <a16:creationId xmlns:a16="http://schemas.microsoft.com/office/drawing/2014/main" id="{9EB9EE44-66C9-4275-BF15-C1CB866E5EFB}"/>
                    </a:ext>
                  </a:extLst>
                </p:cNvPr>
                <p:cNvPicPr/>
                <p:nvPr/>
              </p:nvPicPr>
              <p:blipFill>
                <a:blip r:embed="rId68"/>
                <a:stretch>
                  <a:fillRect/>
                </a:stretch>
              </p:blipFill>
              <p:spPr>
                <a:xfrm>
                  <a:off x="9419253" y="3438067"/>
                  <a:ext cx="474840" cy="172080"/>
                </a:xfrm>
                <a:prstGeom prst="rect">
                  <a:avLst/>
                </a:prstGeom>
              </p:spPr>
            </p:pic>
          </mc:Fallback>
        </mc:AlternateContent>
        <mc:AlternateContent xmlns:mc="http://schemas.openxmlformats.org/markup-compatibility/2006">
          <mc:Choice xmlns:p14="http://schemas.microsoft.com/office/powerpoint/2010/main" Requires="p14">
            <p:contentPart p14:bwMode="auto" r:id="rId69">
              <p14:nvContentPartPr>
                <p14:cNvPr id="89" name="Freihand 88">
                  <a:extLst>
                    <a:ext uri="{FF2B5EF4-FFF2-40B4-BE49-F238E27FC236}">
                      <a16:creationId xmlns:a16="http://schemas.microsoft.com/office/drawing/2014/main" id="{792BFB76-AD39-4693-A1EF-766CD529B40B}"/>
                    </a:ext>
                  </a:extLst>
                </p14:cNvPr>
                <p14:cNvContentPartPr/>
                <p14:nvPr/>
              </p14:nvContentPartPr>
              <p14:xfrm>
                <a:off x="9933693" y="3066907"/>
                <a:ext cx="173880" cy="721080"/>
              </p14:xfrm>
            </p:contentPart>
          </mc:Choice>
          <mc:Fallback>
            <p:pic>
              <p:nvPicPr>
                <p:cNvPr id="89" name="Freihand 88">
                  <a:extLst>
                    <a:ext uri="{FF2B5EF4-FFF2-40B4-BE49-F238E27FC236}">
                      <a16:creationId xmlns:a16="http://schemas.microsoft.com/office/drawing/2014/main" id="{792BFB76-AD39-4693-A1EF-766CD529B40B}"/>
                    </a:ext>
                  </a:extLst>
                </p:cNvPr>
                <p:cNvPicPr/>
                <p:nvPr/>
              </p:nvPicPr>
              <p:blipFill>
                <a:blip r:embed="rId70"/>
                <a:stretch>
                  <a:fillRect/>
                </a:stretch>
              </p:blipFill>
              <p:spPr>
                <a:xfrm>
                  <a:off x="9929373" y="3062587"/>
                  <a:ext cx="182520" cy="729720"/>
                </a:xfrm>
                <a:prstGeom prst="rect">
                  <a:avLst/>
                </a:prstGeom>
              </p:spPr>
            </p:pic>
          </mc:Fallback>
        </mc:AlternateContent>
        <mc:AlternateContent xmlns:mc="http://schemas.openxmlformats.org/markup-compatibility/2006">
          <mc:Choice xmlns:p14="http://schemas.microsoft.com/office/powerpoint/2010/main" Requires="p14">
            <p:contentPart p14:bwMode="auto" r:id="rId71">
              <p14:nvContentPartPr>
                <p14:cNvPr id="65" name="Freihand 64">
                  <a:extLst>
                    <a:ext uri="{FF2B5EF4-FFF2-40B4-BE49-F238E27FC236}">
                      <a16:creationId xmlns:a16="http://schemas.microsoft.com/office/drawing/2014/main" id="{923A9E93-7745-4F49-9F51-3D768F1B086D}"/>
                    </a:ext>
                  </a:extLst>
                </p14:cNvPr>
                <p14:cNvContentPartPr/>
                <p14:nvPr/>
              </p14:nvContentPartPr>
              <p14:xfrm>
                <a:off x="5137773" y="1334947"/>
                <a:ext cx="123840" cy="235440"/>
              </p14:xfrm>
            </p:contentPart>
          </mc:Choice>
          <mc:Fallback>
            <p:pic>
              <p:nvPicPr>
                <p:cNvPr id="65" name="Freihand 64">
                  <a:extLst>
                    <a:ext uri="{FF2B5EF4-FFF2-40B4-BE49-F238E27FC236}">
                      <a16:creationId xmlns:a16="http://schemas.microsoft.com/office/drawing/2014/main" id="{923A9E93-7745-4F49-9F51-3D768F1B086D}"/>
                    </a:ext>
                  </a:extLst>
                </p:cNvPr>
                <p:cNvPicPr/>
                <p:nvPr/>
              </p:nvPicPr>
              <p:blipFill>
                <a:blip r:embed="rId72"/>
                <a:stretch>
                  <a:fillRect/>
                </a:stretch>
              </p:blipFill>
              <p:spPr>
                <a:xfrm>
                  <a:off x="5133453" y="1330627"/>
                  <a:ext cx="132480" cy="244080"/>
                </a:xfrm>
                <a:prstGeom prst="rect">
                  <a:avLst/>
                </a:prstGeom>
              </p:spPr>
            </p:pic>
          </mc:Fallback>
        </mc:AlternateContent>
        <mc:AlternateContent xmlns:mc="http://schemas.openxmlformats.org/markup-compatibility/2006">
          <mc:Choice xmlns:p14="http://schemas.microsoft.com/office/powerpoint/2010/main" Requires="p14">
            <p:contentPart p14:bwMode="auto" r:id="rId73">
              <p14:nvContentPartPr>
                <p14:cNvPr id="66" name="Freihand 65">
                  <a:extLst>
                    <a:ext uri="{FF2B5EF4-FFF2-40B4-BE49-F238E27FC236}">
                      <a16:creationId xmlns:a16="http://schemas.microsoft.com/office/drawing/2014/main" id="{D18C9E33-E8D7-4257-960D-EE6646E2BD46}"/>
                    </a:ext>
                  </a:extLst>
                </p14:cNvPr>
                <p14:cNvContentPartPr/>
                <p14:nvPr/>
              </p14:nvContentPartPr>
              <p14:xfrm>
                <a:off x="5207973" y="1417027"/>
                <a:ext cx="428400" cy="241200"/>
              </p14:xfrm>
            </p:contentPart>
          </mc:Choice>
          <mc:Fallback>
            <p:pic>
              <p:nvPicPr>
                <p:cNvPr id="66" name="Freihand 65">
                  <a:extLst>
                    <a:ext uri="{FF2B5EF4-FFF2-40B4-BE49-F238E27FC236}">
                      <a16:creationId xmlns:a16="http://schemas.microsoft.com/office/drawing/2014/main" id="{D18C9E33-E8D7-4257-960D-EE6646E2BD46}"/>
                    </a:ext>
                  </a:extLst>
                </p:cNvPr>
                <p:cNvPicPr/>
                <p:nvPr/>
              </p:nvPicPr>
              <p:blipFill>
                <a:blip r:embed="rId74"/>
                <a:stretch>
                  <a:fillRect/>
                </a:stretch>
              </p:blipFill>
              <p:spPr>
                <a:xfrm>
                  <a:off x="5203653" y="1412707"/>
                  <a:ext cx="437040" cy="249840"/>
                </a:xfrm>
                <a:prstGeom prst="rect">
                  <a:avLst/>
                </a:prstGeom>
              </p:spPr>
            </p:pic>
          </mc:Fallback>
        </mc:AlternateContent>
        <mc:AlternateContent xmlns:mc="http://schemas.openxmlformats.org/markup-compatibility/2006">
          <mc:Choice xmlns:p14="http://schemas.microsoft.com/office/powerpoint/2010/main" Requires="p14">
            <p:contentPart p14:bwMode="auto" r:id="rId75">
              <p14:nvContentPartPr>
                <p14:cNvPr id="67" name="Freihand 66">
                  <a:extLst>
                    <a:ext uri="{FF2B5EF4-FFF2-40B4-BE49-F238E27FC236}">
                      <a16:creationId xmlns:a16="http://schemas.microsoft.com/office/drawing/2014/main" id="{6E4D4125-A978-4EB5-B1E9-C3C1ADC07E09}"/>
                    </a:ext>
                  </a:extLst>
                </p14:cNvPr>
                <p14:cNvContentPartPr/>
                <p14:nvPr/>
              </p14:nvContentPartPr>
              <p14:xfrm>
                <a:off x="5852013" y="1304347"/>
                <a:ext cx="354240" cy="113040"/>
              </p14:xfrm>
            </p:contentPart>
          </mc:Choice>
          <mc:Fallback>
            <p:pic>
              <p:nvPicPr>
                <p:cNvPr id="67" name="Freihand 66">
                  <a:extLst>
                    <a:ext uri="{FF2B5EF4-FFF2-40B4-BE49-F238E27FC236}">
                      <a16:creationId xmlns:a16="http://schemas.microsoft.com/office/drawing/2014/main" id="{6E4D4125-A978-4EB5-B1E9-C3C1ADC07E09}"/>
                    </a:ext>
                  </a:extLst>
                </p:cNvPr>
                <p:cNvPicPr/>
                <p:nvPr/>
              </p:nvPicPr>
              <p:blipFill>
                <a:blip r:embed="rId76"/>
                <a:stretch>
                  <a:fillRect/>
                </a:stretch>
              </p:blipFill>
              <p:spPr>
                <a:xfrm>
                  <a:off x="5847693" y="1300027"/>
                  <a:ext cx="362880" cy="121680"/>
                </a:xfrm>
                <a:prstGeom prst="rect">
                  <a:avLst/>
                </a:prstGeom>
              </p:spPr>
            </p:pic>
          </mc:Fallback>
        </mc:AlternateContent>
        <mc:AlternateContent xmlns:mc="http://schemas.openxmlformats.org/markup-compatibility/2006">
          <mc:Choice xmlns:p14="http://schemas.microsoft.com/office/powerpoint/2010/main" Requires="p14">
            <p:contentPart p14:bwMode="auto" r:id="rId77">
              <p14:nvContentPartPr>
                <p14:cNvPr id="68" name="Freihand 67">
                  <a:extLst>
                    <a:ext uri="{FF2B5EF4-FFF2-40B4-BE49-F238E27FC236}">
                      <a16:creationId xmlns:a16="http://schemas.microsoft.com/office/drawing/2014/main" id="{246E445F-63D2-49D4-BFF1-2D882419539D}"/>
                    </a:ext>
                  </a:extLst>
                </p14:cNvPr>
                <p14:cNvContentPartPr/>
                <p14:nvPr/>
              </p14:nvContentPartPr>
              <p14:xfrm>
                <a:off x="6498573" y="1136227"/>
                <a:ext cx="26280" cy="218880"/>
              </p14:xfrm>
            </p:contentPart>
          </mc:Choice>
          <mc:Fallback>
            <p:pic>
              <p:nvPicPr>
                <p:cNvPr id="68" name="Freihand 67">
                  <a:extLst>
                    <a:ext uri="{FF2B5EF4-FFF2-40B4-BE49-F238E27FC236}">
                      <a16:creationId xmlns:a16="http://schemas.microsoft.com/office/drawing/2014/main" id="{246E445F-63D2-49D4-BFF1-2D882419539D}"/>
                    </a:ext>
                  </a:extLst>
                </p:cNvPr>
                <p:cNvPicPr/>
                <p:nvPr/>
              </p:nvPicPr>
              <p:blipFill>
                <a:blip r:embed="rId78"/>
                <a:stretch>
                  <a:fillRect/>
                </a:stretch>
              </p:blipFill>
              <p:spPr>
                <a:xfrm>
                  <a:off x="6494253" y="1131907"/>
                  <a:ext cx="34920" cy="227520"/>
                </a:xfrm>
                <a:prstGeom prst="rect">
                  <a:avLst/>
                </a:prstGeom>
              </p:spPr>
            </p:pic>
          </mc:Fallback>
        </mc:AlternateContent>
        <mc:AlternateContent xmlns:mc="http://schemas.openxmlformats.org/markup-compatibility/2006">
          <mc:Choice xmlns:p14="http://schemas.microsoft.com/office/powerpoint/2010/main" Requires="p14">
            <p:contentPart p14:bwMode="auto" r:id="rId79">
              <p14:nvContentPartPr>
                <p14:cNvPr id="69" name="Freihand 68">
                  <a:extLst>
                    <a:ext uri="{FF2B5EF4-FFF2-40B4-BE49-F238E27FC236}">
                      <a16:creationId xmlns:a16="http://schemas.microsoft.com/office/drawing/2014/main" id="{D6A40EA0-1181-4C3D-97C5-DC650E307C61}"/>
                    </a:ext>
                  </a:extLst>
                </p14:cNvPr>
                <p14:cNvContentPartPr/>
                <p14:nvPr/>
              </p14:nvContentPartPr>
              <p14:xfrm>
                <a:off x="6397413" y="1075747"/>
                <a:ext cx="194400" cy="134640"/>
              </p14:xfrm>
            </p:contentPart>
          </mc:Choice>
          <mc:Fallback>
            <p:pic>
              <p:nvPicPr>
                <p:cNvPr id="69" name="Freihand 68">
                  <a:extLst>
                    <a:ext uri="{FF2B5EF4-FFF2-40B4-BE49-F238E27FC236}">
                      <a16:creationId xmlns:a16="http://schemas.microsoft.com/office/drawing/2014/main" id="{D6A40EA0-1181-4C3D-97C5-DC650E307C61}"/>
                    </a:ext>
                  </a:extLst>
                </p:cNvPr>
                <p:cNvPicPr/>
                <p:nvPr/>
              </p:nvPicPr>
              <p:blipFill>
                <a:blip r:embed="rId80"/>
                <a:stretch>
                  <a:fillRect/>
                </a:stretch>
              </p:blipFill>
              <p:spPr>
                <a:xfrm>
                  <a:off x="6393093" y="1071427"/>
                  <a:ext cx="203040" cy="143280"/>
                </a:xfrm>
                <a:prstGeom prst="rect">
                  <a:avLst/>
                </a:prstGeom>
              </p:spPr>
            </p:pic>
          </mc:Fallback>
        </mc:AlternateContent>
        <mc:AlternateContent xmlns:mc="http://schemas.openxmlformats.org/markup-compatibility/2006">
          <mc:Choice xmlns:p14="http://schemas.microsoft.com/office/powerpoint/2010/main" Requires="p14">
            <p:contentPart p14:bwMode="auto" r:id="rId81">
              <p14:nvContentPartPr>
                <p14:cNvPr id="70" name="Freihand 69">
                  <a:extLst>
                    <a:ext uri="{FF2B5EF4-FFF2-40B4-BE49-F238E27FC236}">
                      <a16:creationId xmlns:a16="http://schemas.microsoft.com/office/drawing/2014/main" id="{71D0F8E4-E39F-465E-A2EB-A3D90F3B2C19}"/>
                    </a:ext>
                  </a:extLst>
                </p14:cNvPr>
                <p14:cNvContentPartPr/>
                <p14:nvPr/>
              </p14:nvContentPartPr>
              <p14:xfrm>
                <a:off x="6628173" y="1024987"/>
                <a:ext cx="143280" cy="258120"/>
              </p14:xfrm>
            </p:contentPart>
          </mc:Choice>
          <mc:Fallback>
            <p:pic>
              <p:nvPicPr>
                <p:cNvPr id="70" name="Freihand 69">
                  <a:extLst>
                    <a:ext uri="{FF2B5EF4-FFF2-40B4-BE49-F238E27FC236}">
                      <a16:creationId xmlns:a16="http://schemas.microsoft.com/office/drawing/2014/main" id="{71D0F8E4-E39F-465E-A2EB-A3D90F3B2C19}"/>
                    </a:ext>
                  </a:extLst>
                </p:cNvPr>
                <p:cNvPicPr/>
                <p:nvPr/>
              </p:nvPicPr>
              <p:blipFill>
                <a:blip r:embed="rId82"/>
                <a:stretch>
                  <a:fillRect/>
                </a:stretch>
              </p:blipFill>
              <p:spPr>
                <a:xfrm>
                  <a:off x="6623853" y="1020667"/>
                  <a:ext cx="151920" cy="266760"/>
                </a:xfrm>
                <a:prstGeom prst="rect">
                  <a:avLst/>
                </a:prstGeom>
              </p:spPr>
            </p:pic>
          </mc:Fallback>
        </mc:AlternateContent>
        <mc:AlternateContent xmlns:mc="http://schemas.openxmlformats.org/markup-compatibility/2006">
          <mc:Choice xmlns:p14="http://schemas.microsoft.com/office/powerpoint/2010/main" Requires="p14">
            <p:contentPart p14:bwMode="auto" r:id="rId83">
              <p14:nvContentPartPr>
                <p14:cNvPr id="71" name="Freihand 70">
                  <a:extLst>
                    <a:ext uri="{FF2B5EF4-FFF2-40B4-BE49-F238E27FC236}">
                      <a16:creationId xmlns:a16="http://schemas.microsoft.com/office/drawing/2014/main" id="{A52A85F2-595C-4C6F-8696-18FDDCF0EB42}"/>
                    </a:ext>
                  </a:extLst>
                </p14:cNvPr>
                <p14:cNvContentPartPr/>
                <p14:nvPr/>
              </p14:nvContentPartPr>
              <p14:xfrm>
                <a:off x="6773253" y="1137307"/>
                <a:ext cx="49320" cy="139680"/>
              </p14:xfrm>
            </p:contentPart>
          </mc:Choice>
          <mc:Fallback>
            <p:pic>
              <p:nvPicPr>
                <p:cNvPr id="71" name="Freihand 70">
                  <a:extLst>
                    <a:ext uri="{FF2B5EF4-FFF2-40B4-BE49-F238E27FC236}">
                      <a16:creationId xmlns:a16="http://schemas.microsoft.com/office/drawing/2014/main" id="{A52A85F2-595C-4C6F-8696-18FDDCF0EB42}"/>
                    </a:ext>
                  </a:extLst>
                </p:cNvPr>
                <p:cNvPicPr/>
                <p:nvPr/>
              </p:nvPicPr>
              <p:blipFill>
                <a:blip r:embed="rId84"/>
                <a:stretch>
                  <a:fillRect/>
                </a:stretch>
              </p:blipFill>
              <p:spPr>
                <a:xfrm>
                  <a:off x="6768933" y="1132987"/>
                  <a:ext cx="57960" cy="148320"/>
                </a:xfrm>
                <a:prstGeom prst="rect">
                  <a:avLst/>
                </a:prstGeom>
              </p:spPr>
            </p:pic>
          </mc:Fallback>
        </mc:AlternateContent>
        <mc:AlternateContent xmlns:mc="http://schemas.openxmlformats.org/markup-compatibility/2006">
          <mc:Choice xmlns:p14="http://schemas.microsoft.com/office/powerpoint/2010/main" Requires="p14">
            <p:contentPart p14:bwMode="auto" r:id="rId85">
              <p14:nvContentPartPr>
                <p14:cNvPr id="72" name="Freihand 71">
                  <a:extLst>
                    <a:ext uri="{FF2B5EF4-FFF2-40B4-BE49-F238E27FC236}">
                      <a16:creationId xmlns:a16="http://schemas.microsoft.com/office/drawing/2014/main" id="{2467FA32-4278-4420-B252-9738D53AB443}"/>
                    </a:ext>
                  </a:extLst>
                </p14:cNvPr>
                <p14:cNvContentPartPr/>
                <p14:nvPr/>
              </p14:nvContentPartPr>
              <p14:xfrm>
                <a:off x="6878373" y="950467"/>
                <a:ext cx="28080" cy="321840"/>
              </p14:xfrm>
            </p:contentPart>
          </mc:Choice>
          <mc:Fallback>
            <p:pic>
              <p:nvPicPr>
                <p:cNvPr id="72" name="Freihand 71">
                  <a:extLst>
                    <a:ext uri="{FF2B5EF4-FFF2-40B4-BE49-F238E27FC236}">
                      <a16:creationId xmlns:a16="http://schemas.microsoft.com/office/drawing/2014/main" id="{2467FA32-4278-4420-B252-9738D53AB443}"/>
                    </a:ext>
                  </a:extLst>
                </p:cNvPr>
                <p:cNvPicPr/>
                <p:nvPr/>
              </p:nvPicPr>
              <p:blipFill>
                <a:blip r:embed="rId86"/>
                <a:stretch>
                  <a:fillRect/>
                </a:stretch>
              </p:blipFill>
              <p:spPr>
                <a:xfrm>
                  <a:off x="6874053" y="946147"/>
                  <a:ext cx="36720" cy="330480"/>
                </a:xfrm>
                <a:prstGeom prst="rect">
                  <a:avLst/>
                </a:prstGeom>
              </p:spPr>
            </p:pic>
          </mc:Fallback>
        </mc:AlternateContent>
        <mc:AlternateContent xmlns:mc="http://schemas.openxmlformats.org/markup-compatibility/2006">
          <mc:Choice xmlns:p14="http://schemas.microsoft.com/office/powerpoint/2010/main" Requires="p14">
            <p:contentPart p14:bwMode="auto" r:id="rId87">
              <p14:nvContentPartPr>
                <p14:cNvPr id="73" name="Freihand 72">
                  <a:extLst>
                    <a:ext uri="{FF2B5EF4-FFF2-40B4-BE49-F238E27FC236}">
                      <a16:creationId xmlns:a16="http://schemas.microsoft.com/office/drawing/2014/main" id="{72C1AE3C-E13B-450E-9B88-3265BDDBC821}"/>
                    </a:ext>
                  </a:extLst>
                </p14:cNvPr>
                <p14:cNvContentPartPr/>
                <p14:nvPr/>
              </p14:nvContentPartPr>
              <p14:xfrm>
                <a:off x="6940653" y="913027"/>
                <a:ext cx="27000" cy="324720"/>
              </p14:xfrm>
            </p:contentPart>
          </mc:Choice>
          <mc:Fallback>
            <p:pic>
              <p:nvPicPr>
                <p:cNvPr id="73" name="Freihand 72">
                  <a:extLst>
                    <a:ext uri="{FF2B5EF4-FFF2-40B4-BE49-F238E27FC236}">
                      <a16:creationId xmlns:a16="http://schemas.microsoft.com/office/drawing/2014/main" id="{72C1AE3C-E13B-450E-9B88-3265BDDBC821}"/>
                    </a:ext>
                  </a:extLst>
                </p:cNvPr>
                <p:cNvPicPr/>
                <p:nvPr/>
              </p:nvPicPr>
              <p:blipFill>
                <a:blip r:embed="rId88"/>
                <a:stretch>
                  <a:fillRect/>
                </a:stretch>
              </p:blipFill>
              <p:spPr>
                <a:xfrm>
                  <a:off x="6936333" y="908707"/>
                  <a:ext cx="35640" cy="333360"/>
                </a:xfrm>
                <a:prstGeom prst="rect">
                  <a:avLst/>
                </a:prstGeom>
              </p:spPr>
            </p:pic>
          </mc:Fallback>
        </mc:AlternateContent>
        <mc:AlternateContent xmlns:mc="http://schemas.openxmlformats.org/markup-compatibility/2006">
          <mc:Choice xmlns:p14="http://schemas.microsoft.com/office/powerpoint/2010/main" Requires="p14">
            <p:contentPart p14:bwMode="auto" r:id="rId89">
              <p14:nvContentPartPr>
                <p14:cNvPr id="75" name="Freihand 74">
                  <a:extLst>
                    <a:ext uri="{FF2B5EF4-FFF2-40B4-BE49-F238E27FC236}">
                      <a16:creationId xmlns:a16="http://schemas.microsoft.com/office/drawing/2014/main" id="{DA97AAB1-1C32-4731-9B6B-61CA3F03456C}"/>
                    </a:ext>
                  </a:extLst>
                </p14:cNvPr>
                <p14:cNvContentPartPr/>
                <p14:nvPr/>
              </p14:nvContentPartPr>
              <p14:xfrm>
                <a:off x="7009413" y="1104907"/>
                <a:ext cx="18360" cy="105840"/>
              </p14:xfrm>
            </p:contentPart>
          </mc:Choice>
          <mc:Fallback>
            <p:pic>
              <p:nvPicPr>
                <p:cNvPr id="75" name="Freihand 74">
                  <a:extLst>
                    <a:ext uri="{FF2B5EF4-FFF2-40B4-BE49-F238E27FC236}">
                      <a16:creationId xmlns:a16="http://schemas.microsoft.com/office/drawing/2014/main" id="{DA97AAB1-1C32-4731-9B6B-61CA3F03456C}"/>
                    </a:ext>
                  </a:extLst>
                </p:cNvPr>
                <p:cNvPicPr/>
                <p:nvPr/>
              </p:nvPicPr>
              <p:blipFill>
                <a:blip r:embed="rId90"/>
                <a:stretch>
                  <a:fillRect/>
                </a:stretch>
              </p:blipFill>
              <p:spPr>
                <a:xfrm>
                  <a:off x="7005093" y="1100587"/>
                  <a:ext cx="27000" cy="114480"/>
                </a:xfrm>
                <a:prstGeom prst="rect">
                  <a:avLst/>
                </a:prstGeom>
              </p:spPr>
            </p:pic>
          </mc:Fallback>
        </mc:AlternateContent>
        <mc:AlternateContent xmlns:mc="http://schemas.openxmlformats.org/markup-compatibility/2006">
          <mc:Choice xmlns:p14="http://schemas.microsoft.com/office/powerpoint/2010/main" Requires="p14">
            <p:contentPart p14:bwMode="auto" r:id="rId91">
              <p14:nvContentPartPr>
                <p14:cNvPr id="76" name="Freihand 75">
                  <a:extLst>
                    <a:ext uri="{FF2B5EF4-FFF2-40B4-BE49-F238E27FC236}">
                      <a16:creationId xmlns:a16="http://schemas.microsoft.com/office/drawing/2014/main" id="{244F5677-E7C0-4995-B3F5-6C9039F3C337}"/>
                    </a:ext>
                  </a:extLst>
                </p14:cNvPr>
                <p14:cNvContentPartPr/>
                <p14:nvPr/>
              </p14:nvContentPartPr>
              <p14:xfrm>
                <a:off x="7061253" y="1071787"/>
                <a:ext cx="88560" cy="261720"/>
              </p14:xfrm>
            </p:contentPart>
          </mc:Choice>
          <mc:Fallback>
            <p:pic>
              <p:nvPicPr>
                <p:cNvPr id="76" name="Freihand 75">
                  <a:extLst>
                    <a:ext uri="{FF2B5EF4-FFF2-40B4-BE49-F238E27FC236}">
                      <a16:creationId xmlns:a16="http://schemas.microsoft.com/office/drawing/2014/main" id="{244F5677-E7C0-4995-B3F5-6C9039F3C337}"/>
                    </a:ext>
                  </a:extLst>
                </p:cNvPr>
                <p:cNvPicPr/>
                <p:nvPr/>
              </p:nvPicPr>
              <p:blipFill>
                <a:blip r:embed="rId92"/>
                <a:stretch>
                  <a:fillRect/>
                </a:stretch>
              </p:blipFill>
              <p:spPr>
                <a:xfrm>
                  <a:off x="7056933" y="1067467"/>
                  <a:ext cx="97200" cy="270360"/>
                </a:xfrm>
                <a:prstGeom prst="rect">
                  <a:avLst/>
                </a:prstGeom>
              </p:spPr>
            </p:pic>
          </mc:Fallback>
        </mc:AlternateContent>
        <mc:AlternateContent xmlns:mc="http://schemas.openxmlformats.org/markup-compatibility/2006">
          <mc:Choice xmlns:p14="http://schemas.microsoft.com/office/powerpoint/2010/main" Requires="p14">
            <p:contentPart p14:bwMode="auto" r:id="rId93">
              <p14:nvContentPartPr>
                <p14:cNvPr id="77" name="Freihand 76">
                  <a:extLst>
                    <a:ext uri="{FF2B5EF4-FFF2-40B4-BE49-F238E27FC236}">
                      <a16:creationId xmlns:a16="http://schemas.microsoft.com/office/drawing/2014/main" id="{5F62F05A-317E-46E4-8B3B-BB0E2E8399CB}"/>
                    </a:ext>
                  </a:extLst>
                </p14:cNvPr>
                <p14:cNvContentPartPr/>
                <p14:nvPr/>
              </p14:nvContentPartPr>
              <p14:xfrm>
                <a:off x="7169613" y="1033267"/>
                <a:ext cx="96840" cy="127440"/>
              </p14:xfrm>
            </p:contentPart>
          </mc:Choice>
          <mc:Fallback>
            <p:pic>
              <p:nvPicPr>
                <p:cNvPr id="77" name="Freihand 76">
                  <a:extLst>
                    <a:ext uri="{FF2B5EF4-FFF2-40B4-BE49-F238E27FC236}">
                      <a16:creationId xmlns:a16="http://schemas.microsoft.com/office/drawing/2014/main" id="{5F62F05A-317E-46E4-8B3B-BB0E2E8399CB}"/>
                    </a:ext>
                  </a:extLst>
                </p:cNvPr>
                <p:cNvPicPr/>
                <p:nvPr/>
              </p:nvPicPr>
              <p:blipFill>
                <a:blip r:embed="rId94"/>
                <a:stretch>
                  <a:fillRect/>
                </a:stretch>
              </p:blipFill>
              <p:spPr>
                <a:xfrm>
                  <a:off x="7165293" y="1028947"/>
                  <a:ext cx="105480" cy="136080"/>
                </a:xfrm>
                <a:prstGeom prst="rect">
                  <a:avLst/>
                </a:prstGeom>
              </p:spPr>
            </p:pic>
          </mc:Fallback>
        </mc:AlternateContent>
        <mc:AlternateContent xmlns:mc="http://schemas.openxmlformats.org/markup-compatibility/2006">
          <mc:Choice xmlns:p14="http://schemas.microsoft.com/office/powerpoint/2010/main" Requires="p14">
            <p:contentPart p14:bwMode="auto" r:id="rId95">
              <p14:nvContentPartPr>
                <p14:cNvPr id="78" name="Freihand 77">
                  <a:extLst>
                    <a:ext uri="{FF2B5EF4-FFF2-40B4-BE49-F238E27FC236}">
                      <a16:creationId xmlns:a16="http://schemas.microsoft.com/office/drawing/2014/main" id="{20F5EDB3-B2AB-4839-B29B-0C899A302DA2}"/>
                    </a:ext>
                  </a:extLst>
                </p14:cNvPr>
                <p14:cNvContentPartPr/>
                <p14:nvPr/>
              </p14:nvContentPartPr>
              <p14:xfrm>
                <a:off x="7286973" y="1018507"/>
                <a:ext cx="85680" cy="44280"/>
              </p14:xfrm>
            </p:contentPart>
          </mc:Choice>
          <mc:Fallback>
            <p:pic>
              <p:nvPicPr>
                <p:cNvPr id="78" name="Freihand 77">
                  <a:extLst>
                    <a:ext uri="{FF2B5EF4-FFF2-40B4-BE49-F238E27FC236}">
                      <a16:creationId xmlns:a16="http://schemas.microsoft.com/office/drawing/2014/main" id="{20F5EDB3-B2AB-4839-B29B-0C899A302DA2}"/>
                    </a:ext>
                  </a:extLst>
                </p:cNvPr>
                <p:cNvPicPr/>
                <p:nvPr/>
              </p:nvPicPr>
              <p:blipFill>
                <a:blip r:embed="rId96"/>
                <a:stretch>
                  <a:fillRect/>
                </a:stretch>
              </p:blipFill>
              <p:spPr>
                <a:xfrm>
                  <a:off x="7282653" y="1014187"/>
                  <a:ext cx="94320" cy="52920"/>
                </a:xfrm>
                <a:prstGeom prst="rect">
                  <a:avLst/>
                </a:prstGeom>
              </p:spPr>
            </p:pic>
          </mc:Fallback>
        </mc:AlternateContent>
        <mc:AlternateContent xmlns:mc="http://schemas.openxmlformats.org/markup-compatibility/2006">
          <mc:Choice xmlns:p14="http://schemas.microsoft.com/office/powerpoint/2010/main" Requires="p14">
            <p:contentPart p14:bwMode="auto" r:id="rId97">
              <p14:nvContentPartPr>
                <p14:cNvPr id="79" name="Freihand 78">
                  <a:extLst>
                    <a:ext uri="{FF2B5EF4-FFF2-40B4-BE49-F238E27FC236}">
                      <a16:creationId xmlns:a16="http://schemas.microsoft.com/office/drawing/2014/main" id="{99448FF9-E241-4F0D-8003-95DB00FDA8CE}"/>
                    </a:ext>
                  </a:extLst>
                </p14:cNvPr>
                <p14:cNvContentPartPr/>
                <p14:nvPr/>
              </p14:nvContentPartPr>
              <p14:xfrm>
                <a:off x="7441053" y="884947"/>
                <a:ext cx="130680" cy="196200"/>
              </p14:xfrm>
            </p:contentPart>
          </mc:Choice>
          <mc:Fallback>
            <p:pic>
              <p:nvPicPr>
                <p:cNvPr id="79" name="Freihand 78">
                  <a:extLst>
                    <a:ext uri="{FF2B5EF4-FFF2-40B4-BE49-F238E27FC236}">
                      <a16:creationId xmlns:a16="http://schemas.microsoft.com/office/drawing/2014/main" id="{99448FF9-E241-4F0D-8003-95DB00FDA8CE}"/>
                    </a:ext>
                  </a:extLst>
                </p:cNvPr>
                <p:cNvPicPr/>
                <p:nvPr/>
              </p:nvPicPr>
              <p:blipFill>
                <a:blip r:embed="rId98"/>
                <a:stretch>
                  <a:fillRect/>
                </a:stretch>
              </p:blipFill>
              <p:spPr>
                <a:xfrm>
                  <a:off x="7436733" y="880627"/>
                  <a:ext cx="139320" cy="204840"/>
                </a:xfrm>
                <a:prstGeom prst="rect">
                  <a:avLst/>
                </a:prstGeom>
              </p:spPr>
            </p:pic>
          </mc:Fallback>
        </mc:AlternateContent>
        <mc:AlternateContent xmlns:mc="http://schemas.openxmlformats.org/markup-compatibility/2006">
          <mc:Choice xmlns:p14="http://schemas.microsoft.com/office/powerpoint/2010/main" Requires="p14">
            <p:contentPart p14:bwMode="auto" r:id="rId99">
              <p14:nvContentPartPr>
                <p14:cNvPr id="80" name="Freihand 79">
                  <a:extLst>
                    <a:ext uri="{FF2B5EF4-FFF2-40B4-BE49-F238E27FC236}">
                      <a16:creationId xmlns:a16="http://schemas.microsoft.com/office/drawing/2014/main" id="{96C610E8-F4F2-4FF6-A259-EFC97E1C4BE3}"/>
                    </a:ext>
                  </a:extLst>
                </p14:cNvPr>
                <p14:cNvContentPartPr/>
                <p14:nvPr/>
              </p14:nvContentPartPr>
              <p14:xfrm>
                <a:off x="7542933" y="960187"/>
                <a:ext cx="223560" cy="102600"/>
              </p14:xfrm>
            </p:contentPart>
          </mc:Choice>
          <mc:Fallback>
            <p:pic>
              <p:nvPicPr>
                <p:cNvPr id="80" name="Freihand 79">
                  <a:extLst>
                    <a:ext uri="{FF2B5EF4-FFF2-40B4-BE49-F238E27FC236}">
                      <a16:creationId xmlns:a16="http://schemas.microsoft.com/office/drawing/2014/main" id="{96C610E8-F4F2-4FF6-A259-EFC97E1C4BE3}"/>
                    </a:ext>
                  </a:extLst>
                </p:cNvPr>
                <p:cNvPicPr/>
                <p:nvPr/>
              </p:nvPicPr>
              <p:blipFill>
                <a:blip r:embed="rId100"/>
                <a:stretch>
                  <a:fillRect/>
                </a:stretch>
              </p:blipFill>
              <p:spPr>
                <a:xfrm>
                  <a:off x="7538613" y="955867"/>
                  <a:ext cx="232200" cy="111240"/>
                </a:xfrm>
                <a:prstGeom prst="rect">
                  <a:avLst/>
                </a:prstGeom>
              </p:spPr>
            </p:pic>
          </mc:Fallback>
        </mc:AlternateContent>
        <mc:AlternateContent xmlns:mc="http://schemas.openxmlformats.org/markup-compatibility/2006">
          <mc:Choice xmlns:p14="http://schemas.microsoft.com/office/powerpoint/2010/main" Requires="p14">
            <p:contentPart p14:bwMode="auto" r:id="rId101">
              <p14:nvContentPartPr>
                <p14:cNvPr id="81" name="Freihand 80">
                  <a:extLst>
                    <a:ext uri="{FF2B5EF4-FFF2-40B4-BE49-F238E27FC236}">
                      <a16:creationId xmlns:a16="http://schemas.microsoft.com/office/drawing/2014/main" id="{42B75978-95E2-4B0F-857E-296FB9574A18}"/>
                    </a:ext>
                  </a:extLst>
                </p14:cNvPr>
                <p14:cNvContentPartPr/>
                <p14:nvPr/>
              </p14:nvContentPartPr>
              <p14:xfrm>
                <a:off x="7749573" y="895387"/>
                <a:ext cx="212400" cy="141480"/>
              </p14:xfrm>
            </p:contentPart>
          </mc:Choice>
          <mc:Fallback>
            <p:pic>
              <p:nvPicPr>
                <p:cNvPr id="81" name="Freihand 80">
                  <a:extLst>
                    <a:ext uri="{FF2B5EF4-FFF2-40B4-BE49-F238E27FC236}">
                      <a16:creationId xmlns:a16="http://schemas.microsoft.com/office/drawing/2014/main" id="{42B75978-95E2-4B0F-857E-296FB9574A18}"/>
                    </a:ext>
                  </a:extLst>
                </p:cNvPr>
                <p:cNvPicPr/>
                <p:nvPr/>
              </p:nvPicPr>
              <p:blipFill>
                <a:blip r:embed="rId102"/>
                <a:stretch>
                  <a:fillRect/>
                </a:stretch>
              </p:blipFill>
              <p:spPr>
                <a:xfrm>
                  <a:off x="7745253" y="891067"/>
                  <a:ext cx="221040" cy="150120"/>
                </a:xfrm>
                <a:prstGeom prst="rect">
                  <a:avLst/>
                </a:prstGeom>
              </p:spPr>
            </p:pic>
          </mc:Fallback>
        </mc:AlternateContent>
        <mc:AlternateContent xmlns:mc="http://schemas.openxmlformats.org/markup-compatibility/2006">
          <mc:Choice xmlns:p14="http://schemas.microsoft.com/office/powerpoint/2010/main" Requires="p14">
            <p:contentPart p14:bwMode="auto" r:id="rId103">
              <p14:nvContentPartPr>
                <p14:cNvPr id="96" name="Freihand 95">
                  <a:extLst>
                    <a:ext uri="{FF2B5EF4-FFF2-40B4-BE49-F238E27FC236}">
                      <a16:creationId xmlns:a16="http://schemas.microsoft.com/office/drawing/2014/main" id="{A2A9EE48-8612-4D00-A311-01E0500F119A}"/>
                    </a:ext>
                  </a:extLst>
                </p14:cNvPr>
                <p14:cNvContentPartPr/>
                <p14:nvPr/>
              </p14:nvContentPartPr>
              <p14:xfrm>
                <a:off x="9481893" y="1178707"/>
                <a:ext cx="79560" cy="1167480"/>
              </p14:xfrm>
            </p:contentPart>
          </mc:Choice>
          <mc:Fallback>
            <p:pic>
              <p:nvPicPr>
                <p:cNvPr id="96" name="Freihand 95">
                  <a:extLst>
                    <a:ext uri="{FF2B5EF4-FFF2-40B4-BE49-F238E27FC236}">
                      <a16:creationId xmlns:a16="http://schemas.microsoft.com/office/drawing/2014/main" id="{A2A9EE48-8612-4D00-A311-01E0500F119A}"/>
                    </a:ext>
                  </a:extLst>
                </p:cNvPr>
                <p:cNvPicPr/>
                <p:nvPr/>
              </p:nvPicPr>
              <p:blipFill>
                <a:blip r:embed="rId104"/>
                <a:stretch>
                  <a:fillRect/>
                </a:stretch>
              </p:blipFill>
              <p:spPr>
                <a:xfrm>
                  <a:off x="9477573" y="1174387"/>
                  <a:ext cx="88200" cy="1176120"/>
                </a:xfrm>
                <a:prstGeom prst="rect">
                  <a:avLst/>
                </a:prstGeom>
              </p:spPr>
            </p:pic>
          </mc:Fallback>
        </mc:AlternateContent>
        <mc:AlternateContent xmlns:mc="http://schemas.openxmlformats.org/markup-compatibility/2006">
          <mc:Choice xmlns:p14="http://schemas.microsoft.com/office/powerpoint/2010/main" Requires="p14">
            <p:contentPart p14:bwMode="auto" r:id="rId105">
              <p14:nvContentPartPr>
                <p14:cNvPr id="97" name="Freihand 96">
                  <a:extLst>
                    <a:ext uri="{FF2B5EF4-FFF2-40B4-BE49-F238E27FC236}">
                      <a16:creationId xmlns:a16="http://schemas.microsoft.com/office/drawing/2014/main" id="{309E94C0-546F-4173-BDA0-26EB23C6BA92}"/>
                    </a:ext>
                  </a:extLst>
                </p14:cNvPr>
                <p14:cNvContentPartPr/>
                <p14:nvPr/>
              </p14:nvContentPartPr>
              <p14:xfrm>
                <a:off x="9310173" y="2302267"/>
                <a:ext cx="1684800" cy="74160"/>
              </p14:xfrm>
            </p:contentPart>
          </mc:Choice>
          <mc:Fallback>
            <p:pic>
              <p:nvPicPr>
                <p:cNvPr id="97" name="Freihand 96">
                  <a:extLst>
                    <a:ext uri="{FF2B5EF4-FFF2-40B4-BE49-F238E27FC236}">
                      <a16:creationId xmlns:a16="http://schemas.microsoft.com/office/drawing/2014/main" id="{309E94C0-546F-4173-BDA0-26EB23C6BA92}"/>
                    </a:ext>
                  </a:extLst>
                </p:cNvPr>
                <p:cNvPicPr/>
                <p:nvPr/>
              </p:nvPicPr>
              <p:blipFill>
                <a:blip r:embed="rId106"/>
                <a:stretch>
                  <a:fillRect/>
                </a:stretch>
              </p:blipFill>
              <p:spPr>
                <a:xfrm>
                  <a:off x="9305853" y="2297947"/>
                  <a:ext cx="1693440" cy="82800"/>
                </a:xfrm>
                <a:prstGeom prst="rect">
                  <a:avLst/>
                </a:prstGeom>
              </p:spPr>
            </p:pic>
          </mc:Fallback>
        </mc:AlternateContent>
        <mc:AlternateContent xmlns:mc="http://schemas.openxmlformats.org/markup-compatibility/2006">
          <mc:Choice xmlns:p14="http://schemas.microsoft.com/office/powerpoint/2010/main" Requires="p14">
            <p:contentPart p14:bwMode="auto" r:id="rId107">
              <p14:nvContentPartPr>
                <p14:cNvPr id="98" name="Freihand 97">
                  <a:extLst>
                    <a:ext uri="{FF2B5EF4-FFF2-40B4-BE49-F238E27FC236}">
                      <a16:creationId xmlns:a16="http://schemas.microsoft.com/office/drawing/2014/main" id="{4C974838-31B1-4F18-A9BD-87215DAEB800}"/>
                    </a:ext>
                  </a:extLst>
                </p14:cNvPr>
                <p14:cNvContentPartPr/>
                <p14:nvPr/>
              </p14:nvContentPartPr>
              <p14:xfrm>
                <a:off x="10960773" y="2242507"/>
                <a:ext cx="254520" cy="216000"/>
              </p14:xfrm>
            </p:contentPart>
          </mc:Choice>
          <mc:Fallback>
            <p:pic>
              <p:nvPicPr>
                <p:cNvPr id="98" name="Freihand 97">
                  <a:extLst>
                    <a:ext uri="{FF2B5EF4-FFF2-40B4-BE49-F238E27FC236}">
                      <a16:creationId xmlns:a16="http://schemas.microsoft.com/office/drawing/2014/main" id="{4C974838-31B1-4F18-A9BD-87215DAEB800}"/>
                    </a:ext>
                  </a:extLst>
                </p:cNvPr>
                <p:cNvPicPr/>
                <p:nvPr/>
              </p:nvPicPr>
              <p:blipFill>
                <a:blip r:embed="rId108"/>
                <a:stretch>
                  <a:fillRect/>
                </a:stretch>
              </p:blipFill>
              <p:spPr>
                <a:xfrm>
                  <a:off x="10956453" y="2238187"/>
                  <a:ext cx="263160" cy="224640"/>
                </a:xfrm>
                <a:prstGeom prst="rect">
                  <a:avLst/>
                </a:prstGeom>
              </p:spPr>
            </p:pic>
          </mc:Fallback>
        </mc:AlternateContent>
        <mc:AlternateContent xmlns:mc="http://schemas.openxmlformats.org/markup-compatibility/2006">
          <mc:Choice xmlns:p14="http://schemas.microsoft.com/office/powerpoint/2010/main" Requires="p14">
            <p:contentPart p14:bwMode="auto" r:id="rId109">
              <p14:nvContentPartPr>
                <p14:cNvPr id="99" name="Freihand 98">
                  <a:extLst>
                    <a:ext uri="{FF2B5EF4-FFF2-40B4-BE49-F238E27FC236}">
                      <a16:creationId xmlns:a16="http://schemas.microsoft.com/office/drawing/2014/main" id="{832961C2-F988-4C2E-96E2-02549FC29266}"/>
                    </a:ext>
                  </a:extLst>
                </p14:cNvPr>
                <p14:cNvContentPartPr/>
                <p14:nvPr/>
              </p14:nvContentPartPr>
              <p14:xfrm>
                <a:off x="9381093" y="912307"/>
                <a:ext cx="378000" cy="353880"/>
              </p14:xfrm>
            </p:contentPart>
          </mc:Choice>
          <mc:Fallback>
            <p:pic>
              <p:nvPicPr>
                <p:cNvPr id="99" name="Freihand 98">
                  <a:extLst>
                    <a:ext uri="{FF2B5EF4-FFF2-40B4-BE49-F238E27FC236}">
                      <a16:creationId xmlns:a16="http://schemas.microsoft.com/office/drawing/2014/main" id="{832961C2-F988-4C2E-96E2-02549FC29266}"/>
                    </a:ext>
                  </a:extLst>
                </p:cNvPr>
                <p:cNvPicPr/>
                <p:nvPr/>
              </p:nvPicPr>
              <p:blipFill>
                <a:blip r:embed="rId110"/>
                <a:stretch>
                  <a:fillRect/>
                </a:stretch>
              </p:blipFill>
              <p:spPr>
                <a:xfrm>
                  <a:off x="9376773" y="907987"/>
                  <a:ext cx="386640" cy="362520"/>
                </a:xfrm>
                <a:prstGeom prst="rect">
                  <a:avLst/>
                </a:prstGeom>
              </p:spPr>
            </p:pic>
          </mc:Fallback>
        </mc:AlternateContent>
        <mc:AlternateContent xmlns:mc="http://schemas.openxmlformats.org/markup-compatibility/2006">
          <mc:Choice xmlns:p14="http://schemas.microsoft.com/office/powerpoint/2010/main" Requires="p14">
            <p:contentPart p14:bwMode="auto" r:id="rId111">
              <p14:nvContentPartPr>
                <p14:cNvPr id="101" name="Freihand 100">
                  <a:extLst>
                    <a:ext uri="{FF2B5EF4-FFF2-40B4-BE49-F238E27FC236}">
                      <a16:creationId xmlns:a16="http://schemas.microsoft.com/office/drawing/2014/main" id="{4BA0A036-B8A6-4D92-9019-148C582D2FFB}"/>
                    </a:ext>
                  </a:extLst>
                </p14:cNvPr>
                <p14:cNvContentPartPr/>
                <p14:nvPr/>
              </p14:nvContentPartPr>
              <p14:xfrm>
                <a:off x="9167613" y="854707"/>
                <a:ext cx="72000" cy="234720"/>
              </p14:xfrm>
            </p:contentPart>
          </mc:Choice>
          <mc:Fallback>
            <p:pic>
              <p:nvPicPr>
                <p:cNvPr id="101" name="Freihand 100">
                  <a:extLst>
                    <a:ext uri="{FF2B5EF4-FFF2-40B4-BE49-F238E27FC236}">
                      <a16:creationId xmlns:a16="http://schemas.microsoft.com/office/drawing/2014/main" id="{4BA0A036-B8A6-4D92-9019-148C582D2FFB}"/>
                    </a:ext>
                  </a:extLst>
                </p:cNvPr>
                <p:cNvPicPr/>
                <p:nvPr/>
              </p:nvPicPr>
              <p:blipFill>
                <a:blip r:embed="rId112"/>
                <a:stretch>
                  <a:fillRect/>
                </a:stretch>
              </p:blipFill>
              <p:spPr>
                <a:xfrm>
                  <a:off x="9163293" y="850387"/>
                  <a:ext cx="80640" cy="243360"/>
                </a:xfrm>
                <a:prstGeom prst="rect">
                  <a:avLst/>
                </a:prstGeom>
              </p:spPr>
            </p:pic>
          </mc:Fallback>
        </mc:AlternateContent>
        <mc:AlternateContent xmlns:mc="http://schemas.openxmlformats.org/markup-compatibility/2006">
          <mc:Choice xmlns:p14="http://schemas.microsoft.com/office/powerpoint/2010/main" Requires="p14">
            <p:contentPart p14:bwMode="auto" r:id="rId113">
              <p14:nvContentPartPr>
                <p14:cNvPr id="102" name="Freihand 101">
                  <a:extLst>
                    <a:ext uri="{FF2B5EF4-FFF2-40B4-BE49-F238E27FC236}">
                      <a16:creationId xmlns:a16="http://schemas.microsoft.com/office/drawing/2014/main" id="{AE55A00F-FCB3-4B0A-B58C-DFC0921EA7ED}"/>
                    </a:ext>
                  </a:extLst>
                </p14:cNvPr>
                <p14:cNvContentPartPr/>
                <p14:nvPr/>
              </p14:nvContentPartPr>
              <p14:xfrm>
                <a:off x="9178413" y="814027"/>
                <a:ext cx="162720" cy="177840"/>
              </p14:xfrm>
            </p:contentPart>
          </mc:Choice>
          <mc:Fallback>
            <p:pic>
              <p:nvPicPr>
                <p:cNvPr id="102" name="Freihand 101">
                  <a:extLst>
                    <a:ext uri="{FF2B5EF4-FFF2-40B4-BE49-F238E27FC236}">
                      <a16:creationId xmlns:a16="http://schemas.microsoft.com/office/drawing/2014/main" id="{AE55A00F-FCB3-4B0A-B58C-DFC0921EA7ED}"/>
                    </a:ext>
                  </a:extLst>
                </p:cNvPr>
                <p:cNvPicPr/>
                <p:nvPr/>
              </p:nvPicPr>
              <p:blipFill>
                <a:blip r:embed="rId114"/>
                <a:stretch>
                  <a:fillRect/>
                </a:stretch>
              </p:blipFill>
              <p:spPr>
                <a:xfrm>
                  <a:off x="9174093" y="809707"/>
                  <a:ext cx="171360" cy="186480"/>
                </a:xfrm>
                <a:prstGeom prst="rect">
                  <a:avLst/>
                </a:prstGeom>
              </p:spPr>
            </p:pic>
          </mc:Fallback>
        </mc:AlternateContent>
        <mc:AlternateContent xmlns:mc="http://schemas.openxmlformats.org/markup-compatibility/2006">
          <mc:Choice xmlns:p14="http://schemas.microsoft.com/office/powerpoint/2010/main" Requires="p14">
            <p:contentPart p14:bwMode="auto" r:id="rId115">
              <p14:nvContentPartPr>
                <p14:cNvPr id="104" name="Freihand 103">
                  <a:extLst>
                    <a:ext uri="{FF2B5EF4-FFF2-40B4-BE49-F238E27FC236}">
                      <a16:creationId xmlns:a16="http://schemas.microsoft.com/office/drawing/2014/main" id="{72E8B484-063E-4A3E-A94C-4548B0FB63C3}"/>
                    </a:ext>
                  </a:extLst>
                </p14:cNvPr>
                <p14:cNvContentPartPr/>
                <p14:nvPr/>
              </p14:nvContentPartPr>
              <p14:xfrm>
                <a:off x="10930893" y="2555707"/>
                <a:ext cx="132840" cy="139320"/>
              </p14:xfrm>
            </p:contentPart>
          </mc:Choice>
          <mc:Fallback>
            <p:pic>
              <p:nvPicPr>
                <p:cNvPr id="104" name="Freihand 103">
                  <a:extLst>
                    <a:ext uri="{FF2B5EF4-FFF2-40B4-BE49-F238E27FC236}">
                      <a16:creationId xmlns:a16="http://schemas.microsoft.com/office/drawing/2014/main" id="{72E8B484-063E-4A3E-A94C-4548B0FB63C3}"/>
                    </a:ext>
                  </a:extLst>
                </p:cNvPr>
                <p:cNvPicPr/>
                <p:nvPr/>
              </p:nvPicPr>
              <p:blipFill>
                <a:blip r:embed="rId116"/>
                <a:stretch>
                  <a:fillRect/>
                </a:stretch>
              </p:blipFill>
              <p:spPr>
                <a:xfrm>
                  <a:off x="10926573" y="2551387"/>
                  <a:ext cx="141480" cy="147960"/>
                </a:xfrm>
                <a:prstGeom prst="rect">
                  <a:avLst/>
                </a:prstGeom>
              </p:spPr>
            </p:pic>
          </mc:Fallback>
        </mc:AlternateContent>
        <mc:AlternateContent xmlns:mc="http://schemas.openxmlformats.org/markup-compatibility/2006">
          <mc:Choice xmlns:p14="http://schemas.microsoft.com/office/powerpoint/2010/main" Requires="p14">
            <p:contentPart p14:bwMode="auto" r:id="rId117">
              <p14:nvContentPartPr>
                <p14:cNvPr id="105" name="Freihand 104">
                  <a:extLst>
                    <a:ext uri="{FF2B5EF4-FFF2-40B4-BE49-F238E27FC236}">
                      <a16:creationId xmlns:a16="http://schemas.microsoft.com/office/drawing/2014/main" id="{A254906C-123D-4F1C-ADCB-F96381FA8625}"/>
                    </a:ext>
                  </a:extLst>
                </p14:cNvPr>
                <p14:cNvContentPartPr/>
                <p14:nvPr/>
              </p14:nvContentPartPr>
              <p14:xfrm>
                <a:off x="10965813" y="2586307"/>
                <a:ext cx="138600" cy="347040"/>
              </p14:xfrm>
            </p:contentPart>
          </mc:Choice>
          <mc:Fallback>
            <p:pic>
              <p:nvPicPr>
                <p:cNvPr id="105" name="Freihand 104">
                  <a:extLst>
                    <a:ext uri="{FF2B5EF4-FFF2-40B4-BE49-F238E27FC236}">
                      <a16:creationId xmlns:a16="http://schemas.microsoft.com/office/drawing/2014/main" id="{A254906C-123D-4F1C-ADCB-F96381FA8625}"/>
                    </a:ext>
                  </a:extLst>
                </p:cNvPr>
                <p:cNvPicPr/>
                <p:nvPr/>
              </p:nvPicPr>
              <p:blipFill>
                <a:blip r:embed="rId118"/>
                <a:stretch>
                  <a:fillRect/>
                </a:stretch>
              </p:blipFill>
              <p:spPr>
                <a:xfrm>
                  <a:off x="10961493" y="2581987"/>
                  <a:ext cx="147240" cy="355680"/>
                </a:xfrm>
                <a:prstGeom prst="rect">
                  <a:avLst/>
                </a:prstGeom>
              </p:spPr>
            </p:pic>
          </mc:Fallback>
        </mc:AlternateContent>
        <mc:AlternateContent xmlns:mc="http://schemas.openxmlformats.org/markup-compatibility/2006">
          <mc:Choice xmlns:p14="http://schemas.microsoft.com/office/powerpoint/2010/main" Requires="p14">
            <p:contentPart p14:bwMode="auto" r:id="rId119">
              <p14:nvContentPartPr>
                <p14:cNvPr id="107" name="Freihand 106">
                  <a:extLst>
                    <a:ext uri="{FF2B5EF4-FFF2-40B4-BE49-F238E27FC236}">
                      <a16:creationId xmlns:a16="http://schemas.microsoft.com/office/drawing/2014/main" id="{C1516450-6E3C-4B10-A66F-56E247FF9D0D}"/>
                    </a:ext>
                  </a:extLst>
                </p14:cNvPr>
                <p14:cNvContentPartPr/>
                <p14:nvPr/>
              </p14:nvContentPartPr>
              <p14:xfrm>
                <a:off x="9796893" y="1193107"/>
                <a:ext cx="1048680" cy="910440"/>
              </p14:xfrm>
            </p:contentPart>
          </mc:Choice>
          <mc:Fallback>
            <p:pic>
              <p:nvPicPr>
                <p:cNvPr id="107" name="Freihand 106">
                  <a:extLst>
                    <a:ext uri="{FF2B5EF4-FFF2-40B4-BE49-F238E27FC236}">
                      <a16:creationId xmlns:a16="http://schemas.microsoft.com/office/drawing/2014/main" id="{C1516450-6E3C-4B10-A66F-56E247FF9D0D}"/>
                    </a:ext>
                  </a:extLst>
                </p:cNvPr>
                <p:cNvPicPr/>
                <p:nvPr/>
              </p:nvPicPr>
              <p:blipFill>
                <a:blip r:embed="rId120"/>
                <a:stretch>
                  <a:fillRect/>
                </a:stretch>
              </p:blipFill>
              <p:spPr>
                <a:xfrm>
                  <a:off x="9792573" y="1188787"/>
                  <a:ext cx="1057320" cy="919080"/>
                </a:xfrm>
                <a:prstGeom prst="rect">
                  <a:avLst/>
                </a:prstGeom>
              </p:spPr>
            </p:pic>
          </mc:Fallback>
        </mc:AlternateContent>
        <mc:AlternateContent xmlns:mc="http://schemas.openxmlformats.org/markup-compatibility/2006">
          <mc:Choice xmlns:p14="http://schemas.microsoft.com/office/powerpoint/2010/main" Requires="p14">
            <p:contentPart p14:bwMode="auto" r:id="rId121">
              <p14:nvContentPartPr>
                <p14:cNvPr id="108" name="Freihand 107">
                  <a:extLst>
                    <a:ext uri="{FF2B5EF4-FFF2-40B4-BE49-F238E27FC236}">
                      <a16:creationId xmlns:a16="http://schemas.microsoft.com/office/drawing/2014/main" id="{1DAA5ABB-56DF-4328-933D-DB14D3588504}"/>
                    </a:ext>
                  </a:extLst>
                </p14:cNvPr>
                <p14:cNvContentPartPr/>
                <p14:nvPr/>
              </p14:nvContentPartPr>
              <p14:xfrm>
                <a:off x="9838653" y="1049827"/>
                <a:ext cx="1216800" cy="965520"/>
              </p14:xfrm>
            </p:contentPart>
          </mc:Choice>
          <mc:Fallback>
            <p:pic>
              <p:nvPicPr>
                <p:cNvPr id="108" name="Freihand 107">
                  <a:extLst>
                    <a:ext uri="{FF2B5EF4-FFF2-40B4-BE49-F238E27FC236}">
                      <a16:creationId xmlns:a16="http://schemas.microsoft.com/office/drawing/2014/main" id="{1DAA5ABB-56DF-4328-933D-DB14D3588504}"/>
                    </a:ext>
                  </a:extLst>
                </p:cNvPr>
                <p:cNvPicPr/>
                <p:nvPr/>
              </p:nvPicPr>
              <p:blipFill>
                <a:blip r:embed="rId122"/>
                <a:stretch>
                  <a:fillRect/>
                </a:stretch>
              </p:blipFill>
              <p:spPr>
                <a:xfrm>
                  <a:off x="9834333" y="1045507"/>
                  <a:ext cx="1225440" cy="974160"/>
                </a:xfrm>
                <a:prstGeom prst="rect">
                  <a:avLst/>
                </a:prstGeom>
              </p:spPr>
            </p:pic>
          </mc:Fallback>
        </mc:AlternateContent>
        <mc:AlternateContent xmlns:mc="http://schemas.openxmlformats.org/markup-compatibility/2006">
          <mc:Choice xmlns:p14="http://schemas.microsoft.com/office/powerpoint/2010/main" Requires="p14">
            <p:contentPart p14:bwMode="auto" r:id="rId123">
              <p14:nvContentPartPr>
                <p14:cNvPr id="109" name="Freihand 108">
                  <a:extLst>
                    <a:ext uri="{FF2B5EF4-FFF2-40B4-BE49-F238E27FC236}">
                      <a16:creationId xmlns:a16="http://schemas.microsoft.com/office/drawing/2014/main" id="{864A5665-4C1E-4F09-A974-4CAFF3B0B683}"/>
                    </a:ext>
                  </a:extLst>
                </p14:cNvPr>
                <p14:cNvContentPartPr/>
                <p14:nvPr/>
              </p14:nvContentPartPr>
              <p14:xfrm>
                <a:off x="11246253" y="867667"/>
                <a:ext cx="138240" cy="201600"/>
              </p14:xfrm>
            </p:contentPart>
          </mc:Choice>
          <mc:Fallback>
            <p:pic>
              <p:nvPicPr>
                <p:cNvPr id="109" name="Freihand 108">
                  <a:extLst>
                    <a:ext uri="{FF2B5EF4-FFF2-40B4-BE49-F238E27FC236}">
                      <a16:creationId xmlns:a16="http://schemas.microsoft.com/office/drawing/2014/main" id="{864A5665-4C1E-4F09-A974-4CAFF3B0B683}"/>
                    </a:ext>
                  </a:extLst>
                </p:cNvPr>
                <p:cNvPicPr/>
                <p:nvPr/>
              </p:nvPicPr>
              <p:blipFill>
                <a:blip r:embed="rId124"/>
                <a:stretch>
                  <a:fillRect/>
                </a:stretch>
              </p:blipFill>
              <p:spPr>
                <a:xfrm>
                  <a:off x="11241933" y="863347"/>
                  <a:ext cx="146880" cy="210240"/>
                </a:xfrm>
                <a:prstGeom prst="rect">
                  <a:avLst/>
                </a:prstGeom>
              </p:spPr>
            </p:pic>
          </mc:Fallback>
        </mc:AlternateContent>
        <mc:AlternateContent xmlns:mc="http://schemas.openxmlformats.org/markup-compatibility/2006">
          <mc:Choice xmlns:p14="http://schemas.microsoft.com/office/powerpoint/2010/main" Requires="p14">
            <p:contentPart p14:bwMode="auto" r:id="rId125">
              <p14:nvContentPartPr>
                <p14:cNvPr id="110" name="Freihand 109">
                  <a:extLst>
                    <a:ext uri="{FF2B5EF4-FFF2-40B4-BE49-F238E27FC236}">
                      <a16:creationId xmlns:a16="http://schemas.microsoft.com/office/drawing/2014/main" id="{7BFE873A-1108-4738-98E1-A167D366AC67}"/>
                    </a:ext>
                  </a:extLst>
                </p14:cNvPr>
                <p14:cNvContentPartPr/>
                <p14:nvPr/>
              </p14:nvContentPartPr>
              <p14:xfrm>
                <a:off x="11313933" y="920227"/>
                <a:ext cx="85320" cy="134280"/>
              </p14:xfrm>
            </p:contentPart>
          </mc:Choice>
          <mc:Fallback>
            <p:pic>
              <p:nvPicPr>
                <p:cNvPr id="110" name="Freihand 109">
                  <a:extLst>
                    <a:ext uri="{FF2B5EF4-FFF2-40B4-BE49-F238E27FC236}">
                      <a16:creationId xmlns:a16="http://schemas.microsoft.com/office/drawing/2014/main" id="{7BFE873A-1108-4738-98E1-A167D366AC67}"/>
                    </a:ext>
                  </a:extLst>
                </p:cNvPr>
                <p:cNvPicPr/>
                <p:nvPr/>
              </p:nvPicPr>
              <p:blipFill>
                <a:blip r:embed="rId126"/>
                <a:stretch>
                  <a:fillRect/>
                </a:stretch>
              </p:blipFill>
              <p:spPr>
                <a:xfrm>
                  <a:off x="11309613" y="915907"/>
                  <a:ext cx="93960" cy="142920"/>
                </a:xfrm>
                <a:prstGeom prst="rect">
                  <a:avLst/>
                </a:prstGeom>
              </p:spPr>
            </p:pic>
          </mc:Fallback>
        </mc:AlternateContent>
        <mc:AlternateContent xmlns:mc="http://schemas.openxmlformats.org/markup-compatibility/2006">
          <mc:Choice xmlns:p14="http://schemas.microsoft.com/office/powerpoint/2010/main" Requires="p14">
            <p:contentPart p14:bwMode="auto" r:id="rId127">
              <p14:nvContentPartPr>
                <p14:cNvPr id="111" name="Freihand 110">
                  <a:extLst>
                    <a:ext uri="{FF2B5EF4-FFF2-40B4-BE49-F238E27FC236}">
                      <a16:creationId xmlns:a16="http://schemas.microsoft.com/office/drawing/2014/main" id="{90D34E59-F8EC-463F-91E7-7D1652746758}"/>
                    </a:ext>
                  </a:extLst>
                </p14:cNvPr>
                <p14:cNvContentPartPr/>
                <p14:nvPr/>
              </p14:nvContentPartPr>
              <p14:xfrm>
                <a:off x="11421573" y="870187"/>
                <a:ext cx="140400" cy="173880"/>
              </p14:xfrm>
            </p:contentPart>
          </mc:Choice>
          <mc:Fallback>
            <p:pic>
              <p:nvPicPr>
                <p:cNvPr id="111" name="Freihand 110">
                  <a:extLst>
                    <a:ext uri="{FF2B5EF4-FFF2-40B4-BE49-F238E27FC236}">
                      <a16:creationId xmlns:a16="http://schemas.microsoft.com/office/drawing/2014/main" id="{90D34E59-F8EC-463F-91E7-7D1652746758}"/>
                    </a:ext>
                  </a:extLst>
                </p:cNvPr>
                <p:cNvPicPr/>
                <p:nvPr/>
              </p:nvPicPr>
              <p:blipFill>
                <a:blip r:embed="rId128"/>
                <a:stretch>
                  <a:fillRect/>
                </a:stretch>
              </p:blipFill>
              <p:spPr>
                <a:xfrm>
                  <a:off x="11417253" y="865867"/>
                  <a:ext cx="149040" cy="182520"/>
                </a:xfrm>
                <a:prstGeom prst="rect">
                  <a:avLst/>
                </a:prstGeom>
              </p:spPr>
            </p:pic>
          </mc:Fallback>
        </mc:AlternateContent>
        <mc:AlternateContent xmlns:mc="http://schemas.openxmlformats.org/markup-compatibility/2006">
          <mc:Choice xmlns:p14="http://schemas.microsoft.com/office/powerpoint/2010/main" Requires="p14">
            <p:contentPart p14:bwMode="auto" r:id="rId129">
              <p14:nvContentPartPr>
                <p14:cNvPr id="113" name="Freihand 112">
                  <a:extLst>
                    <a:ext uri="{FF2B5EF4-FFF2-40B4-BE49-F238E27FC236}">
                      <a16:creationId xmlns:a16="http://schemas.microsoft.com/office/drawing/2014/main" id="{7187929F-7454-463C-B197-C99816A0F006}"/>
                    </a:ext>
                  </a:extLst>
                </p14:cNvPr>
                <p14:cNvContentPartPr/>
                <p14:nvPr/>
              </p14:nvContentPartPr>
              <p14:xfrm>
                <a:off x="10498893" y="1039747"/>
                <a:ext cx="300600" cy="125280"/>
              </p14:xfrm>
            </p:contentPart>
          </mc:Choice>
          <mc:Fallback>
            <p:pic>
              <p:nvPicPr>
                <p:cNvPr id="113" name="Freihand 112">
                  <a:extLst>
                    <a:ext uri="{FF2B5EF4-FFF2-40B4-BE49-F238E27FC236}">
                      <a16:creationId xmlns:a16="http://schemas.microsoft.com/office/drawing/2014/main" id="{7187929F-7454-463C-B197-C99816A0F006}"/>
                    </a:ext>
                  </a:extLst>
                </p:cNvPr>
                <p:cNvPicPr/>
                <p:nvPr/>
              </p:nvPicPr>
              <p:blipFill>
                <a:blip r:embed="rId130"/>
                <a:stretch>
                  <a:fillRect/>
                </a:stretch>
              </p:blipFill>
              <p:spPr>
                <a:xfrm>
                  <a:off x="10494573" y="1035427"/>
                  <a:ext cx="309240" cy="133920"/>
                </a:xfrm>
                <a:prstGeom prst="rect">
                  <a:avLst/>
                </a:prstGeom>
              </p:spPr>
            </p:pic>
          </mc:Fallback>
        </mc:AlternateContent>
        <mc:AlternateContent xmlns:mc="http://schemas.openxmlformats.org/markup-compatibility/2006">
          <mc:Choice xmlns:p14="http://schemas.microsoft.com/office/powerpoint/2010/main" Requires="p14">
            <p:contentPart p14:bwMode="auto" r:id="rId131">
              <p14:nvContentPartPr>
                <p14:cNvPr id="114" name="Freihand 113">
                  <a:extLst>
                    <a:ext uri="{FF2B5EF4-FFF2-40B4-BE49-F238E27FC236}">
                      <a16:creationId xmlns:a16="http://schemas.microsoft.com/office/drawing/2014/main" id="{C9711635-FA3F-49F1-ACC8-5B212CB60EE2}"/>
                    </a:ext>
                  </a:extLst>
                </p14:cNvPr>
                <p14:cNvContentPartPr/>
                <p14:nvPr/>
              </p14:nvContentPartPr>
              <p14:xfrm>
                <a:off x="10285773" y="941107"/>
                <a:ext cx="303840" cy="214560"/>
              </p14:xfrm>
            </p:contentPart>
          </mc:Choice>
          <mc:Fallback>
            <p:pic>
              <p:nvPicPr>
                <p:cNvPr id="114" name="Freihand 113">
                  <a:extLst>
                    <a:ext uri="{FF2B5EF4-FFF2-40B4-BE49-F238E27FC236}">
                      <a16:creationId xmlns:a16="http://schemas.microsoft.com/office/drawing/2014/main" id="{C9711635-FA3F-49F1-ACC8-5B212CB60EE2}"/>
                    </a:ext>
                  </a:extLst>
                </p:cNvPr>
                <p:cNvPicPr/>
                <p:nvPr/>
              </p:nvPicPr>
              <p:blipFill>
                <a:blip r:embed="rId132"/>
                <a:stretch>
                  <a:fillRect/>
                </a:stretch>
              </p:blipFill>
              <p:spPr>
                <a:xfrm>
                  <a:off x="10281453" y="936787"/>
                  <a:ext cx="312480" cy="223200"/>
                </a:xfrm>
                <a:prstGeom prst="rect">
                  <a:avLst/>
                </a:prstGeom>
              </p:spPr>
            </p:pic>
          </mc:Fallback>
        </mc:AlternateContent>
        <mc:AlternateContent xmlns:mc="http://schemas.openxmlformats.org/markup-compatibility/2006">
          <mc:Choice xmlns:p14="http://schemas.microsoft.com/office/powerpoint/2010/main" Requires="p14">
            <p:contentPart p14:bwMode="auto" r:id="rId133">
              <p14:nvContentPartPr>
                <p14:cNvPr id="116" name="Freihand 115">
                  <a:extLst>
                    <a:ext uri="{FF2B5EF4-FFF2-40B4-BE49-F238E27FC236}">
                      <a16:creationId xmlns:a16="http://schemas.microsoft.com/office/drawing/2014/main" id="{5C669CD7-48A9-4DFF-B3A3-EABA490803C1}"/>
                    </a:ext>
                  </a:extLst>
                </p14:cNvPr>
                <p14:cNvContentPartPr/>
                <p14:nvPr/>
              </p14:nvContentPartPr>
              <p14:xfrm>
                <a:off x="10210893" y="634747"/>
                <a:ext cx="86400" cy="1857600"/>
              </p14:xfrm>
            </p:contentPart>
          </mc:Choice>
          <mc:Fallback>
            <p:pic>
              <p:nvPicPr>
                <p:cNvPr id="116" name="Freihand 115">
                  <a:extLst>
                    <a:ext uri="{FF2B5EF4-FFF2-40B4-BE49-F238E27FC236}">
                      <a16:creationId xmlns:a16="http://schemas.microsoft.com/office/drawing/2014/main" id="{5C669CD7-48A9-4DFF-B3A3-EABA490803C1}"/>
                    </a:ext>
                  </a:extLst>
                </p:cNvPr>
                <p:cNvPicPr/>
                <p:nvPr/>
              </p:nvPicPr>
              <p:blipFill>
                <a:blip r:embed="rId134"/>
                <a:stretch>
                  <a:fillRect/>
                </a:stretch>
              </p:blipFill>
              <p:spPr>
                <a:xfrm>
                  <a:off x="10206573" y="630427"/>
                  <a:ext cx="95040" cy="1866240"/>
                </a:xfrm>
                <a:prstGeom prst="rect">
                  <a:avLst/>
                </a:prstGeom>
              </p:spPr>
            </p:pic>
          </mc:Fallback>
        </mc:AlternateContent>
        <mc:AlternateContent xmlns:mc="http://schemas.openxmlformats.org/markup-compatibility/2006">
          <mc:Choice xmlns:p14="http://schemas.microsoft.com/office/powerpoint/2010/main" Requires="p14">
            <p:contentPart p14:bwMode="auto" r:id="rId135">
              <p14:nvContentPartPr>
                <p14:cNvPr id="91" name="Freihand 90">
                  <a:extLst>
                    <a:ext uri="{FF2B5EF4-FFF2-40B4-BE49-F238E27FC236}">
                      <a16:creationId xmlns:a16="http://schemas.microsoft.com/office/drawing/2014/main" id="{427A6876-F2F9-483E-ADFC-232041442DC6}"/>
                    </a:ext>
                  </a:extLst>
                </p14:cNvPr>
                <p14:cNvContentPartPr/>
                <p14:nvPr/>
              </p14:nvContentPartPr>
              <p14:xfrm>
                <a:off x="7720053" y="1742467"/>
                <a:ext cx="129600" cy="238680"/>
              </p14:xfrm>
            </p:contentPart>
          </mc:Choice>
          <mc:Fallback>
            <p:pic>
              <p:nvPicPr>
                <p:cNvPr id="91" name="Freihand 90">
                  <a:extLst>
                    <a:ext uri="{FF2B5EF4-FFF2-40B4-BE49-F238E27FC236}">
                      <a16:creationId xmlns:a16="http://schemas.microsoft.com/office/drawing/2014/main" id="{427A6876-F2F9-483E-ADFC-232041442DC6}"/>
                    </a:ext>
                  </a:extLst>
                </p:cNvPr>
                <p:cNvPicPr/>
                <p:nvPr/>
              </p:nvPicPr>
              <p:blipFill>
                <a:blip r:embed="rId136"/>
                <a:stretch>
                  <a:fillRect/>
                </a:stretch>
              </p:blipFill>
              <p:spPr>
                <a:xfrm>
                  <a:off x="7715733" y="1738147"/>
                  <a:ext cx="138240" cy="247320"/>
                </a:xfrm>
                <a:prstGeom prst="rect">
                  <a:avLst/>
                </a:prstGeom>
              </p:spPr>
            </p:pic>
          </mc:Fallback>
        </mc:AlternateContent>
        <mc:AlternateContent xmlns:mc="http://schemas.openxmlformats.org/markup-compatibility/2006">
          <mc:Choice xmlns:p14="http://schemas.microsoft.com/office/powerpoint/2010/main" Requires="p14">
            <p:contentPart p14:bwMode="auto" r:id="rId137">
              <p14:nvContentPartPr>
                <p14:cNvPr id="92" name="Freihand 91">
                  <a:extLst>
                    <a:ext uri="{FF2B5EF4-FFF2-40B4-BE49-F238E27FC236}">
                      <a16:creationId xmlns:a16="http://schemas.microsoft.com/office/drawing/2014/main" id="{AEFED642-137E-4C32-8BF3-B5D09E2B565D}"/>
                    </a:ext>
                  </a:extLst>
                </p14:cNvPr>
                <p14:cNvContentPartPr/>
                <p14:nvPr/>
              </p14:nvContentPartPr>
              <p14:xfrm>
                <a:off x="7923453" y="1739227"/>
                <a:ext cx="357120" cy="143280"/>
              </p14:xfrm>
            </p:contentPart>
          </mc:Choice>
          <mc:Fallback>
            <p:pic>
              <p:nvPicPr>
                <p:cNvPr id="92" name="Freihand 91">
                  <a:extLst>
                    <a:ext uri="{FF2B5EF4-FFF2-40B4-BE49-F238E27FC236}">
                      <a16:creationId xmlns:a16="http://schemas.microsoft.com/office/drawing/2014/main" id="{AEFED642-137E-4C32-8BF3-B5D09E2B565D}"/>
                    </a:ext>
                  </a:extLst>
                </p:cNvPr>
                <p:cNvPicPr/>
                <p:nvPr/>
              </p:nvPicPr>
              <p:blipFill>
                <a:blip r:embed="rId138"/>
                <a:stretch>
                  <a:fillRect/>
                </a:stretch>
              </p:blipFill>
              <p:spPr>
                <a:xfrm>
                  <a:off x="7919133" y="1734907"/>
                  <a:ext cx="365760" cy="151920"/>
                </a:xfrm>
                <a:prstGeom prst="rect">
                  <a:avLst/>
                </a:prstGeom>
              </p:spPr>
            </p:pic>
          </mc:Fallback>
        </mc:AlternateContent>
        <mc:AlternateContent xmlns:mc="http://schemas.openxmlformats.org/markup-compatibility/2006">
          <mc:Choice xmlns:p14="http://schemas.microsoft.com/office/powerpoint/2010/main" Requires="p14">
            <p:contentPart p14:bwMode="auto" r:id="rId139">
              <p14:nvContentPartPr>
                <p14:cNvPr id="93" name="Freihand 92">
                  <a:extLst>
                    <a:ext uri="{FF2B5EF4-FFF2-40B4-BE49-F238E27FC236}">
                      <a16:creationId xmlns:a16="http://schemas.microsoft.com/office/drawing/2014/main" id="{1FCB462B-B9CD-4CD8-9E35-E319E2447BFD}"/>
                    </a:ext>
                  </a:extLst>
                </p14:cNvPr>
                <p14:cNvContentPartPr/>
                <p14:nvPr/>
              </p14:nvContentPartPr>
              <p14:xfrm>
                <a:off x="8361573" y="1664707"/>
                <a:ext cx="100440" cy="255960"/>
              </p14:xfrm>
            </p:contentPart>
          </mc:Choice>
          <mc:Fallback>
            <p:pic>
              <p:nvPicPr>
                <p:cNvPr id="93" name="Freihand 92">
                  <a:extLst>
                    <a:ext uri="{FF2B5EF4-FFF2-40B4-BE49-F238E27FC236}">
                      <a16:creationId xmlns:a16="http://schemas.microsoft.com/office/drawing/2014/main" id="{1FCB462B-B9CD-4CD8-9E35-E319E2447BFD}"/>
                    </a:ext>
                  </a:extLst>
                </p:cNvPr>
                <p:cNvPicPr/>
                <p:nvPr/>
              </p:nvPicPr>
              <p:blipFill>
                <a:blip r:embed="rId140"/>
                <a:stretch>
                  <a:fillRect/>
                </a:stretch>
              </p:blipFill>
              <p:spPr>
                <a:xfrm>
                  <a:off x="8357253" y="1660387"/>
                  <a:ext cx="109080" cy="264600"/>
                </a:xfrm>
                <a:prstGeom prst="rect">
                  <a:avLst/>
                </a:prstGeom>
              </p:spPr>
            </p:pic>
          </mc:Fallback>
        </mc:AlternateContent>
        <mc:AlternateContent xmlns:mc="http://schemas.openxmlformats.org/markup-compatibility/2006">
          <mc:Choice xmlns:p14="http://schemas.microsoft.com/office/powerpoint/2010/main" Requires="p14">
            <p:contentPart p14:bwMode="auto" r:id="rId141">
              <p14:nvContentPartPr>
                <p14:cNvPr id="94" name="Freihand 93">
                  <a:extLst>
                    <a:ext uri="{FF2B5EF4-FFF2-40B4-BE49-F238E27FC236}">
                      <a16:creationId xmlns:a16="http://schemas.microsoft.com/office/drawing/2014/main" id="{3F45DF1F-2A17-4896-BEFF-18C58695299F}"/>
                    </a:ext>
                  </a:extLst>
                </p14:cNvPr>
                <p14:cNvContentPartPr/>
                <p14:nvPr/>
              </p14:nvContentPartPr>
              <p14:xfrm>
                <a:off x="8554533" y="1553107"/>
                <a:ext cx="253800" cy="130680"/>
              </p14:xfrm>
            </p:contentPart>
          </mc:Choice>
          <mc:Fallback>
            <p:pic>
              <p:nvPicPr>
                <p:cNvPr id="94" name="Freihand 93">
                  <a:extLst>
                    <a:ext uri="{FF2B5EF4-FFF2-40B4-BE49-F238E27FC236}">
                      <a16:creationId xmlns:a16="http://schemas.microsoft.com/office/drawing/2014/main" id="{3F45DF1F-2A17-4896-BEFF-18C58695299F}"/>
                    </a:ext>
                  </a:extLst>
                </p:cNvPr>
                <p:cNvPicPr/>
                <p:nvPr/>
              </p:nvPicPr>
              <p:blipFill>
                <a:blip r:embed="rId142"/>
                <a:stretch>
                  <a:fillRect/>
                </a:stretch>
              </p:blipFill>
              <p:spPr>
                <a:xfrm>
                  <a:off x="8550213" y="1548787"/>
                  <a:ext cx="262440" cy="139320"/>
                </a:xfrm>
                <a:prstGeom prst="rect">
                  <a:avLst/>
                </a:prstGeom>
              </p:spPr>
            </p:pic>
          </mc:Fallback>
        </mc:AlternateContent>
        <mc:AlternateContent xmlns:mc="http://schemas.openxmlformats.org/markup-compatibility/2006">
          <mc:Choice xmlns:p14="http://schemas.microsoft.com/office/powerpoint/2010/main" Requires="p14">
            <p:contentPart p14:bwMode="auto" r:id="rId143">
              <p14:nvContentPartPr>
                <p14:cNvPr id="121" name="Freihand 120">
                  <a:extLst>
                    <a:ext uri="{FF2B5EF4-FFF2-40B4-BE49-F238E27FC236}">
                      <a16:creationId xmlns:a16="http://schemas.microsoft.com/office/drawing/2014/main" id="{A91CB725-83C5-4AB2-861C-3BB924790580}"/>
                    </a:ext>
                  </a:extLst>
                </p14:cNvPr>
                <p14:cNvContentPartPr/>
                <p14:nvPr/>
              </p14:nvContentPartPr>
              <p14:xfrm>
                <a:off x="7849293" y="2148547"/>
                <a:ext cx="85320" cy="208800"/>
              </p14:xfrm>
            </p:contentPart>
          </mc:Choice>
          <mc:Fallback>
            <p:pic>
              <p:nvPicPr>
                <p:cNvPr id="121" name="Freihand 120">
                  <a:extLst>
                    <a:ext uri="{FF2B5EF4-FFF2-40B4-BE49-F238E27FC236}">
                      <a16:creationId xmlns:a16="http://schemas.microsoft.com/office/drawing/2014/main" id="{A91CB725-83C5-4AB2-861C-3BB924790580}"/>
                    </a:ext>
                  </a:extLst>
                </p:cNvPr>
                <p:cNvPicPr/>
                <p:nvPr/>
              </p:nvPicPr>
              <p:blipFill>
                <a:blip r:embed="rId144"/>
                <a:stretch>
                  <a:fillRect/>
                </a:stretch>
              </p:blipFill>
              <p:spPr>
                <a:xfrm>
                  <a:off x="7844973" y="2144227"/>
                  <a:ext cx="93960" cy="217440"/>
                </a:xfrm>
                <a:prstGeom prst="rect">
                  <a:avLst/>
                </a:prstGeom>
              </p:spPr>
            </p:pic>
          </mc:Fallback>
        </mc:AlternateContent>
        <mc:AlternateContent xmlns:mc="http://schemas.openxmlformats.org/markup-compatibility/2006">
          <mc:Choice xmlns:p14="http://schemas.microsoft.com/office/powerpoint/2010/main" Requires="p14">
            <p:contentPart p14:bwMode="auto" r:id="rId145">
              <p14:nvContentPartPr>
                <p14:cNvPr id="122" name="Freihand 121">
                  <a:extLst>
                    <a:ext uri="{FF2B5EF4-FFF2-40B4-BE49-F238E27FC236}">
                      <a16:creationId xmlns:a16="http://schemas.microsoft.com/office/drawing/2014/main" id="{FF57C57B-4BFE-44DA-A413-841557C3E808}"/>
                    </a:ext>
                  </a:extLst>
                </p14:cNvPr>
                <p14:cNvContentPartPr/>
                <p14:nvPr/>
              </p14:nvContentPartPr>
              <p14:xfrm>
                <a:off x="7908333" y="2120827"/>
                <a:ext cx="84960" cy="196200"/>
              </p14:xfrm>
            </p:contentPart>
          </mc:Choice>
          <mc:Fallback>
            <p:pic>
              <p:nvPicPr>
                <p:cNvPr id="122" name="Freihand 121">
                  <a:extLst>
                    <a:ext uri="{FF2B5EF4-FFF2-40B4-BE49-F238E27FC236}">
                      <a16:creationId xmlns:a16="http://schemas.microsoft.com/office/drawing/2014/main" id="{FF57C57B-4BFE-44DA-A413-841557C3E808}"/>
                    </a:ext>
                  </a:extLst>
                </p:cNvPr>
                <p:cNvPicPr/>
                <p:nvPr/>
              </p:nvPicPr>
              <p:blipFill>
                <a:blip r:embed="rId146"/>
                <a:stretch>
                  <a:fillRect/>
                </a:stretch>
              </p:blipFill>
              <p:spPr>
                <a:xfrm>
                  <a:off x="7904013" y="2116507"/>
                  <a:ext cx="93600" cy="204840"/>
                </a:xfrm>
                <a:prstGeom prst="rect">
                  <a:avLst/>
                </a:prstGeom>
              </p:spPr>
            </p:pic>
          </mc:Fallback>
        </mc:AlternateContent>
        <mc:AlternateContent xmlns:mc="http://schemas.openxmlformats.org/markup-compatibility/2006">
          <mc:Choice xmlns:p14="http://schemas.microsoft.com/office/powerpoint/2010/main" Requires="p14">
            <p:contentPart p14:bwMode="auto" r:id="rId147">
              <p14:nvContentPartPr>
                <p14:cNvPr id="123" name="Freihand 122">
                  <a:extLst>
                    <a:ext uri="{FF2B5EF4-FFF2-40B4-BE49-F238E27FC236}">
                      <a16:creationId xmlns:a16="http://schemas.microsoft.com/office/drawing/2014/main" id="{85F48C02-8DB4-4FC6-9014-52A86DFCC359}"/>
                    </a:ext>
                  </a:extLst>
                </p14:cNvPr>
                <p14:cNvContentPartPr/>
                <p14:nvPr/>
              </p14:nvContentPartPr>
              <p14:xfrm>
                <a:off x="8023533" y="2081227"/>
                <a:ext cx="94320" cy="183600"/>
              </p14:xfrm>
            </p:contentPart>
          </mc:Choice>
          <mc:Fallback>
            <p:pic>
              <p:nvPicPr>
                <p:cNvPr id="123" name="Freihand 122">
                  <a:extLst>
                    <a:ext uri="{FF2B5EF4-FFF2-40B4-BE49-F238E27FC236}">
                      <a16:creationId xmlns:a16="http://schemas.microsoft.com/office/drawing/2014/main" id="{85F48C02-8DB4-4FC6-9014-52A86DFCC359}"/>
                    </a:ext>
                  </a:extLst>
                </p:cNvPr>
                <p:cNvPicPr/>
                <p:nvPr/>
              </p:nvPicPr>
              <p:blipFill>
                <a:blip r:embed="rId148"/>
                <a:stretch>
                  <a:fillRect/>
                </a:stretch>
              </p:blipFill>
              <p:spPr>
                <a:xfrm>
                  <a:off x="8019213" y="2076907"/>
                  <a:ext cx="102960" cy="192240"/>
                </a:xfrm>
                <a:prstGeom prst="rect">
                  <a:avLst/>
                </a:prstGeom>
              </p:spPr>
            </p:pic>
          </mc:Fallback>
        </mc:AlternateContent>
        <mc:AlternateContent xmlns:mc="http://schemas.openxmlformats.org/markup-compatibility/2006">
          <mc:Choice xmlns:p14="http://schemas.microsoft.com/office/powerpoint/2010/main" Requires="p14">
            <p:contentPart p14:bwMode="auto" r:id="rId149">
              <p14:nvContentPartPr>
                <p14:cNvPr id="124" name="Freihand 123">
                  <a:extLst>
                    <a:ext uri="{FF2B5EF4-FFF2-40B4-BE49-F238E27FC236}">
                      <a16:creationId xmlns:a16="http://schemas.microsoft.com/office/drawing/2014/main" id="{E21DB5C7-3DA2-43D4-B8E2-738B2F447695}"/>
                    </a:ext>
                  </a:extLst>
                </p14:cNvPr>
                <p14:cNvContentPartPr/>
                <p14:nvPr/>
              </p14:nvContentPartPr>
              <p14:xfrm>
                <a:off x="8171853" y="1940827"/>
                <a:ext cx="51480" cy="343800"/>
              </p14:xfrm>
            </p:contentPart>
          </mc:Choice>
          <mc:Fallback>
            <p:pic>
              <p:nvPicPr>
                <p:cNvPr id="124" name="Freihand 123">
                  <a:extLst>
                    <a:ext uri="{FF2B5EF4-FFF2-40B4-BE49-F238E27FC236}">
                      <a16:creationId xmlns:a16="http://schemas.microsoft.com/office/drawing/2014/main" id="{E21DB5C7-3DA2-43D4-B8E2-738B2F447695}"/>
                    </a:ext>
                  </a:extLst>
                </p:cNvPr>
                <p:cNvPicPr/>
                <p:nvPr/>
              </p:nvPicPr>
              <p:blipFill>
                <a:blip r:embed="rId150"/>
                <a:stretch>
                  <a:fillRect/>
                </a:stretch>
              </p:blipFill>
              <p:spPr>
                <a:xfrm>
                  <a:off x="8167533" y="1936507"/>
                  <a:ext cx="60120" cy="352440"/>
                </a:xfrm>
                <a:prstGeom prst="rect">
                  <a:avLst/>
                </a:prstGeom>
              </p:spPr>
            </p:pic>
          </mc:Fallback>
        </mc:AlternateContent>
        <mc:AlternateContent xmlns:mc="http://schemas.openxmlformats.org/markup-compatibility/2006">
          <mc:Choice xmlns:p14="http://schemas.microsoft.com/office/powerpoint/2010/main" Requires="p14">
            <p:contentPart p14:bwMode="auto" r:id="rId151">
              <p14:nvContentPartPr>
                <p14:cNvPr id="125" name="Freihand 124">
                  <a:extLst>
                    <a:ext uri="{FF2B5EF4-FFF2-40B4-BE49-F238E27FC236}">
                      <a16:creationId xmlns:a16="http://schemas.microsoft.com/office/drawing/2014/main" id="{9AEEF944-6D7C-4E5C-B183-94BFA3348E15}"/>
                    </a:ext>
                  </a:extLst>
                </p14:cNvPr>
                <p14:cNvContentPartPr/>
                <p14:nvPr/>
              </p14:nvContentPartPr>
              <p14:xfrm>
                <a:off x="8298573" y="1986187"/>
                <a:ext cx="95760" cy="165240"/>
              </p14:xfrm>
            </p:contentPart>
          </mc:Choice>
          <mc:Fallback>
            <p:pic>
              <p:nvPicPr>
                <p:cNvPr id="125" name="Freihand 124">
                  <a:extLst>
                    <a:ext uri="{FF2B5EF4-FFF2-40B4-BE49-F238E27FC236}">
                      <a16:creationId xmlns:a16="http://schemas.microsoft.com/office/drawing/2014/main" id="{9AEEF944-6D7C-4E5C-B183-94BFA3348E15}"/>
                    </a:ext>
                  </a:extLst>
                </p:cNvPr>
                <p:cNvPicPr/>
                <p:nvPr/>
              </p:nvPicPr>
              <p:blipFill>
                <a:blip r:embed="rId152"/>
                <a:stretch>
                  <a:fillRect/>
                </a:stretch>
              </p:blipFill>
              <p:spPr>
                <a:xfrm>
                  <a:off x="8294253" y="1981867"/>
                  <a:ext cx="104400" cy="173880"/>
                </a:xfrm>
                <a:prstGeom prst="rect">
                  <a:avLst/>
                </a:prstGeom>
              </p:spPr>
            </p:pic>
          </mc:Fallback>
        </mc:AlternateContent>
        <mc:AlternateContent xmlns:mc="http://schemas.openxmlformats.org/markup-compatibility/2006">
          <mc:Choice xmlns:p14="http://schemas.microsoft.com/office/powerpoint/2010/main" Requires="p14">
            <p:contentPart p14:bwMode="auto" r:id="rId153">
              <p14:nvContentPartPr>
                <p14:cNvPr id="126" name="Freihand 125">
                  <a:extLst>
                    <a:ext uri="{FF2B5EF4-FFF2-40B4-BE49-F238E27FC236}">
                      <a16:creationId xmlns:a16="http://schemas.microsoft.com/office/drawing/2014/main" id="{FC5209F7-1606-4EBB-B544-7F3083DAD213}"/>
                    </a:ext>
                  </a:extLst>
                </p14:cNvPr>
                <p14:cNvContentPartPr/>
                <p14:nvPr/>
              </p14:nvContentPartPr>
              <p14:xfrm>
                <a:off x="8318013" y="1920667"/>
                <a:ext cx="168480" cy="177480"/>
              </p14:xfrm>
            </p:contentPart>
          </mc:Choice>
          <mc:Fallback>
            <p:pic>
              <p:nvPicPr>
                <p:cNvPr id="126" name="Freihand 125">
                  <a:extLst>
                    <a:ext uri="{FF2B5EF4-FFF2-40B4-BE49-F238E27FC236}">
                      <a16:creationId xmlns:a16="http://schemas.microsoft.com/office/drawing/2014/main" id="{FC5209F7-1606-4EBB-B544-7F3083DAD213}"/>
                    </a:ext>
                  </a:extLst>
                </p:cNvPr>
                <p:cNvPicPr/>
                <p:nvPr/>
              </p:nvPicPr>
              <p:blipFill>
                <a:blip r:embed="rId154"/>
                <a:stretch>
                  <a:fillRect/>
                </a:stretch>
              </p:blipFill>
              <p:spPr>
                <a:xfrm>
                  <a:off x="8313693" y="1916347"/>
                  <a:ext cx="177120" cy="186120"/>
                </a:xfrm>
                <a:prstGeom prst="rect">
                  <a:avLst/>
                </a:prstGeom>
              </p:spPr>
            </p:pic>
          </mc:Fallback>
        </mc:AlternateContent>
        <mc:AlternateContent xmlns:mc="http://schemas.openxmlformats.org/markup-compatibility/2006">
          <mc:Choice xmlns:p14="http://schemas.microsoft.com/office/powerpoint/2010/main" Requires="p14">
            <p:contentPart p14:bwMode="auto" r:id="rId155">
              <p14:nvContentPartPr>
                <p14:cNvPr id="127" name="Freihand 126">
                  <a:extLst>
                    <a:ext uri="{FF2B5EF4-FFF2-40B4-BE49-F238E27FC236}">
                      <a16:creationId xmlns:a16="http://schemas.microsoft.com/office/drawing/2014/main" id="{A2C3C3EF-18E2-4690-BF83-9CCF08F2479C}"/>
                    </a:ext>
                  </a:extLst>
                </p14:cNvPr>
                <p14:cNvContentPartPr/>
                <p14:nvPr/>
              </p14:nvContentPartPr>
              <p14:xfrm>
                <a:off x="8382093" y="1934707"/>
                <a:ext cx="162720" cy="152640"/>
              </p14:xfrm>
            </p:contentPart>
          </mc:Choice>
          <mc:Fallback>
            <p:pic>
              <p:nvPicPr>
                <p:cNvPr id="127" name="Freihand 126">
                  <a:extLst>
                    <a:ext uri="{FF2B5EF4-FFF2-40B4-BE49-F238E27FC236}">
                      <a16:creationId xmlns:a16="http://schemas.microsoft.com/office/drawing/2014/main" id="{A2C3C3EF-18E2-4690-BF83-9CCF08F2479C}"/>
                    </a:ext>
                  </a:extLst>
                </p:cNvPr>
                <p:cNvPicPr/>
                <p:nvPr/>
              </p:nvPicPr>
              <p:blipFill>
                <a:blip r:embed="rId156"/>
                <a:stretch>
                  <a:fillRect/>
                </a:stretch>
              </p:blipFill>
              <p:spPr>
                <a:xfrm>
                  <a:off x="8377773" y="1930387"/>
                  <a:ext cx="171360" cy="161280"/>
                </a:xfrm>
                <a:prstGeom prst="rect">
                  <a:avLst/>
                </a:prstGeom>
              </p:spPr>
            </p:pic>
          </mc:Fallback>
        </mc:AlternateContent>
        <mc:AlternateContent xmlns:mc="http://schemas.openxmlformats.org/markup-compatibility/2006">
          <mc:Choice xmlns:p14="http://schemas.microsoft.com/office/powerpoint/2010/main" Requires="p14">
            <p:contentPart p14:bwMode="auto" r:id="rId157">
              <p14:nvContentPartPr>
                <p14:cNvPr id="128" name="Freihand 127">
                  <a:extLst>
                    <a:ext uri="{FF2B5EF4-FFF2-40B4-BE49-F238E27FC236}">
                      <a16:creationId xmlns:a16="http://schemas.microsoft.com/office/drawing/2014/main" id="{00E980AB-0E4F-4D86-8B67-059A57B3EFC7}"/>
                    </a:ext>
                  </a:extLst>
                </p14:cNvPr>
                <p14:cNvContentPartPr/>
                <p14:nvPr/>
              </p14:nvContentPartPr>
              <p14:xfrm>
                <a:off x="8607813" y="1897267"/>
                <a:ext cx="100080" cy="62640"/>
              </p14:xfrm>
            </p:contentPart>
          </mc:Choice>
          <mc:Fallback>
            <p:pic>
              <p:nvPicPr>
                <p:cNvPr id="128" name="Freihand 127">
                  <a:extLst>
                    <a:ext uri="{FF2B5EF4-FFF2-40B4-BE49-F238E27FC236}">
                      <a16:creationId xmlns:a16="http://schemas.microsoft.com/office/drawing/2014/main" id="{00E980AB-0E4F-4D86-8B67-059A57B3EFC7}"/>
                    </a:ext>
                  </a:extLst>
                </p:cNvPr>
                <p:cNvPicPr/>
                <p:nvPr/>
              </p:nvPicPr>
              <p:blipFill>
                <a:blip r:embed="rId158"/>
                <a:stretch>
                  <a:fillRect/>
                </a:stretch>
              </p:blipFill>
              <p:spPr>
                <a:xfrm>
                  <a:off x="8603493" y="1892947"/>
                  <a:ext cx="108720" cy="71280"/>
                </a:xfrm>
                <a:prstGeom prst="rect">
                  <a:avLst/>
                </a:prstGeom>
              </p:spPr>
            </p:pic>
          </mc:Fallback>
        </mc:AlternateContent>
        <mc:AlternateContent xmlns:mc="http://schemas.openxmlformats.org/markup-compatibility/2006">
          <mc:Choice xmlns:p14="http://schemas.microsoft.com/office/powerpoint/2010/main" Requires="p14">
            <p:contentPart p14:bwMode="auto" r:id="rId159">
              <p14:nvContentPartPr>
                <p14:cNvPr id="129" name="Freihand 128">
                  <a:extLst>
                    <a:ext uri="{FF2B5EF4-FFF2-40B4-BE49-F238E27FC236}">
                      <a16:creationId xmlns:a16="http://schemas.microsoft.com/office/drawing/2014/main" id="{7F80D894-E4E6-4980-8474-5A67D9C84FFD}"/>
                    </a:ext>
                  </a:extLst>
                </p14:cNvPr>
                <p14:cNvContentPartPr/>
                <p14:nvPr/>
              </p14:nvContentPartPr>
              <p14:xfrm>
                <a:off x="8716893" y="1857307"/>
                <a:ext cx="222480" cy="87480"/>
              </p14:xfrm>
            </p:contentPart>
          </mc:Choice>
          <mc:Fallback>
            <p:pic>
              <p:nvPicPr>
                <p:cNvPr id="129" name="Freihand 128">
                  <a:extLst>
                    <a:ext uri="{FF2B5EF4-FFF2-40B4-BE49-F238E27FC236}">
                      <a16:creationId xmlns:a16="http://schemas.microsoft.com/office/drawing/2014/main" id="{7F80D894-E4E6-4980-8474-5A67D9C84FFD}"/>
                    </a:ext>
                  </a:extLst>
                </p:cNvPr>
                <p:cNvPicPr/>
                <p:nvPr/>
              </p:nvPicPr>
              <p:blipFill>
                <a:blip r:embed="rId160"/>
                <a:stretch>
                  <a:fillRect/>
                </a:stretch>
              </p:blipFill>
              <p:spPr>
                <a:xfrm>
                  <a:off x="8712573" y="1852987"/>
                  <a:ext cx="231120" cy="96120"/>
                </a:xfrm>
                <a:prstGeom prst="rect">
                  <a:avLst/>
                </a:prstGeom>
              </p:spPr>
            </p:pic>
          </mc:Fallback>
        </mc:AlternateContent>
        <mc:AlternateContent xmlns:mc="http://schemas.openxmlformats.org/markup-compatibility/2006">
          <mc:Choice xmlns:p14="http://schemas.microsoft.com/office/powerpoint/2010/main" Requires="p14">
            <p:contentPart p14:bwMode="auto" r:id="rId161">
              <p14:nvContentPartPr>
                <p14:cNvPr id="130" name="Freihand 129">
                  <a:extLst>
                    <a:ext uri="{FF2B5EF4-FFF2-40B4-BE49-F238E27FC236}">
                      <a16:creationId xmlns:a16="http://schemas.microsoft.com/office/drawing/2014/main" id="{29CA6BFC-FCAA-4E7D-8384-9B0D7133ED4B}"/>
                    </a:ext>
                  </a:extLst>
                </p14:cNvPr>
                <p14:cNvContentPartPr/>
                <p14:nvPr/>
              </p14:nvContentPartPr>
              <p14:xfrm>
                <a:off x="8927853" y="1828867"/>
                <a:ext cx="59040" cy="57600"/>
              </p14:xfrm>
            </p:contentPart>
          </mc:Choice>
          <mc:Fallback>
            <p:pic>
              <p:nvPicPr>
                <p:cNvPr id="130" name="Freihand 129">
                  <a:extLst>
                    <a:ext uri="{FF2B5EF4-FFF2-40B4-BE49-F238E27FC236}">
                      <a16:creationId xmlns:a16="http://schemas.microsoft.com/office/drawing/2014/main" id="{29CA6BFC-FCAA-4E7D-8384-9B0D7133ED4B}"/>
                    </a:ext>
                  </a:extLst>
                </p:cNvPr>
                <p:cNvPicPr/>
                <p:nvPr/>
              </p:nvPicPr>
              <p:blipFill>
                <a:blip r:embed="rId162"/>
                <a:stretch>
                  <a:fillRect/>
                </a:stretch>
              </p:blipFill>
              <p:spPr>
                <a:xfrm>
                  <a:off x="8923533" y="1824547"/>
                  <a:ext cx="67680" cy="66240"/>
                </a:xfrm>
                <a:prstGeom prst="rect">
                  <a:avLst/>
                </a:prstGeom>
              </p:spPr>
            </p:pic>
          </mc:Fallback>
        </mc:AlternateContent>
        <mc:AlternateContent xmlns:mc="http://schemas.openxmlformats.org/markup-compatibility/2006">
          <mc:Choice xmlns:p14="http://schemas.microsoft.com/office/powerpoint/2010/main" Requires="p14">
            <p:contentPart p14:bwMode="auto" r:id="rId163">
              <p14:nvContentPartPr>
                <p14:cNvPr id="133" name="Freihand 132">
                  <a:extLst>
                    <a:ext uri="{FF2B5EF4-FFF2-40B4-BE49-F238E27FC236}">
                      <a16:creationId xmlns:a16="http://schemas.microsoft.com/office/drawing/2014/main" id="{8C4115D6-727B-4923-A4B6-45F2A93A9021}"/>
                    </a:ext>
                  </a:extLst>
                </p14:cNvPr>
                <p14:cNvContentPartPr/>
                <p14:nvPr/>
              </p14:nvContentPartPr>
              <p14:xfrm>
                <a:off x="9022173" y="1638067"/>
                <a:ext cx="244800" cy="199800"/>
              </p14:xfrm>
            </p:contentPart>
          </mc:Choice>
          <mc:Fallback>
            <p:pic>
              <p:nvPicPr>
                <p:cNvPr id="133" name="Freihand 132">
                  <a:extLst>
                    <a:ext uri="{FF2B5EF4-FFF2-40B4-BE49-F238E27FC236}">
                      <a16:creationId xmlns:a16="http://schemas.microsoft.com/office/drawing/2014/main" id="{8C4115D6-727B-4923-A4B6-45F2A93A9021}"/>
                    </a:ext>
                  </a:extLst>
                </p:cNvPr>
                <p:cNvPicPr/>
                <p:nvPr/>
              </p:nvPicPr>
              <p:blipFill>
                <a:blip r:embed="rId164"/>
                <a:stretch>
                  <a:fillRect/>
                </a:stretch>
              </p:blipFill>
              <p:spPr>
                <a:xfrm>
                  <a:off x="9017853" y="1633747"/>
                  <a:ext cx="253440" cy="208440"/>
                </a:xfrm>
                <a:prstGeom prst="rect">
                  <a:avLst/>
                </a:prstGeom>
              </p:spPr>
            </p:pic>
          </mc:Fallback>
        </mc:AlternateContent>
        <mc:AlternateContent xmlns:mc="http://schemas.openxmlformats.org/markup-compatibility/2006">
          <mc:Choice xmlns:p14="http://schemas.microsoft.com/office/powerpoint/2010/main" Requires="p14">
            <p:contentPart p14:bwMode="auto" r:id="rId165">
              <p14:nvContentPartPr>
                <p14:cNvPr id="118" name="Freihand 117">
                  <a:extLst>
                    <a:ext uri="{FF2B5EF4-FFF2-40B4-BE49-F238E27FC236}">
                      <a16:creationId xmlns:a16="http://schemas.microsoft.com/office/drawing/2014/main" id="{AB1D6A84-48B9-4CF9-836B-6C34EE239B70}"/>
                    </a:ext>
                  </a:extLst>
                </p14:cNvPr>
                <p14:cNvContentPartPr/>
                <p14:nvPr/>
              </p14:nvContentPartPr>
              <p14:xfrm>
                <a:off x="10363893" y="464827"/>
                <a:ext cx="117720" cy="153720"/>
              </p14:xfrm>
            </p:contentPart>
          </mc:Choice>
          <mc:Fallback>
            <p:pic>
              <p:nvPicPr>
                <p:cNvPr id="118" name="Freihand 117">
                  <a:extLst>
                    <a:ext uri="{FF2B5EF4-FFF2-40B4-BE49-F238E27FC236}">
                      <a16:creationId xmlns:a16="http://schemas.microsoft.com/office/drawing/2014/main" id="{AB1D6A84-48B9-4CF9-836B-6C34EE239B70}"/>
                    </a:ext>
                  </a:extLst>
                </p:cNvPr>
                <p:cNvPicPr/>
                <p:nvPr/>
              </p:nvPicPr>
              <p:blipFill>
                <a:blip r:embed="rId166"/>
                <a:stretch>
                  <a:fillRect/>
                </a:stretch>
              </p:blipFill>
              <p:spPr>
                <a:xfrm>
                  <a:off x="10359573" y="460507"/>
                  <a:ext cx="126360" cy="162360"/>
                </a:xfrm>
                <a:prstGeom prst="rect">
                  <a:avLst/>
                </a:prstGeom>
              </p:spPr>
            </p:pic>
          </mc:Fallback>
        </mc:AlternateContent>
        <mc:AlternateContent xmlns:mc="http://schemas.openxmlformats.org/markup-compatibility/2006">
          <mc:Choice xmlns:p14="http://schemas.microsoft.com/office/powerpoint/2010/main" Requires="p14">
            <p:contentPart p14:bwMode="auto" r:id="rId167">
              <p14:nvContentPartPr>
                <p14:cNvPr id="119" name="Freihand 118">
                  <a:extLst>
                    <a:ext uri="{FF2B5EF4-FFF2-40B4-BE49-F238E27FC236}">
                      <a16:creationId xmlns:a16="http://schemas.microsoft.com/office/drawing/2014/main" id="{BA7301EA-1EC7-48F9-9630-745D9BBF3EBC}"/>
                    </a:ext>
                  </a:extLst>
                </p14:cNvPr>
                <p14:cNvContentPartPr/>
                <p14:nvPr/>
              </p14:nvContentPartPr>
              <p14:xfrm>
                <a:off x="10402773" y="465907"/>
                <a:ext cx="98280" cy="142200"/>
              </p14:xfrm>
            </p:contentPart>
          </mc:Choice>
          <mc:Fallback>
            <p:pic>
              <p:nvPicPr>
                <p:cNvPr id="119" name="Freihand 118">
                  <a:extLst>
                    <a:ext uri="{FF2B5EF4-FFF2-40B4-BE49-F238E27FC236}">
                      <a16:creationId xmlns:a16="http://schemas.microsoft.com/office/drawing/2014/main" id="{BA7301EA-1EC7-48F9-9630-745D9BBF3EBC}"/>
                    </a:ext>
                  </a:extLst>
                </p:cNvPr>
                <p:cNvPicPr/>
                <p:nvPr/>
              </p:nvPicPr>
              <p:blipFill>
                <a:blip r:embed="rId168"/>
                <a:stretch>
                  <a:fillRect/>
                </a:stretch>
              </p:blipFill>
              <p:spPr>
                <a:xfrm>
                  <a:off x="10398453" y="461587"/>
                  <a:ext cx="106920" cy="150840"/>
                </a:xfrm>
                <a:prstGeom prst="rect">
                  <a:avLst/>
                </a:prstGeom>
              </p:spPr>
            </p:pic>
          </mc:Fallback>
        </mc:AlternateContent>
        <mc:AlternateContent xmlns:mc="http://schemas.openxmlformats.org/markup-compatibility/2006">
          <mc:Choice xmlns:p14="http://schemas.microsoft.com/office/powerpoint/2010/main" Requires="p14">
            <p:contentPart p14:bwMode="auto" r:id="rId169">
              <p14:nvContentPartPr>
                <p14:cNvPr id="120" name="Freihand 119">
                  <a:extLst>
                    <a:ext uri="{FF2B5EF4-FFF2-40B4-BE49-F238E27FC236}">
                      <a16:creationId xmlns:a16="http://schemas.microsoft.com/office/drawing/2014/main" id="{BED51543-12AC-4804-B83F-B0DE8EE71A98}"/>
                    </a:ext>
                  </a:extLst>
                </p14:cNvPr>
                <p14:cNvContentPartPr/>
                <p14:nvPr/>
              </p14:nvContentPartPr>
              <p14:xfrm>
                <a:off x="10534173" y="438907"/>
                <a:ext cx="143280" cy="146880"/>
              </p14:xfrm>
            </p:contentPart>
          </mc:Choice>
          <mc:Fallback>
            <p:pic>
              <p:nvPicPr>
                <p:cNvPr id="120" name="Freihand 119">
                  <a:extLst>
                    <a:ext uri="{FF2B5EF4-FFF2-40B4-BE49-F238E27FC236}">
                      <a16:creationId xmlns:a16="http://schemas.microsoft.com/office/drawing/2014/main" id="{BED51543-12AC-4804-B83F-B0DE8EE71A98}"/>
                    </a:ext>
                  </a:extLst>
                </p:cNvPr>
                <p:cNvPicPr/>
                <p:nvPr/>
              </p:nvPicPr>
              <p:blipFill>
                <a:blip r:embed="rId170"/>
                <a:stretch>
                  <a:fillRect/>
                </a:stretch>
              </p:blipFill>
              <p:spPr>
                <a:xfrm>
                  <a:off x="10529853" y="434587"/>
                  <a:ext cx="151920" cy="155520"/>
                </a:xfrm>
                <a:prstGeom prst="rect">
                  <a:avLst/>
                </a:prstGeom>
              </p:spPr>
            </p:pic>
          </mc:Fallback>
        </mc:AlternateContent>
        <mc:AlternateContent xmlns:mc="http://schemas.openxmlformats.org/markup-compatibility/2006">
          <mc:Choice xmlns:p14="http://schemas.microsoft.com/office/powerpoint/2010/main" Requires="p14">
            <p:contentPart p14:bwMode="auto" r:id="rId171">
              <p14:nvContentPartPr>
                <p14:cNvPr id="135" name="Freihand 134">
                  <a:extLst>
                    <a:ext uri="{FF2B5EF4-FFF2-40B4-BE49-F238E27FC236}">
                      <a16:creationId xmlns:a16="http://schemas.microsoft.com/office/drawing/2014/main" id="{F61B5B18-E5CC-494D-8E27-ED19FA0F2C5B}"/>
                    </a:ext>
                  </a:extLst>
                </p14:cNvPr>
                <p14:cNvContentPartPr/>
                <p14:nvPr/>
              </p14:nvContentPartPr>
              <p14:xfrm>
                <a:off x="10739373" y="524227"/>
                <a:ext cx="3240" cy="92880"/>
              </p14:xfrm>
            </p:contentPart>
          </mc:Choice>
          <mc:Fallback>
            <p:pic>
              <p:nvPicPr>
                <p:cNvPr id="135" name="Freihand 134">
                  <a:extLst>
                    <a:ext uri="{FF2B5EF4-FFF2-40B4-BE49-F238E27FC236}">
                      <a16:creationId xmlns:a16="http://schemas.microsoft.com/office/drawing/2014/main" id="{F61B5B18-E5CC-494D-8E27-ED19FA0F2C5B}"/>
                    </a:ext>
                  </a:extLst>
                </p:cNvPr>
                <p:cNvPicPr/>
                <p:nvPr/>
              </p:nvPicPr>
              <p:blipFill>
                <a:blip r:embed="rId172"/>
                <a:stretch>
                  <a:fillRect/>
                </a:stretch>
              </p:blipFill>
              <p:spPr>
                <a:xfrm>
                  <a:off x="10735053" y="519907"/>
                  <a:ext cx="11880" cy="101520"/>
                </a:xfrm>
                <a:prstGeom prst="rect">
                  <a:avLst/>
                </a:prstGeom>
              </p:spPr>
            </p:pic>
          </mc:Fallback>
        </mc:AlternateContent>
        <mc:AlternateContent xmlns:mc="http://schemas.openxmlformats.org/markup-compatibility/2006">
          <mc:Choice xmlns:p14="http://schemas.microsoft.com/office/powerpoint/2010/main" Requires="p14">
            <p:contentPart p14:bwMode="auto" r:id="rId173">
              <p14:nvContentPartPr>
                <p14:cNvPr id="136" name="Freihand 135">
                  <a:extLst>
                    <a:ext uri="{FF2B5EF4-FFF2-40B4-BE49-F238E27FC236}">
                      <a16:creationId xmlns:a16="http://schemas.microsoft.com/office/drawing/2014/main" id="{5A9A54C1-E847-4BAA-B0FF-D1B21B912222}"/>
                    </a:ext>
                  </a:extLst>
                </p14:cNvPr>
                <p14:cNvContentPartPr/>
                <p14:nvPr/>
              </p14:nvContentPartPr>
              <p14:xfrm>
                <a:off x="10763493" y="563467"/>
                <a:ext cx="189360" cy="42120"/>
              </p14:xfrm>
            </p:contentPart>
          </mc:Choice>
          <mc:Fallback>
            <p:pic>
              <p:nvPicPr>
                <p:cNvPr id="136" name="Freihand 135">
                  <a:extLst>
                    <a:ext uri="{FF2B5EF4-FFF2-40B4-BE49-F238E27FC236}">
                      <a16:creationId xmlns:a16="http://schemas.microsoft.com/office/drawing/2014/main" id="{5A9A54C1-E847-4BAA-B0FF-D1B21B912222}"/>
                    </a:ext>
                  </a:extLst>
                </p:cNvPr>
                <p:cNvPicPr/>
                <p:nvPr/>
              </p:nvPicPr>
              <p:blipFill>
                <a:blip r:embed="rId174"/>
                <a:stretch>
                  <a:fillRect/>
                </a:stretch>
              </p:blipFill>
              <p:spPr>
                <a:xfrm>
                  <a:off x="10759173" y="559147"/>
                  <a:ext cx="198000" cy="50760"/>
                </a:xfrm>
                <a:prstGeom prst="rect">
                  <a:avLst/>
                </a:prstGeom>
              </p:spPr>
            </p:pic>
          </mc:Fallback>
        </mc:AlternateContent>
        <mc:AlternateContent xmlns:mc="http://schemas.openxmlformats.org/markup-compatibility/2006">
          <mc:Choice xmlns:p14="http://schemas.microsoft.com/office/powerpoint/2010/main" Requires="p14">
            <p:contentPart p14:bwMode="auto" r:id="rId175">
              <p14:nvContentPartPr>
                <p14:cNvPr id="137" name="Freihand 136">
                  <a:extLst>
                    <a:ext uri="{FF2B5EF4-FFF2-40B4-BE49-F238E27FC236}">
                      <a16:creationId xmlns:a16="http://schemas.microsoft.com/office/drawing/2014/main" id="{F7E0EB26-7D05-49D9-A701-0229D7B53F47}"/>
                    </a:ext>
                  </a:extLst>
                </p14:cNvPr>
                <p14:cNvContentPartPr/>
                <p14:nvPr/>
              </p14:nvContentPartPr>
              <p14:xfrm>
                <a:off x="10984533" y="557707"/>
                <a:ext cx="82800" cy="164880"/>
              </p14:xfrm>
            </p:contentPart>
          </mc:Choice>
          <mc:Fallback>
            <p:pic>
              <p:nvPicPr>
                <p:cNvPr id="137" name="Freihand 136">
                  <a:extLst>
                    <a:ext uri="{FF2B5EF4-FFF2-40B4-BE49-F238E27FC236}">
                      <a16:creationId xmlns:a16="http://schemas.microsoft.com/office/drawing/2014/main" id="{F7E0EB26-7D05-49D9-A701-0229D7B53F47}"/>
                    </a:ext>
                  </a:extLst>
                </p:cNvPr>
                <p:cNvPicPr/>
                <p:nvPr/>
              </p:nvPicPr>
              <p:blipFill>
                <a:blip r:embed="rId176"/>
                <a:stretch>
                  <a:fillRect/>
                </a:stretch>
              </p:blipFill>
              <p:spPr>
                <a:xfrm>
                  <a:off x="10980213" y="553387"/>
                  <a:ext cx="91440" cy="173520"/>
                </a:xfrm>
                <a:prstGeom prst="rect">
                  <a:avLst/>
                </a:prstGeom>
              </p:spPr>
            </p:pic>
          </mc:Fallback>
        </mc:AlternateContent>
        <mc:AlternateContent xmlns:mc="http://schemas.openxmlformats.org/markup-compatibility/2006">
          <mc:Choice xmlns:p14="http://schemas.microsoft.com/office/powerpoint/2010/main" Requires="p14">
            <p:contentPart p14:bwMode="auto" r:id="rId177">
              <p14:nvContentPartPr>
                <p14:cNvPr id="139" name="Freihand 138">
                  <a:extLst>
                    <a:ext uri="{FF2B5EF4-FFF2-40B4-BE49-F238E27FC236}">
                      <a16:creationId xmlns:a16="http://schemas.microsoft.com/office/drawing/2014/main" id="{BCC1536D-2AC1-4483-884F-FEEA62C9A25A}"/>
                    </a:ext>
                  </a:extLst>
                </p14:cNvPr>
                <p14:cNvContentPartPr/>
                <p14:nvPr/>
              </p14:nvContentPartPr>
              <p14:xfrm>
                <a:off x="11595813" y="946867"/>
                <a:ext cx="5760" cy="14760"/>
              </p14:xfrm>
            </p:contentPart>
          </mc:Choice>
          <mc:Fallback>
            <p:pic>
              <p:nvPicPr>
                <p:cNvPr id="139" name="Freihand 138">
                  <a:extLst>
                    <a:ext uri="{FF2B5EF4-FFF2-40B4-BE49-F238E27FC236}">
                      <a16:creationId xmlns:a16="http://schemas.microsoft.com/office/drawing/2014/main" id="{BCC1536D-2AC1-4483-884F-FEEA62C9A25A}"/>
                    </a:ext>
                  </a:extLst>
                </p:cNvPr>
                <p:cNvPicPr/>
                <p:nvPr/>
              </p:nvPicPr>
              <p:blipFill>
                <a:blip r:embed="rId178"/>
                <a:stretch>
                  <a:fillRect/>
                </a:stretch>
              </p:blipFill>
              <p:spPr>
                <a:xfrm>
                  <a:off x="11591493" y="942547"/>
                  <a:ext cx="14400" cy="23400"/>
                </a:xfrm>
                <a:prstGeom prst="rect">
                  <a:avLst/>
                </a:prstGeom>
              </p:spPr>
            </p:pic>
          </mc:Fallback>
        </mc:AlternateContent>
        <mc:AlternateContent xmlns:mc="http://schemas.openxmlformats.org/markup-compatibility/2006">
          <mc:Choice xmlns:p14="http://schemas.microsoft.com/office/powerpoint/2010/main" Requires="p14">
            <p:contentPart p14:bwMode="auto" r:id="rId179">
              <p14:nvContentPartPr>
                <p14:cNvPr id="140" name="Freihand 139">
                  <a:extLst>
                    <a:ext uri="{FF2B5EF4-FFF2-40B4-BE49-F238E27FC236}">
                      <a16:creationId xmlns:a16="http://schemas.microsoft.com/office/drawing/2014/main" id="{99BE4995-E683-4BAB-B093-4B9C1BE5FD60}"/>
                    </a:ext>
                  </a:extLst>
                </p14:cNvPr>
                <p14:cNvContentPartPr/>
                <p14:nvPr/>
              </p14:nvContentPartPr>
              <p14:xfrm>
                <a:off x="11530293" y="979267"/>
                <a:ext cx="93600" cy="100080"/>
              </p14:xfrm>
            </p:contentPart>
          </mc:Choice>
          <mc:Fallback>
            <p:pic>
              <p:nvPicPr>
                <p:cNvPr id="140" name="Freihand 139">
                  <a:extLst>
                    <a:ext uri="{FF2B5EF4-FFF2-40B4-BE49-F238E27FC236}">
                      <a16:creationId xmlns:a16="http://schemas.microsoft.com/office/drawing/2014/main" id="{99BE4995-E683-4BAB-B093-4B9C1BE5FD60}"/>
                    </a:ext>
                  </a:extLst>
                </p:cNvPr>
                <p:cNvPicPr/>
                <p:nvPr/>
              </p:nvPicPr>
              <p:blipFill>
                <a:blip r:embed="rId180"/>
                <a:stretch>
                  <a:fillRect/>
                </a:stretch>
              </p:blipFill>
              <p:spPr>
                <a:xfrm>
                  <a:off x="11525973" y="974947"/>
                  <a:ext cx="102240" cy="108720"/>
                </a:xfrm>
                <a:prstGeom prst="rect">
                  <a:avLst/>
                </a:prstGeom>
              </p:spPr>
            </p:pic>
          </mc:Fallback>
        </mc:AlternateContent>
        <mc:AlternateContent xmlns:mc="http://schemas.openxmlformats.org/markup-compatibility/2006">
          <mc:Choice xmlns:p14="http://schemas.microsoft.com/office/powerpoint/2010/main" Requires="p14">
            <p:contentPart p14:bwMode="auto" r:id="rId181">
              <p14:nvContentPartPr>
                <p14:cNvPr id="141" name="Freihand 140">
                  <a:extLst>
                    <a:ext uri="{FF2B5EF4-FFF2-40B4-BE49-F238E27FC236}">
                      <a16:creationId xmlns:a16="http://schemas.microsoft.com/office/drawing/2014/main" id="{0C7F88A4-488F-4430-BA69-104849E2A641}"/>
                    </a:ext>
                  </a:extLst>
                </p14:cNvPr>
                <p14:cNvContentPartPr/>
                <p14:nvPr/>
              </p14:nvContentPartPr>
              <p14:xfrm>
                <a:off x="11623533" y="931747"/>
                <a:ext cx="75240" cy="136800"/>
              </p14:xfrm>
            </p:contentPart>
          </mc:Choice>
          <mc:Fallback>
            <p:pic>
              <p:nvPicPr>
                <p:cNvPr id="141" name="Freihand 140">
                  <a:extLst>
                    <a:ext uri="{FF2B5EF4-FFF2-40B4-BE49-F238E27FC236}">
                      <a16:creationId xmlns:a16="http://schemas.microsoft.com/office/drawing/2014/main" id="{0C7F88A4-488F-4430-BA69-104849E2A641}"/>
                    </a:ext>
                  </a:extLst>
                </p:cNvPr>
                <p:cNvPicPr/>
                <p:nvPr/>
              </p:nvPicPr>
              <p:blipFill>
                <a:blip r:embed="rId182"/>
                <a:stretch>
                  <a:fillRect/>
                </a:stretch>
              </p:blipFill>
              <p:spPr>
                <a:xfrm>
                  <a:off x="11619213" y="927427"/>
                  <a:ext cx="83880" cy="145440"/>
                </a:xfrm>
                <a:prstGeom prst="rect">
                  <a:avLst/>
                </a:prstGeom>
              </p:spPr>
            </p:pic>
          </mc:Fallback>
        </mc:AlternateContent>
        <mc:AlternateContent xmlns:mc="http://schemas.openxmlformats.org/markup-compatibility/2006">
          <mc:Choice xmlns:p14="http://schemas.microsoft.com/office/powerpoint/2010/main" Requires="p14">
            <p:contentPart p14:bwMode="auto" r:id="rId183">
              <p14:nvContentPartPr>
                <p14:cNvPr id="143" name="Freihand 142">
                  <a:extLst>
                    <a:ext uri="{FF2B5EF4-FFF2-40B4-BE49-F238E27FC236}">
                      <a16:creationId xmlns:a16="http://schemas.microsoft.com/office/drawing/2014/main" id="{5EB3F828-5AB0-426B-B031-97CD1EA3FE76}"/>
                    </a:ext>
                  </a:extLst>
                </p14:cNvPr>
                <p14:cNvContentPartPr/>
                <p14:nvPr/>
              </p14:nvContentPartPr>
              <p14:xfrm>
                <a:off x="11704173" y="910867"/>
                <a:ext cx="270360" cy="142560"/>
              </p14:xfrm>
            </p:contentPart>
          </mc:Choice>
          <mc:Fallback>
            <p:pic>
              <p:nvPicPr>
                <p:cNvPr id="143" name="Freihand 142">
                  <a:extLst>
                    <a:ext uri="{FF2B5EF4-FFF2-40B4-BE49-F238E27FC236}">
                      <a16:creationId xmlns:a16="http://schemas.microsoft.com/office/drawing/2014/main" id="{5EB3F828-5AB0-426B-B031-97CD1EA3FE76}"/>
                    </a:ext>
                  </a:extLst>
                </p:cNvPr>
                <p:cNvPicPr/>
                <p:nvPr/>
              </p:nvPicPr>
              <p:blipFill>
                <a:blip r:embed="rId184"/>
                <a:stretch>
                  <a:fillRect/>
                </a:stretch>
              </p:blipFill>
              <p:spPr>
                <a:xfrm>
                  <a:off x="11699853" y="906547"/>
                  <a:ext cx="279000" cy="151200"/>
                </a:xfrm>
                <a:prstGeom prst="rect">
                  <a:avLst/>
                </a:prstGeom>
              </p:spPr>
            </p:pic>
          </mc:Fallback>
        </mc:AlternateContent>
      </p:grpSp>
    </p:spTree>
    <p:extLst>
      <p:ext uri="{BB962C8B-B14F-4D97-AF65-F5344CB8AC3E}">
        <p14:creationId xmlns:p14="http://schemas.microsoft.com/office/powerpoint/2010/main" val="8120344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2240829" y="24053"/>
            <a:ext cx="7598011" cy="744941"/>
          </a:xfrm>
          <a:prstGeom prst="rect">
            <a:avLst/>
          </a:prstGeom>
          <a:noFill/>
          <a:ln>
            <a:noFill/>
          </a:ln>
        </p:spPr>
        <p:txBody>
          <a:bodyPr lIns="81646" tIns="40823" rIns="81646" bIns="40823" anchor="ctr" anchorCtr="1"/>
          <a:lstStyle/>
          <a:p>
            <a:r>
              <a:rPr lang="en-US" sz="2540" b="1"/>
              <a:t>Philipps-curve </a:t>
            </a:r>
            <a:r>
              <a:rPr lang="en-US" sz="2540" b="1" dirty="0"/>
              <a:t>USA I</a:t>
            </a:r>
          </a:p>
        </p:txBody>
      </p:sp>
      <p:sp>
        <p:nvSpPr>
          <p:cNvPr id="13" name="Textfeld 12"/>
          <p:cNvSpPr txBox="1"/>
          <p:nvPr/>
        </p:nvSpPr>
        <p:spPr>
          <a:xfrm>
            <a:off x="200902" y="324392"/>
            <a:ext cx="1310102" cy="343620"/>
          </a:xfrm>
          <a:prstGeom prst="rect">
            <a:avLst/>
          </a:prstGeom>
          <a:noFill/>
        </p:spPr>
        <p:txBody>
          <a:bodyPr wrap="none" rtlCol="0">
            <a:spAutoFit/>
          </a:bodyPr>
          <a:lstStyle/>
          <a:p>
            <a:r>
              <a:rPr lang="de-DE" sz="1633" dirty="0"/>
              <a:t>Source: FRED</a:t>
            </a:r>
          </a:p>
        </p:txBody>
      </p:sp>
      <p:pic>
        <p:nvPicPr>
          <p:cNvPr id="3" name="Grafik 2"/>
          <p:cNvPicPr>
            <a:picLocks noChangeAspect="1"/>
          </p:cNvPicPr>
          <p:nvPr/>
        </p:nvPicPr>
        <p:blipFill>
          <a:blip r:embed="rId3"/>
          <a:stretch>
            <a:fillRect/>
          </a:stretch>
        </p:blipFill>
        <p:spPr>
          <a:xfrm>
            <a:off x="149552" y="668012"/>
            <a:ext cx="7638950" cy="3785944"/>
          </a:xfrm>
          <a:prstGeom prst="rect">
            <a:avLst/>
          </a:prstGeom>
        </p:spPr>
      </p:pic>
      <p:sp>
        <p:nvSpPr>
          <p:cNvPr id="11" name="Textfeld 10"/>
          <p:cNvSpPr txBox="1"/>
          <p:nvPr/>
        </p:nvSpPr>
        <p:spPr>
          <a:xfrm>
            <a:off x="7938050" y="344680"/>
            <a:ext cx="4113177" cy="1105631"/>
          </a:xfrm>
          <a:prstGeom prst="rect">
            <a:avLst/>
          </a:prstGeom>
          <a:noFill/>
        </p:spPr>
        <p:txBody>
          <a:bodyPr wrap="square" rtlCol="0">
            <a:noAutofit/>
          </a:bodyPr>
          <a:lstStyle/>
          <a:p>
            <a:r>
              <a:rPr lang="de-DE" sz="1633"/>
              <a:t>From the 1960 to 1980ies we seen an outward shift of the Philipps-curve</a:t>
            </a:r>
            <a:endParaRPr lang="de-DE" sz="1633" dirty="0"/>
          </a:p>
        </p:txBody>
      </p:sp>
      <p:sp>
        <p:nvSpPr>
          <p:cNvPr id="15" name="Textfeld 14"/>
          <p:cNvSpPr txBox="1"/>
          <p:nvPr/>
        </p:nvSpPr>
        <p:spPr>
          <a:xfrm>
            <a:off x="7987906" y="1450311"/>
            <a:ext cx="4212869" cy="2876524"/>
          </a:xfrm>
          <a:prstGeom prst="rect">
            <a:avLst/>
          </a:prstGeom>
          <a:noFill/>
        </p:spPr>
        <p:txBody>
          <a:bodyPr wrap="square" rtlCol="0">
            <a:noAutofit/>
          </a:bodyPr>
          <a:lstStyle/>
          <a:p>
            <a:r>
              <a:rPr lang="en-US" sz="1633"/>
              <a:t>In this example, the regression used the Ansatz:</a:t>
            </a:r>
          </a:p>
          <a:p>
            <a:endParaRPr lang="de-DE" sz="1633" dirty="0"/>
          </a:p>
          <a:p>
            <a:pPr algn="ctr"/>
            <a:r>
              <a:rPr lang="de-DE" sz="1633" dirty="0"/>
              <a:t>y=</a:t>
            </a:r>
            <a:r>
              <a:rPr lang="de-DE" sz="1633" dirty="0" err="1"/>
              <a:t>x</a:t>
            </a:r>
            <a:r>
              <a:rPr lang="de-DE" sz="1633" baseline="30000" dirty="0" err="1"/>
              <a:t>a</a:t>
            </a:r>
            <a:endParaRPr lang="de-DE" sz="1633" baseline="30000" dirty="0"/>
          </a:p>
          <a:p>
            <a:endParaRPr lang="de-DE" sz="1633" dirty="0"/>
          </a:p>
          <a:p>
            <a:r>
              <a:rPr lang="de-DE" sz="1633"/>
              <a:t>Thus, the  exponent can directly interpreted as the elasticity between x and </a:t>
            </a:r>
            <a:r>
              <a:rPr lang="de-DE" sz="1633" dirty="0"/>
              <a:t>y </a:t>
            </a:r>
          </a:p>
          <a:p>
            <a:endParaRPr lang="de-DE" sz="1633" dirty="0"/>
          </a:p>
          <a:p>
            <a:r>
              <a:rPr lang="de-DE" sz="1633" dirty="0"/>
              <a:t>e=(</a:t>
            </a:r>
            <a:r>
              <a:rPr lang="de-DE" sz="1633" dirty="0" err="1"/>
              <a:t>dy</a:t>
            </a:r>
            <a:r>
              <a:rPr lang="de-DE" sz="1633" dirty="0"/>
              <a:t>/y)</a:t>
            </a:r>
            <a:r>
              <a:rPr lang="de-DE" sz="1633" dirty="0">
                <a:sym typeface="Wingdings" panose="05000000000000000000" pitchFamily="2" charset="2"/>
              </a:rPr>
              <a:t>:(</a:t>
            </a:r>
            <a:r>
              <a:rPr lang="de-DE" sz="1633" dirty="0"/>
              <a:t>dx/x)</a:t>
            </a:r>
          </a:p>
          <a:p>
            <a:endParaRPr lang="de-DE" sz="1633" dirty="0"/>
          </a:p>
          <a:p>
            <a:r>
              <a:rPr lang="de-DE" sz="1633"/>
              <a:t>Can you show this </a:t>
            </a:r>
            <a:r>
              <a:rPr lang="de-DE" sz="1633">
                <a:sym typeface="Wingdings" panose="05000000000000000000" pitchFamily="2" charset="2"/>
              </a:rPr>
              <a:t>?</a:t>
            </a:r>
            <a:r>
              <a:rPr lang="de-DE" sz="1633"/>
              <a:t>.</a:t>
            </a:r>
            <a:endParaRPr lang="de-DE" sz="1633" dirty="0"/>
          </a:p>
          <a:p>
            <a:endParaRPr lang="de-DE" sz="1633" dirty="0"/>
          </a:p>
        </p:txBody>
      </p:sp>
      <p:sp>
        <p:nvSpPr>
          <p:cNvPr id="2" name="Rechteck 1">
            <a:extLst>
              <a:ext uri="{FF2B5EF4-FFF2-40B4-BE49-F238E27FC236}">
                <a16:creationId xmlns:a16="http://schemas.microsoft.com/office/drawing/2014/main" id="{1A6861C5-F9D2-07BD-1E70-6A9FB5A72B8A}"/>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mc:Choice xmlns:p14="http://schemas.microsoft.com/office/powerpoint/2010/main" Requires="p14">
          <p:contentPart p14:bwMode="auto" r:id="rId4">
            <p14:nvContentPartPr>
              <p14:cNvPr id="4" name="Freihand 3">
                <a:extLst>
                  <a:ext uri="{FF2B5EF4-FFF2-40B4-BE49-F238E27FC236}">
                    <a16:creationId xmlns:a16="http://schemas.microsoft.com/office/drawing/2014/main" id="{2B637E5D-D71E-4522-9CBD-8CC1AECE2DED}"/>
                  </a:ext>
                </a:extLst>
              </p14:cNvPr>
              <p14:cNvContentPartPr/>
              <p14:nvPr/>
            </p14:nvContentPartPr>
            <p14:xfrm>
              <a:off x="4442973" y="3544627"/>
              <a:ext cx="294120" cy="265320"/>
            </p14:xfrm>
          </p:contentPart>
        </mc:Choice>
        <mc:Fallback>
          <p:pic>
            <p:nvPicPr>
              <p:cNvPr id="4" name="Freihand 3">
                <a:extLst>
                  <a:ext uri="{FF2B5EF4-FFF2-40B4-BE49-F238E27FC236}">
                    <a16:creationId xmlns:a16="http://schemas.microsoft.com/office/drawing/2014/main" id="{2B637E5D-D71E-4522-9CBD-8CC1AECE2DED}"/>
                  </a:ext>
                </a:extLst>
              </p:cNvPr>
              <p:cNvPicPr/>
              <p:nvPr/>
            </p:nvPicPr>
            <p:blipFill>
              <a:blip r:embed="rId5"/>
              <a:stretch>
                <a:fillRect/>
              </a:stretch>
            </p:blipFill>
            <p:spPr>
              <a:xfrm>
                <a:off x="4438653" y="3540307"/>
                <a:ext cx="302760" cy="273960"/>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5" name="Freihand 4">
                <a:extLst>
                  <a:ext uri="{FF2B5EF4-FFF2-40B4-BE49-F238E27FC236}">
                    <a16:creationId xmlns:a16="http://schemas.microsoft.com/office/drawing/2014/main" id="{8C31CB47-3EA3-484A-8AF5-09005258FB69}"/>
                  </a:ext>
                </a:extLst>
              </p14:cNvPr>
              <p14:cNvContentPartPr/>
              <p14:nvPr/>
            </p14:nvContentPartPr>
            <p14:xfrm>
              <a:off x="2686893" y="2863867"/>
              <a:ext cx="1844280" cy="1007640"/>
            </p14:xfrm>
          </p:contentPart>
        </mc:Choice>
        <mc:Fallback>
          <p:pic>
            <p:nvPicPr>
              <p:cNvPr id="5" name="Freihand 4">
                <a:extLst>
                  <a:ext uri="{FF2B5EF4-FFF2-40B4-BE49-F238E27FC236}">
                    <a16:creationId xmlns:a16="http://schemas.microsoft.com/office/drawing/2014/main" id="{8C31CB47-3EA3-484A-8AF5-09005258FB69}"/>
                  </a:ext>
                </a:extLst>
              </p:cNvPr>
              <p:cNvPicPr/>
              <p:nvPr/>
            </p:nvPicPr>
            <p:blipFill>
              <a:blip r:embed="rId7"/>
              <a:stretch>
                <a:fillRect/>
              </a:stretch>
            </p:blipFill>
            <p:spPr>
              <a:xfrm>
                <a:off x="2682573" y="2859547"/>
                <a:ext cx="1852920" cy="1016280"/>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7" name="Freihand 6">
                <a:extLst>
                  <a:ext uri="{FF2B5EF4-FFF2-40B4-BE49-F238E27FC236}">
                    <a16:creationId xmlns:a16="http://schemas.microsoft.com/office/drawing/2014/main" id="{C0A3D65B-ADE0-4522-8464-D438AEA76DE3}"/>
                  </a:ext>
                </a:extLst>
              </p14:cNvPr>
              <p14:cNvContentPartPr/>
              <p14:nvPr/>
            </p14:nvContentPartPr>
            <p14:xfrm>
              <a:off x="2401053" y="3357067"/>
              <a:ext cx="504720" cy="235080"/>
            </p14:xfrm>
          </p:contentPart>
        </mc:Choice>
        <mc:Fallback>
          <p:pic>
            <p:nvPicPr>
              <p:cNvPr id="7" name="Freihand 6">
                <a:extLst>
                  <a:ext uri="{FF2B5EF4-FFF2-40B4-BE49-F238E27FC236}">
                    <a16:creationId xmlns:a16="http://schemas.microsoft.com/office/drawing/2014/main" id="{C0A3D65B-ADE0-4522-8464-D438AEA76DE3}"/>
                  </a:ext>
                </a:extLst>
              </p:cNvPr>
              <p:cNvPicPr/>
              <p:nvPr/>
            </p:nvPicPr>
            <p:blipFill>
              <a:blip r:embed="rId9"/>
              <a:stretch>
                <a:fillRect/>
              </a:stretch>
            </p:blipFill>
            <p:spPr>
              <a:xfrm>
                <a:off x="2396733" y="3352747"/>
                <a:ext cx="513360" cy="243720"/>
              </a:xfrm>
              <a:prstGeom prst="rect">
                <a:avLst/>
              </a:prstGeom>
            </p:spPr>
          </p:pic>
        </mc:Fallback>
      </mc:AlternateContent>
      <mc:AlternateContent xmlns:mc="http://schemas.openxmlformats.org/markup-compatibility/2006">
        <mc:Choice xmlns:p14="http://schemas.microsoft.com/office/powerpoint/2010/main" Requires="p14">
          <p:contentPart p14:bwMode="auto" r:id="rId10">
            <p14:nvContentPartPr>
              <p14:cNvPr id="8" name="Freihand 7">
                <a:extLst>
                  <a:ext uri="{FF2B5EF4-FFF2-40B4-BE49-F238E27FC236}">
                    <a16:creationId xmlns:a16="http://schemas.microsoft.com/office/drawing/2014/main" id="{7BF008D2-FA3C-4F38-8523-80F072D9F2B6}"/>
                  </a:ext>
                </a:extLst>
              </p14:cNvPr>
              <p14:cNvContentPartPr/>
              <p14:nvPr/>
            </p14:nvContentPartPr>
            <p14:xfrm>
              <a:off x="2834133" y="2430067"/>
              <a:ext cx="1836000" cy="1034640"/>
            </p14:xfrm>
          </p:contentPart>
        </mc:Choice>
        <mc:Fallback>
          <p:pic>
            <p:nvPicPr>
              <p:cNvPr id="8" name="Freihand 7">
                <a:extLst>
                  <a:ext uri="{FF2B5EF4-FFF2-40B4-BE49-F238E27FC236}">
                    <a16:creationId xmlns:a16="http://schemas.microsoft.com/office/drawing/2014/main" id="{7BF008D2-FA3C-4F38-8523-80F072D9F2B6}"/>
                  </a:ext>
                </a:extLst>
              </p:cNvPr>
              <p:cNvPicPr/>
              <p:nvPr/>
            </p:nvPicPr>
            <p:blipFill>
              <a:blip r:embed="rId11"/>
              <a:stretch>
                <a:fillRect/>
              </a:stretch>
            </p:blipFill>
            <p:spPr>
              <a:xfrm>
                <a:off x="2829813" y="2425747"/>
                <a:ext cx="1844640" cy="1043280"/>
              </a:xfrm>
              <a:prstGeom prst="rect">
                <a:avLst/>
              </a:prstGeom>
            </p:spPr>
          </p:pic>
        </mc:Fallback>
      </mc:AlternateContent>
      <mc:AlternateContent xmlns:mc="http://schemas.openxmlformats.org/markup-compatibility/2006">
        <mc:Choice xmlns:p14="http://schemas.microsoft.com/office/powerpoint/2010/main" Requires="p14">
          <p:contentPart p14:bwMode="auto" r:id="rId12">
            <p14:nvContentPartPr>
              <p14:cNvPr id="14" name="Freihand 13">
                <a:extLst>
                  <a:ext uri="{FF2B5EF4-FFF2-40B4-BE49-F238E27FC236}">
                    <a16:creationId xmlns:a16="http://schemas.microsoft.com/office/drawing/2014/main" id="{D3E529C6-5E38-4BB0-B263-7F55C334B5E5}"/>
                  </a:ext>
                </a:extLst>
              </p14:cNvPr>
              <p14:cNvContentPartPr/>
              <p14:nvPr/>
            </p14:nvContentPartPr>
            <p14:xfrm>
              <a:off x="3667533" y="1590907"/>
              <a:ext cx="1911240" cy="1240560"/>
            </p14:xfrm>
          </p:contentPart>
        </mc:Choice>
        <mc:Fallback>
          <p:pic>
            <p:nvPicPr>
              <p:cNvPr id="14" name="Freihand 13">
                <a:extLst>
                  <a:ext uri="{FF2B5EF4-FFF2-40B4-BE49-F238E27FC236}">
                    <a16:creationId xmlns:a16="http://schemas.microsoft.com/office/drawing/2014/main" id="{D3E529C6-5E38-4BB0-B263-7F55C334B5E5}"/>
                  </a:ext>
                </a:extLst>
              </p:cNvPr>
              <p:cNvPicPr/>
              <p:nvPr/>
            </p:nvPicPr>
            <p:blipFill>
              <a:blip r:embed="rId13"/>
              <a:stretch>
                <a:fillRect/>
              </a:stretch>
            </p:blipFill>
            <p:spPr>
              <a:xfrm>
                <a:off x="3663213" y="1586587"/>
                <a:ext cx="1919880" cy="1249200"/>
              </a:xfrm>
              <a:prstGeom prst="rect">
                <a:avLst/>
              </a:prstGeom>
            </p:spPr>
          </p:pic>
        </mc:Fallback>
      </mc:AlternateContent>
      <p:grpSp>
        <p:nvGrpSpPr>
          <p:cNvPr id="24" name="Gruppieren 23">
            <a:extLst>
              <a:ext uri="{FF2B5EF4-FFF2-40B4-BE49-F238E27FC236}">
                <a16:creationId xmlns:a16="http://schemas.microsoft.com/office/drawing/2014/main" id="{221DB586-CF7C-4063-BE32-5B6105FCC906}"/>
              </a:ext>
            </a:extLst>
          </p:cNvPr>
          <p:cNvGrpSpPr/>
          <p:nvPr/>
        </p:nvGrpSpPr>
        <p:grpSpPr>
          <a:xfrm>
            <a:off x="3427053" y="994387"/>
            <a:ext cx="3002040" cy="2630880"/>
            <a:chOff x="3427053" y="994387"/>
            <a:chExt cx="3002040" cy="2630880"/>
          </a:xfrm>
        </p:grpSpPr>
        <mc:AlternateContent xmlns:mc="http://schemas.openxmlformats.org/markup-compatibility/2006">
          <mc:Choice xmlns:p14="http://schemas.microsoft.com/office/powerpoint/2010/main" Requires="p14">
            <p:contentPart p14:bwMode="auto" r:id="rId14">
              <p14:nvContentPartPr>
                <p14:cNvPr id="9" name="Freihand 8">
                  <a:extLst>
                    <a:ext uri="{FF2B5EF4-FFF2-40B4-BE49-F238E27FC236}">
                      <a16:creationId xmlns:a16="http://schemas.microsoft.com/office/drawing/2014/main" id="{7F1FF6BF-CAE8-4757-BEB1-AE187A357898}"/>
                    </a:ext>
                  </a:extLst>
                </p14:cNvPr>
                <p14:cNvContentPartPr/>
                <p14:nvPr/>
              </p14:nvContentPartPr>
              <p14:xfrm>
                <a:off x="3427053" y="3096787"/>
                <a:ext cx="237600" cy="372240"/>
              </p14:xfrm>
            </p:contentPart>
          </mc:Choice>
          <mc:Fallback>
            <p:pic>
              <p:nvPicPr>
                <p:cNvPr id="9" name="Freihand 8">
                  <a:extLst>
                    <a:ext uri="{FF2B5EF4-FFF2-40B4-BE49-F238E27FC236}">
                      <a16:creationId xmlns:a16="http://schemas.microsoft.com/office/drawing/2014/main" id="{7F1FF6BF-CAE8-4757-BEB1-AE187A357898}"/>
                    </a:ext>
                  </a:extLst>
                </p:cNvPr>
                <p:cNvPicPr/>
                <p:nvPr/>
              </p:nvPicPr>
              <p:blipFill>
                <a:blip r:embed="rId15"/>
                <a:stretch>
                  <a:fillRect/>
                </a:stretch>
              </p:blipFill>
              <p:spPr>
                <a:xfrm>
                  <a:off x="3422733" y="3092467"/>
                  <a:ext cx="246240" cy="380880"/>
                </a:xfrm>
                <a:prstGeom prst="rect">
                  <a:avLst/>
                </a:prstGeom>
              </p:spPr>
            </p:pic>
          </mc:Fallback>
        </mc:AlternateContent>
        <mc:AlternateContent xmlns:mc="http://schemas.openxmlformats.org/markup-compatibility/2006">
          <mc:Choice xmlns:p14="http://schemas.microsoft.com/office/powerpoint/2010/main" Requires="p14">
            <p:contentPart p14:bwMode="auto" r:id="rId16">
              <p14:nvContentPartPr>
                <p14:cNvPr id="10" name="Freihand 9">
                  <a:extLst>
                    <a:ext uri="{FF2B5EF4-FFF2-40B4-BE49-F238E27FC236}">
                      <a16:creationId xmlns:a16="http://schemas.microsoft.com/office/drawing/2014/main" id="{E061C7A1-56F2-4E9D-8003-044087B3D6F4}"/>
                    </a:ext>
                  </a:extLst>
                </p14:cNvPr>
                <p14:cNvContentPartPr/>
                <p14:nvPr/>
              </p14:nvContentPartPr>
              <p14:xfrm>
                <a:off x="3505533" y="3039547"/>
                <a:ext cx="173880" cy="218520"/>
              </p14:xfrm>
            </p:contentPart>
          </mc:Choice>
          <mc:Fallback>
            <p:pic>
              <p:nvPicPr>
                <p:cNvPr id="10" name="Freihand 9">
                  <a:extLst>
                    <a:ext uri="{FF2B5EF4-FFF2-40B4-BE49-F238E27FC236}">
                      <a16:creationId xmlns:a16="http://schemas.microsoft.com/office/drawing/2014/main" id="{E061C7A1-56F2-4E9D-8003-044087B3D6F4}"/>
                    </a:ext>
                  </a:extLst>
                </p:cNvPr>
                <p:cNvPicPr/>
                <p:nvPr/>
              </p:nvPicPr>
              <p:blipFill>
                <a:blip r:embed="rId17"/>
                <a:stretch>
                  <a:fillRect/>
                </a:stretch>
              </p:blipFill>
              <p:spPr>
                <a:xfrm>
                  <a:off x="3501213" y="3035227"/>
                  <a:ext cx="182520" cy="227160"/>
                </a:xfrm>
                <a:prstGeom prst="rect">
                  <a:avLst/>
                </a:prstGeom>
              </p:spPr>
            </p:pic>
          </mc:Fallback>
        </mc:AlternateContent>
        <mc:AlternateContent xmlns:mc="http://schemas.openxmlformats.org/markup-compatibility/2006">
          <mc:Choice xmlns:p14="http://schemas.microsoft.com/office/powerpoint/2010/main" Requires="p14">
            <p:contentPart p14:bwMode="auto" r:id="rId18">
              <p14:nvContentPartPr>
                <p14:cNvPr id="17" name="Freihand 16">
                  <a:extLst>
                    <a:ext uri="{FF2B5EF4-FFF2-40B4-BE49-F238E27FC236}">
                      <a16:creationId xmlns:a16="http://schemas.microsoft.com/office/drawing/2014/main" id="{C5E7D1D1-A4EB-4FD6-A7A1-35AFEEA61C97}"/>
                    </a:ext>
                  </a:extLst>
                </p14:cNvPr>
                <p14:cNvContentPartPr/>
                <p14:nvPr/>
              </p14:nvContentPartPr>
              <p14:xfrm>
                <a:off x="4040853" y="2386147"/>
                <a:ext cx="294480" cy="545760"/>
              </p14:xfrm>
            </p:contentPart>
          </mc:Choice>
          <mc:Fallback>
            <p:pic>
              <p:nvPicPr>
                <p:cNvPr id="17" name="Freihand 16">
                  <a:extLst>
                    <a:ext uri="{FF2B5EF4-FFF2-40B4-BE49-F238E27FC236}">
                      <a16:creationId xmlns:a16="http://schemas.microsoft.com/office/drawing/2014/main" id="{C5E7D1D1-A4EB-4FD6-A7A1-35AFEEA61C97}"/>
                    </a:ext>
                  </a:extLst>
                </p:cNvPr>
                <p:cNvPicPr/>
                <p:nvPr/>
              </p:nvPicPr>
              <p:blipFill>
                <a:blip r:embed="rId19"/>
                <a:stretch>
                  <a:fillRect/>
                </a:stretch>
              </p:blipFill>
              <p:spPr>
                <a:xfrm>
                  <a:off x="4036533" y="2381827"/>
                  <a:ext cx="303120" cy="554400"/>
                </a:xfrm>
                <a:prstGeom prst="rect">
                  <a:avLst/>
                </a:prstGeom>
              </p:spPr>
            </p:pic>
          </mc:Fallback>
        </mc:AlternateContent>
        <mc:AlternateContent xmlns:mc="http://schemas.openxmlformats.org/markup-compatibility/2006">
          <mc:Choice xmlns:p14="http://schemas.microsoft.com/office/powerpoint/2010/main" Requires="p14">
            <p:contentPart p14:bwMode="auto" r:id="rId20">
              <p14:nvContentPartPr>
                <p14:cNvPr id="18" name="Freihand 17">
                  <a:extLst>
                    <a:ext uri="{FF2B5EF4-FFF2-40B4-BE49-F238E27FC236}">
                      <a16:creationId xmlns:a16="http://schemas.microsoft.com/office/drawing/2014/main" id="{58BE6E3B-47BE-4C97-82D9-EC9BAE4B5A4A}"/>
                    </a:ext>
                  </a:extLst>
                </p14:cNvPr>
                <p14:cNvContentPartPr/>
                <p14:nvPr/>
              </p14:nvContentPartPr>
              <p14:xfrm>
                <a:off x="4259013" y="2364187"/>
                <a:ext cx="124200" cy="204480"/>
              </p14:xfrm>
            </p:contentPart>
          </mc:Choice>
          <mc:Fallback>
            <p:pic>
              <p:nvPicPr>
                <p:cNvPr id="18" name="Freihand 17">
                  <a:extLst>
                    <a:ext uri="{FF2B5EF4-FFF2-40B4-BE49-F238E27FC236}">
                      <a16:creationId xmlns:a16="http://schemas.microsoft.com/office/drawing/2014/main" id="{58BE6E3B-47BE-4C97-82D9-EC9BAE4B5A4A}"/>
                    </a:ext>
                  </a:extLst>
                </p:cNvPr>
                <p:cNvPicPr/>
                <p:nvPr/>
              </p:nvPicPr>
              <p:blipFill>
                <a:blip r:embed="rId21"/>
                <a:stretch>
                  <a:fillRect/>
                </a:stretch>
              </p:blipFill>
              <p:spPr>
                <a:xfrm>
                  <a:off x="4254693" y="2359867"/>
                  <a:ext cx="132840" cy="213120"/>
                </a:xfrm>
                <a:prstGeom prst="rect">
                  <a:avLst/>
                </a:prstGeom>
              </p:spPr>
            </p:pic>
          </mc:Fallback>
        </mc:AlternateContent>
        <mc:AlternateContent xmlns:mc="http://schemas.openxmlformats.org/markup-compatibility/2006">
          <mc:Choice xmlns:p14="http://schemas.microsoft.com/office/powerpoint/2010/main" Requires="p14">
            <p:contentPart p14:bwMode="auto" r:id="rId22">
              <p14:nvContentPartPr>
                <p14:cNvPr id="20" name="Freihand 19">
                  <a:extLst>
                    <a:ext uri="{FF2B5EF4-FFF2-40B4-BE49-F238E27FC236}">
                      <a16:creationId xmlns:a16="http://schemas.microsoft.com/office/drawing/2014/main" id="{78D6FAB0-1322-4F4A-8AA6-EE0970020AE7}"/>
                    </a:ext>
                  </a:extLst>
                </p14:cNvPr>
                <p14:cNvContentPartPr/>
                <p14:nvPr/>
              </p14:nvContentPartPr>
              <p14:xfrm>
                <a:off x="4612533" y="994387"/>
                <a:ext cx="1816560" cy="2630880"/>
              </p14:xfrm>
            </p:contentPart>
          </mc:Choice>
          <mc:Fallback>
            <p:pic>
              <p:nvPicPr>
                <p:cNvPr id="20" name="Freihand 19">
                  <a:extLst>
                    <a:ext uri="{FF2B5EF4-FFF2-40B4-BE49-F238E27FC236}">
                      <a16:creationId xmlns:a16="http://schemas.microsoft.com/office/drawing/2014/main" id="{78D6FAB0-1322-4F4A-8AA6-EE0970020AE7}"/>
                    </a:ext>
                  </a:extLst>
                </p:cNvPr>
                <p:cNvPicPr/>
                <p:nvPr/>
              </p:nvPicPr>
              <p:blipFill>
                <a:blip r:embed="rId23"/>
                <a:stretch>
                  <a:fillRect/>
                </a:stretch>
              </p:blipFill>
              <p:spPr>
                <a:xfrm>
                  <a:off x="4608213" y="990067"/>
                  <a:ext cx="1825200" cy="2639520"/>
                </a:xfrm>
                <a:prstGeom prst="rect">
                  <a:avLst/>
                </a:prstGeom>
              </p:spPr>
            </p:pic>
          </mc:Fallback>
        </mc:AlternateContent>
        <mc:AlternateContent xmlns:mc="http://schemas.openxmlformats.org/markup-compatibility/2006">
          <mc:Choice xmlns:p14="http://schemas.microsoft.com/office/powerpoint/2010/main" Requires="p14">
            <p:contentPart p14:bwMode="auto" r:id="rId24">
              <p14:nvContentPartPr>
                <p14:cNvPr id="22" name="Freihand 21">
                  <a:extLst>
                    <a:ext uri="{FF2B5EF4-FFF2-40B4-BE49-F238E27FC236}">
                      <a16:creationId xmlns:a16="http://schemas.microsoft.com/office/drawing/2014/main" id="{9A9EE211-6D2A-4BC3-908A-F655B991CDEE}"/>
                    </a:ext>
                  </a:extLst>
                </p14:cNvPr>
                <p14:cNvContentPartPr/>
                <p14:nvPr/>
              </p14:nvContentPartPr>
              <p14:xfrm>
                <a:off x="4865253" y="2108947"/>
                <a:ext cx="238680" cy="220680"/>
              </p14:xfrm>
            </p:contentPart>
          </mc:Choice>
          <mc:Fallback>
            <p:pic>
              <p:nvPicPr>
                <p:cNvPr id="22" name="Freihand 21">
                  <a:extLst>
                    <a:ext uri="{FF2B5EF4-FFF2-40B4-BE49-F238E27FC236}">
                      <a16:creationId xmlns:a16="http://schemas.microsoft.com/office/drawing/2014/main" id="{9A9EE211-6D2A-4BC3-908A-F655B991CDEE}"/>
                    </a:ext>
                  </a:extLst>
                </p:cNvPr>
                <p:cNvPicPr/>
                <p:nvPr/>
              </p:nvPicPr>
              <p:blipFill>
                <a:blip r:embed="rId25"/>
                <a:stretch>
                  <a:fillRect/>
                </a:stretch>
              </p:blipFill>
              <p:spPr>
                <a:xfrm>
                  <a:off x="4860933" y="2104627"/>
                  <a:ext cx="247320" cy="229320"/>
                </a:xfrm>
                <a:prstGeom prst="rect">
                  <a:avLst/>
                </a:prstGeom>
              </p:spPr>
            </p:pic>
          </mc:Fallback>
        </mc:AlternateContent>
        <mc:AlternateContent xmlns:mc="http://schemas.openxmlformats.org/markup-compatibility/2006">
          <mc:Choice xmlns:p14="http://schemas.microsoft.com/office/powerpoint/2010/main" Requires="p14">
            <p:contentPart p14:bwMode="auto" r:id="rId26">
              <p14:nvContentPartPr>
                <p14:cNvPr id="23" name="Freihand 22">
                  <a:extLst>
                    <a:ext uri="{FF2B5EF4-FFF2-40B4-BE49-F238E27FC236}">
                      <a16:creationId xmlns:a16="http://schemas.microsoft.com/office/drawing/2014/main" id="{E532038D-9E87-4BD2-B931-D218F993596B}"/>
                    </a:ext>
                  </a:extLst>
                </p14:cNvPr>
                <p14:cNvContentPartPr/>
                <p14:nvPr/>
              </p14:nvContentPartPr>
              <p14:xfrm>
                <a:off x="4996293" y="1998427"/>
                <a:ext cx="156600" cy="247320"/>
              </p14:xfrm>
            </p:contentPart>
          </mc:Choice>
          <mc:Fallback>
            <p:pic>
              <p:nvPicPr>
                <p:cNvPr id="23" name="Freihand 22">
                  <a:extLst>
                    <a:ext uri="{FF2B5EF4-FFF2-40B4-BE49-F238E27FC236}">
                      <a16:creationId xmlns:a16="http://schemas.microsoft.com/office/drawing/2014/main" id="{E532038D-9E87-4BD2-B931-D218F993596B}"/>
                    </a:ext>
                  </a:extLst>
                </p:cNvPr>
                <p:cNvPicPr/>
                <p:nvPr/>
              </p:nvPicPr>
              <p:blipFill>
                <a:blip r:embed="rId27"/>
                <a:stretch>
                  <a:fillRect/>
                </a:stretch>
              </p:blipFill>
              <p:spPr>
                <a:xfrm>
                  <a:off x="4991973" y="1994107"/>
                  <a:ext cx="165240" cy="255960"/>
                </a:xfrm>
                <a:prstGeom prst="rect">
                  <a:avLst/>
                </a:prstGeom>
              </p:spPr>
            </p:pic>
          </mc:Fallback>
        </mc:AlternateContent>
      </p:grpSp>
      <p:grpSp>
        <p:nvGrpSpPr>
          <p:cNvPr id="56" name="Gruppieren 55">
            <a:extLst>
              <a:ext uri="{FF2B5EF4-FFF2-40B4-BE49-F238E27FC236}">
                <a16:creationId xmlns:a16="http://schemas.microsoft.com/office/drawing/2014/main" id="{7EDACE4F-435E-4B4B-B9D0-69F87DE5F773}"/>
              </a:ext>
            </a:extLst>
          </p:cNvPr>
          <p:cNvGrpSpPr/>
          <p:nvPr/>
        </p:nvGrpSpPr>
        <p:grpSpPr>
          <a:xfrm>
            <a:off x="2155533" y="603427"/>
            <a:ext cx="4084560" cy="1058400"/>
            <a:chOff x="2155533" y="603427"/>
            <a:chExt cx="4084560" cy="1058400"/>
          </a:xfrm>
        </p:grpSpPr>
        <mc:AlternateContent xmlns:mc="http://schemas.openxmlformats.org/markup-compatibility/2006">
          <mc:Choice xmlns:p14="http://schemas.microsoft.com/office/powerpoint/2010/main" Requires="p14">
            <p:contentPart p14:bwMode="auto" r:id="rId28">
              <p14:nvContentPartPr>
                <p14:cNvPr id="25" name="Freihand 24">
                  <a:extLst>
                    <a:ext uri="{FF2B5EF4-FFF2-40B4-BE49-F238E27FC236}">
                      <a16:creationId xmlns:a16="http://schemas.microsoft.com/office/drawing/2014/main" id="{7B6E077F-3E97-4EAF-B6C5-68938326BC6C}"/>
                    </a:ext>
                  </a:extLst>
                </p14:cNvPr>
                <p14:cNvContentPartPr/>
                <p14:nvPr/>
              </p14:nvContentPartPr>
              <p14:xfrm>
                <a:off x="2155533" y="1133347"/>
                <a:ext cx="168840" cy="165240"/>
              </p14:xfrm>
            </p:contentPart>
          </mc:Choice>
          <mc:Fallback>
            <p:pic>
              <p:nvPicPr>
                <p:cNvPr id="25" name="Freihand 24">
                  <a:extLst>
                    <a:ext uri="{FF2B5EF4-FFF2-40B4-BE49-F238E27FC236}">
                      <a16:creationId xmlns:a16="http://schemas.microsoft.com/office/drawing/2014/main" id="{7B6E077F-3E97-4EAF-B6C5-68938326BC6C}"/>
                    </a:ext>
                  </a:extLst>
                </p:cNvPr>
                <p:cNvPicPr/>
                <p:nvPr/>
              </p:nvPicPr>
              <p:blipFill>
                <a:blip r:embed="rId29"/>
                <a:stretch>
                  <a:fillRect/>
                </a:stretch>
              </p:blipFill>
              <p:spPr>
                <a:xfrm>
                  <a:off x="2151213" y="1129027"/>
                  <a:ext cx="177480" cy="173880"/>
                </a:xfrm>
                <a:prstGeom prst="rect">
                  <a:avLst/>
                </a:prstGeom>
              </p:spPr>
            </p:pic>
          </mc:Fallback>
        </mc:AlternateContent>
        <mc:AlternateContent xmlns:mc="http://schemas.openxmlformats.org/markup-compatibility/2006">
          <mc:Choice xmlns:p14="http://schemas.microsoft.com/office/powerpoint/2010/main" Requires="p14">
            <p:contentPart p14:bwMode="auto" r:id="rId30">
              <p14:nvContentPartPr>
                <p14:cNvPr id="26" name="Freihand 25">
                  <a:extLst>
                    <a:ext uri="{FF2B5EF4-FFF2-40B4-BE49-F238E27FC236}">
                      <a16:creationId xmlns:a16="http://schemas.microsoft.com/office/drawing/2014/main" id="{341B370D-031A-4A30-B0C0-990E9D7BE974}"/>
                    </a:ext>
                  </a:extLst>
                </p14:cNvPr>
                <p14:cNvContentPartPr/>
                <p14:nvPr/>
              </p14:nvContentPartPr>
              <p14:xfrm>
                <a:off x="2350653" y="1073947"/>
                <a:ext cx="212400" cy="176760"/>
              </p14:xfrm>
            </p:contentPart>
          </mc:Choice>
          <mc:Fallback>
            <p:pic>
              <p:nvPicPr>
                <p:cNvPr id="26" name="Freihand 25">
                  <a:extLst>
                    <a:ext uri="{FF2B5EF4-FFF2-40B4-BE49-F238E27FC236}">
                      <a16:creationId xmlns:a16="http://schemas.microsoft.com/office/drawing/2014/main" id="{341B370D-031A-4A30-B0C0-990E9D7BE974}"/>
                    </a:ext>
                  </a:extLst>
                </p:cNvPr>
                <p:cNvPicPr/>
                <p:nvPr/>
              </p:nvPicPr>
              <p:blipFill>
                <a:blip r:embed="rId31"/>
                <a:stretch>
                  <a:fillRect/>
                </a:stretch>
              </p:blipFill>
              <p:spPr>
                <a:xfrm>
                  <a:off x="2346333" y="1069627"/>
                  <a:ext cx="221040" cy="185400"/>
                </a:xfrm>
                <a:prstGeom prst="rect">
                  <a:avLst/>
                </a:prstGeom>
              </p:spPr>
            </p:pic>
          </mc:Fallback>
        </mc:AlternateContent>
        <mc:AlternateContent xmlns:mc="http://schemas.openxmlformats.org/markup-compatibility/2006">
          <mc:Choice xmlns:p14="http://schemas.microsoft.com/office/powerpoint/2010/main" Requires="p14">
            <p:contentPart p14:bwMode="auto" r:id="rId32">
              <p14:nvContentPartPr>
                <p14:cNvPr id="27" name="Freihand 26">
                  <a:extLst>
                    <a:ext uri="{FF2B5EF4-FFF2-40B4-BE49-F238E27FC236}">
                      <a16:creationId xmlns:a16="http://schemas.microsoft.com/office/drawing/2014/main" id="{DA9C1E17-F28D-44F3-B3B8-71E2E8E88B1C}"/>
                    </a:ext>
                  </a:extLst>
                </p14:cNvPr>
                <p14:cNvContentPartPr/>
                <p14:nvPr/>
              </p14:nvContentPartPr>
              <p14:xfrm>
                <a:off x="2605533" y="1134067"/>
                <a:ext cx="232560" cy="87480"/>
              </p14:xfrm>
            </p:contentPart>
          </mc:Choice>
          <mc:Fallback>
            <p:pic>
              <p:nvPicPr>
                <p:cNvPr id="27" name="Freihand 26">
                  <a:extLst>
                    <a:ext uri="{FF2B5EF4-FFF2-40B4-BE49-F238E27FC236}">
                      <a16:creationId xmlns:a16="http://schemas.microsoft.com/office/drawing/2014/main" id="{DA9C1E17-F28D-44F3-B3B8-71E2E8E88B1C}"/>
                    </a:ext>
                  </a:extLst>
                </p:cNvPr>
                <p:cNvPicPr/>
                <p:nvPr/>
              </p:nvPicPr>
              <p:blipFill>
                <a:blip r:embed="rId33"/>
                <a:stretch>
                  <a:fillRect/>
                </a:stretch>
              </p:blipFill>
              <p:spPr>
                <a:xfrm>
                  <a:off x="2601213" y="1129747"/>
                  <a:ext cx="241200" cy="96120"/>
                </a:xfrm>
                <a:prstGeom prst="rect">
                  <a:avLst/>
                </a:prstGeom>
              </p:spPr>
            </p:pic>
          </mc:Fallback>
        </mc:AlternateContent>
        <mc:AlternateContent xmlns:mc="http://schemas.openxmlformats.org/markup-compatibility/2006">
          <mc:Choice xmlns:p14="http://schemas.microsoft.com/office/powerpoint/2010/main" Requires="p14">
            <p:contentPart p14:bwMode="auto" r:id="rId34">
              <p14:nvContentPartPr>
                <p14:cNvPr id="28" name="Freihand 27">
                  <a:extLst>
                    <a:ext uri="{FF2B5EF4-FFF2-40B4-BE49-F238E27FC236}">
                      <a16:creationId xmlns:a16="http://schemas.microsoft.com/office/drawing/2014/main" id="{8EC8A6B0-B73C-4504-81DE-A2F557DC9253}"/>
                    </a:ext>
                  </a:extLst>
                </p14:cNvPr>
                <p14:cNvContentPartPr/>
                <p14:nvPr/>
              </p14:nvContentPartPr>
              <p14:xfrm>
                <a:off x="2848173" y="1111747"/>
                <a:ext cx="137880" cy="63360"/>
              </p14:xfrm>
            </p:contentPart>
          </mc:Choice>
          <mc:Fallback>
            <p:pic>
              <p:nvPicPr>
                <p:cNvPr id="28" name="Freihand 27">
                  <a:extLst>
                    <a:ext uri="{FF2B5EF4-FFF2-40B4-BE49-F238E27FC236}">
                      <a16:creationId xmlns:a16="http://schemas.microsoft.com/office/drawing/2014/main" id="{8EC8A6B0-B73C-4504-81DE-A2F557DC9253}"/>
                    </a:ext>
                  </a:extLst>
                </p:cNvPr>
                <p:cNvPicPr/>
                <p:nvPr/>
              </p:nvPicPr>
              <p:blipFill>
                <a:blip r:embed="rId35"/>
                <a:stretch>
                  <a:fillRect/>
                </a:stretch>
              </p:blipFill>
              <p:spPr>
                <a:xfrm>
                  <a:off x="2843853" y="1107427"/>
                  <a:ext cx="146520" cy="72000"/>
                </a:xfrm>
                <a:prstGeom prst="rect">
                  <a:avLst/>
                </a:prstGeom>
              </p:spPr>
            </p:pic>
          </mc:Fallback>
        </mc:AlternateContent>
        <mc:AlternateContent xmlns:mc="http://schemas.openxmlformats.org/markup-compatibility/2006">
          <mc:Choice xmlns:p14="http://schemas.microsoft.com/office/powerpoint/2010/main" Requires="p14">
            <p:contentPart p14:bwMode="auto" r:id="rId36">
              <p14:nvContentPartPr>
                <p14:cNvPr id="29" name="Freihand 28">
                  <a:extLst>
                    <a:ext uri="{FF2B5EF4-FFF2-40B4-BE49-F238E27FC236}">
                      <a16:creationId xmlns:a16="http://schemas.microsoft.com/office/drawing/2014/main" id="{51D18C29-C546-4D27-AAD3-1C23BB820498}"/>
                    </a:ext>
                  </a:extLst>
                </p14:cNvPr>
                <p14:cNvContentPartPr/>
                <p14:nvPr/>
              </p14:nvContentPartPr>
              <p14:xfrm>
                <a:off x="2979933" y="991147"/>
                <a:ext cx="179640" cy="152280"/>
              </p14:xfrm>
            </p:contentPart>
          </mc:Choice>
          <mc:Fallback>
            <p:pic>
              <p:nvPicPr>
                <p:cNvPr id="29" name="Freihand 28">
                  <a:extLst>
                    <a:ext uri="{FF2B5EF4-FFF2-40B4-BE49-F238E27FC236}">
                      <a16:creationId xmlns:a16="http://schemas.microsoft.com/office/drawing/2014/main" id="{51D18C29-C546-4D27-AAD3-1C23BB820498}"/>
                    </a:ext>
                  </a:extLst>
                </p:cNvPr>
                <p:cNvPicPr/>
                <p:nvPr/>
              </p:nvPicPr>
              <p:blipFill>
                <a:blip r:embed="rId37"/>
                <a:stretch>
                  <a:fillRect/>
                </a:stretch>
              </p:blipFill>
              <p:spPr>
                <a:xfrm>
                  <a:off x="2975613" y="986827"/>
                  <a:ext cx="188280" cy="160920"/>
                </a:xfrm>
                <a:prstGeom prst="rect">
                  <a:avLst/>
                </a:prstGeom>
              </p:spPr>
            </p:pic>
          </mc:Fallback>
        </mc:AlternateContent>
        <mc:AlternateContent xmlns:mc="http://schemas.openxmlformats.org/markup-compatibility/2006">
          <mc:Choice xmlns:p14="http://schemas.microsoft.com/office/powerpoint/2010/main" Requires="p14">
            <p:contentPart p14:bwMode="auto" r:id="rId38">
              <p14:nvContentPartPr>
                <p14:cNvPr id="31" name="Freihand 30">
                  <a:extLst>
                    <a:ext uri="{FF2B5EF4-FFF2-40B4-BE49-F238E27FC236}">
                      <a16:creationId xmlns:a16="http://schemas.microsoft.com/office/drawing/2014/main" id="{B56EF9B8-74D5-4C4C-82A9-AD73D08ED987}"/>
                    </a:ext>
                  </a:extLst>
                </p14:cNvPr>
                <p14:cNvContentPartPr/>
                <p14:nvPr/>
              </p14:nvContentPartPr>
              <p14:xfrm>
                <a:off x="3339573" y="969187"/>
                <a:ext cx="102240" cy="153360"/>
              </p14:xfrm>
            </p:contentPart>
          </mc:Choice>
          <mc:Fallback>
            <p:pic>
              <p:nvPicPr>
                <p:cNvPr id="31" name="Freihand 30">
                  <a:extLst>
                    <a:ext uri="{FF2B5EF4-FFF2-40B4-BE49-F238E27FC236}">
                      <a16:creationId xmlns:a16="http://schemas.microsoft.com/office/drawing/2014/main" id="{B56EF9B8-74D5-4C4C-82A9-AD73D08ED987}"/>
                    </a:ext>
                  </a:extLst>
                </p:cNvPr>
                <p:cNvPicPr/>
                <p:nvPr/>
              </p:nvPicPr>
              <p:blipFill>
                <a:blip r:embed="rId39"/>
                <a:stretch>
                  <a:fillRect/>
                </a:stretch>
              </p:blipFill>
              <p:spPr>
                <a:xfrm>
                  <a:off x="3335253" y="964867"/>
                  <a:ext cx="110880" cy="162000"/>
                </a:xfrm>
                <a:prstGeom prst="rect">
                  <a:avLst/>
                </a:prstGeom>
              </p:spPr>
            </p:pic>
          </mc:Fallback>
        </mc:AlternateContent>
        <mc:AlternateContent xmlns:mc="http://schemas.openxmlformats.org/markup-compatibility/2006">
          <mc:Choice xmlns:p14="http://schemas.microsoft.com/office/powerpoint/2010/main" Requires="p14">
            <p:contentPart p14:bwMode="auto" r:id="rId40">
              <p14:nvContentPartPr>
                <p14:cNvPr id="32" name="Freihand 31">
                  <a:extLst>
                    <a:ext uri="{FF2B5EF4-FFF2-40B4-BE49-F238E27FC236}">
                      <a16:creationId xmlns:a16="http://schemas.microsoft.com/office/drawing/2014/main" id="{EF3CCA79-4921-4928-BAA2-06F94D70F982}"/>
                    </a:ext>
                  </a:extLst>
                </p14:cNvPr>
                <p14:cNvContentPartPr/>
                <p14:nvPr/>
              </p14:nvContentPartPr>
              <p14:xfrm>
                <a:off x="3424893" y="881347"/>
                <a:ext cx="223560" cy="180000"/>
              </p14:xfrm>
            </p:contentPart>
          </mc:Choice>
          <mc:Fallback>
            <p:pic>
              <p:nvPicPr>
                <p:cNvPr id="32" name="Freihand 31">
                  <a:extLst>
                    <a:ext uri="{FF2B5EF4-FFF2-40B4-BE49-F238E27FC236}">
                      <a16:creationId xmlns:a16="http://schemas.microsoft.com/office/drawing/2014/main" id="{EF3CCA79-4921-4928-BAA2-06F94D70F982}"/>
                    </a:ext>
                  </a:extLst>
                </p:cNvPr>
                <p:cNvPicPr/>
                <p:nvPr/>
              </p:nvPicPr>
              <p:blipFill>
                <a:blip r:embed="rId41"/>
                <a:stretch>
                  <a:fillRect/>
                </a:stretch>
              </p:blipFill>
              <p:spPr>
                <a:xfrm>
                  <a:off x="3420573" y="877027"/>
                  <a:ext cx="232200" cy="188640"/>
                </a:xfrm>
                <a:prstGeom prst="rect">
                  <a:avLst/>
                </a:prstGeom>
              </p:spPr>
            </p:pic>
          </mc:Fallback>
        </mc:AlternateContent>
        <mc:AlternateContent xmlns:mc="http://schemas.openxmlformats.org/markup-compatibility/2006">
          <mc:Choice xmlns:p14="http://schemas.microsoft.com/office/powerpoint/2010/main" Requires="p14">
            <p:contentPart p14:bwMode="auto" r:id="rId42">
              <p14:nvContentPartPr>
                <p14:cNvPr id="33" name="Freihand 32">
                  <a:extLst>
                    <a:ext uri="{FF2B5EF4-FFF2-40B4-BE49-F238E27FC236}">
                      <a16:creationId xmlns:a16="http://schemas.microsoft.com/office/drawing/2014/main" id="{17516AC1-758A-4154-B772-2C44C1546287}"/>
                    </a:ext>
                  </a:extLst>
                </p14:cNvPr>
                <p14:cNvContentPartPr/>
                <p14:nvPr/>
              </p14:nvContentPartPr>
              <p14:xfrm>
                <a:off x="3646653" y="822307"/>
                <a:ext cx="374040" cy="261360"/>
              </p14:xfrm>
            </p:contentPart>
          </mc:Choice>
          <mc:Fallback>
            <p:pic>
              <p:nvPicPr>
                <p:cNvPr id="33" name="Freihand 32">
                  <a:extLst>
                    <a:ext uri="{FF2B5EF4-FFF2-40B4-BE49-F238E27FC236}">
                      <a16:creationId xmlns:a16="http://schemas.microsoft.com/office/drawing/2014/main" id="{17516AC1-758A-4154-B772-2C44C1546287}"/>
                    </a:ext>
                  </a:extLst>
                </p:cNvPr>
                <p:cNvPicPr/>
                <p:nvPr/>
              </p:nvPicPr>
              <p:blipFill>
                <a:blip r:embed="rId43"/>
                <a:stretch>
                  <a:fillRect/>
                </a:stretch>
              </p:blipFill>
              <p:spPr>
                <a:xfrm>
                  <a:off x="3642333" y="817987"/>
                  <a:ext cx="382680" cy="270000"/>
                </a:xfrm>
                <a:prstGeom prst="rect">
                  <a:avLst/>
                </a:prstGeom>
              </p:spPr>
            </p:pic>
          </mc:Fallback>
        </mc:AlternateContent>
        <mc:AlternateContent xmlns:mc="http://schemas.openxmlformats.org/markup-compatibility/2006">
          <mc:Choice xmlns:p14="http://schemas.microsoft.com/office/powerpoint/2010/main" Requires="p14">
            <p:contentPart p14:bwMode="auto" r:id="rId44">
              <p14:nvContentPartPr>
                <p14:cNvPr id="34" name="Freihand 33">
                  <a:extLst>
                    <a:ext uri="{FF2B5EF4-FFF2-40B4-BE49-F238E27FC236}">
                      <a16:creationId xmlns:a16="http://schemas.microsoft.com/office/drawing/2014/main" id="{246E1E6E-10D7-4F9A-B678-CC8AFCC3F75E}"/>
                    </a:ext>
                  </a:extLst>
                </p14:cNvPr>
                <p14:cNvContentPartPr/>
                <p14:nvPr/>
              </p14:nvContentPartPr>
              <p14:xfrm>
                <a:off x="4027893" y="879547"/>
                <a:ext cx="84240" cy="189360"/>
              </p14:xfrm>
            </p:contentPart>
          </mc:Choice>
          <mc:Fallback>
            <p:pic>
              <p:nvPicPr>
                <p:cNvPr id="34" name="Freihand 33">
                  <a:extLst>
                    <a:ext uri="{FF2B5EF4-FFF2-40B4-BE49-F238E27FC236}">
                      <a16:creationId xmlns:a16="http://schemas.microsoft.com/office/drawing/2014/main" id="{246E1E6E-10D7-4F9A-B678-CC8AFCC3F75E}"/>
                    </a:ext>
                  </a:extLst>
                </p:cNvPr>
                <p:cNvPicPr/>
                <p:nvPr/>
              </p:nvPicPr>
              <p:blipFill>
                <a:blip r:embed="rId45"/>
                <a:stretch>
                  <a:fillRect/>
                </a:stretch>
              </p:blipFill>
              <p:spPr>
                <a:xfrm>
                  <a:off x="4023573" y="875227"/>
                  <a:ext cx="92880" cy="198000"/>
                </a:xfrm>
                <a:prstGeom prst="rect">
                  <a:avLst/>
                </a:prstGeom>
              </p:spPr>
            </p:pic>
          </mc:Fallback>
        </mc:AlternateContent>
        <mc:AlternateContent xmlns:mc="http://schemas.openxmlformats.org/markup-compatibility/2006">
          <mc:Choice xmlns:p14="http://schemas.microsoft.com/office/powerpoint/2010/main" Requires="p14">
            <p:contentPart p14:bwMode="auto" r:id="rId46">
              <p14:nvContentPartPr>
                <p14:cNvPr id="35" name="Freihand 34">
                  <a:extLst>
                    <a:ext uri="{FF2B5EF4-FFF2-40B4-BE49-F238E27FC236}">
                      <a16:creationId xmlns:a16="http://schemas.microsoft.com/office/drawing/2014/main" id="{3CA4EAE6-91BE-49BB-A06E-5030D4AC94E9}"/>
                    </a:ext>
                  </a:extLst>
                </p14:cNvPr>
                <p14:cNvContentPartPr/>
                <p14:nvPr/>
              </p14:nvContentPartPr>
              <p14:xfrm>
                <a:off x="3988653" y="741307"/>
                <a:ext cx="360" cy="360"/>
              </p14:xfrm>
            </p:contentPart>
          </mc:Choice>
          <mc:Fallback>
            <p:pic>
              <p:nvPicPr>
                <p:cNvPr id="35" name="Freihand 34">
                  <a:extLst>
                    <a:ext uri="{FF2B5EF4-FFF2-40B4-BE49-F238E27FC236}">
                      <a16:creationId xmlns:a16="http://schemas.microsoft.com/office/drawing/2014/main" id="{3CA4EAE6-91BE-49BB-A06E-5030D4AC94E9}"/>
                    </a:ext>
                  </a:extLst>
                </p:cNvPr>
                <p:cNvPicPr/>
                <p:nvPr/>
              </p:nvPicPr>
              <p:blipFill>
                <a:blip r:embed="rId47"/>
                <a:stretch>
                  <a:fillRect/>
                </a:stretch>
              </p:blipFill>
              <p:spPr>
                <a:xfrm>
                  <a:off x="3984333" y="73698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48">
              <p14:nvContentPartPr>
                <p14:cNvPr id="36" name="Freihand 35">
                  <a:extLst>
                    <a:ext uri="{FF2B5EF4-FFF2-40B4-BE49-F238E27FC236}">
                      <a16:creationId xmlns:a16="http://schemas.microsoft.com/office/drawing/2014/main" id="{4DC7154C-9CB4-4A84-8E6D-5D00F13FD5B0}"/>
                    </a:ext>
                  </a:extLst>
                </p14:cNvPr>
                <p14:cNvContentPartPr/>
                <p14:nvPr/>
              </p14:nvContentPartPr>
              <p14:xfrm>
                <a:off x="2722533" y="1360507"/>
                <a:ext cx="241920" cy="301320"/>
              </p14:xfrm>
            </p:contentPart>
          </mc:Choice>
          <mc:Fallback>
            <p:pic>
              <p:nvPicPr>
                <p:cNvPr id="36" name="Freihand 35">
                  <a:extLst>
                    <a:ext uri="{FF2B5EF4-FFF2-40B4-BE49-F238E27FC236}">
                      <a16:creationId xmlns:a16="http://schemas.microsoft.com/office/drawing/2014/main" id="{4DC7154C-9CB4-4A84-8E6D-5D00F13FD5B0}"/>
                    </a:ext>
                  </a:extLst>
                </p:cNvPr>
                <p:cNvPicPr/>
                <p:nvPr/>
              </p:nvPicPr>
              <p:blipFill>
                <a:blip r:embed="rId49"/>
                <a:stretch>
                  <a:fillRect/>
                </a:stretch>
              </p:blipFill>
              <p:spPr>
                <a:xfrm>
                  <a:off x="2718213" y="1356187"/>
                  <a:ext cx="250560" cy="309960"/>
                </a:xfrm>
                <a:prstGeom prst="rect">
                  <a:avLst/>
                </a:prstGeom>
              </p:spPr>
            </p:pic>
          </mc:Fallback>
        </mc:AlternateContent>
        <mc:AlternateContent xmlns:mc="http://schemas.openxmlformats.org/markup-compatibility/2006">
          <mc:Choice xmlns:p14="http://schemas.microsoft.com/office/powerpoint/2010/main" Requires="p14">
            <p:contentPart p14:bwMode="auto" r:id="rId50">
              <p14:nvContentPartPr>
                <p14:cNvPr id="38" name="Freihand 37">
                  <a:extLst>
                    <a:ext uri="{FF2B5EF4-FFF2-40B4-BE49-F238E27FC236}">
                      <a16:creationId xmlns:a16="http://schemas.microsoft.com/office/drawing/2014/main" id="{CC4ED66D-EABC-41F9-B07A-CF65DEE3270A}"/>
                    </a:ext>
                  </a:extLst>
                </p14:cNvPr>
                <p14:cNvContentPartPr/>
                <p14:nvPr/>
              </p14:nvContentPartPr>
              <p14:xfrm>
                <a:off x="3082893" y="1307947"/>
                <a:ext cx="210600" cy="205560"/>
              </p14:xfrm>
            </p:contentPart>
          </mc:Choice>
          <mc:Fallback>
            <p:pic>
              <p:nvPicPr>
                <p:cNvPr id="38" name="Freihand 37">
                  <a:extLst>
                    <a:ext uri="{FF2B5EF4-FFF2-40B4-BE49-F238E27FC236}">
                      <a16:creationId xmlns:a16="http://schemas.microsoft.com/office/drawing/2014/main" id="{CC4ED66D-EABC-41F9-B07A-CF65DEE3270A}"/>
                    </a:ext>
                  </a:extLst>
                </p:cNvPr>
                <p:cNvPicPr/>
                <p:nvPr/>
              </p:nvPicPr>
              <p:blipFill>
                <a:blip r:embed="rId51"/>
                <a:stretch>
                  <a:fillRect/>
                </a:stretch>
              </p:blipFill>
              <p:spPr>
                <a:xfrm>
                  <a:off x="3078573" y="1303627"/>
                  <a:ext cx="219240" cy="214200"/>
                </a:xfrm>
                <a:prstGeom prst="rect">
                  <a:avLst/>
                </a:prstGeom>
              </p:spPr>
            </p:pic>
          </mc:Fallback>
        </mc:AlternateContent>
        <mc:AlternateContent xmlns:mc="http://schemas.openxmlformats.org/markup-compatibility/2006">
          <mc:Choice xmlns:p14="http://schemas.microsoft.com/office/powerpoint/2010/main" Requires="p14">
            <p:contentPart p14:bwMode="auto" r:id="rId52">
              <p14:nvContentPartPr>
                <p14:cNvPr id="39" name="Freihand 38">
                  <a:extLst>
                    <a:ext uri="{FF2B5EF4-FFF2-40B4-BE49-F238E27FC236}">
                      <a16:creationId xmlns:a16="http://schemas.microsoft.com/office/drawing/2014/main" id="{F80E5DF9-65CA-4A0E-9BEE-8E75EFD0D430}"/>
                    </a:ext>
                  </a:extLst>
                </p14:cNvPr>
                <p14:cNvContentPartPr/>
                <p14:nvPr/>
              </p14:nvContentPartPr>
              <p14:xfrm>
                <a:off x="3317973" y="1339627"/>
                <a:ext cx="56160" cy="77040"/>
              </p14:xfrm>
            </p:contentPart>
          </mc:Choice>
          <mc:Fallback>
            <p:pic>
              <p:nvPicPr>
                <p:cNvPr id="39" name="Freihand 38">
                  <a:extLst>
                    <a:ext uri="{FF2B5EF4-FFF2-40B4-BE49-F238E27FC236}">
                      <a16:creationId xmlns:a16="http://schemas.microsoft.com/office/drawing/2014/main" id="{F80E5DF9-65CA-4A0E-9BEE-8E75EFD0D430}"/>
                    </a:ext>
                  </a:extLst>
                </p:cNvPr>
                <p:cNvPicPr/>
                <p:nvPr/>
              </p:nvPicPr>
              <p:blipFill>
                <a:blip r:embed="rId53"/>
                <a:stretch>
                  <a:fillRect/>
                </a:stretch>
              </p:blipFill>
              <p:spPr>
                <a:xfrm>
                  <a:off x="3313653" y="1335307"/>
                  <a:ext cx="64800" cy="85680"/>
                </a:xfrm>
                <a:prstGeom prst="rect">
                  <a:avLst/>
                </a:prstGeom>
              </p:spPr>
            </p:pic>
          </mc:Fallback>
        </mc:AlternateContent>
        <mc:AlternateContent xmlns:mc="http://schemas.openxmlformats.org/markup-compatibility/2006">
          <mc:Choice xmlns:p14="http://schemas.microsoft.com/office/powerpoint/2010/main" Requires="p14">
            <p:contentPart p14:bwMode="auto" r:id="rId54">
              <p14:nvContentPartPr>
                <p14:cNvPr id="40" name="Freihand 39">
                  <a:extLst>
                    <a:ext uri="{FF2B5EF4-FFF2-40B4-BE49-F238E27FC236}">
                      <a16:creationId xmlns:a16="http://schemas.microsoft.com/office/drawing/2014/main" id="{38E87F9E-7919-4C05-9BE5-6CB662166C52}"/>
                    </a:ext>
                  </a:extLst>
                </p14:cNvPr>
                <p14:cNvContentPartPr/>
                <p14:nvPr/>
              </p14:nvContentPartPr>
              <p14:xfrm>
                <a:off x="3562413" y="1166107"/>
                <a:ext cx="123480" cy="220320"/>
              </p14:xfrm>
            </p:contentPart>
          </mc:Choice>
          <mc:Fallback>
            <p:pic>
              <p:nvPicPr>
                <p:cNvPr id="40" name="Freihand 39">
                  <a:extLst>
                    <a:ext uri="{FF2B5EF4-FFF2-40B4-BE49-F238E27FC236}">
                      <a16:creationId xmlns:a16="http://schemas.microsoft.com/office/drawing/2014/main" id="{38E87F9E-7919-4C05-9BE5-6CB662166C52}"/>
                    </a:ext>
                  </a:extLst>
                </p:cNvPr>
                <p:cNvPicPr/>
                <p:nvPr/>
              </p:nvPicPr>
              <p:blipFill>
                <a:blip r:embed="rId55"/>
                <a:stretch>
                  <a:fillRect/>
                </a:stretch>
              </p:blipFill>
              <p:spPr>
                <a:xfrm>
                  <a:off x="3558093" y="1161787"/>
                  <a:ext cx="132120" cy="228960"/>
                </a:xfrm>
                <a:prstGeom prst="rect">
                  <a:avLst/>
                </a:prstGeom>
              </p:spPr>
            </p:pic>
          </mc:Fallback>
        </mc:AlternateContent>
        <mc:AlternateContent xmlns:mc="http://schemas.openxmlformats.org/markup-compatibility/2006">
          <mc:Choice xmlns:p14="http://schemas.microsoft.com/office/powerpoint/2010/main" Requires="p14">
            <p:contentPart p14:bwMode="auto" r:id="rId56">
              <p14:nvContentPartPr>
                <p14:cNvPr id="41" name="Freihand 40">
                  <a:extLst>
                    <a:ext uri="{FF2B5EF4-FFF2-40B4-BE49-F238E27FC236}">
                      <a16:creationId xmlns:a16="http://schemas.microsoft.com/office/drawing/2014/main" id="{A29D1557-416E-4A1A-8077-B125843D5BCD}"/>
                    </a:ext>
                  </a:extLst>
                </p14:cNvPr>
                <p14:cNvContentPartPr/>
                <p14:nvPr/>
              </p14:nvContentPartPr>
              <p14:xfrm>
                <a:off x="3683373" y="1152067"/>
                <a:ext cx="120240" cy="154440"/>
              </p14:xfrm>
            </p:contentPart>
          </mc:Choice>
          <mc:Fallback>
            <p:pic>
              <p:nvPicPr>
                <p:cNvPr id="41" name="Freihand 40">
                  <a:extLst>
                    <a:ext uri="{FF2B5EF4-FFF2-40B4-BE49-F238E27FC236}">
                      <a16:creationId xmlns:a16="http://schemas.microsoft.com/office/drawing/2014/main" id="{A29D1557-416E-4A1A-8077-B125843D5BCD}"/>
                    </a:ext>
                  </a:extLst>
                </p:cNvPr>
                <p:cNvPicPr/>
                <p:nvPr/>
              </p:nvPicPr>
              <p:blipFill>
                <a:blip r:embed="rId57"/>
                <a:stretch>
                  <a:fillRect/>
                </a:stretch>
              </p:blipFill>
              <p:spPr>
                <a:xfrm>
                  <a:off x="3679053" y="1147747"/>
                  <a:ext cx="128880" cy="163080"/>
                </a:xfrm>
                <a:prstGeom prst="rect">
                  <a:avLst/>
                </a:prstGeom>
              </p:spPr>
            </p:pic>
          </mc:Fallback>
        </mc:AlternateContent>
        <mc:AlternateContent xmlns:mc="http://schemas.openxmlformats.org/markup-compatibility/2006">
          <mc:Choice xmlns:p14="http://schemas.microsoft.com/office/powerpoint/2010/main" Requires="p14">
            <p:contentPart p14:bwMode="auto" r:id="rId58">
              <p14:nvContentPartPr>
                <p14:cNvPr id="42" name="Freihand 41">
                  <a:extLst>
                    <a:ext uri="{FF2B5EF4-FFF2-40B4-BE49-F238E27FC236}">
                      <a16:creationId xmlns:a16="http://schemas.microsoft.com/office/drawing/2014/main" id="{4AA61036-EBC6-45AA-B3B7-68CFFA1EA7F1}"/>
                    </a:ext>
                  </a:extLst>
                </p14:cNvPr>
                <p14:cNvContentPartPr/>
                <p14:nvPr/>
              </p14:nvContentPartPr>
              <p14:xfrm>
                <a:off x="3804693" y="1071427"/>
                <a:ext cx="175680" cy="205200"/>
              </p14:xfrm>
            </p:contentPart>
          </mc:Choice>
          <mc:Fallback>
            <p:pic>
              <p:nvPicPr>
                <p:cNvPr id="42" name="Freihand 41">
                  <a:extLst>
                    <a:ext uri="{FF2B5EF4-FFF2-40B4-BE49-F238E27FC236}">
                      <a16:creationId xmlns:a16="http://schemas.microsoft.com/office/drawing/2014/main" id="{4AA61036-EBC6-45AA-B3B7-68CFFA1EA7F1}"/>
                    </a:ext>
                  </a:extLst>
                </p:cNvPr>
                <p:cNvPicPr/>
                <p:nvPr/>
              </p:nvPicPr>
              <p:blipFill>
                <a:blip r:embed="rId59"/>
                <a:stretch>
                  <a:fillRect/>
                </a:stretch>
              </p:blipFill>
              <p:spPr>
                <a:xfrm>
                  <a:off x="3800373" y="1067107"/>
                  <a:ext cx="184320" cy="213840"/>
                </a:xfrm>
                <a:prstGeom prst="rect">
                  <a:avLst/>
                </a:prstGeom>
              </p:spPr>
            </p:pic>
          </mc:Fallback>
        </mc:AlternateContent>
        <mc:AlternateContent xmlns:mc="http://schemas.openxmlformats.org/markup-compatibility/2006">
          <mc:Choice xmlns:p14="http://schemas.microsoft.com/office/powerpoint/2010/main" Requires="p14">
            <p:contentPart p14:bwMode="auto" r:id="rId60">
              <p14:nvContentPartPr>
                <p14:cNvPr id="43" name="Freihand 42">
                  <a:extLst>
                    <a:ext uri="{FF2B5EF4-FFF2-40B4-BE49-F238E27FC236}">
                      <a16:creationId xmlns:a16="http://schemas.microsoft.com/office/drawing/2014/main" id="{443CF054-B55C-413C-9AD2-596E29CF8D37}"/>
                    </a:ext>
                  </a:extLst>
                </p14:cNvPr>
                <p14:cNvContentPartPr/>
                <p14:nvPr/>
              </p14:nvContentPartPr>
              <p14:xfrm>
                <a:off x="4058133" y="1094827"/>
                <a:ext cx="99000" cy="74160"/>
              </p14:xfrm>
            </p:contentPart>
          </mc:Choice>
          <mc:Fallback>
            <p:pic>
              <p:nvPicPr>
                <p:cNvPr id="43" name="Freihand 42">
                  <a:extLst>
                    <a:ext uri="{FF2B5EF4-FFF2-40B4-BE49-F238E27FC236}">
                      <a16:creationId xmlns:a16="http://schemas.microsoft.com/office/drawing/2014/main" id="{443CF054-B55C-413C-9AD2-596E29CF8D37}"/>
                    </a:ext>
                  </a:extLst>
                </p:cNvPr>
                <p:cNvPicPr/>
                <p:nvPr/>
              </p:nvPicPr>
              <p:blipFill>
                <a:blip r:embed="rId61"/>
                <a:stretch>
                  <a:fillRect/>
                </a:stretch>
              </p:blipFill>
              <p:spPr>
                <a:xfrm>
                  <a:off x="4053813" y="1090507"/>
                  <a:ext cx="107640" cy="82800"/>
                </a:xfrm>
                <a:prstGeom prst="rect">
                  <a:avLst/>
                </a:prstGeom>
              </p:spPr>
            </p:pic>
          </mc:Fallback>
        </mc:AlternateContent>
        <mc:AlternateContent xmlns:mc="http://schemas.openxmlformats.org/markup-compatibility/2006">
          <mc:Choice xmlns:p14="http://schemas.microsoft.com/office/powerpoint/2010/main" Requires="p14">
            <p:contentPart p14:bwMode="auto" r:id="rId62">
              <p14:nvContentPartPr>
                <p14:cNvPr id="44" name="Freihand 43">
                  <a:extLst>
                    <a:ext uri="{FF2B5EF4-FFF2-40B4-BE49-F238E27FC236}">
                      <a16:creationId xmlns:a16="http://schemas.microsoft.com/office/drawing/2014/main" id="{D5CA5FCD-7B78-48F8-8EFE-E12313114F01}"/>
                    </a:ext>
                  </a:extLst>
                </p14:cNvPr>
                <p14:cNvContentPartPr/>
                <p14:nvPr/>
              </p14:nvContentPartPr>
              <p14:xfrm>
                <a:off x="4163613" y="998347"/>
                <a:ext cx="277200" cy="130320"/>
              </p14:xfrm>
            </p:contentPart>
          </mc:Choice>
          <mc:Fallback>
            <p:pic>
              <p:nvPicPr>
                <p:cNvPr id="44" name="Freihand 43">
                  <a:extLst>
                    <a:ext uri="{FF2B5EF4-FFF2-40B4-BE49-F238E27FC236}">
                      <a16:creationId xmlns:a16="http://schemas.microsoft.com/office/drawing/2014/main" id="{D5CA5FCD-7B78-48F8-8EFE-E12313114F01}"/>
                    </a:ext>
                  </a:extLst>
                </p:cNvPr>
                <p:cNvPicPr/>
                <p:nvPr/>
              </p:nvPicPr>
              <p:blipFill>
                <a:blip r:embed="rId63"/>
                <a:stretch>
                  <a:fillRect/>
                </a:stretch>
              </p:blipFill>
              <p:spPr>
                <a:xfrm>
                  <a:off x="4159293" y="994027"/>
                  <a:ext cx="285840" cy="138960"/>
                </a:xfrm>
                <a:prstGeom prst="rect">
                  <a:avLst/>
                </a:prstGeom>
              </p:spPr>
            </p:pic>
          </mc:Fallback>
        </mc:AlternateContent>
        <mc:AlternateContent xmlns:mc="http://schemas.openxmlformats.org/markup-compatibility/2006">
          <mc:Choice xmlns:p14="http://schemas.microsoft.com/office/powerpoint/2010/main" Requires="p14">
            <p:contentPart p14:bwMode="auto" r:id="rId64">
              <p14:nvContentPartPr>
                <p14:cNvPr id="45" name="Freihand 44">
                  <a:extLst>
                    <a:ext uri="{FF2B5EF4-FFF2-40B4-BE49-F238E27FC236}">
                      <a16:creationId xmlns:a16="http://schemas.microsoft.com/office/drawing/2014/main" id="{41AD913D-8391-4FBF-9338-E11438FE0655}"/>
                    </a:ext>
                  </a:extLst>
                </p14:cNvPr>
                <p14:cNvContentPartPr/>
                <p14:nvPr/>
              </p14:nvContentPartPr>
              <p14:xfrm>
                <a:off x="4535133" y="896827"/>
                <a:ext cx="111960" cy="57960"/>
              </p14:xfrm>
            </p:contentPart>
          </mc:Choice>
          <mc:Fallback>
            <p:pic>
              <p:nvPicPr>
                <p:cNvPr id="45" name="Freihand 44">
                  <a:extLst>
                    <a:ext uri="{FF2B5EF4-FFF2-40B4-BE49-F238E27FC236}">
                      <a16:creationId xmlns:a16="http://schemas.microsoft.com/office/drawing/2014/main" id="{41AD913D-8391-4FBF-9338-E11438FE0655}"/>
                    </a:ext>
                  </a:extLst>
                </p:cNvPr>
                <p:cNvPicPr/>
                <p:nvPr/>
              </p:nvPicPr>
              <p:blipFill>
                <a:blip r:embed="rId65"/>
                <a:stretch>
                  <a:fillRect/>
                </a:stretch>
              </p:blipFill>
              <p:spPr>
                <a:xfrm>
                  <a:off x="4530813" y="892507"/>
                  <a:ext cx="120600" cy="66600"/>
                </a:xfrm>
                <a:prstGeom prst="rect">
                  <a:avLst/>
                </a:prstGeom>
              </p:spPr>
            </p:pic>
          </mc:Fallback>
        </mc:AlternateContent>
        <mc:AlternateContent xmlns:mc="http://schemas.openxmlformats.org/markup-compatibility/2006">
          <mc:Choice xmlns:p14="http://schemas.microsoft.com/office/powerpoint/2010/main" Requires="p14">
            <p:contentPart p14:bwMode="auto" r:id="rId66">
              <p14:nvContentPartPr>
                <p14:cNvPr id="46" name="Freihand 45">
                  <a:extLst>
                    <a:ext uri="{FF2B5EF4-FFF2-40B4-BE49-F238E27FC236}">
                      <a16:creationId xmlns:a16="http://schemas.microsoft.com/office/drawing/2014/main" id="{F01FD5F8-B4B1-47C5-90CE-2DA80A7E02C2}"/>
                    </a:ext>
                  </a:extLst>
                </p14:cNvPr>
                <p14:cNvContentPartPr/>
                <p14:nvPr/>
              </p14:nvContentPartPr>
              <p14:xfrm>
                <a:off x="4736373" y="759667"/>
                <a:ext cx="54360" cy="176760"/>
              </p14:xfrm>
            </p:contentPart>
          </mc:Choice>
          <mc:Fallback>
            <p:pic>
              <p:nvPicPr>
                <p:cNvPr id="46" name="Freihand 45">
                  <a:extLst>
                    <a:ext uri="{FF2B5EF4-FFF2-40B4-BE49-F238E27FC236}">
                      <a16:creationId xmlns:a16="http://schemas.microsoft.com/office/drawing/2014/main" id="{F01FD5F8-B4B1-47C5-90CE-2DA80A7E02C2}"/>
                    </a:ext>
                  </a:extLst>
                </p:cNvPr>
                <p:cNvPicPr/>
                <p:nvPr/>
              </p:nvPicPr>
              <p:blipFill>
                <a:blip r:embed="rId67"/>
                <a:stretch>
                  <a:fillRect/>
                </a:stretch>
              </p:blipFill>
              <p:spPr>
                <a:xfrm>
                  <a:off x="4732053" y="755347"/>
                  <a:ext cx="63000" cy="185400"/>
                </a:xfrm>
                <a:prstGeom prst="rect">
                  <a:avLst/>
                </a:prstGeom>
              </p:spPr>
            </p:pic>
          </mc:Fallback>
        </mc:AlternateContent>
        <mc:AlternateContent xmlns:mc="http://schemas.openxmlformats.org/markup-compatibility/2006">
          <mc:Choice xmlns:p14="http://schemas.microsoft.com/office/powerpoint/2010/main" Requires="p14">
            <p:contentPart p14:bwMode="auto" r:id="rId68">
              <p14:nvContentPartPr>
                <p14:cNvPr id="47" name="Freihand 46">
                  <a:extLst>
                    <a:ext uri="{FF2B5EF4-FFF2-40B4-BE49-F238E27FC236}">
                      <a16:creationId xmlns:a16="http://schemas.microsoft.com/office/drawing/2014/main" id="{F9889F8E-EC3B-42D2-82BB-0A83BD7C78E6}"/>
                    </a:ext>
                  </a:extLst>
                </p14:cNvPr>
                <p14:cNvContentPartPr/>
                <p14:nvPr/>
              </p14:nvContentPartPr>
              <p14:xfrm>
                <a:off x="4653933" y="752467"/>
                <a:ext cx="139320" cy="101520"/>
              </p14:xfrm>
            </p:contentPart>
          </mc:Choice>
          <mc:Fallback>
            <p:pic>
              <p:nvPicPr>
                <p:cNvPr id="47" name="Freihand 46">
                  <a:extLst>
                    <a:ext uri="{FF2B5EF4-FFF2-40B4-BE49-F238E27FC236}">
                      <a16:creationId xmlns:a16="http://schemas.microsoft.com/office/drawing/2014/main" id="{F9889F8E-EC3B-42D2-82BB-0A83BD7C78E6}"/>
                    </a:ext>
                  </a:extLst>
                </p:cNvPr>
                <p:cNvPicPr/>
                <p:nvPr/>
              </p:nvPicPr>
              <p:blipFill>
                <a:blip r:embed="rId69"/>
                <a:stretch>
                  <a:fillRect/>
                </a:stretch>
              </p:blipFill>
              <p:spPr>
                <a:xfrm>
                  <a:off x="4649613" y="748147"/>
                  <a:ext cx="147960" cy="110160"/>
                </a:xfrm>
                <a:prstGeom prst="rect">
                  <a:avLst/>
                </a:prstGeom>
              </p:spPr>
            </p:pic>
          </mc:Fallback>
        </mc:AlternateContent>
        <mc:AlternateContent xmlns:mc="http://schemas.openxmlformats.org/markup-compatibility/2006">
          <mc:Choice xmlns:p14="http://schemas.microsoft.com/office/powerpoint/2010/main" Requires="p14">
            <p:contentPart p14:bwMode="auto" r:id="rId70">
              <p14:nvContentPartPr>
                <p14:cNvPr id="48" name="Freihand 47">
                  <a:extLst>
                    <a:ext uri="{FF2B5EF4-FFF2-40B4-BE49-F238E27FC236}">
                      <a16:creationId xmlns:a16="http://schemas.microsoft.com/office/drawing/2014/main" id="{ED3A3A99-F3BA-488F-A942-C9359A65F155}"/>
                    </a:ext>
                  </a:extLst>
                </p14:cNvPr>
                <p14:cNvContentPartPr/>
                <p14:nvPr/>
              </p14:nvContentPartPr>
              <p14:xfrm>
                <a:off x="4818453" y="696667"/>
                <a:ext cx="171720" cy="194760"/>
              </p14:xfrm>
            </p:contentPart>
          </mc:Choice>
          <mc:Fallback>
            <p:pic>
              <p:nvPicPr>
                <p:cNvPr id="48" name="Freihand 47">
                  <a:extLst>
                    <a:ext uri="{FF2B5EF4-FFF2-40B4-BE49-F238E27FC236}">
                      <a16:creationId xmlns:a16="http://schemas.microsoft.com/office/drawing/2014/main" id="{ED3A3A99-F3BA-488F-A942-C9359A65F155}"/>
                    </a:ext>
                  </a:extLst>
                </p:cNvPr>
                <p:cNvPicPr/>
                <p:nvPr/>
              </p:nvPicPr>
              <p:blipFill>
                <a:blip r:embed="rId71"/>
                <a:stretch>
                  <a:fillRect/>
                </a:stretch>
              </p:blipFill>
              <p:spPr>
                <a:xfrm>
                  <a:off x="4814133" y="692347"/>
                  <a:ext cx="180360" cy="203400"/>
                </a:xfrm>
                <a:prstGeom prst="rect">
                  <a:avLst/>
                </a:prstGeom>
              </p:spPr>
            </p:pic>
          </mc:Fallback>
        </mc:AlternateContent>
        <mc:AlternateContent xmlns:mc="http://schemas.openxmlformats.org/markup-compatibility/2006">
          <mc:Choice xmlns:p14="http://schemas.microsoft.com/office/powerpoint/2010/main" Requires="p14">
            <p:contentPart p14:bwMode="auto" r:id="rId72">
              <p14:nvContentPartPr>
                <p14:cNvPr id="49" name="Freihand 48">
                  <a:extLst>
                    <a:ext uri="{FF2B5EF4-FFF2-40B4-BE49-F238E27FC236}">
                      <a16:creationId xmlns:a16="http://schemas.microsoft.com/office/drawing/2014/main" id="{34006C4D-021A-4BFF-BA0B-1A7E9ABA33FD}"/>
                    </a:ext>
                  </a:extLst>
                </p14:cNvPr>
                <p14:cNvContentPartPr/>
                <p14:nvPr/>
              </p14:nvContentPartPr>
              <p14:xfrm>
                <a:off x="4986573" y="657787"/>
                <a:ext cx="137880" cy="190800"/>
              </p14:xfrm>
            </p:contentPart>
          </mc:Choice>
          <mc:Fallback>
            <p:pic>
              <p:nvPicPr>
                <p:cNvPr id="49" name="Freihand 48">
                  <a:extLst>
                    <a:ext uri="{FF2B5EF4-FFF2-40B4-BE49-F238E27FC236}">
                      <a16:creationId xmlns:a16="http://schemas.microsoft.com/office/drawing/2014/main" id="{34006C4D-021A-4BFF-BA0B-1A7E9ABA33FD}"/>
                    </a:ext>
                  </a:extLst>
                </p:cNvPr>
                <p:cNvPicPr/>
                <p:nvPr/>
              </p:nvPicPr>
              <p:blipFill>
                <a:blip r:embed="rId73"/>
                <a:stretch>
                  <a:fillRect/>
                </a:stretch>
              </p:blipFill>
              <p:spPr>
                <a:xfrm>
                  <a:off x="4982253" y="653467"/>
                  <a:ext cx="146520" cy="199440"/>
                </a:xfrm>
                <a:prstGeom prst="rect">
                  <a:avLst/>
                </a:prstGeom>
              </p:spPr>
            </p:pic>
          </mc:Fallback>
        </mc:AlternateContent>
        <mc:AlternateContent xmlns:mc="http://schemas.openxmlformats.org/markup-compatibility/2006">
          <mc:Choice xmlns:p14="http://schemas.microsoft.com/office/powerpoint/2010/main" Requires="p14">
            <p:contentPart p14:bwMode="auto" r:id="rId74">
              <p14:nvContentPartPr>
                <p14:cNvPr id="50" name="Freihand 49">
                  <a:extLst>
                    <a:ext uri="{FF2B5EF4-FFF2-40B4-BE49-F238E27FC236}">
                      <a16:creationId xmlns:a16="http://schemas.microsoft.com/office/drawing/2014/main" id="{BA3D5BE7-6587-4438-B401-F19E5D1C0D51}"/>
                    </a:ext>
                  </a:extLst>
                </p14:cNvPr>
                <p14:cNvContentPartPr/>
                <p14:nvPr/>
              </p14:nvContentPartPr>
              <p14:xfrm>
                <a:off x="5138853" y="757867"/>
                <a:ext cx="33840" cy="88200"/>
              </p14:xfrm>
            </p:contentPart>
          </mc:Choice>
          <mc:Fallback>
            <p:pic>
              <p:nvPicPr>
                <p:cNvPr id="50" name="Freihand 49">
                  <a:extLst>
                    <a:ext uri="{FF2B5EF4-FFF2-40B4-BE49-F238E27FC236}">
                      <a16:creationId xmlns:a16="http://schemas.microsoft.com/office/drawing/2014/main" id="{BA3D5BE7-6587-4438-B401-F19E5D1C0D51}"/>
                    </a:ext>
                  </a:extLst>
                </p:cNvPr>
                <p:cNvPicPr/>
                <p:nvPr/>
              </p:nvPicPr>
              <p:blipFill>
                <a:blip r:embed="rId75"/>
                <a:stretch>
                  <a:fillRect/>
                </a:stretch>
              </p:blipFill>
              <p:spPr>
                <a:xfrm>
                  <a:off x="5134533" y="753547"/>
                  <a:ext cx="42480" cy="96840"/>
                </a:xfrm>
                <a:prstGeom prst="rect">
                  <a:avLst/>
                </a:prstGeom>
              </p:spPr>
            </p:pic>
          </mc:Fallback>
        </mc:AlternateContent>
        <mc:AlternateContent xmlns:mc="http://schemas.openxmlformats.org/markup-compatibility/2006">
          <mc:Choice xmlns:p14="http://schemas.microsoft.com/office/powerpoint/2010/main" Requires="p14">
            <p:contentPart p14:bwMode="auto" r:id="rId76">
              <p14:nvContentPartPr>
                <p14:cNvPr id="51" name="Freihand 50">
                  <a:extLst>
                    <a:ext uri="{FF2B5EF4-FFF2-40B4-BE49-F238E27FC236}">
                      <a16:creationId xmlns:a16="http://schemas.microsoft.com/office/drawing/2014/main" id="{EE365FFB-33E8-4532-BC35-50D87F1B8229}"/>
                    </a:ext>
                  </a:extLst>
                </p14:cNvPr>
                <p14:cNvContentPartPr/>
                <p14:nvPr/>
              </p14:nvContentPartPr>
              <p14:xfrm>
                <a:off x="5188173" y="734107"/>
                <a:ext cx="77400" cy="210240"/>
              </p14:xfrm>
            </p:contentPart>
          </mc:Choice>
          <mc:Fallback>
            <p:pic>
              <p:nvPicPr>
                <p:cNvPr id="51" name="Freihand 50">
                  <a:extLst>
                    <a:ext uri="{FF2B5EF4-FFF2-40B4-BE49-F238E27FC236}">
                      <a16:creationId xmlns:a16="http://schemas.microsoft.com/office/drawing/2014/main" id="{EE365FFB-33E8-4532-BC35-50D87F1B8229}"/>
                    </a:ext>
                  </a:extLst>
                </p:cNvPr>
                <p:cNvPicPr/>
                <p:nvPr/>
              </p:nvPicPr>
              <p:blipFill>
                <a:blip r:embed="rId77"/>
                <a:stretch>
                  <a:fillRect/>
                </a:stretch>
              </p:blipFill>
              <p:spPr>
                <a:xfrm>
                  <a:off x="5183853" y="729787"/>
                  <a:ext cx="86040" cy="218880"/>
                </a:xfrm>
                <a:prstGeom prst="rect">
                  <a:avLst/>
                </a:prstGeom>
              </p:spPr>
            </p:pic>
          </mc:Fallback>
        </mc:AlternateContent>
        <mc:AlternateContent xmlns:mc="http://schemas.openxmlformats.org/markup-compatibility/2006">
          <mc:Choice xmlns:p14="http://schemas.microsoft.com/office/powerpoint/2010/main" Requires="p14">
            <p:contentPart p14:bwMode="auto" r:id="rId78">
              <p14:nvContentPartPr>
                <p14:cNvPr id="52" name="Freihand 51">
                  <a:extLst>
                    <a:ext uri="{FF2B5EF4-FFF2-40B4-BE49-F238E27FC236}">
                      <a16:creationId xmlns:a16="http://schemas.microsoft.com/office/drawing/2014/main" id="{823A2422-0264-481A-B9D8-C0999349060E}"/>
                    </a:ext>
                  </a:extLst>
                </p14:cNvPr>
                <p14:cNvContentPartPr/>
                <p14:nvPr/>
              </p14:nvContentPartPr>
              <p14:xfrm>
                <a:off x="5268813" y="716107"/>
                <a:ext cx="83160" cy="97200"/>
              </p14:xfrm>
            </p:contentPart>
          </mc:Choice>
          <mc:Fallback>
            <p:pic>
              <p:nvPicPr>
                <p:cNvPr id="52" name="Freihand 51">
                  <a:extLst>
                    <a:ext uri="{FF2B5EF4-FFF2-40B4-BE49-F238E27FC236}">
                      <a16:creationId xmlns:a16="http://schemas.microsoft.com/office/drawing/2014/main" id="{823A2422-0264-481A-B9D8-C0999349060E}"/>
                    </a:ext>
                  </a:extLst>
                </p:cNvPr>
                <p:cNvPicPr/>
                <p:nvPr/>
              </p:nvPicPr>
              <p:blipFill>
                <a:blip r:embed="rId79"/>
                <a:stretch>
                  <a:fillRect/>
                </a:stretch>
              </p:blipFill>
              <p:spPr>
                <a:xfrm>
                  <a:off x="5264493" y="711787"/>
                  <a:ext cx="91800" cy="105840"/>
                </a:xfrm>
                <a:prstGeom prst="rect">
                  <a:avLst/>
                </a:prstGeom>
              </p:spPr>
            </p:pic>
          </mc:Fallback>
        </mc:AlternateContent>
        <mc:AlternateContent xmlns:mc="http://schemas.openxmlformats.org/markup-compatibility/2006">
          <mc:Choice xmlns:p14="http://schemas.microsoft.com/office/powerpoint/2010/main" Requires="p14">
            <p:contentPart p14:bwMode="auto" r:id="rId80">
              <p14:nvContentPartPr>
                <p14:cNvPr id="53" name="Freihand 52">
                  <a:extLst>
                    <a:ext uri="{FF2B5EF4-FFF2-40B4-BE49-F238E27FC236}">
                      <a16:creationId xmlns:a16="http://schemas.microsoft.com/office/drawing/2014/main" id="{6C95BDDD-691C-473D-919E-AE2FD5BE89D2}"/>
                    </a:ext>
                  </a:extLst>
                </p14:cNvPr>
                <p14:cNvContentPartPr/>
                <p14:nvPr/>
              </p14:nvContentPartPr>
              <p14:xfrm>
                <a:off x="5408133" y="704587"/>
                <a:ext cx="117360" cy="42120"/>
              </p14:xfrm>
            </p:contentPart>
          </mc:Choice>
          <mc:Fallback>
            <p:pic>
              <p:nvPicPr>
                <p:cNvPr id="53" name="Freihand 52">
                  <a:extLst>
                    <a:ext uri="{FF2B5EF4-FFF2-40B4-BE49-F238E27FC236}">
                      <a16:creationId xmlns:a16="http://schemas.microsoft.com/office/drawing/2014/main" id="{6C95BDDD-691C-473D-919E-AE2FD5BE89D2}"/>
                    </a:ext>
                  </a:extLst>
                </p:cNvPr>
                <p:cNvPicPr/>
                <p:nvPr/>
              </p:nvPicPr>
              <p:blipFill>
                <a:blip r:embed="rId81"/>
                <a:stretch>
                  <a:fillRect/>
                </a:stretch>
              </p:blipFill>
              <p:spPr>
                <a:xfrm>
                  <a:off x="5403813" y="700267"/>
                  <a:ext cx="126000" cy="50760"/>
                </a:xfrm>
                <a:prstGeom prst="rect">
                  <a:avLst/>
                </a:prstGeom>
              </p:spPr>
            </p:pic>
          </mc:Fallback>
        </mc:AlternateContent>
        <mc:AlternateContent xmlns:mc="http://schemas.openxmlformats.org/markup-compatibility/2006">
          <mc:Choice xmlns:p14="http://schemas.microsoft.com/office/powerpoint/2010/main" Requires="p14">
            <p:contentPart p14:bwMode="auto" r:id="rId82">
              <p14:nvContentPartPr>
                <p14:cNvPr id="54" name="Freihand 53">
                  <a:extLst>
                    <a:ext uri="{FF2B5EF4-FFF2-40B4-BE49-F238E27FC236}">
                      <a16:creationId xmlns:a16="http://schemas.microsoft.com/office/drawing/2014/main" id="{F9A34293-E831-40CE-9321-5538B02A6A4F}"/>
                    </a:ext>
                  </a:extLst>
                </p14:cNvPr>
                <p14:cNvContentPartPr/>
                <p14:nvPr/>
              </p14:nvContentPartPr>
              <p14:xfrm>
                <a:off x="5533413" y="603427"/>
                <a:ext cx="374040" cy="159480"/>
              </p14:xfrm>
            </p:contentPart>
          </mc:Choice>
          <mc:Fallback>
            <p:pic>
              <p:nvPicPr>
                <p:cNvPr id="54" name="Freihand 53">
                  <a:extLst>
                    <a:ext uri="{FF2B5EF4-FFF2-40B4-BE49-F238E27FC236}">
                      <a16:creationId xmlns:a16="http://schemas.microsoft.com/office/drawing/2014/main" id="{F9A34293-E831-40CE-9321-5538B02A6A4F}"/>
                    </a:ext>
                  </a:extLst>
                </p:cNvPr>
                <p:cNvPicPr/>
                <p:nvPr/>
              </p:nvPicPr>
              <p:blipFill>
                <a:blip r:embed="rId83"/>
                <a:stretch>
                  <a:fillRect/>
                </a:stretch>
              </p:blipFill>
              <p:spPr>
                <a:xfrm>
                  <a:off x="5529093" y="599107"/>
                  <a:ext cx="382680" cy="168120"/>
                </a:xfrm>
                <a:prstGeom prst="rect">
                  <a:avLst/>
                </a:prstGeom>
              </p:spPr>
            </p:pic>
          </mc:Fallback>
        </mc:AlternateContent>
        <mc:AlternateContent xmlns:mc="http://schemas.openxmlformats.org/markup-compatibility/2006">
          <mc:Choice xmlns:p14="http://schemas.microsoft.com/office/powerpoint/2010/main" Requires="p14">
            <p:contentPart p14:bwMode="auto" r:id="rId84">
              <p14:nvContentPartPr>
                <p14:cNvPr id="55" name="Freihand 54">
                  <a:extLst>
                    <a:ext uri="{FF2B5EF4-FFF2-40B4-BE49-F238E27FC236}">
                      <a16:creationId xmlns:a16="http://schemas.microsoft.com/office/drawing/2014/main" id="{5FA453B5-DFAB-43E7-8489-8F979880892C}"/>
                    </a:ext>
                  </a:extLst>
                </p14:cNvPr>
                <p14:cNvContentPartPr/>
                <p14:nvPr/>
              </p14:nvContentPartPr>
              <p14:xfrm>
                <a:off x="4695693" y="690907"/>
                <a:ext cx="1544400" cy="305640"/>
              </p14:xfrm>
            </p:contentPart>
          </mc:Choice>
          <mc:Fallback>
            <p:pic>
              <p:nvPicPr>
                <p:cNvPr id="55" name="Freihand 54">
                  <a:extLst>
                    <a:ext uri="{FF2B5EF4-FFF2-40B4-BE49-F238E27FC236}">
                      <a16:creationId xmlns:a16="http://schemas.microsoft.com/office/drawing/2014/main" id="{5FA453B5-DFAB-43E7-8489-8F979880892C}"/>
                    </a:ext>
                  </a:extLst>
                </p:cNvPr>
                <p:cNvPicPr/>
                <p:nvPr/>
              </p:nvPicPr>
              <p:blipFill>
                <a:blip r:embed="rId85"/>
                <a:stretch>
                  <a:fillRect/>
                </a:stretch>
              </p:blipFill>
              <p:spPr>
                <a:xfrm>
                  <a:off x="4691373" y="686587"/>
                  <a:ext cx="1553040" cy="314280"/>
                </a:xfrm>
                <a:prstGeom prst="rect">
                  <a:avLst/>
                </a:prstGeom>
              </p:spPr>
            </p:pic>
          </mc:Fallback>
        </mc:AlternateContent>
      </p:grpSp>
    </p:spTree>
    <p:extLst>
      <p:ext uri="{BB962C8B-B14F-4D97-AF65-F5344CB8AC3E}">
        <p14:creationId xmlns:p14="http://schemas.microsoft.com/office/powerpoint/2010/main" val="19699783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2240829" y="24053"/>
            <a:ext cx="7598011" cy="744941"/>
          </a:xfrm>
          <a:prstGeom prst="rect">
            <a:avLst/>
          </a:prstGeom>
          <a:noFill/>
          <a:ln>
            <a:noFill/>
          </a:ln>
        </p:spPr>
        <p:txBody>
          <a:bodyPr lIns="81646" tIns="40823" rIns="81646" bIns="40823" anchor="ctr" anchorCtr="1"/>
          <a:lstStyle/>
          <a:p>
            <a:r>
              <a:rPr lang="en-US" sz="2540" b="1"/>
              <a:t>Philipps-curve </a:t>
            </a:r>
            <a:r>
              <a:rPr lang="en-US" sz="2540" b="1" dirty="0"/>
              <a:t>USA II</a:t>
            </a:r>
          </a:p>
        </p:txBody>
      </p:sp>
      <p:sp>
        <p:nvSpPr>
          <p:cNvPr id="13" name="Textfeld 12"/>
          <p:cNvSpPr txBox="1"/>
          <p:nvPr/>
        </p:nvSpPr>
        <p:spPr>
          <a:xfrm>
            <a:off x="200902" y="324392"/>
            <a:ext cx="1310102" cy="343620"/>
          </a:xfrm>
          <a:prstGeom prst="rect">
            <a:avLst/>
          </a:prstGeom>
          <a:noFill/>
        </p:spPr>
        <p:txBody>
          <a:bodyPr wrap="none" rtlCol="0">
            <a:spAutoFit/>
          </a:bodyPr>
          <a:lstStyle/>
          <a:p>
            <a:r>
              <a:rPr lang="de-DE" sz="1633" dirty="0"/>
              <a:t>Source: FRED</a:t>
            </a:r>
          </a:p>
        </p:txBody>
      </p:sp>
      <p:sp>
        <p:nvSpPr>
          <p:cNvPr id="11" name="Textfeld 10"/>
          <p:cNvSpPr txBox="1"/>
          <p:nvPr/>
        </p:nvSpPr>
        <p:spPr>
          <a:xfrm>
            <a:off x="7914037" y="775963"/>
            <a:ext cx="4113177" cy="2357962"/>
          </a:xfrm>
          <a:prstGeom prst="rect">
            <a:avLst/>
          </a:prstGeom>
          <a:noFill/>
        </p:spPr>
        <p:txBody>
          <a:bodyPr wrap="square" rtlCol="0">
            <a:noAutofit/>
          </a:bodyPr>
          <a:lstStyle/>
          <a:p>
            <a:r>
              <a:rPr lang="de-DE" sz="1633"/>
              <a:t>From the 1980ies to 2000, the data shows only a weak or even a inverted dependence between inflation and umemployment. A possible reason is the drastic change of the economic sircumstandes due to the break down of the soviet union and after that the dramatic change in the global economic dependencies </a:t>
            </a:r>
            <a:endParaRPr lang="de-DE" sz="1633" dirty="0"/>
          </a:p>
        </p:txBody>
      </p:sp>
      <p:pic>
        <p:nvPicPr>
          <p:cNvPr id="2" name="Grafik 1"/>
          <p:cNvPicPr>
            <a:picLocks noChangeAspect="1"/>
          </p:cNvPicPr>
          <p:nvPr/>
        </p:nvPicPr>
        <p:blipFill>
          <a:blip r:embed="rId3"/>
          <a:stretch>
            <a:fillRect/>
          </a:stretch>
        </p:blipFill>
        <p:spPr>
          <a:xfrm>
            <a:off x="200902" y="692747"/>
            <a:ext cx="7706012" cy="3792041"/>
          </a:xfrm>
          <a:prstGeom prst="rect">
            <a:avLst/>
          </a:prstGeom>
        </p:spPr>
      </p:pic>
      <p:sp>
        <p:nvSpPr>
          <p:cNvPr id="3" name="Rechteck 2">
            <a:extLst>
              <a:ext uri="{FF2B5EF4-FFF2-40B4-BE49-F238E27FC236}">
                <a16:creationId xmlns:a16="http://schemas.microsoft.com/office/drawing/2014/main" id="{13AAC0B1-991D-9772-30FA-FB3BA6A042A8}"/>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mc:Choice xmlns:p14="http://schemas.microsoft.com/office/powerpoint/2010/main" Requires="p14">
          <p:contentPart p14:bwMode="auto" r:id="rId4">
            <p14:nvContentPartPr>
              <p14:cNvPr id="4" name="Freihand 3">
                <a:extLst>
                  <a:ext uri="{FF2B5EF4-FFF2-40B4-BE49-F238E27FC236}">
                    <a16:creationId xmlns:a16="http://schemas.microsoft.com/office/drawing/2014/main" id="{5F2DCA2C-AD42-4111-A8D7-AFFF78B8431F}"/>
                  </a:ext>
                </a:extLst>
              </p14:cNvPr>
              <p14:cNvContentPartPr/>
              <p14:nvPr/>
            </p14:nvContentPartPr>
            <p14:xfrm>
              <a:off x="1821093" y="1094107"/>
              <a:ext cx="1622160" cy="2012040"/>
            </p14:xfrm>
          </p:contentPart>
        </mc:Choice>
        <mc:Fallback>
          <p:pic>
            <p:nvPicPr>
              <p:cNvPr id="4" name="Freihand 3">
                <a:extLst>
                  <a:ext uri="{FF2B5EF4-FFF2-40B4-BE49-F238E27FC236}">
                    <a16:creationId xmlns:a16="http://schemas.microsoft.com/office/drawing/2014/main" id="{5F2DCA2C-AD42-4111-A8D7-AFFF78B8431F}"/>
                  </a:ext>
                </a:extLst>
              </p:cNvPr>
              <p:cNvPicPr/>
              <p:nvPr/>
            </p:nvPicPr>
            <p:blipFill>
              <a:blip r:embed="rId5"/>
              <a:stretch>
                <a:fillRect/>
              </a:stretch>
            </p:blipFill>
            <p:spPr>
              <a:xfrm>
                <a:off x="1816773" y="1089787"/>
                <a:ext cx="1630800" cy="2020680"/>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5" name="Freihand 4">
                <a:extLst>
                  <a:ext uri="{FF2B5EF4-FFF2-40B4-BE49-F238E27FC236}">
                    <a16:creationId xmlns:a16="http://schemas.microsoft.com/office/drawing/2014/main" id="{08A010CE-D3B1-4BB8-A2AD-AB73E521ECBA}"/>
                  </a:ext>
                </a:extLst>
              </p14:cNvPr>
              <p14:cNvContentPartPr/>
              <p14:nvPr/>
            </p14:nvContentPartPr>
            <p14:xfrm>
              <a:off x="5856333" y="1411627"/>
              <a:ext cx="1845000" cy="1670760"/>
            </p14:xfrm>
          </p:contentPart>
        </mc:Choice>
        <mc:Fallback>
          <p:pic>
            <p:nvPicPr>
              <p:cNvPr id="5" name="Freihand 4">
                <a:extLst>
                  <a:ext uri="{FF2B5EF4-FFF2-40B4-BE49-F238E27FC236}">
                    <a16:creationId xmlns:a16="http://schemas.microsoft.com/office/drawing/2014/main" id="{08A010CE-D3B1-4BB8-A2AD-AB73E521ECBA}"/>
                  </a:ext>
                </a:extLst>
              </p:cNvPr>
              <p:cNvPicPr/>
              <p:nvPr/>
            </p:nvPicPr>
            <p:blipFill>
              <a:blip r:embed="rId7"/>
              <a:stretch>
                <a:fillRect/>
              </a:stretch>
            </p:blipFill>
            <p:spPr>
              <a:xfrm>
                <a:off x="5852013" y="1407307"/>
                <a:ext cx="1853640" cy="1679400"/>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7" name="Freihand 6">
                <a:extLst>
                  <a:ext uri="{FF2B5EF4-FFF2-40B4-BE49-F238E27FC236}">
                    <a16:creationId xmlns:a16="http://schemas.microsoft.com/office/drawing/2014/main" id="{5BA85CA9-4DD7-443A-A28B-B3FF301AC306}"/>
                  </a:ext>
                </a:extLst>
              </p14:cNvPr>
              <p14:cNvContentPartPr/>
              <p14:nvPr/>
            </p14:nvContentPartPr>
            <p14:xfrm>
              <a:off x="2812173" y="2193547"/>
              <a:ext cx="23040" cy="5400"/>
            </p14:xfrm>
          </p:contentPart>
        </mc:Choice>
        <mc:Fallback>
          <p:pic>
            <p:nvPicPr>
              <p:cNvPr id="7" name="Freihand 6">
                <a:extLst>
                  <a:ext uri="{FF2B5EF4-FFF2-40B4-BE49-F238E27FC236}">
                    <a16:creationId xmlns:a16="http://schemas.microsoft.com/office/drawing/2014/main" id="{5BA85CA9-4DD7-443A-A28B-B3FF301AC306}"/>
                  </a:ext>
                </a:extLst>
              </p:cNvPr>
              <p:cNvPicPr/>
              <p:nvPr/>
            </p:nvPicPr>
            <p:blipFill>
              <a:blip r:embed="rId9"/>
              <a:stretch>
                <a:fillRect/>
              </a:stretch>
            </p:blipFill>
            <p:spPr>
              <a:xfrm>
                <a:off x="2807853" y="2189227"/>
                <a:ext cx="31680" cy="14040"/>
              </a:xfrm>
              <a:prstGeom prst="rect">
                <a:avLst/>
              </a:prstGeom>
            </p:spPr>
          </p:pic>
        </mc:Fallback>
      </mc:AlternateContent>
      <p:grpSp>
        <p:nvGrpSpPr>
          <p:cNvPr id="10" name="Gruppieren 9">
            <a:extLst>
              <a:ext uri="{FF2B5EF4-FFF2-40B4-BE49-F238E27FC236}">
                <a16:creationId xmlns:a16="http://schemas.microsoft.com/office/drawing/2014/main" id="{3EC27B4B-F48F-4AB4-A2F1-85F38D632AAC}"/>
              </a:ext>
            </a:extLst>
          </p:cNvPr>
          <p:cNvGrpSpPr/>
          <p:nvPr/>
        </p:nvGrpSpPr>
        <p:grpSpPr>
          <a:xfrm>
            <a:off x="5861013" y="1486147"/>
            <a:ext cx="1735560" cy="1619280"/>
            <a:chOff x="5861013" y="1486147"/>
            <a:chExt cx="1735560" cy="1619280"/>
          </a:xfrm>
        </p:grpSpPr>
        <mc:AlternateContent xmlns:mc="http://schemas.openxmlformats.org/markup-compatibility/2006">
          <mc:Choice xmlns:p14="http://schemas.microsoft.com/office/powerpoint/2010/main" Requires="p14">
            <p:contentPart p14:bwMode="auto" r:id="rId10">
              <p14:nvContentPartPr>
                <p14:cNvPr id="8" name="Freihand 7">
                  <a:extLst>
                    <a:ext uri="{FF2B5EF4-FFF2-40B4-BE49-F238E27FC236}">
                      <a16:creationId xmlns:a16="http://schemas.microsoft.com/office/drawing/2014/main" id="{C142334A-F38B-43E1-879B-46E5A1BBFF6D}"/>
                    </a:ext>
                  </a:extLst>
                </p14:cNvPr>
                <p14:cNvContentPartPr/>
                <p14:nvPr/>
              </p14:nvContentPartPr>
              <p14:xfrm>
                <a:off x="6205533" y="2260147"/>
                <a:ext cx="38880" cy="25920"/>
              </p14:xfrm>
            </p:contentPart>
          </mc:Choice>
          <mc:Fallback>
            <p:pic>
              <p:nvPicPr>
                <p:cNvPr id="8" name="Freihand 7">
                  <a:extLst>
                    <a:ext uri="{FF2B5EF4-FFF2-40B4-BE49-F238E27FC236}">
                      <a16:creationId xmlns:a16="http://schemas.microsoft.com/office/drawing/2014/main" id="{C142334A-F38B-43E1-879B-46E5A1BBFF6D}"/>
                    </a:ext>
                  </a:extLst>
                </p:cNvPr>
                <p:cNvPicPr/>
                <p:nvPr/>
              </p:nvPicPr>
              <p:blipFill>
                <a:blip r:embed="rId11"/>
                <a:stretch>
                  <a:fillRect/>
                </a:stretch>
              </p:blipFill>
              <p:spPr>
                <a:xfrm>
                  <a:off x="6201213" y="2255827"/>
                  <a:ext cx="47520" cy="34560"/>
                </a:xfrm>
                <a:prstGeom prst="rect">
                  <a:avLst/>
                </a:prstGeom>
              </p:spPr>
            </p:pic>
          </mc:Fallback>
        </mc:AlternateContent>
        <mc:AlternateContent xmlns:mc="http://schemas.openxmlformats.org/markup-compatibility/2006">
          <mc:Choice xmlns:p14="http://schemas.microsoft.com/office/powerpoint/2010/main" Requires="p14">
            <p:contentPart p14:bwMode="auto" r:id="rId12">
              <p14:nvContentPartPr>
                <p14:cNvPr id="9" name="Freihand 8">
                  <a:extLst>
                    <a:ext uri="{FF2B5EF4-FFF2-40B4-BE49-F238E27FC236}">
                      <a16:creationId xmlns:a16="http://schemas.microsoft.com/office/drawing/2014/main" id="{E1BDDF71-0214-4349-9D67-4E462D022747}"/>
                    </a:ext>
                  </a:extLst>
                </p14:cNvPr>
                <p14:cNvContentPartPr/>
                <p14:nvPr/>
              </p14:nvContentPartPr>
              <p14:xfrm>
                <a:off x="5861013" y="1486147"/>
                <a:ext cx="1735560" cy="1619280"/>
              </p14:xfrm>
            </p:contentPart>
          </mc:Choice>
          <mc:Fallback>
            <p:pic>
              <p:nvPicPr>
                <p:cNvPr id="9" name="Freihand 8">
                  <a:extLst>
                    <a:ext uri="{FF2B5EF4-FFF2-40B4-BE49-F238E27FC236}">
                      <a16:creationId xmlns:a16="http://schemas.microsoft.com/office/drawing/2014/main" id="{E1BDDF71-0214-4349-9D67-4E462D022747}"/>
                    </a:ext>
                  </a:extLst>
                </p:cNvPr>
                <p:cNvPicPr/>
                <p:nvPr/>
              </p:nvPicPr>
              <p:blipFill>
                <a:blip r:embed="rId13"/>
                <a:stretch>
                  <a:fillRect/>
                </a:stretch>
              </p:blipFill>
              <p:spPr>
                <a:xfrm>
                  <a:off x="5856693" y="1481827"/>
                  <a:ext cx="1744200" cy="162792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4">
            <p14:nvContentPartPr>
              <p14:cNvPr id="12" name="Freihand 11">
                <a:extLst>
                  <a:ext uri="{FF2B5EF4-FFF2-40B4-BE49-F238E27FC236}">
                    <a16:creationId xmlns:a16="http://schemas.microsoft.com/office/drawing/2014/main" id="{2DD366D8-00D4-45D0-8BF9-EBB7A63DD04F}"/>
                  </a:ext>
                </a:extLst>
              </p14:cNvPr>
              <p14:cNvContentPartPr/>
              <p14:nvPr/>
            </p14:nvContentPartPr>
            <p14:xfrm>
              <a:off x="3128253" y="3235747"/>
              <a:ext cx="3277800" cy="863280"/>
            </p14:xfrm>
          </p:contentPart>
        </mc:Choice>
        <mc:Fallback>
          <p:pic>
            <p:nvPicPr>
              <p:cNvPr id="12" name="Freihand 11">
                <a:extLst>
                  <a:ext uri="{FF2B5EF4-FFF2-40B4-BE49-F238E27FC236}">
                    <a16:creationId xmlns:a16="http://schemas.microsoft.com/office/drawing/2014/main" id="{2DD366D8-00D4-45D0-8BF9-EBB7A63DD04F}"/>
                  </a:ext>
                </a:extLst>
              </p:cNvPr>
              <p:cNvPicPr/>
              <p:nvPr/>
            </p:nvPicPr>
            <p:blipFill>
              <a:blip r:embed="rId15"/>
              <a:stretch>
                <a:fillRect/>
              </a:stretch>
            </p:blipFill>
            <p:spPr>
              <a:xfrm>
                <a:off x="3123933" y="3231427"/>
                <a:ext cx="3286440" cy="871920"/>
              </a:xfrm>
              <a:prstGeom prst="rect">
                <a:avLst/>
              </a:prstGeom>
            </p:spPr>
          </p:pic>
        </mc:Fallback>
      </mc:AlternateContent>
      <p:grpSp>
        <p:nvGrpSpPr>
          <p:cNvPr id="34" name="Gruppieren 33">
            <a:extLst>
              <a:ext uri="{FF2B5EF4-FFF2-40B4-BE49-F238E27FC236}">
                <a16:creationId xmlns:a16="http://schemas.microsoft.com/office/drawing/2014/main" id="{F7BA639D-F095-47BC-A30B-93BED7029D41}"/>
              </a:ext>
            </a:extLst>
          </p:cNvPr>
          <p:cNvGrpSpPr/>
          <p:nvPr/>
        </p:nvGrpSpPr>
        <p:grpSpPr>
          <a:xfrm>
            <a:off x="4057053" y="4330147"/>
            <a:ext cx="3652920" cy="750240"/>
            <a:chOff x="4057053" y="4330147"/>
            <a:chExt cx="3652920" cy="750240"/>
          </a:xfrm>
        </p:grpSpPr>
        <mc:AlternateContent xmlns:mc="http://schemas.openxmlformats.org/markup-compatibility/2006">
          <mc:Choice xmlns:p14="http://schemas.microsoft.com/office/powerpoint/2010/main" Requires="p14">
            <p:contentPart p14:bwMode="auto" r:id="rId16">
              <p14:nvContentPartPr>
                <p14:cNvPr id="14" name="Freihand 13">
                  <a:extLst>
                    <a:ext uri="{FF2B5EF4-FFF2-40B4-BE49-F238E27FC236}">
                      <a16:creationId xmlns:a16="http://schemas.microsoft.com/office/drawing/2014/main" id="{A06BCE22-3A66-436F-AC76-CEAC66F4C256}"/>
                    </a:ext>
                  </a:extLst>
                </p14:cNvPr>
                <p14:cNvContentPartPr/>
                <p14:nvPr/>
              </p14:nvContentPartPr>
              <p14:xfrm>
                <a:off x="4057053" y="4425187"/>
                <a:ext cx="384840" cy="202680"/>
              </p14:xfrm>
            </p:contentPart>
          </mc:Choice>
          <mc:Fallback>
            <p:pic>
              <p:nvPicPr>
                <p:cNvPr id="14" name="Freihand 13">
                  <a:extLst>
                    <a:ext uri="{FF2B5EF4-FFF2-40B4-BE49-F238E27FC236}">
                      <a16:creationId xmlns:a16="http://schemas.microsoft.com/office/drawing/2014/main" id="{A06BCE22-3A66-436F-AC76-CEAC66F4C256}"/>
                    </a:ext>
                  </a:extLst>
                </p:cNvPr>
                <p:cNvPicPr/>
                <p:nvPr/>
              </p:nvPicPr>
              <p:blipFill>
                <a:blip r:embed="rId17"/>
                <a:stretch>
                  <a:fillRect/>
                </a:stretch>
              </p:blipFill>
              <p:spPr>
                <a:xfrm>
                  <a:off x="4052733" y="4420867"/>
                  <a:ext cx="393480" cy="211320"/>
                </a:xfrm>
                <a:prstGeom prst="rect">
                  <a:avLst/>
                </a:prstGeom>
              </p:spPr>
            </p:pic>
          </mc:Fallback>
        </mc:AlternateContent>
        <mc:AlternateContent xmlns:mc="http://schemas.openxmlformats.org/markup-compatibility/2006">
          <mc:Choice xmlns:p14="http://schemas.microsoft.com/office/powerpoint/2010/main" Requires="p14">
            <p:contentPart p14:bwMode="auto" r:id="rId18">
              <p14:nvContentPartPr>
                <p14:cNvPr id="15" name="Freihand 14">
                  <a:extLst>
                    <a:ext uri="{FF2B5EF4-FFF2-40B4-BE49-F238E27FC236}">
                      <a16:creationId xmlns:a16="http://schemas.microsoft.com/office/drawing/2014/main" id="{FD272967-F024-4891-A403-A91BF02A77B6}"/>
                    </a:ext>
                  </a:extLst>
                </p14:cNvPr>
                <p14:cNvContentPartPr/>
                <p14:nvPr/>
              </p14:nvContentPartPr>
              <p14:xfrm>
                <a:off x="4691013" y="4561267"/>
                <a:ext cx="360" cy="360"/>
              </p14:xfrm>
            </p:contentPart>
          </mc:Choice>
          <mc:Fallback>
            <p:pic>
              <p:nvPicPr>
                <p:cNvPr id="15" name="Freihand 14">
                  <a:extLst>
                    <a:ext uri="{FF2B5EF4-FFF2-40B4-BE49-F238E27FC236}">
                      <a16:creationId xmlns:a16="http://schemas.microsoft.com/office/drawing/2014/main" id="{FD272967-F024-4891-A403-A91BF02A77B6}"/>
                    </a:ext>
                  </a:extLst>
                </p:cNvPr>
                <p:cNvPicPr/>
                <p:nvPr/>
              </p:nvPicPr>
              <p:blipFill>
                <a:blip r:embed="rId19"/>
                <a:stretch>
                  <a:fillRect/>
                </a:stretch>
              </p:blipFill>
              <p:spPr>
                <a:xfrm>
                  <a:off x="4686693" y="455694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20">
              <p14:nvContentPartPr>
                <p14:cNvPr id="16" name="Freihand 15">
                  <a:extLst>
                    <a:ext uri="{FF2B5EF4-FFF2-40B4-BE49-F238E27FC236}">
                      <a16:creationId xmlns:a16="http://schemas.microsoft.com/office/drawing/2014/main" id="{1603DE8C-97A4-4C52-AFCF-7EB9D7CE4F46}"/>
                    </a:ext>
                  </a:extLst>
                </p14:cNvPr>
                <p14:cNvContentPartPr/>
                <p14:nvPr/>
              </p14:nvContentPartPr>
              <p14:xfrm>
                <a:off x="4532973" y="4497187"/>
                <a:ext cx="155520" cy="165600"/>
              </p14:xfrm>
            </p:contentPart>
          </mc:Choice>
          <mc:Fallback>
            <p:pic>
              <p:nvPicPr>
                <p:cNvPr id="16" name="Freihand 15">
                  <a:extLst>
                    <a:ext uri="{FF2B5EF4-FFF2-40B4-BE49-F238E27FC236}">
                      <a16:creationId xmlns:a16="http://schemas.microsoft.com/office/drawing/2014/main" id="{1603DE8C-97A4-4C52-AFCF-7EB9D7CE4F46}"/>
                    </a:ext>
                  </a:extLst>
                </p:cNvPr>
                <p:cNvPicPr/>
                <p:nvPr/>
              </p:nvPicPr>
              <p:blipFill>
                <a:blip r:embed="rId21"/>
                <a:stretch>
                  <a:fillRect/>
                </a:stretch>
              </p:blipFill>
              <p:spPr>
                <a:xfrm>
                  <a:off x="4528653" y="4492867"/>
                  <a:ext cx="164160" cy="174240"/>
                </a:xfrm>
                <a:prstGeom prst="rect">
                  <a:avLst/>
                </a:prstGeom>
              </p:spPr>
            </p:pic>
          </mc:Fallback>
        </mc:AlternateContent>
        <mc:AlternateContent xmlns:mc="http://schemas.openxmlformats.org/markup-compatibility/2006">
          <mc:Choice xmlns:p14="http://schemas.microsoft.com/office/powerpoint/2010/main" Requires="p14">
            <p:contentPart p14:bwMode="auto" r:id="rId22">
              <p14:nvContentPartPr>
                <p14:cNvPr id="17" name="Freihand 16">
                  <a:extLst>
                    <a:ext uri="{FF2B5EF4-FFF2-40B4-BE49-F238E27FC236}">
                      <a16:creationId xmlns:a16="http://schemas.microsoft.com/office/drawing/2014/main" id="{09811AAC-BC27-4E2D-8238-1C44EFA360CA}"/>
                    </a:ext>
                  </a:extLst>
                </p14:cNvPr>
                <p14:cNvContentPartPr/>
                <p14:nvPr/>
              </p14:nvContentPartPr>
              <p14:xfrm>
                <a:off x="4706853" y="4364347"/>
                <a:ext cx="141840" cy="240480"/>
              </p14:xfrm>
            </p:contentPart>
          </mc:Choice>
          <mc:Fallback>
            <p:pic>
              <p:nvPicPr>
                <p:cNvPr id="17" name="Freihand 16">
                  <a:extLst>
                    <a:ext uri="{FF2B5EF4-FFF2-40B4-BE49-F238E27FC236}">
                      <a16:creationId xmlns:a16="http://schemas.microsoft.com/office/drawing/2014/main" id="{09811AAC-BC27-4E2D-8238-1C44EFA360CA}"/>
                    </a:ext>
                  </a:extLst>
                </p:cNvPr>
                <p:cNvPicPr/>
                <p:nvPr/>
              </p:nvPicPr>
              <p:blipFill>
                <a:blip r:embed="rId23"/>
                <a:stretch>
                  <a:fillRect/>
                </a:stretch>
              </p:blipFill>
              <p:spPr>
                <a:xfrm>
                  <a:off x="4702533" y="4360027"/>
                  <a:ext cx="150480" cy="249120"/>
                </a:xfrm>
                <a:prstGeom prst="rect">
                  <a:avLst/>
                </a:prstGeom>
              </p:spPr>
            </p:pic>
          </mc:Fallback>
        </mc:AlternateContent>
        <mc:AlternateContent xmlns:mc="http://schemas.openxmlformats.org/markup-compatibility/2006">
          <mc:Choice xmlns:p14="http://schemas.microsoft.com/office/powerpoint/2010/main" Requires="p14">
            <p:contentPart p14:bwMode="auto" r:id="rId24">
              <p14:nvContentPartPr>
                <p14:cNvPr id="18" name="Freihand 17">
                  <a:extLst>
                    <a:ext uri="{FF2B5EF4-FFF2-40B4-BE49-F238E27FC236}">
                      <a16:creationId xmlns:a16="http://schemas.microsoft.com/office/drawing/2014/main" id="{28D5D145-1E10-4BA9-8C10-620099A5E3E2}"/>
                    </a:ext>
                  </a:extLst>
                </p14:cNvPr>
                <p14:cNvContentPartPr/>
                <p14:nvPr/>
              </p14:nvContentPartPr>
              <p14:xfrm>
                <a:off x="4854093" y="4417267"/>
                <a:ext cx="280440" cy="191880"/>
              </p14:xfrm>
            </p:contentPart>
          </mc:Choice>
          <mc:Fallback>
            <p:pic>
              <p:nvPicPr>
                <p:cNvPr id="18" name="Freihand 17">
                  <a:extLst>
                    <a:ext uri="{FF2B5EF4-FFF2-40B4-BE49-F238E27FC236}">
                      <a16:creationId xmlns:a16="http://schemas.microsoft.com/office/drawing/2014/main" id="{28D5D145-1E10-4BA9-8C10-620099A5E3E2}"/>
                    </a:ext>
                  </a:extLst>
                </p:cNvPr>
                <p:cNvPicPr/>
                <p:nvPr/>
              </p:nvPicPr>
              <p:blipFill>
                <a:blip r:embed="rId25"/>
                <a:stretch>
                  <a:fillRect/>
                </a:stretch>
              </p:blipFill>
              <p:spPr>
                <a:xfrm>
                  <a:off x="4849773" y="4412947"/>
                  <a:ext cx="289080" cy="200520"/>
                </a:xfrm>
                <a:prstGeom prst="rect">
                  <a:avLst/>
                </a:prstGeom>
              </p:spPr>
            </p:pic>
          </mc:Fallback>
        </mc:AlternateContent>
        <mc:AlternateContent xmlns:mc="http://schemas.openxmlformats.org/markup-compatibility/2006">
          <mc:Choice xmlns:p14="http://schemas.microsoft.com/office/powerpoint/2010/main" Requires="p14">
            <p:contentPart p14:bwMode="auto" r:id="rId26">
              <p14:nvContentPartPr>
                <p14:cNvPr id="19" name="Freihand 18">
                  <a:extLst>
                    <a:ext uri="{FF2B5EF4-FFF2-40B4-BE49-F238E27FC236}">
                      <a16:creationId xmlns:a16="http://schemas.microsoft.com/office/drawing/2014/main" id="{611FDCB8-EE33-4DC3-BBDE-5017E5662FF0}"/>
                    </a:ext>
                  </a:extLst>
                </p14:cNvPr>
                <p14:cNvContentPartPr/>
                <p14:nvPr/>
              </p14:nvContentPartPr>
              <p14:xfrm>
                <a:off x="5183853" y="4522387"/>
                <a:ext cx="14760" cy="73080"/>
              </p14:xfrm>
            </p:contentPart>
          </mc:Choice>
          <mc:Fallback>
            <p:pic>
              <p:nvPicPr>
                <p:cNvPr id="19" name="Freihand 18">
                  <a:extLst>
                    <a:ext uri="{FF2B5EF4-FFF2-40B4-BE49-F238E27FC236}">
                      <a16:creationId xmlns:a16="http://schemas.microsoft.com/office/drawing/2014/main" id="{611FDCB8-EE33-4DC3-BBDE-5017E5662FF0}"/>
                    </a:ext>
                  </a:extLst>
                </p:cNvPr>
                <p:cNvPicPr/>
                <p:nvPr/>
              </p:nvPicPr>
              <p:blipFill>
                <a:blip r:embed="rId27"/>
                <a:stretch>
                  <a:fillRect/>
                </a:stretch>
              </p:blipFill>
              <p:spPr>
                <a:xfrm>
                  <a:off x="5179533" y="4518067"/>
                  <a:ext cx="23400" cy="81720"/>
                </a:xfrm>
                <a:prstGeom prst="rect">
                  <a:avLst/>
                </a:prstGeom>
              </p:spPr>
            </p:pic>
          </mc:Fallback>
        </mc:AlternateContent>
        <mc:AlternateContent xmlns:mc="http://schemas.openxmlformats.org/markup-compatibility/2006">
          <mc:Choice xmlns:p14="http://schemas.microsoft.com/office/powerpoint/2010/main" Requires="p14">
            <p:contentPart p14:bwMode="auto" r:id="rId28">
              <p14:nvContentPartPr>
                <p14:cNvPr id="20" name="Freihand 19">
                  <a:extLst>
                    <a:ext uri="{FF2B5EF4-FFF2-40B4-BE49-F238E27FC236}">
                      <a16:creationId xmlns:a16="http://schemas.microsoft.com/office/drawing/2014/main" id="{F5B50031-CC44-47A4-A2C4-FB339E08F968}"/>
                    </a:ext>
                  </a:extLst>
                </p14:cNvPr>
                <p14:cNvContentPartPr/>
                <p14:nvPr/>
              </p14:nvContentPartPr>
              <p14:xfrm>
                <a:off x="5291493" y="4380907"/>
                <a:ext cx="297720" cy="218880"/>
              </p14:xfrm>
            </p:contentPart>
          </mc:Choice>
          <mc:Fallback>
            <p:pic>
              <p:nvPicPr>
                <p:cNvPr id="20" name="Freihand 19">
                  <a:extLst>
                    <a:ext uri="{FF2B5EF4-FFF2-40B4-BE49-F238E27FC236}">
                      <a16:creationId xmlns:a16="http://schemas.microsoft.com/office/drawing/2014/main" id="{F5B50031-CC44-47A4-A2C4-FB339E08F968}"/>
                    </a:ext>
                  </a:extLst>
                </p:cNvPr>
                <p:cNvPicPr/>
                <p:nvPr/>
              </p:nvPicPr>
              <p:blipFill>
                <a:blip r:embed="rId29"/>
                <a:stretch>
                  <a:fillRect/>
                </a:stretch>
              </p:blipFill>
              <p:spPr>
                <a:xfrm>
                  <a:off x="5287173" y="4376587"/>
                  <a:ext cx="306360" cy="227520"/>
                </a:xfrm>
                <a:prstGeom prst="rect">
                  <a:avLst/>
                </a:prstGeom>
              </p:spPr>
            </p:pic>
          </mc:Fallback>
        </mc:AlternateContent>
        <mc:AlternateContent xmlns:mc="http://schemas.openxmlformats.org/markup-compatibility/2006">
          <mc:Choice xmlns:p14="http://schemas.microsoft.com/office/powerpoint/2010/main" Requires="p14">
            <p:contentPart p14:bwMode="auto" r:id="rId30">
              <p14:nvContentPartPr>
                <p14:cNvPr id="21" name="Freihand 20">
                  <a:extLst>
                    <a:ext uri="{FF2B5EF4-FFF2-40B4-BE49-F238E27FC236}">
                      <a16:creationId xmlns:a16="http://schemas.microsoft.com/office/drawing/2014/main" id="{4C44E053-859E-4E68-8F12-C99B975A86CE}"/>
                    </a:ext>
                  </a:extLst>
                </p14:cNvPr>
                <p14:cNvContentPartPr/>
                <p14:nvPr/>
              </p14:nvContentPartPr>
              <p14:xfrm>
                <a:off x="5493093" y="4358587"/>
                <a:ext cx="19080" cy="39240"/>
              </p14:xfrm>
            </p:contentPart>
          </mc:Choice>
          <mc:Fallback>
            <p:pic>
              <p:nvPicPr>
                <p:cNvPr id="21" name="Freihand 20">
                  <a:extLst>
                    <a:ext uri="{FF2B5EF4-FFF2-40B4-BE49-F238E27FC236}">
                      <a16:creationId xmlns:a16="http://schemas.microsoft.com/office/drawing/2014/main" id="{4C44E053-859E-4E68-8F12-C99B975A86CE}"/>
                    </a:ext>
                  </a:extLst>
                </p:cNvPr>
                <p:cNvPicPr/>
                <p:nvPr/>
              </p:nvPicPr>
              <p:blipFill>
                <a:blip r:embed="rId31"/>
                <a:stretch>
                  <a:fillRect/>
                </a:stretch>
              </p:blipFill>
              <p:spPr>
                <a:xfrm>
                  <a:off x="5488773" y="4354267"/>
                  <a:ext cx="27720" cy="47880"/>
                </a:xfrm>
                <a:prstGeom prst="rect">
                  <a:avLst/>
                </a:prstGeom>
              </p:spPr>
            </p:pic>
          </mc:Fallback>
        </mc:AlternateContent>
        <mc:AlternateContent xmlns:mc="http://schemas.openxmlformats.org/markup-compatibility/2006">
          <mc:Choice xmlns:p14="http://schemas.microsoft.com/office/powerpoint/2010/main" Requires="p14">
            <p:contentPart p14:bwMode="auto" r:id="rId32">
              <p14:nvContentPartPr>
                <p14:cNvPr id="22" name="Freihand 21">
                  <a:extLst>
                    <a:ext uri="{FF2B5EF4-FFF2-40B4-BE49-F238E27FC236}">
                      <a16:creationId xmlns:a16="http://schemas.microsoft.com/office/drawing/2014/main" id="{3F9AD1F7-21E9-4222-9E80-3C8D43118F47}"/>
                    </a:ext>
                  </a:extLst>
                </p14:cNvPr>
                <p14:cNvContentPartPr/>
                <p14:nvPr/>
              </p14:nvContentPartPr>
              <p14:xfrm>
                <a:off x="5608653" y="4455067"/>
                <a:ext cx="135720" cy="132120"/>
              </p14:xfrm>
            </p:contentPart>
          </mc:Choice>
          <mc:Fallback>
            <p:pic>
              <p:nvPicPr>
                <p:cNvPr id="22" name="Freihand 21">
                  <a:extLst>
                    <a:ext uri="{FF2B5EF4-FFF2-40B4-BE49-F238E27FC236}">
                      <a16:creationId xmlns:a16="http://schemas.microsoft.com/office/drawing/2014/main" id="{3F9AD1F7-21E9-4222-9E80-3C8D43118F47}"/>
                    </a:ext>
                  </a:extLst>
                </p:cNvPr>
                <p:cNvPicPr/>
                <p:nvPr/>
              </p:nvPicPr>
              <p:blipFill>
                <a:blip r:embed="rId33"/>
                <a:stretch>
                  <a:fillRect/>
                </a:stretch>
              </p:blipFill>
              <p:spPr>
                <a:xfrm>
                  <a:off x="5604333" y="4450747"/>
                  <a:ext cx="144360" cy="140760"/>
                </a:xfrm>
                <a:prstGeom prst="rect">
                  <a:avLst/>
                </a:prstGeom>
              </p:spPr>
            </p:pic>
          </mc:Fallback>
        </mc:AlternateContent>
        <mc:AlternateContent xmlns:mc="http://schemas.openxmlformats.org/markup-compatibility/2006">
          <mc:Choice xmlns:p14="http://schemas.microsoft.com/office/powerpoint/2010/main" Requires="p14">
            <p:contentPart p14:bwMode="auto" r:id="rId34">
              <p14:nvContentPartPr>
                <p14:cNvPr id="23" name="Freihand 22">
                  <a:extLst>
                    <a:ext uri="{FF2B5EF4-FFF2-40B4-BE49-F238E27FC236}">
                      <a16:creationId xmlns:a16="http://schemas.microsoft.com/office/drawing/2014/main" id="{2267EDC2-A3C6-4232-99C1-BA2243950EF7}"/>
                    </a:ext>
                  </a:extLst>
                </p14:cNvPr>
                <p14:cNvContentPartPr/>
                <p14:nvPr/>
              </p14:nvContentPartPr>
              <p14:xfrm>
                <a:off x="5993493" y="4477747"/>
                <a:ext cx="270720" cy="92520"/>
              </p14:xfrm>
            </p:contentPart>
          </mc:Choice>
          <mc:Fallback>
            <p:pic>
              <p:nvPicPr>
                <p:cNvPr id="23" name="Freihand 22">
                  <a:extLst>
                    <a:ext uri="{FF2B5EF4-FFF2-40B4-BE49-F238E27FC236}">
                      <a16:creationId xmlns:a16="http://schemas.microsoft.com/office/drawing/2014/main" id="{2267EDC2-A3C6-4232-99C1-BA2243950EF7}"/>
                    </a:ext>
                  </a:extLst>
                </p:cNvPr>
                <p:cNvPicPr/>
                <p:nvPr/>
              </p:nvPicPr>
              <p:blipFill>
                <a:blip r:embed="rId35"/>
                <a:stretch>
                  <a:fillRect/>
                </a:stretch>
              </p:blipFill>
              <p:spPr>
                <a:xfrm>
                  <a:off x="5989173" y="4473427"/>
                  <a:ext cx="279360" cy="101160"/>
                </a:xfrm>
                <a:prstGeom prst="rect">
                  <a:avLst/>
                </a:prstGeom>
              </p:spPr>
            </p:pic>
          </mc:Fallback>
        </mc:AlternateContent>
        <mc:AlternateContent xmlns:mc="http://schemas.openxmlformats.org/markup-compatibility/2006">
          <mc:Choice xmlns:p14="http://schemas.microsoft.com/office/powerpoint/2010/main" Requires="p14">
            <p:contentPart p14:bwMode="auto" r:id="rId36">
              <p14:nvContentPartPr>
                <p14:cNvPr id="24" name="Freihand 23">
                  <a:extLst>
                    <a:ext uri="{FF2B5EF4-FFF2-40B4-BE49-F238E27FC236}">
                      <a16:creationId xmlns:a16="http://schemas.microsoft.com/office/drawing/2014/main" id="{D9ABD298-B973-4ADA-9C58-BD2E1AAE4688}"/>
                    </a:ext>
                  </a:extLst>
                </p14:cNvPr>
                <p14:cNvContentPartPr/>
                <p14:nvPr/>
              </p14:nvContentPartPr>
              <p14:xfrm>
                <a:off x="6191493" y="4346347"/>
                <a:ext cx="360" cy="360"/>
              </p14:xfrm>
            </p:contentPart>
          </mc:Choice>
          <mc:Fallback>
            <p:pic>
              <p:nvPicPr>
                <p:cNvPr id="24" name="Freihand 23">
                  <a:extLst>
                    <a:ext uri="{FF2B5EF4-FFF2-40B4-BE49-F238E27FC236}">
                      <a16:creationId xmlns:a16="http://schemas.microsoft.com/office/drawing/2014/main" id="{D9ABD298-B973-4ADA-9C58-BD2E1AAE4688}"/>
                    </a:ext>
                  </a:extLst>
                </p:cNvPr>
                <p:cNvPicPr/>
                <p:nvPr/>
              </p:nvPicPr>
              <p:blipFill>
                <a:blip r:embed="rId19"/>
                <a:stretch>
                  <a:fillRect/>
                </a:stretch>
              </p:blipFill>
              <p:spPr>
                <a:xfrm>
                  <a:off x="6187173" y="434202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37">
              <p14:nvContentPartPr>
                <p14:cNvPr id="25" name="Freihand 24">
                  <a:extLst>
                    <a:ext uri="{FF2B5EF4-FFF2-40B4-BE49-F238E27FC236}">
                      <a16:creationId xmlns:a16="http://schemas.microsoft.com/office/drawing/2014/main" id="{4595C4F8-EEBB-4555-B174-F783323CDE5F}"/>
                    </a:ext>
                  </a:extLst>
                </p14:cNvPr>
                <p14:cNvContentPartPr/>
                <p14:nvPr/>
              </p14:nvContentPartPr>
              <p14:xfrm>
                <a:off x="6557253" y="4330147"/>
                <a:ext cx="339480" cy="217440"/>
              </p14:xfrm>
            </p:contentPart>
          </mc:Choice>
          <mc:Fallback>
            <p:pic>
              <p:nvPicPr>
                <p:cNvPr id="25" name="Freihand 24">
                  <a:extLst>
                    <a:ext uri="{FF2B5EF4-FFF2-40B4-BE49-F238E27FC236}">
                      <a16:creationId xmlns:a16="http://schemas.microsoft.com/office/drawing/2014/main" id="{4595C4F8-EEBB-4555-B174-F783323CDE5F}"/>
                    </a:ext>
                  </a:extLst>
                </p:cNvPr>
                <p:cNvPicPr/>
                <p:nvPr/>
              </p:nvPicPr>
              <p:blipFill>
                <a:blip r:embed="rId38"/>
                <a:stretch>
                  <a:fillRect/>
                </a:stretch>
              </p:blipFill>
              <p:spPr>
                <a:xfrm>
                  <a:off x="6552933" y="4325827"/>
                  <a:ext cx="348120" cy="226080"/>
                </a:xfrm>
                <a:prstGeom prst="rect">
                  <a:avLst/>
                </a:prstGeom>
              </p:spPr>
            </p:pic>
          </mc:Fallback>
        </mc:AlternateContent>
        <mc:AlternateContent xmlns:mc="http://schemas.openxmlformats.org/markup-compatibility/2006">
          <mc:Choice xmlns:p14="http://schemas.microsoft.com/office/powerpoint/2010/main" Requires="p14">
            <p:contentPart p14:bwMode="auto" r:id="rId39">
              <p14:nvContentPartPr>
                <p14:cNvPr id="26" name="Freihand 25">
                  <a:extLst>
                    <a:ext uri="{FF2B5EF4-FFF2-40B4-BE49-F238E27FC236}">
                      <a16:creationId xmlns:a16="http://schemas.microsoft.com/office/drawing/2014/main" id="{A6A85A79-3F09-4A69-A880-491ADBAD792E}"/>
                    </a:ext>
                  </a:extLst>
                </p14:cNvPr>
                <p14:cNvContentPartPr/>
                <p14:nvPr/>
              </p14:nvContentPartPr>
              <p14:xfrm>
                <a:off x="5639613" y="4857187"/>
                <a:ext cx="261360" cy="138600"/>
              </p14:xfrm>
            </p:contentPart>
          </mc:Choice>
          <mc:Fallback>
            <p:pic>
              <p:nvPicPr>
                <p:cNvPr id="26" name="Freihand 25">
                  <a:extLst>
                    <a:ext uri="{FF2B5EF4-FFF2-40B4-BE49-F238E27FC236}">
                      <a16:creationId xmlns:a16="http://schemas.microsoft.com/office/drawing/2014/main" id="{A6A85A79-3F09-4A69-A880-491ADBAD792E}"/>
                    </a:ext>
                  </a:extLst>
                </p:cNvPr>
                <p:cNvPicPr/>
                <p:nvPr/>
              </p:nvPicPr>
              <p:blipFill>
                <a:blip r:embed="rId40"/>
                <a:stretch>
                  <a:fillRect/>
                </a:stretch>
              </p:blipFill>
              <p:spPr>
                <a:xfrm>
                  <a:off x="5635293" y="4852867"/>
                  <a:ext cx="270000" cy="147240"/>
                </a:xfrm>
                <a:prstGeom prst="rect">
                  <a:avLst/>
                </a:prstGeom>
              </p:spPr>
            </p:pic>
          </mc:Fallback>
        </mc:AlternateContent>
        <mc:AlternateContent xmlns:mc="http://schemas.openxmlformats.org/markup-compatibility/2006">
          <mc:Choice xmlns:p14="http://schemas.microsoft.com/office/powerpoint/2010/main" Requires="p14">
            <p:contentPart p14:bwMode="auto" r:id="rId41">
              <p14:nvContentPartPr>
                <p14:cNvPr id="27" name="Freihand 26">
                  <a:extLst>
                    <a:ext uri="{FF2B5EF4-FFF2-40B4-BE49-F238E27FC236}">
                      <a16:creationId xmlns:a16="http://schemas.microsoft.com/office/drawing/2014/main" id="{74FC6A77-8784-474E-B462-7C3B97686F8A}"/>
                    </a:ext>
                  </a:extLst>
                </p14:cNvPr>
                <p14:cNvContentPartPr/>
                <p14:nvPr/>
              </p14:nvContentPartPr>
              <p14:xfrm>
                <a:off x="5951733" y="4895347"/>
                <a:ext cx="129600" cy="50400"/>
              </p14:xfrm>
            </p:contentPart>
          </mc:Choice>
          <mc:Fallback>
            <p:pic>
              <p:nvPicPr>
                <p:cNvPr id="27" name="Freihand 26">
                  <a:extLst>
                    <a:ext uri="{FF2B5EF4-FFF2-40B4-BE49-F238E27FC236}">
                      <a16:creationId xmlns:a16="http://schemas.microsoft.com/office/drawing/2014/main" id="{74FC6A77-8784-474E-B462-7C3B97686F8A}"/>
                    </a:ext>
                  </a:extLst>
                </p:cNvPr>
                <p:cNvPicPr/>
                <p:nvPr/>
              </p:nvPicPr>
              <p:blipFill>
                <a:blip r:embed="rId42"/>
                <a:stretch>
                  <a:fillRect/>
                </a:stretch>
              </p:blipFill>
              <p:spPr>
                <a:xfrm>
                  <a:off x="5947413" y="4891027"/>
                  <a:ext cx="138240" cy="59040"/>
                </a:xfrm>
                <a:prstGeom prst="rect">
                  <a:avLst/>
                </a:prstGeom>
              </p:spPr>
            </p:pic>
          </mc:Fallback>
        </mc:AlternateContent>
        <mc:AlternateContent xmlns:mc="http://schemas.openxmlformats.org/markup-compatibility/2006">
          <mc:Choice xmlns:p14="http://schemas.microsoft.com/office/powerpoint/2010/main" Requires="p14">
            <p:contentPart p14:bwMode="auto" r:id="rId43">
              <p14:nvContentPartPr>
                <p14:cNvPr id="28" name="Freihand 27">
                  <a:extLst>
                    <a:ext uri="{FF2B5EF4-FFF2-40B4-BE49-F238E27FC236}">
                      <a16:creationId xmlns:a16="http://schemas.microsoft.com/office/drawing/2014/main" id="{5BF3EDF3-E8A4-4188-82D4-17A46229EB6C}"/>
                    </a:ext>
                  </a:extLst>
                </p14:cNvPr>
                <p14:cNvContentPartPr/>
                <p14:nvPr/>
              </p14:nvContentPartPr>
              <p14:xfrm>
                <a:off x="6190053" y="4740547"/>
                <a:ext cx="57600" cy="236880"/>
              </p14:xfrm>
            </p:contentPart>
          </mc:Choice>
          <mc:Fallback>
            <p:pic>
              <p:nvPicPr>
                <p:cNvPr id="28" name="Freihand 27">
                  <a:extLst>
                    <a:ext uri="{FF2B5EF4-FFF2-40B4-BE49-F238E27FC236}">
                      <a16:creationId xmlns:a16="http://schemas.microsoft.com/office/drawing/2014/main" id="{5BF3EDF3-E8A4-4188-82D4-17A46229EB6C}"/>
                    </a:ext>
                  </a:extLst>
                </p:cNvPr>
                <p:cNvPicPr/>
                <p:nvPr/>
              </p:nvPicPr>
              <p:blipFill>
                <a:blip r:embed="rId44"/>
                <a:stretch>
                  <a:fillRect/>
                </a:stretch>
              </p:blipFill>
              <p:spPr>
                <a:xfrm>
                  <a:off x="6185733" y="4736227"/>
                  <a:ext cx="66240" cy="245520"/>
                </a:xfrm>
                <a:prstGeom prst="rect">
                  <a:avLst/>
                </a:prstGeom>
              </p:spPr>
            </p:pic>
          </mc:Fallback>
        </mc:AlternateContent>
        <mc:AlternateContent xmlns:mc="http://schemas.openxmlformats.org/markup-compatibility/2006">
          <mc:Choice xmlns:p14="http://schemas.microsoft.com/office/powerpoint/2010/main" Requires="p14">
            <p:contentPart p14:bwMode="auto" r:id="rId45">
              <p14:nvContentPartPr>
                <p14:cNvPr id="29" name="Freihand 28">
                  <a:extLst>
                    <a:ext uri="{FF2B5EF4-FFF2-40B4-BE49-F238E27FC236}">
                      <a16:creationId xmlns:a16="http://schemas.microsoft.com/office/drawing/2014/main" id="{53CC8769-E775-4709-B523-4D44FF562EB6}"/>
                    </a:ext>
                  </a:extLst>
                </p14:cNvPr>
                <p14:cNvContentPartPr/>
                <p14:nvPr/>
              </p14:nvContentPartPr>
              <p14:xfrm>
                <a:off x="6276813" y="4756747"/>
                <a:ext cx="223200" cy="213480"/>
              </p14:xfrm>
            </p:contentPart>
          </mc:Choice>
          <mc:Fallback>
            <p:pic>
              <p:nvPicPr>
                <p:cNvPr id="29" name="Freihand 28">
                  <a:extLst>
                    <a:ext uri="{FF2B5EF4-FFF2-40B4-BE49-F238E27FC236}">
                      <a16:creationId xmlns:a16="http://schemas.microsoft.com/office/drawing/2014/main" id="{53CC8769-E775-4709-B523-4D44FF562EB6}"/>
                    </a:ext>
                  </a:extLst>
                </p:cNvPr>
                <p:cNvPicPr/>
                <p:nvPr/>
              </p:nvPicPr>
              <p:blipFill>
                <a:blip r:embed="rId46"/>
                <a:stretch>
                  <a:fillRect/>
                </a:stretch>
              </p:blipFill>
              <p:spPr>
                <a:xfrm>
                  <a:off x="6272493" y="4752427"/>
                  <a:ext cx="231840" cy="222120"/>
                </a:xfrm>
                <a:prstGeom prst="rect">
                  <a:avLst/>
                </a:prstGeom>
              </p:spPr>
            </p:pic>
          </mc:Fallback>
        </mc:AlternateContent>
        <mc:AlternateContent xmlns:mc="http://schemas.openxmlformats.org/markup-compatibility/2006">
          <mc:Choice xmlns:p14="http://schemas.microsoft.com/office/powerpoint/2010/main" Requires="p14">
            <p:contentPart p14:bwMode="auto" r:id="rId47">
              <p14:nvContentPartPr>
                <p14:cNvPr id="30" name="Freihand 29">
                  <a:extLst>
                    <a:ext uri="{FF2B5EF4-FFF2-40B4-BE49-F238E27FC236}">
                      <a16:creationId xmlns:a16="http://schemas.microsoft.com/office/drawing/2014/main" id="{1ED8F4F1-D339-4720-BB22-2EFD2EA2EB32}"/>
                    </a:ext>
                  </a:extLst>
                </p14:cNvPr>
                <p14:cNvContentPartPr/>
                <p14:nvPr/>
              </p14:nvContentPartPr>
              <p14:xfrm>
                <a:off x="6737613" y="4826587"/>
                <a:ext cx="145440" cy="123120"/>
              </p14:xfrm>
            </p:contentPart>
          </mc:Choice>
          <mc:Fallback>
            <p:pic>
              <p:nvPicPr>
                <p:cNvPr id="30" name="Freihand 29">
                  <a:extLst>
                    <a:ext uri="{FF2B5EF4-FFF2-40B4-BE49-F238E27FC236}">
                      <a16:creationId xmlns:a16="http://schemas.microsoft.com/office/drawing/2014/main" id="{1ED8F4F1-D339-4720-BB22-2EFD2EA2EB32}"/>
                    </a:ext>
                  </a:extLst>
                </p:cNvPr>
                <p:cNvPicPr/>
                <p:nvPr/>
              </p:nvPicPr>
              <p:blipFill>
                <a:blip r:embed="rId48"/>
                <a:stretch>
                  <a:fillRect/>
                </a:stretch>
              </p:blipFill>
              <p:spPr>
                <a:xfrm>
                  <a:off x="6733293" y="4822267"/>
                  <a:ext cx="154080" cy="131760"/>
                </a:xfrm>
                <a:prstGeom prst="rect">
                  <a:avLst/>
                </a:prstGeom>
              </p:spPr>
            </p:pic>
          </mc:Fallback>
        </mc:AlternateContent>
        <mc:AlternateContent xmlns:mc="http://schemas.openxmlformats.org/markup-compatibility/2006">
          <mc:Choice xmlns:p14="http://schemas.microsoft.com/office/powerpoint/2010/main" Requires="p14">
            <p:contentPart p14:bwMode="auto" r:id="rId49">
              <p14:nvContentPartPr>
                <p14:cNvPr id="31" name="Freihand 30">
                  <a:extLst>
                    <a:ext uri="{FF2B5EF4-FFF2-40B4-BE49-F238E27FC236}">
                      <a16:creationId xmlns:a16="http://schemas.microsoft.com/office/drawing/2014/main" id="{46879A14-1FCD-4A4B-853A-7079F60D0C01}"/>
                    </a:ext>
                  </a:extLst>
                </p14:cNvPr>
                <p14:cNvContentPartPr/>
                <p14:nvPr/>
              </p14:nvContentPartPr>
              <p14:xfrm>
                <a:off x="6920853" y="4849987"/>
                <a:ext cx="99360" cy="86760"/>
              </p14:xfrm>
            </p:contentPart>
          </mc:Choice>
          <mc:Fallback>
            <p:pic>
              <p:nvPicPr>
                <p:cNvPr id="31" name="Freihand 30">
                  <a:extLst>
                    <a:ext uri="{FF2B5EF4-FFF2-40B4-BE49-F238E27FC236}">
                      <a16:creationId xmlns:a16="http://schemas.microsoft.com/office/drawing/2014/main" id="{46879A14-1FCD-4A4B-853A-7079F60D0C01}"/>
                    </a:ext>
                  </a:extLst>
                </p:cNvPr>
                <p:cNvPicPr/>
                <p:nvPr/>
              </p:nvPicPr>
              <p:blipFill>
                <a:blip r:embed="rId50"/>
                <a:stretch>
                  <a:fillRect/>
                </a:stretch>
              </p:blipFill>
              <p:spPr>
                <a:xfrm>
                  <a:off x="6916533" y="4845667"/>
                  <a:ext cx="108000" cy="95400"/>
                </a:xfrm>
                <a:prstGeom prst="rect">
                  <a:avLst/>
                </a:prstGeom>
              </p:spPr>
            </p:pic>
          </mc:Fallback>
        </mc:AlternateContent>
        <mc:AlternateContent xmlns:mc="http://schemas.openxmlformats.org/markup-compatibility/2006">
          <mc:Choice xmlns:p14="http://schemas.microsoft.com/office/powerpoint/2010/main" Requires="p14">
            <p:contentPart p14:bwMode="auto" r:id="rId51">
              <p14:nvContentPartPr>
                <p14:cNvPr id="32" name="Freihand 31">
                  <a:extLst>
                    <a:ext uri="{FF2B5EF4-FFF2-40B4-BE49-F238E27FC236}">
                      <a16:creationId xmlns:a16="http://schemas.microsoft.com/office/drawing/2014/main" id="{8E890750-0CE3-4940-A1E4-23789A1F9C5A}"/>
                    </a:ext>
                  </a:extLst>
                </p14:cNvPr>
                <p14:cNvContentPartPr/>
                <p14:nvPr/>
              </p14:nvContentPartPr>
              <p14:xfrm>
                <a:off x="7033893" y="4833067"/>
                <a:ext cx="676080" cy="247320"/>
              </p14:xfrm>
            </p:contentPart>
          </mc:Choice>
          <mc:Fallback>
            <p:pic>
              <p:nvPicPr>
                <p:cNvPr id="32" name="Freihand 31">
                  <a:extLst>
                    <a:ext uri="{FF2B5EF4-FFF2-40B4-BE49-F238E27FC236}">
                      <a16:creationId xmlns:a16="http://schemas.microsoft.com/office/drawing/2014/main" id="{8E890750-0CE3-4940-A1E4-23789A1F9C5A}"/>
                    </a:ext>
                  </a:extLst>
                </p:cNvPr>
                <p:cNvPicPr/>
                <p:nvPr/>
              </p:nvPicPr>
              <p:blipFill>
                <a:blip r:embed="rId52"/>
                <a:stretch>
                  <a:fillRect/>
                </a:stretch>
              </p:blipFill>
              <p:spPr>
                <a:xfrm>
                  <a:off x="7029573" y="4828747"/>
                  <a:ext cx="684720" cy="25596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53">
            <p14:nvContentPartPr>
              <p14:cNvPr id="35" name="Freihand 34">
                <a:extLst>
                  <a:ext uri="{FF2B5EF4-FFF2-40B4-BE49-F238E27FC236}">
                    <a16:creationId xmlns:a16="http://schemas.microsoft.com/office/drawing/2014/main" id="{309B3666-6460-47C7-B7C3-4F3C6D18B348}"/>
                  </a:ext>
                </a:extLst>
              </p14:cNvPr>
              <p14:cNvContentPartPr/>
              <p14:nvPr/>
            </p14:nvContentPartPr>
            <p14:xfrm>
              <a:off x="10006773" y="2055307"/>
              <a:ext cx="1698840" cy="56880"/>
            </p14:xfrm>
          </p:contentPart>
        </mc:Choice>
        <mc:Fallback>
          <p:pic>
            <p:nvPicPr>
              <p:cNvPr id="35" name="Freihand 34">
                <a:extLst>
                  <a:ext uri="{FF2B5EF4-FFF2-40B4-BE49-F238E27FC236}">
                    <a16:creationId xmlns:a16="http://schemas.microsoft.com/office/drawing/2014/main" id="{309B3666-6460-47C7-B7C3-4F3C6D18B348}"/>
                  </a:ext>
                </a:extLst>
              </p:cNvPr>
              <p:cNvPicPr/>
              <p:nvPr/>
            </p:nvPicPr>
            <p:blipFill>
              <a:blip r:embed="rId54"/>
              <a:stretch>
                <a:fillRect/>
              </a:stretch>
            </p:blipFill>
            <p:spPr>
              <a:xfrm>
                <a:off x="10002453" y="2050987"/>
                <a:ext cx="1707480" cy="65520"/>
              </a:xfrm>
              <a:prstGeom prst="rect">
                <a:avLst/>
              </a:prstGeom>
            </p:spPr>
          </p:pic>
        </mc:Fallback>
      </mc:AlternateContent>
      <mc:AlternateContent xmlns:mc="http://schemas.openxmlformats.org/markup-compatibility/2006">
        <mc:Choice xmlns:p14="http://schemas.microsoft.com/office/powerpoint/2010/main" Requires="p14">
          <p:contentPart p14:bwMode="auto" r:id="rId55">
            <p14:nvContentPartPr>
              <p14:cNvPr id="36" name="Freihand 35">
                <a:extLst>
                  <a:ext uri="{FF2B5EF4-FFF2-40B4-BE49-F238E27FC236}">
                    <a16:creationId xmlns:a16="http://schemas.microsoft.com/office/drawing/2014/main" id="{84FE6BD1-D18D-4396-993F-9F03C46F2313}"/>
                  </a:ext>
                </a:extLst>
              </p14:cNvPr>
              <p14:cNvContentPartPr/>
              <p14:nvPr/>
            </p14:nvContentPartPr>
            <p14:xfrm>
              <a:off x="7969893" y="2400907"/>
              <a:ext cx="1312200" cy="21600"/>
            </p14:xfrm>
          </p:contentPart>
        </mc:Choice>
        <mc:Fallback>
          <p:pic>
            <p:nvPicPr>
              <p:cNvPr id="36" name="Freihand 35">
                <a:extLst>
                  <a:ext uri="{FF2B5EF4-FFF2-40B4-BE49-F238E27FC236}">
                    <a16:creationId xmlns:a16="http://schemas.microsoft.com/office/drawing/2014/main" id="{84FE6BD1-D18D-4396-993F-9F03C46F2313}"/>
                  </a:ext>
                </a:extLst>
              </p:cNvPr>
              <p:cNvPicPr/>
              <p:nvPr/>
            </p:nvPicPr>
            <p:blipFill>
              <a:blip r:embed="rId56"/>
              <a:stretch>
                <a:fillRect/>
              </a:stretch>
            </p:blipFill>
            <p:spPr>
              <a:xfrm>
                <a:off x="7965573" y="2396587"/>
                <a:ext cx="1320840" cy="30240"/>
              </a:xfrm>
              <a:prstGeom prst="rect">
                <a:avLst/>
              </a:prstGeom>
            </p:spPr>
          </p:pic>
        </mc:Fallback>
      </mc:AlternateContent>
    </p:spTree>
    <p:extLst>
      <p:ext uri="{BB962C8B-B14F-4D97-AF65-F5344CB8AC3E}">
        <p14:creationId xmlns:p14="http://schemas.microsoft.com/office/powerpoint/2010/main" val="41167466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2240829" y="24053"/>
            <a:ext cx="7598011" cy="744941"/>
          </a:xfrm>
          <a:prstGeom prst="rect">
            <a:avLst/>
          </a:prstGeom>
          <a:noFill/>
          <a:ln>
            <a:noFill/>
          </a:ln>
        </p:spPr>
        <p:txBody>
          <a:bodyPr lIns="81646" tIns="40823" rIns="81646" bIns="40823" anchor="ctr" anchorCtr="1"/>
          <a:lstStyle/>
          <a:p>
            <a:r>
              <a:rPr lang="en-US" sz="2540" b="1"/>
              <a:t>Philipps-curve </a:t>
            </a:r>
            <a:r>
              <a:rPr lang="en-US" sz="2540" b="1" dirty="0"/>
              <a:t>USA III</a:t>
            </a:r>
          </a:p>
        </p:txBody>
      </p:sp>
      <p:sp>
        <p:nvSpPr>
          <p:cNvPr id="13" name="Textfeld 12"/>
          <p:cNvSpPr txBox="1"/>
          <p:nvPr/>
        </p:nvSpPr>
        <p:spPr>
          <a:xfrm>
            <a:off x="200902" y="324392"/>
            <a:ext cx="1310102" cy="343620"/>
          </a:xfrm>
          <a:prstGeom prst="rect">
            <a:avLst/>
          </a:prstGeom>
          <a:noFill/>
        </p:spPr>
        <p:txBody>
          <a:bodyPr wrap="none" rtlCol="0">
            <a:spAutoFit/>
          </a:bodyPr>
          <a:lstStyle/>
          <a:p>
            <a:r>
              <a:rPr lang="de-DE" sz="1633" dirty="0"/>
              <a:t>Source: FRED</a:t>
            </a:r>
          </a:p>
        </p:txBody>
      </p:sp>
      <p:sp>
        <p:nvSpPr>
          <p:cNvPr id="11" name="Textfeld 10"/>
          <p:cNvSpPr txBox="1"/>
          <p:nvPr/>
        </p:nvSpPr>
        <p:spPr>
          <a:xfrm>
            <a:off x="7856163" y="625491"/>
            <a:ext cx="4113177" cy="3414073"/>
          </a:xfrm>
          <a:prstGeom prst="rect">
            <a:avLst/>
          </a:prstGeom>
          <a:noFill/>
        </p:spPr>
        <p:txBody>
          <a:bodyPr wrap="square" rtlCol="0">
            <a:noAutofit/>
          </a:bodyPr>
          <a:lstStyle/>
          <a:p>
            <a:r>
              <a:rPr lang="de-DE" sz="1633" dirty="0" err="1"/>
              <a:t>With</a:t>
            </a:r>
            <a:r>
              <a:rPr lang="de-DE" sz="1633" dirty="0"/>
              <a:t> </a:t>
            </a:r>
            <a:r>
              <a:rPr lang="de-DE" sz="1633" dirty="0" err="1"/>
              <a:t>the</a:t>
            </a:r>
            <a:r>
              <a:rPr lang="de-DE" sz="1633" dirty="0"/>
              <a:t> </a:t>
            </a:r>
            <a:r>
              <a:rPr lang="de-DE" sz="1633" dirty="0" err="1"/>
              <a:t>first</a:t>
            </a:r>
            <a:r>
              <a:rPr lang="de-DE" sz="1633" dirty="0"/>
              <a:t> push </a:t>
            </a:r>
            <a:r>
              <a:rPr lang="de-DE" sz="1633" dirty="0" err="1"/>
              <a:t>of</a:t>
            </a:r>
            <a:r>
              <a:rPr lang="de-DE" sz="1633" dirty="0"/>
              <a:t> </a:t>
            </a:r>
            <a:r>
              <a:rPr lang="de-DE" sz="1633" dirty="0" err="1"/>
              <a:t>globalization</a:t>
            </a:r>
            <a:r>
              <a:rPr lang="de-DE" sz="1633" dirty="0"/>
              <a:t> </a:t>
            </a:r>
            <a:r>
              <a:rPr lang="de-DE" sz="1633" dirty="0" err="1"/>
              <a:t>from</a:t>
            </a:r>
            <a:r>
              <a:rPr lang="de-DE" sz="1633" dirty="0"/>
              <a:t> 2000 </a:t>
            </a:r>
            <a:r>
              <a:rPr lang="de-DE" sz="1633" dirty="0" err="1"/>
              <a:t>until</a:t>
            </a:r>
            <a:r>
              <a:rPr lang="de-DE" sz="1633" dirty="0"/>
              <a:t> </a:t>
            </a:r>
            <a:r>
              <a:rPr lang="de-DE" sz="1633" dirty="0" err="1"/>
              <a:t>the</a:t>
            </a:r>
            <a:r>
              <a:rPr lang="de-DE" sz="1633" dirty="0"/>
              <a:t> </a:t>
            </a:r>
            <a:r>
              <a:rPr lang="de-DE" sz="1633" dirty="0" err="1"/>
              <a:t>financial</a:t>
            </a:r>
            <a:r>
              <a:rPr lang="de-DE" sz="1633" dirty="0"/>
              <a:t> </a:t>
            </a:r>
            <a:r>
              <a:rPr lang="de-DE" sz="1633" dirty="0" err="1"/>
              <a:t>crisis</a:t>
            </a:r>
            <a:r>
              <a:rPr lang="de-DE" sz="1633" dirty="0"/>
              <a:t>, </a:t>
            </a:r>
            <a:r>
              <a:rPr lang="de-DE" sz="1633" dirty="0" err="1"/>
              <a:t>again</a:t>
            </a:r>
            <a:r>
              <a:rPr lang="de-DE" sz="1633" dirty="0"/>
              <a:t> </a:t>
            </a:r>
            <a:r>
              <a:rPr lang="de-DE" sz="1633" dirty="0" err="1"/>
              <a:t>there</a:t>
            </a:r>
            <a:r>
              <a:rPr lang="de-DE" sz="1633" dirty="0"/>
              <a:t> </a:t>
            </a:r>
            <a:r>
              <a:rPr lang="de-DE" sz="1633" dirty="0" err="1"/>
              <a:t>is</a:t>
            </a:r>
            <a:r>
              <a:rPr lang="de-DE" sz="1633" dirty="0"/>
              <a:t> a </a:t>
            </a:r>
            <a:r>
              <a:rPr lang="de-DE" sz="1633" dirty="0" err="1"/>
              <a:t>quite</a:t>
            </a:r>
            <a:r>
              <a:rPr lang="de-DE" sz="1633" dirty="0"/>
              <a:t> </a:t>
            </a:r>
            <a:r>
              <a:rPr lang="de-DE" sz="1633" dirty="0" err="1"/>
              <a:t>stable</a:t>
            </a:r>
            <a:r>
              <a:rPr lang="de-DE" sz="1633" dirty="0"/>
              <a:t> „</a:t>
            </a:r>
            <a:r>
              <a:rPr lang="de-DE" sz="1633" dirty="0" err="1"/>
              <a:t>classical</a:t>
            </a:r>
            <a:r>
              <a:rPr lang="de-DE" sz="1633" dirty="0"/>
              <a:t>“ </a:t>
            </a:r>
            <a:r>
              <a:rPr lang="de-DE" sz="1633" dirty="0" err="1"/>
              <a:t>philipps-curve</a:t>
            </a:r>
            <a:r>
              <a:rPr lang="de-DE" sz="1633" dirty="0"/>
              <a:t> like </a:t>
            </a:r>
            <a:r>
              <a:rPr lang="de-DE" sz="1633" dirty="0" err="1"/>
              <a:t>dependence</a:t>
            </a:r>
            <a:r>
              <a:rPr lang="de-DE" sz="1633" dirty="0"/>
              <a:t>. </a:t>
            </a:r>
          </a:p>
          <a:p>
            <a:endParaRPr lang="de-DE" sz="1633" dirty="0"/>
          </a:p>
          <a:p>
            <a:r>
              <a:rPr lang="de-DE" sz="1633" dirty="0"/>
              <a:t>But </a:t>
            </a:r>
            <a:r>
              <a:rPr lang="de-DE" sz="1633" dirty="0" err="1"/>
              <a:t>within</a:t>
            </a:r>
            <a:r>
              <a:rPr lang="de-DE" sz="1633" dirty="0"/>
              <a:t> in </a:t>
            </a:r>
            <a:r>
              <a:rPr lang="de-DE" sz="1633" dirty="0" err="1"/>
              <a:t>following</a:t>
            </a:r>
            <a:r>
              <a:rPr lang="de-DE" sz="1633" dirty="0"/>
              <a:t> </a:t>
            </a:r>
            <a:r>
              <a:rPr lang="de-DE" sz="1633" dirty="0" err="1"/>
              <a:t>turmoil</a:t>
            </a:r>
            <a:r>
              <a:rPr lang="de-DE" sz="1633" dirty="0"/>
              <a:t> in </a:t>
            </a:r>
            <a:r>
              <a:rPr lang="de-DE" sz="1633" dirty="0" err="1"/>
              <a:t>the</a:t>
            </a:r>
            <a:r>
              <a:rPr lang="de-DE" sz="1633" dirty="0"/>
              <a:t> </a:t>
            </a:r>
            <a:r>
              <a:rPr lang="de-DE" sz="1633" dirty="0" err="1"/>
              <a:t>aftermath</a:t>
            </a:r>
            <a:r>
              <a:rPr lang="de-DE" sz="1633" dirty="0"/>
              <a:t> </a:t>
            </a:r>
            <a:r>
              <a:rPr lang="de-DE" sz="1633" dirty="0" err="1"/>
              <a:t>of</a:t>
            </a:r>
            <a:r>
              <a:rPr lang="de-DE" sz="1633" dirty="0"/>
              <a:t> </a:t>
            </a:r>
            <a:r>
              <a:rPr lang="de-DE" sz="1633" dirty="0" err="1"/>
              <a:t>the</a:t>
            </a:r>
            <a:r>
              <a:rPr lang="de-DE" sz="1633" dirty="0"/>
              <a:t> </a:t>
            </a:r>
            <a:r>
              <a:rPr lang="de-DE" sz="1633" dirty="0" err="1"/>
              <a:t>financial</a:t>
            </a:r>
            <a:r>
              <a:rPr lang="de-DE" sz="1633" dirty="0"/>
              <a:t> </a:t>
            </a:r>
            <a:r>
              <a:rPr lang="de-DE" sz="1633" dirty="0" err="1"/>
              <a:t>crisis</a:t>
            </a:r>
            <a:r>
              <a:rPr lang="de-DE" sz="1633" dirty="0"/>
              <a:t>, </a:t>
            </a:r>
            <a:r>
              <a:rPr lang="de-DE" sz="1633" dirty="0" err="1"/>
              <a:t>we</a:t>
            </a:r>
            <a:r>
              <a:rPr lang="de-DE" sz="1633" dirty="0"/>
              <a:t> </a:t>
            </a:r>
            <a:r>
              <a:rPr lang="de-DE" sz="1633" dirty="0" err="1"/>
              <a:t>had</a:t>
            </a:r>
            <a:r>
              <a:rPr lang="de-DE" sz="1633" dirty="0"/>
              <a:t> </a:t>
            </a:r>
            <a:r>
              <a:rPr lang="de-DE" sz="1633" dirty="0" err="1"/>
              <a:t>again</a:t>
            </a:r>
            <a:r>
              <a:rPr lang="de-DE" sz="1633" dirty="0"/>
              <a:t> </a:t>
            </a:r>
            <a:r>
              <a:rPr lang="de-DE" sz="1633" dirty="0" err="1"/>
              <a:t>no</a:t>
            </a:r>
            <a:r>
              <a:rPr lang="de-DE" sz="1633" dirty="0"/>
              <a:t> </a:t>
            </a:r>
            <a:r>
              <a:rPr lang="de-DE" sz="1633" dirty="0" err="1"/>
              <a:t>stable</a:t>
            </a:r>
            <a:r>
              <a:rPr lang="de-DE" sz="1633" dirty="0"/>
              <a:t> </a:t>
            </a:r>
            <a:r>
              <a:rPr lang="de-DE" sz="1633" dirty="0" err="1"/>
              <a:t>dependence</a:t>
            </a:r>
            <a:r>
              <a:rPr lang="de-DE" sz="1633" dirty="0"/>
              <a:t> </a:t>
            </a:r>
            <a:r>
              <a:rPr lang="de-DE" sz="1633" dirty="0" err="1"/>
              <a:t>again</a:t>
            </a:r>
            <a:r>
              <a:rPr lang="de-DE" sz="1633" dirty="0"/>
              <a:t>!</a:t>
            </a:r>
          </a:p>
          <a:p>
            <a:endParaRPr lang="de-DE" sz="1633" dirty="0"/>
          </a:p>
          <a:p>
            <a:r>
              <a:rPr lang="de-DE" sz="1633" dirty="0" err="1"/>
              <a:t>Using</a:t>
            </a:r>
            <a:r>
              <a:rPr lang="de-DE" sz="1633" dirty="0"/>
              <a:t> </a:t>
            </a:r>
            <a:r>
              <a:rPr lang="de-DE" sz="1633" dirty="0" err="1"/>
              <a:t>the</a:t>
            </a:r>
            <a:r>
              <a:rPr lang="de-DE" sz="1633" dirty="0"/>
              <a:t> </a:t>
            </a:r>
            <a:r>
              <a:rPr lang="de-DE" sz="1633" dirty="0" err="1"/>
              <a:t>data</a:t>
            </a:r>
            <a:r>
              <a:rPr lang="de-DE" sz="1633" dirty="0"/>
              <a:t> </a:t>
            </a:r>
            <a:r>
              <a:rPr lang="de-DE" sz="1633" dirty="0" err="1"/>
              <a:t>from</a:t>
            </a:r>
            <a:r>
              <a:rPr lang="de-DE" sz="1633" dirty="0"/>
              <a:t> 2020 </a:t>
            </a:r>
            <a:r>
              <a:rPr lang="de-DE" sz="1633" dirty="0" err="1"/>
              <a:t>to</a:t>
            </a:r>
            <a:r>
              <a:rPr lang="de-DE" sz="1633" dirty="0"/>
              <a:t> 2023 </a:t>
            </a:r>
            <a:r>
              <a:rPr lang="de-DE" sz="1633" dirty="0" err="1"/>
              <a:t>for</a:t>
            </a:r>
            <a:r>
              <a:rPr lang="de-DE" sz="1633" dirty="0"/>
              <a:t> a </a:t>
            </a:r>
            <a:r>
              <a:rPr lang="de-DE" sz="1633" dirty="0" err="1"/>
              <a:t>regression</a:t>
            </a:r>
            <a:r>
              <a:rPr lang="de-DE" sz="1633" dirty="0"/>
              <a:t>, </a:t>
            </a:r>
            <a:r>
              <a:rPr lang="de-DE" sz="1633" dirty="0" err="1"/>
              <a:t>we</a:t>
            </a:r>
            <a:r>
              <a:rPr lang="de-DE" sz="1633" dirty="0"/>
              <a:t> </a:t>
            </a:r>
            <a:r>
              <a:rPr lang="de-DE" sz="1633" dirty="0" err="1"/>
              <a:t>obtain</a:t>
            </a:r>
            <a:r>
              <a:rPr lang="de-DE" sz="1633" dirty="0"/>
              <a:t> a R^2=0,82. Are </a:t>
            </a:r>
            <a:r>
              <a:rPr lang="de-DE" sz="1633" dirty="0" err="1"/>
              <a:t>we</a:t>
            </a:r>
            <a:r>
              <a:rPr lang="de-DE" sz="1633" dirty="0"/>
              <a:t> </a:t>
            </a:r>
            <a:r>
              <a:rPr lang="de-DE" sz="1633" dirty="0" err="1"/>
              <a:t>therefore</a:t>
            </a:r>
            <a:r>
              <a:rPr lang="de-DE" sz="1633" dirty="0"/>
              <a:t> back </a:t>
            </a:r>
            <a:r>
              <a:rPr lang="de-DE" sz="1633" dirty="0" err="1"/>
              <a:t>to</a:t>
            </a:r>
            <a:r>
              <a:rPr lang="de-DE" sz="1633" dirty="0"/>
              <a:t> a </a:t>
            </a:r>
            <a:r>
              <a:rPr lang="de-DE" sz="1633" dirty="0" err="1"/>
              <a:t>stable</a:t>
            </a:r>
            <a:r>
              <a:rPr lang="de-DE" sz="1633" dirty="0"/>
              <a:t> </a:t>
            </a:r>
            <a:r>
              <a:rPr lang="de-DE" sz="1633" dirty="0" err="1"/>
              <a:t>dependence</a:t>
            </a:r>
            <a:r>
              <a:rPr lang="de-DE" sz="1633" dirty="0"/>
              <a:t> </a:t>
            </a:r>
            <a:r>
              <a:rPr lang="de-DE" sz="1633" dirty="0" err="1"/>
              <a:t>between</a:t>
            </a:r>
            <a:r>
              <a:rPr lang="de-DE" sz="1633" dirty="0"/>
              <a:t> </a:t>
            </a:r>
            <a:r>
              <a:rPr lang="de-DE" sz="1633" dirty="0" err="1"/>
              <a:t>inflation</a:t>
            </a:r>
            <a:r>
              <a:rPr lang="de-DE" sz="1633" dirty="0"/>
              <a:t> and </a:t>
            </a:r>
            <a:r>
              <a:rPr lang="de-DE" sz="1633" dirty="0" err="1"/>
              <a:t>unemployment</a:t>
            </a:r>
            <a:r>
              <a:rPr lang="de-DE" sz="1633" dirty="0"/>
              <a:t>?</a:t>
            </a:r>
          </a:p>
        </p:txBody>
      </p:sp>
      <p:pic>
        <p:nvPicPr>
          <p:cNvPr id="4" name="Grafik 3">
            <a:extLst>
              <a:ext uri="{FF2B5EF4-FFF2-40B4-BE49-F238E27FC236}">
                <a16:creationId xmlns:a16="http://schemas.microsoft.com/office/drawing/2014/main" id="{9772F374-8C11-411B-9897-CB65DAFBEDFF}"/>
              </a:ext>
            </a:extLst>
          </p:cNvPr>
          <p:cNvPicPr>
            <a:picLocks noChangeAspect="1"/>
          </p:cNvPicPr>
          <p:nvPr/>
        </p:nvPicPr>
        <p:blipFill>
          <a:blip r:embed="rId3"/>
          <a:stretch>
            <a:fillRect/>
          </a:stretch>
        </p:blipFill>
        <p:spPr>
          <a:xfrm>
            <a:off x="110329" y="668012"/>
            <a:ext cx="7614564" cy="3981033"/>
          </a:xfrm>
          <a:prstGeom prst="rect">
            <a:avLst/>
          </a:prstGeom>
        </p:spPr>
      </p:pic>
      <mc:AlternateContent xmlns:mc="http://schemas.openxmlformats.org/markup-compatibility/2006">
        <mc:Choice xmlns:p14="http://schemas.microsoft.com/office/powerpoint/2010/main" Requires="p14">
          <p:contentPart p14:bwMode="auto" r:id="rId4">
            <p14:nvContentPartPr>
              <p14:cNvPr id="2" name="Freihand 1">
                <a:extLst>
                  <a:ext uri="{FF2B5EF4-FFF2-40B4-BE49-F238E27FC236}">
                    <a16:creationId xmlns:a16="http://schemas.microsoft.com/office/drawing/2014/main" id="{9A652A8A-F1DD-4F70-BC62-D8F72D2D4FFB}"/>
                  </a:ext>
                </a:extLst>
              </p14:cNvPr>
              <p14:cNvContentPartPr/>
              <p14:nvPr/>
            </p14:nvContentPartPr>
            <p14:xfrm>
              <a:off x="2730453" y="2483707"/>
              <a:ext cx="1612440" cy="966240"/>
            </p14:xfrm>
          </p:contentPart>
        </mc:Choice>
        <mc:Fallback>
          <p:pic>
            <p:nvPicPr>
              <p:cNvPr id="2" name="Freihand 1">
                <a:extLst>
                  <a:ext uri="{FF2B5EF4-FFF2-40B4-BE49-F238E27FC236}">
                    <a16:creationId xmlns:a16="http://schemas.microsoft.com/office/drawing/2014/main" id="{9A652A8A-F1DD-4F70-BC62-D8F72D2D4FFB}"/>
                  </a:ext>
                </a:extLst>
              </p:cNvPr>
              <p:cNvPicPr/>
              <p:nvPr/>
            </p:nvPicPr>
            <p:blipFill>
              <a:blip r:embed="rId5"/>
              <a:stretch>
                <a:fillRect/>
              </a:stretch>
            </p:blipFill>
            <p:spPr>
              <a:xfrm>
                <a:off x="2726133" y="2479387"/>
                <a:ext cx="1621080" cy="974880"/>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3" name="Freihand 2">
                <a:extLst>
                  <a:ext uri="{FF2B5EF4-FFF2-40B4-BE49-F238E27FC236}">
                    <a16:creationId xmlns:a16="http://schemas.microsoft.com/office/drawing/2014/main" id="{7F357C0F-381A-4049-85FA-950C06084AB0}"/>
                  </a:ext>
                </a:extLst>
              </p14:cNvPr>
              <p14:cNvContentPartPr/>
              <p14:nvPr/>
            </p14:nvContentPartPr>
            <p14:xfrm>
              <a:off x="2493933" y="1553827"/>
              <a:ext cx="3387240" cy="2165040"/>
            </p14:xfrm>
          </p:contentPart>
        </mc:Choice>
        <mc:Fallback>
          <p:pic>
            <p:nvPicPr>
              <p:cNvPr id="3" name="Freihand 2">
                <a:extLst>
                  <a:ext uri="{FF2B5EF4-FFF2-40B4-BE49-F238E27FC236}">
                    <a16:creationId xmlns:a16="http://schemas.microsoft.com/office/drawing/2014/main" id="{7F357C0F-381A-4049-85FA-950C06084AB0}"/>
                  </a:ext>
                </a:extLst>
              </p:cNvPr>
              <p:cNvPicPr/>
              <p:nvPr/>
            </p:nvPicPr>
            <p:blipFill>
              <a:blip r:embed="rId7"/>
              <a:stretch>
                <a:fillRect/>
              </a:stretch>
            </p:blipFill>
            <p:spPr>
              <a:xfrm>
                <a:off x="2489613" y="1549507"/>
                <a:ext cx="3395880" cy="2173680"/>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15" name="Freihand 14">
                <a:extLst>
                  <a:ext uri="{FF2B5EF4-FFF2-40B4-BE49-F238E27FC236}">
                    <a16:creationId xmlns:a16="http://schemas.microsoft.com/office/drawing/2014/main" id="{8FEA311D-D78A-4183-8FD7-5D7B990A7808}"/>
                  </a:ext>
                </a:extLst>
              </p14:cNvPr>
              <p14:cNvContentPartPr/>
              <p14:nvPr/>
            </p14:nvContentPartPr>
            <p14:xfrm>
              <a:off x="3144813" y="4691947"/>
              <a:ext cx="61920" cy="217080"/>
            </p14:xfrm>
          </p:contentPart>
        </mc:Choice>
        <mc:Fallback>
          <p:pic>
            <p:nvPicPr>
              <p:cNvPr id="15" name="Freihand 14">
                <a:extLst>
                  <a:ext uri="{FF2B5EF4-FFF2-40B4-BE49-F238E27FC236}">
                    <a16:creationId xmlns:a16="http://schemas.microsoft.com/office/drawing/2014/main" id="{8FEA311D-D78A-4183-8FD7-5D7B990A7808}"/>
                  </a:ext>
                </a:extLst>
              </p:cNvPr>
              <p:cNvPicPr/>
              <p:nvPr/>
            </p:nvPicPr>
            <p:blipFill>
              <a:blip r:embed="rId9"/>
              <a:stretch>
                <a:fillRect/>
              </a:stretch>
            </p:blipFill>
            <p:spPr>
              <a:xfrm>
                <a:off x="3140493" y="4687627"/>
                <a:ext cx="70560" cy="225720"/>
              </a:xfrm>
              <a:prstGeom prst="rect">
                <a:avLst/>
              </a:prstGeom>
            </p:spPr>
          </p:pic>
        </mc:Fallback>
      </mc:AlternateContent>
      <mc:AlternateContent xmlns:mc="http://schemas.openxmlformats.org/markup-compatibility/2006">
        <mc:Choice xmlns:p14="http://schemas.microsoft.com/office/powerpoint/2010/main" Requires="p14">
          <p:contentPart p14:bwMode="auto" r:id="rId10">
            <p14:nvContentPartPr>
              <p14:cNvPr id="16" name="Freihand 15">
                <a:extLst>
                  <a:ext uri="{FF2B5EF4-FFF2-40B4-BE49-F238E27FC236}">
                    <a16:creationId xmlns:a16="http://schemas.microsoft.com/office/drawing/2014/main" id="{00196EEE-01B8-4972-A35D-7AA0CC40A62A}"/>
                  </a:ext>
                </a:extLst>
              </p14:cNvPr>
              <p14:cNvContentPartPr/>
              <p14:nvPr/>
            </p14:nvContentPartPr>
            <p14:xfrm>
              <a:off x="3024573" y="4633987"/>
              <a:ext cx="262080" cy="183960"/>
            </p14:xfrm>
          </p:contentPart>
        </mc:Choice>
        <mc:Fallback>
          <p:pic>
            <p:nvPicPr>
              <p:cNvPr id="16" name="Freihand 15">
                <a:extLst>
                  <a:ext uri="{FF2B5EF4-FFF2-40B4-BE49-F238E27FC236}">
                    <a16:creationId xmlns:a16="http://schemas.microsoft.com/office/drawing/2014/main" id="{00196EEE-01B8-4972-A35D-7AA0CC40A62A}"/>
                  </a:ext>
                </a:extLst>
              </p:cNvPr>
              <p:cNvPicPr/>
              <p:nvPr/>
            </p:nvPicPr>
            <p:blipFill>
              <a:blip r:embed="rId11"/>
              <a:stretch>
                <a:fillRect/>
              </a:stretch>
            </p:blipFill>
            <p:spPr>
              <a:xfrm>
                <a:off x="3020253" y="4629667"/>
                <a:ext cx="270720" cy="192600"/>
              </a:xfrm>
              <a:prstGeom prst="rect">
                <a:avLst/>
              </a:prstGeom>
            </p:spPr>
          </p:pic>
        </mc:Fallback>
      </mc:AlternateContent>
      <mc:AlternateContent xmlns:mc="http://schemas.openxmlformats.org/markup-compatibility/2006">
        <mc:Choice xmlns:p14="http://schemas.microsoft.com/office/powerpoint/2010/main" Requires="p14">
          <p:contentPart p14:bwMode="auto" r:id="rId12">
            <p14:nvContentPartPr>
              <p14:cNvPr id="17" name="Freihand 16">
                <a:extLst>
                  <a:ext uri="{FF2B5EF4-FFF2-40B4-BE49-F238E27FC236}">
                    <a16:creationId xmlns:a16="http://schemas.microsoft.com/office/drawing/2014/main" id="{FE4DE32D-7B94-411E-81A1-0C2F2C5965A3}"/>
                  </a:ext>
                </a:extLst>
              </p14:cNvPr>
              <p14:cNvContentPartPr/>
              <p14:nvPr/>
            </p14:nvContentPartPr>
            <p14:xfrm>
              <a:off x="3285933" y="4767187"/>
              <a:ext cx="286200" cy="129240"/>
            </p14:xfrm>
          </p:contentPart>
        </mc:Choice>
        <mc:Fallback>
          <p:pic>
            <p:nvPicPr>
              <p:cNvPr id="17" name="Freihand 16">
                <a:extLst>
                  <a:ext uri="{FF2B5EF4-FFF2-40B4-BE49-F238E27FC236}">
                    <a16:creationId xmlns:a16="http://schemas.microsoft.com/office/drawing/2014/main" id="{FE4DE32D-7B94-411E-81A1-0C2F2C5965A3}"/>
                  </a:ext>
                </a:extLst>
              </p:cNvPr>
              <p:cNvPicPr/>
              <p:nvPr/>
            </p:nvPicPr>
            <p:blipFill>
              <a:blip r:embed="rId13"/>
              <a:stretch>
                <a:fillRect/>
              </a:stretch>
            </p:blipFill>
            <p:spPr>
              <a:xfrm>
                <a:off x="3281613" y="4762867"/>
                <a:ext cx="294840" cy="137880"/>
              </a:xfrm>
              <a:prstGeom prst="rect">
                <a:avLst/>
              </a:prstGeom>
            </p:spPr>
          </p:pic>
        </mc:Fallback>
      </mc:AlternateContent>
      <mc:AlternateContent xmlns:mc="http://schemas.openxmlformats.org/markup-compatibility/2006">
        <mc:Choice xmlns:p14="http://schemas.microsoft.com/office/powerpoint/2010/main" Requires="p14">
          <p:contentPart p14:bwMode="auto" r:id="rId14">
            <p14:nvContentPartPr>
              <p14:cNvPr id="18" name="Freihand 17">
                <a:extLst>
                  <a:ext uri="{FF2B5EF4-FFF2-40B4-BE49-F238E27FC236}">
                    <a16:creationId xmlns:a16="http://schemas.microsoft.com/office/drawing/2014/main" id="{D895DD2D-DC4A-4DD1-9DFF-0E8C32811952}"/>
                  </a:ext>
                </a:extLst>
              </p14:cNvPr>
              <p14:cNvContentPartPr/>
              <p14:nvPr/>
            </p14:nvContentPartPr>
            <p14:xfrm>
              <a:off x="3573933" y="4675027"/>
              <a:ext cx="37800" cy="63360"/>
            </p14:xfrm>
          </p:contentPart>
        </mc:Choice>
        <mc:Fallback>
          <p:pic>
            <p:nvPicPr>
              <p:cNvPr id="18" name="Freihand 17">
                <a:extLst>
                  <a:ext uri="{FF2B5EF4-FFF2-40B4-BE49-F238E27FC236}">
                    <a16:creationId xmlns:a16="http://schemas.microsoft.com/office/drawing/2014/main" id="{D895DD2D-DC4A-4DD1-9DFF-0E8C32811952}"/>
                  </a:ext>
                </a:extLst>
              </p:cNvPr>
              <p:cNvPicPr/>
              <p:nvPr/>
            </p:nvPicPr>
            <p:blipFill>
              <a:blip r:embed="rId15"/>
              <a:stretch>
                <a:fillRect/>
              </a:stretch>
            </p:blipFill>
            <p:spPr>
              <a:xfrm>
                <a:off x="3569613" y="4670707"/>
                <a:ext cx="46440" cy="72000"/>
              </a:xfrm>
              <a:prstGeom prst="rect">
                <a:avLst/>
              </a:prstGeom>
            </p:spPr>
          </p:pic>
        </mc:Fallback>
      </mc:AlternateContent>
      <mc:AlternateContent xmlns:mc="http://schemas.openxmlformats.org/markup-compatibility/2006">
        <mc:Choice xmlns:p14="http://schemas.microsoft.com/office/powerpoint/2010/main" Requires="p14">
          <p:contentPart p14:bwMode="auto" r:id="rId16">
            <p14:nvContentPartPr>
              <p14:cNvPr id="19" name="Freihand 18">
                <a:extLst>
                  <a:ext uri="{FF2B5EF4-FFF2-40B4-BE49-F238E27FC236}">
                    <a16:creationId xmlns:a16="http://schemas.microsoft.com/office/drawing/2014/main" id="{36223BD2-C120-4652-B357-6AF2D56C2613}"/>
                  </a:ext>
                </a:extLst>
              </p14:cNvPr>
              <p14:cNvContentPartPr/>
              <p14:nvPr/>
            </p14:nvContentPartPr>
            <p14:xfrm>
              <a:off x="3643773" y="4781947"/>
              <a:ext cx="133920" cy="87120"/>
            </p14:xfrm>
          </p:contentPart>
        </mc:Choice>
        <mc:Fallback>
          <p:pic>
            <p:nvPicPr>
              <p:cNvPr id="19" name="Freihand 18">
                <a:extLst>
                  <a:ext uri="{FF2B5EF4-FFF2-40B4-BE49-F238E27FC236}">
                    <a16:creationId xmlns:a16="http://schemas.microsoft.com/office/drawing/2014/main" id="{36223BD2-C120-4652-B357-6AF2D56C2613}"/>
                  </a:ext>
                </a:extLst>
              </p:cNvPr>
              <p:cNvPicPr/>
              <p:nvPr/>
            </p:nvPicPr>
            <p:blipFill>
              <a:blip r:embed="rId17"/>
              <a:stretch>
                <a:fillRect/>
              </a:stretch>
            </p:blipFill>
            <p:spPr>
              <a:xfrm>
                <a:off x="3639453" y="4777627"/>
                <a:ext cx="142560" cy="95760"/>
              </a:xfrm>
              <a:prstGeom prst="rect">
                <a:avLst/>
              </a:prstGeom>
            </p:spPr>
          </p:pic>
        </mc:Fallback>
      </mc:AlternateContent>
      <mc:AlternateContent xmlns:mc="http://schemas.openxmlformats.org/markup-compatibility/2006">
        <mc:Choice xmlns:p14="http://schemas.microsoft.com/office/powerpoint/2010/main" Requires="p14">
          <p:contentPart p14:bwMode="auto" r:id="rId18">
            <p14:nvContentPartPr>
              <p14:cNvPr id="20" name="Freihand 19">
                <a:extLst>
                  <a:ext uri="{FF2B5EF4-FFF2-40B4-BE49-F238E27FC236}">
                    <a16:creationId xmlns:a16="http://schemas.microsoft.com/office/drawing/2014/main" id="{E7FB3982-EB1E-4F25-B1A7-0DE0F4E731AE}"/>
                  </a:ext>
                </a:extLst>
              </p14:cNvPr>
              <p14:cNvContentPartPr/>
              <p14:nvPr/>
            </p14:nvContentPartPr>
            <p14:xfrm>
              <a:off x="3774453" y="4699147"/>
              <a:ext cx="157680" cy="160200"/>
            </p14:xfrm>
          </p:contentPart>
        </mc:Choice>
        <mc:Fallback>
          <p:pic>
            <p:nvPicPr>
              <p:cNvPr id="20" name="Freihand 19">
                <a:extLst>
                  <a:ext uri="{FF2B5EF4-FFF2-40B4-BE49-F238E27FC236}">
                    <a16:creationId xmlns:a16="http://schemas.microsoft.com/office/drawing/2014/main" id="{E7FB3982-EB1E-4F25-B1A7-0DE0F4E731AE}"/>
                  </a:ext>
                </a:extLst>
              </p:cNvPr>
              <p:cNvPicPr/>
              <p:nvPr/>
            </p:nvPicPr>
            <p:blipFill>
              <a:blip r:embed="rId19"/>
              <a:stretch>
                <a:fillRect/>
              </a:stretch>
            </p:blipFill>
            <p:spPr>
              <a:xfrm>
                <a:off x="3770133" y="4694827"/>
                <a:ext cx="166320" cy="168840"/>
              </a:xfrm>
              <a:prstGeom prst="rect">
                <a:avLst/>
              </a:prstGeom>
            </p:spPr>
          </p:pic>
        </mc:Fallback>
      </mc:AlternateContent>
      <mc:AlternateContent xmlns:mc="http://schemas.openxmlformats.org/markup-compatibility/2006">
        <mc:Choice xmlns:p14="http://schemas.microsoft.com/office/powerpoint/2010/main" Requires="p14">
          <p:contentPart p14:bwMode="auto" r:id="rId20">
            <p14:nvContentPartPr>
              <p14:cNvPr id="21" name="Freihand 20">
                <a:extLst>
                  <a:ext uri="{FF2B5EF4-FFF2-40B4-BE49-F238E27FC236}">
                    <a16:creationId xmlns:a16="http://schemas.microsoft.com/office/drawing/2014/main" id="{B29E7967-CCD9-43B8-A81B-F053E77E9DE3}"/>
                  </a:ext>
                </a:extLst>
              </p14:cNvPr>
              <p14:cNvContentPartPr/>
              <p14:nvPr/>
            </p14:nvContentPartPr>
            <p14:xfrm>
              <a:off x="4198173" y="4646587"/>
              <a:ext cx="328680" cy="215280"/>
            </p14:xfrm>
          </p:contentPart>
        </mc:Choice>
        <mc:Fallback>
          <p:pic>
            <p:nvPicPr>
              <p:cNvPr id="21" name="Freihand 20">
                <a:extLst>
                  <a:ext uri="{FF2B5EF4-FFF2-40B4-BE49-F238E27FC236}">
                    <a16:creationId xmlns:a16="http://schemas.microsoft.com/office/drawing/2014/main" id="{B29E7967-CCD9-43B8-A81B-F053E77E9DE3}"/>
                  </a:ext>
                </a:extLst>
              </p:cNvPr>
              <p:cNvPicPr/>
              <p:nvPr/>
            </p:nvPicPr>
            <p:blipFill>
              <a:blip r:embed="rId21"/>
              <a:stretch>
                <a:fillRect/>
              </a:stretch>
            </p:blipFill>
            <p:spPr>
              <a:xfrm>
                <a:off x="4193853" y="4642267"/>
                <a:ext cx="337320" cy="223920"/>
              </a:xfrm>
              <a:prstGeom prst="rect">
                <a:avLst/>
              </a:prstGeom>
            </p:spPr>
          </p:pic>
        </mc:Fallback>
      </mc:AlternateContent>
      <mc:AlternateContent xmlns:mc="http://schemas.openxmlformats.org/markup-compatibility/2006">
        <mc:Choice xmlns:p14="http://schemas.microsoft.com/office/powerpoint/2010/main" Requires="p14">
          <p:contentPart p14:bwMode="auto" r:id="rId22">
            <p14:nvContentPartPr>
              <p14:cNvPr id="22" name="Freihand 21">
                <a:extLst>
                  <a:ext uri="{FF2B5EF4-FFF2-40B4-BE49-F238E27FC236}">
                    <a16:creationId xmlns:a16="http://schemas.microsoft.com/office/drawing/2014/main" id="{B38D566B-E840-4357-A07D-8CF7C66050C3}"/>
                  </a:ext>
                </a:extLst>
              </p14:cNvPr>
              <p14:cNvContentPartPr/>
              <p14:nvPr/>
            </p14:nvContentPartPr>
            <p14:xfrm>
              <a:off x="4555653" y="4633627"/>
              <a:ext cx="501480" cy="230400"/>
            </p14:xfrm>
          </p:contentPart>
        </mc:Choice>
        <mc:Fallback>
          <p:pic>
            <p:nvPicPr>
              <p:cNvPr id="22" name="Freihand 21">
                <a:extLst>
                  <a:ext uri="{FF2B5EF4-FFF2-40B4-BE49-F238E27FC236}">
                    <a16:creationId xmlns:a16="http://schemas.microsoft.com/office/drawing/2014/main" id="{B38D566B-E840-4357-A07D-8CF7C66050C3}"/>
                  </a:ext>
                </a:extLst>
              </p:cNvPr>
              <p:cNvPicPr/>
              <p:nvPr/>
            </p:nvPicPr>
            <p:blipFill>
              <a:blip r:embed="rId23"/>
              <a:stretch>
                <a:fillRect/>
              </a:stretch>
            </p:blipFill>
            <p:spPr>
              <a:xfrm>
                <a:off x="4551333" y="4629307"/>
                <a:ext cx="510120" cy="239040"/>
              </a:xfrm>
              <a:prstGeom prst="rect">
                <a:avLst/>
              </a:prstGeom>
            </p:spPr>
          </p:pic>
        </mc:Fallback>
      </mc:AlternateContent>
      <mc:AlternateContent xmlns:mc="http://schemas.openxmlformats.org/markup-compatibility/2006">
        <mc:Choice xmlns:p14="http://schemas.microsoft.com/office/powerpoint/2010/main" Requires="p14">
          <p:contentPart p14:bwMode="auto" r:id="rId24">
            <p14:nvContentPartPr>
              <p14:cNvPr id="23" name="Freihand 22">
                <a:extLst>
                  <a:ext uri="{FF2B5EF4-FFF2-40B4-BE49-F238E27FC236}">
                    <a16:creationId xmlns:a16="http://schemas.microsoft.com/office/drawing/2014/main" id="{983D4CA3-BB3C-4DF9-B96D-5282AAE0697E}"/>
                  </a:ext>
                </a:extLst>
              </p14:cNvPr>
              <p14:cNvContentPartPr/>
              <p14:nvPr/>
            </p14:nvContentPartPr>
            <p14:xfrm>
              <a:off x="5075853" y="4697347"/>
              <a:ext cx="163080" cy="123120"/>
            </p14:xfrm>
          </p:contentPart>
        </mc:Choice>
        <mc:Fallback>
          <p:pic>
            <p:nvPicPr>
              <p:cNvPr id="23" name="Freihand 22">
                <a:extLst>
                  <a:ext uri="{FF2B5EF4-FFF2-40B4-BE49-F238E27FC236}">
                    <a16:creationId xmlns:a16="http://schemas.microsoft.com/office/drawing/2014/main" id="{983D4CA3-BB3C-4DF9-B96D-5282AAE0697E}"/>
                  </a:ext>
                </a:extLst>
              </p:cNvPr>
              <p:cNvPicPr/>
              <p:nvPr/>
            </p:nvPicPr>
            <p:blipFill>
              <a:blip r:embed="rId25"/>
              <a:stretch>
                <a:fillRect/>
              </a:stretch>
            </p:blipFill>
            <p:spPr>
              <a:xfrm>
                <a:off x="5071533" y="4693027"/>
                <a:ext cx="171720" cy="131760"/>
              </a:xfrm>
              <a:prstGeom prst="rect">
                <a:avLst/>
              </a:prstGeom>
            </p:spPr>
          </p:pic>
        </mc:Fallback>
      </mc:AlternateContent>
      <p:grpSp>
        <p:nvGrpSpPr>
          <p:cNvPr id="47" name="Gruppieren 46">
            <a:extLst>
              <a:ext uri="{FF2B5EF4-FFF2-40B4-BE49-F238E27FC236}">
                <a16:creationId xmlns:a16="http://schemas.microsoft.com/office/drawing/2014/main" id="{8DEC3CF7-C229-49E5-AADC-5868D2ECFB8D}"/>
              </a:ext>
            </a:extLst>
          </p:cNvPr>
          <p:cNvGrpSpPr/>
          <p:nvPr/>
        </p:nvGrpSpPr>
        <p:grpSpPr>
          <a:xfrm>
            <a:off x="5601813" y="4588267"/>
            <a:ext cx="1868400" cy="315360"/>
            <a:chOff x="5601813" y="4588267"/>
            <a:chExt cx="1868400" cy="315360"/>
          </a:xfrm>
        </p:grpSpPr>
        <mc:AlternateContent xmlns:mc="http://schemas.openxmlformats.org/markup-compatibility/2006">
          <mc:Choice xmlns:p14="http://schemas.microsoft.com/office/powerpoint/2010/main" Requires="p14">
            <p:contentPart p14:bwMode="auto" r:id="rId26">
              <p14:nvContentPartPr>
                <p14:cNvPr id="26" name="Freihand 25">
                  <a:extLst>
                    <a:ext uri="{FF2B5EF4-FFF2-40B4-BE49-F238E27FC236}">
                      <a16:creationId xmlns:a16="http://schemas.microsoft.com/office/drawing/2014/main" id="{7F6AAAE8-E05B-4383-9566-9DCB326E89BD}"/>
                    </a:ext>
                  </a:extLst>
                </p14:cNvPr>
                <p14:cNvContentPartPr/>
                <p14:nvPr/>
              </p14:nvContentPartPr>
              <p14:xfrm>
                <a:off x="5601813" y="4588267"/>
                <a:ext cx="310320" cy="315360"/>
              </p14:xfrm>
            </p:contentPart>
          </mc:Choice>
          <mc:Fallback>
            <p:pic>
              <p:nvPicPr>
                <p:cNvPr id="26" name="Freihand 25">
                  <a:extLst>
                    <a:ext uri="{FF2B5EF4-FFF2-40B4-BE49-F238E27FC236}">
                      <a16:creationId xmlns:a16="http://schemas.microsoft.com/office/drawing/2014/main" id="{7F6AAAE8-E05B-4383-9566-9DCB326E89BD}"/>
                    </a:ext>
                  </a:extLst>
                </p:cNvPr>
                <p:cNvPicPr/>
                <p:nvPr/>
              </p:nvPicPr>
              <p:blipFill>
                <a:blip r:embed="rId27"/>
                <a:stretch>
                  <a:fillRect/>
                </a:stretch>
              </p:blipFill>
              <p:spPr>
                <a:xfrm>
                  <a:off x="5597493" y="4583947"/>
                  <a:ext cx="318960" cy="324000"/>
                </a:xfrm>
                <a:prstGeom prst="rect">
                  <a:avLst/>
                </a:prstGeom>
              </p:spPr>
            </p:pic>
          </mc:Fallback>
        </mc:AlternateContent>
        <mc:AlternateContent xmlns:mc="http://schemas.openxmlformats.org/markup-compatibility/2006">
          <mc:Choice xmlns:p14="http://schemas.microsoft.com/office/powerpoint/2010/main" Requires="p14">
            <p:contentPart p14:bwMode="auto" r:id="rId28">
              <p14:nvContentPartPr>
                <p14:cNvPr id="27" name="Freihand 26">
                  <a:extLst>
                    <a:ext uri="{FF2B5EF4-FFF2-40B4-BE49-F238E27FC236}">
                      <a16:creationId xmlns:a16="http://schemas.microsoft.com/office/drawing/2014/main" id="{9C1C92B4-B3D6-4365-9E32-9C398D93D6CA}"/>
                    </a:ext>
                  </a:extLst>
                </p14:cNvPr>
                <p14:cNvContentPartPr/>
                <p14:nvPr/>
              </p14:nvContentPartPr>
              <p14:xfrm>
                <a:off x="5899893" y="4652707"/>
                <a:ext cx="38520" cy="7920"/>
              </p14:xfrm>
            </p:contentPart>
          </mc:Choice>
          <mc:Fallback>
            <p:pic>
              <p:nvPicPr>
                <p:cNvPr id="27" name="Freihand 26">
                  <a:extLst>
                    <a:ext uri="{FF2B5EF4-FFF2-40B4-BE49-F238E27FC236}">
                      <a16:creationId xmlns:a16="http://schemas.microsoft.com/office/drawing/2014/main" id="{9C1C92B4-B3D6-4365-9E32-9C398D93D6CA}"/>
                    </a:ext>
                  </a:extLst>
                </p:cNvPr>
                <p:cNvPicPr/>
                <p:nvPr/>
              </p:nvPicPr>
              <p:blipFill>
                <a:blip r:embed="rId29"/>
                <a:stretch>
                  <a:fillRect/>
                </a:stretch>
              </p:blipFill>
              <p:spPr>
                <a:xfrm>
                  <a:off x="5895573" y="4648387"/>
                  <a:ext cx="47160" cy="16560"/>
                </a:xfrm>
                <a:prstGeom prst="rect">
                  <a:avLst/>
                </a:prstGeom>
              </p:spPr>
            </p:pic>
          </mc:Fallback>
        </mc:AlternateContent>
        <mc:AlternateContent xmlns:mc="http://schemas.openxmlformats.org/markup-compatibility/2006">
          <mc:Choice xmlns:p14="http://schemas.microsoft.com/office/powerpoint/2010/main" Requires="p14">
            <p:contentPart p14:bwMode="auto" r:id="rId30">
              <p14:nvContentPartPr>
                <p14:cNvPr id="29" name="Freihand 28">
                  <a:extLst>
                    <a:ext uri="{FF2B5EF4-FFF2-40B4-BE49-F238E27FC236}">
                      <a16:creationId xmlns:a16="http://schemas.microsoft.com/office/drawing/2014/main" id="{ED55899D-9F12-4185-B683-3B3EBE5BD1F7}"/>
                    </a:ext>
                  </a:extLst>
                </p14:cNvPr>
                <p14:cNvContentPartPr/>
                <p14:nvPr/>
              </p14:nvContentPartPr>
              <p14:xfrm>
                <a:off x="5963253" y="4754587"/>
                <a:ext cx="282240" cy="93600"/>
              </p14:xfrm>
            </p:contentPart>
          </mc:Choice>
          <mc:Fallback>
            <p:pic>
              <p:nvPicPr>
                <p:cNvPr id="29" name="Freihand 28">
                  <a:extLst>
                    <a:ext uri="{FF2B5EF4-FFF2-40B4-BE49-F238E27FC236}">
                      <a16:creationId xmlns:a16="http://schemas.microsoft.com/office/drawing/2014/main" id="{ED55899D-9F12-4185-B683-3B3EBE5BD1F7}"/>
                    </a:ext>
                  </a:extLst>
                </p:cNvPr>
                <p:cNvPicPr/>
                <p:nvPr/>
              </p:nvPicPr>
              <p:blipFill>
                <a:blip r:embed="rId31"/>
                <a:stretch>
                  <a:fillRect/>
                </a:stretch>
              </p:blipFill>
              <p:spPr>
                <a:xfrm>
                  <a:off x="5958933" y="4750267"/>
                  <a:ext cx="290880" cy="102240"/>
                </a:xfrm>
                <a:prstGeom prst="rect">
                  <a:avLst/>
                </a:prstGeom>
              </p:spPr>
            </p:pic>
          </mc:Fallback>
        </mc:AlternateContent>
        <mc:AlternateContent xmlns:mc="http://schemas.openxmlformats.org/markup-compatibility/2006">
          <mc:Choice xmlns:p14="http://schemas.microsoft.com/office/powerpoint/2010/main" Requires="p14">
            <p:contentPart p14:bwMode="auto" r:id="rId32">
              <p14:nvContentPartPr>
                <p14:cNvPr id="30" name="Freihand 29">
                  <a:extLst>
                    <a:ext uri="{FF2B5EF4-FFF2-40B4-BE49-F238E27FC236}">
                      <a16:creationId xmlns:a16="http://schemas.microsoft.com/office/drawing/2014/main" id="{387730F8-5446-4838-8F2B-35C422732A03}"/>
                    </a:ext>
                  </a:extLst>
                </p14:cNvPr>
                <p14:cNvContentPartPr/>
                <p14:nvPr/>
              </p14:nvContentPartPr>
              <p14:xfrm>
                <a:off x="6258813" y="4767907"/>
                <a:ext cx="85680" cy="52200"/>
              </p14:xfrm>
            </p:contentPart>
          </mc:Choice>
          <mc:Fallback>
            <p:pic>
              <p:nvPicPr>
                <p:cNvPr id="30" name="Freihand 29">
                  <a:extLst>
                    <a:ext uri="{FF2B5EF4-FFF2-40B4-BE49-F238E27FC236}">
                      <a16:creationId xmlns:a16="http://schemas.microsoft.com/office/drawing/2014/main" id="{387730F8-5446-4838-8F2B-35C422732A03}"/>
                    </a:ext>
                  </a:extLst>
                </p:cNvPr>
                <p:cNvPicPr/>
                <p:nvPr/>
              </p:nvPicPr>
              <p:blipFill>
                <a:blip r:embed="rId33"/>
                <a:stretch>
                  <a:fillRect/>
                </a:stretch>
              </p:blipFill>
              <p:spPr>
                <a:xfrm>
                  <a:off x="6254493" y="4763587"/>
                  <a:ext cx="94320" cy="60840"/>
                </a:xfrm>
                <a:prstGeom prst="rect">
                  <a:avLst/>
                </a:prstGeom>
              </p:spPr>
            </p:pic>
          </mc:Fallback>
        </mc:AlternateContent>
        <mc:AlternateContent xmlns:mc="http://schemas.openxmlformats.org/markup-compatibility/2006">
          <mc:Choice xmlns:p14="http://schemas.microsoft.com/office/powerpoint/2010/main" Requires="p14">
            <p:contentPart p14:bwMode="auto" r:id="rId34">
              <p14:nvContentPartPr>
                <p14:cNvPr id="31" name="Freihand 30">
                  <a:extLst>
                    <a:ext uri="{FF2B5EF4-FFF2-40B4-BE49-F238E27FC236}">
                      <a16:creationId xmlns:a16="http://schemas.microsoft.com/office/drawing/2014/main" id="{509E944C-FA09-415D-BE67-917B13384A78}"/>
                    </a:ext>
                  </a:extLst>
                </p14:cNvPr>
                <p14:cNvContentPartPr/>
                <p14:nvPr/>
              </p14:nvContentPartPr>
              <p14:xfrm>
                <a:off x="6386973" y="4687627"/>
                <a:ext cx="102600" cy="155160"/>
              </p14:xfrm>
            </p:contentPart>
          </mc:Choice>
          <mc:Fallback>
            <p:pic>
              <p:nvPicPr>
                <p:cNvPr id="31" name="Freihand 30">
                  <a:extLst>
                    <a:ext uri="{FF2B5EF4-FFF2-40B4-BE49-F238E27FC236}">
                      <a16:creationId xmlns:a16="http://schemas.microsoft.com/office/drawing/2014/main" id="{509E944C-FA09-415D-BE67-917B13384A78}"/>
                    </a:ext>
                  </a:extLst>
                </p:cNvPr>
                <p:cNvPicPr/>
                <p:nvPr/>
              </p:nvPicPr>
              <p:blipFill>
                <a:blip r:embed="rId35"/>
                <a:stretch>
                  <a:fillRect/>
                </a:stretch>
              </p:blipFill>
              <p:spPr>
                <a:xfrm>
                  <a:off x="6382653" y="4683307"/>
                  <a:ext cx="111240" cy="163800"/>
                </a:xfrm>
                <a:prstGeom prst="rect">
                  <a:avLst/>
                </a:prstGeom>
              </p:spPr>
            </p:pic>
          </mc:Fallback>
        </mc:AlternateContent>
        <mc:AlternateContent xmlns:mc="http://schemas.openxmlformats.org/markup-compatibility/2006">
          <mc:Choice xmlns:p14="http://schemas.microsoft.com/office/powerpoint/2010/main" Requires="p14">
            <p:contentPart p14:bwMode="auto" r:id="rId36">
              <p14:nvContentPartPr>
                <p14:cNvPr id="32" name="Freihand 31">
                  <a:extLst>
                    <a:ext uri="{FF2B5EF4-FFF2-40B4-BE49-F238E27FC236}">
                      <a16:creationId xmlns:a16="http://schemas.microsoft.com/office/drawing/2014/main" id="{B6D4EBC2-4917-4DC4-9D87-06045E9C422C}"/>
                    </a:ext>
                  </a:extLst>
                </p14:cNvPr>
                <p14:cNvContentPartPr/>
                <p14:nvPr/>
              </p14:nvContentPartPr>
              <p14:xfrm>
                <a:off x="6486333" y="4626787"/>
                <a:ext cx="305280" cy="211320"/>
              </p14:xfrm>
            </p:contentPart>
          </mc:Choice>
          <mc:Fallback>
            <p:pic>
              <p:nvPicPr>
                <p:cNvPr id="32" name="Freihand 31">
                  <a:extLst>
                    <a:ext uri="{FF2B5EF4-FFF2-40B4-BE49-F238E27FC236}">
                      <a16:creationId xmlns:a16="http://schemas.microsoft.com/office/drawing/2014/main" id="{B6D4EBC2-4917-4DC4-9D87-06045E9C422C}"/>
                    </a:ext>
                  </a:extLst>
                </p:cNvPr>
                <p:cNvPicPr/>
                <p:nvPr/>
              </p:nvPicPr>
              <p:blipFill>
                <a:blip r:embed="rId37"/>
                <a:stretch>
                  <a:fillRect/>
                </a:stretch>
              </p:blipFill>
              <p:spPr>
                <a:xfrm>
                  <a:off x="6482013" y="4622467"/>
                  <a:ext cx="313920" cy="219960"/>
                </a:xfrm>
                <a:prstGeom prst="rect">
                  <a:avLst/>
                </a:prstGeom>
              </p:spPr>
            </p:pic>
          </mc:Fallback>
        </mc:AlternateContent>
        <mc:AlternateContent xmlns:mc="http://schemas.openxmlformats.org/markup-compatibility/2006">
          <mc:Choice xmlns:p14="http://schemas.microsoft.com/office/powerpoint/2010/main" Requires="p14">
            <p:contentPart p14:bwMode="auto" r:id="rId38">
              <p14:nvContentPartPr>
                <p14:cNvPr id="33" name="Freihand 32">
                  <a:extLst>
                    <a:ext uri="{FF2B5EF4-FFF2-40B4-BE49-F238E27FC236}">
                      <a16:creationId xmlns:a16="http://schemas.microsoft.com/office/drawing/2014/main" id="{DFADF2E0-B630-49F4-8895-628278DDD41B}"/>
                    </a:ext>
                  </a:extLst>
                </p14:cNvPr>
                <p14:cNvContentPartPr/>
                <p14:nvPr/>
              </p14:nvContentPartPr>
              <p14:xfrm>
                <a:off x="6932013" y="4747387"/>
                <a:ext cx="289800" cy="101160"/>
              </p14:xfrm>
            </p:contentPart>
          </mc:Choice>
          <mc:Fallback>
            <p:pic>
              <p:nvPicPr>
                <p:cNvPr id="33" name="Freihand 32">
                  <a:extLst>
                    <a:ext uri="{FF2B5EF4-FFF2-40B4-BE49-F238E27FC236}">
                      <a16:creationId xmlns:a16="http://schemas.microsoft.com/office/drawing/2014/main" id="{DFADF2E0-B630-49F4-8895-628278DDD41B}"/>
                    </a:ext>
                  </a:extLst>
                </p:cNvPr>
                <p:cNvPicPr/>
                <p:nvPr/>
              </p:nvPicPr>
              <p:blipFill>
                <a:blip r:embed="rId39"/>
                <a:stretch>
                  <a:fillRect/>
                </a:stretch>
              </p:blipFill>
              <p:spPr>
                <a:xfrm>
                  <a:off x="6927693" y="4743067"/>
                  <a:ext cx="298440" cy="109800"/>
                </a:xfrm>
                <a:prstGeom prst="rect">
                  <a:avLst/>
                </a:prstGeom>
              </p:spPr>
            </p:pic>
          </mc:Fallback>
        </mc:AlternateContent>
        <mc:AlternateContent xmlns:mc="http://schemas.openxmlformats.org/markup-compatibility/2006">
          <mc:Choice xmlns:p14="http://schemas.microsoft.com/office/powerpoint/2010/main" Requires="p14">
            <p:contentPart p14:bwMode="auto" r:id="rId40">
              <p14:nvContentPartPr>
                <p14:cNvPr id="34" name="Freihand 33">
                  <a:extLst>
                    <a:ext uri="{FF2B5EF4-FFF2-40B4-BE49-F238E27FC236}">
                      <a16:creationId xmlns:a16="http://schemas.microsoft.com/office/drawing/2014/main" id="{8BF8757D-0299-4D6A-AE61-AFD9ABFC6B9F}"/>
                    </a:ext>
                  </a:extLst>
                </p14:cNvPr>
                <p14:cNvContentPartPr/>
                <p14:nvPr/>
              </p14:nvContentPartPr>
              <p14:xfrm>
                <a:off x="7246653" y="4674667"/>
                <a:ext cx="223560" cy="147600"/>
              </p14:xfrm>
            </p:contentPart>
          </mc:Choice>
          <mc:Fallback>
            <p:pic>
              <p:nvPicPr>
                <p:cNvPr id="34" name="Freihand 33">
                  <a:extLst>
                    <a:ext uri="{FF2B5EF4-FFF2-40B4-BE49-F238E27FC236}">
                      <a16:creationId xmlns:a16="http://schemas.microsoft.com/office/drawing/2014/main" id="{8BF8757D-0299-4D6A-AE61-AFD9ABFC6B9F}"/>
                    </a:ext>
                  </a:extLst>
                </p:cNvPr>
                <p:cNvPicPr/>
                <p:nvPr/>
              </p:nvPicPr>
              <p:blipFill>
                <a:blip r:embed="rId41"/>
                <a:stretch>
                  <a:fillRect/>
                </a:stretch>
              </p:blipFill>
              <p:spPr>
                <a:xfrm>
                  <a:off x="7242333" y="4670347"/>
                  <a:ext cx="232200" cy="156240"/>
                </a:xfrm>
                <a:prstGeom prst="rect">
                  <a:avLst/>
                </a:prstGeom>
              </p:spPr>
            </p:pic>
          </mc:Fallback>
        </mc:AlternateContent>
      </p:grpSp>
      <p:grpSp>
        <p:nvGrpSpPr>
          <p:cNvPr id="46" name="Gruppieren 45">
            <a:extLst>
              <a:ext uri="{FF2B5EF4-FFF2-40B4-BE49-F238E27FC236}">
                <a16:creationId xmlns:a16="http://schemas.microsoft.com/office/drawing/2014/main" id="{014928E7-076B-4D0B-897B-8B08C2FE7474}"/>
              </a:ext>
            </a:extLst>
          </p:cNvPr>
          <p:cNvGrpSpPr/>
          <p:nvPr/>
        </p:nvGrpSpPr>
        <p:grpSpPr>
          <a:xfrm>
            <a:off x="6017613" y="5127907"/>
            <a:ext cx="861120" cy="139320"/>
            <a:chOff x="6017613" y="5127907"/>
            <a:chExt cx="861120" cy="139320"/>
          </a:xfrm>
        </p:grpSpPr>
        <mc:AlternateContent xmlns:mc="http://schemas.openxmlformats.org/markup-compatibility/2006">
          <mc:Choice xmlns:p14="http://schemas.microsoft.com/office/powerpoint/2010/main" Requires="p14">
            <p:contentPart p14:bwMode="auto" r:id="rId42">
              <p14:nvContentPartPr>
                <p14:cNvPr id="35" name="Freihand 34">
                  <a:extLst>
                    <a:ext uri="{FF2B5EF4-FFF2-40B4-BE49-F238E27FC236}">
                      <a16:creationId xmlns:a16="http://schemas.microsoft.com/office/drawing/2014/main" id="{D8AA788A-CE33-41EB-BE10-78EA3C5BA5C0}"/>
                    </a:ext>
                  </a:extLst>
                </p14:cNvPr>
                <p14:cNvContentPartPr/>
                <p14:nvPr/>
              </p14:nvContentPartPr>
              <p14:xfrm>
                <a:off x="6017613" y="5127907"/>
                <a:ext cx="178200" cy="133560"/>
              </p14:xfrm>
            </p:contentPart>
          </mc:Choice>
          <mc:Fallback>
            <p:pic>
              <p:nvPicPr>
                <p:cNvPr id="35" name="Freihand 34">
                  <a:extLst>
                    <a:ext uri="{FF2B5EF4-FFF2-40B4-BE49-F238E27FC236}">
                      <a16:creationId xmlns:a16="http://schemas.microsoft.com/office/drawing/2014/main" id="{D8AA788A-CE33-41EB-BE10-78EA3C5BA5C0}"/>
                    </a:ext>
                  </a:extLst>
                </p:cNvPr>
                <p:cNvPicPr/>
                <p:nvPr/>
              </p:nvPicPr>
              <p:blipFill>
                <a:blip r:embed="rId43"/>
                <a:stretch>
                  <a:fillRect/>
                </a:stretch>
              </p:blipFill>
              <p:spPr>
                <a:xfrm>
                  <a:off x="6013293" y="5123587"/>
                  <a:ext cx="186840" cy="142200"/>
                </a:xfrm>
                <a:prstGeom prst="rect">
                  <a:avLst/>
                </a:prstGeom>
              </p:spPr>
            </p:pic>
          </mc:Fallback>
        </mc:AlternateContent>
        <mc:AlternateContent xmlns:mc="http://schemas.openxmlformats.org/markup-compatibility/2006">
          <mc:Choice xmlns:p14="http://schemas.microsoft.com/office/powerpoint/2010/main" Requires="p14">
            <p:contentPart p14:bwMode="auto" r:id="rId44">
              <p14:nvContentPartPr>
                <p14:cNvPr id="36" name="Freihand 35">
                  <a:extLst>
                    <a:ext uri="{FF2B5EF4-FFF2-40B4-BE49-F238E27FC236}">
                      <a16:creationId xmlns:a16="http://schemas.microsoft.com/office/drawing/2014/main" id="{560AD3E1-6688-41AC-A62F-979D22E8BA6E}"/>
                    </a:ext>
                  </a:extLst>
                </p14:cNvPr>
                <p14:cNvContentPartPr/>
                <p14:nvPr/>
              </p14:nvContentPartPr>
              <p14:xfrm>
                <a:off x="6151533" y="5172547"/>
                <a:ext cx="276120" cy="94680"/>
              </p14:xfrm>
            </p:contentPart>
          </mc:Choice>
          <mc:Fallback>
            <p:pic>
              <p:nvPicPr>
                <p:cNvPr id="36" name="Freihand 35">
                  <a:extLst>
                    <a:ext uri="{FF2B5EF4-FFF2-40B4-BE49-F238E27FC236}">
                      <a16:creationId xmlns:a16="http://schemas.microsoft.com/office/drawing/2014/main" id="{560AD3E1-6688-41AC-A62F-979D22E8BA6E}"/>
                    </a:ext>
                  </a:extLst>
                </p:cNvPr>
                <p:cNvPicPr/>
                <p:nvPr/>
              </p:nvPicPr>
              <p:blipFill>
                <a:blip r:embed="rId45"/>
                <a:stretch>
                  <a:fillRect/>
                </a:stretch>
              </p:blipFill>
              <p:spPr>
                <a:xfrm>
                  <a:off x="6147213" y="5168227"/>
                  <a:ext cx="284760" cy="103320"/>
                </a:xfrm>
                <a:prstGeom prst="rect">
                  <a:avLst/>
                </a:prstGeom>
              </p:spPr>
            </p:pic>
          </mc:Fallback>
        </mc:AlternateContent>
        <mc:AlternateContent xmlns:mc="http://schemas.openxmlformats.org/markup-compatibility/2006">
          <mc:Choice xmlns:p14="http://schemas.microsoft.com/office/powerpoint/2010/main" Requires="p14">
            <p:contentPart p14:bwMode="auto" r:id="rId46">
              <p14:nvContentPartPr>
                <p14:cNvPr id="37" name="Freihand 36">
                  <a:extLst>
                    <a:ext uri="{FF2B5EF4-FFF2-40B4-BE49-F238E27FC236}">
                      <a16:creationId xmlns:a16="http://schemas.microsoft.com/office/drawing/2014/main" id="{62B6017C-1850-420B-AE6E-CBA19313CD4B}"/>
                    </a:ext>
                  </a:extLst>
                </p14:cNvPr>
                <p14:cNvContentPartPr/>
                <p14:nvPr/>
              </p14:nvContentPartPr>
              <p14:xfrm>
                <a:off x="6388413" y="5192347"/>
                <a:ext cx="294480" cy="62640"/>
              </p14:xfrm>
            </p:contentPart>
          </mc:Choice>
          <mc:Fallback>
            <p:pic>
              <p:nvPicPr>
                <p:cNvPr id="37" name="Freihand 36">
                  <a:extLst>
                    <a:ext uri="{FF2B5EF4-FFF2-40B4-BE49-F238E27FC236}">
                      <a16:creationId xmlns:a16="http://schemas.microsoft.com/office/drawing/2014/main" id="{62B6017C-1850-420B-AE6E-CBA19313CD4B}"/>
                    </a:ext>
                  </a:extLst>
                </p:cNvPr>
                <p:cNvPicPr/>
                <p:nvPr/>
              </p:nvPicPr>
              <p:blipFill>
                <a:blip r:embed="rId47"/>
                <a:stretch>
                  <a:fillRect/>
                </a:stretch>
              </p:blipFill>
              <p:spPr>
                <a:xfrm>
                  <a:off x="6384093" y="5188027"/>
                  <a:ext cx="303120" cy="71280"/>
                </a:xfrm>
                <a:prstGeom prst="rect">
                  <a:avLst/>
                </a:prstGeom>
              </p:spPr>
            </p:pic>
          </mc:Fallback>
        </mc:AlternateContent>
        <mc:AlternateContent xmlns:mc="http://schemas.openxmlformats.org/markup-compatibility/2006">
          <mc:Choice xmlns:p14="http://schemas.microsoft.com/office/powerpoint/2010/main" Requires="p14">
            <p:contentPart p14:bwMode="auto" r:id="rId48">
              <p14:nvContentPartPr>
                <p14:cNvPr id="38" name="Freihand 37">
                  <a:extLst>
                    <a:ext uri="{FF2B5EF4-FFF2-40B4-BE49-F238E27FC236}">
                      <a16:creationId xmlns:a16="http://schemas.microsoft.com/office/drawing/2014/main" id="{210F0B05-A3C8-4E94-B6D2-39898175570D}"/>
                    </a:ext>
                  </a:extLst>
                </p14:cNvPr>
                <p14:cNvContentPartPr/>
                <p14:nvPr/>
              </p14:nvContentPartPr>
              <p14:xfrm>
                <a:off x="6777213" y="5182627"/>
                <a:ext cx="101520" cy="79200"/>
              </p14:xfrm>
            </p:contentPart>
          </mc:Choice>
          <mc:Fallback>
            <p:pic>
              <p:nvPicPr>
                <p:cNvPr id="38" name="Freihand 37">
                  <a:extLst>
                    <a:ext uri="{FF2B5EF4-FFF2-40B4-BE49-F238E27FC236}">
                      <a16:creationId xmlns:a16="http://schemas.microsoft.com/office/drawing/2014/main" id="{210F0B05-A3C8-4E94-B6D2-39898175570D}"/>
                    </a:ext>
                  </a:extLst>
                </p:cNvPr>
                <p:cNvPicPr/>
                <p:nvPr/>
              </p:nvPicPr>
              <p:blipFill>
                <a:blip r:embed="rId49"/>
                <a:stretch>
                  <a:fillRect/>
                </a:stretch>
              </p:blipFill>
              <p:spPr>
                <a:xfrm>
                  <a:off x="6772893" y="5178307"/>
                  <a:ext cx="110160" cy="87840"/>
                </a:xfrm>
                <a:prstGeom prst="rect">
                  <a:avLst/>
                </a:prstGeom>
              </p:spPr>
            </p:pic>
          </mc:Fallback>
        </mc:AlternateContent>
      </p:grpSp>
      <p:grpSp>
        <p:nvGrpSpPr>
          <p:cNvPr id="45" name="Gruppieren 44">
            <a:extLst>
              <a:ext uri="{FF2B5EF4-FFF2-40B4-BE49-F238E27FC236}">
                <a16:creationId xmlns:a16="http://schemas.microsoft.com/office/drawing/2014/main" id="{081D8389-3566-44CC-9F0E-E87675BCCC2C}"/>
              </a:ext>
            </a:extLst>
          </p:cNvPr>
          <p:cNvGrpSpPr/>
          <p:nvPr/>
        </p:nvGrpSpPr>
        <p:grpSpPr>
          <a:xfrm>
            <a:off x="7148013" y="4982467"/>
            <a:ext cx="725760" cy="308520"/>
            <a:chOff x="7148013" y="4982467"/>
            <a:chExt cx="725760" cy="308520"/>
          </a:xfrm>
        </p:grpSpPr>
        <mc:AlternateContent xmlns:mc="http://schemas.openxmlformats.org/markup-compatibility/2006">
          <mc:Choice xmlns:p14="http://schemas.microsoft.com/office/powerpoint/2010/main" Requires="p14">
            <p:contentPart p14:bwMode="auto" r:id="rId50">
              <p14:nvContentPartPr>
                <p14:cNvPr id="39" name="Freihand 38">
                  <a:extLst>
                    <a:ext uri="{FF2B5EF4-FFF2-40B4-BE49-F238E27FC236}">
                      <a16:creationId xmlns:a16="http://schemas.microsoft.com/office/drawing/2014/main" id="{D838681D-6D08-4716-A4F9-352407CEAB51}"/>
                    </a:ext>
                  </a:extLst>
                </p14:cNvPr>
                <p14:cNvContentPartPr/>
                <p14:nvPr/>
              </p14:nvContentPartPr>
              <p14:xfrm>
                <a:off x="7148013" y="5147347"/>
                <a:ext cx="138240" cy="110160"/>
              </p14:xfrm>
            </p:contentPart>
          </mc:Choice>
          <mc:Fallback>
            <p:pic>
              <p:nvPicPr>
                <p:cNvPr id="39" name="Freihand 38">
                  <a:extLst>
                    <a:ext uri="{FF2B5EF4-FFF2-40B4-BE49-F238E27FC236}">
                      <a16:creationId xmlns:a16="http://schemas.microsoft.com/office/drawing/2014/main" id="{D838681D-6D08-4716-A4F9-352407CEAB51}"/>
                    </a:ext>
                  </a:extLst>
                </p:cNvPr>
                <p:cNvPicPr/>
                <p:nvPr/>
              </p:nvPicPr>
              <p:blipFill>
                <a:blip r:embed="rId51"/>
                <a:stretch>
                  <a:fillRect/>
                </a:stretch>
              </p:blipFill>
              <p:spPr>
                <a:xfrm>
                  <a:off x="7143693" y="5143027"/>
                  <a:ext cx="146880" cy="118800"/>
                </a:xfrm>
                <a:prstGeom prst="rect">
                  <a:avLst/>
                </a:prstGeom>
              </p:spPr>
            </p:pic>
          </mc:Fallback>
        </mc:AlternateContent>
        <mc:AlternateContent xmlns:mc="http://schemas.openxmlformats.org/markup-compatibility/2006">
          <mc:Choice xmlns:p14="http://schemas.microsoft.com/office/powerpoint/2010/main" Requires="p14">
            <p:contentPart p14:bwMode="auto" r:id="rId52">
              <p14:nvContentPartPr>
                <p14:cNvPr id="40" name="Freihand 39">
                  <a:extLst>
                    <a:ext uri="{FF2B5EF4-FFF2-40B4-BE49-F238E27FC236}">
                      <a16:creationId xmlns:a16="http://schemas.microsoft.com/office/drawing/2014/main" id="{739E6427-8B49-4FEB-95B7-90F42B0B6C03}"/>
                    </a:ext>
                  </a:extLst>
                </p14:cNvPr>
                <p14:cNvContentPartPr/>
                <p14:nvPr/>
              </p14:nvContentPartPr>
              <p14:xfrm>
                <a:off x="7271853" y="5154187"/>
                <a:ext cx="166680" cy="106560"/>
              </p14:xfrm>
            </p:contentPart>
          </mc:Choice>
          <mc:Fallback>
            <p:pic>
              <p:nvPicPr>
                <p:cNvPr id="40" name="Freihand 39">
                  <a:extLst>
                    <a:ext uri="{FF2B5EF4-FFF2-40B4-BE49-F238E27FC236}">
                      <a16:creationId xmlns:a16="http://schemas.microsoft.com/office/drawing/2014/main" id="{739E6427-8B49-4FEB-95B7-90F42B0B6C03}"/>
                    </a:ext>
                  </a:extLst>
                </p:cNvPr>
                <p:cNvPicPr/>
                <p:nvPr/>
              </p:nvPicPr>
              <p:blipFill>
                <a:blip r:embed="rId53"/>
                <a:stretch>
                  <a:fillRect/>
                </a:stretch>
              </p:blipFill>
              <p:spPr>
                <a:xfrm>
                  <a:off x="7267533" y="5149867"/>
                  <a:ext cx="175320" cy="115200"/>
                </a:xfrm>
                <a:prstGeom prst="rect">
                  <a:avLst/>
                </a:prstGeom>
              </p:spPr>
            </p:pic>
          </mc:Fallback>
        </mc:AlternateContent>
        <mc:AlternateContent xmlns:mc="http://schemas.openxmlformats.org/markup-compatibility/2006">
          <mc:Choice xmlns:p14="http://schemas.microsoft.com/office/powerpoint/2010/main" Requires="p14">
            <p:contentPart p14:bwMode="auto" r:id="rId54">
              <p14:nvContentPartPr>
                <p14:cNvPr id="41" name="Freihand 40">
                  <a:extLst>
                    <a:ext uri="{FF2B5EF4-FFF2-40B4-BE49-F238E27FC236}">
                      <a16:creationId xmlns:a16="http://schemas.microsoft.com/office/drawing/2014/main" id="{73972800-1123-4CA1-A0F6-E64E0D17B510}"/>
                    </a:ext>
                  </a:extLst>
                </p14:cNvPr>
                <p14:cNvContentPartPr/>
                <p14:nvPr/>
              </p14:nvContentPartPr>
              <p14:xfrm>
                <a:off x="7429173" y="5081827"/>
                <a:ext cx="36360" cy="58320"/>
              </p14:xfrm>
            </p:contentPart>
          </mc:Choice>
          <mc:Fallback>
            <p:pic>
              <p:nvPicPr>
                <p:cNvPr id="41" name="Freihand 40">
                  <a:extLst>
                    <a:ext uri="{FF2B5EF4-FFF2-40B4-BE49-F238E27FC236}">
                      <a16:creationId xmlns:a16="http://schemas.microsoft.com/office/drawing/2014/main" id="{73972800-1123-4CA1-A0F6-E64E0D17B510}"/>
                    </a:ext>
                  </a:extLst>
                </p:cNvPr>
                <p:cNvPicPr/>
                <p:nvPr/>
              </p:nvPicPr>
              <p:blipFill>
                <a:blip r:embed="rId55"/>
                <a:stretch>
                  <a:fillRect/>
                </a:stretch>
              </p:blipFill>
              <p:spPr>
                <a:xfrm>
                  <a:off x="7424853" y="5077507"/>
                  <a:ext cx="45000" cy="66960"/>
                </a:xfrm>
                <a:prstGeom prst="rect">
                  <a:avLst/>
                </a:prstGeom>
              </p:spPr>
            </p:pic>
          </mc:Fallback>
        </mc:AlternateContent>
        <mc:AlternateContent xmlns:mc="http://schemas.openxmlformats.org/markup-compatibility/2006">
          <mc:Choice xmlns:p14="http://schemas.microsoft.com/office/powerpoint/2010/main" Requires="p14">
            <p:contentPart p14:bwMode="auto" r:id="rId56">
              <p14:nvContentPartPr>
                <p14:cNvPr id="42" name="Freihand 41">
                  <a:extLst>
                    <a:ext uri="{FF2B5EF4-FFF2-40B4-BE49-F238E27FC236}">
                      <a16:creationId xmlns:a16="http://schemas.microsoft.com/office/drawing/2014/main" id="{30A3C266-1264-4B75-AD28-DC9EB60A9EB3}"/>
                    </a:ext>
                  </a:extLst>
                </p14:cNvPr>
                <p14:cNvContentPartPr/>
                <p14:nvPr/>
              </p14:nvContentPartPr>
              <p14:xfrm>
                <a:off x="7447533" y="5140867"/>
                <a:ext cx="147960" cy="117000"/>
              </p14:xfrm>
            </p:contentPart>
          </mc:Choice>
          <mc:Fallback>
            <p:pic>
              <p:nvPicPr>
                <p:cNvPr id="42" name="Freihand 41">
                  <a:extLst>
                    <a:ext uri="{FF2B5EF4-FFF2-40B4-BE49-F238E27FC236}">
                      <a16:creationId xmlns:a16="http://schemas.microsoft.com/office/drawing/2014/main" id="{30A3C266-1264-4B75-AD28-DC9EB60A9EB3}"/>
                    </a:ext>
                  </a:extLst>
                </p:cNvPr>
                <p:cNvPicPr/>
                <p:nvPr/>
              </p:nvPicPr>
              <p:blipFill>
                <a:blip r:embed="rId57"/>
                <a:stretch>
                  <a:fillRect/>
                </a:stretch>
              </p:blipFill>
              <p:spPr>
                <a:xfrm>
                  <a:off x="7443213" y="5136547"/>
                  <a:ext cx="156600" cy="125640"/>
                </a:xfrm>
                <a:prstGeom prst="rect">
                  <a:avLst/>
                </a:prstGeom>
              </p:spPr>
            </p:pic>
          </mc:Fallback>
        </mc:AlternateContent>
        <mc:AlternateContent xmlns:mc="http://schemas.openxmlformats.org/markup-compatibility/2006">
          <mc:Choice xmlns:p14="http://schemas.microsoft.com/office/powerpoint/2010/main" Requires="p14">
            <p:contentPart p14:bwMode="auto" r:id="rId58">
              <p14:nvContentPartPr>
                <p14:cNvPr id="43" name="Freihand 42">
                  <a:extLst>
                    <a:ext uri="{FF2B5EF4-FFF2-40B4-BE49-F238E27FC236}">
                      <a16:creationId xmlns:a16="http://schemas.microsoft.com/office/drawing/2014/main" id="{ECA3D5B4-B28B-40F4-9611-4158F9884952}"/>
                    </a:ext>
                  </a:extLst>
                </p14:cNvPr>
                <p14:cNvContentPartPr/>
                <p14:nvPr/>
              </p14:nvContentPartPr>
              <p14:xfrm>
                <a:off x="7610973" y="5068147"/>
                <a:ext cx="152640" cy="199080"/>
              </p14:xfrm>
            </p:contentPart>
          </mc:Choice>
          <mc:Fallback>
            <p:pic>
              <p:nvPicPr>
                <p:cNvPr id="43" name="Freihand 42">
                  <a:extLst>
                    <a:ext uri="{FF2B5EF4-FFF2-40B4-BE49-F238E27FC236}">
                      <a16:creationId xmlns:a16="http://schemas.microsoft.com/office/drawing/2014/main" id="{ECA3D5B4-B28B-40F4-9611-4158F9884952}"/>
                    </a:ext>
                  </a:extLst>
                </p:cNvPr>
                <p:cNvPicPr/>
                <p:nvPr/>
              </p:nvPicPr>
              <p:blipFill>
                <a:blip r:embed="rId59"/>
                <a:stretch>
                  <a:fillRect/>
                </a:stretch>
              </p:blipFill>
              <p:spPr>
                <a:xfrm>
                  <a:off x="7606653" y="5063827"/>
                  <a:ext cx="161280" cy="207720"/>
                </a:xfrm>
                <a:prstGeom prst="rect">
                  <a:avLst/>
                </a:prstGeom>
              </p:spPr>
            </p:pic>
          </mc:Fallback>
        </mc:AlternateContent>
        <mc:AlternateContent xmlns:mc="http://schemas.openxmlformats.org/markup-compatibility/2006">
          <mc:Choice xmlns:p14="http://schemas.microsoft.com/office/powerpoint/2010/main" Requires="p14">
            <p:contentPart p14:bwMode="auto" r:id="rId60">
              <p14:nvContentPartPr>
                <p14:cNvPr id="44" name="Freihand 43">
                  <a:extLst>
                    <a:ext uri="{FF2B5EF4-FFF2-40B4-BE49-F238E27FC236}">
                      <a16:creationId xmlns:a16="http://schemas.microsoft.com/office/drawing/2014/main" id="{F3A09B6D-7AF0-4FA3-BDD8-4F8034BBE464}"/>
                    </a:ext>
                  </a:extLst>
                </p14:cNvPr>
                <p14:cNvContentPartPr/>
                <p14:nvPr/>
              </p14:nvContentPartPr>
              <p14:xfrm>
                <a:off x="7837053" y="4982467"/>
                <a:ext cx="36720" cy="308520"/>
              </p14:xfrm>
            </p:contentPart>
          </mc:Choice>
          <mc:Fallback>
            <p:pic>
              <p:nvPicPr>
                <p:cNvPr id="44" name="Freihand 43">
                  <a:extLst>
                    <a:ext uri="{FF2B5EF4-FFF2-40B4-BE49-F238E27FC236}">
                      <a16:creationId xmlns:a16="http://schemas.microsoft.com/office/drawing/2014/main" id="{F3A09B6D-7AF0-4FA3-BDD8-4F8034BBE464}"/>
                    </a:ext>
                  </a:extLst>
                </p:cNvPr>
                <p:cNvPicPr/>
                <p:nvPr/>
              </p:nvPicPr>
              <p:blipFill>
                <a:blip r:embed="rId61"/>
                <a:stretch>
                  <a:fillRect/>
                </a:stretch>
              </p:blipFill>
              <p:spPr>
                <a:xfrm>
                  <a:off x="7832733" y="4978147"/>
                  <a:ext cx="45360" cy="317160"/>
                </a:xfrm>
                <a:prstGeom prst="rect">
                  <a:avLst/>
                </a:prstGeom>
              </p:spPr>
            </p:pic>
          </mc:Fallback>
        </mc:AlternateContent>
      </p:grpSp>
      <p:grpSp>
        <p:nvGrpSpPr>
          <p:cNvPr id="49" name="Gruppieren 48">
            <a:extLst>
              <a:ext uri="{FF2B5EF4-FFF2-40B4-BE49-F238E27FC236}">
                <a16:creationId xmlns:a16="http://schemas.microsoft.com/office/drawing/2014/main" id="{37DF9DC9-4E81-45FA-B519-D0E24E8D4FBF}"/>
              </a:ext>
            </a:extLst>
          </p:cNvPr>
          <p:cNvGrpSpPr/>
          <p:nvPr/>
        </p:nvGrpSpPr>
        <p:grpSpPr>
          <a:xfrm>
            <a:off x="2347413" y="1342507"/>
            <a:ext cx="3312000" cy="3066480"/>
            <a:chOff x="2347413" y="1342507"/>
            <a:chExt cx="3312000" cy="3066480"/>
          </a:xfrm>
        </p:grpSpPr>
        <mc:AlternateContent xmlns:mc="http://schemas.openxmlformats.org/markup-compatibility/2006">
          <mc:Choice xmlns:p14="http://schemas.microsoft.com/office/powerpoint/2010/main" Requires="p14">
            <p:contentPart p14:bwMode="auto" r:id="rId62">
              <p14:nvContentPartPr>
                <p14:cNvPr id="5" name="Freihand 4">
                  <a:extLst>
                    <a:ext uri="{FF2B5EF4-FFF2-40B4-BE49-F238E27FC236}">
                      <a16:creationId xmlns:a16="http://schemas.microsoft.com/office/drawing/2014/main" id="{4FCE5A49-0CB5-4E56-8109-BD345EADDE77}"/>
                    </a:ext>
                  </a:extLst>
                </p14:cNvPr>
                <p14:cNvContentPartPr/>
                <p14:nvPr/>
              </p14:nvContentPartPr>
              <p14:xfrm>
                <a:off x="4025733" y="3472987"/>
                <a:ext cx="65880" cy="57600"/>
              </p14:xfrm>
            </p:contentPart>
          </mc:Choice>
          <mc:Fallback>
            <p:pic>
              <p:nvPicPr>
                <p:cNvPr id="5" name="Freihand 4">
                  <a:extLst>
                    <a:ext uri="{FF2B5EF4-FFF2-40B4-BE49-F238E27FC236}">
                      <a16:creationId xmlns:a16="http://schemas.microsoft.com/office/drawing/2014/main" id="{4FCE5A49-0CB5-4E56-8109-BD345EADDE77}"/>
                    </a:ext>
                  </a:extLst>
                </p:cNvPr>
                <p:cNvPicPr/>
                <p:nvPr/>
              </p:nvPicPr>
              <p:blipFill>
                <a:blip r:embed="rId63"/>
                <a:stretch>
                  <a:fillRect/>
                </a:stretch>
              </p:blipFill>
              <p:spPr>
                <a:xfrm>
                  <a:off x="4021413" y="3468667"/>
                  <a:ext cx="74520" cy="66240"/>
                </a:xfrm>
                <a:prstGeom prst="rect">
                  <a:avLst/>
                </a:prstGeom>
              </p:spPr>
            </p:pic>
          </mc:Fallback>
        </mc:AlternateContent>
        <mc:AlternateContent xmlns:mc="http://schemas.openxmlformats.org/markup-compatibility/2006">
          <mc:Choice xmlns:p14="http://schemas.microsoft.com/office/powerpoint/2010/main" Requires="p14">
            <p:contentPart p14:bwMode="auto" r:id="rId64">
              <p14:nvContentPartPr>
                <p14:cNvPr id="7" name="Freihand 6">
                  <a:extLst>
                    <a:ext uri="{FF2B5EF4-FFF2-40B4-BE49-F238E27FC236}">
                      <a16:creationId xmlns:a16="http://schemas.microsoft.com/office/drawing/2014/main" id="{417F1A3E-FCC8-456B-B366-DB57E06E2C0E}"/>
                    </a:ext>
                  </a:extLst>
                </p14:cNvPr>
                <p14:cNvContentPartPr/>
                <p14:nvPr/>
              </p14:nvContentPartPr>
              <p14:xfrm>
                <a:off x="3922413" y="3460027"/>
                <a:ext cx="169200" cy="232200"/>
              </p14:xfrm>
            </p:contentPart>
          </mc:Choice>
          <mc:Fallback>
            <p:pic>
              <p:nvPicPr>
                <p:cNvPr id="7" name="Freihand 6">
                  <a:extLst>
                    <a:ext uri="{FF2B5EF4-FFF2-40B4-BE49-F238E27FC236}">
                      <a16:creationId xmlns:a16="http://schemas.microsoft.com/office/drawing/2014/main" id="{417F1A3E-FCC8-456B-B366-DB57E06E2C0E}"/>
                    </a:ext>
                  </a:extLst>
                </p:cNvPr>
                <p:cNvPicPr/>
                <p:nvPr/>
              </p:nvPicPr>
              <p:blipFill>
                <a:blip r:embed="rId65"/>
                <a:stretch>
                  <a:fillRect/>
                </a:stretch>
              </p:blipFill>
              <p:spPr>
                <a:xfrm>
                  <a:off x="3918093" y="3455707"/>
                  <a:ext cx="177840" cy="240840"/>
                </a:xfrm>
                <a:prstGeom prst="rect">
                  <a:avLst/>
                </a:prstGeom>
              </p:spPr>
            </p:pic>
          </mc:Fallback>
        </mc:AlternateContent>
        <mc:AlternateContent xmlns:mc="http://schemas.openxmlformats.org/markup-compatibility/2006">
          <mc:Choice xmlns:p14="http://schemas.microsoft.com/office/powerpoint/2010/main" Requires="p14">
            <p:contentPart p14:bwMode="auto" r:id="rId66">
              <p14:nvContentPartPr>
                <p14:cNvPr id="8" name="Freihand 7">
                  <a:extLst>
                    <a:ext uri="{FF2B5EF4-FFF2-40B4-BE49-F238E27FC236}">
                      <a16:creationId xmlns:a16="http://schemas.microsoft.com/office/drawing/2014/main" id="{28D1D28E-A796-4789-AF16-D348D89AACEB}"/>
                    </a:ext>
                  </a:extLst>
                </p14:cNvPr>
                <p14:cNvContentPartPr/>
                <p14:nvPr/>
              </p14:nvContentPartPr>
              <p14:xfrm>
                <a:off x="3896493" y="3589987"/>
                <a:ext cx="195840" cy="167040"/>
              </p14:xfrm>
            </p:contentPart>
          </mc:Choice>
          <mc:Fallback>
            <p:pic>
              <p:nvPicPr>
                <p:cNvPr id="8" name="Freihand 7">
                  <a:extLst>
                    <a:ext uri="{FF2B5EF4-FFF2-40B4-BE49-F238E27FC236}">
                      <a16:creationId xmlns:a16="http://schemas.microsoft.com/office/drawing/2014/main" id="{28D1D28E-A796-4789-AF16-D348D89AACEB}"/>
                    </a:ext>
                  </a:extLst>
                </p:cNvPr>
                <p:cNvPicPr/>
                <p:nvPr/>
              </p:nvPicPr>
              <p:blipFill>
                <a:blip r:embed="rId67"/>
                <a:stretch>
                  <a:fillRect/>
                </a:stretch>
              </p:blipFill>
              <p:spPr>
                <a:xfrm>
                  <a:off x="3892173" y="3585667"/>
                  <a:ext cx="204480" cy="175680"/>
                </a:xfrm>
                <a:prstGeom prst="rect">
                  <a:avLst/>
                </a:prstGeom>
              </p:spPr>
            </p:pic>
          </mc:Fallback>
        </mc:AlternateContent>
        <mc:AlternateContent xmlns:mc="http://schemas.openxmlformats.org/markup-compatibility/2006">
          <mc:Choice xmlns:p14="http://schemas.microsoft.com/office/powerpoint/2010/main" Requires="p14">
            <p:contentPart p14:bwMode="auto" r:id="rId68">
              <p14:nvContentPartPr>
                <p14:cNvPr id="9" name="Freihand 8">
                  <a:extLst>
                    <a:ext uri="{FF2B5EF4-FFF2-40B4-BE49-F238E27FC236}">
                      <a16:creationId xmlns:a16="http://schemas.microsoft.com/office/drawing/2014/main" id="{3EDE25A2-E4C7-4232-A911-76857BCE4903}"/>
                    </a:ext>
                  </a:extLst>
                </p14:cNvPr>
                <p14:cNvContentPartPr/>
                <p14:nvPr/>
              </p14:nvContentPartPr>
              <p14:xfrm>
                <a:off x="2625693" y="3018307"/>
                <a:ext cx="1749240" cy="1039680"/>
              </p14:xfrm>
            </p:contentPart>
          </mc:Choice>
          <mc:Fallback>
            <p:pic>
              <p:nvPicPr>
                <p:cNvPr id="9" name="Freihand 8">
                  <a:extLst>
                    <a:ext uri="{FF2B5EF4-FFF2-40B4-BE49-F238E27FC236}">
                      <a16:creationId xmlns:a16="http://schemas.microsoft.com/office/drawing/2014/main" id="{3EDE25A2-E4C7-4232-A911-76857BCE4903}"/>
                    </a:ext>
                  </a:extLst>
                </p:cNvPr>
                <p:cNvPicPr/>
                <p:nvPr/>
              </p:nvPicPr>
              <p:blipFill>
                <a:blip r:embed="rId69"/>
                <a:stretch>
                  <a:fillRect/>
                </a:stretch>
              </p:blipFill>
              <p:spPr>
                <a:xfrm>
                  <a:off x="2621373" y="3013987"/>
                  <a:ext cx="1757880" cy="1048320"/>
                </a:xfrm>
                <a:prstGeom prst="rect">
                  <a:avLst/>
                </a:prstGeom>
              </p:spPr>
            </p:pic>
          </mc:Fallback>
        </mc:AlternateContent>
        <mc:AlternateContent xmlns:mc="http://schemas.openxmlformats.org/markup-compatibility/2006">
          <mc:Choice xmlns:p14="http://schemas.microsoft.com/office/powerpoint/2010/main" Requires="p14">
            <p:contentPart p14:bwMode="auto" r:id="rId70">
              <p14:nvContentPartPr>
                <p14:cNvPr id="12" name="Freihand 11">
                  <a:extLst>
                    <a:ext uri="{FF2B5EF4-FFF2-40B4-BE49-F238E27FC236}">
                      <a16:creationId xmlns:a16="http://schemas.microsoft.com/office/drawing/2014/main" id="{30AA9A7C-970C-4A1B-971F-BDC25A371EFA}"/>
                    </a:ext>
                  </a:extLst>
                </p14:cNvPr>
                <p14:cNvContentPartPr/>
                <p14:nvPr/>
              </p14:nvContentPartPr>
              <p14:xfrm>
                <a:off x="3395373" y="4123147"/>
                <a:ext cx="43200" cy="285840"/>
              </p14:xfrm>
            </p:contentPart>
          </mc:Choice>
          <mc:Fallback>
            <p:pic>
              <p:nvPicPr>
                <p:cNvPr id="12" name="Freihand 11">
                  <a:extLst>
                    <a:ext uri="{FF2B5EF4-FFF2-40B4-BE49-F238E27FC236}">
                      <a16:creationId xmlns:a16="http://schemas.microsoft.com/office/drawing/2014/main" id="{30AA9A7C-970C-4A1B-971F-BDC25A371EFA}"/>
                    </a:ext>
                  </a:extLst>
                </p:cNvPr>
                <p:cNvPicPr/>
                <p:nvPr/>
              </p:nvPicPr>
              <p:blipFill>
                <a:blip r:embed="rId71"/>
                <a:stretch>
                  <a:fillRect/>
                </a:stretch>
              </p:blipFill>
              <p:spPr>
                <a:xfrm>
                  <a:off x="3391053" y="4118827"/>
                  <a:ext cx="51840" cy="294480"/>
                </a:xfrm>
                <a:prstGeom prst="rect">
                  <a:avLst/>
                </a:prstGeom>
              </p:spPr>
            </p:pic>
          </mc:Fallback>
        </mc:AlternateContent>
        <mc:AlternateContent xmlns:mc="http://schemas.openxmlformats.org/markup-compatibility/2006">
          <mc:Choice xmlns:p14="http://schemas.microsoft.com/office/powerpoint/2010/main" Requires="p14">
            <p:contentPart p14:bwMode="auto" r:id="rId72">
              <p14:nvContentPartPr>
                <p14:cNvPr id="14" name="Freihand 13">
                  <a:extLst>
                    <a:ext uri="{FF2B5EF4-FFF2-40B4-BE49-F238E27FC236}">
                      <a16:creationId xmlns:a16="http://schemas.microsoft.com/office/drawing/2014/main" id="{22987314-C61A-4DD2-B9D1-1E4697DC67C3}"/>
                    </a:ext>
                  </a:extLst>
                </p14:cNvPr>
                <p14:cNvContentPartPr/>
                <p14:nvPr/>
              </p14:nvContentPartPr>
              <p14:xfrm>
                <a:off x="3304293" y="4040347"/>
                <a:ext cx="198720" cy="185400"/>
              </p14:xfrm>
            </p:contentPart>
          </mc:Choice>
          <mc:Fallback>
            <p:pic>
              <p:nvPicPr>
                <p:cNvPr id="14" name="Freihand 13">
                  <a:extLst>
                    <a:ext uri="{FF2B5EF4-FFF2-40B4-BE49-F238E27FC236}">
                      <a16:creationId xmlns:a16="http://schemas.microsoft.com/office/drawing/2014/main" id="{22987314-C61A-4DD2-B9D1-1E4697DC67C3}"/>
                    </a:ext>
                  </a:extLst>
                </p:cNvPr>
                <p:cNvPicPr/>
                <p:nvPr/>
              </p:nvPicPr>
              <p:blipFill>
                <a:blip r:embed="rId73"/>
                <a:stretch>
                  <a:fillRect/>
                </a:stretch>
              </p:blipFill>
              <p:spPr>
                <a:xfrm>
                  <a:off x="3299973" y="4036027"/>
                  <a:ext cx="207360" cy="194040"/>
                </a:xfrm>
                <a:prstGeom prst="rect">
                  <a:avLst/>
                </a:prstGeom>
              </p:spPr>
            </p:pic>
          </mc:Fallback>
        </mc:AlternateContent>
        <mc:AlternateContent xmlns:mc="http://schemas.openxmlformats.org/markup-compatibility/2006">
          <mc:Choice xmlns:p14="http://schemas.microsoft.com/office/powerpoint/2010/main" Requires="p14">
            <p:contentPart p14:bwMode="auto" r:id="rId74">
              <p14:nvContentPartPr>
                <p14:cNvPr id="48" name="Freihand 47">
                  <a:extLst>
                    <a:ext uri="{FF2B5EF4-FFF2-40B4-BE49-F238E27FC236}">
                      <a16:creationId xmlns:a16="http://schemas.microsoft.com/office/drawing/2014/main" id="{8DEBEED0-6D6B-42C7-B0E0-8DF4AFBE2A5E}"/>
                    </a:ext>
                  </a:extLst>
                </p14:cNvPr>
                <p14:cNvContentPartPr/>
                <p14:nvPr/>
              </p14:nvContentPartPr>
              <p14:xfrm>
                <a:off x="2347413" y="1342507"/>
                <a:ext cx="3312000" cy="2846520"/>
              </p14:xfrm>
            </p:contentPart>
          </mc:Choice>
          <mc:Fallback>
            <p:pic>
              <p:nvPicPr>
                <p:cNvPr id="48" name="Freihand 47">
                  <a:extLst>
                    <a:ext uri="{FF2B5EF4-FFF2-40B4-BE49-F238E27FC236}">
                      <a16:creationId xmlns:a16="http://schemas.microsoft.com/office/drawing/2014/main" id="{8DEBEED0-6D6B-42C7-B0E0-8DF4AFBE2A5E}"/>
                    </a:ext>
                  </a:extLst>
                </p:cNvPr>
                <p:cNvPicPr/>
                <p:nvPr/>
              </p:nvPicPr>
              <p:blipFill>
                <a:blip r:embed="rId75"/>
                <a:stretch>
                  <a:fillRect/>
                </a:stretch>
              </p:blipFill>
              <p:spPr>
                <a:xfrm>
                  <a:off x="2343093" y="1338187"/>
                  <a:ext cx="3320640" cy="2855160"/>
                </a:xfrm>
                <a:prstGeom prst="rect">
                  <a:avLst/>
                </a:prstGeom>
              </p:spPr>
            </p:pic>
          </mc:Fallback>
        </mc:AlternateContent>
      </p:grpSp>
    </p:spTree>
    <p:extLst>
      <p:ext uri="{BB962C8B-B14F-4D97-AF65-F5344CB8AC3E}">
        <p14:creationId xmlns:p14="http://schemas.microsoft.com/office/powerpoint/2010/main" val="2310096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p:cNvSpPr>
          <p:nvPr/>
        </p:nvSpPr>
        <p:spPr>
          <a:xfrm>
            <a:off x="1108191" y="0"/>
            <a:ext cx="7464960" cy="447995"/>
          </a:xfrm>
          <a:prstGeom prst="rect">
            <a:avLst/>
          </a:prstGeom>
        </p:spPr>
        <p:txBody>
          <a:bodyPr>
            <a:noAutofit/>
          </a:bodyPr>
          <a:lstStyle>
            <a:lvl1pPr algn="ctr" rtl="0" hangingPunct="0">
              <a:tabLst/>
              <a:defRPr lang="de-DE" sz="4400" b="0" i="0" u="none" strike="noStrike" kern="1200">
                <a:ln>
                  <a:noFill/>
                </a:ln>
                <a:latin typeface="Arial" pitchFamily="18"/>
              </a:defRPr>
            </a:lvl1pPr>
          </a:lstStyle>
          <a:p>
            <a:r>
              <a:rPr lang="en-US" sz="2400" dirty="0">
                <a:solidFill>
                  <a:sysClr val="windowText" lastClr="000000"/>
                </a:solidFill>
              </a:rPr>
              <a:t>Inflation </a:t>
            </a:r>
            <a:r>
              <a:rPr lang="en-US" sz="2400">
                <a:solidFill>
                  <a:sysClr val="windowText" lastClr="000000"/>
                </a:solidFill>
              </a:rPr>
              <a:t>– Economic Policy – Philipps curve</a:t>
            </a:r>
            <a:endParaRPr lang="en-US" sz="2400" dirty="0">
              <a:solidFill>
                <a:sysClr val="windowText" lastClr="000000"/>
              </a:solidFill>
            </a:endParaRPr>
          </a:p>
          <a:p>
            <a:endParaRPr lang="en-US" sz="3266" dirty="0">
              <a:solidFill>
                <a:sysClr val="windowText" lastClr="000000"/>
              </a:solidFill>
            </a:endParaRPr>
          </a:p>
        </p:txBody>
      </p:sp>
      <p:cxnSp>
        <p:nvCxnSpPr>
          <p:cNvPr id="5" name="Gerade Verbindung mit Pfeil 4"/>
          <p:cNvCxnSpPr/>
          <p:nvPr/>
        </p:nvCxnSpPr>
        <p:spPr>
          <a:xfrm flipV="1">
            <a:off x="944936" y="860347"/>
            <a:ext cx="1" cy="4180757"/>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 name="Gerade Verbindung mit Pfeil 5"/>
          <p:cNvCxnSpPr/>
          <p:nvPr/>
        </p:nvCxnSpPr>
        <p:spPr>
          <a:xfrm>
            <a:off x="919253" y="5041104"/>
            <a:ext cx="6002234" cy="0"/>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 name="Rechteck 6"/>
          <p:cNvSpPr/>
          <p:nvPr/>
        </p:nvSpPr>
        <p:spPr>
          <a:xfrm>
            <a:off x="573583" y="952447"/>
            <a:ext cx="300082" cy="343620"/>
          </a:xfrm>
          <a:prstGeom prst="rect">
            <a:avLst/>
          </a:prstGeom>
        </p:spPr>
        <p:txBody>
          <a:bodyPr wrap="none">
            <a:spAutoFit/>
          </a:bodyPr>
          <a:lstStyle/>
          <a:p>
            <a:r>
              <a:rPr lang="el-GR" sz="1633" dirty="0"/>
              <a:t>π</a:t>
            </a:r>
            <a:endParaRPr lang="de-DE" sz="1633" dirty="0"/>
          </a:p>
        </p:txBody>
      </p:sp>
      <p:sp>
        <p:nvSpPr>
          <p:cNvPr id="8" name="Rechteck 7"/>
          <p:cNvSpPr/>
          <p:nvPr/>
        </p:nvSpPr>
        <p:spPr>
          <a:xfrm>
            <a:off x="6463683" y="5041104"/>
            <a:ext cx="295274" cy="343620"/>
          </a:xfrm>
          <a:prstGeom prst="rect">
            <a:avLst/>
          </a:prstGeom>
        </p:spPr>
        <p:txBody>
          <a:bodyPr wrap="none">
            <a:spAutoFit/>
          </a:bodyPr>
          <a:lstStyle/>
          <a:p>
            <a:r>
              <a:rPr lang="en-US" sz="1633" dirty="0"/>
              <a:t>u</a:t>
            </a:r>
            <a:endParaRPr lang="de-DE" sz="1633" dirty="0"/>
          </a:p>
        </p:txBody>
      </p:sp>
      <p:sp>
        <p:nvSpPr>
          <p:cNvPr id="11" name="Rechteck 10"/>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3" name="Freihandform 2"/>
          <p:cNvSpPr/>
          <p:nvPr/>
        </p:nvSpPr>
        <p:spPr>
          <a:xfrm>
            <a:off x="1331710" y="1221944"/>
            <a:ext cx="4179238" cy="3504178"/>
          </a:xfrm>
          <a:custGeom>
            <a:avLst/>
            <a:gdLst>
              <a:gd name="connsiteX0" fmla="*/ 0 w 4179238"/>
              <a:gd name="connsiteY0" fmla="*/ 0 h 3504178"/>
              <a:gd name="connsiteX1" fmla="*/ 1319436 w 4179238"/>
              <a:gd name="connsiteY1" fmla="*/ 2368849 h 3504178"/>
              <a:gd name="connsiteX2" fmla="*/ 4179238 w 4179238"/>
              <a:gd name="connsiteY2" fmla="*/ 3504178 h 3504178"/>
              <a:gd name="connsiteX3" fmla="*/ 4179238 w 4179238"/>
              <a:gd name="connsiteY3" fmla="*/ 3504178 h 3504178"/>
            </a:gdLst>
            <a:ahLst/>
            <a:cxnLst>
              <a:cxn ang="0">
                <a:pos x="connsiteX0" y="connsiteY0"/>
              </a:cxn>
              <a:cxn ang="0">
                <a:pos x="connsiteX1" y="connsiteY1"/>
              </a:cxn>
              <a:cxn ang="0">
                <a:pos x="connsiteX2" y="connsiteY2"/>
              </a:cxn>
              <a:cxn ang="0">
                <a:pos x="connsiteX3" y="connsiteY3"/>
              </a:cxn>
            </a:cxnLst>
            <a:rect l="l" t="t" r="r" b="b"/>
            <a:pathLst>
              <a:path w="4179238" h="3504178">
                <a:moveTo>
                  <a:pt x="0" y="0"/>
                </a:moveTo>
                <a:cubicBezTo>
                  <a:pt x="311448" y="892409"/>
                  <a:pt x="622896" y="1784819"/>
                  <a:pt x="1319436" y="2368849"/>
                </a:cubicBezTo>
                <a:cubicBezTo>
                  <a:pt x="2015976" y="2952879"/>
                  <a:pt x="4179238" y="3504178"/>
                  <a:pt x="4179238" y="3504178"/>
                </a:cubicBezTo>
                <a:lnTo>
                  <a:pt x="4179238" y="3504178"/>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Pfeil nach unten 11"/>
          <p:cNvSpPr/>
          <p:nvPr/>
        </p:nvSpPr>
        <p:spPr>
          <a:xfrm rot="19916335" flipH="1">
            <a:off x="1842051" y="2529805"/>
            <a:ext cx="136877" cy="30599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Pfeil nach unten 12"/>
          <p:cNvSpPr/>
          <p:nvPr/>
        </p:nvSpPr>
        <p:spPr>
          <a:xfrm rot="19004465" flipH="1">
            <a:off x="2148899" y="2958155"/>
            <a:ext cx="143022" cy="30599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c</a:t>
            </a:r>
          </a:p>
        </p:txBody>
      </p:sp>
      <p:sp>
        <p:nvSpPr>
          <p:cNvPr id="14" name="Pfeil nach unten 13"/>
          <p:cNvSpPr/>
          <p:nvPr/>
        </p:nvSpPr>
        <p:spPr>
          <a:xfrm rot="18516216" flipH="1">
            <a:off x="2535682" y="3348981"/>
            <a:ext cx="110228" cy="30599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c</a:t>
            </a:r>
          </a:p>
        </p:txBody>
      </p:sp>
      <p:sp>
        <p:nvSpPr>
          <p:cNvPr id="15" name="Pfeil nach unten 14"/>
          <p:cNvSpPr/>
          <p:nvPr/>
        </p:nvSpPr>
        <p:spPr>
          <a:xfrm rot="17762105" flipH="1">
            <a:off x="2895357" y="3606378"/>
            <a:ext cx="86194" cy="30599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 name="Textfeld 15"/>
          <p:cNvSpPr txBox="1"/>
          <p:nvPr/>
        </p:nvSpPr>
        <p:spPr>
          <a:xfrm>
            <a:off x="1619266" y="2190551"/>
            <a:ext cx="354584" cy="461665"/>
          </a:xfrm>
          <a:prstGeom prst="rect">
            <a:avLst/>
          </a:prstGeom>
          <a:noFill/>
        </p:spPr>
        <p:txBody>
          <a:bodyPr wrap="none" rtlCol="0">
            <a:spAutoFit/>
          </a:bodyPr>
          <a:lstStyle/>
          <a:p>
            <a:r>
              <a:rPr lang="de-DE" sz="2400" b="1" dirty="0"/>
              <a:t>X</a:t>
            </a:r>
          </a:p>
        </p:txBody>
      </p:sp>
      <p:sp>
        <p:nvSpPr>
          <p:cNvPr id="17" name="Textfeld 16"/>
          <p:cNvSpPr txBox="1"/>
          <p:nvPr/>
        </p:nvSpPr>
        <p:spPr>
          <a:xfrm>
            <a:off x="3094843" y="3733277"/>
            <a:ext cx="344966" cy="461665"/>
          </a:xfrm>
          <a:prstGeom prst="rect">
            <a:avLst/>
          </a:prstGeom>
          <a:noFill/>
        </p:spPr>
        <p:txBody>
          <a:bodyPr wrap="none" rtlCol="0">
            <a:spAutoFit/>
          </a:bodyPr>
          <a:lstStyle/>
          <a:p>
            <a:r>
              <a:rPr lang="de-DE" sz="2400" b="1" dirty="0"/>
              <a:t>Y</a:t>
            </a:r>
          </a:p>
        </p:txBody>
      </p:sp>
      <p:cxnSp>
        <p:nvCxnSpPr>
          <p:cNvPr id="18" name="Gerade Verbindung 32"/>
          <p:cNvCxnSpPr/>
          <p:nvPr/>
        </p:nvCxnSpPr>
        <p:spPr>
          <a:xfrm flipH="1" flipV="1">
            <a:off x="3264838" y="3964821"/>
            <a:ext cx="18802" cy="1079385"/>
          </a:xfrm>
          <a:prstGeom prst="line">
            <a:avLst/>
          </a:prstGeom>
          <a:ln w="25400">
            <a:prstDash val="dash"/>
          </a:ln>
        </p:spPr>
        <p:style>
          <a:lnRef idx="1">
            <a:schemeClr val="accent1"/>
          </a:lnRef>
          <a:fillRef idx="0">
            <a:schemeClr val="accent1"/>
          </a:fillRef>
          <a:effectRef idx="0">
            <a:schemeClr val="accent1"/>
          </a:effectRef>
          <a:fontRef idx="minor">
            <a:schemeClr val="tx1"/>
          </a:fontRef>
        </p:style>
      </p:cxnSp>
      <p:sp>
        <p:nvSpPr>
          <p:cNvPr id="19" name="Rechteck 18"/>
          <p:cNvSpPr/>
          <p:nvPr/>
        </p:nvSpPr>
        <p:spPr>
          <a:xfrm>
            <a:off x="3092266" y="5072914"/>
            <a:ext cx="399468" cy="343620"/>
          </a:xfrm>
          <a:prstGeom prst="rect">
            <a:avLst/>
          </a:prstGeom>
        </p:spPr>
        <p:txBody>
          <a:bodyPr wrap="square">
            <a:spAutoFit/>
          </a:bodyPr>
          <a:lstStyle/>
          <a:p>
            <a:r>
              <a:rPr lang="en-US" sz="1633" dirty="0"/>
              <a:t>u*</a:t>
            </a:r>
            <a:endParaRPr lang="de-DE" sz="1633" dirty="0"/>
          </a:p>
        </p:txBody>
      </p:sp>
      <p:sp>
        <p:nvSpPr>
          <p:cNvPr id="21" name="Title 1"/>
          <p:cNvSpPr txBox="1">
            <a:spLocks/>
          </p:cNvSpPr>
          <p:nvPr/>
        </p:nvSpPr>
        <p:spPr>
          <a:xfrm>
            <a:off x="5946870" y="883546"/>
            <a:ext cx="6245130" cy="1046828"/>
          </a:xfrm>
          <a:prstGeom prst="rect">
            <a:avLst/>
          </a:prstGeom>
        </p:spPr>
        <p:txBody>
          <a:bodyPr>
            <a:noAutofit/>
          </a:bodyPr>
          <a:lstStyle>
            <a:lvl1pPr algn="ctr" rtl="0" hangingPunct="0">
              <a:tabLst/>
              <a:defRPr lang="de-DE" sz="4400" b="0" i="0" u="none" strike="noStrike" kern="1200">
                <a:ln>
                  <a:noFill/>
                </a:ln>
                <a:latin typeface="Arial" pitchFamily="18"/>
              </a:defRPr>
            </a:lvl1pPr>
          </a:lstStyle>
          <a:p>
            <a:pPr algn="l"/>
            <a:r>
              <a:rPr lang="en-US" sz="2000">
                <a:solidFill>
                  <a:sysClr val="windowText" lastClr="000000"/>
                </a:solidFill>
              </a:rPr>
              <a:t>Until the 1980, people were of the opinion thatone could freely choose the point on the Phillips curve via monetary or fiscal policy (cf. data before) and therefore could lower unemployment by allowing higher inflation rates</a:t>
            </a:r>
            <a:endParaRPr lang="en-US" sz="3266" dirty="0">
              <a:solidFill>
                <a:sysClr val="windowText" lastClr="000000"/>
              </a:solidFill>
            </a:endParaRPr>
          </a:p>
        </p:txBody>
      </p:sp>
      <p:sp>
        <p:nvSpPr>
          <p:cNvPr id="22" name="Title 1"/>
          <p:cNvSpPr txBox="1">
            <a:spLocks/>
          </p:cNvSpPr>
          <p:nvPr/>
        </p:nvSpPr>
        <p:spPr>
          <a:xfrm>
            <a:off x="5946870" y="2553264"/>
            <a:ext cx="6245130" cy="1115911"/>
          </a:xfrm>
          <a:prstGeom prst="rect">
            <a:avLst/>
          </a:prstGeom>
        </p:spPr>
        <p:txBody>
          <a:bodyPr>
            <a:noAutofit/>
          </a:bodyPr>
          <a:lstStyle>
            <a:lvl1pPr algn="ctr" rtl="0" hangingPunct="0">
              <a:tabLst/>
              <a:defRPr lang="de-DE" sz="4400" b="0" i="0" u="none" strike="noStrike" kern="1200">
                <a:ln>
                  <a:noFill/>
                </a:ln>
                <a:latin typeface="Arial" pitchFamily="18"/>
              </a:defRPr>
            </a:lvl1pPr>
          </a:lstStyle>
          <a:p>
            <a:pPr algn="l"/>
            <a:r>
              <a:rPr lang="en-US" sz="2000">
                <a:solidFill>
                  <a:sysClr val="windowText" lastClr="000000"/>
                </a:solidFill>
              </a:rPr>
              <a:t>Then it was realized that expectations adjust and there is a rightward shift/rotation into the vertical of the Phillips curve!</a:t>
            </a:r>
            <a:endParaRPr lang="en-US" sz="3266" dirty="0">
              <a:solidFill>
                <a:sysClr val="windowText" lastClr="000000"/>
              </a:solidFill>
            </a:endParaRPr>
          </a:p>
        </p:txBody>
      </p:sp>
      <p:cxnSp>
        <p:nvCxnSpPr>
          <p:cNvPr id="23" name="Gerade Verbindung 31"/>
          <p:cNvCxnSpPr/>
          <p:nvPr/>
        </p:nvCxnSpPr>
        <p:spPr>
          <a:xfrm>
            <a:off x="1012024" y="3946232"/>
            <a:ext cx="2252814" cy="18589"/>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
        <p:nvSpPr>
          <p:cNvPr id="24" name="Rechteck 23"/>
          <p:cNvSpPr/>
          <p:nvPr/>
        </p:nvSpPr>
        <p:spPr>
          <a:xfrm>
            <a:off x="441212" y="3793011"/>
            <a:ext cx="417102" cy="343620"/>
          </a:xfrm>
          <a:prstGeom prst="rect">
            <a:avLst/>
          </a:prstGeom>
        </p:spPr>
        <p:txBody>
          <a:bodyPr wrap="none">
            <a:spAutoFit/>
          </a:bodyPr>
          <a:lstStyle/>
          <a:p>
            <a:r>
              <a:rPr lang="el-GR" sz="1633" dirty="0"/>
              <a:t>π</a:t>
            </a:r>
            <a:r>
              <a:rPr lang="en-US" sz="1633" baseline="30000" dirty="0"/>
              <a:t>e</a:t>
            </a:r>
            <a:r>
              <a:rPr lang="en-US" sz="1633" dirty="0"/>
              <a:t> </a:t>
            </a:r>
            <a:endParaRPr lang="de-DE" sz="1633" dirty="0"/>
          </a:p>
        </p:txBody>
      </p:sp>
      <p:sp>
        <p:nvSpPr>
          <p:cNvPr id="2" name="Freihandform 2">
            <a:extLst>
              <a:ext uri="{FF2B5EF4-FFF2-40B4-BE49-F238E27FC236}">
                <a16:creationId xmlns:a16="http://schemas.microsoft.com/office/drawing/2014/main" id="{72B91FC3-85DD-9C34-E75A-1D672D4462FB}"/>
              </a:ext>
            </a:extLst>
          </p:cNvPr>
          <p:cNvSpPr/>
          <p:nvPr/>
        </p:nvSpPr>
        <p:spPr>
          <a:xfrm>
            <a:off x="1484110" y="633565"/>
            <a:ext cx="4179238" cy="3504178"/>
          </a:xfrm>
          <a:custGeom>
            <a:avLst/>
            <a:gdLst>
              <a:gd name="connsiteX0" fmla="*/ 0 w 4179238"/>
              <a:gd name="connsiteY0" fmla="*/ 0 h 3504178"/>
              <a:gd name="connsiteX1" fmla="*/ 1319436 w 4179238"/>
              <a:gd name="connsiteY1" fmla="*/ 2368849 h 3504178"/>
              <a:gd name="connsiteX2" fmla="*/ 4179238 w 4179238"/>
              <a:gd name="connsiteY2" fmla="*/ 3504178 h 3504178"/>
              <a:gd name="connsiteX3" fmla="*/ 4179238 w 4179238"/>
              <a:gd name="connsiteY3" fmla="*/ 3504178 h 3504178"/>
            </a:gdLst>
            <a:ahLst/>
            <a:cxnLst>
              <a:cxn ang="0">
                <a:pos x="connsiteX0" y="connsiteY0"/>
              </a:cxn>
              <a:cxn ang="0">
                <a:pos x="connsiteX1" y="connsiteY1"/>
              </a:cxn>
              <a:cxn ang="0">
                <a:pos x="connsiteX2" y="connsiteY2"/>
              </a:cxn>
              <a:cxn ang="0">
                <a:pos x="connsiteX3" y="connsiteY3"/>
              </a:cxn>
            </a:cxnLst>
            <a:rect l="l" t="t" r="r" b="b"/>
            <a:pathLst>
              <a:path w="4179238" h="3504178">
                <a:moveTo>
                  <a:pt x="0" y="0"/>
                </a:moveTo>
                <a:cubicBezTo>
                  <a:pt x="311448" y="892409"/>
                  <a:pt x="622896" y="1784819"/>
                  <a:pt x="1319436" y="2368849"/>
                </a:cubicBezTo>
                <a:cubicBezTo>
                  <a:pt x="2015976" y="2952879"/>
                  <a:pt x="4179238" y="3504178"/>
                  <a:pt x="4179238" y="3504178"/>
                </a:cubicBezTo>
                <a:lnTo>
                  <a:pt x="4179238" y="3504178"/>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Freihandform 2">
            <a:extLst>
              <a:ext uri="{FF2B5EF4-FFF2-40B4-BE49-F238E27FC236}">
                <a16:creationId xmlns:a16="http://schemas.microsoft.com/office/drawing/2014/main" id="{ABD3606A-FE09-1B71-BF6D-9C73EA4FEDD6}"/>
              </a:ext>
            </a:extLst>
          </p:cNvPr>
          <p:cNvSpPr/>
          <p:nvPr/>
        </p:nvSpPr>
        <p:spPr>
          <a:xfrm>
            <a:off x="1717535" y="33613"/>
            <a:ext cx="4179238" cy="3504178"/>
          </a:xfrm>
          <a:custGeom>
            <a:avLst/>
            <a:gdLst>
              <a:gd name="connsiteX0" fmla="*/ 0 w 4179238"/>
              <a:gd name="connsiteY0" fmla="*/ 0 h 3504178"/>
              <a:gd name="connsiteX1" fmla="*/ 1319436 w 4179238"/>
              <a:gd name="connsiteY1" fmla="*/ 2368849 h 3504178"/>
              <a:gd name="connsiteX2" fmla="*/ 4179238 w 4179238"/>
              <a:gd name="connsiteY2" fmla="*/ 3504178 h 3504178"/>
              <a:gd name="connsiteX3" fmla="*/ 4179238 w 4179238"/>
              <a:gd name="connsiteY3" fmla="*/ 3504178 h 3504178"/>
            </a:gdLst>
            <a:ahLst/>
            <a:cxnLst>
              <a:cxn ang="0">
                <a:pos x="connsiteX0" y="connsiteY0"/>
              </a:cxn>
              <a:cxn ang="0">
                <a:pos x="connsiteX1" y="connsiteY1"/>
              </a:cxn>
              <a:cxn ang="0">
                <a:pos x="connsiteX2" y="connsiteY2"/>
              </a:cxn>
              <a:cxn ang="0">
                <a:pos x="connsiteX3" y="connsiteY3"/>
              </a:cxn>
            </a:cxnLst>
            <a:rect l="l" t="t" r="r" b="b"/>
            <a:pathLst>
              <a:path w="4179238" h="3504178">
                <a:moveTo>
                  <a:pt x="0" y="0"/>
                </a:moveTo>
                <a:cubicBezTo>
                  <a:pt x="311448" y="892409"/>
                  <a:pt x="622896" y="1784819"/>
                  <a:pt x="1319436" y="2368849"/>
                </a:cubicBezTo>
                <a:cubicBezTo>
                  <a:pt x="2015976" y="2952879"/>
                  <a:pt x="4179238" y="3504178"/>
                  <a:pt x="4179238" y="3504178"/>
                </a:cubicBezTo>
                <a:lnTo>
                  <a:pt x="4179238" y="3504178"/>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Pfeil nach unten 14">
            <a:extLst>
              <a:ext uri="{FF2B5EF4-FFF2-40B4-BE49-F238E27FC236}">
                <a16:creationId xmlns:a16="http://schemas.microsoft.com/office/drawing/2014/main" id="{AF9A4807-4F78-69F1-A6F9-7BD1D459B87D}"/>
              </a:ext>
            </a:extLst>
          </p:cNvPr>
          <p:cNvSpPr/>
          <p:nvPr/>
        </p:nvSpPr>
        <p:spPr>
          <a:xfrm rot="12490450" flipH="1">
            <a:off x="2866961" y="3242414"/>
            <a:ext cx="45719" cy="29761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0" name="Pfeil nach unten 14">
            <a:extLst>
              <a:ext uri="{FF2B5EF4-FFF2-40B4-BE49-F238E27FC236}">
                <a16:creationId xmlns:a16="http://schemas.microsoft.com/office/drawing/2014/main" id="{76ED65A8-5E53-2BF6-D19A-4B520CB605FB}"/>
              </a:ext>
            </a:extLst>
          </p:cNvPr>
          <p:cNvSpPr/>
          <p:nvPr/>
        </p:nvSpPr>
        <p:spPr>
          <a:xfrm rot="12490450" flipH="1">
            <a:off x="3019361" y="2654038"/>
            <a:ext cx="45719" cy="29761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25" name="Gerade Verbindung 32">
            <a:extLst>
              <a:ext uri="{FF2B5EF4-FFF2-40B4-BE49-F238E27FC236}">
                <a16:creationId xmlns:a16="http://schemas.microsoft.com/office/drawing/2014/main" id="{45BDDF63-298B-F1DF-3B84-B451DD1A689F}"/>
              </a:ext>
            </a:extLst>
          </p:cNvPr>
          <p:cNvCxnSpPr>
            <a:cxnSpLocks/>
            <a:stCxn id="17" idx="0"/>
          </p:cNvCxnSpPr>
          <p:nvPr/>
        </p:nvCxnSpPr>
        <p:spPr>
          <a:xfrm flipV="1">
            <a:off x="3267326" y="821803"/>
            <a:ext cx="18243" cy="2911474"/>
          </a:xfrm>
          <a:prstGeom prst="line">
            <a:avLst/>
          </a:prstGeom>
          <a:ln w="25400">
            <a:prstDash val="solid"/>
          </a:ln>
        </p:spPr>
        <p:style>
          <a:lnRef idx="1">
            <a:schemeClr val="accent1"/>
          </a:lnRef>
          <a:fillRef idx="0">
            <a:schemeClr val="accent1"/>
          </a:fillRef>
          <a:effectRef idx="0">
            <a:schemeClr val="accent1"/>
          </a:effectRef>
          <a:fontRef idx="minor">
            <a:schemeClr val="tx1"/>
          </a:fontRef>
        </p:style>
      </p:cxnSp>
      <p:sp>
        <p:nvSpPr>
          <p:cNvPr id="28" name="Title 1">
            <a:extLst>
              <a:ext uri="{FF2B5EF4-FFF2-40B4-BE49-F238E27FC236}">
                <a16:creationId xmlns:a16="http://schemas.microsoft.com/office/drawing/2014/main" id="{7DBB347F-D182-A355-6D7E-D210A1E08D32}"/>
              </a:ext>
            </a:extLst>
          </p:cNvPr>
          <p:cNvSpPr txBox="1">
            <a:spLocks/>
          </p:cNvSpPr>
          <p:nvPr/>
        </p:nvSpPr>
        <p:spPr>
          <a:xfrm>
            <a:off x="3305959" y="938464"/>
            <a:ext cx="2036062" cy="516174"/>
          </a:xfrm>
          <a:prstGeom prst="rect">
            <a:avLst/>
          </a:prstGeom>
        </p:spPr>
        <p:txBody>
          <a:bodyPr>
            <a:noAutofit/>
          </a:bodyPr>
          <a:lstStyle>
            <a:lvl1pPr algn="ctr" rtl="0" hangingPunct="0">
              <a:tabLst/>
              <a:defRPr lang="de-DE" sz="4400" b="0" i="0" u="none" strike="noStrike" kern="1200">
                <a:ln>
                  <a:noFill/>
                </a:ln>
                <a:latin typeface="Arial" pitchFamily="18"/>
              </a:defRPr>
            </a:lvl1pPr>
          </a:lstStyle>
          <a:p>
            <a:r>
              <a:rPr lang="en-US" sz="2400">
                <a:solidFill>
                  <a:sysClr val="windowText" lastClr="000000"/>
                </a:solidFill>
              </a:rPr>
              <a:t>Longrun PC</a:t>
            </a:r>
            <a:endParaRPr lang="en-US" sz="2400" dirty="0">
              <a:solidFill>
                <a:sysClr val="windowText" lastClr="000000"/>
              </a:solidFill>
            </a:endParaRPr>
          </a:p>
          <a:p>
            <a:endParaRPr lang="en-US" sz="3266" dirty="0">
              <a:solidFill>
                <a:sysClr val="windowText" lastClr="000000"/>
              </a:solidFill>
            </a:endParaRPr>
          </a:p>
        </p:txBody>
      </p:sp>
      <p:sp>
        <p:nvSpPr>
          <p:cNvPr id="29" name="Title 1">
            <a:extLst>
              <a:ext uri="{FF2B5EF4-FFF2-40B4-BE49-F238E27FC236}">
                <a16:creationId xmlns:a16="http://schemas.microsoft.com/office/drawing/2014/main" id="{A388ABA9-BD88-8341-7421-C40FAB71C16D}"/>
              </a:ext>
            </a:extLst>
          </p:cNvPr>
          <p:cNvSpPr txBox="1">
            <a:spLocks/>
          </p:cNvSpPr>
          <p:nvPr/>
        </p:nvSpPr>
        <p:spPr>
          <a:xfrm>
            <a:off x="5383411" y="4243138"/>
            <a:ext cx="2036062" cy="516174"/>
          </a:xfrm>
          <a:prstGeom prst="rect">
            <a:avLst/>
          </a:prstGeom>
        </p:spPr>
        <p:txBody>
          <a:bodyPr>
            <a:noAutofit/>
          </a:bodyPr>
          <a:lstStyle>
            <a:lvl1pPr algn="ctr" rtl="0" hangingPunct="0">
              <a:tabLst/>
              <a:defRPr lang="de-DE" sz="4400" b="0" i="0" u="none" strike="noStrike" kern="1200">
                <a:ln>
                  <a:noFill/>
                </a:ln>
                <a:latin typeface="Arial" pitchFamily="18"/>
              </a:defRPr>
            </a:lvl1pPr>
          </a:lstStyle>
          <a:p>
            <a:r>
              <a:rPr lang="en-US" sz="2400">
                <a:solidFill>
                  <a:sysClr val="windowText" lastClr="000000"/>
                </a:solidFill>
              </a:rPr>
              <a:t>Shortrun PC</a:t>
            </a:r>
            <a:endParaRPr lang="en-US" sz="2400" dirty="0">
              <a:solidFill>
                <a:sysClr val="windowText" lastClr="000000"/>
              </a:solidFill>
            </a:endParaRPr>
          </a:p>
          <a:p>
            <a:endParaRPr lang="en-US" sz="3266" dirty="0">
              <a:solidFill>
                <a:sysClr val="windowText" lastClr="000000"/>
              </a:solidFill>
            </a:endParaRPr>
          </a:p>
        </p:txBody>
      </p:sp>
    </p:spTree>
    <p:extLst>
      <p:ext uri="{BB962C8B-B14F-4D97-AF65-F5344CB8AC3E}">
        <p14:creationId xmlns:p14="http://schemas.microsoft.com/office/powerpoint/2010/main" val="255367558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2"/>
          <p:cNvSpPr txBox="1">
            <a:spLocks/>
          </p:cNvSpPr>
          <p:nvPr/>
        </p:nvSpPr>
        <p:spPr>
          <a:xfrm>
            <a:off x="105433" y="559744"/>
            <a:ext cx="11733215" cy="6129814"/>
          </a:xfrm>
          <a:prstGeom prst="rect">
            <a:avLst/>
          </a:prstGeom>
        </p:spPr>
        <p:txBody>
          <a:bodyPr>
            <a:noAutofit/>
          </a:bodyPr>
          <a:lstStyle>
            <a:lvl1pPr marL="0" marR="0" indent="0" rtl="0" hangingPunct="0">
              <a:spcBef>
                <a:spcPts val="0"/>
              </a:spcBef>
              <a:spcAft>
                <a:spcPts val="1417"/>
              </a:spcAft>
              <a:tabLst/>
              <a:defRPr lang="de-DE" sz="3200" b="0" i="0" u="none" strike="noStrike" kern="1200">
                <a:ln>
                  <a:noFill/>
                </a:ln>
                <a:latin typeface="Arial" pitchFamily="18"/>
              </a:defRPr>
            </a:lvl1pPr>
          </a:lstStyle>
          <a:p>
            <a:pPr>
              <a:lnSpc>
                <a:spcPct val="110000"/>
              </a:lnSpc>
            </a:pPr>
            <a:r>
              <a:rPr lang="en-US" sz="2400">
                <a:latin typeface="Cambria Math" panose="02040503050406030204" pitchFamily="18" charset="0"/>
                <a:ea typeface="Cambria Math" panose="02040503050406030204" pitchFamily="18" charset="0"/>
              </a:rPr>
              <a:t>→ In order to be able to permanently reduce the unemployment rate </a:t>
            </a:r>
            <a:r>
              <a:rPr lang="el-GR" sz="2400"/>
              <a:t>π</a:t>
            </a:r>
            <a:r>
              <a:rPr lang="en-US" sz="2400">
                <a:latin typeface="Cambria Math" panose="02040503050406030204" pitchFamily="18" charset="0"/>
                <a:ea typeface="Cambria Math" panose="02040503050406030204" pitchFamily="18" charset="0"/>
              </a:rPr>
              <a:t> </a:t>
            </a:r>
            <a:r>
              <a:rPr lang="en-US" sz="2400" dirty="0">
                <a:latin typeface="Cambria Math" panose="02040503050406030204" pitchFamily="18" charset="0"/>
                <a:ea typeface="Cambria Math" panose="02040503050406030204" pitchFamily="18" charset="0"/>
              </a:rPr>
              <a:t>&gt; </a:t>
            </a:r>
            <a:r>
              <a:rPr lang="el-GR" sz="2400" dirty="0"/>
              <a:t>π</a:t>
            </a:r>
            <a:r>
              <a:rPr lang="en-US" sz="2400" baseline="30000"/>
              <a:t>e</a:t>
            </a:r>
            <a:r>
              <a:rPr lang="en-US" sz="2400">
                <a:latin typeface="Cambria Math" panose="02040503050406030204" pitchFamily="18" charset="0"/>
                <a:ea typeface="Cambria Math" panose="02040503050406030204" pitchFamily="18" charset="0"/>
              </a:rPr>
              <a:t> would have 	to apply permanently.</a:t>
            </a:r>
            <a:endParaRPr lang="en-US" sz="2400" dirty="0">
              <a:latin typeface="Cambria Math" panose="02040503050406030204" pitchFamily="18" charset="0"/>
              <a:ea typeface="Cambria Math" panose="02040503050406030204" pitchFamily="18" charset="0"/>
            </a:endParaRPr>
          </a:p>
          <a:p>
            <a:pPr>
              <a:lnSpc>
                <a:spcPct val="110000"/>
              </a:lnSpc>
            </a:pPr>
            <a:r>
              <a:rPr lang="en-US" sz="2400" dirty="0">
                <a:latin typeface="Cambria Math" panose="02040503050406030204" pitchFamily="18" charset="0"/>
                <a:ea typeface="Cambria Math" panose="02040503050406030204" pitchFamily="18" charset="0"/>
              </a:rPr>
              <a:t>	</a:t>
            </a:r>
            <a:r>
              <a:rPr lang="en-US" sz="2400">
                <a:latin typeface="Cambria Math" panose="02040503050406030204" pitchFamily="18" charset="0"/>
                <a:ea typeface="Cambria Math" panose="02040503050406030204" pitchFamily="18" charset="0"/>
              </a:rPr>
              <a:t>→ in the long run this is unrealistic and stable condition results!</a:t>
            </a:r>
            <a:endParaRPr lang="en-US" sz="2400" dirty="0">
              <a:latin typeface="Cambria Math" panose="02040503050406030204" pitchFamily="18" charset="0"/>
              <a:ea typeface="Cambria Math" panose="02040503050406030204" pitchFamily="18" charset="0"/>
            </a:endParaRPr>
          </a:p>
          <a:p>
            <a:pPr>
              <a:lnSpc>
                <a:spcPct val="110000"/>
              </a:lnSpc>
            </a:pPr>
            <a:r>
              <a:rPr lang="en-US" sz="2400" dirty="0">
                <a:latin typeface="Cambria Math" panose="02040503050406030204" pitchFamily="18" charset="0"/>
                <a:ea typeface="Cambria Math" panose="02040503050406030204" pitchFamily="18" charset="0"/>
              </a:rPr>
              <a:t>		</a:t>
            </a:r>
            <a:r>
              <a:rPr lang="en-US" sz="2400">
                <a:latin typeface="Cambria Math" panose="02040503050406030204" pitchFamily="18" charset="0"/>
                <a:ea typeface="Cambria Math" panose="02040503050406030204" pitchFamily="18" charset="0"/>
              </a:rPr>
              <a:t>→ thus, in principle, under rational expectations </a:t>
            </a:r>
            <a:r>
              <a:rPr lang="el-GR" sz="2400"/>
              <a:t>π</a:t>
            </a:r>
            <a:r>
              <a:rPr lang="en-US" sz="2400">
                <a:latin typeface="Cambria Math" panose="02040503050406030204" pitchFamily="18" charset="0"/>
                <a:ea typeface="Cambria Math" panose="02040503050406030204" pitchFamily="18" charset="0"/>
              </a:rPr>
              <a:t>  </a:t>
            </a:r>
            <a:r>
              <a:rPr lang="en-US" sz="2400" dirty="0">
                <a:latin typeface="Cambria Math" panose="02040503050406030204" pitchFamily="18" charset="0"/>
                <a:ea typeface="Cambria Math" panose="02040503050406030204" pitchFamily="18" charset="0"/>
              </a:rPr>
              <a:t>= </a:t>
            </a:r>
            <a:r>
              <a:rPr lang="el-GR" sz="2400" dirty="0"/>
              <a:t>π</a:t>
            </a:r>
            <a:r>
              <a:rPr lang="en-US" sz="2400" baseline="30000"/>
              <a:t>e</a:t>
            </a:r>
            <a:r>
              <a:rPr lang="en-US" sz="2400">
                <a:latin typeface="Cambria Math" panose="02040503050406030204" pitchFamily="18" charset="0"/>
                <a:ea typeface="Cambria Math" panose="02040503050406030204" pitchFamily="18" charset="0"/>
              </a:rPr>
              <a:t>  will hold</a:t>
            </a:r>
            <a:endParaRPr lang="en-US" sz="2400" dirty="0">
              <a:latin typeface="Cambria Math" panose="02040503050406030204" pitchFamily="18" charset="0"/>
              <a:ea typeface="Cambria Math" panose="02040503050406030204" pitchFamily="18" charset="0"/>
            </a:endParaRPr>
          </a:p>
          <a:p>
            <a:pPr>
              <a:lnSpc>
                <a:spcPct val="110000"/>
              </a:lnSpc>
            </a:pPr>
            <a:r>
              <a:rPr lang="en-US" sz="2400" dirty="0">
                <a:latin typeface="Cambria Math" panose="02040503050406030204" pitchFamily="18" charset="0"/>
                <a:ea typeface="Cambria Math" panose="02040503050406030204" pitchFamily="18" charset="0"/>
              </a:rPr>
              <a:t>		</a:t>
            </a:r>
            <a:r>
              <a:rPr lang="en-US" sz="2400">
                <a:latin typeface="Cambria Math" panose="02040503050406030204" pitchFamily="18" charset="0"/>
                <a:ea typeface="Cambria Math" panose="02040503050406030204" pitchFamily="18" charset="0"/>
              </a:rPr>
              <a:t>	→ </a:t>
            </a:r>
            <a:r>
              <a:rPr lang="de-DE" sz="2400">
                <a:latin typeface="Cambria Math" panose="02040503050406030204" pitchFamily="18" charset="0"/>
                <a:ea typeface="Cambria Math" panose="02040503050406030204" pitchFamily="18" charset="0"/>
              </a:rPr>
              <a:t>thus u</a:t>
            </a:r>
            <a:r>
              <a:rPr lang="de-DE" sz="2400" dirty="0">
                <a:latin typeface="Cambria Math" panose="02040503050406030204" pitchFamily="18" charset="0"/>
                <a:ea typeface="Cambria Math" panose="02040503050406030204" pitchFamily="18" charset="0"/>
              </a:rPr>
              <a:t>=u*</a:t>
            </a:r>
            <a:r>
              <a:rPr lang="en-US" sz="2400" dirty="0">
                <a:latin typeface="Cambria Math" panose="02040503050406030204" pitchFamily="18" charset="0"/>
                <a:ea typeface="Cambria Math" panose="02040503050406030204" pitchFamily="18" charset="0"/>
              </a:rPr>
              <a:t>	</a:t>
            </a:r>
            <a:endParaRPr lang="en-US" sz="2000" dirty="0">
              <a:latin typeface="Cambria Math" panose="02040503050406030204" pitchFamily="18" charset="0"/>
              <a:ea typeface="Cambria Math" panose="02040503050406030204" pitchFamily="18" charset="0"/>
            </a:endParaRPr>
          </a:p>
          <a:p>
            <a:pPr>
              <a:lnSpc>
                <a:spcPct val="110000"/>
              </a:lnSpc>
            </a:pPr>
            <a:r>
              <a:rPr lang="en-US" sz="2000" dirty="0">
                <a:latin typeface="Cambria Math" panose="02040503050406030204" pitchFamily="18" charset="0"/>
                <a:ea typeface="Cambria Math" panose="02040503050406030204" pitchFamily="18" charset="0"/>
              </a:rPr>
              <a:t>				</a:t>
            </a:r>
            <a:r>
              <a:rPr lang="en-US" sz="2400" dirty="0">
                <a:latin typeface="Cambria Math" panose="02040503050406030204" pitchFamily="18" charset="0"/>
                <a:ea typeface="Cambria Math" panose="02040503050406030204" pitchFamily="18" charset="0"/>
              </a:rPr>
              <a:t> → </a:t>
            </a:r>
            <a:r>
              <a:rPr lang="en-US" sz="2400">
                <a:latin typeface="Cambria Math" panose="02040503050406030204" pitchFamily="18" charset="0"/>
                <a:ea typeface="Cambria Math" panose="02040503050406030204" pitchFamily="18" charset="0"/>
              </a:rPr>
              <a:t>	motion only on the                                                                          					long-run (vertical) 										Phillips curve possible!</a:t>
            </a:r>
          </a:p>
          <a:p>
            <a:pPr>
              <a:lnSpc>
                <a:spcPct val="110000"/>
              </a:lnSpc>
            </a:pPr>
            <a:r>
              <a:rPr lang="en-US" sz="2400" b="1">
                <a:latin typeface="Cambria Math" panose="02040503050406030204" pitchFamily="18" charset="0"/>
                <a:ea typeface="Cambria Math" panose="02040503050406030204" pitchFamily="18" charset="0"/>
              </a:rPr>
              <a:t>					→ Stagflation</a:t>
            </a:r>
          </a:p>
          <a:p>
            <a:pPr>
              <a:lnSpc>
                <a:spcPct val="110000"/>
              </a:lnSpc>
            </a:pPr>
            <a:endParaRPr lang="en-US" sz="2000" dirty="0"/>
          </a:p>
        </p:txBody>
      </p:sp>
      <p:sp>
        <p:nvSpPr>
          <p:cNvPr id="4" name="Title 1"/>
          <p:cNvSpPr txBox="1">
            <a:spLocks/>
          </p:cNvSpPr>
          <p:nvPr/>
        </p:nvSpPr>
        <p:spPr>
          <a:xfrm>
            <a:off x="1559996" y="79571"/>
            <a:ext cx="7464960" cy="447995"/>
          </a:xfrm>
          <a:prstGeom prst="rect">
            <a:avLst/>
          </a:prstGeom>
        </p:spPr>
        <p:txBody>
          <a:bodyPr>
            <a:noAutofit/>
          </a:bodyPr>
          <a:lstStyle>
            <a:lvl1pPr algn="ctr" rtl="0" hangingPunct="0">
              <a:tabLst/>
              <a:defRPr lang="de-DE" sz="4400" b="0" i="0" u="none" strike="noStrike" kern="1200">
                <a:ln>
                  <a:noFill/>
                </a:ln>
                <a:latin typeface="Arial" pitchFamily="18"/>
              </a:defRPr>
            </a:lvl1pPr>
          </a:lstStyle>
          <a:p>
            <a:r>
              <a:rPr lang="en-US" sz="2400">
                <a:solidFill>
                  <a:sysClr val="windowText" lastClr="000000"/>
                </a:solidFill>
              </a:rPr>
              <a:t>Inflation – Economic Policy – Philipps curve</a:t>
            </a:r>
          </a:p>
          <a:p>
            <a:endParaRPr lang="en-US" sz="3266" dirty="0">
              <a:solidFill>
                <a:sysClr val="windowText" lastClr="000000"/>
              </a:solidFill>
            </a:endParaRPr>
          </a:p>
        </p:txBody>
      </p:sp>
      <p:sp>
        <p:nvSpPr>
          <p:cNvPr id="5" name="Rechteck 4"/>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mc:Choice xmlns:p14="http://schemas.microsoft.com/office/powerpoint/2010/main" Requires="p14">
          <p:contentPart p14:bwMode="auto" r:id="rId3">
            <p14:nvContentPartPr>
              <p14:cNvPr id="2" name="Freihand 1">
                <a:extLst>
                  <a:ext uri="{FF2B5EF4-FFF2-40B4-BE49-F238E27FC236}">
                    <a16:creationId xmlns:a16="http://schemas.microsoft.com/office/drawing/2014/main" id="{018489A4-6037-4C10-87C5-56C03A6C943B}"/>
                  </a:ext>
                </a:extLst>
              </p14:cNvPr>
              <p14:cNvContentPartPr/>
              <p14:nvPr/>
            </p14:nvContentPartPr>
            <p14:xfrm>
              <a:off x="3188787" y="3091747"/>
              <a:ext cx="1567080" cy="99360"/>
            </p14:xfrm>
          </p:contentPart>
        </mc:Choice>
        <mc:Fallback>
          <p:pic>
            <p:nvPicPr>
              <p:cNvPr id="2" name="Freihand 1">
                <a:extLst>
                  <a:ext uri="{FF2B5EF4-FFF2-40B4-BE49-F238E27FC236}">
                    <a16:creationId xmlns:a16="http://schemas.microsoft.com/office/drawing/2014/main" id="{018489A4-6037-4C10-87C5-56C03A6C943B}"/>
                  </a:ext>
                </a:extLst>
              </p:cNvPr>
              <p:cNvPicPr/>
              <p:nvPr/>
            </p:nvPicPr>
            <p:blipFill>
              <a:blip r:embed="rId4"/>
              <a:stretch>
                <a:fillRect/>
              </a:stretch>
            </p:blipFill>
            <p:spPr>
              <a:xfrm>
                <a:off x="3184467" y="3087427"/>
                <a:ext cx="1575720" cy="10800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3" name="Freihand 2">
                <a:extLst>
                  <a:ext uri="{FF2B5EF4-FFF2-40B4-BE49-F238E27FC236}">
                    <a16:creationId xmlns:a16="http://schemas.microsoft.com/office/drawing/2014/main" id="{2E65BAD0-0BD3-4C8F-A6BA-4E3B725E7761}"/>
                  </a:ext>
                </a:extLst>
              </p14:cNvPr>
              <p14:cNvContentPartPr/>
              <p14:nvPr/>
            </p14:nvContentPartPr>
            <p14:xfrm>
              <a:off x="4696827" y="4176787"/>
              <a:ext cx="2688480" cy="39600"/>
            </p14:xfrm>
          </p:contentPart>
        </mc:Choice>
        <mc:Fallback>
          <p:pic>
            <p:nvPicPr>
              <p:cNvPr id="3" name="Freihand 2">
                <a:extLst>
                  <a:ext uri="{FF2B5EF4-FFF2-40B4-BE49-F238E27FC236}">
                    <a16:creationId xmlns:a16="http://schemas.microsoft.com/office/drawing/2014/main" id="{2E65BAD0-0BD3-4C8F-A6BA-4E3B725E7761}"/>
                  </a:ext>
                </a:extLst>
              </p:cNvPr>
              <p:cNvPicPr/>
              <p:nvPr/>
            </p:nvPicPr>
            <p:blipFill>
              <a:blip r:embed="rId6"/>
              <a:stretch>
                <a:fillRect/>
              </a:stretch>
            </p:blipFill>
            <p:spPr>
              <a:xfrm>
                <a:off x="4692507" y="4172467"/>
                <a:ext cx="2697120" cy="4824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6" name="Freihand 5">
                <a:extLst>
                  <a:ext uri="{FF2B5EF4-FFF2-40B4-BE49-F238E27FC236}">
                    <a16:creationId xmlns:a16="http://schemas.microsoft.com/office/drawing/2014/main" id="{ED7EF900-C361-4FA8-B11A-2066C8644AC9}"/>
                  </a:ext>
                </a:extLst>
              </p14:cNvPr>
              <p14:cNvContentPartPr/>
              <p14:nvPr/>
            </p14:nvContentPartPr>
            <p14:xfrm>
              <a:off x="4306587" y="4554067"/>
              <a:ext cx="2735640" cy="936360"/>
            </p14:xfrm>
          </p:contentPart>
        </mc:Choice>
        <mc:Fallback>
          <p:pic>
            <p:nvPicPr>
              <p:cNvPr id="6" name="Freihand 5">
                <a:extLst>
                  <a:ext uri="{FF2B5EF4-FFF2-40B4-BE49-F238E27FC236}">
                    <a16:creationId xmlns:a16="http://schemas.microsoft.com/office/drawing/2014/main" id="{ED7EF900-C361-4FA8-B11A-2066C8644AC9}"/>
                  </a:ext>
                </a:extLst>
              </p:cNvPr>
              <p:cNvPicPr/>
              <p:nvPr/>
            </p:nvPicPr>
            <p:blipFill>
              <a:blip r:embed="rId8"/>
              <a:stretch>
                <a:fillRect/>
              </a:stretch>
            </p:blipFill>
            <p:spPr>
              <a:xfrm>
                <a:off x="4302267" y="4549747"/>
                <a:ext cx="2744280" cy="945000"/>
              </a:xfrm>
              <a:prstGeom prst="rect">
                <a:avLst/>
              </a:prstGeom>
            </p:spPr>
          </p:pic>
        </mc:Fallback>
      </mc:AlternateContent>
    </p:spTree>
    <p:extLst>
      <p:ext uri="{BB962C8B-B14F-4D97-AF65-F5344CB8AC3E}">
        <p14:creationId xmlns:p14="http://schemas.microsoft.com/office/powerpoint/2010/main" val="24988613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741" y="104531"/>
            <a:ext cx="7597213" cy="744863"/>
          </a:xfrm>
          <a:prstGeom prst="rect">
            <a:avLst/>
          </a:prstGeom>
          <a:noFill/>
          <a:ln>
            <a:noFill/>
          </a:ln>
        </p:spPr>
        <p:txBody>
          <a:bodyPr lIns="81638" tIns="40819" rIns="81638" bIns="40819" anchor="ctr" anchorCtr="1"/>
          <a:lstStyle/>
          <a:p>
            <a:r>
              <a:rPr lang="de-DE" sz="2903" b="1" dirty="0"/>
              <a:t>The </a:t>
            </a:r>
            <a:r>
              <a:rPr lang="de-DE" sz="2903" b="1" dirty="0" err="1"/>
              <a:t>short</a:t>
            </a:r>
            <a:r>
              <a:rPr lang="de-DE" sz="2903" b="1" dirty="0"/>
              <a:t> </a:t>
            </a:r>
            <a:r>
              <a:rPr lang="de-DE" sz="2903" b="1" dirty="0" err="1"/>
              <a:t>run</a:t>
            </a:r>
            <a:r>
              <a:rPr lang="de-DE" sz="2903" b="1" dirty="0"/>
              <a:t> IS-LM-Model</a:t>
            </a:r>
          </a:p>
        </p:txBody>
      </p:sp>
      <p:sp>
        <p:nvSpPr>
          <p:cNvPr id="8" name="Textfeld 7"/>
          <p:cNvSpPr txBox="1"/>
          <p:nvPr/>
        </p:nvSpPr>
        <p:spPr>
          <a:xfrm>
            <a:off x="188495" y="931739"/>
            <a:ext cx="9067260" cy="5029447"/>
          </a:xfrm>
          <a:prstGeom prst="rect">
            <a:avLst/>
          </a:prstGeom>
          <a:noFill/>
        </p:spPr>
        <p:txBody>
          <a:bodyPr wrap="square" rtlCol="0">
            <a:noAutofit/>
          </a:bodyPr>
          <a:lstStyle/>
          <a:p>
            <a:pPr>
              <a:lnSpc>
                <a:spcPct val="140000"/>
              </a:lnSpc>
              <a:spcBef>
                <a:spcPct val="20000"/>
              </a:spcBef>
            </a:pPr>
            <a:r>
              <a:rPr lang="en-US" sz="2449" dirty="0">
                <a:solidFill>
                  <a:prstClr val="black"/>
                </a:solidFill>
                <a:latin typeface="Arial" panose="020B0604020202020204" pitchFamily="34" charset="0"/>
                <a:cs typeface="Arial" panose="020B0604020202020204" pitchFamily="34" charset="0"/>
              </a:rPr>
              <a:t>	► Modeling the goods market</a:t>
            </a:r>
          </a:p>
          <a:p>
            <a:pPr lvl="0">
              <a:lnSpc>
                <a:spcPct val="140000"/>
              </a:lnSpc>
              <a:spcBef>
                <a:spcPct val="20000"/>
              </a:spcBef>
            </a:pPr>
            <a:endParaRPr lang="en-US" sz="2449" dirty="0">
              <a:solidFill>
                <a:prstClr val="black"/>
              </a:solidFill>
              <a:latin typeface="Arial" panose="020B0604020202020204" pitchFamily="34" charset="0"/>
              <a:cs typeface="Arial" panose="020B0604020202020204" pitchFamily="34" charset="0"/>
            </a:endParaRPr>
          </a:p>
          <a:p>
            <a:pPr lvl="0" algn="ctr">
              <a:lnSpc>
                <a:spcPct val="140000"/>
              </a:lnSpc>
              <a:spcBef>
                <a:spcPct val="20000"/>
              </a:spcBef>
            </a:pPr>
            <a:r>
              <a:rPr lang="en-US" sz="2449" b="1" dirty="0">
                <a:solidFill>
                  <a:prstClr val="black"/>
                </a:solidFill>
                <a:latin typeface="Arial" panose="020B0604020202020204" pitchFamily="34" charset="0"/>
                <a:cs typeface="Arial" panose="020B0604020202020204" pitchFamily="34" charset="0"/>
              </a:rPr>
              <a:t>IS: Investment = Saving</a:t>
            </a:r>
          </a:p>
          <a:p>
            <a:pPr>
              <a:lnSpc>
                <a:spcPct val="140000"/>
              </a:lnSpc>
              <a:spcBef>
                <a:spcPct val="20000"/>
              </a:spcBef>
            </a:pPr>
            <a:r>
              <a:rPr lang="en-US" sz="2449" dirty="0">
                <a:solidFill>
                  <a:prstClr val="black"/>
                </a:solidFill>
                <a:latin typeface="Arial" panose="020B0604020202020204" pitchFamily="34" charset="0"/>
                <a:cs typeface="Arial" panose="020B0604020202020204" pitchFamily="34" charset="0"/>
              </a:rPr>
              <a:t>	</a:t>
            </a:r>
          </a:p>
          <a:p>
            <a:pPr>
              <a:lnSpc>
                <a:spcPct val="140000"/>
              </a:lnSpc>
              <a:spcBef>
                <a:spcPct val="20000"/>
              </a:spcBef>
            </a:pPr>
            <a:r>
              <a:rPr lang="en-US" sz="2449" dirty="0">
                <a:solidFill>
                  <a:prstClr val="black"/>
                </a:solidFill>
                <a:latin typeface="Arial" panose="020B0604020202020204" pitchFamily="34" charset="0"/>
                <a:cs typeface="Arial" panose="020B0604020202020204" pitchFamily="34" charset="0"/>
              </a:rPr>
              <a:t>	► Modelling the money market</a:t>
            </a:r>
          </a:p>
          <a:p>
            <a:pPr>
              <a:lnSpc>
                <a:spcPct val="140000"/>
              </a:lnSpc>
              <a:spcBef>
                <a:spcPct val="20000"/>
              </a:spcBef>
            </a:pPr>
            <a:endParaRPr lang="en-US" sz="2449" dirty="0">
              <a:solidFill>
                <a:prstClr val="black"/>
              </a:solidFill>
              <a:latin typeface="Arial" panose="020B0604020202020204" pitchFamily="34" charset="0"/>
              <a:cs typeface="Arial" panose="020B0604020202020204" pitchFamily="34" charset="0"/>
            </a:endParaRPr>
          </a:p>
          <a:p>
            <a:pPr algn="ctr">
              <a:lnSpc>
                <a:spcPct val="140000"/>
              </a:lnSpc>
              <a:spcBef>
                <a:spcPct val="20000"/>
              </a:spcBef>
            </a:pPr>
            <a:r>
              <a:rPr lang="en-US" sz="2200" b="1" dirty="0">
                <a:solidFill>
                  <a:prstClr val="black"/>
                </a:solidFill>
                <a:latin typeface="Arial" panose="020B0604020202020204" pitchFamily="34" charset="0"/>
                <a:cs typeface="Arial" panose="020B0604020202020204" pitchFamily="34" charset="0"/>
              </a:rPr>
              <a:t>LM: Money Supply = Money Demand (Liquidity Preference)</a:t>
            </a:r>
          </a:p>
          <a:p>
            <a:endParaRPr lang="de-DE" sz="2540" dirty="0"/>
          </a:p>
        </p:txBody>
      </p:sp>
      <p:sp>
        <p:nvSpPr>
          <p:cNvPr id="2" name="Rechteck 1">
            <a:extLst>
              <a:ext uri="{FF2B5EF4-FFF2-40B4-BE49-F238E27FC236}">
                <a16:creationId xmlns:a16="http://schemas.microsoft.com/office/drawing/2014/main" id="{B64180E9-41A0-B2B8-ADFF-86C2BF68AAFB}"/>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mc:Choice xmlns:p14="http://schemas.microsoft.com/office/powerpoint/2010/main" Requires="p14">
          <p:contentPart p14:bwMode="auto" r:id="rId3">
            <p14:nvContentPartPr>
              <p14:cNvPr id="3" name="Freihand 2">
                <a:extLst>
                  <a:ext uri="{FF2B5EF4-FFF2-40B4-BE49-F238E27FC236}">
                    <a16:creationId xmlns:a16="http://schemas.microsoft.com/office/drawing/2014/main" id="{D6E75415-2767-41DC-B275-DDEEBBCFED54}"/>
                  </a:ext>
                </a:extLst>
              </p14:cNvPr>
              <p14:cNvContentPartPr/>
              <p14:nvPr/>
            </p14:nvContentPartPr>
            <p14:xfrm>
              <a:off x="2884893" y="2678107"/>
              <a:ext cx="3974040" cy="87480"/>
            </p14:xfrm>
          </p:contentPart>
        </mc:Choice>
        <mc:Fallback>
          <p:pic>
            <p:nvPicPr>
              <p:cNvPr id="3" name="Freihand 2">
                <a:extLst>
                  <a:ext uri="{FF2B5EF4-FFF2-40B4-BE49-F238E27FC236}">
                    <a16:creationId xmlns:a16="http://schemas.microsoft.com/office/drawing/2014/main" id="{D6E75415-2767-41DC-B275-DDEEBBCFED54}"/>
                  </a:ext>
                </a:extLst>
              </p:cNvPr>
              <p:cNvPicPr/>
              <p:nvPr/>
            </p:nvPicPr>
            <p:blipFill>
              <a:blip r:embed="rId4"/>
              <a:stretch>
                <a:fillRect/>
              </a:stretch>
            </p:blipFill>
            <p:spPr>
              <a:xfrm>
                <a:off x="2880573" y="2673787"/>
                <a:ext cx="3982680" cy="96120"/>
              </a:xfrm>
              <a:prstGeom prst="rect">
                <a:avLst/>
              </a:prstGeom>
            </p:spPr>
          </p:pic>
        </mc:Fallback>
      </mc:AlternateContent>
      <p:grpSp>
        <p:nvGrpSpPr>
          <p:cNvPr id="77" name="Gruppieren 76">
            <a:extLst>
              <a:ext uri="{FF2B5EF4-FFF2-40B4-BE49-F238E27FC236}">
                <a16:creationId xmlns:a16="http://schemas.microsoft.com/office/drawing/2014/main" id="{695AD238-CF43-499C-9E3F-77C50A063E40}"/>
              </a:ext>
            </a:extLst>
          </p:cNvPr>
          <p:cNvGrpSpPr/>
          <p:nvPr/>
        </p:nvGrpSpPr>
        <p:grpSpPr>
          <a:xfrm>
            <a:off x="7492893" y="694147"/>
            <a:ext cx="4591800" cy="3189600"/>
            <a:chOff x="7492893" y="694147"/>
            <a:chExt cx="4591800" cy="3189600"/>
          </a:xfrm>
        </p:grpSpPr>
        <mc:AlternateContent xmlns:mc="http://schemas.openxmlformats.org/markup-compatibility/2006">
          <mc:Choice xmlns:p14="http://schemas.microsoft.com/office/powerpoint/2010/main" Requires="p14">
            <p:contentPart p14:bwMode="auto" r:id="rId5">
              <p14:nvContentPartPr>
                <p14:cNvPr id="4" name="Freihand 3">
                  <a:extLst>
                    <a:ext uri="{FF2B5EF4-FFF2-40B4-BE49-F238E27FC236}">
                      <a16:creationId xmlns:a16="http://schemas.microsoft.com/office/drawing/2014/main" id="{3A788CCF-FCCD-4D03-B794-FA0651C36233}"/>
                    </a:ext>
                  </a:extLst>
                </p14:cNvPr>
                <p14:cNvContentPartPr/>
                <p14:nvPr/>
              </p14:nvContentPartPr>
              <p14:xfrm>
                <a:off x="7492893" y="2331787"/>
                <a:ext cx="182160" cy="143640"/>
              </p14:xfrm>
            </p:contentPart>
          </mc:Choice>
          <mc:Fallback>
            <p:pic>
              <p:nvPicPr>
                <p:cNvPr id="4" name="Freihand 3">
                  <a:extLst>
                    <a:ext uri="{FF2B5EF4-FFF2-40B4-BE49-F238E27FC236}">
                      <a16:creationId xmlns:a16="http://schemas.microsoft.com/office/drawing/2014/main" id="{3A788CCF-FCCD-4D03-B794-FA0651C36233}"/>
                    </a:ext>
                  </a:extLst>
                </p:cNvPr>
                <p:cNvPicPr/>
                <p:nvPr/>
              </p:nvPicPr>
              <p:blipFill>
                <a:blip r:embed="rId6"/>
                <a:stretch>
                  <a:fillRect/>
                </a:stretch>
              </p:blipFill>
              <p:spPr>
                <a:xfrm>
                  <a:off x="7488573" y="2327467"/>
                  <a:ext cx="190800" cy="15228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5" name="Freihand 4">
                  <a:extLst>
                    <a:ext uri="{FF2B5EF4-FFF2-40B4-BE49-F238E27FC236}">
                      <a16:creationId xmlns:a16="http://schemas.microsoft.com/office/drawing/2014/main" id="{124688BA-048C-4379-9C76-7D093883D2CA}"/>
                    </a:ext>
                  </a:extLst>
                </p14:cNvPr>
                <p14:cNvContentPartPr/>
                <p14:nvPr/>
              </p14:nvContentPartPr>
              <p14:xfrm>
                <a:off x="7558413" y="2351227"/>
                <a:ext cx="140400" cy="293760"/>
              </p14:xfrm>
            </p:contentPart>
          </mc:Choice>
          <mc:Fallback>
            <p:pic>
              <p:nvPicPr>
                <p:cNvPr id="5" name="Freihand 4">
                  <a:extLst>
                    <a:ext uri="{FF2B5EF4-FFF2-40B4-BE49-F238E27FC236}">
                      <a16:creationId xmlns:a16="http://schemas.microsoft.com/office/drawing/2014/main" id="{124688BA-048C-4379-9C76-7D093883D2CA}"/>
                    </a:ext>
                  </a:extLst>
                </p:cNvPr>
                <p:cNvPicPr/>
                <p:nvPr/>
              </p:nvPicPr>
              <p:blipFill>
                <a:blip r:embed="rId8"/>
                <a:stretch>
                  <a:fillRect/>
                </a:stretch>
              </p:blipFill>
              <p:spPr>
                <a:xfrm>
                  <a:off x="7554093" y="2346907"/>
                  <a:ext cx="149040" cy="30240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9" name="Freihand 8">
                  <a:extLst>
                    <a:ext uri="{FF2B5EF4-FFF2-40B4-BE49-F238E27FC236}">
                      <a16:creationId xmlns:a16="http://schemas.microsoft.com/office/drawing/2014/main" id="{B9BB0309-F534-4025-B353-7099A9A92883}"/>
                    </a:ext>
                  </a:extLst>
                </p14:cNvPr>
                <p14:cNvContentPartPr/>
                <p14:nvPr/>
              </p14:nvContentPartPr>
              <p14:xfrm>
                <a:off x="7846413" y="2406667"/>
                <a:ext cx="255240" cy="35640"/>
              </p14:xfrm>
            </p:contentPart>
          </mc:Choice>
          <mc:Fallback>
            <p:pic>
              <p:nvPicPr>
                <p:cNvPr id="9" name="Freihand 8">
                  <a:extLst>
                    <a:ext uri="{FF2B5EF4-FFF2-40B4-BE49-F238E27FC236}">
                      <a16:creationId xmlns:a16="http://schemas.microsoft.com/office/drawing/2014/main" id="{B9BB0309-F534-4025-B353-7099A9A92883}"/>
                    </a:ext>
                  </a:extLst>
                </p:cNvPr>
                <p:cNvPicPr/>
                <p:nvPr/>
              </p:nvPicPr>
              <p:blipFill>
                <a:blip r:embed="rId10"/>
                <a:stretch>
                  <a:fillRect/>
                </a:stretch>
              </p:blipFill>
              <p:spPr>
                <a:xfrm>
                  <a:off x="7842093" y="2402347"/>
                  <a:ext cx="263880" cy="4428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10" name="Freihand 9">
                  <a:extLst>
                    <a:ext uri="{FF2B5EF4-FFF2-40B4-BE49-F238E27FC236}">
                      <a16:creationId xmlns:a16="http://schemas.microsoft.com/office/drawing/2014/main" id="{F1D42DF4-B5DE-472C-B382-5040B4A949F2}"/>
                    </a:ext>
                  </a:extLst>
                </p14:cNvPr>
                <p14:cNvContentPartPr/>
                <p14:nvPr/>
              </p14:nvContentPartPr>
              <p14:xfrm>
                <a:off x="7914813" y="2474347"/>
                <a:ext cx="191520" cy="27360"/>
              </p14:xfrm>
            </p:contentPart>
          </mc:Choice>
          <mc:Fallback>
            <p:pic>
              <p:nvPicPr>
                <p:cNvPr id="10" name="Freihand 9">
                  <a:extLst>
                    <a:ext uri="{FF2B5EF4-FFF2-40B4-BE49-F238E27FC236}">
                      <a16:creationId xmlns:a16="http://schemas.microsoft.com/office/drawing/2014/main" id="{F1D42DF4-B5DE-472C-B382-5040B4A949F2}"/>
                    </a:ext>
                  </a:extLst>
                </p:cNvPr>
                <p:cNvPicPr/>
                <p:nvPr/>
              </p:nvPicPr>
              <p:blipFill>
                <a:blip r:embed="rId12"/>
                <a:stretch>
                  <a:fillRect/>
                </a:stretch>
              </p:blipFill>
              <p:spPr>
                <a:xfrm>
                  <a:off x="7910493" y="2470027"/>
                  <a:ext cx="200160" cy="3600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11" name="Freihand 10">
                  <a:extLst>
                    <a:ext uri="{FF2B5EF4-FFF2-40B4-BE49-F238E27FC236}">
                      <a16:creationId xmlns:a16="http://schemas.microsoft.com/office/drawing/2014/main" id="{28511ADD-92E0-4F3D-913A-252D00CE68D9}"/>
                    </a:ext>
                  </a:extLst>
                </p14:cNvPr>
                <p14:cNvContentPartPr/>
                <p14:nvPr/>
              </p14:nvContentPartPr>
              <p14:xfrm>
                <a:off x="8277333" y="2378587"/>
                <a:ext cx="206280" cy="59760"/>
              </p14:xfrm>
            </p:contentPart>
          </mc:Choice>
          <mc:Fallback>
            <p:pic>
              <p:nvPicPr>
                <p:cNvPr id="11" name="Freihand 10">
                  <a:extLst>
                    <a:ext uri="{FF2B5EF4-FFF2-40B4-BE49-F238E27FC236}">
                      <a16:creationId xmlns:a16="http://schemas.microsoft.com/office/drawing/2014/main" id="{28511ADD-92E0-4F3D-913A-252D00CE68D9}"/>
                    </a:ext>
                  </a:extLst>
                </p:cNvPr>
                <p:cNvPicPr/>
                <p:nvPr/>
              </p:nvPicPr>
              <p:blipFill>
                <a:blip r:embed="rId14"/>
                <a:stretch>
                  <a:fillRect/>
                </a:stretch>
              </p:blipFill>
              <p:spPr>
                <a:xfrm>
                  <a:off x="8273013" y="2374267"/>
                  <a:ext cx="214920" cy="6840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12" name="Freihand 11">
                  <a:extLst>
                    <a:ext uri="{FF2B5EF4-FFF2-40B4-BE49-F238E27FC236}">
                      <a16:creationId xmlns:a16="http://schemas.microsoft.com/office/drawing/2014/main" id="{FE6C81FD-206A-4E66-AE36-199D53F97D01}"/>
                    </a:ext>
                  </a:extLst>
                </p14:cNvPr>
                <p14:cNvContentPartPr/>
                <p14:nvPr/>
              </p14:nvContentPartPr>
              <p14:xfrm>
                <a:off x="8395053" y="2372107"/>
                <a:ext cx="103320" cy="226080"/>
              </p14:xfrm>
            </p:contentPart>
          </mc:Choice>
          <mc:Fallback>
            <p:pic>
              <p:nvPicPr>
                <p:cNvPr id="12" name="Freihand 11">
                  <a:extLst>
                    <a:ext uri="{FF2B5EF4-FFF2-40B4-BE49-F238E27FC236}">
                      <a16:creationId xmlns:a16="http://schemas.microsoft.com/office/drawing/2014/main" id="{FE6C81FD-206A-4E66-AE36-199D53F97D01}"/>
                    </a:ext>
                  </a:extLst>
                </p:cNvPr>
                <p:cNvPicPr/>
                <p:nvPr/>
              </p:nvPicPr>
              <p:blipFill>
                <a:blip r:embed="rId16"/>
                <a:stretch>
                  <a:fillRect/>
                </a:stretch>
              </p:blipFill>
              <p:spPr>
                <a:xfrm>
                  <a:off x="8390733" y="2367787"/>
                  <a:ext cx="111960" cy="23472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13" name="Freihand 12">
                  <a:extLst>
                    <a:ext uri="{FF2B5EF4-FFF2-40B4-BE49-F238E27FC236}">
                      <a16:creationId xmlns:a16="http://schemas.microsoft.com/office/drawing/2014/main" id="{B28D53F7-6B1B-4425-886E-021F2D028538}"/>
                    </a:ext>
                  </a:extLst>
                </p14:cNvPr>
                <p14:cNvContentPartPr/>
                <p14:nvPr/>
              </p14:nvContentPartPr>
              <p14:xfrm>
                <a:off x="8677293" y="2247907"/>
                <a:ext cx="4680" cy="144000"/>
              </p14:xfrm>
            </p:contentPart>
          </mc:Choice>
          <mc:Fallback>
            <p:pic>
              <p:nvPicPr>
                <p:cNvPr id="13" name="Freihand 12">
                  <a:extLst>
                    <a:ext uri="{FF2B5EF4-FFF2-40B4-BE49-F238E27FC236}">
                      <a16:creationId xmlns:a16="http://schemas.microsoft.com/office/drawing/2014/main" id="{B28D53F7-6B1B-4425-886E-021F2D028538}"/>
                    </a:ext>
                  </a:extLst>
                </p:cNvPr>
                <p:cNvPicPr/>
                <p:nvPr/>
              </p:nvPicPr>
              <p:blipFill>
                <a:blip r:embed="rId18"/>
                <a:stretch>
                  <a:fillRect/>
                </a:stretch>
              </p:blipFill>
              <p:spPr>
                <a:xfrm>
                  <a:off x="8672973" y="2243587"/>
                  <a:ext cx="13320" cy="152640"/>
                </a:xfrm>
                <a:prstGeom prst="rect">
                  <a:avLst/>
                </a:prstGeom>
              </p:spPr>
            </p:pic>
          </mc:Fallback>
        </mc:AlternateContent>
        <mc:AlternateContent xmlns:mc="http://schemas.openxmlformats.org/markup-compatibility/2006">
          <mc:Choice xmlns:p14="http://schemas.microsoft.com/office/powerpoint/2010/main" Requires="p14">
            <p:contentPart p14:bwMode="auto" r:id="rId19">
              <p14:nvContentPartPr>
                <p14:cNvPr id="14" name="Freihand 13">
                  <a:extLst>
                    <a:ext uri="{FF2B5EF4-FFF2-40B4-BE49-F238E27FC236}">
                      <a16:creationId xmlns:a16="http://schemas.microsoft.com/office/drawing/2014/main" id="{62D6491C-3E9A-4801-92E3-1CFDC5113495}"/>
                    </a:ext>
                  </a:extLst>
                </p14:cNvPr>
                <p14:cNvContentPartPr/>
                <p14:nvPr/>
              </p14:nvContentPartPr>
              <p14:xfrm>
                <a:off x="8543733" y="2220547"/>
                <a:ext cx="270360" cy="173160"/>
              </p14:xfrm>
            </p:contentPart>
          </mc:Choice>
          <mc:Fallback>
            <p:pic>
              <p:nvPicPr>
                <p:cNvPr id="14" name="Freihand 13">
                  <a:extLst>
                    <a:ext uri="{FF2B5EF4-FFF2-40B4-BE49-F238E27FC236}">
                      <a16:creationId xmlns:a16="http://schemas.microsoft.com/office/drawing/2014/main" id="{62D6491C-3E9A-4801-92E3-1CFDC5113495}"/>
                    </a:ext>
                  </a:extLst>
                </p:cNvPr>
                <p:cNvPicPr/>
                <p:nvPr/>
              </p:nvPicPr>
              <p:blipFill>
                <a:blip r:embed="rId20"/>
                <a:stretch>
                  <a:fillRect/>
                </a:stretch>
              </p:blipFill>
              <p:spPr>
                <a:xfrm>
                  <a:off x="8539413" y="2216227"/>
                  <a:ext cx="279000" cy="181800"/>
                </a:xfrm>
                <a:prstGeom prst="rect">
                  <a:avLst/>
                </a:prstGeom>
              </p:spPr>
            </p:pic>
          </mc:Fallback>
        </mc:AlternateContent>
        <mc:AlternateContent xmlns:mc="http://schemas.openxmlformats.org/markup-compatibility/2006">
          <mc:Choice xmlns:p14="http://schemas.microsoft.com/office/powerpoint/2010/main" Requires="p14">
            <p:contentPart p14:bwMode="auto" r:id="rId21">
              <p14:nvContentPartPr>
                <p14:cNvPr id="16" name="Freihand 15">
                  <a:extLst>
                    <a:ext uri="{FF2B5EF4-FFF2-40B4-BE49-F238E27FC236}">
                      <a16:creationId xmlns:a16="http://schemas.microsoft.com/office/drawing/2014/main" id="{510C8163-A2E8-4411-A03C-5AF7416D1F59}"/>
                    </a:ext>
                  </a:extLst>
                </p14:cNvPr>
                <p14:cNvContentPartPr/>
                <p14:nvPr/>
              </p14:nvContentPartPr>
              <p14:xfrm>
                <a:off x="9562173" y="1846507"/>
                <a:ext cx="36720" cy="1067760"/>
              </p14:xfrm>
            </p:contentPart>
          </mc:Choice>
          <mc:Fallback>
            <p:pic>
              <p:nvPicPr>
                <p:cNvPr id="16" name="Freihand 15">
                  <a:extLst>
                    <a:ext uri="{FF2B5EF4-FFF2-40B4-BE49-F238E27FC236}">
                      <a16:creationId xmlns:a16="http://schemas.microsoft.com/office/drawing/2014/main" id="{510C8163-A2E8-4411-A03C-5AF7416D1F59}"/>
                    </a:ext>
                  </a:extLst>
                </p:cNvPr>
                <p:cNvPicPr/>
                <p:nvPr/>
              </p:nvPicPr>
              <p:blipFill>
                <a:blip r:embed="rId22"/>
                <a:stretch>
                  <a:fillRect/>
                </a:stretch>
              </p:blipFill>
              <p:spPr>
                <a:xfrm>
                  <a:off x="9557853" y="1842187"/>
                  <a:ext cx="45360" cy="1076400"/>
                </a:xfrm>
                <a:prstGeom prst="rect">
                  <a:avLst/>
                </a:prstGeom>
              </p:spPr>
            </p:pic>
          </mc:Fallback>
        </mc:AlternateContent>
        <mc:AlternateContent xmlns:mc="http://schemas.openxmlformats.org/markup-compatibility/2006">
          <mc:Choice xmlns:p14="http://schemas.microsoft.com/office/powerpoint/2010/main" Requires="p14">
            <p:contentPart p14:bwMode="auto" r:id="rId23">
              <p14:nvContentPartPr>
                <p14:cNvPr id="17" name="Freihand 16">
                  <a:extLst>
                    <a:ext uri="{FF2B5EF4-FFF2-40B4-BE49-F238E27FC236}">
                      <a16:creationId xmlns:a16="http://schemas.microsoft.com/office/drawing/2014/main" id="{864CA085-44BA-4FF1-959D-2C769D4BD4B1}"/>
                    </a:ext>
                  </a:extLst>
                </p14:cNvPr>
                <p14:cNvContentPartPr/>
                <p14:nvPr/>
              </p14:nvContentPartPr>
              <p14:xfrm>
                <a:off x="9268053" y="2772427"/>
                <a:ext cx="2236680" cy="136080"/>
              </p14:xfrm>
            </p:contentPart>
          </mc:Choice>
          <mc:Fallback>
            <p:pic>
              <p:nvPicPr>
                <p:cNvPr id="17" name="Freihand 16">
                  <a:extLst>
                    <a:ext uri="{FF2B5EF4-FFF2-40B4-BE49-F238E27FC236}">
                      <a16:creationId xmlns:a16="http://schemas.microsoft.com/office/drawing/2014/main" id="{864CA085-44BA-4FF1-959D-2C769D4BD4B1}"/>
                    </a:ext>
                  </a:extLst>
                </p:cNvPr>
                <p:cNvPicPr/>
                <p:nvPr/>
              </p:nvPicPr>
              <p:blipFill>
                <a:blip r:embed="rId24"/>
                <a:stretch>
                  <a:fillRect/>
                </a:stretch>
              </p:blipFill>
              <p:spPr>
                <a:xfrm>
                  <a:off x="9263733" y="2768107"/>
                  <a:ext cx="2245320" cy="144720"/>
                </a:xfrm>
                <a:prstGeom prst="rect">
                  <a:avLst/>
                </a:prstGeom>
              </p:spPr>
            </p:pic>
          </mc:Fallback>
        </mc:AlternateContent>
        <mc:AlternateContent xmlns:mc="http://schemas.openxmlformats.org/markup-compatibility/2006">
          <mc:Choice xmlns:p14="http://schemas.microsoft.com/office/powerpoint/2010/main" Requires="p14">
            <p:contentPart p14:bwMode="auto" r:id="rId25">
              <p14:nvContentPartPr>
                <p14:cNvPr id="18" name="Freihand 17">
                  <a:extLst>
                    <a:ext uri="{FF2B5EF4-FFF2-40B4-BE49-F238E27FC236}">
                      <a16:creationId xmlns:a16="http://schemas.microsoft.com/office/drawing/2014/main" id="{ED485F4F-34F0-4A05-8774-803DF9AEB242}"/>
                    </a:ext>
                  </a:extLst>
                </p14:cNvPr>
                <p14:cNvContentPartPr/>
                <p14:nvPr/>
              </p14:nvContentPartPr>
              <p14:xfrm>
                <a:off x="11387373" y="2722027"/>
                <a:ext cx="287280" cy="190800"/>
              </p14:xfrm>
            </p:contentPart>
          </mc:Choice>
          <mc:Fallback>
            <p:pic>
              <p:nvPicPr>
                <p:cNvPr id="18" name="Freihand 17">
                  <a:extLst>
                    <a:ext uri="{FF2B5EF4-FFF2-40B4-BE49-F238E27FC236}">
                      <a16:creationId xmlns:a16="http://schemas.microsoft.com/office/drawing/2014/main" id="{ED485F4F-34F0-4A05-8774-803DF9AEB242}"/>
                    </a:ext>
                  </a:extLst>
                </p:cNvPr>
                <p:cNvPicPr/>
                <p:nvPr/>
              </p:nvPicPr>
              <p:blipFill>
                <a:blip r:embed="rId26"/>
                <a:stretch>
                  <a:fillRect/>
                </a:stretch>
              </p:blipFill>
              <p:spPr>
                <a:xfrm>
                  <a:off x="11383053" y="2717707"/>
                  <a:ext cx="295920" cy="199440"/>
                </a:xfrm>
                <a:prstGeom prst="rect">
                  <a:avLst/>
                </a:prstGeom>
              </p:spPr>
            </p:pic>
          </mc:Fallback>
        </mc:AlternateContent>
        <mc:AlternateContent xmlns:mc="http://schemas.openxmlformats.org/markup-compatibility/2006">
          <mc:Choice xmlns:p14="http://schemas.microsoft.com/office/powerpoint/2010/main" Requires="p14">
            <p:contentPart p14:bwMode="auto" r:id="rId27">
              <p14:nvContentPartPr>
                <p14:cNvPr id="19" name="Freihand 18">
                  <a:extLst>
                    <a:ext uri="{FF2B5EF4-FFF2-40B4-BE49-F238E27FC236}">
                      <a16:creationId xmlns:a16="http://schemas.microsoft.com/office/drawing/2014/main" id="{25ACFFE8-8DB4-447B-98B7-250D9E7E595E}"/>
                    </a:ext>
                  </a:extLst>
                </p14:cNvPr>
                <p14:cNvContentPartPr/>
                <p14:nvPr/>
              </p14:nvContentPartPr>
              <p14:xfrm>
                <a:off x="9420333" y="1613947"/>
                <a:ext cx="345960" cy="307440"/>
              </p14:xfrm>
            </p:contentPart>
          </mc:Choice>
          <mc:Fallback>
            <p:pic>
              <p:nvPicPr>
                <p:cNvPr id="19" name="Freihand 18">
                  <a:extLst>
                    <a:ext uri="{FF2B5EF4-FFF2-40B4-BE49-F238E27FC236}">
                      <a16:creationId xmlns:a16="http://schemas.microsoft.com/office/drawing/2014/main" id="{25ACFFE8-8DB4-447B-98B7-250D9E7E595E}"/>
                    </a:ext>
                  </a:extLst>
                </p:cNvPr>
                <p:cNvPicPr/>
                <p:nvPr/>
              </p:nvPicPr>
              <p:blipFill>
                <a:blip r:embed="rId28"/>
                <a:stretch>
                  <a:fillRect/>
                </a:stretch>
              </p:blipFill>
              <p:spPr>
                <a:xfrm>
                  <a:off x="9416013" y="1609627"/>
                  <a:ext cx="354600" cy="316080"/>
                </a:xfrm>
                <a:prstGeom prst="rect">
                  <a:avLst/>
                </a:prstGeom>
              </p:spPr>
            </p:pic>
          </mc:Fallback>
        </mc:AlternateContent>
        <mc:AlternateContent xmlns:mc="http://schemas.openxmlformats.org/markup-compatibility/2006">
          <mc:Choice xmlns:p14="http://schemas.microsoft.com/office/powerpoint/2010/main" Requires="p14">
            <p:contentPart p14:bwMode="auto" r:id="rId29">
              <p14:nvContentPartPr>
                <p14:cNvPr id="20" name="Freihand 19">
                  <a:extLst>
                    <a:ext uri="{FF2B5EF4-FFF2-40B4-BE49-F238E27FC236}">
                      <a16:creationId xmlns:a16="http://schemas.microsoft.com/office/drawing/2014/main" id="{5D3DF83A-8F93-479F-8952-558E4432321F}"/>
                    </a:ext>
                  </a:extLst>
                </p14:cNvPr>
                <p14:cNvContentPartPr/>
                <p14:nvPr/>
              </p14:nvContentPartPr>
              <p14:xfrm>
                <a:off x="9145653" y="1531147"/>
                <a:ext cx="173520" cy="269640"/>
              </p14:xfrm>
            </p:contentPart>
          </mc:Choice>
          <mc:Fallback>
            <p:pic>
              <p:nvPicPr>
                <p:cNvPr id="20" name="Freihand 19">
                  <a:extLst>
                    <a:ext uri="{FF2B5EF4-FFF2-40B4-BE49-F238E27FC236}">
                      <a16:creationId xmlns:a16="http://schemas.microsoft.com/office/drawing/2014/main" id="{5D3DF83A-8F93-479F-8952-558E4432321F}"/>
                    </a:ext>
                  </a:extLst>
                </p:cNvPr>
                <p:cNvPicPr/>
                <p:nvPr/>
              </p:nvPicPr>
              <p:blipFill>
                <a:blip r:embed="rId30"/>
                <a:stretch>
                  <a:fillRect/>
                </a:stretch>
              </p:blipFill>
              <p:spPr>
                <a:xfrm>
                  <a:off x="9141333" y="1526827"/>
                  <a:ext cx="182160" cy="278280"/>
                </a:xfrm>
                <a:prstGeom prst="rect">
                  <a:avLst/>
                </a:prstGeom>
              </p:spPr>
            </p:pic>
          </mc:Fallback>
        </mc:AlternateContent>
        <mc:AlternateContent xmlns:mc="http://schemas.openxmlformats.org/markup-compatibility/2006">
          <mc:Choice xmlns:p14="http://schemas.microsoft.com/office/powerpoint/2010/main" Requires="p14">
            <p:contentPart p14:bwMode="auto" r:id="rId31">
              <p14:nvContentPartPr>
                <p14:cNvPr id="21" name="Freihand 20">
                  <a:extLst>
                    <a:ext uri="{FF2B5EF4-FFF2-40B4-BE49-F238E27FC236}">
                      <a16:creationId xmlns:a16="http://schemas.microsoft.com/office/drawing/2014/main" id="{C6F7F895-DF02-4225-AF0E-AFBA6370130F}"/>
                    </a:ext>
                  </a:extLst>
                </p14:cNvPr>
                <p14:cNvContentPartPr/>
                <p14:nvPr/>
              </p14:nvContentPartPr>
              <p14:xfrm>
                <a:off x="9340053" y="1419907"/>
                <a:ext cx="38160" cy="163440"/>
              </p14:xfrm>
            </p:contentPart>
          </mc:Choice>
          <mc:Fallback>
            <p:pic>
              <p:nvPicPr>
                <p:cNvPr id="21" name="Freihand 20">
                  <a:extLst>
                    <a:ext uri="{FF2B5EF4-FFF2-40B4-BE49-F238E27FC236}">
                      <a16:creationId xmlns:a16="http://schemas.microsoft.com/office/drawing/2014/main" id="{C6F7F895-DF02-4225-AF0E-AFBA6370130F}"/>
                    </a:ext>
                  </a:extLst>
                </p:cNvPr>
                <p:cNvPicPr/>
                <p:nvPr/>
              </p:nvPicPr>
              <p:blipFill>
                <a:blip r:embed="rId32"/>
                <a:stretch>
                  <a:fillRect/>
                </a:stretch>
              </p:blipFill>
              <p:spPr>
                <a:xfrm>
                  <a:off x="9335733" y="1415587"/>
                  <a:ext cx="46800" cy="172080"/>
                </a:xfrm>
                <a:prstGeom prst="rect">
                  <a:avLst/>
                </a:prstGeom>
              </p:spPr>
            </p:pic>
          </mc:Fallback>
        </mc:AlternateContent>
        <mc:AlternateContent xmlns:mc="http://schemas.openxmlformats.org/markup-compatibility/2006">
          <mc:Choice xmlns:p14="http://schemas.microsoft.com/office/powerpoint/2010/main" Requires="p14">
            <p:contentPart p14:bwMode="auto" r:id="rId33">
              <p14:nvContentPartPr>
                <p14:cNvPr id="22" name="Freihand 21">
                  <a:extLst>
                    <a:ext uri="{FF2B5EF4-FFF2-40B4-BE49-F238E27FC236}">
                      <a16:creationId xmlns:a16="http://schemas.microsoft.com/office/drawing/2014/main" id="{58D0D064-4477-46CC-812D-1993AE2336A5}"/>
                    </a:ext>
                  </a:extLst>
                </p14:cNvPr>
                <p14:cNvContentPartPr/>
                <p14:nvPr/>
              </p14:nvContentPartPr>
              <p14:xfrm>
                <a:off x="9282453" y="1411267"/>
                <a:ext cx="179640" cy="176400"/>
              </p14:xfrm>
            </p:contentPart>
          </mc:Choice>
          <mc:Fallback>
            <p:pic>
              <p:nvPicPr>
                <p:cNvPr id="22" name="Freihand 21">
                  <a:extLst>
                    <a:ext uri="{FF2B5EF4-FFF2-40B4-BE49-F238E27FC236}">
                      <a16:creationId xmlns:a16="http://schemas.microsoft.com/office/drawing/2014/main" id="{58D0D064-4477-46CC-812D-1993AE2336A5}"/>
                    </a:ext>
                  </a:extLst>
                </p:cNvPr>
                <p:cNvPicPr/>
                <p:nvPr/>
              </p:nvPicPr>
              <p:blipFill>
                <a:blip r:embed="rId34"/>
                <a:stretch>
                  <a:fillRect/>
                </a:stretch>
              </p:blipFill>
              <p:spPr>
                <a:xfrm>
                  <a:off x="9278133" y="1406947"/>
                  <a:ext cx="188280" cy="185040"/>
                </a:xfrm>
                <a:prstGeom prst="rect">
                  <a:avLst/>
                </a:prstGeom>
              </p:spPr>
            </p:pic>
          </mc:Fallback>
        </mc:AlternateContent>
        <mc:AlternateContent xmlns:mc="http://schemas.openxmlformats.org/markup-compatibility/2006">
          <mc:Choice xmlns:p14="http://schemas.microsoft.com/office/powerpoint/2010/main" Requires="p14">
            <p:contentPart p14:bwMode="auto" r:id="rId35">
              <p14:nvContentPartPr>
                <p14:cNvPr id="24" name="Freihand 23">
                  <a:extLst>
                    <a:ext uri="{FF2B5EF4-FFF2-40B4-BE49-F238E27FC236}">
                      <a16:creationId xmlns:a16="http://schemas.microsoft.com/office/drawing/2014/main" id="{731E4F1B-9EBC-4681-A20C-F9385DD55F82}"/>
                    </a:ext>
                  </a:extLst>
                </p14:cNvPr>
                <p14:cNvContentPartPr/>
                <p14:nvPr/>
              </p14:nvContentPartPr>
              <p14:xfrm>
                <a:off x="11347413" y="3049987"/>
                <a:ext cx="156960" cy="65520"/>
              </p14:xfrm>
            </p:contentPart>
          </mc:Choice>
          <mc:Fallback>
            <p:pic>
              <p:nvPicPr>
                <p:cNvPr id="24" name="Freihand 23">
                  <a:extLst>
                    <a:ext uri="{FF2B5EF4-FFF2-40B4-BE49-F238E27FC236}">
                      <a16:creationId xmlns:a16="http://schemas.microsoft.com/office/drawing/2014/main" id="{731E4F1B-9EBC-4681-A20C-F9385DD55F82}"/>
                    </a:ext>
                  </a:extLst>
                </p:cNvPr>
                <p:cNvPicPr/>
                <p:nvPr/>
              </p:nvPicPr>
              <p:blipFill>
                <a:blip r:embed="rId36"/>
                <a:stretch>
                  <a:fillRect/>
                </a:stretch>
              </p:blipFill>
              <p:spPr>
                <a:xfrm>
                  <a:off x="11343093" y="3045667"/>
                  <a:ext cx="165600" cy="74160"/>
                </a:xfrm>
                <a:prstGeom prst="rect">
                  <a:avLst/>
                </a:prstGeom>
              </p:spPr>
            </p:pic>
          </mc:Fallback>
        </mc:AlternateContent>
        <mc:AlternateContent xmlns:mc="http://schemas.openxmlformats.org/markup-compatibility/2006">
          <mc:Choice xmlns:p14="http://schemas.microsoft.com/office/powerpoint/2010/main" Requires="p14">
            <p:contentPart p14:bwMode="auto" r:id="rId37">
              <p14:nvContentPartPr>
                <p14:cNvPr id="25" name="Freihand 24">
                  <a:extLst>
                    <a:ext uri="{FF2B5EF4-FFF2-40B4-BE49-F238E27FC236}">
                      <a16:creationId xmlns:a16="http://schemas.microsoft.com/office/drawing/2014/main" id="{BEA1F9A9-8156-45FC-97B4-6C6E8CF6C9ED}"/>
                    </a:ext>
                  </a:extLst>
                </p14:cNvPr>
                <p14:cNvContentPartPr/>
                <p14:nvPr/>
              </p14:nvContentPartPr>
              <p14:xfrm>
                <a:off x="11448213" y="3064747"/>
                <a:ext cx="74160" cy="203400"/>
              </p14:xfrm>
            </p:contentPart>
          </mc:Choice>
          <mc:Fallback>
            <p:pic>
              <p:nvPicPr>
                <p:cNvPr id="25" name="Freihand 24">
                  <a:extLst>
                    <a:ext uri="{FF2B5EF4-FFF2-40B4-BE49-F238E27FC236}">
                      <a16:creationId xmlns:a16="http://schemas.microsoft.com/office/drawing/2014/main" id="{BEA1F9A9-8156-45FC-97B4-6C6E8CF6C9ED}"/>
                    </a:ext>
                  </a:extLst>
                </p:cNvPr>
                <p:cNvPicPr/>
                <p:nvPr/>
              </p:nvPicPr>
              <p:blipFill>
                <a:blip r:embed="rId38"/>
                <a:stretch>
                  <a:fillRect/>
                </a:stretch>
              </p:blipFill>
              <p:spPr>
                <a:xfrm>
                  <a:off x="11443893" y="3060427"/>
                  <a:ext cx="82800" cy="212040"/>
                </a:xfrm>
                <a:prstGeom prst="rect">
                  <a:avLst/>
                </a:prstGeom>
              </p:spPr>
            </p:pic>
          </mc:Fallback>
        </mc:AlternateContent>
        <mc:AlternateContent xmlns:mc="http://schemas.openxmlformats.org/markup-compatibility/2006">
          <mc:Choice xmlns:p14="http://schemas.microsoft.com/office/powerpoint/2010/main" Requires="p14">
            <p:contentPart p14:bwMode="auto" r:id="rId39">
              <p14:nvContentPartPr>
                <p14:cNvPr id="26" name="Freihand 25">
                  <a:extLst>
                    <a:ext uri="{FF2B5EF4-FFF2-40B4-BE49-F238E27FC236}">
                      <a16:creationId xmlns:a16="http://schemas.microsoft.com/office/drawing/2014/main" id="{FD90CFB1-F3AD-478E-A0A6-DE10A2F40CCC}"/>
                    </a:ext>
                  </a:extLst>
                </p14:cNvPr>
                <p14:cNvContentPartPr/>
                <p14:nvPr/>
              </p14:nvContentPartPr>
              <p14:xfrm>
                <a:off x="9486573" y="1552027"/>
                <a:ext cx="1647360" cy="1444320"/>
              </p14:xfrm>
            </p:contentPart>
          </mc:Choice>
          <mc:Fallback>
            <p:pic>
              <p:nvPicPr>
                <p:cNvPr id="26" name="Freihand 25">
                  <a:extLst>
                    <a:ext uri="{FF2B5EF4-FFF2-40B4-BE49-F238E27FC236}">
                      <a16:creationId xmlns:a16="http://schemas.microsoft.com/office/drawing/2014/main" id="{FD90CFB1-F3AD-478E-A0A6-DE10A2F40CCC}"/>
                    </a:ext>
                  </a:extLst>
                </p:cNvPr>
                <p:cNvPicPr/>
                <p:nvPr/>
              </p:nvPicPr>
              <p:blipFill>
                <a:blip r:embed="rId40"/>
                <a:stretch>
                  <a:fillRect/>
                </a:stretch>
              </p:blipFill>
              <p:spPr>
                <a:xfrm>
                  <a:off x="9482253" y="1547707"/>
                  <a:ext cx="1656000" cy="1452960"/>
                </a:xfrm>
                <a:prstGeom prst="rect">
                  <a:avLst/>
                </a:prstGeom>
              </p:spPr>
            </p:pic>
          </mc:Fallback>
        </mc:AlternateContent>
        <mc:AlternateContent xmlns:mc="http://schemas.openxmlformats.org/markup-compatibility/2006">
          <mc:Choice xmlns:p14="http://schemas.microsoft.com/office/powerpoint/2010/main" Requires="p14">
            <p:contentPart p14:bwMode="auto" r:id="rId41">
              <p14:nvContentPartPr>
                <p14:cNvPr id="27" name="Freihand 26">
                  <a:extLst>
                    <a:ext uri="{FF2B5EF4-FFF2-40B4-BE49-F238E27FC236}">
                      <a16:creationId xmlns:a16="http://schemas.microsoft.com/office/drawing/2014/main" id="{F042CD63-5058-4719-A968-FA9ECB157232}"/>
                    </a:ext>
                  </a:extLst>
                </p14:cNvPr>
                <p14:cNvContentPartPr/>
                <p14:nvPr/>
              </p14:nvContentPartPr>
              <p14:xfrm>
                <a:off x="10009653" y="2574427"/>
                <a:ext cx="86040" cy="279360"/>
              </p14:xfrm>
            </p:contentPart>
          </mc:Choice>
          <mc:Fallback>
            <p:pic>
              <p:nvPicPr>
                <p:cNvPr id="27" name="Freihand 26">
                  <a:extLst>
                    <a:ext uri="{FF2B5EF4-FFF2-40B4-BE49-F238E27FC236}">
                      <a16:creationId xmlns:a16="http://schemas.microsoft.com/office/drawing/2014/main" id="{F042CD63-5058-4719-A968-FA9ECB157232}"/>
                    </a:ext>
                  </a:extLst>
                </p:cNvPr>
                <p:cNvPicPr/>
                <p:nvPr/>
              </p:nvPicPr>
              <p:blipFill>
                <a:blip r:embed="rId42"/>
                <a:stretch>
                  <a:fillRect/>
                </a:stretch>
              </p:blipFill>
              <p:spPr>
                <a:xfrm>
                  <a:off x="10005333" y="2570107"/>
                  <a:ext cx="94680" cy="288000"/>
                </a:xfrm>
                <a:prstGeom prst="rect">
                  <a:avLst/>
                </a:prstGeom>
              </p:spPr>
            </p:pic>
          </mc:Fallback>
        </mc:AlternateContent>
        <mc:AlternateContent xmlns:mc="http://schemas.openxmlformats.org/markup-compatibility/2006">
          <mc:Choice xmlns:p14="http://schemas.microsoft.com/office/powerpoint/2010/main" Requires="p14">
            <p:contentPart p14:bwMode="auto" r:id="rId43">
              <p14:nvContentPartPr>
                <p14:cNvPr id="28" name="Freihand 27">
                  <a:extLst>
                    <a:ext uri="{FF2B5EF4-FFF2-40B4-BE49-F238E27FC236}">
                      <a16:creationId xmlns:a16="http://schemas.microsoft.com/office/drawing/2014/main" id="{52CCAA62-72B7-40C4-8805-9AE85D09BE17}"/>
                    </a:ext>
                  </a:extLst>
                </p14:cNvPr>
                <p14:cNvContentPartPr/>
                <p14:nvPr/>
              </p14:nvContentPartPr>
              <p14:xfrm>
                <a:off x="9805533" y="2709427"/>
                <a:ext cx="91800" cy="138240"/>
              </p14:xfrm>
            </p:contentPart>
          </mc:Choice>
          <mc:Fallback>
            <p:pic>
              <p:nvPicPr>
                <p:cNvPr id="28" name="Freihand 27">
                  <a:extLst>
                    <a:ext uri="{FF2B5EF4-FFF2-40B4-BE49-F238E27FC236}">
                      <a16:creationId xmlns:a16="http://schemas.microsoft.com/office/drawing/2014/main" id="{52CCAA62-72B7-40C4-8805-9AE85D09BE17}"/>
                    </a:ext>
                  </a:extLst>
                </p:cNvPr>
                <p:cNvPicPr/>
                <p:nvPr/>
              </p:nvPicPr>
              <p:blipFill>
                <a:blip r:embed="rId44"/>
                <a:stretch>
                  <a:fillRect/>
                </a:stretch>
              </p:blipFill>
              <p:spPr>
                <a:xfrm>
                  <a:off x="9801213" y="2705107"/>
                  <a:ext cx="100440" cy="146880"/>
                </a:xfrm>
                <a:prstGeom prst="rect">
                  <a:avLst/>
                </a:prstGeom>
              </p:spPr>
            </p:pic>
          </mc:Fallback>
        </mc:AlternateContent>
        <mc:AlternateContent xmlns:mc="http://schemas.openxmlformats.org/markup-compatibility/2006">
          <mc:Choice xmlns:p14="http://schemas.microsoft.com/office/powerpoint/2010/main" Requires="p14">
            <p:contentPart p14:bwMode="auto" r:id="rId45">
              <p14:nvContentPartPr>
                <p14:cNvPr id="29" name="Freihand 28">
                  <a:extLst>
                    <a:ext uri="{FF2B5EF4-FFF2-40B4-BE49-F238E27FC236}">
                      <a16:creationId xmlns:a16="http://schemas.microsoft.com/office/drawing/2014/main" id="{741E5488-9579-4F72-A8EA-598CF77814E9}"/>
                    </a:ext>
                  </a:extLst>
                </p14:cNvPr>
                <p14:cNvContentPartPr/>
                <p14:nvPr/>
              </p14:nvContentPartPr>
              <p14:xfrm>
                <a:off x="9882933" y="2721307"/>
                <a:ext cx="88920" cy="118080"/>
              </p14:xfrm>
            </p:contentPart>
          </mc:Choice>
          <mc:Fallback>
            <p:pic>
              <p:nvPicPr>
                <p:cNvPr id="29" name="Freihand 28">
                  <a:extLst>
                    <a:ext uri="{FF2B5EF4-FFF2-40B4-BE49-F238E27FC236}">
                      <a16:creationId xmlns:a16="http://schemas.microsoft.com/office/drawing/2014/main" id="{741E5488-9579-4F72-A8EA-598CF77814E9}"/>
                    </a:ext>
                  </a:extLst>
                </p:cNvPr>
                <p:cNvPicPr/>
                <p:nvPr/>
              </p:nvPicPr>
              <p:blipFill>
                <a:blip r:embed="rId46"/>
                <a:stretch>
                  <a:fillRect/>
                </a:stretch>
              </p:blipFill>
              <p:spPr>
                <a:xfrm>
                  <a:off x="9878613" y="2716987"/>
                  <a:ext cx="97560" cy="126720"/>
                </a:xfrm>
                <a:prstGeom prst="rect">
                  <a:avLst/>
                </a:prstGeom>
              </p:spPr>
            </p:pic>
          </mc:Fallback>
        </mc:AlternateContent>
        <mc:AlternateContent xmlns:mc="http://schemas.openxmlformats.org/markup-compatibility/2006">
          <mc:Choice xmlns:p14="http://schemas.microsoft.com/office/powerpoint/2010/main" Requires="p14">
            <p:contentPart p14:bwMode="auto" r:id="rId47">
              <p14:nvContentPartPr>
                <p14:cNvPr id="30" name="Freihand 29">
                  <a:extLst>
                    <a:ext uri="{FF2B5EF4-FFF2-40B4-BE49-F238E27FC236}">
                      <a16:creationId xmlns:a16="http://schemas.microsoft.com/office/drawing/2014/main" id="{D52F2980-56C8-4043-BDA3-9C3A8A64AF63}"/>
                    </a:ext>
                  </a:extLst>
                </p14:cNvPr>
                <p14:cNvContentPartPr/>
                <p14:nvPr/>
              </p14:nvContentPartPr>
              <p14:xfrm>
                <a:off x="9907773" y="2657587"/>
                <a:ext cx="84960" cy="24840"/>
              </p14:xfrm>
            </p:contentPart>
          </mc:Choice>
          <mc:Fallback>
            <p:pic>
              <p:nvPicPr>
                <p:cNvPr id="30" name="Freihand 29">
                  <a:extLst>
                    <a:ext uri="{FF2B5EF4-FFF2-40B4-BE49-F238E27FC236}">
                      <a16:creationId xmlns:a16="http://schemas.microsoft.com/office/drawing/2014/main" id="{D52F2980-56C8-4043-BDA3-9C3A8A64AF63}"/>
                    </a:ext>
                  </a:extLst>
                </p:cNvPr>
                <p:cNvPicPr/>
                <p:nvPr/>
              </p:nvPicPr>
              <p:blipFill>
                <a:blip r:embed="rId48"/>
                <a:stretch>
                  <a:fillRect/>
                </a:stretch>
              </p:blipFill>
              <p:spPr>
                <a:xfrm>
                  <a:off x="9903453" y="2653267"/>
                  <a:ext cx="93600" cy="33480"/>
                </a:xfrm>
                <a:prstGeom prst="rect">
                  <a:avLst/>
                </a:prstGeom>
              </p:spPr>
            </p:pic>
          </mc:Fallback>
        </mc:AlternateContent>
        <mc:AlternateContent xmlns:mc="http://schemas.openxmlformats.org/markup-compatibility/2006">
          <mc:Choice xmlns:p14="http://schemas.microsoft.com/office/powerpoint/2010/main" Requires="p14">
            <p:contentPart p14:bwMode="auto" r:id="rId49">
              <p14:nvContentPartPr>
                <p14:cNvPr id="31" name="Freihand 30">
                  <a:extLst>
                    <a:ext uri="{FF2B5EF4-FFF2-40B4-BE49-F238E27FC236}">
                      <a16:creationId xmlns:a16="http://schemas.microsoft.com/office/drawing/2014/main" id="{E45E2174-AB0B-48C8-B2E8-5687F117CB1E}"/>
                    </a:ext>
                  </a:extLst>
                </p14:cNvPr>
                <p14:cNvContentPartPr/>
                <p14:nvPr/>
              </p14:nvContentPartPr>
              <p14:xfrm>
                <a:off x="9507813" y="1953427"/>
                <a:ext cx="1479600" cy="501120"/>
              </p14:xfrm>
            </p:contentPart>
          </mc:Choice>
          <mc:Fallback>
            <p:pic>
              <p:nvPicPr>
                <p:cNvPr id="31" name="Freihand 30">
                  <a:extLst>
                    <a:ext uri="{FF2B5EF4-FFF2-40B4-BE49-F238E27FC236}">
                      <a16:creationId xmlns:a16="http://schemas.microsoft.com/office/drawing/2014/main" id="{E45E2174-AB0B-48C8-B2E8-5687F117CB1E}"/>
                    </a:ext>
                  </a:extLst>
                </p:cNvPr>
                <p:cNvPicPr/>
                <p:nvPr/>
              </p:nvPicPr>
              <p:blipFill>
                <a:blip r:embed="rId50"/>
                <a:stretch>
                  <a:fillRect/>
                </a:stretch>
              </p:blipFill>
              <p:spPr>
                <a:xfrm>
                  <a:off x="9503493" y="1949107"/>
                  <a:ext cx="1488240" cy="509760"/>
                </a:xfrm>
                <a:prstGeom prst="rect">
                  <a:avLst/>
                </a:prstGeom>
              </p:spPr>
            </p:pic>
          </mc:Fallback>
        </mc:AlternateContent>
        <mc:AlternateContent xmlns:mc="http://schemas.openxmlformats.org/markup-compatibility/2006">
          <mc:Choice xmlns:p14="http://schemas.microsoft.com/office/powerpoint/2010/main" Requires="p14">
            <p:contentPart p14:bwMode="auto" r:id="rId51">
              <p14:nvContentPartPr>
                <p14:cNvPr id="32" name="Freihand 31">
                  <a:extLst>
                    <a:ext uri="{FF2B5EF4-FFF2-40B4-BE49-F238E27FC236}">
                      <a16:creationId xmlns:a16="http://schemas.microsoft.com/office/drawing/2014/main" id="{43F801CB-41E9-45CA-831F-5EF67106E18A}"/>
                    </a:ext>
                  </a:extLst>
                </p14:cNvPr>
                <p14:cNvContentPartPr/>
                <p14:nvPr/>
              </p14:nvContentPartPr>
              <p14:xfrm>
                <a:off x="11138253" y="1912747"/>
                <a:ext cx="139320" cy="127440"/>
              </p14:xfrm>
            </p:contentPart>
          </mc:Choice>
          <mc:Fallback>
            <p:pic>
              <p:nvPicPr>
                <p:cNvPr id="32" name="Freihand 31">
                  <a:extLst>
                    <a:ext uri="{FF2B5EF4-FFF2-40B4-BE49-F238E27FC236}">
                      <a16:creationId xmlns:a16="http://schemas.microsoft.com/office/drawing/2014/main" id="{43F801CB-41E9-45CA-831F-5EF67106E18A}"/>
                    </a:ext>
                  </a:extLst>
                </p:cNvPr>
                <p:cNvPicPr/>
                <p:nvPr/>
              </p:nvPicPr>
              <p:blipFill>
                <a:blip r:embed="rId52"/>
                <a:stretch>
                  <a:fillRect/>
                </a:stretch>
              </p:blipFill>
              <p:spPr>
                <a:xfrm>
                  <a:off x="11133933" y="1908427"/>
                  <a:ext cx="147960" cy="136080"/>
                </a:xfrm>
                <a:prstGeom prst="rect">
                  <a:avLst/>
                </a:prstGeom>
              </p:spPr>
            </p:pic>
          </mc:Fallback>
        </mc:AlternateContent>
        <mc:AlternateContent xmlns:mc="http://schemas.openxmlformats.org/markup-compatibility/2006">
          <mc:Choice xmlns:p14="http://schemas.microsoft.com/office/powerpoint/2010/main" Requires="p14">
            <p:contentPart p14:bwMode="auto" r:id="rId53">
              <p14:nvContentPartPr>
                <p14:cNvPr id="33" name="Freihand 32">
                  <a:extLst>
                    <a:ext uri="{FF2B5EF4-FFF2-40B4-BE49-F238E27FC236}">
                      <a16:creationId xmlns:a16="http://schemas.microsoft.com/office/drawing/2014/main" id="{4EEE6C90-CCD3-4A6B-ACA9-3BD203D7657D}"/>
                    </a:ext>
                  </a:extLst>
                </p14:cNvPr>
                <p14:cNvContentPartPr/>
                <p14:nvPr/>
              </p14:nvContentPartPr>
              <p14:xfrm>
                <a:off x="11389173" y="1799347"/>
                <a:ext cx="37080" cy="108000"/>
              </p14:xfrm>
            </p:contentPart>
          </mc:Choice>
          <mc:Fallback>
            <p:pic>
              <p:nvPicPr>
                <p:cNvPr id="33" name="Freihand 32">
                  <a:extLst>
                    <a:ext uri="{FF2B5EF4-FFF2-40B4-BE49-F238E27FC236}">
                      <a16:creationId xmlns:a16="http://schemas.microsoft.com/office/drawing/2014/main" id="{4EEE6C90-CCD3-4A6B-ACA9-3BD203D7657D}"/>
                    </a:ext>
                  </a:extLst>
                </p:cNvPr>
                <p:cNvPicPr/>
                <p:nvPr/>
              </p:nvPicPr>
              <p:blipFill>
                <a:blip r:embed="rId54"/>
                <a:stretch>
                  <a:fillRect/>
                </a:stretch>
              </p:blipFill>
              <p:spPr>
                <a:xfrm>
                  <a:off x="11384853" y="1795027"/>
                  <a:ext cx="45720" cy="116640"/>
                </a:xfrm>
                <a:prstGeom prst="rect">
                  <a:avLst/>
                </a:prstGeom>
              </p:spPr>
            </p:pic>
          </mc:Fallback>
        </mc:AlternateContent>
        <mc:AlternateContent xmlns:mc="http://schemas.openxmlformats.org/markup-compatibility/2006">
          <mc:Choice xmlns:p14="http://schemas.microsoft.com/office/powerpoint/2010/main" Requires="p14">
            <p:contentPart p14:bwMode="auto" r:id="rId55">
              <p14:nvContentPartPr>
                <p14:cNvPr id="34" name="Freihand 33">
                  <a:extLst>
                    <a:ext uri="{FF2B5EF4-FFF2-40B4-BE49-F238E27FC236}">
                      <a16:creationId xmlns:a16="http://schemas.microsoft.com/office/drawing/2014/main" id="{0372172A-1E04-4E70-B74A-19F580FD5463}"/>
                    </a:ext>
                  </a:extLst>
                </p14:cNvPr>
                <p14:cNvContentPartPr/>
                <p14:nvPr/>
              </p14:nvContentPartPr>
              <p14:xfrm>
                <a:off x="11316813" y="1801507"/>
                <a:ext cx="204480" cy="121680"/>
              </p14:xfrm>
            </p:contentPart>
          </mc:Choice>
          <mc:Fallback>
            <p:pic>
              <p:nvPicPr>
                <p:cNvPr id="34" name="Freihand 33">
                  <a:extLst>
                    <a:ext uri="{FF2B5EF4-FFF2-40B4-BE49-F238E27FC236}">
                      <a16:creationId xmlns:a16="http://schemas.microsoft.com/office/drawing/2014/main" id="{0372172A-1E04-4E70-B74A-19F580FD5463}"/>
                    </a:ext>
                  </a:extLst>
                </p:cNvPr>
                <p:cNvPicPr/>
                <p:nvPr/>
              </p:nvPicPr>
              <p:blipFill>
                <a:blip r:embed="rId56"/>
                <a:stretch>
                  <a:fillRect/>
                </a:stretch>
              </p:blipFill>
              <p:spPr>
                <a:xfrm>
                  <a:off x="11312493" y="1797187"/>
                  <a:ext cx="213120" cy="130320"/>
                </a:xfrm>
                <a:prstGeom prst="rect">
                  <a:avLst/>
                </a:prstGeom>
              </p:spPr>
            </p:pic>
          </mc:Fallback>
        </mc:AlternateContent>
        <mc:AlternateContent xmlns:mc="http://schemas.openxmlformats.org/markup-compatibility/2006">
          <mc:Choice xmlns:p14="http://schemas.microsoft.com/office/powerpoint/2010/main" Requires="p14">
            <p:contentPart p14:bwMode="auto" r:id="rId57">
              <p14:nvContentPartPr>
                <p14:cNvPr id="35" name="Freihand 34">
                  <a:extLst>
                    <a:ext uri="{FF2B5EF4-FFF2-40B4-BE49-F238E27FC236}">
                      <a16:creationId xmlns:a16="http://schemas.microsoft.com/office/drawing/2014/main" id="{5C39D549-D6FC-426A-8D16-531DF7E72DDE}"/>
                    </a:ext>
                  </a:extLst>
                </p14:cNvPr>
                <p14:cNvContentPartPr/>
                <p14:nvPr/>
              </p14:nvContentPartPr>
              <p14:xfrm>
                <a:off x="10451733" y="2164027"/>
                <a:ext cx="27000" cy="171360"/>
              </p14:xfrm>
            </p:contentPart>
          </mc:Choice>
          <mc:Fallback>
            <p:pic>
              <p:nvPicPr>
                <p:cNvPr id="35" name="Freihand 34">
                  <a:extLst>
                    <a:ext uri="{FF2B5EF4-FFF2-40B4-BE49-F238E27FC236}">
                      <a16:creationId xmlns:a16="http://schemas.microsoft.com/office/drawing/2014/main" id="{5C39D549-D6FC-426A-8D16-531DF7E72DDE}"/>
                    </a:ext>
                  </a:extLst>
                </p:cNvPr>
                <p:cNvPicPr/>
                <p:nvPr/>
              </p:nvPicPr>
              <p:blipFill>
                <a:blip r:embed="rId58"/>
                <a:stretch>
                  <a:fillRect/>
                </a:stretch>
              </p:blipFill>
              <p:spPr>
                <a:xfrm>
                  <a:off x="10447413" y="2159707"/>
                  <a:ext cx="35640" cy="180000"/>
                </a:xfrm>
                <a:prstGeom prst="rect">
                  <a:avLst/>
                </a:prstGeom>
              </p:spPr>
            </p:pic>
          </mc:Fallback>
        </mc:AlternateContent>
        <mc:AlternateContent xmlns:mc="http://schemas.openxmlformats.org/markup-compatibility/2006">
          <mc:Choice xmlns:p14="http://schemas.microsoft.com/office/powerpoint/2010/main" Requires="p14">
            <p:contentPart p14:bwMode="auto" r:id="rId59">
              <p14:nvContentPartPr>
                <p14:cNvPr id="36" name="Freihand 35">
                  <a:extLst>
                    <a:ext uri="{FF2B5EF4-FFF2-40B4-BE49-F238E27FC236}">
                      <a16:creationId xmlns:a16="http://schemas.microsoft.com/office/drawing/2014/main" id="{3DAC34BA-6A8C-4E67-BD39-94102CB209BB}"/>
                    </a:ext>
                  </a:extLst>
                </p14:cNvPr>
                <p14:cNvContentPartPr/>
                <p14:nvPr/>
              </p14:nvContentPartPr>
              <p14:xfrm>
                <a:off x="10422933" y="2602147"/>
                <a:ext cx="58680" cy="259200"/>
              </p14:xfrm>
            </p:contentPart>
          </mc:Choice>
          <mc:Fallback>
            <p:pic>
              <p:nvPicPr>
                <p:cNvPr id="36" name="Freihand 35">
                  <a:extLst>
                    <a:ext uri="{FF2B5EF4-FFF2-40B4-BE49-F238E27FC236}">
                      <a16:creationId xmlns:a16="http://schemas.microsoft.com/office/drawing/2014/main" id="{3DAC34BA-6A8C-4E67-BD39-94102CB209BB}"/>
                    </a:ext>
                  </a:extLst>
                </p:cNvPr>
                <p:cNvPicPr/>
                <p:nvPr/>
              </p:nvPicPr>
              <p:blipFill>
                <a:blip r:embed="rId60"/>
                <a:stretch>
                  <a:fillRect/>
                </a:stretch>
              </p:blipFill>
              <p:spPr>
                <a:xfrm>
                  <a:off x="10418613" y="2597827"/>
                  <a:ext cx="67320" cy="267840"/>
                </a:xfrm>
                <a:prstGeom prst="rect">
                  <a:avLst/>
                </a:prstGeom>
              </p:spPr>
            </p:pic>
          </mc:Fallback>
        </mc:AlternateContent>
        <mc:AlternateContent xmlns:mc="http://schemas.openxmlformats.org/markup-compatibility/2006">
          <mc:Choice xmlns:p14="http://schemas.microsoft.com/office/powerpoint/2010/main" Requires="p14">
            <p:contentPart p14:bwMode="auto" r:id="rId61">
              <p14:nvContentPartPr>
                <p14:cNvPr id="38" name="Freihand 37">
                  <a:extLst>
                    <a:ext uri="{FF2B5EF4-FFF2-40B4-BE49-F238E27FC236}">
                      <a16:creationId xmlns:a16="http://schemas.microsoft.com/office/drawing/2014/main" id="{162F6EE4-FBA8-40A2-9A91-0234D56C93BC}"/>
                    </a:ext>
                  </a:extLst>
                </p14:cNvPr>
                <p14:cNvContentPartPr/>
                <p14:nvPr/>
              </p14:nvContentPartPr>
              <p14:xfrm>
                <a:off x="11100453" y="1316947"/>
                <a:ext cx="127800" cy="151920"/>
              </p14:xfrm>
            </p:contentPart>
          </mc:Choice>
          <mc:Fallback>
            <p:pic>
              <p:nvPicPr>
                <p:cNvPr id="38" name="Freihand 37">
                  <a:extLst>
                    <a:ext uri="{FF2B5EF4-FFF2-40B4-BE49-F238E27FC236}">
                      <a16:creationId xmlns:a16="http://schemas.microsoft.com/office/drawing/2014/main" id="{162F6EE4-FBA8-40A2-9A91-0234D56C93BC}"/>
                    </a:ext>
                  </a:extLst>
                </p:cNvPr>
                <p:cNvPicPr/>
                <p:nvPr/>
              </p:nvPicPr>
              <p:blipFill>
                <a:blip r:embed="rId62"/>
                <a:stretch>
                  <a:fillRect/>
                </a:stretch>
              </p:blipFill>
              <p:spPr>
                <a:xfrm>
                  <a:off x="11096133" y="1312627"/>
                  <a:ext cx="136440" cy="160560"/>
                </a:xfrm>
                <a:prstGeom prst="rect">
                  <a:avLst/>
                </a:prstGeom>
              </p:spPr>
            </p:pic>
          </mc:Fallback>
        </mc:AlternateContent>
        <mc:AlternateContent xmlns:mc="http://schemas.openxmlformats.org/markup-compatibility/2006">
          <mc:Choice xmlns:p14="http://schemas.microsoft.com/office/powerpoint/2010/main" Requires="p14">
            <p:contentPart p14:bwMode="auto" r:id="rId63">
              <p14:nvContentPartPr>
                <p14:cNvPr id="39" name="Freihand 38">
                  <a:extLst>
                    <a:ext uri="{FF2B5EF4-FFF2-40B4-BE49-F238E27FC236}">
                      <a16:creationId xmlns:a16="http://schemas.microsoft.com/office/drawing/2014/main" id="{378B5F59-86A2-4CE6-9DA5-83E4F4A6A627}"/>
                    </a:ext>
                  </a:extLst>
                </p14:cNvPr>
                <p14:cNvContentPartPr/>
                <p14:nvPr/>
              </p14:nvContentPartPr>
              <p14:xfrm>
                <a:off x="11315373" y="1319467"/>
                <a:ext cx="105480" cy="14040"/>
              </p14:xfrm>
            </p:contentPart>
          </mc:Choice>
          <mc:Fallback>
            <p:pic>
              <p:nvPicPr>
                <p:cNvPr id="39" name="Freihand 38">
                  <a:extLst>
                    <a:ext uri="{FF2B5EF4-FFF2-40B4-BE49-F238E27FC236}">
                      <a16:creationId xmlns:a16="http://schemas.microsoft.com/office/drawing/2014/main" id="{378B5F59-86A2-4CE6-9DA5-83E4F4A6A627}"/>
                    </a:ext>
                  </a:extLst>
                </p:cNvPr>
                <p:cNvPicPr/>
                <p:nvPr/>
              </p:nvPicPr>
              <p:blipFill>
                <a:blip r:embed="rId64"/>
                <a:stretch>
                  <a:fillRect/>
                </a:stretch>
              </p:blipFill>
              <p:spPr>
                <a:xfrm>
                  <a:off x="11311053" y="1315147"/>
                  <a:ext cx="114120" cy="22680"/>
                </a:xfrm>
                <a:prstGeom prst="rect">
                  <a:avLst/>
                </a:prstGeom>
              </p:spPr>
            </p:pic>
          </mc:Fallback>
        </mc:AlternateContent>
        <mc:AlternateContent xmlns:mc="http://schemas.openxmlformats.org/markup-compatibility/2006">
          <mc:Choice xmlns:p14="http://schemas.microsoft.com/office/powerpoint/2010/main" Requires="p14">
            <p:contentPart p14:bwMode="auto" r:id="rId65">
              <p14:nvContentPartPr>
                <p14:cNvPr id="40" name="Freihand 39">
                  <a:extLst>
                    <a:ext uri="{FF2B5EF4-FFF2-40B4-BE49-F238E27FC236}">
                      <a16:creationId xmlns:a16="http://schemas.microsoft.com/office/drawing/2014/main" id="{C09D41FE-CEF1-4DE6-B658-C8C3222347A0}"/>
                    </a:ext>
                  </a:extLst>
                </p14:cNvPr>
                <p14:cNvContentPartPr/>
                <p14:nvPr/>
              </p14:nvContentPartPr>
              <p14:xfrm>
                <a:off x="11326533" y="1339987"/>
                <a:ext cx="139320" cy="25200"/>
              </p14:xfrm>
            </p:contentPart>
          </mc:Choice>
          <mc:Fallback>
            <p:pic>
              <p:nvPicPr>
                <p:cNvPr id="40" name="Freihand 39">
                  <a:extLst>
                    <a:ext uri="{FF2B5EF4-FFF2-40B4-BE49-F238E27FC236}">
                      <a16:creationId xmlns:a16="http://schemas.microsoft.com/office/drawing/2014/main" id="{C09D41FE-CEF1-4DE6-B658-C8C3222347A0}"/>
                    </a:ext>
                  </a:extLst>
                </p:cNvPr>
                <p:cNvPicPr/>
                <p:nvPr/>
              </p:nvPicPr>
              <p:blipFill>
                <a:blip r:embed="rId66"/>
                <a:stretch>
                  <a:fillRect/>
                </a:stretch>
              </p:blipFill>
              <p:spPr>
                <a:xfrm>
                  <a:off x="11322213" y="1335667"/>
                  <a:ext cx="147960" cy="33840"/>
                </a:xfrm>
                <a:prstGeom prst="rect">
                  <a:avLst/>
                </a:prstGeom>
              </p:spPr>
            </p:pic>
          </mc:Fallback>
        </mc:AlternateContent>
        <mc:AlternateContent xmlns:mc="http://schemas.openxmlformats.org/markup-compatibility/2006">
          <mc:Choice xmlns:p14="http://schemas.microsoft.com/office/powerpoint/2010/main" Requires="p14">
            <p:contentPart p14:bwMode="auto" r:id="rId67">
              <p14:nvContentPartPr>
                <p14:cNvPr id="41" name="Freihand 40">
                  <a:extLst>
                    <a:ext uri="{FF2B5EF4-FFF2-40B4-BE49-F238E27FC236}">
                      <a16:creationId xmlns:a16="http://schemas.microsoft.com/office/drawing/2014/main" id="{F274E3BD-46A9-4505-92DA-5D18AC41942C}"/>
                    </a:ext>
                  </a:extLst>
                </p14:cNvPr>
                <p14:cNvContentPartPr/>
                <p14:nvPr/>
              </p14:nvContentPartPr>
              <p14:xfrm>
                <a:off x="11142213" y="1175107"/>
                <a:ext cx="136080" cy="102600"/>
              </p14:xfrm>
            </p:contentPart>
          </mc:Choice>
          <mc:Fallback>
            <p:pic>
              <p:nvPicPr>
                <p:cNvPr id="41" name="Freihand 40">
                  <a:extLst>
                    <a:ext uri="{FF2B5EF4-FFF2-40B4-BE49-F238E27FC236}">
                      <a16:creationId xmlns:a16="http://schemas.microsoft.com/office/drawing/2014/main" id="{F274E3BD-46A9-4505-92DA-5D18AC41942C}"/>
                    </a:ext>
                  </a:extLst>
                </p:cNvPr>
                <p:cNvPicPr/>
                <p:nvPr/>
              </p:nvPicPr>
              <p:blipFill>
                <a:blip r:embed="rId68"/>
                <a:stretch>
                  <a:fillRect/>
                </a:stretch>
              </p:blipFill>
              <p:spPr>
                <a:xfrm>
                  <a:off x="11137893" y="1170787"/>
                  <a:ext cx="144720" cy="111240"/>
                </a:xfrm>
                <a:prstGeom prst="rect">
                  <a:avLst/>
                </a:prstGeom>
              </p:spPr>
            </p:pic>
          </mc:Fallback>
        </mc:AlternateContent>
        <mc:AlternateContent xmlns:mc="http://schemas.openxmlformats.org/markup-compatibility/2006">
          <mc:Choice xmlns:p14="http://schemas.microsoft.com/office/powerpoint/2010/main" Requires="p14">
            <p:contentPart p14:bwMode="auto" r:id="rId69">
              <p14:nvContentPartPr>
                <p14:cNvPr id="42" name="Freihand 41">
                  <a:extLst>
                    <a:ext uri="{FF2B5EF4-FFF2-40B4-BE49-F238E27FC236}">
                      <a16:creationId xmlns:a16="http://schemas.microsoft.com/office/drawing/2014/main" id="{072F6E25-0C2D-4FE0-AEF0-36B18617A2CD}"/>
                    </a:ext>
                  </a:extLst>
                </p14:cNvPr>
                <p14:cNvContentPartPr/>
                <p14:nvPr/>
              </p14:nvContentPartPr>
              <p14:xfrm>
                <a:off x="11452173" y="1244587"/>
                <a:ext cx="120960" cy="45720"/>
              </p14:xfrm>
            </p:contentPart>
          </mc:Choice>
          <mc:Fallback>
            <p:pic>
              <p:nvPicPr>
                <p:cNvPr id="42" name="Freihand 41">
                  <a:extLst>
                    <a:ext uri="{FF2B5EF4-FFF2-40B4-BE49-F238E27FC236}">
                      <a16:creationId xmlns:a16="http://schemas.microsoft.com/office/drawing/2014/main" id="{072F6E25-0C2D-4FE0-AEF0-36B18617A2CD}"/>
                    </a:ext>
                  </a:extLst>
                </p:cNvPr>
                <p:cNvPicPr/>
                <p:nvPr/>
              </p:nvPicPr>
              <p:blipFill>
                <a:blip r:embed="rId70"/>
                <a:stretch>
                  <a:fillRect/>
                </a:stretch>
              </p:blipFill>
              <p:spPr>
                <a:xfrm>
                  <a:off x="11447853" y="1240267"/>
                  <a:ext cx="129600" cy="54360"/>
                </a:xfrm>
                <a:prstGeom prst="rect">
                  <a:avLst/>
                </a:prstGeom>
              </p:spPr>
            </p:pic>
          </mc:Fallback>
        </mc:AlternateContent>
        <mc:AlternateContent xmlns:mc="http://schemas.openxmlformats.org/markup-compatibility/2006">
          <mc:Choice xmlns:p14="http://schemas.microsoft.com/office/powerpoint/2010/main" Requires="p14">
            <p:contentPart p14:bwMode="auto" r:id="rId71">
              <p14:nvContentPartPr>
                <p14:cNvPr id="43" name="Freihand 42">
                  <a:extLst>
                    <a:ext uri="{FF2B5EF4-FFF2-40B4-BE49-F238E27FC236}">
                      <a16:creationId xmlns:a16="http://schemas.microsoft.com/office/drawing/2014/main" id="{38017C0B-BF9B-473A-8ECF-9EB7AA19F757}"/>
                    </a:ext>
                  </a:extLst>
                </p14:cNvPr>
                <p14:cNvContentPartPr/>
                <p14:nvPr/>
              </p14:nvContentPartPr>
              <p14:xfrm>
                <a:off x="11554413" y="1247827"/>
                <a:ext cx="32400" cy="180360"/>
              </p14:xfrm>
            </p:contentPart>
          </mc:Choice>
          <mc:Fallback>
            <p:pic>
              <p:nvPicPr>
                <p:cNvPr id="43" name="Freihand 42">
                  <a:extLst>
                    <a:ext uri="{FF2B5EF4-FFF2-40B4-BE49-F238E27FC236}">
                      <a16:creationId xmlns:a16="http://schemas.microsoft.com/office/drawing/2014/main" id="{38017C0B-BF9B-473A-8ECF-9EB7AA19F757}"/>
                    </a:ext>
                  </a:extLst>
                </p:cNvPr>
                <p:cNvPicPr/>
                <p:nvPr/>
              </p:nvPicPr>
              <p:blipFill>
                <a:blip r:embed="rId72"/>
                <a:stretch>
                  <a:fillRect/>
                </a:stretch>
              </p:blipFill>
              <p:spPr>
                <a:xfrm>
                  <a:off x="11550093" y="1243507"/>
                  <a:ext cx="41040" cy="189000"/>
                </a:xfrm>
                <a:prstGeom prst="rect">
                  <a:avLst/>
                </a:prstGeom>
              </p:spPr>
            </p:pic>
          </mc:Fallback>
        </mc:AlternateContent>
        <mc:AlternateContent xmlns:mc="http://schemas.openxmlformats.org/markup-compatibility/2006">
          <mc:Choice xmlns:p14="http://schemas.microsoft.com/office/powerpoint/2010/main" Requires="p14">
            <p:contentPart p14:bwMode="auto" r:id="rId73">
              <p14:nvContentPartPr>
                <p14:cNvPr id="74" name="Freihand 73">
                  <a:extLst>
                    <a:ext uri="{FF2B5EF4-FFF2-40B4-BE49-F238E27FC236}">
                      <a16:creationId xmlns:a16="http://schemas.microsoft.com/office/drawing/2014/main" id="{A6817017-9B9D-40A6-A942-4E43069C1C18}"/>
                    </a:ext>
                  </a:extLst>
                </p14:cNvPr>
                <p14:cNvContentPartPr/>
                <p14:nvPr/>
              </p14:nvContentPartPr>
              <p14:xfrm>
                <a:off x="8864853" y="694147"/>
                <a:ext cx="3219840" cy="3189600"/>
              </p14:xfrm>
            </p:contentPart>
          </mc:Choice>
          <mc:Fallback>
            <p:pic>
              <p:nvPicPr>
                <p:cNvPr id="74" name="Freihand 73">
                  <a:extLst>
                    <a:ext uri="{FF2B5EF4-FFF2-40B4-BE49-F238E27FC236}">
                      <a16:creationId xmlns:a16="http://schemas.microsoft.com/office/drawing/2014/main" id="{A6817017-9B9D-40A6-A942-4E43069C1C18}"/>
                    </a:ext>
                  </a:extLst>
                </p:cNvPr>
                <p:cNvPicPr/>
                <p:nvPr/>
              </p:nvPicPr>
              <p:blipFill>
                <a:blip r:embed="rId74"/>
                <a:stretch>
                  <a:fillRect/>
                </a:stretch>
              </p:blipFill>
              <p:spPr>
                <a:xfrm>
                  <a:off x="8860533" y="689827"/>
                  <a:ext cx="3228480" cy="319824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75">
            <p14:nvContentPartPr>
              <p14:cNvPr id="75" name="Freihand 74">
                <a:extLst>
                  <a:ext uri="{FF2B5EF4-FFF2-40B4-BE49-F238E27FC236}">
                    <a16:creationId xmlns:a16="http://schemas.microsoft.com/office/drawing/2014/main" id="{23D7B41A-6821-46F5-BFA3-031501CDA31E}"/>
                  </a:ext>
                </a:extLst>
              </p14:cNvPr>
              <p14:cNvContentPartPr/>
              <p14:nvPr/>
            </p14:nvContentPartPr>
            <p14:xfrm>
              <a:off x="2172453" y="4518787"/>
              <a:ext cx="3788280" cy="2263320"/>
            </p14:xfrm>
          </p:contentPart>
        </mc:Choice>
        <mc:Fallback>
          <p:pic>
            <p:nvPicPr>
              <p:cNvPr id="75" name="Freihand 74">
                <a:extLst>
                  <a:ext uri="{FF2B5EF4-FFF2-40B4-BE49-F238E27FC236}">
                    <a16:creationId xmlns:a16="http://schemas.microsoft.com/office/drawing/2014/main" id="{23D7B41A-6821-46F5-BFA3-031501CDA31E}"/>
                  </a:ext>
                </a:extLst>
              </p:cNvPr>
              <p:cNvPicPr/>
              <p:nvPr/>
            </p:nvPicPr>
            <p:blipFill>
              <a:blip r:embed="rId76"/>
              <a:stretch>
                <a:fillRect/>
              </a:stretch>
            </p:blipFill>
            <p:spPr>
              <a:xfrm>
                <a:off x="2168133" y="4514467"/>
                <a:ext cx="3796920" cy="2271960"/>
              </a:xfrm>
              <a:prstGeom prst="rect">
                <a:avLst/>
              </a:prstGeom>
            </p:spPr>
          </p:pic>
        </mc:Fallback>
      </mc:AlternateContent>
      <p:grpSp>
        <p:nvGrpSpPr>
          <p:cNvPr id="82" name="Gruppieren 81">
            <a:extLst>
              <a:ext uri="{FF2B5EF4-FFF2-40B4-BE49-F238E27FC236}">
                <a16:creationId xmlns:a16="http://schemas.microsoft.com/office/drawing/2014/main" id="{B55C95C4-1024-4E38-8231-9A01378CE6B0}"/>
              </a:ext>
            </a:extLst>
          </p:cNvPr>
          <p:cNvGrpSpPr/>
          <p:nvPr/>
        </p:nvGrpSpPr>
        <p:grpSpPr>
          <a:xfrm>
            <a:off x="2571333" y="4917307"/>
            <a:ext cx="2665800" cy="1736640"/>
            <a:chOff x="2571333" y="4917307"/>
            <a:chExt cx="2665800" cy="1736640"/>
          </a:xfrm>
        </p:grpSpPr>
        <mc:AlternateContent xmlns:mc="http://schemas.openxmlformats.org/markup-compatibility/2006">
          <mc:Choice xmlns:p14="http://schemas.microsoft.com/office/powerpoint/2010/main" Requires="p14">
            <p:contentPart p14:bwMode="auto" r:id="rId77">
              <p14:nvContentPartPr>
                <p14:cNvPr id="45" name="Freihand 44">
                  <a:extLst>
                    <a:ext uri="{FF2B5EF4-FFF2-40B4-BE49-F238E27FC236}">
                      <a16:creationId xmlns:a16="http://schemas.microsoft.com/office/drawing/2014/main" id="{4D2C8965-2AD4-4919-A698-922D5323F322}"/>
                    </a:ext>
                  </a:extLst>
                </p14:cNvPr>
                <p14:cNvContentPartPr/>
                <p14:nvPr/>
              </p14:nvContentPartPr>
              <p14:xfrm>
                <a:off x="3020253" y="5204947"/>
                <a:ext cx="54000" cy="1081080"/>
              </p14:xfrm>
            </p:contentPart>
          </mc:Choice>
          <mc:Fallback>
            <p:pic>
              <p:nvPicPr>
                <p:cNvPr id="45" name="Freihand 44">
                  <a:extLst>
                    <a:ext uri="{FF2B5EF4-FFF2-40B4-BE49-F238E27FC236}">
                      <a16:creationId xmlns:a16="http://schemas.microsoft.com/office/drawing/2014/main" id="{4D2C8965-2AD4-4919-A698-922D5323F322}"/>
                    </a:ext>
                  </a:extLst>
                </p:cNvPr>
                <p:cNvPicPr/>
                <p:nvPr/>
              </p:nvPicPr>
              <p:blipFill>
                <a:blip r:embed="rId78"/>
                <a:stretch>
                  <a:fillRect/>
                </a:stretch>
              </p:blipFill>
              <p:spPr>
                <a:xfrm>
                  <a:off x="3015933" y="5200627"/>
                  <a:ext cx="62640" cy="1089720"/>
                </a:xfrm>
                <a:prstGeom prst="rect">
                  <a:avLst/>
                </a:prstGeom>
              </p:spPr>
            </p:pic>
          </mc:Fallback>
        </mc:AlternateContent>
        <mc:AlternateContent xmlns:mc="http://schemas.openxmlformats.org/markup-compatibility/2006">
          <mc:Choice xmlns:p14="http://schemas.microsoft.com/office/powerpoint/2010/main" Requires="p14">
            <p:contentPart p14:bwMode="auto" r:id="rId79">
              <p14:nvContentPartPr>
                <p14:cNvPr id="46" name="Freihand 45">
                  <a:extLst>
                    <a:ext uri="{FF2B5EF4-FFF2-40B4-BE49-F238E27FC236}">
                      <a16:creationId xmlns:a16="http://schemas.microsoft.com/office/drawing/2014/main" id="{98C186D4-967B-49A1-8843-010BA07F40CA}"/>
                    </a:ext>
                  </a:extLst>
                </p14:cNvPr>
                <p14:cNvContentPartPr/>
                <p14:nvPr/>
              </p14:nvContentPartPr>
              <p14:xfrm>
                <a:off x="2716413" y="6302227"/>
                <a:ext cx="2158560" cy="27720"/>
              </p14:xfrm>
            </p:contentPart>
          </mc:Choice>
          <mc:Fallback>
            <p:pic>
              <p:nvPicPr>
                <p:cNvPr id="46" name="Freihand 45">
                  <a:extLst>
                    <a:ext uri="{FF2B5EF4-FFF2-40B4-BE49-F238E27FC236}">
                      <a16:creationId xmlns:a16="http://schemas.microsoft.com/office/drawing/2014/main" id="{98C186D4-967B-49A1-8843-010BA07F40CA}"/>
                    </a:ext>
                  </a:extLst>
                </p:cNvPr>
                <p:cNvPicPr/>
                <p:nvPr/>
              </p:nvPicPr>
              <p:blipFill>
                <a:blip r:embed="rId80"/>
                <a:stretch>
                  <a:fillRect/>
                </a:stretch>
              </p:blipFill>
              <p:spPr>
                <a:xfrm>
                  <a:off x="2712093" y="6297907"/>
                  <a:ext cx="2167200" cy="36360"/>
                </a:xfrm>
                <a:prstGeom prst="rect">
                  <a:avLst/>
                </a:prstGeom>
              </p:spPr>
            </p:pic>
          </mc:Fallback>
        </mc:AlternateContent>
        <mc:AlternateContent xmlns:mc="http://schemas.openxmlformats.org/markup-compatibility/2006">
          <mc:Choice xmlns:p14="http://schemas.microsoft.com/office/powerpoint/2010/main" Requires="p14">
            <p:contentPart p14:bwMode="auto" r:id="rId81">
              <p14:nvContentPartPr>
                <p14:cNvPr id="47" name="Freihand 46">
                  <a:extLst>
                    <a:ext uri="{FF2B5EF4-FFF2-40B4-BE49-F238E27FC236}">
                      <a16:creationId xmlns:a16="http://schemas.microsoft.com/office/drawing/2014/main" id="{DE243E00-D21E-4B71-B78A-811EA6FE309B}"/>
                    </a:ext>
                  </a:extLst>
                </p14:cNvPr>
                <p14:cNvContentPartPr/>
                <p14:nvPr/>
              </p14:nvContentPartPr>
              <p14:xfrm>
                <a:off x="4774533" y="6242107"/>
                <a:ext cx="203760" cy="172080"/>
              </p14:xfrm>
            </p:contentPart>
          </mc:Choice>
          <mc:Fallback>
            <p:pic>
              <p:nvPicPr>
                <p:cNvPr id="47" name="Freihand 46">
                  <a:extLst>
                    <a:ext uri="{FF2B5EF4-FFF2-40B4-BE49-F238E27FC236}">
                      <a16:creationId xmlns:a16="http://schemas.microsoft.com/office/drawing/2014/main" id="{DE243E00-D21E-4B71-B78A-811EA6FE309B}"/>
                    </a:ext>
                  </a:extLst>
                </p:cNvPr>
                <p:cNvPicPr/>
                <p:nvPr/>
              </p:nvPicPr>
              <p:blipFill>
                <a:blip r:embed="rId82"/>
                <a:stretch>
                  <a:fillRect/>
                </a:stretch>
              </p:blipFill>
              <p:spPr>
                <a:xfrm>
                  <a:off x="4770213" y="6237787"/>
                  <a:ext cx="212400" cy="180720"/>
                </a:xfrm>
                <a:prstGeom prst="rect">
                  <a:avLst/>
                </a:prstGeom>
              </p:spPr>
            </p:pic>
          </mc:Fallback>
        </mc:AlternateContent>
        <mc:AlternateContent xmlns:mc="http://schemas.openxmlformats.org/markup-compatibility/2006">
          <mc:Choice xmlns:p14="http://schemas.microsoft.com/office/powerpoint/2010/main" Requires="p14">
            <p:contentPart p14:bwMode="auto" r:id="rId83">
              <p14:nvContentPartPr>
                <p14:cNvPr id="48" name="Freihand 47">
                  <a:extLst>
                    <a:ext uri="{FF2B5EF4-FFF2-40B4-BE49-F238E27FC236}">
                      <a16:creationId xmlns:a16="http://schemas.microsoft.com/office/drawing/2014/main" id="{FBC4FF0A-9EAF-42AC-B44F-0B7932D7AF4D}"/>
                    </a:ext>
                  </a:extLst>
                </p14:cNvPr>
                <p14:cNvContentPartPr/>
                <p14:nvPr/>
              </p14:nvContentPartPr>
              <p14:xfrm>
                <a:off x="2824773" y="5079307"/>
                <a:ext cx="399240" cy="191520"/>
              </p14:xfrm>
            </p:contentPart>
          </mc:Choice>
          <mc:Fallback>
            <p:pic>
              <p:nvPicPr>
                <p:cNvPr id="48" name="Freihand 47">
                  <a:extLst>
                    <a:ext uri="{FF2B5EF4-FFF2-40B4-BE49-F238E27FC236}">
                      <a16:creationId xmlns:a16="http://schemas.microsoft.com/office/drawing/2014/main" id="{FBC4FF0A-9EAF-42AC-B44F-0B7932D7AF4D}"/>
                    </a:ext>
                  </a:extLst>
                </p:cNvPr>
                <p:cNvPicPr/>
                <p:nvPr/>
              </p:nvPicPr>
              <p:blipFill>
                <a:blip r:embed="rId84"/>
                <a:stretch>
                  <a:fillRect/>
                </a:stretch>
              </p:blipFill>
              <p:spPr>
                <a:xfrm>
                  <a:off x="2820453" y="5074987"/>
                  <a:ext cx="407880" cy="200160"/>
                </a:xfrm>
                <a:prstGeom prst="rect">
                  <a:avLst/>
                </a:prstGeom>
              </p:spPr>
            </p:pic>
          </mc:Fallback>
        </mc:AlternateContent>
        <mc:AlternateContent xmlns:mc="http://schemas.openxmlformats.org/markup-compatibility/2006">
          <mc:Choice xmlns:p14="http://schemas.microsoft.com/office/powerpoint/2010/main" Requires="p14">
            <p:contentPart p14:bwMode="auto" r:id="rId85">
              <p14:nvContentPartPr>
                <p14:cNvPr id="50" name="Freihand 49">
                  <a:extLst>
                    <a:ext uri="{FF2B5EF4-FFF2-40B4-BE49-F238E27FC236}">
                      <a16:creationId xmlns:a16="http://schemas.microsoft.com/office/drawing/2014/main" id="{94C8E3B3-E670-48BE-A159-EDE085987E9B}"/>
                    </a:ext>
                  </a:extLst>
                </p14:cNvPr>
                <p14:cNvContentPartPr/>
                <p14:nvPr/>
              </p14:nvContentPartPr>
              <p14:xfrm>
                <a:off x="2650893" y="5077507"/>
                <a:ext cx="81360" cy="125640"/>
              </p14:xfrm>
            </p:contentPart>
          </mc:Choice>
          <mc:Fallback>
            <p:pic>
              <p:nvPicPr>
                <p:cNvPr id="50" name="Freihand 49">
                  <a:extLst>
                    <a:ext uri="{FF2B5EF4-FFF2-40B4-BE49-F238E27FC236}">
                      <a16:creationId xmlns:a16="http://schemas.microsoft.com/office/drawing/2014/main" id="{94C8E3B3-E670-48BE-A159-EDE085987E9B}"/>
                    </a:ext>
                  </a:extLst>
                </p:cNvPr>
                <p:cNvPicPr/>
                <p:nvPr/>
              </p:nvPicPr>
              <p:blipFill>
                <a:blip r:embed="rId86"/>
                <a:stretch>
                  <a:fillRect/>
                </a:stretch>
              </p:blipFill>
              <p:spPr>
                <a:xfrm>
                  <a:off x="2646573" y="5073187"/>
                  <a:ext cx="90000" cy="134280"/>
                </a:xfrm>
                <a:prstGeom prst="rect">
                  <a:avLst/>
                </a:prstGeom>
              </p:spPr>
            </p:pic>
          </mc:Fallback>
        </mc:AlternateContent>
        <mc:AlternateContent xmlns:mc="http://schemas.openxmlformats.org/markup-compatibility/2006">
          <mc:Choice xmlns:p14="http://schemas.microsoft.com/office/powerpoint/2010/main" Requires="p14">
            <p:contentPart p14:bwMode="auto" r:id="rId87">
              <p14:nvContentPartPr>
                <p14:cNvPr id="51" name="Freihand 50">
                  <a:extLst>
                    <a:ext uri="{FF2B5EF4-FFF2-40B4-BE49-F238E27FC236}">
                      <a16:creationId xmlns:a16="http://schemas.microsoft.com/office/drawing/2014/main" id="{EBEE9B5A-84BB-4CC6-86F4-9681199F6F9A}"/>
                    </a:ext>
                  </a:extLst>
                </p14:cNvPr>
                <p14:cNvContentPartPr/>
                <p14:nvPr/>
              </p14:nvContentPartPr>
              <p14:xfrm>
                <a:off x="2657733" y="5035387"/>
                <a:ext cx="360" cy="360"/>
              </p14:xfrm>
            </p:contentPart>
          </mc:Choice>
          <mc:Fallback>
            <p:pic>
              <p:nvPicPr>
                <p:cNvPr id="51" name="Freihand 50">
                  <a:extLst>
                    <a:ext uri="{FF2B5EF4-FFF2-40B4-BE49-F238E27FC236}">
                      <a16:creationId xmlns:a16="http://schemas.microsoft.com/office/drawing/2014/main" id="{EBEE9B5A-84BB-4CC6-86F4-9681199F6F9A}"/>
                    </a:ext>
                  </a:extLst>
                </p:cNvPr>
                <p:cNvPicPr/>
                <p:nvPr/>
              </p:nvPicPr>
              <p:blipFill>
                <a:blip r:embed="rId88"/>
                <a:stretch>
                  <a:fillRect/>
                </a:stretch>
              </p:blipFill>
              <p:spPr>
                <a:xfrm>
                  <a:off x="2653413" y="503106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89">
              <p14:nvContentPartPr>
                <p14:cNvPr id="53" name="Freihand 52">
                  <a:extLst>
                    <a:ext uri="{FF2B5EF4-FFF2-40B4-BE49-F238E27FC236}">
                      <a16:creationId xmlns:a16="http://schemas.microsoft.com/office/drawing/2014/main" id="{355B906E-58E6-4CA1-A4F9-A619AEA2F7C1}"/>
                    </a:ext>
                  </a:extLst>
                </p14:cNvPr>
                <p14:cNvContentPartPr/>
                <p14:nvPr/>
              </p14:nvContentPartPr>
              <p14:xfrm>
                <a:off x="2571333" y="5089027"/>
                <a:ext cx="206640" cy="142920"/>
              </p14:xfrm>
            </p:contentPart>
          </mc:Choice>
          <mc:Fallback>
            <p:pic>
              <p:nvPicPr>
                <p:cNvPr id="53" name="Freihand 52">
                  <a:extLst>
                    <a:ext uri="{FF2B5EF4-FFF2-40B4-BE49-F238E27FC236}">
                      <a16:creationId xmlns:a16="http://schemas.microsoft.com/office/drawing/2014/main" id="{355B906E-58E6-4CA1-A4F9-A619AEA2F7C1}"/>
                    </a:ext>
                  </a:extLst>
                </p:cNvPr>
                <p:cNvPicPr/>
                <p:nvPr/>
              </p:nvPicPr>
              <p:blipFill>
                <a:blip r:embed="rId90"/>
                <a:stretch>
                  <a:fillRect/>
                </a:stretch>
              </p:blipFill>
              <p:spPr>
                <a:xfrm>
                  <a:off x="2567013" y="5084707"/>
                  <a:ext cx="215280" cy="151560"/>
                </a:xfrm>
                <a:prstGeom prst="rect">
                  <a:avLst/>
                </a:prstGeom>
              </p:spPr>
            </p:pic>
          </mc:Fallback>
        </mc:AlternateContent>
        <mc:AlternateContent xmlns:mc="http://schemas.openxmlformats.org/markup-compatibility/2006">
          <mc:Choice xmlns:p14="http://schemas.microsoft.com/office/powerpoint/2010/main" Requires="p14">
            <p:contentPart p14:bwMode="auto" r:id="rId91">
              <p14:nvContentPartPr>
                <p14:cNvPr id="55" name="Freihand 54">
                  <a:extLst>
                    <a:ext uri="{FF2B5EF4-FFF2-40B4-BE49-F238E27FC236}">
                      <a16:creationId xmlns:a16="http://schemas.microsoft.com/office/drawing/2014/main" id="{4BD19753-2533-4F3D-942E-B563E036F8EE}"/>
                    </a:ext>
                  </a:extLst>
                </p14:cNvPr>
                <p14:cNvContentPartPr/>
                <p14:nvPr/>
              </p14:nvContentPartPr>
              <p14:xfrm>
                <a:off x="4701093" y="6466747"/>
                <a:ext cx="131400" cy="77400"/>
              </p14:xfrm>
            </p:contentPart>
          </mc:Choice>
          <mc:Fallback>
            <p:pic>
              <p:nvPicPr>
                <p:cNvPr id="55" name="Freihand 54">
                  <a:extLst>
                    <a:ext uri="{FF2B5EF4-FFF2-40B4-BE49-F238E27FC236}">
                      <a16:creationId xmlns:a16="http://schemas.microsoft.com/office/drawing/2014/main" id="{4BD19753-2533-4F3D-942E-B563E036F8EE}"/>
                    </a:ext>
                  </a:extLst>
                </p:cNvPr>
                <p:cNvPicPr/>
                <p:nvPr/>
              </p:nvPicPr>
              <p:blipFill>
                <a:blip r:embed="rId92"/>
                <a:stretch>
                  <a:fillRect/>
                </a:stretch>
              </p:blipFill>
              <p:spPr>
                <a:xfrm>
                  <a:off x="4696773" y="6462427"/>
                  <a:ext cx="140040" cy="86040"/>
                </a:xfrm>
                <a:prstGeom prst="rect">
                  <a:avLst/>
                </a:prstGeom>
              </p:spPr>
            </p:pic>
          </mc:Fallback>
        </mc:AlternateContent>
        <mc:AlternateContent xmlns:mc="http://schemas.openxmlformats.org/markup-compatibility/2006">
          <mc:Choice xmlns:p14="http://schemas.microsoft.com/office/powerpoint/2010/main" Requires="p14">
            <p:contentPart p14:bwMode="auto" r:id="rId93">
              <p14:nvContentPartPr>
                <p14:cNvPr id="56" name="Freihand 55">
                  <a:extLst>
                    <a:ext uri="{FF2B5EF4-FFF2-40B4-BE49-F238E27FC236}">
                      <a16:creationId xmlns:a16="http://schemas.microsoft.com/office/drawing/2014/main" id="{189336D8-F37A-4501-B73C-BD84FFBD8407}"/>
                    </a:ext>
                  </a:extLst>
                </p14:cNvPr>
                <p14:cNvContentPartPr/>
                <p14:nvPr/>
              </p14:nvContentPartPr>
              <p14:xfrm>
                <a:off x="4758693" y="6496987"/>
                <a:ext cx="109080" cy="156960"/>
              </p14:xfrm>
            </p:contentPart>
          </mc:Choice>
          <mc:Fallback>
            <p:pic>
              <p:nvPicPr>
                <p:cNvPr id="56" name="Freihand 55">
                  <a:extLst>
                    <a:ext uri="{FF2B5EF4-FFF2-40B4-BE49-F238E27FC236}">
                      <a16:creationId xmlns:a16="http://schemas.microsoft.com/office/drawing/2014/main" id="{189336D8-F37A-4501-B73C-BD84FFBD8407}"/>
                    </a:ext>
                  </a:extLst>
                </p:cNvPr>
                <p:cNvPicPr/>
                <p:nvPr/>
              </p:nvPicPr>
              <p:blipFill>
                <a:blip r:embed="rId94"/>
                <a:stretch>
                  <a:fillRect/>
                </a:stretch>
              </p:blipFill>
              <p:spPr>
                <a:xfrm>
                  <a:off x="4754373" y="6492667"/>
                  <a:ext cx="117720" cy="165600"/>
                </a:xfrm>
                <a:prstGeom prst="rect">
                  <a:avLst/>
                </a:prstGeom>
              </p:spPr>
            </p:pic>
          </mc:Fallback>
        </mc:AlternateContent>
        <mc:AlternateContent xmlns:mc="http://schemas.openxmlformats.org/markup-compatibility/2006">
          <mc:Choice xmlns:p14="http://schemas.microsoft.com/office/powerpoint/2010/main" Requires="p14">
            <p:contentPart p14:bwMode="auto" r:id="rId95">
              <p14:nvContentPartPr>
                <p14:cNvPr id="58" name="Freihand 57">
                  <a:extLst>
                    <a:ext uri="{FF2B5EF4-FFF2-40B4-BE49-F238E27FC236}">
                      <a16:creationId xmlns:a16="http://schemas.microsoft.com/office/drawing/2014/main" id="{855A4105-90FD-4FE7-92A2-BCA775AFD524}"/>
                    </a:ext>
                  </a:extLst>
                </p14:cNvPr>
                <p14:cNvContentPartPr/>
                <p14:nvPr/>
              </p14:nvContentPartPr>
              <p14:xfrm>
                <a:off x="3815493" y="5112067"/>
                <a:ext cx="68040" cy="1421640"/>
              </p14:xfrm>
            </p:contentPart>
          </mc:Choice>
          <mc:Fallback>
            <p:pic>
              <p:nvPicPr>
                <p:cNvPr id="58" name="Freihand 57">
                  <a:extLst>
                    <a:ext uri="{FF2B5EF4-FFF2-40B4-BE49-F238E27FC236}">
                      <a16:creationId xmlns:a16="http://schemas.microsoft.com/office/drawing/2014/main" id="{855A4105-90FD-4FE7-92A2-BCA775AFD524}"/>
                    </a:ext>
                  </a:extLst>
                </p:cNvPr>
                <p:cNvPicPr/>
                <p:nvPr/>
              </p:nvPicPr>
              <p:blipFill>
                <a:blip r:embed="rId96"/>
                <a:stretch>
                  <a:fillRect/>
                </a:stretch>
              </p:blipFill>
              <p:spPr>
                <a:xfrm>
                  <a:off x="3811173" y="5107747"/>
                  <a:ext cx="76680" cy="1430280"/>
                </a:xfrm>
                <a:prstGeom prst="rect">
                  <a:avLst/>
                </a:prstGeom>
              </p:spPr>
            </p:pic>
          </mc:Fallback>
        </mc:AlternateContent>
        <mc:AlternateContent xmlns:mc="http://schemas.openxmlformats.org/markup-compatibility/2006">
          <mc:Choice xmlns:p14="http://schemas.microsoft.com/office/powerpoint/2010/main" Requires="p14">
            <p:contentPart p14:bwMode="auto" r:id="rId97">
              <p14:nvContentPartPr>
                <p14:cNvPr id="59" name="Freihand 58">
                  <a:extLst>
                    <a:ext uri="{FF2B5EF4-FFF2-40B4-BE49-F238E27FC236}">
                      <a16:creationId xmlns:a16="http://schemas.microsoft.com/office/drawing/2014/main" id="{572D4966-3222-4597-BAD6-8329A19958EC}"/>
                    </a:ext>
                  </a:extLst>
                </p14:cNvPr>
                <p14:cNvContentPartPr/>
                <p14:nvPr/>
              </p14:nvContentPartPr>
              <p14:xfrm>
                <a:off x="4086573" y="5005507"/>
                <a:ext cx="141840" cy="160560"/>
              </p14:xfrm>
            </p:contentPart>
          </mc:Choice>
          <mc:Fallback>
            <p:pic>
              <p:nvPicPr>
                <p:cNvPr id="59" name="Freihand 58">
                  <a:extLst>
                    <a:ext uri="{FF2B5EF4-FFF2-40B4-BE49-F238E27FC236}">
                      <a16:creationId xmlns:a16="http://schemas.microsoft.com/office/drawing/2014/main" id="{572D4966-3222-4597-BAD6-8329A19958EC}"/>
                    </a:ext>
                  </a:extLst>
                </p:cNvPr>
                <p:cNvPicPr/>
                <p:nvPr/>
              </p:nvPicPr>
              <p:blipFill>
                <a:blip r:embed="rId98"/>
                <a:stretch>
                  <a:fillRect/>
                </a:stretch>
              </p:blipFill>
              <p:spPr>
                <a:xfrm>
                  <a:off x="4082253" y="5001187"/>
                  <a:ext cx="150480" cy="169200"/>
                </a:xfrm>
                <a:prstGeom prst="rect">
                  <a:avLst/>
                </a:prstGeom>
              </p:spPr>
            </p:pic>
          </mc:Fallback>
        </mc:AlternateContent>
        <mc:AlternateContent xmlns:mc="http://schemas.openxmlformats.org/markup-compatibility/2006">
          <mc:Choice xmlns:p14="http://schemas.microsoft.com/office/powerpoint/2010/main" Requires="p14">
            <p:contentPart p14:bwMode="auto" r:id="rId99">
              <p14:nvContentPartPr>
                <p14:cNvPr id="60" name="Freihand 59">
                  <a:extLst>
                    <a:ext uri="{FF2B5EF4-FFF2-40B4-BE49-F238E27FC236}">
                      <a16:creationId xmlns:a16="http://schemas.microsoft.com/office/drawing/2014/main" id="{1A6B4051-1797-4CA4-8F91-94275B718598}"/>
                    </a:ext>
                  </a:extLst>
                </p14:cNvPr>
                <p14:cNvContentPartPr/>
                <p14:nvPr/>
              </p14:nvContentPartPr>
              <p14:xfrm>
                <a:off x="4017813" y="4917307"/>
                <a:ext cx="294120" cy="63720"/>
              </p14:xfrm>
            </p:contentPart>
          </mc:Choice>
          <mc:Fallback>
            <p:pic>
              <p:nvPicPr>
                <p:cNvPr id="60" name="Freihand 59">
                  <a:extLst>
                    <a:ext uri="{FF2B5EF4-FFF2-40B4-BE49-F238E27FC236}">
                      <a16:creationId xmlns:a16="http://schemas.microsoft.com/office/drawing/2014/main" id="{1A6B4051-1797-4CA4-8F91-94275B718598}"/>
                    </a:ext>
                  </a:extLst>
                </p:cNvPr>
                <p:cNvPicPr/>
                <p:nvPr/>
              </p:nvPicPr>
              <p:blipFill>
                <a:blip r:embed="rId100"/>
                <a:stretch>
                  <a:fillRect/>
                </a:stretch>
              </p:blipFill>
              <p:spPr>
                <a:xfrm>
                  <a:off x="4013493" y="4912987"/>
                  <a:ext cx="302760" cy="72360"/>
                </a:xfrm>
                <a:prstGeom prst="rect">
                  <a:avLst/>
                </a:prstGeom>
              </p:spPr>
            </p:pic>
          </mc:Fallback>
        </mc:AlternateContent>
        <mc:AlternateContent xmlns:mc="http://schemas.openxmlformats.org/markup-compatibility/2006">
          <mc:Choice xmlns:p14="http://schemas.microsoft.com/office/powerpoint/2010/main" Requires="p14">
            <p:contentPart p14:bwMode="auto" r:id="rId101">
              <p14:nvContentPartPr>
                <p14:cNvPr id="62" name="Freihand 61">
                  <a:extLst>
                    <a:ext uri="{FF2B5EF4-FFF2-40B4-BE49-F238E27FC236}">
                      <a16:creationId xmlns:a16="http://schemas.microsoft.com/office/drawing/2014/main" id="{8C974F87-66AF-4C5B-9191-C442F193CF61}"/>
                    </a:ext>
                  </a:extLst>
                </p14:cNvPr>
                <p14:cNvContentPartPr/>
                <p14:nvPr/>
              </p14:nvContentPartPr>
              <p14:xfrm>
                <a:off x="3473853" y="5016307"/>
                <a:ext cx="1049760" cy="1167120"/>
              </p14:xfrm>
            </p:contentPart>
          </mc:Choice>
          <mc:Fallback>
            <p:pic>
              <p:nvPicPr>
                <p:cNvPr id="62" name="Freihand 61">
                  <a:extLst>
                    <a:ext uri="{FF2B5EF4-FFF2-40B4-BE49-F238E27FC236}">
                      <a16:creationId xmlns:a16="http://schemas.microsoft.com/office/drawing/2014/main" id="{8C974F87-66AF-4C5B-9191-C442F193CF61}"/>
                    </a:ext>
                  </a:extLst>
                </p:cNvPr>
                <p:cNvPicPr/>
                <p:nvPr/>
              </p:nvPicPr>
              <p:blipFill>
                <a:blip r:embed="rId102"/>
                <a:stretch>
                  <a:fillRect/>
                </a:stretch>
              </p:blipFill>
              <p:spPr>
                <a:xfrm>
                  <a:off x="3469533" y="5011987"/>
                  <a:ext cx="1058400" cy="1175760"/>
                </a:xfrm>
                <a:prstGeom prst="rect">
                  <a:avLst/>
                </a:prstGeom>
              </p:spPr>
            </p:pic>
          </mc:Fallback>
        </mc:AlternateContent>
        <mc:AlternateContent xmlns:mc="http://schemas.openxmlformats.org/markup-compatibility/2006">
          <mc:Choice xmlns:p14="http://schemas.microsoft.com/office/powerpoint/2010/main" Requires="p14">
            <p:contentPart p14:bwMode="auto" r:id="rId103">
              <p14:nvContentPartPr>
                <p14:cNvPr id="64" name="Freihand 63">
                  <a:extLst>
                    <a:ext uri="{FF2B5EF4-FFF2-40B4-BE49-F238E27FC236}">
                      <a16:creationId xmlns:a16="http://schemas.microsoft.com/office/drawing/2014/main" id="{C384B35E-0146-4FBA-B8B1-CD3E4330945D}"/>
                    </a:ext>
                  </a:extLst>
                </p14:cNvPr>
                <p14:cNvContentPartPr/>
                <p14:nvPr/>
              </p14:nvContentPartPr>
              <p14:xfrm>
                <a:off x="4589493" y="6041947"/>
                <a:ext cx="119520" cy="163440"/>
              </p14:xfrm>
            </p:contentPart>
          </mc:Choice>
          <mc:Fallback>
            <p:pic>
              <p:nvPicPr>
                <p:cNvPr id="64" name="Freihand 63">
                  <a:extLst>
                    <a:ext uri="{FF2B5EF4-FFF2-40B4-BE49-F238E27FC236}">
                      <a16:creationId xmlns:a16="http://schemas.microsoft.com/office/drawing/2014/main" id="{C384B35E-0146-4FBA-B8B1-CD3E4330945D}"/>
                    </a:ext>
                  </a:extLst>
                </p:cNvPr>
                <p:cNvPicPr/>
                <p:nvPr/>
              </p:nvPicPr>
              <p:blipFill>
                <a:blip r:embed="rId104"/>
                <a:stretch>
                  <a:fillRect/>
                </a:stretch>
              </p:blipFill>
              <p:spPr>
                <a:xfrm>
                  <a:off x="4585173" y="6037627"/>
                  <a:ext cx="128160" cy="172080"/>
                </a:xfrm>
                <a:prstGeom prst="rect">
                  <a:avLst/>
                </a:prstGeom>
              </p:spPr>
            </p:pic>
          </mc:Fallback>
        </mc:AlternateContent>
        <mc:AlternateContent xmlns:mc="http://schemas.openxmlformats.org/markup-compatibility/2006">
          <mc:Choice xmlns:p14="http://schemas.microsoft.com/office/powerpoint/2010/main" Requires="p14">
            <p:contentPart p14:bwMode="auto" r:id="rId105">
              <p14:nvContentPartPr>
                <p14:cNvPr id="65" name="Freihand 64">
                  <a:extLst>
                    <a:ext uri="{FF2B5EF4-FFF2-40B4-BE49-F238E27FC236}">
                      <a16:creationId xmlns:a16="http://schemas.microsoft.com/office/drawing/2014/main" id="{D3A9DD11-4BCA-46BA-B2EC-98EFF69EE7EB}"/>
                    </a:ext>
                  </a:extLst>
                </p14:cNvPr>
                <p14:cNvContentPartPr/>
                <p14:nvPr/>
              </p14:nvContentPartPr>
              <p14:xfrm>
                <a:off x="4712253" y="5951227"/>
                <a:ext cx="38880" cy="77400"/>
              </p14:xfrm>
            </p:contentPart>
          </mc:Choice>
          <mc:Fallback>
            <p:pic>
              <p:nvPicPr>
                <p:cNvPr id="65" name="Freihand 64">
                  <a:extLst>
                    <a:ext uri="{FF2B5EF4-FFF2-40B4-BE49-F238E27FC236}">
                      <a16:creationId xmlns:a16="http://schemas.microsoft.com/office/drawing/2014/main" id="{D3A9DD11-4BCA-46BA-B2EC-98EFF69EE7EB}"/>
                    </a:ext>
                  </a:extLst>
                </p:cNvPr>
                <p:cNvPicPr/>
                <p:nvPr/>
              </p:nvPicPr>
              <p:blipFill>
                <a:blip r:embed="rId106"/>
                <a:stretch>
                  <a:fillRect/>
                </a:stretch>
              </p:blipFill>
              <p:spPr>
                <a:xfrm>
                  <a:off x="4707933" y="5946907"/>
                  <a:ext cx="47520" cy="86040"/>
                </a:xfrm>
                <a:prstGeom prst="rect">
                  <a:avLst/>
                </a:prstGeom>
              </p:spPr>
            </p:pic>
          </mc:Fallback>
        </mc:AlternateContent>
        <mc:AlternateContent xmlns:mc="http://schemas.openxmlformats.org/markup-compatibility/2006">
          <mc:Choice xmlns:p14="http://schemas.microsoft.com/office/powerpoint/2010/main" Requires="p14">
            <p:contentPart p14:bwMode="auto" r:id="rId107">
              <p14:nvContentPartPr>
                <p14:cNvPr id="66" name="Freihand 65">
                  <a:extLst>
                    <a:ext uri="{FF2B5EF4-FFF2-40B4-BE49-F238E27FC236}">
                      <a16:creationId xmlns:a16="http://schemas.microsoft.com/office/drawing/2014/main" id="{40BFF4C3-36D3-45AC-986E-D1F6FB35507D}"/>
                    </a:ext>
                  </a:extLst>
                </p14:cNvPr>
                <p14:cNvContentPartPr/>
                <p14:nvPr/>
              </p14:nvContentPartPr>
              <p14:xfrm>
                <a:off x="4665813" y="5926027"/>
                <a:ext cx="155880" cy="109080"/>
              </p14:xfrm>
            </p:contentPart>
          </mc:Choice>
          <mc:Fallback>
            <p:pic>
              <p:nvPicPr>
                <p:cNvPr id="66" name="Freihand 65">
                  <a:extLst>
                    <a:ext uri="{FF2B5EF4-FFF2-40B4-BE49-F238E27FC236}">
                      <a16:creationId xmlns:a16="http://schemas.microsoft.com/office/drawing/2014/main" id="{40BFF4C3-36D3-45AC-986E-D1F6FB35507D}"/>
                    </a:ext>
                  </a:extLst>
                </p:cNvPr>
                <p:cNvPicPr/>
                <p:nvPr/>
              </p:nvPicPr>
              <p:blipFill>
                <a:blip r:embed="rId108"/>
                <a:stretch>
                  <a:fillRect/>
                </a:stretch>
              </p:blipFill>
              <p:spPr>
                <a:xfrm>
                  <a:off x="4661493" y="5921707"/>
                  <a:ext cx="164520" cy="117720"/>
                </a:xfrm>
                <a:prstGeom prst="rect">
                  <a:avLst/>
                </a:prstGeom>
              </p:spPr>
            </p:pic>
          </mc:Fallback>
        </mc:AlternateContent>
        <mc:AlternateContent xmlns:mc="http://schemas.openxmlformats.org/markup-compatibility/2006">
          <mc:Choice xmlns:p14="http://schemas.microsoft.com/office/powerpoint/2010/main" Requires="p14">
            <p:contentPart p14:bwMode="auto" r:id="rId109">
              <p14:nvContentPartPr>
                <p14:cNvPr id="67" name="Freihand 66">
                  <a:extLst>
                    <a:ext uri="{FF2B5EF4-FFF2-40B4-BE49-F238E27FC236}">
                      <a16:creationId xmlns:a16="http://schemas.microsoft.com/office/drawing/2014/main" id="{EB5BF331-1CAC-4391-8AC4-5FB191CD9065}"/>
                    </a:ext>
                  </a:extLst>
                </p14:cNvPr>
                <p14:cNvContentPartPr/>
                <p14:nvPr/>
              </p14:nvContentPartPr>
              <p14:xfrm>
                <a:off x="4812333" y="5968507"/>
                <a:ext cx="102600" cy="254520"/>
              </p14:xfrm>
            </p:contentPart>
          </mc:Choice>
          <mc:Fallback>
            <p:pic>
              <p:nvPicPr>
                <p:cNvPr id="67" name="Freihand 66">
                  <a:extLst>
                    <a:ext uri="{FF2B5EF4-FFF2-40B4-BE49-F238E27FC236}">
                      <a16:creationId xmlns:a16="http://schemas.microsoft.com/office/drawing/2014/main" id="{EB5BF331-1CAC-4391-8AC4-5FB191CD9065}"/>
                    </a:ext>
                  </a:extLst>
                </p:cNvPr>
                <p:cNvPicPr/>
                <p:nvPr/>
              </p:nvPicPr>
              <p:blipFill>
                <a:blip r:embed="rId110"/>
                <a:stretch>
                  <a:fillRect/>
                </a:stretch>
              </p:blipFill>
              <p:spPr>
                <a:xfrm>
                  <a:off x="4808013" y="5964187"/>
                  <a:ext cx="111240" cy="263160"/>
                </a:xfrm>
                <a:prstGeom prst="rect">
                  <a:avLst/>
                </a:prstGeom>
              </p:spPr>
            </p:pic>
          </mc:Fallback>
        </mc:AlternateContent>
        <mc:AlternateContent xmlns:mc="http://schemas.openxmlformats.org/markup-compatibility/2006">
          <mc:Choice xmlns:p14="http://schemas.microsoft.com/office/powerpoint/2010/main" Requires="p14">
            <p:contentPart p14:bwMode="auto" r:id="rId111">
              <p14:nvContentPartPr>
                <p14:cNvPr id="68" name="Freihand 67">
                  <a:extLst>
                    <a:ext uri="{FF2B5EF4-FFF2-40B4-BE49-F238E27FC236}">
                      <a16:creationId xmlns:a16="http://schemas.microsoft.com/office/drawing/2014/main" id="{EDAE8360-8696-4076-B6ED-B04E0A681511}"/>
                    </a:ext>
                  </a:extLst>
                </p14:cNvPr>
                <p14:cNvContentPartPr/>
                <p14:nvPr/>
              </p14:nvContentPartPr>
              <p14:xfrm>
                <a:off x="4892253" y="6057427"/>
                <a:ext cx="123480" cy="81360"/>
              </p14:xfrm>
            </p:contentPart>
          </mc:Choice>
          <mc:Fallback>
            <p:pic>
              <p:nvPicPr>
                <p:cNvPr id="68" name="Freihand 67">
                  <a:extLst>
                    <a:ext uri="{FF2B5EF4-FFF2-40B4-BE49-F238E27FC236}">
                      <a16:creationId xmlns:a16="http://schemas.microsoft.com/office/drawing/2014/main" id="{EDAE8360-8696-4076-B6ED-B04E0A681511}"/>
                    </a:ext>
                  </a:extLst>
                </p:cNvPr>
                <p:cNvPicPr/>
                <p:nvPr/>
              </p:nvPicPr>
              <p:blipFill>
                <a:blip r:embed="rId112"/>
                <a:stretch>
                  <a:fillRect/>
                </a:stretch>
              </p:blipFill>
              <p:spPr>
                <a:xfrm>
                  <a:off x="4887933" y="6053107"/>
                  <a:ext cx="132120" cy="90000"/>
                </a:xfrm>
                <a:prstGeom prst="rect">
                  <a:avLst/>
                </a:prstGeom>
              </p:spPr>
            </p:pic>
          </mc:Fallback>
        </mc:AlternateContent>
        <mc:AlternateContent xmlns:mc="http://schemas.openxmlformats.org/markup-compatibility/2006">
          <mc:Choice xmlns:p14="http://schemas.microsoft.com/office/powerpoint/2010/main" Requires="p14">
            <p:contentPart p14:bwMode="auto" r:id="rId113">
              <p14:nvContentPartPr>
                <p14:cNvPr id="69" name="Freihand 68">
                  <a:extLst>
                    <a:ext uri="{FF2B5EF4-FFF2-40B4-BE49-F238E27FC236}">
                      <a16:creationId xmlns:a16="http://schemas.microsoft.com/office/drawing/2014/main" id="{5CB8572B-ED9F-49BC-836E-FAED60F67F1C}"/>
                    </a:ext>
                  </a:extLst>
                </p14:cNvPr>
                <p14:cNvContentPartPr/>
                <p14:nvPr/>
              </p14:nvContentPartPr>
              <p14:xfrm>
                <a:off x="5027613" y="6144547"/>
                <a:ext cx="17280" cy="66600"/>
              </p14:xfrm>
            </p:contentPart>
          </mc:Choice>
          <mc:Fallback>
            <p:pic>
              <p:nvPicPr>
                <p:cNvPr id="69" name="Freihand 68">
                  <a:extLst>
                    <a:ext uri="{FF2B5EF4-FFF2-40B4-BE49-F238E27FC236}">
                      <a16:creationId xmlns:a16="http://schemas.microsoft.com/office/drawing/2014/main" id="{5CB8572B-ED9F-49BC-836E-FAED60F67F1C}"/>
                    </a:ext>
                  </a:extLst>
                </p:cNvPr>
                <p:cNvPicPr/>
                <p:nvPr/>
              </p:nvPicPr>
              <p:blipFill>
                <a:blip r:embed="rId114"/>
                <a:stretch>
                  <a:fillRect/>
                </a:stretch>
              </p:blipFill>
              <p:spPr>
                <a:xfrm>
                  <a:off x="5023293" y="6140227"/>
                  <a:ext cx="25920" cy="75240"/>
                </a:xfrm>
                <a:prstGeom prst="rect">
                  <a:avLst/>
                </a:prstGeom>
              </p:spPr>
            </p:pic>
          </mc:Fallback>
        </mc:AlternateContent>
        <mc:AlternateContent xmlns:mc="http://schemas.openxmlformats.org/markup-compatibility/2006">
          <mc:Choice xmlns:p14="http://schemas.microsoft.com/office/powerpoint/2010/main" Requires="p14">
            <p:contentPart p14:bwMode="auto" r:id="rId115">
              <p14:nvContentPartPr>
                <p14:cNvPr id="70" name="Freihand 69">
                  <a:extLst>
                    <a:ext uri="{FF2B5EF4-FFF2-40B4-BE49-F238E27FC236}">
                      <a16:creationId xmlns:a16="http://schemas.microsoft.com/office/drawing/2014/main" id="{FDDC73AD-877E-45FB-A754-9718DCB2E571}"/>
                    </a:ext>
                  </a:extLst>
                </p14:cNvPr>
                <p14:cNvContentPartPr/>
                <p14:nvPr/>
              </p14:nvContentPartPr>
              <p14:xfrm>
                <a:off x="5094573" y="6049507"/>
                <a:ext cx="73080" cy="66960"/>
              </p14:xfrm>
            </p:contentPart>
          </mc:Choice>
          <mc:Fallback>
            <p:pic>
              <p:nvPicPr>
                <p:cNvPr id="70" name="Freihand 69">
                  <a:extLst>
                    <a:ext uri="{FF2B5EF4-FFF2-40B4-BE49-F238E27FC236}">
                      <a16:creationId xmlns:a16="http://schemas.microsoft.com/office/drawing/2014/main" id="{FDDC73AD-877E-45FB-A754-9718DCB2E571}"/>
                    </a:ext>
                  </a:extLst>
                </p:cNvPr>
                <p:cNvPicPr/>
                <p:nvPr/>
              </p:nvPicPr>
              <p:blipFill>
                <a:blip r:embed="rId116"/>
                <a:stretch>
                  <a:fillRect/>
                </a:stretch>
              </p:blipFill>
              <p:spPr>
                <a:xfrm>
                  <a:off x="5090253" y="6045187"/>
                  <a:ext cx="81720" cy="75600"/>
                </a:xfrm>
                <a:prstGeom prst="rect">
                  <a:avLst/>
                </a:prstGeom>
              </p:spPr>
            </p:pic>
          </mc:Fallback>
        </mc:AlternateContent>
        <mc:AlternateContent xmlns:mc="http://schemas.openxmlformats.org/markup-compatibility/2006">
          <mc:Choice xmlns:p14="http://schemas.microsoft.com/office/powerpoint/2010/main" Requires="p14">
            <p:contentPart p14:bwMode="auto" r:id="rId117">
              <p14:nvContentPartPr>
                <p14:cNvPr id="71" name="Freihand 70">
                  <a:extLst>
                    <a:ext uri="{FF2B5EF4-FFF2-40B4-BE49-F238E27FC236}">
                      <a16:creationId xmlns:a16="http://schemas.microsoft.com/office/drawing/2014/main" id="{44D10A2E-0C43-4874-92BB-3DD97C6F5938}"/>
                    </a:ext>
                  </a:extLst>
                </p14:cNvPr>
                <p14:cNvContentPartPr/>
                <p14:nvPr/>
              </p14:nvContentPartPr>
              <p14:xfrm>
                <a:off x="5134173" y="6068947"/>
                <a:ext cx="44640" cy="123840"/>
              </p14:xfrm>
            </p:contentPart>
          </mc:Choice>
          <mc:Fallback>
            <p:pic>
              <p:nvPicPr>
                <p:cNvPr id="71" name="Freihand 70">
                  <a:extLst>
                    <a:ext uri="{FF2B5EF4-FFF2-40B4-BE49-F238E27FC236}">
                      <a16:creationId xmlns:a16="http://schemas.microsoft.com/office/drawing/2014/main" id="{44D10A2E-0C43-4874-92BB-3DD97C6F5938}"/>
                    </a:ext>
                  </a:extLst>
                </p:cNvPr>
                <p:cNvPicPr/>
                <p:nvPr/>
              </p:nvPicPr>
              <p:blipFill>
                <a:blip r:embed="rId118"/>
                <a:stretch>
                  <a:fillRect/>
                </a:stretch>
              </p:blipFill>
              <p:spPr>
                <a:xfrm>
                  <a:off x="5129853" y="6064627"/>
                  <a:ext cx="53280" cy="132480"/>
                </a:xfrm>
                <a:prstGeom prst="rect">
                  <a:avLst/>
                </a:prstGeom>
              </p:spPr>
            </p:pic>
          </mc:Fallback>
        </mc:AlternateContent>
        <mc:AlternateContent xmlns:mc="http://schemas.openxmlformats.org/markup-compatibility/2006">
          <mc:Choice xmlns:p14="http://schemas.microsoft.com/office/powerpoint/2010/main" Requires="p14">
            <p:contentPart p14:bwMode="auto" r:id="rId119">
              <p14:nvContentPartPr>
                <p14:cNvPr id="72" name="Freihand 71">
                  <a:extLst>
                    <a:ext uri="{FF2B5EF4-FFF2-40B4-BE49-F238E27FC236}">
                      <a16:creationId xmlns:a16="http://schemas.microsoft.com/office/drawing/2014/main" id="{2388DBE4-5B2B-45BF-9434-AF0128D1514E}"/>
                    </a:ext>
                  </a:extLst>
                </p14:cNvPr>
                <p14:cNvContentPartPr/>
                <p14:nvPr/>
              </p14:nvContentPartPr>
              <p14:xfrm>
                <a:off x="5110413" y="5989027"/>
                <a:ext cx="126720" cy="307440"/>
              </p14:xfrm>
            </p:contentPart>
          </mc:Choice>
          <mc:Fallback>
            <p:pic>
              <p:nvPicPr>
                <p:cNvPr id="72" name="Freihand 71">
                  <a:extLst>
                    <a:ext uri="{FF2B5EF4-FFF2-40B4-BE49-F238E27FC236}">
                      <a16:creationId xmlns:a16="http://schemas.microsoft.com/office/drawing/2014/main" id="{2388DBE4-5B2B-45BF-9434-AF0128D1514E}"/>
                    </a:ext>
                  </a:extLst>
                </p:cNvPr>
                <p:cNvPicPr/>
                <p:nvPr/>
              </p:nvPicPr>
              <p:blipFill>
                <a:blip r:embed="rId120"/>
                <a:stretch>
                  <a:fillRect/>
                </a:stretch>
              </p:blipFill>
              <p:spPr>
                <a:xfrm>
                  <a:off x="5106093" y="5984707"/>
                  <a:ext cx="135360" cy="316080"/>
                </a:xfrm>
                <a:prstGeom prst="rect">
                  <a:avLst/>
                </a:prstGeom>
              </p:spPr>
            </p:pic>
          </mc:Fallback>
        </mc:AlternateContent>
        <mc:AlternateContent xmlns:mc="http://schemas.openxmlformats.org/markup-compatibility/2006">
          <mc:Choice xmlns:p14="http://schemas.microsoft.com/office/powerpoint/2010/main" Requires="p14">
            <p:contentPart p14:bwMode="auto" r:id="rId121">
              <p14:nvContentPartPr>
                <p14:cNvPr id="78" name="Freihand 77">
                  <a:extLst>
                    <a:ext uri="{FF2B5EF4-FFF2-40B4-BE49-F238E27FC236}">
                      <a16:creationId xmlns:a16="http://schemas.microsoft.com/office/drawing/2014/main" id="{7B0E428D-1729-43F8-9F14-8C963201154E}"/>
                    </a:ext>
                  </a:extLst>
                </p14:cNvPr>
                <p14:cNvContentPartPr/>
                <p14:nvPr/>
              </p14:nvContentPartPr>
              <p14:xfrm>
                <a:off x="2611653" y="5021707"/>
                <a:ext cx="136080" cy="280800"/>
              </p14:xfrm>
            </p:contentPart>
          </mc:Choice>
          <mc:Fallback>
            <p:pic>
              <p:nvPicPr>
                <p:cNvPr id="78" name="Freihand 77">
                  <a:extLst>
                    <a:ext uri="{FF2B5EF4-FFF2-40B4-BE49-F238E27FC236}">
                      <a16:creationId xmlns:a16="http://schemas.microsoft.com/office/drawing/2014/main" id="{7B0E428D-1729-43F8-9F14-8C963201154E}"/>
                    </a:ext>
                  </a:extLst>
                </p:cNvPr>
                <p:cNvPicPr/>
                <p:nvPr/>
              </p:nvPicPr>
              <p:blipFill>
                <a:blip r:embed="rId122"/>
                <a:stretch>
                  <a:fillRect/>
                </a:stretch>
              </p:blipFill>
              <p:spPr>
                <a:xfrm>
                  <a:off x="2607333" y="5017387"/>
                  <a:ext cx="144720" cy="289440"/>
                </a:xfrm>
                <a:prstGeom prst="rect">
                  <a:avLst/>
                </a:prstGeom>
              </p:spPr>
            </p:pic>
          </mc:Fallback>
        </mc:AlternateContent>
        <mc:AlternateContent xmlns:mc="http://schemas.openxmlformats.org/markup-compatibility/2006">
          <mc:Choice xmlns:p14="http://schemas.microsoft.com/office/powerpoint/2010/main" Requires="p14">
            <p:contentPart p14:bwMode="auto" r:id="rId123">
              <p14:nvContentPartPr>
                <p14:cNvPr id="79" name="Freihand 78">
                  <a:extLst>
                    <a:ext uri="{FF2B5EF4-FFF2-40B4-BE49-F238E27FC236}">
                      <a16:creationId xmlns:a16="http://schemas.microsoft.com/office/drawing/2014/main" id="{0A41540D-BFFF-4E8D-B644-7F3C4CA950AD}"/>
                    </a:ext>
                  </a:extLst>
                </p14:cNvPr>
                <p14:cNvContentPartPr/>
                <p14:nvPr/>
              </p14:nvContentPartPr>
              <p14:xfrm>
                <a:off x="2653413" y="4918387"/>
                <a:ext cx="35280" cy="61200"/>
              </p14:xfrm>
            </p:contentPart>
          </mc:Choice>
          <mc:Fallback>
            <p:pic>
              <p:nvPicPr>
                <p:cNvPr id="79" name="Freihand 78">
                  <a:extLst>
                    <a:ext uri="{FF2B5EF4-FFF2-40B4-BE49-F238E27FC236}">
                      <a16:creationId xmlns:a16="http://schemas.microsoft.com/office/drawing/2014/main" id="{0A41540D-BFFF-4E8D-B644-7F3C4CA950AD}"/>
                    </a:ext>
                  </a:extLst>
                </p:cNvPr>
                <p:cNvPicPr/>
                <p:nvPr/>
              </p:nvPicPr>
              <p:blipFill>
                <a:blip r:embed="rId124"/>
                <a:stretch>
                  <a:fillRect/>
                </a:stretch>
              </p:blipFill>
              <p:spPr>
                <a:xfrm>
                  <a:off x="2649093" y="4914067"/>
                  <a:ext cx="43920" cy="69840"/>
                </a:xfrm>
                <a:prstGeom prst="rect">
                  <a:avLst/>
                </a:prstGeom>
              </p:spPr>
            </p:pic>
          </mc:Fallback>
        </mc:AlternateContent>
        <mc:AlternateContent xmlns:mc="http://schemas.openxmlformats.org/markup-compatibility/2006">
          <mc:Choice xmlns:p14="http://schemas.microsoft.com/office/powerpoint/2010/main" Requires="p14">
            <p:contentPart p14:bwMode="auto" r:id="rId125">
              <p14:nvContentPartPr>
                <p14:cNvPr id="80" name="Freihand 79">
                  <a:extLst>
                    <a:ext uri="{FF2B5EF4-FFF2-40B4-BE49-F238E27FC236}">
                      <a16:creationId xmlns:a16="http://schemas.microsoft.com/office/drawing/2014/main" id="{9BE3850A-F13F-4A09-821D-249698A71CC8}"/>
                    </a:ext>
                  </a:extLst>
                </p14:cNvPr>
                <p14:cNvContentPartPr/>
                <p14:nvPr/>
              </p14:nvContentPartPr>
              <p14:xfrm>
                <a:off x="2633973" y="5064187"/>
                <a:ext cx="96840" cy="181800"/>
              </p14:xfrm>
            </p:contentPart>
          </mc:Choice>
          <mc:Fallback>
            <p:pic>
              <p:nvPicPr>
                <p:cNvPr id="80" name="Freihand 79">
                  <a:extLst>
                    <a:ext uri="{FF2B5EF4-FFF2-40B4-BE49-F238E27FC236}">
                      <a16:creationId xmlns:a16="http://schemas.microsoft.com/office/drawing/2014/main" id="{9BE3850A-F13F-4A09-821D-249698A71CC8}"/>
                    </a:ext>
                  </a:extLst>
                </p:cNvPr>
                <p:cNvPicPr/>
                <p:nvPr/>
              </p:nvPicPr>
              <p:blipFill>
                <a:blip r:embed="rId126"/>
                <a:stretch>
                  <a:fillRect/>
                </a:stretch>
              </p:blipFill>
              <p:spPr>
                <a:xfrm>
                  <a:off x="2629653" y="5059867"/>
                  <a:ext cx="105480" cy="190440"/>
                </a:xfrm>
                <a:prstGeom prst="rect">
                  <a:avLst/>
                </a:prstGeom>
              </p:spPr>
            </p:pic>
          </mc:Fallback>
        </mc:AlternateContent>
        <mc:AlternateContent xmlns:mc="http://schemas.openxmlformats.org/markup-compatibility/2006">
          <mc:Choice xmlns:p14="http://schemas.microsoft.com/office/powerpoint/2010/main" Requires="p14">
            <p:contentPart p14:bwMode="auto" r:id="rId127">
              <p14:nvContentPartPr>
                <p14:cNvPr id="81" name="Freihand 80">
                  <a:extLst>
                    <a:ext uri="{FF2B5EF4-FFF2-40B4-BE49-F238E27FC236}">
                      <a16:creationId xmlns:a16="http://schemas.microsoft.com/office/drawing/2014/main" id="{A3DCD9B9-06DD-4E66-B554-43A65ACDE295}"/>
                    </a:ext>
                  </a:extLst>
                </p14:cNvPr>
                <p14:cNvContentPartPr/>
                <p14:nvPr/>
              </p14:nvContentPartPr>
              <p14:xfrm>
                <a:off x="2617773" y="5039707"/>
                <a:ext cx="127440" cy="246960"/>
              </p14:xfrm>
            </p:contentPart>
          </mc:Choice>
          <mc:Fallback>
            <p:pic>
              <p:nvPicPr>
                <p:cNvPr id="81" name="Freihand 80">
                  <a:extLst>
                    <a:ext uri="{FF2B5EF4-FFF2-40B4-BE49-F238E27FC236}">
                      <a16:creationId xmlns:a16="http://schemas.microsoft.com/office/drawing/2014/main" id="{A3DCD9B9-06DD-4E66-B554-43A65ACDE295}"/>
                    </a:ext>
                  </a:extLst>
                </p:cNvPr>
                <p:cNvPicPr/>
                <p:nvPr/>
              </p:nvPicPr>
              <p:blipFill>
                <a:blip r:embed="rId128"/>
                <a:stretch>
                  <a:fillRect/>
                </a:stretch>
              </p:blipFill>
              <p:spPr>
                <a:xfrm>
                  <a:off x="2613453" y="5035387"/>
                  <a:ext cx="136080" cy="255600"/>
                </a:xfrm>
                <a:prstGeom prst="rect">
                  <a:avLst/>
                </a:prstGeom>
              </p:spPr>
            </p:pic>
          </mc:Fallback>
        </mc:AlternateContent>
      </p:grpSp>
    </p:spTree>
    <p:extLst>
      <p:ext uri="{BB962C8B-B14F-4D97-AF65-F5344CB8AC3E}">
        <p14:creationId xmlns:p14="http://schemas.microsoft.com/office/powerpoint/2010/main" val="33420816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741" y="104531"/>
            <a:ext cx="7597213" cy="744863"/>
          </a:xfrm>
          <a:prstGeom prst="rect">
            <a:avLst/>
          </a:prstGeom>
          <a:noFill/>
          <a:ln>
            <a:noFill/>
          </a:ln>
        </p:spPr>
        <p:txBody>
          <a:bodyPr lIns="81638" tIns="40819" rIns="81638" bIns="40819" anchor="ctr" anchorCtr="1"/>
          <a:lstStyle/>
          <a:p>
            <a:r>
              <a:rPr lang="de-DE" sz="2903" b="1" dirty="0" err="1"/>
              <a:t>Commodity</a:t>
            </a:r>
            <a:r>
              <a:rPr lang="de-DE" sz="2903" b="1" dirty="0"/>
              <a:t> Market</a:t>
            </a:r>
          </a:p>
        </p:txBody>
      </p:sp>
      <p:sp>
        <p:nvSpPr>
          <p:cNvPr id="7" name="Textfeld 6"/>
          <p:cNvSpPr txBox="1"/>
          <p:nvPr/>
        </p:nvSpPr>
        <p:spPr>
          <a:xfrm>
            <a:off x="1749941" y="1147628"/>
            <a:ext cx="8330426" cy="2270045"/>
          </a:xfrm>
          <a:prstGeom prst="rect">
            <a:avLst/>
          </a:prstGeom>
          <a:noFill/>
        </p:spPr>
        <p:txBody>
          <a:bodyPr wrap="square" rtlCol="0">
            <a:spAutoFit/>
          </a:bodyPr>
          <a:lstStyle/>
          <a:p>
            <a:r>
              <a:rPr lang="de-DE" sz="2177" b="1" u="sng" dirty="0"/>
              <a:t>Budget </a:t>
            </a:r>
            <a:r>
              <a:rPr lang="de-DE" sz="2177" b="1" u="sng" dirty="0" err="1"/>
              <a:t>restriction</a:t>
            </a:r>
            <a:r>
              <a:rPr lang="de-DE" sz="2177" b="1" u="sng" dirty="0"/>
              <a:t> </a:t>
            </a:r>
            <a:r>
              <a:rPr lang="de-DE" sz="2177" b="1" u="sng" dirty="0" err="1"/>
              <a:t>of</a:t>
            </a:r>
            <a:r>
              <a:rPr lang="de-DE" sz="2177" b="1" u="sng" dirty="0"/>
              <a:t> </a:t>
            </a:r>
            <a:r>
              <a:rPr lang="de-DE" sz="2177" b="1" u="sng" dirty="0" err="1"/>
              <a:t>the</a:t>
            </a:r>
            <a:r>
              <a:rPr lang="de-DE" sz="2177" b="1" u="sng" dirty="0"/>
              <a:t> </a:t>
            </a:r>
            <a:r>
              <a:rPr lang="de-DE" sz="2177" b="1" u="sng" dirty="0" err="1"/>
              <a:t>economy</a:t>
            </a:r>
            <a:r>
              <a:rPr lang="de-DE" sz="2177" b="1" u="sng" dirty="0"/>
              <a:t>:</a:t>
            </a:r>
          </a:p>
          <a:p>
            <a:pPr algn="ctr"/>
            <a:endParaRPr lang="de-DE" sz="2177" dirty="0"/>
          </a:p>
          <a:p>
            <a:r>
              <a:rPr lang="de-DE" sz="2177" dirty="0"/>
              <a:t>                                              </a:t>
            </a:r>
          </a:p>
          <a:p>
            <a:r>
              <a:rPr lang="de-DE" sz="2177" dirty="0"/>
              <a:t>                                          Y = C(Y) + I(i= r+</a:t>
            </a:r>
            <a:r>
              <a:rPr lang="el-GR" sz="2177" dirty="0"/>
              <a:t>π</a:t>
            </a:r>
            <a:r>
              <a:rPr lang="de-DE" sz="2177" baseline="30000" dirty="0"/>
              <a:t>e</a:t>
            </a:r>
            <a:r>
              <a:rPr lang="de-DE" sz="2177" dirty="0"/>
              <a:t>) + G</a:t>
            </a:r>
          </a:p>
          <a:p>
            <a:endParaRPr lang="de-DE" sz="2177" dirty="0"/>
          </a:p>
          <a:p>
            <a:r>
              <a:rPr lang="de-DE" sz="1633" dirty="0"/>
              <a:t>Y: Income		C: </a:t>
            </a:r>
            <a:r>
              <a:rPr lang="de-DE" sz="1633" dirty="0" err="1"/>
              <a:t>Consumption</a:t>
            </a:r>
            <a:r>
              <a:rPr lang="de-DE" sz="1633" dirty="0"/>
              <a:t>	I: Investment	     G: </a:t>
            </a:r>
            <a:r>
              <a:rPr lang="de-DE" sz="1633" dirty="0" err="1"/>
              <a:t>Government</a:t>
            </a:r>
            <a:r>
              <a:rPr lang="de-DE" sz="1633" dirty="0"/>
              <a:t> </a:t>
            </a:r>
            <a:r>
              <a:rPr lang="de-DE" sz="1633" dirty="0" err="1"/>
              <a:t>expenditure</a:t>
            </a:r>
            <a:endParaRPr lang="de-DE" sz="1633" dirty="0"/>
          </a:p>
          <a:p>
            <a:r>
              <a:rPr lang="de-DE" sz="1633" dirty="0"/>
              <a:t>i: Nominal </a:t>
            </a:r>
            <a:r>
              <a:rPr lang="de-DE" sz="1633" dirty="0" err="1"/>
              <a:t>interest</a:t>
            </a:r>
            <a:r>
              <a:rPr lang="de-DE" sz="1633" dirty="0"/>
              <a:t> rate		r: Real </a:t>
            </a:r>
            <a:r>
              <a:rPr lang="de-DE" sz="1633" dirty="0" err="1"/>
              <a:t>interest</a:t>
            </a:r>
            <a:r>
              <a:rPr lang="de-DE" sz="1633" dirty="0"/>
              <a:t> rate	     </a:t>
            </a:r>
            <a:r>
              <a:rPr lang="el-GR" sz="1633" dirty="0"/>
              <a:t>π</a:t>
            </a:r>
            <a:r>
              <a:rPr lang="de-DE" sz="1633" baseline="30000" dirty="0"/>
              <a:t>e</a:t>
            </a:r>
            <a:r>
              <a:rPr lang="de-DE" sz="1633" dirty="0"/>
              <a:t>: Inflation </a:t>
            </a:r>
            <a:r>
              <a:rPr lang="de-DE" sz="1633" dirty="0" err="1"/>
              <a:t>expectations</a:t>
            </a:r>
            <a:endParaRPr lang="de-DE" sz="1633" dirty="0"/>
          </a:p>
        </p:txBody>
      </p:sp>
      <p:sp>
        <p:nvSpPr>
          <p:cNvPr id="9" name="Textfeld 8"/>
          <p:cNvSpPr txBox="1"/>
          <p:nvPr/>
        </p:nvSpPr>
        <p:spPr>
          <a:xfrm>
            <a:off x="2605994" y="1665428"/>
            <a:ext cx="3214150" cy="594906"/>
          </a:xfrm>
          <a:prstGeom prst="rect">
            <a:avLst/>
          </a:prstGeom>
          <a:noFill/>
        </p:spPr>
        <p:txBody>
          <a:bodyPr wrap="none" rtlCol="0">
            <a:spAutoFit/>
          </a:bodyPr>
          <a:lstStyle/>
          <a:p>
            <a:pPr algn="r"/>
            <a:r>
              <a:rPr lang="de-DE" sz="1633" dirty="0" err="1"/>
              <a:t>keynesian</a:t>
            </a:r>
            <a:r>
              <a:rPr lang="de-DE" sz="1633" dirty="0"/>
              <a:t> </a:t>
            </a:r>
            <a:r>
              <a:rPr lang="de-DE" sz="1633" dirty="0" err="1"/>
              <a:t>consumption</a:t>
            </a:r>
            <a:r>
              <a:rPr lang="de-DE" sz="1633" dirty="0"/>
              <a:t> </a:t>
            </a:r>
            <a:r>
              <a:rPr lang="de-DE" sz="1633" dirty="0" err="1"/>
              <a:t>hypotheses</a:t>
            </a:r>
            <a:endParaRPr lang="de-DE" sz="1633" dirty="0"/>
          </a:p>
          <a:p>
            <a:pPr algn="r"/>
            <a:r>
              <a:rPr lang="de-DE" sz="1633" dirty="0"/>
              <a:t>“</a:t>
            </a:r>
            <a:r>
              <a:rPr lang="de-DE" sz="1633" b="1" dirty="0"/>
              <a:t>+“</a:t>
            </a:r>
          </a:p>
        </p:txBody>
      </p:sp>
      <p:sp>
        <p:nvSpPr>
          <p:cNvPr id="10" name="Textfeld 9"/>
          <p:cNvSpPr txBox="1"/>
          <p:nvPr/>
        </p:nvSpPr>
        <p:spPr>
          <a:xfrm>
            <a:off x="6223729" y="1667007"/>
            <a:ext cx="1682577" cy="594906"/>
          </a:xfrm>
          <a:prstGeom prst="rect">
            <a:avLst/>
          </a:prstGeom>
          <a:noFill/>
        </p:spPr>
        <p:txBody>
          <a:bodyPr wrap="none" rtlCol="0">
            <a:spAutoFit/>
          </a:bodyPr>
          <a:lstStyle/>
          <a:p>
            <a:r>
              <a:rPr lang="de-DE" sz="1633" dirty="0" err="1">
                <a:ea typeface="Arial Unicode MS"/>
                <a:cs typeface="Arial Unicode MS"/>
              </a:rPr>
              <a:t>opportunity</a:t>
            </a:r>
            <a:r>
              <a:rPr lang="de-DE" sz="1633" dirty="0">
                <a:ea typeface="Arial Unicode MS"/>
                <a:cs typeface="Arial Unicode MS"/>
              </a:rPr>
              <a:t> </a:t>
            </a:r>
            <a:r>
              <a:rPr lang="de-DE" sz="1633" dirty="0" err="1">
                <a:ea typeface="Arial Unicode MS"/>
                <a:cs typeface="Arial Unicode MS"/>
              </a:rPr>
              <a:t>costs</a:t>
            </a:r>
            <a:endParaRPr lang="de-DE" sz="1633" dirty="0">
              <a:ea typeface="Arial Unicode MS"/>
              <a:cs typeface="Arial Unicode MS"/>
            </a:endParaRPr>
          </a:p>
          <a:p>
            <a:r>
              <a:rPr lang="de-DE" sz="1633" dirty="0"/>
              <a:t>“</a:t>
            </a:r>
            <a:r>
              <a:rPr lang="de-DE" sz="1633" b="1" dirty="0">
                <a:latin typeface="Arial Unicode MS"/>
                <a:ea typeface="Arial Unicode MS"/>
                <a:cs typeface="Arial Unicode MS"/>
              </a:rPr>
              <a:t>−“</a:t>
            </a:r>
            <a:endParaRPr lang="de-DE" sz="1633" b="1" dirty="0"/>
          </a:p>
        </p:txBody>
      </p:sp>
      <p:sp>
        <p:nvSpPr>
          <p:cNvPr id="11" name="Textfeld 10"/>
          <p:cNvSpPr txBox="1"/>
          <p:nvPr/>
        </p:nvSpPr>
        <p:spPr>
          <a:xfrm>
            <a:off x="1774697" y="3613986"/>
            <a:ext cx="8480474" cy="427361"/>
          </a:xfrm>
          <a:prstGeom prst="rect">
            <a:avLst/>
          </a:prstGeom>
          <a:noFill/>
        </p:spPr>
        <p:txBody>
          <a:bodyPr wrap="square" rtlCol="0">
            <a:spAutoFit/>
          </a:bodyPr>
          <a:lstStyle/>
          <a:p>
            <a:r>
              <a:rPr lang="de-DE" sz="2177" dirty="0" err="1"/>
              <a:t>dY</a:t>
            </a:r>
            <a:r>
              <a:rPr lang="de-DE" sz="2177" dirty="0"/>
              <a:t>=</a:t>
            </a:r>
            <a:r>
              <a:rPr lang="de-DE" sz="2177" dirty="0">
                <a:latin typeface="Arial Unicode MS"/>
                <a:ea typeface="Arial Unicode MS"/>
                <a:cs typeface="Arial Unicode MS"/>
              </a:rPr>
              <a:t>∂</a:t>
            </a:r>
            <a:r>
              <a:rPr lang="de-DE" sz="2177" dirty="0">
                <a:ea typeface="Arial Unicode MS"/>
                <a:cs typeface="Arial Unicode MS"/>
              </a:rPr>
              <a:t>C</a:t>
            </a:r>
            <a:r>
              <a:rPr lang="de-DE" sz="2177" dirty="0">
                <a:latin typeface="Arial Unicode MS"/>
                <a:ea typeface="Arial Unicode MS"/>
                <a:cs typeface="Arial Unicode MS"/>
              </a:rPr>
              <a:t>/∂</a:t>
            </a:r>
            <a:r>
              <a:rPr lang="de-DE" sz="2177" dirty="0" err="1">
                <a:ea typeface="Arial Unicode MS"/>
                <a:cs typeface="Arial Unicode MS"/>
              </a:rPr>
              <a:t>Y</a:t>
            </a:r>
            <a:r>
              <a:rPr lang="de-DE" sz="2177" dirty="0" err="1"/>
              <a:t>∙dY</a:t>
            </a:r>
            <a:r>
              <a:rPr lang="de-DE" sz="2177" dirty="0"/>
              <a:t> + </a:t>
            </a:r>
            <a:r>
              <a:rPr lang="de-DE" sz="2177" dirty="0">
                <a:latin typeface="Arial Unicode MS"/>
                <a:ea typeface="Arial Unicode MS"/>
                <a:cs typeface="Arial Unicode MS"/>
              </a:rPr>
              <a:t>∂</a:t>
            </a:r>
            <a:r>
              <a:rPr lang="de-DE" sz="2177" dirty="0">
                <a:ea typeface="Arial Unicode MS"/>
                <a:cs typeface="Arial Unicode MS"/>
              </a:rPr>
              <a:t>I</a:t>
            </a:r>
            <a:r>
              <a:rPr lang="de-DE" sz="2177">
                <a:latin typeface="Arial Unicode MS"/>
                <a:ea typeface="Arial Unicode MS"/>
                <a:cs typeface="Arial Unicode MS"/>
              </a:rPr>
              <a:t>/∂</a:t>
            </a:r>
            <a:r>
              <a:rPr lang="de-DE" sz="2177" dirty="0">
                <a:ea typeface="Arial Unicode MS"/>
                <a:cs typeface="Arial Unicode MS"/>
              </a:rPr>
              <a:t>i</a:t>
            </a:r>
            <a:r>
              <a:rPr lang="de-DE" sz="2177"/>
              <a:t>∙di</a:t>
            </a:r>
            <a:r>
              <a:rPr lang="de-DE" sz="2177" dirty="0"/>
              <a:t>	</a:t>
            </a:r>
            <a:r>
              <a:rPr lang="de-DE" sz="2177" dirty="0">
                <a:latin typeface="Arial Unicode MS"/>
                <a:ea typeface="Arial Unicode MS"/>
                <a:cs typeface="Arial Unicode MS"/>
              </a:rPr>
              <a:t>⇒	</a:t>
            </a:r>
            <a:r>
              <a:rPr lang="de-DE" sz="2177" dirty="0" err="1">
                <a:ea typeface="Arial Unicode MS"/>
                <a:cs typeface="Arial Unicode MS"/>
              </a:rPr>
              <a:t>dr</a:t>
            </a:r>
            <a:r>
              <a:rPr lang="de-DE" sz="2177" dirty="0">
                <a:ea typeface="Arial Unicode MS"/>
                <a:cs typeface="Arial Unicode MS"/>
              </a:rPr>
              <a:t>/</a:t>
            </a:r>
            <a:r>
              <a:rPr lang="de-DE" sz="2177" dirty="0" err="1">
                <a:ea typeface="Arial Unicode MS"/>
                <a:cs typeface="Arial Unicode MS"/>
              </a:rPr>
              <a:t>dY</a:t>
            </a:r>
            <a:r>
              <a:rPr lang="de-DE" sz="2177" dirty="0">
                <a:ea typeface="Arial Unicode MS"/>
                <a:cs typeface="Arial Unicode MS"/>
              </a:rPr>
              <a:t> = (1-</a:t>
            </a:r>
            <a:r>
              <a:rPr lang="de-DE" sz="2177" dirty="0">
                <a:latin typeface="Arial Unicode MS"/>
                <a:ea typeface="Arial Unicode MS"/>
                <a:cs typeface="Arial Unicode MS"/>
              </a:rPr>
              <a:t> ∂</a:t>
            </a:r>
            <a:r>
              <a:rPr lang="de-DE" sz="2177" dirty="0">
                <a:ea typeface="Arial Unicode MS"/>
                <a:cs typeface="Arial Unicode MS"/>
              </a:rPr>
              <a:t>C</a:t>
            </a:r>
            <a:r>
              <a:rPr lang="de-DE" sz="2177" dirty="0">
                <a:latin typeface="Arial Unicode MS"/>
                <a:ea typeface="Arial Unicode MS"/>
                <a:cs typeface="Arial Unicode MS"/>
              </a:rPr>
              <a:t>/∂</a:t>
            </a:r>
            <a:r>
              <a:rPr lang="de-DE" sz="2177" dirty="0">
                <a:ea typeface="Arial Unicode MS"/>
                <a:cs typeface="Arial Unicode MS"/>
              </a:rPr>
              <a:t>Y)/</a:t>
            </a:r>
            <a:r>
              <a:rPr lang="de-DE" sz="2177" dirty="0">
                <a:latin typeface="Arial Unicode MS"/>
                <a:ea typeface="Arial Unicode MS"/>
                <a:cs typeface="Arial Unicode MS"/>
              </a:rPr>
              <a:t>∂</a:t>
            </a:r>
            <a:r>
              <a:rPr lang="de-DE" sz="2177" dirty="0">
                <a:ea typeface="Arial Unicode MS"/>
                <a:cs typeface="Arial Unicode MS"/>
              </a:rPr>
              <a:t>I</a:t>
            </a:r>
            <a:r>
              <a:rPr lang="de-DE" sz="2177">
                <a:latin typeface="Arial Unicode MS"/>
                <a:ea typeface="Arial Unicode MS"/>
                <a:cs typeface="Arial Unicode MS"/>
              </a:rPr>
              <a:t>/∂</a:t>
            </a:r>
            <a:r>
              <a:rPr lang="de-DE" sz="2177" dirty="0">
                <a:ea typeface="Arial Unicode MS"/>
                <a:cs typeface="Arial Unicode MS"/>
              </a:rPr>
              <a:t>i</a:t>
            </a:r>
            <a:r>
              <a:rPr lang="de-DE" sz="2177">
                <a:ea typeface="Arial Unicode MS"/>
                <a:cs typeface="Arial Unicode MS"/>
              </a:rPr>
              <a:t> </a:t>
            </a:r>
            <a:endParaRPr lang="de-DE" sz="2177" dirty="0"/>
          </a:p>
        </p:txBody>
      </p:sp>
      <p:sp>
        <p:nvSpPr>
          <p:cNvPr id="12" name="Textfeld 11"/>
          <p:cNvSpPr txBox="1"/>
          <p:nvPr/>
        </p:nvSpPr>
        <p:spPr>
          <a:xfrm>
            <a:off x="8348580" y="3597674"/>
            <a:ext cx="669736" cy="427361"/>
          </a:xfrm>
          <a:prstGeom prst="rect">
            <a:avLst/>
          </a:prstGeom>
          <a:noFill/>
        </p:spPr>
        <p:txBody>
          <a:bodyPr wrap="square" rtlCol="0">
            <a:spAutoFit/>
          </a:bodyPr>
          <a:lstStyle/>
          <a:p>
            <a:r>
              <a:rPr lang="de-DE" sz="2177" dirty="0">
                <a:ea typeface="Arial Unicode MS"/>
                <a:cs typeface="Arial Unicode MS"/>
              </a:rPr>
              <a:t>&lt; 0 </a:t>
            </a:r>
            <a:endParaRPr lang="de-DE" sz="2177" dirty="0"/>
          </a:p>
        </p:txBody>
      </p:sp>
      <p:sp>
        <p:nvSpPr>
          <p:cNvPr id="13" name="Textfeld 12"/>
          <p:cNvSpPr txBox="1"/>
          <p:nvPr/>
        </p:nvSpPr>
        <p:spPr>
          <a:xfrm>
            <a:off x="6744581" y="3406258"/>
            <a:ext cx="498855" cy="343620"/>
          </a:xfrm>
          <a:prstGeom prst="rect">
            <a:avLst/>
          </a:prstGeom>
          <a:noFill/>
        </p:spPr>
        <p:txBody>
          <a:bodyPr wrap="none" rtlCol="0">
            <a:spAutoFit/>
          </a:bodyPr>
          <a:lstStyle/>
          <a:p>
            <a:r>
              <a:rPr lang="de-DE" sz="1633" dirty="0"/>
              <a:t>“</a:t>
            </a:r>
            <a:r>
              <a:rPr lang="de-DE" sz="1633" b="1" dirty="0">
                <a:latin typeface="Arial Unicode MS"/>
                <a:ea typeface="Arial Unicode MS"/>
                <a:cs typeface="Arial Unicode MS"/>
              </a:rPr>
              <a:t>+“</a:t>
            </a:r>
            <a:endParaRPr lang="de-DE" sz="1633" dirty="0"/>
          </a:p>
        </p:txBody>
      </p:sp>
      <p:sp>
        <p:nvSpPr>
          <p:cNvPr id="14" name="Textfeld 13"/>
          <p:cNvSpPr txBox="1"/>
          <p:nvPr/>
        </p:nvSpPr>
        <p:spPr>
          <a:xfrm>
            <a:off x="7761282" y="3405851"/>
            <a:ext cx="498855" cy="343620"/>
          </a:xfrm>
          <a:prstGeom prst="rect">
            <a:avLst/>
          </a:prstGeom>
          <a:noFill/>
        </p:spPr>
        <p:txBody>
          <a:bodyPr wrap="none" rtlCol="0">
            <a:spAutoFit/>
          </a:bodyPr>
          <a:lstStyle/>
          <a:p>
            <a:r>
              <a:rPr lang="de-DE" sz="1633" dirty="0"/>
              <a:t>“</a:t>
            </a:r>
            <a:r>
              <a:rPr lang="de-DE" sz="1633" b="1" dirty="0">
                <a:latin typeface="Arial Unicode MS"/>
                <a:ea typeface="Arial Unicode MS"/>
                <a:cs typeface="Arial Unicode MS"/>
              </a:rPr>
              <a:t>−“</a:t>
            </a:r>
            <a:endParaRPr lang="de-DE" sz="1633" dirty="0"/>
          </a:p>
        </p:txBody>
      </p:sp>
      <p:cxnSp>
        <p:nvCxnSpPr>
          <p:cNvPr id="15" name="Straight Arrow Connector 6"/>
          <p:cNvCxnSpPr/>
          <p:nvPr/>
        </p:nvCxnSpPr>
        <p:spPr>
          <a:xfrm flipV="1">
            <a:off x="1820424" y="4224375"/>
            <a:ext cx="0" cy="1914226"/>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7"/>
          <p:cNvCxnSpPr/>
          <p:nvPr/>
        </p:nvCxnSpPr>
        <p:spPr>
          <a:xfrm>
            <a:off x="1820425" y="6138598"/>
            <a:ext cx="3562873"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7" name="Textfeld 16"/>
          <p:cNvSpPr txBox="1"/>
          <p:nvPr/>
        </p:nvSpPr>
        <p:spPr>
          <a:xfrm>
            <a:off x="1485814" y="4336573"/>
            <a:ext cx="242374" cy="343620"/>
          </a:xfrm>
          <a:prstGeom prst="rect">
            <a:avLst/>
          </a:prstGeom>
          <a:noFill/>
        </p:spPr>
        <p:txBody>
          <a:bodyPr wrap="none" rtlCol="0">
            <a:spAutoFit/>
          </a:bodyPr>
          <a:lstStyle/>
          <a:p>
            <a:r>
              <a:rPr lang="de-DE" sz="1633" dirty="0"/>
              <a:t>i</a:t>
            </a:r>
          </a:p>
        </p:txBody>
      </p:sp>
      <p:sp>
        <p:nvSpPr>
          <p:cNvPr id="18" name="Textfeld 17"/>
          <p:cNvSpPr txBox="1"/>
          <p:nvPr/>
        </p:nvSpPr>
        <p:spPr>
          <a:xfrm>
            <a:off x="4947642" y="6157035"/>
            <a:ext cx="335348" cy="343620"/>
          </a:xfrm>
          <a:prstGeom prst="rect">
            <a:avLst/>
          </a:prstGeom>
          <a:noFill/>
        </p:spPr>
        <p:txBody>
          <a:bodyPr wrap="none" rtlCol="0">
            <a:spAutoFit/>
          </a:bodyPr>
          <a:lstStyle/>
          <a:p>
            <a:r>
              <a:rPr lang="de-DE" sz="1633" dirty="0"/>
              <a:t>Y</a:t>
            </a:r>
          </a:p>
        </p:txBody>
      </p:sp>
      <p:cxnSp>
        <p:nvCxnSpPr>
          <p:cNvPr id="19" name="Gerade Verbindung 18"/>
          <p:cNvCxnSpPr/>
          <p:nvPr/>
        </p:nvCxnSpPr>
        <p:spPr>
          <a:xfrm>
            <a:off x="2210276" y="4337415"/>
            <a:ext cx="2167523" cy="1566778"/>
          </a:xfrm>
          <a:prstGeom prst="line">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sp>
        <p:nvSpPr>
          <p:cNvPr id="20" name="Textfeld 19"/>
          <p:cNvSpPr txBox="1"/>
          <p:nvPr/>
        </p:nvSpPr>
        <p:spPr>
          <a:xfrm>
            <a:off x="3314706" y="4336575"/>
            <a:ext cx="1981183" cy="678647"/>
          </a:xfrm>
          <a:prstGeom prst="rect">
            <a:avLst/>
          </a:prstGeom>
          <a:noFill/>
        </p:spPr>
        <p:txBody>
          <a:bodyPr wrap="none" rtlCol="0">
            <a:spAutoFit/>
          </a:bodyPr>
          <a:lstStyle/>
          <a:p>
            <a:r>
              <a:rPr lang="de-DE" sz="2177" b="1" dirty="0"/>
              <a:t>IS-</a:t>
            </a:r>
            <a:r>
              <a:rPr lang="de-DE" sz="2177" b="1" dirty="0" err="1"/>
              <a:t>curve</a:t>
            </a:r>
            <a:endParaRPr lang="de-DE" sz="1633" dirty="0"/>
          </a:p>
          <a:p>
            <a:r>
              <a:rPr lang="de-DE" sz="1633" dirty="0"/>
              <a:t>(</a:t>
            </a:r>
            <a:r>
              <a:rPr lang="de-DE" sz="1633" dirty="0" err="1"/>
              <a:t>investment</a:t>
            </a:r>
            <a:r>
              <a:rPr lang="de-DE" sz="1633" dirty="0"/>
              <a:t>=</a:t>
            </a:r>
            <a:r>
              <a:rPr lang="de-DE" sz="1633" dirty="0" err="1"/>
              <a:t>savings</a:t>
            </a:r>
            <a:r>
              <a:rPr lang="de-DE" sz="1633" dirty="0"/>
              <a:t>)</a:t>
            </a:r>
          </a:p>
        </p:txBody>
      </p:sp>
      <p:sp>
        <p:nvSpPr>
          <p:cNvPr id="21" name="Rechteck 20"/>
          <p:cNvSpPr/>
          <p:nvPr/>
        </p:nvSpPr>
        <p:spPr>
          <a:xfrm>
            <a:off x="4926075" y="5158837"/>
            <a:ext cx="2786340" cy="427361"/>
          </a:xfrm>
          <a:prstGeom prst="rect">
            <a:avLst/>
          </a:prstGeom>
        </p:spPr>
        <p:txBody>
          <a:bodyPr wrap="none">
            <a:spAutoFit/>
          </a:bodyPr>
          <a:lstStyle/>
          <a:p>
            <a:r>
              <a:rPr lang="es-ES" sz="2177" dirty="0"/>
              <a:t>i.e IS: y</a:t>
            </a:r>
            <a:r>
              <a:rPr lang="es-ES" sz="2177"/>
              <a:t>=A-Bi</a:t>
            </a:r>
            <a:r>
              <a:rPr lang="es-ES" sz="2177" dirty="0"/>
              <a:t>	A,B&gt;0</a:t>
            </a:r>
            <a:endParaRPr lang="de-DE" sz="2177" dirty="0"/>
          </a:p>
        </p:txBody>
      </p:sp>
      <p:sp>
        <p:nvSpPr>
          <p:cNvPr id="2" name="Textfeld 1">
            <a:extLst>
              <a:ext uri="{FF2B5EF4-FFF2-40B4-BE49-F238E27FC236}">
                <a16:creationId xmlns:a16="http://schemas.microsoft.com/office/drawing/2014/main" id="{176D30F5-36F3-5C0D-DF2C-1E5FAB345EE7}"/>
              </a:ext>
            </a:extLst>
          </p:cNvPr>
          <p:cNvSpPr txBox="1"/>
          <p:nvPr/>
        </p:nvSpPr>
        <p:spPr>
          <a:xfrm>
            <a:off x="2359705" y="3385037"/>
            <a:ext cx="784189" cy="343620"/>
          </a:xfrm>
          <a:prstGeom prst="rect">
            <a:avLst/>
          </a:prstGeom>
          <a:noFill/>
        </p:spPr>
        <p:txBody>
          <a:bodyPr wrap="none" rtlCol="0">
            <a:spAutoFit/>
          </a:bodyPr>
          <a:lstStyle/>
          <a:p>
            <a:r>
              <a:rPr lang="de-DE" sz="1633"/>
              <a:t>“</a:t>
            </a:r>
            <a:r>
              <a:rPr lang="de-DE" sz="1633" b="1">
                <a:ea typeface="Arial Unicode MS"/>
              </a:rPr>
              <a:t>(0,1)</a:t>
            </a:r>
            <a:r>
              <a:rPr lang="de-DE" sz="1633" b="1">
                <a:latin typeface="Arial Unicode MS"/>
                <a:ea typeface="Arial Unicode MS"/>
                <a:cs typeface="Arial Unicode MS"/>
              </a:rPr>
              <a:t>“</a:t>
            </a:r>
            <a:endParaRPr lang="de-DE" sz="1633" dirty="0"/>
          </a:p>
        </p:txBody>
      </p:sp>
      <p:sp>
        <p:nvSpPr>
          <p:cNvPr id="3" name="Rechteck 2">
            <a:extLst>
              <a:ext uri="{FF2B5EF4-FFF2-40B4-BE49-F238E27FC236}">
                <a16:creationId xmlns:a16="http://schemas.microsoft.com/office/drawing/2014/main" id="{AE8E881D-527D-BD81-3989-CE02C9AA5E10}"/>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mc:Choice xmlns:p14="http://schemas.microsoft.com/office/powerpoint/2010/main" Requires="p14">
          <p:contentPart p14:bwMode="auto" r:id="rId3">
            <p14:nvContentPartPr>
              <p14:cNvPr id="4" name="Freihand 3">
                <a:extLst>
                  <a:ext uri="{FF2B5EF4-FFF2-40B4-BE49-F238E27FC236}">
                    <a16:creationId xmlns:a16="http://schemas.microsoft.com/office/drawing/2014/main" id="{B90F1AED-5699-431C-A6BC-4815D1F76267}"/>
                  </a:ext>
                </a:extLst>
              </p14:cNvPr>
              <p14:cNvContentPartPr/>
              <p14:nvPr/>
            </p14:nvContentPartPr>
            <p14:xfrm>
              <a:off x="1418613" y="4209907"/>
              <a:ext cx="326880" cy="640440"/>
            </p14:xfrm>
          </p:contentPart>
        </mc:Choice>
        <mc:Fallback>
          <p:pic>
            <p:nvPicPr>
              <p:cNvPr id="4" name="Freihand 3">
                <a:extLst>
                  <a:ext uri="{FF2B5EF4-FFF2-40B4-BE49-F238E27FC236}">
                    <a16:creationId xmlns:a16="http://schemas.microsoft.com/office/drawing/2014/main" id="{B90F1AED-5699-431C-A6BC-4815D1F76267}"/>
                  </a:ext>
                </a:extLst>
              </p:cNvPr>
              <p:cNvPicPr/>
              <p:nvPr/>
            </p:nvPicPr>
            <p:blipFill>
              <a:blip r:embed="rId4"/>
              <a:stretch>
                <a:fillRect/>
              </a:stretch>
            </p:blipFill>
            <p:spPr>
              <a:xfrm>
                <a:off x="1414293" y="4205587"/>
                <a:ext cx="335520" cy="649080"/>
              </a:xfrm>
              <a:prstGeom prst="rect">
                <a:avLst/>
              </a:prstGeom>
            </p:spPr>
          </p:pic>
        </mc:Fallback>
      </mc:AlternateContent>
      <p:grpSp>
        <p:nvGrpSpPr>
          <p:cNvPr id="40" name="Gruppieren 39">
            <a:extLst>
              <a:ext uri="{FF2B5EF4-FFF2-40B4-BE49-F238E27FC236}">
                <a16:creationId xmlns:a16="http://schemas.microsoft.com/office/drawing/2014/main" id="{3079A6C4-AA54-4FE2-A525-5B57166BA679}"/>
              </a:ext>
            </a:extLst>
          </p:cNvPr>
          <p:cNvGrpSpPr/>
          <p:nvPr/>
        </p:nvGrpSpPr>
        <p:grpSpPr>
          <a:xfrm>
            <a:off x="6149733" y="806827"/>
            <a:ext cx="4594680" cy="1869480"/>
            <a:chOff x="6149733" y="806827"/>
            <a:chExt cx="4594680" cy="1869480"/>
          </a:xfrm>
        </p:grpSpPr>
        <mc:AlternateContent xmlns:mc="http://schemas.openxmlformats.org/markup-compatibility/2006">
          <mc:Choice xmlns:p14="http://schemas.microsoft.com/office/powerpoint/2010/main" Requires="p14">
            <p:contentPart p14:bwMode="auto" r:id="rId5">
              <p14:nvContentPartPr>
                <p14:cNvPr id="5" name="Freihand 4">
                  <a:extLst>
                    <a:ext uri="{FF2B5EF4-FFF2-40B4-BE49-F238E27FC236}">
                      <a16:creationId xmlns:a16="http://schemas.microsoft.com/office/drawing/2014/main" id="{E7B85A05-BF42-4A22-A8A7-D02DAD7E5F12}"/>
                    </a:ext>
                  </a:extLst>
                </p14:cNvPr>
                <p14:cNvContentPartPr/>
                <p14:nvPr/>
              </p14:nvContentPartPr>
              <p14:xfrm>
                <a:off x="6232893" y="2497387"/>
                <a:ext cx="149760" cy="23400"/>
              </p14:xfrm>
            </p:contentPart>
          </mc:Choice>
          <mc:Fallback>
            <p:pic>
              <p:nvPicPr>
                <p:cNvPr id="5" name="Freihand 4">
                  <a:extLst>
                    <a:ext uri="{FF2B5EF4-FFF2-40B4-BE49-F238E27FC236}">
                      <a16:creationId xmlns:a16="http://schemas.microsoft.com/office/drawing/2014/main" id="{E7B85A05-BF42-4A22-A8A7-D02DAD7E5F12}"/>
                    </a:ext>
                  </a:extLst>
                </p:cNvPr>
                <p:cNvPicPr/>
                <p:nvPr/>
              </p:nvPicPr>
              <p:blipFill>
                <a:blip r:embed="rId6"/>
                <a:stretch>
                  <a:fillRect/>
                </a:stretch>
              </p:blipFill>
              <p:spPr>
                <a:xfrm>
                  <a:off x="6228573" y="2493067"/>
                  <a:ext cx="158400" cy="3204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8" name="Freihand 7">
                  <a:extLst>
                    <a:ext uri="{FF2B5EF4-FFF2-40B4-BE49-F238E27FC236}">
                      <a16:creationId xmlns:a16="http://schemas.microsoft.com/office/drawing/2014/main" id="{2D953309-4846-463E-8230-E98CB0B04918}"/>
                    </a:ext>
                  </a:extLst>
                </p14:cNvPr>
                <p14:cNvContentPartPr/>
                <p14:nvPr/>
              </p14:nvContentPartPr>
              <p14:xfrm>
                <a:off x="6591813" y="2515387"/>
                <a:ext cx="382680" cy="45360"/>
              </p14:xfrm>
            </p:contentPart>
          </mc:Choice>
          <mc:Fallback>
            <p:pic>
              <p:nvPicPr>
                <p:cNvPr id="8" name="Freihand 7">
                  <a:extLst>
                    <a:ext uri="{FF2B5EF4-FFF2-40B4-BE49-F238E27FC236}">
                      <a16:creationId xmlns:a16="http://schemas.microsoft.com/office/drawing/2014/main" id="{2D953309-4846-463E-8230-E98CB0B04918}"/>
                    </a:ext>
                  </a:extLst>
                </p:cNvPr>
                <p:cNvPicPr/>
                <p:nvPr/>
              </p:nvPicPr>
              <p:blipFill>
                <a:blip r:embed="rId8"/>
                <a:stretch>
                  <a:fillRect/>
                </a:stretch>
              </p:blipFill>
              <p:spPr>
                <a:xfrm>
                  <a:off x="6587493" y="2511067"/>
                  <a:ext cx="391320" cy="5400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23" name="Freihand 22">
                  <a:extLst>
                    <a:ext uri="{FF2B5EF4-FFF2-40B4-BE49-F238E27FC236}">
                      <a16:creationId xmlns:a16="http://schemas.microsoft.com/office/drawing/2014/main" id="{B5EEE13E-7EC4-4F4D-88A0-68DFD49E4B72}"/>
                    </a:ext>
                  </a:extLst>
                </p14:cNvPr>
                <p14:cNvContentPartPr/>
                <p14:nvPr/>
              </p14:nvContentPartPr>
              <p14:xfrm>
                <a:off x="6149733" y="2185267"/>
                <a:ext cx="894600" cy="491040"/>
              </p14:xfrm>
            </p:contentPart>
          </mc:Choice>
          <mc:Fallback>
            <p:pic>
              <p:nvPicPr>
                <p:cNvPr id="23" name="Freihand 22">
                  <a:extLst>
                    <a:ext uri="{FF2B5EF4-FFF2-40B4-BE49-F238E27FC236}">
                      <a16:creationId xmlns:a16="http://schemas.microsoft.com/office/drawing/2014/main" id="{B5EEE13E-7EC4-4F4D-88A0-68DFD49E4B72}"/>
                    </a:ext>
                  </a:extLst>
                </p:cNvPr>
                <p:cNvPicPr/>
                <p:nvPr/>
              </p:nvPicPr>
              <p:blipFill>
                <a:blip r:embed="rId10"/>
                <a:stretch>
                  <a:fillRect/>
                </a:stretch>
              </p:blipFill>
              <p:spPr>
                <a:xfrm>
                  <a:off x="6145413" y="2180947"/>
                  <a:ext cx="903240" cy="49968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24" name="Freihand 23">
                  <a:extLst>
                    <a:ext uri="{FF2B5EF4-FFF2-40B4-BE49-F238E27FC236}">
                      <a16:creationId xmlns:a16="http://schemas.microsoft.com/office/drawing/2014/main" id="{90A2149F-C90D-4D9A-BCC7-A0B2197F9EDF}"/>
                    </a:ext>
                  </a:extLst>
                </p14:cNvPr>
                <p14:cNvContentPartPr/>
                <p14:nvPr/>
              </p14:nvContentPartPr>
              <p14:xfrm>
                <a:off x="6890973" y="1267267"/>
                <a:ext cx="1462680" cy="948240"/>
              </p14:xfrm>
            </p:contentPart>
          </mc:Choice>
          <mc:Fallback>
            <p:pic>
              <p:nvPicPr>
                <p:cNvPr id="24" name="Freihand 23">
                  <a:extLst>
                    <a:ext uri="{FF2B5EF4-FFF2-40B4-BE49-F238E27FC236}">
                      <a16:creationId xmlns:a16="http://schemas.microsoft.com/office/drawing/2014/main" id="{90A2149F-C90D-4D9A-BCC7-A0B2197F9EDF}"/>
                    </a:ext>
                  </a:extLst>
                </p:cNvPr>
                <p:cNvPicPr/>
                <p:nvPr/>
              </p:nvPicPr>
              <p:blipFill>
                <a:blip r:embed="rId12"/>
                <a:stretch>
                  <a:fillRect/>
                </a:stretch>
              </p:blipFill>
              <p:spPr>
                <a:xfrm>
                  <a:off x="6886653" y="1262947"/>
                  <a:ext cx="1471320" cy="95688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25" name="Freihand 24">
                  <a:extLst>
                    <a:ext uri="{FF2B5EF4-FFF2-40B4-BE49-F238E27FC236}">
                      <a16:creationId xmlns:a16="http://schemas.microsoft.com/office/drawing/2014/main" id="{0153B769-F22D-485F-AC3E-5E3425B7F1CC}"/>
                    </a:ext>
                  </a:extLst>
                </p14:cNvPr>
                <p14:cNvContentPartPr/>
                <p14:nvPr/>
              </p14:nvContentPartPr>
              <p14:xfrm>
                <a:off x="8679453" y="1098067"/>
                <a:ext cx="14040" cy="174600"/>
              </p14:xfrm>
            </p:contentPart>
          </mc:Choice>
          <mc:Fallback>
            <p:pic>
              <p:nvPicPr>
                <p:cNvPr id="25" name="Freihand 24">
                  <a:extLst>
                    <a:ext uri="{FF2B5EF4-FFF2-40B4-BE49-F238E27FC236}">
                      <a16:creationId xmlns:a16="http://schemas.microsoft.com/office/drawing/2014/main" id="{0153B769-F22D-485F-AC3E-5E3425B7F1CC}"/>
                    </a:ext>
                  </a:extLst>
                </p:cNvPr>
                <p:cNvPicPr/>
                <p:nvPr/>
              </p:nvPicPr>
              <p:blipFill>
                <a:blip r:embed="rId14"/>
                <a:stretch>
                  <a:fillRect/>
                </a:stretch>
              </p:blipFill>
              <p:spPr>
                <a:xfrm>
                  <a:off x="8675133" y="1093747"/>
                  <a:ext cx="22680" cy="18324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26" name="Freihand 25">
                  <a:extLst>
                    <a:ext uri="{FF2B5EF4-FFF2-40B4-BE49-F238E27FC236}">
                      <a16:creationId xmlns:a16="http://schemas.microsoft.com/office/drawing/2014/main" id="{72815E95-2300-4D83-B438-0A0451F8F4EC}"/>
                    </a:ext>
                  </a:extLst>
                </p14:cNvPr>
                <p14:cNvContentPartPr/>
                <p14:nvPr/>
              </p14:nvContentPartPr>
              <p14:xfrm>
                <a:off x="8559213" y="1035067"/>
                <a:ext cx="195840" cy="26640"/>
              </p14:xfrm>
            </p:contentPart>
          </mc:Choice>
          <mc:Fallback>
            <p:pic>
              <p:nvPicPr>
                <p:cNvPr id="26" name="Freihand 25">
                  <a:extLst>
                    <a:ext uri="{FF2B5EF4-FFF2-40B4-BE49-F238E27FC236}">
                      <a16:creationId xmlns:a16="http://schemas.microsoft.com/office/drawing/2014/main" id="{72815E95-2300-4D83-B438-0A0451F8F4EC}"/>
                    </a:ext>
                  </a:extLst>
                </p:cNvPr>
                <p:cNvPicPr/>
                <p:nvPr/>
              </p:nvPicPr>
              <p:blipFill>
                <a:blip r:embed="rId16"/>
                <a:stretch>
                  <a:fillRect/>
                </a:stretch>
              </p:blipFill>
              <p:spPr>
                <a:xfrm>
                  <a:off x="8554893" y="1030747"/>
                  <a:ext cx="204480" cy="3528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27" name="Freihand 26">
                  <a:extLst>
                    <a:ext uri="{FF2B5EF4-FFF2-40B4-BE49-F238E27FC236}">
                      <a16:creationId xmlns:a16="http://schemas.microsoft.com/office/drawing/2014/main" id="{4FFECBA7-258D-4CDC-A6B9-BC78F9065636}"/>
                    </a:ext>
                  </a:extLst>
                </p14:cNvPr>
                <p14:cNvContentPartPr/>
                <p14:nvPr/>
              </p14:nvContentPartPr>
              <p14:xfrm>
                <a:off x="8571813" y="1141987"/>
                <a:ext cx="178920" cy="40680"/>
              </p14:xfrm>
            </p:contentPart>
          </mc:Choice>
          <mc:Fallback>
            <p:pic>
              <p:nvPicPr>
                <p:cNvPr id="27" name="Freihand 26">
                  <a:extLst>
                    <a:ext uri="{FF2B5EF4-FFF2-40B4-BE49-F238E27FC236}">
                      <a16:creationId xmlns:a16="http://schemas.microsoft.com/office/drawing/2014/main" id="{4FFECBA7-258D-4CDC-A6B9-BC78F9065636}"/>
                    </a:ext>
                  </a:extLst>
                </p:cNvPr>
                <p:cNvPicPr/>
                <p:nvPr/>
              </p:nvPicPr>
              <p:blipFill>
                <a:blip r:embed="rId18"/>
                <a:stretch>
                  <a:fillRect/>
                </a:stretch>
              </p:blipFill>
              <p:spPr>
                <a:xfrm>
                  <a:off x="8567493" y="1137667"/>
                  <a:ext cx="187560" cy="49320"/>
                </a:xfrm>
                <a:prstGeom prst="rect">
                  <a:avLst/>
                </a:prstGeom>
              </p:spPr>
            </p:pic>
          </mc:Fallback>
        </mc:AlternateContent>
        <mc:AlternateContent xmlns:mc="http://schemas.openxmlformats.org/markup-compatibility/2006">
          <mc:Choice xmlns:p14="http://schemas.microsoft.com/office/powerpoint/2010/main" Requires="p14">
            <p:contentPart p14:bwMode="auto" r:id="rId19">
              <p14:nvContentPartPr>
                <p14:cNvPr id="28" name="Freihand 27">
                  <a:extLst>
                    <a:ext uri="{FF2B5EF4-FFF2-40B4-BE49-F238E27FC236}">
                      <a16:creationId xmlns:a16="http://schemas.microsoft.com/office/drawing/2014/main" id="{0D731AC7-C2A5-4F5E-91B7-A1B03F93516A}"/>
                    </a:ext>
                  </a:extLst>
                </p14:cNvPr>
                <p14:cNvContentPartPr/>
                <p14:nvPr/>
              </p14:nvContentPartPr>
              <p14:xfrm>
                <a:off x="8808693" y="1053067"/>
                <a:ext cx="45720" cy="184680"/>
              </p14:xfrm>
            </p:contentPart>
          </mc:Choice>
          <mc:Fallback>
            <p:pic>
              <p:nvPicPr>
                <p:cNvPr id="28" name="Freihand 27">
                  <a:extLst>
                    <a:ext uri="{FF2B5EF4-FFF2-40B4-BE49-F238E27FC236}">
                      <a16:creationId xmlns:a16="http://schemas.microsoft.com/office/drawing/2014/main" id="{0D731AC7-C2A5-4F5E-91B7-A1B03F93516A}"/>
                    </a:ext>
                  </a:extLst>
                </p:cNvPr>
                <p:cNvPicPr/>
                <p:nvPr/>
              </p:nvPicPr>
              <p:blipFill>
                <a:blip r:embed="rId20"/>
                <a:stretch>
                  <a:fillRect/>
                </a:stretch>
              </p:blipFill>
              <p:spPr>
                <a:xfrm>
                  <a:off x="8804373" y="1048747"/>
                  <a:ext cx="54360" cy="193320"/>
                </a:xfrm>
                <a:prstGeom prst="rect">
                  <a:avLst/>
                </a:prstGeom>
              </p:spPr>
            </p:pic>
          </mc:Fallback>
        </mc:AlternateContent>
        <mc:AlternateContent xmlns:mc="http://schemas.openxmlformats.org/markup-compatibility/2006">
          <mc:Choice xmlns:p14="http://schemas.microsoft.com/office/powerpoint/2010/main" Requires="p14">
            <p:contentPart p14:bwMode="auto" r:id="rId21">
              <p14:nvContentPartPr>
                <p14:cNvPr id="29" name="Freihand 28">
                  <a:extLst>
                    <a:ext uri="{FF2B5EF4-FFF2-40B4-BE49-F238E27FC236}">
                      <a16:creationId xmlns:a16="http://schemas.microsoft.com/office/drawing/2014/main" id="{59B9182C-89F4-4D4A-9A4D-745BA65D0BCF}"/>
                    </a:ext>
                  </a:extLst>
                </p14:cNvPr>
                <p14:cNvContentPartPr/>
                <p14:nvPr/>
              </p14:nvContentPartPr>
              <p14:xfrm>
                <a:off x="8845773" y="1106707"/>
                <a:ext cx="94680" cy="132120"/>
              </p14:xfrm>
            </p:contentPart>
          </mc:Choice>
          <mc:Fallback>
            <p:pic>
              <p:nvPicPr>
                <p:cNvPr id="29" name="Freihand 28">
                  <a:extLst>
                    <a:ext uri="{FF2B5EF4-FFF2-40B4-BE49-F238E27FC236}">
                      <a16:creationId xmlns:a16="http://schemas.microsoft.com/office/drawing/2014/main" id="{59B9182C-89F4-4D4A-9A4D-745BA65D0BCF}"/>
                    </a:ext>
                  </a:extLst>
                </p:cNvPr>
                <p:cNvPicPr/>
                <p:nvPr/>
              </p:nvPicPr>
              <p:blipFill>
                <a:blip r:embed="rId22"/>
                <a:stretch>
                  <a:fillRect/>
                </a:stretch>
              </p:blipFill>
              <p:spPr>
                <a:xfrm>
                  <a:off x="8841453" y="1102387"/>
                  <a:ext cx="103320" cy="140760"/>
                </a:xfrm>
                <a:prstGeom prst="rect">
                  <a:avLst/>
                </a:prstGeom>
              </p:spPr>
            </p:pic>
          </mc:Fallback>
        </mc:AlternateContent>
        <mc:AlternateContent xmlns:mc="http://schemas.openxmlformats.org/markup-compatibility/2006">
          <mc:Choice xmlns:p14="http://schemas.microsoft.com/office/powerpoint/2010/main" Requires="p14">
            <p:contentPart p14:bwMode="auto" r:id="rId23">
              <p14:nvContentPartPr>
                <p14:cNvPr id="30" name="Freihand 29">
                  <a:extLst>
                    <a:ext uri="{FF2B5EF4-FFF2-40B4-BE49-F238E27FC236}">
                      <a16:creationId xmlns:a16="http://schemas.microsoft.com/office/drawing/2014/main" id="{6DDDB86F-3C90-45C3-8BB1-32A14D2DFD7D}"/>
                    </a:ext>
                  </a:extLst>
                </p14:cNvPr>
                <p14:cNvContentPartPr/>
                <p14:nvPr/>
              </p14:nvContentPartPr>
              <p14:xfrm>
                <a:off x="8944413" y="1026787"/>
                <a:ext cx="106560" cy="172440"/>
              </p14:xfrm>
            </p:contentPart>
          </mc:Choice>
          <mc:Fallback>
            <p:pic>
              <p:nvPicPr>
                <p:cNvPr id="30" name="Freihand 29">
                  <a:extLst>
                    <a:ext uri="{FF2B5EF4-FFF2-40B4-BE49-F238E27FC236}">
                      <a16:creationId xmlns:a16="http://schemas.microsoft.com/office/drawing/2014/main" id="{6DDDB86F-3C90-45C3-8BB1-32A14D2DFD7D}"/>
                    </a:ext>
                  </a:extLst>
                </p:cNvPr>
                <p:cNvPicPr/>
                <p:nvPr/>
              </p:nvPicPr>
              <p:blipFill>
                <a:blip r:embed="rId24"/>
                <a:stretch>
                  <a:fillRect/>
                </a:stretch>
              </p:blipFill>
              <p:spPr>
                <a:xfrm>
                  <a:off x="8940093" y="1022467"/>
                  <a:ext cx="115200" cy="181080"/>
                </a:xfrm>
                <a:prstGeom prst="rect">
                  <a:avLst/>
                </a:prstGeom>
              </p:spPr>
            </p:pic>
          </mc:Fallback>
        </mc:AlternateContent>
        <mc:AlternateContent xmlns:mc="http://schemas.openxmlformats.org/markup-compatibility/2006">
          <mc:Choice xmlns:p14="http://schemas.microsoft.com/office/powerpoint/2010/main" Requires="p14">
            <p:contentPart p14:bwMode="auto" r:id="rId25">
              <p14:nvContentPartPr>
                <p14:cNvPr id="31" name="Freihand 30">
                  <a:extLst>
                    <a:ext uri="{FF2B5EF4-FFF2-40B4-BE49-F238E27FC236}">
                      <a16:creationId xmlns:a16="http://schemas.microsoft.com/office/drawing/2014/main" id="{8B61E428-CE25-4E9C-95BE-4040E828CEAD}"/>
                    </a:ext>
                  </a:extLst>
                </p14:cNvPr>
                <p14:cNvContentPartPr/>
                <p14:nvPr/>
              </p14:nvContentPartPr>
              <p14:xfrm>
                <a:off x="9083733" y="1102747"/>
                <a:ext cx="216360" cy="62640"/>
              </p14:xfrm>
            </p:contentPart>
          </mc:Choice>
          <mc:Fallback>
            <p:pic>
              <p:nvPicPr>
                <p:cNvPr id="31" name="Freihand 30">
                  <a:extLst>
                    <a:ext uri="{FF2B5EF4-FFF2-40B4-BE49-F238E27FC236}">
                      <a16:creationId xmlns:a16="http://schemas.microsoft.com/office/drawing/2014/main" id="{8B61E428-CE25-4E9C-95BE-4040E828CEAD}"/>
                    </a:ext>
                  </a:extLst>
                </p:cNvPr>
                <p:cNvPicPr/>
                <p:nvPr/>
              </p:nvPicPr>
              <p:blipFill>
                <a:blip r:embed="rId26"/>
                <a:stretch>
                  <a:fillRect/>
                </a:stretch>
              </p:blipFill>
              <p:spPr>
                <a:xfrm>
                  <a:off x="9079413" y="1098427"/>
                  <a:ext cx="225000" cy="71280"/>
                </a:xfrm>
                <a:prstGeom prst="rect">
                  <a:avLst/>
                </a:prstGeom>
              </p:spPr>
            </p:pic>
          </mc:Fallback>
        </mc:AlternateContent>
        <mc:AlternateContent xmlns:mc="http://schemas.openxmlformats.org/markup-compatibility/2006">
          <mc:Choice xmlns:p14="http://schemas.microsoft.com/office/powerpoint/2010/main" Requires="p14">
            <p:contentPart p14:bwMode="auto" r:id="rId27">
              <p14:nvContentPartPr>
                <p14:cNvPr id="32" name="Freihand 31">
                  <a:extLst>
                    <a:ext uri="{FF2B5EF4-FFF2-40B4-BE49-F238E27FC236}">
                      <a16:creationId xmlns:a16="http://schemas.microsoft.com/office/drawing/2014/main" id="{442B4F90-3425-40AA-9FA0-080345AA2E60}"/>
                    </a:ext>
                  </a:extLst>
                </p14:cNvPr>
                <p14:cNvContentPartPr/>
                <p14:nvPr/>
              </p14:nvContentPartPr>
              <p14:xfrm>
                <a:off x="9369213" y="1120747"/>
                <a:ext cx="72360" cy="13320"/>
              </p14:xfrm>
            </p:contentPart>
          </mc:Choice>
          <mc:Fallback>
            <p:pic>
              <p:nvPicPr>
                <p:cNvPr id="32" name="Freihand 31">
                  <a:extLst>
                    <a:ext uri="{FF2B5EF4-FFF2-40B4-BE49-F238E27FC236}">
                      <a16:creationId xmlns:a16="http://schemas.microsoft.com/office/drawing/2014/main" id="{442B4F90-3425-40AA-9FA0-080345AA2E60}"/>
                    </a:ext>
                  </a:extLst>
                </p:cNvPr>
                <p:cNvPicPr/>
                <p:nvPr/>
              </p:nvPicPr>
              <p:blipFill>
                <a:blip r:embed="rId28"/>
                <a:stretch>
                  <a:fillRect/>
                </a:stretch>
              </p:blipFill>
              <p:spPr>
                <a:xfrm>
                  <a:off x="9364893" y="1116427"/>
                  <a:ext cx="81000" cy="21960"/>
                </a:xfrm>
                <a:prstGeom prst="rect">
                  <a:avLst/>
                </a:prstGeom>
              </p:spPr>
            </p:pic>
          </mc:Fallback>
        </mc:AlternateContent>
        <mc:AlternateContent xmlns:mc="http://schemas.openxmlformats.org/markup-compatibility/2006">
          <mc:Choice xmlns:p14="http://schemas.microsoft.com/office/powerpoint/2010/main" Requires="p14">
            <p:contentPart p14:bwMode="auto" r:id="rId29">
              <p14:nvContentPartPr>
                <p14:cNvPr id="33" name="Freihand 32">
                  <a:extLst>
                    <a:ext uri="{FF2B5EF4-FFF2-40B4-BE49-F238E27FC236}">
                      <a16:creationId xmlns:a16="http://schemas.microsoft.com/office/drawing/2014/main" id="{9930B853-2EB3-47A5-9B3D-4EB783B84B34}"/>
                    </a:ext>
                  </a:extLst>
                </p14:cNvPr>
                <p14:cNvContentPartPr/>
                <p14:nvPr/>
              </p14:nvContentPartPr>
              <p14:xfrm>
                <a:off x="9549213" y="1049827"/>
                <a:ext cx="152640" cy="123840"/>
              </p14:xfrm>
            </p:contentPart>
          </mc:Choice>
          <mc:Fallback>
            <p:pic>
              <p:nvPicPr>
                <p:cNvPr id="33" name="Freihand 32">
                  <a:extLst>
                    <a:ext uri="{FF2B5EF4-FFF2-40B4-BE49-F238E27FC236}">
                      <a16:creationId xmlns:a16="http://schemas.microsoft.com/office/drawing/2014/main" id="{9930B853-2EB3-47A5-9B3D-4EB783B84B34}"/>
                    </a:ext>
                  </a:extLst>
                </p:cNvPr>
                <p:cNvPicPr/>
                <p:nvPr/>
              </p:nvPicPr>
              <p:blipFill>
                <a:blip r:embed="rId30"/>
                <a:stretch>
                  <a:fillRect/>
                </a:stretch>
              </p:blipFill>
              <p:spPr>
                <a:xfrm>
                  <a:off x="9544893" y="1045507"/>
                  <a:ext cx="161280" cy="132480"/>
                </a:xfrm>
                <a:prstGeom prst="rect">
                  <a:avLst/>
                </a:prstGeom>
              </p:spPr>
            </p:pic>
          </mc:Fallback>
        </mc:AlternateContent>
        <mc:AlternateContent xmlns:mc="http://schemas.openxmlformats.org/markup-compatibility/2006">
          <mc:Choice xmlns:p14="http://schemas.microsoft.com/office/powerpoint/2010/main" Requires="p14">
            <p:contentPart p14:bwMode="auto" r:id="rId31">
              <p14:nvContentPartPr>
                <p14:cNvPr id="34" name="Freihand 33">
                  <a:extLst>
                    <a:ext uri="{FF2B5EF4-FFF2-40B4-BE49-F238E27FC236}">
                      <a16:creationId xmlns:a16="http://schemas.microsoft.com/office/drawing/2014/main" id="{D6967533-96E4-428C-B330-DDF612AD6B51}"/>
                    </a:ext>
                  </a:extLst>
                </p14:cNvPr>
                <p14:cNvContentPartPr/>
                <p14:nvPr/>
              </p14:nvContentPartPr>
              <p14:xfrm>
                <a:off x="9669453" y="1055587"/>
                <a:ext cx="281160" cy="272880"/>
              </p14:xfrm>
            </p:contentPart>
          </mc:Choice>
          <mc:Fallback>
            <p:pic>
              <p:nvPicPr>
                <p:cNvPr id="34" name="Freihand 33">
                  <a:extLst>
                    <a:ext uri="{FF2B5EF4-FFF2-40B4-BE49-F238E27FC236}">
                      <a16:creationId xmlns:a16="http://schemas.microsoft.com/office/drawing/2014/main" id="{D6967533-96E4-428C-B330-DDF612AD6B51}"/>
                    </a:ext>
                  </a:extLst>
                </p:cNvPr>
                <p:cNvPicPr/>
                <p:nvPr/>
              </p:nvPicPr>
              <p:blipFill>
                <a:blip r:embed="rId32"/>
                <a:stretch>
                  <a:fillRect/>
                </a:stretch>
              </p:blipFill>
              <p:spPr>
                <a:xfrm>
                  <a:off x="9665133" y="1051267"/>
                  <a:ext cx="289800" cy="281520"/>
                </a:xfrm>
                <a:prstGeom prst="rect">
                  <a:avLst/>
                </a:prstGeom>
              </p:spPr>
            </p:pic>
          </mc:Fallback>
        </mc:AlternateContent>
        <mc:AlternateContent xmlns:mc="http://schemas.openxmlformats.org/markup-compatibility/2006">
          <mc:Choice xmlns:p14="http://schemas.microsoft.com/office/powerpoint/2010/main" Requires="p14">
            <p:contentPart p14:bwMode="auto" r:id="rId33">
              <p14:nvContentPartPr>
                <p14:cNvPr id="35" name="Freihand 34">
                  <a:extLst>
                    <a:ext uri="{FF2B5EF4-FFF2-40B4-BE49-F238E27FC236}">
                      <a16:creationId xmlns:a16="http://schemas.microsoft.com/office/drawing/2014/main" id="{4484A5F7-5388-49D1-8867-5C98B06D6621}"/>
                    </a:ext>
                  </a:extLst>
                </p14:cNvPr>
                <p14:cNvContentPartPr/>
                <p14:nvPr/>
              </p14:nvContentPartPr>
              <p14:xfrm>
                <a:off x="9937653" y="943987"/>
                <a:ext cx="359280" cy="187920"/>
              </p14:xfrm>
            </p:contentPart>
          </mc:Choice>
          <mc:Fallback>
            <p:pic>
              <p:nvPicPr>
                <p:cNvPr id="35" name="Freihand 34">
                  <a:extLst>
                    <a:ext uri="{FF2B5EF4-FFF2-40B4-BE49-F238E27FC236}">
                      <a16:creationId xmlns:a16="http://schemas.microsoft.com/office/drawing/2014/main" id="{4484A5F7-5388-49D1-8867-5C98B06D6621}"/>
                    </a:ext>
                  </a:extLst>
                </p:cNvPr>
                <p:cNvPicPr/>
                <p:nvPr/>
              </p:nvPicPr>
              <p:blipFill>
                <a:blip r:embed="rId34"/>
                <a:stretch>
                  <a:fillRect/>
                </a:stretch>
              </p:blipFill>
              <p:spPr>
                <a:xfrm>
                  <a:off x="9933333" y="939667"/>
                  <a:ext cx="367920" cy="196560"/>
                </a:xfrm>
                <a:prstGeom prst="rect">
                  <a:avLst/>
                </a:prstGeom>
              </p:spPr>
            </p:pic>
          </mc:Fallback>
        </mc:AlternateContent>
        <mc:AlternateContent xmlns:mc="http://schemas.openxmlformats.org/markup-compatibility/2006">
          <mc:Choice xmlns:p14="http://schemas.microsoft.com/office/powerpoint/2010/main" Requires="p14">
            <p:contentPart p14:bwMode="auto" r:id="rId35">
              <p14:nvContentPartPr>
                <p14:cNvPr id="36" name="Freihand 35">
                  <a:extLst>
                    <a:ext uri="{FF2B5EF4-FFF2-40B4-BE49-F238E27FC236}">
                      <a16:creationId xmlns:a16="http://schemas.microsoft.com/office/drawing/2014/main" id="{3048C774-DDFC-4127-BF62-0ADC59232AEF}"/>
                    </a:ext>
                  </a:extLst>
                </p14:cNvPr>
                <p14:cNvContentPartPr/>
                <p14:nvPr/>
              </p14:nvContentPartPr>
              <p14:xfrm>
                <a:off x="10261653" y="952267"/>
                <a:ext cx="19800" cy="36360"/>
              </p14:xfrm>
            </p:contentPart>
          </mc:Choice>
          <mc:Fallback>
            <p:pic>
              <p:nvPicPr>
                <p:cNvPr id="36" name="Freihand 35">
                  <a:extLst>
                    <a:ext uri="{FF2B5EF4-FFF2-40B4-BE49-F238E27FC236}">
                      <a16:creationId xmlns:a16="http://schemas.microsoft.com/office/drawing/2014/main" id="{3048C774-DDFC-4127-BF62-0ADC59232AEF}"/>
                    </a:ext>
                  </a:extLst>
                </p:cNvPr>
                <p:cNvPicPr/>
                <p:nvPr/>
              </p:nvPicPr>
              <p:blipFill>
                <a:blip r:embed="rId36"/>
                <a:stretch>
                  <a:fillRect/>
                </a:stretch>
              </p:blipFill>
              <p:spPr>
                <a:xfrm>
                  <a:off x="10257333" y="947947"/>
                  <a:ext cx="28440" cy="45000"/>
                </a:xfrm>
                <a:prstGeom prst="rect">
                  <a:avLst/>
                </a:prstGeom>
              </p:spPr>
            </p:pic>
          </mc:Fallback>
        </mc:AlternateContent>
        <mc:AlternateContent xmlns:mc="http://schemas.openxmlformats.org/markup-compatibility/2006">
          <mc:Choice xmlns:p14="http://schemas.microsoft.com/office/powerpoint/2010/main" Requires="p14">
            <p:contentPart p14:bwMode="auto" r:id="rId37">
              <p14:nvContentPartPr>
                <p14:cNvPr id="37" name="Freihand 36">
                  <a:extLst>
                    <a:ext uri="{FF2B5EF4-FFF2-40B4-BE49-F238E27FC236}">
                      <a16:creationId xmlns:a16="http://schemas.microsoft.com/office/drawing/2014/main" id="{F8303661-3DF3-4124-9465-727692829DDE}"/>
                    </a:ext>
                  </a:extLst>
                </p14:cNvPr>
                <p14:cNvContentPartPr/>
                <p14:nvPr/>
              </p14:nvContentPartPr>
              <p14:xfrm>
                <a:off x="10327533" y="806827"/>
                <a:ext cx="416880" cy="289440"/>
              </p14:xfrm>
            </p:contentPart>
          </mc:Choice>
          <mc:Fallback>
            <p:pic>
              <p:nvPicPr>
                <p:cNvPr id="37" name="Freihand 36">
                  <a:extLst>
                    <a:ext uri="{FF2B5EF4-FFF2-40B4-BE49-F238E27FC236}">
                      <a16:creationId xmlns:a16="http://schemas.microsoft.com/office/drawing/2014/main" id="{F8303661-3DF3-4124-9465-727692829DDE}"/>
                    </a:ext>
                  </a:extLst>
                </p:cNvPr>
                <p:cNvPicPr/>
                <p:nvPr/>
              </p:nvPicPr>
              <p:blipFill>
                <a:blip r:embed="rId38"/>
                <a:stretch>
                  <a:fillRect/>
                </a:stretch>
              </p:blipFill>
              <p:spPr>
                <a:xfrm>
                  <a:off x="10323213" y="802507"/>
                  <a:ext cx="425520" cy="298080"/>
                </a:xfrm>
                <a:prstGeom prst="rect">
                  <a:avLst/>
                </a:prstGeom>
              </p:spPr>
            </p:pic>
          </mc:Fallback>
        </mc:AlternateContent>
        <mc:AlternateContent xmlns:mc="http://schemas.openxmlformats.org/markup-compatibility/2006">
          <mc:Choice xmlns:p14="http://schemas.microsoft.com/office/powerpoint/2010/main" Requires="p14">
            <p:contentPart p14:bwMode="auto" r:id="rId39">
              <p14:nvContentPartPr>
                <p14:cNvPr id="38" name="Freihand 37">
                  <a:extLst>
                    <a:ext uri="{FF2B5EF4-FFF2-40B4-BE49-F238E27FC236}">
                      <a16:creationId xmlns:a16="http://schemas.microsoft.com/office/drawing/2014/main" id="{02483387-1C6D-4624-9422-DE68AB2E7D94}"/>
                    </a:ext>
                  </a:extLst>
                </p14:cNvPr>
                <p14:cNvContentPartPr/>
                <p14:nvPr/>
              </p14:nvContentPartPr>
              <p14:xfrm>
                <a:off x="10684293" y="1100587"/>
                <a:ext cx="360" cy="360"/>
              </p14:xfrm>
            </p:contentPart>
          </mc:Choice>
          <mc:Fallback>
            <p:pic>
              <p:nvPicPr>
                <p:cNvPr id="38" name="Freihand 37">
                  <a:extLst>
                    <a:ext uri="{FF2B5EF4-FFF2-40B4-BE49-F238E27FC236}">
                      <a16:creationId xmlns:a16="http://schemas.microsoft.com/office/drawing/2014/main" id="{02483387-1C6D-4624-9422-DE68AB2E7D94}"/>
                    </a:ext>
                  </a:extLst>
                </p:cNvPr>
                <p:cNvPicPr/>
                <p:nvPr/>
              </p:nvPicPr>
              <p:blipFill>
                <a:blip r:embed="rId40"/>
                <a:stretch>
                  <a:fillRect/>
                </a:stretch>
              </p:blipFill>
              <p:spPr>
                <a:xfrm>
                  <a:off x="10679973" y="1096267"/>
                  <a:ext cx="9000" cy="900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41">
            <p14:nvContentPartPr>
              <p14:cNvPr id="41" name="Freihand 40">
                <a:extLst>
                  <a:ext uri="{FF2B5EF4-FFF2-40B4-BE49-F238E27FC236}">
                    <a16:creationId xmlns:a16="http://schemas.microsoft.com/office/drawing/2014/main" id="{512A8311-963B-4517-B3C6-00A0E58C0335}"/>
                  </a:ext>
                </a:extLst>
              </p14:cNvPr>
              <p14:cNvContentPartPr/>
              <p14:nvPr/>
            </p14:nvContentPartPr>
            <p14:xfrm>
              <a:off x="4992333" y="6123667"/>
              <a:ext cx="278640" cy="407520"/>
            </p14:xfrm>
          </p:contentPart>
        </mc:Choice>
        <mc:Fallback>
          <p:pic>
            <p:nvPicPr>
              <p:cNvPr id="41" name="Freihand 40">
                <a:extLst>
                  <a:ext uri="{FF2B5EF4-FFF2-40B4-BE49-F238E27FC236}">
                    <a16:creationId xmlns:a16="http://schemas.microsoft.com/office/drawing/2014/main" id="{512A8311-963B-4517-B3C6-00A0E58C0335}"/>
                  </a:ext>
                </a:extLst>
              </p:cNvPr>
              <p:cNvPicPr/>
              <p:nvPr/>
            </p:nvPicPr>
            <p:blipFill>
              <a:blip r:embed="rId42"/>
              <a:stretch>
                <a:fillRect/>
              </a:stretch>
            </p:blipFill>
            <p:spPr>
              <a:xfrm>
                <a:off x="4988013" y="6119347"/>
                <a:ext cx="287280" cy="416160"/>
              </a:xfrm>
              <a:prstGeom prst="rect">
                <a:avLst/>
              </a:prstGeom>
            </p:spPr>
          </p:pic>
        </mc:Fallback>
      </mc:AlternateContent>
      <mc:AlternateContent xmlns:mc="http://schemas.openxmlformats.org/markup-compatibility/2006">
        <mc:Choice xmlns:p14="http://schemas.microsoft.com/office/powerpoint/2010/main" Requires="p14">
          <p:contentPart p14:bwMode="auto" r:id="rId43">
            <p14:nvContentPartPr>
              <p14:cNvPr id="42" name="Freihand 41">
                <a:extLst>
                  <a:ext uri="{FF2B5EF4-FFF2-40B4-BE49-F238E27FC236}">
                    <a16:creationId xmlns:a16="http://schemas.microsoft.com/office/drawing/2014/main" id="{391DF8A9-8528-4510-AAF0-FB612870829F}"/>
                  </a:ext>
                </a:extLst>
              </p14:cNvPr>
              <p14:cNvContentPartPr/>
              <p14:nvPr/>
            </p14:nvContentPartPr>
            <p14:xfrm>
              <a:off x="1456413" y="4227187"/>
              <a:ext cx="297000" cy="660240"/>
            </p14:xfrm>
          </p:contentPart>
        </mc:Choice>
        <mc:Fallback>
          <p:pic>
            <p:nvPicPr>
              <p:cNvPr id="42" name="Freihand 41">
                <a:extLst>
                  <a:ext uri="{FF2B5EF4-FFF2-40B4-BE49-F238E27FC236}">
                    <a16:creationId xmlns:a16="http://schemas.microsoft.com/office/drawing/2014/main" id="{391DF8A9-8528-4510-AAF0-FB612870829F}"/>
                  </a:ext>
                </a:extLst>
              </p:cNvPr>
              <p:cNvPicPr/>
              <p:nvPr/>
            </p:nvPicPr>
            <p:blipFill>
              <a:blip r:embed="rId44"/>
              <a:stretch>
                <a:fillRect/>
              </a:stretch>
            </p:blipFill>
            <p:spPr>
              <a:xfrm>
                <a:off x="1452093" y="4222867"/>
                <a:ext cx="305640" cy="668880"/>
              </a:xfrm>
              <a:prstGeom prst="rect">
                <a:avLst/>
              </a:prstGeom>
            </p:spPr>
          </p:pic>
        </mc:Fallback>
      </mc:AlternateContent>
      <mc:AlternateContent xmlns:mc="http://schemas.openxmlformats.org/markup-compatibility/2006">
        <mc:Choice xmlns:p14="http://schemas.microsoft.com/office/powerpoint/2010/main" Requires="p14">
          <p:contentPart p14:bwMode="auto" r:id="rId45">
            <p14:nvContentPartPr>
              <p14:cNvPr id="43" name="Freihand 42">
                <a:extLst>
                  <a:ext uri="{FF2B5EF4-FFF2-40B4-BE49-F238E27FC236}">
                    <a16:creationId xmlns:a16="http://schemas.microsoft.com/office/drawing/2014/main" id="{6A931930-87C2-4B16-B1F4-C0F773B9BB50}"/>
                  </a:ext>
                </a:extLst>
              </p14:cNvPr>
              <p14:cNvContentPartPr/>
              <p14:nvPr/>
            </p14:nvContentPartPr>
            <p14:xfrm>
              <a:off x="5017533" y="6098467"/>
              <a:ext cx="282960" cy="501120"/>
            </p14:xfrm>
          </p:contentPart>
        </mc:Choice>
        <mc:Fallback>
          <p:pic>
            <p:nvPicPr>
              <p:cNvPr id="43" name="Freihand 42">
                <a:extLst>
                  <a:ext uri="{FF2B5EF4-FFF2-40B4-BE49-F238E27FC236}">
                    <a16:creationId xmlns:a16="http://schemas.microsoft.com/office/drawing/2014/main" id="{6A931930-87C2-4B16-B1F4-C0F773B9BB50}"/>
                  </a:ext>
                </a:extLst>
              </p:cNvPr>
              <p:cNvPicPr/>
              <p:nvPr/>
            </p:nvPicPr>
            <p:blipFill>
              <a:blip r:embed="rId46"/>
              <a:stretch>
                <a:fillRect/>
              </a:stretch>
            </p:blipFill>
            <p:spPr>
              <a:xfrm>
                <a:off x="5013213" y="6094147"/>
                <a:ext cx="291600" cy="509760"/>
              </a:xfrm>
              <a:prstGeom prst="rect">
                <a:avLst/>
              </a:prstGeom>
            </p:spPr>
          </p:pic>
        </mc:Fallback>
      </mc:AlternateContent>
    </p:spTree>
    <p:extLst>
      <p:ext uri="{BB962C8B-B14F-4D97-AF65-F5344CB8AC3E}">
        <p14:creationId xmlns:p14="http://schemas.microsoft.com/office/powerpoint/2010/main" val="941642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p:bldP spid="11" grpId="0"/>
      <p:bldP spid="12" grpId="0"/>
      <p:bldP spid="13" grpId="0"/>
      <p:bldP spid="14" grpId="0"/>
      <p:bldP spid="17" grpId="0"/>
      <p:bldP spid="18" grpId="0"/>
      <p:bldP spid="20" grpId="0"/>
      <p:bldP spid="21" grpId="0"/>
      <p:bldP spid="2"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Textfeld 3"/>
              <p:cNvSpPr txBox="1"/>
              <p:nvPr/>
            </p:nvSpPr>
            <p:spPr>
              <a:xfrm>
                <a:off x="1524001" y="769928"/>
                <a:ext cx="9183716" cy="2185214"/>
              </a:xfrm>
              <a:prstGeom prst="rect">
                <a:avLst/>
              </a:prstGeom>
              <a:noFill/>
            </p:spPr>
            <p:txBody>
              <a:bodyPr wrap="square" rtlCol="0">
                <a:spAutoFit/>
              </a:bodyPr>
              <a:lstStyle/>
              <a:p>
                <a:r>
                  <a:rPr lang="de-DE" sz="2400" b="1" u="sng" dirty="0"/>
                  <a:t>Money Demand:</a:t>
                </a:r>
              </a:p>
              <a:p>
                <a:pPr algn="ctr"/>
                <a:endParaRPr lang="de-DE" sz="2400" dirty="0"/>
              </a:p>
              <a:p>
                <a:pPr algn="ctr"/>
                <a:r>
                  <a:rPr lang="de-DE" sz="2400" dirty="0"/>
                  <a:t> </a:t>
                </a:r>
                <a14:m>
                  <m:oMath xmlns:m="http://schemas.openxmlformats.org/officeDocument/2006/math">
                    <m:sSup>
                      <m:sSupPr>
                        <m:ctrlPr>
                          <a:rPr lang="de-DE" sz="2400" i="1">
                            <a:latin typeface="Cambria Math" panose="02040503050406030204" pitchFamily="18" charset="0"/>
                          </a:rPr>
                        </m:ctrlPr>
                      </m:sSupPr>
                      <m:e>
                        <m:r>
                          <a:rPr lang="de-DE" sz="2400" i="1">
                            <a:latin typeface="Cambria Math" panose="02040503050406030204" pitchFamily="18" charset="0"/>
                          </a:rPr>
                          <m:t>𝐿</m:t>
                        </m:r>
                      </m:e>
                      <m:sup>
                        <m:r>
                          <a:rPr lang="de-DE" sz="2400" i="1">
                            <a:latin typeface="Cambria Math" panose="02040503050406030204" pitchFamily="18" charset="0"/>
                          </a:rPr>
                          <m:t>𝐷</m:t>
                        </m:r>
                      </m:sup>
                    </m:sSup>
                    <m:r>
                      <a:rPr lang="de-DE" sz="2400" i="1">
                        <a:latin typeface="Cambria Math" panose="02040503050406030204" pitchFamily="18" charset="0"/>
                      </a:rPr>
                      <m:t> </m:t>
                    </m:r>
                  </m:oMath>
                </a14:m>
                <a:r>
                  <a:rPr lang="de-DE" sz="2400" dirty="0"/>
                  <a:t>= </a:t>
                </a:r>
                <a14:m>
                  <m:oMath xmlns:m="http://schemas.openxmlformats.org/officeDocument/2006/math">
                    <m:sSup>
                      <m:sSupPr>
                        <m:ctrlPr>
                          <a:rPr lang="de-DE" sz="2400" i="1">
                            <a:latin typeface="Cambria Math" panose="02040503050406030204" pitchFamily="18" charset="0"/>
                          </a:rPr>
                        </m:ctrlPr>
                      </m:sSupPr>
                      <m:e>
                        <m:r>
                          <a:rPr lang="de-DE" sz="2400" i="1">
                            <a:latin typeface="Cambria Math" panose="02040503050406030204" pitchFamily="18" charset="0"/>
                          </a:rPr>
                          <m:t>𝐿</m:t>
                        </m:r>
                      </m:e>
                      <m:sup>
                        <m:r>
                          <a:rPr lang="de-DE" sz="2400" i="1">
                            <a:latin typeface="Cambria Math" panose="02040503050406030204" pitchFamily="18" charset="0"/>
                          </a:rPr>
                          <m:t>𝐷</m:t>
                        </m:r>
                      </m:sup>
                    </m:sSup>
                  </m:oMath>
                </a14:m>
                <a:r>
                  <a:rPr lang="de-DE" sz="2400" dirty="0"/>
                  <a:t>( Y , i=r+</a:t>
                </a:r>
                <a:r>
                  <a:rPr lang="el-GR" sz="2400" dirty="0"/>
                  <a:t>π</a:t>
                </a:r>
                <a:r>
                  <a:rPr lang="de-DE" sz="2400" baseline="30000" dirty="0"/>
                  <a:t>e </a:t>
                </a:r>
                <a:r>
                  <a:rPr lang="de-DE" sz="2400" dirty="0"/>
                  <a:t>)</a:t>
                </a:r>
              </a:p>
              <a:p>
                <a:endParaRPr lang="de-DE" sz="2400" dirty="0"/>
              </a:p>
              <a:p>
                <a:r>
                  <a:rPr lang="de-DE" sz="2000" dirty="0"/>
                  <a:t>Y: Aggregate Income</a:t>
                </a:r>
              </a:p>
              <a:p>
                <a:r>
                  <a:rPr lang="de-DE" sz="2000" dirty="0"/>
                  <a:t>i: nominal </a:t>
                </a:r>
                <a:r>
                  <a:rPr lang="de-DE" sz="2000" dirty="0" err="1"/>
                  <a:t>interest</a:t>
                </a:r>
                <a:r>
                  <a:rPr lang="de-DE" sz="2000" dirty="0"/>
                  <a:t> rate		r: real </a:t>
                </a:r>
                <a:r>
                  <a:rPr lang="de-DE" sz="2000" dirty="0" err="1"/>
                  <a:t>interest</a:t>
                </a:r>
                <a:r>
                  <a:rPr lang="de-DE" sz="2000" dirty="0"/>
                  <a:t> rate	</a:t>
                </a:r>
                <a:r>
                  <a:rPr lang="el-GR" sz="2000" dirty="0"/>
                  <a:t> π</a:t>
                </a:r>
                <a:r>
                  <a:rPr lang="de-DE" sz="2000" baseline="30000" dirty="0"/>
                  <a:t>e</a:t>
                </a:r>
                <a:r>
                  <a:rPr lang="de-DE" sz="2000" dirty="0"/>
                  <a:t>: </a:t>
                </a:r>
                <a:r>
                  <a:rPr lang="de-DE" sz="2000" dirty="0" err="1"/>
                  <a:t>Expected</a:t>
                </a:r>
                <a:r>
                  <a:rPr lang="de-DE" sz="2000" dirty="0"/>
                  <a:t> Inflation</a:t>
                </a:r>
              </a:p>
            </p:txBody>
          </p:sp>
        </mc:Choice>
        <mc:Fallback xmlns="">
          <p:sp>
            <p:nvSpPr>
              <p:cNvPr id="4" name="Textfeld 3"/>
              <p:cNvSpPr txBox="1">
                <a:spLocks noRot="1" noChangeAspect="1" noMove="1" noResize="1" noEditPoints="1" noAdjustHandles="1" noChangeArrowheads="1" noChangeShapeType="1" noTextEdit="1"/>
              </p:cNvSpPr>
              <p:nvPr/>
            </p:nvSpPr>
            <p:spPr>
              <a:xfrm>
                <a:off x="1524001" y="769928"/>
                <a:ext cx="9183716" cy="2185214"/>
              </a:xfrm>
              <a:prstGeom prst="rect">
                <a:avLst/>
              </a:prstGeom>
              <a:blipFill>
                <a:blip r:embed="rId2"/>
                <a:stretch>
                  <a:fillRect l="-995" t="-2228" b="-3900"/>
                </a:stretch>
              </a:blipFill>
            </p:spPr>
            <p:txBody>
              <a:bodyPr/>
              <a:lstStyle/>
              <a:p>
                <a:r>
                  <a:rPr lang="de-DE">
                    <a:noFill/>
                  </a:rPr>
                  <a:t> </a:t>
                </a:r>
              </a:p>
            </p:txBody>
          </p:sp>
        </mc:Fallback>
      </mc:AlternateContent>
      <p:sp>
        <p:nvSpPr>
          <p:cNvPr id="3" name="Textfeld 2"/>
          <p:cNvSpPr txBox="1"/>
          <p:nvPr/>
        </p:nvSpPr>
        <p:spPr>
          <a:xfrm>
            <a:off x="4477165" y="1042903"/>
            <a:ext cx="1968360" cy="646331"/>
          </a:xfrm>
          <a:prstGeom prst="rect">
            <a:avLst/>
          </a:prstGeom>
          <a:noFill/>
        </p:spPr>
        <p:txBody>
          <a:bodyPr wrap="none" rtlCol="0">
            <a:spAutoFit/>
          </a:bodyPr>
          <a:lstStyle/>
          <a:p>
            <a:pPr algn="r"/>
            <a:r>
              <a:rPr lang="de-DE" dirty="0"/>
              <a:t>Transaction </a:t>
            </a:r>
            <a:r>
              <a:rPr lang="de-DE" dirty="0" err="1"/>
              <a:t>motive</a:t>
            </a:r>
            <a:endParaRPr lang="de-DE" dirty="0"/>
          </a:p>
          <a:p>
            <a:pPr algn="r"/>
            <a:r>
              <a:rPr lang="de-DE" b="1" dirty="0"/>
              <a:t>„+“</a:t>
            </a:r>
          </a:p>
        </p:txBody>
      </p:sp>
      <p:sp>
        <p:nvSpPr>
          <p:cNvPr id="10" name="Textfeld 9"/>
          <p:cNvSpPr txBox="1"/>
          <p:nvPr/>
        </p:nvSpPr>
        <p:spPr>
          <a:xfrm>
            <a:off x="6640318" y="1054478"/>
            <a:ext cx="3776162" cy="646331"/>
          </a:xfrm>
          <a:prstGeom prst="rect">
            <a:avLst/>
          </a:prstGeom>
          <a:noFill/>
        </p:spPr>
        <p:txBody>
          <a:bodyPr wrap="none" rtlCol="0">
            <a:spAutoFit/>
          </a:bodyPr>
          <a:lstStyle/>
          <a:p>
            <a:r>
              <a:rPr lang="de-DE" dirty="0" err="1">
                <a:ea typeface="Arial Unicode MS"/>
                <a:cs typeface="Arial Unicode MS"/>
              </a:rPr>
              <a:t>Opportunity</a:t>
            </a:r>
            <a:r>
              <a:rPr lang="de-DE" dirty="0">
                <a:ea typeface="Arial Unicode MS"/>
                <a:cs typeface="Arial Unicode MS"/>
              </a:rPr>
              <a:t> </a:t>
            </a:r>
            <a:r>
              <a:rPr lang="de-DE" dirty="0" err="1">
                <a:ea typeface="Arial Unicode MS"/>
                <a:cs typeface="Arial Unicode MS"/>
              </a:rPr>
              <a:t>cost</a:t>
            </a:r>
            <a:r>
              <a:rPr lang="de-DE" dirty="0">
                <a:ea typeface="Arial Unicode MS"/>
                <a:cs typeface="Arial Unicode MS"/>
              </a:rPr>
              <a:t>, </a:t>
            </a:r>
            <a:r>
              <a:rPr lang="de-DE" dirty="0" err="1">
                <a:ea typeface="Arial Unicode MS"/>
                <a:cs typeface="Arial Unicode MS"/>
              </a:rPr>
              <a:t>Speculations</a:t>
            </a:r>
            <a:r>
              <a:rPr lang="de-DE" dirty="0">
                <a:ea typeface="Arial Unicode MS"/>
                <a:cs typeface="Arial Unicode MS"/>
              </a:rPr>
              <a:t> </a:t>
            </a:r>
            <a:r>
              <a:rPr lang="de-DE" dirty="0" err="1">
                <a:ea typeface="Arial Unicode MS"/>
                <a:cs typeface="Arial Unicode MS"/>
              </a:rPr>
              <a:t>motive</a:t>
            </a:r>
            <a:endParaRPr lang="de-DE" dirty="0">
              <a:ea typeface="Arial Unicode MS"/>
              <a:cs typeface="Arial Unicode MS"/>
            </a:endParaRPr>
          </a:p>
          <a:p>
            <a:r>
              <a:rPr lang="de-DE" b="1" dirty="0">
                <a:latin typeface="Arial Unicode MS"/>
                <a:ea typeface="Arial Unicode MS"/>
                <a:cs typeface="Arial Unicode MS"/>
              </a:rPr>
              <a:t>„−“</a:t>
            </a:r>
            <a:endParaRPr lang="de-DE" b="1" dirty="0"/>
          </a:p>
        </p:txBody>
      </p:sp>
      <p:sp>
        <p:nvSpPr>
          <p:cNvPr id="13" name="Textfeld 12"/>
          <p:cNvSpPr txBox="1"/>
          <p:nvPr/>
        </p:nvSpPr>
        <p:spPr>
          <a:xfrm>
            <a:off x="1487488" y="3140968"/>
            <a:ext cx="9183716" cy="1938992"/>
          </a:xfrm>
          <a:prstGeom prst="rect">
            <a:avLst/>
          </a:prstGeom>
          <a:noFill/>
        </p:spPr>
        <p:txBody>
          <a:bodyPr wrap="square" rtlCol="0">
            <a:spAutoFit/>
          </a:bodyPr>
          <a:lstStyle/>
          <a:p>
            <a:r>
              <a:rPr lang="de-DE" sz="2400" u="sng" dirty="0"/>
              <a:t>Money Supply:</a:t>
            </a:r>
          </a:p>
          <a:p>
            <a:endParaRPr lang="de-DE" sz="2400" dirty="0"/>
          </a:p>
          <a:p>
            <a:pPr algn="ctr"/>
            <a:r>
              <a:rPr lang="de-DE" sz="2400" dirty="0"/>
              <a:t>m=M/P</a:t>
            </a:r>
          </a:p>
          <a:p>
            <a:endParaRPr lang="de-DE" sz="2400" dirty="0"/>
          </a:p>
          <a:p>
            <a:r>
              <a:rPr lang="de-DE" sz="2400" dirty="0"/>
              <a:t>M: Nominal </a:t>
            </a:r>
            <a:r>
              <a:rPr lang="de-DE" sz="2400" dirty="0" err="1"/>
              <a:t>money</a:t>
            </a:r>
            <a:r>
              <a:rPr lang="de-DE" sz="2400" dirty="0"/>
              <a:t> </a:t>
            </a:r>
            <a:r>
              <a:rPr lang="de-DE" sz="2400" dirty="0" err="1"/>
              <a:t>supply</a:t>
            </a:r>
            <a:r>
              <a:rPr lang="de-DE" sz="2400" dirty="0"/>
              <a:t>	P: Price </a:t>
            </a:r>
            <a:r>
              <a:rPr lang="de-DE" sz="2400" dirty="0" err="1"/>
              <a:t>level</a:t>
            </a:r>
            <a:endParaRPr lang="de-DE" sz="2400" dirty="0"/>
          </a:p>
        </p:txBody>
      </p:sp>
      <mc:AlternateContent xmlns:mc="http://schemas.openxmlformats.org/markup-compatibility/2006" xmlns:a14="http://schemas.microsoft.com/office/drawing/2010/main">
        <mc:Choice Requires="a14">
          <p:sp>
            <p:nvSpPr>
              <p:cNvPr id="14" name="Textfeld 13"/>
              <p:cNvSpPr txBox="1"/>
              <p:nvPr/>
            </p:nvSpPr>
            <p:spPr>
              <a:xfrm>
                <a:off x="1487488" y="5265786"/>
                <a:ext cx="9183716" cy="1200329"/>
              </a:xfrm>
              <a:prstGeom prst="rect">
                <a:avLst/>
              </a:prstGeom>
              <a:noFill/>
            </p:spPr>
            <p:txBody>
              <a:bodyPr wrap="square" rtlCol="0">
                <a:spAutoFit/>
              </a:bodyPr>
              <a:lstStyle/>
              <a:p>
                <a:r>
                  <a:rPr lang="de-DE" sz="2400" u="sng" dirty="0"/>
                  <a:t>Money </a:t>
                </a:r>
                <a:r>
                  <a:rPr lang="de-DE" sz="2400" u="sng" dirty="0" err="1"/>
                  <a:t>market</a:t>
                </a:r>
                <a:r>
                  <a:rPr lang="de-DE" sz="2400" u="sng" dirty="0"/>
                  <a:t> </a:t>
                </a:r>
                <a:r>
                  <a:rPr lang="de-DE" sz="2400" u="sng" dirty="0" err="1"/>
                  <a:t>equilibrium</a:t>
                </a:r>
                <a:r>
                  <a:rPr lang="de-DE" sz="2400" u="sng" dirty="0"/>
                  <a:t>:</a:t>
                </a:r>
              </a:p>
              <a:p>
                <a:endParaRPr lang="de-DE" sz="2400" dirty="0"/>
              </a:p>
              <a:p>
                <a:pPr algn="ctr"/>
                <a:r>
                  <a:rPr lang="de-DE" sz="2400" dirty="0"/>
                  <a:t>m= </a:t>
                </a:r>
                <a14:m>
                  <m:oMath xmlns:m="http://schemas.openxmlformats.org/officeDocument/2006/math">
                    <m:sSup>
                      <m:sSupPr>
                        <m:ctrlPr>
                          <a:rPr lang="de-DE" sz="2400" i="1">
                            <a:latin typeface="Cambria Math" panose="02040503050406030204" pitchFamily="18" charset="0"/>
                          </a:rPr>
                        </m:ctrlPr>
                      </m:sSupPr>
                      <m:e>
                        <m:r>
                          <a:rPr lang="de-DE" sz="2400" i="1">
                            <a:latin typeface="Cambria Math" panose="02040503050406030204" pitchFamily="18" charset="0"/>
                          </a:rPr>
                          <m:t>𝐿</m:t>
                        </m:r>
                      </m:e>
                      <m:sup>
                        <m:r>
                          <a:rPr lang="de-DE" sz="2400" i="1">
                            <a:latin typeface="Cambria Math" panose="02040503050406030204" pitchFamily="18" charset="0"/>
                          </a:rPr>
                          <m:t>𝐷</m:t>
                        </m:r>
                      </m:sup>
                    </m:sSup>
                    <m:r>
                      <a:rPr lang="de-DE" sz="2400" i="1">
                        <a:latin typeface="Cambria Math" panose="02040503050406030204" pitchFamily="18" charset="0"/>
                      </a:rPr>
                      <m:t> </m:t>
                    </m:r>
                  </m:oMath>
                </a14:m>
                <a:r>
                  <a:rPr lang="de-DE" sz="2400" dirty="0"/>
                  <a:t>	</a:t>
                </a:r>
                <a:r>
                  <a:rPr lang="de-DE" sz="2400" dirty="0">
                    <a:latin typeface="Arial Unicode MS"/>
                    <a:ea typeface="Arial Unicode MS"/>
                    <a:cs typeface="Arial Unicode MS"/>
                  </a:rPr>
                  <a:t>⇒	M/P=m=</a:t>
                </a:r>
                <a:r>
                  <a:rPr lang="de-DE" sz="2400" dirty="0"/>
                  <a:t> </a:t>
                </a:r>
                <a14:m>
                  <m:oMath xmlns:m="http://schemas.openxmlformats.org/officeDocument/2006/math">
                    <m:sSup>
                      <m:sSupPr>
                        <m:ctrlPr>
                          <a:rPr lang="de-DE" sz="2400" i="1">
                            <a:latin typeface="Cambria Math" panose="02040503050406030204" pitchFamily="18" charset="0"/>
                          </a:rPr>
                        </m:ctrlPr>
                      </m:sSupPr>
                      <m:e>
                        <m:r>
                          <a:rPr lang="de-DE" sz="2400" i="1">
                            <a:latin typeface="Cambria Math" panose="02040503050406030204" pitchFamily="18" charset="0"/>
                          </a:rPr>
                          <m:t>𝐿</m:t>
                        </m:r>
                      </m:e>
                      <m:sup>
                        <m:r>
                          <a:rPr lang="de-DE" sz="2400" i="1">
                            <a:latin typeface="Cambria Math" panose="02040503050406030204" pitchFamily="18" charset="0"/>
                          </a:rPr>
                          <m:t>𝐷</m:t>
                        </m:r>
                      </m:sup>
                    </m:sSup>
                  </m:oMath>
                </a14:m>
                <a:r>
                  <a:rPr lang="de-DE" sz="2400" dirty="0"/>
                  <a:t>(Y, i=r+</a:t>
                </a:r>
                <a:r>
                  <a:rPr lang="el-GR" sz="2400" dirty="0"/>
                  <a:t>π</a:t>
                </a:r>
                <a:r>
                  <a:rPr lang="de-DE" sz="2400" baseline="30000" dirty="0"/>
                  <a:t>e </a:t>
                </a:r>
                <a:r>
                  <a:rPr lang="de-DE" sz="2400" dirty="0"/>
                  <a:t>)</a:t>
                </a:r>
              </a:p>
            </p:txBody>
          </p:sp>
        </mc:Choice>
        <mc:Fallback xmlns="">
          <p:sp>
            <p:nvSpPr>
              <p:cNvPr id="14" name="Textfeld 13"/>
              <p:cNvSpPr txBox="1">
                <a:spLocks noRot="1" noChangeAspect="1" noMove="1" noResize="1" noEditPoints="1" noAdjustHandles="1" noChangeArrowheads="1" noChangeShapeType="1" noTextEdit="1"/>
              </p:cNvSpPr>
              <p:nvPr/>
            </p:nvSpPr>
            <p:spPr>
              <a:xfrm>
                <a:off x="1487488" y="5265786"/>
                <a:ext cx="9183716" cy="1200329"/>
              </a:xfrm>
              <a:prstGeom prst="rect">
                <a:avLst/>
              </a:prstGeom>
              <a:blipFill>
                <a:blip r:embed="rId3"/>
                <a:stretch>
                  <a:fillRect l="-995" t="-4061" b="-10660"/>
                </a:stretch>
              </a:blipFill>
            </p:spPr>
            <p:txBody>
              <a:bodyPr/>
              <a:lstStyle/>
              <a:p>
                <a:r>
                  <a:rPr lang="de-DE">
                    <a:noFill/>
                  </a:rPr>
                  <a:t> </a:t>
                </a:r>
              </a:p>
            </p:txBody>
          </p:sp>
        </mc:Fallback>
      </mc:AlternateContent>
      <p:sp>
        <p:nvSpPr>
          <p:cNvPr id="12" name="TextShape 2">
            <a:extLst>
              <a:ext uri="{FF2B5EF4-FFF2-40B4-BE49-F238E27FC236}">
                <a16:creationId xmlns:a16="http://schemas.microsoft.com/office/drawing/2014/main" id="{06A5F8C6-641C-4512-AE4E-5C1AEC99322D}"/>
              </a:ext>
            </a:extLst>
          </p:cNvPr>
          <p:cNvSpPr txBox="1"/>
          <p:nvPr/>
        </p:nvSpPr>
        <p:spPr>
          <a:xfrm>
            <a:off x="1600741" y="104531"/>
            <a:ext cx="7597213" cy="744863"/>
          </a:xfrm>
          <a:prstGeom prst="rect">
            <a:avLst/>
          </a:prstGeom>
          <a:noFill/>
          <a:ln>
            <a:noFill/>
          </a:ln>
        </p:spPr>
        <p:txBody>
          <a:bodyPr lIns="81638" tIns="40819" rIns="81638" bIns="40819" anchor="ctr" anchorCtr="1"/>
          <a:lstStyle/>
          <a:p>
            <a:r>
              <a:rPr lang="de-DE" sz="2903" b="1" dirty="0"/>
              <a:t>Money Market</a:t>
            </a:r>
          </a:p>
        </p:txBody>
      </p:sp>
      <p:sp>
        <p:nvSpPr>
          <p:cNvPr id="2" name="Rechteck 1">
            <a:extLst>
              <a:ext uri="{FF2B5EF4-FFF2-40B4-BE49-F238E27FC236}">
                <a16:creationId xmlns:a16="http://schemas.microsoft.com/office/drawing/2014/main" id="{20DA46A2-A254-9085-8F07-6FBC36A6323A}"/>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84617283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755816" y="104531"/>
            <a:ext cx="7597213" cy="744863"/>
          </a:xfrm>
          <a:prstGeom prst="rect">
            <a:avLst/>
          </a:prstGeom>
          <a:noFill/>
          <a:ln>
            <a:noFill/>
          </a:ln>
        </p:spPr>
        <p:txBody>
          <a:bodyPr lIns="81638" tIns="40819" rIns="81638" bIns="40819" anchor="ctr" anchorCtr="1"/>
          <a:lstStyle/>
          <a:p>
            <a:r>
              <a:rPr lang="de-DE" sz="2903" b="1" dirty="0"/>
              <a:t>Die LM-</a:t>
            </a:r>
            <a:r>
              <a:rPr lang="de-DE" sz="2903" b="1" dirty="0" err="1"/>
              <a:t>Curve</a:t>
            </a:r>
            <a:endParaRPr lang="de-DE" sz="2903" b="1" dirty="0"/>
          </a:p>
        </p:txBody>
      </p:sp>
      <p:cxnSp>
        <p:nvCxnSpPr>
          <p:cNvPr id="7" name="Straight Arrow Connector 7"/>
          <p:cNvCxnSpPr/>
          <p:nvPr/>
        </p:nvCxnSpPr>
        <p:spPr>
          <a:xfrm>
            <a:off x="1295782" y="4018356"/>
            <a:ext cx="4087204" cy="3"/>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 name="TextBox 9"/>
          <p:cNvSpPr txBox="1"/>
          <p:nvPr/>
        </p:nvSpPr>
        <p:spPr>
          <a:xfrm>
            <a:off x="3902737" y="4075243"/>
            <a:ext cx="2294218" cy="343620"/>
          </a:xfrm>
          <a:prstGeom prst="rect">
            <a:avLst/>
          </a:prstGeom>
          <a:noFill/>
        </p:spPr>
        <p:txBody>
          <a:bodyPr wrap="none" rtlCol="0">
            <a:spAutoFit/>
          </a:bodyPr>
          <a:lstStyle/>
          <a:p>
            <a:r>
              <a:rPr lang="en-US" sz="1633" dirty="0">
                <a:latin typeface="Arial" panose="020B0604020202020204" pitchFamily="34" charset="0"/>
                <a:cs typeface="Arial" panose="020B0604020202020204" pitchFamily="34" charset="0"/>
              </a:rPr>
              <a:t>Quantity of real money</a:t>
            </a:r>
          </a:p>
        </p:txBody>
      </p:sp>
      <p:cxnSp>
        <p:nvCxnSpPr>
          <p:cNvPr id="9" name="Straight Connector 10"/>
          <p:cNvCxnSpPr/>
          <p:nvPr/>
        </p:nvCxnSpPr>
        <p:spPr>
          <a:xfrm flipV="1">
            <a:off x="2727022" y="904818"/>
            <a:ext cx="0" cy="3067710"/>
          </a:xfrm>
          <a:prstGeom prst="line">
            <a:avLst/>
          </a:prstGeom>
          <a:ln w="381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11"/>
          <p:cNvCxnSpPr/>
          <p:nvPr/>
        </p:nvCxnSpPr>
        <p:spPr>
          <a:xfrm flipH="1" flipV="1">
            <a:off x="1295782" y="2581371"/>
            <a:ext cx="5585879" cy="12325"/>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1" name="Straight Connector 14"/>
          <p:cNvCxnSpPr/>
          <p:nvPr/>
        </p:nvCxnSpPr>
        <p:spPr>
          <a:xfrm>
            <a:off x="1420673" y="1797561"/>
            <a:ext cx="3244664" cy="1940561"/>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2" name="Straight Connector 30"/>
          <p:cNvCxnSpPr/>
          <p:nvPr/>
        </p:nvCxnSpPr>
        <p:spPr>
          <a:xfrm>
            <a:off x="2008530" y="1666926"/>
            <a:ext cx="3047868" cy="1853541"/>
          </a:xfrm>
          <a:prstGeom prst="line">
            <a:avLst/>
          </a:prstGeom>
          <a:ln w="38100"/>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3" name="TextBox 27"/>
              <p:cNvSpPr txBox="1"/>
              <p:nvPr/>
            </p:nvSpPr>
            <p:spPr>
              <a:xfrm>
                <a:off x="910294" y="2413862"/>
                <a:ext cx="400174" cy="3436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de-DE" sz="1633" i="1">
                              <a:latin typeface="Cambria Math" panose="02040503050406030204" pitchFamily="18" charset="0"/>
                            </a:rPr>
                          </m:ctrlPr>
                        </m:sSubPr>
                        <m:e>
                          <m:r>
                            <a:rPr lang="de-DE" sz="1633" i="1">
                              <a:latin typeface="Cambria Math" panose="02040503050406030204" pitchFamily="18" charset="0"/>
                            </a:rPr>
                            <m:t>𝑖</m:t>
                          </m:r>
                        </m:e>
                        <m:sub>
                          <m:r>
                            <a:rPr lang="de-DE" sz="1633" i="1">
                              <a:latin typeface="Cambria Math"/>
                            </a:rPr>
                            <m:t>0</m:t>
                          </m:r>
                        </m:sub>
                      </m:sSub>
                    </m:oMath>
                  </m:oMathPara>
                </a14:m>
                <a:endParaRPr lang="en-US" sz="1633" dirty="0"/>
              </a:p>
            </p:txBody>
          </p:sp>
        </mc:Choice>
        <mc:Fallback xmlns="">
          <p:sp>
            <p:nvSpPr>
              <p:cNvPr id="13" name="TextBox 27"/>
              <p:cNvSpPr txBox="1">
                <a:spLocks noRot="1" noChangeAspect="1" noMove="1" noResize="1" noEditPoints="1" noAdjustHandles="1" noChangeArrowheads="1" noChangeShapeType="1" noTextEdit="1"/>
              </p:cNvSpPr>
              <p:nvPr/>
            </p:nvSpPr>
            <p:spPr>
              <a:xfrm>
                <a:off x="910294" y="2413862"/>
                <a:ext cx="400174" cy="343620"/>
              </a:xfrm>
              <a:prstGeom prst="rect">
                <a:avLst/>
              </a:prstGeom>
              <a:blipFill>
                <a:blip r:embed="rId3"/>
                <a:stretch>
                  <a:fillRect/>
                </a:stretch>
              </a:blipFill>
            </p:spPr>
            <p:txBody>
              <a:bodyPr/>
              <a:lstStyle/>
              <a:p>
                <a:r>
                  <a:rPr lang="de-DE">
                    <a:noFill/>
                  </a:rPr>
                  <a:t> </a:t>
                </a:r>
              </a:p>
            </p:txBody>
          </p:sp>
        </mc:Fallback>
      </mc:AlternateContent>
      <p:cxnSp>
        <p:nvCxnSpPr>
          <p:cNvPr id="14" name="Straight Connector 41"/>
          <p:cNvCxnSpPr/>
          <p:nvPr/>
        </p:nvCxnSpPr>
        <p:spPr>
          <a:xfrm flipH="1">
            <a:off x="1290038" y="1552938"/>
            <a:ext cx="6779065" cy="36873"/>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5" name="TextBox 44"/>
              <p:cNvSpPr txBox="1"/>
              <p:nvPr/>
            </p:nvSpPr>
            <p:spPr>
              <a:xfrm>
                <a:off x="898133" y="1973286"/>
                <a:ext cx="395300" cy="3436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de-DE" sz="1633" i="1">
                              <a:latin typeface="Cambria Math" panose="02040503050406030204" pitchFamily="18" charset="0"/>
                            </a:rPr>
                          </m:ctrlPr>
                        </m:sSubPr>
                        <m:e>
                          <m:r>
                            <a:rPr lang="de-DE" sz="1633" i="1">
                              <a:latin typeface="Cambria Math" panose="02040503050406030204" pitchFamily="18" charset="0"/>
                            </a:rPr>
                            <m:t>𝑖</m:t>
                          </m:r>
                        </m:e>
                        <m:sub>
                          <m:r>
                            <a:rPr lang="de-DE" sz="1633" i="1">
                              <a:latin typeface="Cambria Math"/>
                            </a:rPr>
                            <m:t>1</m:t>
                          </m:r>
                        </m:sub>
                      </m:sSub>
                    </m:oMath>
                  </m:oMathPara>
                </a14:m>
                <a:endParaRPr lang="en-US" sz="1633" dirty="0"/>
              </a:p>
            </p:txBody>
          </p:sp>
        </mc:Choice>
        <mc:Fallback xmlns="">
          <p:sp>
            <p:nvSpPr>
              <p:cNvPr id="15" name="TextBox 44"/>
              <p:cNvSpPr txBox="1">
                <a:spLocks noRot="1" noChangeAspect="1" noMove="1" noResize="1" noEditPoints="1" noAdjustHandles="1" noChangeArrowheads="1" noChangeShapeType="1" noTextEdit="1"/>
              </p:cNvSpPr>
              <p:nvPr/>
            </p:nvSpPr>
            <p:spPr>
              <a:xfrm>
                <a:off x="898133" y="1973286"/>
                <a:ext cx="395300" cy="343620"/>
              </a:xfrm>
              <a:prstGeom prst="rect">
                <a:avLst/>
              </a:prstGeom>
              <a:blipFill>
                <a:blip r:embed="rId4"/>
                <a:stretch>
                  <a:fillRect/>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16" name="TextBox 25"/>
              <p:cNvSpPr txBox="1"/>
              <p:nvPr/>
            </p:nvSpPr>
            <p:spPr>
              <a:xfrm>
                <a:off x="2465754" y="283460"/>
                <a:ext cx="587857" cy="561564"/>
              </a:xfrm>
              <a:prstGeom prst="rect">
                <a:avLst/>
              </a:prstGeom>
              <a:solidFill>
                <a:schemeClr val="bg1"/>
              </a:solid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de-DE" sz="1633" i="1">
                              <a:latin typeface="Cambria Math" panose="02040503050406030204" pitchFamily="18" charset="0"/>
                              <a:cs typeface="Arial" panose="020B0604020202020204" pitchFamily="34" charset="0"/>
                            </a:rPr>
                          </m:ctrlPr>
                        </m:fPr>
                        <m:num>
                          <m:r>
                            <a:rPr lang="de-DE" sz="1633" i="1">
                              <a:latin typeface="Cambria Math" panose="02040503050406030204" pitchFamily="18" charset="0"/>
                              <a:cs typeface="Arial" panose="020B0604020202020204" pitchFamily="34" charset="0"/>
                            </a:rPr>
                            <m:t>𝑀</m:t>
                          </m:r>
                        </m:num>
                        <m:den>
                          <m:r>
                            <a:rPr lang="de-DE" sz="1633" i="1">
                              <a:latin typeface="Cambria Math"/>
                              <a:cs typeface="Arial" panose="020B0604020202020204" pitchFamily="34" charset="0"/>
                            </a:rPr>
                            <m:t>𝑃</m:t>
                          </m:r>
                        </m:den>
                      </m:f>
                    </m:oMath>
                  </m:oMathPara>
                </a14:m>
                <a:endParaRPr lang="en-US" sz="1633" dirty="0">
                  <a:latin typeface="Arial" panose="020B0604020202020204" pitchFamily="34" charset="0"/>
                  <a:cs typeface="Arial" panose="020B0604020202020204" pitchFamily="34" charset="0"/>
                </a:endParaRPr>
              </a:p>
            </p:txBody>
          </p:sp>
        </mc:Choice>
        <mc:Fallback xmlns="">
          <p:sp>
            <p:nvSpPr>
              <p:cNvPr id="16" name="TextBox 25"/>
              <p:cNvSpPr txBox="1">
                <a:spLocks noRot="1" noChangeAspect="1" noMove="1" noResize="1" noEditPoints="1" noAdjustHandles="1" noChangeArrowheads="1" noChangeShapeType="1" noTextEdit="1"/>
              </p:cNvSpPr>
              <p:nvPr/>
            </p:nvSpPr>
            <p:spPr>
              <a:xfrm>
                <a:off x="2465754" y="283460"/>
                <a:ext cx="587857" cy="561564"/>
              </a:xfrm>
              <a:prstGeom prst="rect">
                <a:avLst/>
              </a:prstGeom>
              <a:blipFill>
                <a:blip r:embed="rId5"/>
                <a:stretch>
                  <a:fillRect/>
                </a:stretch>
              </a:blipFill>
            </p:spPr>
            <p:txBody>
              <a:bodyPr/>
              <a:lstStyle/>
              <a:p>
                <a:r>
                  <a:rPr lang="de-DE">
                    <a:noFill/>
                  </a:rPr>
                  <a:t> </a:t>
                </a:r>
              </a:p>
            </p:txBody>
          </p:sp>
        </mc:Fallback>
      </mc:AlternateContent>
      <p:cxnSp>
        <p:nvCxnSpPr>
          <p:cNvPr id="17" name="Straight Arrow Connector 6"/>
          <p:cNvCxnSpPr/>
          <p:nvPr/>
        </p:nvCxnSpPr>
        <p:spPr>
          <a:xfrm flipV="1">
            <a:off x="1296056" y="935530"/>
            <a:ext cx="3213" cy="3113539"/>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Connector 30"/>
          <p:cNvCxnSpPr/>
          <p:nvPr/>
        </p:nvCxnSpPr>
        <p:spPr>
          <a:xfrm>
            <a:off x="2335118" y="1340338"/>
            <a:ext cx="3047868" cy="1853541"/>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4" name="Straight Arrow Connector 7"/>
          <p:cNvCxnSpPr/>
          <p:nvPr/>
        </p:nvCxnSpPr>
        <p:spPr>
          <a:xfrm>
            <a:off x="5824743" y="4006555"/>
            <a:ext cx="4087204" cy="3"/>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6"/>
          <p:cNvCxnSpPr/>
          <p:nvPr/>
        </p:nvCxnSpPr>
        <p:spPr>
          <a:xfrm flipV="1">
            <a:off x="5824743" y="893019"/>
            <a:ext cx="3213" cy="3113539"/>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6" name="TextBox 44"/>
          <p:cNvSpPr txBox="1"/>
          <p:nvPr/>
        </p:nvSpPr>
        <p:spPr>
          <a:xfrm>
            <a:off x="898133" y="1001952"/>
            <a:ext cx="242374" cy="343620"/>
          </a:xfrm>
          <a:prstGeom prst="rect">
            <a:avLst/>
          </a:prstGeom>
          <a:noFill/>
        </p:spPr>
        <p:txBody>
          <a:bodyPr wrap="none" rtlCol="0">
            <a:spAutoFit/>
          </a:bodyPr>
          <a:lstStyle/>
          <a:p>
            <a:r>
              <a:rPr lang="en-US" sz="1633" i="1" dirty="0" err="1"/>
              <a:t>i</a:t>
            </a:r>
            <a:endParaRPr lang="en-US" sz="1633" i="1" dirty="0"/>
          </a:p>
        </p:txBody>
      </p:sp>
      <p:cxnSp>
        <p:nvCxnSpPr>
          <p:cNvPr id="28" name="Straight Connector 11"/>
          <p:cNvCxnSpPr/>
          <p:nvPr/>
        </p:nvCxnSpPr>
        <p:spPr>
          <a:xfrm flipH="1">
            <a:off x="1290039" y="2112350"/>
            <a:ext cx="6191207"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9" name="TextBox 44"/>
              <p:cNvSpPr txBox="1"/>
              <p:nvPr/>
            </p:nvSpPr>
            <p:spPr>
              <a:xfrm>
                <a:off x="898133" y="1385429"/>
                <a:ext cx="400174" cy="3436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de-DE" sz="1633" i="1">
                              <a:latin typeface="Cambria Math" panose="02040503050406030204" pitchFamily="18" charset="0"/>
                            </a:rPr>
                          </m:ctrlPr>
                        </m:sSubPr>
                        <m:e>
                          <m:r>
                            <a:rPr lang="de-DE" sz="1633" i="1">
                              <a:latin typeface="Cambria Math" panose="02040503050406030204" pitchFamily="18" charset="0"/>
                            </a:rPr>
                            <m:t>𝑖</m:t>
                          </m:r>
                        </m:e>
                        <m:sub>
                          <m:r>
                            <a:rPr lang="de-DE" sz="1633" i="1">
                              <a:latin typeface="Cambria Math"/>
                            </a:rPr>
                            <m:t>2</m:t>
                          </m:r>
                        </m:sub>
                      </m:sSub>
                    </m:oMath>
                  </m:oMathPara>
                </a14:m>
                <a:endParaRPr lang="en-US" sz="1633" dirty="0"/>
              </a:p>
            </p:txBody>
          </p:sp>
        </mc:Choice>
        <mc:Fallback xmlns="">
          <p:sp>
            <p:nvSpPr>
              <p:cNvPr id="29" name="TextBox 44"/>
              <p:cNvSpPr txBox="1">
                <a:spLocks noRot="1" noChangeAspect="1" noMove="1" noResize="1" noEditPoints="1" noAdjustHandles="1" noChangeArrowheads="1" noChangeShapeType="1" noTextEdit="1"/>
              </p:cNvSpPr>
              <p:nvPr/>
            </p:nvSpPr>
            <p:spPr>
              <a:xfrm>
                <a:off x="898133" y="1385429"/>
                <a:ext cx="400174" cy="343620"/>
              </a:xfrm>
              <a:prstGeom prst="rect">
                <a:avLst/>
              </a:prstGeom>
              <a:blipFill>
                <a:blip r:embed="rId6"/>
                <a:stretch>
                  <a:fillRect/>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30" name="TextBox 23"/>
              <p:cNvSpPr txBox="1"/>
              <p:nvPr/>
            </p:nvSpPr>
            <p:spPr>
              <a:xfrm>
                <a:off x="3249562" y="3418700"/>
                <a:ext cx="1045080" cy="34362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de-DE" sz="1633" i="1">
                          <a:latin typeface="Cambria Math" panose="02040503050406030204" pitchFamily="18" charset="0"/>
                          <a:cs typeface="Arial" panose="020B0604020202020204" pitchFamily="34" charset="0"/>
                        </a:rPr>
                        <m:t>𝐿</m:t>
                      </m:r>
                      <m:r>
                        <a:rPr lang="de-DE" sz="1633" i="1">
                          <a:latin typeface="Cambria Math" panose="02040503050406030204" pitchFamily="18" charset="0"/>
                          <a:cs typeface="Arial" panose="020B0604020202020204" pitchFamily="34" charset="0"/>
                        </a:rPr>
                        <m:t>(</m:t>
                      </m:r>
                      <m:sSub>
                        <m:sSubPr>
                          <m:ctrlPr>
                            <a:rPr lang="de-DE" sz="1633" i="1">
                              <a:latin typeface="Cambria Math" panose="02040503050406030204" pitchFamily="18" charset="0"/>
                              <a:cs typeface="Arial" panose="020B0604020202020204" pitchFamily="34" charset="0"/>
                            </a:rPr>
                          </m:ctrlPr>
                        </m:sSubPr>
                        <m:e>
                          <m:r>
                            <a:rPr lang="de-DE" sz="1633" i="1">
                              <a:latin typeface="Cambria Math" panose="02040503050406030204" pitchFamily="18" charset="0"/>
                              <a:cs typeface="Arial" panose="020B0604020202020204" pitchFamily="34" charset="0"/>
                            </a:rPr>
                            <m:t>𝑌</m:t>
                          </m:r>
                        </m:e>
                        <m:sub>
                          <m:r>
                            <a:rPr lang="de-DE" sz="1633" i="1">
                              <a:latin typeface="Cambria Math" panose="02040503050406030204" pitchFamily="18" charset="0"/>
                              <a:cs typeface="Arial" panose="020B0604020202020204" pitchFamily="34" charset="0"/>
                            </a:rPr>
                            <m:t>0</m:t>
                          </m:r>
                        </m:sub>
                      </m:sSub>
                      <m:r>
                        <a:rPr lang="de-DE" sz="1633" i="1">
                          <a:latin typeface="Cambria Math"/>
                          <a:cs typeface="Arial" panose="020B0604020202020204" pitchFamily="34" charset="0"/>
                        </a:rPr>
                        <m:t>)</m:t>
                      </m:r>
                    </m:oMath>
                  </m:oMathPara>
                </a14:m>
                <a:endParaRPr lang="en-US" sz="1633" dirty="0">
                  <a:latin typeface="Arial" panose="020B0604020202020204" pitchFamily="34" charset="0"/>
                  <a:cs typeface="Arial" panose="020B0604020202020204" pitchFamily="34" charset="0"/>
                </a:endParaRPr>
              </a:p>
            </p:txBody>
          </p:sp>
        </mc:Choice>
        <mc:Fallback xmlns="">
          <p:sp>
            <p:nvSpPr>
              <p:cNvPr id="30" name="TextBox 23"/>
              <p:cNvSpPr txBox="1">
                <a:spLocks noRot="1" noChangeAspect="1" noMove="1" noResize="1" noEditPoints="1" noAdjustHandles="1" noChangeArrowheads="1" noChangeShapeType="1" noTextEdit="1"/>
              </p:cNvSpPr>
              <p:nvPr/>
            </p:nvSpPr>
            <p:spPr>
              <a:xfrm>
                <a:off x="3249562" y="3418700"/>
                <a:ext cx="1045080" cy="343620"/>
              </a:xfrm>
              <a:prstGeom prst="rect">
                <a:avLst/>
              </a:prstGeom>
              <a:blipFill>
                <a:blip r:embed="rId7"/>
                <a:stretch>
                  <a:fillRect b="-16071"/>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31" name="TextBox 23"/>
              <p:cNvSpPr txBox="1"/>
              <p:nvPr/>
            </p:nvSpPr>
            <p:spPr>
              <a:xfrm>
                <a:off x="4795128" y="2670810"/>
                <a:ext cx="1045080" cy="34362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de-DE" sz="1633" i="1">
                          <a:latin typeface="Cambria Math" panose="02040503050406030204" pitchFamily="18" charset="0"/>
                          <a:cs typeface="Arial" panose="020B0604020202020204" pitchFamily="34" charset="0"/>
                        </a:rPr>
                        <m:t>𝐿</m:t>
                      </m:r>
                      <m:r>
                        <a:rPr lang="de-DE" sz="1633" i="1">
                          <a:latin typeface="Cambria Math" panose="02040503050406030204" pitchFamily="18" charset="0"/>
                          <a:cs typeface="Arial" panose="020B0604020202020204" pitchFamily="34" charset="0"/>
                        </a:rPr>
                        <m:t>(</m:t>
                      </m:r>
                      <m:sSub>
                        <m:sSubPr>
                          <m:ctrlPr>
                            <a:rPr lang="de-DE" sz="1633" i="1">
                              <a:latin typeface="Cambria Math" panose="02040503050406030204" pitchFamily="18" charset="0"/>
                              <a:cs typeface="Arial" panose="020B0604020202020204" pitchFamily="34" charset="0"/>
                            </a:rPr>
                          </m:ctrlPr>
                        </m:sSubPr>
                        <m:e>
                          <m:r>
                            <a:rPr lang="de-DE" sz="1633" i="1">
                              <a:latin typeface="Cambria Math" panose="02040503050406030204" pitchFamily="18" charset="0"/>
                              <a:cs typeface="Arial" panose="020B0604020202020204" pitchFamily="34" charset="0"/>
                            </a:rPr>
                            <m:t>𝑌</m:t>
                          </m:r>
                        </m:e>
                        <m:sub>
                          <m:r>
                            <a:rPr lang="de-DE" sz="1633" i="1">
                              <a:latin typeface="Cambria Math" panose="02040503050406030204" pitchFamily="18" charset="0"/>
                              <a:cs typeface="Arial" panose="020B0604020202020204" pitchFamily="34" charset="0"/>
                            </a:rPr>
                            <m:t>2</m:t>
                          </m:r>
                        </m:sub>
                      </m:sSub>
                      <m:r>
                        <a:rPr lang="de-DE" sz="1633" i="1">
                          <a:latin typeface="Cambria Math"/>
                          <a:cs typeface="Arial" panose="020B0604020202020204" pitchFamily="34" charset="0"/>
                        </a:rPr>
                        <m:t>)</m:t>
                      </m:r>
                    </m:oMath>
                  </m:oMathPara>
                </a14:m>
                <a:endParaRPr lang="en-US" sz="1633" dirty="0">
                  <a:latin typeface="Arial" panose="020B0604020202020204" pitchFamily="34" charset="0"/>
                  <a:cs typeface="Arial" panose="020B0604020202020204" pitchFamily="34" charset="0"/>
                </a:endParaRPr>
              </a:p>
            </p:txBody>
          </p:sp>
        </mc:Choice>
        <mc:Fallback xmlns="">
          <p:sp>
            <p:nvSpPr>
              <p:cNvPr id="31" name="TextBox 23"/>
              <p:cNvSpPr txBox="1">
                <a:spLocks noRot="1" noChangeAspect="1" noMove="1" noResize="1" noEditPoints="1" noAdjustHandles="1" noChangeArrowheads="1" noChangeShapeType="1" noTextEdit="1"/>
              </p:cNvSpPr>
              <p:nvPr/>
            </p:nvSpPr>
            <p:spPr>
              <a:xfrm>
                <a:off x="4795128" y="2670810"/>
                <a:ext cx="1045080" cy="343620"/>
              </a:xfrm>
              <a:prstGeom prst="rect">
                <a:avLst/>
              </a:prstGeom>
              <a:blipFill>
                <a:blip r:embed="rId8"/>
                <a:stretch>
                  <a:fillRect b="-16071"/>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32" name="TextBox 23"/>
              <p:cNvSpPr txBox="1"/>
              <p:nvPr/>
            </p:nvSpPr>
            <p:spPr>
              <a:xfrm>
                <a:off x="4686547" y="3475589"/>
                <a:ext cx="1045080" cy="34362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de-DE" sz="1633" i="1">
                          <a:latin typeface="Cambria Math" panose="02040503050406030204" pitchFamily="18" charset="0"/>
                          <a:cs typeface="Arial" panose="020B0604020202020204" pitchFamily="34" charset="0"/>
                        </a:rPr>
                        <m:t>𝐿</m:t>
                      </m:r>
                      <m:r>
                        <a:rPr lang="de-DE" sz="1633" i="1">
                          <a:latin typeface="Cambria Math" panose="02040503050406030204" pitchFamily="18" charset="0"/>
                          <a:cs typeface="Arial" panose="020B0604020202020204" pitchFamily="34" charset="0"/>
                        </a:rPr>
                        <m:t>(</m:t>
                      </m:r>
                      <m:sSub>
                        <m:sSubPr>
                          <m:ctrlPr>
                            <a:rPr lang="de-DE" sz="1633" i="1">
                              <a:latin typeface="Cambria Math" panose="02040503050406030204" pitchFamily="18" charset="0"/>
                              <a:cs typeface="Arial" panose="020B0604020202020204" pitchFamily="34" charset="0"/>
                            </a:rPr>
                          </m:ctrlPr>
                        </m:sSubPr>
                        <m:e>
                          <m:r>
                            <a:rPr lang="de-DE" sz="1633" i="1">
                              <a:latin typeface="Cambria Math" panose="02040503050406030204" pitchFamily="18" charset="0"/>
                              <a:cs typeface="Arial" panose="020B0604020202020204" pitchFamily="34" charset="0"/>
                            </a:rPr>
                            <m:t>𝑌</m:t>
                          </m:r>
                        </m:e>
                        <m:sub>
                          <m:r>
                            <a:rPr lang="de-DE" sz="1633" i="1">
                              <a:latin typeface="Cambria Math" panose="02040503050406030204" pitchFamily="18" charset="0"/>
                              <a:cs typeface="Arial" panose="020B0604020202020204" pitchFamily="34" charset="0"/>
                            </a:rPr>
                            <m:t>1</m:t>
                          </m:r>
                        </m:sub>
                      </m:sSub>
                      <m:r>
                        <a:rPr lang="de-DE" sz="1633" i="1">
                          <a:latin typeface="Cambria Math"/>
                          <a:cs typeface="Arial" panose="020B0604020202020204" pitchFamily="34" charset="0"/>
                        </a:rPr>
                        <m:t>)</m:t>
                      </m:r>
                    </m:oMath>
                  </m:oMathPara>
                </a14:m>
                <a:endParaRPr lang="en-US" sz="1633" dirty="0">
                  <a:latin typeface="Arial" panose="020B0604020202020204" pitchFamily="34" charset="0"/>
                  <a:cs typeface="Arial" panose="020B0604020202020204" pitchFamily="34" charset="0"/>
                </a:endParaRPr>
              </a:p>
            </p:txBody>
          </p:sp>
        </mc:Choice>
        <mc:Fallback xmlns="">
          <p:sp>
            <p:nvSpPr>
              <p:cNvPr id="32" name="TextBox 23"/>
              <p:cNvSpPr txBox="1">
                <a:spLocks noRot="1" noChangeAspect="1" noMove="1" noResize="1" noEditPoints="1" noAdjustHandles="1" noChangeArrowheads="1" noChangeShapeType="1" noTextEdit="1"/>
              </p:cNvSpPr>
              <p:nvPr/>
            </p:nvSpPr>
            <p:spPr>
              <a:xfrm>
                <a:off x="4686547" y="3475589"/>
                <a:ext cx="1045080" cy="343620"/>
              </a:xfrm>
              <a:prstGeom prst="rect">
                <a:avLst/>
              </a:prstGeom>
              <a:blipFill>
                <a:blip r:embed="rId9"/>
                <a:stretch>
                  <a:fillRect b="-14035"/>
                </a:stretch>
              </a:blipFill>
            </p:spPr>
            <p:txBody>
              <a:bodyPr/>
              <a:lstStyle/>
              <a:p>
                <a:r>
                  <a:rPr lang="de-DE">
                    <a:noFill/>
                  </a:rPr>
                  <a:t> </a:t>
                </a:r>
              </a:p>
            </p:txBody>
          </p:sp>
        </mc:Fallback>
      </mc:AlternateContent>
      <p:sp>
        <p:nvSpPr>
          <p:cNvPr id="34" name="Textfeld 33"/>
          <p:cNvSpPr txBox="1"/>
          <p:nvPr/>
        </p:nvSpPr>
        <p:spPr>
          <a:xfrm>
            <a:off x="6711389" y="4049068"/>
            <a:ext cx="405880" cy="343620"/>
          </a:xfrm>
          <a:prstGeom prst="rect">
            <a:avLst/>
          </a:prstGeom>
          <a:noFill/>
        </p:spPr>
        <p:txBody>
          <a:bodyPr wrap="none" rtlCol="0">
            <a:spAutoFit/>
          </a:bodyPr>
          <a:lstStyle/>
          <a:p>
            <a:r>
              <a:rPr lang="de-DE" sz="1633" dirty="0"/>
              <a:t>Y</a:t>
            </a:r>
            <a:r>
              <a:rPr lang="de-DE" sz="1633" baseline="-25000" dirty="0"/>
              <a:t>0</a:t>
            </a:r>
          </a:p>
        </p:txBody>
      </p:sp>
      <p:sp>
        <p:nvSpPr>
          <p:cNvPr id="35" name="Textfeld 34"/>
          <p:cNvSpPr txBox="1"/>
          <p:nvPr/>
        </p:nvSpPr>
        <p:spPr>
          <a:xfrm>
            <a:off x="7310973" y="4075790"/>
            <a:ext cx="405880" cy="343620"/>
          </a:xfrm>
          <a:prstGeom prst="rect">
            <a:avLst/>
          </a:prstGeom>
          <a:noFill/>
        </p:spPr>
        <p:txBody>
          <a:bodyPr wrap="none" rtlCol="0">
            <a:spAutoFit/>
          </a:bodyPr>
          <a:lstStyle/>
          <a:p>
            <a:r>
              <a:rPr lang="de-DE" sz="1633" dirty="0"/>
              <a:t>Y</a:t>
            </a:r>
            <a:r>
              <a:rPr lang="de-DE" sz="1633" baseline="-25000" dirty="0"/>
              <a:t>1</a:t>
            </a:r>
          </a:p>
        </p:txBody>
      </p:sp>
      <p:sp>
        <p:nvSpPr>
          <p:cNvPr id="36" name="Textfeld 35"/>
          <p:cNvSpPr txBox="1"/>
          <p:nvPr/>
        </p:nvSpPr>
        <p:spPr>
          <a:xfrm>
            <a:off x="7897999" y="4075790"/>
            <a:ext cx="405880" cy="343620"/>
          </a:xfrm>
          <a:prstGeom prst="rect">
            <a:avLst/>
          </a:prstGeom>
          <a:noFill/>
        </p:spPr>
        <p:txBody>
          <a:bodyPr wrap="none" rtlCol="0">
            <a:spAutoFit/>
          </a:bodyPr>
          <a:lstStyle/>
          <a:p>
            <a:r>
              <a:rPr lang="de-DE" sz="1633" dirty="0"/>
              <a:t>Y</a:t>
            </a:r>
            <a:r>
              <a:rPr lang="de-DE" sz="1633" baseline="-25000" dirty="0"/>
              <a:t>2</a:t>
            </a:r>
          </a:p>
        </p:txBody>
      </p:sp>
      <p:cxnSp>
        <p:nvCxnSpPr>
          <p:cNvPr id="37" name="Straight Connector 11"/>
          <p:cNvCxnSpPr/>
          <p:nvPr/>
        </p:nvCxnSpPr>
        <p:spPr>
          <a:xfrm flipV="1">
            <a:off x="6881660" y="2593696"/>
            <a:ext cx="0" cy="1378833"/>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3" name="Gerade Verbindung 42"/>
          <p:cNvCxnSpPr/>
          <p:nvPr/>
        </p:nvCxnSpPr>
        <p:spPr>
          <a:xfrm flipV="1">
            <a:off x="6580754" y="1169460"/>
            <a:ext cx="1991556" cy="1755144"/>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5" name="Straight Connector 11"/>
          <p:cNvCxnSpPr/>
          <p:nvPr/>
        </p:nvCxnSpPr>
        <p:spPr>
          <a:xfrm flipV="1">
            <a:off x="7481245" y="2096756"/>
            <a:ext cx="0" cy="1875773"/>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7" name="Straight Connector 11"/>
          <p:cNvCxnSpPr/>
          <p:nvPr/>
        </p:nvCxnSpPr>
        <p:spPr>
          <a:xfrm flipV="1">
            <a:off x="8093270" y="1599817"/>
            <a:ext cx="0" cy="2406738"/>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49" name="Textfeld 48"/>
          <p:cNvSpPr txBox="1"/>
          <p:nvPr/>
        </p:nvSpPr>
        <p:spPr>
          <a:xfrm>
            <a:off x="3653455" y="936635"/>
            <a:ext cx="1156086" cy="343620"/>
          </a:xfrm>
          <a:prstGeom prst="rect">
            <a:avLst/>
          </a:prstGeom>
          <a:noFill/>
        </p:spPr>
        <p:txBody>
          <a:bodyPr wrap="none" rtlCol="0">
            <a:spAutoFit/>
          </a:bodyPr>
          <a:lstStyle/>
          <a:p>
            <a:r>
              <a:rPr lang="de-DE" sz="1633" dirty="0"/>
              <a:t>Y</a:t>
            </a:r>
            <a:r>
              <a:rPr lang="de-DE" sz="1633" baseline="-25000" dirty="0"/>
              <a:t>0 </a:t>
            </a:r>
            <a:r>
              <a:rPr lang="de-DE" sz="1633" dirty="0"/>
              <a:t>&lt;Y</a:t>
            </a:r>
            <a:r>
              <a:rPr lang="de-DE" sz="1633" baseline="-25000" dirty="0"/>
              <a:t>1 </a:t>
            </a:r>
            <a:r>
              <a:rPr lang="de-DE" sz="1633" dirty="0"/>
              <a:t>&lt;Y</a:t>
            </a:r>
            <a:r>
              <a:rPr lang="de-DE" sz="1633" baseline="-25000" dirty="0"/>
              <a:t>2</a:t>
            </a:r>
          </a:p>
        </p:txBody>
      </p:sp>
      <p:sp>
        <p:nvSpPr>
          <p:cNvPr id="54" name="Textfeld 53"/>
          <p:cNvSpPr txBox="1"/>
          <p:nvPr/>
        </p:nvSpPr>
        <p:spPr>
          <a:xfrm>
            <a:off x="7963201" y="713819"/>
            <a:ext cx="1447832" cy="427361"/>
          </a:xfrm>
          <a:prstGeom prst="rect">
            <a:avLst/>
          </a:prstGeom>
          <a:noFill/>
        </p:spPr>
        <p:txBody>
          <a:bodyPr wrap="none" rtlCol="0">
            <a:spAutoFit/>
          </a:bodyPr>
          <a:lstStyle/>
          <a:p>
            <a:r>
              <a:rPr lang="de-DE" sz="2177" b="1" dirty="0"/>
              <a:t>LM </a:t>
            </a:r>
            <a:r>
              <a:rPr lang="de-DE" sz="2177" b="1" dirty="0" err="1"/>
              <a:t>Curve</a:t>
            </a:r>
            <a:endParaRPr lang="de-DE" sz="2177" b="1" dirty="0"/>
          </a:p>
        </p:txBody>
      </p:sp>
      <p:sp>
        <p:nvSpPr>
          <p:cNvPr id="38" name="TextBox 44">
            <a:extLst>
              <a:ext uri="{FF2B5EF4-FFF2-40B4-BE49-F238E27FC236}">
                <a16:creationId xmlns:a16="http://schemas.microsoft.com/office/drawing/2014/main" id="{964C1EE6-5DA6-45CC-8062-1BABE276767F}"/>
              </a:ext>
            </a:extLst>
          </p:cNvPr>
          <p:cNvSpPr txBox="1"/>
          <p:nvPr/>
        </p:nvSpPr>
        <p:spPr>
          <a:xfrm>
            <a:off x="5487486" y="958670"/>
            <a:ext cx="242374" cy="343620"/>
          </a:xfrm>
          <a:prstGeom prst="rect">
            <a:avLst/>
          </a:prstGeom>
          <a:noFill/>
        </p:spPr>
        <p:txBody>
          <a:bodyPr wrap="none" rtlCol="0">
            <a:spAutoFit/>
          </a:bodyPr>
          <a:lstStyle/>
          <a:p>
            <a:r>
              <a:rPr lang="en-US" sz="1633" i="1" dirty="0" err="1"/>
              <a:t>i</a:t>
            </a:r>
            <a:endParaRPr lang="en-US" sz="1633" i="1" dirty="0"/>
          </a:p>
        </p:txBody>
      </p:sp>
      <p:sp>
        <p:nvSpPr>
          <p:cNvPr id="2" name="Rechteck 1">
            <a:extLst>
              <a:ext uri="{FF2B5EF4-FFF2-40B4-BE49-F238E27FC236}">
                <a16:creationId xmlns:a16="http://schemas.microsoft.com/office/drawing/2014/main" id="{14472D65-7DDE-8B38-EE7F-0C6617126049}"/>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mc:Choice xmlns:p14="http://schemas.microsoft.com/office/powerpoint/2010/main" Requires="p14">
          <p:contentPart p14:bwMode="auto" r:id="rId10">
            <p14:nvContentPartPr>
              <p14:cNvPr id="3" name="Freihand 2">
                <a:extLst>
                  <a:ext uri="{FF2B5EF4-FFF2-40B4-BE49-F238E27FC236}">
                    <a16:creationId xmlns:a16="http://schemas.microsoft.com/office/drawing/2014/main" id="{8427792B-2E13-4BD9-9D8A-AC5F5D4916D5}"/>
                  </a:ext>
                </a:extLst>
              </p14:cNvPr>
              <p14:cNvContentPartPr/>
              <p14:nvPr/>
            </p14:nvContentPartPr>
            <p14:xfrm>
              <a:off x="7775853" y="608107"/>
              <a:ext cx="1928160" cy="665280"/>
            </p14:xfrm>
          </p:contentPart>
        </mc:Choice>
        <mc:Fallback>
          <p:pic>
            <p:nvPicPr>
              <p:cNvPr id="3" name="Freihand 2">
                <a:extLst>
                  <a:ext uri="{FF2B5EF4-FFF2-40B4-BE49-F238E27FC236}">
                    <a16:creationId xmlns:a16="http://schemas.microsoft.com/office/drawing/2014/main" id="{8427792B-2E13-4BD9-9D8A-AC5F5D4916D5}"/>
                  </a:ext>
                </a:extLst>
              </p:cNvPr>
              <p:cNvPicPr/>
              <p:nvPr/>
            </p:nvPicPr>
            <p:blipFill>
              <a:blip r:embed="rId11"/>
              <a:stretch>
                <a:fillRect/>
              </a:stretch>
            </p:blipFill>
            <p:spPr>
              <a:xfrm>
                <a:off x="7771533" y="603787"/>
                <a:ext cx="1936800" cy="673920"/>
              </a:xfrm>
              <a:prstGeom prst="rect">
                <a:avLst/>
              </a:prstGeom>
            </p:spPr>
          </p:pic>
        </mc:Fallback>
      </mc:AlternateContent>
      <mc:AlternateContent xmlns:mc="http://schemas.openxmlformats.org/markup-compatibility/2006">
        <mc:Choice xmlns:p14="http://schemas.microsoft.com/office/powerpoint/2010/main" Requires="p14">
          <p:contentPart p14:bwMode="auto" r:id="rId12">
            <p14:nvContentPartPr>
              <p14:cNvPr id="4" name="Freihand 3">
                <a:extLst>
                  <a:ext uri="{FF2B5EF4-FFF2-40B4-BE49-F238E27FC236}">
                    <a16:creationId xmlns:a16="http://schemas.microsoft.com/office/drawing/2014/main" id="{AC418762-CED7-467B-AB2F-743D828CE2CC}"/>
                  </a:ext>
                </a:extLst>
              </p14:cNvPr>
              <p14:cNvContentPartPr/>
              <p14:nvPr/>
            </p14:nvContentPartPr>
            <p14:xfrm>
              <a:off x="5367453" y="966667"/>
              <a:ext cx="354960" cy="470880"/>
            </p14:xfrm>
          </p:contentPart>
        </mc:Choice>
        <mc:Fallback>
          <p:pic>
            <p:nvPicPr>
              <p:cNvPr id="4" name="Freihand 3">
                <a:extLst>
                  <a:ext uri="{FF2B5EF4-FFF2-40B4-BE49-F238E27FC236}">
                    <a16:creationId xmlns:a16="http://schemas.microsoft.com/office/drawing/2014/main" id="{AC418762-CED7-467B-AB2F-743D828CE2CC}"/>
                  </a:ext>
                </a:extLst>
              </p:cNvPr>
              <p:cNvPicPr/>
              <p:nvPr/>
            </p:nvPicPr>
            <p:blipFill>
              <a:blip r:embed="rId13"/>
              <a:stretch>
                <a:fillRect/>
              </a:stretch>
            </p:blipFill>
            <p:spPr>
              <a:xfrm>
                <a:off x="5363133" y="962347"/>
                <a:ext cx="363600" cy="479520"/>
              </a:xfrm>
              <a:prstGeom prst="rect">
                <a:avLst/>
              </a:prstGeom>
            </p:spPr>
          </p:pic>
        </mc:Fallback>
      </mc:AlternateContent>
      <p:grpSp>
        <p:nvGrpSpPr>
          <p:cNvPr id="20" name="Gruppieren 19">
            <a:extLst>
              <a:ext uri="{FF2B5EF4-FFF2-40B4-BE49-F238E27FC236}">
                <a16:creationId xmlns:a16="http://schemas.microsoft.com/office/drawing/2014/main" id="{31342BB5-162F-4448-8BDD-09AC7AB124E2}"/>
              </a:ext>
            </a:extLst>
          </p:cNvPr>
          <p:cNvGrpSpPr/>
          <p:nvPr/>
        </p:nvGrpSpPr>
        <p:grpSpPr>
          <a:xfrm>
            <a:off x="9468213" y="4045027"/>
            <a:ext cx="424440" cy="245520"/>
            <a:chOff x="9468213" y="4045027"/>
            <a:chExt cx="424440" cy="245520"/>
          </a:xfrm>
        </p:grpSpPr>
        <mc:AlternateContent xmlns:mc="http://schemas.openxmlformats.org/markup-compatibility/2006">
          <mc:Choice xmlns:p14="http://schemas.microsoft.com/office/powerpoint/2010/main" Requires="p14">
            <p:contentPart p14:bwMode="auto" r:id="rId14">
              <p14:nvContentPartPr>
                <p14:cNvPr id="5" name="Freihand 4">
                  <a:extLst>
                    <a:ext uri="{FF2B5EF4-FFF2-40B4-BE49-F238E27FC236}">
                      <a16:creationId xmlns:a16="http://schemas.microsoft.com/office/drawing/2014/main" id="{4B540D62-3DBB-4609-A67C-53D5573CEEE8}"/>
                    </a:ext>
                  </a:extLst>
                </p14:cNvPr>
                <p14:cNvContentPartPr/>
                <p14:nvPr/>
              </p14:nvContentPartPr>
              <p14:xfrm>
                <a:off x="9656133" y="4079947"/>
                <a:ext cx="73800" cy="60480"/>
              </p14:xfrm>
            </p:contentPart>
          </mc:Choice>
          <mc:Fallback>
            <p:pic>
              <p:nvPicPr>
                <p:cNvPr id="5" name="Freihand 4">
                  <a:extLst>
                    <a:ext uri="{FF2B5EF4-FFF2-40B4-BE49-F238E27FC236}">
                      <a16:creationId xmlns:a16="http://schemas.microsoft.com/office/drawing/2014/main" id="{4B540D62-3DBB-4609-A67C-53D5573CEEE8}"/>
                    </a:ext>
                  </a:extLst>
                </p:cNvPr>
                <p:cNvPicPr/>
                <p:nvPr/>
              </p:nvPicPr>
              <p:blipFill>
                <a:blip r:embed="rId15"/>
                <a:stretch>
                  <a:fillRect/>
                </a:stretch>
              </p:blipFill>
              <p:spPr>
                <a:xfrm>
                  <a:off x="9651813" y="4075627"/>
                  <a:ext cx="82440" cy="69120"/>
                </a:xfrm>
                <a:prstGeom prst="rect">
                  <a:avLst/>
                </a:prstGeom>
              </p:spPr>
            </p:pic>
          </mc:Fallback>
        </mc:AlternateContent>
        <mc:AlternateContent xmlns:mc="http://schemas.openxmlformats.org/markup-compatibility/2006">
          <mc:Choice xmlns:p14="http://schemas.microsoft.com/office/powerpoint/2010/main" Requires="p14">
            <p:contentPart p14:bwMode="auto" r:id="rId16">
              <p14:nvContentPartPr>
                <p14:cNvPr id="18" name="Freihand 17">
                  <a:extLst>
                    <a:ext uri="{FF2B5EF4-FFF2-40B4-BE49-F238E27FC236}">
                      <a16:creationId xmlns:a16="http://schemas.microsoft.com/office/drawing/2014/main" id="{E63AEC5A-DBA9-4702-BD34-82CD66D4DBA8}"/>
                    </a:ext>
                  </a:extLst>
                </p14:cNvPr>
                <p14:cNvContentPartPr/>
                <p14:nvPr/>
              </p14:nvContentPartPr>
              <p14:xfrm>
                <a:off x="9682053" y="4111987"/>
                <a:ext cx="82440" cy="113760"/>
              </p14:xfrm>
            </p:contentPart>
          </mc:Choice>
          <mc:Fallback>
            <p:pic>
              <p:nvPicPr>
                <p:cNvPr id="18" name="Freihand 17">
                  <a:extLst>
                    <a:ext uri="{FF2B5EF4-FFF2-40B4-BE49-F238E27FC236}">
                      <a16:creationId xmlns:a16="http://schemas.microsoft.com/office/drawing/2014/main" id="{E63AEC5A-DBA9-4702-BD34-82CD66D4DBA8}"/>
                    </a:ext>
                  </a:extLst>
                </p:cNvPr>
                <p:cNvPicPr/>
                <p:nvPr/>
              </p:nvPicPr>
              <p:blipFill>
                <a:blip r:embed="rId17"/>
                <a:stretch>
                  <a:fillRect/>
                </a:stretch>
              </p:blipFill>
              <p:spPr>
                <a:xfrm>
                  <a:off x="9677733" y="4107667"/>
                  <a:ext cx="91080" cy="122400"/>
                </a:xfrm>
                <a:prstGeom prst="rect">
                  <a:avLst/>
                </a:prstGeom>
              </p:spPr>
            </p:pic>
          </mc:Fallback>
        </mc:AlternateContent>
        <mc:AlternateContent xmlns:mc="http://schemas.openxmlformats.org/markup-compatibility/2006">
          <mc:Choice xmlns:p14="http://schemas.microsoft.com/office/powerpoint/2010/main" Requires="p14">
            <p:contentPart p14:bwMode="auto" r:id="rId18">
              <p14:nvContentPartPr>
                <p14:cNvPr id="19" name="Freihand 18">
                  <a:extLst>
                    <a:ext uri="{FF2B5EF4-FFF2-40B4-BE49-F238E27FC236}">
                      <a16:creationId xmlns:a16="http://schemas.microsoft.com/office/drawing/2014/main" id="{280FE549-D648-4552-8ABE-44856DE4ADF8}"/>
                    </a:ext>
                  </a:extLst>
                </p14:cNvPr>
                <p14:cNvContentPartPr/>
                <p14:nvPr/>
              </p14:nvContentPartPr>
              <p14:xfrm>
                <a:off x="9468213" y="4045027"/>
                <a:ext cx="424440" cy="245520"/>
              </p14:xfrm>
            </p:contentPart>
          </mc:Choice>
          <mc:Fallback>
            <p:pic>
              <p:nvPicPr>
                <p:cNvPr id="19" name="Freihand 18">
                  <a:extLst>
                    <a:ext uri="{FF2B5EF4-FFF2-40B4-BE49-F238E27FC236}">
                      <a16:creationId xmlns:a16="http://schemas.microsoft.com/office/drawing/2014/main" id="{280FE549-D648-4552-8ABE-44856DE4ADF8}"/>
                    </a:ext>
                  </a:extLst>
                </p:cNvPr>
                <p:cNvPicPr/>
                <p:nvPr/>
              </p:nvPicPr>
              <p:blipFill>
                <a:blip r:embed="rId19"/>
                <a:stretch>
                  <a:fillRect/>
                </a:stretch>
              </p:blipFill>
              <p:spPr>
                <a:xfrm>
                  <a:off x="9463893" y="4040707"/>
                  <a:ext cx="433080" cy="254160"/>
                </a:xfrm>
                <a:prstGeom prst="rect">
                  <a:avLst/>
                </a:prstGeom>
              </p:spPr>
            </p:pic>
          </mc:Fallback>
        </mc:AlternateContent>
      </p:grpSp>
    </p:spTree>
    <p:extLst>
      <p:ext uri="{BB962C8B-B14F-4D97-AF65-F5344CB8AC3E}">
        <p14:creationId xmlns:p14="http://schemas.microsoft.com/office/powerpoint/2010/main" val="2769975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2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0"/>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1"/>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2"/>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7"/>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45"/>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47"/>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P spid="16" grpId="0" animBg="1"/>
      <p:bldP spid="26" grpId="0"/>
      <p:bldP spid="29" grpId="0"/>
      <p:bldP spid="30" grpId="0"/>
      <p:bldP spid="31" grpId="0"/>
      <p:bldP spid="32" grpId="0"/>
      <p:bldP spid="38"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72730" y="104531"/>
            <a:ext cx="7597213" cy="744863"/>
          </a:xfrm>
          <a:prstGeom prst="rect">
            <a:avLst/>
          </a:prstGeom>
          <a:noFill/>
          <a:ln>
            <a:noFill/>
          </a:ln>
        </p:spPr>
        <p:txBody>
          <a:bodyPr lIns="81638" tIns="40819" rIns="81638" bIns="40819" anchor="ctr" anchorCtr="1"/>
          <a:lstStyle/>
          <a:p>
            <a:r>
              <a:rPr lang="de-DE" sz="2903" b="1" dirty="0"/>
              <a:t>General Equilibrium</a:t>
            </a:r>
          </a:p>
        </p:txBody>
      </p:sp>
      <p:cxnSp>
        <p:nvCxnSpPr>
          <p:cNvPr id="8" name="Straight Arrow Connector 6"/>
          <p:cNvCxnSpPr/>
          <p:nvPr/>
        </p:nvCxnSpPr>
        <p:spPr>
          <a:xfrm flipV="1">
            <a:off x="1824654" y="1142889"/>
            <a:ext cx="0" cy="3565599"/>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7"/>
          <p:cNvCxnSpPr/>
          <p:nvPr/>
        </p:nvCxnSpPr>
        <p:spPr>
          <a:xfrm>
            <a:off x="1824655" y="4708485"/>
            <a:ext cx="5828724"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 name="Textfeld 9"/>
          <p:cNvSpPr txBox="1"/>
          <p:nvPr/>
        </p:nvSpPr>
        <p:spPr>
          <a:xfrm>
            <a:off x="1490044" y="1077570"/>
            <a:ext cx="242374" cy="343620"/>
          </a:xfrm>
          <a:prstGeom prst="rect">
            <a:avLst/>
          </a:prstGeom>
          <a:noFill/>
        </p:spPr>
        <p:txBody>
          <a:bodyPr wrap="none" rtlCol="0">
            <a:spAutoFit/>
          </a:bodyPr>
          <a:lstStyle/>
          <a:p>
            <a:r>
              <a:rPr lang="de-DE" sz="1633" dirty="0"/>
              <a:t>i</a:t>
            </a:r>
          </a:p>
        </p:txBody>
      </p:sp>
      <p:sp>
        <p:nvSpPr>
          <p:cNvPr id="11" name="Textfeld 10"/>
          <p:cNvSpPr txBox="1"/>
          <p:nvPr/>
        </p:nvSpPr>
        <p:spPr>
          <a:xfrm>
            <a:off x="7172666" y="4726921"/>
            <a:ext cx="335348" cy="343620"/>
          </a:xfrm>
          <a:prstGeom prst="rect">
            <a:avLst/>
          </a:prstGeom>
          <a:noFill/>
        </p:spPr>
        <p:txBody>
          <a:bodyPr wrap="none" rtlCol="0">
            <a:spAutoFit/>
          </a:bodyPr>
          <a:lstStyle/>
          <a:p>
            <a:r>
              <a:rPr lang="de-DE" sz="1633" dirty="0"/>
              <a:t>Y</a:t>
            </a:r>
          </a:p>
        </p:txBody>
      </p:sp>
      <p:cxnSp>
        <p:nvCxnSpPr>
          <p:cNvPr id="12" name="Gerade Verbindung 11"/>
          <p:cNvCxnSpPr/>
          <p:nvPr/>
        </p:nvCxnSpPr>
        <p:spPr>
          <a:xfrm flipV="1">
            <a:off x="2804418" y="1412586"/>
            <a:ext cx="3723097" cy="2473636"/>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Gerade Verbindung 12"/>
          <p:cNvCxnSpPr/>
          <p:nvPr/>
        </p:nvCxnSpPr>
        <p:spPr>
          <a:xfrm>
            <a:off x="3297369" y="1861381"/>
            <a:ext cx="2416747" cy="1865763"/>
          </a:xfrm>
          <a:prstGeom prst="line">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Textfeld 13"/>
          <p:cNvSpPr txBox="1"/>
          <p:nvPr/>
        </p:nvSpPr>
        <p:spPr>
          <a:xfrm>
            <a:off x="5387529" y="3162727"/>
            <a:ext cx="1285929" cy="427361"/>
          </a:xfrm>
          <a:prstGeom prst="rect">
            <a:avLst/>
          </a:prstGeom>
          <a:noFill/>
        </p:spPr>
        <p:txBody>
          <a:bodyPr wrap="none" rtlCol="0">
            <a:spAutoFit/>
          </a:bodyPr>
          <a:lstStyle/>
          <a:p>
            <a:r>
              <a:rPr lang="de-DE" sz="2177" b="1" dirty="0"/>
              <a:t>IS-</a:t>
            </a:r>
            <a:r>
              <a:rPr lang="de-DE" sz="2177" b="1" dirty="0" err="1"/>
              <a:t>Curve</a:t>
            </a:r>
            <a:endParaRPr lang="de-DE" sz="2177" b="1" dirty="0"/>
          </a:p>
        </p:txBody>
      </p:sp>
      <p:sp>
        <p:nvSpPr>
          <p:cNvPr id="16" name="Textfeld 15"/>
          <p:cNvSpPr txBox="1"/>
          <p:nvPr/>
        </p:nvSpPr>
        <p:spPr>
          <a:xfrm>
            <a:off x="5975385" y="946937"/>
            <a:ext cx="1470274" cy="427361"/>
          </a:xfrm>
          <a:prstGeom prst="rect">
            <a:avLst/>
          </a:prstGeom>
          <a:noFill/>
        </p:spPr>
        <p:txBody>
          <a:bodyPr wrap="none" rtlCol="0">
            <a:spAutoFit/>
          </a:bodyPr>
          <a:lstStyle/>
          <a:p>
            <a:r>
              <a:rPr lang="de-DE" sz="2177" b="1" dirty="0"/>
              <a:t>LM-</a:t>
            </a:r>
            <a:r>
              <a:rPr lang="de-DE" sz="2177" b="1" dirty="0" err="1"/>
              <a:t>Curve</a:t>
            </a:r>
            <a:endParaRPr lang="de-DE" sz="2177" b="1" dirty="0"/>
          </a:p>
        </p:txBody>
      </p:sp>
      <p:sp>
        <p:nvSpPr>
          <p:cNvPr id="4" name="Textfeld 3"/>
          <p:cNvSpPr txBox="1"/>
          <p:nvPr/>
        </p:nvSpPr>
        <p:spPr>
          <a:xfrm>
            <a:off x="4389957" y="4726921"/>
            <a:ext cx="439544" cy="343620"/>
          </a:xfrm>
          <a:prstGeom prst="rect">
            <a:avLst/>
          </a:prstGeom>
          <a:noFill/>
        </p:spPr>
        <p:txBody>
          <a:bodyPr wrap="none" rtlCol="0">
            <a:spAutoFit/>
          </a:bodyPr>
          <a:lstStyle/>
          <a:p>
            <a:r>
              <a:rPr lang="de-DE" sz="1633" dirty="0"/>
              <a:t>Y*</a:t>
            </a:r>
          </a:p>
        </p:txBody>
      </p:sp>
      <p:sp>
        <p:nvSpPr>
          <p:cNvPr id="19" name="Textfeld 18"/>
          <p:cNvSpPr txBox="1"/>
          <p:nvPr/>
        </p:nvSpPr>
        <p:spPr>
          <a:xfrm>
            <a:off x="1545068" y="2636761"/>
            <a:ext cx="346570" cy="343620"/>
          </a:xfrm>
          <a:prstGeom prst="rect">
            <a:avLst/>
          </a:prstGeom>
          <a:noFill/>
        </p:spPr>
        <p:txBody>
          <a:bodyPr wrap="none" rtlCol="0">
            <a:spAutoFit/>
          </a:bodyPr>
          <a:lstStyle/>
          <a:p>
            <a:r>
              <a:rPr lang="de-DE" sz="1633" dirty="0"/>
              <a:t>i*</a:t>
            </a:r>
          </a:p>
        </p:txBody>
      </p:sp>
      <p:cxnSp>
        <p:nvCxnSpPr>
          <p:cNvPr id="21" name="Gerade Verbindung 20"/>
          <p:cNvCxnSpPr/>
          <p:nvPr/>
        </p:nvCxnSpPr>
        <p:spPr>
          <a:xfrm flipH="1">
            <a:off x="1824655" y="2794262"/>
            <a:ext cx="2681087"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p:nvCxnSpPr>
        <p:spPr>
          <a:xfrm>
            <a:off x="4505741" y="2775825"/>
            <a:ext cx="0" cy="193266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24" name="Textfeld 23"/>
          <p:cNvSpPr txBox="1"/>
          <p:nvPr/>
        </p:nvSpPr>
        <p:spPr>
          <a:xfrm>
            <a:off x="0" y="5283912"/>
            <a:ext cx="8537915" cy="1097416"/>
          </a:xfrm>
          <a:prstGeom prst="rect">
            <a:avLst/>
          </a:prstGeom>
          <a:noFill/>
          <a:ln>
            <a:solidFill>
              <a:schemeClr val="accent1"/>
            </a:solidFill>
          </a:ln>
        </p:spPr>
        <p:txBody>
          <a:bodyPr wrap="none" rtlCol="0">
            <a:spAutoFit/>
          </a:bodyPr>
          <a:lstStyle/>
          <a:p>
            <a:pPr algn="ctr"/>
            <a:r>
              <a:rPr lang="de-DE" sz="2177" b="1" dirty="0" err="1"/>
              <a:t>Intersection</a:t>
            </a:r>
            <a:r>
              <a:rPr lang="de-DE" sz="2177" b="1" dirty="0"/>
              <a:t> </a:t>
            </a:r>
            <a:r>
              <a:rPr lang="de-DE" sz="2177" b="1" dirty="0" err="1"/>
              <a:t>of</a:t>
            </a:r>
            <a:r>
              <a:rPr lang="de-DE" sz="2177" b="1" dirty="0"/>
              <a:t> LM- and IS-</a:t>
            </a:r>
            <a:r>
              <a:rPr lang="de-DE" sz="2177" b="1" dirty="0" err="1"/>
              <a:t>Curve</a:t>
            </a:r>
            <a:r>
              <a:rPr lang="de-DE" sz="2177" b="1" dirty="0"/>
              <a:t> </a:t>
            </a:r>
            <a:r>
              <a:rPr lang="de-DE" sz="2177" b="1" dirty="0" err="1"/>
              <a:t>determines</a:t>
            </a:r>
            <a:r>
              <a:rPr lang="de-DE" sz="2177" b="1" dirty="0"/>
              <a:t> </a:t>
            </a:r>
            <a:r>
              <a:rPr lang="de-DE" sz="2177" b="1" dirty="0" err="1"/>
              <a:t>the</a:t>
            </a:r>
            <a:r>
              <a:rPr lang="de-DE" sz="2177" b="1" dirty="0"/>
              <a:t> </a:t>
            </a:r>
            <a:r>
              <a:rPr lang="de-DE" sz="2177" b="1" dirty="0" err="1"/>
              <a:t>general</a:t>
            </a:r>
            <a:r>
              <a:rPr lang="de-DE" sz="2177" b="1" dirty="0"/>
              <a:t> </a:t>
            </a:r>
            <a:r>
              <a:rPr lang="de-DE" sz="2177" b="1" dirty="0" err="1"/>
              <a:t>equilibrium</a:t>
            </a:r>
            <a:endParaRPr lang="de-DE" sz="2177" b="1" dirty="0"/>
          </a:p>
          <a:p>
            <a:pPr algn="ctr"/>
            <a:endParaRPr lang="de-DE" sz="2177" b="1" dirty="0"/>
          </a:p>
          <a:p>
            <a:pPr algn="ctr"/>
            <a:r>
              <a:rPr lang="de-DE" sz="2177" b="1" dirty="0" err="1"/>
              <a:t>with</a:t>
            </a:r>
            <a:r>
              <a:rPr lang="de-DE" sz="2177" b="1" dirty="0"/>
              <a:t> </a:t>
            </a:r>
            <a:r>
              <a:rPr lang="de-DE" sz="2177" b="1" dirty="0" err="1"/>
              <a:t>the</a:t>
            </a:r>
            <a:r>
              <a:rPr lang="de-DE" sz="2177" b="1" dirty="0"/>
              <a:t> </a:t>
            </a:r>
            <a:r>
              <a:rPr lang="de-DE" sz="2177" b="1" dirty="0" err="1"/>
              <a:t>simultanous</a:t>
            </a:r>
            <a:r>
              <a:rPr lang="de-DE" sz="2177" b="1" dirty="0"/>
              <a:t> </a:t>
            </a:r>
            <a:r>
              <a:rPr lang="de-DE" sz="2177" b="1" dirty="0" err="1"/>
              <a:t>equlibrium</a:t>
            </a:r>
            <a:r>
              <a:rPr lang="de-DE" sz="2177" b="1" dirty="0"/>
              <a:t> in </a:t>
            </a:r>
            <a:r>
              <a:rPr lang="de-DE" sz="2177" b="1" dirty="0" err="1"/>
              <a:t>the</a:t>
            </a:r>
            <a:r>
              <a:rPr lang="de-DE" sz="2177" b="1" dirty="0"/>
              <a:t> </a:t>
            </a:r>
            <a:r>
              <a:rPr lang="de-DE" sz="2177" b="1" dirty="0" err="1"/>
              <a:t>commodity</a:t>
            </a:r>
            <a:r>
              <a:rPr lang="de-DE" sz="2177" b="1" dirty="0"/>
              <a:t> and </a:t>
            </a:r>
            <a:r>
              <a:rPr lang="de-DE" sz="2177" b="1" dirty="0" err="1"/>
              <a:t>money</a:t>
            </a:r>
            <a:r>
              <a:rPr lang="de-DE" sz="2177" b="1" dirty="0"/>
              <a:t> </a:t>
            </a:r>
            <a:r>
              <a:rPr lang="de-DE" sz="2177" b="1" dirty="0" err="1"/>
              <a:t>market</a:t>
            </a:r>
            <a:endParaRPr lang="de-DE" sz="2177" b="1" dirty="0"/>
          </a:p>
        </p:txBody>
      </p:sp>
      <p:sp>
        <p:nvSpPr>
          <p:cNvPr id="2" name="Rechteck 1">
            <a:extLst>
              <a:ext uri="{FF2B5EF4-FFF2-40B4-BE49-F238E27FC236}">
                <a16:creationId xmlns:a16="http://schemas.microsoft.com/office/drawing/2014/main" id="{AE4FCDA4-05DA-DB97-44EF-A193FB42D2C7}"/>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mc:Choice xmlns:p14="http://schemas.microsoft.com/office/powerpoint/2010/main" Requires="p14">
          <p:contentPart p14:bwMode="auto" r:id="rId3">
            <p14:nvContentPartPr>
              <p14:cNvPr id="3" name="Freihand 2">
                <a:extLst>
                  <a:ext uri="{FF2B5EF4-FFF2-40B4-BE49-F238E27FC236}">
                    <a16:creationId xmlns:a16="http://schemas.microsoft.com/office/drawing/2014/main" id="{9B214565-DEB9-45C9-ADC9-78B9A3F65430}"/>
                  </a:ext>
                </a:extLst>
              </p14:cNvPr>
              <p14:cNvContentPartPr/>
              <p14:nvPr/>
            </p14:nvContentPartPr>
            <p14:xfrm>
              <a:off x="2262813" y="727267"/>
              <a:ext cx="5505840" cy="3634920"/>
            </p14:xfrm>
          </p:contentPart>
        </mc:Choice>
        <mc:Fallback>
          <p:pic>
            <p:nvPicPr>
              <p:cNvPr id="3" name="Freihand 2">
                <a:extLst>
                  <a:ext uri="{FF2B5EF4-FFF2-40B4-BE49-F238E27FC236}">
                    <a16:creationId xmlns:a16="http://schemas.microsoft.com/office/drawing/2014/main" id="{9B214565-DEB9-45C9-ADC9-78B9A3F65430}"/>
                  </a:ext>
                </a:extLst>
              </p:cNvPr>
              <p:cNvPicPr/>
              <p:nvPr/>
            </p:nvPicPr>
            <p:blipFill>
              <a:blip r:embed="rId4"/>
              <a:stretch>
                <a:fillRect/>
              </a:stretch>
            </p:blipFill>
            <p:spPr>
              <a:xfrm>
                <a:off x="2258493" y="722947"/>
                <a:ext cx="5514480" cy="3643560"/>
              </a:xfrm>
              <a:prstGeom prst="rect">
                <a:avLst/>
              </a:prstGeom>
            </p:spPr>
          </p:pic>
        </mc:Fallback>
      </mc:AlternateContent>
      <p:grpSp>
        <p:nvGrpSpPr>
          <p:cNvPr id="15" name="Gruppieren 14">
            <a:extLst>
              <a:ext uri="{FF2B5EF4-FFF2-40B4-BE49-F238E27FC236}">
                <a16:creationId xmlns:a16="http://schemas.microsoft.com/office/drawing/2014/main" id="{48BB036E-749F-48FA-A85D-13196FE84430}"/>
              </a:ext>
            </a:extLst>
          </p:cNvPr>
          <p:cNvGrpSpPr/>
          <p:nvPr/>
        </p:nvGrpSpPr>
        <p:grpSpPr>
          <a:xfrm>
            <a:off x="5847333" y="750667"/>
            <a:ext cx="1761120" cy="774720"/>
            <a:chOff x="5847333" y="750667"/>
            <a:chExt cx="1761120" cy="774720"/>
          </a:xfrm>
        </p:grpSpPr>
        <mc:AlternateContent xmlns:mc="http://schemas.openxmlformats.org/markup-compatibility/2006">
          <mc:Choice xmlns:p14="http://schemas.microsoft.com/office/powerpoint/2010/main" Requires="p14">
            <p:contentPart p14:bwMode="auto" r:id="rId5">
              <p14:nvContentPartPr>
                <p14:cNvPr id="5" name="Freihand 4">
                  <a:extLst>
                    <a:ext uri="{FF2B5EF4-FFF2-40B4-BE49-F238E27FC236}">
                      <a16:creationId xmlns:a16="http://schemas.microsoft.com/office/drawing/2014/main" id="{49F17036-4024-4F31-9A25-25D26AD370D8}"/>
                    </a:ext>
                  </a:extLst>
                </p14:cNvPr>
                <p14:cNvContentPartPr/>
                <p14:nvPr/>
              </p14:nvContentPartPr>
              <p14:xfrm>
                <a:off x="7573173" y="996547"/>
                <a:ext cx="360" cy="360"/>
              </p14:xfrm>
            </p:contentPart>
          </mc:Choice>
          <mc:Fallback>
            <p:pic>
              <p:nvPicPr>
                <p:cNvPr id="5" name="Freihand 4">
                  <a:extLst>
                    <a:ext uri="{FF2B5EF4-FFF2-40B4-BE49-F238E27FC236}">
                      <a16:creationId xmlns:a16="http://schemas.microsoft.com/office/drawing/2014/main" id="{49F17036-4024-4F31-9A25-25D26AD370D8}"/>
                    </a:ext>
                  </a:extLst>
                </p:cNvPr>
                <p:cNvPicPr/>
                <p:nvPr/>
              </p:nvPicPr>
              <p:blipFill>
                <a:blip r:embed="rId6"/>
                <a:stretch>
                  <a:fillRect/>
                </a:stretch>
              </p:blipFill>
              <p:spPr>
                <a:xfrm>
                  <a:off x="7568853" y="99222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7" name="Freihand 6">
                  <a:extLst>
                    <a:ext uri="{FF2B5EF4-FFF2-40B4-BE49-F238E27FC236}">
                      <a16:creationId xmlns:a16="http://schemas.microsoft.com/office/drawing/2014/main" id="{554638B5-FC6A-40B6-B084-9E15EB35B77B}"/>
                    </a:ext>
                  </a:extLst>
                </p14:cNvPr>
                <p14:cNvContentPartPr/>
                <p14:nvPr/>
              </p14:nvContentPartPr>
              <p14:xfrm>
                <a:off x="5847333" y="750667"/>
                <a:ext cx="1761120" cy="774720"/>
              </p14:xfrm>
            </p:contentPart>
          </mc:Choice>
          <mc:Fallback>
            <p:pic>
              <p:nvPicPr>
                <p:cNvPr id="7" name="Freihand 6">
                  <a:extLst>
                    <a:ext uri="{FF2B5EF4-FFF2-40B4-BE49-F238E27FC236}">
                      <a16:creationId xmlns:a16="http://schemas.microsoft.com/office/drawing/2014/main" id="{554638B5-FC6A-40B6-B084-9E15EB35B77B}"/>
                    </a:ext>
                  </a:extLst>
                </p:cNvPr>
                <p:cNvPicPr/>
                <p:nvPr/>
              </p:nvPicPr>
              <p:blipFill>
                <a:blip r:embed="rId8"/>
                <a:stretch>
                  <a:fillRect/>
                </a:stretch>
              </p:blipFill>
              <p:spPr>
                <a:xfrm>
                  <a:off x="5843013" y="746347"/>
                  <a:ext cx="1769760" cy="78336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9">
            <p14:nvContentPartPr>
              <p14:cNvPr id="17" name="Freihand 16">
                <a:extLst>
                  <a:ext uri="{FF2B5EF4-FFF2-40B4-BE49-F238E27FC236}">
                    <a16:creationId xmlns:a16="http://schemas.microsoft.com/office/drawing/2014/main" id="{7B4F34C6-D9E4-4EFB-A4EC-AAEC0399996C}"/>
                  </a:ext>
                </a:extLst>
              </p14:cNvPr>
              <p14:cNvContentPartPr/>
              <p14:nvPr/>
            </p14:nvContentPartPr>
            <p14:xfrm>
              <a:off x="5088093" y="3020107"/>
              <a:ext cx="2166120" cy="810000"/>
            </p14:xfrm>
          </p:contentPart>
        </mc:Choice>
        <mc:Fallback>
          <p:pic>
            <p:nvPicPr>
              <p:cNvPr id="17" name="Freihand 16">
                <a:extLst>
                  <a:ext uri="{FF2B5EF4-FFF2-40B4-BE49-F238E27FC236}">
                    <a16:creationId xmlns:a16="http://schemas.microsoft.com/office/drawing/2014/main" id="{7B4F34C6-D9E4-4EFB-A4EC-AAEC0399996C}"/>
                  </a:ext>
                </a:extLst>
              </p:cNvPr>
              <p:cNvPicPr/>
              <p:nvPr/>
            </p:nvPicPr>
            <p:blipFill>
              <a:blip r:embed="rId10"/>
              <a:stretch>
                <a:fillRect/>
              </a:stretch>
            </p:blipFill>
            <p:spPr>
              <a:xfrm>
                <a:off x="5083773" y="3015787"/>
                <a:ext cx="2174760" cy="818640"/>
              </a:xfrm>
              <a:prstGeom prst="rect">
                <a:avLst/>
              </a:prstGeom>
            </p:spPr>
          </p:pic>
        </mc:Fallback>
      </mc:AlternateContent>
    </p:spTree>
    <p:extLst>
      <p:ext uri="{BB962C8B-B14F-4D97-AF65-F5344CB8AC3E}">
        <p14:creationId xmlns:p14="http://schemas.microsoft.com/office/powerpoint/2010/main" val="246315318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72730" y="104531"/>
            <a:ext cx="7597213" cy="744863"/>
          </a:xfrm>
          <a:prstGeom prst="rect">
            <a:avLst/>
          </a:prstGeom>
          <a:noFill/>
          <a:ln>
            <a:noFill/>
          </a:ln>
        </p:spPr>
        <p:txBody>
          <a:bodyPr lIns="81638" tIns="40819" rIns="81638" bIns="40819" anchor="ctr" anchorCtr="1"/>
          <a:lstStyle/>
          <a:p>
            <a:r>
              <a:rPr lang="de-DE" sz="2903" b="1" dirty="0"/>
              <a:t>General Solution </a:t>
            </a:r>
            <a:r>
              <a:rPr lang="de-DE" sz="2903" b="1" dirty="0" err="1"/>
              <a:t>of</a:t>
            </a:r>
            <a:r>
              <a:rPr lang="de-DE" sz="2903" b="1" dirty="0"/>
              <a:t> </a:t>
            </a:r>
            <a:r>
              <a:rPr lang="de-DE" sz="2903" b="1" dirty="0" err="1"/>
              <a:t>the</a:t>
            </a:r>
            <a:r>
              <a:rPr lang="de-DE" sz="2903" b="1" dirty="0"/>
              <a:t> IS/LM-Model</a:t>
            </a:r>
          </a:p>
        </p:txBody>
      </p:sp>
      <p:sp>
        <p:nvSpPr>
          <p:cNvPr id="2" name="Rechteck 1">
            <a:extLst>
              <a:ext uri="{FF2B5EF4-FFF2-40B4-BE49-F238E27FC236}">
                <a16:creationId xmlns:a16="http://schemas.microsoft.com/office/drawing/2014/main" id="{AE4FCDA4-05DA-DB97-44EF-A193FB42D2C7}"/>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3" name="Rechteck 2">
            <a:extLst>
              <a:ext uri="{FF2B5EF4-FFF2-40B4-BE49-F238E27FC236}">
                <a16:creationId xmlns:a16="http://schemas.microsoft.com/office/drawing/2014/main" id="{31C4B345-96EC-4796-B197-37DEBD92366E}"/>
              </a:ext>
            </a:extLst>
          </p:cNvPr>
          <p:cNvSpPr/>
          <p:nvPr/>
        </p:nvSpPr>
        <p:spPr>
          <a:xfrm>
            <a:off x="882104" y="849394"/>
            <a:ext cx="2014719" cy="369332"/>
          </a:xfrm>
          <a:prstGeom prst="rect">
            <a:avLst/>
          </a:prstGeom>
        </p:spPr>
        <p:txBody>
          <a:bodyPr wrap="none">
            <a:spAutoFit/>
          </a:bodyPr>
          <a:lstStyle/>
          <a:p>
            <a:r>
              <a:rPr lang="de-DE" dirty="0"/>
              <a:t>Y = C(Y) + I(i) + G</a:t>
            </a:r>
          </a:p>
        </p:txBody>
      </p:sp>
      <mc:AlternateContent xmlns:mc="http://schemas.openxmlformats.org/markup-compatibility/2006" xmlns:a14="http://schemas.microsoft.com/office/drawing/2010/main">
        <mc:Choice Requires="a14">
          <p:sp>
            <p:nvSpPr>
              <p:cNvPr id="5" name="Rechteck 4">
                <a:extLst>
                  <a:ext uri="{FF2B5EF4-FFF2-40B4-BE49-F238E27FC236}">
                    <a16:creationId xmlns:a16="http://schemas.microsoft.com/office/drawing/2014/main" id="{93E57649-2697-437A-8091-13B539815457}"/>
                  </a:ext>
                </a:extLst>
              </p:cNvPr>
              <p:cNvSpPr/>
              <p:nvPr/>
            </p:nvSpPr>
            <p:spPr>
              <a:xfrm>
                <a:off x="3391040" y="849394"/>
                <a:ext cx="1322285" cy="369332"/>
              </a:xfrm>
              <a:prstGeom prst="rect">
                <a:avLst/>
              </a:prstGeom>
            </p:spPr>
            <p:txBody>
              <a:bodyPr wrap="none">
                <a:spAutoFit/>
              </a:bodyPr>
              <a:lstStyle/>
              <a:p>
                <a:r>
                  <a:rPr lang="de-DE" dirty="0">
                    <a:latin typeface="Arial Unicode MS"/>
                    <a:ea typeface="Arial Unicode MS"/>
                    <a:cs typeface="Arial Unicode MS"/>
                  </a:rPr>
                  <a:t>m=</a:t>
                </a:r>
                <a:r>
                  <a:rPr lang="de-DE" dirty="0"/>
                  <a:t> </a:t>
                </a:r>
                <a14:m>
                  <m:oMath xmlns:m="http://schemas.openxmlformats.org/officeDocument/2006/math">
                    <m:sSup>
                      <m:sSupPr>
                        <m:ctrlPr>
                          <a:rPr lang="de-DE" i="1">
                            <a:latin typeface="Cambria Math" panose="02040503050406030204" pitchFamily="18" charset="0"/>
                          </a:rPr>
                        </m:ctrlPr>
                      </m:sSupPr>
                      <m:e>
                        <m:r>
                          <a:rPr lang="de-DE" i="1">
                            <a:latin typeface="Cambria Math" panose="02040503050406030204" pitchFamily="18" charset="0"/>
                          </a:rPr>
                          <m:t>𝐿</m:t>
                        </m:r>
                      </m:e>
                      <m:sup>
                        <m:r>
                          <a:rPr lang="de-DE" i="1">
                            <a:latin typeface="Cambria Math" panose="02040503050406030204" pitchFamily="18" charset="0"/>
                          </a:rPr>
                          <m:t>𝐷</m:t>
                        </m:r>
                      </m:sup>
                    </m:sSup>
                  </m:oMath>
                </a14:m>
                <a:r>
                  <a:rPr lang="de-DE" dirty="0"/>
                  <a:t>(Y, i</a:t>
                </a:r>
                <a:r>
                  <a:rPr lang="de-DE" baseline="30000" dirty="0"/>
                  <a:t> </a:t>
                </a:r>
                <a:r>
                  <a:rPr lang="de-DE" dirty="0"/>
                  <a:t>)</a:t>
                </a:r>
              </a:p>
            </p:txBody>
          </p:sp>
        </mc:Choice>
        <mc:Fallback xmlns="">
          <p:sp>
            <p:nvSpPr>
              <p:cNvPr id="5" name="Rechteck 4">
                <a:extLst>
                  <a:ext uri="{FF2B5EF4-FFF2-40B4-BE49-F238E27FC236}">
                    <a16:creationId xmlns:a16="http://schemas.microsoft.com/office/drawing/2014/main" id="{93E57649-2697-437A-8091-13B539815457}"/>
                  </a:ext>
                </a:extLst>
              </p:cNvPr>
              <p:cNvSpPr>
                <a:spLocks noRot="1" noChangeAspect="1" noMove="1" noResize="1" noEditPoints="1" noAdjustHandles="1" noChangeArrowheads="1" noChangeShapeType="1" noTextEdit="1"/>
              </p:cNvSpPr>
              <p:nvPr/>
            </p:nvSpPr>
            <p:spPr>
              <a:xfrm>
                <a:off x="3391040" y="849394"/>
                <a:ext cx="1322285" cy="369332"/>
              </a:xfrm>
              <a:prstGeom prst="rect">
                <a:avLst/>
              </a:prstGeom>
              <a:blipFill>
                <a:blip r:embed="rId3"/>
                <a:stretch>
                  <a:fillRect l="-3687" t="-8197" r="-3687" b="-24590"/>
                </a:stretch>
              </a:blipFill>
            </p:spPr>
            <p:txBody>
              <a:bodyPr/>
              <a:lstStyle/>
              <a:p>
                <a:r>
                  <a:rPr lang="de-DE">
                    <a:noFill/>
                  </a:rPr>
                  <a:t> </a:t>
                </a:r>
              </a:p>
            </p:txBody>
          </p:sp>
        </mc:Fallback>
      </mc:AlternateContent>
      <mc:AlternateContent xmlns:mc="http://schemas.openxmlformats.org/markup-compatibility/2006">
        <mc:Choice xmlns:p14="http://schemas.microsoft.com/office/powerpoint/2010/main" Requires="p14">
          <p:contentPart p14:bwMode="auto" r:id="rId4">
            <p14:nvContentPartPr>
              <p14:cNvPr id="39" name="Freihand 38">
                <a:extLst>
                  <a:ext uri="{FF2B5EF4-FFF2-40B4-BE49-F238E27FC236}">
                    <a16:creationId xmlns:a16="http://schemas.microsoft.com/office/drawing/2014/main" id="{938B47D7-B5B0-406E-97CA-8AF2D807B3D3}"/>
                  </a:ext>
                </a:extLst>
              </p14:cNvPr>
              <p14:cNvContentPartPr/>
              <p14:nvPr/>
            </p14:nvContentPartPr>
            <p14:xfrm>
              <a:off x="3356853" y="883867"/>
              <a:ext cx="403200" cy="420120"/>
            </p14:xfrm>
          </p:contentPart>
        </mc:Choice>
        <mc:Fallback>
          <p:pic>
            <p:nvPicPr>
              <p:cNvPr id="39" name="Freihand 38">
                <a:extLst>
                  <a:ext uri="{FF2B5EF4-FFF2-40B4-BE49-F238E27FC236}">
                    <a16:creationId xmlns:a16="http://schemas.microsoft.com/office/drawing/2014/main" id="{938B47D7-B5B0-406E-97CA-8AF2D807B3D3}"/>
                  </a:ext>
                </a:extLst>
              </p:cNvPr>
              <p:cNvPicPr/>
              <p:nvPr/>
            </p:nvPicPr>
            <p:blipFill>
              <a:blip r:embed="rId5"/>
              <a:stretch>
                <a:fillRect/>
              </a:stretch>
            </p:blipFill>
            <p:spPr>
              <a:xfrm>
                <a:off x="3352533" y="879547"/>
                <a:ext cx="411840" cy="428760"/>
              </a:xfrm>
              <a:prstGeom prst="rect">
                <a:avLst/>
              </a:prstGeom>
            </p:spPr>
          </p:pic>
        </mc:Fallback>
      </mc:AlternateContent>
      <p:grpSp>
        <p:nvGrpSpPr>
          <p:cNvPr id="42" name="Gruppieren 41">
            <a:extLst>
              <a:ext uri="{FF2B5EF4-FFF2-40B4-BE49-F238E27FC236}">
                <a16:creationId xmlns:a16="http://schemas.microsoft.com/office/drawing/2014/main" id="{ED470EBA-B7E0-4AC8-9C4C-DB24CABECCE5}"/>
              </a:ext>
            </a:extLst>
          </p:cNvPr>
          <p:cNvGrpSpPr/>
          <p:nvPr/>
        </p:nvGrpSpPr>
        <p:grpSpPr>
          <a:xfrm>
            <a:off x="986973" y="841387"/>
            <a:ext cx="3675960" cy="424800"/>
            <a:chOff x="986973" y="841387"/>
            <a:chExt cx="3675960" cy="424800"/>
          </a:xfrm>
        </p:grpSpPr>
        <mc:AlternateContent xmlns:mc="http://schemas.openxmlformats.org/markup-compatibility/2006">
          <mc:Choice xmlns:p14="http://schemas.microsoft.com/office/powerpoint/2010/main" Requires="p14">
            <p:contentPart p14:bwMode="auto" r:id="rId6">
              <p14:nvContentPartPr>
                <p14:cNvPr id="4" name="Freihand 3">
                  <a:extLst>
                    <a:ext uri="{FF2B5EF4-FFF2-40B4-BE49-F238E27FC236}">
                      <a16:creationId xmlns:a16="http://schemas.microsoft.com/office/drawing/2014/main" id="{4D2084A9-637E-4CE0-A138-55FAB8584A9F}"/>
                    </a:ext>
                  </a:extLst>
                </p14:cNvPr>
                <p14:cNvContentPartPr/>
                <p14:nvPr/>
              </p14:nvContentPartPr>
              <p14:xfrm>
                <a:off x="986973" y="1172947"/>
                <a:ext cx="1553040" cy="93240"/>
              </p14:xfrm>
            </p:contentPart>
          </mc:Choice>
          <mc:Fallback>
            <p:pic>
              <p:nvPicPr>
                <p:cNvPr id="4" name="Freihand 3">
                  <a:extLst>
                    <a:ext uri="{FF2B5EF4-FFF2-40B4-BE49-F238E27FC236}">
                      <a16:creationId xmlns:a16="http://schemas.microsoft.com/office/drawing/2014/main" id="{4D2084A9-637E-4CE0-A138-55FAB8584A9F}"/>
                    </a:ext>
                  </a:extLst>
                </p:cNvPr>
                <p:cNvPicPr/>
                <p:nvPr/>
              </p:nvPicPr>
              <p:blipFill>
                <a:blip r:embed="rId7"/>
                <a:stretch>
                  <a:fillRect/>
                </a:stretch>
              </p:blipFill>
              <p:spPr>
                <a:xfrm>
                  <a:off x="982653" y="1168627"/>
                  <a:ext cx="1561680" cy="101880"/>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7" name="Freihand 6">
                  <a:extLst>
                    <a:ext uri="{FF2B5EF4-FFF2-40B4-BE49-F238E27FC236}">
                      <a16:creationId xmlns:a16="http://schemas.microsoft.com/office/drawing/2014/main" id="{FF848807-DF16-4665-A95E-90CBADD7F16A}"/>
                    </a:ext>
                  </a:extLst>
                </p14:cNvPr>
                <p14:cNvContentPartPr/>
                <p14:nvPr/>
              </p14:nvContentPartPr>
              <p14:xfrm>
                <a:off x="3456933" y="1176907"/>
                <a:ext cx="1206000" cy="40320"/>
              </p14:xfrm>
            </p:contentPart>
          </mc:Choice>
          <mc:Fallback>
            <p:pic>
              <p:nvPicPr>
                <p:cNvPr id="7" name="Freihand 6">
                  <a:extLst>
                    <a:ext uri="{FF2B5EF4-FFF2-40B4-BE49-F238E27FC236}">
                      <a16:creationId xmlns:a16="http://schemas.microsoft.com/office/drawing/2014/main" id="{FF848807-DF16-4665-A95E-90CBADD7F16A}"/>
                    </a:ext>
                  </a:extLst>
                </p:cNvPr>
                <p:cNvPicPr/>
                <p:nvPr/>
              </p:nvPicPr>
              <p:blipFill>
                <a:blip r:embed="rId9"/>
                <a:stretch>
                  <a:fillRect/>
                </a:stretch>
              </p:blipFill>
              <p:spPr>
                <a:xfrm>
                  <a:off x="3452613" y="1172587"/>
                  <a:ext cx="1214640" cy="48960"/>
                </a:xfrm>
                <a:prstGeom prst="rect">
                  <a:avLst/>
                </a:prstGeom>
              </p:spPr>
            </p:pic>
          </mc:Fallback>
        </mc:AlternateContent>
        <mc:AlternateContent xmlns:mc="http://schemas.openxmlformats.org/markup-compatibility/2006">
          <mc:Choice xmlns:p14="http://schemas.microsoft.com/office/powerpoint/2010/main" Requires="p14">
            <p:contentPart p14:bwMode="auto" r:id="rId10">
              <p14:nvContentPartPr>
                <p14:cNvPr id="41" name="Freihand 40">
                  <a:extLst>
                    <a:ext uri="{FF2B5EF4-FFF2-40B4-BE49-F238E27FC236}">
                      <a16:creationId xmlns:a16="http://schemas.microsoft.com/office/drawing/2014/main" id="{2754D282-480F-47CF-BD5A-688DE007517B}"/>
                    </a:ext>
                  </a:extLst>
                </p14:cNvPr>
                <p14:cNvContentPartPr/>
                <p14:nvPr/>
              </p14:nvContentPartPr>
              <p14:xfrm>
                <a:off x="2582493" y="841387"/>
                <a:ext cx="261360" cy="312120"/>
              </p14:xfrm>
            </p:contentPart>
          </mc:Choice>
          <mc:Fallback>
            <p:pic>
              <p:nvPicPr>
                <p:cNvPr id="41" name="Freihand 40">
                  <a:extLst>
                    <a:ext uri="{FF2B5EF4-FFF2-40B4-BE49-F238E27FC236}">
                      <a16:creationId xmlns:a16="http://schemas.microsoft.com/office/drawing/2014/main" id="{2754D282-480F-47CF-BD5A-688DE007517B}"/>
                    </a:ext>
                  </a:extLst>
                </p:cNvPr>
                <p:cNvPicPr/>
                <p:nvPr/>
              </p:nvPicPr>
              <p:blipFill>
                <a:blip r:embed="rId11"/>
                <a:stretch>
                  <a:fillRect/>
                </a:stretch>
              </p:blipFill>
              <p:spPr>
                <a:xfrm>
                  <a:off x="2578173" y="837067"/>
                  <a:ext cx="270000" cy="320760"/>
                </a:xfrm>
                <a:prstGeom prst="rect">
                  <a:avLst/>
                </a:prstGeom>
              </p:spPr>
            </p:pic>
          </mc:Fallback>
        </mc:AlternateContent>
      </p:grpSp>
      <p:grpSp>
        <p:nvGrpSpPr>
          <p:cNvPr id="55" name="Gruppieren 54">
            <a:extLst>
              <a:ext uri="{FF2B5EF4-FFF2-40B4-BE49-F238E27FC236}">
                <a16:creationId xmlns:a16="http://schemas.microsoft.com/office/drawing/2014/main" id="{44C64C7E-C139-4395-9BD4-D8D2F3F6C31F}"/>
              </a:ext>
            </a:extLst>
          </p:cNvPr>
          <p:cNvGrpSpPr/>
          <p:nvPr/>
        </p:nvGrpSpPr>
        <p:grpSpPr>
          <a:xfrm>
            <a:off x="5087013" y="883507"/>
            <a:ext cx="1042560" cy="172080"/>
            <a:chOff x="5087013" y="883507"/>
            <a:chExt cx="1042560" cy="172080"/>
          </a:xfrm>
        </p:grpSpPr>
        <mc:AlternateContent xmlns:mc="http://schemas.openxmlformats.org/markup-compatibility/2006">
          <mc:Choice xmlns:p14="http://schemas.microsoft.com/office/powerpoint/2010/main" Requires="p14">
            <p:contentPart p14:bwMode="auto" r:id="rId12">
              <p14:nvContentPartPr>
                <p14:cNvPr id="43" name="Freihand 42">
                  <a:extLst>
                    <a:ext uri="{FF2B5EF4-FFF2-40B4-BE49-F238E27FC236}">
                      <a16:creationId xmlns:a16="http://schemas.microsoft.com/office/drawing/2014/main" id="{B0A0355A-DE99-409F-9DDF-8544DCF7744B}"/>
                    </a:ext>
                  </a:extLst>
                </p14:cNvPr>
                <p14:cNvContentPartPr/>
                <p14:nvPr/>
              </p14:nvContentPartPr>
              <p14:xfrm>
                <a:off x="5087013" y="905107"/>
                <a:ext cx="134640" cy="126720"/>
              </p14:xfrm>
            </p:contentPart>
          </mc:Choice>
          <mc:Fallback>
            <p:pic>
              <p:nvPicPr>
                <p:cNvPr id="43" name="Freihand 42">
                  <a:extLst>
                    <a:ext uri="{FF2B5EF4-FFF2-40B4-BE49-F238E27FC236}">
                      <a16:creationId xmlns:a16="http://schemas.microsoft.com/office/drawing/2014/main" id="{B0A0355A-DE99-409F-9DDF-8544DCF7744B}"/>
                    </a:ext>
                  </a:extLst>
                </p:cNvPr>
                <p:cNvPicPr/>
                <p:nvPr/>
              </p:nvPicPr>
              <p:blipFill>
                <a:blip r:embed="rId13"/>
                <a:stretch>
                  <a:fillRect/>
                </a:stretch>
              </p:blipFill>
              <p:spPr>
                <a:xfrm>
                  <a:off x="5082693" y="900787"/>
                  <a:ext cx="143280" cy="135360"/>
                </a:xfrm>
                <a:prstGeom prst="rect">
                  <a:avLst/>
                </a:prstGeom>
              </p:spPr>
            </p:pic>
          </mc:Fallback>
        </mc:AlternateContent>
        <mc:AlternateContent xmlns:mc="http://schemas.openxmlformats.org/markup-compatibility/2006">
          <mc:Choice xmlns:p14="http://schemas.microsoft.com/office/powerpoint/2010/main" Requires="p14">
            <p:contentPart p14:bwMode="auto" r:id="rId14">
              <p14:nvContentPartPr>
                <p14:cNvPr id="44" name="Freihand 43">
                  <a:extLst>
                    <a:ext uri="{FF2B5EF4-FFF2-40B4-BE49-F238E27FC236}">
                      <a16:creationId xmlns:a16="http://schemas.microsoft.com/office/drawing/2014/main" id="{FD8B9F9A-2437-482D-8E8B-D47F6FB6AAD6}"/>
                    </a:ext>
                  </a:extLst>
                </p14:cNvPr>
                <p14:cNvContentPartPr/>
                <p14:nvPr/>
              </p14:nvContentPartPr>
              <p14:xfrm>
                <a:off x="5200413" y="987907"/>
                <a:ext cx="118440" cy="67680"/>
              </p14:xfrm>
            </p:contentPart>
          </mc:Choice>
          <mc:Fallback>
            <p:pic>
              <p:nvPicPr>
                <p:cNvPr id="44" name="Freihand 43">
                  <a:extLst>
                    <a:ext uri="{FF2B5EF4-FFF2-40B4-BE49-F238E27FC236}">
                      <a16:creationId xmlns:a16="http://schemas.microsoft.com/office/drawing/2014/main" id="{FD8B9F9A-2437-482D-8E8B-D47F6FB6AAD6}"/>
                    </a:ext>
                  </a:extLst>
                </p:cNvPr>
                <p:cNvPicPr/>
                <p:nvPr/>
              </p:nvPicPr>
              <p:blipFill>
                <a:blip r:embed="rId15"/>
                <a:stretch>
                  <a:fillRect/>
                </a:stretch>
              </p:blipFill>
              <p:spPr>
                <a:xfrm>
                  <a:off x="5196093" y="983587"/>
                  <a:ext cx="127080" cy="76320"/>
                </a:xfrm>
                <a:prstGeom prst="rect">
                  <a:avLst/>
                </a:prstGeom>
              </p:spPr>
            </p:pic>
          </mc:Fallback>
        </mc:AlternateContent>
        <mc:AlternateContent xmlns:mc="http://schemas.openxmlformats.org/markup-compatibility/2006">
          <mc:Choice xmlns:p14="http://schemas.microsoft.com/office/powerpoint/2010/main" Requires="p14">
            <p:contentPart p14:bwMode="auto" r:id="rId16">
              <p14:nvContentPartPr>
                <p14:cNvPr id="45" name="Freihand 44">
                  <a:extLst>
                    <a:ext uri="{FF2B5EF4-FFF2-40B4-BE49-F238E27FC236}">
                      <a16:creationId xmlns:a16="http://schemas.microsoft.com/office/drawing/2014/main" id="{8DEE894B-A0C0-4E23-B84B-DF6C5DACF961}"/>
                    </a:ext>
                  </a:extLst>
                </p14:cNvPr>
                <p14:cNvContentPartPr/>
                <p14:nvPr/>
              </p14:nvContentPartPr>
              <p14:xfrm>
                <a:off x="5385093" y="895747"/>
                <a:ext cx="75240" cy="141120"/>
              </p14:xfrm>
            </p:contentPart>
          </mc:Choice>
          <mc:Fallback>
            <p:pic>
              <p:nvPicPr>
                <p:cNvPr id="45" name="Freihand 44">
                  <a:extLst>
                    <a:ext uri="{FF2B5EF4-FFF2-40B4-BE49-F238E27FC236}">
                      <a16:creationId xmlns:a16="http://schemas.microsoft.com/office/drawing/2014/main" id="{8DEE894B-A0C0-4E23-B84B-DF6C5DACF961}"/>
                    </a:ext>
                  </a:extLst>
                </p:cNvPr>
                <p:cNvPicPr/>
                <p:nvPr/>
              </p:nvPicPr>
              <p:blipFill>
                <a:blip r:embed="rId17"/>
                <a:stretch>
                  <a:fillRect/>
                </a:stretch>
              </p:blipFill>
              <p:spPr>
                <a:xfrm>
                  <a:off x="5380773" y="891427"/>
                  <a:ext cx="83880" cy="149760"/>
                </a:xfrm>
                <a:prstGeom prst="rect">
                  <a:avLst/>
                </a:prstGeom>
              </p:spPr>
            </p:pic>
          </mc:Fallback>
        </mc:AlternateContent>
        <mc:AlternateContent xmlns:mc="http://schemas.openxmlformats.org/markup-compatibility/2006">
          <mc:Choice xmlns:p14="http://schemas.microsoft.com/office/powerpoint/2010/main" Requires="p14">
            <p:contentPart p14:bwMode="auto" r:id="rId18">
              <p14:nvContentPartPr>
                <p14:cNvPr id="46" name="Freihand 45">
                  <a:extLst>
                    <a:ext uri="{FF2B5EF4-FFF2-40B4-BE49-F238E27FC236}">
                      <a16:creationId xmlns:a16="http://schemas.microsoft.com/office/drawing/2014/main" id="{D9256519-A0BD-46B1-B208-953664166533}"/>
                    </a:ext>
                  </a:extLst>
                </p14:cNvPr>
                <p14:cNvContentPartPr/>
                <p14:nvPr/>
              </p14:nvContentPartPr>
              <p14:xfrm>
                <a:off x="5488413" y="969907"/>
                <a:ext cx="61560" cy="72000"/>
              </p14:xfrm>
            </p:contentPart>
          </mc:Choice>
          <mc:Fallback>
            <p:pic>
              <p:nvPicPr>
                <p:cNvPr id="46" name="Freihand 45">
                  <a:extLst>
                    <a:ext uri="{FF2B5EF4-FFF2-40B4-BE49-F238E27FC236}">
                      <a16:creationId xmlns:a16="http://schemas.microsoft.com/office/drawing/2014/main" id="{D9256519-A0BD-46B1-B208-953664166533}"/>
                    </a:ext>
                  </a:extLst>
                </p:cNvPr>
                <p:cNvPicPr/>
                <p:nvPr/>
              </p:nvPicPr>
              <p:blipFill>
                <a:blip r:embed="rId19"/>
                <a:stretch>
                  <a:fillRect/>
                </a:stretch>
              </p:blipFill>
              <p:spPr>
                <a:xfrm>
                  <a:off x="5484093" y="965587"/>
                  <a:ext cx="70200" cy="80640"/>
                </a:xfrm>
                <a:prstGeom prst="rect">
                  <a:avLst/>
                </a:prstGeom>
              </p:spPr>
            </p:pic>
          </mc:Fallback>
        </mc:AlternateContent>
        <mc:AlternateContent xmlns:mc="http://schemas.openxmlformats.org/markup-compatibility/2006">
          <mc:Choice xmlns:p14="http://schemas.microsoft.com/office/powerpoint/2010/main" Requires="p14">
            <p:contentPart p14:bwMode="auto" r:id="rId20">
              <p14:nvContentPartPr>
                <p14:cNvPr id="47" name="Freihand 46">
                  <a:extLst>
                    <a:ext uri="{FF2B5EF4-FFF2-40B4-BE49-F238E27FC236}">
                      <a16:creationId xmlns:a16="http://schemas.microsoft.com/office/drawing/2014/main" id="{1FFCF4D3-9A42-4D89-8605-D4FFE28B4E87}"/>
                    </a:ext>
                  </a:extLst>
                </p14:cNvPr>
                <p14:cNvContentPartPr/>
                <p14:nvPr/>
              </p14:nvContentPartPr>
              <p14:xfrm>
                <a:off x="5586333" y="976027"/>
                <a:ext cx="97200" cy="54000"/>
              </p14:xfrm>
            </p:contentPart>
          </mc:Choice>
          <mc:Fallback>
            <p:pic>
              <p:nvPicPr>
                <p:cNvPr id="47" name="Freihand 46">
                  <a:extLst>
                    <a:ext uri="{FF2B5EF4-FFF2-40B4-BE49-F238E27FC236}">
                      <a16:creationId xmlns:a16="http://schemas.microsoft.com/office/drawing/2014/main" id="{1FFCF4D3-9A42-4D89-8605-D4FFE28B4E87}"/>
                    </a:ext>
                  </a:extLst>
                </p:cNvPr>
                <p:cNvPicPr/>
                <p:nvPr/>
              </p:nvPicPr>
              <p:blipFill>
                <a:blip r:embed="rId21"/>
                <a:stretch>
                  <a:fillRect/>
                </a:stretch>
              </p:blipFill>
              <p:spPr>
                <a:xfrm>
                  <a:off x="5582013" y="971707"/>
                  <a:ext cx="105840" cy="62640"/>
                </a:xfrm>
                <a:prstGeom prst="rect">
                  <a:avLst/>
                </a:prstGeom>
              </p:spPr>
            </p:pic>
          </mc:Fallback>
        </mc:AlternateContent>
        <mc:AlternateContent xmlns:mc="http://schemas.openxmlformats.org/markup-compatibility/2006">
          <mc:Choice xmlns:p14="http://schemas.microsoft.com/office/powerpoint/2010/main" Requires="p14">
            <p:contentPart p14:bwMode="auto" r:id="rId22">
              <p14:nvContentPartPr>
                <p14:cNvPr id="48" name="Freihand 47">
                  <a:extLst>
                    <a:ext uri="{FF2B5EF4-FFF2-40B4-BE49-F238E27FC236}">
                      <a16:creationId xmlns:a16="http://schemas.microsoft.com/office/drawing/2014/main" id="{F249A85B-5FD0-4EF9-9AF0-D1A5ECC18B3D}"/>
                    </a:ext>
                  </a:extLst>
                </p14:cNvPr>
                <p14:cNvContentPartPr/>
                <p14:nvPr/>
              </p14:nvContentPartPr>
              <p14:xfrm>
                <a:off x="5729973" y="891067"/>
                <a:ext cx="88200" cy="128520"/>
              </p14:xfrm>
            </p:contentPart>
          </mc:Choice>
          <mc:Fallback>
            <p:pic>
              <p:nvPicPr>
                <p:cNvPr id="48" name="Freihand 47">
                  <a:extLst>
                    <a:ext uri="{FF2B5EF4-FFF2-40B4-BE49-F238E27FC236}">
                      <a16:creationId xmlns:a16="http://schemas.microsoft.com/office/drawing/2014/main" id="{F249A85B-5FD0-4EF9-9AF0-D1A5ECC18B3D}"/>
                    </a:ext>
                  </a:extLst>
                </p:cNvPr>
                <p:cNvPicPr/>
                <p:nvPr/>
              </p:nvPicPr>
              <p:blipFill>
                <a:blip r:embed="rId23"/>
                <a:stretch>
                  <a:fillRect/>
                </a:stretch>
              </p:blipFill>
              <p:spPr>
                <a:xfrm>
                  <a:off x="5725653" y="886747"/>
                  <a:ext cx="96840" cy="137160"/>
                </a:xfrm>
                <a:prstGeom prst="rect">
                  <a:avLst/>
                </a:prstGeom>
              </p:spPr>
            </p:pic>
          </mc:Fallback>
        </mc:AlternateContent>
        <mc:AlternateContent xmlns:mc="http://schemas.openxmlformats.org/markup-compatibility/2006">
          <mc:Choice xmlns:p14="http://schemas.microsoft.com/office/powerpoint/2010/main" Requires="p14">
            <p:contentPart p14:bwMode="auto" r:id="rId24">
              <p14:nvContentPartPr>
                <p14:cNvPr id="49" name="Freihand 48">
                  <a:extLst>
                    <a:ext uri="{FF2B5EF4-FFF2-40B4-BE49-F238E27FC236}">
                      <a16:creationId xmlns:a16="http://schemas.microsoft.com/office/drawing/2014/main" id="{310060F8-F837-4C38-9C0C-E48CBE76BAAC}"/>
                    </a:ext>
                  </a:extLst>
                </p14:cNvPr>
                <p14:cNvContentPartPr/>
                <p14:nvPr/>
              </p14:nvContentPartPr>
              <p14:xfrm>
                <a:off x="5809893" y="883507"/>
                <a:ext cx="319680" cy="145440"/>
              </p14:xfrm>
            </p:contentPart>
          </mc:Choice>
          <mc:Fallback>
            <p:pic>
              <p:nvPicPr>
                <p:cNvPr id="49" name="Freihand 48">
                  <a:extLst>
                    <a:ext uri="{FF2B5EF4-FFF2-40B4-BE49-F238E27FC236}">
                      <a16:creationId xmlns:a16="http://schemas.microsoft.com/office/drawing/2014/main" id="{310060F8-F837-4C38-9C0C-E48CBE76BAAC}"/>
                    </a:ext>
                  </a:extLst>
                </p:cNvPr>
                <p:cNvPicPr/>
                <p:nvPr/>
              </p:nvPicPr>
              <p:blipFill>
                <a:blip r:embed="rId25"/>
                <a:stretch>
                  <a:fillRect/>
                </a:stretch>
              </p:blipFill>
              <p:spPr>
                <a:xfrm>
                  <a:off x="5805573" y="879187"/>
                  <a:ext cx="328320" cy="154080"/>
                </a:xfrm>
                <a:prstGeom prst="rect">
                  <a:avLst/>
                </a:prstGeom>
              </p:spPr>
            </p:pic>
          </mc:Fallback>
        </mc:AlternateContent>
      </p:grpSp>
      <p:grpSp>
        <p:nvGrpSpPr>
          <p:cNvPr id="94" name="Gruppieren 93">
            <a:extLst>
              <a:ext uri="{FF2B5EF4-FFF2-40B4-BE49-F238E27FC236}">
                <a16:creationId xmlns:a16="http://schemas.microsoft.com/office/drawing/2014/main" id="{AFA666E7-A074-49AF-BF16-1A4C9C5FAF33}"/>
              </a:ext>
            </a:extLst>
          </p:cNvPr>
          <p:cNvGrpSpPr/>
          <p:nvPr/>
        </p:nvGrpSpPr>
        <p:grpSpPr>
          <a:xfrm>
            <a:off x="1588173" y="1140547"/>
            <a:ext cx="132840" cy="18720"/>
            <a:chOff x="1588173" y="1140547"/>
            <a:chExt cx="132840" cy="18720"/>
          </a:xfrm>
        </p:grpSpPr>
        <mc:AlternateContent xmlns:mc="http://schemas.openxmlformats.org/markup-compatibility/2006">
          <mc:Choice xmlns:p14="http://schemas.microsoft.com/office/powerpoint/2010/main" Requires="p14">
            <p:contentPart p14:bwMode="auto" r:id="rId26">
              <p14:nvContentPartPr>
                <p14:cNvPr id="92" name="Freihand 91">
                  <a:extLst>
                    <a:ext uri="{FF2B5EF4-FFF2-40B4-BE49-F238E27FC236}">
                      <a16:creationId xmlns:a16="http://schemas.microsoft.com/office/drawing/2014/main" id="{BC12777C-3966-4228-9B44-C840CF61FE0A}"/>
                    </a:ext>
                  </a:extLst>
                </p14:cNvPr>
                <p14:cNvContentPartPr/>
                <p14:nvPr/>
              </p14:nvContentPartPr>
              <p14:xfrm>
                <a:off x="1615893" y="1144147"/>
                <a:ext cx="360" cy="360"/>
              </p14:xfrm>
            </p:contentPart>
          </mc:Choice>
          <mc:Fallback>
            <p:pic>
              <p:nvPicPr>
                <p:cNvPr id="92" name="Freihand 91">
                  <a:extLst>
                    <a:ext uri="{FF2B5EF4-FFF2-40B4-BE49-F238E27FC236}">
                      <a16:creationId xmlns:a16="http://schemas.microsoft.com/office/drawing/2014/main" id="{BC12777C-3966-4228-9B44-C840CF61FE0A}"/>
                    </a:ext>
                  </a:extLst>
                </p:cNvPr>
                <p:cNvPicPr/>
                <p:nvPr/>
              </p:nvPicPr>
              <p:blipFill>
                <a:blip r:embed="rId27"/>
                <a:stretch>
                  <a:fillRect/>
                </a:stretch>
              </p:blipFill>
              <p:spPr>
                <a:xfrm>
                  <a:off x="1611573" y="113982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28">
              <p14:nvContentPartPr>
                <p14:cNvPr id="93" name="Freihand 92">
                  <a:extLst>
                    <a:ext uri="{FF2B5EF4-FFF2-40B4-BE49-F238E27FC236}">
                      <a16:creationId xmlns:a16="http://schemas.microsoft.com/office/drawing/2014/main" id="{89D31746-850E-4F5E-A3A2-F38DB058DCF0}"/>
                    </a:ext>
                  </a:extLst>
                </p14:cNvPr>
                <p14:cNvContentPartPr/>
                <p14:nvPr/>
              </p14:nvContentPartPr>
              <p14:xfrm>
                <a:off x="1588173" y="1140547"/>
                <a:ext cx="132840" cy="18720"/>
              </p14:xfrm>
            </p:contentPart>
          </mc:Choice>
          <mc:Fallback>
            <p:pic>
              <p:nvPicPr>
                <p:cNvPr id="93" name="Freihand 92">
                  <a:extLst>
                    <a:ext uri="{FF2B5EF4-FFF2-40B4-BE49-F238E27FC236}">
                      <a16:creationId xmlns:a16="http://schemas.microsoft.com/office/drawing/2014/main" id="{89D31746-850E-4F5E-A3A2-F38DB058DCF0}"/>
                    </a:ext>
                  </a:extLst>
                </p:cNvPr>
                <p:cNvPicPr/>
                <p:nvPr/>
              </p:nvPicPr>
              <p:blipFill>
                <a:blip r:embed="rId29"/>
                <a:stretch>
                  <a:fillRect/>
                </a:stretch>
              </p:blipFill>
              <p:spPr>
                <a:xfrm>
                  <a:off x="1583853" y="1136227"/>
                  <a:ext cx="141480" cy="2736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30">
            <p14:nvContentPartPr>
              <p14:cNvPr id="127" name="Freihand 126">
                <a:extLst>
                  <a:ext uri="{FF2B5EF4-FFF2-40B4-BE49-F238E27FC236}">
                    <a16:creationId xmlns:a16="http://schemas.microsoft.com/office/drawing/2014/main" id="{83ED22F1-D944-44A8-A470-B7BE85F239CF}"/>
                  </a:ext>
                </a:extLst>
              </p14:cNvPr>
              <p14:cNvContentPartPr/>
              <p14:nvPr/>
            </p14:nvContentPartPr>
            <p14:xfrm>
              <a:off x="3360453" y="889987"/>
              <a:ext cx="359640" cy="371880"/>
            </p14:xfrm>
          </p:contentPart>
        </mc:Choice>
        <mc:Fallback>
          <p:pic>
            <p:nvPicPr>
              <p:cNvPr id="127" name="Freihand 126">
                <a:extLst>
                  <a:ext uri="{FF2B5EF4-FFF2-40B4-BE49-F238E27FC236}">
                    <a16:creationId xmlns:a16="http://schemas.microsoft.com/office/drawing/2014/main" id="{83ED22F1-D944-44A8-A470-B7BE85F239CF}"/>
                  </a:ext>
                </a:extLst>
              </p:cNvPr>
              <p:cNvPicPr/>
              <p:nvPr/>
            </p:nvPicPr>
            <p:blipFill>
              <a:blip r:embed="rId31"/>
              <a:stretch>
                <a:fillRect/>
              </a:stretch>
            </p:blipFill>
            <p:spPr>
              <a:xfrm>
                <a:off x="3356133" y="885667"/>
                <a:ext cx="368280" cy="380520"/>
              </a:xfrm>
              <a:prstGeom prst="rect">
                <a:avLst/>
              </a:prstGeom>
            </p:spPr>
          </p:pic>
        </mc:Fallback>
      </mc:AlternateContent>
      <mc:AlternateContent xmlns:mc="http://schemas.openxmlformats.org/markup-compatibility/2006">
        <mc:Choice xmlns:p14="http://schemas.microsoft.com/office/powerpoint/2010/main" Requires="p14">
          <p:contentPart p14:bwMode="auto" r:id="rId32">
            <p14:nvContentPartPr>
              <p14:cNvPr id="132" name="Freihand 131">
                <a:extLst>
                  <a:ext uri="{FF2B5EF4-FFF2-40B4-BE49-F238E27FC236}">
                    <a16:creationId xmlns:a16="http://schemas.microsoft.com/office/drawing/2014/main" id="{E97983DE-E70B-46B3-9AFE-1712227A509B}"/>
                  </a:ext>
                </a:extLst>
              </p14:cNvPr>
              <p14:cNvContentPartPr/>
              <p14:nvPr/>
            </p14:nvContentPartPr>
            <p14:xfrm>
              <a:off x="3890733" y="1174387"/>
              <a:ext cx="21240" cy="11880"/>
            </p14:xfrm>
          </p:contentPart>
        </mc:Choice>
        <mc:Fallback>
          <p:pic>
            <p:nvPicPr>
              <p:cNvPr id="132" name="Freihand 131">
                <a:extLst>
                  <a:ext uri="{FF2B5EF4-FFF2-40B4-BE49-F238E27FC236}">
                    <a16:creationId xmlns:a16="http://schemas.microsoft.com/office/drawing/2014/main" id="{E97983DE-E70B-46B3-9AFE-1712227A509B}"/>
                  </a:ext>
                </a:extLst>
              </p:cNvPr>
              <p:cNvPicPr/>
              <p:nvPr/>
            </p:nvPicPr>
            <p:blipFill>
              <a:blip r:embed="rId33"/>
              <a:stretch>
                <a:fillRect/>
              </a:stretch>
            </p:blipFill>
            <p:spPr>
              <a:xfrm>
                <a:off x="3886413" y="1170067"/>
                <a:ext cx="29880" cy="20520"/>
              </a:xfrm>
              <a:prstGeom prst="rect">
                <a:avLst/>
              </a:prstGeom>
            </p:spPr>
          </p:pic>
        </mc:Fallback>
      </mc:AlternateContent>
      <p:grpSp>
        <p:nvGrpSpPr>
          <p:cNvPr id="135" name="Gruppieren 134">
            <a:extLst>
              <a:ext uri="{FF2B5EF4-FFF2-40B4-BE49-F238E27FC236}">
                <a16:creationId xmlns:a16="http://schemas.microsoft.com/office/drawing/2014/main" id="{D31D3C31-0F69-4B25-824F-07E932AFE0FC}"/>
              </a:ext>
            </a:extLst>
          </p:cNvPr>
          <p:cNvGrpSpPr/>
          <p:nvPr/>
        </p:nvGrpSpPr>
        <p:grpSpPr>
          <a:xfrm>
            <a:off x="4185213" y="1184467"/>
            <a:ext cx="347400" cy="24840"/>
            <a:chOff x="4185213" y="1184467"/>
            <a:chExt cx="347400" cy="24840"/>
          </a:xfrm>
        </p:grpSpPr>
        <mc:AlternateContent xmlns:mc="http://schemas.openxmlformats.org/markup-compatibility/2006">
          <mc:Choice xmlns:p14="http://schemas.microsoft.com/office/powerpoint/2010/main" Requires="p14">
            <p:contentPart p14:bwMode="auto" r:id="rId34">
              <p14:nvContentPartPr>
                <p14:cNvPr id="133" name="Freihand 132">
                  <a:extLst>
                    <a:ext uri="{FF2B5EF4-FFF2-40B4-BE49-F238E27FC236}">
                      <a16:creationId xmlns:a16="http://schemas.microsoft.com/office/drawing/2014/main" id="{D7D5544B-A3CB-435D-859A-A32C57F72FEB}"/>
                    </a:ext>
                  </a:extLst>
                </p14:cNvPr>
                <p14:cNvContentPartPr/>
                <p14:nvPr/>
              </p14:nvContentPartPr>
              <p14:xfrm>
                <a:off x="4185213" y="1188067"/>
                <a:ext cx="137160" cy="21240"/>
              </p14:xfrm>
            </p:contentPart>
          </mc:Choice>
          <mc:Fallback>
            <p:pic>
              <p:nvPicPr>
                <p:cNvPr id="133" name="Freihand 132">
                  <a:extLst>
                    <a:ext uri="{FF2B5EF4-FFF2-40B4-BE49-F238E27FC236}">
                      <a16:creationId xmlns:a16="http://schemas.microsoft.com/office/drawing/2014/main" id="{D7D5544B-A3CB-435D-859A-A32C57F72FEB}"/>
                    </a:ext>
                  </a:extLst>
                </p:cNvPr>
                <p:cNvPicPr/>
                <p:nvPr/>
              </p:nvPicPr>
              <p:blipFill>
                <a:blip r:embed="rId35"/>
                <a:stretch>
                  <a:fillRect/>
                </a:stretch>
              </p:blipFill>
              <p:spPr>
                <a:xfrm>
                  <a:off x="4180893" y="1183747"/>
                  <a:ext cx="145800" cy="29880"/>
                </a:xfrm>
                <a:prstGeom prst="rect">
                  <a:avLst/>
                </a:prstGeom>
              </p:spPr>
            </p:pic>
          </mc:Fallback>
        </mc:AlternateContent>
        <mc:AlternateContent xmlns:mc="http://schemas.openxmlformats.org/markup-compatibility/2006">
          <mc:Choice xmlns:p14="http://schemas.microsoft.com/office/powerpoint/2010/main" Requires="p14">
            <p:contentPart p14:bwMode="auto" r:id="rId36">
              <p14:nvContentPartPr>
                <p14:cNvPr id="134" name="Freihand 133">
                  <a:extLst>
                    <a:ext uri="{FF2B5EF4-FFF2-40B4-BE49-F238E27FC236}">
                      <a16:creationId xmlns:a16="http://schemas.microsoft.com/office/drawing/2014/main" id="{283BCBCD-0380-4E6B-8032-9B7EC44E5F14}"/>
                    </a:ext>
                  </a:extLst>
                </p14:cNvPr>
                <p14:cNvContentPartPr/>
                <p14:nvPr/>
              </p14:nvContentPartPr>
              <p14:xfrm>
                <a:off x="4391853" y="1184467"/>
                <a:ext cx="140760" cy="21600"/>
              </p14:xfrm>
            </p:contentPart>
          </mc:Choice>
          <mc:Fallback>
            <p:pic>
              <p:nvPicPr>
                <p:cNvPr id="134" name="Freihand 133">
                  <a:extLst>
                    <a:ext uri="{FF2B5EF4-FFF2-40B4-BE49-F238E27FC236}">
                      <a16:creationId xmlns:a16="http://schemas.microsoft.com/office/drawing/2014/main" id="{283BCBCD-0380-4E6B-8032-9B7EC44E5F14}"/>
                    </a:ext>
                  </a:extLst>
                </p:cNvPr>
                <p:cNvPicPr/>
                <p:nvPr/>
              </p:nvPicPr>
              <p:blipFill>
                <a:blip r:embed="rId37"/>
                <a:stretch>
                  <a:fillRect/>
                </a:stretch>
              </p:blipFill>
              <p:spPr>
                <a:xfrm>
                  <a:off x="4387533" y="1180147"/>
                  <a:ext cx="149400" cy="30240"/>
                </a:xfrm>
                <a:prstGeom prst="rect">
                  <a:avLst/>
                </a:prstGeom>
              </p:spPr>
            </p:pic>
          </mc:Fallback>
        </mc:AlternateContent>
      </p:grpSp>
      <p:grpSp>
        <p:nvGrpSpPr>
          <p:cNvPr id="137" name="Gruppieren 136">
            <a:extLst>
              <a:ext uri="{FF2B5EF4-FFF2-40B4-BE49-F238E27FC236}">
                <a16:creationId xmlns:a16="http://schemas.microsoft.com/office/drawing/2014/main" id="{0E76944B-74F2-4FFE-A08F-1B9309C07765}"/>
              </a:ext>
            </a:extLst>
          </p:cNvPr>
          <p:cNvGrpSpPr/>
          <p:nvPr/>
        </p:nvGrpSpPr>
        <p:grpSpPr>
          <a:xfrm>
            <a:off x="6466173" y="287707"/>
            <a:ext cx="4801320" cy="800640"/>
            <a:chOff x="6466173" y="287707"/>
            <a:chExt cx="4801320" cy="800640"/>
          </a:xfrm>
        </p:grpSpPr>
        <mc:AlternateContent xmlns:mc="http://schemas.openxmlformats.org/markup-compatibility/2006">
          <mc:Choice xmlns:p14="http://schemas.microsoft.com/office/powerpoint/2010/main" Requires="p14">
            <p:contentPart p14:bwMode="auto" r:id="rId38">
              <p14:nvContentPartPr>
                <p14:cNvPr id="9" name="Freihand 8">
                  <a:extLst>
                    <a:ext uri="{FF2B5EF4-FFF2-40B4-BE49-F238E27FC236}">
                      <a16:creationId xmlns:a16="http://schemas.microsoft.com/office/drawing/2014/main" id="{5F0BD36B-5251-460C-BE21-D81EC18544F6}"/>
                    </a:ext>
                  </a:extLst>
                </p14:cNvPr>
                <p14:cNvContentPartPr/>
                <p14:nvPr/>
              </p14:nvContentPartPr>
              <p14:xfrm>
                <a:off x="7487133" y="393907"/>
                <a:ext cx="79200" cy="115920"/>
              </p14:xfrm>
            </p:contentPart>
          </mc:Choice>
          <mc:Fallback>
            <p:pic>
              <p:nvPicPr>
                <p:cNvPr id="9" name="Freihand 8">
                  <a:extLst>
                    <a:ext uri="{FF2B5EF4-FFF2-40B4-BE49-F238E27FC236}">
                      <a16:creationId xmlns:a16="http://schemas.microsoft.com/office/drawing/2014/main" id="{5F0BD36B-5251-460C-BE21-D81EC18544F6}"/>
                    </a:ext>
                  </a:extLst>
                </p:cNvPr>
                <p:cNvPicPr/>
                <p:nvPr/>
              </p:nvPicPr>
              <p:blipFill>
                <a:blip r:embed="rId39"/>
                <a:stretch>
                  <a:fillRect/>
                </a:stretch>
              </p:blipFill>
              <p:spPr>
                <a:xfrm>
                  <a:off x="7482813" y="389587"/>
                  <a:ext cx="87840" cy="124560"/>
                </a:xfrm>
                <a:prstGeom prst="rect">
                  <a:avLst/>
                </a:prstGeom>
              </p:spPr>
            </p:pic>
          </mc:Fallback>
        </mc:AlternateContent>
        <mc:AlternateContent xmlns:mc="http://schemas.openxmlformats.org/markup-compatibility/2006">
          <mc:Choice xmlns:p14="http://schemas.microsoft.com/office/powerpoint/2010/main" Requires="p14">
            <p:contentPart p14:bwMode="auto" r:id="rId40">
              <p14:nvContentPartPr>
                <p14:cNvPr id="10" name="Freihand 9">
                  <a:extLst>
                    <a:ext uri="{FF2B5EF4-FFF2-40B4-BE49-F238E27FC236}">
                      <a16:creationId xmlns:a16="http://schemas.microsoft.com/office/drawing/2014/main" id="{330A1C70-0A81-409C-8479-09706598908C}"/>
                    </a:ext>
                  </a:extLst>
                </p14:cNvPr>
                <p14:cNvContentPartPr/>
                <p14:nvPr/>
              </p14:nvContentPartPr>
              <p14:xfrm>
                <a:off x="7481733" y="417307"/>
                <a:ext cx="115200" cy="209880"/>
              </p14:xfrm>
            </p:contentPart>
          </mc:Choice>
          <mc:Fallback>
            <p:pic>
              <p:nvPicPr>
                <p:cNvPr id="10" name="Freihand 9">
                  <a:extLst>
                    <a:ext uri="{FF2B5EF4-FFF2-40B4-BE49-F238E27FC236}">
                      <a16:creationId xmlns:a16="http://schemas.microsoft.com/office/drawing/2014/main" id="{330A1C70-0A81-409C-8479-09706598908C}"/>
                    </a:ext>
                  </a:extLst>
                </p:cNvPr>
                <p:cNvPicPr/>
                <p:nvPr/>
              </p:nvPicPr>
              <p:blipFill>
                <a:blip r:embed="rId41"/>
                <a:stretch>
                  <a:fillRect/>
                </a:stretch>
              </p:blipFill>
              <p:spPr>
                <a:xfrm>
                  <a:off x="7477413" y="412987"/>
                  <a:ext cx="123840" cy="218520"/>
                </a:xfrm>
                <a:prstGeom prst="rect">
                  <a:avLst/>
                </a:prstGeom>
              </p:spPr>
            </p:pic>
          </mc:Fallback>
        </mc:AlternateContent>
        <mc:AlternateContent xmlns:mc="http://schemas.openxmlformats.org/markup-compatibility/2006">
          <mc:Choice xmlns:p14="http://schemas.microsoft.com/office/powerpoint/2010/main" Requires="p14">
            <p:contentPart p14:bwMode="auto" r:id="rId42">
              <p14:nvContentPartPr>
                <p14:cNvPr id="11" name="Freihand 10">
                  <a:extLst>
                    <a:ext uri="{FF2B5EF4-FFF2-40B4-BE49-F238E27FC236}">
                      <a16:creationId xmlns:a16="http://schemas.microsoft.com/office/drawing/2014/main" id="{7925756F-26CB-4F1E-8E65-AAF4143D611B}"/>
                    </a:ext>
                  </a:extLst>
                </p14:cNvPr>
                <p14:cNvContentPartPr/>
                <p14:nvPr/>
              </p14:nvContentPartPr>
              <p14:xfrm>
                <a:off x="7647333" y="522427"/>
                <a:ext cx="16560" cy="90000"/>
              </p14:xfrm>
            </p:contentPart>
          </mc:Choice>
          <mc:Fallback>
            <p:pic>
              <p:nvPicPr>
                <p:cNvPr id="11" name="Freihand 10">
                  <a:extLst>
                    <a:ext uri="{FF2B5EF4-FFF2-40B4-BE49-F238E27FC236}">
                      <a16:creationId xmlns:a16="http://schemas.microsoft.com/office/drawing/2014/main" id="{7925756F-26CB-4F1E-8E65-AAF4143D611B}"/>
                    </a:ext>
                  </a:extLst>
                </p:cNvPr>
                <p:cNvPicPr/>
                <p:nvPr/>
              </p:nvPicPr>
              <p:blipFill>
                <a:blip r:embed="rId43"/>
                <a:stretch>
                  <a:fillRect/>
                </a:stretch>
              </p:blipFill>
              <p:spPr>
                <a:xfrm>
                  <a:off x="7643013" y="518107"/>
                  <a:ext cx="25200" cy="98640"/>
                </a:xfrm>
                <a:prstGeom prst="rect">
                  <a:avLst/>
                </a:prstGeom>
              </p:spPr>
            </p:pic>
          </mc:Fallback>
        </mc:AlternateContent>
        <mc:AlternateContent xmlns:mc="http://schemas.openxmlformats.org/markup-compatibility/2006">
          <mc:Choice xmlns:p14="http://schemas.microsoft.com/office/powerpoint/2010/main" Requires="p14">
            <p:contentPart p14:bwMode="auto" r:id="rId44">
              <p14:nvContentPartPr>
                <p14:cNvPr id="12" name="Freihand 11">
                  <a:extLst>
                    <a:ext uri="{FF2B5EF4-FFF2-40B4-BE49-F238E27FC236}">
                      <a16:creationId xmlns:a16="http://schemas.microsoft.com/office/drawing/2014/main" id="{BBC4A0B9-D084-4B2B-B450-62DAC2DB64F5}"/>
                    </a:ext>
                  </a:extLst>
                </p14:cNvPr>
                <p14:cNvContentPartPr/>
                <p14:nvPr/>
              </p14:nvContentPartPr>
              <p14:xfrm>
                <a:off x="7792773" y="425587"/>
                <a:ext cx="82440" cy="106920"/>
              </p14:xfrm>
            </p:contentPart>
          </mc:Choice>
          <mc:Fallback>
            <p:pic>
              <p:nvPicPr>
                <p:cNvPr id="12" name="Freihand 11">
                  <a:extLst>
                    <a:ext uri="{FF2B5EF4-FFF2-40B4-BE49-F238E27FC236}">
                      <a16:creationId xmlns:a16="http://schemas.microsoft.com/office/drawing/2014/main" id="{BBC4A0B9-D084-4B2B-B450-62DAC2DB64F5}"/>
                    </a:ext>
                  </a:extLst>
                </p:cNvPr>
                <p:cNvPicPr/>
                <p:nvPr/>
              </p:nvPicPr>
              <p:blipFill>
                <a:blip r:embed="rId45"/>
                <a:stretch>
                  <a:fillRect/>
                </a:stretch>
              </p:blipFill>
              <p:spPr>
                <a:xfrm>
                  <a:off x="7788453" y="421267"/>
                  <a:ext cx="91080" cy="115560"/>
                </a:xfrm>
                <a:prstGeom prst="rect">
                  <a:avLst/>
                </a:prstGeom>
              </p:spPr>
            </p:pic>
          </mc:Fallback>
        </mc:AlternateContent>
        <mc:AlternateContent xmlns:mc="http://schemas.openxmlformats.org/markup-compatibility/2006">
          <mc:Choice xmlns:p14="http://schemas.microsoft.com/office/powerpoint/2010/main" Requires="p14">
            <p:contentPart p14:bwMode="auto" r:id="rId46">
              <p14:nvContentPartPr>
                <p14:cNvPr id="13" name="Freihand 12">
                  <a:extLst>
                    <a:ext uri="{FF2B5EF4-FFF2-40B4-BE49-F238E27FC236}">
                      <a16:creationId xmlns:a16="http://schemas.microsoft.com/office/drawing/2014/main" id="{FB139297-C9C4-47C5-AD8F-CAB20560D3D2}"/>
                    </a:ext>
                  </a:extLst>
                </p14:cNvPr>
                <p14:cNvContentPartPr/>
                <p14:nvPr/>
              </p14:nvContentPartPr>
              <p14:xfrm>
                <a:off x="7814733" y="329827"/>
                <a:ext cx="8280" cy="13320"/>
              </p14:xfrm>
            </p:contentPart>
          </mc:Choice>
          <mc:Fallback>
            <p:pic>
              <p:nvPicPr>
                <p:cNvPr id="13" name="Freihand 12">
                  <a:extLst>
                    <a:ext uri="{FF2B5EF4-FFF2-40B4-BE49-F238E27FC236}">
                      <a16:creationId xmlns:a16="http://schemas.microsoft.com/office/drawing/2014/main" id="{FB139297-C9C4-47C5-AD8F-CAB20560D3D2}"/>
                    </a:ext>
                  </a:extLst>
                </p:cNvPr>
                <p:cNvPicPr/>
                <p:nvPr/>
              </p:nvPicPr>
              <p:blipFill>
                <a:blip r:embed="rId47"/>
                <a:stretch>
                  <a:fillRect/>
                </a:stretch>
              </p:blipFill>
              <p:spPr>
                <a:xfrm>
                  <a:off x="7810413" y="325507"/>
                  <a:ext cx="16920" cy="21960"/>
                </a:xfrm>
                <a:prstGeom prst="rect">
                  <a:avLst/>
                </a:prstGeom>
              </p:spPr>
            </p:pic>
          </mc:Fallback>
        </mc:AlternateContent>
        <mc:AlternateContent xmlns:mc="http://schemas.openxmlformats.org/markup-compatibility/2006">
          <mc:Choice xmlns:p14="http://schemas.microsoft.com/office/powerpoint/2010/main" Requires="p14">
            <p:contentPart p14:bwMode="auto" r:id="rId48">
              <p14:nvContentPartPr>
                <p14:cNvPr id="14" name="Freihand 13">
                  <a:extLst>
                    <a:ext uri="{FF2B5EF4-FFF2-40B4-BE49-F238E27FC236}">
                      <a16:creationId xmlns:a16="http://schemas.microsoft.com/office/drawing/2014/main" id="{42024D77-7548-4202-A2A5-B5470C62D9FB}"/>
                    </a:ext>
                  </a:extLst>
                </p14:cNvPr>
                <p14:cNvContentPartPr/>
                <p14:nvPr/>
              </p14:nvContentPartPr>
              <p14:xfrm>
                <a:off x="7218933" y="287707"/>
                <a:ext cx="234720" cy="415800"/>
              </p14:xfrm>
            </p:contentPart>
          </mc:Choice>
          <mc:Fallback>
            <p:pic>
              <p:nvPicPr>
                <p:cNvPr id="14" name="Freihand 13">
                  <a:extLst>
                    <a:ext uri="{FF2B5EF4-FFF2-40B4-BE49-F238E27FC236}">
                      <a16:creationId xmlns:a16="http://schemas.microsoft.com/office/drawing/2014/main" id="{42024D77-7548-4202-A2A5-B5470C62D9FB}"/>
                    </a:ext>
                  </a:extLst>
                </p:cNvPr>
                <p:cNvPicPr/>
                <p:nvPr/>
              </p:nvPicPr>
              <p:blipFill>
                <a:blip r:embed="rId49"/>
                <a:stretch>
                  <a:fillRect/>
                </a:stretch>
              </p:blipFill>
              <p:spPr>
                <a:xfrm>
                  <a:off x="7214613" y="283387"/>
                  <a:ext cx="243360" cy="424440"/>
                </a:xfrm>
                <a:prstGeom prst="rect">
                  <a:avLst/>
                </a:prstGeom>
              </p:spPr>
            </p:pic>
          </mc:Fallback>
        </mc:AlternateContent>
        <mc:AlternateContent xmlns:mc="http://schemas.openxmlformats.org/markup-compatibility/2006">
          <mc:Choice xmlns:p14="http://schemas.microsoft.com/office/powerpoint/2010/main" Requires="p14">
            <p:contentPart p14:bwMode="auto" r:id="rId50">
              <p14:nvContentPartPr>
                <p14:cNvPr id="15" name="Freihand 14">
                  <a:extLst>
                    <a:ext uri="{FF2B5EF4-FFF2-40B4-BE49-F238E27FC236}">
                      <a16:creationId xmlns:a16="http://schemas.microsoft.com/office/drawing/2014/main" id="{7B8E3B77-1BDA-4238-AC5E-7293922843F8}"/>
                    </a:ext>
                  </a:extLst>
                </p14:cNvPr>
                <p14:cNvContentPartPr/>
                <p14:nvPr/>
              </p14:nvContentPartPr>
              <p14:xfrm>
                <a:off x="7801053" y="307147"/>
                <a:ext cx="210960" cy="480600"/>
              </p14:xfrm>
            </p:contentPart>
          </mc:Choice>
          <mc:Fallback>
            <p:pic>
              <p:nvPicPr>
                <p:cNvPr id="15" name="Freihand 14">
                  <a:extLst>
                    <a:ext uri="{FF2B5EF4-FFF2-40B4-BE49-F238E27FC236}">
                      <a16:creationId xmlns:a16="http://schemas.microsoft.com/office/drawing/2014/main" id="{7B8E3B77-1BDA-4238-AC5E-7293922843F8}"/>
                    </a:ext>
                  </a:extLst>
                </p:cNvPr>
                <p:cNvPicPr/>
                <p:nvPr/>
              </p:nvPicPr>
              <p:blipFill>
                <a:blip r:embed="rId51"/>
                <a:stretch>
                  <a:fillRect/>
                </a:stretch>
              </p:blipFill>
              <p:spPr>
                <a:xfrm>
                  <a:off x="7796733" y="302827"/>
                  <a:ext cx="219600" cy="489240"/>
                </a:xfrm>
                <a:prstGeom prst="rect">
                  <a:avLst/>
                </a:prstGeom>
              </p:spPr>
            </p:pic>
          </mc:Fallback>
        </mc:AlternateContent>
        <mc:AlternateContent xmlns:mc="http://schemas.openxmlformats.org/markup-compatibility/2006">
          <mc:Choice xmlns:p14="http://schemas.microsoft.com/office/powerpoint/2010/main" Requires="p14">
            <p:contentPart p14:bwMode="auto" r:id="rId52">
              <p14:nvContentPartPr>
                <p14:cNvPr id="17" name="Freihand 16">
                  <a:extLst>
                    <a:ext uri="{FF2B5EF4-FFF2-40B4-BE49-F238E27FC236}">
                      <a16:creationId xmlns:a16="http://schemas.microsoft.com/office/drawing/2014/main" id="{D9DAF444-6424-41F7-B3AC-BB19A2B86626}"/>
                    </a:ext>
                  </a:extLst>
                </p14:cNvPr>
                <p14:cNvContentPartPr/>
                <p14:nvPr/>
              </p14:nvContentPartPr>
              <p14:xfrm>
                <a:off x="8212893" y="495067"/>
                <a:ext cx="238320" cy="28080"/>
              </p14:xfrm>
            </p:contentPart>
          </mc:Choice>
          <mc:Fallback>
            <p:pic>
              <p:nvPicPr>
                <p:cNvPr id="17" name="Freihand 16">
                  <a:extLst>
                    <a:ext uri="{FF2B5EF4-FFF2-40B4-BE49-F238E27FC236}">
                      <a16:creationId xmlns:a16="http://schemas.microsoft.com/office/drawing/2014/main" id="{D9DAF444-6424-41F7-B3AC-BB19A2B86626}"/>
                    </a:ext>
                  </a:extLst>
                </p:cNvPr>
                <p:cNvPicPr/>
                <p:nvPr/>
              </p:nvPicPr>
              <p:blipFill>
                <a:blip r:embed="rId53"/>
                <a:stretch>
                  <a:fillRect/>
                </a:stretch>
              </p:blipFill>
              <p:spPr>
                <a:xfrm>
                  <a:off x="8208573" y="490747"/>
                  <a:ext cx="246960" cy="36720"/>
                </a:xfrm>
                <a:prstGeom prst="rect">
                  <a:avLst/>
                </a:prstGeom>
              </p:spPr>
            </p:pic>
          </mc:Fallback>
        </mc:AlternateContent>
        <mc:AlternateContent xmlns:mc="http://schemas.openxmlformats.org/markup-compatibility/2006">
          <mc:Choice xmlns:p14="http://schemas.microsoft.com/office/powerpoint/2010/main" Requires="p14">
            <p:contentPart p14:bwMode="auto" r:id="rId54">
              <p14:nvContentPartPr>
                <p14:cNvPr id="18" name="Freihand 17">
                  <a:extLst>
                    <a:ext uri="{FF2B5EF4-FFF2-40B4-BE49-F238E27FC236}">
                      <a16:creationId xmlns:a16="http://schemas.microsoft.com/office/drawing/2014/main" id="{043FFBE9-A755-47AA-B47B-AD1FCA3E6784}"/>
                    </a:ext>
                  </a:extLst>
                </p14:cNvPr>
                <p14:cNvContentPartPr/>
                <p14:nvPr/>
              </p14:nvContentPartPr>
              <p14:xfrm>
                <a:off x="8078253" y="415507"/>
                <a:ext cx="260280" cy="190080"/>
              </p14:xfrm>
            </p:contentPart>
          </mc:Choice>
          <mc:Fallback>
            <p:pic>
              <p:nvPicPr>
                <p:cNvPr id="18" name="Freihand 17">
                  <a:extLst>
                    <a:ext uri="{FF2B5EF4-FFF2-40B4-BE49-F238E27FC236}">
                      <a16:creationId xmlns:a16="http://schemas.microsoft.com/office/drawing/2014/main" id="{043FFBE9-A755-47AA-B47B-AD1FCA3E6784}"/>
                    </a:ext>
                  </a:extLst>
                </p:cNvPr>
                <p:cNvPicPr/>
                <p:nvPr/>
              </p:nvPicPr>
              <p:blipFill>
                <a:blip r:embed="rId55"/>
                <a:stretch>
                  <a:fillRect/>
                </a:stretch>
              </p:blipFill>
              <p:spPr>
                <a:xfrm>
                  <a:off x="8073933" y="411187"/>
                  <a:ext cx="268920" cy="198720"/>
                </a:xfrm>
                <a:prstGeom prst="rect">
                  <a:avLst/>
                </a:prstGeom>
              </p:spPr>
            </p:pic>
          </mc:Fallback>
        </mc:AlternateContent>
        <mc:AlternateContent xmlns:mc="http://schemas.openxmlformats.org/markup-compatibility/2006">
          <mc:Choice xmlns:p14="http://schemas.microsoft.com/office/powerpoint/2010/main" Requires="p14">
            <p:contentPart p14:bwMode="auto" r:id="rId56">
              <p14:nvContentPartPr>
                <p14:cNvPr id="19" name="Freihand 18">
                  <a:extLst>
                    <a:ext uri="{FF2B5EF4-FFF2-40B4-BE49-F238E27FC236}">
                      <a16:creationId xmlns:a16="http://schemas.microsoft.com/office/drawing/2014/main" id="{7CD44ECC-B4B5-453C-BB2B-2908075EDB4A}"/>
                    </a:ext>
                  </a:extLst>
                </p14:cNvPr>
                <p14:cNvContentPartPr/>
                <p14:nvPr/>
              </p14:nvContentPartPr>
              <p14:xfrm>
                <a:off x="8615733" y="432067"/>
                <a:ext cx="315000" cy="122040"/>
              </p14:xfrm>
            </p:contentPart>
          </mc:Choice>
          <mc:Fallback>
            <p:pic>
              <p:nvPicPr>
                <p:cNvPr id="19" name="Freihand 18">
                  <a:extLst>
                    <a:ext uri="{FF2B5EF4-FFF2-40B4-BE49-F238E27FC236}">
                      <a16:creationId xmlns:a16="http://schemas.microsoft.com/office/drawing/2014/main" id="{7CD44ECC-B4B5-453C-BB2B-2908075EDB4A}"/>
                    </a:ext>
                  </a:extLst>
                </p:cNvPr>
                <p:cNvPicPr/>
                <p:nvPr/>
              </p:nvPicPr>
              <p:blipFill>
                <a:blip r:embed="rId57"/>
                <a:stretch>
                  <a:fillRect/>
                </a:stretch>
              </p:blipFill>
              <p:spPr>
                <a:xfrm>
                  <a:off x="8611413" y="427747"/>
                  <a:ext cx="323640" cy="130680"/>
                </a:xfrm>
                <a:prstGeom prst="rect">
                  <a:avLst/>
                </a:prstGeom>
              </p:spPr>
            </p:pic>
          </mc:Fallback>
        </mc:AlternateContent>
        <mc:AlternateContent xmlns:mc="http://schemas.openxmlformats.org/markup-compatibility/2006">
          <mc:Choice xmlns:p14="http://schemas.microsoft.com/office/powerpoint/2010/main" Requires="p14">
            <p:contentPart p14:bwMode="auto" r:id="rId58">
              <p14:nvContentPartPr>
                <p14:cNvPr id="20" name="Freihand 19">
                  <a:extLst>
                    <a:ext uri="{FF2B5EF4-FFF2-40B4-BE49-F238E27FC236}">
                      <a16:creationId xmlns:a16="http://schemas.microsoft.com/office/drawing/2014/main" id="{4026FE4E-FAE5-4738-A2D9-E3D1A8E9271C}"/>
                    </a:ext>
                  </a:extLst>
                </p14:cNvPr>
                <p14:cNvContentPartPr/>
                <p14:nvPr/>
              </p14:nvContentPartPr>
              <p14:xfrm>
                <a:off x="8994813" y="394987"/>
                <a:ext cx="198360" cy="151560"/>
              </p14:xfrm>
            </p:contentPart>
          </mc:Choice>
          <mc:Fallback>
            <p:pic>
              <p:nvPicPr>
                <p:cNvPr id="20" name="Freihand 19">
                  <a:extLst>
                    <a:ext uri="{FF2B5EF4-FFF2-40B4-BE49-F238E27FC236}">
                      <a16:creationId xmlns:a16="http://schemas.microsoft.com/office/drawing/2014/main" id="{4026FE4E-FAE5-4738-A2D9-E3D1A8E9271C}"/>
                    </a:ext>
                  </a:extLst>
                </p:cNvPr>
                <p:cNvPicPr/>
                <p:nvPr/>
              </p:nvPicPr>
              <p:blipFill>
                <a:blip r:embed="rId59"/>
                <a:stretch>
                  <a:fillRect/>
                </a:stretch>
              </p:blipFill>
              <p:spPr>
                <a:xfrm>
                  <a:off x="8990493" y="390667"/>
                  <a:ext cx="207000" cy="160200"/>
                </a:xfrm>
                <a:prstGeom prst="rect">
                  <a:avLst/>
                </a:prstGeom>
              </p:spPr>
            </p:pic>
          </mc:Fallback>
        </mc:AlternateContent>
        <mc:AlternateContent xmlns:mc="http://schemas.openxmlformats.org/markup-compatibility/2006">
          <mc:Choice xmlns:p14="http://schemas.microsoft.com/office/powerpoint/2010/main" Requires="p14">
            <p:contentPart p14:bwMode="auto" r:id="rId60">
              <p14:nvContentPartPr>
                <p14:cNvPr id="21" name="Freihand 20">
                  <a:extLst>
                    <a:ext uri="{FF2B5EF4-FFF2-40B4-BE49-F238E27FC236}">
                      <a16:creationId xmlns:a16="http://schemas.microsoft.com/office/drawing/2014/main" id="{E4465710-B55B-4454-BBA1-456DF4CB21A9}"/>
                    </a:ext>
                  </a:extLst>
                </p14:cNvPr>
                <p14:cNvContentPartPr/>
                <p14:nvPr/>
              </p14:nvContentPartPr>
              <p14:xfrm>
                <a:off x="9180213" y="481747"/>
                <a:ext cx="77400" cy="66960"/>
              </p14:xfrm>
            </p:contentPart>
          </mc:Choice>
          <mc:Fallback>
            <p:pic>
              <p:nvPicPr>
                <p:cNvPr id="21" name="Freihand 20">
                  <a:extLst>
                    <a:ext uri="{FF2B5EF4-FFF2-40B4-BE49-F238E27FC236}">
                      <a16:creationId xmlns:a16="http://schemas.microsoft.com/office/drawing/2014/main" id="{E4465710-B55B-4454-BBA1-456DF4CB21A9}"/>
                    </a:ext>
                  </a:extLst>
                </p:cNvPr>
                <p:cNvPicPr/>
                <p:nvPr/>
              </p:nvPicPr>
              <p:blipFill>
                <a:blip r:embed="rId61"/>
                <a:stretch>
                  <a:fillRect/>
                </a:stretch>
              </p:blipFill>
              <p:spPr>
                <a:xfrm>
                  <a:off x="9175893" y="477427"/>
                  <a:ext cx="86040" cy="75600"/>
                </a:xfrm>
                <a:prstGeom prst="rect">
                  <a:avLst/>
                </a:prstGeom>
              </p:spPr>
            </p:pic>
          </mc:Fallback>
        </mc:AlternateContent>
        <mc:AlternateContent xmlns:mc="http://schemas.openxmlformats.org/markup-compatibility/2006">
          <mc:Choice xmlns:p14="http://schemas.microsoft.com/office/powerpoint/2010/main" Requires="p14">
            <p:contentPart p14:bwMode="auto" r:id="rId62">
              <p14:nvContentPartPr>
                <p14:cNvPr id="22" name="Freihand 21">
                  <a:extLst>
                    <a:ext uri="{FF2B5EF4-FFF2-40B4-BE49-F238E27FC236}">
                      <a16:creationId xmlns:a16="http://schemas.microsoft.com/office/drawing/2014/main" id="{0DC555A7-1E65-46B3-844D-41B11124CA5B}"/>
                    </a:ext>
                  </a:extLst>
                </p14:cNvPr>
                <p14:cNvContentPartPr/>
                <p14:nvPr/>
              </p14:nvContentPartPr>
              <p14:xfrm>
                <a:off x="9269493" y="596227"/>
                <a:ext cx="360" cy="360"/>
              </p14:xfrm>
            </p:contentPart>
          </mc:Choice>
          <mc:Fallback>
            <p:pic>
              <p:nvPicPr>
                <p:cNvPr id="22" name="Freihand 21">
                  <a:extLst>
                    <a:ext uri="{FF2B5EF4-FFF2-40B4-BE49-F238E27FC236}">
                      <a16:creationId xmlns:a16="http://schemas.microsoft.com/office/drawing/2014/main" id="{0DC555A7-1E65-46B3-844D-41B11124CA5B}"/>
                    </a:ext>
                  </a:extLst>
                </p:cNvPr>
                <p:cNvPicPr/>
                <p:nvPr/>
              </p:nvPicPr>
              <p:blipFill>
                <a:blip r:embed="rId27"/>
                <a:stretch>
                  <a:fillRect/>
                </a:stretch>
              </p:blipFill>
              <p:spPr>
                <a:xfrm>
                  <a:off x="9265173" y="59190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63">
              <p14:nvContentPartPr>
                <p14:cNvPr id="23" name="Freihand 22">
                  <a:extLst>
                    <a:ext uri="{FF2B5EF4-FFF2-40B4-BE49-F238E27FC236}">
                      <a16:creationId xmlns:a16="http://schemas.microsoft.com/office/drawing/2014/main" id="{03E3B155-3F8E-4BC0-82E7-4AEBDC7AE614}"/>
                    </a:ext>
                  </a:extLst>
                </p14:cNvPr>
                <p14:cNvContentPartPr/>
                <p14:nvPr/>
              </p14:nvContentPartPr>
              <p14:xfrm>
                <a:off x="9273453" y="472387"/>
                <a:ext cx="194760" cy="224640"/>
              </p14:xfrm>
            </p:contentPart>
          </mc:Choice>
          <mc:Fallback>
            <p:pic>
              <p:nvPicPr>
                <p:cNvPr id="23" name="Freihand 22">
                  <a:extLst>
                    <a:ext uri="{FF2B5EF4-FFF2-40B4-BE49-F238E27FC236}">
                      <a16:creationId xmlns:a16="http://schemas.microsoft.com/office/drawing/2014/main" id="{03E3B155-3F8E-4BC0-82E7-4AEBDC7AE614}"/>
                    </a:ext>
                  </a:extLst>
                </p:cNvPr>
                <p:cNvPicPr/>
                <p:nvPr/>
              </p:nvPicPr>
              <p:blipFill>
                <a:blip r:embed="rId64"/>
                <a:stretch>
                  <a:fillRect/>
                </a:stretch>
              </p:blipFill>
              <p:spPr>
                <a:xfrm>
                  <a:off x="9269133" y="468067"/>
                  <a:ext cx="203400" cy="233280"/>
                </a:xfrm>
                <a:prstGeom prst="rect">
                  <a:avLst/>
                </a:prstGeom>
              </p:spPr>
            </p:pic>
          </mc:Fallback>
        </mc:AlternateContent>
        <mc:AlternateContent xmlns:mc="http://schemas.openxmlformats.org/markup-compatibility/2006">
          <mc:Choice xmlns:p14="http://schemas.microsoft.com/office/powerpoint/2010/main" Requires="p14">
            <p:contentPart p14:bwMode="auto" r:id="rId65">
              <p14:nvContentPartPr>
                <p14:cNvPr id="25" name="Freihand 24">
                  <a:extLst>
                    <a:ext uri="{FF2B5EF4-FFF2-40B4-BE49-F238E27FC236}">
                      <a16:creationId xmlns:a16="http://schemas.microsoft.com/office/drawing/2014/main" id="{A9EDAF23-751C-4BB4-BCF0-B1A97F6BDAE8}"/>
                    </a:ext>
                  </a:extLst>
                </p14:cNvPr>
                <p14:cNvContentPartPr/>
                <p14:nvPr/>
              </p14:nvContentPartPr>
              <p14:xfrm>
                <a:off x="9516093" y="486427"/>
                <a:ext cx="117360" cy="83160"/>
              </p14:xfrm>
            </p:contentPart>
          </mc:Choice>
          <mc:Fallback>
            <p:pic>
              <p:nvPicPr>
                <p:cNvPr id="25" name="Freihand 24">
                  <a:extLst>
                    <a:ext uri="{FF2B5EF4-FFF2-40B4-BE49-F238E27FC236}">
                      <a16:creationId xmlns:a16="http://schemas.microsoft.com/office/drawing/2014/main" id="{A9EDAF23-751C-4BB4-BCF0-B1A97F6BDAE8}"/>
                    </a:ext>
                  </a:extLst>
                </p:cNvPr>
                <p:cNvPicPr/>
                <p:nvPr/>
              </p:nvPicPr>
              <p:blipFill>
                <a:blip r:embed="rId66"/>
                <a:stretch>
                  <a:fillRect/>
                </a:stretch>
              </p:blipFill>
              <p:spPr>
                <a:xfrm>
                  <a:off x="9511773" y="482107"/>
                  <a:ext cx="126000" cy="91800"/>
                </a:xfrm>
                <a:prstGeom prst="rect">
                  <a:avLst/>
                </a:prstGeom>
              </p:spPr>
            </p:pic>
          </mc:Fallback>
        </mc:AlternateContent>
        <mc:AlternateContent xmlns:mc="http://schemas.openxmlformats.org/markup-compatibility/2006">
          <mc:Choice xmlns:p14="http://schemas.microsoft.com/office/powerpoint/2010/main" Requires="p14">
            <p:contentPart p14:bwMode="auto" r:id="rId67">
              <p14:nvContentPartPr>
                <p14:cNvPr id="27" name="Freihand 26">
                  <a:extLst>
                    <a:ext uri="{FF2B5EF4-FFF2-40B4-BE49-F238E27FC236}">
                      <a16:creationId xmlns:a16="http://schemas.microsoft.com/office/drawing/2014/main" id="{349D99A8-09EF-4063-B147-1A0E2B6DCFC9}"/>
                    </a:ext>
                  </a:extLst>
                </p14:cNvPr>
                <p14:cNvContentPartPr/>
                <p14:nvPr/>
              </p14:nvContentPartPr>
              <p14:xfrm>
                <a:off x="9643533" y="483187"/>
                <a:ext cx="105120" cy="86760"/>
              </p14:xfrm>
            </p:contentPart>
          </mc:Choice>
          <mc:Fallback>
            <p:pic>
              <p:nvPicPr>
                <p:cNvPr id="27" name="Freihand 26">
                  <a:extLst>
                    <a:ext uri="{FF2B5EF4-FFF2-40B4-BE49-F238E27FC236}">
                      <a16:creationId xmlns:a16="http://schemas.microsoft.com/office/drawing/2014/main" id="{349D99A8-09EF-4063-B147-1A0E2B6DCFC9}"/>
                    </a:ext>
                  </a:extLst>
                </p:cNvPr>
                <p:cNvPicPr/>
                <p:nvPr/>
              </p:nvPicPr>
              <p:blipFill>
                <a:blip r:embed="rId68"/>
                <a:stretch>
                  <a:fillRect/>
                </a:stretch>
              </p:blipFill>
              <p:spPr>
                <a:xfrm>
                  <a:off x="9639213" y="478867"/>
                  <a:ext cx="113760" cy="95400"/>
                </a:xfrm>
                <a:prstGeom prst="rect">
                  <a:avLst/>
                </a:prstGeom>
              </p:spPr>
            </p:pic>
          </mc:Fallback>
        </mc:AlternateContent>
        <mc:AlternateContent xmlns:mc="http://schemas.openxmlformats.org/markup-compatibility/2006">
          <mc:Choice xmlns:p14="http://schemas.microsoft.com/office/powerpoint/2010/main" Requires="p14">
            <p:contentPart p14:bwMode="auto" r:id="rId69">
              <p14:nvContentPartPr>
                <p14:cNvPr id="28" name="Freihand 27">
                  <a:extLst>
                    <a:ext uri="{FF2B5EF4-FFF2-40B4-BE49-F238E27FC236}">
                      <a16:creationId xmlns:a16="http://schemas.microsoft.com/office/drawing/2014/main" id="{46221B9C-49A1-4EE3-B479-B596075C4808}"/>
                    </a:ext>
                  </a:extLst>
                </p14:cNvPr>
                <p14:cNvContentPartPr/>
                <p14:nvPr/>
              </p14:nvContentPartPr>
              <p14:xfrm>
                <a:off x="9766293" y="504067"/>
                <a:ext cx="141840" cy="55800"/>
              </p14:xfrm>
            </p:contentPart>
          </mc:Choice>
          <mc:Fallback>
            <p:pic>
              <p:nvPicPr>
                <p:cNvPr id="28" name="Freihand 27">
                  <a:extLst>
                    <a:ext uri="{FF2B5EF4-FFF2-40B4-BE49-F238E27FC236}">
                      <a16:creationId xmlns:a16="http://schemas.microsoft.com/office/drawing/2014/main" id="{46221B9C-49A1-4EE3-B479-B596075C4808}"/>
                    </a:ext>
                  </a:extLst>
                </p:cNvPr>
                <p:cNvPicPr/>
                <p:nvPr/>
              </p:nvPicPr>
              <p:blipFill>
                <a:blip r:embed="rId70"/>
                <a:stretch>
                  <a:fillRect/>
                </a:stretch>
              </p:blipFill>
              <p:spPr>
                <a:xfrm>
                  <a:off x="9761973" y="499747"/>
                  <a:ext cx="150480" cy="64440"/>
                </a:xfrm>
                <a:prstGeom prst="rect">
                  <a:avLst/>
                </a:prstGeom>
              </p:spPr>
            </p:pic>
          </mc:Fallback>
        </mc:AlternateContent>
        <mc:AlternateContent xmlns:mc="http://schemas.openxmlformats.org/markup-compatibility/2006">
          <mc:Choice xmlns:p14="http://schemas.microsoft.com/office/powerpoint/2010/main" Requires="p14">
            <p:contentPart p14:bwMode="auto" r:id="rId71">
              <p14:nvContentPartPr>
                <p14:cNvPr id="29" name="Freihand 28">
                  <a:extLst>
                    <a:ext uri="{FF2B5EF4-FFF2-40B4-BE49-F238E27FC236}">
                      <a16:creationId xmlns:a16="http://schemas.microsoft.com/office/drawing/2014/main" id="{7BDD188C-C5C4-4946-BA3B-5424084C0A25}"/>
                    </a:ext>
                  </a:extLst>
                </p14:cNvPr>
                <p14:cNvContentPartPr/>
                <p14:nvPr/>
              </p14:nvContentPartPr>
              <p14:xfrm>
                <a:off x="9961773" y="474187"/>
                <a:ext cx="115560" cy="104400"/>
              </p14:xfrm>
            </p:contentPart>
          </mc:Choice>
          <mc:Fallback>
            <p:pic>
              <p:nvPicPr>
                <p:cNvPr id="29" name="Freihand 28">
                  <a:extLst>
                    <a:ext uri="{FF2B5EF4-FFF2-40B4-BE49-F238E27FC236}">
                      <a16:creationId xmlns:a16="http://schemas.microsoft.com/office/drawing/2014/main" id="{7BDD188C-C5C4-4946-BA3B-5424084C0A25}"/>
                    </a:ext>
                  </a:extLst>
                </p:cNvPr>
                <p:cNvPicPr/>
                <p:nvPr/>
              </p:nvPicPr>
              <p:blipFill>
                <a:blip r:embed="rId72"/>
                <a:stretch>
                  <a:fillRect/>
                </a:stretch>
              </p:blipFill>
              <p:spPr>
                <a:xfrm>
                  <a:off x="9957453" y="469867"/>
                  <a:ext cx="124200" cy="113040"/>
                </a:xfrm>
                <a:prstGeom prst="rect">
                  <a:avLst/>
                </a:prstGeom>
              </p:spPr>
            </p:pic>
          </mc:Fallback>
        </mc:AlternateContent>
        <mc:AlternateContent xmlns:mc="http://schemas.openxmlformats.org/markup-compatibility/2006">
          <mc:Choice xmlns:p14="http://schemas.microsoft.com/office/powerpoint/2010/main" Requires="p14">
            <p:contentPart p14:bwMode="auto" r:id="rId73">
              <p14:nvContentPartPr>
                <p14:cNvPr id="30" name="Freihand 29">
                  <a:extLst>
                    <a:ext uri="{FF2B5EF4-FFF2-40B4-BE49-F238E27FC236}">
                      <a16:creationId xmlns:a16="http://schemas.microsoft.com/office/drawing/2014/main" id="{342CFA01-DB74-4243-89EA-B6CEB065B132}"/>
                    </a:ext>
                  </a:extLst>
                </p14:cNvPr>
                <p14:cNvContentPartPr/>
                <p14:nvPr/>
              </p14:nvContentPartPr>
              <p14:xfrm>
                <a:off x="10240413" y="422707"/>
                <a:ext cx="189360" cy="115200"/>
              </p14:xfrm>
            </p:contentPart>
          </mc:Choice>
          <mc:Fallback>
            <p:pic>
              <p:nvPicPr>
                <p:cNvPr id="30" name="Freihand 29">
                  <a:extLst>
                    <a:ext uri="{FF2B5EF4-FFF2-40B4-BE49-F238E27FC236}">
                      <a16:creationId xmlns:a16="http://schemas.microsoft.com/office/drawing/2014/main" id="{342CFA01-DB74-4243-89EA-B6CEB065B132}"/>
                    </a:ext>
                  </a:extLst>
                </p:cNvPr>
                <p:cNvPicPr/>
                <p:nvPr/>
              </p:nvPicPr>
              <p:blipFill>
                <a:blip r:embed="rId74"/>
                <a:stretch>
                  <a:fillRect/>
                </a:stretch>
              </p:blipFill>
              <p:spPr>
                <a:xfrm>
                  <a:off x="10236093" y="418387"/>
                  <a:ext cx="198000" cy="123840"/>
                </a:xfrm>
                <a:prstGeom prst="rect">
                  <a:avLst/>
                </a:prstGeom>
              </p:spPr>
            </p:pic>
          </mc:Fallback>
        </mc:AlternateContent>
        <mc:AlternateContent xmlns:mc="http://schemas.openxmlformats.org/markup-compatibility/2006">
          <mc:Choice xmlns:p14="http://schemas.microsoft.com/office/powerpoint/2010/main" Requires="p14">
            <p:contentPart p14:bwMode="auto" r:id="rId75">
              <p14:nvContentPartPr>
                <p14:cNvPr id="31" name="Freihand 30">
                  <a:extLst>
                    <a:ext uri="{FF2B5EF4-FFF2-40B4-BE49-F238E27FC236}">
                      <a16:creationId xmlns:a16="http://schemas.microsoft.com/office/drawing/2014/main" id="{AEBDFDE4-518D-4211-9DD8-0D7C9686219A}"/>
                    </a:ext>
                  </a:extLst>
                </p14:cNvPr>
                <p14:cNvContentPartPr/>
                <p14:nvPr/>
              </p14:nvContentPartPr>
              <p14:xfrm>
                <a:off x="10438773" y="402187"/>
                <a:ext cx="222840" cy="96480"/>
              </p14:xfrm>
            </p:contentPart>
          </mc:Choice>
          <mc:Fallback>
            <p:pic>
              <p:nvPicPr>
                <p:cNvPr id="31" name="Freihand 30">
                  <a:extLst>
                    <a:ext uri="{FF2B5EF4-FFF2-40B4-BE49-F238E27FC236}">
                      <a16:creationId xmlns:a16="http://schemas.microsoft.com/office/drawing/2014/main" id="{AEBDFDE4-518D-4211-9DD8-0D7C9686219A}"/>
                    </a:ext>
                  </a:extLst>
                </p:cNvPr>
                <p:cNvPicPr/>
                <p:nvPr/>
              </p:nvPicPr>
              <p:blipFill>
                <a:blip r:embed="rId76"/>
                <a:stretch>
                  <a:fillRect/>
                </a:stretch>
              </p:blipFill>
              <p:spPr>
                <a:xfrm>
                  <a:off x="10434453" y="397867"/>
                  <a:ext cx="231480" cy="105120"/>
                </a:xfrm>
                <a:prstGeom prst="rect">
                  <a:avLst/>
                </a:prstGeom>
              </p:spPr>
            </p:pic>
          </mc:Fallback>
        </mc:AlternateContent>
        <mc:AlternateContent xmlns:mc="http://schemas.openxmlformats.org/markup-compatibility/2006">
          <mc:Choice xmlns:p14="http://schemas.microsoft.com/office/powerpoint/2010/main" Requires="p14">
            <p:contentPart p14:bwMode="auto" r:id="rId77">
              <p14:nvContentPartPr>
                <p14:cNvPr id="32" name="Freihand 31">
                  <a:extLst>
                    <a:ext uri="{FF2B5EF4-FFF2-40B4-BE49-F238E27FC236}">
                      <a16:creationId xmlns:a16="http://schemas.microsoft.com/office/drawing/2014/main" id="{CBD49F22-290A-400E-A747-991A34BC49E1}"/>
                    </a:ext>
                  </a:extLst>
                </p14:cNvPr>
                <p14:cNvContentPartPr/>
                <p14:nvPr/>
              </p14:nvContentPartPr>
              <p14:xfrm>
                <a:off x="10659813" y="329107"/>
                <a:ext cx="360" cy="360"/>
              </p14:xfrm>
            </p:contentPart>
          </mc:Choice>
          <mc:Fallback>
            <p:pic>
              <p:nvPicPr>
                <p:cNvPr id="32" name="Freihand 31">
                  <a:extLst>
                    <a:ext uri="{FF2B5EF4-FFF2-40B4-BE49-F238E27FC236}">
                      <a16:creationId xmlns:a16="http://schemas.microsoft.com/office/drawing/2014/main" id="{CBD49F22-290A-400E-A747-991A34BC49E1}"/>
                    </a:ext>
                  </a:extLst>
                </p:cNvPr>
                <p:cNvPicPr/>
                <p:nvPr/>
              </p:nvPicPr>
              <p:blipFill>
                <a:blip r:embed="rId27"/>
                <a:stretch>
                  <a:fillRect/>
                </a:stretch>
              </p:blipFill>
              <p:spPr>
                <a:xfrm>
                  <a:off x="10655493" y="32478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78">
              <p14:nvContentPartPr>
                <p14:cNvPr id="33" name="Freihand 32">
                  <a:extLst>
                    <a:ext uri="{FF2B5EF4-FFF2-40B4-BE49-F238E27FC236}">
                      <a16:creationId xmlns:a16="http://schemas.microsoft.com/office/drawing/2014/main" id="{3D15701A-1818-499F-9694-4FFDD7742590}"/>
                    </a:ext>
                  </a:extLst>
                </p14:cNvPr>
                <p14:cNvContentPartPr/>
                <p14:nvPr/>
              </p14:nvContentPartPr>
              <p14:xfrm>
                <a:off x="10690773" y="419107"/>
                <a:ext cx="94680" cy="60480"/>
              </p14:xfrm>
            </p:contentPart>
          </mc:Choice>
          <mc:Fallback>
            <p:pic>
              <p:nvPicPr>
                <p:cNvPr id="33" name="Freihand 32">
                  <a:extLst>
                    <a:ext uri="{FF2B5EF4-FFF2-40B4-BE49-F238E27FC236}">
                      <a16:creationId xmlns:a16="http://schemas.microsoft.com/office/drawing/2014/main" id="{3D15701A-1818-499F-9694-4FFDD7742590}"/>
                    </a:ext>
                  </a:extLst>
                </p:cNvPr>
                <p:cNvPicPr/>
                <p:nvPr/>
              </p:nvPicPr>
              <p:blipFill>
                <a:blip r:embed="rId79"/>
                <a:stretch>
                  <a:fillRect/>
                </a:stretch>
              </p:blipFill>
              <p:spPr>
                <a:xfrm>
                  <a:off x="10686453" y="414787"/>
                  <a:ext cx="103320" cy="69120"/>
                </a:xfrm>
                <a:prstGeom prst="rect">
                  <a:avLst/>
                </a:prstGeom>
              </p:spPr>
            </p:pic>
          </mc:Fallback>
        </mc:AlternateContent>
        <mc:AlternateContent xmlns:mc="http://schemas.openxmlformats.org/markup-compatibility/2006">
          <mc:Choice xmlns:p14="http://schemas.microsoft.com/office/powerpoint/2010/main" Requires="p14">
            <p:contentPart p14:bwMode="auto" r:id="rId80">
              <p14:nvContentPartPr>
                <p14:cNvPr id="34" name="Freihand 33">
                  <a:extLst>
                    <a:ext uri="{FF2B5EF4-FFF2-40B4-BE49-F238E27FC236}">
                      <a16:creationId xmlns:a16="http://schemas.microsoft.com/office/drawing/2014/main" id="{EBF16390-BFB5-45E2-9454-BDE428DAFCAE}"/>
                    </a:ext>
                  </a:extLst>
                </p14:cNvPr>
                <p14:cNvContentPartPr/>
                <p14:nvPr/>
              </p14:nvContentPartPr>
              <p14:xfrm>
                <a:off x="10807413" y="325867"/>
                <a:ext cx="97560" cy="178920"/>
              </p14:xfrm>
            </p:contentPart>
          </mc:Choice>
          <mc:Fallback>
            <p:pic>
              <p:nvPicPr>
                <p:cNvPr id="34" name="Freihand 33">
                  <a:extLst>
                    <a:ext uri="{FF2B5EF4-FFF2-40B4-BE49-F238E27FC236}">
                      <a16:creationId xmlns:a16="http://schemas.microsoft.com/office/drawing/2014/main" id="{EBF16390-BFB5-45E2-9454-BDE428DAFCAE}"/>
                    </a:ext>
                  </a:extLst>
                </p:cNvPr>
                <p:cNvPicPr/>
                <p:nvPr/>
              </p:nvPicPr>
              <p:blipFill>
                <a:blip r:embed="rId81"/>
                <a:stretch>
                  <a:fillRect/>
                </a:stretch>
              </p:blipFill>
              <p:spPr>
                <a:xfrm>
                  <a:off x="10803093" y="321547"/>
                  <a:ext cx="106200" cy="187560"/>
                </a:xfrm>
                <a:prstGeom prst="rect">
                  <a:avLst/>
                </a:prstGeom>
              </p:spPr>
            </p:pic>
          </mc:Fallback>
        </mc:AlternateContent>
        <mc:AlternateContent xmlns:mc="http://schemas.openxmlformats.org/markup-compatibility/2006">
          <mc:Choice xmlns:p14="http://schemas.microsoft.com/office/powerpoint/2010/main" Requires="p14">
            <p:contentPart p14:bwMode="auto" r:id="rId82">
              <p14:nvContentPartPr>
                <p14:cNvPr id="35" name="Freihand 34">
                  <a:extLst>
                    <a:ext uri="{FF2B5EF4-FFF2-40B4-BE49-F238E27FC236}">
                      <a16:creationId xmlns:a16="http://schemas.microsoft.com/office/drawing/2014/main" id="{716FB56A-5AAC-4102-892D-183FC55C13A8}"/>
                    </a:ext>
                  </a:extLst>
                </p14:cNvPr>
                <p14:cNvContentPartPr/>
                <p14:nvPr/>
              </p14:nvContentPartPr>
              <p14:xfrm>
                <a:off x="10949253" y="309667"/>
                <a:ext cx="50760" cy="160560"/>
              </p14:xfrm>
            </p:contentPart>
          </mc:Choice>
          <mc:Fallback>
            <p:pic>
              <p:nvPicPr>
                <p:cNvPr id="35" name="Freihand 34">
                  <a:extLst>
                    <a:ext uri="{FF2B5EF4-FFF2-40B4-BE49-F238E27FC236}">
                      <a16:creationId xmlns:a16="http://schemas.microsoft.com/office/drawing/2014/main" id="{716FB56A-5AAC-4102-892D-183FC55C13A8}"/>
                    </a:ext>
                  </a:extLst>
                </p:cNvPr>
                <p:cNvPicPr/>
                <p:nvPr/>
              </p:nvPicPr>
              <p:blipFill>
                <a:blip r:embed="rId83"/>
                <a:stretch>
                  <a:fillRect/>
                </a:stretch>
              </p:blipFill>
              <p:spPr>
                <a:xfrm>
                  <a:off x="10944933" y="305347"/>
                  <a:ext cx="59400" cy="169200"/>
                </a:xfrm>
                <a:prstGeom prst="rect">
                  <a:avLst/>
                </a:prstGeom>
              </p:spPr>
            </p:pic>
          </mc:Fallback>
        </mc:AlternateContent>
        <mc:AlternateContent xmlns:mc="http://schemas.openxmlformats.org/markup-compatibility/2006">
          <mc:Choice xmlns:p14="http://schemas.microsoft.com/office/powerpoint/2010/main" Requires="p14">
            <p:contentPart p14:bwMode="auto" r:id="rId84">
              <p14:nvContentPartPr>
                <p14:cNvPr id="36" name="Freihand 35">
                  <a:extLst>
                    <a:ext uri="{FF2B5EF4-FFF2-40B4-BE49-F238E27FC236}">
                      <a16:creationId xmlns:a16="http://schemas.microsoft.com/office/drawing/2014/main" id="{F810ABBF-00DF-4019-A0A3-B42E3802649C}"/>
                    </a:ext>
                  </a:extLst>
                </p14:cNvPr>
                <p14:cNvContentPartPr/>
                <p14:nvPr/>
              </p14:nvContentPartPr>
              <p14:xfrm>
                <a:off x="10992093" y="385987"/>
                <a:ext cx="120960" cy="107280"/>
              </p14:xfrm>
            </p:contentPart>
          </mc:Choice>
          <mc:Fallback>
            <p:pic>
              <p:nvPicPr>
                <p:cNvPr id="36" name="Freihand 35">
                  <a:extLst>
                    <a:ext uri="{FF2B5EF4-FFF2-40B4-BE49-F238E27FC236}">
                      <a16:creationId xmlns:a16="http://schemas.microsoft.com/office/drawing/2014/main" id="{F810ABBF-00DF-4019-A0A3-B42E3802649C}"/>
                    </a:ext>
                  </a:extLst>
                </p:cNvPr>
                <p:cNvPicPr/>
                <p:nvPr/>
              </p:nvPicPr>
              <p:blipFill>
                <a:blip r:embed="rId85"/>
                <a:stretch>
                  <a:fillRect/>
                </a:stretch>
              </p:blipFill>
              <p:spPr>
                <a:xfrm>
                  <a:off x="10987773" y="381667"/>
                  <a:ext cx="129600" cy="115920"/>
                </a:xfrm>
                <a:prstGeom prst="rect">
                  <a:avLst/>
                </a:prstGeom>
              </p:spPr>
            </p:pic>
          </mc:Fallback>
        </mc:AlternateContent>
        <mc:AlternateContent xmlns:mc="http://schemas.openxmlformats.org/markup-compatibility/2006">
          <mc:Choice xmlns:p14="http://schemas.microsoft.com/office/powerpoint/2010/main" Requires="p14">
            <p:contentPart p14:bwMode="auto" r:id="rId86">
              <p14:nvContentPartPr>
                <p14:cNvPr id="37" name="Freihand 36">
                  <a:extLst>
                    <a:ext uri="{FF2B5EF4-FFF2-40B4-BE49-F238E27FC236}">
                      <a16:creationId xmlns:a16="http://schemas.microsoft.com/office/drawing/2014/main" id="{162065B2-7DAB-4A4E-8732-FFD4651C211E}"/>
                    </a:ext>
                  </a:extLst>
                </p14:cNvPr>
                <p14:cNvContentPartPr/>
                <p14:nvPr/>
              </p14:nvContentPartPr>
              <p14:xfrm>
                <a:off x="11079933" y="401107"/>
                <a:ext cx="187560" cy="161640"/>
              </p14:xfrm>
            </p:contentPart>
          </mc:Choice>
          <mc:Fallback>
            <p:pic>
              <p:nvPicPr>
                <p:cNvPr id="37" name="Freihand 36">
                  <a:extLst>
                    <a:ext uri="{FF2B5EF4-FFF2-40B4-BE49-F238E27FC236}">
                      <a16:creationId xmlns:a16="http://schemas.microsoft.com/office/drawing/2014/main" id="{162065B2-7DAB-4A4E-8732-FFD4651C211E}"/>
                    </a:ext>
                  </a:extLst>
                </p:cNvPr>
                <p:cNvPicPr/>
                <p:nvPr/>
              </p:nvPicPr>
              <p:blipFill>
                <a:blip r:embed="rId87"/>
                <a:stretch>
                  <a:fillRect/>
                </a:stretch>
              </p:blipFill>
              <p:spPr>
                <a:xfrm>
                  <a:off x="11075613" y="396787"/>
                  <a:ext cx="196200" cy="170280"/>
                </a:xfrm>
                <a:prstGeom prst="rect">
                  <a:avLst/>
                </a:prstGeom>
              </p:spPr>
            </p:pic>
          </mc:Fallback>
        </mc:AlternateContent>
        <mc:AlternateContent xmlns:mc="http://schemas.openxmlformats.org/markup-compatibility/2006">
          <mc:Choice xmlns:p14="http://schemas.microsoft.com/office/powerpoint/2010/main" Requires="p14">
            <p:contentPart p14:bwMode="auto" r:id="rId88">
              <p14:nvContentPartPr>
                <p14:cNvPr id="50" name="Freihand 49">
                  <a:extLst>
                    <a:ext uri="{FF2B5EF4-FFF2-40B4-BE49-F238E27FC236}">
                      <a16:creationId xmlns:a16="http://schemas.microsoft.com/office/drawing/2014/main" id="{8BE08C49-45D9-40AD-BCDD-0F8C91181CBC}"/>
                    </a:ext>
                  </a:extLst>
                </p14:cNvPr>
                <p14:cNvContentPartPr/>
                <p14:nvPr/>
              </p14:nvContentPartPr>
              <p14:xfrm>
                <a:off x="6466173" y="878827"/>
                <a:ext cx="129240" cy="158760"/>
              </p14:xfrm>
            </p:contentPart>
          </mc:Choice>
          <mc:Fallback>
            <p:pic>
              <p:nvPicPr>
                <p:cNvPr id="50" name="Freihand 49">
                  <a:extLst>
                    <a:ext uri="{FF2B5EF4-FFF2-40B4-BE49-F238E27FC236}">
                      <a16:creationId xmlns:a16="http://schemas.microsoft.com/office/drawing/2014/main" id="{8BE08C49-45D9-40AD-BCDD-0F8C91181CBC}"/>
                    </a:ext>
                  </a:extLst>
                </p:cNvPr>
                <p:cNvPicPr/>
                <p:nvPr/>
              </p:nvPicPr>
              <p:blipFill>
                <a:blip r:embed="rId89"/>
                <a:stretch>
                  <a:fillRect/>
                </a:stretch>
              </p:blipFill>
              <p:spPr>
                <a:xfrm>
                  <a:off x="6461853" y="874507"/>
                  <a:ext cx="137880" cy="167400"/>
                </a:xfrm>
                <a:prstGeom prst="rect">
                  <a:avLst/>
                </a:prstGeom>
              </p:spPr>
            </p:pic>
          </mc:Fallback>
        </mc:AlternateContent>
        <mc:AlternateContent xmlns:mc="http://schemas.openxmlformats.org/markup-compatibility/2006">
          <mc:Choice xmlns:p14="http://schemas.microsoft.com/office/powerpoint/2010/main" Requires="p14">
            <p:contentPart p14:bwMode="auto" r:id="rId90">
              <p14:nvContentPartPr>
                <p14:cNvPr id="51" name="Freihand 50">
                  <a:extLst>
                    <a:ext uri="{FF2B5EF4-FFF2-40B4-BE49-F238E27FC236}">
                      <a16:creationId xmlns:a16="http://schemas.microsoft.com/office/drawing/2014/main" id="{D8FFD33A-65B1-4AFC-94CF-E7865DCA9FE9}"/>
                    </a:ext>
                  </a:extLst>
                </p14:cNvPr>
                <p14:cNvContentPartPr/>
                <p14:nvPr/>
              </p14:nvContentPartPr>
              <p14:xfrm>
                <a:off x="6571293" y="949387"/>
                <a:ext cx="87840" cy="63360"/>
              </p14:xfrm>
            </p:contentPart>
          </mc:Choice>
          <mc:Fallback>
            <p:pic>
              <p:nvPicPr>
                <p:cNvPr id="51" name="Freihand 50">
                  <a:extLst>
                    <a:ext uri="{FF2B5EF4-FFF2-40B4-BE49-F238E27FC236}">
                      <a16:creationId xmlns:a16="http://schemas.microsoft.com/office/drawing/2014/main" id="{D8FFD33A-65B1-4AFC-94CF-E7865DCA9FE9}"/>
                    </a:ext>
                  </a:extLst>
                </p:cNvPr>
                <p:cNvPicPr/>
                <p:nvPr/>
              </p:nvPicPr>
              <p:blipFill>
                <a:blip r:embed="rId91"/>
                <a:stretch>
                  <a:fillRect/>
                </a:stretch>
              </p:blipFill>
              <p:spPr>
                <a:xfrm>
                  <a:off x="6566973" y="945067"/>
                  <a:ext cx="96480" cy="72000"/>
                </a:xfrm>
                <a:prstGeom prst="rect">
                  <a:avLst/>
                </a:prstGeom>
              </p:spPr>
            </p:pic>
          </mc:Fallback>
        </mc:AlternateContent>
        <mc:AlternateContent xmlns:mc="http://schemas.openxmlformats.org/markup-compatibility/2006">
          <mc:Choice xmlns:p14="http://schemas.microsoft.com/office/powerpoint/2010/main" Requires="p14">
            <p:contentPart p14:bwMode="auto" r:id="rId92">
              <p14:nvContentPartPr>
                <p14:cNvPr id="52" name="Freihand 51">
                  <a:extLst>
                    <a:ext uri="{FF2B5EF4-FFF2-40B4-BE49-F238E27FC236}">
                      <a16:creationId xmlns:a16="http://schemas.microsoft.com/office/drawing/2014/main" id="{D024247A-9E0E-4204-979E-171F35A82ECA}"/>
                    </a:ext>
                  </a:extLst>
                </p14:cNvPr>
                <p14:cNvContentPartPr/>
                <p14:nvPr/>
              </p14:nvContentPartPr>
              <p14:xfrm>
                <a:off x="6690093" y="883147"/>
                <a:ext cx="43920" cy="126000"/>
              </p14:xfrm>
            </p:contentPart>
          </mc:Choice>
          <mc:Fallback>
            <p:pic>
              <p:nvPicPr>
                <p:cNvPr id="52" name="Freihand 51">
                  <a:extLst>
                    <a:ext uri="{FF2B5EF4-FFF2-40B4-BE49-F238E27FC236}">
                      <a16:creationId xmlns:a16="http://schemas.microsoft.com/office/drawing/2014/main" id="{D024247A-9E0E-4204-979E-171F35A82ECA}"/>
                    </a:ext>
                  </a:extLst>
                </p:cNvPr>
                <p:cNvPicPr/>
                <p:nvPr/>
              </p:nvPicPr>
              <p:blipFill>
                <a:blip r:embed="rId93"/>
                <a:stretch>
                  <a:fillRect/>
                </a:stretch>
              </p:blipFill>
              <p:spPr>
                <a:xfrm>
                  <a:off x="6685773" y="878827"/>
                  <a:ext cx="52560" cy="134640"/>
                </a:xfrm>
                <a:prstGeom prst="rect">
                  <a:avLst/>
                </a:prstGeom>
              </p:spPr>
            </p:pic>
          </mc:Fallback>
        </mc:AlternateContent>
        <mc:AlternateContent xmlns:mc="http://schemas.openxmlformats.org/markup-compatibility/2006">
          <mc:Choice xmlns:p14="http://schemas.microsoft.com/office/powerpoint/2010/main" Requires="p14">
            <p:contentPart p14:bwMode="auto" r:id="rId94">
              <p14:nvContentPartPr>
                <p14:cNvPr id="53" name="Freihand 52">
                  <a:extLst>
                    <a:ext uri="{FF2B5EF4-FFF2-40B4-BE49-F238E27FC236}">
                      <a16:creationId xmlns:a16="http://schemas.microsoft.com/office/drawing/2014/main" id="{8D3DF58A-92B7-4904-84DD-40868988E343}"/>
                    </a:ext>
                  </a:extLst>
                </p14:cNvPr>
                <p14:cNvContentPartPr/>
                <p14:nvPr/>
              </p14:nvContentPartPr>
              <p14:xfrm>
                <a:off x="6770013" y="877747"/>
                <a:ext cx="254520" cy="119160"/>
              </p14:xfrm>
            </p:contentPart>
          </mc:Choice>
          <mc:Fallback>
            <p:pic>
              <p:nvPicPr>
                <p:cNvPr id="53" name="Freihand 52">
                  <a:extLst>
                    <a:ext uri="{FF2B5EF4-FFF2-40B4-BE49-F238E27FC236}">
                      <a16:creationId xmlns:a16="http://schemas.microsoft.com/office/drawing/2014/main" id="{8D3DF58A-92B7-4904-84DD-40868988E343}"/>
                    </a:ext>
                  </a:extLst>
                </p:cNvPr>
                <p:cNvPicPr/>
                <p:nvPr/>
              </p:nvPicPr>
              <p:blipFill>
                <a:blip r:embed="rId95"/>
                <a:stretch>
                  <a:fillRect/>
                </a:stretch>
              </p:blipFill>
              <p:spPr>
                <a:xfrm>
                  <a:off x="6765693" y="873427"/>
                  <a:ext cx="263160" cy="127800"/>
                </a:xfrm>
                <a:prstGeom prst="rect">
                  <a:avLst/>
                </a:prstGeom>
              </p:spPr>
            </p:pic>
          </mc:Fallback>
        </mc:AlternateContent>
        <mc:AlternateContent xmlns:mc="http://schemas.openxmlformats.org/markup-compatibility/2006">
          <mc:Choice xmlns:p14="http://schemas.microsoft.com/office/powerpoint/2010/main" Requires="p14">
            <p:contentPart p14:bwMode="auto" r:id="rId96">
              <p14:nvContentPartPr>
                <p14:cNvPr id="56" name="Freihand 55">
                  <a:extLst>
                    <a:ext uri="{FF2B5EF4-FFF2-40B4-BE49-F238E27FC236}">
                      <a16:creationId xmlns:a16="http://schemas.microsoft.com/office/drawing/2014/main" id="{4D01AA58-AF66-4A7F-B5B5-FD4C864C3C0A}"/>
                    </a:ext>
                  </a:extLst>
                </p14:cNvPr>
                <p14:cNvContentPartPr/>
                <p14:nvPr/>
              </p14:nvContentPartPr>
              <p14:xfrm>
                <a:off x="7267893" y="882427"/>
                <a:ext cx="15120" cy="85320"/>
              </p14:xfrm>
            </p:contentPart>
          </mc:Choice>
          <mc:Fallback>
            <p:pic>
              <p:nvPicPr>
                <p:cNvPr id="56" name="Freihand 55">
                  <a:extLst>
                    <a:ext uri="{FF2B5EF4-FFF2-40B4-BE49-F238E27FC236}">
                      <a16:creationId xmlns:a16="http://schemas.microsoft.com/office/drawing/2014/main" id="{4D01AA58-AF66-4A7F-B5B5-FD4C864C3C0A}"/>
                    </a:ext>
                  </a:extLst>
                </p:cNvPr>
                <p:cNvPicPr/>
                <p:nvPr/>
              </p:nvPicPr>
              <p:blipFill>
                <a:blip r:embed="rId97"/>
                <a:stretch>
                  <a:fillRect/>
                </a:stretch>
              </p:blipFill>
              <p:spPr>
                <a:xfrm>
                  <a:off x="7263573" y="878107"/>
                  <a:ext cx="23760" cy="93960"/>
                </a:xfrm>
                <a:prstGeom prst="rect">
                  <a:avLst/>
                </a:prstGeom>
              </p:spPr>
            </p:pic>
          </mc:Fallback>
        </mc:AlternateContent>
        <mc:AlternateContent xmlns:mc="http://schemas.openxmlformats.org/markup-compatibility/2006">
          <mc:Choice xmlns:p14="http://schemas.microsoft.com/office/powerpoint/2010/main" Requires="p14">
            <p:contentPart p14:bwMode="auto" r:id="rId98">
              <p14:nvContentPartPr>
                <p14:cNvPr id="57" name="Freihand 56">
                  <a:extLst>
                    <a:ext uri="{FF2B5EF4-FFF2-40B4-BE49-F238E27FC236}">
                      <a16:creationId xmlns:a16="http://schemas.microsoft.com/office/drawing/2014/main" id="{9905E863-F723-4961-B538-1D7891CC3E35}"/>
                    </a:ext>
                  </a:extLst>
                </p14:cNvPr>
                <p14:cNvContentPartPr/>
                <p14:nvPr/>
              </p14:nvContentPartPr>
              <p14:xfrm>
                <a:off x="7129293" y="846067"/>
                <a:ext cx="163080" cy="118080"/>
              </p14:xfrm>
            </p:contentPart>
          </mc:Choice>
          <mc:Fallback>
            <p:pic>
              <p:nvPicPr>
                <p:cNvPr id="57" name="Freihand 56">
                  <a:extLst>
                    <a:ext uri="{FF2B5EF4-FFF2-40B4-BE49-F238E27FC236}">
                      <a16:creationId xmlns:a16="http://schemas.microsoft.com/office/drawing/2014/main" id="{9905E863-F723-4961-B538-1D7891CC3E35}"/>
                    </a:ext>
                  </a:extLst>
                </p:cNvPr>
                <p:cNvPicPr/>
                <p:nvPr/>
              </p:nvPicPr>
              <p:blipFill>
                <a:blip r:embed="rId99"/>
                <a:stretch>
                  <a:fillRect/>
                </a:stretch>
              </p:blipFill>
              <p:spPr>
                <a:xfrm>
                  <a:off x="7124973" y="841747"/>
                  <a:ext cx="171720" cy="126720"/>
                </a:xfrm>
                <a:prstGeom prst="rect">
                  <a:avLst/>
                </a:prstGeom>
              </p:spPr>
            </p:pic>
          </mc:Fallback>
        </mc:AlternateContent>
        <mc:AlternateContent xmlns:mc="http://schemas.openxmlformats.org/markup-compatibility/2006">
          <mc:Choice xmlns:p14="http://schemas.microsoft.com/office/powerpoint/2010/main" Requires="p14">
            <p:contentPart p14:bwMode="auto" r:id="rId100">
              <p14:nvContentPartPr>
                <p14:cNvPr id="58" name="Freihand 57">
                  <a:extLst>
                    <a:ext uri="{FF2B5EF4-FFF2-40B4-BE49-F238E27FC236}">
                      <a16:creationId xmlns:a16="http://schemas.microsoft.com/office/drawing/2014/main" id="{9D5AE679-60DE-4FC9-8400-4EA4BD02EB33}"/>
                    </a:ext>
                  </a:extLst>
                </p14:cNvPr>
                <p14:cNvContentPartPr/>
                <p14:nvPr/>
              </p14:nvContentPartPr>
              <p14:xfrm>
                <a:off x="7331613" y="932827"/>
                <a:ext cx="15480" cy="48600"/>
              </p14:xfrm>
            </p:contentPart>
          </mc:Choice>
          <mc:Fallback>
            <p:pic>
              <p:nvPicPr>
                <p:cNvPr id="58" name="Freihand 57">
                  <a:extLst>
                    <a:ext uri="{FF2B5EF4-FFF2-40B4-BE49-F238E27FC236}">
                      <a16:creationId xmlns:a16="http://schemas.microsoft.com/office/drawing/2014/main" id="{9D5AE679-60DE-4FC9-8400-4EA4BD02EB33}"/>
                    </a:ext>
                  </a:extLst>
                </p:cNvPr>
                <p:cNvPicPr/>
                <p:nvPr/>
              </p:nvPicPr>
              <p:blipFill>
                <a:blip r:embed="rId101"/>
                <a:stretch>
                  <a:fillRect/>
                </a:stretch>
              </p:blipFill>
              <p:spPr>
                <a:xfrm>
                  <a:off x="7327293" y="928507"/>
                  <a:ext cx="24120" cy="57240"/>
                </a:xfrm>
                <a:prstGeom prst="rect">
                  <a:avLst/>
                </a:prstGeom>
              </p:spPr>
            </p:pic>
          </mc:Fallback>
        </mc:AlternateContent>
        <mc:AlternateContent xmlns:mc="http://schemas.openxmlformats.org/markup-compatibility/2006">
          <mc:Choice xmlns:p14="http://schemas.microsoft.com/office/powerpoint/2010/main" Requires="p14">
            <p:contentPart p14:bwMode="auto" r:id="rId102">
              <p14:nvContentPartPr>
                <p14:cNvPr id="59" name="Freihand 58">
                  <a:extLst>
                    <a:ext uri="{FF2B5EF4-FFF2-40B4-BE49-F238E27FC236}">
                      <a16:creationId xmlns:a16="http://schemas.microsoft.com/office/drawing/2014/main" id="{7874D14D-2E35-46F3-B3F6-952D8AB0BEC4}"/>
                    </a:ext>
                  </a:extLst>
                </p14:cNvPr>
                <p14:cNvContentPartPr/>
                <p14:nvPr/>
              </p14:nvContentPartPr>
              <p14:xfrm>
                <a:off x="7352493" y="830227"/>
                <a:ext cx="5040" cy="14760"/>
              </p14:xfrm>
            </p:contentPart>
          </mc:Choice>
          <mc:Fallback>
            <p:pic>
              <p:nvPicPr>
                <p:cNvPr id="59" name="Freihand 58">
                  <a:extLst>
                    <a:ext uri="{FF2B5EF4-FFF2-40B4-BE49-F238E27FC236}">
                      <a16:creationId xmlns:a16="http://schemas.microsoft.com/office/drawing/2014/main" id="{7874D14D-2E35-46F3-B3F6-952D8AB0BEC4}"/>
                    </a:ext>
                  </a:extLst>
                </p:cNvPr>
                <p:cNvPicPr/>
                <p:nvPr/>
              </p:nvPicPr>
              <p:blipFill>
                <a:blip r:embed="rId103"/>
                <a:stretch>
                  <a:fillRect/>
                </a:stretch>
              </p:blipFill>
              <p:spPr>
                <a:xfrm>
                  <a:off x="7348173" y="825907"/>
                  <a:ext cx="13680" cy="23400"/>
                </a:xfrm>
                <a:prstGeom prst="rect">
                  <a:avLst/>
                </a:prstGeom>
              </p:spPr>
            </p:pic>
          </mc:Fallback>
        </mc:AlternateContent>
        <mc:AlternateContent xmlns:mc="http://schemas.openxmlformats.org/markup-compatibility/2006">
          <mc:Choice xmlns:p14="http://schemas.microsoft.com/office/powerpoint/2010/main" Requires="p14">
            <p:contentPart p14:bwMode="auto" r:id="rId104">
              <p14:nvContentPartPr>
                <p14:cNvPr id="60" name="Freihand 59">
                  <a:extLst>
                    <a:ext uri="{FF2B5EF4-FFF2-40B4-BE49-F238E27FC236}">
                      <a16:creationId xmlns:a16="http://schemas.microsoft.com/office/drawing/2014/main" id="{42DCDDB9-9FC8-4469-92E7-0B7A89C7400C}"/>
                    </a:ext>
                  </a:extLst>
                </p14:cNvPr>
                <p14:cNvContentPartPr/>
                <p14:nvPr/>
              </p14:nvContentPartPr>
              <p14:xfrm>
                <a:off x="7197333" y="838507"/>
                <a:ext cx="102960" cy="149760"/>
              </p14:xfrm>
            </p:contentPart>
          </mc:Choice>
          <mc:Fallback>
            <p:pic>
              <p:nvPicPr>
                <p:cNvPr id="60" name="Freihand 59">
                  <a:extLst>
                    <a:ext uri="{FF2B5EF4-FFF2-40B4-BE49-F238E27FC236}">
                      <a16:creationId xmlns:a16="http://schemas.microsoft.com/office/drawing/2014/main" id="{42DCDDB9-9FC8-4469-92E7-0B7A89C7400C}"/>
                    </a:ext>
                  </a:extLst>
                </p:cNvPr>
                <p:cNvPicPr/>
                <p:nvPr/>
              </p:nvPicPr>
              <p:blipFill>
                <a:blip r:embed="rId105"/>
                <a:stretch>
                  <a:fillRect/>
                </a:stretch>
              </p:blipFill>
              <p:spPr>
                <a:xfrm>
                  <a:off x="7193013" y="834187"/>
                  <a:ext cx="111600" cy="158400"/>
                </a:xfrm>
                <a:prstGeom prst="rect">
                  <a:avLst/>
                </a:prstGeom>
              </p:spPr>
            </p:pic>
          </mc:Fallback>
        </mc:AlternateContent>
        <mc:AlternateContent xmlns:mc="http://schemas.openxmlformats.org/markup-compatibility/2006">
          <mc:Choice xmlns:p14="http://schemas.microsoft.com/office/powerpoint/2010/main" Requires="p14">
            <p:contentPart p14:bwMode="auto" r:id="rId106">
              <p14:nvContentPartPr>
                <p14:cNvPr id="61" name="Freihand 60">
                  <a:extLst>
                    <a:ext uri="{FF2B5EF4-FFF2-40B4-BE49-F238E27FC236}">
                      <a16:creationId xmlns:a16="http://schemas.microsoft.com/office/drawing/2014/main" id="{BCE87023-F427-4DC9-97AF-D0F80CF44417}"/>
                    </a:ext>
                  </a:extLst>
                </p14:cNvPr>
                <p14:cNvContentPartPr/>
                <p14:nvPr/>
              </p14:nvContentPartPr>
              <p14:xfrm>
                <a:off x="7384173" y="835627"/>
                <a:ext cx="84960" cy="203760"/>
              </p14:xfrm>
            </p:contentPart>
          </mc:Choice>
          <mc:Fallback>
            <p:pic>
              <p:nvPicPr>
                <p:cNvPr id="61" name="Freihand 60">
                  <a:extLst>
                    <a:ext uri="{FF2B5EF4-FFF2-40B4-BE49-F238E27FC236}">
                      <a16:creationId xmlns:a16="http://schemas.microsoft.com/office/drawing/2014/main" id="{BCE87023-F427-4DC9-97AF-D0F80CF44417}"/>
                    </a:ext>
                  </a:extLst>
                </p:cNvPr>
                <p:cNvPicPr/>
                <p:nvPr/>
              </p:nvPicPr>
              <p:blipFill>
                <a:blip r:embed="rId107"/>
                <a:stretch>
                  <a:fillRect/>
                </a:stretch>
              </p:blipFill>
              <p:spPr>
                <a:xfrm>
                  <a:off x="7379853" y="831307"/>
                  <a:ext cx="93600" cy="212400"/>
                </a:xfrm>
                <a:prstGeom prst="rect">
                  <a:avLst/>
                </a:prstGeom>
              </p:spPr>
            </p:pic>
          </mc:Fallback>
        </mc:AlternateContent>
        <mc:AlternateContent xmlns:mc="http://schemas.openxmlformats.org/markup-compatibility/2006">
          <mc:Choice xmlns:p14="http://schemas.microsoft.com/office/powerpoint/2010/main" Requires="p14">
            <p:contentPart p14:bwMode="auto" r:id="rId108">
              <p14:nvContentPartPr>
                <p14:cNvPr id="62" name="Freihand 61">
                  <a:extLst>
                    <a:ext uri="{FF2B5EF4-FFF2-40B4-BE49-F238E27FC236}">
                      <a16:creationId xmlns:a16="http://schemas.microsoft.com/office/drawing/2014/main" id="{647D7274-BC4E-46F3-A8B4-1B4F0D0163CD}"/>
                    </a:ext>
                  </a:extLst>
                </p14:cNvPr>
                <p14:cNvContentPartPr/>
                <p14:nvPr/>
              </p14:nvContentPartPr>
              <p14:xfrm>
                <a:off x="7468053" y="822307"/>
                <a:ext cx="206280" cy="211680"/>
              </p14:xfrm>
            </p:contentPart>
          </mc:Choice>
          <mc:Fallback>
            <p:pic>
              <p:nvPicPr>
                <p:cNvPr id="62" name="Freihand 61">
                  <a:extLst>
                    <a:ext uri="{FF2B5EF4-FFF2-40B4-BE49-F238E27FC236}">
                      <a16:creationId xmlns:a16="http://schemas.microsoft.com/office/drawing/2014/main" id="{647D7274-BC4E-46F3-A8B4-1B4F0D0163CD}"/>
                    </a:ext>
                  </a:extLst>
                </p:cNvPr>
                <p:cNvPicPr/>
                <p:nvPr/>
              </p:nvPicPr>
              <p:blipFill>
                <a:blip r:embed="rId109"/>
                <a:stretch>
                  <a:fillRect/>
                </a:stretch>
              </p:blipFill>
              <p:spPr>
                <a:xfrm>
                  <a:off x="7463733" y="817987"/>
                  <a:ext cx="214920" cy="220320"/>
                </a:xfrm>
                <a:prstGeom prst="rect">
                  <a:avLst/>
                </a:prstGeom>
              </p:spPr>
            </p:pic>
          </mc:Fallback>
        </mc:AlternateContent>
        <mc:AlternateContent xmlns:mc="http://schemas.openxmlformats.org/markup-compatibility/2006">
          <mc:Choice xmlns:p14="http://schemas.microsoft.com/office/powerpoint/2010/main" Requires="p14">
            <p:contentPart p14:bwMode="auto" r:id="rId110">
              <p14:nvContentPartPr>
                <p14:cNvPr id="63" name="Freihand 62">
                  <a:extLst>
                    <a:ext uri="{FF2B5EF4-FFF2-40B4-BE49-F238E27FC236}">
                      <a16:creationId xmlns:a16="http://schemas.microsoft.com/office/drawing/2014/main" id="{4FEB1520-20C3-4FE2-96FC-20C7A45EAECF}"/>
                    </a:ext>
                  </a:extLst>
                </p14:cNvPr>
                <p14:cNvContentPartPr/>
                <p14:nvPr/>
              </p14:nvContentPartPr>
              <p14:xfrm>
                <a:off x="7662093" y="890347"/>
                <a:ext cx="230760" cy="77400"/>
              </p14:xfrm>
            </p:contentPart>
          </mc:Choice>
          <mc:Fallback>
            <p:pic>
              <p:nvPicPr>
                <p:cNvPr id="63" name="Freihand 62">
                  <a:extLst>
                    <a:ext uri="{FF2B5EF4-FFF2-40B4-BE49-F238E27FC236}">
                      <a16:creationId xmlns:a16="http://schemas.microsoft.com/office/drawing/2014/main" id="{4FEB1520-20C3-4FE2-96FC-20C7A45EAECF}"/>
                    </a:ext>
                  </a:extLst>
                </p:cNvPr>
                <p:cNvPicPr/>
                <p:nvPr/>
              </p:nvPicPr>
              <p:blipFill>
                <a:blip r:embed="rId111"/>
                <a:stretch>
                  <a:fillRect/>
                </a:stretch>
              </p:blipFill>
              <p:spPr>
                <a:xfrm>
                  <a:off x="7657773" y="886027"/>
                  <a:ext cx="239400" cy="86040"/>
                </a:xfrm>
                <a:prstGeom prst="rect">
                  <a:avLst/>
                </a:prstGeom>
              </p:spPr>
            </p:pic>
          </mc:Fallback>
        </mc:AlternateContent>
        <mc:AlternateContent xmlns:mc="http://schemas.openxmlformats.org/markup-compatibility/2006">
          <mc:Choice xmlns:p14="http://schemas.microsoft.com/office/powerpoint/2010/main" Requires="p14">
            <p:contentPart p14:bwMode="auto" r:id="rId112">
              <p14:nvContentPartPr>
                <p14:cNvPr id="64" name="Freihand 63">
                  <a:extLst>
                    <a:ext uri="{FF2B5EF4-FFF2-40B4-BE49-F238E27FC236}">
                      <a16:creationId xmlns:a16="http://schemas.microsoft.com/office/drawing/2014/main" id="{7CF2F8C2-B39E-4255-AA8F-468A94C3D88D}"/>
                    </a:ext>
                  </a:extLst>
                </p14:cNvPr>
                <p14:cNvContentPartPr/>
                <p14:nvPr/>
              </p14:nvContentPartPr>
              <p14:xfrm>
                <a:off x="7885293" y="841387"/>
                <a:ext cx="189360" cy="106920"/>
              </p14:xfrm>
            </p:contentPart>
          </mc:Choice>
          <mc:Fallback>
            <p:pic>
              <p:nvPicPr>
                <p:cNvPr id="64" name="Freihand 63">
                  <a:extLst>
                    <a:ext uri="{FF2B5EF4-FFF2-40B4-BE49-F238E27FC236}">
                      <a16:creationId xmlns:a16="http://schemas.microsoft.com/office/drawing/2014/main" id="{7CF2F8C2-B39E-4255-AA8F-468A94C3D88D}"/>
                    </a:ext>
                  </a:extLst>
                </p:cNvPr>
                <p:cNvPicPr/>
                <p:nvPr/>
              </p:nvPicPr>
              <p:blipFill>
                <a:blip r:embed="rId113"/>
                <a:stretch>
                  <a:fillRect/>
                </a:stretch>
              </p:blipFill>
              <p:spPr>
                <a:xfrm>
                  <a:off x="7880973" y="837067"/>
                  <a:ext cx="198000" cy="115560"/>
                </a:xfrm>
                <a:prstGeom prst="rect">
                  <a:avLst/>
                </a:prstGeom>
              </p:spPr>
            </p:pic>
          </mc:Fallback>
        </mc:AlternateContent>
        <mc:AlternateContent xmlns:mc="http://schemas.openxmlformats.org/markup-compatibility/2006">
          <mc:Choice xmlns:p14="http://schemas.microsoft.com/office/powerpoint/2010/main" Requires="p14">
            <p:contentPart p14:bwMode="auto" r:id="rId114">
              <p14:nvContentPartPr>
                <p14:cNvPr id="65" name="Freihand 64">
                  <a:extLst>
                    <a:ext uri="{FF2B5EF4-FFF2-40B4-BE49-F238E27FC236}">
                      <a16:creationId xmlns:a16="http://schemas.microsoft.com/office/drawing/2014/main" id="{34D7421A-A00B-49CF-AD00-98D263A75C7F}"/>
                    </a:ext>
                  </a:extLst>
                </p14:cNvPr>
                <p14:cNvContentPartPr/>
                <p14:nvPr/>
              </p14:nvContentPartPr>
              <p14:xfrm>
                <a:off x="8068173" y="805027"/>
                <a:ext cx="360" cy="360"/>
              </p14:xfrm>
            </p:contentPart>
          </mc:Choice>
          <mc:Fallback>
            <p:pic>
              <p:nvPicPr>
                <p:cNvPr id="65" name="Freihand 64">
                  <a:extLst>
                    <a:ext uri="{FF2B5EF4-FFF2-40B4-BE49-F238E27FC236}">
                      <a16:creationId xmlns:a16="http://schemas.microsoft.com/office/drawing/2014/main" id="{34D7421A-A00B-49CF-AD00-98D263A75C7F}"/>
                    </a:ext>
                  </a:extLst>
                </p:cNvPr>
                <p:cNvPicPr/>
                <p:nvPr/>
              </p:nvPicPr>
              <p:blipFill>
                <a:blip r:embed="rId27"/>
                <a:stretch>
                  <a:fillRect/>
                </a:stretch>
              </p:blipFill>
              <p:spPr>
                <a:xfrm>
                  <a:off x="8063853" y="80070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15">
              <p14:nvContentPartPr>
                <p14:cNvPr id="66" name="Freihand 65">
                  <a:extLst>
                    <a:ext uri="{FF2B5EF4-FFF2-40B4-BE49-F238E27FC236}">
                      <a16:creationId xmlns:a16="http://schemas.microsoft.com/office/drawing/2014/main" id="{92F2BA5A-2567-4528-BA1B-62671AF277BF}"/>
                    </a:ext>
                  </a:extLst>
                </p14:cNvPr>
                <p14:cNvContentPartPr/>
                <p14:nvPr/>
              </p14:nvContentPartPr>
              <p14:xfrm>
                <a:off x="8124693" y="902587"/>
                <a:ext cx="360" cy="360"/>
              </p14:xfrm>
            </p:contentPart>
          </mc:Choice>
          <mc:Fallback>
            <p:pic>
              <p:nvPicPr>
                <p:cNvPr id="66" name="Freihand 65">
                  <a:extLst>
                    <a:ext uri="{FF2B5EF4-FFF2-40B4-BE49-F238E27FC236}">
                      <a16:creationId xmlns:a16="http://schemas.microsoft.com/office/drawing/2014/main" id="{92F2BA5A-2567-4528-BA1B-62671AF277BF}"/>
                    </a:ext>
                  </a:extLst>
                </p:cNvPr>
                <p:cNvPicPr/>
                <p:nvPr/>
              </p:nvPicPr>
              <p:blipFill>
                <a:blip r:embed="rId27"/>
                <a:stretch>
                  <a:fillRect/>
                </a:stretch>
              </p:blipFill>
              <p:spPr>
                <a:xfrm>
                  <a:off x="8120373" y="89826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16">
              <p14:nvContentPartPr>
                <p14:cNvPr id="68" name="Freihand 67">
                  <a:extLst>
                    <a:ext uri="{FF2B5EF4-FFF2-40B4-BE49-F238E27FC236}">
                      <a16:creationId xmlns:a16="http://schemas.microsoft.com/office/drawing/2014/main" id="{BCD87F2F-44CC-4A3D-8B57-947B959D2BEC}"/>
                    </a:ext>
                  </a:extLst>
                </p14:cNvPr>
                <p14:cNvContentPartPr/>
                <p14:nvPr/>
              </p14:nvContentPartPr>
              <p14:xfrm>
                <a:off x="7928493" y="811147"/>
                <a:ext cx="52560" cy="156240"/>
              </p14:xfrm>
            </p:contentPart>
          </mc:Choice>
          <mc:Fallback>
            <p:pic>
              <p:nvPicPr>
                <p:cNvPr id="68" name="Freihand 67">
                  <a:extLst>
                    <a:ext uri="{FF2B5EF4-FFF2-40B4-BE49-F238E27FC236}">
                      <a16:creationId xmlns:a16="http://schemas.microsoft.com/office/drawing/2014/main" id="{BCD87F2F-44CC-4A3D-8B57-947B959D2BEC}"/>
                    </a:ext>
                  </a:extLst>
                </p:cNvPr>
                <p:cNvPicPr/>
                <p:nvPr/>
              </p:nvPicPr>
              <p:blipFill>
                <a:blip r:embed="rId117"/>
                <a:stretch>
                  <a:fillRect/>
                </a:stretch>
              </p:blipFill>
              <p:spPr>
                <a:xfrm>
                  <a:off x="7924173" y="806827"/>
                  <a:ext cx="61200" cy="164880"/>
                </a:xfrm>
                <a:prstGeom prst="rect">
                  <a:avLst/>
                </a:prstGeom>
              </p:spPr>
            </p:pic>
          </mc:Fallback>
        </mc:AlternateContent>
        <mc:AlternateContent xmlns:mc="http://schemas.openxmlformats.org/markup-compatibility/2006">
          <mc:Choice xmlns:p14="http://schemas.microsoft.com/office/powerpoint/2010/main" Requires="p14">
            <p:contentPart p14:bwMode="auto" r:id="rId118">
              <p14:nvContentPartPr>
                <p14:cNvPr id="69" name="Freihand 68">
                  <a:extLst>
                    <a:ext uri="{FF2B5EF4-FFF2-40B4-BE49-F238E27FC236}">
                      <a16:creationId xmlns:a16="http://schemas.microsoft.com/office/drawing/2014/main" id="{2A0879C5-02CA-4F1A-AA3B-7DBF6ED14A42}"/>
                    </a:ext>
                  </a:extLst>
                </p14:cNvPr>
                <p14:cNvContentPartPr/>
                <p14:nvPr/>
              </p14:nvContentPartPr>
              <p14:xfrm>
                <a:off x="7895373" y="868027"/>
                <a:ext cx="91440" cy="20880"/>
              </p14:xfrm>
            </p:contentPart>
          </mc:Choice>
          <mc:Fallback>
            <p:pic>
              <p:nvPicPr>
                <p:cNvPr id="69" name="Freihand 68">
                  <a:extLst>
                    <a:ext uri="{FF2B5EF4-FFF2-40B4-BE49-F238E27FC236}">
                      <a16:creationId xmlns:a16="http://schemas.microsoft.com/office/drawing/2014/main" id="{2A0879C5-02CA-4F1A-AA3B-7DBF6ED14A42}"/>
                    </a:ext>
                  </a:extLst>
                </p:cNvPr>
                <p:cNvPicPr/>
                <p:nvPr/>
              </p:nvPicPr>
              <p:blipFill>
                <a:blip r:embed="rId119"/>
                <a:stretch>
                  <a:fillRect/>
                </a:stretch>
              </p:blipFill>
              <p:spPr>
                <a:xfrm>
                  <a:off x="7891053" y="863707"/>
                  <a:ext cx="100080" cy="29520"/>
                </a:xfrm>
                <a:prstGeom prst="rect">
                  <a:avLst/>
                </a:prstGeom>
              </p:spPr>
            </p:pic>
          </mc:Fallback>
        </mc:AlternateContent>
        <mc:AlternateContent xmlns:mc="http://schemas.openxmlformats.org/markup-compatibility/2006">
          <mc:Choice xmlns:p14="http://schemas.microsoft.com/office/powerpoint/2010/main" Requires="p14">
            <p:contentPart p14:bwMode="auto" r:id="rId120">
              <p14:nvContentPartPr>
                <p14:cNvPr id="70" name="Freihand 69">
                  <a:extLst>
                    <a:ext uri="{FF2B5EF4-FFF2-40B4-BE49-F238E27FC236}">
                      <a16:creationId xmlns:a16="http://schemas.microsoft.com/office/drawing/2014/main" id="{DDD0304E-CA90-406E-8A19-041B22A41D20}"/>
                    </a:ext>
                  </a:extLst>
                </p14:cNvPr>
                <p14:cNvContentPartPr/>
                <p14:nvPr/>
              </p14:nvContentPartPr>
              <p14:xfrm>
                <a:off x="8099493" y="807187"/>
                <a:ext cx="221040" cy="156600"/>
              </p14:xfrm>
            </p:contentPart>
          </mc:Choice>
          <mc:Fallback>
            <p:pic>
              <p:nvPicPr>
                <p:cNvPr id="70" name="Freihand 69">
                  <a:extLst>
                    <a:ext uri="{FF2B5EF4-FFF2-40B4-BE49-F238E27FC236}">
                      <a16:creationId xmlns:a16="http://schemas.microsoft.com/office/drawing/2014/main" id="{DDD0304E-CA90-406E-8A19-041B22A41D20}"/>
                    </a:ext>
                  </a:extLst>
                </p:cNvPr>
                <p:cNvPicPr/>
                <p:nvPr/>
              </p:nvPicPr>
              <p:blipFill>
                <a:blip r:embed="rId121"/>
                <a:stretch>
                  <a:fillRect/>
                </a:stretch>
              </p:blipFill>
              <p:spPr>
                <a:xfrm>
                  <a:off x="8095173" y="802867"/>
                  <a:ext cx="229680" cy="165240"/>
                </a:xfrm>
                <a:prstGeom prst="rect">
                  <a:avLst/>
                </a:prstGeom>
              </p:spPr>
            </p:pic>
          </mc:Fallback>
        </mc:AlternateContent>
        <mc:AlternateContent xmlns:mc="http://schemas.openxmlformats.org/markup-compatibility/2006">
          <mc:Choice xmlns:p14="http://schemas.microsoft.com/office/powerpoint/2010/main" Requires="p14">
            <p:contentPart p14:bwMode="auto" r:id="rId122">
              <p14:nvContentPartPr>
                <p14:cNvPr id="71" name="Freihand 70">
                  <a:extLst>
                    <a:ext uri="{FF2B5EF4-FFF2-40B4-BE49-F238E27FC236}">
                      <a16:creationId xmlns:a16="http://schemas.microsoft.com/office/drawing/2014/main" id="{C77736D8-8216-4B89-83F6-FDF13AD5604B}"/>
                    </a:ext>
                  </a:extLst>
                </p14:cNvPr>
                <p14:cNvContentPartPr/>
                <p14:nvPr/>
              </p14:nvContentPartPr>
              <p14:xfrm>
                <a:off x="8463453" y="811867"/>
                <a:ext cx="203040" cy="276480"/>
              </p14:xfrm>
            </p:contentPart>
          </mc:Choice>
          <mc:Fallback>
            <p:pic>
              <p:nvPicPr>
                <p:cNvPr id="71" name="Freihand 70">
                  <a:extLst>
                    <a:ext uri="{FF2B5EF4-FFF2-40B4-BE49-F238E27FC236}">
                      <a16:creationId xmlns:a16="http://schemas.microsoft.com/office/drawing/2014/main" id="{C77736D8-8216-4B89-83F6-FDF13AD5604B}"/>
                    </a:ext>
                  </a:extLst>
                </p:cNvPr>
                <p:cNvPicPr/>
                <p:nvPr/>
              </p:nvPicPr>
              <p:blipFill>
                <a:blip r:embed="rId123"/>
                <a:stretch>
                  <a:fillRect/>
                </a:stretch>
              </p:blipFill>
              <p:spPr>
                <a:xfrm>
                  <a:off x="8459133" y="807547"/>
                  <a:ext cx="211680" cy="285120"/>
                </a:xfrm>
                <a:prstGeom prst="rect">
                  <a:avLst/>
                </a:prstGeom>
              </p:spPr>
            </p:pic>
          </mc:Fallback>
        </mc:AlternateContent>
        <mc:AlternateContent xmlns:mc="http://schemas.openxmlformats.org/markup-compatibility/2006">
          <mc:Choice xmlns:p14="http://schemas.microsoft.com/office/powerpoint/2010/main" Requires="p14">
            <p:contentPart p14:bwMode="auto" r:id="rId124">
              <p14:nvContentPartPr>
                <p14:cNvPr id="72" name="Freihand 71">
                  <a:extLst>
                    <a:ext uri="{FF2B5EF4-FFF2-40B4-BE49-F238E27FC236}">
                      <a16:creationId xmlns:a16="http://schemas.microsoft.com/office/drawing/2014/main" id="{C1EEBAA6-86DB-4C74-A6A5-EEAEA1080809}"/>
                    </a:ext>
                  </a:extLst>
                </p14:cNvPr>
                <p14:cNvContentPartPr/>
                <p14:nvPr/>
              </p14:nvContentPartPr>
              <p14:xfrm>
                <a:off x="8825253" y="782707"/>
                <a:ext cx="110880" cy="169200"/>
              </p14:xfrm>
            </p:contentPart>
          </mc:Choice>
          <mc:Fallback>
            <p:pic>
              <p:nvPicPr>
                <p:cNvPr id="72" name="Freihand 71">
                  <a:extLst>
                    <a:ext uri="{FF2B5EF4-FFF2-40B4-BE49-F238E27FC236}">
                      <a16:creationId xmlns:a16="http://schemas.microsoft.com/office/drawing/2014/main" id="{C1EEBAA6-86DB-4C74-A6A5-EEAEA1080809}"/>
                    </a:ext>
                  </a:extLst>
                </p:cNvPr>
                <p:cNvPicPr/>
                <p:nvPr/>
              </p:nvPicPr>
              <p:blipFill>
                <a:blip r:embed="rId125"/>
                <a:stretch>
                  <a:fillRect/>
                </a:stretch>
              </p:blipFill>
              <p:spPr>
                <a:xfrm>
                  <a:off x="8820933" y="778387"/>
                  <a:ext cx="119520" cy="177840"/>
                </a:xfrm>
                <a:prstGeom prst="rect">
                  <a:avLst/>
                </a:prstGeom>
              </p:spPr>
            </p:pic>
          </mc:Fallback>
        </mc:AlternateContent>
        <mc:AlternateContent xmlns:mc="http://schemas.openxmlformats.org/markup-compatibility/2006">
          <mc:Choice xmlns:p14="http://schemas.microsoft.com/office/powerpoint/2010/main" Requires="p14">
            <p:contentPart p14:bwMode="auto" r:id="rId126">
              <p14:nvContentPartPr>
                <p14:cNvPr id="73" name="Freihand 72">
                  <a:extLst>
                    <a:ext uri="{FF2B5EF4-FFF2-40B4-BE49-F238E27FC236}">
                      <a16:creationId xmlns:a16="http://schemas.microsoft.com/office/drawing/2014/main" id="{FB42E3AE-848A-4444-890C-0ABB1C8F2ADA}"/>
                    </a:ext>
                  </a:extLst>
                </p14:cNvPr>
                <p14:cNvContentPartPr/>
                <p14:nvPr/>
              </p14:nvContentPartPr>
              <p14:xfrm>
                <a:off x="8964933" y="869467"/>
                <a:ext cx="100080" cy="74520"/>
              </p14:xfrm>
            </p:contentPart>
          </mc:Choice>
          <mc:Fallback>
            <p:pic>
              <p:nvPicPr>
                <p:cNvPr id="73" name="Freihand 72">
                  <a:extLst>
                    <a:ext uri="{FF2B5EF4-FFF2-40B4-BE49-F238E27FC236}">
                      <a16:creationId xmlns:a16="http://schemas.microsoft.com/office/drawing/2014/main" id="{FB42E3AE-848A-4444-890C-0ABB1C8F2ADA}"/>
                    </a:ext>
                  </a:extLst>
                </p:cNvPr>
                <p:cNvPicPr/>
                <p:nvPr/>
              </p:nvPicPr>
              <p:blipFill>
                <a:blip r:embed="rId127"/>
                <a:stretch>
                  <a:fillRect/>
                </a:stretch>
              </p:blipFill>
              <p:spPr>
                <a:xfrm>
                  <a:off x="8960613" y="865147"/>
                  <a:ext cx="108720" cy="83160"/>
                </a:xfrm>
                <a:prstGeom prst="rect">
                  <a:avLst/>
                </a:prstGeom>
              </p:spPr>
            </p:pic>
          </mc:Fallback>
        </mc:AlternateContent>
        <mc:AlternateContent xmlns:mc="http://schemas.openxmlformats.org/markup-compatibility/2006">
          <mc:Choice xmlns:p14="http://schemas.microsoft.com/office/powerpoint/2010/main" Requires="p14">
            <p:contentPart p14:bwMode="auto" r:id="rId128">
              <p14:nvContentPartPr>
                <p14:cNvPr id="76" name="Freihand 75">
                  <a:extLst>
                    <a:ext uri="{FF2B5EF4-FFF2-40B4-BE49-F238E27FC236}">
                      <a16:creationId xmlns:a16="http://schemas.microsoft.com/office/drawing/2014/main" id="{9CE19B61-50DB-4CF1-BFD6-F2DC7CB36B18}"/>
                    </a:ext>
                  </a:extLst>
                </p14:cNvPr>
                <p14:cNvContentPartPr/>
                <p14:nvPr/>
              </p14:nvContentPartPr>
              <p14:xfrm>
                <a:off x="9079053" y="797467"/>
                <a:ext cx="164520" cy="120240"/>
              </p14:xfrm>
            </p:contentPart>
          </mc:Choice>
          <mc:Fallback>
            <p:pic>
              <p:nvPicPr>
                <p:cNvPr id="76" name="Freihand 75">
                  <a:extLst>
                    <a:ext uri="{FF2B5EF4-FFF2-40B4-BE49-F238E27FC236}">
                      <a16:creationId xmlns:a16="http://schemas.microsoft.com/office/drawing/2014/main" id="{9CE19B61-50DB-4CF1-BFD6-F2DC7CB36B18}"/>
                    </a:ext>
                  </a:extLst>
                </p:cNvPr>
                <p:cNvPicPr/>
                <p:nvPr/>
              </p:nvPicPr>
              <p:blipFill>
                <a:blip r:embed="rId129"/>
                <a:stretch>
                  <a:fillRect/>
                </a:stretch>
              </p:blipFill>
              <p:spPr>
                <a:xfrm>
                  <a:off x="9074733" y="793147"/>
                  <a:ext cx="173160" cy="128880"/>
                </a:xfrm>
                <a:prstGeom prst="rect">
                  <a:avLst/>
                </a:prstGeom>
              </p:spPr>
            </p:pic>
          </mc:Fallback>
        </mc:AlternateContent>
        <mc:AlternateContent xmlns:mc="http://schemas.openxmlformats.org/markup-compatibility/2006">
          <mc:Choice xmlns:p14="http://schemas.microsoft.com/office/powerpoint/2010/main" Requires="p14">
            <p:contentPart p14:bwMode="auto" r:id="rId130">
              <p14:nvContentPartPr>
                <p14:cNvPr id="78" name="Freihand 77">
                  <a:extLst>
                    <a:ext uri="{FF2B5EF4-FFF2-40B4-BE49-F238E27FC236}">
                      <a16:creationId xmlns:a16="http://schemas.microsoft.com/office/drawing/2014/main" id="{777932C2-61E1-43DA-B6C7-50B7E5619DE1}"/>
                    </a:ext>
                  </a:extLst>
                </p14:cNvPr>
                <p14:cNvContentPartPr/>
                <p14:nvPr/>
              </p14:nvContentPartPr>
              <p14:xfrm>
                <a:off x="9410973" y="819427"/>
                <a:ext cx="120600" cy="98280"/>
              </p14:xfrm>
            </p:contentPart>
          </mc:Choice>
          <mc:Fallback>
            <p:pic>
              <p:nvPicPr>
                <p:cNvPr id="78" name="Freihand 77">
                  <a:extLst>
                    <a:ext uri="{FF2B5EF4-FFF2-40B4-BE49-F238E27FC236}">
                      <a16:creationId xmlns:a16="http://schemas.microsoft.com/office/drawing/2014/main" id="{777932C2-61E1-43DA-B6C7-50B7E5619DE1}"/>
                    </a:ext>
                  </a:extLst>
                </p:cNvPr>
                <p:cNvPicPr/>
                <p:nvPr/>
              </p:nvPicPr>
              <p:blipFill>
                <a:blip r:embed="rId131"/>
                <a:stretch>
                  <a:fillRect/>
                </a:stretch>
              </p:blipFill>
              <p:spPr>
                <a:xfrm>
                  <a:off x="9406653" y="815107"/>
                  <a:ext cx="129240" cy="106920"/>
                </a:xfrm>
                <a:prstGeom prst="rect">
                  <a:avLst/>
                </a:prstGeom>
              </p:spPr>
            </p:pic>
          </mc:Fallback>
        </mc:AlternateContent>
        <mc:AlternateContent xmlns:mc="http://schemas.openxmlformats.org/markup-compatibility/2006">
          <mc:Choice xmlns:p14="http://schemas.microsoft.com/office/powerpoint/2010/main" Requires="p14">
            <p:contentPart p14:bwMode="auto" r:id="rId132">
              <p14:nvContentPartPr>
                <p14:cNvPr id="79" name="Freihand 78">
                  <a:extLst>
                    <a:ext uri="{FF2B5EF4-FFF2-40B4-BE49-F238E27FC236}">
                      <a16:creationId xmlns:a16="http://schemas.microsoft.com/office/drawing/2014/main" id="{DA0479FF-1AEF-4D21-95EB-C0CC7F8A1229}"/>
                    </a:ext>
                  </a:extLst>
                </p14:cNvPr>
                <p14:cNvContentPartPr/>
                <p14:nvPr/>
              </p14:nvContentPartPr>
              <p14:xfrm>
                <a:off x="9523653" y="826267"/>
                <a:ext cx="271440" cy="241560"/>
              </p14:xfrm>
            </p:contentPart>
          </mc:Choice>
          <mc:Fallback>
            <p:pic>
              <p:nvPicPr>
                <p:cNvPr id="79" name="Freihand 78">
                  <a:extLst>
                    <a:ext uri="{FF2B5EF4-FFF2-40B4-BE49-F238E27FC236}">
                      <a16:creationId xmlns:a16="http://schemas.microsoft.com/office/drawing/2014/main" id="{DA0479FF-1AEF-4D21-95EB-C0CC7F8A1229}"/>
                    </a:ext>
                  </a:extLst>
                </p:cNvPr>
                <p:cNvPicPr/>
                <p:nvPr/>
              </p:nvPicPr>
              <p:blipFill>
                <a:blip r:embed="rId133"/>
                <a:stretch>
                  <a:fillRect/>
                </a:stretch>
              </p:blipFill>
              <p:spPr>
                <a:xfrm>
                  <a:off x="9519333" y="821947"/>
                  <a:ext cx="280080" cy="250200"/>
                </a:xfrm>
                <a:prstGeom prst="rect">
                  <a:avLst/>
                </a:prstGeom>
              </p:spPr>
            </p:pic>
          </mc:Fallback>
        </mc:AlternateContent>
        <mc:AlternateContent xmlns:mc="http://schemas.openxmlformats.org/markup-compatibility/2006">
          <mc:Choice xmlns:p14="http://schemas.microsoft.com/office/powerpoint/2010/main" Requires="p14">
            <p:contentPart p14:bwMode="auto" r:id="rId134">
              <p14:nvContentPartPr>
                <p14:cNvPr id="80" name="Freihand 79">
                  <a:extLst>
                    <a:ext uri="{FF2B5EF4-FFF2-40B4-BE49-F238E27FC236}">
                      <a16:creationId xmlns:a16="http://schemas.microsoft.com/office/drawing/2014/main" id="{A45EDDDE-6A44-409E-A5D5-2E6D77DC7C2D}"/>
                    </a:ext>
                  </a:extLst>
                </p14:cNvPr>
                <p14:cNvContentPartPr/>
                <p14:nvPr/>
              </p14:nvContentPartPr>
              <p14:xfrm>
                <a:off x="9808413" y="761827"/>
                <a:ext cx="314280" cy="141480"/>
              </p14:xfrm>
            </p:contentPart>
          </mc:Choice>
          <mc:Fallback>
            <p:pic>
              <p:nvPicPr>
                <p:cNvPr id="80" name="Freihand 79">
                  <a:extLst>
                    <a:ext uri="{FF2B5EF4-FFF2-40B4-BE49-F238E27FC236}">
                      <a16:creationId xmlns:a16="http://schemas.microsoft.com/office/drawing/2014/main" id="{A45EDDDE-6A44-409E-A5D5-2E6D77DC7C2D}"/>
                    </a:ext>
                  </a:extLst>
                </p:cNvPr>
                <p:cNvPicPr/>
                <p:nvPr/>
              </p:nvPicPr>
              <p:blipFill>
                <a:blip r:embed="rId135"/>
                <a:stretch>
                  <a:fillRect/>
                </a:stretch>
              </p:blipFill>
              <p:spPr>
                <a:xfrm>
                  <a:off x="9804093" y="757507"/>
                  <a:ext cx="322920" cy="150120"/>
                </a:xfrm>
                <a:prstGeom prst="rect">
                  <a:avLst/>
                </a:prstGeom>
              </p:spPr>
            </p:pic>
          </mc:Fallback>
        </mc:AlternateContent>
        <mc:AlternateContent xmlns:mc="http://schemas.openxmlformats.org/markup-compatibility/2006">
          <mc:Choice xmlns:p14="http://schemas.microsoft.com/office/powerpoint/2010/main" Requires="p14">
            <p:contentPart p14:bwMode="auto" r:id="rId136">
              <p14:nvContentPartPr>
                <p14:cNvPr id="81" name="Freihand 80">
                  <a:extLst>
                    <a:ext uri="{FF2B5EF4-FFF2-40B4-BE49-F238E27FC236}">
                      <a16:creationId xmlns:a16="http://schemas.microsoft.com/office/drawing/2014/main" id="{92CCAE78-8541-4241-BE9F-342EDB39FF5F}"/>
                    </a:ext>
                  </a:extLst>
                </p14:cNvPr>
                <p14:cNvContentPartPr/>
                <p14:nvPr/>
              </p14:nvContentPartPr>
              <p14:xfrm>
                <a:off x="10147173" y="739507"/>
                <a:ext cx="360" cy="360"/>
              </p14:xfrm>
            </p:contentPart>
          </mc:Choice>
          <mc:Fallback>
            <p:pic>
              <p:nvPicPr>
                <p:cNvPr id="81" name="Freihand 80">
                  <a:extLst>
                    <a:ext uri="{FF2B5EF4-FFF2-40B4-BE49-F238E27FC236}">
                      <a16:creationId xmlns:a16="http://schemas.microsoft.com/office/drawing/2014/main" id="{92CCAE78-8541-4241-BE9F-342EDB39FF5F}"/>
                    </a:ext>
                  </a:extLst>
                </p:cNvPr>
                <p:cNvPicPr/>
                <p:nvPr/>
              </p:nvPicPr>
              <p:blipFill>
                <a:blip r:embed="rId27"/>
                <a:stretch>
                  <a:fillRect/>
                </a:stretch>
              </p:blipFill>
              <p:spPr>
                <a:xfrm>
                  <a:off x="10142853" y="73518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37">
              <p14:nvContentPartPr>
                <p14:cNvPr id="82" name="Freihand 81">
                  <a:extLst>
                    <a:ext uri="{FF2B5EF4-FFF2-40B4-BE49-F238E27FC236}">
                      <a16:creationId xmlns:a16="http://schemas.microsoft.com/office/drawing/2014/main" id="{9B50A4C7-8B21-4496-A221-2F5118C1549A}"/>
                    </a:ext>
                  </a:extLst>
                </p14:cNvPr>
                <p14:cNvContentPartPr/>
                <p14:nvPr/>
              </p14:nvContentPartPr>
              <p14:xfrm>
                <a:off x="10139253" y="813307"/>
                <a:ext cx="218160" cy="74520"/>
              </p14:xfrm>
            </p:contentPart>
          </mc:Choice>
          <mc:Fallback>
            <p:pic>
              <p:nvPicPr>
                <p:cNvPr id="82" name="Freihand 81">
                  <a:extLst>
                    <a:ext uri="{FF2B5EF4-FFF2-40B4-BE49-F238E27FC236}">
                      <a16:creationId xmlns:a16="http://schemas.microsoft.com/office/drawing/2014/main" id="{9B50A4C7-8B21-4496-A221-2F5118C1549A}"/>
                    </a:ext>
                  </a:extLst>
                </p:cNvPr>
                <p:cNvPicPr/>
                <p:nvPr/>
              </p:nvPicPr>
              <p:blipFill>
                <a:blip r:embed="rId138"/>
                <a:stretch>
                  <a:fillRect/>
                </a:stretch>
              </p:blipFill>
              <p:spPr>
                <a:xfrm>
                  <a:off x="10134933" y="808987"/>
                  <a:ext cx="226800" cy="83160"/>
                </a:xfrm>
                <a:prstGeom prst="rect">
                  <a:avLst/>
                </a:prstGeom>
              </p:spPr>
            </p:pic>
          </mc:Fallback>
        </mc:AlternateContent>
        <mc:AlternateContent xmlns:mc="http://schemas.openxmlformats.org/markup-compatibility/2006">
          <mc:Choice xmlns:p14="http://schemas.microsoft.com/office/powerpoint/2010/main" Requires="p14">
            <p:contentPart p14:bwMode="auto" r:id="rId139">
              <p14:nvContentPartPr>
                <p14:cNvPr id="83" name="Freihand 82">
                  <a:extLst>
                    <a:ext uri="{FF2B5EF4-FFF2-40B4-BE49-F238E27FC236}">
                      <a16:creationId xmlns:a16="http://schemas.microsoft.com/office/drawing/2014/main" id="{D0637EA1-9756-4873-8D60-73678F354D5D}"/>
                    </a:ext>
                  </a:extLst>
                </p14:cNvPr>
                <p14:cNvContentPartPr/>
                <p14:nvPr/>
              </p14:nvContentPartPr>
              <p14:xfrm>
                <a:off x="10356693" y="808267"/>
                <a:ext cx="101880" cy="78480"/>
              </p14:xfrm>
            </p:contentPart>
          </mc:Choice>
          <mc:Fallback>
            <p:pic>
              <p:nvPicPr>
                <p:cNvPr id="83" name="Freihand 82">
                  <a:extLst>
                    <a:ext uri="{FF2B5EF4-FFF2-40B4-BE49-F238E27FC236}">
                      <a16:creationId xmlns:a16="http://schemas.microsoft.com/office/drawing/2014/main" id="{D0637EA1-9756-4873-8D60-73678F354D5D}"/>
                    </a:ext>
                  </a:extLst>
                </p:cNvPr>
                <p:cNvPicPr/>
                <p:nvPr/>
              </p:nvPicPr>
              <p:blipFill>
                <a:blip r:embed="rId140"/>
                <a:stretch>
                  <a:fillRect/>
                </a:stretch>
              </p:blipFill>
              <p:spPr>
                <a:xfrm>
                  <a:off x="10352373" y="803947"/>
                  <a:ext cx="110520" cy="87120"/>
                </a:xfrm>
                <a:prstGeom prst="rect">
                  <a:avLst/>
                </a:prstGeom>
              </p:spPr>
            </p:pic>
          </mc:Fallback>
        </mc:AlternateContent>
        <mc:AlternateContent xmlns:mc="http://schemas.openxmlformats.org/markup-compatibility/2006">
          <mc:Choice xmlns:p14="http://schemas.microsoft.com/office/powerpoint/2010/main" Requires="p14">
            <p:contentPart p14:bwMode="auto" r:id="rId141">
              <p14:nvContentPartPr>
                <p14:cNvPr id="136" name="Freihand 135">
                  <a:extLst>
                    <a:ext uri="{FF2B5EF4-FFF2-40B4-BE49-F238E27FC236}">
                      <a16:creationId xmlns:a16="http://schemas.microsoft.com/office/drawing/2014/main" id="{A04A30BA-8F01-403B-8ECB-0979C28F0398}"/>
                    </a:ext>
                  </a:extLst>
                </p14:cNvPr>
                <p14:cNvContentPartPr/>
                <p14:nvPr/>
              </p14:nvContentPartPr>
              <p14:xfrm>
                <a:off x="7269333" y="609547"/>
                <a:ext cx="785520" cy="78120"/>
              </p14:xfrm>
            </p:contentPart>
          </mc:Choice>
          <mc:Fallback>
            <p:pic>
              <p:nvPicPr>
                <p:cNvPr id="136" name="Freihand 135">
                  <a:extLst>
                    <a:ext uri="{FF2B5EF4-FFF2-40B4-BE49-F238E27FC236}">
                      <a16:creationId xmlns:a16="http://schemas.microsoft.com/office/drawing/2014/main" id="{A04A30BA-8F01-403B-8ECB-0979C28F0398}"/>
                    </a:ext>
                  </a:extLst>
                </p:cNvPr>
                <p:cNvPicPr/>
                <p:nvPr/>
              </p:nvPicPr>
              <p:blipFill>
                <a:blip r:embed="rId142"/>
                <a:stretch>
                  <a:fillRect/>
                </a:stretch>
              </p:blipFill>
              <p:spPr>
                <a:xfrm>
                  <a:off x="7265013" y="605227"/>
                  <a:ext cx="794160" cy="86760"/>
                </a:xfrm>
                <a:prstGeom prst="rect">
                  <a:avLst/>
                </a:prstGeom>
              </p:spPr>
            </p:pic>
          </mc:Fallback>
        </mc:AlternateContent>
      </p:grpSp>
      <p:grpSp>
        <p:nvGrpSpPr>
          <p:cNvPr id="170" name="Gruppieren 169">
            <a:extLst>
              <a:ext uri="{FF2B5EF4-FFF2-40B4-BE49-F238E27FC236}">
                <a16:creationId xmlns:a16="http://schemas.microsoft.com/office/drawing/2014/main" id="{B86B9D54-5FFF-4C5F-A656-954F64105E3E}"/>
              </a:ext>
            </a:extLst>
          </p:cNvPr>
          <p:cNvGrpSpPr/>
          <p:nvPr/>
        </p:nvGrpSpPr>
        <p:grpSpPr>
          <a:xfrm>
            <a:off x="3509493" y="1334947"/>
            <a:ext cx="2267280" cy="492120"/>
            <a:chOff x="3509493" y="1334947"/>
            <a:chExt cx="2267280" cy="492120"/>
          </a:xfrm>
        </p:grpSpPr>
        <mc:AlternateContent xmlns:mc="http://schemas.openxmlformats.org/markup-compatibility/2006">
          <mc:Choice xmlns:p14="http://schemas.microsoft.com/office/powerpoint/2010/main" Requires="p14">
            <p:contentPart p14:bwMode="auto" r:id="rId143">
              <p14:nvContentPartPr>
                <p14:cNvPr id="128" name="Freihand 127">
                  <a:extLst>
                    <a:ext uri="{FF2B5EF4-FFF2-40B4-BE49-F238E27FC236}">
                      <a16:creationId xmlns:a16="http://schemas.microsoft.com/office/drawing/2014/main" id="{F989FAC2-4416-4A45-9B82-F6ACDFA6D320}"/>
                    </a:ext>
                  </a:extLst>
                </p14:cNvPr>
                <p14:cNvContentPartPr/>
                <p14:nvPr/>
              </p14:nvContentPartPr>
              <p14:xfrm>
                <a:off x="3509493" y="1513867"/>
                <a:ext cx="141480" cy="117360"/>
              </p14:xfrm>
            </p:contentPart>
          </mc:Choice>
          <mc:Fallback>
            <p:pic>
              <p:nvPicPr>
                <p:cNvPr id="128" name="Freihand 127">
                  <a:extLst>
                    <a:ext uri="{FF2B5EF4-FFF2-40B4-BE49-F238E27FC236}">
                      <a16:creationId xmlns:a16="http://schemas.microsoft.com/office/drawing/2014/main" id="{F989FAC2-4416-4A45-9B82-F6ACDFA6D320}"/>
                    </a:ext>
                  </a:extLst>
                </p:cNvPr>
                <p:cNvPicPr/>
                <p:nvPr/>
              </p:nvPicPr>
              <p:blipFill>
                <a:blip r:embed="rId144"/>
                <a:stretch>
                  <a:fillRect/>
                </a:stretch>
              </p:blipFill>
              <p:spPr>
                <a:xfrm>
                  <a:off x="3505173" y="1509547"/>
                  <a:ext cx="150120" cy="126000"/>
                </a:xfrm>
                <a:prstGeom prst="rect">
                  <a:avLst/>
                </a:prstGeom>
              </p:spPr>
            </p:pic>
          </mc:Fallback>
        </mc:AlternateContent>
        <mc:AlternateContent xmlns:mc="http://schemas.openxmlformats.org/markup-compatibility/2006">
          <mc:Choice xmlns:p14="http://schemas.microsoft.com/office/powerpoint/2010/main" Requires="p14">
            <p:contentPart p14:bwMode="auto" r:id="rId145">
              <p14:nvContentPartPr>
                <p14:cNvPr id="129" name="Freihand 128">
                  <a:extLst>
                    <a:ext uri="{FF2B5EF4-FFF2-40B4-BE49-F238E27FC236}">
                      <a16:creationId xmlns:a16="http://schemas.microsoft.com/office/drawing/2014/main" id="{4598FECE-A20E-4F23-A23E-7BAD540B1419}"/>
                    </a:ext>
                  </a:extLst>
                </p14:cNvPr>
                <p14:cNvContentPartPr/>
                <p14:nvPr/>
              </p14:nvContentPartPr>
              <p14:xfrm>
                <a:off x="3785973" y="1552387"/>
                <a:ext cx="174600" cy="6840"/>
              </p14:xfrm>
            </p:contentPart>
          </mc:Choice>
          <mc:Fallback>
            <p:pic>
              <p:nvPicPr>
                <p:cNvPr id="129" name="Freihand 128">
                  <a:extLst>
                    <a:ext uri="{FF2B5EF4-FFF2-40B4-BE49-F238E27FC236}">
                      <a16:creationId xmlns:a16="http://schemas.microsoft.com/office/drawing/2014/main" id="{4598FECE-A20E-4F23-A23E-7BAD540B1419}"/>
                    </a:ext>
                  </a:extLst>
                </p:cNvPr>
                <p:cNvPicPr/>
                <p:nvPr/>
              </p:nvPicPr>
              <p:blipFill>
                <a:blip r:embed="rId146"/>
                <a:stretch>
                  <a:fillRect/>
                </a:stretch>
              </p:blipFill>
              <p:spPr>
                <a:xfrm>
                  <a:off x="3781653" y="1548067"/>
                  <a:ext cx="183240" cy="15480"/>
                </a:xfrm>
                <a:prstGeom prst="rect">
                  <a:avLst/>
                </a:prstGeom>
              </p:spPr>
            </p:pic>
          </mc:Fallback>
        </mc:AlternateContent>
        <mc:AlternateContent xmlns:mc="http://schemas.openxmlformats.org/markup-compatibility/2006">
          <mc:Choice xmlns:p14="http://schemas.microsoft.com/office/powerpoint/2010/main" Requires="p14">
            <p:contentPart p14:bwMode="auto" r:id="rId147">
              <p14:nvContentPartPr>
                <p14:cNvPr id="130" name="Freihand 129">
                  <a:extLst>
                    <a:ext uri="{FF2B5EF4-FFF2-40B4-BE49-F238E27FC236}">
                      <a16:creationId xmlns:a16="http://schemas.microsoft.com/office/drawing/2014/main" id="{7148D0B5-9490-44E1-B618-7B8B48E68493}"/>
                    </a:ext>
                  </a:extLst>
                </p14:cNvPr>
                <p14:cNvContentPartPr/>
                <p14:nvPr/>
              </p14:nvContentPartPr>
              <p14:xfrm>
                <a:off x="3806853" y="1595227"/>
                <a:ext cx="168480" cy="10080"/>
              </p14:xfrm>
            </p:contentPart>
          </mc:Choice>
          <mc:Fallback>
            <p:pic>
              <p:nvPicPr>
                <p:cNvPr id="130" name="Freihand 129">
                  <a:extLst>
                    <a:ext uri="{FF2B5EF4-FFF2-40B4-BE49-F238E27FC236}">
                      <a16:creationId xmlns:a16="http://schemas.microsoft.com/office/drawing/2014/main" id="{7148D0B5-9490-44E1-B618-7B8B48E68493}"/>
                    </a:ext>
                  </a:extLst>
                </p:cNvPr>
                <p:cNvPicPr/>
                <p:nvPr/>
              </p:nvPicPr>
              <p:blipFill>
                <a:blip r:embed="rId148"/>
                <a:stretch>
                  <a:fillRect/>
                </a:stretch>
              </p:blipFill>
              <p:spPr>
                <a:xfrm>
                  <a:off x="3802533" y="1590907"/>
                  <a:ext cx="177120" cy="18720"/>
                </a:xfrm>
                <a:prstGeom prst="rect">
                  <a:avLst/>
                </a:prstGeom>
              </p:spPr>
            </p:pic>
          </mc:Fallback>
        </mc:AlternateContent>
        <mc:AlternateContent xmlns:mc="http://schemas.openxmlformats.org/markup-compatibility/2006">
          <mc:Choice xmlns:p14="http://schemas.microsoft.com/office/powerpoint/2010/main" Requires="p14">
            <p:contentPart p14:bwMode="auto" r:id="rId149">
              <p14:nvContentPartPr>
                <p14:cNvPr id="138" name="Freihand 137">
                  <a:extLst>
                    <a:ext uri="{FF2B5EF4-FFF2-40B4-BE49-F238E27FC236}">
                      <a16:creationId xmlns:a16="http://schemas.microsoft.com/office/drawing/2014/main" id="{261CD86D-2609-428B-B02D-3A6F75AD24BF}"/>
                    </a:ext>
                  </a:extLst>
                </p14:cNvPr>
                <p14:cNvContentPartPr/>
                <p14:nvPr/>
              </p14:nvContentPartPr>
              <p14:xfrm>
                <a:off x="4078653" y="1377067"/>
                <a:ext cx="135360" cy="128520"/>
              </p14:xfrm>
            </p:contentPart>
          </mc:Choice>
          <mc:Fallback>
            <p:pic>
              <p:nvPicPr>
                <p:cNvPr id="138" name="Freihand 137">
                  <a:extLst>
                    <a:ext uri="{FF2B5EF4-FFF2-40B4-BE49-F238E27FC236}">
                      <a16:creationId xmlns:a16="http://schemas.microsoft.com/office/drawing/2014/main" id="{261CD86D-2609-428B-B02D-3A6F75AD24BF}"/>
                    </a:ext>
                  </a:extLst>
                </p:cNvPr>
                <p:cNvPicPr/>
                <p:nvPr/>
              </p:nvPicPr>
              <p:blipFill>
                <a:blip r:embed="rId150"/>
                <a:stretch>
                  <a:fillRect/>
                </a:stretch>
              </p:blipFill>
              <p:spPr>
                <a:xfrm>
                  <a:off x="4074333" y="1372747"/>
                  <a:ext cx="144000" cy="137160"/>
                </a:xfrm>
                <a:prstGeom prst="rect">
                  <a:avLst/>
                </a:prstGeom>
              </p:spPr>
            </p:pic>
          </mc:Fallback>
        </mc:AlternateContent>
        <mc:AlternateContent xmlns:mc="http://schemas.openxmlformats.org/markup-compatibility/2006">
          <mc:Choice xmlns:p14="http://schemas.microsoft.com/office/powerpoint/2010/main" Requires="p14">
            <p:contentPart p14:bwMode="auto" r:id="rId151">
              <p14:nvContentPartPr>
                <p14:cNvPr id="139" name="Freihand 138">
                  <a:extLst>
                    <a:ext uri="{FF2B5EF4-FFF2-40B4-BE49-F238E27FC236}">
                      <a16:creationId xmlns:a16="http://schemas.microsoft.com/office/drawing/2014/main" id="{6FF677C9-868E-4BB9-9167-AA141CC89D81}"/>
                    </a:ext>
                  </a:extLst>
                </p14:cNvPr>
                <p14:cNvContentPartPr/>
                <p14:nvPr/>
              </p14:nvContentPartPr>
              <p14:xfrm>
                <a:off x="4239573" y="1373107"/>
                <a:ext cx="134640" cy="129960"/>
              </p14:xfrm>
            </p:contentPart>
          </mc:Choice>
          <mc:Fallback>
            <p:pic>
              <p:nvPicPr>
                <p:cNvPr id="139" name="Freihand 138">
                  <a:extLst>
                    <a:ext uri="{FF2B5EF4-FFF2-40B4-BE49-F238E27FC236}">
                      <a16:creationId xmlns:a16="http://schemas.microsoft.com/office/drawing/2014/main" id="{6FF677C9-868E-4BB9-9167-AA141CC89D81}"/>
                    </a:ext>
                  </a:extLst>
                </p:cNvPr>
                <p:cNvPicPr/>
                <p:nvPr/>
              </p:nvPicPr>
              <p:blipFill>
                <a:blip r:embed="rId152"/>
                <a:stretch>
                  <a:fillRect/>
                </a:stretch>
              </p:blipFill>
              <p:spPr>
                <a:xfrm>
                  <a:off x="4235253" y="1368787"/>
                  <a:ext cx="143280" cy="138600"/>
                </a:xfrm>
                <a:prstGeom prst="rect">
                  <a:avLst/>
                </a:prstGeom>
              </p:spPr>
            </p:pic>
          </mc:Fallback>
        </mc:AlternateContent>
        <mc:AlternateContent xmlns:mc="http://schemas.openxmlformats.org/markup-compatibility/2006">
          <mc:Choice xmlns:p14="http://schemas.microsoft.com/office/powerpoint/2010/main" Requires="p14">
            <p:contentPart p14:bwMode="auto" r:id="rId153">
              <p14:nvContentPartPr>
                <p14:cNvPr id="141" name="Freihand 140">
                  <a:extLst>
                    <a:ext uri="{FF2B5EF4-FFF2-40B4-BE49-F238E27FC236}">
                      <a16:creationId xmlns:a16="http://schemas.microsoft.com/office/drawing/2014/main" id="{F7283CF0-0209-410C-8024-45FFB534C9C4}"/>
                    </a:ext>
                  </a:extLst>
                </p14:cNvPr>
                <p14:cNvContentPartPr/>
                <p14:nvPr/>
              </p14:nvContentPartPr>
              <p14:xfrm>
                <a:off x="4053453" y="1563547"/>
                <a:ext cx="302040" cy="25200"/>
              </p14:xfrm>
            </p:contentPart>
          </mc:Choice>
          <mc:Fallback>
            <p:pic>
              <p:nvPicPr>
                <p:cNvPr id="141" name="Freihand 140">
                  <a:extLst>
                    <a:ext uri="{FF2B5EF4-FFF2-40B4-BE49-F238E27FC236}">
                      <a16:creationId xmlns:a16="http://schemas.microsoft.com/office/drawing/2014/main" id="{F7283CF0-0209-410C-8024-45FFB534C9C4}"/>
                    </a:ext>
                  </a:extLst>
                </p:cNvPr>
                <p:cNvPicPr/>
                <p:nvPr/>
              </p:nvPicPr>
              <p:blipFill>
                <a:blip r:embed="rId154"/>
                <a:stretch>
                  <a:fillRect/>
                </a:stretch>
              </p:blipFill>
              <p:spPr>
                <a:xfrm>
                  <a:off x="4049133" y="1559227"/>
                  <a:ext cx="310680" cy="33840"/>
                </a:xfrm>
                <a:prstGeom prst="rect">
                  <a:avLst/>
                </a:prstGeom>
              </p:spPr>
            </p:pic>
          </mc:Fallback>
        </mc:AlternateContent>
        <mc:AlternateContent xmlns:mc="http://schemas.openxmlformats.org/markup-compatibility/2006">
          <mc:Choice xmlns:p14="http://schemas.microsoft.com/office/powerpoint/2010/main" Requires="p14">
            <p:contentPart p14:bwMode="auto" r:id="rId155">
              <p14:nvContentPartPr>
                <p14:cNvPr id="142" name="Freihand 141">
                  <a:extLst>
                    <a:ext uri="{FF2B5EF4-FFF2-40B4-BE49-F238E27FC236}">
                      <a16:creationId xmlns:a16="http://schemas.microsoft.com/office/drawing/2014/main" id="{147A8DD1-C7D3-4503-94C3-D3A31CD2E65E}"/>
                    </a:ext>
                  </a:extLst>
                </p14:cNvPr>
                <p14:cNvContentPartPr/>
                <p14:nvPr/>
              </p14:nvContentPartPr>
              <p14:xfrm>
                <a:off x="4049853" y="1643467"/>
                <a:ext cx="121680" cy="129240"/>
              </p14:xfrm>
            </p:contentPart>
          </mc:Choice>
          <mc:Fallback>
            <p:pic>
              <p:nvPicPr>
                <p:cNvPr id="142" name="Freihand 141">
                  <a:extLst>
                    <a:ext uri="{FF2B5EF4-FFF2-40B4-BE49-F238E27FC236}">
                      <a16:creationId xmlns:a16="http://schemas.microsoft.com/office/drawing/2014/main" id="{147A8DD1-C7D3-4503-94C3-D3A31CD2E65E}"/>
                    </a:ext>
                  </a:extLst>
                </p:cNvPr>
                <p:cNvPicPr/>
                <p:nvPr/>
              </p:nvPicPr>
              <p:blipFill>
                <a:blip r:embed="rId156"/>
                <a:stretch>
                  <a:fillRect/>
                </a:stretch>
              </p:blipFill>
              <p:spPr>
                <a:xfrm>
                  <a:off x="4045533" y="1639147"/>
                  <a:ext cx="130320" cy="137880"/>
                </a:xfrm>
                <a:prstGeom prst="rect">
                  <a:avLst/>
                </a:prstGeom>
              </p:spPr>
            </p:pic>
          </mc:Fallback>
        </mc:AlternateContent>
        <mc:AlternateContent xmlns:mc="http://schemas.openxmlformats.org/markup-compatibility/2006">
          <mc:Choice xmlns:p14="http://schemas.microsoft.com/office/powerpoint/2010/main" Requires="p14">
            <p:contentPart p14:bwMode="auto" r:id="rId157">
              <p14:nvContentPartPr>
                <p14:cNvPr id="144" name="Freihand 143">
                  <a:extLst>
                    <a:ext uri="{FF2B5EF4-FFF2-40B4-BE49-F238E27FC236}">
                      <a16:creationId xmlns:a16="http://schemas.microsoft.com/office/drawing/2014/main" id="{F79416E4-F6BE-437C-AD03-467BD22935CE}"/>
                    </a:ext>
                  </a:extLst>
                </p14:cNvPr>
                <p14:cNvContentPartPr/>
                <p14:nvPr/>
              </p14:nvContentPartPr>
              <p14:xfrm>
                <a:off x="4223013" y="1670827"/>
                <a:ext cx="102600" cy="43200"/>
              </p14:xfrm>
            </p:contentPart>
          </mc:Choice>
          <mc:Fallback>
            <p:pic>
              <p:nvPicPr>
                <p:cNvPr id="144" name="Freihand 143">
                  <a:extLst>
                    <a:ext uri="{FF2B5EF4-FFF2-40B4-BE49-F238E27FC236}">
                      <a16:creationId xmlns:a16="http://schemas.microsoft.com/office/drawing/2014/main" id="{F79416E4-F6BE-437C-AD03-467BD22935CE}"/>
                    </a:ext>
                  </a:extLst>
                </p:cNvPr>
                <p:cNvPicPr/>
                <p:nvPr/>
              </p:nvPicPr>
              <p:blipFill>
                <a:blip r:embed="rId158"/>
                <a:stretch>
                  <a:fillRect/>
                </a:stretch>
              </p:blipFill>
              <p:spPr>
                <a:xfrm>
                  <a:off x="4218693" y="1666507"/>
                  <a:ext cx="111240" cy="51840"/>
                </a:xfrm>
                <a:prstGeom prst="rect">
                  <a:avLst/>
                </a:prstGeom>
              </p:spPr>
            </p:pic>
          </mc:Fallback>
        </mc:AlternateContent>
        <mc:AlternateContent xmlns:mc="http://schemas.openxmlformats.org/markup-compatibility/2006">
          <mc:Choice xmlns:p14="http://schemas.microsoft.com/office/powerpoint/2010/main" Requires="p14">
            <p:contentPart p14:bwMode="auto" r:id="rId159">
              <p14:nvContentPartPr>
                <p14:cNvPr id="145" name="Freihand 144">
                  <a:extLst>
                    <a:ext uri="{FF2B5EF4-FFF2-40B4-BE49-F238E27FC236}">
                      <a16:creationId xmlns:a16="http://schemas.microsoft.com/office/drawing/2014/main" id="{2962A8FD-3ADF-4E55-8368-4E929D8D9957}"/>
                    </a:ext>
                  </a:extLst>
                </p14:cNvPr>
                <p14:cNvContentPartPr/>
                <p14:nvPr/>
              </p14:nvContentPartPr>
              <p14:xfrm>
                <a:off x="4292853" y="1675507"/>
                <a:ext cx="57240" cy="151560"/>
              </p14:xfrm>
            </p:contentPart>
          </mc:Choice>
          <mc:Fallback>
            <p:pic>
              <p:nvPicPr>
                <p:cNvPr id="145" name="Freihand 144">
                  <a:extLst>
                    <a:ext uri="{FF2B5EF4-FFF2-40B4-BE49-F238E27FC236}">
                      <a16:creationId xmlns:a16="http://schemas.microsoft.com/office/drawing/2014/main" id="{2962A8FD-3ADF-4E55-8368-4E929D8D9957}"/>
                    </a:ext>
                  </a:extLst>
                </p:cNvPr>
                <p:cNvPicPr/>
                <p:nvPr/>
              </p:nvPicPr>
              <p:blipFill>
                <a:blip r:embed="rId160"/>
                <a:stretch>
                  <a:fillRect/>
                </a:stretch>
              </p:blipFill>
              <p:spPr>
                <a:xfrm>
                  <a:off x="4288533" y="1671187"/>
                  <a:ext cx="65880" cy="160200"/>
                </a:xfrm>
                <a:prstGeom prst="rect">
                  <a:avLst/>
                </a:prstGeom>
              </p:spPr>
            </p:pic>
          </mc:Fallback>
        </mc:AlternateContent>
        <mc:AlternateContent xmlns:mc="http://schemas.openxmlformats.org/markup-compatibility/2006">
          <mc:Choice xmlns:p14="http://schemas.microsoft.com/office/powerpoint/2010/main" Requires="p14">
            <p:contentPart p14:bwMode="auto" r:id="rId161">
              <p14:nvContentPartPr>
                <p14:cNvPr id="146" name="Freihand 145">
                  <a:extLst>
                    <a:ext uri="{FF2B5EF4-FFF2-40B4-BE49-F238E27FC236}">
                      <a16:creationId xmlns:a16="http://schemas.microsoft.com/office/drawing/2014/main" id="{6791D11D-029A-4794-850C-DA0A634C4AB7}"/>
                    </a:ext>
                  </a:extLst>
                </p14:cNvPr>
                <p14:cNvContentPartPr/>
                <p14:nvPr/>
              </p14:nvContentPartPr>
              <p14:xfrm>
                <a:off x="4454853" y="1461307"/>
                <a:ext cx="139320" cy="142560"/>
              </p14:xfrm>
            </p:contentPart>
          </mc:Choice>
          <mc:Fallback>
            <p:pic>
              <p:nvPicPr>
                <p:cNvPr id="146" name="Freihand 145">
                  <a:extLst>
                    <a:ext uri="{FF2B5EF4-FFF2-40B4-BE49-F238E27FC236}">
                      <a16:creationId xmlns:a16="http://schemas.microsoft.com/office/drawing/2014/main" id="{6791D11D-029A-4794-850C-DA0A634C4AB7}"/>
                    </a:ext>
                  </a:extLst>
                </p:cNvPr>
                <p:cNvPicPr/>
                <p:nvPr/>
              </p:nvPicPr>
              <p:blipFill>
                <a:blip r:embed="rId162"/>
                <a:stretch>
                  <a:fillRect/>
                </a:stretch>
              </p:blipFill>
              <p:spPr>
                <a:xfrm>
                  <a:off x="4450533" y="1456987"/>
                  <a:ext cx="147960" cy="151200"/>
                </a:xfrm>
                <a:prstGeom prst="rect">
                  <a:avLst/>
                </a:prstGeom>
              </p:spPr>
            </p:pic>
          </mc:Fallback>
        </mc:AlternateContent>
        <mc:AlternateContent xmlns:mc="http://schemas.openxmlformats.org/markup-compatibility/2006">
          <mc:Choice xmlns:p14="http://schemas.microsoft.com/office/powerpoint/2010/main" Requires="p14">
            <p:contentPart p14:bwMode="auto" r:id="rId163">
              <p14:nvContentPartPr>
                <p14:cNvPr id="147" name="Freihand 146">
                  <a:extLst>
                    <a:ext uri="{FF2B5EF4-FFF2-40B4-BE49-F238E27FC236}">
                      <a16:creationId xmlns:a16="http://schemas.microsoft.com/office/drawing/2014/main" id="{39B10745-27C8-484E-9DCA-040C0A38190C}"/>
                    </a:ext>
                  </a:extLst>
                </p14:cNvPr>
                <p14:cNvContentPartPr/>
                <p14:nvPr/>
              </p14:nvContentPartPr>
              <p14:xfrm>
                <a:off x="4637733" y="1533307"/>
                <a:ext cx="79560" cy="54000"/>
              </p14:xfrm>
            </p:contentPart>
          </mc:Choice>
          <mc:Fallback>
            <p:pic>
              <p:nvPicPr>
                <p:cNvPr id="147" name="Freihand 146">
                  <a:extLst>
                    <a:ext uri="{FF2B5EF4-FFF2-40B4-BE49-F238E27FC236}">
                      <a16:creationId xmlns:a16="http://schemas.microsoft.com/office/drawing/2014/main" id="{39B10745-27C8-484E-9DCA-040C0A38190C}"/>
                    </a:ext>
                  </a:extLst>
                </p:cNvPr>
                <p:cNvPicPr/>
                <p:nvPr/>
              </p:nvPicPr>
              <p:blipFill>
                <a:blip r:embed="rId164"/>
                <a:stretch>
                  <a:fillRect/>
                </a:stretch>
              </p:blipFill>
              <p:spPr>
                <a:xfrm>
                  <a:off x="4633413" y="1528987"/>
                  <a:ext cx="88200" cy="62640"/>
                </a:xfrm>
                <a:prstGeom prst="rect">
                  <a:avLst/>
                </a:prstGeom>
              </p:spPr>
            </p:pic>
          </mc:Fallback>
        </mc:AlternateContent>
        <mc:AlternateContent xmlns:mc="http://schemas.openxmlformats.org/markup-compatibility/2006">
          <mc:Choice xmlns:p14="http://schemas.microsoft.com/office/powerpoint/2010/main" Requires="p14">
            <p:contentPart p14:bwMode="auto" r:id="rId165">
              <p14:nvContentPartPr>
                <p14:cNvPr id="148" name="Freihand 147">
                  <a:extLst>
                    <a:ext uri="{FF2B5EF4-FFF2-40B4-BE49-F238E27FC236}">
                      <a16:creationId xmlns:a16="http://schemas.microsoft.com/office/drawing/2014/main" id="{D9715FED-AF0E-40D9-BAC7-2903B02CD031}"/>
                    </a:ext>
                  </a:extLst>
                </p14:cNvPr>
                <p14:cNvContentPartPr/>
                <p14:nvPr/>
              </p14:nvContentPartPr>
              <p14:xfrm>
                <a:off x="4652493" y="1548787"/>
                <a:ext cx="99720" cy="186840"/>
              </p14:xfrm>
            </p:contentPart>
          </mc:Choice>
          <mc:Fallback>
            <p:pic>
              <p:nvPicPr>
                <p:cNvPr id="148" name="Freihand 147">
                  <a:extLst>
                    <a:ext uri="{FF2B5EF4-FFF2-40B4-BE49-F238E27FC236}">
                      <a16:creationId xmlns:a16="http://schemas.microsoft.com/office/drawing/2014/main" id="{D9715FED-AF0E-40D9-BAC7-2903B02CD031}"/>
                    </a:ext>
                  </a:extLst>
                </p:cNvPr>
                <p:cNvPicPr/>
                <p:nvPr/>
              </p:nvPicPr>
              <p:blipFill>
                <a:blip r:embed="rId166"/>
                <a:stretch>
                  <a:fillRect/>
                </a:stretch>
              </p:blipFill>
              <p:spPr>
                <a:xfrm>
                  <a:off x="4648173" y="1544467"/>
                  <a:ext cx="108360" cy="195480"/>
                </a:xfrm>
                <a:prstGeom prst="rect">
                  <a:avLst/>
                </a:prstGeom>
              </p:spPr>
            </p:pic>
          </mc:Fallback>
        </mc:AlternateContent>
        <mc:AlternateContent xmlns:mc="http://schemas.openxmlformats.org/markup-compatibility/2006">
          <mc:Choice xmlns:p14="http://schemas.microsoft.com/office/powerpoint/2010/main" Requires="p14">
            <p:contentPart p14:bwMode="auto" r:id="rId167">
              <p14:nvContentPartPr>
                <p14:cNvPr id="150" name="Freihand 149">
                  <a:extLst>
                    <a:ext uri="{FF2B5EF4-FFF2-40B4-BE49-F238E27FC236}">
                      <a16:creationId xmlns:a16="http://schemas.microsoft.com/office/drawing/2014/main" id="{C6DA5861-FB22-41D7-9AA9-94BB827D5C4F}"/>
                    </a:ext>
                  </a:extLst>
                </p14:cNvPr>
                <p14:cNvContentPartPr/>
                <p14:nvPr/>
              </p14:nvContentPartPr>
              <p14:xfrm>
                <a:off x="4936533" y="1517107"/>
                <a:ext cx="10440" cy="127440"/>
              </p14:xfrm>
            </p:contentPart>
          </mc:Choice>
          <mc:Fallback>
            <p:pic>
              <p:nvPicPr>
                <p:cNvPr id="150" name="Freihand 149">
                  <a:extLst>
                    <a:ext uri="{FF2B5EF4-FFF2-40B4-BE49-F238E27FC236}">
                      <a16:creationId xmlns:a16="http://schemas.microsoft.com/office/drawing/2014/main" id="{C6DA5861-FB22-41D7-9AA9-94BB827D5C4F}"/>
                    </a:ext>
                  </a:extLst>
                </p:cNvPr>
                <p:cNvPicPr/>
                <p:nvPr/>
              </p:nvPicPr>
              <p:blipFill>
                <a:blip r:embed="rId168"/>
                <a:stretch>
                  <a:fillRect/>
                </a:stretch>
              </p:blipFill>
              <p:spPr>
                <a:xfrm>
                  <a:off x="4932213" y="1512787"/>
                  <a:ext cx="19080" cy="136080"/>
                </a:xfrm>
                <a:prstGeom prst="rect">
                  <a:avLst/>
                </a:prstGeom>
              </p:spPr>
            </p:pic>
          </mc:Fallback>
        </mc:AlternateContent>
        <mc:AlternateContent xmlns:mc="http://schemas.openxmlformats.org/markup-compatibility/2006">
          <mc:Choice xmlns:p14="http://schemas.microsoft.com/office/powerpoint/2010/main" Requires="p14">
            <p:contentPart p14:bwMode="auto" r:id="rId169">
              <p14:nvContentPartPr>
                <p14:cNvPr id="151" name="Freihand 150">
                  <a:extLst>
                    <a:ext uri="{FF2B5EF4-FFF2-40B4-BE49-F238E27FC236}">
                      <a16:creationId xmlns:a16="http://schemas.microsoft.com/office/drawing/2014/main" id="{E996FFA7-8D13-45C3-9353-B5E5F5604197}"/>
                    </a:ext>
                  </a:extLst>
                </p14:cNvPr>
                <p14:cNvContentPartPr/>
                <p14:nvPr/>
              </p14:nvContentPartPr>
              <p14:xfrm>
                <a:off x="4898013" y="1545907"/>
                <a:ext cx="110520" cy="10440"/>
              </p14:xfrm>
            </p:contentPart>
          </mc:Choice>
          <mc:Fallback>
            <p:pic>
              <p:nvPicPr>
                <p:cNvPr id="151" name="Freihand 150">
                  <a:extLst>
                    <a:ext uri="{FF2B5EF4-FFF2-40B4-BE49-F238E27FC236}">
                      <a16:creationId xmlns:a16="http://schemas.microsoft.com/office/drawing/2014/main" id="{E996FFA7-8D13-45C3-9353-B5E5F5604197}"/>
                    </a:ext>
                  </a:extLst>
                </p:cNvPr>
                <p:cNvPicPr/>
                <p:nvPr/>
              </p:nvPicPr>
              <p:blipFill>
                <a:blip r:embed="rId170"/>
                <a:stretch>
                  <a:fillRect/>
                </a:stretch>
              </p:blipFill>
              <p:spPr>
                <a:xfrm>
                  <a:off x="4893693" y="1541587"/>
                  <a:ext cx="119160" cy="19080"/>
                </a:xfrm>
                <a:prstGeom prst="rect">
                  <a:avLst/>
                </a:prstGeom>
              </p:spPr>
            </p:pic>
          </mc:Fallback>
        </mc:AlternateContent>
        <mc:AlternateContent xmlns:mc="http://schemas.openxmlformats.org/markup-compatibility/2006">
          <mc:Choice xmlns:p14="http://schemas.microsoft.com/office/powerpoint/2010/main" Requires="p14">
            <p:contentPart p14:bwMode="auto" r:id="rId171">
              <p14:nvContentPartPr>
                <p14:cNvPr id="152" name="Freihand 151">
                  <a:extLst>
                    <a:ext uri="{FF2B5EF4-FFF2-40B4-BE49-F238E27FC236}">
                      <a16:creationId xmlns:a16="http://schemas.microsoft.com/office/drawing/2014/main" id="{94D73D8A-E267-42FF-9F8C-EEF1FCF8404D}"/>
                    </a:ext>
                  </a:extLst>
                </p14:cNvPr>
                <p14:cNvContentPartPr/>
                <p14:nvPr/>
              </p14:nvContentPartPr>
              <p14:xfrm>
                <a:off x="5102853" y="1365547"/>
                <a:ext cx="135360" cy="139680"/>
              </p14:xfrm>
            </p:contentPart>
          </mc:Choice>
          <mc:Fallback>
            <p:pic>
              <p:nvPicPr>
                <p:cNvPr id="152" name="Freihand 151">
                  <a:extLst>
                    <a:ext uri="{FF2B5EF4-FFF2-40B4-BE49-F238E27FC236}">
                      <a16:creationId xmlns:a16="http://schemas.microsoft.com/office/drawing/2014/main" id="{94D73D8A-E267-42FF-9F8C-EEF1FCF8404D}"/>
                    </a:ext>
                  </a:extLst>
                </p:cNvPr>
                <p:cNvPicPr/>
                <p:nvPr/>
              </p:nvPicPr>
              <p:blipFill>
                <a:blip r:embed="rId172"/>
                <a:stretch>
                  <a:fillRect/>
                </a:stretch>
              </p:blipFill>
              <p:spPr>
                <a:xfrm>
                  <a:off x="5098533" y="1361227"/>
                  <a:ext cx="144000" cy="148320"/>
                </a:xfrm>
                <a:prstGeom prst="rect">
                  <a:avLst/>
                </a:prstGeom>
              </p:spPr>
            </p:pic>
          </mc:Fallback>
        </mc:AlternateContent>
        <mc:AlternateContent xmlns:mc="http://schemas.openxmlformats.org/markup-compatibility/2006">
          <mc:Choice xmlns:p14="http://schemas.microsoft.com/office/powerpoint/2010/main" Requires="p14">
            <p:contentPart p14:bwMode="auto" r:id="rId173">
              <p14:nvContentPartPr>
                <p14:cNvPr id="154" name="Freihand 153">
                  <a:extLst>
                    <a:ext uri="{FF2B5EF4-FFF2-40B4-BE49-F238E27FC236}">
                      <a16:creationId xmlns:a16="http://schemas.microsoft.com/office/drawing/2014/main" id="{B2AA475D-021E-4C00-8DEC-92AAE55F7765}"/>
                    </a:ext>
                  </a:extLst>
                </p14:cNvPr>
                <p14:cNvContentPartPr/>
                <p14:nvPr/>
              </p14:nvContentPartPr>
              <p14:xfrm>
                <a:off x="5289693" y="1347187"/>
                <a:ext cx="96840" cy="134640"/>
              </p14:xfrm>
            </p:contentPart>
          </mc:Choice>
          <mc:Fallback>
            <p:pic>
              <p:nvPicPr>
                <p:cNvPr id="154" name="Freihand 153">
                  <a:extLst>
                    <a:ext uri="{FF2B5EF4-FFF2-40B4-BE49-F238E27FC236}">
                      <a16:creationId xmlns:a16="http://schemas.microsoft.com/office/drawing/2014/main" id="{B2AA475D-021E-4C00-8DEC-92AAE55F7765}"/>
                    </a:ext>
                  </a:extLst>
                </p:cNvPr>
                <p:cNvPicPr/>
                <p:nvPr/>
              </p:nvPicPr>
              <p:blipFill>
                <a:blip r:embed="rId174"/>
                <a:stretch>
                  <a:fillRect/>
                </a:stretch>
              </p:blipFill>
              <p:spPr>
                <a:xfrm>
                  <a:off x="5285373" y="1342867"/>
                  <a:ext cx="105480" cy="143280"/>
                </a:xfrm>
                <a:prstGeom prst="rect">
                  <a:avLst/>
                </a:prstGeom>
              </p:spPr>
            </p:pic>
          </mc:Fallback>
        </mc:AlternateContent>
        <mc:AlternateContent xmlns:mc="http://schemas.openxmlformats.org/markup-compatibility/2006">
          <mc:Choice xmlns:p14="http://schemas.microsoft.com/office/powerpoint/2010/main" Requires="p14">
            <p:contentPart p14:bwMode="auto" r:id="rId175">
              <p14:nvContentPartPr>
                <p14:cNvPr id="155" name="Freihand 154">
                  <a:extLst>
                    <a:ext uri="{FF2B5EF4-FFF2-40B4-BE49-F238E27FC236}">
                      <a16:creationId xmlns:a16="http://schemas.microsoft.com/office/drawing/2014/main" id="{0C7BA965-1127-4412-9BDC-D7D09DA511EC}"/>
                    </a:ext>
                  </a:extLst>
                </p14:cNvPr>
                <p14:cNvContentPartPr/>
                <p14:nvPr/>
              </p14:nvContentPartPr>
              <p14:xfrm>
                <a:off x="5077653" y="1560307"/>
                <a:ext cx="283680" cy="17640"/>
              </p14:xfrm>
            </p:contentPart>
          </mc:Choice>
          <mc:Fallback>
            <p:pic>
              <p:nvPicPr>
                <p:cNvPr id="155" name="Freihand 154">
                  <a:extLst>
                    <a:ext uri="{FF2B5EF4-FFF2-40B4-BE49-F238E27FC236}">
                      <a16:creationId xmlns:a16="http://schemas.microsoft.com/office/drawing/2014/main" id="{0C7BA965-1127-4412-9BDC-D7D09DA511EC}"/>
                    </a:ext>
                  </a:extLst>
                </p:cNvPr>
                <p:cNvPicPr/>
                <p:nvPr/>
              </p:nvPicPr>
              <p:blipFill>
                <a:blip r:embed="rId176"/>
                <a:stretch>
                  <a:fillRect/>
                </a:stretch>
              </p:blipFill>
              <p:spPr>
                <a:xfrm>
                  <a:off x="5073333" y="1555987"/>
                  <a:ext cx="292320" cy="26280"/>
                </a:xfrm>
                <a:prstGeom prst="rect">
                  <a:avLst/>
                </a:prstGeom>
              </p:spPr>
            </p:pic>
          </mc:Fallback>
        </mc:AlternateContent>
        <mc:AlternateContent xmlns:mc="http://schemas.openxmlformats.org/markup-compatibility/2006">
          <mc:Choice xmlns:p14="http://schemas.microsoft.com/office/powerpoint/2010/main" Requires="p14">
            <p:contentPart p14:bwMode="auto" r:id="rId177">
              <p14:nvContentPartPr>
                <p14:cNvPr id="157" name="Freihand 156">
                  <a:extLst>
                    <a:ext uri="{FF2B5EF4-FFF2-40B4-BE49-F238E27FC236}">
                      <a16:creationId xmlns:a16="http://schemas.microsoft.com/office/drawing/2014/main" id="{920A2498-BA4C-485B-ADBE-33B8D076A6D4}"/>
                    </a:ext>
                  </a:extLst>
                </p14:cNvPr>
                <p14:cNvContentPartPr/>
                <p14:nvPr/>
              </p14:nvContentPartPr>
              <p14:xfrm>
                <a:off x="5061093" y="1636627"/>
                <a:ext cx="109080" cy="118080"/>
              </p14:xfrm>
            </p:contentPart>
          </mc:Choice>
          <mc:Fallback>
            <p:pic>
              <p:nvPicPr>
                <p:cNvPr id="157" name="Freihand 156">
                  <a:extLst>
                    <a:ext uri="{FF2B5EF4-FFF2-40B4-BE49-F238E27FC236}">
                      <a16:creationId xmlns:a16="http://schemas.microsoft.com/office/drawing/2014/main" id="{920A2498-BA4C-485B-ADBE-33B8D076A6D4}"/>
                    </a:ext>
                  </a:extLst>
                </p:cNvPr>
                <p:cNvPicPr/>
                <p:nvPr/>
              </p:nvPicPr>
              <p:blipFill>
                <a:blip r:embed="rId178"/>
                <a:stretch>
                  <a:fillRect/>
                </a:stretch>
              </p:blipFill>
              <p:spPr>
                <a:xfrm>
                  <a:off x="5056773" y="1632307"/>
                  <a:ext cx="117720" cy="126720"/>
                </a:xfrm>
                <a:prstGeom prst="rect">
                  <a:avLst/>
                </a:prstGeom>
              </p:spPr>
            </p:pic>
          </mc:Fallback>
        </mc:AlternateContent>
        <mc:AlternateContent xmlns:mc="http://schemas.openxmlformats.org/markup-compatibility/2006">
          <mc:Choice xmlns:p14="http://schemas.microsoft.com/office/powerpoint/2010/main" Requires="p14">
            <p:contentPart p14:bwMode="auto" r:id="rId179">
              <p14:nvContentPartPr>
                <p14:cNvPr id="159" name="Freihand 158">
                  <a:extLst>
                    <a:ext uri="{FF2B5EF4-FFF2-40B4-BE49-F238E27FC236}">
                      <a16:creationId xmlns:a16="http://schemas.microsoft.com/office/drawing/2014/main" id="{1FF6C759-0558-44FD-A68A-1AA5D8CBA18A}"/>
                    </a:ext>
                  </a:extLst>
                </p14:cNvPr>
                <p14:cNvContentPartPr/>
                <p14:nvPr/>
              </p14:nvContentPartPr>
              <p14:xfrm>
                <a:off x="5259813" y="1676947"/>
                <a:ext cx="75960" cy="87840"/>
              </p14:xfrm>
            </p:contentPart>
          </mc:Choice>
          <mc:Fallback>
            <p:pic>
              <p:nvPicPr>
                <p:cNvPr id="159" name="Freihand 158">
                  <a:extLst>
                    <a:ext uri="{FF2B5EF4-FFF2-40B4-BE49-F238E27FC236}">
                      <a16:creationId xmlns:a16="http://schemas.microsoft.com/office/drawing/2014/main" id="{1FF6C759-0558-44FD-A68A-1AA5D8CBA18A}"/>
                    </a:ext>
                  </a:extLst>
                </p:cNvPr>
                <p:cNvPicPr/>
                <p:nvPr/>
              </p:nvPicPr>
              <p:blipFill>
                <a:blip r:embed="rId180"/>
                <a:stretch>
                  <a:fillRect/>
                </a:stretch>
              </p:blipFill>
              <p:spPr>
                <a:xfrm>
                  <a:off x="5255493" y="1672627"/>
                  <a:ext cx="84600" cy="96480"/>
                </a:xfrm>
                <a:prstGeom prst="rect">
                  <a:avLst/>
                </a:prstGeom>
              </p:spPr>
            </p:pic>
          </mc:Fallback>
        </mc:AlternateContent>
        <mc:AlternateContent xmlns:mc="http://schemas.openxmlformats.org/markup-compatibility/2006">
          <mc:Choice xmlns:p14="http://schemas.microsoft.com/office/powerpoint/2010/main" Requires="p14">
            <p:contentPart p14:bwMode="auto" r:id="rId181">
              <p14:nvContentPartPr>
                <p14:cNvPr id="160" name="Freihand 159">
                  <a:extLst>
                    <a:ext uri="{FF2B5EF4-FFF2-40B4-BE49-F238E27FC236}">
                      <a16:creationId xmlns:a16="http://schemas.microsoft.com/office/drawing/2014/main" id="{B64C9579-5EBF-420D-A8A9-F120D61B96BD}"/>
                    </a:ext>
                  </a:extLst>
                </p14:cNvPr>
                <p14:cNvContentPartPr/>
                <p14:nvPr/>
              </p14:nvContentPartPr>
              <p14:xfrm>
                <a:off x="5300133" y="1629067"/>
                <a:ext cx="15120" cy="8640"/>
              </p14:xfrm>
            </p:contentPart>
          </mc:Choice>
          <mc:Fallback>
            <p:pic>
              <p:nvPicPr>
                <p:cNvPr id="160" name="Freihand 159">
                  <a:extLst>
                    <a:ext uri="{FF2B5EF4-FFF2-40B4-BE49-F238E27FC236}">
                      <a16:creationId xmlns:a16="http://schemas.microsoft.com/office/drawing/2014/main" id="{B64C9579-5EBF-420D-A8A9-F120D61B96BD}"/>
                    </a:ext>
                  </a:extLst>
                </p:cNvPr>
                <p:cNvPicPr/>
                <p:nvPr/>
              </p:nvPicPr>
              <p:blipFill>
                <a:blip r:embed="rId182"/>
                <a:stretch>
                  <a:fillRect/>
                </a:stretch>
              </p:blipFill>
              <p:spPr>
                <a:xfrm>
                  <a:off x="5295813" y="1624747"/>
                  <a:ext cx="23760" cy="17280"/>
                </a:xfrm>
                <a:prstGeom prst="rect">
                  <a:avLst/>
                </a:prstGeom>
              </p:spPr>
            </p:pic>
          </mc:Fallback>
        </mc:AlternateContent>
        <mc:AlternateContent xmlns:mc="http://schemas.openxmlformats.org/markup-compatibility/2006">
          <mc:Choice xmlns:p14="http://schemas.microsoft.com/office/powerpoint/2010/main" Requires="p14">
            <p:contentPart p14:bwMode="auto" r:id="rId183">
              <p14:nvContentPartPr>
                <p14:cNvPr id="161" name="Freihand 160">
                  <a:extLst>
                    <a:ext uri="{FF2B5EF4-FFF2-40B4-BE49-F238E27FC236}">
                      <a16:creationId xmlns:a16="http://schemas.microsoft.com/office/drawing/2014/main" id="{F5F528A9-659F-4B1B-BF2B-4466AE0E52B7}"/>
                    </a:ext>
                  </a:extLst>
                </p14:cNvPr>
                <p14:cNvContentPartPr/>
                <p14:nvPr/>
              </p14:nvContentPartPr>
              <p14:xfrm>
                <a:off x="5465373" y="1447987"/>
                <a:ext cx="160560" cy="176760"/>
              </p14:xfrm>
            </p:contentPart>
          </mc:Choice>
          <mc:Fallback>
            <p:pic>
              <p:nvPicPr>
                <p:cNvPr id="161" name="Freihand 160">
                  <a:extLst>
                    <a:ext uri="{FF2B5EF4-FFF2-40B4-BE49-F238E27FC236}">
                      <a16:creationId xmlns:a16="http://schemas.microsoft.com/office/drawing/2014/main" id="{F5F528A9-659F-4B1B-BF2B-4466AE0E52B7}"/>
                    </a:ext>
                  </a:extLst>
                </p:cNvPr>
                <p:cNvPicPr/>
                <p:nvPr/>
              </p:nvPicPr>
              <p:blipFill>
                <a:blip r:embed="rId184"/>
                <a:stretch>
                  <a:fillRect/>
                </a:stretch>
              </p:blipFill>
              <p:spPr>
                <a:xfrm>
                  <a:off x="5461053" y="1443667"/>
                  <a:ext cx="169200" cy="185400"/>
                </a:xfrm>
                <a:prstGeom prst="rect">
                  <a:avLst/>
                </a:prstGeom>
              </p:spPr>
            </p:pic>
          </mc:Fallback>
        </mc:AlternateContent>
        <mc:AlternateContent xmlns:mc="http://schemas.openxmlformats.org/markup-compatibility/2006">
          <mc:Choice xmlns:p14="http://schemas.microsoft.com/office/powerpoint/2010/main" Requires="p14">
            <p:contentPart p14:bwMode="auto" r:id="rId185">
              <p14:nvContentPartPr>
                <p14:cNvPr id="162" name="Freihand 161">
                  <a:extLst>
                    <a:ext uri="{FF2B5EF4-FFF2-40B4-BE49-F238E27FC236}">
                      <a16:creationId xmlns:a16="http://schemas.microsoft.com/office/drawing/2014/main" id="{6BB6A2B7-D12F-41F5-B922-1499A88A62FC}"/>
                    </a:ext>
                  </a:extLst>
                </p14:cNvPr>
                <p14:cNvContentPartPr/>
                <p14:nvPr/>
              </p14:nvContentPartPr>
              <p14:xfrm>
                <a:off x="5672013" y="1527187"/>
                <a:ext cx="30960" cy="86040"/>
              </p14:xfrm>
            </p:contentPart>
          </mc:Choice>
          <mc:Fallback>
            <p:pic>
              <p:nvPicPr>
                <p:cNvPr id="162" name="Freihand 161">
                  <a:extLst>
                    <a:ext uri="{FF2B5EF4-FFF2-40B4-BE49-F238E27FC236}">
                      <a16:creationId xmlns:a16="http://schemas.microsoft.com/office/drawing/2014/main" id="{6BB6A2B7-D12F-41F5-B922-1499A88A62FC}"/>
                    </a:ext>
                  </a:extLst>
                </p:cNvPr>
                <p:cNvPicPr/>
                <p:nvPr/>
              </p:nvPicPr>
              <p:blipFill>
                <a:blip r:embed="rId186"/>
                <a:stretch>
                  <a:fillRect/>
                </a:stretch>
              </p:blipFill>
              <p:spPr>
                <a:xfrm>
                  <a:off x="5667693" y="1522867"/>
                  <a:ext cx="39600" cy="94680"/>
                </a:xfrm>
                <a:prstGeom prst="rect">
                  <a:avLst/>
                </a:prstGeom>
              </p:spPr>
            </p:pic>
          </mc:Fallback>
        </mc:AlternateContent>
        <mc:AlternateContent xmlns:mc="http://schemas.openxmlformats.org/markup-compatibility/2006">
          <mc:Choice xmlns:p14="http://schemas.microsoft.com/office/powerpoint/2010/main" Requires="p14">
            <p:contentPart p14:bwMode="auto" r:id="rId187">
              <p14:nvContentPartPr>
                <p14:cNvPr id="163" name="Freihand 162">
                  <a:extLst>
                    <a:ext uri="{FF2B5EF4-FFF2-40B4-BE49-F238E27FC236}">
                      <a16:creationId xmlns:a16="http://schemas.microsoft.com/office/drawing/2014/main" id="{9F6783F4-1618-4879-AC91-E4DAEA8BB195}"/>
                    </a:ext>
                  </a:extLst>
                </p14:cNvPr>
                <p14:cNvContentPartPr/>
                <p14:nvPr/>
              </p14:nvContentPartPr>
              <p14:xfrm>
                <a:off x="5702253" y="1429627"/>
                <a:ext cx="5400" cy="9720"/>
              </p14:xfrm>
            </p:contentPart>
          </mc:Choice>
          <mc:Fallback>
            <p:pic>
              <p:nvPicPr>
                <p:cNvPr id="163" name="Freihand 162">
                  <a:extLst>
                    <a:ext uri="{FF2B5EF4-FFF2-40B4-BE49-F238E27FC236}">
                      <a16:creationId xmlns:a16="http://schemas.microsoft.com/office/drawing/2014/main" id="{9F6783F4-1618-4879-AC91-E4DAEA8BB195}"/>
                    </a:ext>
                  </a:extLst>
                </p:cNvPr>
                <p:cNvPicPr/>
                <p:nvPr/>
              </p:nvPicPr>
              <p:blipFill>
                <a:blip r:embed="rId188"/>
                <a:stretch>
                  <a:fillRect/>
                </a:stretch>
              </p:blipFill>
              <p:spPr>
                <a:xfrm>
                  <a:off x="5697933" y="1425307"/>
                  <a:ext cx="14040" cy="18360"/>
                </a:xfrm>
                <a:prstGeom prst="rect">
                  <a:avLst/>
                </a:prstGeom>
              </p:spPr>
            </p:pic>
          </mc:Fallback>
        </mc:AlternateContent>
        <mc:AlternateContent xmlns:mc="http://schemas.openxmlformats.org/markup-compatibility/2006">
          <mc:Choice xmlns:p14="http://schemas.microsoft.com/office/powerpoint/2010/main" Requires="p14">
            <p:contentPart p14:bwMode="auto" r:id="rId189">
              <p14:nvContentPartPr>
                <p14:cNvPr id="168" name="Freihand 167">
                  <a:extLst>
                    <a:ext uri="{FF2B5EF4-FFF2-40B4-BE49-F238E27FC236}">
                      <a16:creationId xmlns:a16="http://schemas.microsoft.com/office/drawing/2014/main" id="{0919BB9A-0E60-42E2-BE4F-C00A78AE6D73}"/>
                    </a:ext>
                  </a:extLst>
                </p14:cNvPr>
                <p14:cNvContentPartPr/>
                <p14:nvPr/>
              </p14:nvContentPartPr>
              <p14:xfrm>
                <a:off x="4427133" y="1365547"/>
                <a:ext cx="404640" cy="403920"/>
              </p14:xfrm>
            </p:contentPart>
          </mc:Choice>
          <mc:Fallback>
            <p:pic>
              <p:nvPicPr>
                <p:cNvPr id="168" name="Freihand 167">
                  <a:extLst>
                    <a:ext uri="{FF2B5EF4-FFF2-40B4-BE49-F238E27FC236}">
                      <a16:creationId xmlns:a16="http://schemas.microsoft.com/office/drawing/2014/main" id="{0919BB9A-0E60-42E2-BE4F-C00A78AE6D73}"/>
                    </a:ext>
                  </a:extLst>
                </p:cNvPr>
                <p:cNvPicPr/>
                <p:nvPr/>
              </p:nvPicPr>
              <p:blipFill>
                <a:blip r:embed="rId190"/>
                <a:stretch>
                  <a:fillRect/>
                </a:stretch>
              </p:blipFill>
              <p:spPr>
                <a:xfrm>
                  <a:off x="4422813" y="1361227"/>
                  <a:ext cx="413280" cy="412560"/>
                </a:xfrm>
                <a:prstGeom prst="rect">
                  <a:avLst/>
                </a:prstGeom>
              </p:spPr>
            </p:pic>
          </mc:Fallback>
        </mc:AlternateContent>
        <mc:AlternateContent xmlns:mc="http://schemas.openxmlformats.org/markup-compatibility/2006">
          <mc:Choice xmlns:p14="http://schemas.microsoft.com/office/powerpoint/2010/main" Requires="p14">
            <p:contentPart p14:bwMode="auto" r:id="rId191">
              <p14:nvContentPartPr>
                <p14:cNvPr id="169" name="Freihand 168">
                  <a:extLst>
                    <a:ext uri="{FF2B5EF4-FFF2-40B4-BE49-F238E27FC236}">
                      <a16:creationId xmlns:a16="http://schemas.microsoft.com/office/drawing/2014/main" id="{02210B2F-64B9-4B1E-A0F6-1D880159356F}"/>
                    </a:ext>
                  </a:extLst>
                </p14:cNvPr>
                <p14:cNvContentPartPr/>
                <p14:nvPr/>
              </p14:nvContentPartPr>
              <p14:xfrm>
                <a:off x="5445933" y="1334947"/>
                <a:ext cx="330840" cy="396360"/>
              </p14:xfrm>
            </p:contentPart>
          </mc:Choice>
          <mc:Fallback>
            <p:pic>
              <p:nvPicPr>
                <p:cNvPr id="169" name="Freihand 168">
                  <a:extLst>
                    <a:ext uri="{FF2B5EF4-FFF2-40B4-BE49-F238E27FC236}">
                      <a16:creationId xmlns:a16="http://schemas.microsoft.com/office/drawing/2014/main" id="{02210B2F-64B9-4B1E-A0F6-1D880159356F}"/>
                    </a:ext>
                  </a:extLst>
                </p:cNvPr>
                <p:cNvPicPr/>
                <p:nvPr/>
              </p:nvPicPr>
              <p:blipFill>
                <a:blip r:embed="rId192"/>
                <a:stretch>
                  <a:fillRect/>
                </a:stretch>
              </p:blipFill>
              <p:spPr>
                <a:xfrm>
                  <a:off x="5441613" y="1330627"/>
                  <a:ext cx="339480" cy="40500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93">
            <p14:nvContentPartPr>
              <p14:cNvPr id="172" name="Freihand 171">
                <a:extLst>
                  <a:ext uri="{FF2B5EF4-FFF2-40B4-BE49-F238E27FC236}">
                    <a16:creationId xmlns:a16="http://schemas.microsoft.com/office/drawing/2014/main" id="{C0959C51-4B0D-4427-B2FE-E7045D4C5174}"/>
                  </a:ext>
                </a:extLst>
              </p14:cNvPr>
              <p14:cNvContentPartPr/>
              <p14:nvPr/>
            </p14:nvContentPartPr>
            <p14:xfrm>
              <a:off x="1093173" y="1284907"/>
              <a:ext cx="1999080" cy="752040"/>
            </p14:xfrm>
          </p:contentPart>
        </mc:Choice>
        <mc:Fallback>
          <p:pic>
            <p:nvPicPr>
              <p:cNvPr id="172" name="Freihand 171">
                <a:extLst>
                  <a:ext uri="{FF2B5EF4-FFF2-40B4-BE49-F238E27FC236}">
                    <a16:creationId xmlns:a16="http://schemas.microsoft.com/office/drawing/2014/main" id="{C0959C51-4B0D-4427-B2FE-E7045D4C5174}"/>
                  </a:ext>
                </a:extLst>
              </p:cNvPr>
              <p:cNvPicPr/>
              <p:nvPr/>
            </p:nvPicPr>
            <p:blipFill>
              <a:blip r:embed="rId194"/>
              <a:stretch>
                <a:fillRect/>
              </a:stretch>
            </p:blipFill>
            <p:spPr>
              <a:xfrm>
                <a:off x="1088853" y="1280587"/>
                <a:ext cx="2007720" cy="760680"/>
              </a:xfrm>
              <a:prstGeom prst="rect">
                <a:avLst/>
              </a:prstGeom>
            </p:spPr>
          </p:pic>
        </mc:Fallback>
      </mc:AlternateContent>
      <p:grpSp>
        <p:nvGrpSpPr>
          <p:cNvPr id="190" name="Gruppieren 189">
            <a:extLst>
              <a:ext uri="{FF2B5EF4-FFF2-40B4-BE49-F238E27FC236}">
                <a16:creationId xmlns:a16="http://schemas.microsoft.com/office/drawing/2014/main" id="{53AD3693-1CF9-4977-B317-A91435AE5EC3}"/>
              </a:ext>
            </a:extLst>
          </p:cNvPr>
          <p:cNvGrpSpPr/>
          <p:nvPr/>
        </p:nvGrpSpPr>
        <p:grpSpPr>
          <a:xfrm>
            <a:off x="665853" y="2257267"/>
            <a:ext cx="1904760" cy="437400"/>
            <a:chOff x="665853" y="2257267"/>
            <a:chExt cx="1904760" cy="437400"/>
          </a:xfrm>
        </p:grpSpPr>
        <mc:AlternateContent xmlns:mc="http://schemas.openxmlformats.org/markup-compatibility/2006">
          <mc:Choice xmlns:p14="http://schemas.microsoft.com/office/powerpoint/2010/main" Requires="p14">
            <p:contentPart p14:bwMode="auto" r:id="rId195">
              <p14:nvContentPartPr>
                <p14:cNvPr id="174" name="Freihand 173">
                  <a:extLst>
                    <a:ext uri="{FF2B5EF4-FFF2-40B4-BE49-F238E27FC236}">
                      <a16:creationId xmlns:a16="http://schemas.microsoft.com/office/drawing/2014/main" id="{33FCDA17-6E19-4236-9BDD-9A05AD9F4F49}"/>
                    </a:ext>
                  </a:extLst>
                </p14:cNvPr>
                <p14:cNvContentPartPr/>
                <p14:nvPr/>
              </p14:nvContentPartPr>
              <p14:xfrm>
                <a:off x="815253" y="2389747"/>
                <a:ext cx="141480" cy="119520"/>
              </p14:xfrm>
            </p:contentPart>
          </mc:Choice>
          <mc:Fallback>
            <p:pic>
              <p:nvPicPr>
                <p:cNvPr id="174" name="Freihand 173">
                  <a:extLst>
                    <a:ext uri="{FF2B5EF4-FFF2-40B4-BE49-F238E27FC236}">
                      <a16:creationId xmlns:a16="http://schemas.microsoft.com/office/drawing/2014/main" id="{33FCDA17-6E19-4236-9BDD-9A05AD9F4F49}"/>
                    </a:ext>
                  </a:extLst>
                </p:cNvPr>
                <p:cNvPicPr/>
                <p:nvPr/>
              </p:nvPicPr>
              <p:blipFill>
                <a:blip r:embed="rId196"/>
                <a:stretch>
                  <a:fillRect/>
                </a:stretch>
              </p:blipFill>
              <p:spPr>
                <a:xfrm>
                  <a:off x="810933" y="2385427"/>
                  <a:ext cx="150120" cy="128160"/>
                </a:xfrm>
                <a:prstGeom prst="rect">
                  <a:avLst/>
                </a:prstGeom>
              </p:spPr>
            </p:pic>
          </mc:Fallback>
        </mc:AlternateContent>
        <mc:AlternateContent xmlns:mc="http://schemas.openxmlformats.org/markup-compatibility/2006">
          <mc:Choice xmlns:p14="http://schemas.microsoft.com/office/powerpoint/2010/main" Requires="p14">
            <p:contentPart p14:bwMode="auto" r:id="rId197">
              <p14:nvContentPartPr>
                <p14:cNvPr id="175" name="Freihand 174">
                  <a:extLst>
                    <a:ext uri="{FF2B5EF4-FFF2-40B4-BE49-F238E27FC236}">
                      <a16:creationId xmlns:a16="http://schemas.microsoft.com/office/drawing/2014/main" id="{6894E141-706F-4ABA-AA05-FFC29EC19003}"/>
                    </a:ext>
                  </a:extLst>
                </p14:cNvPr>
                <p14:cNvContentPartPr/>
                <p14:nvPr/>
              </p14:nvContentPartPr>
              <p14:xfrm>
                <a:off x="1117293" y="2449867"/>
                <a:ext cx="93240" cy="12240"/>
              </p14:xfrm>
            </p:contentPart>
          </mc:Choice>
          <mc:Fallback>
            <p:pic>
              <p:nvPicPr>
                <p:cNvPr id="175" name="Freihand 174">
                  <a:extLst>
                    <a:ext uri="{FF2B5EF4-FFF2-40B4-BE49-F238E27FC236}">
                      <a16:creationId xmlns:a16="http://schemas.microsoft.com/office/drawing/2014/main" id="{6894E141-706F-4ABA-AA05-FFC29EC19003}"/>
                    </a:ext>
                  </a:extLst>
                </p:cNvPr>
                <p:cNvPicPr/>
                <p:nvPr/>
              </p:nvPicPr>
              <p:blipFill>
                <a:blip r:embed="rId198"/>
                <a:stretch>
                  <a:fillRect/>
                </a:stretch>
              </p:blipFill>
              <p:spPr>
                <a:xfrm>
                  <a:off x="1112973" y="2445547"/>
                  <a:ext cx="101880" cy="20880"/>
                </a:xfrm>
                <a:prstGeom prst="rect">
                  <a:avLst/>
                </a:prstGeom>
              </p:spPr>
            </p:pic>
          </mc:Fallback>
        </mc:AlternateContent>
        <mc:AlternateContent xmlns:mc="http://schemas.openxmlformats.org/markup-compatibility/2006">
          <mc:Choice xmlns:p14="http://schemas.microsoft.com/office/powerpoint/2010/main" Requires="p14">
            <p:contentPart p14:bwMode="auto" r:id="rId199">
              <p14:nvContentPartPr>
                <p14:cNvPr id="176" name="Freihand 175">
                  <a:extLst>
                    <a:ext uri="{FF2B5EF4-FFF2-40B4-BE49-F238E27FC236}">
                      <a16:creationId xmlns:a16="http://schemas.microsoft.com/office/drawing/2014/main" id="{3776DBF1-F2B0-4EA7-912C-7A855B0A89BE}"/>
                    </a:ext>
                  </a:extLst>
                </p14:cNvPr>
                <p14:cNvContentPartPr/>
                <p14:nvPr/>
              </p14:nvContentPartPr>
              <p14:xfrm>
                <a:off x="1343733" y="2275267"/>
                <a:ext cx="140040" cy="121680"/>
              </p14:xfrm>
            </p:contentPart>
          </mc:Choice>
          <mc:Fallback>
            <p:pic>
              <p:nvPicPr>
                <p:cNvPr id="176" name="Freihand 175">
                  <a:extLst>
                    <a:ext uri="{FF2B5EF4-FFF2-40B4-BE49-F238E27FC236}">
                      <a16:creationId xmlns:a16="http://schemas.microsoft.com/office/drawing/2014/main" id="{3776DBF1-F2B0-4EA7-912C-7A855B0A89BE}"/>
                    </a:ext>
                  </a:extLst>
                </p:cNvPr>
                <p:cNvPicPr/>
                <p:nvPr/>
              </p:nvPicPr>
              <p:blipFill>
                <a:blip r:embed="rId200"/>
                <a:stretch>
                  <a:fillRect/>
                </a:stretch>
              </p:blipFill>
              <p:spPr>
                <a:xfrm>
                  <a:off x="1339413" y="2270947"/>
                  <a:ext cx="148680" cy="130320"/>
                </a:xfrm>
                <a:prstGeom prst="rect">
                  <a:avLst/>
                </a:prstGeom>
              </p:spPr>
            </p:pic>
          </mc:Fallback>
        </mc:AlternateContent>
        <mc:AlternateContent xmlns:mc="http://schemas.openxmlformats.org/markup-compatibility/2006">
          <mc:Choice xmlns:p14="http://schemas.microsoft.com/office/powerpoint/2010/main" Requires="p14">
            <p:contentPart p14:bwMode="auto" r:id="rId201">
              <p14:nvContentPartPr>
                <p14:cNvPr id="177" name="Freihand 176">
                  <a:extLst>
                    <a:ext uri="{FF2B5EF4-FFF2-40B4-BE49-F238E27FC236}">
                      <a16:creationId xmlns:a16="http://schemas.microsoft.com/office/drawing/2014/main" id="{9AFEB3B6-B6A8-4C5B-9880-435B72B5C26F}"/>
                    </a:ext>
                  </a:extLst>
                </p14:cNvPr>
                <p14:cNvContentPartPr/>
                <p14:nvPr/>
              </p14:nvContentPartPr>
              <p14:xfrm>
                <a:off x="1487373" y="2356627"/>
                <a:ext cx="126000" cy="57240"/>
              </p14:xfrm>
            </p:contentPart>
          </mc:Choice>
          <mc:Fallback>
            <p:pic>
              <p:nvPicPr>
                <p:cNvPr id="177" name="Freihand 176">
                  <a:extLst>
                    <a:ext uri="{FF2B5EF4-FFF2-40B4-BE49-F238E27FC236}">
                      <a16:creationId xmlns:a16="http://schemas.microsoft.com/office/drawing/2014/main" id="{9AFEB3B6-B6A8-4C5B-9880-435B72B5C26F}"/>
                    </a:ext>
                  </a:extLst>
                </p:cNvPr>
                <p:cNvPicPr/>
                <p:nvPr/>
              </p:nvPicPr>
              <p:blipFill>
                <a:blip r:embed="rId202"/>
                <a:stretch>
                  <a:fillRect/>
                </a:stretch>
              </p:blipFill>
              <p:spPr>
                <a:xfrm>
                  <a:off x="1483053" y="2352307"/>
                  <a:ext cx="134640" cy="65880"/>
                </a:xfrm>
                <a:prstGeom prst="rect">
                  <a:avLst/>
                </a:prstGeom>
              </p:spPr>
            </p:pic>
          </mc:Fallback>
        </mc:AlternateContent>
        <mc:AlternateContent xmlns:mc="http://schemas.openxmlformats.org/markup-compatibility/2006">
          <mc:Choice xmlns:p14="http://schemas.microsoft.com/office/powerpoint/2010/main" Requires="p14">
            <p:contentPart p14:bwMode="auto" r:id="rId203">
              <p14:nvContentPartPr>
                <p14:cNvPr id="178" name="Freihand 177">
                  <a:extLst>
                    <a:ext uri="{FF2B5EF4-FFF2-40B4-BE49-F238E27FC236}">
                      <a16:creationId xmlns:a16="http://schemas.microsoft.com/office/drawing/2014/main" id="{3F649059-7B9F-4380-81F4-1A1A4E2D585A}"/>
                    </a:ext>
                  </a:extLst>
                </p14:cNvPr>
                <p14:cNvContentPartPr/>
                <p14:nvPr/>
              </p14:nvContentPartPr>
              <p14:xfrm>
                <a:off x="1343373" y="2441587"/>
                <a:ext cx="258480" cy="8640"/>
              </p14:xfrm>
            </p:contentPart>
          </mc:Choice>
          <mc:Fallback>
            <p:pic>
              <p:nvPicPr>
                <p:cNvPr id="178" name="Freihand 177">
                  <a:extLst>
                    <a:ext uri="{FF2B5EF4-FFF2-40B4-BE49-F238E27FC236}">
                      <a16:creationId xmlns:a16="http://schemas.microsoft.com/office/drawing/2014/main" id="{3F649059-7B9F-4380-81F4-1A1A4E2D585A}"/>
                    </a:ext>
                  </a:extLst>
                </p:cNvPr>
                <p:cNvPicPr/>
                <p:nvPr/>
              </p:nvPicPr>
              <p:blipFill>
                <a:blip r:embed="rId204"/>
                <a:stretch>
                  <a:fillRect/>
                </a:stretch>
              </p:blipFill>
              <p:spPr>
                <a:xfrm>
                  <a:off x="1339053" y="2437267"/>
                  <a:ext cx="267120" cy="17280"/>
                </a:xfrm>
                <a:prstGeom prst="rect">
                  <a:avLst/>
                </a:prstGeom>
              </p:spPr>
            </p:pic>
          </mc:Fallback>
        </mc:AlternateContent>
        <mc:AlternateContent xmlns:mc="http://schemas.openxmlformats.org/markup-compatibility/2006">
          <mc:Choice xmlns:p14="http://schemas.microsoft.com/office/powerpoint/2010/main" Requires="p14">
            <p:contentPart p14:bwMode="auto" r:id="rId205">
              <p14:nvContentPartPr>
                <p14:cNvPr id="179" name="Freihand 178">
                  <a:extLst>
                    <a:ext uri="{FF2B5EF4-FFF2-40B4-BE49-F238E27FC236}">
                      <a16:creationId xmlns:a16="http://schemas.microsoft.com/office/drawing/2014/main" id="{8B410F42-FAE1-4FBB-A205-720232B4AAFD}"/>
                    </a:ext>
                  </a:extLst>
                </p14:cNvPr>
                <p14:cNvContentPartPr/>
                <p14:nvPr/>
              </p14:nvContentPartPr>
              <p14:xfrm>
                <a:off x="1321413" y="2490907"/>
                <a:ext cx="138960" cy="100080"/>
              </p14:xfrm>
            </p:contentPart>
          </mc:Choice>
          <mc:Fallback>
            <p:pic>
              <p:nvPicPr>
                <p:cNvPr id="179" name="Freihand 178">
                  <a:extLst>
                    <a:ext uri="{FF2B5EF4-FFF2-40B4-BE49-F238E27FC236}">
                      <a16:creationId xmlns:a16="http://schemas.microsoft.com/office/drawing/2014/main" id="{8B410F42-FAE1-4FBB-A205-720232B4AAFD}"/>
                    </a:ext>
                  </a:extLst>
                </p:cNvPr>
                <p:cNvPicPr/>
                <p:nvPr/>
              </p:nvPicPr>
              <p:blipFill>
                <a:blip r:embed="rId206"/>
                <a:stretch>
                  <a:fillRect/>
                </a:stretch>
              </p:blipFill>
              <p:spPr>
                <a:xfrm>
                  <a:off x="1317093" y="2486587"/>
                  <a:ext cx="147600" cy="108720"/>
                </a:xfrm>
                <a:prstGeom prst="rect">
                  <a:avLst/>
                </a:prstGeom>
              </p:spPr>
            </p:pic>
          </mc:Fallback>
        </mc:AlternateContent>
        <mc:AlternateContent xmlns:mc="http://schemas.openxmlformats.org/markup-compatibility/2006">
          <mc:Choice xmlns:p14="http://schemas.microsoft.com/office/powerpoint/2010/main" Requires="p14">
            <p:contentPart p14:bwMode="auto" r:id="rId207">
              <p14:nvContentPartPr>
                <p14:cNvPr id="180" name="Freihand 179">
                  <a:extLst>
                    <a:ext uri="{FF2B5EF4-FFF2-40B4-BE49-F238E27FC236}">
                      <a16:creationId xmlns:a16="http://schemas.microsoft.com/office/drawing/2014/main" id="{12E39305-9D50-4044-895C-595E1E0F1FCC}"/>
                    </a:ext>
                  </a:extLst>
                </p14:cNvPr>
                <p14:cNvContentPartPr/>
                <p14:nvPr/>
              </p14:nvContentPartPr>
              <p14:xfrm>
                <a:off x="1508973" y="2527627"/>
                <a:ext cx="76320" cy="52200"/>
              </p14:xfrm>
            </p:contentPart>
          </mc:Choice>
          <mc:Fallback>
            <p:pic>
              <p:nvPicPr>
                <p:cNvPr id="180" name="Freihand 179">
                  <a:extLst>
                    <a:ext uri="{FF2B5EF4-FFF2-40B4-BE49-F238E27FC236}">
                      <a16:creationId xmlns:a16="http://schemas.microsoft.com/office/drawing/2014/main" id="{12E39305-9D50-4044-895C-595E1E0F1FCC}"/>
                    </a:ext>
                  </a:extLst>
                </p:cNvPr>
                <p:cNvPicPr/>
                <p:nvPr/>
              </p:nvPicPr>
              <p:blipFill>
                <a:blip r:embed="rId208"/>
                <a:stretch>
                  <a:fillRect/>
                </a:stretch>
              </p:blipFill>
              <p:spPr>
                <a:xfrm>
                  <a:off x="1504653" y="2523307"/>
                  <a:ext cx="84960" cy="60840"/>
                </a:xfrm>
                <a:prstGeom prst="rect">
                  <a:avLst/>
                </a:prstGeom>
              </p:spPr>
            </p:pic>
          </mc:Fallback>
        </mc:AlternateContent>
        <mc:AlternateContent xmlns:mc="http://schemas.openxmlformats.org/markup-compatibility/2006">
          <mc:Choice xmlns:p14="http://schemas.microsoft.com/office/powerpoint/2010/main" Requires="p14">
            <p:contentPart p14:bwMode="auto" r:id="rId209">
              <p14:nvContentPartPr>
                <p14:cNvPr id="181" name="Freihand 180">
                  <a:extLst>
                    <a:ext uri="{FF2B5EF4-FFF2-40B4-BE49-F238E27FC236}">
                      <a16:creationId xmlns:a16="http://schemas.microsoft.com/office/drawing/2014/main" id="{0859A423-C88E-4A88-BE05-9524F5924EA1}"/>
                    </a:ext>
                  </a:extLst>
                </p14:cNvPr>
                <p14:cNvContentPartPr/>
                <p14:nvPr/>
              </p14:nvContentPartPr>
              <p14:xfrm>
                <a:off x="1543893" y="2537707"/>
                <a:ext cx="56880" cy="144720"/>
              </p14:xfrm>
            </p:contentPart>
          </mc:Choice>
          <mc:Fallback>
            <p:pic>
              <p:nvPicPr>
                <p:cNvPr id="181" name="Freihand 180">
                  <a:extLst>
                    <a:ext uri="{FF2B5EF4-FFF2-40B4-BE49-F238E27FC236}">
                      <a16:creationId xmlns:a16="http://schemas.microsoft.com/office/drawing/2014/main" id="{0859A423-C88E-4A88-BE05-9524F5924EA1}"/>
                    </a:ext>
                  </a:extLst>
                </p:cNvPr>
                <p:cNvPicPr/>
                <p:nvPr/>
              </p:nvPicPr>
              <p:blipFill>
                <a:blip r:embed="rId210"/>
                <a:stretch>
                  <a:fillRect/>
                </a:stretch>
              </p:blipFill>
              <p:spPr>
                <a:xfrm>
                  <a:off x="1539573" y="2533387"/>
                  <a:ext cx="65520" cy="153360"/>
                </a:xfrm>
                <a:prstGeom prst="rect">
                  <a:avLst/>
                </a:prstGeom>
              </p:spPr>
            </p:pic>
          </mc:Fallback>
        </mc:AlternateContent>
        <mc:AlternateContent xmlns:mc="http://schemas.openxmlformats.org/markup-compatibility/2006">
          <mc:Choice xmlns:p14="http://schemas.microsoft.com/office/powerpoint/2010/main" Requires="p14">
            <p:contentPart p14:bwMode="auto" r:id="rId211">
              <p14:nvContentPartPr>
                <p14:cNvPr id="183" name="Freihand 182">
                  <a:extLst>
                    <a:ext uri="{FF2B5EF4-FFF2-40B4-BE49-F238E27FC236}">
                      <a16:creationId xmlns:a16="http://schemas.microsoft.com/office/drawing/2014/main" id="{DC0017E5-44D0-4DC6-A87E-B21CC3BBE4AD}"/>
                    </a:ext>
                  </a:extLst>
                </p14:cNvPr>
                <p14:cNvContentPartPr/>
                <p14:nvPr/>
              </p14:nvContentPartPr>
              <p14:xfrm>
                <a:off x="1626693" y="2257267"/>
                <a:ext cx="170280" cy="437400"/>
              </p14:xfrm>
            </p:contentPart>
          </mc:Choice>
          <mc:Fallback>
            <p:pic>
              <p:nvPicPr>
                <p:cNvPr id="183" name="Freihand 182">
                  <a:extLst>
                    <a:ext uri="{FF2B5EF4-FFF2-40B4-BE49-F238E27FC236}">
                      <a16:creationId xmlns:a16="http://schemas.microsoft.com/office/drawing/2014/main" id="{DC0017E5-44D0-4DC6-A87E-B21CC3BBE4AD}"/>
                    </a:ext>
                  </a:extLst>
                </p:cNvPr>
                <p:cNvPicPr/>
                <p:nvPr/>
              </p:nvPicPr>
              <p:blipFill>
                <a:blip r:embed="rId212"/>
                <a:stretch>
                  <a:fillRect/>
                </a:stretch>
              </p:blipFill>
              <p:spPr>
                <a:xfrm>
                  <a:off x="1622373" y="2252947"/>
                  <a:ext cx="178920" cy="446040"/>
                </a:xfrm>
                <a:prstGeom prst="rect">
                  <a:avLst/>
                </a:prstGeom>
              </p:spPr>
            </p:pic>
          </mc:Fallback>
        </mc:AlternateContent>
        <mc:AlternateContent xmlns:mc="http://schemas.openxmlformats.org/markup-compatibility/2006">
          <mc:Choice xmlns:p14="http://schemas.microsoft.com/office/powerpoint/2010/main" Requires="p14">
            <p:contentPart p14:bwMode="auto" r:id="rId213">
              <p14:nvContentPartPr>
                <p14:cNvPr id="184" name="Freihand 183">
                  <a:extLst>
                    <a:ext uri="{FF2B5EF4-FFF2-40B4-BE49-F238E27FC236}">
                      <a16:creationId xmlns:a16="http://schemas.microsoft.com/office/drawing/2014/main" id="{53C8C7B9-5CCE-4EAD-AC30-50F41CDE3E20}"/>
                    </a:ext>
                  </a:extLst>
                </p14:cNvPr>
                <p14:cNvContentPartPr/>
                <p14:nvPr/>
              </p14:nvContentPartPr>
              <p14:xfrm>
                <a:off x="665853" y="2282827"/>
                <a:ext cx="155520" cy="384120"/>
              </p14:xfrm>
            </p:contentPart>
          </mc:Choice>
          <mc:Fallback>
            <p:pic>
              <p:nvPicPr>
                <p:cNvPr id="184" name="Freihand 183">
                  <a:extLst>
                    <a:ext uri="{FF2B5EF4-FFF2-40B4-BE49-F238E27FC236}">
                      <a16:creationId xmlns:a16="http://schemas.microsoft.com/office/drawing/2014/main" id="{53C8C7B9-5CCE-4EAD-AC30-50F41CDE3E20}"/>
                    </a:ext>
                  </a:extLst>
                </p:cNvPr>
                <p:cNvPicPr/>
                <p:nvPr/>
              </p:nvPicPr>
              <p:blipFill>
                <a:blip r:embed="rId214"/>
                <a:stretch>
                  <a:fillRect/>
                </a:stretch>
              </p:blipFill>
              <p:spPr>
                <a:xfrm>
                  <a:off x="661533" y="2278507"/>
                  <a:ext cx="164160" cy="392760"/>
                </a:xfrm>
                <a:prstGeom prst="rect">
                  <a:avLst/>
                </a:prstGeom>
              </p:spPr>
            </p:pic>
          </mc:Fallback>
        </mc:AlternateContent>
        <mc:AlternateContent xmlns:mc="http://schemas.openxmlformats.org/markup-compatibility/2006">
          <mc:Choice xmlns:p14="http://schemas.microsoft.com/office/powerpoint/2010/main" Requires="p14">
            <p:contentPart p14:bwMode="auto" r:id="rId215">
              <p14:nvContentPartPr>
                <p14:cNvPr id="186" name="Freihand 185">
                  <a:extLst>
                    <a:ext uri="{FF2B5EF4-FFF2-40B4-BE49-F238E27FC236}">
                      <a16:creationId xmlns:a16="http://schemas.microsoft.com/office/drawing/2014/main" id="{1C489988-AFDD-49A1-9A7B-888E12D4A30C}"/>
                    </a:ext>
                  </a:extLst>
                </p14:cNvPr>
                <p14:cNvContentPartPr/>
                <p14:nvPr/>
              </p14:nvContentPartPr>
              <p14:xfrm>
                <a:off x="1992453" y="2431507"/>
                <a:ext cx="2880" cy="1800"/>
              </p14:xfrm>
            </p:contentPart>
          </mc:Choice>
          <mc:Fallback>
            <p:pic>
              <p:nvPicPr>
                <p:cNvPr id="186" name="Freihand 185">
                  <a:extLst>
                    <a:ext uri="{FF2B5EF4-FFF2-40B4-BE49-F238E27FC236}">
                      <a16:creationId xmlns:a16="http://schemas.microsoft.com/office/drawing/2014/main" id="{1C489988-AFDD-49A1-9A7B-888E12D4A30C}"/>
                    </a:ext>
                  </a:extLst>
                </p:cNvPr>
                <p:cNvPicPr/>
                <p:nvPr/>
              </p:nvPicPr>
              <p:blipFill>
                <a:blip r:embed="rId216"/>
                <a:stretch>
                  <a:fillRect/>
                </a:stretch>
              </p:blipFill>
              <p:spPr>
                <a:xfrm>
                  <a:off x="1988133" y="2427187"/>
                  <a:ext cx="11520" cy="10440"/>
                </a:xfrm>
                <a:prstGeom prst="rect">
                  <a:avLst/>
                </a:prstGeom>
              </p:spPr>
            </p:pic>
          </mc:Fallback>
        </mc:AlternateContent>
        <mc:AlternateContent xmlns:mc="http://schemas.openxmlformats.org/markup-compatibility/2006">
          <mc:Choice xmlns:p14="http://schemas.microsoft.com/office/powerpoint/2010/main" Requires="p14">
            <p:contentPart p14:bwMode="auto" r:id="rId217">
              <p14:nvContentPartPr>
                <p14:cNvPr id="187" name="Freihand 186">
                  <a:extLst>
                    <a:ext uri="{FF2B5EF4-FFF2-40B4-BE49-F238E27FC236}">
                      <a16:creationId xmlns:a16="http://schemas.microsoft.com/office/drawing/2014/main" id="{16EA6ED3-28A4-4BD1-B6FC-987A884B0F1E}"/>
                    </a:ext>
                  </a:extLst>
                </p14:cNvPr>
                <p14:cNvContentPartPr/>
                <p14:nvPr/>
              </p14:nvContentPartPr>
              <p14:xfrm>
                <a:off x="2159853" y="2304427"/>
                <a:ext cx="169560" cy="168120"/>
              </p14:xfrm>
            </p:contentPart>
          </mc:Choice>
          <mc:Fallback>
            <p:pic>
              <p:nvPicPr>
                <p:cNvPr id="187" name="Freihand 186">
                  <a:extLst>
                    <a:ext uri="{FF2B5EF4-FFF2-40B4-BE49-F238E27FC236}">
                      <a16:creationId xmlns:a16="http://schemas.microsoft.com/office/drawing/2014/main" id="{16EA6ED3-28A4-4BD1-B6FC-987A884B0F1E}"/>
                    </a:ext>
                  </a:extLst>
                </p:cNvPr>
                <p:cNvPicPr/>
                <p:nvPr/>
              </p:nvPicPr>
              <p:blipFill>
                <a:blip r:embed="rId218"/>
                <a:stretch>
                  <a:fillRect/>
                </a:stretch>
              </p:blipFill>
              <p:spPr>
                <a:xfrm>
                  <a:off x="2155533" y="2300107"/>
                  <a:ext cx="178200" cy="176760"/>
                </a:xfrm>
                <a:prstGeom prst="rect">
                  <a:avLst/>
                </a:prstGeom>
              </p:spPr>
            </p:pic>
          </mc:Fallback>
        </mc:AlternateContent>
        <mc:AlternateContent xmlns:mc="http://schemas.openxmlformats.org/markup-compatibility/2006">
          <mc:Choice xmlns:p14="http://schemas.microsoft.com/office/powerpoint/2010/main" Requires="p14">
            <p:contentPart p14:bwMode="auto" r:id="rId219">
              <p14:nvContentPartPr>
                <p14:cNvPr id="188" name="Freihand 187">
                  <a:extLst>
                    <a:ext uri="{FF2B5EF4-FFF2-40B4-BE49-F238E27FC236}">
                      <a16:creationId xmlns:a16="http://schemas.microsoft.com/office/drawing/2014/main" id="{DBAB904D-D0D8-402A-A092-A869ABB7782A}"/>
                    </a:ext>
                  </a:extLst>
                </p14:cNvPr>
                <p14:cNvContentPartPr/>
                <p14:nvPr/>
              </p14:nvContentPartPr>
              <p14:xfrm>
                <a:off x="2459373" y="2385067"/>
                <a:ext cx="78480" cy="64800"/>
              </p14:xfrm>
            </p:contentPart>
          </mc:Choice>
          <mc:Fallback>
            <p:pic>
              <p:nvPicPr>
                <p:cNvPr id="188" name="Freihand 187">
                  <a:extLst>
                    <a:ext uri="{FF2B5EF4-FFF2-40B4-BE49-F238E27FC236}">
                      <a16:creationId xmlns:a16="http://schemas.microsoft.com/office/drawing/2014/main" id="{DBAB904D-D0D8-402A-A092-A869ABB7782A}"/>
                    </a:ext>
                  </a:extLst>
                </p:cNvPr>
                <p:cNvPicPr/>
                <p:nvPr/>
              </p:nvPicPr>
              <p:blipFill>
                <a:blip r:embed="rId220"/>
                <a:stretch>
                  <a:fillRect/>
                </a:stretch>
              </p:blipFill>
              <p:spPr>
                <a:xfrm>
                  <a:off x="2455053" y="2380747"/>
                  <a:ext cx="87120" cy="73440"/>
                </a:xfrm>
                <a:prstGeom prst="rect">
                  <a:avLst/>
                </a:prstGeom>
              </p:spPr>
            </p:pic>
          </mc:Fallback>
        </mc:AlternateContent>
        <mc:AlternateContent xmlns:mc="http://schemas.openxmlformats.org/markup-compatibility/2006">
          <mc:Choice xmlns:p14="http://schemas.microsoft.com/office/powerpoint/2010/main" Requires="p14">
            <p:contentPart p14:bwMode="auto" r:id="rId221">
              <p14:nvContentPartPr>
                <p14:cNvPr id="189" name="Freihand 188">
                  <a:extLst>
                    <a:ext uri="{FF2B5EF4-FFF2-40B4-BE49-F238E27FC236}">
                      <a16:creationId xmlns:a16="http://schemas.microsoft.com/office/drawing/2014/main" id="{23E5F80B-06C7-4565-95C1-12329A83BA1E}"/>
                    </a:ext>
                  </a:extLst>
                </p14:cNvPr>
                <p14:cNvContentPartPr/>
                <p14:nvPr/>
              </p14:nvContentPartPr>
              <p14:xfrm>
                <a:off x="2484573" y="2385067"/>
                <a:ext cx="86040" cy="219960"/>
              </p14:xfrm>
            </p:contentPart>
          </mc:Choice>
          <mc:Fallback>
            <p:pic>
              <p:nvPicPr>
                <p:cNvPr id="189" name="Freihand 188">
                  <a:extLst>
                    <a:ext uri="{FF2B5EF4-FFF2-40B4-BE49-F238E27FC236}">
                      <a16:creationId xmlns:a16="http://schemas.microsoft.com/office/drawing/2014/main" id="{23E5F80B-06C7-4565-95C1-12329A83BA1E}"/>
                    </a:ext>
                  </a:extLst>
                </p:cNvPr>
                <p:cNvPicPr/>
                <p:nvPr/>
              </p:nvPicPr>
              <p:blipFill>
                <a:blip r:embed="rId222"/>
                <a:stretch>
                  <a:fillRect/>
                </a:stretch>
              </p:blipFill>
              <p:spPr>
                <a:xfrm>
                  <a:off x="2480253" y="2380747"/>
                  <a:ext cx="94680" cy="228600"/>
                </a:xfrm>
                <a:prstGeom prst="rect">
                  <a:avLst/>
                </a:prstGeom>
              </p:spPr>
            </p:pic>
          </mc:Fallback>
        </mc:AlternateContent>
      </p:grpSp>
      <p:grpSp>
        <p:nvGrpSpPr>
          <p:cNvPr id="192" name="Gruppieren 191">
            <a:extLst>
              <a:ext uri="{FF2B5EF4-FFF2-40B4-BE49-F238E27FC236}">
                <a16:creationId xmlns:a16="http://schemas.microsoft.com/office/drawing/2014/main" id="{C08B140E-3C59-4054-8FC8-61FF96BB6EAF}"/>
              </a:ext>
            </a:extLst>
          </p:cNvPr>
          <p:cNvGrpSpPr/>
          <p:nvPr/>
        </p:nvGrpSpPr>
        <p:grpSpPr>
          <a:xfrm>
            <a:off x="476133" y="1390747"/>
            <a:ext cx="2557080" cy="514080"/>
            <a:chOff x="476133" y="1390747"/>
            <a:chExt cx="2557080" cy="514080"/>
          </a:xfrm>
        </p:grpSpPr>
        <mc:AlternateContent xmlns:mc="http://schemas.openxmlformats.org/markup-compatibility/2006">
          <mc:Choice xmlns:p14="http://schemas.microsoft.com/office/powerpoint/2010/main" Requires="p14">
            <p:contentPart p14:bwMode="auto" r:id="rId223">
              <p14:nvContentPartPr>
                <p14:cNvPr id="85" name="Freihand 84">
                  <a:extLst>
                    <a:ext uri="{FF2B5EF4-FFF2-40B4-BE49-F238E27FC236}">
                      <a16:creationId xmlns:a16="http://schemas.microsoft.com/office/drawing/2014/main" id="{F576155E-B84E-4806-800C-952B4DE567EA}"/>
                    </a:ext>
                  </a:extLst>
                </p14:cNvPr>
                <p14:cNvContentPartPr/>
                <p14:nvPr/>
              </p14:nvContentPartPr>
              <p14:xfrm>
                <a:off x="572253" y="1503427"/>
                <a:ext cx="150120" cy="167040"/>
              </p14:xfrm>
            </p:contentPart>
          </mc:Choice>
          <mc:Fallback>
            <p:pic>
              <p:nvPicPr>
                <p:cNvPr id="85" name="Freihand 84">
                  <a:extLst>
                    <a:ext uri="{FF2B5EF4-FFF2-40B4-BE49-F238E27FC236}">
                      <a16:creationId xmlns:a16="http://schemas.microsoft.com/office/drawing/2014/main" id="{F576155E-B84E-4806-800C-952B4DE567EA}"/>
                    </a:ext>
                  </a:extLst>
                </p:cNvPr>
                <p:cNvPicPr/>
                <p:nvPr/>
              </p:nvPicPr>
              <p:blipFill>
                <a:blip r:embed="rId224"/>
                <a:stretch>
                  <a:fillRect/>
                </a:stretch>
              </p:blipFill>
              <p:spPr>
                <a:xfrm>
                  <a:off x="567933" y="1499107"/>
                  <a:ext cx="158760" cy="175680"/>
                </a:xfrm>
                <a:prstGeom prst="rect">
                  <a:avLst/>
                </a:prstGeom>
              </p:spPr>
            </p:pic>
          </mc:Fallback>
        </mc:AlternateContent>
        <mc:AlternateContent xmlns:mc="http://schemas.openxmlformats.org/markup-compatibility/2006">
          <mc:Choice xmlns:p14="http://schemas.microsoft.com/office/powerpoint/2010/main" Requires="p14">
            <p:contentPart p14:bwMode="auto" r:id="rId225">
              <p14:nvContentPartPr>
                <p14:cNvPr id="86" name="Freihand 85">
                  <a:extLst>
                    <a:ext uri="{FF2B5EF4-FFF2-40B4-BE49-F238E27FC236}">
                      <a16:creationId xmlns:a16="http://schemas.microsoft.com/office/drawing/2014/main" id="{3D47812B-FF94-4A42-9563-61884CBF48FB}"/>
                    </a:ext>
                  </a:extLst>
                </p14:cNvPr>
                <p14:cNvContentPartPr/>
                <p14:nvPr/>
              </p14:nvContentPartPr>
              <p14:xfrm>
                <a:off x="769533" y="1572187"/>
                <a:ext cx="68760" cy="86040"/>
              </p14:xfrm>
            </p:contentPart>
          </mc:Choice>
          <mc:Fallback>
            <p:pic>
              <p:nvPicPr>
                <p:cNvPr id="86" name="Freihand 85">
                  <a:extLst>
                    <a:ext uri="{FF2B5EF4-FFF2-40B4-BE49-F238E27FC236}">
                      <a16:creationId xmlns:a16="http://schemas.microsoft.com/office/drawing/2014/main" id="{3D47812B-FF94-4A42-9563-61884CBF48FB}"/>
                    </a:ext>
                  </a:extLst>
                </p:cNvPr>
                <p:cNvPicPr/>
                <p:nvPr/>
              </p:nvPicPr>
              <p:blipFill>
                <a:blip r:embed="rId226"/>
                <a:stretch>
                  <a:fillRect/>
                </a:stretch>
              </p:blipFill>
              <p:spPr>
                <a:xfrm>
                  <a:off x="765213" y="1567867"/>
                  <a:ext cx="77400" cy="94680"/>
                </a:xfrm>
                <a:prstGeom prst="rect">
                  <a:avLst/>
                </a:prstGeom>
              </p:spPr>
            </p:pic>
          </mc:Fallback>
        </mc:AlternateContent>
        <mc:AlternateContent xmlns:mc="http://schemas.openxmlformats.org/markup-compatibility/2006">
          <mc:Choice xmlns:p14="http://schemas.microsoft.com/office/powerpoint/2010/main" Requires="p14">
            <p:contentPart p14:bwMode="auto" r:id="rId227">
              <p14:nvContentPartPr>
                <p14:cNvPr id="87" name="Freihand 86">
                  <a:extLst>
                    <a:ext uri="{FF2B5EF4-FFF2-40B4-BE49-F238E27FC236}">
                      <a16:creationId xmlns:a16="http://schemas.microsoft.com/office/drawing/2014/main" id="{858B3675-CDB7-4DA2-9546-937CEEEA196C}"/>
                    </a:ext>
                  </a:extLst>
                </p14:cNvPr>
                <p14:cNvContentPartPr/>
                <p14:nvPr/>
              </p14:nvContentPartPr>
              <p14:xfrm>
                <a:off x="758013" y="1584067"/>
                <a:ext cx="115560" cy="216720"/>
              </p14:xfrm>
            </p:contentPart>
          </mc:Choice>
          <mc:Fallback>
            <p:pic>
              <p:nvPicPr>
                <p:cNvPr id="87" name="Freihand 86">
                  <a:extLst>
                    <a:ext uri="{FF2B5EF4-FFF2-40B4-BE49-F238E27FC236}">
                      <a16:creationId xmlns:a16="http://schemas.microsoft.com/office/drawing/2014/main" id="{858B3675-CDB7-4DA2-9546-937CEEEA196C}"/>
                    </a:ext>
                  </a:extLst>
                </p:cNvPr>
                <p:cNvPicPr/>
                <p:nvPr/>
              </p:nvPicPr>
              <p:blipFill>
                <a:blip r:embed="rId228"/>
                <a:stretch>
                  <a:fillRect/>
                </a:stretch>
              </p:blipFill>
              <p:spPr>
                <a:xfrm>
                  <a:off x="753693" y="1579747"/>
                  <a:ext cx="124200" cy="225360"/>
                </a:xfrm>
                <a:prstGeom prst="rect">
                  <a:avLst/>
                </a:prstGeom>
              </p:spPr>
            </p:pic>
          </mc:Fallback>
        </mc:AlternateContent>
        <mc:AlternateContent xmlns:mc="http://schemas.openxmlformats.org/markup-compatibility/2006">
          <mc:Choice xmlns:p14="http://schemas.microsoft.com/office/powerpoint/2010/main" Requires="p14">
            <p:contentPart p14:bwMode="auto" r:id="rId229">
              <p14:nvContentPartPr>
                <p14:cNvPr id="89" name="Freihand 88">
                  <a:extLst>
                    <a:ext uri="{FF2B5EF4-FFF2-40B4-BE49-F238E27FC236}">
                      <a16:creationId xmlns:a16="http://schemas.microsoft.com/office/drawing/2014/main" id="{31BB9589-EB4B-4289-AC8F-17EE77218D68}"/>
                    </a:ext>
                  </a:extLst>
                </p14:cNvPr>
                <p14:cNvContentPartPr/>
                <p14:nvPr/>
              </p14:nvContentPartPr>
              <p14:xfrm>
                <a:off x="1038813" y="1603147"/>
                <a:ext cx="187200" cy="14040"/>
              </p14:xfrm>
            </p:contentPart>
          </mc:Choice>
          <mc:Fallback>
            <p:pic>
              <p:nvPicPr>
                <p:cNvPr id="89" name="Freihand 88">
                  <a:extLst>
                    <a:ext uri="{FF2B5EF4-FFF2-40B4-BE49-F238E27FC236}">
                      <a16:creationId xmlns:a16="http://schemas.microsoft.com/office/drawing/2014/main" id="{31BB9589-EB4B-4289-AC8F-17EE77218D68}"/>
                    </a:ext>
                  </a:extLst>
                </p:cNvPr>
                <p:cNvPicPr/>
                <p:nvPr/>
              </p:nvPicPr>
              <p:blipFill>
                <a:blip r:embed="rId230"/>
                <a:stretch>
                  <a:fillRect/>
                </a:stretch>
              </p:blipFill>
              <p:spPr>
                <a:xfrm>
                  <a:off x="1034493" y="1598827"/>
                  <a:ext cx="195840" cy="22680"/>
                </a:xfrm>
                <a:prstGeom prst="rect">
                  <a:avLst/>
                </a:prstGeom>
              </p:spPr>
            </p:pic>
          </mc:Fallback>
        </mc:AlternateContent>
        <mc:AlternateContent xmlns:mc="http://schemas.openxmlformats.org/markup-compatibility/2006">
          <mc:Choice xmlns:p14="http://schemas.microsoft.com/office/powerpoint/2010/main" Requires="p14">
            <p:contentPart p14:bwMode="auto" r:id="rId231">
              <p14:nvContentPartPr>
                <p14:cNvPr id="90" name="Freihand 89">
                  <a:extLst>
                    <a:ext uri="{FF2B5EF4-FFF2-40B4-BE49-F238E27FC236}">
                      <a16:creationId xmlns:a16="http://schemas.microsoft.com/office/drawing/2014/main" id="{31837595-6B2F-4FEF-9E1C-CF1118693CEE}"/>
                    </a:ext>
                  </a:extLst>
                </p14:cNvPr>
                <p14:cNvContentPartPr/>
                <p14:nvPr/>
              </p14:nvContentPartPr>
              <p14:xfrm>
                <a:off x="1078773" y="1643827"/>
                <a:ext cx="152280" cy="29520"/>
              </p14:xfrm>
            </p:contentPart>
          </mc:Choice>
          <mc:Fallback>
            <p:pic>
              <p:nvPicPr>
                <p:cNvPr id="90" name="Freihand 89">
                  <a:extLst>
                    <a:ext uri="{FF2B5EF4-FFF2-40B4-BE49-F238E27FC236}">
                      <a16:creationId xmlns:a16="http://schemas.microsoft.com/office/drawing/2014/main" id="{31837595-6B2F-4FEF-9E1C-CF1118693CEE}"/>
                    </a:ext>
                  </a:extLst>
                </p:cNvPr>
                <p:cNvPicPr/>
                <p:nvPr/>
              </p:nvPicPr>
              <p:blipFill>
                <a:blip r:embed="rId232"/>
                <a:stretch>
                  <a:fillRect/>
                </a:stretch>
              </p:blipFill>
              <p:spPr>
                <a:xfrm>
                  <a:off x="1074453" y="1639507"/>
                  <a:ext cx="160920" cy="38160"/>
                </a:xfrm>
                <a:prstGeom prst="rect">
                  <a:avLst/>
                </a:prstGeom>
              </p:spPr>
            </p:pic>
          </mc:Fallback>
        </mc:AlternateContent>
        <mc:AlternateContent xmlns:mc="http://schemas.openxmlformats.org/markup-compatibility/2006">
          <mc:Choice xmlns:p14="http://schemas.microsoft.com/office/powerpoint/2010/main" Requires="p14">
            <p:contentPart p14:bwMode="auto" r:id="rId233">
              <p14:nvContentPartPr>
                <p14:cNvPr id="95" name="Freihand 94">
                  <a:extLst>
                    <a:ext uri="{FF2B5EF4-FFF2-40B4-BE49-F238E27FC236}">
                      <a16:creationId xmlns:a16="http://schemas.microsoft.com/office/drawing/2014/main" id="{C3C2DB92-9148-453D-9321-3CD80E159212}"/>
                    </a:ext>
                  </a:extLst>
                </p14:cNvPr>
                <p14:cNvContentPartPr/>
                <p14:nvPr/>
              </p14:nvContentPartPr>
              <p14:xfrm>
                <a:off x="1328253" y="1469947"/>
                <a:ext cx="154800" cy="126720"/>
              </p14:xfrm>
            </p:contentPart>
          </mc:Choice>
          <mc:Fallback>
            <p:pic>
              <p:nvPicPr>
                <p:cNvPr id="95" name="Freihand 94">
                  <a:extLst>
                    <a:ext uri="{FF2B5EF4-FFF2-40B4-BE49-F238E27FC236}">
                      <a16:creationId xmlns:a16="http://schemas.microsoft.com/office/drawing/2014/main" id="{C3C2DB92-9148-453D-9321-3CD80E159212}"/>
                    </a:ext>
                  </a:extLst>
                </p:cNvPr>
                <p:cNvPicPr/>
                <p:nvPr/>
              </p:nvPicPr>
              <p:blipFill>
                <a:blip r:embed="rId234"/>
                <a:stretch>
                  <a:fillRect/>
                </a:stretch>
              </p:blipFill>
              <p:spPr>
                <a:xfrm>
                  <a:off x="1323933" y="1465627"/>
                  <a:ext cx="163440" cy="135360"/>
                </a:xfrm>
                <a:prstGeom prst="rect">
                  <a:avLst/>
                </a:prstGeom>
              </p:spPr>
            </p:pic>
          </mc:Fallback>
        </mc:AlternateContent>
        <mc:AlternateContent xmlns:mc="http://schemas.openxmlformats.org/markup-compatibility/2006">
          <mc:Choice xmlns:p14="http://schemas.microsoft.com/office/powerpoint/2010/main" Requires="p14">
            <p:contentPart p14:bwMode="auto" r:id="rId235">
              <p14:nvContentPartPr>
                <p14:cNvPr id="98" name="Freihand 97">
                  <a:extLst>
                    <a:ext uri="{FF2B5EF4-FFF2-40B4-BE49-F238E27FC236}">
                      <a16:creationId xmlns:a16="http://schemas.microsoft.com/office/drawing/2014/main" id="{A3DDFEF0-E442-4DBF-9269-9C6874C2AD61}"/>
                    </a:ext>
                  </a:extLst>
                </p14:cNvPr>
                <p14:cNvContentPartPr/>
                <p14:nvPr/>
              </p14:nvContentPartPr>
              <p14:xfrm>
                <a:off x="1309893" y="1644547"/>
                <a:ext cx="303120" cy="1440"/>
              </p14:xfrm>
            </p:contentPart>
          </mc:Choice>
          <mc:Fallback>
            <p:pic>
              <p:nvPicPr>
                <p:cNvPr id="98" name="Freihand 97">
                  <a:extLst>
                    <a:ext uri="{FF2B5EF4-FFF2-40B4-BE49-F238E27FC236}">
                      <a16:creationId xmlns:a16="http://schemas.microsoft.com/office/drawing/2014/main" id="{A3DDFEF0-E442-4DBF-9269-9C6874C2AD61}"/>
                    </a:ext>
                  </a:extLst>
                </p:cNvPr>
                <p:cNvPicPr/>
                <p:nvPr/>
              </p:nvPicPr>
              <p:blipFill>
                <a:blip r:embed="rId236"/>
                <a:stretch>
                  <a:fillRect/>
                </a:stretch>
              </p:blipFill>
              <p:spPr>
                <a:xfrm>
                  <a:off x="1305573" y="1640227"/>
                  <a:ext cx="311760" cy="10080"/>
                </a:xfrm>
                <a:prstGeom prst="rect">
                  <a:avLst/>
                </a:prstGeom>
              </p:spPr>
            </p:pic>
          </mc:Fallback>
        </mc:AlternateContent>
        <mc:AlternateContent xmlns:mc="http://schemas.openxmlformats.org/markup-compatibility/2006">
          <mc:Choice xmlns:p14="http://schemas.microsoft.com/office/powerpoint/2010/main" Requires="p14">
            <p:contentPart p14:bwMode="auto" r:id="rId237">
              <p14:nvContentPartPr>
                <p14:cNvPr id="100" name="Freihand 99">
                  <a:extLst>
                    <a:ext uri="{FF2B5EF4-FFF2-40B4-BE49-F238E27FC236}">
                      <a16:creationId xmlns:a16="http://schemas.microsoft.com/office/drawing/2014/main" id="{BB24EE83-6DED-4EED-834C-AFB168133B57}"/>
                    </a:ext>
                  </a:extLst>
                </p14:cNvPr>
                <p14:cNvContentPartPr/>
                <p14:nvPr/>
              </p14:nvContentPartPr>
              <p14:xfrm>
                <a:off x="1307373" y="1693507"/>
                <a:ext cx="109800" cy="119880"/>
              </p14:xfrm>
            </p:contentPart>
          </mc:Choice>
          <mc:Fallback>
            <p:pic>
              <p:nvPicPr>
                <p:cNvPr id="100" name="Freihand 99">
                  <a:extLst>
                    <a:ext uri="{FF2B5EF4-FFF2-40B4-BE49-F238E27FC236}">
                      <a16:creationId xmlns:a16="http://schemas.microsoft.com/office/drawing/2014/main" id="{BB24EE83-6DED-4EED-834C-AFB168133B57}"/>
                    </a:ext>
                  </a:extLst>
                </p:cNvPr>
                <p:cNvPicPr/>
                <p:nvPr/>
              </p:nvPicPr>
              <p:blipFill>
                <a:blip r:embed="rId238"/>
                <a:stretch>
                  <a:fillRect/>
                </a:stretch>
              </p:blipFill>
              <p:spPr>
                <a:xfrm>
                  <a:off x="1303053" y="1689187"/>
                  <a:ext cx="118440" cy="128520"/>
                </a:xfrm>
                <a:prstGeom prst="rect">
                  <a:avLst/>
                </a:prstGeom>
              </p:spPr>
            </p:pic>
          </mc:Fallback>
        </mc:AlternateContent>
        <mc:AlternateContent xmlns:mc="http://schemas.openxmlformats.org/markup-compatibility/2006">
          <mc:Choice xmlns:p14="http://schemas.microsoft.com/office/powerpoint/2010/main" Requires="p14">
            <p:contentPart p14:bwMode="auto" r:id="rId239">
              <p14:nvContentPartPr>
                <p14:cNvPr id="102" name="Freihand 101">
                  <a:extLst>
                    <a:ext uri="{FF2B5EF4-FFF2-40B4-BE49-F238E27FC236}">
                      <a16:creationId xmlns:a16="http://schemas.microsoft.com/office/drawing/2014/main" id="{49017A9D-32EF-4D1F-B824-768A306E753D}"/>
                    </a:ext>
                  </a:extLst>
                </p14:cNvPr>
                <p14:cNvContentPartPr/>
                <p14:nvPr/>
              </p14:nvContentPartPr>
              <p14:xfrm>
                <a:off x="1529133" y="1508467"/>
                <a:ext cx="88200" cy="72720"/>
              </p14:xfrm>
            </p:contentPart>
          </mc:Choice>
          <mc:Fallback>
            <p:pic>
              <p:nvPicPr>
                <p:cNvPr id="102" name="Freihand 101">
                  <a:extLst>
                    <a:ext uri="{FF2B5EF4-FFF2-40B4-BE49-F238E27FC236}">
                      <a16:creationId xmlns:a16="http://schemas.microsoft.com/office/drawing/2014/main" id="{49017A9D-32EF-4D1F-B824-768A306E753D}"/>
                    </a:ext>
                  </a:extLst>
                </p:cNvPr>
                <p:cNvPicPr/>
                <p:nvPr/>
              </p:nvPicPr>
              <p:blipFill>
                <a:blip r:embed="rId240"/>
                <a:stretch>
                  <a:fillRect/>
                </a:stretch>
              </p:blipFill>
              <p:spPr>
                <a:xfrm>
                  <a:off x="1524813" y="1504147"/>
                  <a:ext cx="96840" cy="81360"/>
                </a:xfrm>
                <a:prstGeom prst="rect">
                  <a:avLst/>
                </a:prstGeom>
              </p:spPr>
            </p:pic>
          </mc:Fallback>
        </mc:AlternateContent>
        <mc:AlternateContent xmlns:mc="http://schemas.openxmlformats.org/markup-compatibility/2006">
          <mc:Choice xmlns:p14="http://schemas.microsoft.com/office/powerpoint/2010/main" Requires="p14">
            <p:contentPart p14:bwMode="auto" r:id="rId241">
              <p14:nvContentPartPr>
                <p14:cNvPr id="103" name="Freihand 102">
                  <a:extLst>
                    <a:ext uri="{FF2B5EF4-FFF2-40B4-BE49-F238E27FC236}">
                      <a16:creationId xmlns:a16="http://schemas.microsoft.com/office/drawing/2014/main" id="{40449FD2-CDFF-4B3F-94DA-4D4F87D22C9F}"/>
                    </a:ext>
                  </a:extLst>
                </p14:cNvPr>
                <p14:cNvContentPartPr/>
                <p14:nvPr/>
              </p14:nvContentPartPr>
              <p14:xfrm>
                <a:off x="1494573" y="1747867"/>
                <a:ext cx="104400" cy="156960"/>
              </p14:xfrm>
            </p:contentPart>
          </mc:Choice>
          <mc:Fallback>
            <p:pic>
              <p:nvPicPr>
                <p:cNvPr id="103" name="Freihand 102">
                  <a:extLst>
                    <a:ext uri="{FF2B5EF4-FFF2-40B4-BE49-F238E27FC236}">
                      <a16:creationId xmlns:a16="http://schemas.microsoft.com/office/drawing/2014/main" id="{40449FD2-CDFF-4B3F-94DA-4D4F87D22C9F}"/>
                    </a:ext>
                  </a:extLst>
                </p:cNvPr>
                <p:cNvPicPr/>
                <p:nvPr/>
              </p:nvPicPr>
              <p:blipFill>
                <a:blip r:embed="rId242"/>
                <a:stretch>
                  <a:fillRect/>
                </a:stretch>
              </p:blipFill>
              <p:spPr>
                <a:xfrm>
                  <a:off x="1490253" y="1743547"/>
                  <a:ext cx="113040" cy="165600"/>
                </a:xfrm>
                <a:prstGeom prst="rect">
                  <a:avLst/>
                </a:prstGeom>
              </p:spPr>
            </p:pic>
          </mc:Fallback>
        </mc:AlternateContent>
        <mc:AlternateContent xmlns:mc="http://schemas.openxmlformats.org/markup-compatibility/2006">
          <mc:Choice xmlns:p14="http://schemas.microsoft.com/office/powerpoint/2010/main" Requires="p14">
            <p:contentPart p14:bwMode="auto" r:id="rId243">
              <p14:nvContentPartPr>
                <p14:cNvPr id="105" name="Freihand 104">
                  <a:extLst>
                    <a:ext uri="{FF2B5EF4-FFF2-40B4-BE49-F238E27FC236}">
                      <a16:creationId xmlns:a16="http://schemas.microsoft.com/office/drawing/2014/main" id="{45AE4E0D-5204-4665-AB1A-EC9FE6E12AE9}"/>
                    </a:ext>
                  </a:extLst>
                </p14:cNvPr>
                <p14:cNvContentPartPr/>
                <p14:nvPr/>
              </p14:nvContentPartPr>
              <p14:xfrm>
                <a:off x="1715253" y="1541947"/>
                <a:ext cx="123120" cy="128520"/>
              </p14:xfrm>
            </p:contentPart>
          </mc:Choice>
          <mc:Fallback>
            <p:pic>
              <p:nvPicPr>
                <p:cNvPr id="105" name="Freihand 104">
                  <a:extLst>
                    <a:ext uri="{FF2B5EF4-FFF2-40B4-BE49-F238E27FC236}">
                      <a16:creationId xmlns:a16="http://schemas.microsoft.com/office/drawing/2014/main" id="{45AE4E0D-5204-4665-AB1A-EC9FE6E12AE9}"/>
                    </a:ext>
                  </a:extLst>
                </p:cNvPr>
                <p:cNvPicPr/>
                <p:nvPr/>
              </p:nvPicPr>
              <p:blipFill>
                <a:blip r:embed="rId244"/>
                <a:stretch>
                  <a:fillRect/>
                </a:stretch>
              </p:blipFill>
              <p:spPr>
                <a:xfrm>
                  <a:off x="1710933" y="1537627"/>
                  <a:ext cx="131760" cy="137160"/>
                </a:xfrm>
                <a:prstGeom prst="rect">
                  <a:avLst/>
                </a:prstGeom>
              </p:spPr>
            </p:pic>
          </mc:Fallback>
        </mc:AlternateContent>
        <mc:AlternateContent xmlns:mc="http://schemas.openxmlformats.org/markup-compatibility/2006">
          <mc:Choice xmlns:p14="http://schemas.microsoft.com/office/powerpoint/2010/main" Requires="p14">
            <p:contentPart p14:bwMode="auto" r:id="rId245">
              <p14:nvContentPartPr>
                <p14:cNvPr id="106" name="Freihand 105">
                  <a:extLst>
                    <a:ext uri="{FF2B5EF4-FFF2-40B4-BE49-F238E27FC236}">
                      <a16:creationId xmlns:a16="http://schemas.microsoft.com/office/drawing/2014/main" id="{847F86BB-62E2-43BF-9913-D8FCFA831158}"/>
                    </a:ext>
                  </a:extLst>
                </p14:cNvPr>
                <p14:cNvContentPartPr/>
                <p14:nvPr/>
              </p14:nvContentPartPr>
              <p14:xfrm>
                <a:off x="1889493" y="1582987"/>
                <a:ext cx="56160" cy="59760"/>
              </p14:xfrm>
            </p:contentPart>
          </mc:Choice>
          <mc:Fallback>
            <p:pic>
              <p:nvPicPr>
                <p:cNvPr id="106" name="Freihand 105">
                  <a:extLst>
                    <a:ext uri="{FF2B5EF4-FFF2-40B4-BE49-F238E27FC236}">
                      <a16:creationId xmlns:a16="http://schemas.microsoft.com/office/drawing/2014/main" id="{847F86BB-62E2-43BF-9913-D8FCFA831158}"/>
                    </a:ext>
                  </a:extLst>
                </p:cNvPr>
                <p:cNvPicPr/>
                <p:nvPr/>
              </p:nvPicPr>
              <p:blipFill>
                <a:blip r:embed="rId246"/>
                <a:stretch>
                  <a:fillRect/>
                </a:stretch>
              </p:blipFill>
              <p:spPr>
                <a:xfrm>
                  <a:off x="1885173" y="1578667"/>
                  <a:ext cx="64800" cy="68400"/>
                </a:xfrm>
                <a:prstGeom prst="rect">
                  <a:avLst/>
                </a:prstGeom>
              </p:spPr>
            </p:pic>
          </mc:Fallback>
        </mc:AlternateContent>
        <mc:AlternateContent xmlns:mc="http://schemas.openxmlformats.org/markup-compatibility/2006">
          <mc:Choice xmlns:p14="http://schemas.microsoft.com/office/powerpoint/2010/main" Requires="p14">
            <p:contentPart p14:bwMode="auto" r:id="rId247">
              <p14:nvContentPartPr>
                <p14:cNvPr id="107" name="Freihand 106">
                  <a:extLst>
                    <a:ext uri="{FF2B5EF4-FFF2-40B4-BE49-F238E27FC236}">
                      <a16:creationId xmlns:a16="http://schemas.microsoft.com/office/drawing/2014/main" id="{39FEA14C-0BC7-46CC-A618-1A61E7924DF1}"/>
                    </a:ext>
                  </a:extLst>
                </p14:cNvPr>
                <p14:cNvContentPartPr/>
                <p14:nvPr/>
              </p14:nvContentPartPr>
              <p14:xfrm>
                <a:off x="1888413" y="1588387"/>
                <a:ext cx="83520" cy="160920"/>
              </p14:xfrm>
            </p:contentPart>
          </mc:Choice>
          <mc:Fallback>
            <p:pic>
              <p:nvPicPr>
                <p:cNvPr id="107" name="Freihand 106">
                  <a:extLst>
                    <a:ext uri="{FF2B5EF4-FFF2-40B4-BE49-F238E27FC236}">
                      <a16:creationId xmlns:a16="http://schemas.microsoft.com/office/drawing/2014/main" id="{39FEA14C-0BC7-46CC-A618-1A61E7924DF1}"/>
                    </a:ext>
                  </a:extLst>
                </p:cNvPr>
                <p:cNvPicPr/>
                <p:nvPr/>
              </p:nvPicPr>
              <p:blipFill>
                <a:blip r:embed="rId248"/>
                <a:stretch>
                  <a:fillRect/>
                </a:stretch>
              </p:blipFill>
              <p:spPr>
                <a:xfrm>
                  <a:off x="1884093" y="1584067"/>
                  <a:ext cx="92160" cy="169560"/>
                </a:xfrm>
                <a:prstGeom prst="rect">
                  <a:avLst/>
                </a:prstGeom>
              </p:spPr>
            </p:pic>
          </mc:Fallback>
        </mc:AlternateContent>
        <mc:AlternateContent xmlns:mc="http://schemas.openxmlformats.org/markup-compatibility/2006">
          <mc:Choice xmlns:p14="http://schemas.microsoft.com/office/powerpoint/2010/main" Requires="p14">
            <p:contentPart p14:bwMode="auto" r:id="rId249">
              <p14:nvContentPartPr>
                <p14:cNvPr id="109" name="Freihand 108">
                  <a:extLst>
                    <a:ext uri="{FF2B5EF4-FFF2-40B4-BE49-F238E27FC236}">
                      <a16:creationId xmlns:a16="http://schemas.microsoft.com/office/drawing/2014/main" id="{821AAB91-C4CB-4BF9-89CF-7F71670D7D4C}"/>
                    </a:ext>
                  </a:extLst>
                </p14:cNvPr>
                <p14:cNvContentPartPr/>
                <p14:nvPr/>
              </p14:nvContentPartPr>
              <p14:xfrm>
                <a:off x="2095053" y="1580467"/>
                <a:ext cx="6480" cy="93240"/>
              </p14:xfrm>
            </p:contentPart>
          </mc:Choice>
          <mc:Fallback>
            <p:pic>
              <p:nvPicPr>
                <p:cNvPr id="109" name="Freihand 108">
                  <a:extLst>
                    <a:ext uri="{FF2B5EF4-FFF2-40B4-BE49-F238E27FC236}">
                      <a16:creationId xmlns:a16="http://schemas.microsoft.com/office/drawing/2014/main" id="{821AAB91-C4CB-4BF9-89CF-7F71670D7D4C}"/>
                    </a:ext>
                  </a:extLst>
                </p:cNvPr>
                <p:cNvPicPr/>
                <p:nvPr/>
              </p:nvPicPr>
              <p:blipFill>
                <a:blip r:embed="rId250"/>
                <a:stretch>
                  <a:fillRect/>
                </a:stretch>
              </p:blipFill>
              <p:spPr>
                <a:xfrm>
                  <a:off x="2090733" y="1576147"/>
                  <a:ext cx="15120" cy="101880"/>
                </a:xfrm>
                <a:prstGeom prst="rect">
                  <a:avLst/>
                </a:prstGeom>
              </p:spPr>
            </p:pic>
          </mc:Fallback>
        </mc:AlternateContent>
        <mc:AlternateContent xmlns:mc="http://schemas.openxmlformats.org/markup-compatibility/2006">
          <mc:Choice xmlns:p14="http://schemas.microsoft.com/office/powerpoint/2010/main" Requires="p14">
            <p:contentPart p14:bwMode="auto" r:id="rId251">
              <p14:nvContentPartPr>
                <p14:cNvPr id="110" name="Freihand 109">
                  <a:extLst>
                    <a:ext uri="{FF2B5EF4-FFF2-40B4-BE49-F238E27FC236}">
                      <a16:creationId xmlns:a16="http://schemas.microsoft.com/office/drawing/2014/main" id="{362E12E2-881F-4957-A1B9-9A23888EF521}"/>
                    </a:ext>
                  </a:extLst>
                </p14:cNvPr>
                <p14:cNvContentPartPr/>
                <p14:nvPr/>
              </p14:nvContentPartPr>
              <p14:xfrm>
                <a:off x="2044293" y="1621867"/>
                <a:ext cx="123120" cy="12600"/>
              </p14:xfrm>
            </p:contentPart>
          </mc:Choice>
          <mc:Fallback>
            <p:pic>
              <p:nvPicPr>
                <p:cNvPr id="110" name="Freihand 109">
                  <a:extLst>
                    <a:ext uri="{FF2B5EF4-FFF2-40B4-BE49-F238E27FC236}">
                      <a16:creationId xmlns:a16="http://schemas.microsoft.com/office/drawing/2014/main" id="{362E12E2-881F-4957-A1B9-9A23888EF521}"/>
                    </a:ext>
                  </a:extLst>
                </p:cNvPr>
                <p:cNvPicPr/>
                <p:nvPr/>
              </p:nvPicPr>
              <p:blipFill>
                <a:blip r:embed="rId252"/>
                <a:stretch>
                  <a:fillRect/>
                </a:stretch>
              </p:blipFill>
              <p:spPr>
                <a:xfrm>
                  <a:off x="2039973" y="1617547"/>
                  <a:ext cx="131760" cy="21240"/>
                </a:xfrm>
                <a:prstGeom prst="rect">
                  <a:avLst/>
                </a:prstGeom>
              </p:spPr>
            </p:pic>
          </mc:Fallback>
        </mc:AlternateContent>
        <mc:AlternateContent xmlns:mc="http://schemas.openxmlformats.org/markup-compatibility/2006">
          <mc:Choice xmlns:p14="http://schemas.microsoft.com/office/powerpoint/2010/main" Requires="p14">
            <p:contentPart p14:bwMode="auto" r:id="rId253">
              <p14:nvContentPartPr>
                <p14:cNvPr id="112" name="Freihand 111">
                  <a:extLst>
                    <a:ext uri="{FF2B5EF4-FFF2-40B4-BE49-F238E27FC236}">
                      <a16:creationId xmlns:a16="http://schemas.microsoft.com/office/drawing/2014/main" id="{BBE8EF44-433C-4720-8E8D-518DEC78118A}"/>
                    </a:ext>
                  </a:extLst>
                </p14:cNvPr>
                <p14:cNvContentPartPr/>
                <p14:nvPr/>
              </p14:nvContentPartPr>
              <p14:xfrm>
                <a:off x="2221773" y="1458787"/>
                <a:ext cx="116280" cy="117000"/>
              </p14:xfrm>
            </p:contentPart>
          </mc:Choice>
          <mc:Fallback>
            <p:pic>
              <p:nvPicPr>
                <p:cNvPr id="112" name="Freihand 111">
                  <a:extLst>
                    <a:ext uri="{FF2B5EF4-FFF2-40B4-BE49-F238E27FC236}">
                      <a16:creationId xmlns:a16="http://schemas.microsoft.com/office/drawing/2014/main" id="{BBE8EF44-433C-4720-8E8D-518DEC78118A}"/>
                    </a:ext>
                  </a:extLst>
                </p:cNvPr>
                <p:cNvPicPr/>
                <p:nvPr/>
              </p:nvPicPr>
              <p:blipFill>
                <a:blip r:embed="rId254"/>
                <a:stretch>
                  <a:fillRect/>
                </a:stretch>
              </p:blipFill>
              <p:spPr>
                <a:xfrm>
                  <a:off x="2217453" y="1454467"/>
                  <a:ext cx="124920" cy="125640"/>
                </a:xfrm>
                <a:prstGeom prst="rect">
                  <a:avLst/>
                </a:prstGeom>
              </p:spPr>
            </p:pic>
          </mc:Fallback>
        </mc:AlternateContent>
        <mc:AlternateContent xmlns:mc="http://schemas.openxmlformats.org/markup-compatibility/2006">
          <mc:Choice xmlns:p14="http://schemas.microsoft.com/office/powerpoint/2010/main" Requires="p14">
            <p:contentPart p14:bwMode="auto" r:id="rId255">
              <p14:nvContentPartPr>
                <p14:cNvPr id="113" name="Freihand 112">
                  <a:extLst>
                    <a:ext uri="{FF2B5EF4-FFF2-40B4-BE49-F238E27FC236}">
                      <a16:creationId xmlns:a16="http://schemas.microsoft.com/office/drawing/2014/main" id="{07F87452-C3CD-4F50-B268-A792013C4987}"/>
                    </a:ext>
                  </a:extLst>
                </p14:cNvPr>
                <p14:cNvContentPartPr/>
                <p14:nvPr/>
              </p14:nvContentPartPr>
              <p14:xfrm>
                <a:off x="2411853" y="1473547"/>
                <a:ext cx="24120" cy="100800"/>
              </p14:xfrm>
            </p:contentPart>
          </mc:Choice>
          <mc:Fallback>
            <p:pic>
              <p:nvPicPr>
                <p:cNvPr id="113" name="Freihand 112">
                  <a:extLst>
                    <a:ext uri="{FF2B5EF4-FFF2-40B4-BE49-F238E27FC236}">
                      <a16:creationId xmlns:a16="http://schemas.microsoft.com/office/drawing/2014/main" id="{07F87452-C3CD-4F50-B268-A792013C4987}"/>
                    </a:ext>
                  </a:extLst>
                </p:cNvPr>
                <p:cNvPicPr/>
                <p:nvPr/>
              </p:nvPicPr>
              <p:blipFill>
                <a:blip r:embed="rId256"/>
                <a:stretch>
                  <a:fillRect/>
                </a:stretch>
              </p:blipFill>
              <p:spPr>
                <a:xfrm>
                  <a:off x="2407533" y="1469227"/>
                  <a:ext cx="32760" cy="109440"/>
                </a:xfrm>
                <a:prstGeom prst="rect">
                  <a:avLst/>
                </a:prstGeom>
              </p:spPr>
            </p:pic>
          </mc:Fallback>
        </mc:AlternateContent>
        <mc:AlternateContent xmlns:mc="http://schemas.openxmlformats.org/markup-compatibility/2006">
          <mc:Choice xmlns:p14="http://schemas.microsoft.com/office/powerpoint/2010/main" Requires="p14">
            <p:contentPart p14:bwMode="auto" r:id="rId257">
              <p14:nvContentPartPr>
                <p14:cNvPr id="114" name="Freihand 113">
                  <a:extLst>
                    <a:ext uri="{FF2B5EF4-FFF2-40B4-BE49-F238E27FC236}">
                      <a16:creationId xmlns:a16="http://schemas.microsoft.com/office/drawing/2014/main" id="{353A7B17-2F5D-442B-B00E-0014C3BB1B1E}"/>
                    </a:ext>
                  </a:extLst>
                </p14:cNvPr>
                <p14:cNvContentPartPr/>
                <p14:nvPr/>
              </p14:nvContentPartPr>
              <p14:xfrm>
                <a:off x="2354253" y="1552747"/>
                <a:ext cx="154440" cy="19440"/>
              </p14:xfrm>
            </p:contentPart>
          </mc:Choice>
          <mc:Fallback>
            <p:pic>
              <p:nvPicPr>
                <p:cNvPr id="114" name="Freihand 113">
                  <a:extLst>
                    <a:ext uri="{FF2B5EF4-FFF2-40B4-BE49-F238E27FC236}">
                      <a16:creationId xmlns:a16="http://schemas.microsoft.com/office/drawing/2014/main" id="{353A7B17-2F5D-442B-B00E-0014C3BB1B1E}"/>
                    </a:ext>
                  </a:extLst>
                </p:cNvPr>
                <p:cNvPicPr/>
                <p:nvPr/>
              </p:nvPicPr>
              <p:blipFill>
                <a:blip r:embed="rId258"/>
                <a:stretch>
                  <a:fillRect/>
                </a:stretch>
              </p:blipFill>
              <p:spPr>
                <a:xfrm>
                  <a:off x="2349933" y="1548427"/>
                  <a:ext cx="163080" cy="28080"/>
                </a:xfrm>
                <a:prstGeom prst="rect">
                  <a:avLst/>
                </a:prstGeom>
              </p:spPr>
            </p:pic>
          </mc:Fallback>
        </mc:AlternateContent>
        <mc:AlternateContent xmlns:mc="http://schemas.openxmlformats.org/markup-compatibility/2006">
          <mc:Choice xmlns:p14="http://schemas.microsoft.com/office/powerpoint/2010/main" Requires="p14">
            <p:contentPart p14:bwMode="auto" r:id="rId259">
              <p14:nvContentPartPr>
                <p14:cNvPr id="115" name="Freihand 114">
                  <a:extLst>
                    <a:ext uri="{FF2B5EF4-FFF2-40B4-BE49-F238E27FC236}">
                      <a16:creationId xmlns:a16="http://schemas.microsoft.com/office/drawing/2014/main" id="{599135CE-486D-43B5-AE76-E93AF5FFB22D}"/>
                    </a:ext>
                  </a:extLst>
                </p14:cNvPr>
                <p14:cNvContentPartPr/>
                <p14:nvPr/>
              </p14:nvContentPartPr>
              <p14:xfrm>
                <a:off x="2357493" y="1453387"/>
                <a:ext cx="162360" cy="4320"/>
              </p14:xfrm>
            </p:contentPart>
          </mc:Choice>
          <mc:Fallback>
            <p:pic>
              <p:nvPicPr>
                <p:cNvPr id="115" name="Freihand 114">
                  <a:extLst>
                    <a:ext uri="{FF2B5EF4-FFF2-40B4-BE49-F238E27FC236}">
                      <a16:creationId xmlns:a16="http://schemas.microsoft.com/office/drawing/2014/main" id="{599135CE-486D-43B5-AE76-E93AF5FFB22D}"/>
                    </a:ext>
                  </a:extLst>
                </p:cNvPr>
                <p:cNvPicPr/>
                <p:nvPr/>
              </p:nvPicPr>
              <p:blipFill>
                <a:blip r:embed="rId260"/>
                <a:stretch>
                  <a:fillRect/>
                </a:stretch>
              </p:blipFill>
              <p:spPr>
                <a:xfrm>
                  <a:off x="2353173" y="1449067"/>
                  <a:ext cx="171000" cy="12960"/>
                </a:xfrm>
                <a:prstGeom prst="rect">
                  <a:avLst/>
                </a:prstGeom>
              </p:spPr>
            </p:pic>
          </mc:Fallback>
        </mc:AlternateContent>
        <mc:AlternateContent xmlns:mc="http://schemas.openxmlformats.org/markup-compatibility/2006">
          <mc:Choice xmlns:p14="http://schemas.microsoft.com/office/powerpoint/2010/main" Requires="p14">
            <p:contentPart p14:bwMode="auto" r:id="rId261">
              <p14:nvContentPartPr>
                <p14:cNvPr id="117" name="Freihand 116">
                  <a:extLst>
                    <a:ext uri="{FF2B5EF4-FFF2-40B4-BE49-F238E27FC236}">
                      <a16:creationId xmlns:a16="http://schemas.microsoft.com/office/drawing/2014/main" id="{75A2FF37-3B12-455F-AC41-9AB6E231D26C}"/>
                    </a:ext>
                  </a:extLst>
                </p14:cNvPr>
                <p14:cNvContentPartPr/>
                <p14:nvPr/>
              </p14:nvContentPartPr>
              <p14:xfrm>
                <a:off x="2201973" y="1631947"/>
                <a:ext cx="323640" cy="10800"/>
              </p14:xfrm>
            </p:contentPart>
          </mc:Choice>
          <mc:Fallback>
            <p:pic>
              <p:nvPicPr>
                <p:cNvPr id="117" name="Freihand 116">
                  <a:extLst>
                    <a:ext uri="{FF2B5EF4-FFF2-40B4-BE49-F238E27FC236}">
                      <a16:creationId xmlns:a16="http://schemas.microsoft.com/office/drawing/2014/main" id="{75A2FF37-3B12-455F-AC41-9AB6E231D26C}"/>
                    </a:ext>
                  </a:extLst>
                </p:cNvPr>
                <p:cNvPicPr/>
                <p:nvPr/>
              </p:nvPicPr>
              <p:blipFill>
                <a:blip r:embed="rId262"/>
                <a:stretch>
                  <a:fillRect/>
                </a:stretch>
              </p:blipFill>
              <p:spPr>
                <a:xfrm>
                  <a:off x="2197653" y="1627627"/>
                  <a:ext cx="332280" cy="19440"/>
                </a:xfrm>
                <a:prstGeom prst="rect">
                  <a:avLst/>
                </a:prstGeom>
              </p:spPr>
            </p:pic>
          </mc:Fallback>
        </mc:AlternateContent>
        <mc:AlternateContent xmlns:mc="http://schemas.openxmlformats.org/markup-compatibility/2006">
          <mc:Choice xmlns:p14="http://schemas.microsoft.com/office/powerpoint/2010/main" Requires="p14">
            <p:contentPart p14:bwMode="auto" r:id="rId263">
              <p14:nvContentPartPr>
                <p14:cNvPr id="118" name="Freihand 117">
                  <a:extLst>
                    <a:ext uri="{FF2B5EF4-FFF2-40B4-BE49-F238E27FC236}">
                      <a16:creationId xmlns:a16="http://schemas.microsoft.com/office/drawing/2014/main" id="{F8EE524A-36F2-495B-AAC9-1998C55C12F1}"/>
                    </a:ext>
                  </a:extLst>
                </p14:cNvPr>
                <p14:cNvContentPartPr/>
                <p14:nvPr/>
              </p14:nvContentPartPr>
              <p14:xfrm>
                <a:off x="2199093" y="1691347"/>
                <a:ext cx="110880" cy="112680"/>
              </p14:xfrm>
            </p:contentPart>
          </mc:Choice>
          <mc:Fallback>
            <p:pic>
              <p:nvPicPr>
                <p:cNvPr id="118" name="Freihand 117">
                  <a:extLst>
                    <a:ext uri="{FF2B5EF4-FFF2-40B4-BE49-F238E27FC236}">
                      <a16:creationId xmlns:a16="http://schemas.microsoft.com/office/drawing/2014/main" id="{F8EE524A-36F2-495B-AAC9-1998C55C12F1}"/>
                    </a:ext>
                  </a:extLst>
                </p:cNvPr>
                <p:cNvPicPr/>
                <p:nvPr/>
              </p:nvPicPr>
              <p:blipFill>
                <a:blip r:embed="rId264"/>
                <a:stretch>
                  <a:fillRect/>
                </a:stretch>
              </p:blipFill>
              <p:spPr>
                <a:xfrm>
                  <a:off x="2194773" y="1687027"/>
                  <a:ext cx="119520" cy="121320"/>
                </a:xfrm>
                <a:prstGeom prst="rect">
                  <a:avLst/>
                </a:prstGeom>
              </p:spPr>
            </p:pic>
          </mc:Fallback>
        </mc:AlternateContent>
        <mc:AlternateContent xmlns:mc="http://schemas.openxmlformats.org/markup-compatibility/2006">
          <mc:Choice xmlns:p14="http://schemas.microsoft.com/office/powerpoint/2010/main" Requires="p14">
            <p:contentPart p14:bwMode="auto" r:id="rId265">
              <p14:nvContentPartPr>
                <p14:cNvPr id="119" name="Freihand 118">
                  <a:extLst>
                    <a:ext uri="{FF2B5EF4-FFF2-40B4-BE49-F238E27FC236}">
                      <a16:creationId xmlns:a16="http://schemas.microsoft.com/office/drawing/2014/main" id="{EA4C2EC3-3B06-47BD-ACD6-2B1EADB3954B}"/>
                    </a:ext>
                  </a:extLst>
                </p14:cNvPr>
                <p14:cNvContentPartPr/>
                <p14:nvPr/>
              </p14:nvContentPartPr>
              <p14:xfrm>
                <a:off x="2385573" y="1735627"/>
                <a:ext cx="66240" cy="56520"/>
              </p14:xfrm>
            </p:contentPart>
          </mc:Choice>
          <mc:Fallback>
            <p:pic>
              <p:nvPicPr>
                <p:cNvPr id="119" name="Freihand 118">
                  <a:extLst>
                    <a:ext uri="{FF2B5EF4-FFF2-40B4-BE49-F238E27FC236}">
                      <a16:creationId xmlns:a16="http://schemas.microsoft.com/office/drawing/2014/main" id="{EA4C2EC3-3B06-47BD-ACD6-2B1EADB3954B}"/>
                    </a:ext>
                  </a:extLst>
                </p:cNvPr>
                <p:cNvPicPr/>
                <p:nvPr/>
              </p:nvPicPr>
              <p:blipFill>
                <a:blip r:embed="rId266"/>
                <a:stretch>
                  <a:fillRect/>
                </a:stretch>
              </p:blipFill>
              <p:spPr>
                <a:xfrm>
                  <a:off x="2381253" y="1731307"/>
                  <a:ext cx="74880" cy="65160"/>
                </a:xfrm>
                <a:prstGeom prst="rect">
                  <a:avLst/>
                </a:prstGeom>
              </p:spPr>
            </p:pic>
          </mc:Fallback>
        </mc:AlternateContent>
        <mc:AlternateContent xmlns:mc="http://schemas.openxmlformats.org/markup-compatibility/2006">
          <mc:Choice xmlns:p14="http://schemas.microsoft.com/office/powerpoint/2010/main" Requires="p14">
            <p:contentPart p14:bwMode="auto" r:id="rId267">
              <p14:nvContentPartPr>
                <p14:cNvPr id="120" name="Freihand 119">
                  <a:extLst>
                    <a:ext uri="{FF2B5EF4-FFF2-40B4-BE49-F238E27FC236}">
                      <a16:creationId xmlns:a16="http://schemas.microsoft.com/office/drawing/2014/main" id="{0FEF0C11-2883-47B8-9376-A92225F7F2DB}"/>
                    </a:ext>
                  </a:extLst>
                </p14:cNvPr>
                <p14:cNvContentPartPr/>
                <p14:nvPr/>
              </p14:nvContentPartPr>
              <p14:xfrm>
                <a:off x="2423733" y="1686667"/>
                <a:ext cx="4680" cy="720"/>
              </p14:xfrm>
            </p:contentPart>
          </mc:Choice>
          <mc:Fallback>
            <p:pic>
              <p:nvPicPr>
                <p:cNvPr id="120" name="Freihand 119">
                  <a:extLst>
                    <a:ext uri="{FF2B5EF4-FFF2-40B4-BE49-F238E27FC236}">
                      <a16:creationId xmlns:a16="http://schemas.microsoft.com/office/drawing/2014/main" id="{0FEF0C11-2883-47B8-9376-A92225F7F2DB}"/>
                    </a:ext>
                  </a:extLst>
                </p:cNvPr>
                <p:cNvPicPr/>
                <p:nvPr/>
              </p:nvPicPr>
              <p:blipFill>
                <a:blip r:embed="rId268"/>
                <a:stretch>
                  <a:fillRect/>
                </a:stretch>
              </p:blipFill>
              <p:spPr>
                <a:xfrm>
                  <a:off x="2419413" y="1682347"/>
                  <a:ext cx="13320" cy="9360"/>
                </a:xfrm>
                <a:prstGeom prst="rect">
                  <a:avLst/>
                </a:prstGeom>
              </p:spPr>
            </p:pic>
          </mc:Fallback>
        </mc:AlternateContent>
        <mc:AlternateContent xmlns:mc="http://schemas.openxmlformats.org/markup-compatibility/2006">
          <mc:Choice xmlns:p14="http://schemas.microsoft.com/office/powerpoint/2010/main" Requires="p14">
            <p:contentPart p14:bwMode="auto" r:id="rId269">
              <p14:nvContentPartPr>
                <p14:cNvPr id="122" name="Freihand 121">
                  <a:extLst>
                    <a:ext uri="{FF2B5EF4-FFF2-40B4-BE49-F238E27FC236}">
                      <a16:creationId xmlns:a16="http://schemas.microsoft.com/office/drawing/2014/main" id="{0B9D7F75-C504-4490-A5E4-776A6E65B178}"/>
                    </a:ext>
                  </a:extLst>
                </p14:cNvPr>
                <p14:cNvContentPartPr/>
                <p14:nvPr/>
              </p14:nvContentPartPr>
              <p14:xfrm>
                <a:off x="2608053" y="1625107"/>
                <a:ext cx="24480" cy="20160"/>
              </p14:xfrm>
            </p:contentPart>
          </mc:Choice>
          <mc:Fallback>
            <p:pic>
              <p:nvPicPr>
                <p:cNvPr id="122" name="Freihand 121">
                  <a:extLst>
                    <a:ext uri="{FF2B5EF4-FFF2-40B4-BE49-F238E27FC236}">
                      <a16:creationId xmlns:a16="http://schemas.microsoft.com/office/drawing/2014/main" id="{0B9D7F75-C504-4490-A5E4-776A6E65B178}"/>
                    </a:ext>
                  </a:extLst>
                </p:cNvPr>
                <p:cNvPicPr/>
                <p:nvPr/>
              </p:nvPicPr>
              <p:blipFill>
                <a:blip r:embed="rId270"/>
                <a:stretch>
                  <a:fillRect/>
                </a:stretch>
              </p:blipFill>
              <p:spPr>
                <a:xfrm>
                  <a:off x="2603733" y="1620787"/>
                  <a:ext cx="33120" cy="28800"/>
                </a:xfrm>
                <a:prstGeom prst="rect">
                  <a:avLst/>
                </a:prstGeom>
              </p:spPr>
            </p:pic>
          </mc:Fallback>
        </mc:AlternateContent>
        <mc:AlternateContent xmlns:mc="http://schemas.openxmlformats.org/markup-compatibility/2006">
          <mc:Choice xmlns:p14="http://schemas.microsoft.com/office/powerpoint/2010/main" Requires="p14">
            <p:contentPart p14:bwMode="auto" r:id="rId271">
              <p14:nvContentPartPr>
                <p14:cNvPr id="123" name="Freihand 122">
                  <a:extLst>
                    <a:ext uri="{FF2B5EF4-FFF2-40B4-BE49-F238E27FC236}">
                      <a16:creationId xmlns:a16="http://schemas.microsoft.com/office/drawing/2014/main" id="{3EAF9B55-E660-4FD4-91C5-50E767798218}"/>
                    </a:ext>
                  </a:extLst>
                </p14:cNvPr>
                <p14:cNvContentPartPr/>
                <p14:nvPr/>
              </p14:nvContentPartPr>
              <p14:xfrm>
                <a:off x="2672133" y="1527907"/>
                <a:ext cx="120960" cy="139320"/>
              </p14:xfrm>
            </p:contentPart>
          </mc:Choice>
          <mc:Fallback>
            <p:pic>
              <p:nvPicPr>
                <p:cNvPr id="123" name="Freihand 122">
                  <a:extLst>
                    <a:ext uri="{FF2B5EF4-FFF2-40B4-BE49-F238E27FC236}">
                      <a16:creationId xmlns:a16="http://schemas.microsoft.com/office/drawing/2014/main" id="{3EAF9B55-E660-4FD4-91C5-50E767798218}"/>
                    </a:ext>
                  </a:extLst>
                </p:cNvPr>
                <p:cNvPicPr/>
                <p:nvPr/>
              </p:nvPicPr>
              <p:blipFill>
                <a:blip r:embed="rId272"/>
                <a:stretch>
                  <a:fillRect/>
                </a:stretch>
              </p:blipFill>
              <p:spPr>
                <a:xfrm>
                  <a:off x="2667813" y="1523587"/>
                  <a:ext cx="129600" cy="147960"/>
                </a:xfrm>
                <a:prstGeom prst="rect">
                  <a:avLst/>
                </a:prstGeom>
              </p:spPr>
            </p:pic>
          </mc:Fallback>
        </mc:AlternateContent>
        <mc:AlternateContent xmlns:mc="http://schemas.openxmlformats.org/markup-compatibility/2006">
          <mc:Choice xmlns:p14="http://schemas.microsoft.com/office/powerpoint/2010/main" Requires="p14">
            <p:contentPart p14:bwMode="auto" r:id="rId273">
              <p14:nvContentPartPr>
                <p14:cNvPr id="124" name="Freihand 123">
                  <a:extLst>
                    <a:ext uri="{FF2B5EF4-FFF2-40B4-BE49-F238E27FC236}">
                      <a16:creationId xmlns:a16="http://schemas.microsoft.com/office/drawing/2014/main" id="{7FD9CA5E-A40B-448B-8703-4066FAB44962}"/>
                    </a:ext>
                  </a:extLst>
                </p14:cNvPr>
                <p14:cNvContentPartPr/>
                <p14:nvPr/>
              </p14:nvContentPartPr>
              <p14:xfrm>
                <a:off x="2844213" y="1591627"/>
                <a:ext cx="55800" cy="75960"/>
              </p14:xfrm>
            </p:contentPart>
          </mc:Choice>
          <mc:Fallback>
            <p:pic>
              <p:nvPicPr>
                <p:cNvPr id="124" name="Freihand 123">
                  <a:extLst>
                    <a:ext uri="{FF2B5EF4-FFF2-40B4-BE49-F238E27FC236}">
                      <a16:creationId xmlns:a16="http://schemas.microsoft.com/office/drawing/2014/main" id="{7FD9CA5E-A40B-448B-8703-4066FAB44962}"/>
                    </a:ext>
                  </a:extLst>
                </p:cNvPr>
                <p:cNvPicPr/>
                <p:nvPr/>
              </p:nvPicPr>
              <p:blipFill>
                <a:blip r:embed="rId274"/>
                <a:stretch>
                  <a:fillRect/>
                </a:stretch>
              </p:blipFill>
              <p:spPr>
                <a:xfrm>
                  <a:off x="2839893" y="1587307"/>
                  <a:ext cx="64440" cy="84600"/>
                </a:xfrm>
                <a:prstGeom prst="rect">
                  <a:avLst/>
                </a:prstGeom>
              </p:spPr>
            </p:pic>
          </mc:Fallback>
        </mc:AlternateContent>
        <mc:AlternateContent xmlns:mc="http://schemas.openxmlformats.org/markup-compatibility/2006">
          <mc:Choice xmlns:p14="http://schemas.microsoft.com/office/powerpoint/2010/main" Requires="p14">
            <p:contentPart p14:bwMode="auto" r:id="rId275">
              <p14:nvContentPartPr>
                <p14:cNvPr id="125" name="Freihand 124">
                  <a:extLst>
                    <a:ext uri="{FF2B5EF4-FFF2-40B4-BE49-F238E27FC236}">
                      <a16:creationId xmlns:a16="http://schemas.microsoft.com/office/drawing/2014/main" id="{051438C4-B584-4A73-B94A-FB3DA4235582}"/>
                    </a:ext>
                  </a:extLst>
                </p14:cNvPr>
                <p14:cNvContentPartPr/>
                <p14:nvPr/>
              </p14:nvContentPartPr>
              <p14:xfrm>
                <a:off x="2875893" y="1504507"/>
                <a:ext cx="23400" cy="4320"/>
              </p14:xfrm>
            </p:contentPart>
          </mc:Choice>
          <mc:Fallback>
            <p:pic>
              <p:nvPicPr>
                <p:cNvPr id="125" name="Freihand 124">
                  <a:extLst>
                    <a:ext uri="{FF2B5EF4-FFF2-40B4-BE49-F238E27FC236}">
                      <a16:creationId xmlns:a16="http://schemas.microsoft.com/office/drawing/2014/main" id="{051438C4-B584-4A73-B94A-FB3DA4235582}"/>
                    </a:ext>
                  </a:extLst>
                </p:cNvPr>
                <p:cNvPicPr/>
                <p:nvPr/>
              </p:nvPicPr>
              <p:blipFill>
                <a:blip r:embed="rId276"/>
                <a:stretch>
                  <a:fillRect/>
                </a:stretch>
              </p:blipFill>
              <p:spPr>
                <a:xfrm>
                  <a:off x="2871573" y="1500187"/>
                  <a:ext cx="32040" cy="12960"/>
                </a:xfrm>
                <a:prstGeom prst="rect">
                  <a:avLst/>
                </a:prstGeom>
              </p:spPr>
            </p:pic>
          </mc:Fallback>
        </mc:AlternateContent>
        <mc:AlternateContent xmlns:mc="http://schemas.openxmlformats.org/markup-compatibility/2006">
          <mc:Choice xmlns:p14="http://schemas.microsoft.com/office/powerpoint/2010/main" Requires="p14">
            <p:contentPart p14:bwMode="auto" r:id="rId277">
              <p14:nvContentPartPr>
                <p14:cNvPr id="165" name="Freihand 164">
                  <a:extLst>
                    <a:ext uri="{FF2B5EF4-FFF2-40B4-BE49-F238E27FC236}">
                      <a16:creationId xmlns:a16="http://schemas.microsoft.com/office/drawing/2014/main" id="{5ED1E1E2-0F37-4165-A01E-80BA317B1D93}"/>
                    </a:ext>
                  </a:extLst>
                </p14:cNvPr>
                <p14:cNvContentPartPr/>
                <p14:nvPr/>
              </p14:nvContentPartPr>
              <p14:xfrm>
                <a:off x="476133" y="1390747"/>
                <a:ext cx="441360" cy="486720"/>
              </p14:xfrm>
            </p:contentPart>
          </mc:Choice>
          <mc:Fallback>
            <p:pic>
              <p:nvPicPr>
                <p:cNvPr id="165" name="Freihand 164">
                  <a:extLst>
                    <a:ext uri="{FF2B5EF4-FFF2-40B4-BE49-F238E27FC236}">
                      <a16:creationId xmlns:a16="http://schemas.microsoft.com/office/drawing/2014/main" id="{5ED1E1E2-0F37-4165-A01E-80BA317B1D93}"/>
                    </a:ext>
                  </a:extLst>
                </p:cNvPr>
                <p:cNvPicPr/>
                <p:nvPr/>
              </p:nvPicPr>
              <p:blipFill>
                <a:blip r:embed="rId278"/>
                <a:stretch>
                  <a:fillRect/>
                </a:stretch>
              </p:blipFill>
              <p:spPr>
                <a:xfrm>
                  <a:off x="471813" y="1386427"/>
                  <a:ext cx="450000" cy="495360"/>
                </a:xfrm>
                <a:prstGeom prst="rect">
                  <a:avLst/>
                </a:prstGeom>
              </p:spPr>
            </p:pic>
          </mc:Fallback>
        </mc:AlternateContent>
        <mc:AlternateContent xmlns:mc="http://schemas.openxmlformats.org/markup-compatibility/2006">
          <mc:Choice xmlns:p14="http://schemas.microsoft.com/office/powerpoint/2010/main" Requires="p14">
            <p:contentPart p14:bwMode="auto" r:id="rId279">
              <p14:nvContentPartPr>
                <p14:cNvPr id="166" name="Freihand 165">
                  <a:extLst>
                    <a:ext uri="{FF2B5EF4-FFF2-40B4-BE49-F238E27FC236}">
                      <a16:creationId xmlns:a16="http://schemas.microsoft.com/office/drawing/2014/main" id="{A77E4A40-8981-4E0E-B493-998EF794805E}"/>
                    </a:ext>
                  </a:extLst>
                </p14:cNvPr>
                <p14:cNvContentPartPr/>
                <p14:nvPr/>
              </p14:nvContentPartPr>
              <p14:xfrm>
                <a:off x="1660533" y="1406227"/>
                <a:ext cx="376560" cy="440280"/>
              </p14:xfrm>
            </p:contentPart>
          </mc:Choice>
          <mc:Fallback>
            <p:pic>
              <p:nvPicPr>
                <p:cNvPr id="166" name="Freihand 165">
                  <a:extLst>
                    <a:ext uri="{FF2B5EF4-FFF2-40B4-BE49-F238E27FC236}">
                      <a16:creationId xmlns:a16="http://schemas.microsoft.com/office/drawing/2014/main" id="{A77E4A40-8981-4E0E-B493-998EF794805E}"/>
                    </a:ext>
                  </a:extLst>
                </p:cNvPr>
                <p:cNvPicPr/>
                <p:nvPr/>
              </p:nvPicPr>
              <p:blipFill>
                <a:blip r:embed="rId280"/>
                <a:stretch>
                  <a:fillRect/>
                </a:stretch>
              </p:blipFill>
              <p:spPr>
                <a:xfrm>
                  <a:off x="1656213" y="1401907"/>
                  <a:ext cx="385200" cy="448920"/>
                </a:xfrm>
                <a:prstGeom prst="rect">
                  <a:avLst/>
                </a:prstGeom>
              </p:spPr>
            </p:pic>
          </mc:Fallback>
        </mc:AlternateContent>
        <mc:AlternateContent xmlns:mc="http://schemas.openxmlformats.org/markup-compatibility/2006">
          <mc:Choice xmlns:p14="http://schemas.microsoft.com/office/powerpoint/2010/main" Requires="p14">
            <p:contentPart p14:bwMode="auto" r:id="rId281">
              <p14:nvContentPartPr>
                <p14:cNvPr id="167" name="Freihand 166">
                  <a:extLst>
                    <a:ext uri="{FF2B5EF4-FFF2-40B4-BE49-F238E27FC236}">
                      <a16:creationId xmlns:a16="http://schemas.microsoft.com/office/drawing/2014/main" id="{C6E5707D-733F-49F3-8FA5-39D003EDFBCE}"/>
                    </a:ext>
                  </a:extLst>
                </p14:cNvPr>
                <p14:cNvContentPartPr/>
                <p14:nvPr/>
              </p14:nvContentPartPr>
              <p14:xfrm>
                <a:off x="2620293" y="1393987"/>
                <a:ext cx="412920" cy="410400"/>
              </p14:xfrm>
            </p:contentPart>
          </mc:Choice>
          <mc:Fallback>
            <p:pic>
              <p:nvPicPr>
                <p:cNvPr id="167" name="Freihand 166">
                  <a:extLst>
                    <a:ext uri="{FF2B5EF4-FFF2-40B4-BE49-F238E27FC236}">
                      <a16:creationId xmlns:a16="http://schemas.microsoft.com/office/drawing/2014/main" id="{C6E5707D-733F-49F3-8FA5-39D003EDFBCE}"/>
                    </a:ext>
                  </a:extLst>
                </p:cNvPr>
                <p:cNvPicPr/>
                <p:nvPr/>
              </p:nvPicPr>
              <p:blipFill>
                <a:blip r:embed="rId282"/>
                <a:stretch>
                  <a:fillRect/>
                </a:stretch>
              </p:blipFill>
              <p:spPr>
                <a:xfrm>
                  <a:off x="2615973" y="1389667"/>
                  <a:ext cx="421560" cy="419040"/>
                </a:xfrm>
                <a:prstGeom prst="rect">
                  <a:avLst/>
                </a:prstGeom>
              </p:spPr>
            </p:pic>
          </mc:Fallback>
        </mc:AlternateContent>
        <mc:AlternateContent xmlns:mc="http://schemas.openxmlformats.org/markup-compatibility/2006">
          <mc:Choice xmlns:p14="http://schemas.microsoft.com/office/powerpoint/2010/main" Requires="p14">
            <p:contentPart p14:bwMode="auto" r:id="rId283">
              <p14:nvContentPartPr>
                <p14:cNvPr id="191" name="Freihand 190">
                  <a:extLst>
                    <a:ext uri="{FF2B5EF4-FFF2-40B4-BE49-F238E27FC236}">
                      <a16:creationId xmlns:a16="http://schemas.microsoft.com/office/drawing/2014/main" id="{6CFE7876-0D40-41E8-BBDB-8C4F59B00AE4}"/>
                    </a:ext>
                  </a:extLst>
                </p14:cNvPr>
                <p14:cNvContentPartPr/>
                <p14:nvPr/>
              </p14:nvContentPartPr>
              <p14:xfrm>
                <a:off x="2072373" y="1628347"/>
                <a:ext cx="18720" cy="12600"/>
              </p14:xfrm>
            </p:contentPart>
          </mc:Choice>
          <mc:Fallback>
            <p:pic>
              <p:nvPicPr>
                <p:cNvPr id="191" name="Freihand 190">
                  <a:extLst>
                    <a:ext uri="{FF2B5EF4-FFF2-40B4-BE49-F238E27FC236}">
                      <a16:creationId xmlns:a16="http://schemas.microsoft.com/office/drawing/2014/main" id="{6CFE7876-0D40-41E8-BBDB-8C4F59B00AE4}"/>
                    </a:ext>
                  </a:extLst>
                </p:cNvPr>
                <p:cNvPicPr/>
                <p:nvPr/>
              </p:nvPicPr>
              <p:blipFill>
                <a:blip r:embed="rId284"/>
                <a:stretch>
                  <a:fillRect/>
                </a:stretch>
              </p:blipFill>
              <p:spPr>
                <a:xfrm>
                  <a:off x="2068053" y="1624027"/>
                  <a:ext cx="27360" cy="2124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285">
            <p14:nvContentPartPr>
              <p14:cNvPr id="193" name="Freihand 192">
                <a:extLst>
                  <a:ext uri="{FF2B5EF4-FFF2-40B4-BE49-F238E27FC236}">
                    <a16:creationId xmlns:a16="http://schemas.microsoft.com/office/drawing/2014/main" id="{427B4B99-8475-4850-93A0-97B137CFD413}"/>
                  </a:ext>
                </a:extLst>
              </p14:cNvPr>
              <p14:cNvContentPartPr/>
              <p14:nvPr/>
            </p14:nvContentPartPr>
            <p14:xfrm>
              <a:off x="2836653" y="2402707"/>
              <a:ext cx="131040" cy="11880"/>
            </p14:xfrm>
          </p:contentPart>
        </mc:Choice>
        <mc:Fallback>
          <p:pic>
            <p:nvPicPr>
              <p:cNvPr id="193" name="Freihand 192">
                <a:extLst>
                  <a:ext uri="{FF2B5EF4-FFF2-40B4-BE49-F238E27FC236}">
                    <a16:creationId xmlns:a16="http://schemas.microsoft.com/office/drawing/2014/main" id="{427B4B99-8475-4850-93A0-97B137CFD413}"/>
                  </a:ext>
                </a:extLst>
              </p:cNvPr>
              <p:cNvPicPr/>
              <p:nvPr/>
            </p:nvPicPr>
            <p:blipFill>
              <a:blip r:embed="rId286"/>
              <a:stretch>
                <a:fillRect/>
              </a:stretch>
            </p:blipFill>
            <p:spPr>
              <a:xfrm>
                <a:off x="2832333" y="2398387"/>
                <a:ext cx="139680" cy="20520"/>
              </a:xfrm>
              <a:prstGeom prst="rect">
                <a:avLst/>
              </a:prstGeom>
            </p:spPr>
          </p:pic>
        </mc:Fallback>
      </mc:AlternateContent>
      <p:grpSp>
        <p:nvGrpSpPr>
          <p:cNvPr id="207" name="Gruppieren 206">
            <a:extLst>
              <a:ext uri="{FF2B5EF4-FFF2-40B4-BE49-F238E27FC236}">
                <a16:creationId xmlns:a16="http://schemas.microsoft.com/office/drawing/2014/main" id="{8B77EF25-944C-4A77-B146-8C7796972CA8}"/>
              </a:ext>
            </a:extLst>
          </p:cNvPr>
          <p:cNvGrpSpPr/>
          <p:nvPr/>
        </p:nvGrpSpPr>
        <p:grpSpPr>
          <a:xfrm>
            <a:off x="3258213" y="2183467"/>
            <a:ext cx="1088640" cy="394200"/>
            <a:chOff x="3258213" y="2183467"/>
            <a:chExt cx="1088640" cy="394200"/>
          </a:xfrm>
        </p:grpSpPr>
        <mc:AlternateContent xmlns:mc="http://schemas.openxmlformats.org/markup-compatibility/2006">
          <mc:Choice xmlns:p14="http://schemas.microsoft.com/office/powerpoint/2010/main" Requires="p14">
            <p:contentPart p14:bwMode="auto" r:id="rId287">
              <p14:nvContentPartPr>
                <p14:cNvPr id="194" name="Freihand 193">
                  <a:extLst>
                    <a:ext uri="{FF2B5EF4-FFF2-40B4-BE49-F238E27FC236}">
                      <a16:creationId xmlns:a16="http://schemas.microsoft.com/office/drawing/2014/main" id="{A9661DEA-EAE2-42FB-A716-5369889D0EE9}"/>
                    </a:ext>
                  </a:extLst>
                </p14:cNvPr>
                <p14:cNvContentPartPr/>
                <p14:nvPr/>
              </p14:nvContentPartPr>
              <p14:xfrm>
                <a:off x="3280533" y="2189947"/>
                <a:ext cx="133200" cy="151920"/>
              </p14:xfrm>
            </p:contentPart>
          </mc:Choice>
          <mc:Fallback>
            <p:pic>
              <p:nvPicPr>
                <p:cNvPr id="194" name="Freihand 193">
                  <a:extLst>
                    <a:ext uri="{FF2B5EF4-FFF2-40B4-BE49-F238E27FC236}">
                      <a16:creationId xmlns:a16="http://schemas.microsoft.com/office/drawing/2014/main" id="{A9661DEA-EAE2-42FB-A716-5369889D0EE9}"/>
                    </a:ext>
                  </a:extLst>
                </p:cNvPr>
                <p:cNvPicPr/>
                <p:nvPr/>
              </p:nvPicPr>
              <p:blipFill>
                <a:blip r:embed="rId288"/>
                <a:stretch>
                  <a:fillRect/>
                </a:stretch>
              </p:blipFill>
              <p:spPr>
                <a:xfrm>
                  <a:off x="3276213" y="2185627"/>
                  <a:ext cx="141840" cy="160560"/>
                </a:xfrm>
                <a:prstGeom prst="rect">
                  <a:avLst/>
                </a:prstGeom>
              </p:spPr>
            </p:pic>
          </mc:Fallback>
        </mc:AlternateContent>
        <mc:AlternateContent xmlns:mc="http://schemas.openxmlformats.org/markup-compatibility/2006">
          <mc:Choice xmlns:p14="http://schemas.microsoft.com/office/powerpoint/2010/main" Requires="p14">
            <p:contentPart p14:bwMode="auto" r:id="rId289">
              <p14:nvContentPartPr>
                <p14:cNvPr id="195" name="Freihand 194">
                  <a:extLst>
                    <a:ext uri="{FF2B5EF4-FFF2-40B4-BE49-F238E27FC236}">
                      <a16:creationId xmlns:a16="http://schemas.microsoft.com/office/drawing/2014/main" id="{389890DE-54CC-4F8B-AA83-B92831F9B207}"/>
                    </a:ext>
                  </a:extLst>
                </p14:cNvPr>
                <p14:cNvContentPartPr/>
                <p14:nvPr/>
              </p14:nvContentPartPr>
              <p14:xfrm>
                <a:off x="3525333" y="2224507"/>
                <a:ext cx="21600" cy="92880"/>
              </p14:xfrm>
            </p:contentPart>
          </mc:Choice>
          <mc:Fallback>
            <p:pic>
              <p:nvPicPr>
                <p:cNvPr id="195" name="Freihand 194">
                  <a:extLst>
                    <a:ext uri="{FF2B5EF4-FFF2-40B4-BE49-F238E27FC236}">
                      <a16:creationId xmlns:a16="http://schemas.microsoft.com/office/drawing/2014/main" id="{389890DE-54CC-4F8B-AA83-B92831F9B207}"/>
                    </a:ext>
                  </a:extLst>
                </p:cNvPr>
                <p:cNvPicPr/>
                <p:nvPr/>
              </p:nvPicPr>
              <p:blipFill>
                <a:blip r:embed="rId290"/>
                <a:stretch>
                  <a:fillRect/>
                </a:stretch>
              </p:blipFill>
              <p:spPr>
                <a:xfrm>
                  <a:off x="3521013" y="2220187"/>
                  <a:ext cx="30240" cy="101520"/>
                </a:xfrm>
                <a:prstGeom prst="rect">
                  <a:avLst/>
                </a:prstGeom>
              </p:spPr>
            </p:pic>
          </mc:Fallback>
        </mc:AlternateContent>
        <mc:AlternateContent xmlns:mc="http://schemas.openxmlformats.org/markup-compatibility/2006">
          <mc:Choice xmlns:p14="http://schemas.microsoft.com/office/powerpoint/2010/main" Requires="p14">
            <p:contentPart p14:bwMode="auto" r:id="rId291">
              <p14:nvContentPartPr>
                <p14:cNvPr id="196" name="Freihand 195">
                  <a:extLst>
                    <a:ext uri="{FF2B5EF4-FFF2-40B4-BE49-F238E27FC236}">
                      <a16:creationId xmlns:a16="http://schemas.microsoft.com/office/drawing/2014/main" id="{3682BF1D-E53D-45BF-8D29-068BE8CB5432}"/>
                    </a:ext>
                  </a:extLst>
                </p14:cNvPr>
                <p14:cNvContentPartPr/>
                <p14:nvPr/>
              </p14:nvContentPartPr>
              <p14:xfrm>
                <a:off x="3445053" y="2328547"/>
                <a:ext cx="154800" cy="16560"/>
              </p14:xfrm>
            </p:contentPart>
          </mc:Choice>
          <mc:Fallback>
            <p:pic>
              <p:nvPicPr>
                <p:cNvPr id="196" name="Freihand 195">
                  <a:extLst>
                    <a:ext uri="{FF2B5EF4-FFF2-40B4-BE49-F238E27FC236}">
                      <a16:creationId xmlns:a16="http://schemas.microsoft.com/office/drawing/2014/main" id="{3682BF1D-E53D-45BF-8D29-068BE8CB5432}"/>
                    </a:ext>
                  </a:extLst>
                </p:cNvPr>
                <p:cNvPicPr/>
                <p:nvPr/>
              </p:nvPicPr>
              <p:blipFill>
                <a:blip r:embed="rId292"/>
                <a:stretch>
                  <a:fillRect/>
                </a:stretch>
              </p:blipFill>
              <p:spPr>
                <a:xfrm>
                  <a:off x="3440733" y="2324227"/>
                  <a:ext cx="163440" cy="25200"/>
                </a:xfrm>
                <a:prstGeom prst="rect">
                  <a:avLst/>
                </a:prstGeom>
              </p:spPr>
            </p:pic>
          </mc:Fallback>
        </mc:AlternateContent>
        <mc:AlternateContent xmlns:mc="http://schemas.openxmlformats.org/markup-compatibility/2006">
          <mc:Choice xmlns:p14="http://schemas.microsoft.com/office/powerpoint/2010/main" Requires="p14">
            <p:contentPart p14:bwMode="auto" r:id="rId293">
              <p14:nvContentPartPr>
                <p14:cNvPr id="197" name="Freihand 196">
                  <a:extLst>
                    <a:ext uri="{FF2B5EF4-FFF2-40B4-BE49-F238E27FC236}">
                      <a16:creationId xmlns:a16="http://schemas.microsoft.com/office/drawing/2014/main" id="{6AAF45ED-6FA5-4A1C-ABDC-FA4A47D7F9CC}"/>
                    </a:ext>
                  </a:extLst>
                </p14:cNvPr>
                <p14:cNvContentPartPr/>
                <p14:nvPr/>
              </p14:nvContentPartPr>
              <p14:xfrm>
                <a:off x="3469533" y="2183467"/>
                <a:ext cx="133920" cy="12960"/>
              </p14:xfrm>
            </p:contentPart>
          </mc:Choice>
          <mc:Fallback>
            <p:pic>
              <p:nvPicPr>
                <p:cNvPr id="197" name="Freihand 196">
                  <a:extLst>
                    <a:ext uri="{FF2B5EF4-FFF2-40B4-BE49-F238E27FC236}">
                      <a16:creationId xmlns:a16="http://schemas.microsoft.com/office/drawing/2014/main" id="{6AAF45ED-6FA5-4A1C-ABDC-FA4A47D7F9CC}"/>
                    </a:ext>
                  </a:extLst>
                </p:cNvPr>
                <p:cNvPicPr/>
                <p:nvPr/>
              </p:nvPicPr>
              <p:blipFill>
                <a:blip r:embed="rId294"/>
                <a:stretch>
                  <a:fillRect/>
                </a:stretch>
              </p:blipFill>
              <p:spPr>
                <a:xfrm>
                  <a:off x="3465213" y="2179147"/>
                  <a:ext cx="142560" cy="21600"/>
                </a:xfrm>
                <a:prstGeom prst="rect">
                  <a:avLst/>
                </a:prstGeom>
              </p:spPr>
            </p:pic>
          </mc:Fallback>
        </mc:AlternateContent>
        <mc:AlternateContent xmlns:mc="http://schemas.openxmlformats.org/markup-compatibility/2006">
          <mc:Choice xmlns:p14="http://schemas.microsoft.com/office/powerpoint/2010/main" Requires="p14">
            <p:contentPart p14:bwMode="auto" r:id="rId295">
              <p14:nvContentPartPr>
                <p14:cNvPr id="198" name="Freihand 197">
                  <a:extLst>
                    <a:ext uri="{FF2B5EF4-FFF2-40B4-BE49-F238E27FC236}">
                      <a16:creationId xmlns:a16="http://schemas.microsoft.com/office/drawing/2014/main" id="{E63DE82D-282C-494B-8E8A-1615E79422EC}"/>
                    </a:ext>
                  </a:extLst>
                </p14:cNvPr>
                <p14:cNvContentPartPr/>
                <p14:nvPr/>
              </p14:nvContentPartPr>
              <p14:xfrm>
                <a:off x="3258213" y="2367427"/>
                <a:ext cx="350640" cy="26640"/>
              </p14:xfrm>
            </p:contentPart>
          </mc:Choice>
          <mc:Fallback>
            <p:pic>
              <p:nvPicPr>
                <p:cNvPr id="198" name="Freihand 197">
                  <a:extLst>
                    <a:ext uri="{FF2B5EF4-FFF2-40B4-BE49-F238E27FC236}">
                      <a16:creationId xmlns:a16="http://schemas.microsoft.com/office/drawing/2014/main" id="{E63DE82D-282C-494B-8E8A-1615E79422EC}"/>
                    </a:ext>
                  </a:extLst>
                </p:cNvPr>
                <p:cNvPicPr/>
                <p:nvPr/>
              </p:nvPicPr>
              <p:blipFill>
                <a:blip r:embed="rId296"/>
                <a:stretch>
                  <a:fillRect/>
                </a:stretch>
              </p:blipFill>
              <p:spPr>
                <a:xfrm>
                  <a:off x="3253893" y="2363107"/>
                  <a:ext cx="359280" cy="35280"/>
                </a:xfrm>
                <a:prstGeom prst="rect">
                  <a:avLst/>
                </a:prstGeom>
              </p:spPr>
            </p:pic>
          </mc:Fallback>
        </mc:AlternateContent>
        <mc:AlternateContent xmlns:mc="http://schemas.openxmlformats.org/markup-compatibility/2006">
          <mc:Choice xmlns:p14="http://schemas.microsoft.com/office/powerpoint/2010/main" Requires="p14">
            <p:contentPart p14:bwMode="auto" r:id="rId297">
              <p14:nvContentPartPr>
                <p14:cNvPr id="199" name="Freihand 198">
                  <a:extLst>
                    <a:ext uri="{FF2B5EF4-FFF2-40B4-BE49-F238E27FC236}">
                      <a16:creationId xmlns:a16="http://schemas.microsoft.com/office/drawing/2014/main" id="{74A9CE83-F0E4-46E3-8FAF-3B4DC443535A}"/>
                    </a:ext>
                  </a:extLst>
                </p14:cNvPr>
                <p14:cNvContentPartPr/>
                <p14:nvPr/>
              </p14:nvContentPartPr>
              <p14:xfrm>
                <a:off x="3269373" y="2457067"/>
                <a:ext cx="128160" cy="120600"/>
              </p14:xfrm>
            </p:contentPart>
          </mc:Choice>
          <mc:Fallback>
            <p:pic>
              <p:nvPicPr>
                <p:cNvPr id="199" name="Freihand 198">
                  <a:extLst>
                    <a:ext uri="{FF2B5EF4-FFF2-40B4-BE49-F238E27FC236}">
                      <a16:creationId xmlns:a16="http://schemas.microsoft.com/office/drawing/2014/main" id="{74A9CE83-F0E4-46E3-8FAF-3B4DC443535A}"/>
                    </a:ext>
                  </a:extLst>
                </p:cNvPr>
                <p:cNvPicPr/>
                <p:nvPr/>
              </p:nvPicPr>
              <p:blipFill>
                <a:blip r:embed="rId298"/>
                <a:stretch>
                  <a:fillRect/>
                </a:stretch>
              </p:blipFill>
              <p:spPr>
                <a:xfrm>
                  <a:off x="3265053" y="2452747"/>
                  <a:ext cx="136800" cy="129240"/>
                </a:xfrm>
                <a:prstGeom prst="rect">
                  <a:avLst/>
                </a:prstGeom>
              </p:spPr>
            </p:pic>
          </mc:Fallback>
        </mc:AlternateContent>
        <mc:AlternateContent xmlns:mc="http://schemas.openxmlformats.org/markup-compatibility/2006">
          <mc:Choice xmlns:p14="http://schemas.microsoft.com/office/powerpoint/2010/main" Requires="p14">
            <p:contentPart p14:bwMode="auto" r:id="rId299">
              <p14:nvContentPartPr>
                <p14:cNvPr id="200" name="Freihand 199">
                  <a:extLst>
                    <a:ext uri="{FF2B5EF4-FFF2-40B4-BE49-F238E27FC236}">
                      <a16:creationId xmlns:a16="http://schemas.microsoft.com/office/drawing/2014/main" id="{F78717B0-FD61-45B2-8C00-AB40CCEAF300}"/>
                    </a:ext>
                  </a:extLst>
                </p14:cNvPr>
                <p14:cNvContentPartPr/>
                <p14:nvPr/>
              </p14:nvContentPartPr>
              <p14:xfrm>
                <a:off x="3467373" y="2486947"/>
                <a:ext cx="61920" cy="62640"/>
              </p14:xfrm>
            </p:contentPart>
          </mc:Choice>
          <mc:Fallback>
            <p:pic>
              <p:nvPicPr>
                <p:cNvPr id="200" name="Freihand 199">
                  <a:extLst>
                    <a:ext uri="{FF2B5EF4-FFF2-40B4-BE49-F238E27FC236}">
                      <a16:creationId xmlns:a16="http://schemas.microsoft.com/office/drawing/2014/main" id="{F78717B0-FD61-45B2-8C00-AB40CCEAF300}"/>
                    </a:ext>
                  </a:extLst>
                </p:cNvPr>
                <p:cNvPicPr/>
                <p:nvPr/>
              </p:nvPicPr>
              <p:blipFill>
                <a:blip r:embed="rId300"/>
                <a:stretch>
                  <a:fillRect/>
                </a:stretch>
              </p:blipFill>
              <p:spPr>
                <a:xfrm>
                  <a:off x="3463053" y="2482627"/>
                  <a:ext cx="70560" cy="71280"/>
                </a:xfrm>
                <a:prstGeom prst="rect">
                  <a:avLst/>
                </a:prstGeom>
              </p:spPr>
            </p:pic>
          </mc:Fallback>
        </mc:AlternateContent>
        <mc:AlternateContent xmlns:mc="http://schemas.openxmlformats.org/markup-compatibility/2006">
          <mc:Choice xmlns:p14="http://schemas.microsoft.com/office/powerpoint/2010/main" Requires="p14">
            <p:contentPart p14:bwMode="auto" r:id="rId301">
              <p14:nvContentPartPr>
                <p14:cNvPr id="201" name="Freihand 200">
                  <a:extLst>
                    <a:ext uri="{FF2B5EF4-FFF2-40B4-BE49-F238E27FC236}">
                      <a16:creationId xmlns:a16="http://schemas.microsoft.com/office/drawing/2014/main" id="{825FDF02-D20A-441C-8FC0-73C89BB4C5F1}"/>
                    </a:ext>
                  </a:extLst>
                </p14:cNvPr>
                <p14:cNvContentPartPr/>
                <p14:nvPr/>
              </p14:nvContentPartPr>
              <p14:xfrm>
                <a:off x="3499053" y="2421427"/>
                <a:ext cx="7560" cy="3960"/>
              </p14:xfrm>
            </p:contentPart>
          </mc:Choice>
          <mc:Fallback>
            <p:pic>
              <p:nvPicPr>
                <p:cNvPr id="201" name="Freihand 200">
                  <a:extLst>
                    <a:ext uri="{FF2B5EF4-FFF2-40B4-BE49-F238E27FC236}">
                      <a16:creationId xmlns:a16="http://schemas.microsoft.com/office/drawing/2014/main" id="{825FDF02-D20A-441C-8FC0-73C89BB4C5F1}"/>
                    </a:ext>
                  </a:extLst>
                </p:cNvPr>
                <p:cNvPicPr/>
                <p:nvPr/>
              </p:nvPicPr>
              <p:blipFill>
                <a:blip r:embed="rId216"/>
                <a:stretch>
                  <a:fillRect/>
                </a:stretch>
              </p:blipFill>
              <p:spPr>
                <a:xfrm>
                  <a:off x="3494733" y="2417107"/>
                  <a:ext cx="16200" cy="12600"/>
                </a:xfrm>
                <a:prstGeom prst="rect">
                  <a:avLst/>
                </a:prstGeom>
              </p:spPr>
            </p:pic>
          </mc:Fallback>
        </mc:AlternateContent>
        <mc:AlternateContent xmlns:mc="http://schemas.openxmlformats.org/markup-compatibility/2006">
          <mc:Choice xmlns:p14="http://schemas.microsoft.com/office/powerpoint/2010/main" Requires="p14">
            <p:contentPart p14:bwMode="auto" r:id="rId302">
              <p14:nvContentPartPr>
                <p14:cNvPr id="203" name="Freihand 202">
                  <a:extLst>
                    <a:ext uri="{FF2B5EF4-FFF2-40B4-BE49-F238E27FC236}">
                      <a16:creationId xmlns:a16="http://schemas.microsoft.com/office/drawing/2014/main" id="{22274D20-0A93-4418-A5B4-2FB525EC2A50}"/>
                    </a:ext>
                  </a:extLst>
                </p14:cNvPr>
                <p14:cNvContentPartPr/>
                <p14:nvPr/>
              </p14:nvContentPartPr>
              <p14:xfrm>
                <a:off x="3770133" y="2375707"/>
                <a:ext cx="33480" cy="25560"/>
              </p14:xfrm>
            </p:contentPart>
          </mc:Choice>
          <mc:Fallback>
            <p:pic>
              <p:nvPicPr>
                <p:cNvPr id="203" name="Freihand 202">
                  <a:extLst>
                    <a:ext uri="{FF2B5EF4-FFF2-40B4-BE49-F238E27FC236}">
                      <a16:creationId xmlns:a16="http://schemas.microsoft.com/office/drawing/2014/main" id="{22274D20-0A93-4418-A5B4-2FB525EC2A50}"/>
                    </a:ext>
                  </a:extLst>
                </p:cNvPr>
                <p:cNvPicPr/>
                <p:nvPr/>
              </p:nvPicPr>
              <p:blipFill>
                <a:blip r:embed="rId303"/>
                <a:stretch>
                  <a:fillRect/>
                </a:stretch>
              </p:blipFill>
              <p:spPr>
                <a:xfrm>
                  <a:off x="3765813" y="2371387"/>
                  <a:ext cx="42120" cy="34200"/>
                </a:xfrm>
                <a:prstGeom prst="rect">
                  <a:avLst/>
                </a:prstGeom>
              </p:spPr>
            </p:pic>
          </mc:Fallback>
        </mc:AlternateContent>
        <mc:AlternateContent xmlns:mc="http://schemas.openxmlformats.org/markup-compatibility/2006">
          <mc:Choice xmlns:p14="http://schemas.microsoft.com/office/powerpoint/2010/main" Requires="p14">
            <p:contentPart p14:bwMode="auto" r:id="rId304">
              <p14:nvContentPartPr>
                <p14:cNvPr id="204" name="Freihand 203">
                  <a:extLst>
                    <a:ext uri="{FF2B5EF4-FFF2-40B4-BE49-F238E27FC236}">
                      <a16:creationId xmlns:a16="http://schemas.microsoft.com/office/drawing/2014/main" id="{83C2610A-8BD1-4995-9A91-F0EA9925DD11}"/>
                    </a:ext>
                  </a:extLst>
                </p14:cNvPr>
                <p14:cNvContentPartPr/>
                <p14:nvPr/>
              </p14:nvContentPartPr>
              <p14:xfrm>
                <a:off x="3990093" y="2259787"/>
                <a:ext cx="157320" cy="158040"/>
              </p14:xfrm>
            </p:contentPart>
          </mc:Choice>
          <mc:Fallback>
            <p:pic>
              <p:nvPicPr>
                <p:cNvPr id="204" name="Freihand 203">
                  <a:extLst>
                    <a:ext uri="{FF2B5EF4-FFF2-40B4-BE49-F238E27FC236}">
                      <a16:creationId xmlns:a16="http://schemas.microsoft.com/office/drawing/2014/main" id="{83C2610A-8BD1-4995-9A91-F0EA9925DD11}"/>
                    </a:ext>
                  </a:extLst>
                </p:cNvPr>
                <p:cNvPicPr/>
                <p:nvPr/>
              </p:nvPicPr>
              <p:blipFill>
                <a:blip r:embed="rId305"/>
                <a:stretch>
                  <a:fillRect/>
                </a:stretch>
              </p:blipFill>
              <p:spPr>
                <a:xfrm>
                  <a:off x="3985773" y="2255467"/>
                  <a:ext cx="165960" cy="166680"/>
                </a:xfrm>
                <a:prstGeom prst="rect">
                  <a:avLst/>
                </a:prstGeom>
              </p:spPr>
            </p:pic>
          </mc:Fallback>
        </mc:AlternateContent>
        <mc:AlternateContent xmlns:mc="http://schemas.openxmlformats.org/markup-compatibility/2006">
          <mc:Choice xmlns:p14="http://schemas.microsoft.com/office/powerpoint/2010/main" Requires="p14">
            <p:contentPart p14:bwMode="auto" r:id="rId306">
              <p14:nvContentPartPr>
                <p14:cNvPr id="205" name="Freihand 204">
                  <a:extLst>
                    <a:ext uri="{FF2B5EF4-FFF2-40B4-BE49-F238E27FC236}">
                      <a16:creationId xmlns:a16="http://schemas.microsoft.com/office/drawing/2014/main" id="{8C906B84-93ED-43CA-9C6E-9C48EB61A0B5}"/>
                    </a:ext>
                  </a:extLst>
                </p14:cNvPr>
                <p14:cNvContentPartPr/>
                <p14:nvPr/>
              </p14:nvContentPartPr>
              <p14:xfrm>
                <a:off x="4288893" y="2311267"/>
                <a:ext cx="57960" cy="80640"/>
              </p14:xfrm>
            </p:contentPart>
          </mc:Choice>
          <mc:Fallback>
            <p:pic>
              <p:nvPicPr>
                <p:cNvPr id="205" name="Freihand 204">
                  <a:extLst>
                    <a:ext uri="{FF2B5EF4-FFF2-40B4-BE49-F238E27FC236}">
                      <a16:creationId xmlns:a16="http://schemas.microsoft.com/office/drawing/2014/main" id="{8C906B84-93ED-43CA-9C6E-9C48EB61A0B5}"/>
                    </a:ext>
                  </a:extLst>
                </p:cNvPr>
                <p:cNvPicPr/>
                <p:nvPr/>
              </p:nvPicPr>
              <p:blipFill>
                <a:blip r:embed="rId307"/>
                <a:stretch>
                  <a:fillRect/>
                </a:stretch>
              </p:blipFill>
              <p:spPr>
                <a:xfrm>
                  <a:off x="4284573" y="2306947"/>
                  <a:ext cx="66600" cy="89280"/>
                </a:xfrm>
                <a:prstGeom prst="rect">
                  <a:avLst/>
                </a:prstGeom>
              </p:spPr>
            </p:pic>
          </mc:Fallback>
        </mc:AlternateContent>
        <mc:AlternateContent xmlns:mc="http://schemas.openxmlformats.org/markup-compatibility/2006">
          <mc:Choice xmlns:p14="http://schemas.microsoft.com/office/powerpoint/2010/main" Requires="p14">
            <p:contentPart p14:bwMode="auto" r:id="rId308">
              <p14:nvContentPartPr>
                <p14:cNvPr id="206" name="Freihand 205">
                  <a:extLst>
                    <a:ext uri="{FF2B5EF4-FFF2-40B4-BE49-F238E27FC236}">
                      <a16:creationId xmlns:a16="http://schemas.microsoft.com/office/drawing/2014/main" id="{1D058284-B321-48D2-B5AE-633C0D13E06C}"/>
                    </a:ext>
                  </a:extLst>
                </p14:cNvPr>
                <p14:cNvContentPartPr/>
                <p14:nvPr/>
              </p14:nvContentPartPr>
              <p14:xfrm>
                <a:off x="4321293" y="2193187"/>
                <a:ext cx="360" cy="360"/>
              </p14:xfrm>
            </p:contentPart>
          </mc:Choice>
          <mc:Fallback>
            <p:pic>
              <p:nvPicPr>
                <p:cNvPr id="206" name="Freihand 205">
                  <a:extLst>
                    <a:ext uri="{FF2B5EF4-FFF2-40B4-BE49-F238E27FC236}">
                      <a16:creationId xmlns:a16="http://schemas.microsoft.com/office/drawing/2014/main" id="{1D058284-B321-48D2-B5AE-633C0D13E06C}"/>
                    </a:ext>
                  </a:extLst>
                </p:cNvPr>
                <p:cNvPicPr/>
                <p:nvPr/>
              </p:nvPicPr>
              <p:blipFill>
                <a:blip r:embed="rId27"/>
                <a:stretch>
                  <a:fillRect/>
                </a:stretch>
              </p:blipFill>
              <p:spPr>
                <a:xfrm>
                  <a:off x="4316973" y="2188867"/>
                  <a:ext cx="9000" cy="9000"/>
                </a:xfrm>
                <a:prstGeom prst="rect">
                  <a:avLst/>
                </a:prstGeom>
              </p:spPr>
            </p:pic>
          </mc:Fallback>
        </mc:AlternateContent>
      </p:grpSp>
      <p:grpSp>
        <p:nvGrpSpPr>
          <p:cNvPr id="211" name="Gruppieren 210">
            <a:extLst>
              <a:ext uri="{FF2B5EF4-FFF2-40B4-BE49-F238E27FC236}">
                <a16:creationId xmlns:a16="http://schemas.microsoft.com/office/drawing/2014/main" id="{53C9CFAF-7DD4-4A34-90A5-838481451B35}"/>
              </a:ext>
            </a:extLst>
          </p:cNvPr>
          <p:cNvGrpSpPr/>
          <p:nvPr/>
        </p:nvGrpSpPr>
        <p:grpSpPr>
          <a:xfrm>
            <a:off x="1040973" y="2868907"/>
            <a:ext cx="409320" cy="252360"/>
            <a:chOff x="1040973" y="2868907"/>
            <a:chExt cx="409320" cy="252360"/>
          </a:xfrm>
        </p:grpSpPr>
        <mc:AlternateContent xmlns:mc="http://schemas.openxmlformats.org/markup-compatibility/2006">
          <mc:Choice xmlns:p14="http://schemas.microsoft.com/office/powerpoint/2010/main" Requires="p14">
            <p:contentPart p14:bwMode="auto" r:id="rId309">
              <p14:nvContentPartPr>
                <p14:cNvPr id="208" name="Freihand 207">
                  <a:extLst>
                    <a:ext uri="{FF2B5EF4-FFF2-40B4-BE49-F238E27FC236}">
                      <a16:creationId xmlns:a16="http://schemas.microsoft.com/office/drawing/2014/main" id="{6702F003-5D41-4A6A-AE70-EC951910380C}"/>
                    </a:ext>
                  </a:extLst>
                </p14:cNvPr>
                <p14:cNvContentPartPr/>
                <p14:nvPr/>
              </p14:nvContentPartPr>
              <p14:xfrm>
                <a:off x="1040973" y="2868907"/>
                <a:ext cx="136800" cy="144360"/>
              </p14:xfrm>
            </p:contentPart>
          </mc:Choice>
          <mc:Fallback>
            <p:pic>
              <p:nvPicPr>
                <p:cNvPr id="208" name="Freihand 207">
                  <a:extLst>
                    <a:ext uri="{FF2B5EF4-FFF2-40B4-BE49-F238E27FC236}">
                      <a16:creationId xmlns:a16="http://schemas.microsoft.com/office/drawing/2014/main" id="{6702F003-5D41-4A6A-AE70-EC951910380C}"/>
                    </a:ext>
                  </a:extLst>
                </p:cNvPr>
                <p:cNvPicPr/>
                <p:nvPr/>
              </p:nvPicPr>
              <p:blipFill>
                <a:blip r:embed="rId310"/>
                <a:stretch>
                  <a:fillRect/>
                </a:stretch>
              </p:blipFill>
              <p:spPr>
                <a:xfrm>
                  <a:off x="1036653" y="2864587"/>
                  <a:ext cx="145440" cy="153000"/>
                </a:xfrm>
                <a:prstGeom prst="rect">
                  <a:avLst/>
                </a:prstGeom>
              </p:spPr>
            </p:pic>
          </mc:Fallback>
        </mc:AlternateContent>
        <mc:AlternateContent xmlns:mc="http://schemas.openxmlformats.org/markup-compatibility/2006">
          <mc:Choice xmlns:p14="http://schemas.microsoft.com/office/powerpoint/2010/main" Requires="p14">
            <p:contentPart p14:bwMode="auto" r:id="rId311">
              <p14:nvContentPartPr>
                <p14:cNvPr id="209" name="Freihand 208">
                  <a:extLst>
                    <a:ext uri="{FF2B5EF4-FFF2-40B4-BE49-F238E27FC236}">
                      <a16:creationId xmlns:a16="http://schemas.microsoft.com/office/drawing/2014/main" id="{DD5BEF03-80A8-4E57-88FD-CE292A7249AB}"/>
                    </a:ext>
                  </a:extLst>
                </p14:cNvPr>
                <p14:cNvContentPartPr/>
                <p14:nvPr/>
              </p14:nvContentPartPr>
              <p14:xfrm>
                <a:off x="1297653" y="2907067"/>
                <a:ext cx="93600" cy="135000"/>
              </p14:xfrm>
            </p:contentPart>
          </mc:Choice>
          <mc:Fallback>
            <p:pic>
              <p:nvPicPr>
                <p:cNvPr id="209" name="Freihand 208">
                  <a:extLst>
                    <a:ext uri="{FF2B5EF4-FFF2-40B4-BE49-F238E27FC236}">
                      <a16:creationId xmlns:a16="http://schemas.microsoft.com/office/drawing/2014/main" id="{DD5BEF03-80A8-4E57-88FD-CE292A7249AB}"/>
                    </a:ext>
                  </a:extLst>
                </p:cNvPr>
                <p:cNvPicPr/>
                <p:nvPr/>
              </p:nvPicPr>
              <p:blipFill>
                <a:blip r:embed="rId312"/>
                <a:stretch>
                  <a:fillRect/>
                </a:stretch>
              </p:blipFill>
              <p:spPr>
                <a:xfrm>
                  <a:off x="1293333" y="2902747"/>
                  <a:ext cx="102240" cy="143640"/>
                </a:xfrm>
                <a:prstGeom prst="rect">
                  <a:avLst/>
                </a:prstGeom>
              </p:spPr>
            </p:pic>
          </mc:Fallback>
        </mc:AlternateContent>
        <mc:AlternateContent xmlns:mc="http://schemas.openxmlformats.org/markup-compatibility/2006">
          <mc:Choice xmlns:p14="http://schemas.microsoft.com/office/powerpoint/2010/main" Requires="p14">
            <p:contentPart p14:bwMode="auto" r:id="rId313">
              <p14:nvContentPartPr>
                <p14:cNvPr id="210" name="Freihand 209">
                  <a:extLst>
                    <a:ext uri="{FF2B5EF4-FFF2-40B4-BE49-F238E27FC236}">
                      <a16:creationId xmlns:a16="http://schemas.microsoft.com/office/drawing/2014/main" id="{1036FDF9-9CFB-418D-B706-D28FED714B7D}"/>
                    </a:ext>
                  </a:extLst>
                </p14:cNvPr>
                <p14:cNvContentPartPr/>
                <p14:nvPr/>
              </p14:nvContentPartPr>
              <p14:xfrm>
                <a:off x="1056813" y="3112267"/>
                <a:ext cx="393480" cy="9000"/>
              </p14:xfrm>
            </p:contentPart>
          </mc:Choice>
          <mc:Fallback>
            <p:pic>
              <p:nvPicPr>
                <p:cNvPr id="210" name="Freihand 209">
                  <a:extLst>
                    <a:ext uri="{FF2B5EF4-FFF2-40B4-BE49-F238E27FC236}">
                      <a16:creationId xmlns:a16="http://schemas.microsoft.com/office/drawing/2014/main" id="{1036FDF9-9CFB-418D-B706-D28FED714B7D}"/>
                    </a:ext>
                  </a:extLst>
                </p:cNvPr>
                <p:cNvPicPr/>
                <p:nvPr/>
              </p:nvPicPr>
              <p:blipFill>
                <a:blip r:embed="rId314"/>
                <a:stretch>
                  <a:fillRect/>
                </a:stretch>
              </p:blipFill>
              <p:spPr>
                <a:xfrm>
                  <a:off x="1052493" y="3107947"/>
                  <a:ext cx="402120" cy="17640"/>
                </a:xfrm>
                <a:prstGeom prst="rect">
                  <a:avLst/>
                </a:prstGeom>
              </p:spPr>
            </p:pic>
          </mc:Fallback>
        </mc:AlternateContent>
      </p:grpSp>
      <p:grpSp>
        <p:nvGrpSpPr>
          <p:cNvPr id="214" name="Gruppieren 213">
            <a:extLst>
              <a:ext uri="{FF2B5EF4-FFF2-40B4-BE49-F238E27FC236}">
                <a16:creationId xmlns:a16="http://schemas.microsoft.com/office/drawing/2014/main" id="{71CCE92E-2F42-41DC-9071-8E425E39B821}"/>
              </a:ext>
            </a:extLst>
          </p:cNvPr>
          <p:cNvGrpSpPr/>
          <p:nvPr/>
        </p:nvGrpSpPr>
        <p:grpSpPr>
          <a:xfrm>
            <a:off x="1057533" y="3204427"/>
            <a:ext cx="315360" cy="212400"/>
            <a:chOff x="1057533" y="3204427"/>
            <a:chExt cx="315360" cy="212400"/>
          </a:xfrm>
        </p:grpSpPr>
        <mc:AlternateContent xmlns:mc="http://schemas.openxmlformats.org/markup-compatibility/2006">
          <mc:Choice xmlns:p14="http://schemas.microsoft.com/office/powerpoint/2010/main" Requires="p14">
            <p:contentPart p14:bwMode="auto" r:id="rId315">
              <p14:nvContentPartPr>
                <p14:cNvPr id="212" name="Freihand 211">
                  <a:extLst>
                    <a:ext uri="{FF2B5EF4-FFF2-40B4-BE49-F238E27FC236}">
                      <a16:creationId xmlns:a16="http://schemas.microsoft.com/office/drawing/2014/main" id="{48746DA8-B87A-4398-9C66-C752313B066F}"/>
                    </a:ext>
                  </a:extLst>
                </p14:cNvPr>
                <p14:cNvContentPartPr/>
                <p14:nvPr/>
              </p14:nvContentPartPr>
              <p14:xfrm>
                <a:off x="1057533" y="3204427"/>
                <a:ext cx="108720" cy="126000"/>
              </p14:xfrm>
            </p:contentPart>
          </mc:Choice>
          <mc:Fallback>
            <p:pic>
              <p:nvPicPr>
                <p:cNvPr id="212" name="Freihand 211">
                  <a:extLst>
                    <a:ext uri="{FF2B5EF4-FFF2-40B4-BE49-F238E27FC236}">
                      <a16:creationId xmlns:a16="http://schemas.microsoft.com/office/drawing/2014/main" id="{48746DA8-B87A-4398-9C66-C752313B066F}"/>
                    </a:ext>
                  </a:extLst>
                </p:cNvPr>
                <p:cNvPicPr/>
                <p:nvPr/>
              </p:nvPicPr>
              <p:blipFill>
                <a:blip r:embed="rId316"/>
                <a:stretch>
                  <a:fillRect/>
                </a:stretch>
              </p:blipFill>
              <p:spPr>
                <a:xfrm>
                  <a:off x="1053213" y="3200107"/>
                  <a:ext cx="117360" cy="134640"/>
                </a:xfrm>
                <a:prstGeom prst="rect">
                  <a:avLst/>
                </a:prstGeom>
              </p:spPr>
            </p:pic>
          </mc:Fallback>
        </mc:AlternateContent>
        <mc:AlternateContent xmlns:mc="http://schemas.openxmlformats.org/markup-compatibility/2006">
          <mc:Choice xmlns:p14="http://schemas.microsoft.com/office/powerpoint/2010/main" Requires="p14">
            <p:contentPart p14:bwMode="auto" r:id="rId317">
              <p14:nvContentPartPr>
                <p14:cNvPr id="213" name="Freihand 212">
                  <a:extLst>
                    <a:ext uri="{FF2B5EF4-FFF2-40B4-BE49-F238E27FC236}">
                      <a16:creationId xmlns:a16="http://schemas.microsoft.com/office/drawing/2014/main" id="{CFD3080F-E4CB-451A-AB3C-2C855ACF4E68}"/>
                    </a:ext>
                  </a:extLst>
                </p14:cNvPr>
                <p14:cNvContentPartPr/>
                <p14:nvPr/>
              </p14:nvContentPartPr>
              <p14:xfrm>
                <a:off x="1281813" y="3249787"/>
                <a:ext cx="91080" cy="167040"/>
              </p14:xfrm>
            </p:contentPart>
          </mc:Choice>
          <mc:Fallback>
            <p:pic>
              <p:nvPicPr>
                <p:cNvPr id="213" name="Freihand 212">
                  <a:extLst>
                    <a:ext uri="{FF2B5EF4-FFF2-40B4-BE49-F238E27FC236}">
                      <a16:creationId xmlns:a16="http://schemas.microsoft.com/office/drawing/2014/main" id="{CFD3080F-E4CB-451A-AB3C-2C855ACF4E68}"/>
                    </a:ext>
                  </a:extLst>
                </p:cNvPr>
                <p:cNvPicPr/>
                <p:nvPr/>
              </p:nvPicPr>
              <p:blipFill>
                <a:blip r:embed="rId318"/>
                <a:stretch>
                  <a:fillRect/>
                </a:stretch>
              </p:blipFill>
              <p:spPr>
                <a:xfrm>
                  <a:off x="1277493" y="3245467"/>
                  <a:ext cx="99720" cy="175680"/>
                </a:xfrm>
                <a:prstGeom prst="rect">
                  <a:avLst/>
                </a:prstGeom>
              </p:spPr>
            </p:pic>
          </mc:Fallback>
        </mc:AlternateContent>
      </p:grpSp>
      <p:grpSp>
        <p:nvGrpSpPr>
          <p:cNvPr id="220" name="Gruppieren 219">
            <a:extLst>
              <a:ext uri="{FF2B5EF4-FFF2-40B4-BE49-F238E27FC236}">
                <a16:creationId xmlns:a16="http://schemas.microsoft.com/office/drawing/2014/main" id="{2F796154-4417-47B6-8AF6-BD6FE665EF31}"/>
              </a:ext>
            </a:extLst>
          </p:cNvPr>
          <p:cNvGrpSpPr/>
          <p:nvPr/>
        </p:nvGrpSpPr>
        <p:grpSpPr>
          <a:xfrm>
            <a:off x="1805613" y="2962147"/>
            <a:ext cx="302760" cy="162720"/>
            <a:chOff x="1805613" y="2962147"/>
            <a:chExt cx="302760" cy="162720"/>
          </a:xfrm>
        </p:grpSpPr>
        <mc:AlternateContent xmlns:mc="http://schemas.openxmlformats.org/markup-compatibility/2006">
          <mc:Choice xmlns:p14="http://schemas.microsoft.com/office/powerpoint/2010/main" Requires="p14">
            <p:contentPart p14:bwMode="auto" r:id="rId319">
              <p14:nvContentPartPr>
                <p14:cNvPr id="215" name="Freihand 214">
                  <a:extLst>
                    <a:ext uri="{FF2B5EF4-FFF2-40B4-BE49-F238E27FC236}">
                      <a16:creationId xmlns:a16="http://schemas.microsoft.com/office/drawing/2014/main" id="{6551CE91-22E6-4701-BE24-846502A71823}"/>
                    </a:ext>
                  </a:extLst>
                </p14:cNvPr>
                <p14:cNvContentPartPr/>
                <p14:nvPr/>
              </p14:nvContentPartPr>
              <p14:xfrm>
                <a:off x="1805613" y="3092107"/>
                <a:ext cx="22320" cy="720"/>
              </p14:xfrm>
            </p:contentPart>
          </mc:Choice>
          <mc:Fallback>
            <p:pic>
              <p:nvPicPr>
                <p:cNvPr id="215" name="Freihand 214">
                  <a:extLst>
                    <a:ext uri="{FF2B5EF4-FFF2-40B4-BE49-F238E27FC236}">
                      <a16:creationId xmlns:a16="http://schemas.microsoft.com/office/drawing/2014/main" id="{6551CE91-22E6-4701-BE24-846502A71823}"/>
                    </a:ext>
                  </a:extLst>
                </p:cNvPr>
                <p:cNvPicPr/>
                <p:nvPr/>
              </p:nvPicPr>
              <p:blipFill>
                <a:blip r:embed="rId320"/>
                <a:stretch>
                  <a:fillRect/>
                </a:stretch>
              </p:blipFill>
              <p:spPr>
                <a:xfrm>
                  <a:off x="1801293" y="3087787"/>
                  <a:ext cx="30960" cy="9360"/>
                </a:xfrm>
                <a:prstGeom prst="rect">
                  <a:avLst/>
                </a:prstGeom>
              </p:spPr>
            </p:pic>
          </mc:Fallback>
        </mc:AlternateContent>
        <mc:AlternateContent xmlns:mc="http://schemas.openxmlformats.org/markup-compatibility/2006">
          <mc:Choice xmlns:p14="http://schemas.microsoft.com/office/powerpoint/2010/main" Requires="p14">
            <p:contentPart p14:bwMode="auto" r:id="rId321">
              <p14:nvContentPartPr>
                <p14:cNvPr id="216" name="Freihand 215">
                  <a:extLst>
                    <a:ext uri="{FF2B5EF4-FFF2-40B4-BE49-F238E27FC236}">
                      <a16:creationId xmlns:a16="http://schemas.microsoft.com/office/drawing/2014/main" id="{143A1B47-490B-4DA0-9419-C8FD06C298B6}"/>
                    </a:ext>
                  </a:extLst>
                </p14:cNvPr>
                <p14:cNvContentPartPr/>
                <p14:nvPr/>
              </p14:nvContentPartPr>
              <p14:xfrm>
                <a:off x="1964373" y="2962147"/>
                <a:ext cx="144000" cy="162720"/>
              </p14:xfrm>
            </p:contentPart>
          </mc:Choice>
          <mc:Fallback>
            <p:pic>
              <p:nvPicPr>
                <p:cNvPr id="216" name="Freihand 215">
                  <a:extLst>
                    <a:ext uri="{FF2B5EF4-FFF2-40B4-BE49-F238E27FC236}">
                      <a16:creationId xmlns:a16="http://schemas.microsoft.com/office/drawing/2014/main" id="{143A1B47-490B-4DA0-9419-C8FD06C298B6}"/>
                    </a:ext>
                  </a:extLst>
                </p:cNvPr>
                <p:cNvPicPr/>
                <p:nvPr/>
              </p:nvPicPr>
              <p:blipFill>
                <a:blip r:embed="rId322"/>
                <a:stretch>
                  <a:fillRect/>
                </a:stretch>
              </p:blipFill>
              <p:spPr>
                <a:xfrm>
                  <a:off x="1960053" y="2957827"/>
                  <a:ext cx="152640" cy="171360"/>
                </a:xfrm>
                <a:prstGeom prst="rect">
                  <a:avLst/>
                </a:prstGeom>
              </p:spPr>
            </p:pic>
          </mc:Fallback>
        </mc:AlternateContent>
      </p:grpSp>
      <p:grpSp>
        <p:nvGrpSpPr>
          <p:cNvPr id="219" name="Gruppieren 218">
            <a:extLst>
              <a:ext uri="{FF2B5EF4-FFF2-40B4-BE49-F238E27FC236}">
                <a16:creationId xmlns:a16="http://schemas.microsoft.com/office/drawing/2014/main" id="{B5E25760-8E78-43AD-A8CC-E43735946375}"/>
              </a:ext>
            </a:extLst>
          </p:cNvPr>
          <p:cNvGrpSpPr/>
          <p:nvPr/>
        </p:nvGrpSpPr>
        <p:grpSpPr>
          <a:xfrm>
            <a:off x="2315733" y="2998147"/>
            <a:ext cx="125640" cy="200880"/>
            <a:chOff x="2315733" y="2998147"/>
            <a:chExt cx="125640" cy="200880"/>
          </a:xfrm>
        </p:grpSpPr>
        <mc:AlternateContent xmlns:mc="http://schemas.openxmlformats.org/markup-compatibility/2006">
          <mc:Choice xmlns:p14="http://schemas.microsoft.com/office/powerpoint/2010/main" Requires="p14">
            <p:contentPart p14:bwMode="auto" r:id="rId323">
              <p14:nvContentPartPr>
                <p14:cNvPr id="217" name="Freihand 216">
                  <a:extLst>
                    <a:ext uri="{FF2B5EF4-FFF2-40B4-BE49-F238E27FC236}">
                      <a16:creationId xmlns:a16="http://schemas.microsoft.com/office/drawing/2014/main" id="{ECE5D26C-F492-4D02-B4AB-23D6FD771C95}"/>
                    </a:ext>
                  </a:extLst>
                </p14:cNvPr>
                <p14:cNvContentPartPr/>
                <p14:nvPr/>
              </p14:nvContentPartPr>
              <p14:xfrm>
                <a:off x="2315733" y="2998147"/>
                <a:ext cx="101160" cy="73440"/>
              </p14:xfrm>
            </p:contentPart>
          </mc:Choice>
          <mc:Fallback>
            <p:pic>
              <p:nvPicPr>
                <p:cNvPr id="217" name="Freihand 216">
                  <a:extLst>
                    <a:ext uri="{FF2B5EF4-FFF2-40B4-BE49-F238E27FC236}">
                      <a16:creationId xmlns:a16="http://schemas.microsoft.com/office/drawing/2014/main" id="{ECE5D26C-F492-4D02-B4AB-23D6FD771C95}"/>
                    </a:ext>
                  </a:extLst>
                </p:cNvPr>
                <p:cNvPicPr/>
                <p:nvPr/>
              </p:nvPicPr>
              <p:blipFill>
                <a:blip r:embed="rId324"/>
                <a:stretch>
                  <a:fillRect/>
                </a:stretch>
              </p:blipFill>
              <p:spPr>
                <a:xfrm>
                  <a:off x="2311413" y="2993827"/>
                  <a:ext cx="109800" cy="82080"/>
                </a:xfrm>
                <a:prstGeom prst="rect">
                  <a:avLst/>
                </a:prstGeom>
              </p:spPr>
            </p:pic>
          </mc:Fallback>
        </mc:AlternateContent>
        <mc:AlternateContent xmlns:mc="http://schemas.openxmlformats.org/markup-compatibility/2006">
          <mc:Choice xmlns:p14="http://schemas.microsoft.com/office/powerpoint/2010/main" Requires="p14">
            <p:contentPart p14:bwMode="auto" r:id="rId325">
              <p14:nvContentPartPr>
                <p14:cNvPr id="218" name="Freihand 217">
                  <a:extLst>
                    <a:ext uri="{FF2B5EF4-FFF2-40B4-BE49-F238E27FC236}">
                      <a16:creationId xmlns:a16="http://schemas.microsoft.com/office/drawing/2014/main" id="{F52A63B2-4DF4-4BAD-80FE-7611586F4926}"/>
                    </a:ext>
                  </a:extLst>
                </p14:cNvPr>
                <p14:cNvContentPartPr/>
                <p14:nvPr/>
              </p14:nvContentPartPr>
              <p14:xfrm>
                <a:off x="2328693" y="3007507"/>
                <a:ext cx="112680" cy="191520"/>
              </p14:xfrm>
            </p:contentPart>
          </mc:Choice>
          <mc:Fallback>
            <p:pic>
              <p:nvPicPr>
                <p:cNvPr id="218" name="Freihand 217">
                  <a:extLst>
                    <a:ext uri="{FF2B5EF4-FFF2-40B4-BE49-F238E27FC236}">
                      <a16:creationId xmlns:a16="http://schemas.microsoft.com/office/drawing/2014/main" id="{F52A63B2-4DF4-4BAD-80FE-7611586F4926}"/>
                    </a:ext>
                  </a:extLst>
                </p:cNvPr>
                <p:cNvPicPr/>
                <p:nvPr/>
              </p:nvPicPr>
              <p:blipFill>
                <a:blip r:embed="rId326"/>
                <a:stretch>
                  <a:fillRect/>
                </a:stretch>
              </p:blipFill>
              <p:spPr>
                <a:xfrm>
                  <a:off x="2324373" y="3003187"/>
                  <a:ext cx="121320" cy="200160"/>
                </a:xfrm>
                <a:prstGeom prst="rect">
                  <a:avLst/>
                </a:prstGeom>
              </p:spPr>
            </p:pic>
          </mc:Fallback>
        </mc:AlternateContent>
      </p:grpSp>
      <p:grpSp>
        <p:nvGrpSpPr>
          <p:cNvPr id="230" name="Gruppieren 229">
            <a:extLst>
              <a:ext uri="{FF2B5EF4-FFF2-40B4-BE49-F238E27FC236}">
                <a16:creationId xmlns:a16="http://schemas.microsoft.com/office/drawing/2014/main" id="{838007F2-51DB-47E3-B6D0-AF742BA0A490}"/>
              </a:ext>
            </a:extLst>
          </p:cNvPr>
          <p:cNvGrpSpPr/>
          <p:nvPr/>
        </p:nvGrpSpPr>
        <p:grpSpPr>
          <a:xfrm>
            <a:off x="2822613" y="2950267"/>
            <a:ext cx="129600" cy="146880"/>
            <a:chOff x="2822613" y="2950267"/>
            <a:chExt cx="129600" cy="146880"/>
          </a:xfrm>
        </p:grpSpPr>
        <mc:AlternateContent xmlns:mc="http://schemas.openxmlformats.org/markup-compatibility/2006">
          <mc:Choice xmlns:p14="http://schemas.microsoft.com/office/powerpoint/2010/main" Requires="p14">
            <p:contentPart p14:bwMode="auto" r:id="rId327">
              <p14:nvContentPartPr>
                <p14:cNvPr id="221" name="Freihand 220">
                  <a:extLst>
                    <a:ext uri="{FF2B5EF4-FFF2-40B4-BE49-F238E27FC236}">
                      <a16:creationId xmlns:a16="http://schemas.microsoft.com/office/drawing/2014/main" id="{E41A122A-79AF-4F5B-BCD2-022486F52E1F}"/>
                    </a:ext>
                  </a:extLst>
                </p14:cNvPr>
                <p14:cNvContentPartPr/>
                <p14:nvPr/>
              </p14:nvContentPartPr>
              <p14:xfrm>
                <a:off x="2871933" y="2950267"/>
                <a:ext cx="9000" cy="146880"/>
              </p14:xfrm>
            </p:contentPart>
          </mc:Choice>
          <mc:Fallback>
            <p:pic>
              <p:nvPicPr>
                <p:cNvPr id="221" name="Freihand 220">
                  <a:extLst>
                    <a:ext uri="{FF2B5EF4-FFF2-40B4-BE49-F238E27FC236}">
                      <a16:creationId xmlns:a16="http://schemas.microsoft.com/office/drawing/2014/main" id="{E41A122A-79AF-4F5B-BCD2-022486F52E1F}"/>
                    </a:ext>
                  </a:extLst>
                </p:cNvPr>
                <p:cNvPicPr/>
                <p:nvPr/>
              </p:nvPicPr>
              <p:blipFill>
                <a:blip r:embed="rId328"/>
                <a:stretch>
                  <a:fillRect/>
                </a:stretch>
              </p:blipFill>
              <p:spPr>
                <a:xfrm>
                  <a:off x="2867613" y="2945947"/>
                  <a:ext cx="17640" cy="155520"/>
                </a:xfrm>
                <a:prstGeom prst="rect">
                  <a:avLst/>
                </a:prstGeom>
              </p:spPr>
            </p:pic>
          </mc:Fallback>
        </mc:AlternateContent>
        <mc:AlternateContent xmlns:mc="http://schemas.openxmlformats.org/markup-compatibility/2006">
          <mc:Choice xmlns:p14="http://schemas.microsoft.com/office/powerpoint/2010/main" Requires="p14">
            <p:contentPart p14:bwMode="auto" r:id="rId329">
              <p14:nvContentPartPr>
                <p14:cNvPr id="222" name="Freihand 221">
                  <a:extLst>
                    <a:ext uri="{FF2B5EF4-FFF2-40B4-BE49-F238E27FC236}">
                      <a16:creationId xmlns:a16="http://schemas.microsoft.com/office/drawing/2014/main" id="{7BADF84F-2F07-4FFE-B657-60EE4461AFB9}"/>
                    </a:ext>
                  </a:extLst>
                </p14:cNvPr>
                <p14:cNvContentPartPr/>
                <p14:nvPr/>
              </p14:nvContentPartPr>
              <p14:xfrm>
                <a:off x="2822613" y="3020827"/>
                <a:ext cx="129600" cy="5400"/>
              </p14:xfrm>
            </p:contentPart>
          </mc:Choice>
          <mc:Fallback>
            <p:pic>
              <p:nvPicPr>
                <p:cNvPr id="222" name="Freihand 221">
                  <a:extLst>
                    <a:ext uri="{FF2B5EF4-FFF2-40B4-BE49-F238E27FC236}">
                      <a16:creationId xmlns:a16="http://schemas.microsoft.com/office/drawing/2014/main" id="{7BADF84F-2F07-4FFE-B657-60EE4461AFB9}"/>
                    </a:ext>
                  </a:extLst>
                </p:cNvPr>
                <p:cNvPicPr/>
                <p:nvPr/>
              </p:nvPicPr>
              <p:blipFill>
                <a:blip r:embed="rId330"/>
                <a:stretch>
                  <a:fillRect/>
                </a:stretch>
              </p:blipFill>
              <p:spPr>
                <a:xfrm>
                  <a:off x="2818293" y="3016507"/>
                  <a:ext cx="138240" cy="14040"/>
                </a:xfrm>
                <a:prstGeom prst="rect">
                  <a:avLst/>
                </a:prstGeom>
              </p:spPr>
            </p:pic>
          </mc:Fallback>
        </mc:AlternateContent>
      </p:grpSp>
      <p:grpSp>
        <p:nvGrpSpPr>
          <p:cNvPr id="237" name="Gruppieren 236">
            <a:extLst>
              <a:ext uri="{FF2B5EF4-FFF2-40B4-BE49-F238E27FC236}">
                <a16:creationId xmlns:a16="http://schemas.microsoft.com/office/drawing/2014/main" id="{0054D4B9-CCA3-48F4-8BA0-A59810D34E94}"/>
              </a:ext>
            </a:extLst>
          </p:cNvPr>
          <p:cNvGrpSpPr/>
          <p:nvPr/>
        </p:nvGrpSpPr>
        <p:grpSpPr>
          <a:xfrm>
            <a:off x="4053453" y="2784307"/>
            <a:ext cx="319680" cy="226080"/>
            <a:chOff x="4053453" y="2784307"/>
            <a:chExt cx="319680" cy="226080"/>
          </a:xfrm>
        </p:grpSpPr>
        <mc:AlternateContent xmlns:mc="http://schemas.openxmlformats.org/markup-compatibility/2006">
          <mc:Choice xmlns:p14="http://schemas.microsoft.com/office/powerpoint/2010/main" Requires="p14">
            <p:contentPart p14:bwMode="auto" r:id="rId331">
              <p14:nvContentPartPr>
                <p14:cNvPr id="232" name="Freihand 231">
                  <a:extLst>
                    <a:ext uri="{FF2B5EF4-FFF2-40B4-BE49-F238E27FC236}">
                      <a16:creationId xmlns:a16="http://schemas.microsoft.com/office/drawing/2014/main" id="{6B4368CD-9001-4C0F-AA81-860D5ED07C42}"/>
                    </a:ext>
                  </a:extLst>
                </p14:cNvPr>
                <p14:cNvContentPartPr/>
                <p14:nvPr/>
              </p14:nvContentPartPr>
              <p14:xfrm>
                <a:off x="4053453" y="2828947"/>
                <a:ext cx="154080" cy="181440"/>
              </p14:xfrm>
            </p:contentPart>
          </mc:Choice>
          <mc:Fallback>
            <p:pic>
              <p:nvPicPr>
                <p:cNvPr id="232" name="Freihand 231">
                  <a:extLst>
                    <a:ext uri="{FF2B5EF4-FFF2-40B4-BE49-F238E27FC236}">
                      <a16:creationId xmlns:a16="http://schemas.microsoft.com/office/drawing/2014/main" id="{6B4368CD-9001-4C0F-AA81-860D5ED07C42}"/>
                    </a:ext>
                  </a:extLst>
                </p:cNvPr>
                <p:cNvPicPr/>
                <p:nvPr/>
              </p:nvPicPr>
              <p:blipFill>
                <a:blip r:embed="rId332"/>
                <a:stretch>
                  <a:fillRect/>
                </a:stretch>
              </p:blipFill>
              <p:spPr>
                <a:xfrm>
                  <a:off x="4049133" y="2824627"/>
                  <a:ext cx="162720" cy="190080"/>
                </a:xfrm>
                <a:prstGeom prst="rect">
                  <a:avLst/>
                </a:prstGeom>
              </p:spPr>
            </p:pic>
          </mc:Fallback>
        </mc:AlternateContent>
        <mc:AlternateContent xmlns:mc="http://schemas.openxmlformats.org/markup-compatibility/2006">
          <mc:Choice xmlns:p14="http://schemas.microsoft.com/office/powerpoint/2010/main" Requires="p14">
            <p:contentPart p14:bwMode="auto" r:id="rId333">
              <p14:nvContentPartPr>
                <p14:cNvPr id="233" name="Freihand 232">
                  <a:extLst>
                    <a:ext uri="{FF2B5EF4-FFF2-40B4-BE49-F238E27FC236}">
                      <a16:creationId xmlns:a16="http://schemas.microsoft.com/office/drawing/2014/main" id="{9AC23D4E-A31C-49E2-B169-26C78236F6D1}"/>
                    </a:ext>
                  </a:extLst>
                </p14:cNvPr>
                <p14:cNvContentPartPr/>
                <p14:nvPr/>
              </p14:nvContentPartPr>
              <p14:xfrm>
                <a:off x="4320213" y="2903467"/>
                <a:ext cx="52920" cy="86400"/>
              </p14:xfrm>
            </p:contentPart>
          </mc:Choice>
          <mc:Fallback>
            <p:pic>
              <p:nvPicPr>
                <p:cNvPr id="233" name="Freihand 232">
                  <a:extLst>
                    <a:ext uri="{FF2B5EF4-FFF2-40B4-BE49-F238E27FC236}">
                      <a16:creationId xmlns:a16="http://schemas.microsoft.com/office/drawing/2014/main" id="{9AC23D4E-A31C-49E2-B169-26C78236F6D1}"/>
                    </a:ext>
                  </a:extLst>
                </p:cNvPr>
                <p:cNvPicPr/>
                <p:nvPr/>
              </p:nvPicPr>
              <p:blipFill>
                <a:blip r:embed="rId334"/>
                <a:stretch>
                  <a:fillRect/>
                </a:stretch>
              </p:blipFill>
              <p:spPr>
                <a:xfrm>
                  <a:off x="4315893" y="2899147"/>
                  <a:ext cx="61560" cy="95040"/>
                </a:xfrm>
                <a:prstGeom prst="rect">
                  <a:avLst/>
                </a:prstGeom>
              </p:spPr>
            </p:pic>
          </mc:Fallback>
        </mc:AlternateContent>
        <mc:AlternateContent xmlns:mc="http://schemas.openxmlformats.org/markup-compatibility/2006">
          <mc:Choice xmlns:p14="http://schemas.microsoft.com/office/powerpoint/2010/main" Requires="p14">
            <p:contentPart p14:bwMode="auto" r:id="rId335">
              <p14:nvContentPartPr>
                <p14:cNvPr id="234" name="Freihand 233">
                  <a:extLst>
                    <a:ext uri="{FF2B5EF4-FFF2-40B4-BE49-F238E27FC236}">
                      <a16:creationId xmlns:a16="http://schemas.microsoft.com/office/drawing/2014/main" id="{F10274AF-6F5F-40D3-95F5-D37A1D7B63D9}"/>
                    </a:ext>
                  </a:extLst>
                </p14:cNvPr>
                <p14:cNvContentPartPr/>
                <p14:nvPr/>
              </p14:nvContentPartPr>
              <p14:xfrm>
                <a:off x="4348293" y="2784307"/>
                <a:ext cx="1440" cy="11880"/>
              </p14:xfrm>
            </p:contentPart>
          </mc:Choice>
          <mc:Fallback>
            <p:pic>
              <p:nvPicPr>
                <p:cNvPr id="234" name="Freihand 233">
                  <a:extLst>
                    <a:ext uri="{FF2B5EF4-FFF2-40B4-BE49-F238E27FC236}">
                      <a16:creationId xmlns:a16="http://schemas.microsoft.com/office/drawing/2014/main" id="{F10274AF-6F5F-40D3-95F5-D37A1D7B63D9}"/>
                    </a:ext>
                  </a:extLst>
                </p:cNvPr>
                <p:cNvPicPr/>
                <p:nvPr/>
              </p:nvPicPr>
              <p:blipFill>
                <a:blip r:embed="rId336"/>
                <a:stretch>
                  <a:fillRect/>
                </a:stretch>
              </p:blipFill>
              <p:spPr>
                <a:xfrm>
                  <a:off x="4343973" y="2779987"/>
                  <a:ext cx="10080" cy="20520"/>
                </a:xfrm>
                <a:prstGeom prst="rect">
                  <a:avLst/>
                </a:prstGeom>
              </p:spPr>
            </p:pic>
          </mc:Fallback>
        </mc:AlternateContent>
      </p:grpSp>
      <p:grpSp>
        <p:nvGrpSpPr>
          <p:cNvPr id="236" name="Gruppieren 235">
            <a:extLst>
              <a:ext uri="{FF2B5EF4-FFF2-40B4-BE49-F238E27FC236}">
                <a16:creationId xmlns:a16="http://schemas.microsoft.com/office/drawing/2014/main" id="{4C811818-B200-40EE-84F0-AAB9961571F4}"/>
              </a:ext>
            </a:extLst>
          </p:cNvPr>
          <p:cNvGrpSpPr/>
          <p:nvPr/>
        </p:nvGrpSpPr>
        <p:grpSpPr>
          <a:xfrm>
            <a:off x="3213213" y="2787187"/>
            <a:ext cx="615240" cy="439560"/>
            <a:chOff x="3213213" y="2787187"/>
            <a:chExt cx="615240" cy="439560"/>
          </a:xfrm>
        </p:grpSpPr>
        <mc:AlternateContent xmlns:mc="http://schemas.openxmlformats.org/markup-compatibility/2006">
          <mc:Choice xmlns:p14="http://schemas.microsoft.com/office/powerpoint/2010/main" Requires="p14">
            <p:contentPart p14:bwMode="auto" r:id="rId337">
              <p14:nvContentPartPr>
                <p14:cNvPr id="223" name="Freihand 222">
                  <a:extLst>
                    <a:ext uri="{FF2B5EF4-FFF2-40B4-BE49-F238E27FC236}">
                      <a16:creationId xmlns:a16="http://schemas.microsoft.com/office/drawing/2014/main" id="{AD876A82-F173-4C07-9B47-19EC20535495}"/>
                    </a:ext>
                  </a:extLst>
                </p14:cNvPr>
                <p14:cNvContentPartPr/>
                <p14:nvPr/>
              </p14:nvContentPartPr>
              <p14:xfrm>
                <a:off x="3259653" y="2803387"/>
                <a:ext cx="135000" cy="153720"/>
              </p14:xfrm>
            </p:contentPart>
          </mc:Choice>
          <mc:Fallback>
            <p:pic>
              <p:nvPicPr>
                <p:cNvPr id="223" name="Freihand 222">
                  <a:extLst>
                    <a:ext uri="{FF2B5EF4-FFF2-40B4-BE49-F238E27FC236}">
                      <a16:creationId xmlns:a16="http://schemas.microsoft.com/office/drawing/2014/main" id="{AD876A82-F173-4C07-9B47-19EC20535495}"/>
                    </a:ext>
                  </a:extLst>
                </p:cNvPr>
                <p:cNvPicPr/>
                <p:nvPr/>
              </p:nvPicPr>
              <p:blipFill>
                <a:blip r:embed="rId338"/>
                <a:stretch>
                  <a:fillRect/>
                </a:stretch>
              </p:blipFill>
              <p:spPr>
                <a:xfrm>
                  <a:off x="3255333" y="2799067"/>
                  <a:ext cx="143640" cy="162360"/>
                </a:xfrm>
                <a:prstGeom prst="rect">
                  <a:avLst/>
                </a:prstGeom>
              </p:spPr>
            </p:pic>
          </mc:Fallback>
        </mc:AlternateContent>
        <mc:AlternateContent xmlns:mc="http://schemas.openxmlformats.org/markup-compatibility/2006">
          <mc:Choice xmlns:p14="http://schemas.microsoft.com/office/powerpoint/2010/main" Requires="p14">
            <p:contentPart p14:bwMode="auto" r:id="rId339">
              <p14:nvContentPartPr>
                <p14:cNvPr id="224" name="Freihand 223">
                  <a:extLst>
                    <a:ext uri="{FF2B5EF4-FFF2-40B4-BE49-F238E27FC236}">
                      <a16:creationId xmlns:a16="http://schemas.microsoft.com/office/drawing/2014/main" id="{0E4ECB0E-D7CE-4D6E-B1D4-8996937617B9}"/>
                    </a:ext>
                  </a:extLst>
                </p14:cNvPr>
                <p14:cNvContentPartPr/>
                <p14:nvPr/>
              </p14:nvContentPartPr>
              <p14:xfrm>
                <a:off x="3424173" y="2787187"/>
                <a:ext cx="118080" cy="157320"/>
              </p14:xfrm>
            </p:contentPart>
          </mc:Choice>
          <mc:Fallback>
            <p:pic>
              <p:nvPicPr>
                <p:cNvPr id="224" name="Freihand 223">
                  <a:extLst>
                    <a:ext uri="{FF2B5EF4-FFF2-40B4-BE49-F238E27FC236}">
                      <a16:creationId xmlns:a16="http://schemas.microsoft.com/office/drawing/2014/main" id="{0E4ECB0E-D7CE-4D6E-B1D4-8996937617B9}"/>
                    </a:ext>
                  </a:extLst>
                </p:cNvPr>
                <p:cNvPicPr/>
                <p:nvPr/>
              </p:nvPicPr>
              <p:blipFill>
                <a:blip r:embed="rId340"/>
                <a:stretch>
                  <a:fillRect/>
                </a:stretch>
              </p:blipFill>
              <p:spPr>
                <a:xfrm>
                  <a:off x="3419853" y="2782867"/>
                  <a:ext cx="126720" cy="165960"/>
                </a:xfrm>
                <a:prstGeom prst="rect">
                  <a:avLst/>
                </a:prstGeom>
              </p:spPr>
            </p:pic>
          </mc:Fallback>
        </mc:AlternateContent>
        <mc:AlternateContent xmlns:mc="http://schemas.openxmlformats.org/markup-compatibility/2006">
          <mc:Choice xmlns:p14="http://schemas.microsoft.com/office/powerpoint/2010/main" Requires="p14">
            <p:contentPart p14:bwMode="auto" r:id="rId341">
              <p14:nvContentPartPr>
                <p14:cNvPr id="225" name="Freihand 224">
                  <a:extLst>
                    <a:ext uri="{FF2B5EF4-FFF2-40B4-BE49-F238E27FC236}">
                      <a16:creationId xmlns:a16="http://schemas.microsoft.com/office/drawing/2014/main" id="{D84E4F14-C452-43E5-92D0-AC19A3C184DE}"/>
                    </a:ext>
                  </a:extLst>
                </p14:cNvPr>
                <p14:cNvContentPartPr/>
                <p14:nvPr/>
              </p14:nvContentPartPr>
              <p14:xfrm>
                <a:off x="3226533" y="2982667"/>
                <a:ext cx="359280" cy="55080"/>
              </p14:xfrm>
            </p:contentPart>
          </mc:Choice>
          <mc:Fallback>
            <p:pic>
              <p:nvPicPr>
                <p:cNvPr id="225" name="Freihand 224">
                  <a:extLst>
                    <a:ext uri="{FF2B5EF4-FFF2-40B4-BE49-F238E27FC236}">
                      <a16:creationId xmlns:a16="http://schemas.microsoft.com/office/drawing/2014/main" id="{D84E4F14-C452-43E5-92D0-AC19A3C184DE}"/>
                    </a:ext>
                  </a:extLst>
                </p:cNvPr>
                <p:cNvPicPr/>
                <p:nvPr/>
              </p:nvPicPr>
              <p:blipFill>
                <a:blip r:embed="rId342"/>
                <a:stretch>
                  <a:fillRect/>
                </a:stretch>
              </p:blipFill>
              <p:spPr>
                <a:xfrm>
                  <a:off x="3222213" y="2978347"/>
                  <a:ext cx="367920" cy="63720"/>
                </a:xfrm>
                <a:prstGeom prst="rect">
                  <a:avLst/>
                </a:prstGeom>
              </p:spPr>
            </p:pic>
          </mc:Fallback>
        </mc:AlternateContent>
        <mc:AlternateContent xmlns:mc="http://schemas.openxmlformats.org/markup-compatibility/2006">
          <mc:Choice xmlns:p14="http://schemas.microsoft.com/office/powerpoint/2010/main" Requires="p14">
            <p:contentPart p14:bwMode="auto" r:id="rId343">
              <p14:nvContentPartPr>
                <p14:cNvPr id="226" name="Freihand 225">
                  <a:extLst>
                    <a:ext uri="{FF2B5EF4-FFF2-40B4-BE49-F238E27FC236}">
                      <a16:creationId xmlns:a16="http://schemas.microsoft.com/office/drawing/2014/main" id="{6CE3F7EA-513F-47D7-B66F-926CBB7B09C6}"/>
                    </a:ext>
                  </a:extLst>
                </p14:cNvPr>
                <p14:cNvContentPartPr/>
                <p14:nvPr/>
              </p14:nvContentPartPr>
              <p14:xfrm>
                <a:off x="3213213" y="3061147"/>
                <a:ext cx="162360" cy="165600"/>
              </p14:xfrm>
            </p:contentPart>
          </mc:Choice>
          <mc:Fallback>
            <p:pic>
              <p:nvPicPr>
                <p:cNvPr id="226" name="Freihand 225">
                  <a:extLst>
                    <a:ext uri="{FF2B5EF4-FFF2-40B4-BE49-F238E27FC236}">
                      <a16:creationId xmlns:a16="http://schemas.microsoft.com/office/drawing/2014/main" id="{6CE3F7EA-513F-47D7-B66F-926CBB7B09C6}"/>
                    </a:ext>
                  </a:extLst>
                </p:cNvPr>
                <p:cNvPicPr/>
                <p:nvPr/>
              </p:nvPicPr>
              <p:blipFill>
                <a:blip r:embed="rId344"/>
                <a:stretch>
                  <a:fillRect/>
                </a:stretch>
              </p:blipFill>
              <p:spPr>
                <a:xfrm>
                  <a:off x="3208893" y="3056827"/>
                  <a:ext cx="171000" cy="174240"/>
                </a:xfrm>
                <a:prstGeom prst="rect">
                  <a:avLst/>
                </a:prstGeom>
              </p:spPr>
            </p:pic>
          </mc:Fallback>
        </mc:AlternateContent>
        <mc:AlternateContent xmlns:mc="http://schemas.openxmlformats.org/markup-compatibility/2006">
          <mc:Choice xmlns:p14="http://schemas.microsoft.com/office/powerpoint/2010/main" Requires="p14">
            <p:contentPart p14:bwMode="auto" r:id="rId345">
              <p14:nvContentPartPr>
                <p14:cNvPr id="227" name="Freihand 226">
                  <a:extLst>
                    <a:ext uri="{FF2B5EF4-FFF2-40B4-BE49-F238E27FC236}">
                      <a16:creationId xmlns:a16="http://schemas.microsoft.com/office/drawing/2014/main" id="{7C69D0C2-0E76-4154-9C1A-8B642EC61169}"/>
                    </a:ext>
                  </a:extLst>
                </p14:cNvPr>
                <p14:cNvContentPartPr/>
                <p14:nvPr/>
              </p14:nvContentPartPr>
              <p14:xfrm>
                <a:off x="3472413" y="3109747"/>
                <a:ext cx="85680" cy="92880"/>
              </p14:xfrm>
            </p:contentPart>
          </mc:Choice>
          <mc:Fallback>
            <p:pic>
              <p:nvPicPr>
                <p:cNvPr id="227" name="Freihand 226">
                  <a:extLst>
                    <a:ext uri="{FF2B5EF4-FFF2-40B4-BE49-F238E27FC236}">
                      <a16:creationId xmlns:a16="http://schemas.microsoft.com/office/drawing/2014/main" id="{7C69D0C2-0E76-4154-9C1A-8B642EC61169}"/>
                    </a:ext>
                  </a:extLst>
                </p:cNvPr>
                <p:cNvPicPr/>
                <p:nvPr/>
              </p:nvPicPr>
              <p:blipFill>
                <a:blip r:embed="rId346"/>
                <a:stretch>
                  <a:fillRect/>
                </a:stretch>
              </p:blipFill>
              <p:spPr>
                <a:xfrm>
                  <a:off x="3468093" y="3105427"/>
                  <a:ext cx="94320" cy="101520"/>
                </a:xfrm>
                <a:prstGeom prst="rect">
                  <a:avLst/>
                </a:prstGeom>
              </p:spPr>
            </p:pic>
          </mc:Fallback>
        </mc:AlternateContent>
        <mc:AlternateContent xmlns:mc="http://schemas.openxmlformats.org/markup-compatibility/2006">
          <mc:Choice xmlns:p14="http://schemas.microsoft.com/office/powerpoint/2010/main" Requires="p14">
            <p:contentPart p14:bwMode="auto" r:id="rId347">
              <p14:nvContentPartPr>
                <p14:cNvPr id="228" name="Freihand 227">
                  <a:extLst>
                    <a:ext uri="{FF2B5EF4-FFF2-40B4-BE49-F238E27FC236}">
                      <a16:creationId xmlns:a16="http://schemas.microsoft.com/office/drawing/2014/main" id="{EB70CD1D-9A58-4943-AC2B-FCC81DF6C751}"/>
                    </a:ext>
                  </a:extLst>
                </p14:cNvPr>
                <p14:cNvContentPartPr/>
                <p14:nvPr/>
              </p14:nvContentPartPr>
              <p14:xfrm>
                <a:off x="3525333" y="3051427"/>
                <a:ext cx="9720" cy="1440"/>
              </p14:xfrm>
            </p:contentPart>
          </mc:Choice>
          <mc:Fallback>
            <p:pic>
              <p:nvPicPr>
                <p:cNvPr id="228" name="Freihand 227">
                  <a:extLst>
                    <a:ext uri="{FF2B5EF4-FFF2-40B4-BE49-F238E27FC236}">
                      <a16:creationId xmlns:a16="http://schemas.microsoft.com/office/drawing/2014/main" id="{EB70CD1D-9A58-4943-AC2B-FCC81DF6C751}"/>
                    </a:ext>
                  </a:extLst>
                </p:cNvPr>
                <p:cNvPicPr/>
                <p:nvPr/>
              </p:nvPicPr>
              <p:blipFill>
                <a:blip r:embed="rId348"/>
                <a:stretch>
                  <a:fillRect/>
                </a:stretch>
              </p:blipFill>
              <p:spPr>
                <a:xfrm>
                  <a:off x="3521013" y="3047107"/>
                  <a:ext cx="18360" cy="10080"/>
                </a:xfrm>
                <a:prstGeom prst="rect">
                  <a:avLst/>
                </a:prstGeom>
              </p:spPr>
            </p:pic>
          </mc:Fallback>
        </mc:AlternateContent>
        <mc:AlternateContent xmlns:mc="http://schemas.openxmlformats.org/markup-compatibility/2006">
          <mc:Choice xmlns:p14="http://schemas.microsoft.com/office/powerpoint/2010/main" Requires="p14">
            <p:contentPart p14:bwMode="auto" r:id="rId349">
              <p14:nvContentPartPr>
                <p14:cNvPr id="231" name="Freihand 230">
                  <a:extLst>
                    <a:ext uri="{FF2B5EF4-FFF2-40B4-BE49-F238E27FC236}">
                      <a16:creationId xmlns:a16="http://schemas.microsoft.com/office/drawing/2014/main" id="{86871EB9-A08E-4496-86A8-CCD954D2FF42}"/>
                    </a:ext>
                  </a:extLst>
                </p14:cNvPr>
                <p14:cNvContentPartPr/>
                <p14:nvPr/>
              </p14:nvContentPartPr>
              <p14:xfrm>
                <a:off x="3777333" y="2957107"/>
                <a:ext cx="51120" cy="5760"/>
              </p14:xfrm>
            </p:contentPart>
          </mc:Choice>
          <mc:Fallback>
            <p:pic>
              <p:nvPicPr>
                <p:cNvPr id="231" name="Freihand 230">
                  <a:extLst>
                    <a:ext uri="{FF2B5EF4-FFF2-40B4-BE49-F238E27FC236}">
                      <a16:creationId xmlns:a16="http://schemas.microsoft.com/office/drawing/2014/main" id="{86871EB9-A08E-4496-86A8-CCD954D2FF42}"/>
                    </a:ext>
                  </a:extLst>
                </p:cNvPr>
                <p:cNvPicPr/>
                <p:nvPr/>
              </p:nvPicPr>
              <p:blipFill>
                <a:blip r:embed="rId350"/>
                <a:stretch>
                  <a:fillRect/>
                </a:stretch>
              </p:blipFill>
              <p:spPr>
                <a:xfrm>
                  <a:off x="3773013" y="2952787"/>
                  <a:ext cx="59760" cy="14400"/>
                </a:xfrm>
                <a:prstGeom prst="rect">
                  <a:avLst/>
                </a:prstGeom>
              </p:spPr>
            </p:pic>
          </mc:Fallback>
        </mc:AlternateContent>
        <mc:AlternateContent xmlns:mc="http://schemas.openxmlformats.org/markup-compatibility/2006">
          <mc:Choice xmlns:p14="http://schemas.microsoft.com/office/powerpoint/2010/main" Requires="p14">
            <p:contentPart p14:bwMode="auto" r:id="rId351">
              <p14:nvContentPartPr>
                <p14:cNvPr id="235" name="Freihand 234">
                  <a:extLst>
                    <a:ext uri="{FF2B5EF4-FFF2-40B4-BE49-F238E27FC236}">
                      <a16:creationId xmlns:a16="http://schemas.microsoft.com/office/drawing/2014/main" id="{C18DAC14-E61E-4B30-8871-0DD46C54917F}"/>
                    </a:ext>
                  </a:extLst>
                </p14:cNvPr>
                <p14:cNvContentPartPr/>
                <p14:nvPr/>
              </p14:nvContentPartPr>
              <p14:xfrm>
                <a:off x="3772653" y="2940187"/>
                <a:ext cx="54000" cy="67680"/>
              </p14:xfrm>
            </p:contentPart>
          </mc:Choice>
          <mc:Fallback>
            <p:pic>
              <p:nvPicPr>
                <p:cNvPr id="235" name="Freihand 234">
                  <a:extLst>
                    <a:ext uri="{FF2B5EF4-FFF2-40B4-BE49-F238E27FC236}">
                      <a16:creationId xmlns:a16="http://schemas.microsoft.com/office/drawing/2014/main" id="{C18DAC14-E61E-4B30-8871-0DD46C54917F}"/>
                    </a:ext>
                  </a:extLst>
                </p:cNvPr>
                <p:cNvPicPr/>
                <p:nvPr/>
              </p:nvPicPr>
              <p:blipFill>
                <a:blip r:embed="rId352"/>
                <a:stretch>
                  <a:fillRect/>
                </a:stretch>
              </p:blipFill>
              <p:spPr>
                <a:xfrm>
                  <a:off x="3768333" y="2935867"/>
                  <a:ext cx="62640" cy="76320"/>
                </a:xfrm>
                <a:prstGeom prst="rect">
                  <a:avLst/>
                </a:prstGeom>
              </p:spPr>
            </p:pic>
          </mc:Fallback>
        </mc:AlternateContent>
      </p:grpSp>
      <p:grpSp>
        <p:nvGrpSpPr>
          <p:cNvPr id="241" name="Gruppieren 240">
            <a:extLst>
              <a:ext uri="{FF2B5EF4-FFF2-40B4-BE49-F238E27FC236}">
                <a16:creationId xmlns:a16="http://schemas.microsoft.com/office/drawing/2014/main" id="{A4FB918D-79E6-493A-A176-FFA79D4490E4}"/>
              </a:ext>
            </a:extLst>
          </p:cNvPr>
          <p:cNvGrpSpPr/>
          <p:nvPr/>
        </p:nvGrpSpPr>
        <p:grpSpPr>
          <a:xfrm>
            <a:off x="4721613" y="2298667"/>
            <a:ext cx="197640" cy="48960"/>
            <a:chOff x="4721613" y="2298667"/>
            <a:chExt cx="197640" cy="48960"/>
          </a:xfrm>
        </p:grpSpPr>
        <mc:AlternateContent xmlns:mc="http://schemas.openxmlformats.org/markup-compatibility/2006">
          <mc:Choice xmlns:p14="http://schemas.microsoft.com/office/powerpoint/2010/main" Requires="p14">
            <p:contentPart p14:bwMode="auto" r:id="rId353">
              <p14:nvContentPartPr>
                <p14:cNvPr id="238" name="Freihand 237">
                  <a:extLst>
                    <a:ext uri="{FF2B5EF4-FFF2-40B4-BE49-F238E27FC236}">
                      <a16:creationId xmlns:a16="http://schemas.microsoft.com/office/drawing/2014/main" id="{9D26F4E0-F6FA-4B5F-8285-5CC1089F1DFB}"/>
                    </a:ext>
                  </a:extLst>
                </p14:cNvPr>
                <p14:cNvContentPartPr/>
                <p14:nvPr/>
              </p14:nvContentPartPr>
              <p14:xfrm>
                <a:off x="4721613" y="2298667"/>
                <a:ext cx="188640" cy="7560"/>
              </p14:xfrm>
            </p:contentPart>
          </mc:Choice>
          <mc:Fallback>
            <p:pic>
              <p:nvPicPr>
                <p:cNvPr id="238" name="Freihand 237">
                  <a:extLst>
                    <a:ext uri="{FF2B5EF4-FFF2-40B4-BE49-F238E27FC236}">
                      <a16:creationId xmlns:a16="http://schemas.microsoft.com/office/drawing/2014/main" id="{9D26F4E0-F6FA-4B5F-8285-5CC1089F1DFB}"/>
                    </a:ext>
                  </a:extLst>
                </p:cNvPr>
                <p:cNvPicPr/>
                <p:nvPr/>
              </p:nvPicPr>
              <p:blipFill>
                <a:blip r:embed="rId354"/>
                <a:stretch>
                  <a:fillRect/>
                </a:stretch>
              </p:blipFill>
              <p:spPr>
                <a:xfrm>
                  <a:off x="4717293" y="2294347"/>
                  <a:ext cx="197280" cy="16200"/>
                </a:xfrm>
                <a:prstGeom prst="rect">
                  <a:avLst/>
                </a:prstGeom>
              </p:spPr>
            </p:pic>
          </mc:Fallback>
        </mc:AlternateContent>
        <mc:AlternateContent xmlns:mc="http://schemas.openxmlformats.org/markup-compatibility/2006">
          <mc:Choice xmlns:p14="http://schemas.microsoft.com/office/powerpoint/2010/main" Requires="p14">
            <p:contentPart p14:bwMode="auto" r:id="rId355">
              <p14:nvContentPartPr>
                <p14:cNvPr id="239" name="Freihand 238">
                  <a:extLst>
                    <a:ext uri="{FF2B5EF4-FFF2-40B4-BE49-F238E27FC236}">
                      <a16:creationId xmlns:a16="http://schemas.microsoft.com/office/drawing/2014/main" id="{BA5A8C3D-6592-4CEE-BDCB-32500B0DCDE2}"/>
                    </a:ext>
                  </a:extLst>
                </p14:cNvPr>
                <p14:cNvContentPartPr/>
                <p14:nvPr/>
              </p14:nvContentPartPr>
              <p14:xfrm>
                <a:off x="4761573" y="2339707"/>
                <a:ext cx="157680" cy="7920"/>
              </p14:xfrm>
            </p:contentPart>
          </mc:Choice>
          <mc:Fallback>
            <p:pic>
              <p:nvPicPr>
                <p:cNvPr id="239" name="Freihand 238">
                  <a:extLst>
                    <a:ext uri="{FF2B5EF4-FFF2-40B4-BE49-F238E27FC236}">
                      <a16:creationId xmlns:a16="http://schemas.microsoft.com/office/drawing/2014/main" id="{BA5A8C3D-6592-4CEE-BDCB-32500B0DCDE2}"/>
                    </a:ext>
                  </a:extLst>
                </p:cNvPr>
                <p:cNvPicPr/>
                <p:nvPr/>
              </p:nvPicPr>
              <p:blipFill>
                <a:blip r:embed="rId356"/>
                <a:stretch>
                  <a:fillRect/>
                </a:stretch>
              </p:blipFill>
              <p:spPr>
                <a:xfrm>
                  <a:off x="4757253" y="2335387"/>
                  <a:ext cx="166320" cy="1656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357">
            <p14:nvContentPartPr>
              <p14:cNvPr id="240" name="Freihand 239">
                <a:extLst>
                  <a:ext uri="{FF2B5EF4-FFF2-40B4-BE49-F238E27FC236}">
                    <a16:creationId xmlns:a16="http://schemas.microsoft.com/office/drawing/2014/main" id="{362ABC44-554B-46EB-A26C-E25FA87E70B6}"/>
                  </a:ext>
                </a:extLst>
              </p14:cNvPr>
              <p14:cNvContentPartPr/>
              <p14:nvPr/>
            </p14:nvContentPartPr>
            <p14:xfrm>
              <a:off x="4775613" y="2896987"/>
              <a:ext cx="181440" cy="60480"/>
            </p14:xfrm>
          </p:contentPart>
        </mc:Choice>
        <mc:Fallback>
          <p:pic>
            <p:nvPicPr>
              <p:cNvPr id="240" name="Freihand 239">
                <a:extLst>
                  <a:ext uri="{FF2B5EF4-FFF2-40B4-BE49-F238E27FC236}">
                    <a16:creationId xmlns:a16="http://schemas.microsoft.com/office/drawing/2014/main" id="{362ABC44-554B-46EB-A26C-E25FA87E70B6}"/>
                  </a:ext>
                </a:extLst>
              </p:cNvPr>
              <p:cNvPicPr/>
              <p:nvPr/>
            </p:nvPicPr>
            <p:blipFill>
              <a:blip r:embed="rId358"/>
              <a:stretch>
                <a:fillRect/>
              </a:stretch>
            </p:blipFill>
            <p:spPr>
              <a:xfrm>
                <a:off x="4771293" y="2892667"/>
                <a:ext cx="190080" cy="69120"/>
              </a:xfrm>
              <a:prstGeom prst="rect">
                <a:avLst/>
              </a:prstGeom>
            </p:spPr>
          </p:pic>
        </mc:Fallback>
      </mc:AlternateContent>
      <mc:AlternateContent xmlns:mc="http://schemas.openxmlformats.org/markup-compatibility/2006">
        <mc:Choice xmlns:p14="http://schemas.microsoft.com/office/powerpoint/2010/main" Requires="p14">
          <p:contentPart p14:bwMode="auto" r:id="rId359">
            <p14:nvContentPartPr>
              <p14:cNvPr id="242" name="Freihand 241">
                <a:extLst>
                  <a:ext uri="{FF2B5EF4-FFF2-40B4-BE49-F238E27FC236}">
                    <a16:creationId xmlns:a16="http://schemas.microsoft.com/office/drawing/2014/main" id="{6AA13AA4-0818-4E34-B8D1-9401AC7FA9A6}"/>
                  </a:ext>
                </a:extLst>
              </p14:cNvPr>
              <p14:cNvContentPartPr/>
              <p14:nvPr/>
            </p14:nvContentPartPr>
            <p14:xfrm>
              <a:off x="5371773" y="2219107"/>
              <a:ext cx="183240" cy="142920"/>
            </p14:xfrm>
          </p:contentPart>
        </mc:Choice>
        <mc:Fallback>
          <p:pic>
            <p:nvPicPr>
              <p:cNvPr id="242" name="Freihand 241">
                <a:extLst>
                  <a:ext uri="{FF2B5EF4-FFF2-40B4-BE49-F238E27FC236}">
                    <a16:creationId xmlns:a16="http://schemas.microsoft.com/office/drawing/2014/main" id="{6AA13AA4-0818-4E34-B8D1-9401AC7FA9A6}"/>
                  </a:ext>
                </a:extLst>
              </p:cNvPr>
              <p:cNvPicPr/>
              <p:nvPr/>
            </p:nvPicPr>
            <p:blipFill>
              <a:blip r:embed="rId360"/>
              <a:stretch>
                <a:fillRect/>
              </a:stretch>
            </p:blipFill>
            <p:spPr>
              <a:xfrm>
                <a:off x="5367453" y="2214787"/>
                <a:ext cx="191880" cy="151560"/>
              </a:xfrm>
              <a:prstGeom prst="rect">
                <a:avLst/>
              </a:prstGeom>
            </p:spPr>
          </p:pic>
        </mc:Fallback>
      </mc:AlternateContent>
      <mc:AlternateContent xmlns:mc="http://schemas.openxmlformats.org/markup-compatibility/2006">
        <mc:Choice xmlns:p14="http://schemas.microsoft.com/office/powerpoint/2010/main" Requires="p14">
          <p:contentPart p14:bwMode="auto" r:id="rId361">
            <p14:nvContentPartPr>
              <p14:cNvPr id="243" name="Freihand 242">
                <a:extLst>
                  <a:ext uri="{FF2B5EF4-FFF2-40B4-BE49-F238E27FC236}">
                    <a16:creationId xmlns:a16="http://schemas.microsoft.com/office/drawing/2014/main" id="{2D90A13A-7E45-4BE8-9E98-E9B81BD87213}"/>
                  </a:ext>
                </a:extLst>
              </p14:cNvPr>
              <p14:cNvContentPartPr/>
              <p14:nvPr/>
            </p14:nvContentPartPr>
            <p14:xfrm>
              <a:off x="5356653" y="2845867"/>
              <a:ext cx="159840" cy="140040"/>
            </p14:xfrm>
          </p:contentPart>
        </mc:Choice>
        <mc:Fallback>
          <p:pic>
            <p:nvPicPr>
              <p:cNvPr id="243" name="Freihand 242">
                <a:extLst>
                  <a:ext uri="{FF2B5EF4-FFF2-40B4-BE49-F238E27FC236}">
                    <a16:creationId xmlns:a16="http://schemas.microsoft.com/office/drawing/2014/main" id="{2D90A13A-7E45-4BE8-9E98-E9B81BD87213}"/>
                  </a:ext>
                </a:extLst>
              </p:cNvPr>
              <p:cNvPicPr/>
              <p:nvPr/>
            </p:nvPicPr>
            <p:blipFill>
              <a:blip r:embed="rId362"/>
              <a:stretch>
                <a:fillRect/>
              </a:stretch>
            </p:blipFill>
            <p:spPr>
              <a:xfrm>
                <a:off x="5352333" y="2841547"/>
                <a:ext cx="168480" cy="148680"/>
              </a:xfrm>
              <a:prstGeom prst="rect">
                <a:avLst/>
              </a:prstGeom>
            </p:spPr>
          </p:pic>
        </mc:Fallback>
      </mc:AlternateContent>
      <mc:AlternateContent xmlns:mc="http://schemas.openxmlformats.org/markup-compatibility/2006">
        <mc:Choice xmlns:p14="http://schemas.microsoft.com/office/powerpoint/2010/main" Requires="p14">
          <p:contentPart p14:bwMode="auto" r:id="rId363">
            <p14:nvContentPartPr>
              <p14:cNvPr id="244" name="Freihand 243">
                <a:extLst>
                  <a:ext uri="{FF2B5EF4-FFF2-40B4-BE49-F238E27FC236}">
                    <a16:creationId xmlns:a16="http://schemas.microsoft.com/office/drawing/2014/main" id="{F820AC6A-863A-4FC7-8837-EFC3ADAE571D}"/>
                  </a:ext>
                </a:extLst>
              </p14:cNvPr>
              <p14:cNvContentPartPr/>
              <p14:nvPr/>
            </p14:nvContentPartPr>
            <p14:xfrm>
              <a:off x="5861013" y="2142067"/>
              <a:ext cx="332280" cy="842040"/>
            </p14:xfrm>
          </p:contentPart>
        </mc:Choice>
        <mc:Fallback>
          <p:pic>
            <p:nvPicPr>
              <p:cNvPr id="244" name="Freihand 243">
                <a:extLst>
                  <a:ext uri="{FF2B5EF4-FFF2-40B4-BE49-F238E27FC236}">
                    <a16:creationId xmlns:a16="http://schemas.microsoft.com/office/drawing/2014/main" id="{F820AC6A-863A-4FC7-8837-EFC3ADAE571D}"/>
                  </a:ext>
                </a:extLst>
              </p:cNvPr>
              <p:cNvPicPr/>
              <p:nvPr/>
            </p:nvPicPr>
            <p:blipFill>
              <a:blip r:embed="rId364"/>
              <a:stretch>
                <a:fillRect/>
              </a:stretch>
            </p:blipFill>
            <p:spPr>
              <a:xfrm>
                <a:off x="5856693" y="2137747"/>
                <a:ext cx="340920" cy="850680"/>
              </a:xfrm>
              <a:prstGeom prst="rect">
                <a:avLst/>
              </a:prstGeom>
            </p:spPr>
          </p:pic>
        </mc:Fallback>
      </mc:AlternateContent>
      <p:grpSp>
        <p:nvGrpSpPr>
          <p:cNvPr id="249" name="Gruppieren 248">
            <a:extLst>
              <a:ext uri="{FF2B5EF4-FFF2-40B4-BE49-F238E27FC236}">
                <a16:creationId xmlns:a16="http://schemas.microsoft.com/office/drawing/2014/main" id="{9DECAD81-47DC-4398-940B-3F18128325DB}"/>
              </a:ext>
            </a:extLst>
          </p:cNvPr>
          <p:cNvGrpSpPr/>
          <p:nvPr/>
        </p:nvGrpSpPr>
        <p:grpSpPr>
          <a:xfrm>
            <a:off x="6569493" y="2376427"/>
            <a:ext cx="848160" cy="224280"/>
            <a:chOff x="6569493" y="2376427"/>
            <a:chExt cx="848160" cy="224280"/>
          </a:xfrm>
        </p:grpSpPr>
        <mc:AlternateContent xmlns:mc="http://schemas.openxmlformats.org/markup-compatibility/2006">
          <mc:Choice xmlns:p14="http://schemas.microsoft.com/office/powerpoint/2010/main" Requires="p14">
            <p:contentPart p14:bwMode="auto" r:id="rId365">
              <p14:nvContentPartPr>
                <p14:cNvPr id="245" name="Freihand 244">
                  <a:extLst>
                    <a:ext uri="{FF2B5EF4-FFF2-40B4-BE49-F238E27FC236}">
                      <a16:creationId xmlns:a16="http://schemas.microsoft.com/office/drawing/2014/main" id="{BB09E01A-EEFA-407A-BBCE-104D1043DECB}"/>
                    </a:ext>
                  </a:extLst>
                </p14:cNvPr>
                <p14:cNvContentPartPr/>
                <p14:nvPr/>
              </p14:nvContentPartPr>
              <p14:xfrm>
                <a:off x="6569493" y="2376427"/>
                <a:ext cx="362520" cy="224280"/>
              </p14:xfrm>
            </p:contentPart>
          </mc:Choice>
          <mc:Fallback>
            <p:pic>
              <p:nvPicPr>
                <p:cNvPr id="245" name="Freihand 244">
                  <a:extLst>
                    <a:ext uri="{FF2B5EF4-FFF2-40B4-BE49-F238E27FC236}">
                      <a16:creationId xmlns:a16="http://schemas.microsoft.com/office/drawing/2014/main" id="{BB09E01A-EEFA-407A-BBCE-104D1043DECB}"/>
                    </a:ext>
                  </a:extLst>
                </p:cNvPr>
                <p:cNvPicPr/>
                <p:nvPr/>
              </p:nvPicPr>
              <p:blipFill>
                <a:blip r:embed="rId366"/>
                <a:stretch>
                  <a:fillRect/>
                </a:stretch>
              </p:blipFill>
              <p:spPr>
                <a:xfrm>
                  <a:off x="6565173" y="2372107"/>
                  <a:ext cx="371160" cy="232920"/>
                </a:xfrm>
                <a:prstGeom prst="rect">
                  <a:avLst/>
                </a:prstGeom>
              </p:spPr>
            </p:pic>
          </mc:Fallback>
        </mc:AlternateContent>
        <mc:AlternateContent xmlns:mc="http://schemas.openxmlformats.org/markup-compatibility/2006">
          <mc:Choice xmlns:p14="http://schemas.microsoft.com/office/powerpoint/2010/main" Requires="p14">
            <p:contentPart p14:bwMode="auto" r:id="rId367">
              <p14:nvContentPartPr>
                <p14:cNvPr id="246" name="Freihand 245">
                  <a:extLst>
                    <a:ext uri="{FF2B5EF4-FFF2-40B4-BE49-F238E27FC236}">
                      <a16:creationId xmlns:a16="http://schemas.microsoft.com/office/drawing/2014/main" id="{37FAB491-3104-4251-93B9-92B37B80CAAE}"/>
                    </a:ext>
                  </a:extLst>
                </p14:cNvPr>
                <p14:cNvContentPartPr/>
                <p14:nvPr/>
              </p14:nvContentPartPr>
              <p14:xfrm>
                <a:off x="6926253" y="2377867"/>
                <a:ext cx="13680" cy="34560"/>
              </p14:xfrm>
            </p:contentPart>
          </mc:Choice>
          <mc:Fallback>
            <p:pic>
              <p:nvPicPr>
                <p:cNvPr id="246" name="Freihand 245">
                  <a:extLst>
                    <a:ext uri="{FF2B5EF4-FFF2-40B4-BE49-F238E27FC236}">
                      <a16:creationId xmlns:a16="http://schemas.microsoft.com/office/drawing/2014/main" id="{37FAB491-3104-4251-93B9-92B37B80CAAE}"/>
                    </a:ext>
                  </a:extLst>
                </p:cNvPr>
                <p:cNvPicPr/>
                <p:nvPr/>
              </p:nvPicPr>
              <p:blipFill>
                <a:blip r:embed="rId368"/>
                <a:stretch>
                  <a:fillRect/>
                </a:stretch>
              </p:blipFill>
              <p:spPr>
                <a:xfrm>
                  <a:off x="6921933" y="2373547"/>
                  <a:ext cx="22320" cy="43200"/>
                </a:xfrm>
                <a:prstGeom prst="rect">
                  <a:avLst/>
                </a:prstGeom>
              </p:spPr>
            </p:pic>
          </mc:Fallback>
        </mc:AlternateContent>
        <mc:AlternateContent xmlns:mc="http://schemas.openxmlformats.org/markup-compatibility/2006">
          <mc:Choice xmlns:p14="http://schemas.microsoft.com/office/powerpoint/2010/main" Requires="p14">
            <p:contentPart p14:bwMode="auto" r:id="rId369">
              <p14:nvContentPartPr>
                <p14:cNvPr id="247" name="Freihand 246">
                  <a:extLst>
                    <a:ext uri="{FF2B5EF4-FFF2-40B4-BE49-F238E27FC236}">
                      <a16:creationId xmlns:a16="http://schemas.microsoft.com/office/drawing/2014/main" id="{0D969D47-A9D5-4738-84A9-6560D1474F82}"/>
                    </a:ext>
                  </a:extLst>
                </p14:cNvPr>
                <p14:cNvContentPartPr/>
                <p14:nvPr/>
              </p14:nvContentPartPr>
              <p14:xfrm>
                <a:off x="7000413" y="2449147"/>
                <a:ext cx="150480" cy="124920"/>
              </p14:xfrm>
            </p:contentPart>
          </mc:Choice>
          <mc:Fallback>
            <p:pic>
              <p:nvPicPr>
                <p:cNvPr id="247" name="Freihand 246">
                  <a:extLst>
                    <a:ext uri="{FF2B5EF4-FFF2-40B4-BE49-F238E27FC236}">
                      <a16:creationId xmlns:a16="http://schemas.microsoft.com/office/drawing/2014/main" id="{0D969D47-A9D5-4738-84A9-6560D1474F82}"/>
                    </a:ext>
                  </a:extLst>
                </p:cNvPr>
                <p:cNvPicPr/>
                <p:nvPr/>
              </p:nvPicPr>
              <p:blipFill>
                <a:blip r:embed="rId370"/>
                <a:stretch>
                  <a:fillRect/>
                </a:stretch>
              </p:blipFill>
              <p:spPr>
                <a:xfrm>
                  <a:off x="6996093" y="2444827"/>
                  <a:ext cx="159120" cy="133560"/>
                </a:xfrm>
                <a:prstGeom prst="rect">
                  <a:avLst/>
                </a:prstGeom>
              </p:spPr>
            </p:pic>
          </mc:Fallback>
        </mc:AlternateContent>
        <mc:AlternateContent xmlns:mc="http://schemas.openxmlformats.org/markup-compatibility/2006">
          <mc:Choice xmlns:p14="http://schemas.microsoft.com/office/powerpoint/2010/main" Requires="p14">
            <p:contentPart p14:bwMode="auto" r:id="rId371">
              <p14:nvContentPartPr>
                <p14:cNvPr id="248" name="Freihand 247">
                  <a:extLst>
                    <a:ext uri="{FF2B5EF4-FFF2-40B4-BE49-F238E27FC236}">
                      <a16:creationId xmlns:a16="http://schemas.microsoft.com/office/drawing/2014/main" id="{102F4820-5A55-4210-A39A-2F9C7AAB8939}"/>
                    </a:ext>
                  </a:extLst>
                </p14:cNvPr>
                <p14:cNvContentPartPr/>
                <p14:nvPr/>
              </p14:nvContentPartPr>
              <p14:xfrm>
                <a:off x="7149813" y="2453467"/>
                <a:ext cx="267840" cy="109440"/>
              </p14:xfrm>
            </p:contentPart>
          </mc:Choice>
          <mc:Fallback>
            <p:pic>
              <p:nvPicPr>
                <p:cNvPr id="248" name="Freihand 247">
                  <a:extLst>
                    <a:ext uri="{FF2B5EF4-FFF2-40B4-BE49-F238E27FC236}">
                      <a16:creationId xmlns:a16="http://schemas.microsoft.com/office/drawing/2014/main" id="{102F4820-5A55-4210-A39A-2F9C7AAB8939}"/>
                    </a:ext>
                  </a:extLst>
                </p:cNvPr>
                <p:cNvPicPr/>
                <p:nvPr/>
              </p:nvPicPr>
              <p:blipFill>
                <a:blip r:embed="rId372"/>
                <a:stretch>
                  <a:fillRect/>
                </a:stretch>
              </p:blipFill>
              <p:spPr>
                <a:xfrm>
                  <a:off x="7145493" y="2449147"/>
                  <a:ext cx="276480" cy="1180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373">
            <p14:nvContentPartPr>
              <p14:cNvPr id="257" name="Freihand 256">
                <a:extLst>
                  <a:ext uri="{FF2B5EF4-FFF2-40B4-BE49-F238E27FC236}">
                    <a16:creationId xmlns:a16="http://schemas.microsoft.com/office/drawing/2014/main" id="{2819B6D2-5D7D-414E-A1DB-C951C99B04CA}"/>
                  </a:ext>
                </a:extLst>
              </p14:cNvPr>
              <p14:cNvContentPartPr/>
              <p14:nvPr/>
            </p14:nvContentPartPr>
            <p14:xfrm>
              <a:off x="9175893" y="2212987"/>
              <a:ext cx="360" cy="360"/>
            </p14:xfrm>
          </p:contentPart>
        </mc:Choice>
        <mc:Fallback>
          <p:pic>
            <p:nvPicPr>
              <p:cNvPr id="257" name="Freihand 256">
                <a:extLst>
                  <a:ext uri="{FF2B5EF4-FFF2-40B4-BE49-F238E27FC236}">
                    <a16:creationId xmlns:a16="http://schemas.microsoft.com/office/drawing/2014/main" id="{2819B6D2-5D7D-414E-A1DB-C951C99B04CA}"/>
                  </a:ext>
                </a:extLst>
              </p:cNvPr>
              <p:cNvPicPr/>
              <p:nvPr/>
            </p:nvPicPr>
            <p:blipFill>
              <a:blip r:embed="rId27"/>
              <a:stretch>
                <a:fillRect/>
              </a:stretch>
            </p:blipFill>
            <p:spPr>
              <a:xfrm>
                <a:off x="9171573" y="2208667"/>
                <a:ext cx="9000" cy="9000"/>
              </a:xfrm>
              <a:prstGeom prst="rect">
                <a:avLst/>
              </a:prstGeom>
            </p:spPr>
          </p:pic>
        </mc:Fallback>
      </mc:AlternateContent>
      <p:grpSp>
        <p:nvGrpSpPr>
          <p:cNvPr id="264" name="Gruppieren 263">
            <a:extLst>
              <a:ext uri="{FF2B5EF4-FFF2-40B4-BE49-F238E27FC236}">
                <a16:creationId xmlns:a16="http://schemas.microsoft.com/office/drawing/2014/main" id="{5F20C882-85EB-4B82-99B0-B3AFADE7933E}"/>
              </a:ext>
            </a:extLst>
          </p:cNvPr>
          <p:cNvGrpSpPr/>
          <p:nvPr/>
        </p:nvGrpSpPr>
        <p:grpSpPr>
          <a:xfrm>
            <a:off x="7666773" y="2307307"/>
            <a:ext cx="1926360" cy="461160"/>
            <a:chOff x="7666773" y="2307307"/>
            <a:chExt cx="1926360" cy="461160"/>
          </a:xfrm>
        </p:grpSpPr>
        <mc:AlternateContent xmlns:mc="http://schemas.openxmlformats.org/markup-compatibility/2006">
          <mc:Choice xmlns:p14="http://schemas.microsoft.com/office/powerpoint/2010/main" Requires="p14">
            <p:contentPart p14:bwMode="auto" r:id="rId374">
              <p14:nvContentPartPr>
                <p14:cNvPr id="250" name="Freihand 249">
                  <a:extLst>
                    <a:ext uri="{FF2B5EF4-FFF2-40B4-BE49-F238E27FC236}">
                      <a16:creationId xmlns:a16="http://schemas.microsoft.com/office/drawing/2014/main" id="{89D4AAFC-EFD2-4233-B60E-54C32A906161}"/>
                    </a:ext>
                  </a:extLst>
                </p14:cNvPr>
                <p14:cNvContentPartPr/>
                <p14:nvPr/>
              </p14:nvContentPartPr>
              <p14:xfrm>
                <a:off x="7666773" y="2373187"/>
                <a:ext cx="128880" cy="203760"/>
              </p14:xfrm>
            </p:contentPart>
          </mc:Choice>
          <mc:Fallback>
            <p:pic>
              <p:nvPicPr>
                <p:cNvPr id="250" name="Freihand 249">
                  <a:extLst>
                    <a:ext uri="{FF2B5EF4-FFF2-40B4-BE49-F238E27FC236}">
                      <a16:creationId xmlns:a16="http://schemas.microsoft.com/office/drawing/2014/main" id="{89D4AAFC-EFD2-4233-B60E-54C32A906161}"/>
                    </a:ext>
                  </a:extLst>
                </p:cNvPr>
                <p:cNvPicPr/>
                <p:nvPr/>
              </p:nvPicPr>
              <p:blipFill>
                <a:blip r:embed="rId375"/>
                <a:stretch>
                  <a:fillRect/>
                </a:stretch>
              </p:blipFill>
              <p:spPr>
                <a:xfrm>
                  <a:off x="7662453" y="2368867"/>
                  <a:ext cx="137520" cy="212400"/>
                </a:xfrm>
                <a:prstGeom prst="rect">
                  <a:avLst/>
                </a:prstGeom>
              </p:spPr>
            </p:pic>
          </mc:Fallback>
        </mc:AlternateContent>
        <mc:AlternateContent xmlns:mc="http://schemas.openxmlformats.org/markup-compatibility/2006">
          <mc:Choice xmlns:p14="http://schemas.microsoft.com/office/powerpoint/2010/main" Requires="p14">
            <p:contentPart p14:bwMode="auto" r:id="rId376">
              <p14:nvContentPartPr>
                <p14:cNvPr id="251" name="Freihand 250">
                  <a:extLst>
                    <a:ext uri="{FF2B5EF4-FFF2-40B4-BE49-F238E27FC236}">
                      <a16:creationId xmlns:a16="http://schemas.microsoft.com/office/drawing/2014/main" id="{81A856E3-88F6-4C04-9EDC-070E5E41CC8A}"/>
                    </a:ext>
                  </a:extLst>
                </p14:cNvPr>
                <p14:cNvContentPartPr/>
                <p14:nvPr/>
              </p14:nvContentPartPr>
              <p14:xfrm>
                <a:off x="7821213" y="2417827"/>
                <a:ext cx="90720" cy="350640"/>
              </p14:xfrm>
            </p:contentPart>
          </mc:Choice>
          <mc:Fallback>
            <p:pic>
              <p:nvPicPr>
                <p:cNvPr id="251" name="Freihand 250">
                  <a:extLst>
                    <a:ext uri="{FF2B5EF4-FFF2-40B4-BE49-F238E27FC236}">
                      <a16:creationId xmlns:a16="http://schemas.microsoft.com/office/drawing/2014/main" id="{81A856E3-88F6-4C04-9EDC-070E5E41CC8A}"/>
                    </a:ext>
                  </a:extLst>
                </p:cNvPr>
                <p:cNvPicPr/>
                <p:nvPr/>
              </p:nvPicPr>
              <p:blipFill>
                <a:blip r:embed="rId377"/>
                <a:stretch>
                  <a:fillRect/>
                </a:stretch>
              </p:blipFill>
              <p:spPr>
                <a:xfrm>
                  <a:off x="7816893" y="2413507"/>
                  <a:ext cx="99360" cy="359280"/>
                </a:xfrm>
                <a:prstGeom prst="rect">
                  <a:avLst/>
                </a:prstGeom>
              </p:spPr>
            </p:pic>
          </mc:Fallback>
        </mc:AlternateContent>
        <mc:AlternateContent xmlns:mc="http://schemas.openxmlformats.org/markup-compatibility/2006">
          <mc:Choice xmlns:p14="http://schemas.microsoft.com/office/powerpoint/2010/main" Requires="p14">
            <p:contentPart p14:bwMode="auto" r:id="rId378">
              <p14:nvContentPartPr>
                <p14:cNvPr id="252" name="Freihand 251">
                  <a:extLst>
                    <a:ext uri="{FF2B5EF4-FFF2-40B4-BE49-F238E27FC236}">
                      <a16:creationId xmlns:a16="http://schemas.microsoft.com/office/drawing/2014/main" id="{A4E2EFB3-3AF8-41DB-91A2-2F342801337D}"/>
                    </a:ext>
                  </a:extLst>
                </p14:cNvPr>
                <p14:cNvContentPartPr/>
                <p14:nvPr/>
              </p14:nvContentPartPr>
              <p14:xfrm>
                <a:off x="7972413" y="2400907"/>
                <a:ext cx="117000" cy="161280"/>
              </p14:xfrm>
            </p:contentPart>
          </mc:Choice>
          <mc:Fallback>
            <p:pic>
              <p:nvPicPr>
                <p:cNvPr id="252" name="Freihand 251">
                  <a:extLst>
                    <a:ext uri="{FF2B5EF4-FFF2-40B4-BE49-F238E27FC236}">
                      <a16:creationId xmlns:a16="http://schemas.microsoft.com/office/drawing/2014/main" id="{A4E2EFB3-3AF8-41DB-91A2-2F342801337D}"/>
                    </a:ext>
                  </a:extLst>
                </p:cNvPr>
                <p:cNvPicPr/>
                <p:nvPr/>
              </p:nvPicPr>
              <p:blipFill>
                <a:blip r:embed="rId379"/>
                <a:stretch>
                  <a:fillRect/>
                </a:stretch>
              </p:blipFill>
              <p:spPr>
                <a:xfrm>
                  <a:off x="7968093" y="2396587"/>
                  <a:ext cx="125640" cy="169920"/>
                </a:xfrm>
                <a:prstGeom prst="rect">
                  <a:avLst/>
                </a:prstGeom>
              </p:spPr>
            </p:pic>
          </mc:Fallback>
        </mc:AlternateContent>
        <mc:AlternateContent xmlns:mc="http://schemas.openxmlformats.org/markup-compatibility/2006">
          <mc:Choice xmlns:p14="http://schemas.microsoft.com/office/powerpoint/2010/main" Requires="p14">
            <p:contentPart p14:bwMode="auto" r:id="rId380">
              <p14:nvContentPartPr>
                <p14:cNvPr id="253" name="Freihand 252">
                  <a:extLst>
                    <a:ext uri="{FF2B5EF4-FFF2-40B4-BE49-F238E27FC236}">
                      <a16:creationId xmlns:a16="http://schemas.microsoft.com/office/drawing/2014/main" id="{7651531D-7141-460C-8442-1E5DDD277C52}"/>
                    </a:ext>
                  </a:extLst>
                </p14:cNvPr>
                <p14:cNvContentPartPr/>
                <p14:nvPr/>
              </p14:nvContentPartPr>
              <p14:xfrm>
                <a:off x="8109573" y="2307307"/>
                <a:ext cx="450720" cy="193680"/>
              </p14:xfrm>
            </p:contentPart>
          </mc:Choice>
          <mc:Fallback>
            <p:pic>
              <p:nvPicPr>
                <p:cNvPr id="253" name="Freihand 252">
                  <a:extLst>
                    <a:ext uri="{FF2B5EF4-FFF2-40B4-BE49-F238E27FC236}">
                      <a16:creationId xmlns:a16="http://schemas.microsoft.com/office/drawing/2014/main" id="{7651531D-7141-460C-8442-1E5DDD277C52}"/>
                    </a:ext>
                  </a:extLst>
                </p:cNvPr>
                <p:cNvPicPr/>
                <p:nvPr/>
              </p:nvPicPr>
              <p:blipFill>
                <a:blip r:embed="rId381"/>
                <a:stretch>
                  <a:fillRect/>
                </a:stretch>
              </p:blipFill>
              <p:spPr>
                <a:xfrm>
                  <a:off x="8105253" y="2302987"/>
                  <a:ext cx="459360" cy="202320"/>
                </a:xfrm>
                <a:prstGeom prst="rect">
                  <a:avLst/>
                </a:prstGeom>
              </p:spPr>
            </p:pic>
          </mc:Fallback>
        </mc:AlternateContent>
        <mc:AlternateContent xmlns:mc="http://schemas.openxmlformats.org/markup-compatibility/2006">
          <mc:Choice xmlns:p14="http://schemas.microsoft.com/office/powerpoint/2010/main" Requires="p14">
            <p:contentPart p14:bwMode="auto" r:id="rId382">
              <p14:nvContentPartPr>
                <p14:cNvPr id="254" name="Freihand 253">
                  <a:extLst>
                    <a:ext uri="{FF2B5EF4-FFF2-40B4-BE49-F238E27FC236}">
                      <a16:creationId xmlns:a16="http://schemas.microsoft.com/office/drawing/2014/main" id="{5AC2279F-975E-4A9F-AD26-E75A535B9ECC}"/>
                    </a:ext>
                  </a:extLst>
                </p14:cNvPr>
                <p14:cNvContentPartPr/>
                <p14:nvPr/>
              </p14:nvContentPartPr>
              <p14:xfrm>
                <a:off x="8701773" y="2469307"/>
                <a:ext cx="7200" cy="130320"/>
              </p14:xfrm>
            </p:contentPart>
          </mc:Choice>
          <mc:Fallback>
            <p:pic>
              <p:nvPicPr>
                <p:cNvPr id="254" name="Freihand 253">
                  <a:extLst>
                    <a:ext uri="{FF2B5EF4-FFF2-40B4-BE49-F238E27FC236}">
                      <a16:creationId xmlns:a16="http://schemas.microsoft.com/office/drawing/2014/main" id="{5AC2279F-975E-4A9F-AD26-E75A535B9ECC}"/>
                    </a:ext>
                  </a:extLst>
                </p:cNvPr>
                <p:cNvPicPr/>
                <p:nvPr/>
              </p:nvPicPr>
              <p:blipFill>
                <a:blip r:embed="rId383"/>
                <a:stretch>
                  <a:fillRect/>
                </a:stretch>
              </p:blipFill>
              <p:spPr>
                <a:xfrm>
                  <a:off x="8697453" y="2464987"/>
                  <a:ext cx="15840" cy="138960"/>
                </a:xfrm>
                <a:prstGeom prst="rect">
                  <a:avLst/>
                </a:prstGeom>
              </p:spPr>
            </p:pic>
          </mc:Fallback>
        </mc:AlternateContent>
        <mc:AlternateContent xmlns:mc="http://schemas.openxmlformats.org/markup-compatibility/2006">
          <mc:Choice xmlns:p14="http://schemas.microsoft.com/office/powerpoint/2010/main" Requires="p14">
            <p:contentPart p14:bwMode="auto" r:id="rId384">
              <p14:nvContentPartPr>
                <p14:cNvPr id="255" name="Freihand 254">
                  <a:extLst>
                    <a:ext uri="{FF2B5EF4-FFF2-40B4-BE49-F238E27FC236}">
                      <a16:creationId xmlns:a16="http://schemas.microsoft.com/office/drawing/2014/main" id="{4F60F72E-1CA2-49FE-970B-E54037AE307F}"/>
                    </a:ext>
                  </a:extLst>
                </p14:cNvPr>
                <p14:cNvContentPartPr/>
                <p14:nvPr/>
              </p14:nvContentPartPr>
              <p14:xfrm>
                <a:off x="8883933" y="2368507"/>
                <a:ext cx="276120" cy="129240"/>
              </p14:xfrm>
            </p:contentPart>
          </mc:Choice>
          <mc:Fallback>
            <p:pic>
              <p:nvPicPr>
                <p:cNvPr id="255" name="Freihand 254">
                  <a:extLst>
                    <a:ext uri="{FF2B5EF4-FFF2-40B4-BE49-F238E27FC236}">
                      <a16:creationId xmlns:a16="http://schemas.microsoft.com/office/drawing/2014/main" id="{4F60F72E-1CA2-49FE-970B-E54037AE307F}"/>
                    </a:ext>
                  </a:extLst>
                </p:cNvPr>
                <p:cNvPicPr/>
                <p:nvPr/>
              </p:nvPicPr>
              <p:blipFill>
                <a:blip r:embed="rId385"/>
                <a:stretch>
                  <a:fillRect/>
                </a:stretch>
              </p:blipFill>
              <p:spPr>
                <a:xfrm>
                  <a:off x="8879613" y="2364187"/>
                  <a:ext cx="284760" cy="137880"/>
                </a:xfrm>
                <a:prstGeom prst="rect">
                  <a:avLst/>
                </a:prstGeom>
              </p:spPr>
            </p:pic>
          </mc:Fallback>
        </mc:AlternateContent>
        <mc:AlternateContent xmlns:mc="http://schemas.openxmlformats.org/markup-compatibility/2006">
          <mc:Choice xmlns:p14="http://schemas.microsoft.com/office/powerpoint/2010/main" Requires="p14">
            <p:contentPart p14:bwMode="auto" r:id="rId386">
              <p14:nvContentPartPr>
                <p14:cNvPr id="256" name="Freihand 255">
                  <a:extLst>
                    <a:ext uri="{FF2B5EF4-FFF2-40B4-BE49-F238E27FC236}">
                      <a16:creationId xmlns:a16="http://schemas.microsoft.com/office/drawing/2014/main" id="{7F3AB1F9-F070-4FC8-BDAD-FA63F908CD2C}"/>
                    </a:ext>
                  </a:extLst>
                </p14:cNvPr>
                <p14:cNvContentPartPr/>
                <p14:nvPr/>
              </p14:nvContentPartPr>
              <p14:xfrm>
                <a:off x="9165093" y="2350147"/>
                <a:ext cx="16920" cy="127800"/>
              </p14:xfrm>
            </p:contentPart>
          </mc:Choice>
          <mc:Fallback>
            <p:pic>
              <p:nvPicPr>
                <p:cNvPr id="256" name="Freihand 255">
                  <a:extLst>
                    <a:ext uri="{FF2B5EF4-FFF2-40B4-BE49-F238E27FC236}">
                      <a16:creationId xmlns:a16="http://schemas.microsoft.com/office/drawing/2014/main" id="{7F3AB1F9-F070-4FC8-BDAD-FA63F908CD2C}"/>
                    </a:ext>
                  </a:extLst>
                </p:cNvPr>
                <p:cNvPicPr/>
                <p:nvPr/>
              </p:nvPicPr>
              <p:blipFill>
                <a:blip r:embed="rId387"/>
                <a:stretch>
                  <a:fillRect/>
                </a:stretch>
              </p:blipFill>
              <p:spPr>
                <a:xfrm>
                  <a:off x="9160773" y="2345827"/>
                  <a:ext cx="25560" cy="136440"/>
                </a:xfrm>
                <a:prstGeom prst="rect">
                  <a:avLst/>
                </a:prstGeom>
              </p:spPr>
            </p:pic>
          </mc:Fallback>
        </mc:AlternateContent>
        <mc:AlternateContent xmlns:mc="http://schemas.openxmlformats.org/markup-compatibility/2006">
          <mc:Choice xmlns:p14="http://schemas.microsoft.com/office/powerpoint/2010/main" Requires="p14">
            <p:contentPart p14:bwMode="auto" r:id="rId388">
              <p14:nvContentPartPr>
                <p14:cNvPr id="258" name="Freihand 257">
                  <a:extLst>
                    <a:ext uri="{FF2B5EF4-FFF2-40B4-BE49-F238E27FC236}">
                      <a16:creationId xmlns:a16="http://schemas.microsoft.com/office/drawing/2014/main" id="{DE9EC4A5-DE15-4AB3-A581-FC94C5C68227}"/>
                    </a:ext>
                  </a:extLst>
                </p14:cNvPr>
                <p14:cNvContentPartPr/>
                <p14:nvPr/>
              </p14:nvContentPartPr>
              <p14:xfrm>
                <a:off x="8826333" y="2406307"/>
                <a:ext cx="394560" cy="38880"/>
              </p14:xfrm>
            </p:contentPart>
          </mc:Choice>
          <mc:Fallback>
            <p:pic>
              <p:nvPicPr>
                <p:cNvPr id="258" name="Freihand 257">
                  <a:extLst>
                    <a:ext uri="{FF2B5EF4-FFF2-40B4-BE49-F238E27FC236}">
                      <a16:creationId xmlns:a16="http://schemas.microsoft.com/office/drawing/2014/main" id="{DE9EC4A5-DE15-4AB3-A581-FC94C5C68227}"/>
                    </a:ext>
                  </a:extLst>
                </p:cNvPr>
                <p:cNvPicPr/>
                <p:nvPr/>
              </p:nvPicPr>
              <p:blipFill>
                <a:blip r:embed="rId389"/>
                <a:stretch>
                  <a:fillRect/>
                </a:stretch>
              </p:blipFill>
              <p:spPr>
                <a:xfrm>
                  <a:off x="8822013" y="2401987"/>
                  <a:ext cx="403200" cy="47520"/>
                </a:xfrm>
                <a:prstGeom prst="rect">
                  <a:avLst/>
                </a:prstGeom>
              </p:spPr>
            </p:pic>
          </mc:Fallback>
        </mc:AlternateContent>
        <mc:AlternateContent xmlns:mc="http://schemas.openxmlformats.org/markup-compatibility/2006">
          <mc:Choice xmlns:p14="http://schemas.microsoft.com/office/powerpoint/2010/main" Requires="p14">
            <p:contentPart p14:bwMode="auto" r:id="rId390">
              <p14:nvContentPartPr>
                <p14:cNvPr id="259" name="Freihand 258">
                  <a:extLst>
                    <a:ext uri="{FF2B5EF4-FFF2-40B4-BE49-F238E27FC236}">
                      <a16:creationId xmlns:a16="http://schemas.microsoft.com/office/drawing/2014/main" id="{F5D68B40-2FAE-42F9-AF09-CA55BCD7DF8E}"/>
                    </a:ext>
                  </a:extLst>
                </p14:cNvPr>
                <p14:cNvContentPartPr/>
                <p14:nvPr/>
              </p14:nvContentPartPr>
              <p14:xfrm>
                <a:off x="9355173" y="2318827"/>
                <a:ext cx="237960" cy="120600"/>
              </p14:xfrm>
            </p:contentPart>
          </mc:Choice>
          <mc:Fallback>
            <p:pic>
              <p:nvPicPr>
                <p:cNvPr id="259" name="Freihand 258">
                  <a:extLst>
                    <a:ext uri="{FF2B5EF4-FFF2-40B4-BE49-F238E27FC236}">
                      <a16:creationId xmlns:a16="http://schemas.microsoft.com/office/drawing/2014/main" id="{F5D68B40-2FAE-42F9-AF09-CA55BCD7DF8E}"/>
                    </a:ext>
                  </a:extLst>
                </p:cNvPr>
                <p:cNvPicPr/>
                <p:nvPr/>
              </p:nvPicPr>
              <p:blipFill>
                <a:blip r:embed="rId391"/>
                <a:stretch>
                  <a:fillRect/>
                </a:stretch>
              </p:blipFill>
              <p:spPr>
                <a:xfrm>
                  <a:off x="9350853" y="2314507"/>
                  <a:ext cx="246600" cy="12924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392">
            <p14:nvContentPartPr>
              <p14:cNvPr id="260" name="Freihand 259">
                <a:extLst>
                  <a:ext uri="{FF2B5EF4-FFF2-40B4-BE49-F238E27FC236}">
                    <a16:creationId xmlns:a16="http://schemas.microsoft.com/office/drawing/2014/main" id="{D5D48075-0DCE-498C-AB86-67A2E15C430B}"/>
                  </a:ext>
                </a:extLst>
              </p14:cNvPr>
              <p14:cNvContentPartPr/>
              <p14:nvPr/>
            </p14:nvContentPartPr>
            <p14:xfrm>
              <a:off x="9545253" y="2169427"/>
              <a:ext cx="360" cy="360"/>
            </p14:xfrm>
          </p:contentPart>
        </mc:Choice>
        <mc:Fallback>
          <p:pic>
            <p:nvPicPr>
              <p:cNvPr id="260" name="Freihand 259">
                <a:extLst>
                  <a:ext uri="{FF2B5EF4-FFF2-40B4-BE49-F238E27FC236}">
                    <a16:creationId xmlns:a16="http://schemas.microsoft.com/office/drawing/2014/main" id="{D5D48075-0DCE-498C-AB86-67A2E15C430B}"/>
                  </a:ext>
                </a:extLst>
              </p:cNvPr>
              <p:cNvPicPr/>
              <p:nvPr/>
            </p:nvPicPr>
            <p:blipFill>
              <a:blip r:embed="rId27"/>
              <a:stretch>
                <a:fillRect/>
              </a:stretch>
            </p:blipFill>
            <p:spPr>
              <a:xfrm>
                <a:off x="9540933" y="2165107"/>
                <a:ext cx="9000" cy="9000"/>
              </a:xfrm>
              <a:prstGeom prst="rect">
                <a:avLst/>
              </a:prstGeom>
            </p:spPr>
          </p:pic>
        </mc:Fallback>
      </mc:AlternateContent>
      <p:grpSp>
        <p:nvGrpSpPr>
          <p:cNvPr id="263" name="Gruppieren 262">
            <a:extLst>
              <a:ext uri="{FF2B5EF4-FFF2-40B4-BE49-F238E27FC236}">
                <a16:creationId xmlns:a16="http://schemas.microsoft.com/office/drawing/2014/main" id="{24924596-5D3C-4433-9D8F-A68F111372A3}"/>
              </a:ext>
            </a:extLst>
          </p:cNvPr>
          <p:cNvGrpSpPr/>
          <p:nvPr/>
        </p:nvGrpSpPr>
        <p:grpSpPr>
          <a:xfrm>
            <a:off x="9838293" y="2204347"/>
            <a:ext cx="324720" cy="292680"/>
            <a:chOff x="9838293" y="2204347"/>
            <a:chExt cx="324720" cy="292680"/>
          </a:xfrm>
        </p:grpSpPr>
        <mc:AlternateContent xmlns:mc="http://schemas.openxmlformats.org/markup-compatibility/2006">
          <mc:Choice xmlns:p14="http://schemas.microsoft.com/office/powerpoint/2010/main" Requires="p14">
            <p:contentPart p14:bwMode="auto" r:id="rId393">
              <p14:nvContentPartPr>
                <p14:cNvPr id="261" name="Freihand 260">
                  <a:extLst>
                    <a:ext uri="{FF2B5EF4-FFF2-40B4-BE49-F238E27FC236}">
                      <a16:creationId xmlns:a16="http://schemas.microsoft.com/office/drawing/2014/main" id="{272C4BF8-3D3E-4AF9-9DD9-60C9F8C6D4A1}"/>
                    </a:ext>
                  </a:extLst>
                </p14:cNvPr>
                <p14:cNvContentPartPr/>
                <p14:nvPr/>
              </p14:nvContentPartPr>
              <p14:xfrm>
                <a:off x="9838293" y="2204347"/>
                <a:ext cx="154800" cy="187560"/>
              </p14:xfrm>
            </p:contentPart>
          </mc:Choice>
          <mc:Fallback>
            <p:pic>
              <p:nvPicPr>
                <p:cNvPr id="261" name="Freihand 260">
                  <a:extLst>
                    <a:ext uri="{FF2B5EF4-FFF2-40B4-BE49-F238E27FC236}">
                      <a16:creationId xmlns:a16="http://schemas.microsoft.com/office/drawing/2014/main" id="{272C4BF8-3D3E-4AF9-9DD9-60C9F8C6D4A1}"/>
                    </a:ext>
                  </a:extLst>
                </p:cNvPr>
                <p:cNvPicPr/>
                <p:nvPr/>
              </p:nvPicPr>
              <p:blipFill>
                <a:blip r:embed="rId394"/>
                <a:stretch>
                  <a:fillRect/>
                </a:stretch>
              </p:blipFill>
              <p:spPr>
                <a:xfrm>
                  <a:off x="9833973" y="2200027"/>
                  <a:ext cx="163440" cy="196200"/>
                </a:xfrm>
                <a:prstGeom prst="rect">
                  <a:avLst/>
                </a:prstGeom>
              </p:spPr>
            </p:pic>
          </mc:Fallback>
        </mc:AlternateContent>
        <mc:AlternateContent xmlns:mc="http://schemas.openxmlformats.org/markup-compatibility/2006">
          <mc:Choice xmlns:p14="http://schemas.microsoft.com/office/powerpoint/2010/main" Requires="p14">
            <p:contentPart p14:bwMode="auto" r:id="rId395">
              <p14:nvContentPartPr>
                <p14:cNvPr id="262" name="Freihand 261">
                  <a:extLst>
                    <a:ext uri="{FF2B5EF4-FFF2-40B4-BE49-F238E27FC236}">
                      <a16:creationId xmlns:a16="http://schemas.microsoft.com/office/drawing/2014/main" id="{F6424178-0C30-4285-8A01-A2C6823C9AB2}"/>
                    </a:ext>
                  </a:extLst>
                </p14:cNvPr>
                <p14:cNvContentPartPr/>
                <p14:nvPr/>
              </p14:nvContentPartPr>
              <p14:xfrm>
                <a:off x="10070853" y="2296147"/>
                <a:ext cx="92160" cy="200880"/>
              </p14:xfrm>
            </p:contentPart>
          </mc:Choice>
          <mc:Fallback>
            <p:pic>
              <p:nvPicPr>
                <p:cNvPr id="262" name="Freihand 261">
                  <a:extLst>
                    <a:ext uri="{FF2B5EF4-FFF2-40B4-BE49-F238E27FC236}">
                      <a16:creationId xmlns:a16="http://schemas.microsoft.com/office/drawing/2014/main" id="{F6424178-0C30-4285-8A01-A2C6823C9AB2}"/>
                    </a:ext>
                  </a:extLst>
                </p:cNvPr>
                <p:cNvPicPr/>
                <p:nvPr/>
              </p:nvPicPr>
              <p:blipFill>
                <a:blip r:embed="rId396"/>
                <a:stretch>
                  <a:fillRect/>
                </a:stretch>
              </p:blipFill>
              <p:spPr>
                <a:xfrm>
                  <a:off x="10066533" y="2291827"/>
                  <a:ext cx="100800" cy="209520"/>
                </a:xfrm>
                <a:prstGeom prst="rect">
                  <a:avLst/>
                </a:prstGeom>
              </p:spPr>
            </p:pic>
          </mc:Fallback>
        </mc:AlternateContent>
      </p:grpSp>
      <p:grpSp>
        <p:nvGrpSpPr>
          <p:cNvPr id="268" name="Gruppieren 267">
            <a:extLst>
              <a:ext uri="{FF2B5EF4-FFF2-40B4-BE49-F238E27FC236}">
                <a16:creationId xmlns:a16="http://schemas.microsoft.com/office/drawing/2014/main" id="{80F0F86A-519C-49D0-8058-2A855AA2093F}"/>
              </a:ext>
            </a:extLst>
          </p:cNvPr>
          <p:cNvGrpSpPr/>
          <p:nvPr/>
        </p:nvGrpSpPr>
        <p:grpSpPr>
          <a:xfrm>
            <a:off x="10397733" y="2126947"/>
            <a:ext cx="425880" cy="361440"/>
            <a:chOff x="10397733" y="2126947"/>
            <a:chExt cx="425880" cy="361440"/>
          </a:xfrm>
        </p:grpSpPr>
        <mc:AlternateContent xmlns:mc="http://schemas.openxmlformats.org/markup-compatibility/2006">
          <mc:Choice xmlns:p14="http://schemas.microsoft.com/office/powerpoint/2010/main" Requires="p14">
            <p:contentPart p14:bwMode="auto" r:id="rId397">
              <p14:nvContentPartPr>
                <p14:cNvPr id="265" name="Freihand 264">
                  <a:extLst>
                    <a:ext uri="{FF2B5EF4-FFF2-40B4-BE49-F238E27FC236}">
                      <a16:creationId xmlns:a16="http://schemas.microsoft.com/office/drawing/2014/main" id="{2448D79F-FBD3-43FB-9E2B-146B23F60746}"/>
                    </a:ext>
                  </a:extLst>
                </p14:cNvPr>
                <p14:cNvContentPartPr/>
                <p14:nvPr/>
              </p14:nvContentPartPr>
              <p14:xfrm>
                <a:off x="10397733" y="2373187"/>
                <a:ext cx="17280" cy="115200"/>
              </p14:xfrm>
            </p:contentPart>
          </mc:Choice>
          <mc:Fallback>
            <p:pic>
              <p:nvPicPr>
                <p:cNvPr id="265" name="Freihand 264">
                  <a:extLst>
                    <a:ext uri="{FF2B5EF4-FFF2-40B4-BE49-F238E27FC236}">
                      <a16:creationId xmlns:a16="http://schemas.microsoft.com/office/drawing/2014/main" id="{2448D79F-FBD3-43FB-9E2B-146B23F60746}"/>
                    </a:ext>
                  </a:extLst>
                </p:cNvPr>
                <p:cNvPicPr/>
                <p:nvPr/>
              </p:nvPicPr>
              <p:blipFill>
                <a:blip r:embed="rId398"/>
                <a:stretch>
                  <a:fillRect/>
                </a:stretch>
              </p:blipFill>
              <p:spPr>
                <a:xfrm>
                  <a:off x="10393413" y="2368867"/>
                  <a:ext cx="25920" cy="123840"/>
                </a:xfrm>
                <a:prstGeom prst="rect">
                  <a:avLst/>
                </a:prstGeom>
              </p:spPr>
            </p:pic>
          </mc:Fallback>
        </mc:AlternateContent>
        <mc:AlternateContent xmlns:mc="http://schemas.openxmlformats.org/markup-compatibility/2006">
          <mc:Choice xmlns:p14="http://schemas.microsoft.com/office/powerpoint/2010/main" Requires="p14">
            <p:contentPart p14:bwMode="auto" r:id="rId399">
              <p14:nvContentPartPr>
                <p14:cNvPr id="266" name="Freihand 265">
                  <a:extLst>
                    <a:ext uri="{FF2B5EF4-FFF2-40B4-BE49-F238E27FC236}">
                      <a16:creationId xmlns:a16="http://schemas.microsoft.com/office/drawing/2014/main" id="{3A3679F4-8E9F-468D-9674-096263890445}"/>
                    </a:ext>
                  </a:extLst>
                </p14:cNvPr>
                <p14:cNvContentPartPr/>
                <p14:nvPr/>
              </p14:nvContentPartPr>
              <p14:xfrm>
                <a:off x="10548573" y="2207587"/>
                <a:ext cx="150840" cy="168120"/>
              </p14:xfrm>
            </p:contentPart>
          </mc:Choice>
          <mc:Fallback>
            <p:pic>
              <p:nvPicPr>
                <p:cNvPr id="266" name="Freihand 265">
                  <a:extLst>
                    <a:ext uri="{FF2B5EF4-FFF2-40B4-BE49-F238E27FC236}">
                      <a16:creationId xmlns:a16="http://schemas.microsoft.com/office/drawing/2014/main" id="{3A3679F4-8E9F-468D-9674-096263890445}"/>
                    </a:ext>
                  </a:extLst>
                </p:cNvPr>
                <p:cNvPicPr/>
                <p:nvPr/>
              </p:nvPicPr>
              <p:blipFill>
                <a:blip r:embed="rId400"/>
                <a:stretch>
                  <a:fillRect/>
                </a:stretch>
              </p:blipFill>
              <p:spPr>
                <a:xfrm>
                  <a:off x="10544253" y="2203267"/>
                  <a:ext cx="159480" cy="176760"/>
                </a:xfrm>
                <a:prstGeom prst="rect">
                  <a:avLst/>
                </a:prstGeom>
              </p:spPr>
            </p:pic>
          </mc:Fallback>
        </mc:AlternateContent>
        <mc:AlternateContent xmlns:mc="http://schemas.openxmlformats.org/markup-compatibility/2006">
          <mc:Choice xmlns:p14="http://schemas.microsoft.com/office/powerpoint/2010/main" Requires="p14">
            <p:contentPart p14:bwMode="auto" r:id="rId401">
              <p14:nvContentPartPr>
                <p14:cNvPr id="267" name="Freihand 266">
                  <a:extLst>
                    <a:ext uri="{FF2B5EF4-FFF2-40B4-BE49-F238E27FC236}">
                      <a16:creationId xmlns:a16="http://schemas.microsoft.com/office/drawing/2014/main" id="{F2A13062-9E2F-43E0-B554-051084EC33F8}"/>
                    </a:ext>
                  </a:extLst>
                </p14:cNvPr>
                <p14:cNvContentPartPr/>
                <p14:nvPr/>
              </p14:nvContentPartPr>
              <p14:xfrm>
                <a:off x="10778253" y="2126947"/>
                <a:ext cx="45360" cy="204120"/>
              </p14:xfrm>
            </p:contentPart>
          </mc:Choice>
          <mc:Fallback>
            <p:pic>
              <p:nvPicPr>
                <p:cNvPr id="267" name="Freihand 266">
                  <a:extLst>
                    <a:ext uri="{FF2B5EF4-FFF2-40B4-BE49-F238E27FC236}">
                      <a16:creationId xmlns:a16="http://schemas.microsoft.com/office/drawing/2014/main" id="{F2A13062-9E2F-43E0-B554-051084EC33F8}"/>
                    </a:ext>
                  </a:extLst>
                </p:cNvPr>
                <p:cNvPicPr/>
                <p:nvPr/>
              </p:nvPicPr>
              <p:blipFill>
                <a:blip r:embed="rId402"/>
                <a:stretch>
                  <a:fillRect/>
                </a:stretch>
              </p:blipFill>
              <p:spPr>
                <a:xfrm>
                  <a:off x="10773933" y="2122627"/>
                  <a:ext cx="54000" cy="212760"/>
                </a:xfrm>
                <a:prstGeom prst="rect">
                  <a:avLst/>
                </a:prstGeom>
              </p:spPr>
            </p:pic>
          </mc:Fallback>
        </mc:AlternateContent>
      </p:grpSp>
      <p:grpSp>
        <p:nvGrpSpPr>
          <p:cNvPr id="284" name="Gruppieren 283">
            <a:extLst>
              <a:ext uri="{FF2B5EF4-FFF2-40B4-BE49-F238E27FC236}">
                <a16:creationId xmlns:a16="http://schemas.microsoft.com/office/drawing/2014/main" id="{41D3E2F0-E349-49E3-9E80-DA050CDE5AAD}"/>
              </a:ext>
            </a:extLst>
          </p:cNvPr>
          <p:cNvGrpSpPr/>
          <p:nvPr/>
        </p:nvGrpSpPr>
        <p:grpSpPr>
          <a:xfrm>
            <a:off x="9770613" y="2596747"/>
            <a:ext cx="687600" cy="246240"/>
            <a:chOff x="9770613" y="2596747"/>
            <a:chExt cx="687600" cy="246240"/>
          </a:xfrm>
        </p:grpSpPr>
        <mc:AlternateContent xmlns:mc="http://schemas.openxmlformats.org/markup-compatibility/2006">
          <mc:Choice xmlns:p14="http://schemas.microsoft.com/office/powerpoint/2010/main" Requires="p14">
            <p:contentPart p14:bwMode="auto" r:id="rId403">
              <p14:nvContentPartPr>
                <p14:cNvPr id="269" name="Freihand 268">
                  <a:extLst>
                    <a:ext uri="{FF2B5EF4-FFF2-40B4-BE49-F238E27FC236}">
                      <a16:creationId xmlns:a16="http://schemas.microsoft.com/office/drawing/2014/main" id="{4CC784C5-BDBB-4D44-B938-B2C5D4BB3C9E}"/>
                    </a:ext>
                  </a:extLst>
                </p14:cNvPr>
                <p14:cNvContentPartPr/>
                <p14:nvPr/>
              </p14:nvContentPartPr>
              <p14:xfrm>
                <a:off x="9770613" y="2672707"/>
                <a:ext cx="213480" cy="170280"/>
              </p14:xfrm>
            </p:contentPart>
          </mc:Choice>
          <mc:Fallback>
            <p:pic>
              <p:nvPicPr>
                <p:cNvPr id="269" name="Freihand 268">
                  <a:extLst>
                    <a:ext uri="{FF2B5EF4-FFF2-40B4-BE49-F238E27FC236}">
                      <a16:creationId xmlns:a16="http://schemas.microsoft.com/office/drawing/2014/main" id="{4CC784C5-BDBB-4D44-B938-B2C5D4BB3C9E}"/>
                    </a:ext>
                  </a:extLst>
                </p:cNvPr>
                <p:cNvPicPr/>
                <p:nvPr/>
              </p:nvPicPr>
              <p:blipFill>
                <a:blip r:embed="rId404"/>
                <a:stretch>
                  <a:fillRect/>
                </a:stretch>
              </p:blipFill>
              <p:spPr>
                <a:xfrm>
                  <a:off x="9766293" y="2668387"/>
                  <a:ext cx="222120" cy="178920"/>
                </a:xfrm>
                <a:prstGeom prst="rect">
                  <a:avLst/>
                </a:prstGeom>
              </p:spPr>
            </p:pic>
          </mc:Fallback>
        </mc:AlternateContent>
        <mc:AlternateContent xmlns:mc="http://schemas.openxmlformats.org/markup-compatibility/2006">
          <mc:Choice xmlns:p14="http://schemas.microsoft.com/office/powerpoint/2010/main" Requires="p14">
            <p:contentPart p14:bwMode="auto" r:id="rId405">
              <p14:nvContentPartPr>
                <p14:cNvPr id="270" name="Freihand 269">
                  <a:extLst>
                    <a:ext uri="{FF2B5EF4-FFF2-40B4-BE49-F238E27FC236}">
                      <a16:creationId xmlns:a16="http://schemas.microsoft.com/office/drawing/2014/main" id="{22BF7B93-EEB2-4E96-9F22-F6E964A127FD}"/>
                    </a:ext>
                  </a:extLst>
                </p14:cNvPr>
                <p14:cNvContentPartPr/>
                <p14:nvPr/>
              </p14:nvContentPartPr>
              <p14:xfrm>
                <a:off x="10025853" y="2597107"/>
                <a:ext cx="165960" cy="176400"/>
              </p14:xfrm>
            </p:contentPart>
          </mc:Choice>
          <mc:Fallback>
            <p:pic>
              <p:nvPicPr>
                <p:cNvPr id="270" name="Freihand 269">
                  <a:extLst>
                    <a:ext uri="{FF2B5EF4-FFF2-40B4-BE49-F238E27FC236}">
                      <a16:creationId xmlns:a16="http://schemas.microsoft.com/office/drawing/2014/main" id="{22BF7B93-EEB2-4E96-9F22-F6E964A127FD}"/>
                    </a:ext>
                  </a:extLst>
                </p:cNvPr>
                <p:cNvPicPr/>
                <p:nvPr/>
              </p:nvPicPr>
              <p:blipFill>
                <a:blip r:embed="rId406"/>
                <a:stretch>
                  <a:fillRect/>
                </a:stretch>
              </p:blipFill>
              <p:spPr>
                <a:xfrm>
                  <a:off x="10021533" y="2592787"/>
                  <a:ext cx="174600" cy="185040"/>
                </a:xfrm>
                <a:prstGeom prst="rect">
                  <a:avLst/>
                </a:prstGeom>
              </p:spPr>
            </p:pic>
          </mc:Fallback>
        </mc:AlternateContent>
        <mc:AlternateContent xmlns:mc="http://schemas.openxmlformats.org/markup-compatibility/2006">
          <mc:Choice xmlns:p14="http://schemas.microsoft.com/office/powerpoint/2010/main" Requires="p14">
            <p:contentPart p14:bwMode="auto" r:id="rId407">
              <p14:nvContentPartPr>
                <p14:cNvPr id="271" name="Freihand 270">
                  <a:extLst>
                    <a:ext uri="{FF2B5EF4-FFF2-40B4-BE49-F238E27FC236}">
                      <a16:creationId xmlns:a16="http://schemas.microsoft.com/office/drawing/2014/main" id="{F8F38742-E62C-4459-B730-403F42901C94}"/>
                    </a:ext>
                  </a:extLst>
                </p14:cNvPr>
                <p14:cNvContentPartPr/>
                <p14:nvPr/>
              </p14:nvContentPartPr>
              <p14:xfrm>
                <a:off x="10169493" y="2611507"/>
                <a:ext cx="23040" cy="44640"/>
              </p14:xfrm>
            </p:contentPart>
          </mc:Choice>
          <mc:Fallback>
            <p:pic>
              <p:nvPicPr>
                <p:cNvPr id="271" name="Freihand 270">
                  <a:extLst>
                    <a:ext uri="{FF2B5EF4-FFF2-40B4-BE49-F238E27FC236}">
                      <a16:creationId xmlns:a16="http://schemas.microsoft.com/office/drawing/2014/main" id="{F8F38742-E62C-4459-B730-403F42901C94}"/>
                    </a:ext>
                  </a:extLst>
                </p:cNvPr>
                <p:cNvPicPr/>
                <p:nvPr/>
              </p:nvPicPr>
              <p:blipFill>
                <a:blip r:embed="rId408"/>
                <a:stretch>
                  <a:fillRect/>
                </a:stretch>
              </p:blipFill>
              <p:spPr>
                <a:xfrm>
                  <a:off x="10165173" y="2607187"/>
                  <a:ext cx="31680" cy="53280"/>
                </a:xfrm>
                <a:prstGeom prst="rect">
                  <a:avLst/>
                </a:prstGeom>
              </p:spPr>
            </p:pic>
          </mc:Fallback>
        </mc:AlternateContent>
        <mc:AlternateContent xmlns:mc="http://schemas.openxmlformats.org/markup-compatibility/2006">
          <mc:Choice xmlns:p14="http://schemas.microsoft.com/office/powerpoint/2010/main" Requires="p14">
            <p:contentPart p14:bwMode="auto" r:id="rId409">
              <p14:nvContentPartPr>
                <p14:cNvPr id="272" name="Freihand 271">
                  <a:extLst>
                    <a:ext uri="{FF2B5EF4-FFF2-40B4-BE49-F238E27FC236}">
                      <a16:creationId xmlns:a16="http://schemas.microsoft.com/office/drawing/2014/main" id="{0BBB988F-681C-4DA4-ADCC-9071F3902B1A}"/>
                    </a:ext>
                  </a:extLst>
                </p14:cNvPr>
                <p14:cNvContentPartPr/>
                <p14:nvPr/>
              </p14:nvContentPartPr>
              <p14:xfrm>
                <a:off x="10268853" y="2596747"/>
                <a:ext cx="189360" cy="180000"/>
              </p14:xfrm>
            </p:contentPart>
          </mc:Choice>
          <mc:Fallback>
            <p:pic>
              <p:nvPicPr>
                <p:cNvPr id="272" name="Freihand 271">
                  <a:extLst>
                    <a:ext uri="{FF2B5EF4-FFF2-40B4-BE49-F238E27FC236}">
                      <a16:creationId xmlns:a16="http://schemas.microsoft.com/office/drawing/2014/main" id="{0BBB988F-681C-4DA4-ADCC-9071F3902B1A}"/>
                    </a:ext>
                  </a:extLst>
                </p:cNvPr>
                <p:cNvPicPr/>
                <p:nvPr/>
              </p:nvPicPr>
              <p:blipFill>
                <a:blip r:embed="rId410"/>
                <a:stretch>
                  <a:fillRect/>
                </a:stretch>
              </p:blipFill>
              <p:spPr>
                <a:xfrm>
                  <a:off x="10264533" y="2592427"/>
                  <a:ext cx="198000" cy="188640"/>
                </a:xfrm>
                <a:prstGeom prst="rect">
                  <a:avLst/>
                </a:prstGeom>
              </p:spPr>
            </p:pic>
          </mc:Fallback>
        </mc:AlternateContent>
      </p:grpSp>
      <p:grpSp>
        <p:nvGrpSpPr>
          <p:cNvPr id="283" name="Gruppieren 282">
            <a:extLst>
              <a:ext uri="{FF2B5EF4-FFF2-40B4-BE49-F238E27FC236}">
                <a16:creationId xmlns:a16="http://schemas.microsoft.com/office/drawing/2014/main" id="{3AE11CC1-C3F2-4D14-BCAE-FCFC1F07E4C2}"/>
              </a:ext>
            </a:extLst>
          </p:cNvPr>
          <p:cNvGrpSpPr/>
          <p:nvPr/>
        </p:nvGrpSpPr>
        <p:grpSpPr>
          <a:xfrm>
            <a:off x="10631373" y="2644987"/>
            <a:ext cx="408960" cy="125280"/>
            <a:chOff x="10631373" y="2644987"/>
            <a:chExt cx="408960" cy="125280"/>
          </a:xfrm>
        </p:grpSpPr>
        <mc:AlternateContent xmlns:mc="http://schemas.openxmlformats.org/markup-compatibility/2006">
          <mc:Choice xmlns:p14="http://schemas.microsoft.com/office/powerpoint/2010/main" Requires="p14">
            <p:contentPart p14:bwMode="auto" r:id="rId411">
              <p14:nvContentPartPr>
                <p14:cNvPr id="273" name="Freihand 272">
                  <a:extLst>
                    <a:ext uri="{FF2B5EF4-FFF2-40B4-BE49-F238E27FC236}">
                      <a16:creationId xmlns:a16="http://schemas.microsoft.com/office/drawing/2014/main" id="{207D10DE-FAB6-432C-8377-223E1F65BE0E}"/>
                    </a:ext>
                  </a:extLst>
                </p14:cNvPr>
                <p14:cNvContentPartPr/>
                <p14:nvPr/>
              </p14:nvContentPartPr>
              <p14:xfrm>
                <a:off x="10631373" y="2644987"/>
                <a:ext cx="109080" cy="125280"/>
              </p14:xfrm>
            </p:contentPart>
          </mc:Choice>
          <mc:Fallback>
            <p:pic>
              <p:nvPicPr>
                <p:cNvPr id="273" name="Freihand 272">
                  <a:extLst>
                    <a:ext uri="{FF2B5EF4-FFF2-40B4-BE49-F238E27FC236}">
                      <a16:creationId xmlns:a16="http://schemas.microsoft.com/office/drawing/2014/main" id="{207D10DE-FAB6-432C-8377-223E1F65BE0E}"/>
                    </a:ext>
                  </a:extLst>
                </p:cNvPr>
                <p:cNvPicPr/>
                <p:nvPr/>
              </p:nvPicPr>
              <p:blipFill>
                <a:blip r:embed="rId412"/>
                <a:stretch>
                  <a:fillRect/>
                </a:stretch>
              </p:blipFill>
              <p:spPr>
                <a:xfrm>
                  <a:off x="10627053" y="2640667"/>
                  <a:ext cx="117720" cy="133920"/>
                </a:xfrm>
                <a:prstGeom prst="rect">
                  <a:avLst/>
                </a:prstGeom>
              </p:spPr>
            </p:pic>
          </mc:Fallback>
        </mc:AlternateContent>
        <mc:AlternateContent xmlns:mc="http://schemas.openxmlformats.org/markup-compatibility/2006">
          <mc:Choice xmlns:p14="http://schemas.microsoft.com/office/powerpoint/2010/main" Requires="p14">
            <p:contentPart p14:bwMode="auto" r:id="rId413">
              <p14:nvContentPartPr>
                <p14:cNvPr id="274" name="Freihand 273">
                  <a:extLst>
                    <a:ext uri="{FF2B5EF4-FFF2-40B4-BE49-F238E27FC236}">
                      <a16:creationId xmlns:a16="http://schemas.microsoft.com/office/drawing/2014/main" id="{C2A81526-4F17-4E5A-A1F7-B312A1D18205}"/>
                    </a:ext>
                  </a:extLst>
                </p14:cNvPr>
                <p14:cNvContentPartPr/>
                <p14:nvPr/>
              </p14:nvContentPartPr>
              <p14:xfrm>
                <a:off x="10770693" y="2658307"/>
                <a:ext cx="269640" cy="100440"/>
              </p14:xfrm>
            </p:contentPart>
          </mc:Choice>
          <mc:Fallback>
            <p:pic>
              <p:nvPicPr>
                <p:cNvPr id="274" name="Freihand 273">
                  <a:extLst>
                    <a:ext uri="{FF2B5EF4-FFF2-40B4-BE49-F238E27FC236}">
                      <a16:creationId xmlns:a16="http://schemas.microsoft.com/office/drawing/2014/main" id="{C2A81526-4F17-4E5A-A1F7-B312A1D18205}"/>
                    </a:ext>
                  </a:extLst>
                </p:cNvPr>
                <p:cNvPicPr/>
                <p:nvPr/>
              </p:nvPicPr>
              <p:blipFill>
                <a:blip r:embed="rId414"/>
                <a:stretch>
                  <a:fillRect/>
                </a:stretch>
              </p:blipFill>
              <p:spPr>
                <a:xfrm>
                  <a:off x="10766373" y="2653987"/>
                  <a:ext cx="278280" cy="109080"/>
                </a:xfrm>
                <a:prstGeom prst="rect">
                  <a:avLst/>
                </a:prstGeom>
              </p:spPr>
            </p:pic>
          </mc:Fallback>
        </mc:AlternateContent>
      </p:grpSp>
      <p:grpSp>
        <p:nvGrpSpPr>
          <p:cNvPr id="282" name="Gruppieren 281">
            <a:extLst>
              <a:ext uri="{FF2B5EF4-FFF2-40B4-BE49-F238E27FC236}">
                <a16:creationId xmlns:a16="http://schemas.microsoft.com/office/drawing/2014/main" id="{05C8D7A3-B3BE-497C-979B-729F058A589F}"/>
              </a:ext>
            </a:extLst>
          </p:cNvPr>
          <p:cNvGrpSpPr/>
          <p:nvPr/>
        </p:nvGrpSpPr>
        <p:grpSpPr>
          <a:xfrm>
            <a:off x="11264973" y="2567587"/>
            <a:ext cx="288000" cy="177840"/>
            <a:chOff x="11264973" y="2567587"/>
            <a:chExt cx="288000" cy="177840"/>
          </a:xfrm>
        </p:grpSpPr>
        <mc:AlternateContent xmlns:mc="http://schemas.openxmlformats.org/markup-compatibility/2006">
          <mc:Choice xmlns:p14="http://schemas.microsoft.com/office/powerpoint/2010/main" Requires="p14">
            <p:contentPart p14:bwMode="auto" r:id="rId415">
              <p14:nvContentPartPr>
                <p14:cNvPr id="275" name="Freihand 274">
                  <a:extLst>
                    <a:ext uri="{FF2B5EF4-FFF2-40B4-BE49-F238E27FC236}">
                      <a16:creationId xmlns:a16="http://schemas.microsoft.com/office/drawing/2014/main" id="{EC72C20B-567B-4A83-90EA-E434B6279474}"/>
                    </a:ext>
                  </a:extLst>
                </p14:cNvPr>
                <p14:cNvContentPartPr/>
                <p14:nvPr/>
              </p14:nvContentPartPr>
              <p14:xfrm>
                <a:off x="11264973" y="2567587"/>
                <a:ext cx="138600" cy="177840"/>
              </p14:xfrm>
            </p:contentPart>
          </mc:Choice>
          <mc:Fallback>
            <p:pic>
              <p:nvPicPr>
                <p:cNvPr id="275" name="Freihand 274">
                  <a:extLst>
                    <a:ext uri="{FF2B5EF4-FFF2-40B4-BE49-F238E27FC236}">
                      <a16:creationId xmlns:a16="http://schemas.microsoft.com/office/drawing/2014/main" id="{EC72C20B-567B-4A83-90EA-E434B6279474}"/>
                    </a:ext>
                  </a:extLst>
                </p:cNvPr>
                <p:cNvPicPr/>
                <p:nvPr/>
              </p:nvPicPr>
              <p:blipFill>
                <a:blip r:embed="rId416"/>
                <a:stretch>
                  <a:fillRect/>
                </a:stretch>
              </p:blipFill>
              <p:spPr>
                <a:xfrm>
                  <a:off x="11260653" y="2563267"/>
                  <a:ext cx="147240" cy="186480"/>
                </a:xfrm>
                <a:prstGeom prst="rect">
                  <a:avLst/>
                </a:prstGeom>
              </p:spPr>
            </p:pic>
          </mc:Fallback>
        </mc:AlternateContent>
        <mc:AlternateContent xmlns:mc="http://schemas.openxmlformats.org/markup-compatibility/2006">
          <mc:Choice xmlns:p14="http://schemas.microsoft.com/office/powerpoint/2010/main" Requires="p14">
            <p:contentPart p14:bwMode="auto" r:id="rId417">
              <p14:nvContentPartPr>
                <p14:cNvPr id="276" name="Freihand 275">
                  <a:extLst>
                    <a:ext uri="{FF2B5EF4-FFF2-40B4-BE49-F238E27FC236}">
                      <a16:creationId xmlns:a16="http://schemas.microsoft.com/office/drawing/2014/main" id="{10580952-9F0E-4C04-908B-48A8B5DE6136}"/>
                    </a:ext>
                  </a:extLst>
                </p14:cNvPr>
                <p14:cNvContentPartPr/>
                <p14:nvPr/>
              </p14:nvContentPartPr>
              <p14:xfrm>
                <a:off x="11450373" y="2619427"/>
                <a:ext cx="102600" cy="105120"/>
              </p14:xfrm>
            </p:contentPart>
          </mc:Choice>
          <mc:Fallback>
            <p:pic>
              <p:nvPicPr>
                <p:cNvPr id="276" name="Freihand 275">
                  <a:extLst>
                    <a:ext uri="{FF2B5EF4-FFF2-40B4-BE49-F238E27FC236}">
                      <a16:creationId xmlns:a16="http://schemas.microsoft.com/office/drawing/2014/main" id="{10580952-9F0E-4C04-908B-48A8B5DE6136}"/>
                    </a:ext>
                  </a:extLst>
                </p:cNvPr>
                <p:cNvPicPr/>
                <p:nvPr/>
              </p:nvPicPr>
              <p:blipFill>
                <a:blip r:embed="rId418"/>
                <a:stretch>
                  <a:fillRect/>
                </a:stretch>
              </p:blipFill>
              <p:spPr>
                <a:xfrm>
                  <a:off x="11446053" y="2615107"/>
                  <a:ext cx="111240" cy="113760"/>
                </a:xfrm>
                <a:prstGeom prst="rect">
                  <a:avLst/>
                </a:prstGeom>
              </p:spPr>
            </p:pic>
          </mc:Fallback>
        </mc:AlternateContent>
      </p:grpSp>
      <p:grpSp>
        <p:nvGrpSpPr>
          <p:cNvPr id="287" name="Gruppieren 286">
            <a:extLst>
              <a:ext uri="{FF2B5EF4-FFF2-40B4-BE49-F238E27FC236}">
                <a16:creationId xmlns:a16="http://schemas.microsoft.com/office/drawing/2014/main" id="{605D914B-99A5-4A93-9840-744A5C720E1E}"/>
              </a:ext>
            </a:extLst>
          </p:cNvPr>
          <p:cNvGrpSpPr/>
          <p:nvPr/>
        </p:nvGrpSpPr>
        <p:grpSpPr>
          <a:xfrm>
            <a:off x="7432773" y="3358507"/>
            <a:ext cx="452880" cy="335880"/>
            <a:chOff x="7432773" y="3358507"/>
            <a:chExt cx="452880" cy="335880"/>
          </a:xfrm>
        </p:grpSpPr>
        <mc:AlternateContent xmlns:mc="http://schemas.openxmlformats.org/markup-compatibility/2006">
          <mc:Choice xmlns:p14="http://schemas.microsoft.com/office/powerpoint/2010/main" Requires="p14">
            <p:contentPart p14:bwMode="auto" r:id="rId419">
              <p14:nvContentPartPr>
                <p14:cNvPr id="285" name="Freihand 284">
                  <a:extLst>
                    <a:ext uri="{FF2B5EF4-FFF2-40B4-BE49-F238E27FC236}">
                      <a16:creationId xmlns:a16="http://schemas.microsoft.com/office/drawing/2014/main" id="{4DBA3FBA-7858-43F6-99CE-1BD4A07A3EFF}"/>
                    </a:ext>
                  </a:extLst>
                </p14:cNvPr>
                <p14:cNvContentPartPr/>
                <p14:nvPr/>
              </p14:nvContentPartPr>
              <p14:xfrm>
                <a:off x="7432773" y="3358507"/>
                <a:ext cx="136800" cy="335880"/>
              </p14:xfrm>
            </p:contentPart>
          </mc:Choice>
          <mc:Fallback>
            <p:pic>
              <p:nvPicPr>
                <p:cNvPr id="285" name="Freihand 284">
                  <a:extLst>
                    <a:ext uri="{FF2B5EF4-FFF2-40B4-BE49-F238E27FC236}">
                      <a16:creationId xmlns:a16="http://schemas.microsoft.com/office/drawing/2014/main" id="{4DBA3FBA-7858-43F6-99CE-1BD4A07A3EFF}"/>
                    </a:ext>
                  </a:extLst>
                </p:cNvPr>
                <p:cNvPicPr/>
                <p:nvPr/>
              </p:nvPicPr>
              <p:blipFill>
                <a:blip r:embed="rId420"/>
                <a:stretch>
                  <a:fillRect/>
                </a:stretch>
              </p:blipFill>
              <p:spPr>
                <a:xfrm>
                  <a:off x="7428453" y="3354187"/>
                  <a:ext cx="145440" cy="344520"/>
                </a:xfrm>
                <a:prstGeom prst="rect">
                  <a:avLst/>
                </a:prstGeom>
              </p:spPr>
            </p:pic>
          </mc:Fallback>
        </mc:AlternateContent>
        <mc:AlternateContent xmlns:mc="http://schemas.openxmlformats.org/markup-compatibility/2006">
          <mc:Choice xmlns:p14="http://schemas.microsoft.com/office/powerpoint/2010/main" Requires="p14">
            <p:contentPart p14:bwMode="auto" r:id="rId421">
              <p14:nvContentPartPr>
                <p14:cNvPr id="286" name="Freihand 285">
                  <a:extLst>
                    <a:ext uri="{FF2B5EF4-FFF2-40B4-BE49-F238E27FC236}">
                      <a16:creationId xmlns:a16="http://schemas.microsoft.com/office/drawing/2014/main" id="{A144BA47-22B1-4B35-83AE-6760B4A63A5F}"/>
                    </a:ext>
                  </a:extLst>
                </p14:cNvPr>
                <p14:cNvContentPartPr/>
                <p14:nvPr/>
              </p14:nvContentPartPr>
              <p14:xfrm>
                <a:off x="7650933" y="3462187"/>
                <a:ext cx="234720" cy="92880"/>
              </p14:xfrm>
            </p:contentPart>
          </mc:Choice>
          <mc:Fallback>
            <p:pic>
              <p:nvPicPr>
                <p:cNvPr id="286" name="Freihand 285">
                  <a:extLst>
                    <a:ext uri="{FF2B5EF4-FFF2-40B4-BE49-F238E27FC236}">
                      <a16:creationId xmlns:a16="http://schemas.microsoft.com/office/drawing/2014/main" id="{A144BA47-22B1-4B35-83AE-6760B4A63A5F}"/>
                    </a:ext>
                  </a:extLst>
                </p:cNvPr>
                <p:cNvPicPr/>
                <p:nvPr/>
              </p:nvPicPr>
              <p:blipFill>
                <a:blip r:embed="rId422"/>
                <a:stretch>
                  <a:fillRect/>
                </a:stretch>
              </p:blipFill>
              <p:spPr>
                <a:xfrm>
                  <a:off x="7646613" y="3457867"/>
                  <a:ext cx="243360" cy="101520"/>
                </a:xfrm>
                <a:prstGeom prst="rect">
                  <a:avLst/>
                </a:prstGeom>
              </p:spPr>
            </p:pic>
          </mc:Fallback>
        </mc:AlternateContent>
      </p:grpSp>
      <p:grpSp>
        <p:nvGrpSpPr>
          <p:cNvPr id="291" name="Gruppieren 290">
            <a:extLst>
              <a:ext uri="{FF2B5EF4-FFF2-40B4-BE49-F238E27FC236}">
                <a16:creationId xmlns:a16="http://schemas.microsoft.com/office/drawing/2014/main" id="{AFD7A274-244D-488D-89D7-18C91256FFA8}"/>
              </a:ext>
            </a:extLst>
          </p:cNvPr>
          <p:cNvGrpSpPr/>
          <p:nvPr/>
        </p:nvGrpSpPr>
        <p:grpSpPr>
          <a:xfrm>
            <a:off x="8064213" y="3322507"/>
            <a:ext cx="276120" cy="257040"/>
            <a:chOff x="8064213" y="3322507"/>
            <a:chExt cx="276120" cy="257040"/>
          </a:xfrm>
        </p:grpSpPr>
        <mc:AlternateContent xmlns:mc="http://schemas.openxmlformats.org/markup-compatibility/2006">
          <mc:Choice xmlns:p14="http://schemas.microsoft.com/office/powerpoint/2010/main" Requires="p14">
            <p:contentPart p14:bwMode="auto" r:id="rId423">
              <p14:nvContentPartPr>
                <p14:cNvPr id="288" name="Freihand 287">
                  <a:extLst>
                    <a:ext uri="{FF2B5EF4-FFF2-40B4-BE49-F238E27FC236}">
                      <a16:creationId xmlns:a16="http://schemas.microsoft.com/office/drawing/2014/main" id="{8BE60ACC-F411-464D-9108-7DDCAECB678F}"/>
                    </a:ext>
                  </a:extLst>
                </p14:cNvPr>
                <p14:cNvContentPartPr/>
                <p14:nvPr/>
              </p14:nvContentPartPr>
              <p14:xfrm>
                <a:off x="8228373" y="3417907"/>
                <a:ext cx="20880" cy="60840"/>
              </p14:xfrm>
            </p:contentPart>
          </mc:Choice>
          <mc:Fallback>
            <p:pic>
              <p:nvPicPr>
                <p:cNvPr id="288" name="Freihand 287">
                  <a:extLst>
                    <a:ext uri="{FF2B5EF4-FFF2-40B4-BE49-F238E27FC236}">
                      <a16:creationId xmlns:a16="http://schemas.microsoft.com/office/drawing/2014/main" id="{8BE60ACC-F411-464D-9108-7DDCAECB678F}"/>
                    </a:ext>
                  </a:extLst>
                </p:cNvPr>
                <p:cNvPicPr/>
                <p:nvPr/>
              </p:nvPicPr>
              <p:blipFill>
                <a:blip r:embed="rId424"/>
                <a:stretch>
                  <a:fillRect/>
                </a:stretch>
              </p:blipFill>
              <p:spPr>
                <a:xfrm>
                  <a:off x="8224053" y="3413587"/>
                  <a:ext cx="29520" cy="69480"/>
                </a:xfrm>
                <a:prstGeom prst="rect">
                  <a:avLst/>
                </a:prstGeom>
              </p:spPr>
            </p:pic>
          </mc:Fallback>
        </mc:AlternateContent>
        <mc:AlternateContent xmlns:mc="http://schemas.openxmlformats.org/markup-compatibility/2006">
          <mc:Choice xmlns:p14="http://schemas.microsoft.com/office/powerpoint/2010/main" Requires="p14">
            <p:contentPart p14:bwMode="auto" r:id="rId425">
              <p14:nvContentPartPr>
                <p14:cNvPr id="289" name="Freihand 288">
                  <a:extLst>
                    <a:ext uri="{FF2B5EF4-FFF2-40B4-BE49-F238E27FC236}">
                      <a16:creationId xmlns:a16="http://schemas.microsoft.com/office/drawing/2014/main" id="{848D9F8E-7470-419D-BB72-BBDFC34FCCE6}"/>
                    </a:ext>
                  </a:extLst>
                </p14:cNvPr>
                <p14:cNvContentPartPr/>
                <p14:nvPr/>
              </p14:nvContentPartPr>
              <p14:xfrm>
                <a:off x="8199573" y="3322507"/>
                <a:ext cx="140760" cy="224640"/>
              </p14:xfrm>
            </p:contentPart>
          </mc:Choice>
          <mc:Fallback>
            <p:pic>
              <p:nvPicPr>
                <p:cNvPr id="289" name="Freihand 288">
                  <a:extLst>
                    <a:ext uri="{FF2B5EF4-FFF2-40B4-BE49-F238E27FC236}">
                      <a16:creationId xmlns:a16="http://schemas.microsoft.com/office/drawing/2014/main" id="{848D9F8E-7470-419D-BB72-BBDFC34FCCE6}"/>
                    </a:ext>
                  </a:extLst>
                </p:cNvPr>
                <p:cNvPicPr/>
                <p:nvPr/>
              </p:nvPicPr>
              <p:blipFill>
                <a:blip r:embed="rId426"/>
                <a:stretch>
                  <a:fillRect/>
                </a:stretch>
              </p:blipFill>
              <p:spPr>
                <a:xfrm>
                  <a:off x="8195253" y="3318187"/>
                  <a:ext cx="149400" cy="233280"/>
                </a:xfrm>
                <a:prstGeom prst="rect">
                  <a:avLst/>
                </a:prstGeom>
              </p:spPr>
            </p:pic>
          </mc:Fallback>
        </mc:AlternateContent>
        <mc:AlternateContent xmlns:mc="http://schemas.openxmlformats.org/markup-compatibility/2006">
          <mc:Choice xmlns:p14="http://schemas.microsoft.com/office/powerpoint/2010/main" Requires="p14">
            <p:contentPart p14:bwMode="auto" r:id="rId427">
              <p14:nvContentPartPr>
                <p14:cNvPr id="290" name="Freihand 289">
                  <a:extLst>
                    <a:ext uri="{FF2B5EF4-FFF2-40B4-BE49-F238E27FC236}">
                      <a16:creationId xmlns:a16="http://schemas.microsoft.com/office/drawing/2014/main" id="{794DC71C-AA83-4D0F-8E51-9E007372DB61}"/>
                    </a:ext>
                  </a:extLst>
                </p14:cNvPr>
                <p14:cNvContentPartPr/>
                <p14:nvPr/>
              </p14:nvContentPartPr>
              <p14:xfrm>
                <a:off x="8064213" y="3323947"/>
                <a:ext cx="154440" cy="255600"/>
              </p14:xfrm>
            </p:contentPart>
          </mc:Choice>
          <mc:Fallback>
            <p:pic>
              <p:nvPicPr>
                <p:cNvPr id="290" name="Freihand 289">
                  <a:extLst>
                    <a:ext uri="{FF2B5EF4-FFF2-40B4-BE49-F238E27FC236}">
                      <a16:creationId xmlns:a16="http://schemas.microsoft.com/office/drawing/2014/main" id="{794DC71C-AA83-4D0F-8E51-9E007372DB61}"/>
                    </a:ext>
                  </a:extLst>
                </p:cNvPr>
                <p:cNvPicPr/>
                <p:nvPr/>
              </p:nvPicPr>
              <p:blipFill>
                <a:blip r:embed="rId428"/>
                <a:stretch>
                  <a:fillRect/>
                </a:stretch>
              </p:blipFill>
              <p:spPr>
                <a:xfrm>
                  <a:off x="8059893" y="3319627"/>
                  <a:ext cx="163080" cy="26424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429">
            <p14:nvContentPartPr>
              <p14:cNvPr id="292" name="Freihand 291">
                <a:extLst>
                  <a:ext uri="{FF2B5EF4-FFF2-40B4-BE49-F238E27FC236}">
                    <a16:creationId xmlns:a16="http://schemas.microsoft.com/office/drawing/2014/main" id="{504243EE-1123-4535-A07D-B923C2CEB86C}"/>
                  </a:ext>
                </a:extLst>
              </p14:cNvPr>
              <p14:cNvContentPartPr/>
              <p14:nvPr/>
            </p14:nvContentPartPr>
            <p14:xfrm>
              <a:off x="8569293" y="3387667"/>
              <a:ext cx="124920" cy="91440"/>
            </p14:xfrm>
          </p:contentPart>
        </mc:Choice>
        <mc:Fallback>
          <p:pic>
            <p:nvPicPr>
              <p:cNvPr id="292" name="Freihand 291">
                <a:extLst>
                  <a:ext uri="{FF2B5EF4-FFF2-40B4-BE49-F238E27FC236}">
                    <a16:creationId xmlns:a16="http://schemas.microsoft.com/office/drawing/2014/main" id="{504243EE-1123-4535-A07D-B923C2CEB86C}"/>
                  </a:ext>
                </a:extLst>
              </p:cNvPr>
              <p:cNvPicPr/>
              <p:nvPr/>
            </p:nvPicPr>
            <p:blipFill>
              <a:blip r:embed="rId430"/>
              <a:stretch>
                <a:fillRect/>
              </a:stretch>
            </p:blipFill>
            <p:spPr>
              <a:xfrm>
                <a:off x="8564973" y="3383347"/>
                <a:ext cx="133560" cy="100080"/>
              </a:xfrm>
              <a:prstGeom prst="rect">
                <a:avLst/>
              </a:prstGeom>
            </p:spPr>
          </p:pic>
        </mc:Fallback>
      </mc:AlternateContent>
      <p:grpSp>
        <p:nvGrpSpPr>
          <p:cNvPr id="299" name="Gruppieren 298">
            <a:extLst>
              <a:ext uri="{FF2B5EF4-FFF2-40B4-BE49-F238E27FC236}">
                <a16:creationId xmlns:a16="http://schemas.microsoft.com/office/drawing/2014/main" id="{92D7A63A-7A6D-4904-A0F2-659A1E060E0C}"/>
              </a:ext>
            </a:extLst>
          </p:cNvPr>
          <p:cNvGrpSpPr/>
          <p:nvPr/>
        </p:nvGrpSpPr>
        <p:grpSpPr>
          <a:xfrm>
            <a:off x="8920293" y="3283627"/>
            <a:ext cx="531360" cy="323280"/>
            <a:chOff x="8920293" y="3283627"/>
            <a:chExt cx="531360" cy="323280"/>
          </a:xfrm>
        </p:grpSpPr>
        <mc:AlternateContent xmlns:mc="http://schemas.openxmlformats.org/markup-compatibility/2006">
          <mc:Choice xmlns:p14="http://schemas.microsoft.com/office/powerpoint/2010/main" Requires="p14">
            <p:contentPart p14:bwMode="auto" r:id="rId431">
              <p14:nvContentPartPr>
                <p14:cNvPr id="293" name="Freihand 292">
                  <a:extLst>
                    <a:ext uri="{FF2B5EF4-FFF2-40B4-BE49-F238E27FC236}">
                      <a16:creationId xmlns:a16="http://schemas.microsoft.com/office/drawing/2014/main" id="{7813210B-7364-4ADA-BB81-5836145789E8}"/>
                    </a:ext>
                  </a:extLst>
                </p14:cNvPr>
                <p14:cNvContentPartPr/>
                <p14:nvPr/>
              </p14:nvContentPartPr>
              <p14:xfrm>
                <a:off x="8920293" y="3381547"/>
                <a:ext cx="118800" cy="85680"/>
              </p14:xfrm>
            </p:contentPart>
          </mc:Choice>
          <mc:Fallback>
            <p:pic>
              <p:nvPicPr>
                <p:cNvPr id="293" name="Freihand 292">
                  <a:extLst>
                    <a:ext uri="{FF2B5EF4-FFF2-40B4-BE49-F238E27FC236}">
                      <a16:creationId xmlns:a16="http://schemas.microsoft.com/office/drawing/2014/main" id="{7813210B-7364-4ADA-BB81-5836145789E8}"/>
                    </a:ext>
                  </a:extLst>
                </p:cNvPr>
                <p:cNvPicPr/>
                <p:nvPr/>
              </p:nvPicPr>
              <p:blipFill>
                <a:blip r:embed="rId432"/>
                <a:stretch>
                  <a:fillRect/>
                </a:stretch>
              </p:blipFill>
              <p:spPr>
                <a:xfrm>
                  <a:off x="8915973" y="3377227"/>
                  <a:ext cx="127440" cy="94320"/>
                </a:xfrm>
                <a:prstGeom prst="rect">
                  <a:avLst/>
                </a:prstGeom>
              </p:spPr>
            </p:pic>
          </mc:Fallback>
        </mc:AlternateContent>
        <mc:AlternateContent xmlns:mc="http://schemas.openxmlformats.org/markup-compatibility/2006">
          <mc:Choice xmlns:p14="http://schemas.microsoft.com/office/powerpoint/2010/main" Requires="p14">
            <p:contentPart p14:bwMode="auto" r:id="rId433">
              <p14:nvContentPartPr>
                <p14:cNvPr id="294" name="Freihand 293">
                  <a:extLst>
                    <a:ext uri="{FF2B5EF4-FFF2-40B4-BE49-F238E27FC236}">
                      <a16:creationId xmlns:a16="http://schemas.microsoft.com/office/drawing/2014/main" id="{A8FF8BBB-167A-45D2-A3D8-6F7141D34DE0}"/>
                    </a:ext>
                  </a:extLst>
                </p14:cNvPr>
                <p14:cNvContentPartPr/>
                <p14:nvPr/>
              </p14:nvContentPartPr>
              <p14:xfrm>
                <a:off x="9050973" y="3283627"/>
                <a:ext cx="400680" cy="323280"/>
              </p14:xfrm>
            </p:contentPart>
          </mc:Choice>
          <mc:Fallback>
            <p:pic>
              <p:nvPicPr>
                <p:cNvPr id="294" name="Freihand 293">
                  <a:extLst>
                    <a:ext uri="{FF2B5EF4-FFF2-40B4-BE49-F238E27FC236}">
                      <a16:creationId xmlns:a16="http://schemas.microsoft.com/office/drawing/2014/main" id="{A8FF8BBB-167A-45D2-A3D8-6F7141D34DE0}"/>
                    </a:ext>
                  </a:extLst>
                </p:cNvPr>
                <p:cNvPicPr/>
                <p:nvPr/>
              </p:nvPicPr>
              <p:blipFill>
                <a:blip r:embed="rId434"/>
                <a:stretch>
                  <a:fillRect/>
                </a:stretch>
              </p:blipFill>
              <p:spPr>
                <a:xfrm>
                  <a:off x="9046653" y="3279307"/>
                  <a:ext cx="409320" cy="331920"/>
                </a:xfrm>
                <a:prstGeom prst="rect">
                  <a:avLst/>
                </a:prstGeom>
              </p:spPr>
            </p:pic>
          </mc:Fallback>
        </mc:AlternateContent>
      </p:grpSp>
      <p:grpSp>
        <p:nvGrpSpPr>
          <p:cNvPr id="304" name="Gruppieren 303">
            <a:extLst>
              <a:ext uri="{FF2B5EF4-FFF2-40B4-BE49-F238E27FC236}">
                <a16:creationId xmlns:a16="http://schemas.microsoft.com/office/drawing/2014/main" id="{1977F58F-2F4E-49A3-80BD-6B8715177287}"/>
              </a:ext>
            </a:extLst>
          </p:cNvPr>
          <p:cNvGrpSpPr/>
          <p:nvPr/>
        </p:nvGrpSpPr>
        <p:grpSpPr>
          <a:xfrm>
            <a:off x="7954053" y="3710227"/>
            <a:ext cx="382680" cy="276480"/>
            <a:chOff x="7954053" y="3710227"/>
            <a:chExt cx="382680" cy="276480"/>
          </a:xfrm>
        </p:grpSpPr>
        <mc:AlternateContent xmlns:mc="http://schemas.openxmlformats.org/markup-compatibility/2006">
          <mc:Choice xmlns:p14="http://schemas.microsoft.com/office/powerpoint/2010/main" Requires="p14">
            <p:contentPart p14:bwMode="auto" r:id="rId435">
              <p14:nvContentPartPr>
                <p14:cNvPr id="300" name="Freihand 299">
                  <a:extLst>
                    <a:ext uri="{FF2B5EF4-FFF2-40B4-BE49-F238E27FC236}">
                      <a16:creationId xmlns:a16="http://schemas.microsoft.com/office/drawing/2014/main" id="{E630715D-71B4-42CA-8199-9F3BB4193AFF}"/>
                    </a:ext>
                  </a:extLst>
                </p14:cNvPr>
                <p14:cNvContentPartPr/>
                <p14:nvPr/>
              </p14:nvContentPartPr>
              <p14:xfrm>
                <a:off x="8157453" y="3838027"/>
                <a:ext cx="35280" cy="70200"/>
              </p14:xfrm>
            </p:contentPart>
          </mc:Choice>
          <mc:Fallback>
            <p:pic>
              <p:nvPicPr>
                <p:cNvPr id="300" name="Freihand 299">
                  <a:extLst>
                    <a:ext uri="{FF2B5EF4-FFF2-40B4-BE49-F238E27FC236}">
                      <a16:creationId xmlns:a16="http://schemas.microsoft.com/office/drawing/2014/main" id="{E630715D-71B4-42CA-8199-9F3BB4193AFF}"/>
                    </a:ext>
                  </a:extLst>
                </p:cNvPr>
                <p:cNvPicPr/>
                <p:nvPr/>
              </p:nvPicPr>
              <p:blipFill>
                <a:blip r:embed="rId436"/>
                <a:stretch>
                  <a:fillRect/>
                </a:stretch>
              </p:blipFill>
              <p:spPr>
                <a:xfrm>
                  <a:off x="8153133" y="3833707"/>
                  <a:ext cx="43920" cy="78840"/>
                </a:xfrm>
                <a:prstGeom prst="rect">
                  <a:avLst/>
                </a:prstGeom>
              </p:spPr>
            </p:pic>
          </mc:Fallback>
        </mc:AlternateContent>
        <mc:AlternateContent xmlns:mc="http://schemas.openxmlformats.org/markup-compatibility/2006">
          <mc:Choice xmlns:p14="http://schemas.microsoft.com/office/powerpoint/2010/main" Requires="p14">
            <p:contentPart p14:bwMode="auto" r:id="rId437">
              <p14:nvContentPartPr>
                <p14:cNvPr id="301" name="Freihand 300">
                  <a:extLst>
                    <a:ext uri="{FF2B5EF4-FFF2-40B4-BE49-F238E27FC236}">
                      <a16:creationId xmlns:a16="http://schemas.microsoft.com/office/drawing/2014/main" id="{A3A02FA4-805D-4434-B72F-BF9FDDDFB954}"/>
                    </a:ext>
                  </a:extLst>
                </p14:cNvPr>
                <p14:cNvContentPartPr/>
                <p14:nvPr/>
              </p14:nvContentPartPr>
              <p14:xfrm>
                <a:off x="8228373" y="3830827"/>
                <a:ext cx="3600" cy="58680"/>
              </p14:xfrm>
            </p:contentPart>
          </mc:Choice>
          <mc:Fallback>
            <p:pic>
              <p:nvPicPr>
                <p:cNvPr id="301" name="Freihand 300">
                  <a:extLst>
                    <a:ext uri="{FF2B5EF4-FFF2-40B4-BE49-F238E27FC236}">
                      <a16:creationId xmlns:a16="http://schemas.microsoft.com/office/drawing/2014/main" id="{A3A02FA4-805D-4434-B72F-BF9FDDDFB954}"/>
                    </a:ext>
                  </a:extLst>
                </p:cNvPr>
                <p:cNvPicPr/>
                <p:nvPr/>
              </p:nvPicPr>
              <p:blipFill>
                <a:blip r:embed="rId438"/>
                <a:stretch>
                  <a:fillRect/>
                </a:stretch>
              </p:blipFill>
              <p:spPr>
                <a:xfrm>
                  <a:off x="8224053" y="3826507"/>
                  <a:ext cx="12240" cy="67320"/>
                </a:xfrm>
                <a:prstGeom prst="rect">
                  <a:avLst/>
                </a:prstGeom>
              </p:spPr>
            </p:pic>
          </mc:Fallback>
        </mc:AlternateContent>
        <mc:AlternateContent xmlns:mc="http://schemas.openxmlformats.org/markup-compatibility/2006">
          <mc:Choice xmlns:p14="http://schemas.microsoft.com/office/powerpoint/2010/main" Requires="p14">
            <p:contentPart p14:bwMode="auto" r:id="rId439">
              <p14:nvContentPartPr>
                <p14:cNvPr id="302" name="Freihand 301">
                  <a:extLst>
                    <a:ext uri="{FF2B5EF4-FFF2-40B4-BE49-F238E27FC236}">
                      <a16:creationId xmlns:a16="http://schemas.microsoft.com/office/drawing/2014/main" id="{57FBA632-126E-4460-89B0-7314C5FAA864}"/>
                    </a:ext>
                  </a:extLst>
                </p14:cNvPr>
                <p14:cNvContentPartPr/>
                <p14:nvPr/>
              </p14:nvContentPartPr>
              <p14:xfrm>
                <a:off x="8132613" y="3726067"/>
                <a:ext cx="204120" cy="239040"/>
              </p14:xfrm>
            </p:contentPart>
          </mc:Choice>
          <mc:Fallback>
            <p:pic>
              <p:nvPicPr>
                <p:cNvPr id="302" name="Freihand 301">
                  <a:extLst>
                    <a:ext uri="{FF2B5EF4-FFF2-40B4-BE49-F238E27FC236}">
                      <a16:creationId xmlns:a16="http://schemas.microsoft.com/office/drawing/2014/main" id="{57FBA632-126E-4460-89B0-7314C5FAA864}"/>
                    </a:ext>
                  </a:extLst>
                </p:cNvPr>
                <p:cNvPicPr/>
                <p:nvPr/>
              </p:nvPicPr>
              <p:blipFill>
                <a:blip r:embed="rId440"/>
                <a:stretch>
                  <a:fillRect/>
                </a:stretch>
              </p:blipFill>
              <p:spPr>
                <a:xfrm>
                  <a:off x="8128293" y="3721747"/>
                  <a:ext cx="212760" cy="247680"/>
                </a:xfrm>
                <a:prstGeom prst="rect">
                  <a:avLst/>
                </a:prstGeom>
              </p:spPr>
            </p:pic>
          </mc:Fallback>
        </mc:AlternateContent>
        <mc:AlternateContent xmlns:mc="http://schemas.openxmlformats.org/markup-compatibility/2006">
          <mc:Choice xmlns:p14="http://schemas.microsoft.com/office/powerpoint/2010/main" Requires="p14">
            <p:contentPart p14:bwMode="auto" r:id="rId441">
              <p14:nvContentPartPr>
                <p14:cNvPr id="303" name="Freihand 302">
                  <a:extLst>
                    <a:ext uri="{FF2B5EF4-FFF2-40B4-BE49-F238E27FC236}">
                      <a16:creationId xmlns:a16="http://schemas.microsoft.com/office/drawing/2014/main" id="{556A8A34-E184-44CB-A1CF-917965502061}"/>
                    </a:ext>
                  </a:extLst>
                </p14:cNvPr>
                <p14:cNvContentPartPr/>
                <p14:nvPr/>
              </p14:nvContentPartPr>
              <p14:xfrm>
                <a:off x="7954053" y="3710227"/>
                <a:ext cx="156600" cy="276480"/>
              </p14:xfrm>
            </p:contentPart>
          </mc:Choice>
          <mc:Fallback>
            <p:pic>
              <p:nvPicPr>
                <p:cNvPr id="303" name="Freihand 302">
                  <a:extLst>
                    <a:ext uri="{FF2B5EF4-FFF2-40B4-BE49-F238E27FC236}">
                      <a16:creationId xmlns:a16="http://schemas.microsoft.com/office/drawing/2014/main" id="{556A8A34-E184-44CB-A1CF-917965502061}"/>
                    </a:ext>
                  </a:extLst>
                </p:cNvPr>
                <p:cNvPicPr/>
                <p:nvPr/>
              </p:nvPicPr>
              <p:blipFill>
                <a:blip r:embed="rId442"/>
                <a:stretch>
                  <a:fillRect/>
                </a:stretch>
              </p:blipFill>
              <p:spPr>
                <a:xfrm>
                  <a:off x="7949733" y="3705907"/>
                  <a:ext cx="165240" cy="28512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443">
            <p14:nvContentPartPr>
              <p14:cNvPr id="305" name="Freihand 304">
                <a:extLst>
                  <a:ext uri="{FF2B5EF4-FFF2-40B4-BE49-F238E27FC236}">
                    <a16:creationId xmlns:a16="http://schemas.microsoft.com/office/drawing/2014/main" id="{1EF8D55D-4C0F-4B95-9BD9-79AD36A8B67C}"/>
                  </a:ext>
                </a:extLst>
              </p14:cNvPr>
              <p14:cNvContentPartPr/>
              <p14:nvPr/>
            </p14:nvContentPartPr>
            <p14:xfrm>
              <a:off x="8570013" y="3791587"/>
              <a:ext cx="144720" cy="113400"/>
            </p14:xfrm>
          </p:contentPart>
        </mc:Choice>
        <mc:Fallback>
          <p:pic>
            <p:nvPicPr>
              <p:cNvPr id="305" name="Freihand 304">
                <a:extLst>
                  <a:ext uri="{FF2B5EF4-FFF2-40B4-BE49-F238E27FC236}">
                    <a16:creationId xmlns:a16="http://schemas.microsoft.com/office/drawing/2014/main" id="{1EF8D55D-4C0F-4B95-9BD9-79AD36A8B67C}"/>
                  </a:ext>
                </a:extLst>
              </p:cNvPr>
              <p:cNvPicPr/>
              <p:nvPr/>
            </p:nvPicPr>
            <p:blipFill>
              <a:blip r:embed="rId444"/>
              <a:stretch>
                <a:fillRect/>
              </a:stretch>
            </p:blipFill>
            <p:spPr>
              <a:xfrm>
                <a:off x="8565693" y="3787267"/>
                <a:ext cx="153360" cy="122040"/>
              </a:xfrm>
              <a:prstGeom prst="rect">
                <a:avLst/>
              </a:prstGeom>
            </p:spPr>
          </p:pic>
        </mc:Fallback>
      </mc:AlternateContent>
      <p:grpSp>
        <p:nvGrpSpPr>
          <p:cNvPr id="311" name="Gruppieren 310">
            <a:extLst>
              <a:ext uri="{FF2B5EF4-FFF2-40B4-BE49-F238E27FC236}">
                <a16:creationId xmlns:a16="http://schemas.microsoft.com/office/drawing/2014/main" id="{7E33BFFE-CD87-459B-954A-E1308A492E98}"/>
              </a:ext>
            </a:extLst>
          </p:cNvPr>
          <p:cNvGrpSpPr/>
          <p:nvPr/>
        </p:nvGrpSpPr>
        <p:grpSpPr>
          <a:xfrm>
            <a:off x="8892933" y="3709147"/>
            <a:ext cx="595800" cy="351360"/>
            <a:chOff x="8892933" y="3709147"/>
            <a:chExt cx="595800" cy="351360"/>
          </a:xfrm>
        </p:grpSpPr>
        <mc:AlternateContent xmlns:mc="http://schemas.openxmlformats.org/markup-compatibility/2006">
          <mc:Choice xmlns:p14="http://schemas.microsoft.com/office/powerpoint/2010/main" Requires="p14">
            <p:contentPart p14:bwMode="auto" r:id="rId445">
              <p14:nvContentPartPr>
                <p14:cNvPr id="306" name="Freihand 305">
                  <a:extLst>
                    <a:ext uri="{FF2B5EF4-FFF2-40B4-BE49-F238E27FC236}">
                      <a16:creationId xmlns:a16="http://schemas.microsoft.com/office/drawing/2014/main" id="{47262E9C-6C91-4F4E-A138-DB8B5F7A6833}"/>
                    </a:ext>
                  </a:extLst>
                </p14:cNvPr>
                <p14:cNvContentPartPr/>
                <p14:nvPr/>
              </p14:nvContentPartPr>
              <p14:xfrm>
                <a:off x="8892933" y="3807427"/>
                <a:ext cx="119520" cy="92880"/>
              </p14:xfrm>
            </p:contentPart>
          </mc:Choice>
          <mc:Fallback>
            <p:pic>
              <p:nvPicPr>
                <p:cNvPr id="306" name="Freihand 305">
                  <a:extLst>
                    <a:ext uri="{FF2B5EF4-FFF2-40B4-BE49-F238E27FC236}">
                      <a16:creationId xmlns:a16="http://schemas.microsoft.com/office/drawing/2014/main" id="{47262E9C-6C91-4F4E-A138-DB8B5F7A6833}"/>
                    </a:ext>
                  </a:extLst>
                </p:cNvPr>
                <p:cNvPicPr/>
                <p:nvPr/>
              </p:nvPicPr>
              <p:blipFill>
                <a:blip r:embed="rId446"/>
                <a:stretch>
                  <a:fillRect/>
                </a:stretch>
              </p:blipFill>
              <p:spPr>
                <a:xfrm>
                  <a:off x="8888613" y="3803107"/>
                  <a:ext cx="128160" cy="101520"/>
                </a:xfrm>
                <a:prstGeom prst="rect">
                  <a:avLst/>
                </a:prstGeom>
              </p:spPr>
            </p:pic>
          </mc:Fallback>
        </mc:AlternateContent>
        <mc:AlternateContent xmlns:mc="http://schemas.openxmlformats.org/markup-compatibility/2006">
          <mc:Choice xmlns:p14="http://schemas.microsoft.com/office/powerpoint/2010/main" Requires="p14">
            <p:contentPart p14:bwMode="auto" r:id="rId447">
              <p14:nvContentPartPr>
                <p14:cNvPr id="307" name="Freihand 306">
                  <a:extLst>
                    <a:ext uri="{FF2B5EF4-FFF2-40B4-BE49-F238E27FC236}">
                      <a16:creationId xmlns:a16="http://schemas.microsoft.com/office/drawing/2014/main" id="{9C86AD91-3A9E-4BCE-9260-7867E1EA986D}"/>
                    </a:ext>
                  </a:extLst>
                </p14:cNvPr>
                <p14:cNvContentPartPr/>
                <p14:nvPr/>
              </p14:nvContentPartPr>
              <p14:xfrm>
                <a:off x="9022533" y="3709147"/>
                <a:ext cx="140760" cy="173880"/>
              </p14:xfrm>
            </p:contentPart>
          </mc:Choice>
          <mc:Fallback>
            <p:pic>
              <p:nvPicPr>
                <p:cNvPr id="307" name="Freihand 306">
                  <a:extLst>
                    <a:ext uri="{FF2B5EF4-FFF2-40B4-BE49-F238E27FC236}">
                      <a16:creationId xmlns:a16="http://schemas.microsoft.com/office/drawing/2014/main" id="{9C86AD91-3A9E-4BCE-9260-7867E1EA986D}"/>
                    </a:ext>
                  </a:extLst>
                </p:cNvPr>
                <p:cNvPicPr/>
                <p:nvPr/>
              </p:nvPicPr>
              <p:blipFill>
                <a:blip r:embed="rId448"/>
                <a:stretch>
                  <a:fillRect/>
                </a:stretch>
              </p:blipFill>
              <p:spPr>
                <a:xfrm>
                  <a:off x="9018213" y="3704827"/>
                  <a:ext cx="149400" cy="182520"/>
                </a:xfrm>
                <a:prstGeom prst="rect">
                  <a:avLst/>
                </a:prstGeom>
              </p:spPr>
            </p:pic>
          </mc:Fallback>
        </mc:AlternateContent>
        <mc:AlternateContent xmlns:mc="http://schemas.openxmlformats.org/markup-compatibility/2006">
          <mc:Choice xmlns:p14="http://schemas.microsoft.com/office/powerpoint/2010/main" Requires="p14">
            <p:contentPart p14:bwMode="auto" r:id="rId449">
              <p14:nvContentPartPr>
                <p14:cNvPr id="309" name="Freihand 308">
                  <a:extLst>
                    <a:ext uri="{FF2B5EF4-FFF2-40B4-BE49-F238E27FC236}">
                      <a16:creationId xmlns:a16="http://schemas.microsoft.com/office/drawing/2014/main" id="{E316C51C-DB88-4C1F-9C56-89722BA1DF4A}"/>
                    </a:ext>
                  </a:extLst>
                </p14:cNvPr>
                <p14:cNvContentPartPr/>
                <p14:nvPr/>
              </p14:nvContentPartPr>
              <p14:xfrm>
                <a:off x="9213693" y="3807067"/>
                <a:ext cx="275040" cy="253440"/>
              </p14:xfrm>
            </p:contentPart>
          </mc:Choice>
          <mc:Fallback>
            <p:pic>
              <p:nvPicPr>
                <p:cNvPr id="309" name="Freihand 308">
                  <a:extLst>
                    <a:ext uri="{FF2B5EF4-FFF2-40B4-BE49-F238E27FC236}">
                      <a16:creationId xmlns:a16="http://schemas.microsoft.com/office/drawing/2014/main" id="{E316C51C-DB88-4C1F-9C56-89722BA1DF4A}"/>
                    </a:ext>
                  </a:extLst>
                </p:cNvPr>
                <p:cNvPicPr/>
                <p:nvPr/>
              </p:nvPicPr>
              <p:blipFill>
                <a:blip r:embed="rId450"/>
                <a:stretch>
                  <a:fillRect/>
                </a:stretch>
              </p:blipFill>
              <p:spPr>
                <a:xfrm>
                  <a:off x="9209373" y="3802747"/>
                  <a:ext cx="283680" cy="2620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451">
            <p14:nvContentPartPr>
              <p14:cNvPr id="295" name="Freihand 294">
                <a:extLst>
                  <a:ext uri="{FF2B5EF4-FFF2-40B4-BE49-F238E27FC236}">
                    <a16:creationId xmlns:a16="http://schemas.microsoft.com/office/drawing/2014/main" id="{0A2023F9-973B-4BF0-B463-6CA916E046B1}"/>
                  </a:ext>
                </a:extLst>
              </p14:cNvPr>
              <p14:cNvContentPartPr/>
              <p14:nvPr/>
            </p14:nvContentPartPr>
            <p14:xfrm>
              <a:off x="9756933" y="3268147"/>
              <a:ext cx="267840" cy="396000"/>
            </p14:xfrm>
          </p:contentPart>
        </mc:Choice>
        <mc:Fallback>
          <p:pic>
            <p:nvPicPr>
              <p:cNvPr id="295" name="Freihand 294">
                <a:extLst>
                  <a:ext uri="{FF2B5EF4-FFF2-40B4-BE49-F238E27FC236}">
                    <a16:creationId xmlns:a16="http://schemas.microsoft.com/office/drawing/2014/main" id="{0A2023F9-973B-4BF0-B463-6CA916E046B1}"/>
                  </a:ext>
                </a:extLst>
              </p:cNvPr>
              <p:cNvPicPr/>
              <p:nvPr/>
            </p:nvPicPr>
            <p:blipFill>
              <a:blip r:embed="rId452"/>
              <a:stretch>
                <a:fillRect/>
              </a:stretch>
            </p:blipFill>
            <p:spPr>
              <a:xfrm>
                <a:off x="9752253" y="3263827"/>
                <a:ext cx="276480" cy="404640"/>
              </a:xfrm>
              <a:prstGeom prst="rect">
                <a:avLst/>
              </a:prstGeom>
            </p:spPr>
          </p:pic>
        </mc:Fallback>
      </mc:AlternateContent>
      <mc:AlternateContent xmlns:mc="http://schemas.openxmlformats.org/markup-compatibility/2006">
        <mc:Choice xmlns:p14="http://schemas.microsoft.com/office/powerpoint/2010/main" Requires="p14">
          <p:contentPart p14:bwMode="auto" r:id="rId453">
            <p14:nvContentPartPr>
              <p14:cNvPr id="310" name="Freihand 309">
                <a:extLst>
                  <a:ext uri="{FF2B5EF4-FFF2-40B4-BE49-F238E27FC236}">
                    <a16:creationId xmlns:a16="http://schemas.microsoft.com/office/drawing/2014/main" id="{4FF9C9D1-81EB-4525-BD99-9C99C2F29AEC}"/>
                  </a:ext>
                </a:extLst>
              </p14:cNvPr>
              <p14:cNvContentPartPr/>
              <p14:nvPr/>
            </p14:nvContentPartPr>
            <p14:xfrm>
              <a:off x="9767373" y="3712027"/>
              <a:ext cx="302400" cy="361440"/>
            </p14:xfrm>
          </p:contentPart>
        </mc:Choice>
        <mc:Fallback>
          <p:pic>
            <p:nvPicPr>
              <p:cNvPr id="310" name="Freihand 309">
                <a:extLst>
                  <a:ext uri="{FF2B5EF4-FFF2-40B4-BE49-F238E27FC236}">
                    <a16:creationId xmlns:a16="http://schemas.microsoft.com/office/drawing/2014/main" id="{4FF9C9D1-81EB-4525-BD99-9C99C2F29AEC}"/>
                  </a:ext>
                </a:extLst>
              </p:cNvPr>
              <p:cNvPicPr/>
              <p:nvPr/>
            </p:nvPicPr>
            <p:blipFill>
              <a:blip r:embed="rId454"/>
              <a:stretch>
                <a:fillRect/>
              </a:stretch>
            </p:blipFill>
            <p:spPr>
              <a:xfrm>
                <a:off x="9763053" y="3707707"/>
                <a:ext cx="311040" cy="370080"/>
              </a:xfrm>
              <a:prstGeom prst="rect">
                <a:avLst/>
              </a:prstGeom>
            </p:spPr>
          </p:pic>
        </mc:Fallback>
      </mc:AlternateContent>
      <mc:AlternateContent xmlns:mc="http://schemas.openxmlformats.org/markup-compatibility/2006">
        <mc:Choice xmlns:p14="http://schemas.microsoft.com/office/powerpoint/2010/main" Requires="p14">
          <p:contentPart p14:bwMode="auto" r:id="rId455">
            <p14:nvContentPartPr>
              <p14:cNvPr id="312" name="Freihand 311">
                <a:extLst>
                  <a:ext uri="{FF2B5EF4-FFF2-40B4-BE49-F238E27FC236}">
                    <a16:creationId xmlns:a16="http://schemas.microsoft.com/office/drawing/2014/main" id="{8D595040-AD57-470A-ADDB-EE66F973D93E}"/>
                  </a:ext>
                </a:extLst>
              </p14:cNvPr>
              <p14:cNvContentPartPr/>
              <p14:nvPr/>
            </p14:nvContentPartPr>
            <p14:xfrm>
              <a:off x="10291893" y="3710227"/>
              <a:ext cx="155160" cy="172800"/>
            </p14:xfrm>
          </p:contentPart>
        </mc:Choice>
        <mc:Fallback>
          <p:pic>
            <p:nvPicPr>
              <p:cNvPr id="312" name="Freihand 311">
                <a:extLst>
                  <a:ext uri="{FF2B5EF4-FFF2-40B4-BE49-F238E27FC236}">
                    <a16:creationId xmlns:a16="http://schemas.microsoft.com/office/drawing/2014/main" id="{8D595040-AD57-470A-ADDB-EE66F973D93E}"/>
                  </a:ext>
                </a:extLst>
              </p:cNvPr>
              <p:cNvPicPr/>
              <p:nvPr/>
            </p:nvPicPr>
            <p:blipFill>
              <a:blip r:embed="rId456"/>
              <a:stretch>
                <a:fillRect/>
              </a:stretch>
            </p:blipFill>
            <p:spPr>
              <a:xfrm>
                <a:off x="10287573" y="3705907"/>
                <a:ext cx="163800" cy="181440"/>
              </a:xfrm>
              <a:prstGeom prst="rect">
                <a:avLst/>
              </a:prstGeom>
            </p:spPr>
          </p:pic>
        </mc:Fallback>
      </mc:AlternateContent>
      <mc:AlternateContent xmlns:mc="http://schemas.openxmlformats.org/markup-compatibility/2006">
        <mc:Choice xmlns:p14="http://schemas.microsoft.com/office/powerpoint/2010/main" Requires="p14">
          <p:contentPart p14:bwMode="auto" r:id="rId457">
            <p14:nvContentPartPr>
              <p14:cNvPr id="313" name="Freihand 312">
                <a:extLst>
                  <a:ext uri="{FF2B5EF4-FFF2-40B4-BE49-F238E27FC236}">
                    <a16:creationId xmlns:a16="http://schemas.microsoft.com/office/drawing/2014/main" id="{DDCD6DD5-B697-4362-8AE9-BEF2991708D1}"/>
                  </a:ext>
                </a:extLst>
              </p14:cNvPr>
              <p14:cNvContentPartPr/>
              <p14:nvPr/>
            </p14:nvContentPartPr>
            <p14:xfrm>
              <a:off x="10548933" y="3767107"/>
              <a:ext cx="222840" cy="84960"/>
            </p14:xfrm>
          </p:contentPart>
        </mc:Choice>
        <mc:Fallback>
          <p:pic>
            <p:nvPicPr>
              <p:cNvPr id="313" name="Freihand 312">
                <a:extLst>
                  <a:ext uri="{FF2B5EF4-FFF2-40B4-BE49-F238E27FC236}">
                    <a16:creationId xmlns:a16="http://schemas.microsoft.com/office/drawing/2014/main" id="{DDCD6DD5-B697-4362-8AE9-BEF2991708D1}"/>
                  </a:ext>
                </a:extLst>
              </p:cNvPr>
              <p:cNvPicPr/>
              <p:nvPr/>
            </p:nvPicPr>
            <p:blipFill>
              <a:blip r:embed="rId458"/>
              <a:stretch>
                <a:fillRect/>
              </a:stretch>
            </p:blipFill>
            <p:spPr>
              <a:xfrm>
                <a:off x="10544613" y="3762787"/>
                <a:ext cx="231480" cy="93600"/>
              </a:xfrm>
              <a:prstGeom prst="rect">
                <a:avLst/>
              </a:prstGeom>
            </p:spPr>
          </p:pic>
        </mc:Fallback>
      </mc:AlternateContent>
      <mc:AlternateContent xmlns:mc="http://schemas.openxmlformats.org/markup-compatibility/2006">
        <mc:Choice xmlns:p14="http://schemas.microsoft.com/office/powerpoint/2010/main" Requires="p14">
          <p:contentPart p14:bwMode="auto" r:id="rId459">
            <p14:nvContentPartPr>
              <p14:cNvPr id="315" name="Freihand 314">
                <a:extLst>
                  <a:ext uri="{FF2B5EF4-FFF2-40B4-BE49-F238E27FC236}">
                    <a16:creationId xmlns:a16="http://schemas.microsoft.com/office/drawing/2014/main" id="{1F9DD50C-4958-42D2-8114-CF02973EF226}"/>
                  </a:ext>
                </a:extLst>
              </p14:cNvPr>
              <p14:cNvContentPartPr/>
              <p14:nvPr/>
            </p14:nvContentPartPr>
            <p14:xfrm>
              <a:off x="10136733" y="3235387"/>
              <a:ext cx="771120" cy="367560"/>
            </p14:xfrm>
          </p:contentPart>
        </mc:Choice>
        <mc:Fallback>
          <p:pic>
            <p:nvPicPr>
              <p:cNvPr id="315" name="Freihand 314">
                <a:extLst>
                  <a:ext uri="{FF2B5EF4-FFF2-40B4-BE49-F238E27FC236}">
                    <a16:creationId xmlns:a16="http://schemas.microsoft.com/office/drawing/2014/main" id="{1F9DD50C-4958-42D2-8114-CF02973EF226}"/>
                  </a:ext>
                </a:extLst>
              </p:cNvPr>
              <p:cNvPicPr/>
              <p:nvPr/>
            </p:nvPicPr>
            <p:blipFill>
              <a:blip r:embed="rId460"/>
              <a:stretch>
                <a:fillRect/>
              </a:stretch>
            </p:blipFill>
            <p:spPr>
              <a:xfrm>
                <a:off x="10132413" y="3231067"/>
                <a:ext cx="779760" cy="376200"/>
              </a:xfrm>
              <a:prstGeom prst="rect">
                <a:avLst/>
              </a:prstGeom>
            </p:spPr>
          </p:pic>
        </mc:Fallback>
      </mc:AlternateContent>
      <p:grpSp>
        <p:nvGrpSpPr>
          <p:cNvPr id="342" name="Gruppieren 341">
            <a:extLst>
              <a:ext uri="{FF2B5EF4-FFF2-40B4-BE49-F238E27FC236}">
                <a16:creationId xmlns:a16="http://schemas.microsoft.com/office/drawing/2014/main" id="{B4453C27-45C3-4E99-80FB-0A22F36588BB}"/>
              </a:ext>
            </a:extLst>
          </p:cNvPr>
          <p:cNvGrpSpPr/>
          <p:nvPr/>
        </p:nvGrpSpPr>
        <p:grpSpPr>
          <a:xfrm>
            <a:off x="10251213" y="2931907"/>
            <a:ext cx="1883160" cy="606960"/>
            <a:chOff x="10251213" y="2931907"/>
            <a:chExt cx="1883160" cy="606960"/>
          </a:xfrm>
        </p:grpSpPr>
        <mc:AlternateContent xmlns:mc="http://schemas.openxmlformats.org/markup-compatibility/2006">
          <mc:Choice xmlns:p14="http://schemas.microsoft.com/office/powerpoint/2010/main" Requires="p14">
            <p:contentPart p14:bwMode="auto" r:id="rId461">
              <p14:nvContentPartPr>
                <p14:cNvPr id="277" name="Freihand 276">
                  <a:extLst>
                    <a:ext uri="{FF2B5EF4-FFF2-40B4-BE49-F238E27FC236}">
                      <a16:creationId xmlns:a16="http://schemas.microsoft.com/office/drawing/2014/main" id="{AE378235-440E-4E87-A439-24E66946ADEB}"/>
                    </a:ext>
                  </a:extLst>
                </p14:cNvPr>
                <p14:cNvContentPartPr/>
                <p14:nvPr/>
              </p14:nvContentPartPr>
              <p14:xfrm>
                <a:off x="10594653" y="3037027"/>
                <a:ext cx="128160" cy="144720"/>
              </p14:xfrm>
            </p:contentPart>
          </mc:Choice>
          <mc:Fallback>
            <p:pic>
              <p:nvPicPr>
                <p:cNvPr id="277" name="Freihand 276">
                  <a:extLst>
                    <a:ext uri="{FF2B5EF4-FFF2-40B4-BE49-F238E27FC236}">
                      <a16:creationId xmlns:a16="http://schemas.microsoft.com/office/drawing/2014/main" id="{AE378235-440E-4E87-A439-24E66946ADEB}"/>
                    </a:ext>
                  </a:extLst>
                </p:cNvPr>
                <p:cNvPicPr/>
                <p:nvPr/>
              </p:nvPicPr>
              <p:blipFill>
                <a:blip r:embed="rId462"/>
                <a:stretch>
                  <a:fillRect/>
                </a:stretch>
              </p:blipFill>
              <p:spPr>
                <a:xfrm>
                  <a:off x="10590333" y="3032707"/>
                  <a:ext cx="136800" cy="153360"/>
                </a:xfrm>
                <a:prstGeom prst="rect">
                  <a:avLst/>
                </a:prstGeom>
              </p:spPr>
            </p:pic>
          </mc:Fallback>
        </mc:AlternateContent>
        <mc:AlternateContent xmlns:mc="http://schemas.openxmlformats.org/markup-compatibility/2006">
          <mc:Choice xmlns:p14="http://schemas.microsoft.com/office/powerpoint/2010/main" Requires="p14">
            <p:contentPart p14:bwMode="auto" r:id="rId463">
              <p14:nvContentPartPr>
                <p14:cNvPr id="278" name="Freihand 277">
                  <a:extLst>
                    <a:ext uri="{FF2B5EF4-FFF2-40B4-BE49-F238E27FC236}">
                      <a16:creationId xmlns:a16="http://schemas.microsoft.com/office/drawing/2014/main" id="{75645269-6BF3-4FF1-A49A-F00A8FDD5F96}"/>
                    </a:ext>
                  </a:extLst>
                </p14:cNvPr>
                <p14:cNvContentPartPr/>
                <p14:nvPr/>
              </p14:nvContentPartPr>
              <p14:xfrm>
                <a:off x="10766373" y="3051067"/>
                <a:ext cx="101520" cy="98280"/>
              </p14:xfrm>
            </p:contentPart>
          </mc:Choice>
          <mc:Fallback>
            <p:pic>
              <p:nvPicPr>
                <p:cNvPr id="278" name="Freihand 277">
                  <a:extLst>
                    <a:ext uri="{FF2B5EF4-FFF2-40B4-BE49-F238E27FC236}">
                      <a16:creationId xmlns:a16="http://schemas.microsoft.com/office/drawing/2014/main" id="{75645269-6BF3-4FF1-A49A-F00A8FDD5F96}"/>
                    </a:ext>
                  </a:extLst>
                </p:cNvPr>
                <p:cNvPicPr/>
                <p:nvPr/>
              </p:nvPicPr>
              <p:blipFill>
                <a:blip r:embed="rId464"/>
                <a:stretch>
                  <a:fillRect/>
                </a:stretch>
              </p:blipFill>
              <p:spPr>
                <a:xfrm>
                  <a:off x="10762053" y="3046747"/>
                  <a:ext cx="110160" cy="106920"/>
                </a:xfrm>
                <a:prstGeom prst="rect">
                  <a:avLst/>
                </a:prstGeom>
              </p:spPr>
            </p:pic>
          </mc:Fallback>
        </mc:AlternateContent>
        <mc:AlternateContent xmlns:mc="http://schemas.openxmlformats.org/markup-compatibility/2006">
          <mc:Choice xmlns:p14="http://schemas.microsoft.com/office/powerpoint/2010/main" Requires="p14">
            <p:contentPart p14:bwMode="auto" r:id="rId465">
              <p14:nvContentPartPr>
                <p14:cNvPr id="279" name="Freihand 278">
                  <a:extLst>
                    <a:ext uri="{FF2B5EF4-FFF2-40B4-BE49-F238E27FC236}">
                      <a16:creationId xmlns:a16="http://schemas.microsoft.com/office/drawing/2014/main" id="{C8E5A15D-AF4E-45AA-9411-22CDAF79725C}"/>
                    </a:ext>
                  </a:extLst>
                </p14:cNvPr>
                <p14:cNvContentPartPr/>
                <p14:nvPr/>
              </p14:nvContentPartPr>
              <p14:xfrm>
                <a:off x="10924773" y="2931907"/>
                <a:ext cx="19080" cy="214200"/>
              </p14:xfrm>
            </p:contentPart>
          </mc:Choice>
          <mc:Fallback>
            <p:pic>
              <p:nvPicPr>
                <p:cNvPr id="279" name="Freihand 278">
                  <a:extLst>
                    <a:ext uri="{FF2B5EF4-FFF2-40B4-BE49-F238E27FC236}">
                      <a16:creationId xmlns:a16="http://schemas.microsoft.com/office/drawing/2014/main" id="{C8E5A15D-AF4E-45AA-9411-22CDAF79725C}"/>
                    </a:ext>
                  </a:extLst>
                </p:cNvPr>
                <p:cNvPicPr/>
                <p:nvPr/>
              </p:nvPicPr>
              <p:blipFill>
                <a:blip r:embed="rId466"/>
                <a:stretch>
                  <a:fillRect/>
                </a:stretch>
              </p:blipFill>
              <p:spPr>
                <a:xfrm>
                  <a:off x="10920453" y="2927587"/>
                  <a:ext cx="27720" cy="222840"/>
                </a:xfrm>
                <a:prstGeom prst="rect">
                  <a:avLst/>
                </a:prstGeom>
              </p:spPr>
            </p:pic>
          </mc:Fallback>
        </mc:AlternateContent>
        <mc:AlternateContent xmlns:mc="http://schemas.openxmlformats.org/markup-compatibility/2006">
          <mc:Choice xmlns:p14="http://schemas.microsoft.com/office/powerpoint/2010/main" Requires="p14">
            <p:contentPart p14:bwMode="auto" r:id="rId467">
              <p14:nvContentPartPr>
                <p14:cNvPr id="280" name="Freihand 279">
                  <a:extLst>
                    <a:ext uri="{FF2B5EF4-FFF2-40B4-BE49-F238E27FC236}">
                      <a16:creationId xmlns:a16="http://schemas.microsoft.com/office/drawing/2014/main" id="{AFD0228D-CA12-4E37-BD2F-7D0F02FA1380}"/>
                    </a:ext>
                  </a:extLst>
                </p14:cNvPr>
                <p14:cNvContentPartPr/>
                <p14:nvPr/>
              </p14:nvContentPartPr>
              <p14:xfrm>
                <a:off x="10975533" y="3012907"/>
                <a:ext cx="352800" cy="141840"/>
              </p14:xfrm>
            </p:contentPart>
          </mc:Choice>
          <mc:Fallback>
            <p:pic>
              <p:nvPicPr>
                <p:cNvPr id="280" name="Freihand 279">
                  <a:extLst>
                    <a:ext uri="{FF2B5EF4-FFF2-40B4-BE49-F238E27FC236}">
                      <a16:creationId xmlns:a16="http://schemas.microsoft.com/office/drawing/2014/main" id="{AFD0228D-CA12-4E37-BD2F-7D0F02FA1380}"/>
                    </a:ext>
                  </a:extLst>
                </p:cNvPr>
                <p:cNvPicPr/>
                <p:nvPr/>
              </p:nvPicPr>
              <p:blipFill>
                <a:blip r:embed="rId468"/>
                <a:stretch>
                  <a:fillRect/>
                </a:stretch>
              </p:blipFill>
              <p:spPr>
                <a:xfrm>
                  <a:off x="10971213" y="3008587"/>
                  <a:ext cx="361440" cy="150480"/>
                </a:xfrm>
                <a:prstGeom prst="rect">
                  <a:avLst/>
                </a:prstGeom>
              </p:spPr>
            </p:pic>
          </mc:Fallback>
        </mc:AlternateContent>
        <mc:AlternateContent xmlns:mc="http://schemas.openxmlformats.org/markup-compatibility/2006">
          <mc:Choice xmlns:p14="http://schemas.microsoft.com/office/powerpoint/2010/main" Requires="p14">
            <p:contentPart p14:bwMode="auto" r:id="rId469">
              <p14:nvContentPartPr>
                <p14:cNvPr id="296" name="Freihand 295">
                  <a:extLst>
                    <a:ext uri="{FF2B5EF4-FFF2-40B4-BE49-F238E27FC236}">
                      <a16:creationId xmlns:a16="http://schemas.microsoft.com/office/drawing/2014/main" id="{249A4F8A-6BF9-4CEB-8F11-95BF6E3D3DFF}"/>
                    </a:ext>
                  </a:extLst>
                </p14:cNvPr>
                <p14:cNvContentPartPr/>
                <p14:nvPr/>
              </p14:nvContentPartPr>
              <p14:xfrm>
                <a:off x="10251213" y="3290467"/>
                <a:ext cx="206640" cy="200520"/>
              </p14:xfrm>
            </p:contentPart>
          </mc:Choice>
          <mc:Fallback>
            <p:pic>
              <p:nvPicPr>
                <p:cNvPr id="296" name="Freihand 295">
                  <a:extLst>
                    <a:ext uri="{FF2B5EF4-FFF2-40B4-BE49-F238E27FC236}">
                      <a16:creationId xmlns:a16="http://schemas.microsoft.com/office/drawing/2014/main" id="{249A4F8A-6BF9-4CEB-8F11-95BF6E3D3DFF}"/>
                    </a:ext>
                  </a:extLst>
                </p:cNvPr>
                <p:cNvPicPr/>
                <p:nvPr/>
              </p:nvPicPr>
              <p:blipFill>
                <a:blip r:embed="rId470"/>
                <a:stretch>
                  <a:fillRect/>
                </a:stretch>
              </p:blipFill>
              <p:spPr>
                <a:xfrm>
                  <a:off x="10246893" y="3286147"/>
                  <a:ext cx="215280" cy="209160"/>
                </a:xfrm>
                <a:prstGeom prst="rect">
                  <a:avLst/>
                </a:prstGeom>
              </p:spPr>
            </p:pic>
          </mc:Fallback>
        </mc:AlternateContent>
        <mc:AlternateContent xmlns:mc="http://schemas.openxmlformats.org/markup-compatibility/2006">
          <mc:Choice xmlns:p14="http://schemas.microsoft.com/office/powerpoint/2010/main" Requires="p14">
            <p:contentPart p14:bwMode="auto" r:id="rId471">
              <p14:nvContentPartPr>
                <p14:cNvPr id="297" name="Freihand 296">
                  <a:extLst>
                    <a:ext uri="{FF2B5EF4-FFF2-40B4-BE49-F238E27FC236}">
                      <a16:creationId xmlns:a16="http://schemas.microsoft.com/office/drawing/2014/main" id="{2A49B53B-129D-4CFE-9A83-D43AC9B67517}"/>
                    </a:ext>
                  </a:extLst>
                </p14:cNvPr>
                <p14:cNvContentPartPr/>
                <p14:nvPr/>
              </p14:nvContentPartPr>
              <p14:xfrm>
                <a:off x="10544973" y="3290467"/>
                <a:ext cx="225720" cy="248400"/>
              </p14:xfrm>
            </p:contentPart>
          </mc:Choice>
          <mc:Fallback>
            <p:pic>
              <p:nvPicPr>
                <p:cNvPr id="297" name="Freihand 296">
                  <a:extLst>
                    <a:ext uri="{FF2B5EF4-FFF2-40B4-BE49-F238E27FC236}">
                      <a16:creationId xmlns:a16="http://schemas.microsoft.com/office/drawing/2014/main" id="{2A49B53B-129D-4CFE-9A83-D43AC9B67517}"/>
                    </a:ext>
                  </a:extLst>
                </p:cNvPr>
                <p:cNvPicPr/>
                <p:nvPr/>
              </p:nvPicPr>
              <p:blipFill>
                <a:blip r:embed="rId472"/>
                <a:stretch>
                  <a:fillRect/>
                </a:stretch>
              </p:blipFill>
              <p:spPr>
                <a:xfrm>
                  <a:off x="10540653" y="3286147"/>
                  <a:ext cx="234360" cy="257040"/>
                </a:xfrm>
                <a:prstGeom prst="rect">
                  <a:avLst/>
                </a:prstGeom>
              </p:spPr>
            </p:pic>
          </mc:Fallback>
        </mc:AlternateContent>
        <mc:AlternateContent xmlns:mc="http://schemas.openxmlformats.org/markup-compatibility/2006">
          <mc:Choice xmlns:p14="http://schemas.microsoft.com/office/powerpoint/2010/main" Requires="p14">
            <p:contentPart p14:bwMode="auto" r:id="rId473">
              <p14:nvContentPartPr>
                <p14:cNvPr id="317" name="Freihand 316">
                  <a:extLst>
                    <a:ext uri="{FF2B5EF4-FFF2-40B4-BE49-F238E27FC236}">
                      <a16:creationId xmlns:a16="http://schemas.microsoft.com/office/drawing/2014/main" id="{A06908B6-4B15-44A9-8B2D-864556831237}"/>
                    </a:ext>
                  </a:extLst>
                </p14:cNvPr>
                <p14:cNvContentPartPr/>
                <p14:nvPr/>
              </p14:nvContentPartPr>
              <p14:xfrm>
                <a:off x="11000013" y="3254107"/>
                <a:ext cx="101880" cy="212400"/>
              </p14:xfrm>
            </p:contentPart>
          </mc:Choice>
          <mc:Fallback>
            <p:pic>
              <p:nvPicPr>
                <p:cNvPr id="317" name="Freihand 316">
                  <a:extLst>
                    <a:ext uri="{FF2B5EF4-FFF2-40B4-BE49-F238E27FC236}">
                      <a16:creationId xmlns:a16="http://schemas.microsoft.com/office/drawing/2014/main" id="{A06908B6-4B15-44A9-8B2D-864556831237}"/>
                    </a:ext>
                  </a:extLst>
                </p:cNvPr>
                <p:cNvPicPr/>
                <p:nvPr/>
              </p:nvPicPr>
              <p:blipFill>
                <a:blip r:embed="rId474"/>
                <a:stretch>
                  <a:fillRect/>
                </a:stretch>
              </p:blipFill>
              <p:spPr>
                <a:xfrm>
                  <a:off x="10995693" y="3249787"/>
                  <a:ext cx="110520" cy="221040"/>
                </a:xfrm>
                <a:prstGeom prst="rect">
                  <a:avLst/>
                </a:prstGeom>
              </p:spPr>
            </p:pic>
          </mc:Fallback>
        </mc:AlternateContent>
        <mc:AlternateContent xmlns:mc="http://schemas.openxmlformats.org/markup-compatibility/2006">
          <mc:Choice xmlns:p14="http://schemas.microsoft.com/office/powerpoint/2010/main" Requires="p14">
            <p:contentPart p14:bwMode="auto" r:id="rId475">
              <p14:nvContentPartPr>
                <p14:cNvPr id="318" name="Freihand 317">
                  <a:extLst>
                    <a:ext uri="{FF2B5EF4-FFF2-40B4-BE49-F238E27FC236}">
                      <a16:creationId xmlns:a16="http://schemas.microsoft.com/office/drawing/2014/main" id="{949C66F3-8FB4-415E-A3E0-D031365D1170}"/>
                    </a:ext>
                  </a:extLst>
                </p14:cNvPr>
                <p14:cNvContentPartPr/>
                <p14:nvPr/>
              </p14:nvContentPartPr>
              <p14:xfrm>
                <a:off x="11164893" y="3306307"/>
                <a:ext cx="28440" cy="141480"/>
              </p14:xfrm>
            </p:contentPart>
          </mc:Choice>
          <mc:Fallback>
            <p:pic>
              <p:nvPicPr>
                <p:cNvPr id="318" name="Freihand 317">
                  <a:extLst>
                    <a:ext uri="{FF2B5EF4-FFF2-40B4-BE49-F238E27FC236}">
                      <a16:creationId xmlns:a16="http://schemas.microsoft.com/office/drawing/2014/main" id="{949C66F3-8FB4-415E-A3E0-D031365D1170}"/>
                    </a:ext>
                  </a:extLst>
                </p:cNvPr>
                <p:cNvPicPr/>
                <p:nvPr/>
              </p:nvPicPr>
              <p:blipFill>
                <a:blip r:embed="rId476"/>
                <a:stretch>
                  <a:fillRect/>
                </a:stretch>
              </p:blipFill>
              <p:spPr>
                <a:xfrm>
                  <a:off x="11160573" y="3301987"/>
                  <a:ext cx="37080" cy="150120"/>
                </a:xfrm>
                <a:prstGeom prst="rect">
                  <a:avLst/>
                </a:prstGeom>
              </p:spPr>
            </p:pic>
          </mc:Fallback>
        </mc:AlternateContent>
        <mc:AlternateContent xmlns:mc="http://schemas.openxmlformats.org/markup-compatibility/2006">
          <mc:Choice xmlns:p14="http://schemas.microsoft.com/office/powerpoint/2010/main" Requires="p14">
            <p:contentPart p14:bwMode="auto" r:id="rId477">
              <p14:nvContentPartPr>
                <p14:cNvPr id="319" name="Freihand 318">
                  <a:extLst>
                    <a:ext uri="{FF2B5EF4-FFF2-40B4-BE49-F238E27FC236}">
                      <a16:creationId xmlns:a16="http://schemas.microsoft.com/office/drawing/2014/main" id="{B80E69A3-C888-4C7E-8EB2-E5132F2945B0}"/>
                    </a:ext>
                  </a:extLst>
                </p14:cNvPr>
                <p14:cNvContentPartPr/>
                <p14:nvPr/>
              </p14:nvContentPartPr>
              <p14:xfrm>
                <a:off x="11118093" y="3303787"/>
                <a:ext cx="100080" cy="3960"/>
              </p14:xfrm>
            </p:contentPart>
          </mc:Choice>
          <mc:Fallback>
            <p:pic>
              <p:nvPicPr>
                <p:cNvPr id="319" name="Freihand 318">
                  <a:extLst>
                    <a:ext uri="{FF2B5EF4-FFF2-40B4-BE49-F238E27FC236}">
                      <a16:creationId xmlns:a16="http://schemas.microsoft.com/office/drawing/2014/main" id="{B80E69A3-C888-4C7E-8EB2-E5132F2945B0}"/>
                    </a:ext>
                  </a:extLst>
                </p:cNvPr>
                <p:cNvPicPr/>
                <p:nvPr/>
              </p:nvPicPr>
              <p:blipFill>
                <a:blip r:embed="rId478"/>
                <a:stretch>
                  <a:fillRect/>
                </a:stretch>
              </p:blipFill>
              <p:spPr>
                <a:xfrm>
                  <a:off x="11113773" y="3299467"/>
                  <a:ext cx="108720" cy="12600"/>
                </a:xfrm>
                <a:prstGeom prst="rect">
                  <a:avLst/>
                </a:prstGeom>
              </p:spPr>
            </p:pic>
          </mc:Fallback>
        </mc:AlternateContent>
        <mc:AlternateContent xmlns:mc="http://schemas.openxmlformats.org/markup-compatibility/2006">
          <mc:Choice xmlns:p14="http://schemas.microsoft.com/office/powerpoint/2010/main" Requires="p14">
            <p:contentPart p14:bwMode="auto" r:id="rId479">
              <p14:nvContentPartPr>
                <p14:cNvPr id="320" name="Freihand 319">
                  <a:extLst>
                    <a:ext uri="{FF2B5EF4-FFF2-40B4-BE49-F238E27FC236}">
                      <a16:creationId xmlns:a16="http://schemas.microsoft.com/office/drawing/2014/main" id="{A75DB00E-8BC6-4D2A-9CFE-4E163EA0ED1B}"/>
                    </a:ext>
                  </a:extLst>
                </p14:cNvPr>
                <p14:cNvContentPartPr/>
                <p14:nvPr/>
              </p14:nvContentPartPr>
              <p14:xfrm>
                <a:off x="11122053" y="3313507"/>
                <a:ext cx="130320" cy="129960"/>
              </p14:xfrm>
            </p:contentPart>
          </mc:Choice>
          <mc:Fallback>
            <p:pic>
              <p:nvPicPr>
                <p:cNvPr id="320" name="Freihand 319">
                  <a:extLst>
                    <a:ext uri="{FF2B5EF4-FFF2-40B4-BE49-F238E27FC236}">
                      <a16:creationId xmlns:a16="http://schemas.microsoft.com/office/drawing/2014/main" id="{A75DB00E-8BC6-4D2A-9CFE-4E163EA0ED1B}"/>
                    </a:ext>
                  </a:extLst>
                </p:cNvPr>
                <p:cNvPicPr/>
                <p:nvPr/>
              </p:nvPicPr>
              <p:blipFill>
                <a:blip r:embed="rId480"/>
                <a:stretch>
                  <a:fillRect/>
                </a:stretch>
              </p:blipFill>
              <p:spPr>
                <a:xfrm>
                  <a:off x="11117733" y="3309187"/>
                  <a:ext cx="138960" cy="138600"/>
                </a:xfrm>
                <a:prstGeom prst="rect">
                  <a:avLst/>
                </a:prstGeom>
              </p:spPr>
            </p:pic>
          </mc:Fallback>
        </mc:AlternateContent>
        <mc:AlternateContent xmlns:mc="http://schemas.openxmlformats.org/markup-compatibility/2006">
          <mc:Choice xmlns:p14="http://schemas.microsoft.com/office/powerpoint/2010/main" Requires="p14">
            <p:contentPart p14:bwMode="auto" r:id="rId481">
              <p14:nvContentPartPr>
                <p14:cNvPr id="321" name="Freihand 320">
                  <a:extLst>
                    <a:ext uri="{FF2B5EF4-FFF2-40B4-BE49-F238E27FC236}">
                      <a16:creationId xmlns:a16="http://schemas.microsoft.com/office/drawing/2014/main" id="{91AC786B-6CDC-49FF-8DD1-7F5CD930F3D4}"/>
                    </a:ext>
                  </a:extLst>
                </p14:cNvPr>
                <p14:cNvContentPartPr/>
                <p14:nvPr/>
              </p14:nvContentPartPr>
              <p14:xfrm>
                <a:off x="11234733" y="3361027"/>
                <a:ext cx="66240" cy="104400"/>
              </p14:xfrm>
            </p:contentPart>
          </mc:Choice>
          <mc:Fallback>
            <p:pic>
              <p:nvPicPr>
                <p:cNvPr id="321" name="Freihand 320">
                  <a:extLst>
                    <a:ext uri="{FF2B5EF4-FFF2-40B4-BE49-F238E27FC236}">
                      <a16:creationId xmlns:a16="http://schemas.microsoft.com/office/drawing/2014/main" id="{91AC786B-6CDC-49FF-8DD1-7F5CD930F3D4}"/>
                    </a:ext>
                  </a:extLst>
                </p:cNvPr>
                <p:cNvPicPr/>
                <p:nvPr/>
              </p:nvPicPr>
              <p:blipFill>
                <a:blip r:embed="rId482"/>
                <a:stretch>
                  <a:fillRect/>
                </a:stretch>
              </p:blipFill>
              <p:spPr>
                <a:xfrm>
                  <a:off x="11230413" y="3356707"/>
                  <a:ext cx="74880" cy="113040"/>
                </a:xfrm>
                <a:prstGeom prst="rect">
                  <a:avLst/>
                </a:prstGeom>
              </p:spPr>
            </p:pic>
          </mc:Fallback>
        </mc:AlternateContent>
        <mc:AlternateContent xmlns:mc="http://schemas.openxmlformats.org/markup-compatibility/2006">
          <mc:Choice xmlns:p14="http://schemas.microsoft.com/office/powerpoint/2010/main" Requires="p14">
            <p:contentPart p14:bwMode="auto" r:id="rId483">
              <p14:nvContentPartPr>
                <p14:cNvPr id="323" name="Freihand 322">
                  <a:extLst>
                    <a:ext uri="{FF2B5EF4-FFF2-40B4-BE49-F238E27FC236}">
                      <a16:creationId xmlns:a16="http://schemas.microsoft.com/office/drawing/2014/main" id="{A68DBA6A-5697-48B3-A248-475BB62E96C7}"/>
                    </a:ext>
                  </a:extLst>
                </p14:cNvPr>
                <p14:cNvContentPartPr/>
                <p14:nvPr/>
              </p14:nvContentPartPr>
              <p14:xfrm>
                <a:off x="11320773" y="3262747"/>
                <a:ext cx="33840" cy="160560"/>
              </p14:xfrm>
            </p:contentPart>
          </mc:Choice>
          <mc:Fallback>
            <p:pic>
              <p:nvPicPr>
                <p:cNvPr id="323" name="Freihand 322">
                  <a:extLst>
                    <a:ext uri="{FF2B5EF4-FFF2-40B4-BE49-F238E27FC236}">
                      <a16:creationId xmlns:a16="http://schemas.microsoft.com/office/drawing/2014/main" id="{A68DBA6A-5697-48B3-A248-475BB62E96C7}"/>
                    </a:ext>
                  </a:extLst>
                </p:cNvPr>
                <p:cNvPicPr/>
                <p:nvPr/>
              </p:nvPicPr>
              <p:blipFill>
                <a:blip r:embed="rId484"/>
                <a:stretch>
                  <a:fillRect/>
                </a:stretch>
              </p:blipFill>
              <p:spPr>
                <a:xfrm>
                  <a:off x="11316453" y="3258427"/>
                  <a:ext cx="42480" cy="169200"/>
                </a:xfrm>
                <a:prstGeom prst="rect">
                  <a:avLst/>
                </a:prstGeom>
              </p:spPr>
            </p:pic>
          </mc:Fallback>
        </mc:AlternateContent>
        <mc:AlternateContent xmlns:mc="http://schemas.openxmlformats.org/markup-compatibility/2006">
          <mc:Choice xmlns:p14="http://schemas.microsoft.com/office/powerpoint/2010/main" Requires="p14">
            <p:contentPart p14:bwMode="auto" r:id="rId485">
              <p14:nvContentPartPr>
                <p14:cNvPr id="324" name="Freihand 323">
                  <a:extLst>
                    <a:ext uri="{FF2B5EF4-FFF2-40B4-BE49-F238E27FC236}">
                      <a16:creationId xmlns:a16="http://schemas.microsoft.com/office/drawing/2014/main" id="{2A92993E-26E4-4335-9D98-DF46BBC675A4}"/>
                    </a:ext>
                  </a:extLst>
                </p14:cNvPr>
                <p14:cNvContentPartPr/>
                <p14:nvPr/>
              </p14:nvContentPartPr>
              <p14:xfrm>
                <a:off x="11298093" y="3335467"/>
                <a:ext cx="101880" cy="93960"/>
              </p14:xfrm>
            </p:contentPart>
          </mc:Choice>
          <mc:Fallback>
            <p:pic>
              <p:nvPicPr>
                <p:cNvPr id="324" name="Freihand 323">
                  <a:extLst>
                    <a:ext uri="{FF2B5EF4-FFF2-40B4-BE49-F238E27FC236}">
                      <a16:creationId xmlns:a16="http://schemas.microsoft.com/office/drawing/2014/main" id="{2A92993E-26E4-4335-9D98-DF46BBC675A4}"/>
                    </a:ext>
                  </a:extLst>
                </p:cNvPr>
                <p:cNvPicPr/>
                <p:nvPr/>
              </p:nvPicPr>
              <p:blipFill>
                <a:blip r:embed="rId486"/>
                <a:stretch>
                  <a:fillRect/>
                </a:stretch>
              </p:blipFill>
              <p:spPr>
                <a:xfrm>
                  <a:off x="11293773" y="3331147"/>
                  <a:ext cx="110520" cy="102600"/>
                </a:xfrm>
                <a:prstGeom prst="rect">
                  <a:avLst/>
                </a:prstGeom>
              </p:spPr>
            </p:pic>
          </mc:Fallback>
        </mc:AlternateContent>
        <mc:AlternateContent xmlns:mc="http://schemas.openxmlformats.org/markup-compatibility/2006">
          <mc:Choice xmlns:p14="http://schemas.microsoft.com/office/powerpoint/2010/main" Requires="p14">
            <p:contentPart p14:bwMode="auto" r:id="rId487">
              <p14:nvContentPartPr>
                <p14:cNvPr id="325" name="Freihand 324">
                  <a:extLst>
                    <a:ext uri="{FF2B5EF4-FFF2-40B4-BE49-F238E27FC236}">
                      <a16:creationId xmlns:a16="http://schemas.microsoft.com/office/drawing/2014/main" id="{60B3A0B9-030F-47DC-AD8E-B022868CB305}"/>
                    </a:ext>
                  </a:extLst>
                </p14:cNvPr>
                <p14:cNvContentPartPr/>
                <p14:nvPr/>
              </p14:nvContentPartPr>
              <p14:xfrm>
                <a:off x="11367933" y="3282547"/>
                <a:ext cx="150840" cy="151560"/>
              </p14:xfrm>
            </p:contentPart>
          </mc:Choice>
          <mc:Fallback>
            <p:pic>
              <p:nvPicPr>
                <p:cNvPr id="325" name="Freihand 324">
                  <a:extLst>
                    <a:ext uri="{FF2B5EF4-FFF2-40B4-BE49-F238E27FC236}">
                      <a16:creationId xmlns:a16="http://schemas.microsoft.com/office/drawing/2014/main" id="{60B3A0B9-030F-47DC-AD8E-B022868CB305}"/>
                    </a:ext>
                  </a:extLst>
                </p:cNvPr>
                <p:cNvPicPr/>
                <p:nvPr/>
              </p:nvPicPr>
              <p:blipFill>
                <a:blip r:embed="rId488"/>
                <a:stretch>
                  <a:fillRect/>
                </a:stretch>
              </p:blipFill>
              <p:spPr>
                <a:xfrm>
                  <a:off x="11363613" y="3278227"/>
                  <a:ext cx="159480" cy="160200"/>
                </a:xfrm>
                <a:prstGeom prst="rect">
                  <a:avLst/>
                </a:prstGeom>
              </p:spPr>
            </p:pic>
          </mc:Fallback>
        </mc:AlternateContent>
        <mc:AlternateContent xmlns:mc="http://schemas.openxmlformats.org/markup-compatibility/2006">
          <mc:Choice xmlns:p14="http://schemas.microsoft.com/office/powerpoint/2010/main" Requires="p14">
            <p:contentPart p14:bwMode="auto" r:id="rId489">
              <p14:nvContentPartPr>
                <p14:cNvPr id="326" name="Freihand 325">
                  <a:extLst>
                    <a:ext uri="{FF2B5EF4-FFF2-40B4-BE49-F238E27FC236}">
                      <a16:creationId xmlns:a16="http://schemas.microsoft.com/office/drawing/2014/main" id="{F649ECDC-8AEC-4CA7-BE0F-718E0FD19CE9}"/>
                    </a:ext>
                  </a:extLst>
                </p14:cNvPr>
                <p14:cNvContentPartPr/>
                <p14:nvPr/>
              </p14:nvContentPartPr>
              <p14:xfrm>
                <a:off x="11583933" y="3309907"/>
                <a:ext cx="97920" cy="198720"/>
              </p14:xfrm>
            </p:contentPart>
          </mc:Choice>
          <mc:Fallback>
            <p:pic>
              <p:nvPicPr>
                <p:cNvPr id="326" name="Freihand 325">
                  <a:extLst>
                    <a:ext uri="{FF2B5EF4-FFF2-40B4-BE49-F238E27FC236}">
                      <a16:creationId xmlns:a16="http://schemas.microsoft.com/office/drawing/2014/main" id="{F649ECDC-8AEC-4CA7-BE0F-718E0FD19CE9}"/>
                    </a:ext>
                  </a:extLst>
                </p:cNvPr>
                <p:cNvPicPr/>
                <p:nvPr/>
              </p:nvPicPr>
              <p:blipFill>
                <a:blip r:embed="rId490"/>
                <a:stretch>
                  <a:fillRect/>
                </a:stretch>
              </p:blipFill>
              <p:spPr>
                <a:xfrm>
                  <a:off x="11579613" y="3305587"/>
                  <a:ext cx="106560" cy="207360"/>
                </a:xfrm>
                <a:prstGeom prst="rect">
                  <a:avLst/>
                </a:prstGeom>
              </p:spPr>
            </p:pic>
          </mc:Fallback>
        </mc:AlternateContent>
        <mc:AlternateContent xmlns:mc="http://schemas.openxmlformats.org/markup-compatibility/2006">
          <mc:Choice xmlns:p14="http://schemas.microsoft.com/office/powerpoint/2010/main" Requires="p14">
            <p:contentPart p14:bwMode="auto" r:id="rId491">
              <p14:nvContentPartPr>
                <p14:cNvPr id="327" name="Freihand 326">
                  <a:extLst>
                    <a:ext uri="{FF2B5EF4-FFF2-40B4-BE49-F238E27FC236}">
                      <a16:creationId xmlns:a16="http://schemas.microsoft.com/office/drawing/2014/main" id="{25FBD1C0-DCD0-4870-8E21-42661EA4EA6D}"/>
                    </a:ext>
                  </a:extLst>
                </p14:cNvPr>
                <p14:cNvContentPartPr/>
                <p14:nvPr/>
              </p14:nvContentPartPr>
              <p14:xfrm>
                <a:off x="11695533" y="3271387"/>
                <a:ext cx="188280" cy="109800"/>
              </p14:xfrm>
            </p:contentPart>
          </mc:Choice>
          <mc:Fallback>
            <p:pic>
              <p:nvPicPr>
                <p:cNvPr id="327" name="Freihand 326">
                  <a:extLst>
                    <a:ext uri="{FF2B5EF4-FFF2-40B4-BE49-F238E27FC236}">
                      <a16:creationId xmlns:a16="http://schemas.microsoft.com/office/drawing/2014/main" id="{25FBD1C0-DCD0-4870-8E21-42661EA4EA6D}"/>
                    </a:ext>
                  </a:extLst>
                </p:cNvPr>
                <p:cNvPicPr/>
                <p:nvPr/>
              </p:nvPicPr>
              <p:blipFill>
                <a:blip r:embed="rId492"/>
                <a:stretch>
                  <a:fillRect/>
                </a:stretch>
              </p:blipFill>
              <p:spPr>
                <a:xfrm>
                  <a:off x="11691213" y="3267067"/>
                  <a:ext cx="196920" cy="118440"/>
                </a:xfrm>
                <a:prstGeom prst="rect">
                  <a:avLst/>
                </a:prstGeom>
              </p:spPr>
            </p:pic>
          </mc:Fallback>
        </mc:AlternateContent>
        <mc:AlternateContent xmlns:mc="http://schemas.openxmlformats.org/markup-compatibility/2006">
          <mc:Choice xmlns:p14="http://schemas.microsoft.com/office/powerpoint/2010/main" Requires="p14">
            <p:contentPart p14:bwMode="auto" r:id="rId493">
              <p14:nvContentPartPr>
                <p14:cNvPr id="328" name="Freihand 327">
                  <a:extLst>
                    <a:ext uri="{FF2B5EF4-FFF2-40B4-BE49-F238E27FC236}">
                      <a16:creationId xmlns:a16="http://schemas.microsoft.com/office/drawing/2014/main" id="{E67A98E4-579E-4DF7-985D-035A50669CCA}"/>
                    </a:ext>
                  </a:extLst>
                </p14:cNvPr>
                <p14:cNvContentPartPr/>
                <p14:nvPr/>
              </p14:nvContentPartPr>
              <p14:xfrm>
                <a:off x="11910453" y="3262027"/>
                <a:ext cx="360" cy="360"/>
              </p14:xfrm>
            </p:contentPart>
          </mc:Choice>
          <mc:Fallback>
            <p:pic>
              <p:nvPicPr>
                <p:cNvPr id="328" name="Freihand 327">
                  <a:extLst>
                    <a:ext uri="{FF2B5EF4-FFF2-40B4-BE49-F238E27FC236}">
                      <a16:creationId xmlns:a16="http://schemas.microsoft.com/office/drawing/2014/main" id="{E67A98E4-579E-4DF7-985D-035A50669CCA}"/>
                    </a:ext>
                  </a:extLst>
                </p:cNvPr>
                <p:cNvPicPr/>
                <p:nvPr/>
              </p:nvPicPr>
              <p:blipFill>
                <a:blip r:embed="rId27"/>
                <a:stretch>
                  <a:fillRect/>
                </a:stretch>
              </p:blipFill>
              <p:spPr>
                <a:xfrm>
                  <a:off x="11906133" y="325770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494">
              <p14:nvContentPartPr>
                <p14:cNvPr id="329" name="Freihand 328">
                  <a:extLst>
                    <a:ext uri="{FF2B5EF4-FFF2-40B4-BE49-F238E27FC236}">
                      <a16:creationId xmlns:a16="http://schemas.microsoft.com/office/drawing/2014/main" id="{2C448549-09F8-49FF-AEB1-D36A92C7A8E3}"/>
                    </a:ext>
                  </a:extLst>
                </p14:cNvPr>
                <p14:cNvContentPartPr/>
                <p14:nvPr/>
              </p14:nvContentPartPr>
              <p14:xfrm>
                <a:off x="11916933" y="3316027"/>
                <a:ext cx="117360" cy="207720"/>
              </p14:xfrm>
            </p:contentPart>
          </mc:Choice>
          <mc:Fallback>
            <p:pic>
              <p:nvPicPr>
                <p:cNvPr id="329" name="Freihand 328">
                  <a:extLst>
                    <a:ext uri="{FF2B5EF4-FFF2-40B4-BE49-F238E27FC236}">
                      <a16:creationId xmlns:a16="http://schemas.microsoft.com/office/drawing/2014/main" id="{2C448549-09F8-49FF-AEB1-D36A92C7A8E3}"/>
                    </a:ext>
                  </a:extLst>
                </p:cNvPr>
                <p:cNvPicPr/>
                <p:nvPr/>
              </p:nvPicPr>
              <p:blipFill>
                <a:blip r:embed="rId495"/>
                <a:stretch>
                  <a:fillRect/>
                </a:stretch>
              </p:blipFill>
              <p:spPr>
                <a:xfrm>
                  <a:off x="11912613" y="3311707"/>
                  <a:ext cx="126000" cy="216360"/>
                </a:xfrm>
                <a:prstGeom prst="rect">
                  <a:avLst/>
                </a:prstGeom>
              </p:spPr>
            </p:pic>
          </mc:Fallback>
        </mc:AlternateContent>
        <mc:AlternateContent xmlns:mc="http://schemas.openxmlformats.org/markup-compatibility/2006">
          <mc:Choice xmlns:p14="http://schemas.microsoft.com/office/powerpoint/2010/main" Requires="p14">
            <p:contentPart p14:bwMode="auto" r:id="rId496">
              <p14:nvContentPartPr>
                <p14:cNvPr id="330" name="Freihand 329">
                  <a:extLst>
                    <a:ext uri="{FF2B5EF4-FFF2-40B4-BE49-F238E27FC236}">
                      <a16:creationId xmlns:a16="http://schemas.microsoft.com/office/drawing/2014/main" id="{091A1C0F-0741-4655-BF81-CB602EDB0667}"/>
                    </a:ext>
                  </a:extLst>
                </p14:cNvPr>
                <p14:cNvContentPartPr/>
                <p14:nvPr/>
              </p14:nvContentPartPr>
              <p14:xfrm>
                <a:off x="11971293" y="3210187"/>
                <a:ext cx="163080" cy="290520"/>
              </p14:xfrm>
            </p:contentPart>
          </mc:Choice>
          <mc:Fallback>
            <p:pic>
              <p:nvPicPr>
                <p:cNvPr id="330" name="Freihand 329">
                  <a:extLst>
                    <a:ext uri="{FF2B5EF4-FFF2-40B4-BE49-F238E27FC236}">
                      <a16:creationId xmlns:a16="http://schemas.microsoft.com/office/drawing/2014/main" id="{091A1C0F-0741-4655-BF81-CB602EDB0667}"/>
                    </a:ext>
                  </a:extLst>
                </p:cNvPr>
                <p:cNvPicPr/>
                <p:nvPr/>
              </p:nvPicPr>
              <p:blipFill>
                <a:blip r:embed="rId497"/>
                <a:stretch>
                  <a:fillRect/>
                </a:stretch>
              </p:blipFill>
              <p:spPr>
                <a:xfrm>
                  <a:off x="11966973" y="3205867"/>
                  <a:ext cx="171720" cy="299160"/>
                </a:xfrm>
                <a:prstGeom prst="rect">
                  <a:avLst/>
                </a:prstGeom>
              </p:spPr>
            </p:pic>
          </mc:Fallback>
        </mc:AlternateContent>
      </p:grpSp>
      <p:grpSp>
        <p:nvGrpSpPr>
          <p:cNvPr id="341" name="Gruppieren 340">
            <a:extLst>
              <a:ext uri="{FF2B5EF4-FFF2-40B4-BE49-F238E27FC236}">
                <a16:creationId xmlns:a16="http://schemas.microsoft.com/office/drawing/2014/main" id="{61ACC138-8DAD-47EA-8BA3-0FA0E4E79ED6}"/>
              </a:ext>
            </a:extLst>
          </p:cNvPr>
          <p:cNvGrpSpPr/>
          <p:nvPr/>
        </p:nvGrpSpPr>
        <p:grpSpPr>
          <a:xfrm>
            <a:off x="10939533" y="3636427"/>
            <a:ext cx="976680" cy="508320"/>
            <a:chOff x="10939533" y="3636427"/>
            <a:chExt cx="976680" cy="508320"/>
          </a:xfrm>
        </p:grpSpPr>
        <mc:AlternateContent xmlns:mc="http://schemas.openxmlformats.org/markup-compatibility/2006">
          <mc:Choice xmlns:p14="http://schemas.microsoft.com/office/powerpoint/2010/main" Requires="p14">
            <p:contentPart p14:bwMode="auto" r:id="rId498">
              <p14:nvContentPartPr>
                <p14:cNvPr id="331" name="Freihand 330">
                  <a:extLst>
                    <a:ext uri="{FF2B5EF4-FFF2-40B4-BE49-F238E27FC236}">
                      <a16:creationId xmlns:a16="http://schemas.microsoft.com/office/drawing/2014/main" id="{6574C4FB-D589-47D2-932D-4E9BA8494826}"/>
                    </a:ext>
                  </a:extLst>
                </p14:cNvPr>
                <p14:cNvContentPartPr/>
                <p14:nvPr/>
              </p14:nvContentPartPr>
              <p14:xfrm>
                <a:off x="10939533" y="3636427"/>
                <a:ext cx="91440" cy="218160"/>
              </p14:xfrm>
            </p:contentPart>
          </mc:Choice>
          <mc:Fallback>
            <p:pic>
              <p:nvPicPr>
                <p:cNvPr id="331" name="Freihand 330">
                  <a:extLst>
                    <a:ext uri="{FF2B5EF4-FFF2-40B4-BE49-F238E27FC236}">
                      <a16:creationId xmlns:a16="http://schemas.microsoft.com/office/drawing/2014/main" id="{6574C4FB-D589-47D2-932D-4E9BA8494826}"/>
                    </a:ext>
                  </a:extLst>
                </p:cNvPr>
                <p:cNvPicPr/>
                <p:nvPr/>
              </p:nvPicPr>
              <p:blipFill>
                <a:blip r:embed="rId499"/>
                <a:stretch>
                  <a:fillRect/>
                </a:stretch>
              </p:blipFill>
              <p:spPr>
                <a:xfrm>
                  <a:off x="10935213" y="3632107"/>
                  <a:ext cx="100080" cy="226800"/>
                </a:xfrm>
                <a:prstGeom prst="rect">
                  <a:avLst/>
                </a:prstGeom>
              </p:spPr>
            </p:pic>
          </mc:Fallback>
        </mc:AlternateContent>
        <mc:AlternateContent xmlns:mc="http://schemas.openxmlformats.org/markup-compatibility/2006">
          <mc:Choice xmlns:p14="http://schemas.microsoft.com/office/powerpoint/2010/main" Requires="p14">
            <p:contentPart p14:bwMode="auto" r:id="rId500">
              <p14:nvContentPartPr>
                <p14:cNvPr id="332" name="Freihand 331">
                  <a:extLst>
                    <a:ext uri="{FF2B5EF4-FFF2-40B4-BE49-F238E27FC236}">
                      <a16:creationId xmlns:a16="http://schemas.microsoft.com/office/drawing/2014/main" id="{B6F96718-1869-4E78-9292-EE8D2DE12B57}"/>
                    </a:ext>
                  </a:extLst>
                </p14:cNvPr>
                <p14:cNvContentPartPr/>
                <p14:nvPr/>
              </p14:nvContentPartPr>
              <p14:xfrm>
                <a:off x="11093973" y="3719947"/>
                <a:ext cx="173160" cy="70560"/>
              </p14:xfrm>
            </p:contentPart>
          </mc:Choice>
          <mc:Fallback>
            <p:pic>
              <p:nvPicPr>
                <p:cNvPr id="332" name="Freihand 331">
                  <a:extLst>
                    <a:ext uri="{FF2B5EF4-FFF2-40B4-BE49-F238E27FC236}">
                      <a16:creationId xmlns:a16="http://schemas.microsoft.com/office/drawing/2014/main" id="{B6F96718-1869-4E78-9292-EE8D2DE12B57}"/>
                    </a:ext>
                  </a:extLst>
                </p:cNvPr>
                <p:cNvPicPr/>
                <p:nvPr/>
              </p:nvPicPr>
              <p:blipFill>
                <a:blip r:embed="rId501"/>
                <a:stretch>
                  <a:fillRect/>
                </a:stretch>
              </p:blipFill>
              <p:spPr>
                <a:xfrm>
                  <a:off x="11089653" y="3715627"/>
                  <a:ext cx="181800" cy="79200"/>
                </a:xfrm>
                <a:prstGeom prst="rect">
                  <a:avLst/>
                </a:prstGeom>
              </p:spPr>
            </p:pic>
          </mc:Fallback>
        </mc:AlternateContent>
        <mc:AlternateContent xmlns:mc="http://schemas.openxmlformats.org/markup-compatibility/2006">
          <mc:Choice xmlns:p14="http://schemas.microsoft.com/office/powerpoint/2010/main" Requires="p14">
            <p:contentPart p14:bwMode="auto" r:id="rId502">
              <p14:nvContentPartPr>
                <p14:cNvPr id="333" name="Freihand 332">
                  <a:extLst>
                    <a:ext uri="{FF2B5EF4-FFF2-40B4-BE49-F238E27FC236}">
                      <a16:creationId xmlns:a16="http://schemas.microsoft.com/office/drawing/2014/main" id="{EE001E9E-7349-4CFD-976B-48471D9DBB0D}"/>
                    </a:ext>
                  </a:extLst>
                </p14:cNvPr>
                <p14:cNvContentPartPr/>
                <p14:nvPr/>
              </p14:nvContentPartPr>
              <p14:xfrm>
                <a:off x="11308173" y="3727867"/>
                <a:ext cx="148320" cy="68040"/>
              </p14:xfrm>
            </p:contentPart>
          </mc:Choice>
          <mc:Fallback>
            <p:pic>
              <p:nvPicPr>
                <p:cNvPr id="333" name="Freihand 332">
                  <a:extLst>
                    <a:ext uri="{FF2B5EF4-FFF2-40B4-BE49-F238E27FC236}">
                      <a16:creationId xmlns:a16="http://schemas.microsoft.com/office/drawing/2014/main" id="{EE001E9E-7349-4CFD-976B-48471D9DBB0D}"/>
                    </a:ext>
                  </a:extLst>
                </p:cNvPr>
                <p:cNvPicPr/>
                <p:nvPr/>
              </p:nvPicPr>
              <p:blipFill>
                <a:blip r:embed="rId503"/>
                <a:stretch>
                  <a:fillRect/>
                </a:stretch>
              </p:blipFill>
              <p:spPr>
                <a:xfrm>
                  <a:off x="11303853" y="3723547"/>
                  <a:ext cx="156960" cy="76680"/>
                </a:xfrm>
                <a:prstGeom prst="rect">
                  <a:avLst/>
                </a:prstGeom>
              </p:spPr>
            </p:pic>
          </mc:Fallback>
        </mc:AlternateContent>
        <mc:AlternateContent xmlns:mc="http://schemas.openxmlformats.org/markup-compatibility/2006">
          <mc:Choice xmlns:p14="http://schemas.microsoft.com/office/powerpoint/2010/main" Requires="p14">
            <p:contentPart p14:bwMode="auto" r:id="rId504">
              <p14:nvContentPartPr>
                <p14:cNvPr id="334" name="Freihand 333">
                  <a:extLst>
                    <a:ext uri="{FF2B5EF4-FFF2-40B4-BE49-F238E27FC236}">
                      <a16:creationId xmlns:a16="http://schemas.microsoft.com/office/drawing/2014/main" id="{40040AD2-C9F6-43ED-BB03-4F007E258832}"/>
                    </a:ext>
                  </a:extLst>
                </p14:cNvPr>
                <p14:cNvContentPartPr/>
                <p14:nvPr/>
              </p14:nvContentPartPr>
              <p14:xfrm>
                <a:off x="11464053" y="3758827"/>
                <a:ext cx="25560" cy="4680"/>
              </p14:xfrm>
            </p:contentPart>
          </mc:Choice>
          <mc:Fallback>
            <p:pic>
              <p:nvPicPr>
                <p:cNvPr id="334" name="Freihand 333">
                  <a:extLst>
                    <a:ext uri="{FF2B5EF4-FFF2-40B4-BE49-F238E27FC236}">
                      <a16:creationId xmlns:a16="http://schemas.microsoft.com/office/drawing/2014/main" id="{40040AD2-C9F6-43ED-BB03-4F007E258832}"/>
                    </a:ext>
                  </a:extLst>
                </p:cNvPr>
                <p:cNvPicPr/>
                <p:nvPr/>
              </p:nvPicPr>
              <p:blipFill>
                <a:blip r:embed="rId505"/>
                <a:stretch>
                  <a:fillRect/>
                </a:stretch>
              </p:blipFill>
              <p:spPr>
                <a:xfrm>
                  <a:off x="11459733" y="3754507"/>
                  <a:ext cx="34200" cy="13320"/>
                </a:xfrm>
                <a:prstGeom prst="rect">
                  <a:avLst/>
                </a:prstGeom>
              </p:spPr>
            </p:pic>
          </mc:Fallback>
        </mc:AlternateContent>
        <mc:AlternateContent xmlns:mc="http://schemas.openxmlformats.org/markup-compatibility/2006">
          <mc:Choice xmlns:p14="http://schemas.microsoft.com/office/powerpoint/2010/main" Requires="p14">
            <p:contentPart p14:bwMode="auto" r:id="rId506">
              <p14:nvContentPartPr>
                <p14:cNvPr id="335" name="Freihand 334">
                  <a:extLst>
                    <a:ext uri="{FF2B5EF4-FFF2-40B4-BE49-F238E27FC236}">
                      <a16:creationId xmlns:a16="http://schemas.microsoft.com/office/drawing/2014/main" id="{04C0700C-6394-471F-B547-34DCC2BF17E6}"/>
                    </a:ext>
                  </a:extLst>
                </p14:cNvPr>
                <p14:cNvContentPartPr/>
                <p14:nvPr/>
              </p14:nvContentPartPr>
              <p14:xfrm>
                <a:off x="11498253" y="3648667"/>
                <a:ext cx="67320" cy="169200"/>
              </p14:xfrm>
            </p:contentPart>
          </mc:Choice>
          <mc:Fallback>
            <p:pic>
              <p:nvPicPr>
                <p:cNvPr id="335" name="Freihand 334">
                  <a:extLst>
                    <a:ext uri="{FF2B5EF4-FFF2-40B4-BE49-F238E27FC236}">
                      <a16:creationId xmlns:a16="http://schemas.microsoft.com/office/drawing/2014/main" id="{04C0700C-6394-471F-B547-34DCC2BF17E6}"/>
                    </a:ext>
                  </a:extLst>
                </p:cNvPr>
                <p:cNvPicPr/>
                <p:nvPr/>
              </p:nvPicPr>
              <p:blipFill>
                <a:blip r:embed="rId507"/>
                <a:stretch>
                  <a:fillRect/>
                </a:stretch>
              </p:blipFill>
              <p:spPr>
                <a:xfrm>
                  <a:off x="11493933" y="3644347"/>
                  <a:ext cx="75960" cy="177840"/>
                </a:xfrm>
                <a:prstGeom prst="rect">
                  <a:avLst/>
                </a:prstGeom>
              </p:spPr>
            </p:pic>
          </mc:Fallback>
        </mc:AlternateContent>
        <mc:AlternateContent xmlns:mc="http://schemas.openxmlformats.org/markup-compatibility/2006">
          <mc:Choice xmlns:p14="http://schemas.microsoft.com/office/powerpoint/2010/main" Requires="p14">
            <p:contentPart p14:bwMode="auto" r:id="rId508">
              <p14:nvContentPartPr>
                <p14:cNvPr id="336" name="Freihand 335">
                  <a:extLst>
                    <a:ext uri="{FF2B5EF4-FFF2-40B4-BE49-F238E27FC236}">
                      <a16:creationId xmlns:a16="http://schemas.microsoft.com/office/drawing/2014/main" id="{FB7E0757-FE12-4094-B912-833F7ED8E99A}"/>
                    </a:ext>
                  </a:extLst>
                </p14:cNvPr>
                <p14:cNvContentPartPr/>
                <p14:nvPr/>
              </p14:nvContentPartPr>
              <p14:xfrm>
                <a:off x="11569173" y="3722107"/>
                <a:ext cx="210240" cy="180360"/>
              </p14:xfrm>
            </p:contentPart>
          </mc:Choice>
          <mc:Fallback>
            <p:pic>
              <p:nvPicPr>
                <p:cNvPr id="336" name="Freihand 335">
                  <a:extLst>
                    <a:ext uri="{FF2B5EF4-FFF2-40B4-BE49-F238E27FC236}">
                      <a16:creationId xmlns:a16="http://schemas.microsoft.com/office/drawing/2014/main" id="{FB7E0757-FE12-4094-B912-833F7ED8E99A}"/>
                    </a:ext>
                  </a:extLst>
                </p:cNvPr>
                <p:cNvPicPr/>
                <p:nvPr/>
              </p:nvPicPr>
              <p:blipFill>
                <a:blip r:embed="rId509"/>
                <a:stretch>
                  <a:fillRect/>
                </a:stretch>
              </p:blipFill>
              <p:spPr>
                <a:xfrm>
                  <a:off x="11564853" y="3717787"/>
                  <a:ext cx="218880" cy="189000"/>
                </a:xfrm>
                <a:prstGeom prst="rect">
                  <a:avLst/>
                </a:prstGeom>
              </p:spPr>
            </p:pic>
          </mc:Fallback>
        </mc:AlternateContent>
        <mc:AlternateContent xmlns:mc="http://schemas.openxmlformats.org/markup-compatibility/2006">
          <mc:Choice xmlns:p14="http://schemas.microsoft.com/office/powerpoint/2010/main" Requires="p14">
            <p:contentPart p14:bwMode="auto" r:id="rId510">
              <p14:nvContentPartPr>
                <p14:cNvPr id="337" name="Freihand 336">
                  <a:extLst>
                    <a:ext uri="{FF2B5EF4-FFF2-40B4-BE49-F238E27FC236}">
                      <a16:creationId xmlns:a16="http://schemas.microsoft.com/office/drawing/2014/main" id="{B046A3C9-0030-4EA7-B139-B6126C58B352}"/>
                    </a:ext>
                  </a:extLst>
                </p14:cNvPr>
                <p14:cNvContentPartPr/>
                <p14:nvPr/>
              </p14:nvContentPartPr>
              <p14:xfrm>
                <a:off x="11333373" y="3972667"/>
                <a:ext cx="74160" cy="160560"/>
              </p14:xfrm>
            </p:contentPart>
          </mc:Choice>
          <mc:Fallback>
            <p:pic>
              <p:nvPicPr>
                <p:cNvPr id="337" name="Freihand 336">
                  <a:extLst>
                    <a:ext uri="{FF2B5EF4-FFF2-40B4-BE49-F238E27FC236}">
                      <a16:creationId xmlns:a16="http://schemas.microsoft.com/office/drawing/2014/main" id="{B046A3C9-0030-4EA7-B139-B6126C58B352}"/>
                    </a:ext>
                  </a:extLst>
                </p:cNvPr>
                <p:cNvPicPr/>
                <p:nvPr/>
              </p:nvPicPr>
              <p:blipFill>
                <a:blip r:embed="rId511"/>
                <a:stretch>
                  <a:fillRect/>
                </a:stretch>
              </p:blipFill>
              <p:spPr>
                <a:xfrm>
                  <a:off x="11329053" y="3968347"/>
                  <a:ext cx="82800" cy="169200"/>
                </a:xfrm>
                <a:prstGeom prst="rect">
                  <a:avLst/>
                </a:prstGeom>
              </p:spPr>
            </p:pic>
          </mc:Fallback>
        </mc:AlternateContent>
        <mc:AlternateContent xmlns:mc="http://schemas.openxmlformats.org/markup-compatibility/2006">
          <mc:Choice xmlns:p14="http://schemas.microsoft.com/office/powerpoint/2010/main" Requires="p14">
            <p:contentPart p14:bwMode="auto" r:id="rId512">
              <p14:nvContentPartPr>
                <p14:cNvPr id="338" name="Freihand 337">
                  <a:extLst>
                    <a:ext uri="{FF2B5EF4-FFF2-40B4-BE49-F238E27FC236}">
                      <a16:creationId xmlns:a16="http://schemas.microsoft.com/office/drawing/2014/main" id="{95B5EC64-E410-4E15-90EE-D6C72F9B5F86}"/>
                    </a:ext>
                  </a:extLst>
                </p14:cNvPr>
                <p14:cNvContentPartPr/>
                <p14:nvPr/>
              </p14:nvContentPartPr>
              <p14:xfrm>
                <a:off x="11456493" y="3912547"/>
                <a:ext cx="183960" cy="123480"/>
              </p14:xfrm>
            </p:contentPart>
          </mc:Choice>
          <mc:Fallback>
            <p:pic>
              <p:nvPicPr>
                <p:cNvPr id="338" name="Freihand 337">
                  <a:extLst>
                    <a:ext uri="{FF2B5EF4-FFF2-40B4-BE49-F238E27FC236}">
                      <a16:creationId xmlns:a16="http://schemas.microsoft.com/office/drawing/2014/main" id="{95B5EC64-E410-4E15-90EE-D6C72F9B5F86}"/>
                    </a:ext>
                  </a:extLst>
                </p:cNvPr>
                <p:cNvPicPr/>
                <p:nvPr/>
              </p:nvPicPr>
              <p:blipFill>
                <a:blip r:embed="rId513"/>
                <a:stretch>
                  <a:fillRect/>
                </a:stretch>
              </p:blipFill>
              <p:spPr>
                <a:xfrm>
                  <a:off x="11452173" y="3908227"/>
                  <a:ext cx="192600" cy="132120"/>
                </a:xfrm>
                <a:prstGeom prst="rect">
                  <a:avLst/>
                </a:prstGeom>
              </p:spPr>
            </p:pic>
          </mc:Fallback>
        </mc:AlternateContent>
        <mc:AlternateContent xmlns:mc="http://schemas.openxmlformats.org/markup-compatibility/2006">
          <mc:Choice xmlns:p14="http://schemas.microsoft.com/office/powerpoint/2010/main" Requires="p14">
            <p:contentPart p14:bwMode="auto" r:id="rId514">
              <p14:nvContentPartPr>
                <p14:cNvPr id="339" name="Freihand 338">
                  <a:extLst>
                    <a:ext uri="{FF2B5EF4-FFF2-40B4-BE49-F238E27FC236}">
                      <a16:creationId xmlns:a16="http://schemas.microsoft.com/office/drawing/2014/main" id="{63B7209D-0534-45AF-82B7-FD4EC095F304}"/>
                    </a:ext>
                  </a:extLst>
                </p14:cNvPr>
                <p14:cNvContentPartPr/>
                <p14:nvPr/>
              </p14:nvContentPartPr>
              <p14:xfrm>
                <a:off x="11633613" y="3906427"/>
                <a:ext cx="360" cy="360"/>
              </p14:xfrm>
            </p:contentPart>
          </mc:Choice>
          <mc:Fallback>
            <p:pic>
              <p:nvPicPr>
                <p:cNvPr id="339" name="Freihand 338">
                  <a:extLst>
                    <a:ext uri="{FF2B5EF4-FFF2-40B4-BE49-F238E27FC236}">
                      <a16:creationId xmlns:a16="http://schemas.microsoft.com/office/drawing/2014/main" id="{63B7209D-0534-45AF-82B7-FD4EC095F304}"/>
                    </a:ext>
                  </a:extLst>
                </p:cNvPr>
                <p:cNvPicPr/>
                <p:nvPr/>
              </p:nvPicPr>
              <p:blipFill>
                <a:blip r:embed="rId27"/>
                <a:stretch>
                  <a:fillRect/>
                </a:stretch>
              </p:blipFill>
              <p:spPr>
                <a:xfrm>
                  <a:off x="11629293" y="390210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515">
              <p14:nvContentPartPr>
                <p14:cNvPr id="340" name="Freihand 339">
                  <a:extLst>
                    <a:ext uri="{FF2B5EF4-FFF2-40B4-BE49-F238E27FC236}">
                      <a16:creationId xmlns:a16="http://schemas.microsoft.com/office/drawing/2014/main" id="{8E4DD564-52EB-4662-9BC8-8003C458AB9A}"/>
                    </a:ext>
                  </a:extLst>
                </p14:cNvPr>
                <p14:cNvContentPartPr/>
                <p14:nvPr/>
              </p14:nvContentPartPr>
              <p14:xfrm>
                <a:off x="11700573" y="3951427"/>
                <a:ext cx="215640" cy="193320"/>
              </p14:xfrm>
            </p:contentPart>
          </mc:Choice>
          <mc:Fallback>
            <p:pic>
              <p:nvPicPr>
                <p:cNvPr id="340" name="Freihand 339">
                  <a:extLst>
                    <a:ext uri="{FF2B5EF4-FFF2-40B4-BE49-F238E27FC236}">
                      <a16:creationId xmlns:a16="http://schemas.microsoft.com/office/drawing/2014/main" id="{8E4DD564-52EB-4662-9BC8-8003C458AB9A}"/>
                    </a:ext>
                  </a:extLst>
                </p:cNvPr>
                <p:cNvPicPr/>
                <p:nvPr/>
              </p:nvPicPr>
              <p:blipFill>
                <a:blip r:embed="rId516"/>
                <a:stretch>
                  <a:fillRect/>
                </a:stretch>
              </p:blipFill>
              <p:spPr>
                <a:xfrm>
                  <a:off x="11696253" y="3947107"/>
                  <a:ext cx="224280" cy="201960"/>
                </a:xfrm>
                <a:prstGeom prst="rect">
                  <a:avLst/>
                </a:prstGeom>
              </p:spPr>
            </p:pic>
          </mc:Fallback>
        </mc:AlternateContent>
      </p:grpSp>
      <p:grpSp>
        <p:nvGrpSpPr>
          <p:cNvPr id="397" name="Gruppieren 396">
            <a:extLst>
              <a:ext uri="{FF2B5EF4-FFF2-40B4-BE49-F238E27FC236}">
                <a16:creationId xmlns:a16="http://schemas.microsoft.com/office/drawing/2014/main" id="{5F7F9D4E-3385-44DD-B7F4-8A7CB67BF1BB}"/>
              </a:ext>
            </a:extLst>
          </p:cNvPr>
          <p:cNvGrpSpPr/>
          <p:nvPr/>
        </p:nvGrpSpPr>
        <p:grpSpPr>
          <a:xfrm>
            <a:off x="849813" y="4360441"/>
            <a:ext cx="4889160" cy="1233360"/>
            <a:chOff x="818253" y="3741335"/>
            <a:chExt cx="4889160" cy="1233360"/>
          </a:xfrm>
        </p:grpSpPr>
        <mc:AlternateContent xmlns:mc="http://schemas.openxmlformats.org/markup-compatibility/2006">
          <mc:Choice xmlns:p14="http://schemas.microsoft.com/office/powerpoint/2010/main" Requires="p14">
            <p:contentPart p14:bwMode="auto" r:id="rId517">
              <p14:nvContentPartPr>
                <p14:cNvPr id="343" name="Freihand 342">
                  <a:extLst>
                    <a:ext uri="{FF2B5EF4-FFF2-40B4-BE49-F238E27FC236}">
                      <a16:creationId xmlns:a16="http://schemas.microsoft.com/office/drawing/2014/main" id="{8B524FE4-CBFE-42C7-B5BA-C7E4C17055B9}"/>
                    </a:ext>
                  </a:extLst>
                </p14:cNvPr>
                <p14:cNvContentPartPr/>
                <p14:nvPr/>
              </p14:nvContentPartPr>
              <p14:xfrm>
                <a:off x="967653" y="3947615"/>
                <a:ext cx="141480" cy="119520"/>
              </p14:xfrm>
            </p:contentPart>
          </mc:Choice>
          <mc:Fallback>
            <p:pic>
              <p:nvPicPr>
                <p:cNvPr id="343" name="Freihand 342">
                  <a:extLst>
                    <a:ext uri="{FF2B5EF4-FFF2-40B4-BE49-F238E27FC236}">
                      <a16:creationId xmlns:a16="http://schemas.microsoft.com/office/drawing/2014/main" id="{8B524FE4-CBFE-42C7-B5BA-C7E4C17055B9}"/>
                    </a:ext>
                  </a:extLst>
                </p:cNvPr>
                <p:cNvPicPr/>
                <p:nvPr/>
              </p:nvPicPr>
              <p:blipFill>
                <a:blip r:embed="rId196"/>
                <a:stretch>
                  <a:fillRect/>
                </a:stretch>
              </p:blipFill>
              <p:spPr>
                <a:xfrm>
                  <a:off x="963333" y="3943295"/>
                  <a:ext cx="150120" cy="128160"/>
                </a:xfrm>
                <a:prstGeom prst="rect">
                  <a:avLst/>
                </a:prstGeom>
              </p:spPr>
            </p:pic>
          </mc:Fallback>
        </mc:AlternateContent>
        <mc:AlternateContent xmlns:mc="http://schemas.openxmlformats.org/markup-compatibility/2006">
          <mc:Choice xmlns:p14="http://schemas.microsoft.com/office/powerpoint/2010/main" Requires="p14">
            <p:contentPart p14:bwMode="auto" r:id="rId518">
              <p14:nvContentPartPr>
                <p14:cNvPr id="344" name="Freihand 343">
                  <a:extLst>
                    <a:ext uri="{FF2B5EF4-FFF2-40B4-BE49-F238E27FC236}">
                      <a16:creationId xmlns:a16="http://schemas.microsoft.com/office/drawing/2014/main" id="{51844A7B-C0B7-4B31-B4A0-5306620A8B1B}"/>
                    </a:ext>
                  </a:extLst>
                </p14:cNvPr>
                <p14:cNvContentPartPr/>
                <p14:nvPr/>
              </p14:nvContentPartPr>
              <p14:xfrm>
                <a:off x="1269693" y="4007735"/>
                <a:ext cx="93240" cy="12240"/>
              </p14:xfrm>
            </p:contentPart>
          </mc:Choice>
          <mc:Fallback>
            <p:pic>
              <p:nvPicPr>
                <p:cNvPr id="344" name="Freihand 343">
                  <a:extLst>
                    <a:ext uri="{FF2B5EF4-FFF2-40B4-BE49-F238E27FC236}">
                      <a16:creationId xmlns:a16="http://schemas.microsoft.com/office/drawing/2014/main" id="{51844A7B-C0B7-4B31-B4A0-5306620A8B1B}"/>
                    </a:ext>
                  </a:extLst>
                </p:cNvPr>
                <p:cNvPicPr/>
                <p:nvPr/>
              </p:nvPicPr>
              <p:blipFill>
                <a:blip r:embed="rId198"/>
                <a:stretch>
                  <a:fillRect/>
                </a:stretch>
              </p:blipFill>
              <p:spPr>
                <a:xfrm>
                  <a:off x="1265373" y="4003415"/>
                  <a:ext cx="101880" cy="20880"/>
                </a:xfrm>
                <a:prstGeom prst="rect">
                  <a:avLst/>
                </a:prstGeom>
              </p:spPr>
            </p:pic>
          </mc:Fallback>
        </mc:AlternateContent>
        <mc:AlternateContent xmlns:mc="http://schemas.openxmlformats.org/markup-compatibility/2006">
          <mc:Choice xmlns:p14="http://schemas.microsoft.com/office/powerpoint/2010/main" Requires="p14">
            <p:contentPart p14:bwMode="auto" r:id="rId519">
              <p14:nvContentPartPr>
                <p14:cNvPr id="345" name="Freihand 344">
                  <a:extLst>
                    <a:ext uri="{FF2B5EF4-FFF2-40B4-BE49-F238E27FC236}">
                      <a16:creationId xmlns:a16="http://schemas.microsoft.com/office/drawing/2014/main" id="{2FF4A456-F50C-41EA-9B4F-6062CE7506B7}"/>
                    </a:ext>
                  </a:extLst>
                </p14:cNvPr>
                <p14:cNvContentPartPr/>
                <p14:nvPr/>
              </p14:nvContentPartPr>
              <p14:xfrm>
                <a:off x="1496133" y="3833135"/>
                <a:ext cx="140040" cy="121680"/>
              </p14:xfrm>
            </p:contentPart>
          </mc:Choice>
          <mc:Fallback>
            <p:pic>
              <p:nvPicPr>
                <p:cNvPr id="345" name="Freihand 344">
                  <a:extLst>
                    <a:ext uri="{FF2B5EF4-FFF2-40B4-BE49-F238E27FC236}">
                      <a16:creationId xmlns:a16="http://schemas.microsoft.com/office/drawing/2014/main" id="{2FF4A456-F50C-41EA-9B4F-6062CE7506B7}"/>
                    </a:ext>
                  </a:extLst>
                </p:cNvPr>
                <p:cNvPicPr/>
                <p:nvPr/>
              </p:nvPicPr>
              <p:blipFill>
                <a:blip r:embed="rId200"/>
                <a:stretch>
                  <a:fillRect/>
                </a:stretch>
              </p:blipFill>
              <p:spPr>
                <a:xfrm>
                  <a:off x="1491813" y="3828815"/>
                  <a:ext cx="148680" cy="130320"/>
                </a:xfrm>
                <a:prstGeom prst="rect">
                  <a:avLst/>
                </a:prstGeom>
              </p:spPr>
            </p:pic>
          </mc:Fallback>
        </mc:AlternateContent>
        <mc:AlternateContent xmlns:mc="http://schemas.openxmlformats.org/markup-compatibility/2006">
          <mc:Choice xmlns:p14="http://schemas.microsoft.com/office/powerpoint/2010/main" Requires="p14">
            <p:contentPart p14:bwMode="auto" r:id="rId520">
              <p14:nvContentPartPr>
                <p14:cNvPr id="346" name="Freihand 345">
                  <a:extLst>
                    <a:ext uri="{FF2B5EF4-FFF2-40B4-BE49-F238E27FC236}">
                      <a16:creationId xmlns:a16="http://schemas.microsoft.com/office/drawing/2014/main" id="{F813EBC5-1497-4A87-8346-26E8AFB6E4D7}"/>
                    </a:ext>
                  </a:extLst>
                </p14:cNvPr>
                <p14:cNvContentPartPr/>
                <p14:nvPr/>
              </p14:nvContentPartPr>
              <p14:xfrm>
                <a:off x="1639773" y="3914495"/>
                <a:ext cx="126000" cy="57240"/>
              </p14:xfrm>
            </p:contentPart>
          </mc:Choice>
          <mc:Fallback>
            <p:pic>
              <p:nvPicPr>
                <p:cNvPr id="346" name="Freihand 345">
                  <a:extLst>
                    <a:ext uri="{FF2B5EF4-FFF2-40B4-BE49-F238E27FC236}">
                      <a16:creationId xmlns:a16="http://schemas.microsoft.com/office/drawing/2014/main" id="{F813EBC5-1497-4A87-8346-26E8AFB6E4D7}"/>
                    </a:ext>
                  </a:extLst>
                </p:cNvPr>
                <p:cNvPicPr/>
                <p:nvPr/>
              </p:nvPicPr>
              <p:blipFill>
                <a:blip r:embed="rId202"/>
                <a:stretch>
                  <a:fillRect/>
                </a:stretch>
              </p:blipFill>
              <p:spPr>
                <a:xfrm>
                  <a:off x="1635453" y="3910175"/>
                  <a:ext cx="134640" cy="65880"/>
                </a:xfrm>
                <a:prstGeom prst="rect">
                  <a:avLst/>
                </a:prstGeom>
              </p:spPr>
            </p:pic>
          </mc:Fallback>
        </mc:AlternateContent>
        <mc:AlternateContent xmlns:mc="http://schemas.openxmlformats.org/markup-compatibility/2006">
          <mc:Choice xmlns:p14="http://schemas.microsoft.com/office/powerpoint/2010/main" Requires="p14">
            <p:contentPart p14:bwMode="auto" r:id="rId521">
              <p14:nvContentPartPr>
                <p14:cNvPr id="347" name="Freihand 346">
                  <a:extLst>
                    <a:ext uri="{FF2B5EF4-FFF2-40B4-BE49-F238E27FC236}">
                      <a16:creationId xmlns:a16="http://schemas.microsoft.com/office/drawing/2014/main" id="{D47267FA-2356-4443-BCFE-8B0AECBC657A}"/>
                    </a:ext>
                  </a:extLst>
                </p14:cNvPr>
                <p14:cNvContentPartPr/>
                <p14:nvPr/>
              </p14:nvContentPartPr>
              <p14:xfrm>
                <a:off x="1495773" y="3999455"/>
                <a:ext cx="258480" cy="8640"/>
              </p14:xfrm>
            </p:contentPart>
          </mc:Choice>
          <mc:Fallback>
            <p:pic>
              <p:nvPicPr>
                <p:cNvPr id="347" name="Freihand 346">
                  <a:extLst>
                    <a:ext uri="{FF2B5EF4-FFF2-40B4-BE49-F238E27FC236}">
                      <a16:creationId xmlns:a16="http://schemas.microsoft.com/office/drawing/2014/main" id="{D47267FA-2356-4443-BCFE-8B0AECBC657A}"/>
                    </a:ext>
                  </a:extLst>
                </p:cNvPr>
                <p:cNvPicPr/>
                <p:nvPr/>
              </p:nvPicPr>
              <p:blipFill>
                <a:blip r:embed="rId204"/>
                <a:stretch>
                  <a:fillRect/>
                </a:stretch>
              </p:blipFill>
              <p:spPr>
                <a:xfrm>
                  <a:off x="1491453" y="3995135"/>
                  <a:ext cx="267120" cy="17280"/>
                </a:xfrm>
                <a:prstGeom prst="rect">
                  <a:avLst/>
                </a:prstGeom>
              </p:spPr>
            </p:pic>
          </mc:Fallback>
        </mc:AlternateContent>
        <mc:AlternateContent xmlns:mc="http://schemas.openxmlformats.org/markup-compatibility/2006">
          <mc:Choice xmlns:p14="http://schemas.microsoft.com/office/powerpoint/2010/main" Requires="p14">
            <p:contentPart p14:bwMode="auto" r:id="rId522">
              <p14:nvContentPartPr>
                <p14:cNvPr id="348" name="Freihand 347">
                  <a:extLst>
                    <a:ext uri="{FF2B5EF4-FFF2-40B4-BE49-F238E27FC236}">
                      <a16:creationId xmlns:a16="http://schemas.microsoft.com/office/drawing/2014/main" id="{82DCA128-B758-4046-A034-F36BB6DBAFF2}"/>
                    </a:ext>
                  </a:extLst>
                </p14:cNvPr>
                <p14:cNvContentPartPr/>
                <p14:nvPr/>
              </p14:nvContentPartPr>
              <p14:xfrm>
                <a:off x="1473813" y="4048775"/>
                <a:ext cx="138960" cy="100080"/>
              </p14:xfrm>
            </p:contentPart>
          </mc:Choice>
          <mc:Fallback>
            <p:pic>
              <p:nvPicPr>
                <p:cNvPr id="348" name="Freihand 347">
                  <a:extLst>
                    <a:ext uri="{FF2B5EF4-FFF2-40B4-BE49-F238E27FC236}">
                      <a16:creationId xmlns:a16="http://schemas.microsoft.com/office/drawing/2014/main" id="{82DCA128-B758-4046-A034-F36BB6DBAFF2}"/>
                    </a:ext>
                  </a:extLst>
                </p:cNvPr>
                <p:cNvPicPr/>
                <p:nvPr/>
              </p:nvPicPr>
              <p:blipFill>
                <a:blip r:embed="rId206"/>
                <a:stretch>
                  <a:fillRect/>
                </a:stretch>
              </p:blipFill>
              <p:spPr>
                <a:xfrm>
                  <a:off x="1469493" y="4044455"/>
                  <a:ext cx="147600" cy="108720"/>
                </a:xfrm>
                <a:prstGeom prst="rect">
                  <a:avLst/>
                </a:prstGeom>
              </p:spPr>
            </p:pic>
          </mc:Fallback>
        </mc:AlternateContent>
        <mc:AlternateContent xmlns:mc="http://schemas.openxmlformats.org/markup-compatibility/2006">
          <mc:Choice xmlns:p14="http://schemas.microsoft.com/office/powerpoint/2010/main" Requires="p14">
            <p:contentPart p14:bwMode="auto" r:id="rId523">
              <p14:nvContentPartPr>
                <p14:cNvPr id="349" name="Freihand 348">
                  <a:extLst>
                    <a:ext uri="{FF2B5EF4-FFF2-40B4-BE49-F238E27FC236}">
                      <a16:creationId xmlns:a16="http://schemas.microsoft.com/office/drawing/2014/main" id="{B93351B1-F924-4DBC-A16F-7498DC9902DB}"/>
                    </a:ext>
                  </a:extLst>
                </p14:cNvPr>
                <p14:cNvContentPartPr/>
                <p14:nvPr/>
              </p14:nvContentPartPr>
              <p14:xfrm>
                <a:off x="1661373" y="4085495"/>
                <a:ext cx="76320" cy="52200"/>
              </p14:xfrm>
            </p:contentPart>
          </mc:Choice>
          <mc:Fallback>
            <p:pic>
              <p:nvPicPr>
                <p:cNvPr id="349" name="Freihand 348">
                  <a:extLst>
                    <a:ext uri="{FF2B5EF4-FFF2-40B4-BE49-F238E27FC236}">
                      <a16:creationId xmlns:a16="http://schemas.microsoft.com/office/drawing/2014/main" id="{B93351B1-F924-4DBC-A16F-7498DC9902DB}"/>
                    </a:ext>
                  </a:extLst>
                </p:cNvPr>
                <p:cNvPicPr/>
                <p:nvPr/>
              </p:nvPicPr>
              <p:blipFill>
                <a:blip r:embed="rId208"/>
                <a:stretch>
                  <a:fillRect/>
                </a:stretch>
              </p:blipFill>
              <p:spPr>
                <a:xfrm>
                  <a:off x="1657053" y="4081175"/>
                  <a:ext cx="84960" cy="60840"/>
                </a:xfrm>
                <a:prstGeom prst="rect">
                  <a:avLst/>
                </a:prstGeom>
              </p:spPr>
            </p:pic>
          </mc:Fallback>
        </mc:AlternateContent>
        <mc:AlternateContent xmlns:mc="http://schemas.openxmlformats.org/markup-compatibility/2006">
          <mc:Choice xmlns:p14="http://schemas.microsoft.com/office/powerpoint/2010/main" Requires="p14">
            <p:contentPart p14:bwMode="auto" r:id="rId524">
              <p14:nvContentPartPr>
                <p14:cNvPr id="350" name="Freihand 349">
                  <a:extLst>
                    <a:ext uri="{FF2B5EF4-FFF2-40B4-BE49-F238E27FC236}">
                      <a16:creationId xmlns:a16="http://schemas.microsoft.com/office/drawing/2014/main" id="{BC1FC882-5230-4CBD-9771-158DF4465A83}"/>
                    </a:ext>
                  </a:extLst>
                </p14:cNvPr>
                <p14:cNvContentPartPr/>
                <p14:nvPr/>
              </p14:nvContentPartPr>
              <p14:xfrm>
                <a:off x="1696293" y="4095575"/>
                <a:ext cx="56880" cy="144720"/>
              </p14:xfrm>
            </p:contentPart>
          </mc:Choice>
          <mc:Fallback>
            <p:pic>
              <p:nvPicPr>
                <p:cNvPr id="350" name="Freihand 349">
                  <a:extLst>
                    <a:ext uri="{FF2B5EF4-FFF2-40B4-BE49-F238E27FC236}">
                      <a16:creationId xmlns:a16="http://schemas.microsoft.com/office/drawing/2014/main" id="{BC1FC882-5230-4CBD-9771-158DF4465A83}"/>
                    </a:ext>
                  </a:extLst>
                </p:cNvPr>
                <p:cNvPicPr/>
                <p:nvPr/>
              </p:nvPicPr>
              <p:blipFill>
                <a:blip r:embed="rId210"/>
                <a:stretch>
                  <a:fillRect/>
                </a:stretch>
              </p:blipFill>
              <p:spPr>
                <a:xfrm>
                  <a:off x="1691973" y="4091255"/>
                  <a:ext cx="65520" cy="153360"/>
                </a:xfrm>
                <a:prstGeom prst="rect">
                  <a:avLst/>
                </a:prstGeom>
              </p:spPr>
            </p:pic>
          </mc:Fallback>
        </mc:AlternateContent>
        <mc:AlternateContent xmlns:mc="http://schemas.openxmlformats.org/markup-compatibility/2006">
          <mc:Choice xmlns:p14="http://schemas.microsoft.com/office/powerpoint/2010/main" Requires="p14">
            <p:contentPart p14:bwMode="auto" r:id="rId525">
              <p14:nvContentPartPr>
                <p14:cNvPr id="351" name="Freihand 350">
                  <a:extLst>
                    <a:ext uri="{FF2B5EF4-FFF2-40B4-BE49-F238E27FC236}">
                      <a16:creationId xmlns:a16="http://schemas.microsoft.com/office/drawing/2014/main" id="{A486BA31-9326-492D-AC02-970DFCE81FCE}"/>
                    </a:ext>
                  </a:extLst>
                </p14:cNvPr>
                <p14:cNvContentPartPr/>
                <p14:nvPr/>
              </p14:nvContentPartPr>
              <p14:xfrm>
                <a:off x="1779093" y="3815135"/>
                <a:ext cx="170280" cy="437400"/>
              </p14:xfrm>
            </p:contentPart>
          </mc:Choice>
          <mc:Fallback>
            <p:pic>
              <p:nvPicPr>
                <p:cNvPr id="351" name="Freihand 350">
                  <a:extLst>
                    <a:ext uri="{FF2B5EF4-FFF2-40B4-BE49-F238E27FC236}">
                      <a16:creationId xmlns:a16="http://schemas.microsoft.com/office/drawing/2014/main" id="{A486BA31-9326-492D-AC02-970DFCE81FCE}"/>
                    </a:ext>
                  </a:extLst>
                </p:cNvPr>
                <p:cNvPicPr/>
                <p:nvPr/>
              </p:nvPicPr>
              <p:blipFill>
                <a:blip r:embed="rId212"/>
                <a:stretch>
                  <a:fillRect/>
                </a:stretch>
              </p:blipFill>
              <p:spPr>
                <a:xfrm>
                  <a:off x="1774773" y="3810815"/>
                  <a:ext cx="178920" cy="446040"/>
                </a:xfrm>
                <a:prstGeom prst="rect">
                  <a:avLst/>
                </a:prstGeom>
              </p:spPr>
            </p:pic>
          </mc:Fallback>
        </mc:AlternateContent>
        <mc:AlternateContent xmlns:mc="http://schemas.openxmlformats.org/markup-compatibility/2006">
          <mc:Choice xmlns:p14="http://schemas.microsoft.com/office/powerpoint/2010/main" Requires="p14">
            <p:contentPart p14:bwMode="auto" r:id="rId526">
              <p14:nvContentPartPr>
                <p14:cNvPr id="352" name="Freihand 351">
                  <a:extLst>
                    <a:ext uri="{FF2B5EF4-FFF2-40B4-BE49-F238E27FC236}">
                      <a16:creationId xmlns:a16="http://schemas.microsoft.com/office/drawing/2014/main" id="{BC5CAFF4-73FA-477D-AB69-72DF8E21A9CE}"/>
                    </a:ext>
                  </a:extLst>
                </p14:cNvPr>
                <p14:cNvContentPartPr/>
                <p14:nvPr/>
              </p14:nvContentPartPr>
              <p14:xfrm>
                <a:off x="818253" y="3840695"/>
                <a:ext cx="155520" cy="384120"/>
              </p14:xfrm>
            </p:contentPart>
          </mc:Choice>
          <mc:Fallback>
            <p:pic>
              <p:nvPicPr>
                <p:cNvPr id="352" name="Freihand 351">
                  <a:extLst>
                    <a:ext uri="{FF2B5EF4-FFF2-40B4-BE49-F238E27FC236}">
                      <a16:creationId xmlns:a16="http://schemas.microsoft.com/office/drawing/2014/main" id="{BC5CAFF4-73FA-477D-AB69-72DF8E21A9CE}"/>
                    </a:ext>
                  </a:extLst>
                </p:cNvPr>
                <p:cNvPicPr/>
                <p:nvPr/>
              </p:nvPicPr>
              <p:blipFill>
                <a:blip r:embed="rId214"/>
                <a:stretch>
                  <a:fillRect/>
                </a:stretch>
              </p:blipFill>
              <p:spPr>
                <a:xfrm>
                  <a:off x="813933" y="3836375"/>
                  <a:ext cx="164160" cy="392760"/>
                </a:xfrm>
                <a:prstGeom prst="rect">
                  <a:avLst/>
                </a:prstGeom>
              </p:spPr>
            </p:pic>
          </mc:Fallback>
        </mc:AlternateContent>
        <mc:AlternateContent xmlns:mc="http://schemas.openxmlformats.org/markup-compatibility/2006">
          <mc:Choice xmlns:p14="http://schemas.microsoft.com/office/powerpoint/2010/main" Requires="p14">
            <p:contentPart p14:bwMode="auto" r:id="rId527">
              <p14:nvContentPartPr>
                <p14:cNvPr id="353" name="Freihand 352">
                  <a:extLst>
                    <a:ext uri="{FF2B5EF4-FFF2-40B4-BE49-F238E27FC236}">
                      <a16:creationId xmlns:a16="http://schemas.microsoft.com/office/drawing/2014/main" id="{8838AF8A-5F19-4E8B-9ABC-F3A79F244CDD}"/>
                    </a:ext>
                  </a:extLst>
                </p14:cNvPr>
                <p14:cNvContentPartPr/>
                <p14:nvPr/>
              </p14:nvContentPartPr>
              <p14:xfrm>
                <a:off x="2144853" y="3989375"/>
                <a:ext cx="2880" cy="1800"/>
              </p14:xfrm>
            </p:contentPart>
          </mc:Choice>
          <mc:Fallback>
            <p:pic>
              <p:nvPicPr>
                <p:cNvPr id="353" name="Freihand 352">
                  <a:extLst>
                    <a:ext uri="{FF2B5EF4-FFF2-40B4-BE49-F238E27FC236}">
                      <a16:creationId xmlns:a16="http://schemas.microsoft.com/office/drawing/2014/main" id="{8838AF8A-5F19-4E8B-9ABC-F3A79F244CDD}"/>
                    </a:ext>
                  </a:extLst>
                </p:cNvPr>
                <p:cNvPicPr/>
                <p:nvPr/>
              </p:nvPicPr>
              <p:blipFill>
                <a:blip r:embed="rId216"/>
                <a:stretch>
                  <a:fillRect/>
                </a:stretch>
              </p:blipFill>
              <p:spPr>
                <a:xfrm>
                  <a:off x="2140533" y="3985055"/>
                  <a:ext cx="11520" cy="10440"/>
                </a:xfrm>
                <a:prstGeom prst="rect">
                  <a:avLst/>
                </a:prstGeom>
              </p:spPr>
            </p:pic>
          </mc:Fallback>
        </mc:AlternateContent>
        <mc:AlternateContent xmlns:mc="http://schemas.openxmlformats.org/markup-compatibility/2006">
          <mc:Choice xmlns:p14="http://schemas.microsoft.com/office/powerpoint/2010/main" Requires="p14">
            <p:contentPart p14:bwMode="auto" r:id="rId528">
              <p14:nvContentPartPr>
                <p14:cNvPr id="354" name="Freihand 353">
                  <a:extLst>
                    <a:ext uri="{FF2B5EF4-FFF2-40B4-BE49-F238E27FC236}">
                      <a16:creationId xmlns:a16="http://schemas.microsoft.com/office/drawing/2014/main" id="{044BC592-90FD-4B14-A387-2FA1C1D0E997}"/>
                    </a:ext>
                  </a:extLst>
                </p14:cNvPr>
                <p14:cNvContentPartPr/>
                <p14:nvPr/>
              </p14:nvContentPartPr>
              <p14:xfrm>
                <a:off x="2312253" y="3862295"/>
                <a:ext cx="169560" cy="168120"/>
              </p14:xfrm>
            </p:contentPart>
          </mc:Choice>
          <mc:Fallback>
            <p:pic>
              <p:nvPicPr>
                <p:cNvPr id="354" name="Freihand 353">
                  <a:extLst>
                    <a:ext uri="{FF2B5EF4-FFF2-40B4-BE49-F238E27FC236}">
                      <a16:creationId xmlns:a16="http://schemas.microsoft.com/office/drawing/2014/main" id="{044BC592-90FD-4B14-A387-2FA1C1D0E997}"/>
                    </a:ext>
                  </a:extLst>
                </p:cNvPr>
                <p:cNvPicPr/>
                <p:nvPr/>
              </p:nvPicPr>
              <p:blipFill>
                <a:blip r:embed="rId218"/>
                <a:stretch>
                  <a:fillRect/>
                </a:stretch>
              </p:blipFill>
              <p:spPr>
                <a:xfrm>
                  <a:off x="2307933" y="3857975"/>
                  <a:ext cx="178200" cy="176760"/>
                </a:xfrm>
                <a:prstGeom prst="rect">
                  <a:avLst/>
                </a:prstGeom>
              </p:spPr>
            </p:pic>
          </mc:Fallback>
        </mc:AlternateContent>
        <mc:AlternateContent xmlns:mc="http://schemas.openxmlformats.org/markup-compatibility/2006">
          <mc:Choice xmlns:p14="http://schemas.microsoft.com/office/powerpoint/2010/main" Requires="p14">
            <p:contentPart p14:bwMode="auto" r:id="rId529">
              <p14:nvContentPartPr>
                <p14:cNvPr id="355" name="Freihand 354">
                  <a:extLst>
                    <a:ext uri="{FF2B5EF4-FFF2-40B4-BE49-F238E27FC236}">
                      <a16:creationId xmlns:a16="http://schemas.microsoft.com/office/drawing/2014/main" id="{C02DEE14-AC22-427F-AC76-6D642F8AC004}"/>
                    </a:ext>
                  </a:extLst>
                </p14:cNvPr>
                <p14:cNvContentPartPr/>
                <p14:nvPr/>
              </p14:nvContentPartPr>
              <p14:xfrm>
                <a:off x="2611773" y="3942935"/>
                <a:ext cx="78480" cy="64800"/>
              </p14:xfrm>
            </p:contentPart>
          </mc:Choice>
          <mc:Fallback>
            <p:pic>
              <p:nvPicPr>
                <p:cNvPr id="355" name="Freihand 354">
                  <a:extLst>
                    <a:ext uri="{FF2B5EF4-FFF2-40B4-BE49-F238E27FC236}">
                      <a16:creationId xmlns:a16="http://schemas.microsoft.com/office/drawing/2014/main" id="{C02DEE14-AC22-427F-AC76-6D642F8AC004}"/>
                    </a:ext>
                  </a:extLst>
                </p:cNvPr>
                <p:cNvPicPr/>
                <p:nvPr/>
              </p:nvPicPr>
              <p:blipFill>
                <a:blip r:embed="rId220"/>
                <a:stretch>
                  <a:fillRect/>
                </a:stretch>
              </p:blipFill>
              <p:spPr>
                <a:xfrm>
                  <a:off x="2607453" y="3938615"/>
                  <a:ext cx="87120" cy="73440"/>
                </a:xfrm>
                <a:prstGeom prst="rect">
                  <a:avLst/>
                </a:prstGeom>
              </p:spPr>
            </p:pic>
          </mc:Fallback>
        </mc:AlternateContent>
        <mc:AlternateContent xmlns:mc="http://schemas.openxmlformats.org/markup-compatibility/2006">
          <mc:Choice xmlns:p14="http://schemas.microsoft.com/office/powerpoint/2010/main" Requires="p14">
            <p:contentPart p14:bwMode="auto" r:id="rId530">
              <p14:nvContentPartPr>
                <p14:cNvPr id="356" name="Freihand 355">
                  <a:extLst>
                    <a:ext uri="{FF2B5EF4-FFF2-40B4-BE49-F238E27FC236}">
                      <a16:creationId xmlns:a16="http://schemas.microsoft.com/office/drawing/2014/main" id="{DCD2D02A-536C-4716-9839-D4A0188C91E3}"/>
                    </a:ext>
                  </a:extLst>
                </p14:cNvPr>
                <p14:cNvContentPartPr/>
                <p14:nvPr/>
              </p14:nvContentPartPr>
              <p14:xfrm>
                <a:off x="2636973" y="3942935"/>
                <a:ext cx="86040" cy="219960"/>
              </p14:xfrm>
            </p:contentPart>
          </mc:Choice>
          <mc:Fallback>
            <p:pic>
              <p:nvPicPr>
                <p:cNvPr id="356" name="Freihand 355">
                  <a:extLst>
                    <a:ext uri="{FF2B5EF4-FFF2-40B4-BE49-F238E27FC236}">
                      <a16:creationId xmlns:a16="http://schemas.microsoft.com/office/drawing/2014/main" id="{DCD2D02A-536C-4716-9839-D4A0188C91E3}"/>
                    </a:ext>
                  </a:extLst>
                </p:cNvPr>
                <p:cNvPicPr/>
                <p:nvPr/>
              </p:nvPicPr>
              <p:blipFill>
                <a:blip r:embed="rId222"/>
                <a:stretch>
                  <a:fillRect/>
                </a:stretch>
              </p:blipFill>
              <p:spPr>
                <a:xfrm>
                  <a:off x="2632653" y="3938615"/>
                  <a:ext cx="94680" cy="228600"/>
                </a:xfrm>
                <a:prstGeom prst="rect">
                  <a:avLst/>
                </a:prstGeom>
              </p:spPr>
            </p:pic>
          </mc:Fallback>
        </mc:AlternateContent>
        <mc:AlternateContent xmlns:mc="http://schemas.openxmlformats.org/markup-compatibility/2006">
          <mc:Choice xmlns:p14="http://schemas.microsoft.com/office/powerpoint/2010/main" Requires="p14">
            <p:contentPart p14:bwMode="auto" r:id="rId531">
              <p14:nvContentPartPr>
                <p14:cNvPr id="357" name="Freihand 356">
                  <a:extLst>
                    <a:ext uri="{FF2B5EF4-FFF2-40B4-BE49-F238E27FC236}">
                      <a16:creationId xmlns:a16="http://schemas.microsoft.com/office/drawing/2014/main" id="{411E5AB6-2A39-4DA8-93F4-B4B43A8A35DF}"/>
                    </a:ext>
                  </a:extLst>
                </p14:cNvPr>
                <p14:cNvContentPartPr/>
                <p14:nvPr/>
              </p14:nvContentPartPr>
              <p14:xfrm>
                <a:off x="2989053" y="3960575"/>
                <a:ext cx="131040" cy="11880"/>
              </p14:xfrm>
            </p:contentPart>
          </mc:Choice>
          <mc:Fallback>
            <p:pic>
              <p:nvPicPr>
                <p:cNvPr id="357" name="Freihand 356">
                  <a:extLst>
                    <a:ext uri="{FF2B5EF4-FFF2-40B4-BE49-F238E27FC236}">
                      <a16:creationId xmlns:a16="http://schemas.microsoft.com/office/drawing/2014/main" id="{411E5AB6-2A39-4DA8-93F4-B4B43A8A35DF}"/>
                    </a:ext>
                  </a:extLst>
                </p:cNvPr>
                <p:cNvPicPr/>
                <p:nvPr/>
              </p:nvPicPr>
              <p:blipFill>
                <a:blip r:embed="rId286"/>
                <a:stretch>
                  <a:fillRect/>
                </a:stretch>
              </p:blipFill>
              <p:spPr>
                <a:xfrm>
                  <a:off x="2984733" y="3956255"/>
                  <a:ext cx="139680" cy="20520"/>
                </a:xfrm>
                <a:prstGeom prst="rect">
                  <a:avLst/>
                </a:prstGeom>
              </p:spPr>
            </p:pic>
          </mc:Fallback>
        </mc:AlternateContent>
        <mc:AlternateContent xmlns:mc="http://schemas.openxmlformats.org/markup-compatibility/2006">
          <mc:Choice xmlns:p14="http://schemas.microsoft.com/office/powerpoint/2010/main" Requires="p14">
            <p:contentPart p14:bwMode="auto" r:id="rId532">
              <p14:nvContentPartPr>
                <p14:cNvPr id="358" name="Freihand 357">
                  <a:extLst>
                    <a:ext uri="{FF2B5EF4-FFF2-40B4-BE49-F238E27FC236}">
                      <a16:creationId xmlns:a16="http://schemas.microsoft.com/office/drawing/2014/main" id="{F95778E2-2402-455F-A8E2-B9BB6BAA9508}"/>
                    </a:ext>
                  </a:extLst>
                </p14:cNvPr>
                <p14:cNvContentPartPr/>
                <p14:nvPr/>
              </p14:nvContentPartPr>
              <p14:xfrm>
                <a:off x="3432933" y="3747815"/>
                <a:ext cx="133200" cy="151920"/>
              </p14:xfrm>
            </p:contentPart>
          </mc:Choice>
          <mc:Fallback>
            <p:pic>
              <p:nvPicPr>
                <p:cNvPr id="358" name="Freihand 357">
                  <a:extLst>
                    <a:ext uri="{FF2B5EF4-FFF2-40B4-BE49-F238E27FC236}">
                      <a16:creationId xmlns:a16="http://schemas.microsoft.com/office/drawing/2014/main" id="{F95778E2-2402-455F-A8E2-B9BB6BAA9508}"/>
                    </a:ext>
                  </a:extLst>
                </p:cNvPr>
                <p:cNvPicPr/>
                <p:nvPr/>
              </p:nvPicPr>
              <p:blipFill>
                <a:blip r:embed="rId288"/>
                <a:stretch>
                  <a:fillRect/>
                </a:stretch>
              </p:blipFill>
              <p:spPr>
                <a:xfrm>
                  <a:off x="3428613" y="3743495"/>
                  <a:ext cx="141840" cy="160560"/>
                </a:xfrm>
                <a:prstGeom prst="rect">
                  <a:avLst/>
                </a:prstGeom>
              </p:spPr>
            </p:pic>
          </mc:Fallback>
        </mc:AlternateContent>
        <mc:AlternateContent xmlns:mc="http://schemas.openxmlformats.org/markup-compatibility/2006">
          <mc:Choice xmlns:p14="http://schemas.microsoft.com/office/powerpoint/2010/main" Requires="p14">
            <p:contentPart p14:bwMode="auto" r:id="rId533">
              <p14:nvContentPartPr>
                <p14:cNvPr id="359" name="Freihand 358">
                  <a:extLst>
                    <a:ext uri="{FF2B5EF4-FFF2-40B4-BE49-F238E27FC236}">
                      <a16:creationId xmlns:a16="http://schemas.microsoft.com/office/drawing/2014/main" id="{B9FCF31A-964F-46DB-8526-ADC2543C52EB}"/>
                    </a:ext>
                  </a:extLst>
                </p14:cNvPr>
                <p14:cNvContentPartPr/>
                <p14:nvPr/>
              </p14:nvContentPartPr>
              <p14:xfrm>
                <a:off x="3677733" y="3782375"/>
                <a:ext cx="21600" cy="92880"/>
              </p14:xfrm>
            </p:contentPart>
          </mc:Choice>
          <mc:Fallback>
            <p:pic>
              <p:nvPicPr>
                <p:cNvPr id="359" name="Freihand 358">
                  <a:extLst>
                    <a:ext uri="{FF2B5EF4-FFF2-40B4-BE49-F238E27FC236}">
                      <a16:creationId xmlns:a16="http://schemas.microsoft.com/office/drawing/2014/main" id="{B9FCF31A-964F-46DB-8526-ADC2543C52EB}"/>
                    </a:ext>
                  </a:extLst>
                </p:cNvPr>
                <p:cNvPicPr/>
                <p:nvPr/>
              </p:nvPicPr>
              <p:blipFill>
                <a:blip r:embed="rId290"/>
                <a:stretch>
                  <a:fillRect/>
                </a:stretch>
              </p:blipFill>
              <p:spPr>
                <a:xfrm>
                  <a:off x="3673413" y="3778055"/>
                  <a:ext cx="30240" cy="101520"/>
                </a:xfrm>
                <a:prstGeom prst="rect">
                  <a:avLst/>
                </a:prstGeom>
              </p:spPr>
            </p:pic>
          </mc:Fallback>
        </mc:AlternateContent>
        <mc:AlternateContent xmlns:mc="http://schemas.openxmlformats.org/markup-compatibility/2006">
          <mc:Choice xmlns:p14="http://schemas.microsoft.com/office/powerpoint/2010/main" Requires="p14">
            <p:contentPart p14:bwMode="auto" r:id="rId534">
              <p14:nvContentPartPr>
                <p14:cNvPr id="360" name="Freihand 359">
                  <a:extLst>
                    <a:ext uri="{FF2B5EF4-FFF2-40B4-BE49-F238E27FC236}">
                      <a16:creationId xmlns:a16="http://schemas.microsoft.com/office/drawing/2014/main" id="{A272F8E3-950A-4A34-96AF-013EDE961E97}"/>
                    </a:ext>
                  </a:extLst>
                </p14:cNvPr>
                <p14:cNvContentPartPr/>
                <p14:nvPr/>
              </p14:nvContentPartPr>
              <p14:xfrm>
                <a:off x="3597453" y="3886415"/>
                <a:ext cx="154800" cy="16560"/>
              </p14:xfrm>
            </p:contentPart>
          </mc:Choice>
          <mc:Fallback>
            <p:pic>
              <p:nvPicPr>
                <p:cNvPr id="360" name="Freihand 359">
                  <a:extLst>
                    <a:ext uri="{FF2B5EF4-FFF2-40B4-BE49-F238E27FC236}">
                      <a16:creationId xmlns:a16="http://schemas.microsoft.com/office/drawing/2014/main" id="{A272F8E3-950A-4A34-96AF-013EDE961E97}"/>
                    </a:ext>
                  </a:extLst>
                </p:cNvPr>
                <p:cNvPicPr/>
                <p:nvPr/>
              </p:nvPicPr>
              <p:blipFill>
                <a:blip r:embed="rId292"/>
                <a:stretch>
                  <a:fillRect/>
                </a:stretch>
              </p:blipFill>
              <p:spPr>
                <a:xfrm>
                  <a:off x="3593133" y="3882095"/>
                  <a:ext cx="163440" cy="25200"/>
                </a:xfrm>
                <a:prstGeom prst="rect">
                  <a:avLst/>
                </a:prstGeom>
              </p:spPr>
            </p:pic>
          </mc:Fallback>
        </mc:AlternateContent>
        <mc:AlternateContent xmlns:mc="http://schemas.openxmlformats.org/markup-compatibility/2006">
          <mc:Choice xmlns:p14="http://schemas.microsoft.com/office/powerpoint/2010/main" Requires="p14">
            <p:contentPart p14:bwMode="auto" r:id="rId535">
              <p14:nvContentPartPr>
                <p14:cNvPr id="361" name="Freihand 360">
                  <a:extLst>
                    <a:ext uri="{FF2B5EF4-FFF2-40B4-BE49-F238E27FC236}">
                      <a16:creationId xmlns:a16="http://schemas.microsoft.com/office/drawing/2014/main" id="{FDD451BF-208E-4497-96EE-E9F6440D6C7C}"/>
                    </a:ext>
                  </a:extLst>
                </p14:cNvPr>
                <p14:cNvContentPartPr/>
                <p14:nvPr/>
              </p14:nvContentPartPr>
              <p14:xfrm>
                <a:off x="3621933" y="3741335"/>
                <a:ext cx="133920" cy="12960"/>
              </p14:xfrm>
            </p:contentPart>
          </mc:Choice>
          <mc:Fallback>
            <p:pic>
              <p:nvPicPr>
                <p:cNvPr id="361" name="Freihand 360">
                  <a:extLst>
                    <a:ext uri="{FF2B5EF4-FFF2-40B4-BE49-F238E27FC236}">
                      <a16:creationId xmlns:a16="http://schemas.microsoft.com/office/drawing/2014/main" id="{FDD451BF-208E-4497-96EE-E9F6440D6C7C}"/>
                    </a:ext>
                  </a:extLst>
                </p:cNvPr>
                <p:cNvPicPr/>
                <p:nvPr/>
              </p:nvPicPr>
              <p:blipFill>
                <a:blip r:embed="rId294"/>
                <a:stretch>
                  <a:fillRect/>
                </a:stretch>
              </p:blipFill>
              <p:spPr>
                <a:xfrm>
                  <a:off x="3617613" y="3737015"/>
                  <a:ext cx="142560" cy="21600"/>
                </a:xfrm>
                <a:prstGeom prst="rect">
                  <a:avLst/>
                </a:prstGeom>
              </p:spPr>
            </p:pic>
          </mc:Fallback>
        </mc:AlternateContent>
        <mc:AlternateContent xmlns:mc="http://schemas.openxmlformats.org/markup-compatibility/2006">
          <mc:Choice xmlns:p14="http://schemas.microsoft.com/office/powerpoint/2010/main" Requires="p14">
            <p:contentPart p14:bwMode="auto" r:id="rId536">
              <p14:nvContentPartPr>
                <p14:cNvPr id="362" name="Freihand 361">
                  <a:extLst>
                    <a:ext uri="{FF2B5EF4-FFF2-40B4-BE49-F238E27FC236}">
                      <a16:creationId xmlns:a16="http://schemas.microsoft.com/office/drawing/2014/main" id="{50CEED2F-2ADF-46D4-9A5C-DE07099306F4}"/>
                    </a:ext>
                  </a:extLst>
                </p14:cNvPr>
                <p14:cNvContentPartPr/>
                <p14:nvPr/>
              </p14:nvContentPartPr>
              <p14:xfrm>
                <a:off x="3410613" y="3925295"/>
                <a:ext cx="350640" cy="26640"/>
              </p14:xfrm>
            </p:contentPart>
          </mc:Choice>
          <mc:Fallback>
            <p:pic>
              <p:nvPicPr>
                <p:cNvPr id="362" name="Freihand 361">
                  <a:extLst>
                    <a:ext uri="{FF2B5EF4-FFF2-40B4-BE49-F238E27FC236}">
                      <a16:creationId xmlns:a16="http://schemas.microsoft.com/office/drawing/2014/main" id="{50CEED2F-2ADF-46D4-9A5C-DE07099306F4}"/>
                    </a:ext>
                  </a:extLst>
                </p:cNvPr>
                <p:cNvPicPr/>
                <p:nvPr/>
              </p:nvPicPr>
              <p:blipFill>
                <a:blip r:embed="rId296"/>
                <a:stretch>
                  <a:fillRect/>
                </a:stretch>
              </p:blipFill>
              <p:spPr>
                <a:xfrm>
                  <a:off x="3406293" y="3920975"/>
                  <a:ext cx="359280" cy="35280"/>
                </a:xfrm>
                <a:prstGeom prst="rect">
                  <a:avLst/>
                </a:prstGeom>
              </p:spPr>
            </p:pic>
          </mc:Fallback>
        </mc:AlternateContent>
        <mc:AlternateContent xmlns:mc="http://schemas.openxmlformats.org/markup-compatibility/2006">
          <mc:Choice xmlns:p14="http://schemas.microsoft.com/office/powerpoint/2010/main" Requires="p14">
            <p:contentPart p14:bwMode="auto" r:id="rId537">
              <p14:nvContentPartPr>
                <p14:cNvPr id="363" name="Freihand 362">
                  <a:extLst>
                    <a:ext uri="{FF2B5EF4-FFF2-40B4-BE49-F238E27FC236}">
                      <a16:creationId xmlns:a16="http://schemas.microsoft.com/office/drawing/2014/main" id="{F803EA2F-639C-477E-A41C-6F5836D850D6}"/>
                    </a:ext>
                  </a:extLst>
                </p14:cNvPr>
                <p14:cNvContentPartPr/>
                <p14:nvPr/>
              </p14:nvContentPartPr>
              <p14:xfrm>
                <a:off x="3421773" y="4014935"/>
                <a:ext cx="128160" cy="120600"/>
              </p14:xfrm>
            </p:contentPart>
          </mc:Choice>
          <mc:Fallback>
            <p:pic>
              <p:nvPicPr>
                <p:cNvPr id="363" name="Freihand 362">
                  <a:extLst>
                    <a:ext uri="{FF2B5EF4-FFF2-40B4-BE49-F238E27FC236}">
                      <a16:creationId xmlns:a16="http://schemas.microsoft.com/office/drawing/2014/main" id="{F803EA2F-639C-477E-A41C-6F5836D850D6}"/>
                    </a:ext>
                  </a:extLst>
                </p:cNvPr>
                <p:cNvPicPr/>
                <p:nvPr/>
              </p:nvPicPr>
              <p:blipFill>
                <a:blip r:embed="rId298"/>
                <a:stretch>
                  <a:fillRect/>
                </a:stretch>
              </p:blipFill>
              <p:spPr>
                <a:xfrm>
                  <a:off x="3417453" y="4010615"/>
                  <a:ext cx="136800" cy="129240"/>
                </a:xfrm>
                <a:prstGeom prst="rect">
                  <a:avLst/>
                </a:prstGeom>
              </p:spPr>
            </p:pic>
          </mc:Fallback>
        </mc:AlternateContent>
        <mc:AlternateContent xmlns:mc="http://schemas.openxmlformats.org/markup-compatibility/2006">
          <mc:Choice xmlns:p14="http://schemas.microsoft.com/office/powerpoint/2010/main" Requires="p14">
            <p:contentPart p14:bwMode="auto" r:id="rId538">
              <p14:nvContentPartPr>
                <p14:cNvPr id="364" name="Freihand 363">
                  <a:extLst>
                    <a:ext uri="{FF2B5EF4-FFF2-40B4-BE49-F238E27FC236}">
                      <a16:creationId xmlns:a16="http://schemas.microsoft.com/office/drawing/2014/main" id="{1BE8A1D1-64E5-4317-935A-E16E8B498A60}"/>
                    </a:ext>
                  </a:extLst>
                </p14:cNvPr>
                <p14:cNvContentPartPr/>
                <p14:nvPr/>
              </p14:nvContentPartPr>
              <p14:xfrm>
                <a:off x="3619773" y="4044815"/>
                <a:ext cx="61920" cy="62640"/>
              </p14:xfrm>
            </p:contentPart>
          </mc:Choice>
          <mc:Fallback>
            <p:pic>
              <p:nvPicPr>
                <p:cNvPr id="364" name="Freihand 363">
                  <a:extLst>
                    <a:ext uri="{FF2B5EF4-FFF2-40B4-BE49-F238E27FC236}">
                      <a16:creationId xmlns:a16="http://schemas.microsoft.com/office/drawing/2014/main" id="{1BE8A1D1-64E5-4317-935A-E16E8B498A60}"/>
                    </a:ext>
                  </a:extLst>
                </p:cNvPr>
                <p:cNvPicPr/>
                <p:nvPr/>
              </p:nvPicPr>
              <p:blipFill>
                <a:blip r:embed="rId300"/>
                <a:stretch>
                  <a:fillRect/>
                </a:stretch>
              </p:blipFill>
              <p:spPr>
                <a:xfrm>
                  <a:off x="3615453" y="4040495"/>
                  <a:ext cx="70560" cy="71280"/>
                </a:xfrm>
                <a:prstGeom prst="rect">
                  <a:avLst/>
                </a:prstGeom>
              </p:spPr>
            </p:pic>
          </mc:Fallback>
        </mc:AlternateContent>
        <mc:AlternateContent xmlns:mc="http://schemas.openxmlformats.org/markup-compatibility/2006">
          <mc:Choice xmlns:p14="http://schemas.microsoft.com/office/powerpoint/2010/main" Requires="p14">
            <p:contentPart p14:bwMode="auto" r:id="rId539">
              <p14:nvContentPartPr>
                <p14:cNvPr id="365" name="Freihand 364">
                  <a:extLst>
                    <a:ext uri="{FF2B5EF4-FFF2-40B4-BE49-F238E27FC236}">
                      <a16:creationId xmlns:a16="http://schemas.microsoft.com/office/drawing/2014/main" id="{34E11290-885C-4FCB-97FE-58C5A30033C2}"/>
                    </a:ext>
                  </a:extLst>
                </p14:cNvPr>
                <p14:cNvContentPartPr/>
                <p14:nvPr/>
              </p14:nvContentPartPr>
              <p14:xfrm>
                <a:off x="3651453" y="3979295"/>
                <a:ext cx="7560" cy="3960"/>
              </p14:xfrm>
            </p:contentPart>
          </mc:Choice>
          <mc:Fallback>
            <p:pic>
              <p:nvPicPr>
                <p:cNvPr id="365" name="Freihand 364">
                  <a:extLst>
                    <a:ext uri="{FF2B5EF4-FFF2-40B4-BE49-F238E27FC236}">
                      <a16:creationId xmlns:a16="http://schemas.microsoft.com/office/drawing/2014/main" id="{34E11290-885C-4FCB-97FE-58C5A30033C2}"/>
                    </a:ext>
                  </a:extLst>
                </p:cNvPr>
                <p:cNvPicPr/>
                <p:nvPr/>
              </p:nvPicPr>
              <p:blipFill>
                <a:blip r:embed="rId216"/>
                <a:stretch>
                  <a:fillRect/>
                </a:stretch>
              </p:blipFill>
              <p:spPr>
                <a:xfrm>
                  <a:off x="3647133" y="3974975"/>
                  <a:ext cx="16200" cy="12600"/>
                </a:xfrm>
                <a:prstGeom prst="rect">
                  <a:avLst/>
                </a:prstGeom>
              </p:spPr>
            </p:pic>
          </mc:Fallback>
        </mc:AlternateContent>
        <mc:AlternateContent xmlns:mc="http://schemas.openxmlformats.org/markup-compatibility/2006">
          <mc:Choice xmlns:p14="http://schemas.microsoft.com/office/powerpoint/2010/main" Requires="p14">
            <p:contentPart p14:bwMode="auto" r:id="rId540">
              <p14:nvContentPartPr>
                <p14:cNvPr id="366" name="Freihand 365">
                  <a:extLst>
                    <a:ext uri="{FF2B5EF4-FFF2-40B4-BE49-F238E27FC236}">
                      <a16:creationId xmlns:a16="http://schemas.microsoft.com/office/drawing/2014/main" id="{DC6E2C73-36C8-4FA7-A552-B230A9C4C386}"/>
                    </a:ext>
                  </a:extLst>
                </p14:cNvPr>
                <p14:cNvContentPartPr/>
                <p14:nvPr/>
              </p14:nvContentPartPr>
              <p14:xfrm>
                <a:off x="3922533" y="3933575"/>
                <a:ext cx="33480" cy="25560"/>
              </p14:xfrm>
            </p:contentPart>
          </mc:Choice>
          <mc:Fallback>
            <p:pic>
              <p:nvPicPr>
                <p:cNvPr id="366" name="Freihand 365">
                  <a:extLst>
                    <a:ext uri="{FF2B5EF4-FFF2-40B4-BE49-F238E27FC236}">
                      <a16:creationId xmlns:a16="http://schemas.microsoft.com/office/drawing/2014/main" id="{DC6E2C73-36C8-4FA7-A552-B230A9C4C386}"/>
                    </a:ext>
                  </a:extLst>
                </p:cNvPr>
                <p:cNvPicPr/>
                <p:nvPr/>
              </p:nvPicPr>
              <p:blipFill>
                <a:blip r:embed="rId303"/>
                <a:stretch>
                  <a:fillRect/>
                </a:stretch>
              </p:blipFill>
              <p:spPr>
                <a:xfrm>
                  <a:off x="3918213" y="3929255"/>
                  <a:ext cx="42120" cy="34200"/>
                </a:xfrm>
                <a:prstGeom prst="rect">
                  <a:avLst/>
                </a:prstGeom>
              </p:spPr>
            </p:pic>
          </mc:Fallback>
        </mc:AlternateContent>
        <mc:AlternateContent xmlns:mc="http://schemas.openxmlformats.org/markup-compatibility/2006">
          <mc:Choice xmlns:p14="http://schemas.microsoft.com/office/powerpoint/2010/main" Requires="p14">
            <p:contentPart p14:bwMode="auto" r:id="rId541">
              <p14:nvContentPartPr>
                <p14:cNvPr id="367" name="Freihand 366">
                  <a:extLst>
                    <a:ext uri="{FF2B5EF4-FFF2-40B4-BE49-F238E27FC236}">
                      <a16:creationId xmlns:a16="http://schemas.microsoft.com/office/drawing/2014/main" id="{E1158911-1124-4F20-8A8E-C0C1ABCFC9F1}"/>
                    </a:ext>
                  </a:extLst>
                </p14:cNvPr>
                <p14:cNvContentPartPr/>
                <p14:nvPr/>
              </p14:nvContentPartPr>
              <p14:xfrm>
                <a:off x="4142493" y="3817655"/>
                <a:ext cx="157320" cy="158040"/>
              </p14:xfrm>
            </p:contentPart>
          </mc:Choice>
          <mc:Fallback>
            <p:pic>
              <p:nvPicPr>
                <p:cNvPr id="367" name="Freihand 366">
                  <a:extLst>
                    <a:ext uri="{FF2B5EF4-FFF2-40B4-BE49-F238E27FC236}">
                      <a16:creationId xmlns:a16="http://schemas.microsoft.com/office/drawing/2014/main" id="{E1158911-1124-4F20-8A8E-C0C1ABCFC9F1}"/>
                    </a:ext>
                  </a:extLst>
                </p:cNvPr>
                <p:cNvPicPr/>
                <p:nvPr/>
              </p:nvPicPr>
              <p:blipFill>
                <a:blip r:embed="rId305"/>
                <a:stretch>
                  <a:fillRect/>
                </a:stretch>
              </p:blipFill>
              <p:spPr>
                <a:xfrm>
                  <a:off x="4138173" y="3813335"/>
                  <a:ext cx="165960" cy="166680"/>
                </a:xfrm>
                <a:prstGeom prst="rect">
                  <a:avLst/>
                </a:prstGeom>
              </p:spPr>
            </p:pic>
          </mc:Fallback>
        </mc:AlternateContent>
        <mc:AlternateContent xmlns:mc="http://schemas.openxmlformats.org/markup-compatibility/2006">
          <mc:Choice xmlns:p14="http://schemas.microsoft.com/office/powerpoint/2010/main" Requires="p14">
            <p:contentPart p14:bwMode="auto" r:id="rId542">
              <p14:nvContentPartPr>
                <p14:cNvPr id="368" name="Freihand 367">
                  <a:extLst>
                    <a:ext uri="{FF2B5EF4-FFF2-40B4-BE49-F238E27FC236}">
                      <a16:creationId xmlns:a16="http://schemas.microsoft.com/office/drawing/2014/main" id="{402341D1-523C-4B31-9F59-71729F6A6E35}"/>
                    </a:ext>
                  </a:extLst>
                </p14:cNvPr>
                <p14:cNvContentPartPr/>
                <p14:nvPr/>
              </p14:nvContentPartPr>
              <p14:xfrm>
                <a:off x="4441293" y="3869135"/>
                <a:ext cx="57960" cy="80640"/>
              </p14:xfrm>
            </p:contentPart>
          </mc:Choice>
          <mc:Fallback>
            <p:pic>
              <p:nvPicPr>
                <p:cNvPr id="368" name="Freihand 367">
                  <a:extLst>
                    <a:ext uri="{FF2B5EF4-FFF2-40B4-BE49-F238E27FC236}">
                      <a16:creationId xmlns:a16="http://schemas.microsoft.com/office/drawing/2014/main" id="{402341D1-523C-4B31-9F59-71729F6A6E35}"/>
                    </a:ext>
                  </a:extLst>
                </p:cNvPr>
                <p:cNvPicPr/>
                <p:nvPr/>
              </p:nvPicPr>
              <p:blipFill>
                <a:blip r:embed="rId307"/>
                <a:stretch>
                  <a:fillRect/>
                </a:stretch>
              </p:blipFill>
              <p:spPr>
                <a:xfrm>
                  <a:off x="4436973" y="3864815"/>
                  <a:ext cx="66600" cy="89280"/>
                </a:xfrm>
                <a:prstGeom prst="rect">
                  <a:avLst/>
                </a:prstGeom>
              </p:spPr>
            </p:pic>
          </mc:Fallback>
        </mc:AlternateContent>
        <mc:AlternateContent xmlns:mc="http://schemas.openxmlformats.org/markup-compatibility/2006">
          <mc:Choice xmlns:p14="http://schemas.microsoft.com/office/powerpoint/2010/main" Requires="p14">
            <p:contentPart p14:bwMode="auto" r:id="rId543">
              <p14:nvContentPartPr>
                <p14:cNvPr id="369" name="Freihand 368">
                  <a:extLst>
                    <a:ext uri="{FF2B5EF4-FFF2-40B4-BE49-F238E27FC236}">
                      <a16:creationId xmlns:a16="http://schemas.microsoft.com/office/drawing/2014/main" id="{3EE4EBAA-7ABC-45CF-BF36-E36F15C31A67}"/>
                    </a:ext>
                  </a:extLst>
                </p14:cNvPr>
                <p14:cNvContentPartPr/>
                <p14:nvPr/>
              </p14:nvContentPartPr>
              <p14:xfrm>
                <a:off x="4473693" y="3751055"/>
                <a:ext cx="360" cy="360"/>
              </p14:xfrm>
            </p:contentPart>
          </mc:Choice>
          <mc:Fallback>
            <p:pic>
              <p:nvPicPr>
                <p:cNvPr id="369" name="Freihand 368">
                  <a:extLst>
                    <a:ext uri="{FF2B5EF4-FFF2-40B4-BE49-F238E27FC236}">
                      <a16:creationId xmlns:a16="http://schemas.microsoft.com/office/drawing/2014/main" id="{3EE4EBAA-7ABC-45CF-BF36-E36F15C31A67}"/>
                    </a:ext>
                  </a:extLst>
                </p:cNvPr>
                <p:cNvPicPr/>
                <p:nvPr/>
              </p:nvPicPr>
              <p:blipFill>
                <a:blip r:embed="rId27"/>
                <a:stretch>
                  <a:fillRect/>
                </a:stretch>
              </p:blipFill>
              <p:spPr>
                <a:xfrm>
                  <a:off x="4469373" y="3746735"/>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544">
              <p14:nvContentPartPr>
                <p14:cNvPr id="370" name="Freihand 369">
                  <a:extLst>
                    <a:ext uri="{FF2B5EF4-FFF2-40B4-BE49-F238E27FC236}">
                      <a16:creationId xmlns:a16="http://schemas.microsoft.com/office/drawing/2014/main" id="{7344EDE9-FA32-477A-B034-C8C793427687}"/>
                    </a:ext>
                  </a:extLst>
                </p14:cNvPr>
                <p14:cNvContentPartPr/>
                <p14:nvPr/>
              </p14:nvContentPartPr>
              <p14:xfrm>
                <a:off x="1193373" y="4426775"/>
                <a:ext cx="136800" cy="144360"/>
              </p14:xfrm>
            </p:contentPart>
          </mc:Choice>
          <mc:Fallback>
            <p:pic>
              <p:nvPicPr>
                <p:cNvPr id="370" name="Freihand 369">
                  <a:extLst>
                    <a:ext uri="{FF2B5EF4-FFF2-40B4-BE49-F238E27FC236}">
                      <a16:creationId xmlns:a16="http://schemas.microsoft.com/office/drawing/2014/main" id="{7344EDE9-FA32-477A-B034-C8C793427687}"/>
                    </a:ext>
                  </a:extLst>
                </p:cNvPr>
                <p:cNvPicPr/>
                <p:nvPr/>
              </p:nvPicPr>
              <p:blipFill>
                <a:blip r:embed="rId310"/>
                <a:stretch>
                  <a:fillRect/>
                </a:stretch>
              </p:blipFill>
              <p:spPr>
                <a:xfrm>
                  <a:off x="1189053" y="4422455"/>
                  <a:ext cx="145440" cy="153000"/>
                </a:xfrm>
                <a:prstGeom prst="rect">
                  <a:avLst/>
                </a:prstGeom>
              </p:spPr>
            </p:pic>
          </mc:Fallback>
        </mc:AlternateContent>
        <mc:AlternateContent xmlns:mc="http://schemas.openxmlformats.org/markup-compatibility/2006">
          <mc:Choice xmlns:p14="http://schemas.microsoft.com/office/powerpoint/2010/main" Requires="p14">
            <p:contentPart p14:bwMode="auto" r:id="rId545">
              <p14:nvContentPartPr>
                <p14:cNvPr id="371" name="Freihand 370">
                  <a:extLst>
                    <a:ext uri="{FF2B5EF4-FFF2-40B4-BE49-F238E27FC236}">
                      <a16:creationId xmlns:a16="http://schemas.microsoft.com/office/drawing/2014/main" id="{615A32DB-B029-4753-B0F5-5A3FE64D4576}"/>
                    </a:ext>
                  </a:extLst>
                </p14:cNvPr>
                <p14:cNvContentPartPr/>
                <p14:nvPr/>
              </p14:nvContentPartPr>
              <p14:xfrm>
                <a:off x="1450053" y="4464935"/>
                <a:ext cx="93600" cy="135000"/>
              </p14:xfrm>
            </p:contentPart>
          </mc:Choice>
          <mc:Fallback>
            <p:pic>
              <p:nvPicPr>
                <p:cNvPr id="371" name="Freihand 370">
                  <a:extLst>
                    <a:ext uri="{FF2B5EF4-FFF2-40B4-BE49-F238E27FC236}">
                      <a16:creationId xmlns:a16="http://schemas.microsoft.com/office/drawing/2014/main" id="{615A32DB-B029-4753-B0F5-5A3FE64D4576}"/>
                    </a:ext>
                  </a:extLst>
                </p:cNvPr>
                <p:cNvPicPr/>
                <p:nvPr/>
              </p:nvPicPr>
              <p:blipFill>
                <a:blip r:embed="rId312"/>
                <a:stretch>
                  <a:fillRect/>
                </a:stretch>
              </p:blipFill>
              <p:spPr>
                <a:xfrm>
                  <a:off x="1445733" y="4460615"/>
                  <a:ext cx="102240" cy="143640"/>
                </a:xfrm>
                <a:prstGeom prst="rect">
                  <a:avLst/>
                </a:prstGeom>
              </p:spPr>
            </p:pic>
          </mc:Fallback>
        </mc:AlternateContent>
        <mc:AlternateContent xmlns:mc="http://schemas.openxmlformats.org/markup-compatibility/2006">
          <mc:Choice xmlns:p14="http://schemas.microsoft.com/office/powerpoint/2010/main" Requires="p14">
            <p:contentPart p14:bwMode="auto" r:id="rId546">
              <p14:nvContentPartPr>
                <p14:cNvPr id="372" name="Freihand 371">
                  <a:extLst>
                    <a:ext uri="{FF2B5EF4-FFF2-40B4-BE49-F238E27FC236}">
                      <a16:creationId xmlns:a16="http://schemas.microsoft.com/office/drawing/2014/main" id="{0588397C-DF29-4493-9FF4-721256838F6C}"/>
                    </a:ext>
                  </a:extLst>
                </p14:cNvPr>
                <p14:cNvContentPartPr/>
                <p14:nvPr/>
              </p14:nvContentPartPr>
              <p14:xfrm>
                <a:off x="1209213" y="4670135"/>
                <a:ext cx="393480" cy="9000"/>
              </p14:xfrm>
            </p:contentPart>
          </mc:Choice>
          <mc:Fallback>
            <p:pic>
              <p:nvPicPr>
                <p:cNvPr id="372" name="Freihand 371">
                  <a:extLst>
                    <a:ext uri="{FF2B5EF4-FFF2-40B4-BE49-F238E27FC236}">
                      <a16:creationId xmlns:a16="http://schemas.microsoft.com/office/drawing/2014/main" id="{0588397C-DF29-4493-9FF4-721256838F6C}"/>
                    </a:ext>
                  </a:extLst>
                </p:cNvPr>
                <p:cNvPicPr/>
                <p:nvPr/>
              </p:nvPicPr>
              <p:blipFill>
                <a:blip r:embed="rId314"/>
                <a:stretch>
                  <a:fillRect/>
                </a:stretch>
              </p:blipFill>
              <p:spPr>
                <a:xfrm>
                  <a:off x="1204893" y="4665815"/>
                  <a:ext cx="402120" cy="17640"/>
                </a:xfrm>
                <a:prstGeom prst="rect">
                  <a:avLst/>
                </a:prstGeom>
              </p:spPr>
            </p:pic>
          </mc:Fallback>
        </mc:AlternateContent>
        <mc:AlternateContent xmlns:mc="http://schemas.openxmlformats.org/markup-compatibility/2006">
          <mc:Choice xmlns:p14="http://schemas.microsoft.com/office/powerpoint/2010/main" Requires="p14">
            <p:contentPart p14:bwMode="auto" r:id="rId547">
              <p14:nvContentPartPr>
                <p14:cNvPr id="373" name="Freihand 372">
                  <a:extLst>
                    <a:ext uri="{FF2B5EF4-FFF2-40B4-BE49-F238E27FC236}">
                      <a16:creationId xmlns:a16="http://schemas.microsoft.com/office/drawing/2014/main" id="{8E585811-C289-4F6D-84FF-6E9880794904}"/>
                    </a:ext>
                  </a:extLst>
                </p14:cNvPr>
                <p14:cNvContentPartPr/>
                <p14:nvPr/>
              </p14:nvContentPartPr>
              <p14:xfrm>
                <a:off x="1209933" y="4762295"/>
                <a:ext cx="108720" cy="126000"/>
              </p14:xfrm>
            </p:contentPart>
          </mc:Choice>
          <mc:Fallback>
            <p:pic>
              <p:nvPicPr>
                <p:cNvPr id="373" name="Freihand 372">
                  <a:extLst>
                    <a:ext uri="{FF2B5EF4-FFF2-40B4-BE49-F238E27FC236}">
                      <a16:creationId xmlns:a16="http://schemas.microsoft.com/office/drawing/2014/main" id="{8E585811-C289-4F6D-84FF-6E9880794904}"/>
                    </a:ext>
                  </a:extLst>
                </p:cNvPr>
                <p:cNvPicPr/>
                <p:nvPr/>
              </p:nvPicPr>
              <p:blipFill>
                <a:blip r:embed="rId316"/>
                <a:stretch>
                  <a:fillRect/>
                </a:stretch>
              </p:blipFill>
              <p:spPr>
                <a:xfrm>
                  <a:off x="1205613" y="4757975"/>
                  <a:ext cx="117360" cy="134640"/>
                </a:xfrm>
                <a:prstGeom prst="rect">
                  <a:avLst/>
                </a:prstGeom>
              </p:spPr>
            </p:pic>
          </mc:Fallback>
        </mc:AlternateContent>
        <mc:AlternateContent xmlns:mc="http://schemas.openxmlformats.org/markup-compatibility/2006">
          <mc:Choice xmlns:p14="http://schemas.microsoft.com/office/powerpoint/2010/main" Requires="p14">
            <p:contentPart p14:bwMode="auto" r:id="rId548">
              <p14:nvContentPartPr>
                <p14:cNvPr id="374" name="Freihand 373">
                  <a:extLst>
                    <a:ext uri="{FF2B5EF4-FFF2-40B4-BE49-F238E27FC236}">
                      <a16:creationId xmlns:a16="http://schemas.microsoft.com/office/drawing/2014/main" id="{5CCDE4A4-3DE7-4814-A93E-E5439BB7B20A}"/>
                    </a:ext>
                  </a:extLst>
                </p14:cNvPr>
                <p14:cNvContentPartPr/>
                <p14:nvPr/>
              </p14:nvContentPartPr>
              <p14:xfrm>
                <a:off x="1434213" y="4807655"/>
                <a:ext cx="91080" cy="167040"/>
              </p14:xfrm>
            </p:contentPart>
          </mc:Choice>
          <mc:Fallback>
            <p:pic>
              <p:nvPicPr>
                <p:cNvPr id="374" name="Freihand 373">
                  <a:extLst>
                    <a:ext uri="{FF2B5EF4-FFF2-40B4-BE49-F238E27FC236}">
                      <a16:creationId xmlns:a16="http://schemas.microsoft.com/office/drawing/2014/main" id="{5CCDE4A4-3DE7-4814-A93E-E5439BB7B20A}"/>
                    </a:ext>
                  </a:extLst>
                </p:cNvPr>
                <p:cNvPicPr/>
                <p:nvPr/>
              </p:nvPicPr>
              <p:blipFill>
                <a:blip r:embed="rId318"/>
                <a:stretch>
                  <a:fillRect/>
                </a:stretch>
              </p:blipFill>
              <p:spPr>
                <a:xfrm>
                  <a:off x="1429893" y="4803335"/>
                  <a:ext cx="99720" cy="175680"/>
                </a:xfrm>
                <a:prstGeom prst="rect">
                  <a:avLst/>
                </a:prstGeom>
              </p:spPr>
            </p:pic>
          </mc:Fallback>
        </mc:AlternateContent>
        <mc:AlternateContent xmlns:mc="http://schemas.openxmlformats.org/markup-compatibility/2006">
          <mc:Choice xmlns:p14="http://schemas.microsoft.com/office/powerpoint/2010/main" Requires="p14">
            <p:contentPart p14:bwMode="auto" r:id="rId549">
              <p14:nvContentPartPr>
                <p14:cNvPr id="375" name="Freihand 374">
                  <a:extLst>
                    <a:ext uri="{FF2B5EF4-FFF2-40B4-BE49-F238E27FC236}">
                      <a16:creationId xmlns:a16="http://schemas.microsoft.com/office/drawing/2014/main" id="{5C32AE29-CA94-4401-A451-D7025CD3841B}"/>
                    </a:ext>
                  </a:extLst>
                </p14:cNvPr>
                <p14:cNvContentPartPr/>
                <p14:nvPr/>
              </p14:nvContentPartPr>
              <p14:xfrm>
                <a:off x="1958013" y="4649975"/>
                <a:ext cx="22320" cy="720"/>
              </p14:xfrm>
            </p:contentPart>
          </mc:Choice>
          <mc:Fallback>
            <p:pic>
              <p:nvPicPr>
                <p:cNvPr id="375" name="Freihand 374">
                  <a:extLst>
                    <a:ext uri="{FF2B5EF4-FFF2-40B4-BE49-F238E27FC236}">
                      <a16:creationId xmlns:a16="http://schemas.microsoft.com/office/drawing/2014/main" id="{5C32AE29-CA94-4401-A451-D7025CD3841B}"/>
                    </a:ext>
                  </a:extLst>
                </p:cNvPr>
                <p:cNvPicPr/>
                <p:nvPr/>
              </p:nvPicPr>
              <p:blipFill>
                <a:blip r:embed="rId320"/>
                <a:stretch>
                  <a:fillRect/>
                </a:stretch>
              </p:blipFill>
              <p:spPr>
                <a:xfrm>
                  <a:off x="1953693" y="4645655"/>
                  <a:ext cx="30960" cy="9360"/>
                </a:xfrm>
                <a:prstGeom prst="rect">
                  <a:avLst/>
                </a:prstGeom>
              </p:spPr>
            </p:pic>
          </mc:Fallback>
        </mc:AlternateContent>
        <mc:AlternateContent xmlns:mc="http://schemas.openxmlformats.org/markup-compatibility/2006">
          <mc:Choice xmlns:p14="http://schemas.microsoft.com/office/powerpoint/2010/main" Requires="p14">
            <p:contentPart p14:bwMode="auto" r:id="rId550">
              <p14:nvContentPartPr>
                <p14:cNvPr id="376" name="Freihand 375">
                  <a:extLst>
                    <a:ext uri="{FF2B5EF4-FFF2-40B4-BE49-F238E27FC236}">
                      <a16:creationId xmlns:a16="http://schemas.microsoft.com/office/drawing/2014/main" id="{5B21C7B9-8E56-48D7-B747-5E2F87A5A529}"/>
                    </a:ext>
                  </a:extLst>
                </p14:cNvPr>
                <p14:cNvContentPartPr/>
                <p14:nvPr/>
              </p14:nvContentPartPr>
              <p14:xfrm>
                <a:off x="2116773" y="4520015"/>
                <a:ext cx="144000" cy="162720"/>
              </p14:xfrm>
            </p:contentPart>
          </mc:Choice>
          <mc:Fallback>
            <p:pic>
              <p:nvPicPr>
                <p:cNvPr id="376" name="Freihand 375">
                  <a:extLst>
                    <a:ext uri="{FF2B5EF4-FFF2-40B4-BE49-F238E27FC236}">
                      <a16:creationId xmlns:a16="http://schemas.microsoft.com/office/drawing/2014/main" id="{5B21C7B9-8E56-48D7-B747-5E2F87A5A529}"/>
                    </a:ext>
                  </a:extLst>
                </p:cNvPr>
                <p:cNvPicPr/>
                <p:nvPr/>
              </p:nvPicPr>
              <p:blipFill>
                <a:blip r:embed="rId322"/>
                <a:stretch>
                  <a:fillRect/>
                </a:stretch>
              </p:blipFill>
              <p:spPr>
                <a:xfrm>
                  <a:off x="2112453" y="4515695"/>
                  <a:ext cx="152640" cy="171360"/>
                </a:xfrm>
                <a:prstGeom prst="rect">
                  <a:avLst/>
                </a:prstGeom>
              </p:spPr>
            </p:pic>
          </mc:Fallback>
        </mc:AlternateContent>
        <mc:AlternateContent xmlns:mc="http://schemas.openxmlformats.org/markup-compatibility/2006">
          <mc:Choice xmlns:p14="http://schemas.microsoft.com/office/powerpoint/2010/main" Requires="p14">
            <p:contentPart p14:bwMode="auto" r:id="rId551">
              <p14:nvContentPartPr>
                <p14:cNvPr id="377" name="Freihand 376">
                  <a:extLst>
                    <a:ext uri="{FF2B5EF4-FFF2-40B4-BE49-F238E27FC236}">
                      <a16:creationId xmlns:a16="http://schemas.microsoft.com/office/drawing/2014/main" id="{07C05DF6-A03E-4BAB-940C-B21F50FE000A}"/>
                    </a:ext>
                  </a:extLst>
                </p14:cNvPr>
                <p14:cNvContentPartPr/>
                <p14:nvPr/>
              </p14:nvContentPartPr>
              <p14:xfrm>
                <a:off x="2468133" y="4556015"/>
                <a:ext cx="101160" cy="73440"/>
              </p14:xfrm>
            </p:contentPart>
          </mc:Choice>
          <mc:Fallback>
            <p:pic>
              <p:nvPicPr>
                <p:cNvPr id="377" name="Freihand 376">
                  <a:extLst>
                    <a:ext uri="{FF2B5EF4-FFF2-40B4-BE49-F238E27FC236}">
                      <a16:creationId xmlns:a16="http://schemas.microsoft.com/office/drawing/2014/main" id="{07C05DF6-A03E-4BAB-940C-B21F50FE000A}"/>
                    </a:ext>
                  </a:extLst>
                </p:cNvPr>
                <p:cNvPicPr/>
                <p:nvPr/>
              </p:nvPicPr>
              <p:blipFill>
                <a:blip r:embed="rId324"/>
                <a:stretch>
                  <a:fillRect/>
                </a:stretch>
              </p:blipFill>
              <p:spPr>
                <a:xfrm>
                  <a:off x="2463813" y="4551695"/>
                  <a:ext cx="109800" cy="82080"/>
                </a:xfrm>
                <a:prstGeom prst="rect">
                  <a:avLst/>
                </a:prstGeom>
              </p:spPr>
            </p:pic>
          </mc:Fallback>
        </mc:AlternateContent>
        <mc:AlternateContent xmlns:mc="http://schemas.openxmlformats.org/markup-compatibility/2006">
          <mc:Choice xmlns:p14="http://schemas.microsoft.com/office/powerpoint/2010/main" Requires="p14">
            <p:contentPart p14:bwMode="auto" r:id="rId552">
              <p14:nvContentPartPr>
                <p14:cNvPr id="378" name="Freihand 377">
                  <a:extLst>
                    <a:ext uri="{FF2B5EF4-FFF2-40B4-BE49-F238E27FC236}">
                      <a16:creationId xmlns:a16="http://schemas.microsoft.com/office/drawing/2014/main" id="{FC852ABE-EA3A-42BD-9B15-B620C28D7961}"/>
                    </a:ext>
                  </a:extLst>
                </p14:cNvPr>
                <p14:cNvContentPartPr/>
                <p14:nvPr/>
              </p14:nvContentPartPr>
              <p14:xfrm>
                <a:off x="2481093" y="4565375"/>
                <a:ext cx="112680" cy="191520"/>
              </p14:xfrm>
            </p:contentPart>
          </mc:Choice>
          <mc:Fallback>
            <p:pic>
              <p:nvPicPr>
                <p:cNvPr id="378" name="Freihand 377">
                  <a:extLst>
                    <a:ext uri="{FF2B5EF4-FFF2-40B4-BE49-F238E27FC236}">
                      <a16:creationId xmlns:a16="http://schemas.microsoft.com/office/drawing/2014/main" id="{FC852ABE-EA3A-42BD-9B15-B620C28D7961}"/>
                    </a:ext>
                  </a:extLst>
                </p:cNvPr>
                <p:cNvPicPr/>
                <p:nvPr/>
              </p:nvPicPr>
              <p:blipFill>
                <a:blip r:embed="rId326"/>
                <a:stretch>
                  <a:fillRect/>
                </a:stretch>
              </p:blipFill>
              <p:spPr>
                <a:xfrm>
                  <a:off x="2476773" y="4561055"/>
                  <a:ext cx="121320" cy="200160"/>
                </a:xfrm>
                <a:prstGeom prst="rect">
                  <a:avLst/>
                </a:prstGeom>
              </p:spPr>
            </p:pic>
          </mc:Fallback>
        </mc:AlternateContent>
        <mc:AlternateContent xmlns:mc="http://schemas.openxmlformats.org/markup-compatibility/2006">
          <mc:Choice xmlns:p14="http://schemas.microsoft.com/office/powerpoint/2010/main" Requires="p14">
            <p:contentPart p14:bwMode="auto" r:id="rId553">
              <p14:nvContentPartPr>
                <p14:cNvPr id="379" name="Freihand 378">
                  <a:extLst>
                    <a:ext uri="{FF2B5EF4-FFF2-40B4-BE49-F238E27FC236}">
                      <a16:creationId xmlns:a16="http://schemas.microsoft.com/office/drawing/2014/main" id="{8BA3C131-64CD-4539-8A20-E82F19BB6105}"/>
                    </a:ext>
                  </a:extLst>
                </p14:cNvPr>
                <p14:cNvContentPartPr/>
                <p14:nvPr/>
              </p14:nvContentPartPr>
              <p14:xfrm>
                <a:off x="3024333" y="4508135"/>
                <a:ext cx="9000" cy="146880"/>
              </p14:xfrm>
            </p:contentPart>
          </mc:Choice>
          <mc:Fallback>
            <p:pic>
              <p:nvPicPr>
                <p:cNvPr id="379" name="Freihand 378">
                  <a:extLst>
                    <a:ext uri="{FF2B5EF4-FFF2-40B4-BE49-F238E27FC236}">
                      <a16:creationId xmlns:a16="http://schemas.microsoft.com/office/drawing/2014/main" id="{8BA3C131-64CD-4539-8A20-E82F19BB6105}"/>
                    </a:ext>
                  </a:extLst>
                </p:cNvPr>
                <p:cNvPicPr/>
                <p:nvPr/>
              </p:nvPicPr>
              <p:blipFill>
                <a:blip r:embed="rId328"/>
                <a:stretch>
                  <a:fillRect/>
                </a:stretch>
              </p:blipFill>
              <p:spPr>
                <a:xfrm>
                  <a:off x="3020013" y="4503815"/>
                  <a:ext cx="17640" cy="155520"/>
                </a:xfrm>
                <a:prstGeom prst="rect">
                  <a:avLst/>
                </a:prstGeom>
              </p:spPr>
            </p:pic>
          </mc:Fallback>
        </mc:AlternateContent>
        <mc:AlternateContent xmlns:mc="http://schemas.openxmlformats.org/markup-compatibility/2006">
          <mc:Choice xmlns:p14="http://schemas.microsoft.com/office/powerpoint/2010/main" Requires="p14">
            <p:contentPart p14:bwMode="auto" r:id="rId554">
              <p14:nvContentPartPr>
                <p14:cNvPr id="380" name="Freihand 379">
                  <a:extLst>
                    <a:ext uri="{FF2B5EF4-FFF2-40B4-BE49-F238E27FC236}">
                      <a16:creationId xmlns:a16="http://schemas.microsoft.com/office/drawing/2014/main" id="{55A126B2-FCD7-44AA-8419-8AC4CA314CC6}"/>
                    </a:ext>
                  </a:extLst>
                </p14:cNvPr>
                <p14:cNvContentPartPr/>
                <p14:nvPr/>
              </p14:nvContentPartPr>
              <p14:xfrm>
                <a:off x="2975013" y="4578695"/>
                <a:ext cx="129600" cy="5400"/>
              </p14:xfrm>
            </p:contentPart>
          </mc:Choice>
          <mc:Fallback>
            <p:pic>
              <p:nvPicPr>
                <p:cNvPr id="380" name="Freihand 379">
                  <a:extLst>
                    <a:ext uri="{FF2B5EF4-FFF2-40B4-BE49-F238E27FC236}">
                      <a16:creationId xmlns:a16="http://schemas.microsoft.com/office/drawing/2014/main" id="{55A126B2-FCD7-44AA-8419-8AC4CA314CC6}"/>
                    </a:ext>
                  </a:extLst>
                </p:cNvPr>
                <p:cNvPicPr/>
                <p:nvPr/>
              </p:nvPicPr>
              <p:blipFill>
                <a:blip r:embed="rId330"/>
                <a:stretch>
                  <a:fillRect/>
                </a:stretch>
              </p:blipFill>
              <p:spPr>
                <a:xfrm>
                  <a:off x="2970693" y="4574375"/>
                  <a:ext cx="138240" cy="14040"/>
                </a:xfrm>
                <a:prstGeom prst="rect">
                  <a:avLst/>
                </a:prstGeom>
              </p:spPr>
            </p:pic>
          </mc:Fallback>
        </mc:AlternateContent>
        <mc:AlternateContent xmlns:mc="http://schemas.openxmlformats.org/markup-compatibility/2006">
          <mc:Choice xmlns:p14="http://schemas.microsoft.com/office/powerpoint/2010/main" Requires="p14">
            <p:contentPart p14:bwMode="auto" r:id="rId555">
              <p14:nvContentPartPr>
                <p14:cNvPr id="381" name="Freihand 380">
                  <a:extLst>
                    <a:ext uri="{FF2B5EF4-FFF2-40B4-BE49-F238E27FC236}">
                      <a16:creationId xmlns:a16="http://schemas.microsoft.com/office/drawing/2014/main" id="{14427351-B91C-490C-9ED0-C3F18C5D4989}"/>
                    </a:ext>
                  </a:extLst>
                </p14:cNvPr>
                <p14:cNvContentPartPr/>
                <p14:nvPr/>
              </p14:nvContentPartPr>
              <p14:xfrm>
                <a:off x="4205853" y="4386815"/>
                <a:ext cx="154080" cy="181440"/>
              </p14:xfrm>
            </p:contentPart>
          </mc:Choice>
          <mc:Fallback>
            <p:pic>
              <p:nvPicPr>
                <p:cNvPr id="381" name="Freihand 380">
                  <a:extLst>
                    <a:ext uri="{FF2B5EF4-FFF2-40B4-BE49-F238E27FC236}">
                      <a16:creationId xmlns:a16="http://schemas.microsoft.com/office/drawing/2014/main" id="{14427351-B91C-490C-9ED0-C3F18C5D4989}"/>
                    </a:ext>
                  </a:extLst>
                </p:cNvPr>
                <p:cNvPicPr/>
                <p:nvPr/>
              </p:nvPicPr>
              <p:blipFill>
                <a:blip r:embed="rId332"/>
                <a:stretch>
                  <a:fillRect/>
                </a:stretch>
              </p:blipFill>
              <p:spPr>
                <a:xfrm>
                  <a:off x="4201533" y="4382495"/>
                  <a:ext cx="162720" cy="190080"/>
                </a:xfrm>
                <a:prstGeom prst="rect">
                  <a:avLst/>
                </a:prstGeom>
              </p:spPr>
            </p:pic>
          </mc:Fallback>
        </mc:AlternateContent>
        <mc:AlternateContent xmlns:mc="http://schemas.openxmlformats.org/markup-compatibility/2006">
          <mc:Choice xmlns:p14="http://schemas.microsoft.com/office/powerpoint/2010/main" Requires="p14">
            <p:contentPart p14:bwMode="auto" r:id="rId556">
              <p14:nvContentPartPr>
                <p14:cNvPr id="382" name="Freihand 381">
                  <a:extLst>
                    <a:ext uri="{FF2B5EF4-FFF2-40B4-BE49-F238E27FC236}">
                      <a16:creationId xmlns:a16="http://schemas.microsoft.com/office/drawing/2014/main" id="{4F12481A-DE1D-425B-BA6A-8554D28B338E}"/>
                    </a:ext>
                  </a:extLst>
                </p14:cNvPr>
                <p14:cNvContentPartPr/>
                <p14:nvPr/>
              </p14:nvContentPartPr>
              <p14:xfrm>
                <a:off x="4472613" y="4461335"/>
                <a:ext cx="52920" cy="86400"/>
              </p14:xfrm>
            </p:contentPart>
          </mc:Choice>
          <mc:Fallback>
            <p:pic>
              <p:nvPicPr>
                <p:cNvPr id="382" name="Freihand 381">
                  <a:extLst>
                    <a:ext uri="{FF2B5EF4-FFF2-40B4-BE49-F238E27FC236}">
                      <a16:creationId xmlns:a16="http://schemas.microsoft.com/office/drawing/2014/main" id="{4F12481A-DE1D-425B-BA6A-8554D28B338E}"/>
                    </a:ext>
                  </a:extLst>
                </p:cNvPr>
                <p:cNvPicPr/>
                <p:nvPr/>
              </p:nvPicPr>
              <p:blipFill>
                <a:blip r:embed="rId334"/>
                <a:stretch>
                  <a:fillRect/>
                </a:stretch>
              </p:blipFill>
              <p:spPr>
                <a:xfrm>
                  <a:off x="4468293" y="4457015"/>
                  <a:ext cx="61560" cy="95040"/>
                </a:xfrm>
                <a:prstGeom prst="rect">
                  <a:avLst/>
                </a:prstGeom>
              </p:spPr>
            </p:pic>
          </mc:Fallback>
        </mc:AlternateContent>
        <mc:AlternateContent xmlns:mc="http://schemas.openxmlformats.org/markup-compatibility/2006">
          <mc:Choice xmlns:p14="http://schemas.microsoft.com/office/powerpoint/2010/main" Requires="p14">
            <p:contentPart p14:bwMode="auto" r:id="rId557">
              <p14:nvContentPartPr>
                <p14:cNvPr id="383" name="Freihand 382">
                  <a:extLst>
                    <a:ext uri="{FF2B5EF4-FFF2-40B4-BE49-F238E27FC236}">
                      <a16:creationId xmlns:a16="http://schemas.microsoft.com/office/drawing/2014/main" id="{27E0170C-AD7F-4A67-9E79-221CC273FD88}"/>
                    </a:ext>
                  </a:extLst>
                </p14:cNvPr>
                <p14:cNvContentPartPr/>
                <p14:nvPr/>
              </p14:nvContentPartPr>
              <p14:xfrm>
                <a:off x="4500693" y="4342175"/>
                <a:ext cx="1440" cy="11880"/>
              </p14:xfrm>
            </p:contentPart>
          </mc:Choice>
          <mc:Fallback>
            <p:pic>
              <p:nvPicPr>
                <p:cNvPr id="383" name="Freihand 382">
                  <a:extLst>
                    <a:ext uri="{FF2B5EF4-FFF2-40B4-BE49-F238E27FC236}">
                      <a16:creationId xmlns:a16="http://schemas.microsoft.com/office/drawing/2014/main" id="{27E0170C-AD7F-4A67-9E79-221CC273FD88}"/>
                    </a:ext>
                  </a:extLst>
                </p:cNvPr>
                <p:cNvPicPr/>
                <p:nvPr/>
              </p:nvPicPr>
              <p:blipFill>
                <a:blip r:embed="rId336"/>
                <a:stretch>
                  <a:fillRect/>
                </a:stretch>
              </p:blipFill>
              <p:spPr>
                <a:xfrm>
                  <a:off x="4496373" y="4337855"/>
                  <a:ext cx="10080" cy="20520"/>
                </a:xfrm>
                <a:prstGeom prst="rect">
                  <a:avLst/>
                </a:prstGeom>
              </p:spPr>
            </p:pic>
          </mc:Fallback>
        </mc:AlternateContent>
        <mc:AlternateContent xmlns:mc="http://schemas.openxmlformats.org/markup-compatibility/2006">
          <mc:Choice xmlns:p14="http://schemas.microsoft.com/office/powerpoint/2010/main" Requires="p14">
            <p:contentPart p14:bwMode="auto" r:id="rId558">
              <p14:nvContentPartPr>
                <p14:cNvPr id="384" name="Freihand 383">
                  <a:extLst>
                    <a:ext uri="{FF2B5EF4-FFF2-40B4-BE49-F238E27FC236}">
                      <a16:creationId xmlns:a16="http://schemas.microsoft.com/office/drawing/2014/main" id="{B3A7BCA1-B42D-4B62-BB9D-4FB27F835D64}"/>
                    </a:ext>
                  </a:extLst>
                </p14:cNvPr>
                <p14:cNvContentPartPr/>
                <p14:nvPr/>
              </p14:nvContentPartPr>
              <p14:xfrm>
                <a:off x="3412053" y="4361255"/>
                <a:ext cx="135000" cy="153720"/>
              </p14:xfrm>
            </p:contentPart>
          </mc:Choice>
          <mc:Fallback>
            <p:pic>
              <p:nvPicPr>
                <p:cNvPr id="384" name="Freihand 383">
                  <a:extLst>
                    <a:ext uri="{FF2B5EF4-FFF2-40B4-BE49-F238E27FC236}">
                      <a16:creationId xmlns:a16="http://schemas.microsoft.com/office/drawing/2014/main" id="{B3A7BCA1-B42D-4B62-BB9D-4FB27F835D64}"/>
                    </a:ext>
                  </a:extLst>
                </p:cNvPr>
                <p:cNvPicPr/>
                <p:nvPr/>
              </p:nvPicPr>
              <p:blipFill>
                <a:blip r:embed="rId338"/>
                <a:stretch>
                  <a:fillRect/>
                </a:stretch>
              </p:blipFill>
              <p:spPr>
                <a:xfrm>
                  <a:off x="3407733" y="4356935"/>
                  <a:ext cx="143640" cy="162360"/>
                </a:xfrm>
                <a:prstGeom prst="rect">
                  <a:avLst/>
                </a:prstGeom>
              </p:spPr>
            </p:pic>
          </mc:Fallback>
        </mc:AlternateContent>
        <mc:AlternateContent xmlns:mc="http://schemas.openxmlformats.org/markup-compatibility/2006">
          <mc:Choice xmlns:p14="http://schemas.microsoft.com/office/powerpoint/2010/main" Requires="p14">
            <p:contentPart p14:bwMode="auto" r:id="rId559">
              <p14:nvContentPartPr>
                <p14:cNvPr id="385" name="Freihand 384">
                  <a:extLst>
                    <a:ext uri="{FF2B5EF4-FFF2-40B4-BE49-F238E27FC236}">
                      <a16:creationId xmlns:a16="http://schemas.microsoft.com/office/drawing/2014/main" id="{B1E4BB02-6485-413B-B442-BA02B557CC73}"/>
                    </a:ext>
                  </a:extLst>
                </p14:cNvPr>
                <p14:cNvContentPartPr/>
                <p14:nvPr/>
              </p14:nvContentPartPr>
              <p14:xfrm>
                <a:off x="3576573" y="4345055"/>
                <a:ext cx="118080" cy="157320"/>
              </p14:xfrm>
            </p:contentPart>
          </mc:Choice>
          <mc:Fallback>
            <p:pic>
              <p:nvPicPr>
                <p:cNvPr id="385" name="Freihand 384">
                  <a:extLst>
                    <a:ext uri="{FF2B5EF4-FFF2-40B4-BE49-F238E27FC236}">
                      <a16:creationId xmlns:a16="http://schemas.microsoft.com/office/drawing/2014/main" id="{B1E4BB02-6485-413B-B442-BA02B557CC73}"/>
                    </a:ext>
                  </a:extLst>
                </p:cNvPr>
                <p:cNvPicPr/>
                <p:nvPr/>
              </p:nvPicPr>
              <p:blipFill>
                <a:blip r:embed="rId340"/>
                <a:stretch>
                  <a:fillRect/>
                </a:stretch>
              </p:blipFill>
              <p:spPr>
                <a:xfrm>
                  <a:off x="3572253" y="4340735"/>
                  <a:ext cx="126720" cy="165960"/>
                </a:xfrm>
                <a:prstGeom prst="rect">
                  <a:avLst/>
                </a:prstGeom>
              </p:spPr>
            </p:pic>
          </mc:Fallback>
        </mc:AlternateContent>
        <mc:AlternateContent xmlns:mc="http://schemas.openxmlformats.org/markup-compatibility/2006">
          <mc:Choice xmlns:p14="http://schemas.microsoft.com/office/powerpoint/2010/main" Requires="p14">
            <p:contentPart p14:bwMode="auto" r:id="rId560">
              <p14:nvContentPartPr>
                <p14:cNvPr id="386" name="Freihand 385">
                  <a:extLst>
                    <a:ext uri="{FF2B5EF4-FFF2-40B4-BE49-F238E27FC236}">
                      <a16:creationId xmlns:a16="http://schemas.microsoft.com/office/drawing/2014/main" id="{A090B9FC-2569-4412-8282-8D4B72A80021}"/>
                    </a:ext>
                  </a:extLst>
                </p14:cNvPr>
                <p14:cNvContentPartPr/>
                <p14:nvPr/>
              </p14:nvContentPartPr>
              <p14:xfrm>
                <a:off x="3378933" y="4540535"/>
                <a:ext cx="359280" cy="55080"/>
              </p14:xfrm>
            </p:contentPart>
          </mc:Choice>
          <mc:Fallback>
            <p:pic>
              <p:nvPicPr>
                <p:cNvPr id="386" name="Freihand 385">
                  <a:extLst>
                    <a:ext uri="{FF2B5EF4-FFF2-40B4-BE49-F238E27FC236}">
                      <a16:creationId xmlns:a16="http://schemas.microsoft.com/office/drawing/2014/main" id="{A090B9FC-2569-4412-8282-8D4B72A80021}"/>
                    </a:ext>
                  </a:extLst>
                </p:cNvPr>
                <p:cNvPicPr/>
                <p:nvPr/>
              </p:nvPicPr>
              <p:blipFill>
                <a:blip r:embed="rId342"/>
                <a:stretch>
                  <a:fillRect/>
                </a:stretch>
              </p:blipFill>
              <p:spPr>
                <a:xfrm>
                  <a:off x="3374613" y="4536215"/>
                  <a:ext cx="367920" cy="63720"/>
                </a:xfrm>
                <a:prstGeom prst="rect">
                  <a:avLst/>
                </a:prstGeom>
              </p:spPr>
            </p:pic>
          </mc:Fallback>
        </mc:AlternateContent>
        <mc:AlternateContent xmlns:mc="http://schemas.openxmlformats.org/markup-compatibility/2006">
          <mc:Choice xmlns:p14="http://schemas.microsoft.com/office/powerpoint/2010/main" Requires="p14">
            <p:contentPart p14:bwMode="auto" r:id="rId561">
              <p14:nvContentPartPr>
                <p14:cNvPr id="387" name="Freihand 386">
                  <a:extLst>
                    <a:ext uri="{FF2B5EF4-FFF2-40B4-BE49-F238E27FC236}">
                      <a16:creationId xmlns:a16="http://schemas.microsoft.com/office/drawing/2014/main" id="{49D364EC-C8D9-46BE-B237-18211C1C8C4C}"/>
                    </a:ext>
                  </a:extLst>
                </p14:cNvPr>
                <p14:cNvContentPartPr/>
                <p14:nvPr/>
              </p14:nvContentPartPr>
              <p14:xfrm>
                <a:off x="3365613" y="4619015"/>
                <a:ext cx="162360" cy="165600"/>
              </p14:xfrm>
            </p:contentPart>
          </mc:Choice>
          <mc:Fallback>
            <p:pic>
              <p:nvPicPr>
                <p:cNvPr id="387" name="Freihand 386">
                  <a:extLst>
                    <a:ext uri="{FF2B5EF4-FFF2-40B4-BE49-F238E27FC236}">
                      <a16:creationId xmlns:a16="http://schemas.microsoft.com/office/drawing/2014/main" id="{49D364EC-C8D9-46BE-B237-18211C1C8C4C}"/>
                    </a:ext>
                  </a:extLst>
                </p:cNvPr>
                <p:cNvPicPr/>
                <p:nvPr/>
              </p:nvPicPr>
              <p:blipFill>
                <a:blip r:embed="rId344"/>
                <a:stretch>
                  <a:fillRect/>
                </a:stretch>
              </p:blipFill>
              <p:spPr>
                <a:xfrm>
                  <a:off x="3361293" y="4614695"/>
                  <a:ext cx="171000" cy="174240"/>
                </a:xfrm>
                <a:prstGeom prst="rect">
                  <a:avLst/>
                </a:prstGeom>
              </p:spPr>
            </p:pic>
          </mc:Fallback>
        </mc:AlternateContent>
        <mc:AlternateContent xmlns:mc="http://schemas.openxmlformats.org/markup-compatibility/2006">
          <mc:Choice xmlns:p14="http://schemas.microsoft.com/office/powerpoint/2010/main" Requires="p14">
            <p:contentPart p14:bwMode="auto" r:id="rId562">
              <p14:nvContentPartPr>
                <p14:cNvPr id="388" name="Freihand 387">
                  <a:extLst>
                    <a:ext uri="{FF2B5EF4-FFF2-40B4-BE49-F238E27FC236}">
                      <a16:creationId xmlns:a16="http://schemas.microsoft.com/office/drawing/2014/main" id="{3A1AF6EA-69E6-44F6-A12D-CA5501A32F7C}"/>
                    </a:ext>
                  </a:extLst>
                </p14:cNvPr>
                <p14:cNvContentPartPr/>
                <p14:nvPr/>
              </p14:nvContentPartPr>
              <p14:xfrm>
                <a:off x="3624813" y="4667615"/>
                <a:ext cx="85680" cy="92880"/>
              </p14:xfrm>
            </p:contentPart>
          </mc:Choice>
          <mc:Fallback>
            <p:pic>
              <p:nvPicPr>
                <p:cNvPr id="388" name="Freihand 387">
                  <a:extLst>
                    <a:ext uri="{FF2B5EF4-FFF2-40B4-BE49-F238E27FC236}">
                      <a16:creationId xmlns:a16="http://schemas.microsoft.com/office/drawing/2014/main" id="{3A1AF6EA-69E6-44F6-A12D-CA5501A32F7C}"/>
                    </a:ext>
                  </a:extLst>
                </p:cNvPr>
                <p:cNvPicPr/>
                <p:nvPr/>
              </p:nvPicPr>
              <p:blipFill>
                <a:blip r:embed="rId346"/>
                <a:stretch>
                  <a:fillRect/>
                </a:stretch>
              </p:blipFill>
              <p:spPr>
                <a:xfrm>
                  <a:off x="3620493" y="4663295"/>
                  <a:ext cx="94320" cy="101520"/>
                </a:xfrm>
                <a:prstGeom prst="rect">
                  <a:avLst/>
                </a:prstGeom>
              </p:spPr>
            </p:pic>
          </mc:Fallback>
        </mc:AlternateContent>
        <mc:AlternateContent xmlns:mc="http://schemas.openxmlformats.org/markup-compatibility/2006">
          <mc:Choice xmlns:p14="http://schemas.microsoft.com/office/powerpoint/2010/main" Requires="p14">
            <p:contentPart p14:bwMode="auto" r:id="rId563">
              <p14:nvContentPartPr>
                <p14:cNvPr id="389" name="Freihand 388">
                  <a:extLst>
                    <a:ext uri="{FF2B5EF4-FFF2-40B4-BE49-F238E27FC236}">
                      <a16:creationId xmlns:a16="http://schemas.microsoft.com/office/drawing/2014/main" id="{A7F041C0-1E39-45A6-AA79-8E56F454A677}"/>
                    </a:ext>
                  </a:extLst>
                </p14:cNvPr>
                <p14:cNvContentPartPr/>
                <p14:nvPr/>
              </p14:nvContentPartPr>
              <p14:xfrm>
                <a:off x="3677733" y="4609295"/>
                <a:ext cx="9720" cy="1440"/>
              </p14:xfrm>
            </p:contentPart>
          </mc:Choice>
          <mc:Fallback>
            <p:pic>
              <p:nvPicPr>
                <p:cNvPr id="389" name="Freihand 388">
                  <a:extLst>
                    <a:ext uri="{FF2B5EF4-FFF2-40B4-BE49-F238E27FC236}">
                      <a16:creationId xmlns:a16="http://schemas.microsoft.com/office/drawing/2014/main" id="{A7F041C0-1E39-45A6-AA79-8E56F454A677}"/>
                    </a:ext>
                  </a:extLst>
                </p:cNvPr>
                <p:cNvPicPr/>
                <p:nvPr/>
              </p:nvPicPr>
              <p:blipFill>
                <a:blip r:embed="rId348"/>
                <a:stretch>
                  <a:fillRect/>
                </a:stretch>
              </p:blipFill>
              <p:spPr>
                <a:xfrm>
                  <a:off x="3673413" y="4604975"/>
                  <a:ext cx="18360" cy="10080"/>
                </a:xfrm>
                <a:prstGeom prst="rect">
                  <a:avLst/>
                </a:prstGeom>
              </p:spPr>
            </p:pic>
          </mc:Fallback>
        </mc:AlternateContent>
        <mc:AlternateContent xmlns:mc="http://schemas.openxmlformats.org/markup-compatibility/2006">
          <mc:Choice xmlns:p14="http://schemas.microsoft.com/office/powerpoint/2010/main" Requires="p14">
            <p:contentPart p14:bwMode="auto" r:id="rId564">
              <p14:nvContentPartPr>
                <p14:cNvPr id="390" name="Freihand 389">
                  <a:extLst>
                    <a:ext uri="{FF2B5EF4-FFF2-40B4-BE49-F238E27FC236}">
                      <a16:creationId xmlns:a16="http://schemas.microsoft.com/office/drawing/2014/main" id="{7F14DD64-221F-4DD0-9894-EF59C28A32DA}"/>
                    </a:ext>
                  </a:extLst>
                </p14:cNvPr>
                <p14:cNvContentPartPr/>
                <p14:nvPr/>
              </p14:nvContentPartPr>
              <p14:xfrm>
                <a:off x="3929733" y="4514975"/>
                <a:ext cx="51120" cy="5760"/>
              </p14:xfrm>
            </p:contentPart>
          </mc:Choice>
          <mc:Fallback>
            <p:pic>
              <p:nvPicPr>
                <p:cNvPr id="390" name="Freihand 389">
                  <a:extLst>
                    <a:ext uri="{FF2B5EF4-FFF2-40B4-BE49-F238E27FC236}">
                      <a16:creationId xmlns:a16="http://schemas.microsoft.com/office/drawing/2014/main" id="{7F14DD64-221F-4DD0-9894-EF59C28A32DA}"/>
                    </a:ext>
                  </a:extLst>
                </p:cNvPr>
                <p:cNvPicPr/>
                <p:nvPr/>
              </p:nvPicPr>
              <p:blipFill>
                <a:blip r:embed="rId350"/>
                <a:stretch>
                  <a:fillRect/>
                </a:stretch>
              </p:blipFill>
              <p:spPr>
                <a:xfrm>
                  <a:off x="3925413" y="4510655"/>
                  <a:ext cx="59760" cy="14400"/>
                </a:xfrm>
                <a:prstGeom prst="rect">
                  <a:avLst/>
                </a:prstGeom>
              </p:spPr>
            </p:pic>
          </mc:Fallback>
        </mc:AlternateContent>
        <mc:AlternateContent xmlns:mc="http://schemas.openxmlformats.org/markup-compatibility/2006">
          <mc:Choice xmlns:p14="http://schemas.microsoft.com/office/powerpoint/2010/main" Requires="p14">
            <p:contentPart p14:bwMode="auto" r:id="rId565">
              <p14:nvContentPartPr>
                <p14:cNvPr id="391" name="Freihand 390">
                  <a:extLst>
                    <a:ext uri="{FF2B5EF4-FFF2-40B4-BE49-F238E27FC236}">
                      <a16:creationId xmlns:a16="http://schemas.microsoft.com/office/drawing/2014/main" id="{C95023F9-BB5B-4305-A914-85B4511D62E4}"/>
                    </a:ext>
                  </a:extLst>
                </p14:cNvPr>
                <p14:cNvContentPartPr/>
                <p14:nvPr/>
              </p14:nvContentPartPr>
              <p14:xfrm>
                <a:off x="3925053" y="4498055"/>
                <a:ext cx="54000" cy="67680"/>
              </p14:xfrm>
            </p:contentPart>
          </mc:Choice>
          <mc:Fallback>
            <p:pic>
              <p:nvPicPr>
                <p:cNvPr id="391" name="Freihand 390">
                  <a:extLst>
                    <a:ext uri="{FF2B5EF4-FFF2-40B4-BE49-F238E27FC236}">
                      <a16:creationId xmlns:a16="http://schemas.microsoft.com/office/drawing/2014/main" id="{C95023F9-BB5B-4305-A914-85B4511D62E4}"/>
                    </a:ext>
                  </a:extLst>
                </p:cNvPr>
                <p:cNvPicPr/>
                <p:nvPr/>
              </p:nvPicPr>
              <p:blipFill>
                <a:blip r:embed="rId352"/>
                <a:stretch>
                  <a:fillRect/>
                </a:stretch>
              </p:blipFill>
              <p:spPr>
                <a:xfrm>
                  <a:off x="3920733" y="4493735"/>
                  <a:ext cx="62640" cy="76320"/>
                </a:xfrm>
                <a:prstGeom prst="rect">
                  <a:avLst/>
                </a:prstGeom>
              </p:spPr>
            </p:pic>
          </mc:Fallback>
        </mc:AlternateContent>
        <mc:AlternateContent xmlns:mc="http://schemas.openxmlformats.org/markup-compatibility/2006">
          <mc:Choice xmlns:p14="http://schemas.microsoft.com/office/powerpoint/2010/main" Requires="p14">
            <p:contentPart p14:bwMode="auto" r:id="rId566">
              <p14:nvContentPartPr>
                <p14:cNvPr id="392" name="Freihand 391">
                  <a:extLst>
                    <a:ext uri="{FF2B5EF4-FFF2-40B4-BE49-F238E27FC236}">
                      <a16:creationId xmlns:a16="http://schemas.microsoft.com/office/drawing/2014/main" id="{42E8FF93-DCEE-48B6-A9B5-DAF82CD36B08}"/>
                    </a:ext>
                  </a:extLst>
                </p14:cNvPr>
                <p14:cNvContentPartPr/>
                <p14:nvPr/>
              </p14:nvContentPartPr>
              <p14:xfrm>
                <a:off x="4874013" y="3856535"/>
                <a:ext cx="188640" cy="7560"/>
              </p14:xfrm>
            </p:contentPart>
          </mc:Choice>
          <mc:Fallback>
            <p:pic>
              <p:nvPicPr>
                <p:cNvPr id="392" name="Freihand 391">
                  <a:extLst>
                    <a:ext uri="{FF2B5EF4-FFF2-40B4-BE49-F238E27FC236}">
                      <a16:creationId xmlns:a16="http://schemas.microsoft.com/office/drawing/2014/main" id="{42E8FF93-DCEE-48B6-A9B5-DAF82CD36B08}"/>
                    </a:ext>
                  </a:extLst>
                </p:cNvPr>
                <p:cNvPicPr/>
                <p:nvPr/>
              </p:nvPicPr>
              <p:blipFill>
                <a:blip r:embed="rId354"/>
                <a:stretch>
                  <a:fillRect/>
                </a:stretch>
              </p:blipFill>
              <p:spPr>
                <a:xfrm>
                  <a:off x="4869693" y="3852215"/>
                  <a:ext cx="197280" cy="16200"/>
                </a:xfrm>
                <a:prstGeom prst="rect">
                  <a:avLst/>
                </a:prstGeom>
              </p:spPr>
            </p:pic>
          </mc:Fallback>
        </mc:AlternateContent>
        <mc:AlternateContent xmlns:mc="http://schemas.openxmlformats.org/markup-compatibility/2006">
          <mc:Choice xmlns:p14="http://schemas.microsoft.com/office/powerpoint/2010/main" Requires="p14">
            <p:contentPart p14:bwMode="auto" r:id="rId567">
              <p14:nvContentPartPr>
                <p14:cNvPr id="393" name="Freihand 392">
                  <a:extLst>
                    <a:ext uri="{FF2B5EF4-FFF2-40B4-BE49-F238E27FC236}">
                      <a16:creationId xmlns:a16="http://schemas.microsoft.com/office/drawing/2014/main" id="{563ECFD8-6D0E-4C80-9BA4-545C82308449}"/>
                    </a:ext>
                  </a:extLst>
                </p14:cNvPr>
                <p14:cNvContentPartPr/>
                <p14:nvPr/>
              </p14:nvContentPartPr>
              <p14:xfrm>
                <a:off x="4913973" y="3897575"/>
                <a:ext cx="157680" cy="7920"/>
              </p14:xfrm>
            </p:contentPart>
          </mc:Choice>
          <mc:Fallback>
            <p:pic>
              <p:nvPicPr>
                <p:cNvPr id="393" name="Freihand 392">
                  <a:extLst>
                    <a:ext uri="{FF2B5EF4-FFF2-40B4-BE49-F238E27FC236}">
                      <a16:creationId xmlns:a16="http://schemas.microsoft.com/office/drawing/2014/main" id="{563ECFD8-6D0E-4C80-9BA4-545C82308449}"/>
                    </a:ext>
                  </a:extLst>
                </p:cNvPr>
                <p:cNvPicPr/>
                <p:nvPr/>
              </p:nvPicPr>
              <p:blipFill>
                <a:blip r:embed="rId356"/>
                <a:stretch>
                  <a:fillRect/>
                </a:stretch>
              </p:blipFill>
              <p:spPr>
                <a:xfrm>
                  <a:off x="4909653" y="3893255"/>
                  <a:ext cx="166320" cy="16560"/>
                </a:xfrm>
                <a:prstGeom prst="rect">
                  <a:avLst/>
                </a:prstGeom>
              </p:spPr>
            </p:pic>
          </mc:Fallback>
        </mc:AlternateContent>
        <mc:AlternateContent xmlns:mc="http://schemas.openxmlformats.org/markup-compatibility/2006">
          <mc:Choice xmlns:p14="http://schemas.microsoft.com/office/powerpoint/2010/main" Requires="p14">
            <p:contentPart p14:bwMode="auto" r:id="rId568">
              <p14:nvContentPartPr>
                <p14:cNvPr id="394" name="Freihand 393">
                  <a:extLst>
                    <a:ext uri="{FF2B5EF4-FFF2-40B4-BE49-F238E27FC236}">
                      <a16:creationId xmlns:a16="http://schemas.microsoft.com/office/drawing/2014/main" id="{1F7D0F1D-5CB9-40B6-86A7-4914B5959795}"/>
                    </a:ext>
                  </a:extLst>
                </p14:cNvPr>
                <p14:cNvContentPartPr/>
                <p14:nvPr/>
              </p14:nvContentPartPr>
              <p14:xfrm>
                <a:off x="4928013" y="4454855"/>
                <a:ext cx="181440" cy="60480"/>
              </p14:xfrm>
            </p:contentPart>
          </mc:Choice>
          <mc:Fallback>
            <p:pic>
              <p:nvPicPr>
                <p:cNvPr id="394" name="Freihand 393">
                  <a:extLst>
                    <a:ext uri="{FF2B5EF4-FFF2-40B4-BE49-F238E27FC236}">
                      <a16:creationId xmlns:a16="http://schemas.microsoft.com/office/drawing/2014/main" id="{1F7D0F1D-5CB9-40B6-86A7-4914B5959795}"/>
                    </a:ext>
                  </a:extLst>
                </p:cNvPr>
                <p:cNvPicPr/>
                <p:nvPr/>
              </p:nvPicPr>
              <p:blipFill>
                <a:blip r:embed="rId358"/>
                <a:stretch>
                  <a:fillRect/>
                </a:stretch>
              </p:blipFill>
              <p:spPr>
                <a:xfrm>
                  <a:off x="4923693" y="4450535"/>
                  <a:ext cx="190080" cy="69120"/>
                </a:xfrm>
                <a:prstGeom prst="rect">
                  <a:avLst/>
                </a:prstGeom>
              </p:spPr>
            </p:pic>
          </mc:Fallback>
        </mc:AlternateContent>
        <mc:AlternateContent xmlns:mc="http://schemas.openxmlformats.org/markup-compatibility/2006">
          <mc:Choice xmlns:p14="http://schemas.microsoft.com/office/powerpoint/2010/main" Requires="p14">
            <p:contentPart p14:bwMode="auto" r:id="rId569">
              <p14:nvContentPartPr>
                <p14:cNvPr id="395" name="Freihand 394">
                  <a:extLst>
                    <a:ext uri="{FF2B5EF4-FFF2-40B4-BE49-F238E27FC236}">
                      <a16:creationId xmlns:a16="http://schemas.microsoft.com/office/drawing/2014/main" id="{3D0CD4D5-4EF1-4A19-B781-07C92F6C8125}"/>
                    </a:ext>
                  </a:extLst>
                </p14:cNvPr>
                <p14:cNvContentPartPr/>
                <p14:nvPr/>
              </p14:nvContentPartPr>
              <p14:xfrm>
                <a:off x="5524173" y="3776975"/>
                <a:ext cx="183240" cy="142920"/>
              </p14:xfrm>
            </p:contentPart>
          </mc:Choice>
          <mc:Fallback>
            <p:pic>
              <p:nvPicPr>
                <p:cNvPr id="395" name="Freihand 394">
                  <a:extLst>
                    <a:ext uri="{FF2B5EF4-FFF2-40B4-BE49-F238E27FC236}">
                      <a16:creationId xmlns:a16="http://schemas.microsoft.com/office/drawing/2014/main" id="{3D0CD4D5-4EF1-4A19-B781-07C92F6C8125}"/>
                    </a:ext>
                  </a:extLst>
                </p:cNvPr>
                <p:cNvPicPr/>
                <p:nvPr/>
              </p:nvPicPr>
              <p:blipFill>
                <a:blip r:embed="rId360"/>
                <a:stretch>
                  <a:fillRect/>
                </a:stretch>
              </p:blipFill>
              <p:spPr>
                <a:xfrm>
                  <a:off x="5519853" y="3772655"/>
                  <a:ext cx="191880" cy="151560"/>
                </a:xfrm>
                <a:prstGeom prst="rect">
                  <a:avLst/>
                </a:prstGeom>
              </p:spPr>
            </p:pic>
          </mc:Fallback>
        </mc:AlternateContent>
        <mc:AlternateContent xmlns:mc="http://schemas.openxmlformats.org/markup-compatibility/2006">
          <mc:Choice xmlns:p14="http://schemas.microsoft.com/office/powerpoint/2010/main" Requires="p14">
            <p:contentPart p14:bwMode="auto" r:id="rId570">
              <p14:nvContentPartPr>
                <p14:cNvPr id="396" name="Freihand 395">
                  <a:extLst>
                    <a:ext uri="{FF2B5EF4-FFF2-40B4-BE49-F238E27FC236}">
                      <a16:creationId xmlns:a16="http://schemas.microsoft.com/office/drawing/2014/main" id="{D983078D-BB33-409A-BA4F-2B6D28C74208}"/>
                    </a:ext>
                  </a:extLst>
                </p14:cNvPr>
                <p14:cNvContentPartPr/>
                <p14:nvPr/>
              </p14:nvContentPartPr>
              <p14:xfrm>
                <a:off x="5509053" y="4403735"/>
                <a:ext cx="159840" cy="140040"/>
              </p14:xfrm>
            </p:contentPart>
          </mc:Choice>
          <mc:Fallback>
            <p:pic>
              <p:nvPicPr>
                <p:cNvPr id="396" name="Freihand 395">
                  <a:extLst>
                    <a:ext uri="{FF2B5EF4-FFF2-40B4-BE49-F238E27FC236}">
                      <a16:creationId xmlns:a16="http://schemas.microsoft.com/office/drawing/2014/main" id="{D983078D-BB33-409A-BA4F-2B6D28C74208}"/>
                    </a:ext>
                  </a:extLst>
                </p:cNvPr>
                <p:cNvPicPr/>
                <p:nvPr/>
              </p:nvPicPr>
              <p:blipFill>
                <a:blip r:embed="rId362"/>
                <a:stretch>
                  <a:fillRect/>
                </a:stretch>
              </p:blipFill>
              <p:spPr>
                <a:xfrm>
                  <a:off x="5504733" y="4399415"/>
                  <a:ext cx="168480" cy="1486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571">
            <p14:nvContentPartPr>
              <p14:cNvPr id="416" name="Freihand 415">
                <a:extLst>
                  <a:ext uri="{FF2B5EF4-FFF2-40B4-BE49-F238E27FC236}">
                    <a16:creationId xmlns:a16="http://schemas.microsoft.com/office/drawing/2014/main" id="{F213686C-750B-41EB-A27E-BD6EA59E90A9}"/>
                  </a:ext>
                </a:extLst>
              </p14:cNvPr>
              <p14:cNvContentPartPr/>
              <p14:nvPr/>
            </p14:nvContentPartPr>
            <p14:xfrm>
              <a:off x="2469093" y="810067"/>
              <a:ext cx="444960" cy="502560"/>
            </p14:xfrm>
          </p:contentPart>
        </mc:Choice>
        <mc:Fallback>
          <p:pic>
            <p:nvPicPr>
              <p:cNvPr id="416" name="Freihand 415">
                <a:extLst>
                  <a:ext uri="{FF2B5EF4-FFF2-40B4-BE49-F238E27FC236}">
                    <a16:creationId xmlns:a16="http://schemas.microsoft.com/office/drawing/2014/main" id="{F213686C-750B-41EB-A27E-BD6EA59E90A9}"/>
                  </a:ext>
                </a:extLst>
              </p:cNvPr>
              <p:cNvPicPr/>
              <p:nvPr/>
            </p:nvPicPr>
            <p:blipFill>
              <a:blip r:embed="rId572"/>
              <a:stretch>
                <a:fillRect/>
              </a:stretch>
            </p:blipFill>
            <p:spPr>
              <a:xfrm>
                <a:off x="2464773" y="805747"/>
                <a:ext cx="453600" cy="511200"/>
              </a:xfrm>
              <a:prstGeom prst="rect">
                <a:avLst/>
              </a:prstGeom>
            </p:spPr>
          </p:pic>
        </mc:Fallback>
      </mc:AlternateContent>
      <mc:AlternateContent xmlns:mc="http://schemas.openxmlformats.org/markup-compatibility/2006">
        <mc:Choice xmlns:p14="http://schemas.microsoft.com/office/powerpoint/2010/main" Requires="p14">
          <p:contentPart p14:bwMode="auto" r:id="rId573">
            <p14:nvContentPartPr>
              <p14:cNvPr id="417" name="Freihand 416">
                <a:extLst>
                  <a:ext uri="{FF2B5EF4-FFF2-40B4-BE49-F238E27FC236}">
                    <a16:creationId xmlns:a16="http://schemas.microsoft.com/office/drawing/2014/main" id="{E8BCB962-E343-4DC8-B894-DC6061CC7518}"/>
                  </a:ext>
                </a:extLst>
              </p14:cNvPr>
              <p14:cNvContentPartPr/>
              <p14:nvPr/>
            </p14:nvContentPartPr>
            <p14:xfrm>
              <a:off x="10083093" y="3159787"/>
              <a:ext cx="757080" cy="488520"/>
            </p14:xfrm>
          </p:contentPart>
        </mc:Choice>
        <mc:Fallback>
          <p:pic>
            <p:nvPicPr>
              <p:cNvPr id="417" name="Freihand 416">
                <a:extLst>
                  <a:ext uri="{FF2B5EF4-FFF2-40B4-BE49-F238E27FC236}">
                    <a16:creationId xmlns:a16="http://schemas.microsoft.com/office/drawing/2014/main" id="{E8BCB962-E343-4DC8-B894-DC6061CC7518}"/>
                  </a:ext>
                </a:extLst>
              </p:cNvPr>
              <p:cNvPicPr/>
              <p:nvPr/>
            </p:nvPicPr>
            <p:blipFill>
              <a:blip r:embed="rId574"/>
              <a:stretch>
                <a:fillRect/>
              </a:stretch>
            </p:blipFill>
            <p:spPr>
              <a:xfrm>
                <a:off x="10078773" y="3155467"/>
                <a:ext cx="765720" cy="497160"/>
              </a:xfrm>
              <a:prstGeom prst="rect">
                <a:avLst/>
              </a:prstGeom>
            </p:spPr>
          </p:pic>
        </mc:Fallback>
      </mc:AlternateContent>
      <mc:AlternateContent xmlns:mc="http://schemas.openxmlformats.org/markup-compatibility/2006">
        <mc:Choice xmlns:p14="http://schemas.microsoft.com/office/powerpoint/2010/main" Requires="p14">
          <p:contentPart p14:bwMode="auto" r:id="rId575">
            <p14:nvContentPartPr>
              <p14:cNvPr id="458" name="Freihand 457">
                <a:extLst>
                  <a:ext uri="{FF2B5EF4-FFF2-40B4-BE49-F238E27FC236}">
                    <a16:creationId xmlns:a16="http://schemas.microsoft.com/office/drawing/2014/main" id="{C9AFCB8D-A5F1-48CC-BB2A-D83147262327}"/>
                  </a:ext>
                </a:extLst>
              </p14:cNvPr>
              <p14:cNvContentPartPr/>
              <p14:nvPr/>
            </p14:nvContentPartPr>
            <p14:xfrm>
              <a:off x="10323213" y="1155667"/>
              <a:ext cx="29160" cy="446040"/>
            </p14:xfrm>
          </p:contentPart>
        </mc:Choice>
        <mc:Fallback>
          <p:pic>
            <p:nvPicPr>
              <p:cNvPr id="458" name="Freihand 457">
                <a:extLst>
                  <a:ext uri="{FF2B5EF4-FFF2-40B4-BE49-F238E27FC236}">
                    <a16:creationId xmlns:a16="http://schemas.microsoft.com/office/drawing/2014/main" id="{C9AFCB8D-A5F1-48CC-BB2A-D83147262327}"/>
                  </a:ext>
                </a:extLst>
              </p:cNvPr>
              <p:cNvPicPr/>
              <p:nvPr/>
            </p:nvPicPr>
            <p:blipFill>
              <a:blip r:embed="rId576"/>
              <a:stretch>
                <a:fillRect/>
              </a:stretch>
            </p:blipFill>
            <p:spPr>
              <a:xfrm>
                <a:off x="10318893" y="1151347"/>
                <a:ext cx="37800" cy="454680"/>
              </a:xfrm>
              <a:prstGeom prst="rect">
                <a:avLst/>
              </a:prstGeom>
            </p:spPr>
          </p:pic>
        </mc:Fallback>
      </mc:AlternateContent>
      <mc:AlternateContent xmlns:mc="http://schemas.openxmlformats.org/markup-compatibility/2006">
        <mc:Choice xmlns:p14="http://schemas.microsoft.com/office/powerpoint/2010/main" Requires="p14">
          <p:contentPart p14:bwMode="auto" r:id="rId577">
            <p14:nvContentPartPr>
              <p14:cNvPr id="493" name="Freihand 492">
                <a:extLst>
                  <a:ext uri="{FF2B5EF4-FFF2-40B4-BE49-F238E27FC236}">
                    <a16:creationId xmlns:a16="http://schemas.microsoft.com/office/drawing/2014/main" id="{FE53A336-E4C1-4307-81EF-964EEC890A08}"/>
                  </a:ext>
                </a:extLst>
              </p14:cNvPr>
              <p14:cNvContentPartPr/>
              <p14:nvPr/>
            </p14:nvContentPartPr>
            <p14:xfrm>
              <a:off x="8758293" y="852187"/>
              <a:ext cx="626400" cy="1000800"/>
            </p14:xfrm>
          </p:contentPart>
        </mc:Choice>
        <mc:Fallback>
          <p:pic>
            <p:nvPicPr>
              <p:cNvPr id="493" name="Freihand 492">
                <a:extLst>
                  <a:ext uri="{FF2B5EF4-FFF2-40B4-BE49-F238E27FC236}">
                    <a16:creationId xmlns:a16="http://schemas.microsoft.com/office/drawing/2014/main" id="{FE53A336-E4C1-4307-81EF-964EEC890A08}"/>
                  </a:ext>
                </a:extLst>
              </p:cNvPr>
              <p:cNvPicPr/>
              <p:nvPr/>
            </p:nvPicPr>
            <p:blipFill>
              <a:blip r:embed="rId578"/>
              <a:stretch>
                <a:fillRect/>
              </a:stretch>
            </p:blipFill>
            <p:spPr>
              <a:xfrm>
                <a:off x="8753973" y="847867"/>
                <a:ext cx="635040" cy="1009440"/>
              </a:xfrm>
              <a:prstGeom prst="rect">
                <a:avLst/>
              </a:prstGeom>
            </p:spPr>
          </p:pic>
        </mc:Fallback>
      </mc:AlternateContent>
      <p:grpSp>
        <p:nvGrpSpPr>
          <p:cNvPr id="516" name="Gruppieren 515">
            <a:extLst>
              <a:ext uri="{FF2B5EF4-FFF2-40B4-BE49-F238E27FC236}">
                <a16:creationId xmlns:a16="http://schemas.microsoft.com/office/drawing/2014/main" id="{E8175586-3262-4901-912E-51D5C10B49BC}"/>
              </a:ext>
            </a:extLst>
          </p:cNvPr>
          <p:cNvGrpSpPr/>
          <p:nvPr/>
        </p:nvGrpSpPr>
        <p:grpSpPr>
          <a:xfrm>
            <a:off x="7849293" y="1055947"/>
            <a:ext cx="4079520" cy="1035360"/>
            <a:chOff x="7849293" y="1055947"/>
            <a:chExt cx="4079520" cy="1035360"/>
          </a:xfrm>
        </p:grpSpPr>
        <mc:AlternateContent xmlns:mc="http://schemas.openxmlformats.org/markup-compatibility/2006">
          <mc:Choice xmlns:p14="http://schemas.microsoft.com/office/powerpoint/2010/main" Requires="p14">
            <p:contentPart p14:bwMode="auto" r:id="rId579">
              <p14:nvContentPartPr>
                <p14:cNvPr id="423" name="Freihand 422">
                  <a:extLst>
                    <a:ext uri="{FF2B5EF4-FFF2-40B4-BE49-F238E27FC236}">
                      <a16:creationId xmlns:a16="http://schemas.microsoft.com/office/drawing/2014/main" id="{B132F46D-7B92-421F-8119-BE84F479D697}"/>
                    </a:ext>
                  </a:extLst>
                </p14:cNvPr>
                <p14:cNvContentPartPr/>
                <p14:nvPr/>
              </p14:nvContentPartPr>
              <p14:xfrm>
                <a:off x="7849293" y="1216507"/>
                <a:ext cx="42120" cy="798480"/>
              </p14:xfrm>
            </p:contentPart>
          </mc:Choice>
          <mc:Fallback>
            <p:pic>
              <p:nvPicPr>
                <p:cNvPr id="423" name="Freihand 422">
                  <a:extLst>
                    <a:ext uri="{FF2B5EF4-FFF2-40B4-BE49-F238E27FC236}">
                      <a16:creationId xmlns:a16="http://schemas.microsoft.com/office/drawing/2014/main" id="{B132F46D-7B92-421F-8119-BE84F479D697}"/>
                    </a:ext>
                  </a:extLst>
                </p:cNvPr>
                <p:cNvPicPr/>
                <p:nvPr/>
              </p:nvPicPr>
              <p:blipFill>
                <a:blip r:embed="rId580"/>
                <a:stretch>
                  <a:fillRect/>
                </a:stretch>
              </p:blipFill>
              <p:spPr>
                <a:xfrm>
                  <a:off x="7844973" y="1212187"/>
                  <a:ext cx="50760" cy="807120"/>
                </a:xfrm>
                <a:prstGeom prst="rect">
                  <a:avLst/>
                </a:prstGeom>
              </p:spPr>
            </p:pic>
          </mc:Fallback>
        </mc:AlternateContent>
        <mc:AlternateContent xmlns:mc="http://schemas.openxmlformats.org/markup-compatibility/2006">
          <mc:Choice xmlns:p14="http://schemas.microsoft.com/office/powerpoint/2010/main" Requires="p14">
            <p:contentPart p14:bwMode="auto" r:id="rId581">
              <p14:nvContentPartPr>
                <p14:cNvPr id="424" name="Freihand 423">
                  <a:extLst>
                    <a:ext uri="{FF2B5EF4-FFF2-40B4-BE49-F238E27FC236}">
                      <a16:creationId xmlns:a16="http://schemas.microsoft.com/office/drawing/2014/main" id="{73D7567B-AE3D-41B0-8335-DC1A2CECD3E7}"/>
                    </a:ext>
                  </a:extLst>
                </p14:cNvPr>
                <p14:cNvContentPartPr/>
                <p14:nvPr/>
              </p14:nvContentPartPr>
              <p14:xfrm>
                <a:off x="7983933" y="1082227"/>
                <a:ext cx="3481200" cy="613440"/>
              </p14:xfrm>
            </p:contentPart>
          </mc:Choice>
          <mc:Fallback>
            <p:pic>
              <p:nvPicPr>
                <p:cNvPr id="424" name="Freihand 423">
                  <a:extLst>
                    <a:ext uri="{FF2B5EF4-FFF2-40B4-BE49-F238E27FC236}">
                      <a16:creationId xmlns:a16="http://schemas.microsoft.com/office/drawing/2014/main" id="{73D7567B-AE3D-41B0-8335-DC1A2CECD3E7}"/>
                    </a:ext>
                  </a:extLst>
                </p:cNvPr>
                <p:cNvPicPr/>
                <p:nvPr/>
              </p:nvPicPr>
              <p:blipFill>
                <a:blip r:embed="rId582"/>
                <a:stretch>
                  <a:fillRect/>
                </a:stretch>
              </p:blipFill>
              <p:spPr>
                <a:xfrm>
                  <a:off x="7979613" y="1077907"/>
                  <a:ext cx="3489840" cy="622080"/>
                </a:xfrm>
                <a:prstGeom prst="rect">
                  <a:avLst/>
                </a:prstGeom>
              </p:spPr>
            </p:pic>
          </mc:Fallback>
        </mc:AlternateContent>
        <mc:AlternateContent xmlns:mc="http://schemas.openxmlformats.org/markup-compatibility/2006">
          <mc:Choice xmlns:p14="http://schemas.microsoft.com/office/powerpoint/2010/main" Requires="p14">
            <p:contentPart p14:bwMode="auto" r:id="rId583">
              <p14:nvContentPartPr>
                <p14:cNvPr id="425" name="Freihand 424">
                  <a:extLst>
                    <a:ext uri="{FF2B5EF4-FFF2-40B4-BE49-F238E27FC236}">
                      <a16:creationId xmlns:a16="http://schemas.microsoft.com/office/drawing/2014/main" id="{B9C4A742-E9FE-4BA0-A673-D0A997412EDF}"/>
                    </a:ext>
                  </a:extLst>
                </p14:cNvPr>
                <p14:cNvContentPartPr/>
                <p14:nvPr/>
              </p14:nvContentPartPr>
              <p14:xfrm>
                <a:off x="7979973" y="1980427"/>
                <a:ext cx="3311640" cy="89280"/>
              </p14:xfrm>
            </p:contentPart>
          </mc:Choice>
          <mc:Fallback>
            <p:pic>
              <p:nvPicPr>
                <p:cNvPr id="425" name="Freihand 424">
                  <a:extLst>
                    <a:ext uri="{FF2B5EF4-FFF2-40B4-BE49-F238E27FC236}">
                      <a16:creationId xmlns:a16="http://schemas.microsoft.com/office/drawing/2014/main" id="{B9C4A742-E9FE-4BA0-A673-D0A997412EDF}"/>
                    </a:ext>
                  </a:extLst>
                </p:cNvPr>
                <p:cNvPicPr/>
                <p:nvPr/>
              </p:nvPicPr>
              <p:blipFill>
                <a:blip r:embed="rId584"/>
                <a:stretch>
                  <a:fillRect/>
                </a:stretch>
              </p:blipFill>
              <p:spPr>
                <a:xfrm>
                  <a:off x="7975653" y="1976107"/>
                  <a:ext cx="3320280" cy="97920"/>
                </a:xfrm>
                <a:prstGeom prst="rect">
                  <a:avLst/>
                </a:prstGeom>
              </p:spPr>
            </p:pic>
          </mc:Fallback>
        </mc:AlternateContent>
        <mc:AlternateContent xmlns:mc="http://schemas.openxmlformats.org/markup-compatibility/2006">
          <mc:Choice xmlns:p14="http://schemas.microsoft.com/office/powerpoint/2010/main" Requires="p14">
            <p:contentPart p14:bwMode="auto" r:id="rId585">
              <p14:nvContentPartPr>
                <p14:cNvPr id="426" name="Freihand 425">
                  <a:extLst>
                    <a:ext uri="{FF2B5EF4-FFF2-40B4-BE49-F238E27FC236}">
                      <a16:creationId xmlns:a16="http://schemas.microsoft.com/office/drawing/2014/main" id="{9C3BF991-FB70-4A8F-B07A-6D331D96E3C1}"/>
                    </a:ext>
                  </a:extLst>
                </p14:cNvPr>
                <p14:cNvContentPartPr/>
                <p14:nvPr/>
              </p14:nvContentPartPr>
              <p14:xfrm>
                <a:off x="8278413" y="1247467"/>
                <a:ext cx="156960" cy="136800"/>
              </p14:xfrm>
            </p:contentPart>
          </mc:Choice>
          <mc:Fallback>
            <p:pic>
              <p:nvPicPr>
                <p:cNvPr id="426" name="Freihand 425">
                  <a:extLst>
                    <a:ext uri="{FF2B5EF4-FFF2-40B4-BE49-F238E27FC236}">
                      <a16:creationId xmlns:a16="http://schemas.microsoft.com/office/drawing/2014/main" id="{9C3BF991-FB70-4A8F-B07A-6D331D96E3C1}"/>
                    </a:ext>
                  </a:extLst>
                </p:cNvPr>
                <p:cNvPicPr/>
                <p:nvPr/>
              </p:nvPicPr>
              <p:blipFill>
                <a:blip r:embed="rId586"/>
                <a:stretch>
                  <a:fillRect/>
                </a:stretch>
              </p:blipFill>
              <p:spPr>
                <a:xfrm>
                  <a:off x="8274093" y="1243147"/>
                  <a:ext cx="165600" cy="145440"/>
                </a:xfrm>
                <a:prstGeom prst="rect">
                  <a:avLst/>
                </a:prstGeom>
              </p:spPr>
            </p:pic>
          </mc:Fallback>
        </mc:AlternateContent>
        <mc:AlternateContent xmlns:mc="http://schemas.openxmlformats.org/markup-compatibility/2006">
          <mc:Choice xmlns:p14="http://schemas.microsoft.com/office/powerpoint/2010/main" Requires="p14">
            <p:contentPart p14:bwMode="auto" r:id="rId587">
              <p14:nvContentPartPr>
                <p14:cNvPr id="427" name="Freihand 426">
                  <a:extLst>
                    <a:ext uri="{FF2B5EF4-FFF2-40B4-BE49-F238E27FC236}">
                      <a16:creationId xmlns:a16="http://schemas.microsoft.com/office/drawing/2014/main" id="{44588247-A8F2-4F17-8338-571F46E9DA0B}"/>
                    </a:ext>
                  </a:extLst>
                </p14:cNvPr>
                <p14:cNvContentPartPr/>
                <p14:nvPr/>
              </p14:nvContentPartPr>
              <p14:xfrm>
                <a:off x="8514573" y="1270507"/>
                <a:ext cx="89640" cy="108720"/>
              </p14:xfrm>
            </p:contentPart>
          </mc:Choice>
          <mc:Fallback>
            <p:pic>
              <p:nvPicPr>
                <p:cNvPr id="427" name="Freihand 426">
                  <a:extLst>
                    <a:ext uri="{FF2B5EF4-FFF2-40B4-BE49-F238E27FC236}">
                      <a16:creationId xmlns:a16="http://schemas.microsoft.com/office/drawing/2014/main" id="{44588247-A8F2-4F17-8338-571F46E9DA0B}"/>
                    </a:ext>
                  </a:extLst>
                </p:cNvPr>
                <p:cNvPicPr/>
                <p:nvPr/>
              </p:nvPicPr>
              <p:blipFill>
                <a:blip r:embed="rId588"/>
                <a:stretch>
                  <a:fillRect/>
                </a:stretch>
              </p:blipFill>
              <p:spPr>
                <a:xfrm>
                  <a:off x="8510253" y="1266187"/>
                  <a:ext cx="98280" cy="117360"/>
                </a:xfrm>
                <a:prstGeom prst="rect">
                  <a:avLst/>
                </a:prstGeom>
              </p:spPr>
            </p:pic>
          </mc:Fallback>
        </mc:AlternateContent>
        <mc:AlternateContent xmlns:mc="http://schemas.openxmlformats.org/markup-compatibility/2006">
          <mc:Choice xmlns:p14="http://schemas.microsoft.com/office/powerpoint/2010/main" Requires="p14">
            <p:contentPart p14:bwMode="auto" r:id="rId589">
              <p14:nvContentPartPr>
                <p14:cNvPr id="428" name="Freihand 427">
                  <a:extLst>
                    <a:ext uri="{FF2B5EF4-FFF2-40B4-BE49-F238E27FC236}">
                      <a16:creationId xmlns:a16="http://schemas.microsoft.com/office/drawing/2014/main" id="{3AFDA18B-7408-4085-AB82-90AA59600B27}"/>
                    </a:ext>
                  </a:extLst>
                </p14:cNvPr>
                <p14:cNvContentPartPr/>
                <p14:nvPr/>
              </p14:nvContentPartPr>
              <p14:xfrm>
                <a:off x="8515293" y="1294987"/>
                <a:ext cx="131400" cy="54000"/>
              </p14:xfrm>
            </p:contentPart>
          </mc:Choice>
          <mc:Fallback>
            <p:pic>
              <p:nvPicPr>
                <p:cNvPr id="428" name="Freihand 427">
                  <a:extLst>
                    <a:ext uri="{FF2B5EF4-FFF2-40B4-BE49-F238E27FC236}">
                      <a16:creationId xmlns:a16="http://schemas.microsoft.com/office/drawing/2014/main" id="{3AFDA18B-7408-4085-AB82-90AA59600B27}"/>
                    </a:ext>
                  </a:extLst>
                </p:cNvPr>
                <p:cNvPicPr/>
                <p:nvPr/>
              </p:nvPicPr>
              <p:blipFill>
                <a:blip r:embed="rId590"/>
                <a:stretch>
                  <a:fillRect/>
                </a:stretch>
              </p:blipFill>
              <p:spPr>
                <a:xfrm>
                  <a:off x="8510973" y="1290667"/>
                  <a:ext cx="140040" cy="62640"/>
                </a:xfrm>
                <a:prstGeom prst="rect">
                  <a:avLst/>
                </a:prstGeom>
              </p:spPr>
            </p:pic>
          </mc:Fallback>
        </mc:AlternateContent>
        <mc:AlternateContent xmlns:mc="http://schemas.openxmlformats.org/markup-compatibility/2006">
          <mc:Choice xmlns:p14="http://schemas.microsoft.com/office/powerpoint/2010/main" Requires="p14">
            <p:contentPart p14:bwMode="auto" r:id="rId591">
              <p14:nvContentPartPr>
                <p14:cNvPr id="429" name="Freihand 428">
                  <a:extLst>
                    <a:ext uri="{FF2B5EF4-FFF2-40B4-BE49-F238E27FC236}">
                      <a16:creationId xmlns:a16="http://schemas.microsoft.com/office/drawing/2014/main" id="{9609032A-D869-4DA8-82F4-A2B188E4AAFA}"/>
                    </a:ext>
                  </a:extLst>
                </p14:cNvPr>
                <p14:cNvContentPartPr/>
                <p14:nvPr/>
              </p14:nvContentPartPr>
              <p14:xfrm>
                <a:off x="8805813" y="1269787"/>
                <a:ext cx="27000" cy="101160"/>
              </p14:xfrm>
            </p:contentPart>
          </mc:Choice>
          <mc:Fallback>
            <p:pic>
              <p:nvPicPr>
                <p:cNvPr id="429" name="Freihand 428">
                  <a:extLst>
                    <a:ext uri="{FF2B5EF4-FFF2-40B4-BE49-F238E27FC236}">
                      <a16:creationId xmlns:a16="http://schemas.microsoft.com/office/drawing/2014/main" id="{9609032A-D869-4DA8-82F4-A2B188E4AAFA}"/>
                    </a:ext>
                  </a:extLst>
                </p:cNvPr>
                <p:cNvPicPr/>
                <p:nvPr/>
              </p:nvPicPr>
              <p:blipFill>
                <a:blip r:embed="rId592"/>
                <a:stretch>
                  <a:fillRect/>
                </a:stretch>
              </p:blipFill>
              <p:spPr>
                <a:xfrm>
                  <a:off x="8801493" y="1265467"/>
                  <a:ext cx="35640" cy="109800"/>
                </a:xfrm>
                <a:prstGeom prst="rect">
                  <a:avLst/>
                </a:prstGeom>
              </p:spPr>
            </p:pic>
          </mc:Fallback>
        </mc:AlternateContent>
        <mc:AlternateContent xmlns:mc="http://schemas.openxmlformats.org/markup-compatibility/2006">
          <mc:Choice xmlns:p14="http://schemas.microsoft.com/office/powerpoint/2010/main" Requires="p14">
            <p:contentPart p14:bwMode="auto" r:id="rId593">
              <p14:nvContentPartPr>
                <p14:cNvPr id="430" name="Freihand 429">
                  <a:extLst>
                    <a:ext uri="{FF2B5EF4-FFF2-40B4-BE49-F238E27FC236}">
                      <a16:creationId xmlns:a16="http://schemas.microsoft.com/office/drawing/2014/main" id="{E220A329-4E62-411F-A466-03B80EA30094}"/>
                    </a:ext>
                  </a:extLst>
                </p14:cNvPr>
                <p14:cNvContentPartPr/>
                <p14:nvPr/>
              </p14:nvContentPartPr>
              <p14:xfrm>
                <a:off x="8768013" y="1300027"/>
                <a:ext cx="141120" cy="2160"/>
              </p14:xfrm>
            </p:contentPart>
          </mc:Choice>
          <mc:Fallback>
            <p:pic>
              <p:nvPicPr>
                <p:cNvPr id="430" name="Freihand 429">
                  <a:extLst>
                    <a:ext uri="{FF2B5EF4-FFF2-40B4-BE49-F238E27FC236}">
                      <a16:creationId xmlns:a16="http://schemas.microsoft.com/office/drawing/2014/main" id="{E220A329-4E62-411F-A466-03B80EA30094}"/>
                    </a:ext>
                  </a:extLst>
                </p:cNvPr>
                <p:cNvPicPr/>
                <p:nvPr/>
              </p:nvPicPr>
              <p:blipFill>
                <a:blip r:embed="rId594"/>
                <a:stretch>
                  <a:fillRect/>
                </a:stretch>
              </p:blipFill>
              <p:spPr>
                <a:xfrm>
                  <a:off x="8763693" y="1295707"/>
                  <a:ext cx="149760" cy="10800"/>
                </a:xfrm>
                <a:prstGeom prst="rect">
                  <a:avLst/>
                </a:prstGeom>
              </p:spPr>
            </p:pic>
          </mc:Fallback>
        </mc:AlternateContent>
        <mc:AlternateContent xmlns:mc="http://schemas.openxmlformats.org/markup-compatibility/2006">
          <mc:Choice xmlns:p14="http://schemas.microsoft.com/office/powerpoint/2010/main" Requires="p14">
            <p:contentPart p14:bwMode="auto" r:id="rId595">
              <p14:nvContentPartPr>
                <p14:cNvPr id="431" name="Freihand 430">
                  <a:extLst>
                    <a:ext uri="{FF2B5EF4-FFF2-40B4-BE49-F238E27FC236}">
                      <a16:creationId xmlns:a16="http://schemas.microsoft.com/office/drawing/2014/main" id="{957A193B-ADA9-4CC4-BA74-4BE22ED2680B}"/>
                    </a:ext>
                  </a:extLst>
                </p14:cNvPr>
                <p14:cNvContentPartPr/>
                <p14:nvPr/>
              </p14:nvContentPartPr>
              <p14:xfrm>
                <a:off x="8993373" y="1190947"/>
                <a:ext cx="73440" cy="93600"/>
              </p14:xfrm>
            </p:contentPart>
          </mc:Choice>
          <mc:Fallback>
            <p:pic>
              <p:nvPicPr>
                <p:cNvPr id="431" name="Freihand 430">
                  <a:extLst>
                    <a:ext uri="{FF2B5EF4-FFF2-40B4-BE49-F238E27FC236}">
                      <a16:creationId xmlns:a16="http://schemas.microsoft.com/office/drawing/2014/main" id="{957A193B-ADA9-4CC4-BA74-4BE22ED2680B}"/>
                    </a:ext>
                  </a:extLst>
                </p:cNvPr>
                <p:cNvPicPr/>
                <p:nvPr/>
              </p:nvPicPr>
              <p:blipFill>
                <a:blip r:embed="rId596"/>
                <a:stretch>
                  <a:fillRect/>
                </a:stretch>
              </p:blipFill>
              <p:spPr>
                <a:xfrm>
                  <a:off x="8989053" y="1186627"/>
                  <a:ext cx="82080" cy="102240"/>
                </a:xfrm>
                <a:prstGeom prst="rect">
                  <a:avLst/>
                </a:prstGeom>
              </p:spPr>
            </p:pic>
          </mc:Fallback>
        </mc:AlternateContent>
        <mc:AlternateContent xmlns:mc="http://schemas.openxmlformats.org/markup-compatibility/2006">
          <mc:Choice xmlns:p14="http://schemas.microsoft.com/office/powerpoint/2010/main" Requires="p14">
            <p:contentPart p14:bwMode="auto" r:id="rId597">
              <p14:nvContentPartPr>
                <p14:cNvPr id="432" name="Freihand 431">
                  <a:extLst>
                    <a:ext uri="{FF2B5EF4-FFF2-40B4-BE49-F238E27FC236}">
                      <a16:creationId xmlns:a16="http://schemas.microsoft.com/office/drawing/2014/main" id="{07D02A95-ECF3-4443-AB8A-72F6ED4E49DC}"/>
                    </a:ext>
                  </a:extLst>
                </p14:cNvPr>
                <p14:cNvContentPartPr/>
                <p14:nvPr/>
              </p14:nvContentPartPr>
              <p14:xfrm>
                <a:off x="9056013" y="1232347"/>
                <a:ext cx="57960" cy="91440"/>
              </p14:xfrm>
            </p:contentPart>
          </mc:Choice>
          <mc:Fallback>
            <p:pic>
              <p:nvPicPr>
                <p:cNvPr id="432" name="Freihand 431">
                  <a:extLst>
                    <a:ext uri="{FF2B5EF4-FFF2-40B4-BE49-F238E27FC236}">
                      <a16:creationId xmlns:a16="http://schemas.microsoft.com/office/drawing/2014/main" id="{07D02A95-ECF3-4443-AB8A-72F6ED4E49DC}"/>
                    </a:ext>
                  </a:extLst>
                </p:cNvPr>
                <p:cNvPicPr/>
                <p:nvPr/>
              </p:nvPicPr>
              <p:blipFill>
                <a:blip r:embed="rId598"/>
                <a:stretch>
                  <a:fillRect/>
                </a:stretch>
              </p:blipFill>
              <p:spPr>
                <a:xfrm>
                  <a:off x="9051693" y="1228027"/>
                  <a:ext cx="66600" cy="100080"/>
                </a:xfrm>
                <a:prstGeom prst="rect">
                  <a:avLst/>
                </a:prstGeom>
              </p:spPr>
            </p:pic>
          </mc:Fallback>
        </mc:AlternateContent>
        <mc:AlternateContent xmlns:mc="http://schemas.openxmlformats.org/markup-compatibility/2006">
          <mc:Choice xmlns:p14="http://schemas.microsoft.com/office/powerpoint/2010/main" Requires="p14">
            <p:contentPart p14:bwMode="auto" r:id="rId599">
              <p14:nvContentPartPr>
                <p14:cNvPr id="433" name="Freihand 432">
                  <a:extLst>
                    <a:ext uri="{FF2B5EF4-FFF2-40B4-BE49-F238E27FC236}">
                      <a16:creationId xmlns:a16="http://schemas.microsoft.com/office/drawing/2014/main" id="{AA0E369C-C66F-48FB-8780-BD99924DADAF}"/>
                    </a:ext>
                  </a:extLst>
                </p14:cNvPr>
                <p14:cNvContentPartPr/>
                <p14:nvPr/>
              </p14:nvContentPartPr>
              <p14:xfrm>
                <a:off x="9183453" y="1249627"/>
                <a:ext cx="72360" cy="127800"/>
              </p14:xfrm>
            </p:contentPart>
          </mc:Choice>
          <mc:Fallback>
            <p:pic>
              <p:nvPicPr>
                <p:cNvPr id="433" name="Freihand 432">
                  <a:extLst>
                    <a:ext uri="{FF2B5EF4-FFF2-40B4-BE49-F238E27FC236}">
                      <a16:creationId xmlns:a16="http://schemas.microsoft.com/office/drawing/2014/main" id="{AA0E369C-C66F-48FB-8780-BD99924DADAF}"/>
                    </a:ext>
                  </a:extLst>
                </p:cNvPr>
                <p:cNvPicPr/>
                <p:nvPr/>
              </p:nvPicPr>
              <p:blipFill>
                <a:blip r:embed="rId600"/>
                <a:stretch>
                  <a:fillRect/>
                </a:stretch>
              </p:blipFill>
              <p:spPr>
                <a:xfrm>
                  <a:off x="9179133" y="1245307"/>
                  <a:ext cx="81000" cy="136440"/>
                </a:xfrm>
                <a:prstGeom prst="rect">
                  <a:avLst/>
                </a:prstGeom>
              </p:spPr>
            </p:pic>
          </mc:Fallback>
        </mc:AlternateContent>
        <mc:AlternateContent xmlns:mc="http://schemas.openxmlformats.org/markup-compatibility/2006">
          <mc:Choice xmlns:p14="http://schemas.microsoft.com/office/powerpoint/2010/main" Requires="p14">
            <p:contentPart p14:bwMode="auto" r:id="rId601">
              <p14:nvContentPartPr>
                <p14:cNvPr id="434" name="Freihand 433">
                  <a:extLst>
                    <a:ext uri="{FF2B5EF4-FFF2-40B4-BE49-F238E27FC236}">
                      <a16:creationId xmlns:a16="http://schemas.microsoft.com/office/drawing/2014/main" id="{EEA5DB87-E3E8-427E-A5EB-4A3BB5C76400}"/>
                    </a:ext>
                  </a:extLst>
                </p14:cNvPr>
                <p14:cNvContentPartPr/>
                <p14:nvPr/>
              </p14:nvContentPartPr>
              <p14:xfrm>
                <a:off x="9427173" y="1256467"/>
                <a:ext cx="169200" cy="25920"/>
              </p14:xfrm>
            </p:contentPart>
          </mc:Choice>
          <mc:Fallback>
            <p:pic>
              <p:nvPicPr>
                <p:cNvPr id="434" name="Freihand 433">
                  <a:extLst>
                    <a:ext uri="{FF2B5EF4-FFF2-40B4-BE49-F238E27FC236}">
                      <a16:creationId xmlns:a16="http://schemas.microsoft.com/office/drawing/2014/main" id="{EEA5DB87-E3E8-427E-A5EB-4A3BB5C76400}"/>
                    </a:ext>
                  </a:extLst>
                </p:cNvPr>
                <p:cNvPicPr/>
                <p:nvPr/>
              </p:nvPicPr>
              <p:blipFill>
                <a:blip r:embed="rId602"/>
                <a:stretch>
                  <a:fillRect/>
                </a:stretch>
              </p:blipFill>
              <p:spPr>
                <a:xfrm>
                  <a:off x="9422853" y="1252147"/>
                  <a:ext cx="177840" cy="34560"/>
                </a:xfrm>
                <a:prstGeom prst="rect">
                  <a:avLst/>
                </a:prstGeom>
              </p:spPr>
            </p:pic>
          </mc:Fallback>
        </mc:AlternateContent>
        <mc:AlternateContent xmlns:mc="http://schemas.openxmlformats.org/markup-compatibility/2006">
          <mc:Choice xmlns:p14="http://schemas.microsoft.com/office/powerpoint/2010/main" Requires="p14">
            <p:contentPart p14:bwMode="auto" r:id="rId603">
              <p14:nvContentPartPr>
                <p14:cNvPr id="435" name="Freihand 434">
                  <a:extLst>
                    <a:ext uri="{FF2B5EF4-FFF2-40B4-BE49-F238E27FC236}">
                      <a16:creationId xmlns:a16="http://schemas.microsoft.com/office/drawing/2014/main" id="{F0C6AA85-64C9-47D0-9638-E88EDD4B708A}"/>
                    </a:ext>
                  </a:extLst>
                </p14:cNvPr>
                <p14:cNvContentPartPr/>
                <p14:nvPr/>
              </p14:nvContentPartPr>
              <p14:xfrm>
                <a:off x="9778893" y="1145587"/>
                <a:ext cx="120960" cy="168120"/>
              </p14:xfrm>
            </p:contentPart>
          </mc:Choice>
          <mc:Fallback>
            <p:pic>
              <p:nvPicPr>
                <p:cNvPr id="435" name="Freihand 434">
                  <a:extLst>
                    <a:ext uri="{FF2B5EF4-FFF2-40B4-BE49-F238E27FC236}">
                      <a16:creationId xmlns:a16="http://schemas.microsoft.com/office/drawing/2014/main" id="{F0C6AA85-64C9-47D0-9638-E88EDD4B708A}"/>
                    </a:ext>
                  </a:extLst>
                </p:cNvPr>
                <p:cNvPicPr/>
                <p:nvPr/>
              </p:nvPicPr>
              <p:blipFill>
                <a:blip r:embed="rId604"/>
                <a:stretch>
                  <a:fillRect/>
                </a:stretch>
              </p:blipFill>
              <p:spPr>
                <a:xfrm>
                  <a:off x="9774573" y="1141267"/>
                  <a:ext cx="129600" cy="176760"/>
                </a:xfrm>
                <a:prstGeom prst="rect">
                  <a:avLst/>
                </a:prstGeom>
              </p:spPr>
            </p:pic>
          </mc:Fallback>
        </mc:AlternateContent>
        <mc:AlternateContent xmlns:mc="http://schemas.openxmlformats.org/markup-compatibility/2006">
          <mc:Choice xmlns:p14="http://schemas.microsoft.com/office/powerpoint/2010/main" Requires="p14">
            <p:contentPart p14:bwMode="auto" r:id="rId605">
              <p14:nvContentPartPr>
                <p14:cNvPr id="437" name="Freihand 436">
                  <a:extLst>
                    <a:ext uri="{FF2B5EF4-FFF2-40B4-BE49-F238E27FC236}">
                      <a16:creationId xmlns:a16="http://schemas.microsoft.com/office/drawing/2014/main" id="{A389005D-24E5-449E-BF31-2267A6BE8E3B}"/>
                    </a:ext>
                  </a:extLst>
                </p14:cNvPr>
                <p14:cNvContentPartPr/>
                <p14:nvPr/>
              </p14:nvContentPartPr>
              <p14:xfrm>
                <a:off x="8270853" y="1566787"/>
                <a:ext cx="182160" cy="141840"/>
              </p14:xfrm>
            </p:contentPart>
          </mc:Choice>
          <mc:Fallback>
            <p:pic>
              <p:nvPicPr>
                <p:cNvPr id="437" name="Freihand 436">
                  <a:extLst>
                    <a:ext uri="{FF2B5EF4-FFF2-40B4-BE49-F238E27FC236}">
                      <a16:creationId xmlns:a16="http://schemas.microsoft.com/office/drawing/2014/main" id="{A389005D-24E5-449E-BF31-2267A6BE8E3B}"/>
                    </a:ext>
                  </a:extLst>
                </p:cNvPr>
                <p:cNvPicPr/>
                <p:nvPr/>
              </p:nvPicPr>
              <p:blipFill>
                <a:blip r:embed="rId606"/>
                <a:stretch>
                  <a:fillRect/>
                </a:stretch>
              </p:blipFill>
              <p:spPr>
                <a:xfrm>
                  <a:off x="8266533" y="1562467"/>
                  <a:ext cx="190800" cy="150480"/>
                </a:xfrm>
                <a:prstGeom prst="rect">
                  <a:avLst/>
                </a:prstGeom>
              </p:spPr>
            </p:pic>
          </mc:Fallback>
        </mc:AlternateContent>
        <mc:AlternateContent xmlns:mc="http://schemas.openxmlformats.org/markup-compatibility/2006">
          <mc:Choice xmlns:p14="http://schemas.microsoft.com/office/powerpoint/2010/main" Requires="p14">
            <p:contentPart p14:bwMode="auto" r:id="rId607">
              <p14:nvContentPartPr>
                <p14:cNvPr id="438" name="Freihand 437">
                  <a:extLst>
                    <a:ext uri="{FF2B5EF4-FFF2-40B4-BE49-F238E27FC236}">
                      <a16:creationId xmlns:a16="http://schemas.microsoft.com/office/drawing/2014/main" id="{B764C731-C74D-4244-8248-F2B1A52FBCD6}"/>
                    </a:ext>
                  </a:extLst>
                </p14:cNvPr>
                <p14:cNvContentPartPr/>
                <p14:nvPr/>
              </p14:nvContentPartPr>
              <p14:xfrm>
                <a:off x="8539413" y="1573267"/>
                <a:ext cx="95040" cy="143640"/>
              </p14:xfrm>
            </p:contentPart>
          </mc:Choice>
          <mc:Fallback>
            <p:pic>
              <p:nvPicPr>
                <p:cNvPr id="438" name="Freihand 437">
                  <a:extLst>
                    <a:ext uri="{FF2B5EF4-FFF2-40B4-BE49-F238E27FC236}">
                      <a16:creationId xmlns:a16="http://schemas.microsoft.com/office/drawing/2014/main" id="{B764C731-C74D-4244-8248-F2B1A52FBCD6}"/>
                    </a:ext>
                  </a:extLst>
                </p:cNvPr>
                <p:cNvPicPr/>
                <p:nvPr/>
              </p:nvPicPr>
              <p:blipFill>
                <a:blip r:embed="rId608"/>
                <a:stretch>
                  <a:fillRect/>
                </a:stretch>
              </p:blipFill>
              <p:spPr>
                <a:xfrm>
                  <a:off x="8535093" y="1568947"/>
                  <a:ext cx="103680" cy="152280"/>
                </a:xfrm>
                <a:prstGeom prst="rect">
                  <a:avLst/>
                </a:prstGeom>
              </p:spPr>
            </p:pic>
          </mc:Fallback>
        </mc:AlternateContent>
        <mc:AlternateContent xmlns:mc="http://schemas.openxmlformats.org/markup-compatibility/2006">
          <mc:Choice xmlns:p14="http://schemas.microsoft.com/office/powerpoint/2010/main" Requires="p14">
            <p:contentPart p14:bwMode="auto" r:id="rId609">
              <p14:nvContentPartPr>
                <p14:cNvPr id="439" name="Freihand 438">
                  <a:extLst>
                    <a:ext uri="{FF2B5EF4-FFF2-40B4-BE49-F238E27FC236}">
                      <a16:creationId xmlns:a16="http://schemas.microsoft.com/office/drawing/2014/main" id="{4C73FDFC-538D-457C-B60C-DA463821C76B}"/>
                    </a:ext>
                  </a:extLst>
                </p14:cNvPr>
                <p14:cNvContentPartPr/>
                <p14:nvPr/>
              </p14:nvContentPartPr>
              <p14:xfrm>
                <a:off x="8543013" y="1606027"/>
                <a:ext cx="128160" cy="64080"/>
              </p14:xfrm>
            </p:contentPart>
          </mc:Choice>
          <mc:Fallback>
            <p:pic>
              <p:nvPicPr>
                <p:cNvPr id="439" name="Freihand 438">
                  <a:extLst>
                    <a:ext uri="{FF2B5EF4-FFF2-40B4-BE49-F238E27FC236}">
                      <a16:creationId xmlns:a16="http://schemas.microsoft.com/office/drawing/2014/main" id="{4C73FDFC-538D-457C-B60C-DA463821C76B}"/>
                    </a:ext>
                  </a:extLst>
                </p:cNvPr>
                <p:cNvPicPr/>
                <p:nvPr/>
              </p:nvPicPr>
              <p:blipFill>
                <a:blip r:embed="rId610"/>
                <a:stretch>
                  <a:fillRect/>
                </a:stretch>
              </p:blipFill>
              <p:spPr>
                <a:xfrm>
                  <a:off x="8538693" y="1601707"/>
                  <a:ext cx="136800" cy="72720"/>
                </a:xfrm>
                <a:prstGeom prst="rect">
                  <a:avLst/>
                </a:prstGeom>
              </p:spPr>
            </p:pic>
          </mc:Fallback>
        </mc:AlternateContent>
        <mc:AlternateContent xmlns:mc="http://schemas.openxmlformats.org/markup-compatibility/2006">
          <mc:Choice xmlns:p14="http://schemas.microsoft.com/office/powerpoint/2010/main" Requires="p14">
            <p:contentPart p14:bwMode="auto" r:id="rId611">
              <p14:nvContentPartPr>
                <p14:cNvPr id="440" name="Freihand 439">
                  <a:extLst>
                    <a:ext uri="{FF2B5EF4-FFF2-40B4-BE49-F238E27FC236}">
                      <a16:creationId xmlns:a16="http://schemas.microsoft.com/office/drawing/2014/main" id="{B01EB4B0-4955-4273-8FF3-32239A372B61}"/>
                    </a:ext>
                  </a:extLst>
                </p14:cNvPr>
                <p14:cNvContentPartPr/>
                <p14:nvPr/>
              </p14:nvContentPartPr>
              <p14:xfrm>
                <a:off x="8765133" y="1601347"/>
                <a:ext cx="135720" cy="11520"/>
              </p14:xfrm>
            </p:contentPart>
          </mc:Choice>
          <mc:Fallback>
            <p:pic>
              <p:nvPicPr>
                <p:cNvPr id="440" name="Freihand 439">
                  <a:extLst>
                    <a:ext uri="{FF2B5EF4-FFF2-40B4-BE49-F238E27FC236}">
                      <a16:creationId xmlns:a16="http://schemas.microsoft.com/office/drawing/2014/main" id="{B01EB4B0-4955-4273-8FF3-32239A372B61}"/>
                    </a:ext>
                  </a:extLst>
                </p:cNvPr>
                <p:cNvPicPr/>
                <p:nvPr/>
              </p:nvPicPr>
              <p:blipFill>
                <a:blip r:embed="rId612"/>
                <a:stretch>
                  <a:fillRect/>
                </a:stretch>
              </p:blipFill>
              <p:spPr>
                <a:xfrm>
                  <a:off x="8760813" y="1597027"/>
                  <a:ext cx="144360" cy="20160"/>
                </a:xfrm>
                <a:prstGeom prst="rect">
                  <a:avLst/>
                </a:prstGeom>
              </p:spPr>
            </p:pic>
          </mc:Fallback>
        </mc:AlternateContent>
        <mc:AlternateContent xmlns:mc="http://schemas.openxmlformats.org/markup-compatibility/2006">
          <mc:Choice xmlns:p14="http://schemas.microsoft.com/office/powerpoint/2010/main" Requires="p14">
            <p:contentPart p14:bwMode="auto" r:id="rId613">
              <p14:nvContentPartPr>
                <p14:cNvPr id="442" name="Freihand 441">
                  <a:extLst>
                    <a:ext uri="{FF2B5EF4-FFF2-40B4-BE49-F238E27FC236}">
                      <a16:creationId xmlns:a16="http://schemas.microsoft.com/office/drawing/2014/main" id="{B1DCB88A-08BB-40C8-9CA5-F5FD5EA81A62}"/>
                    </a:ext>
                  </a:extLst>
                </p14:cNvPr>
                <p14:cNvContentPartPr/>
                <p14:nvPr/>
              </p14:nvContentPartPr>
              <p14:xfrm>
                <a:off x="8973213" y="1485067"/>
                <a:ext cx="79920" cy="167040"/>
              </p14:xfrm>
            </p:contentPart>
          </mc:Choice>
          <mc:Fallback>
            <p:pic>
              <p:nvPicPr>
                <p:cNvPr id="442" name="Freihand 441">
                  <a:extLst>
                    <a:ext uri="{FF2B5EF4-FFF2-40B4-BE49-F238E27FC236}">
                      <a16:creationId xmlns:a16="http://schemas.microsoft.com/office/drawing/2014/main" id="{B1DCB88A-08BB-40C8-9CA5-F5FD5EA81A62}"/>
                    </a:ext>
                  </a:extLst>
                </p:cNvPr>
                <p:cNvPicPr/>
                <p:nvPr/>
              </p:nvPicPr>
              <p:blipFill>
                <a:blip r:embed="rId614"/>
                <a:stretch>
                  <a:fillRect/>
                </a:stretch>
              </p:blipFill>
              <p:spPr>
                <a:xfrm>
                  <a:off x="8968893" y="1480747"/>
                  <a:ext cx="88560" cy="175680"/>
                </a:xfrm>
                <a:prstGeom prst="rect">
                  <a:avLst/>
                </a:prstGeom>
              </p:spPr>
            </p:pic>
          </mc:Fallback>
        </mc:AlternateContent>
        <mc:AlternateContent xmlns:mc="http://schemas.openxmlformats.org/markup-compatibility/2006">
          <mc:Choice xmlns:p14="http://schemas.microsoft.com/office/powerpoint/2010/main" Requires="p14">
            <p:contentPart p14:bwMode="auto" r:id="rId615">
              <p14:nvContentPartPr>
                <p14:cNvPr id="443" name="Freihand 442">
                  <a:extLst>
                    <a:ext uri="{FF2B5EF4-FFF2-40B4-BE49-F238E27FC236}">
                      <a16:creationId xmlns:a16="http://schemas.microsoft.com/office/drawing/2014/main" id="{E1857483-9E2E-4CF1-BFEA-AFA94573F331}"/>
                    </a:ext>
                  </a:extLst>
                </p14:cNvPr>
                <p14:cNvContentPartPr/>
                <p14:nvPr/>
              </p14:nvContentPartPr>
              <p14:xfrm>
                <a:off x="8990853" y="1480027"/>
                <a:ext cx="84600" cy="9720"/>
              </p14:xfrm>
            </p:contentPart>
          </mc:Choice>
          <mc:Fallback>
            <p:pic>
              <p:nvPicPr>
                <p:cNvPr id="443" name="Freihand 442">
                  <a:extLst>
                    <a:ext uri="{FF2B5EF4-FFF2-40B4-BE49-F238E27FC236}">
                      <a16:creationId xmlns:a16="http://schemas.microsoft.com/office/drawing/2014/main" id="{E1857483-9E2E-4CF1-BFEA-AFA94573F331}"/>
                    </a:ext>
                  </a:extLst>
                </p:cNvPr>
                <p:cNvPicPr/>
                <p:nvPr/>
              </p:nvPicPr>
              <p:blipFill>
                <a:blip r:embed="rId616"/>
                <a:stretch>
                  <a:fillRect/>
                </a:stretch>
              </p:blipFill>
              <p:spPr>
                <a:xfrm>
                  <a:off x="8986533" y="1475707"/>
                  <a:ext cx="93240" cy="18360"/>
                </a:xfrm>
                <a:prstGeom prst="rect">
                  <a:avLst/>
                </a:prstGeom>
              </p:spPr>
            </p:pic>
          </mc:Fallback>
        </mc:AlternateContent>
        <mc:AlternateContent xmlns:mc="http://schemas.openxmlformats.org/markup-compatibility/2006">
          <mc:Choice xmlns:p14="http://schemas.microsoft.com/office/powerpoint/2010/main" Requires="p14">
            <p:contentPart p14:bwMode="auto" r:id="rId617">
              <p14:nvContentPartPr>
                <p14:cNvPr id="444" name="Freihand 443">
                  <a:extLst>
                    <a:ext uri="{FF2B5EF4-FFF2-40B4-BE49-F238E27FC236}">
                      <a16:creationId xmlns:a16="http://schemas.microsoft.com/office/drawing/2014/main" id="{260C09AE-3811-4740-99F0-06E57C90C1EB}"/>
                    </a:ext>
                  </a:extLst>
                </p14:cNvPr>
                <p14:cNvContentPartPr/>
                <p14:nvPr/>
              </p14:nvContentPartPr>
              <p14:xfrm>
                <a:off x="9139533" y="1563907"/>
                <a:ext cx="120240" cy="158760"/>
              </p14:xfrm>
            </p:contentPart>
          </mc:Choice>
          <mc:Fallback>
            <p:pic>
              <p:nvPicPr>
                <p:cNvPr id="444" name="Freihand 443">
                  <a:extLst>
                    <a:ext uri="{FF2B5EF4-FFF2-40B4-BE49-F238E27FC236}">
                      <a16:creationId xmlns:a16="http://schemas.microsoft.com/office/drawing/2014/main" id="{260C09AE-3811-4740-99F0-06E57C90C1EB}"/>
                    </a:ext>
                  </a:extLst>
                </p:cNvPr>
                <p:cNvPicPr/>
                <p:nvPr/>
              </p:nvPicPr>
              <p:blipFill>
                <a:blip r:embed="rId618"/>
                <a:stretch>
                  <a:fillRect/>
                </a:stretch>
              </p:blipFill>
              <p:spPr>
                <a:xfrm>
                  <a:off x="9135213" y="1559587"/>
                  <a:ext cx="128880" cy="167400"/>
                </a:xfrm>
                <a:prstGeom prst="rect">
                  <a:avLst/>
                </a:prstGeom>
              </p:spPr>
            </p:pic>
          </mc:Fallback>
        </mc:AlternateContent>
        <mc:AlternateContent xmlns:mc="http://schemas.openxmlformats.org/markup-compatibility/2006">
          <mc:Choice xmlns:p14="http://schemas.microsoft.com/office/powerpoint/2010/main" Requires="p14">
            <p:contentPart p14:bwMode="auto" r:id="rId619">
              <p14:nvContentPartPr>
                <p14:cNvPr id="445" name="Freihand 444">
                  <a:extLst>
                    <a:ext uri="{FF2B5EF4-FFF2-40B4-BE49-F238E27FC236}">
                      <a16:creationId xmlns:a16="http://schemas.microsoft.com/office/drawing/2014/main" id="{55FE6679-B81B-4041-8B98-E0C3489C3B9D}"/>
                    </a:ext>
                  </a:extLst>
                </p14:cNvPr>
                <p14:cNvContentPartPr/>
                <p14:nvPr/>
              </p14:nvContentPartPr>
              <p14:xfrm>
                <a:off x="9442293" y="1519987"/>
                <a:ext cx="174960" cy="2520"/>
              </p14:xfrm>
            </p:contentPart>
          </mc:Choice>
          <mc:Fallback>
            <p:pic>
              <p:nvPicPr>
                <p:cNvPr id="445" name="Freihand 444">
                  <a:extLst>
                    <a:ext uri="{FF2B5EF4-FFF2-40B4-BE49-F238E27FC236}">
                      <a16:creationId xmlns:a16="http://schemas.microsoft.com/office/drawing/2014/main" id="{55FE6679-B81B-4041-8B98-E0C3489C3B9D}"/>
                    </a:ext>
                  </a:extLst>
                </p:cNvPr>
                <p:cNvPicPr/>
                <p:nvPr/>
              </p:nvPicPr>
              <p:blipFill>
                <a:blip r:embed="rId620"/>
                <a:stretch>
                  <a:fillRect/>
                </a:stretch>
              </p:blipFill>
              <p:spPr>
                <a:xfrm>
                  <a:off x="9437973" y="1515667"/>
                  <a:ext cx="183600" cy="11160"/>
                </a:xfrm>
                <a:prstGeom prst="rect">
                  <a:avLst/>
                </a:prstGeom>
              </p:spPr>
            </p:pic>
          </mc:Fallback>
        </mc:AlternateContent>
        <mc:AlternateContent xmlns:mc="http://schemas.openxmlformats.org/markup-compatibility/2006">
          <mc:Choice xmlns:p14="http://schemas.microsoft.com/office/powerpoint/2010/main" Requires="p14">
            <p:contentPart p14:bwMode="auto" r:id="rId621">
              <p14:nvContentPartPr>
                <p14:cNvPr id="446" name="Freihand 445">
                  <a:extLst>
                    <a:ext uri="{FF2B5EF4-FFF2-40B4-BE49-F238E27FC236}">
                      <a16:creationId xmlns:a16="http://schemas.microsoft.com/office/drawing/2014/main" id="{E4267F39-9B38-4F93-AED5-D4F544D9A5DE}"/>
                    </a:ext>
                  </a:extLst>
                </p14:cNvPr>
                <p14:cNvContentPartPr/>
                <p14:nvPr/>
              </p14:nvContentPartPr>
              <p14:xfrm>
                <a:off x="9472893" y="1562827"/>
                <a:ext cx="159480" cy="18000"/>
              </p14:xfrm>
            </p:contentPart>
          </mc:Choice>
          <mc:Fallback>
            <p:pic>
              <p:nvPicPr>
                <p:cNvPr id="446" name="Freihand 445">
                  <a:extLst>
                    <a:ext uri="{FF2B5EF4-FFF2-40B4-BE49-F238E27FC236}">
                      <a16:creationId xmlns:a16="http://schemas.microsoft.com/office/drawing/2014/main" id="{E4267F39-9B38-4F93-AED5-D4F544D9A5DE}"/>
                    </a:ext>
                  </a:extLst>
                </p:cNvPr>
                <p:cNvPicPr/>
                <p:nvPr/>
              </p:nvPicPr>
              <p:blipFill>
                <a:blip r:embed="rId622"/>
                <a:stretch>
                  <a:fillRect/>
                </a:stretch>
              </p:blipFill>
              <p:spPr>
                <a:xfrm>
                  <a:off x="9468573" y="1558507"/>
                  <a:ext cx="168120" cy="26640"/>
                </a:xfrm>
                <a:prstGeom prst="rect">
                  <a:avLst/>
                </a:prstGeom>
              </p:spPr>
            </p:pic>
          </mc:Fallback>
        </mc:AlternateContent>
        <mc:AlternateContent xmlns:mc="http://schemas.openxmlformats.org/markup-compatibility/2006">
          <mc:Choice xmlns:p14="http://schemas.microsoft.com/office/powerpoint/2010/main" Requires="p14">
            <p:contentPart p14:bwMode="auto" r:id="rId623">
              <p14:nvContentPartPr>
                <p14:cNvPr id="447" name="Freihand 446">
                  <a:extLst>
                    <a:ext uri="{FF2B5EF4-FFF2-40B4-BE49-F238E27FC236}">
                      <a16:creationId xmlns:a16="http://schemas.microsoft.com/office/drawing/2014/main" id="{77F703E4-8453-40CD-9EC6-998A72314D3A}"/>
                    </a:ext>
                  </a:extLst>
                </p14:cNvPr>
                <p14:cNvContentPartPr/>
                <p14:nvPr/>
              </p14:nvContentPartPr>
              <p14:xfrm>
                <a:off x="9778893" y="1478227"/>
                <a:ext cx="160200" cy="162360"/>
              </p14:xfrm>
            </p:contentPart>
          </mc:Choice>
          <mc:Fallback>
            <p:pic>
              <p:nvPicPr>
                <p:cNvPr id="447" name="Freihand 446">
                  <a:extLst>
                    <a:ext uri="{FF2B5EF4-FFF2-40B4-BE49-F238E27FC236}">
                      <a16:creationId xmlns:a16="http://schemas.microsoft.com/office/drawing/2014/main" id="{77F703E4-8453-40CD-9EC6-998A72314D3A}"/>
                    </a:ext>
                  </a:extLst>
                </p:cNvPr>
                <p:cNvPicPr/>
                <p:nvPr/>
              </p:nvPicPr>
              <p:blipFill>
                <a:blip r:embed="rId624"/>
                <a:stretch>
                  <a:fillRect/>
                </a:stretch>
              </p:blipFill>
              <p:spPr>
                <a:xfrm>
                  <a:off x="9774573" y="1473907"/>
                  <a:ext cx="168840" cy="171000"/>
                </a:xfrm>
                <a:prstGeom prst="rect">
                  <a:avLst/>
                </a:prstGeom>
              </p:spPr>
            </p:pic>
          </mc:Fallback>
        </mc:AlternateContent>
        <mc:AlternateContent xmlns:mc="http://schemas.openxmlformats.org/markup-compatibility/2006">
          <mc:Choice xmlns:p14="http://schemas.microsoft.com/office/powerpoint/2010/main" Requires="p14">
            <p:contentPart p14:bwMode="auto" r:id="rId625">
              <p14:nvContentPartPr>
                <p14:cNvPr id="449" name="Freihand 448">
                  <a:extLst>
                    <a:ext uri="{FF2B5EF4-FFF2-40B4-BE49-F238E27FC236}">
                      <a16:creationId xmlns:a16="http://schemas.microsoft.com/office/drawing/2014/main" id="{B59B1FF3-7CF8-4536-89D2-A8C1F41EA274}"/>
                    </a:ext>
                  </a:extLst>
                </p14:cNvPr>
                <p14:cNvContentPartPr/>
                <p14:nvPr/>
              </p14:nvContentPartPr>
              <p14:xfrm>
                <a:off x="10902453" y="1284187"/>
                <a:ext cx="117000" cy="108720"/>
              </p14:xfrm>
            </p:contentPart>
          </mc:Choice>
          <mc:Fallback>
            <p:pic>
              <p:nvPicPr>
                <p:cNvPr id="449" name="Freihand 448">
                  <a:extLst>
                    <a:ext uri="{FF2B5EF4-FFF2-40B4-BE49-F238E27FC236}">
                      <a16:creationId xmlns:a16="http://schemas.microsoft.com/office/drawing/2014/main" id="{B59B1FF3-7CF8-4536-89D2-A8C1F41EA274}"/>
                    </a:ext>
                  </a:extLst>
                </p:cNvPr>
                <p:cNvPicPr/>
                <p:nvPr/>
              </p:nvPicPr>
              <p:blipFill>
                <a:blip r:embed="rId626"/>
                <a:stretch>
                  <a:fillRect/>
                </a:stretch>
              </p:blipFill>
              <p:spPr>
                <a:xfrm>
                  <a:off x="10898133" y="1279867"/>
                  <a:ext cx="125640" cy="117360"/>
                </a:xfrm>
                <a:prstGeom prst="rect">
                  <a:avLst/>
                </a:prstGeom>
              </p:spPr>
            </p:pic>
          </mc:Fallback>
        </mc:AlternateContent>
        <mc:AlternateContent xmlns:mc="http://schemas.openxmlformats.org/markup-compatibility/2006">
          <mc:Choice xmlns:p14="http://schemas.microsoft.com/office/powerpoint/2010/main" Requires="p14">
            <p:contentPart p14:bwMode="auto" r:id="rId627">
              <p14:nvContentPartPr>
                <p14:cNvPr id="450" name="Freihand 449">
                  <a:extLst>
                    <a:ext uri="{FF2B5EF4-FFF2-40B4-BE49-F238E27FC236}">
                      <a16:creationId xmlns:a16="http://schemas.microsoft.com/office/drawing/2014/main" id="{D7D8E4F7-1413-44C2-92EE-499F163D1C74}"/>
                    </a:ext>
                  </a:extLst>
                </p14:cNvPr>
                <p14:cNvContentPartPr/>
                <p14:nvPr/>
              </p14:nvContentPartPr>
              <p14:xfrm>
                <a:off x="11032053" y="1312987"/>
                <a:ext cx="87840" cy="73080"/>
              </p14:xfrm>
            </p:contentPart>
          </mc:Choice>
          <mc:Fallback>
            <p:pic>
              <p:nvPicPr>
                <p:cNvPr id="450" name="Freihand 449">
                  <a:extLst>
                    <a:ext uri="{FF2B5EF4-FFF2-40B4-BE49-F238E27FC236}">
                      <a16:creationId xmlns:a16="http://schemas.microsoft.com/office/drawing/2014/main" id="{D7D8E4F7-1413-44C2-92EE-499F163D1C74}"/>
                    </a:ext>
                  </a:extLst>
                </p:cNvPr>
                <p:cNvPicPr/>
                <p:nvPr/>
              </p:nvPicPr>
              <p:blipFill>
                <a:blip r:embed="rId628"/>
                <a:stretch>
                  <a:fillRect/>
                </a:stretch>
              </p:blipFill>
              <p:spPr>
                <a:xfrm>
                  <a:off x="11027733" y="1308667"/>
                  <a:ext cx="96480" cy="81720"/>
                </a:xfrm>
                <a:prstGeom prst="rect">
                  <a:avLst/>
                </a:prstGeom>
              </p:spPr>
            </p:pic>
          </mc:Fallback>
        </mc:AlternateContent>
        <mc:AlternateContent xmlns:mc="http://schemas.openxmlformats.org/markup-compatibility/2006">
          <mc:Choice xmlns:p14="http://schemas.microsoft.com/office/powerpoint/2010/main" Requires="p14">
            <p:contentPart p14:bwMode="auto" r:id="rId629">
              <p14:nvContentPartPr>
                <p14:cNvPr id="451" name="Freihand 450">
                  <a:extLst>
                    <a:ext uri="{FF2B5EF4-FFF2-40B4-BE49-F238E27FC236}">
                      <a16:creationId xmlns:a16="http://schemas.microsoft.com/office/drawing/2014/main" id="{37B3A810-1FC9-4EF6-B235-AF20F398B47F}"/>
                    </a:ext>
                  </a:extLst>
                </p14:cNvPr>
                <p14:cNvContentPartPr/>
                <p14:nvPr/>
              </p14:nvContentPartPr>
              <p14:xfrm>
                <a:off x="11168133" y="1226587"/>
                <a:ext cx="17280" cy="183960"/>
              </p14:xfrm>
            </p:contentPart>
          </mc:Choice>
          <mc:Fallback>
            <p:pic>
              <p:nvPicPr>
                <p:cNvPr id="451" name="Freihand 450">
                  <a:extLst>
                    <a:ext uri="{FF2B5EF4-FFF2-40B4-BE49-F238E27FC236}">
                      <a16:creationId xmlns:a16="http://schemas.microsoft.com/office/drawing/2014/main" id="{37B3A810-1FC9-4EF6-B235-AF20F398B47F}"/>
                    </a:ext>
                  </a:extLst>
                </p:cNvPr>
                <p:cNvPicPr/>
                <p:nvPr/>
              </p:nvPicPr>
              <p:blipFill>
                <a:blip r:embed="rId630"/>
                <a:stretch>
                  <a:fillRect/>
                </a:stretch>
              </p:blipFill>
              <p:spPr>
                <a:xfrm>
                  <a:off x="11163813" y="1222267"/>
                  <a:ext cx="25920" cy="192600"/>
                </a:xfrm>
                <a:prstGeom prst="rect">
                  <a:avLst/>
                </a:prstGeom>
              </p:spPr>
            </p:pic>
          </mc:Fallback>
        </mc:AlternateContent>
        <mc:AlternateContent xmlns:mc="http://schemas.openxmlformats.org/markup-compatibility/2006">
          <mc:Choice xmlns:p14="http://schemas.microsoft.com/office/powerpoint/2010/main" Requires="p14">
            <p:contentPart p14:bwMode="auto" r:id="rId631">
              <p14:nvContentPartPr>
                <p14:cNvPr id="452" name="Freihand 451">
                  <a:extLst>
                    <a:ext uri="{FF2B5EF4-FFF2-40B4-BE49-F238E27FC236}">
                      <a16:creationId xmlns:a16="http://schemas.microsoft.com/office/drawing/2014/main" id="{4F9819ED-5F0E-4A03-936E-C99C123CB633}"/>
                    </a:ext>
                  </a:extLst>
                </p14:cNvPr>
                <p14:cNvContentPartPr/>
                <p14:nvPr/>
              </p14:nvContentPartPr>
              <p14:xfrm>
                <a:off x="11180013" y="1293547"/>
                <a:ext cx="275040" cy="79560"/>
              </p14:xfrm>
            </p:contentPart>
          </mc:Choice>
          <mc:Fallback>
            <p:pic>
              <p:nvPicPr>
                <p:cNvPr id="452" name="Freihand 451">
                  <a:extLst>
                    <a:ext uri="{FF2B5EF4-FFF2-40B4-BE49-F238E27FC236}">
                      <a16:creationId xmlns:a16="http://schemas.microsoft.com/office/drawing/2014/main" id="{4F9819ED-5F0E-4A03-936E-C99C123CB633}"/>
                    </a:ext>
                  </a:extLst>
                </p:cNvPr>
                <p:cNvPicPr/>
                <p:nvPr/>
              </p:nvPicPr>
              <p:blipFill>
                <a:blip r:embed="rId632"/>
                <a:stretch>
                  <a:fillRect/>
                </a:stretch>
              </p:blipFill>
              <p:spPr>
                <a:xfrm>
                  <a:off x="11175693" y="1289227"/>
                  <a:ext cx="283680" cy="88200"/>
                </a:xfrm>
                <a:prstGeom prst="rect">
                  <a:avLst/>
                </a:prstGeom>
              </p:spPr>
            </p:pic>
          </mc:Fallback>
        </mc:AlternateContent>
        <mc:AlternateContent xmlns:mc="http://schemas.openxmlformats.org/markup-compatibility/2006">
          <mc:Choice xmlns:p14="http://schemas.microsoft.com/office/powerpoint/2010/main" Requires="p14">
            <p:contentPart p14:bwMode="auto" r:id="rId633">
              <p14:nvContentPartPr>
                <p14:cNvPr id="453" name="Freihand 452">
                  <a:extLst>
                    <a:ext uri="{FF2B5EF4-FFF2-40B4-BE49-F238E27FC236}">
                      <a16:creationId xmlns:a16="http://schemas.microsoft.com/office/drawing/2014/main" id="{704285EF-BE90-45DA-B6D2-98964F0E4104}"/>
                    </a:ext>
                  </a:extLst>
                </p14:cNvPr>
                <p14:cNvContentPartPr/>
                <p14:nvPr/>
              </p14:nvContentPartPr>
              <p14:xfrm>
                <a:off x="11534973" y="1190587"/>
                <a:ext cx="99360" cy="193320"/>
              </p14:xfrm>
            </p:contentPart>
          </mc:Choice>
          <mc:Fallback>
            <p:pic>
              <p:nvPicPr>
                <p:cNvPr id="453" name="Freihand 452">
                  <a:extLst>
                    <a:ext uri="{FF2B5EF4-FFF2-40B4-BE49-F238E27FC236}">
                      <a16:creationId xmlns:a16="http://schemas.microsoft.com/office/drawing/2014/main" id="{704285EF-BE90-45DA-B6D2-98964F0E4104}"/>
                    </a:ext>
                  </a:extLst>
                </p:cNvPr>
                <p:cNvPicPr/>
                <p:nvPr/>
              </p:nvPicPr>
              <p:blipFill>
                <a:blip r:embed="rId634"/>
                <a:stretch>
                  <a:fillRect/>
                </a:stretch>
              </p:blipFill>
              <p:spPr>
                <a:xfrm>
                  <a:off x="11530653" y="1186267"/>
                  <a:ext cx="108000" cy="201960"/>
                </a:xfrm>
                <a:prstGeom prst="rect">
                  <a:avLst/>
                </a:prstGeom>
              </p:spPr>
            </p:pic>
          </mc:Fallback>
        </mc:AlternateContent>
        <mc:AlternateContent xmlns:mc="http://schemas.openxmlformats.org/markup-compatibility/2006">
          <mc:Choice xmlns:p14="http://schemas.microsoft.com/office/powerpoint/2010/main" Requires="p14">
            <p:contentPart p14:bwMode="auto" r:id="rId635">
              <p14:nvContentPartPr>
                <p14:cNvPr id="454" name="Freihand 453">
                  <a:extLst>
                    <a:ext uri="{FF2B5EF4-FFF2-40B4-BE49-F238E27FC236}">
                      <a16:creationId xmlns:a16="http://schemas.microsoft.com/office/drawing/2014/main" id="{A3963C1F-88C1-4CDD-BBED-14EBC5194E6F}"/>
                    </a:ext>
                  </a:extLst>
                </p14:cNvPr>
                <p14:cNvContentPartPr/>
                <p14:nvPr/>
              </p14:nvContentPartPr>
              <p14:xfrm>
                <a:off x="11618853" y="1258627"/>
                <a:ext cx="164520" cy="44640"/>
              </p14:xfrm>
            </p:contentPart>
          </mc:Choice>
          <mc:Fallback>
            <p:pic>
              <p:nvPicPr>
                <p:cNvPr id="454" name="Freihand 453">
                  <a:extLst>
                    <a:ext uri="{FF2B5EF4-FFF2-40B4-BE49-F238E27FC236}">
                      <a16:creationId xmlns:a16="http://schemas.microsoft.com/office/drawing/2014/main" id="{A3963C1F-88C1-4CDD-BBED-14EBC5194E6F}"/>
                    </a:ext>
                  </a:extLst>
                </p:cNvPr>
                <p:cNvPicPr/>
                <p:nvPr/>
              </p:nvPicPr>
              <p:blipFill>
                <a:blip r:embed="rId636"/>
                <a:stretch>
                  <a:fillRect/>
                </a:stretch>
              </p:blipFill>
              <p:spPr>
                <a:xfrm>
                  <a:off x="11614533" y="1254307"/>
                  <a:ext cx="173160" cy="53280"/>
                </a:xfrm>
                <a:prstGeom prst="rect">
                  <a:avLst/>
                </a:prstGeom>
              </p:spPr>
            </p:pic>
          </mc:Fallback>
        </mc:AlternateContent>
        <mc:AlternateContent xmlns:mc="http://schemas.openxmlformats.org/markup-compatibility/2006">
          <mc:Choice xmlns:p14="http://schemas.microsoft.com/office/powerpoint/2010/main" Requires="p14">
            <p:contentPart p14:bwMode="auto" r:id="rId637">
              <p14:nvContentPartPr>
                <p14:cNvPr id="455" name="Freihand 454">
                  <a:extLst>
                    <a:ext uri="{FF2B5EF4-FFF2-40B4-BE49-F238E27FC236}">
                      <a16:creationId xmlns:a16="http://schemas.microsoft.com/office/drawing/2014/main" id="{761F1A04-7109-42C6-83B6-7A4E76E27F76}"/>
                    </a:ext>
                  </a:extLst>
                </p14:cNvPr>
                <p14:cNvContentPartPr/>
                <p14:nvPr/>
              </p14:nvContentPartPr>
              <p14:xfrm>
                <a:off x="11817573" y="1257547"/>
                <a:ext cx="69840" cy="97560"/>
              </p14:xfrm>
            </p:contentPart>
          </mc:Choice>
          <mc:Fallback>
            <p:pic>
              <p:nvPicPr>
                <p:cNvPr id="455" name="Freihand 454">
                  <a:extLst>
                    <a:ext uri="{FF2B5EF4-FFF2-40B4-BE49-F238E27FC236}">
                      <a16:creationId xmlns:a16="http://schemas.microsoft.com/office/drawing/2014/main" id="{761F1A04-7109-42C6-83B6-7A4E76E27F76}"/>
                    </a:ext>
                  </a:extLst>
                </p:cNvPr>
                <p:cNvPicPr/>
                <p:nvPr/>
              </p:nvPicPr>
              <p:blipFill>
                <a:blip r:embed="rId638"/>
                <a:stretch>
                  <a:fillRect/>
                </a:stretch>
              </p:blipFill>
              <p:spPr>
                <a:xfrm>
                  <a:off x="11813253" y="1253227"/>
                  <a:ext cx="78480" cy="106200"/>
                </a:xfrm>
                <a:prstGeom prst="rect">
                  <a:avLst/>
                </a:prstGeom>
              </p:spPr>
            </p:pic>
          </mc:Fallback>
        </mc:AlternateContent>
        <mc:AlternateContent xmlns:mc="http://schemas.openxmlformats.org/markup-compatibility/2006">
          <mc:Choice xmlns:p14="http://schemas.microsoft.com/office/powerpoint/2010/main" Requires="p14">
            <p:contentPart p14:bwMode="auto" r:id="rId639">
              <p14:nvContentPartPr>
                <p14:cNvPr id="456" name="Freihand 455">
                  <a:extLst>
                    <a:ext uri="{FF2B5EF4-FFF2-40B4-BE49-F238E27FC236}">
                      <a16:creationId xmlns:a16="http://schemas.microsoft.com/office/drawing/2014/main" id="{CED71F60-FBA6-4D70-9702-AC068B9BE789}"/>
                    </a:ext>
                  </a:extLst>
                </p14:cNvPr>
                <p14:cNvContentPartPr/>
                <p14:nvPr/>
              </p14:nvContentPartPr>
              <p14:xfrm>
                <a:off x="11824773" y="1274107"/>
                <a:ext cx="104040" cy="57960"/>
              </p14:xfrm>
            </p:contentPart>
          </mc:Choice>
          <mc:Fallback>
            <p:pic>
              <p:nvPicPr>
                <p:cNvPr id="456" name="Freihand 455">
                  <a:extLst>
                    <a:ext uri="{FF2B5EF4-FFF2-40B4-BE49-F238E27FC236}">
                      <a16:creationId xmlns:a16="http://schemas.microsoft.com/office/drawing/2014/main" id="{CED71F60-FBA6-4D70-9702-AC068B9BE789}"/>
                    </a:ext>
                  </a:extLst>
                </p:cNvPr>
                <p:cNvPicPr/>
                <p:nvPr/>
              </p:nvPicPr>
              <p:blipFill>
                <a:blip r:embed="rId640"/>
                <a:stretch>
                  <a:fillRect/>
                </a:stretch>
              </p:blipFill>
              <p:spPr>
                <a:xfrm>
                  <a:off x="11820453" y="1269787"/>
                  <a:ext cx="112680" cy="66600"/>
                </a:xfrm>
                <a:prstGeom prst="rect">
                  <a:avLst/>
                </a:prstGeom>
              </p:spPr>
            </p:pic>
          </mc:Fallback>
        </mc:AlternateContent>
        <mc:AlternateContent xmlns:mc="http://schemas.openxmlformats.org/markup-compatibility/2006">
          <mc:Choice xmlns:p14="http://schemas.microsoft.com/office/powerpoint/2010/main" Requires="p14">
            <p:contentPart p14:bwMode="auto" r:id="rId641">
              <p14:nvContentPartPr>
                <p14:cNvPr id="459" name="Freihand 458">
                  <a:extLst>
                    <a:ext uri="{FF2B5EF4-FFF2-40B4-BE49-F238E27FC236}">
                      <a16:creationId xmlns:a16="http://schemas.microsoft.com/office/drawing/2014/main" id="{473EF803-AE52-4EF6-A8DB-24C50B19021C}"/>
                    </a:ext>
                  </a:extLst>
                </p14:cNvPr>
                <p14:cNvContentPartPr/>
                <p14:nvPr/>
              </p14:nvContentPartPr>
              <p14:xfrm>
                <a:off x="10413933" y="1226947"/>
                <a:ext cx="17640" cy="10080"/>
              </p14:xfrm>
            </p:contentPart>
          </mc:Choice>
          <mc:Fallback>
            <p:pic>
              <p:nvPicPr>
                <p:cNvPr id="459" name="Freihand 458">
                  <a:extLst>
                    <a:ext uri="{FF2B5EF4-FFF2-40B4-BE49-F238E27FC236}">
                      <a16:creationId xmlns:a16="http://schemas.microsoft.com/office/drawing/2014/main" id="{473EF803-AE52-4EF6-A8DB-24C50B19021C}"/>
                    </a:ext>
                  </a:extLst>
                </p:cNvPr>
                <p:cNvPicPr/>
                <p:nvPr/>
              </p:nvPicPr>
              <p:blipFill>
                <a:blip r:embed="rId642"/>
                <a:stretch>
                  <a:fillRect/>
                </a:stretch>
              </p:blipFill>
              <p:spPr>
                <a:xfrm>
                  <a:off x="10409613" y="1222627"/>
                  <a:ext cx="26280" cy="18720"/>
                </a:xfrm>
                <a:prstGeom prst="rect">
                  <a:avLst/>
                </a:prstGeom>
              </p:spPr>
            </p:pic>
          </mc:Fallback>
        </mc:AlternateContent>
        <mc:AlternateContent xmlns:mc="http://schemas.openxmlformats.org/markup-compatibility/2006">
          <mc:Choice xmlns:p14="http://schemas.microsoft.com/office/powerpoint/2010/main" Requires="p14">
            <p:contentPart p14:bwMode="auto" r:id="rId643">
              <p14:nvContentPartPr>
                <p14:cNvPr id="460" name="Freihand 459">
                  <a:extLst>
                    <a:ext uri="{FF2B5EF4-FFF2-40B4-BE49-F238E27FC236}">
                      <a16:creationId xmlns:a16="http://schemas.microsoft.com/office/drawing/2014/main" id="{92618A24-C5A9-4A14-B233-8AC73A42661C}"/>
                    </a:ext>
                  </a:extLst>
                </p14:cNvPr>
                <p14:cNvContentPartPr/>
                <p14:nvPr/>
              </p14:nvContentPartPr>
              <p14:xfrm>
                <a:off x="10505373" y="1183387"/>
                <a:ext cx="74880" cy="107280"/>
              </p14:xfrm>
            </p:contentPart>
          </mc:Choice>
          <mc:Fallback>
            <p:pic>
              <p:nvPicPr>
                <p:cNvPr id="460" name="Freihand 459">
                  <a:extLst>
                    <a:ext uri="{FF2B5EF4-FFF2-40B4-BE49-F238E27FC236}">
                      <a16:creationId xmlns:a16="http://schemas.microsoft.com/office/drawing/2014/main" id="{92618A24-C5A9-4A14-B233-8AC73A42661C}"/>
                    </a:ext>
                  </a:extLst>
                </p:cNvPr>
                <p:cNvPicPr/>
                <p:nvPr/>
              </p:nvPicPr>
              <p:blipFill>
                <a:blip r:embed="rId644"/>
                <a:stretch>
                  <a:fillRect/>
                </a:stretch>
              </p:blipFill>
              <p:spPr>
                <a:xfrm>
                  <a:off x="10501053" y="1179067"/>
                  <a:ext cx="83520" cy="115920"/>
                </a:xfrm>
                <a:prstGeom prst="rect">
                  <a:avLst/>
                </a:prstGeom>
              </p:spPr>
            </p:pic>
          </mc:Fallback>
        </mc:AlternateContent>
        <mc:AlternateContent xmlns:mc="http://schemas.openxmlformats.org/markup-compatibility/2006">
          <mc:Choice xmlns:p14="http://schemas.microsoft.com/office/powerpoint/2010/main" Requires="p14">
            <p:contentPart p14:bwMode="auto" r:id="rId645">
              <p14:nvContentPartPr>
                <p14:cNvPr id="461" name="Freihand 460">
                  <a:extLst>
                    <a:ext uri="{FF2B5EF4-FFF2-40B4-BE49-F238E27FC236}">
                      <a16:creationId xmlns:a16="http://schemas.microsoft.com/office/drawing/2014/main" id="{9327FEFB-1D1E-42DA-A7F4-A00CABB24B6B}"/>
                    </a:ext>
                  </a:extLst>
                </p14:cNvPr>
                <p14:cNvContentPartPr/>
                <p14:nvPr/>
              </p14:nvContentPartPr>
              <p14:xfrm>
                <a:off x="10512933" y="1146667"/>
                <a:ext cx="97920" cy="19800"/>
              </p14:xfrm>
            </p:contentPart>
          </mc:Choice>
          <mc:Fallback>
            <p:pic>
              <p:nvPicPr>
                <p:cNvPr id="461" name="Freihand 460">
                  <a:extLst>
                    <a:ext uri="{FF2B5EF4-FFF2-40B4-BE49-F238E27FC236}">
                      <a16:creationId xmlns:a16="http://schemas.microsoft.com/office/drawing/2014/main" id="{9327FEFB-1D1E-42DA-A7F4-A00CABB24B6B}"/>
                    </a:ext>
                  </a:extLst>
                </p:cNvPr>
                <p:cNvPicPr/>
                <p:nvPr/>
              </p:nvPicPr>
              <p:blipFill>
                <a:blip r:embed="rId646"/>
                <a:stretch>
                  <a:fillRect/>
                </a:stretch>
              </p:blipFill>
              <p:spPr>
                <a:xfrm>
                  <a:off x="10508613" y="1142347"/>
                  <a:ext cx="106560" cy="28440"/>
                </a:xfrm>
                <a:prstGeom prst="rect">
                  <a:avLst/>
                </a:prstGeom>
              </p:spPr>
            </p:pic>
          </mc:Fallback>
        </mc:AlternateContent>
        <mc:AlternateContent xmlns:mc="http://schemas.openxmlformats.org/markup-compatibility/2006">
          <mc:Choice xmlns:p14="http://schemas.microsoft.com/office/powerpoint/2010/main" Requires="p14">
            <p:contentPart p14:bwMode="auto" r:id="rId647">
              <p14:nvContentPartPr>
                <p14:cNvPr id="462" name="Freihand 461">
                  <a:extLst>
                    <a:ext uri="{FF2B5EF4-FFF2-40B4-BE49-F238E27FC236}">
                      <a16:creationId xmlns:a16="http://schemas.microsoft.com/office/drawing/2014/main" id="{FFB4B1F7-03BC-482A-86A1-C713199510CE}"/>
                    </a:ext>
                  </a:extLst>
                </p14:cNvPr>
                <p14:cNvContentPartPr/>
                <p14:nvPr/>
              </p14:nvContentPartPr>
              <p14:xfrm>
                <a:off x="10472253" y="1522507"/>
                <a:ext cx="360" cy="360"/>
              </p14:xfrm>
            </p:contentPart>
          </mc:Choice>
          <mc:Fallback>
            <p:pic>
              <p:nvPicPr>
                <p:cNvPr id="462" name="Freihand 461">
                  <a:extLst>
                    <a:ext uri="{FF2B5EF4-FFF2-40B4-BE49-F238E27FC236}">
                      <a16:creationId xmlns:a16="http://schemas.microsoft.com/office/drawing/2014/main" id="{FFB4B1F7-03BC-482A-86A1-C713199510CE}"/>
                    </a:ext>
                  </a:extLst>
                </p:cNvPr>
                <p:cNvPicPr/>
                <p:nvPr/>
              </p:nvPicPr>
              <p:blipFill>
                <a:blip r:embed="rId648"/>
                <a:stretch>
                  <a:fillRect/>
                </a:stretch>
              </p:blipFill>
              <p:spPr>
                <a:xfrm>
                  <a:off x="10467933" y="151818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649">
              <p14:nvContentPartPr>
                <p14:cNvPr id="463" name="Freihand 462">
                  <a:extLst>
                    <a:ext uri="{FF2B5EF4-FFF2-40B4-BE49-F238E27FC236}">
                      <a16:creationId xmlns:a16="http://schemas.microsoft.com/office/drawing/2014/main" id="{6E627476-07AB-4AA6-A431-A3ED5D687A65}"/>
                    </a:ext>
                  </a:extLst>
                </p14:cNvPr>
                <p14:cNvContentPartPr/>
                <p14:nvPr/>
              </p14:nvContentPartPr>
              <p14:xfrm>
                <a:off x="10559013" y="1459867"/>
                <a:ext cx="84600" cy="80640"/>
              </p14:xfrm>
            </p:contentPart>
          </mc:Choice>
          <mc:Fallback>
            <p:pic>
              <p:nvPicPr>
                <p:cNvPr id="463" name="Freihand 462">
                  <a:extLst>
                    <a:ext uri="{FF2B5EF4-FFF2-40B4-BE49-F238E27FC236}">
                      <a16:creationId xmlns:a16="http://schemas.microsoft.com/office/drawing/2014/main" id="{6E627476-07AB-4AA6-A431-A3ED5D687A65}"/>
                    </a:ext>
                  </a:extLst>
                </p:cNvPr>
                <p:cNvPicPr/>
                <p:nvPr/>
              </p:nvPicPr>
              <p:blipFill>
                <a:blip r:embed="rId650"/>
                <a:stretch>
                  <a:fillRect/>
                </a:stretch>
              </p:blipFill>
              <p:spPr>
                <a:xfrm>
                  <a:off x="10554693" y="1455547"/>
                  <a:ext cx="93240" cy="89280"/>
                </a:xfrm>
                <a:prstGeom prst="rect">
                  <a:avLst/>
                </a:prstGeom>
              </p:spPr>
            </p:pic>
          </mc:Fallback>
        </mc:AlternateContent>
        <mc:AlternateContent xmlns:mc="http://schemas.openxmlformats.org/markup-compatibility/2006">
          <mc:Choice xmlns:p14="http://schemas.microsoft.com/office/powerpoint/2010/main" Requires="p14">
            <p:contentPart p14:bwMode="auto" r:id="rId651">
              <p14:nvContentPartPr>
                <p14:cNvPr id="464" name="Freihand 463">
                  <a:extLst>
                    <a:ext uri="{FF2B5EF4-FFF2-40B4-BE49-F238E27FC236}">
                      <a16:creationId xmlns:a16="http://schemas.microsoft.com/office/drawing/2014/main" id="{3B62BEFD-0B5C-406C-84ED-5018C9828C7B}"/>
                    </a:ext>
                  </a:extLst>
                </p14:cNvPr>
                <p14:cNvContentPartPr/>
                <p14:nvPr/>
              </p14:nvContentPartPr>
              <p14:xfrm>
                <a:off x="10610133" y="1495507"/>
                <a:ext cx="34920" cy="124560"/>
              </p14:xfrm>
            </p:contentPart>
          </mc:Choice>
          <mc:Fallback>
            <p:pic>
              <p:nvPicPr>
                <p:cNvPr id="464" name="Freihand 463">
                  <a:extLst>
                    <a:ext uri="{FF2B5EF4-FFF2-40B4-BE49-F238E27FC236}">
                      <a16:creationId xmlns:a16="http://schemas.microsoft.com/office/drawing/2014/main" id="{3B62BEFD-0B5C-406C-84ED-5018C9828C7B}"/>
                    </a:ext>
                  </a:extLst>
                </p:cNvPr>
                <p:cNvPicPr/>
                <p:nvPr/>
              </p:nvPicPr>
              <p:blipFill>
                <a:blip r:embed="rId652"/>
                <a:stretch>
                  <a:fillRect/>
                </a:stretch>
              </p:blipFill>
              <p:spPr>
                <a:xfrm>
                  <a:off x="10605813" y="1491187"/>
                  <a:ext cx="43560" cy="133200"/>
                </a:xfrm>
                <a:prstGeom prst="rect">
                  <a:avLst/>
                </a:prstGeom>
              </p:spPr>
            </p:pic>
          </mc:Fallback>
        </mc:AlternateContent>
        <mc:AlternateContent xmlns:mc="http://schemas.openxmlformats.org/markup-compatibility/2006">
          <mc:Choice xmlns:p14="http://schemas.microsoft.com/office/powerpoint/2010/main" Requires="p14">
            <p:contentPart p14:bwMode="auto" r:id="rId653">
              <p14:nvContentPartPr>
                <p14:cNvPr id="467" name="Freihand 466">
                  <a:extLst>
                    <a:ext uri="{FF2B5EF4-FFF2-40B4-BE49-F238E27FC236}">
                      <a16:creationId xmlns:a16="http://schemas.microsoft.com/office/drawing/2014/main" id="{F2666A56-5EFD-436B-A44F-C62EBCE8D9BB}"/>
                    </a:ext>
                  </a:extLst>
                </p14:cNvPr>
                <p14:cNvContentPartPr/>
                <p14:nvPr/>
              </p14:nvContentPartPr>
              <p14:xfrm>
                <a:off x="8247093" y="1288507"/>
                <a:ext cx="144720" cy="89640"/>
              </p14:xfrm>
            </p:contentPart>
          </mc:Choice>
          <mc:Fallback>
            <p:pic>
              <p:nvPicPr>
                <p:cNvPr id="467" name="Freihand 466">
                  <a:extLst>
                    <a:ext uri="{FF2B5EF4-FFF2-40B4-BE49-F238E27FC236}">
                      <a16:creationId xmlns:a16="http://schemas.microsoft.com/office/drawing/2014/main" id="{F2666A56-5EFD-436B-A44F-C62EBCE8D9BB}"/>
                    </a:ext>
                  </a:extLst>
                </p:cNvPr>
                <p:cNvPicPr/>
                <p:nvPr/>
              </p:nvPicPr>
              <p:blipFill>
                <a:blip r:embed="rId654"/>
                <a:stretch>
                  <a:fillRect/>
                </a:stretch>
              </p:blipFill>
              <p:spPr>
                <a:xfrm>
                  <a:off x="8242773" y="1284187"/>
                  <a:ext cx="153360" cy="98280"/>
                </a:xfrm>
                <a:prstGeom prst="rect">
                  <a:avLst/>
                </a:prstGeom>
              </p:spPr>
            </p:pic>
          </mc:Fallback>
        </mc:AlternateContent>
        <mc:AlternateContent xmlns:mc="http://schemas.openxmlformats.org/markup-compatibility/2006">
          <mc:Choice xmlns:p14="http://schemas.microsoft.com/office/powerpoint/2010/main" Requires="p14">
            <p:contentPart p14:bwMode="auto" r:id="rId655">
              <p14:nvContentPartPr>
                <p14:cNvPr id="468" name="Freihand 467">
                  <a:extLst>
                    <a:ext uri="{FF2B5EF4-FFF2-40B4-BE49-F238E27FC236}">
                      <a16:creationId xmlns:a16="http://schemas.microsoft.com/office/drawing/2014/main" id="{103C6EF1-7D4B-4007-8072-5D3B9A351731}"/>
                    </a:ext>
                  </a:extLst>
                </p14:cNvPr>
                <p14:cNvContentPartPr/>
                <p14:nvPr/>
              </p14:nvContentPartPr>
              <p14:xfrm>
                <a:off x="8257533" y="1176187"/>
                <a:ext cx="19080" cy="61560"/>
              </p14:xfrm>
            </p:contentPart>
          </mc:Choice>
          <mc:Fallback>
            <p:pic>
              <p:nvPicPr>
                <p:cNvPr id="468" name="Freihand 467">
                  <a:extLst>
                    <a:ext uri="{FF2B5EF4-FFF2-40B4-BE49-F238E27FC236}">
                      <a16:creationId xmlns:a16="http://schemas.microsoft.com/office/drawing/2014/main" id="{103C6EF1-7D4B-4007-8072-5D3B9A351731}"/>
                    </a:ext>
                  </a:extLst>
                </p:cNvPr>
                <p:cNvPicPr/>
                <p:nvPr/>
              </p:nvPicPr>
              <p:blipFill>
                <a:blip r:embed="rId656"/>
                <a:stretch>
                  <a:fillRect/>
                </a:stretch>
              </p:blipFill>
              <p:spPr>
                <a:xfrm>
                  <a:off x="8253213" y="1171867"/>
                  <a:ext cx="27720" cy="70200"/>
                </a:xfrm>
                <a:prstGeom prst="rect">
                  <a:avLst/>
                </a:prstGeom>
              </p:spPr>
            </p:pic>
          </mc:Fallback>
        </mc:AlternateContent>
        <mc:AlternateContent xmlns:mc="http://schemas.openxmlformats.org/markup-compatibility/2006">
          <mc:Choice xmlns:p14="http://schemas.microsoft.com/office/powerpoint/2010/main" Requires="p14">
            <p:contentPart p14:bwMode="auto" r:id="rId657">
              <p14:nvContentPartPr>
                <p14:cNvPr id="469" name="Freihand 468">
                  <a:extLst>
                    <a:ext uri="{FF2B5EF4-FFF2-40B4-BE49-F238E27FC236}">
                      <a16:creationId xmlns:a16="http://schemas.microsoft.com/office/drawing/2014/main" id="{DF466856-067B-44A7-8868-59E61E2A3DBD}"/>
                    </a:ext>
                  </a:extLst>
                </p14:cNvPr>
                <p14:cNvContentPartPr/>
                <p14:nvPr/>
              </p14:nvContentPartPr>
              <p14:xfrm>
                <a:off x="8315493" y="1144867"/>
                <a:ext cx="76680" cy="95400"/>
              </p14:xfrm>
            </p:contentPart>
          </mc:Choice>
          <mc:Fallback>
            <p:pic>
              <p:nvPicPr>
                <p:cNvPr id="469" name="Freihand 468">
                  <a:extLst>
                    <a:ext uri="{FF2B5EF4-FFF2-40B4-BE49-F238E27FC236}">
                      <a16:creationId xmlns:a16="http://schemas.microsoft.com/office/drawing/2014/main" id="{DF466856-067B-44A7-8868-59E61E2A3DBD}"/>
                    </a:ext>
                  </a:extLst>
                </p:cNvPr>
                <p:cNvPicPr/>
                <p:nvPr/>
              </p:nvPicPr>
              <p:blipFill>
                <a:blip r:embed="rId658"/>
                <a:stretch>
                  <a:fillRect/>
                </a:stretch>
              </p:blipFill>
              <p:spPr>
                <a:xfrm>
                  <a:off x="8311173" y="1140547"/>
                  <a:ext cx="85320" cy="104040"/>
                </a:xfrm>
                <a:prstGeom prst="rect">
                  <a:avLst/>
                </a:prstGeom>
              </p:spPr>
            </p:pic>
          </mc:Fallback>
        </mc:AlternateContent>
        <mc:AlternateContent xmlns:mc="http://schemas.openxmlformats.org/markup-compatibility/2006">
          <mc:Choice xmlns:p14="http://schemas.microsoft.com/office/powerpoint/2010/main" Requires="p14">
            <p:contentPart p14:bwMode="auto" r:id="rId659">
              <p14:nvContentPartPr>
                <p14:cNvPr id="470" name="Freihand 469">
                  <a:extLst>
                    <a:ext uri="{FF2B5EF4-FFF2-40B4-BE49-F238E27FC236}">
                      <a16:creationId xmlns:a16="http://schemas.microsoft.com/office/drawing/2014/main" id="{E93AF92E-8E92-4434-9684-07C69B97F100}"/>
                    </a:ext>
                  </a:extLst>
                </p14:cNvPr>
                <p14:cNvContentPartPr/>
                <p14:nvPr/>
              </p14:nvContentPartPr>
              <p14:xfrm>
                <a:off x="8337093" y="1120747"/>
                <a:ext cx="91440" cy="24120"/>
              </p14:xfrm>
            </p:contentPart>
          </mc:Choice>
          <mc:Fallback>
            <p:pic>
              <p:nvPicPr>
                <p:cNvPr id="470" name="Freihand 469">
                  <a:extLst>
                    <a:ext uri="{FF2B5EF4-FFF2-40B4-BE49-F238E27FC236}">
                      <a16:creationId xmlns:a16="http://schemas.microsoft.com/office/drawing/2014/main" id="{E93AF92E-8E92-4434-9684-07C69B97F100}"/>
                    </a:ext>
                  </a:extLst>
                </p:cNvPr>
                <p:cNvPicPr/>
                <p:nvPr/>
              </p:nvPicPr>
              <p:blipFill>
                <a:blip r:embed="rId660"/>
                <a:stretch>
                  <a:fillRect/>
                </a:stretch>
              </p:blipFill>
              <p:spPr>
                <a:xfrm>
                  <a:off x="8332773" y="1116427"/>
                  <a:ext cx="100080" cy="32760"/>
                </a:xfrm>
                <a:prstGeom prst="rect">
                  <a:avLst/>
                </a:prstGeom>
              </p:spPr>
            </p:pic>
          </mc:Fallback>
        </mc:AlternateContent>
        <mc:AlternateContent xmlns:mc="http://schemas.openxmlformats.org/markup-compatibility/2006">
          <mc:Choice xmlns:p14="http://schemas.microsoft.com/office/powerpoint/2010/main" Requires="p14">
            <p:contentPart p14:bwMode="auto" r:id="rId661">
              <p14:nvContentPartPr>
                <p14:cNvPr id="471" name="Freihand 470">
                  <a:extLst>
                    <a:ext uri="{FF2B5EF4-FFF2-40B4-BE49-F238E27FC236}">
                      <a16:creationId xmlns:a16="http://schemas.microsoft.com/office/drawing/2014/main" id="{FF27FE49-BC73-412E-8921-380C9D3BEE47}"/>
                    </a:ext>
                  </a:extLst>
                </p14:cNvPr>
                <p14:cNvContentPartPr/>
                <p14:nvPr/>
              </p14:nvContentPartPr>
              <p14:xfrm>
                <a:off x="8318013" y="1561027"/>
                <a:ext cx="37440" cy="185400"/>
              </p14:xfrm>
            </p:contentPart>
          </mc:Choice>
          <mc:Fallback>
            <p:pic>
              <p:nvPicPr>
                <p:cNvPr id="471" name="Freihand 470">
                  <a:extLst>
                    <a:ext uri="{FF2B5EF4-FFF2-40B4-BE49-F238E27FC236}">
                      <a16:creationId xmlns:a16="http://schemas.microsoft.com/office/drawing/2014/main" id="{FF27FE49-BC73-412E-8921-380C9D3BEE47}"/>
                    </a:ext>
                  </a:extLst>
                </p:cNvPr>
                <p:cNvPicPr/>
                <p:nvPr/>
              </p:nvPicPr>
              <p:blipFill>
                <a:blip r:embed="rId662"/>
                <a:stretch>
                  <a:fillRect/>
                </a:stretch>
              </p:blipFill>
              <p:spPr>
                <a:xfrm>
                  <a:off x="8313693" y="1556707"/>
                  <a:ext cx="46080" cy="194040"/>
                </a:xfrm>
                <a:prstGeom prst="rect">
                  <a:avLst/>
                </a:prstGeom>
              </p:spPr>
            </p:pic>
          </mc:Fallback>
        </mc:AlternateContent>
        <mc:AlternateContent xmlns:mc="http://schemas.openxmlformats.org/markup-compatibility/2006">
          <mc:Choice xmlns:p14="http://schemas.microsoft.com/office/powerpoint/2010/main" Requires="p14">
            <p:contentPart p14:bwMode="auto" r:id="rId663">
              <p14:nvContentPartPr>
                <p14:cNvPr id="472" name="Freihand 471">
                  <a:extLst>
                    <a:ext uri="{FF2B5EF4-FFF2-40B4-BE49-F238E27FC236}">
                      <a16:creationId xmlns:a16="http://schemas.microsoft.com/office/drawing/2014/main" id="{CC2E3B69-DFB2-428A-9D25-4C4BBB16ED61}"/>
                    </a:ext>
                  </a:extLst>
                </p14:cNvPr>
                <p14:cNvContentPartPr/>
                <p14:nvPr/>
              </p14:nvContentPartPr>
              <p14:xfrm>
                <a:off x="8093013" y="1609987"/>
                <a:ext cx="116640" cy="196560"/>
              </p14:xfrm>
            </p:contentPart>
          </mc:Choice>
          <mc:Fallback>
            <p:pic>
              <p:nvPicPr>
                <p:cNvPr id="472" name="Freihand 471">
                  <a:extLst>
                    <a:ext uri="{FF2B5EF4-FFF2-40B4-BE49-F238E27FC236}">
                      <a16:creationId xmlns:a16="http://schemas.microsoft.com/office/drawing/2014/main" id="{CC2E3B69-DFB2-428A-9D25-4C4BBB16ED61}"/>
                    </a:ext>
                  </a:extLst>
                </p:cNvPr>
                <p:cNvPicPr/>
                <p:nvPr/>
              </p:nvPicPr>
              <p:blipFill>
                <a:blip r:embed="rId664"/>
                <a:stretch>
                  <a:fillRect/>
                </a:stretch>
              </p:blipFill>
              <p:spPr>
                <a:xfrm>
                  <a:off x="8088693" y="1605667"/>
                  <a:ext cx="125280" cy="205200"/>
                </a:xfrm>
                <a:prstGeom prst="rect">
                  <a:avLst/>
                </a:prstGeom>
              </p:spPr>
            </p:pic>
          </mc:Fallback>
        </mc:AlternateContent>
        <mc:AlternateContent xmlns:mc="http://schemas.openxmlformats.org/markup-compatibility/2006">
          <mc:Choice xmlns:p14="http://schemas.microsoft.com/office/powerpoint/2010/main" Requires="p14">
            <p:contentPart p14:bwMode="auto" r:id="rId665">
              <p14:nvContentPartPr>
                <p14:cNvPr id="474" name="Freihand 473">
                  <a:extLst>
                    <a:ext uri="{FF2B5EF4-FFF2-40B4-BE49-F238E27FC236}">
                      <a16:creationId xmlns:a16="http://schemas.microsoft.com/office/drawing/2014/main" id="{2D73D9E6-A3B9-4204-B730-BCC7F9329082}"/>
                    </a:ext>
                  </a:extLst>
                </p14:cNvPr>
                <p14:cNvContentPartPr/>
                <p14:nvPr/>
              </p14:nvContentPartPr>
              <p14:xfrm>
                <a:off x="8962413" y="1168267"/>
                <a:ext cx="360" cy="360"/>
              </p14:xfrm>
            </p:contentPart>
          </mc:Choice>
          <mc:Fallback>
            <p:pic>
              <p:nvPicPr>
                <p:cNvPr id="474" name="Freihand 473">
                  <a:extLst>
                    <a:ext uri="{FF2B5EF4-FFF2-40B4-BE49-F238E27FC236}">
                      <a16:creationId xmlns:a16="http://schemas.microsoft.com/office/drawing/2014/main" id="{2D73D9E6-A3B9-4204-B730-BCC7F9329082}"/>
                    </a:ext>
                  </a:extLst>
                </p:cNvPr>
                <p:cNvPicPr/>
                <p:nvPr/>
              </p:nvPicPr>
              <p:blipFill>
                <a:blip r:embed="rId648"/>
                <a:stretch>
                  <a:fillRect/>
                </a:stretch>
              </p:blipFill>
              <p:spPr>
                <a:xfrm>
                  <a:off x="8958093" y="116394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666">
              <p14:nvContentPartPr>
                <p14:cNvPr id="475" name="Freihand 474">
                  <a:extLst>
                    <a:ext uri="{FF2B5EF4-FFF2-40B4-BE49-F238E27FC236}">
                      <a16:creationId xmlns:a16="http://schemas.microsoft.com/office/drawing/2014/main" id="{191E5DF4-91D8-4542-B42A-A92E0C07C7EB}"/>
                    </a:ext>
                  </a:extLst>
                </p14:cNvPr>
                <p14:cNvContentPartPr/>
                <p14:nvPr/>
              </p14:nvContentPartPr>
              <p14:xfrm>
                <a:off x="8879973" y="1055947"/>
                <a:ext cx="140760" cy="101160"/>
              </p14:xfrm>
            </p:contentPart>
          </mc:Choice>
          <mc:Fallback>
            <p:pic>
              <p:nvPicPr>
                <p:cNvPr id="475" name="Freihand 474">
                  <a:extLst>
                    <a:ext uri="{FF2B5EF4-FFF2-40B4-BE49-F238E27FC236}">
                      <a16:creationId xmlns:a16="http://schemas.microsoft.com/office/drawing/2014/main" id="{191E5DF4-91D8-4542-B42A-A92E0C07C7EB}"/>
                    </a:ext>
                  </a:extLst>
                </p:cNvPr>
                <p:cNvPicPr/>
                <p:nvPr/>
              </p:nvPicPr>
              <p:blipFill>
                <a:blip r:embed="rId667"/>
                <a:stretch>
                  <a:fillRect/>
                </a:stretch>
              </p:blipFill>
              <p:spPr>
                <a:xfrm>
                  <a:off x="8875653" y="1051627"/>
                  <a:ext cx="149400" cy="109800"/>
                </a:xfrm>
                <a:prstGeom prst="rect">
                  <a:avLst/>
                </a:prstGeom>
              </p:spPr>
            </p:pic>
          </mc:Fallback>
        </mc:AlternateContent>
        <mc:AlternateContent xmlns:mc="http://schemas.openxmlformats.org/markup-compatibility/2006">
          <mc:Choice xmlns:p14="http://schemas.microsoft.com/office/powerpoint/2010/main" Requires="p14">
            <p:contentPart p14:bwMode="auto" r:id="rId668">
              <p14:nvContentPartPr>
                <p14:cNvPr id="476" name="Freihand 475">
                  <a:extLst>
                    <a:ext uri="{FF2B5EF4-FFF2-40B4-BE49-F238E27FC236}">
                      <a16:creationId xmlns:a16="http://schemas.microsoft.com/office/drawing/2014/main" id="{5C0F2490-D9FE-41E3-AB5F-136B0A681ECA}"/>
                    </a:ext>
                  </a:extLst>
                </p14:cNvPr>
                <p14:cNvContentPartPr/>
                <p14:nvPr/>
              </p14:nvContentPartPr>
              <p14:xfrm>
                <a:off x="9036573" y="1059547"/>
                <a:ext cx="100800" cy="74520"/>
              </p14:xfrm>
            </p:contentPart>
          </mc:Choice>
          <mc:Fallback>
            <p:pic>
              <p:nvPicPr>
                <p:cNvPr id="476" name="Freihand 475">
                  <a:extLst>
                    <a:ext uri="{FF2B5EF4-FFF2-40B4-BE49-F238E27FC236}">
                      <a16:creationId xmlns:a16="http://schemas.microsoft.com/office/drawing/2014/main" id="{5C0F2490-D9FE-41E3-AB5F-136B0A681ECA}"/>
                    </a:ext>
                  </a:extLst>
                </p:cNvPr>
                <p:cNvPicPr/>
                <p:nvPr/>
              </p:nvPicPr>
              <p:blipFill>
                <a:blip r:embed="rId669"/>
                <a:stretch>
                  <a:fillRect/>
                </a:stretch>
              </p:blipFill>
              <p:spPr>
                <a:xfrm>
                  <a:off x="9032253" y="1055227"/>
                  <a:ext cx="109440" cy="83160"/>
                </a:xfrm>
                <a:prstGeom prst="rect">
                  <a:avLst/>
                </a:prstGeom>
              </p:spPr>
            </p:pic>
          </mc:Fallback>
        </mc:AlternateContent>
        <mc:AlternateContent xmlns:mc="http://schemas.openxmlformats.org/markup-compatibility/2006">
          <mc:Choice xmlns:p14="http://schemas.microsoft.com/office/powerpoint/2010/main" Requires="p14">
            <p:contentPart p14:bwMode="auto" r:id="rId670">
              <p14:nvContentPartPr>
                <p14:cNvPr id="478" name="Freihand 477">
                  <a:extLst>
                    <a:ext uri="{FF2B5EF4-FFF2-40B4-BE49-F238E27FC236}">
                      <a16:creationId xmlns:a16="http://schemas.microsoft.com/office/drawing/2014/main" id="{2610E423-7835-4335-9D90-408716A324C3}"/>
                    </a:ext>
                  </a:extLst>
                </p14:cNvPr>
                <p14:cNvContentPartPr/>
                <p14:nvPr/>
              </p14:nvContentPartPr>
              <p14:xfrm>
                <a:off x="8878173" y="1409827"/>
                <a:ext cx="124200" cy="46080"/>
              </p14:xfrm>
            </p:contentPart>
          </mc:Choice>
          <mc:Fallback>
            <p:pic>
              <p:nvPicPr>
                <p:cNvPr id="478" name="Freihand 477">
                  <a:extLst>
                    <a:ext uri="{FF2B5EF4-FFF2-40B4-BE49-F238E27FC236}">
                      <a16:creationId xmlns:a16="http://schemas.microsoft.com/office/drawing/2014/main" id="{2610E423-7835-4335-9D90-408716A324C3}"/>
                    </a:ext>
                  </a:extLst>
                </p:cNvPr>
                <p:cNvPicPr/>
                <p:nvPr/>
              </p:nvPicPr>
              <p:blipFill>
                <a:blip r:embed="rId671"/>
                <a:stretch>
                  <a:fillRect/>
                </a:stretch>
              </p:blipFill>
              <p:spPr>
                <a:xfrm>
                  <a:off x="8873853" y="1405507"/>
                  <a:ext cx="132840" cy="54720"/>
                </a:xfrm>
                <a:prstGeom prst="rect">
                  <a:avLst/>
                </a:prstGeom>
              </p:spPr>
            </p:pic>
          </mc:Fallback>
        </mc:AlternateContent>
        <mc:AlternateContent xmlns:mc="http://schemas.openxmlformats.org/markup-compatibility/2006">
          <mc:Choice xmlns:p14="http://schemas.microsoft.com/office/powerpoint/2010/main" Requires="p14">
            <p:contentPart p14:bwMode="auto" r:id="rId672">
              <p14:nvContentPartPr>
                <p14:cNvPr id="479" name="Freihand 478">
                  <a:extLst>
                    <a:ext uri="{FF2B5EF4-FFF2-40B4-BE49-F238E27FC236}">
                      <a16:creationId xmlns:a16="http://schemas.microsoft.com/office/drawing/2014/main" id="{EB878BEA-0656-4877-A20E-6F705216CA44}"/>
                    </a:ext>
                  </a:extLst>
                </p14:cNvPr>
                <p14:cNvContentPartPr/>
                <p14:nvPr/>
              </p14:nvContentPartPr>
              <p14:xfrm>
                <a:off x="9015693" y="1386427"/>
                <a:ext cx="92880" cy="43200"/>
              </p14:xfrm>
            </p:contentPart>
          </mc:Choice>
          <mc:Fallback>
            <p:pic>
              <p:nvPicPr>
                <p:cNvPr id="479" name="Freihand 478">
                  <a:extLst>
                    <a:ext uri="{FF2B5EF4-FFF2-40B4-BE49-F238E27FC236}">
                      <a16:creationId xmlns:a16="http://schemas.microsoft.com/office/drawing/2014/main" id="{EB878BEA-0656-4877-A20E-6F705216CA44}"/>
                    </a:ext>
                  </a:extLst>
                </p:cNvPr>
                <p:cNvPicPr/>
                <p:nvPr/>
              </p:nvPicPr>
              <p:blipFill>
                <a:blip r:embed="rId673"/>
                <a:stretch>
                  <a:fillRect/>
                </a:stretch>
              </p:blipFill>
              <p:spPr>
                <a:xfrm>
                  <a:off x="9011373" y="1382107"/>
                  <a:ext cx="101520" cy="51840"/>
                </a:xfrm>
                <a:prstGeom prst="rect">
                  <a:avLst/>
                </a:prstGeom>
              </p:spPr>
            </p:pic>
          </mc:Fallback>
        </mc:AlternateContent>
        <mc:AlternateContent xmlns:mc="http://schemas.openxmlformats.org/markup-compatibility/2006">
          <mc:Choice xmlns:p14="http://schemas.microsoft.com/office/powerpoint/2010/main" Requires="p14">
            <p:contentPart p14:bwMode="auto" r:id="rId674">
              <p14:nvContentPartPr>
                <p14:cNvPr id="481" name="Freihand 480">
                  <a:extLst>
                    <a:ext uri="{FF2B5EF4-FFF2-40B4-BE49-F238E27FC236}">
                      <a16:creationId xmlns:a16="http://schemas.microsoft.com/office/drawing/2014/main" id="{7C0B743D-1755-4803-9399-5DF7A252D70F}"/>
                    </a:ext>
                  </a:extLst>
                </p14:cNvPr>
                <p14:cNvContentPartPr/>
                <p14:nvPr/>
              </p14:nvContentPartPr>
              <p14:xfrm>
                <a:off x="10051053" y="1169707"/>
                <a:ext cx="68400" cy="86760"/>
              </p14:xfrm>
            </p:contentPart>
          </mc:Choice>
          <mc:Fallback>
            <p:pic>
              <p:nvPicPr>
                <p:cNvPr id="481" name="Freihand 480">
                  <a:extLst>
                    <a:ext uri="{FF2B5EF4-FFF2-40B4-BE49-F238E27FC236}">
                      <a16:creationId xmlns:a16="http://schemas.microsoft.com/office/drawing/2014/main" id="{7C0B743D-1755-4803-9399-5DF7A252D70F}"/>
                    </a:ext>
                  </a:extLst>
                </p:cNvPr>
                <p:cNvPicPr/>
                <p:nvPr/>
              </p:nvPicPr>
              <p:blipFill>
                <a:blip r:embed="rId675"/>
                <a:stretch>
                  <a:fillRect/>
                </a:stretch>
              </p:blipFill>
              <p:spPr>
                <a:xfrm>
                  <a:off x="10046733" y="1165387"/>
                  <a:ext cx="77040" cy="95400"/>
                </a:xfrm>
                <a:prstGeom prst="rect">
                  <a:avLst/>
                </a:prstGeom>
              </p:spPr>
            </p:pic>
          </mc:Fallback>
        </mc:AlternateContent>
        <mc:AlternateContent xmlns:mc="http://schemas.openxmlformats.org/markup-compatibility/2006">
          <mc:Choice xmlns:p14="http://schemas.microsoft.com/office/powerpoint/2010/main" Requires="p14">
            <p:contentPart p14:bwMode="auto" r:id="rId676">
              <p14:nvContentPartPr>
                <p14:cNvPr id="482" name="Freihand 481">
                  <a:extLst>
                    <a:ext uri="{FF2B5EF4-FFF2-40B4-BE49-F238E27FC236}">
                      <a16:creationId xmlns:a16="http://schemas.microsoft.com/office/drawing/2014/main" id="{2826B03A-54F8-49D6-9EC2-807D6EA12CFF}"/>
                    </a:ext>
                  </a:extLst>
                </p14:cNvPr>
                <p14:cNvContentPartPr/>
                <p14:nvPr/>
              </p14:nvContentPartPr>
              <p14:xfrm>
                <a:off x="10135293" y="1180507"/>
                <a:ext cx="89280" cy="79200"/>
              </p14:xfrm>
            </p:contentPart>
          </mc:Choice>
          <mc:Fallback>
            <p:pic>
              <p:nvPicPr>
                <p:cNvPr id="482" name="Freihand 481">
                  <a:extLst>
                    <a:ext uri="{FF2B5EF4-FFF2-40B4-BE49-F238E27FC236}">
                      <a16:creationId xmlns:a16="http://schemas.microsoft.com/office/drawing/2014/main" id="{2826B03A-54F8-49D6-9EC2-807D6EA12CFF}"/>
                    </a:ext>
                  </a:extLst>
                </p:cNvPr>
                <p:cNvPicPr/>
                <p:nvPr/>
              </p:nvPicPr>
              <p:blipFill>
                <a:blip r:embed="rId677"/>
                <a:stretch>
                  <a:fillRect/>
                </a:stretch>
              </p:blipFill>
              <p:spPr>
                <a:xfrm>
                  <a:off x="10130973" y="1176187"/>
                  <a:ext cx="97920" cy="87840"/>
                </a:xfrm>
                <a:prstGeom prst="rect">
                  <a:avLst/>
                </a:prstGeom>
              </p:spPr>
            </p:pic>
          </mc:Fallback>
        </mc:AlternateContent>
        <mc:AlternateContent xmlns:mc="http://schemas.openxmlformats.org/markup-compatibility/2006">
          <mc:Choice xmlns:p14="http://schemas.microsoft.com/office/powerpoint/2010/main" Requires="p14">
            <p:contentPart p14:bwMode="auto" r:id="rId678">
              <p14:nvContentPartPr>
                <p14:cNvPr id="484" name="Freihand 483">
                  <a:extLst>
                    <a:ext uri="{FF2B5EF4-FFF2-40B4-BE49-F238E27FC236}">
                      <a16:creationId xmlns:a16="http://schemas.microsoft.com/office/drawing/2014/main" id="{ABF6B3B6-D34D-40BF-9299-ABE5A3A7420F}"/>
                    </a:ext>
                  </a:extLst>
                </p14:cNvPr>
                <p14:cNvContentPartPr/>
                <p14:nvPr/>
              </p14:nvContentPartPr>
              <p14:xfrm>
                <a:off x="9736053" y="1142707"/>
                <a:ext cx="276840" cy="213840"/>
              </p14:xfrm>
            </p:contentPart>
          </mc:Choice>
          <mc:Fallback>
            <p:pic>
              <p:nvPicPr>
                <p:cNvPr id="484" name="Freihand 483">
                  <a:extLst>
                    <a:ext uri="{FF2B5EF4-FFF2-40B4-BE49-F238E27FC236}">
                      <a16:creationId xmlns:a16="http://schemas.microsoft.com/office/drawing/2014/main" id="{ABF6B3B6-D34D-40BF-9299-ABE5A3A7420F}"/>
                    </a:ext>
                  </a:extLst>
                </p:cNvPr>
                <p:cNvPicPr/>
                <p:nvPr/>
              </p:nvPicPr>
              <p:blipFill>
                <a:blip r:embed="rId679"/>
                <a:stretch>
                  <a:fillRect/>
                </a:stretch>
              </p:blipFill>
              <p:spPr>
                <a:xfrm>
                  <a:off x="9731733" y="1138387"/>
                  <a:ext cx="285480" cy="222480"/>
                </a:xfrm>
                <a:prstGeom prst="rect">
                  <a:avLst/>
                </a:prstGeom>
              </p:spPr>
            </p:pic>
          </mc:Fallback>
        </mc:AlternateContent>
        <mc:AlternateContent xmlns:mc="http://schemas.openxmlformats.org/markup-compatibility/2006">
          <mc:Choice xmlns:p14="http://schemas.microsoft.com/office/powerpoint/2010/main" Requires="p14">
            <p:contentPart p14:bwMode="auto" r:id="rId680">
              <p14:nvContentPartPr>
                <p14:cNvPr id="485" name="Freihand 484">
                  <a:extLst>
                    <a:ext uri="{FF2B5EF4-FFF2-40B4-BE49-F238E27FC236}">
                      <a16:creationId xmlns:a16="http://schemas.microsoft.com/office/drawing/2014/main" id="{2BDB5604-1EF3-4C8D-853C-74337A92E77A}"/>
                    </a:ext>
                  </a:extLst>
                </p14:cNvPr>
                <p14:cNvContentPartPr/>
                <p14:nvPr/>
              </p14:nvContentPartPr>
              <p14:xfrm>
                <a:off x="9780693" y="1455187"/>
                <a:ext cx="192960" cy="153000"/>
              </p14:xfrm>
            </p:contentPart>
          </mc:Choice>
          <mc:Fallback>
            <p:pic>
              <p:nvPicPr>
                <p:cNvPr id="485" name="Freihand 484">
                  <a:extLst>
                    <a:ext uri="{FF2B5EF4-FFF2-40B4-BE49-F238E27FC236}">
                      <a16:creationId xmlns:a16="http://schemas.microsoft.com/office/drawing/2014/main" id="{2BDB5604-1EF3-4C8D-853C-74337A92E77A}"/>
                    </a:ext>
                  </a:extLst>
                </p:cNvPr>
                <p:cNvPicPr/>
                <p:nvPr/>
              </p:nvPicPr>
              <p:blipFill>
                <a:blip r:embed="rId681"/>
                <a:stretch>
                  <a:fillRect/>
                </a:stretch>
              </p:blipFill>
              <p:spPr>
                <a:xfrm>
                  <a:off x="9776373" y="1450867"/>
                  <a:ext cx="201600" cy="161640"/>
                </a:xfrm>
                <a:prstGeom prst="rect">
                  <a:avLst/>
                </a:prstGeom>
              </p:spPr>
            </p:pic>
          </mc:Fallback>
        </mc:AlternateContent>
        <mc:AlternateContent xmlns:mc="http://schemas.openxmlformats.org/markup-compatibility/2006">
          <mc:Choice xmlns:p14="http://schemas.microsoft.com/office/powerpoint/2010/main" Requires="p14">
            <p:contentPart p14:bwMode="auto" r:id="rId682">
              <p14:nvContentPartPr>
                <p14:cNvPr id="486" name="Freihand 485">
                  <a:extLst>
                    <a:ext uri="{FF2B5EF4-FFF2-40B4-BE49-F238E27FC236}">
                      <a16:creationId xmlns:a16="http://schemas.microsoft.com/office/drawing/2014/main" id="{83AA203B-4438-4E8B-8F7F-ADA0F32742D2}"/>
                    </a:ext>
                  </a:extLst>
                </p14:cNvPr>
                <p14:cNvContentPartPr/>
                <p14:nvPr/>
              </p14:nvContentPartPr>
              <p14:xfrm>
                <a:off x="10072653" y="1473547"/>
                <a:ext cx="21960" cy="120240"/>
              </p14:xfrm>
            </p:contentPart>
          </mc:Choice>
          <mc:Fallback>
            <p:pic>
              <p:nvPicPr>
                <p:cNvPr id="486" name="Freihand 485">
                  <a:extLst>
                    <a:ext uri="{FF2B5EF4-FFF2-40B4-BE49-F238E27FC236}">
                      <a16:creationId xmlns:a16="http://schemas.microsoft.com/office/drawing/2014/main" id="{83AA203B-4438-4E8B-8F7F-ADA0F32742D2}"/>
                    </a:ext>
                  </a:extLst>
                </p:cNvPr>
                <p:cNvPicPr/>
                <p:nvPr/>
              </p:nvPicPr>
              <p:blipFill>
                <a:blip r:embed="rId683"/>
                <a:stretch>
                  <a:fillRect/>
                </a:stretch>
              </p:blipFill>
              <p:spPr>
                <a:xfrm>
                  <a:off x="10068333" y="1469227"/>
                  <a:ext cx="30600" cy="128880"/>
                </a:xfrm>
                <a:prstGeom prst="rect">
                  <a:avLst/>
                </a:prstGeom>
              </p:spPr>
            </p:pic>
          </mc:Fallback>
        </mc:AlternateContent>
        <mc:AlternateContent xmlns:mc="http://schemas.openxmlformats.org/markup-compatibility/2006">
          <mc:Choice xmlns:p14="http://schemas.microsoft.com/office/powerpoint/2010/main" Requires="p14">
            <p:contentPart p14:bwMode="auto" r:id="rId684">
              <p14:nvContentPartPr>
                <p14:cNvPr id="487" name="Freihand 486">
                  <a:extLst>
                    <a:ext uri="{FF2B5EF4-FFF2-40B4-BE49-F238E27FC236}">
                      <a16:creationId xmlns:a16="http://schemas.microsoft.com/office/drawing/2014/main" id="{9F9A9970-F73D-437A-9AEA-168EA1AA249E}"/>
                    </a:ext>
                  </a:extLst>
                </p14:cNvPr>
                <p14:cNvContentPartPr/>
                <p14:nvPr/>
              </p14:nvContentPartPr>
              <p14:xfrm>
                <a:off x="10143573" y="1472827"/>
                <a:ext cx="128160" cy="110880"/>
              </p14:xfrm>
            </p:contentPart>
          </mc:Choice>
          <mc:Fallback>
            <p:pic>
              <p:nvPicPr>
                <p:cNvPr id="487" name="Freihand 486">
                  <a:extLst>
                    <a:ext uri="{FF2B5EF4-FFF2-40B4-BE49-F238E27FC236}">
                      <a16:creationId xmlns:a16="http://schemas.microsoft.com/office/drawing/2014/main" id="{9F9A9970-F73D-437A-9AEA-168EA1AA249E}"/>
                    </a:ext>
                  </a:extLst>
                </p:cNvPr>
                <p:cNvPicPr/>
                <p:nvPr/>
              </p:nvPicPr>
              <p:blipFill>
                <a:blip r:embed="rId685"/>
                <a:stretch>
                  <a:fillRect/>
                </a:stretch>
              </p:blipFill>
              <p:spPr>
                <a:xfrm>
                  <a:off x="10139253" y="1468507"/>
                  <a:ext cx="136800" cy="119520"/>
                </a:xfrm>
                <a:prstGeom prst="rect">
                  <a:avLst/>
                </a:prstGeom>
              </p:spPr>
            </p:pic>
          </mc:Fallback>
        </mc:AlternateContent>
        <mc:AlternateContent xmlns:mc="http://schemas.openxmlformats.org/markup-compatibility/2006">
          <mc:Choice xmlns:p14="http://schemas.microsoft.com/office/powerpoint/2010/main" Requires="p14">
            <p:contentPart p14:bwMode="auto" r:id="rId686">
              <p14:nvContentPartPr>
                <p14:cNvPr id="489" name="Freihand 488">
                  <a:extLst>
                    <a:ext uri="{FF2B5EF4-FFF2-40B4-BE49-F238E27FC236}">
                      <a16:creationId xmlns:a16="http://schemas.microsoft.com/office/drawing/2014/main" id="{F3F3AA85-630F-4113-8F73-B43997CB8EBF}"/>
                    </a:ext>
                  </a:extLst>
                </p14:cNvPr>
                <p14:cNvContentPartPr/>
                <p14:nvPr/>
              </p14:nvContentPartPr>
              <p14:xfrm>
                <a:off x="10699053" y="1180507"/>
                <a:ext cx="96120" cy="317520"/>
              </p14:xfrm>
            </p:contentPart>
          </mc:Choice>
          <mc:Fallback>
            <p:pic>
              <p:nvPicPr>
                <p:cNvPr id="489" name="Freihand 488">
                  <a:extLst>
                    <a:ext uri="{FF2B5EF4-FFF2-40B4-BE49-F238E27FC236}">
                      <a16:creationId xmlns:a16="http://schemas.microsoft.com/office/drawing/2014/main" id="{F3F3AA85-630F-4113-8F73-B43997CB8EBF}"/>
                    </a:ext>
                  </a:extLst>
                </p:cNvPr>
                <p:cNvPicPr/>
                <p:nvPr/>
              </p:nvPicPr>
              <p:blipFill>
                <a:blip r:embed="rId687"/>
                <a:stretch>
                  <a:fillRect/>
                </a:stretch>
              </p:blipFill>
              <p:spPr>
                <a:xfrm>
                  <a:off x="10694733" y="1176187"/>
                  <a:ext cx="104760" cy="326160"/>
                </a:xfrm>
                <a:prstGeom prst="rect">
                  <a:avLst/>
                </a:prstGeom>
              </p:spPr>
            </p:pic>
          </mc:Fallback>
        </mc:AlternateContent>
        <mc:AlternateContent xmlns:mc="http://schemas.openxmlformats.org/markup-compatibility/2006">
          <mc:Choice xmlns:p14="http://schemas.microsoft.com/office/powerpoint/2010/main" Requires="p14">
            <p:contentPart p14:bwMode="auto" r:id="rId688">
              <p14:nvContentPartPr>
                <p14:cNvPr id="490" name="Freihand 489">
                  <a:extLst>
                    <a:ext uri="{FF2B5EF4-FFF2-40B4-BE49-F238E27FC236}">
                      <a16:creationId xmlns:a16="http://schemas.microsoft.com/office/drawing/2014/main" id="{856B6C76-8D0E-4D71-A01F-7BA56F72447E}"/>
                    </a:ext>
                  </a:extLst>
                </p14:cNvPr>
                <p14:cNvContentPartPr/>
                <p14:nvPr/>
              </p14:nvContentPartPr>
              <p14:xfrm>
                <a:off x="10843053" y="1304707"/>
                <a:ext cx="10440" cy="146880"/>
              </p14:xfrm>
            </p:contentPart>
          </mc:Choice>
          <mc:Fallback>
            <p:pic>
              <p:nvPicPr>
                <p:cNvPr id="490" name="Freihand 489">
                  <a:extLst>
                    <a:ext uri="{FF2B5EF4-FFF2-40B4-BE49-F238E27FC236}">
                      <a16:creationId xmlns:a16="http://schemas.microsoft.com/office/drawing/2014/main" id="{856B6C76-8D0E-4D71-A01F-7BA56F72447E}"/>
                    </a:ext>
                  </a:extLst>
                </p:cNvPr>
                <p:cNvPicPr/>
                <p:nvPr/>
              </p:nvPicPr>
              <p:blipFill>
                <a:blip r:embed="rId689"/>
                <a:stretch>
                  <a:fillRect/>
                </a:stretch>
              </p:blipFill>
              <p:spPr>
                <a:xfrm>
                  <a:off x="10838733" y="1300387"/>
                  <a:ext cx="19080" cy="155520"/>
                </a:xfrm>
                <a:prstGeom prst="rect">
                  <a:avLst/>
                </a:prstGeom>
              </p:spPr>
            </p:pic>
          </mc:Fallback>
        </mc:AlternateContent>
        <mc:AlternateContent xmlns:mc="http://schemas.openxmlformats.org/markup-compatibility/2006">
          <mc:Choice xmlns:p14="http://schemas.microsoft.com/office/powerpoint/2010/main" Requires="p14">
            <p:contentPart p14:bwMode="auto" r:id="rId690">
              <p14:nvContentPartPr>
                <p14:cNvPr id="491" name="Freihand 490">
                  <a:extLst>
                    <a:ext uri="{FF2B5EF4-FFF2-40B4-BE49-F238E27FC236}">
                      <a16:creationId xmlns:a16="http://schemas.microsoft.com/office/drawing/2014/main" id="{8E9D7B55-1AA8-4E48-B285-0234360448CB}"/>
                    </a:ext>
                  </a:extLst>
                </p14:cNvPr>
                <p14:cNvContentPartPr/>
                <p14:nvPr/>
              </p14:nvContentPartPr>
              <p14:xfrm>
                <a:off x="10793733" y="1348627"/>
                <a:ext cx="149760" cy="4320"/>
              </p14:xfrm>
            </p:contentPart>
          </mc:Choice>
          <mc:Fallback>
            <p:pic>
              <p:nvPicPr>
                <p:cNvPr id="491" name="Freihand 490">
                  <a:extLst>
                    <a:ext uri="{FF2B5EF4-FFF2-40B4-BE49-F238E27FC236}">
                      <a16:creationId xmlns:a16="http://schemas.microsoft.com/office/drawing/2014/main" id="{8E9D7B55-1AA8-4E48-B285-0234360448CB}"/>
                    </a:ext>
                  </a:extLst>
                </p:cNvPr>
                <p:cNvPicPr/>
                <p:nvPr/>
              </p:nvPicPr>
              <p:blipFill>
                <a:blip r:embed="rId691"/>
                <a:stretch>
                  <a:fillRect/>
                </a:stretch>
              </p:blipFill>
              <p:spPr>
                <a:xfrm>
                  <a:off x="10789413" y="1344307"/>
                  <a:ext cx="158400" cy="12960"/>
                </a:xfrm>
                <a:prstGeom prst="rect">
                  <a:avLst/>
                </a:prstGeom>
              </p:spPr>
            </p:pic>
          </mc:Fallback>
        </mc:AlternateContent>
        <mc:AlternateContent xmlns:mc="http://schemas.openxmlformats.org/markup-compatibility/2006">
          <mc:Choice xmlns:p14="http://schemas.microsoft.com/office/powerpoint/2010/main" Requires="p14">
            <p:contentPart p14:bwMode="auto" r:id="rId692">
              <p14:nvContentPartPr>
                <p14:cNvPr id="495" name="Freihand 494">
                  <a:extLst>
                    <a:ext uri="{FF2B5EF4-FFF2-40B4-BE49-F238E27FC236}">
                      <a16:creationId xmlns:a16="http://schemas.microsoft.com/office/drawing/2014/main" id="{8D2858ED-2032-414B-B76E-ACBE56321DFB}"/>
                    </a:ext>
                  </a:extLst>
                </p14:cNvPr>
                <p14:cNvContentPartPr/>
                <p14:nvPr/>
              </p14:nvContentPartPr>
              <p14:xfrm>
                <a:off x="8168613" y="1933627"/>
                <a:ext cx="81720" cy="108000"/>
              </p14:xfrm>
            </p:contentPart>
          </mc:Choice>
          <mc:Fallback>
            <p:pic>
              <p:nvPicPr>
                <p:cNvPr id="495" name="Freihand 494">
                  <a:extLst>
                    <a:ext uri="{FF2B5EF4-FFF2-40B4-BE49-F238E27FC236}">
                      <a16:creationId xmlns:a16="http://schemas.microsoft.com/office/drawing/2014/main" id="{8D2858ED-2032-414B-B76E-ACBE56321DFB}"/>
                    </a:ext>
                  </a:extLst>
                </p:cNvPr>
                <p:cNvPicPr/>
                <p:nvPr/>
              </p:nvPicPr>
              <p:blipFill>
                <a:blip r:embed="rId693"/>
                <a:stretch>
                  <a:fillRect/>
                </a:stretch>
              </p:blipFill>
              <p:spPr>
                <a:xfrm>
                  <a:off x="8164293" y="1929307"/>
                  <a:ext cx="90360" cy="116640"/>
                </a:xfrm>
                <a:prstGeom prst="rect">
                  <a:avLst/>
                </a:prstGeom>
              </p:spPr>
            </p:pic>
          </mc:Fallback>
        </mc:AlternateContent>
        <mc:AlternateContent xmlns:mc="http://schemas.openxmlformats.org/markup-compatibility/2006">
          <mc:Choice xmlns:p14="http://schemas.microsoft.com/office/powerpoint/2010/main" Requires="p14">
            <p:contentPart p14:bwMode="auto" r:id="rId694">
              <p14:nvContentPartPr>
                <p14:cNvPr id="496" name="Freihand 495">
                  <a:extLst>
                    <a:ext uri="{FF2B5EF4-FFF2-40B4-BE49-F238E27FC236}">
                      <a16:creationId xmlns:a16="http://schemas.microsoft.com/office/drawing/2014/main" id="{28B2A926-FD4C-419F-8D97-17C92A30CB09}"/>
                    </a:ext>
                  </a:extLst>
                </p14:cNvPr>
                <p14:cNvContentPartPr/>
                <p14:nvPr/>
              </p14:nvContentPartPr>
              <p14:xfrm>
                <a:off x="8300013" y="1918507"/>
                <a:ext cx="30240" cy="36360"/>
              </p14:xfrm>
            </p:contentPart>
          </mc:Choice>
          <mc:Fallback>
            <p:pic>
              <p:nvPicPr>
                <p:cNvPr id="496" name="Freihand 495">
                  <a:extLst>
                    <a:ext uri="{FF2B5EF4-FFF2-40B4-BE49-F238E27FC236}">
                      <a16:creationId xmlns:a16="http://schemas.microsoft.com/office/drawing/2014/main" id="{28B2A926-FD4C-419F-8D97-17C92A30CB09}"/>
                    </a:ext>
                  </a:extLst>
                </p:cNvPr>
                <p:cNvPicPr/>
                <p:nvPr/>
              </p:nvPicPr>
              <p:blipFill>
                <a:blip r:embed="rId695"/>
                <a:stretch>
                  <a:fillRect/>
                </a:stretch>
              </p:blipFill>
              <p:spPr>
                <a:xfrm>
                  <a:off x="8295693" y="1914187"/>
                  <a:ext cx="38880" cy="45000"/>
                </a:xfrm>
                <a:prstGeom prst="rect">
                  <a:avLst/>
                </a:prstGeom>
              </p:spPr>
            </p:pic>
          </mc:Fallback>
        </mc:AlternateContent>
        <mc:AlternateContent xmlns:mc="http://schemas.openxmlformats.org/markup-compatibility/2006">
          <mc:Choice xmlns:p14="http://schemas.microsoft.com/office/powerpoint/2010/main" Requires="p14">
            <p:contentPart p14:bwMode="auto" r:id="rId696">
              <p14:nvContentPartPr>
                <p14:cNvPr id="497" name="Freihand 496">
                  <a:extLst>
                    <a:ext uri="{FF2B5EF4-FFF2-40B4-BE49-F238E27FC236}">
                      <a16:creationId xmlns:a16="http://schemas.microsoft.com/office/drawing/2014/main" id="{F39C6A27-18AF-4C8F-85C5-8076C8EAB1E0}"/>
                    </a:ext>
                  </a:extLst>
                </p14:cNvPr>
                <p14:cNvContentPartPr/>
                <p14:nvPr/>
              </p14:nvContentPartPr>
              <p14:xfrm>
                <a:off x="8035773" y="1940107"/>
                <a:ext cx="108720" cy="106560"/>
              </p14:xfrm>
            </p:contentPart>
          </mc:Choice>
          <mc:Fallback>
            <p:pic>
              <p:nvPicPr>
                <p:cNvPr id="497" name="Freihand 496">
                  <a:extLst>
                    <a:ext uri="{FF2B5EF4-FFF2-40B4-BE49-F238E27FC236}">
                      <a16:creationId xmlns:a16="http://schemas.microsoft.com/office/drawing/2014/main" id="{F39C6A27-18AF-4C8F-85C5-8076C8EAB1E0}"/>
                    </a:ext>
                  </a:extLst>
                </p:cNvPr>
                <p:cNvPicPr/>
                <p:nvPr/>
              </p:nvPicPr>
              <p:blipFill>
                <a:blip r:embed="rId697"/>
                <a:stretch>
                  <a:fillRect/>
                </a:stretch>
              </p:blipFill>
              <p:spPr>
                <a:xfrm>
                  <a:off x="8031453" y="1935787"/>
                  <a:ext cx="117360" cy="115200"/>
                </a:xfrm>
                <a:prstGeom prst="rect">
                  <a:avLst/>
                </a:prstGeom>
              </p:spPr>
            </p:pic>
          </mc:Fallback>
        </mc:AlternateContent>
        <mc:AlternateContent xmlns:mc="http://schemas.openxmlformats.org/markup-compatibility/2006">
          <mc:Choice xmlns:p14="http://schemas.microsoft.com/office/powerpoint/2010/main" Requires="p14">
            <p:contentPart p14:bwMode="auto" r:id="rId698">
              <p14:nvContentPartPr>
                <p14:cNvPr id="498" name="Freihand 497">
                  <a:extLst>
                    <a:ext uri="{FF2B5EF4-FFF2-40B4-BE49-F238E27FC236}">
                      <a16:creationId xmlns:a16="http://schemas.microsoft.com/office/drawing/2014/main" id="{D4B15FDB-4EE2-484C-AE7A-96050184C15E}"/>
                    </a:ext>
                  </a:extLst>
                </p14:cNvPr>
                <p14:cNvContentPartPr/>
                <p14:nvPr/>
              </p14:nvContentPartPr>
              <p14:xfrm>
                <a:off x="8260413" y="1966027"/>
                <a:ext cx="82080" cy="79920"/>
              </p14:xfrm>
            </p:contentPart>
          </mc:Choice>
          <mc:Fallback>
            <p:pic>
              <p:nvPicPr>
                <p:cNvPr id="498" name="Freihand 497">
                  <a:extLst>
                    <a:ext uri="{FF2B5EF4-FFF2-40B4-BE49-F238E27FC236}">
                      <a16:creationId xmlns:a16="http://schemas.microsoft.com/office/drawing/2014/main" id="{D4B15FDB-4EE2-484C-AE7A-96050184C15E}"/>
                    </a:ext>
                  </a:extLst>
                </p:cNvPr>
                <p:cNvPicPr/>
                <p:nvPr/>
              </p:nvPicPr>
              <p:blipFill>
                <a:blip r:embed="rId699"/>
                <a:stretch>
                  <a:fillRect/>
                </a:stretch>
              </p:blipFill>
              <p:spPr>
                <a:xfrm>
                  <a:off x="8256093" y="1961707"/>
                  <a:ext cx="90720" cy="88560"/>
                </a:xfrm>
                <a:prstGeom prst="rect">
                  <a:avLst/>
                </a:prstGeom>
              </p:spPr>
            </p:pic>
          </mc:Fallback>
        </mc:AlternateContent>
        <mc:AlternateContent xmlns:mc="http://schemas.openxmlformats.org/markup-compatibility/2006">
          <mc:Choice xmlns:p14="http://schemas.microsoft.com/office/powerpoint/2010/main" Requires="p14">
            <p:contentPart p14:bwMode="auto" r:id="rId700">
              <p14:nvContentPartPr>
                <p14:cNvPr id="499" name="Freihand 498">
                  <a:extLst>
                    <a:ext uri="{FF2B5EF4-FFF2-40B4-BE49-F238E27FC236}">
                      <a16:creationId xmlns:a16="http://schemas.microsoft.com/office/drawing/2014/main" id="{DAD42E08-BF7D-4267-B405-D0B38C30D65E}"/>
                    </a:ext>
                  </a:extLst>
                </p14:cNvPr>
                <p14:cNvContentPartPr/>
                <p14:nvPr/>
              </p14:nvContentPartPr>
              <p14:xfrm>
                <a:off x="8260773" y="1965307"/>
                <a:ext cx="117720" cy="66600"/>
              </p14:xfrm>
            </p:contentPart>
          </mc:Choice>
          <mc:Fallback>
            <p:pic>
              <p:nvPicPr>
                <p:cNvPr id="499" name="Freihand 498">
                  <a:extLst>
                    <a:ext uri="{FF2B5EF4-FFF2-40B4-BE49-F238E27FC236}">
                      <a16:creationId xmlns:a16="http://schemas.microsoft.com/office/drawing/2014/main" id="{DAD42E08-BF7D-4267-B405-D0B38C30D65E}"/>
                    </a:ext>
                  </a:extLst>
                </p:cNvPr>
                <p:cNvPicPr/>
                <p:nvPr/>
              </p:nvPicPr>
              <p:blipFill>
                <a:blip r:embed="rId701"/>
                <a:stretch>
                  <a:fillRect/>
                </a:stretch>
              </p:blipFill>
              <p:spPr>
                <a:xfrm>
                  <a:off x="8256453" y="1960987"/>
                  <a:ext cx="126360" cy="75240"/>
                </a:xfrm>
                <a:prstGeom prst="rect">
                  <a:avLst/>
                </a:prstGeom>
              </p:spPr>
            </p:pic>
          </mc:Fallback>
        </mc:AlternateContent>
        <mc:AlternateContent xmlns:mc="http://schemas.openxmlformats.org/markup-compatibility/2006">
          <mc:Choice xmlns:p14="http://schemas.microsoft.com/office/powerpoint/2010/main" Requires="p14">
            <p:contentPart p14:bwMode="auto" r:id="rId702">
              <p14:nvContentPartPr>
                <p14:cNvPr id="500" name="Freihand 499">
                  <a:extLst>
                    <a:ext uri="{FF2B5EF4-FFF2-40B4-BE49-F238E27FC236}">
                      <a16:creationId xmlns:a16="http://schemas.microsoft.com/office/drawing/2014/main" id="{96F68CE8-7A4F-43C1-A681-074E50402345}"/>
                    </a:ext>
                  </a:extLst>
                </p14:cNvPr>
                <p14:cNvContentPartPr/>
                <p14:nvPr/>
              </p14:nvContentPartPr>
              <p14:xfrm>
                <a:off x="8670813" y="1928587"/>
                <a:ext cx="203040" cy="63720"/>
              </p14:xfrm>
            </p:contentPart>
          </mc:Choice>
          <mc:Fallback>
            <p:pic>
              <p:nvPicPr>
                <p:cNvPr id="500" name="Freihand 499">
                  <a:extLst>
                    <a:ext uri="{FF2B5EF4-FFF2-40B4-BE49-F238E27FC236}">
                      <a16:creationId xmlns:a16="http://schemas.microsoft.com/office/drawing/2014/main" id="{96F68CE8-7A4F-43C1-A681-074E50402345}"/>
                    </a:ext>
                  </a:extLst>
                </p:cNvPr>
                <p:cNvPicPr/>
                <p:nvPr/>
              </p:nvPicPr>
              <p:blipFill>
                <a:blip r:embed="rId703"/>
                <a:stretch>
                  <a:fillRect/>
                </a:stretch>
              </p:blipFill>
              <p:spPr>
                <a:xfrm>
                  <a:off x="8666493" y="1924267"/>
                  <a:ext cx="211680" cy="72360"/>
                </a:xfrm>
                <a:prstGeom prst="rect">
                  <a:avLst/>
                </a:prstGeom>
              </p:spPr>
            </p:pic>
          </mc:Fallback>
        </mc:AlternateContent>
        <mc:AlternateContent xmlns:mc="http://schemas.openxmlformats.org/markup-compatibility/2006">
          <mc:Choice xmlns:p14="http://schemas.microsoft.com/office/powerpoint/2010/main" Requires="p14">
            <p:contentPart p14:bwMode="auto" r:id="rId704">
              <p14:nvContentPartPr>
                <p14:cNvPr id="502" name="Freihand 501">
                  <a:extLst>
                    <a:ext uri="{FF2B5EF4-FFF2-40B4-BE49-F238E27FC236}">
                      <a16:creationId xmlns:a16="http://schemas.microsoft.com/office/drawing/2014/main" id="{21FAD39D-4451-40F6-879F-592CB618E4B5}"/>
                    </a:ext>
                  </a:extLst>
                </p14:cNvPr>
                <p14:cNvContentPartPr/>
                <p14:nvPr/>
              </p14:nvContentPartPr>
              <p14:xfrm>
                <a:off x="8899053" y="1848667"/>
                <a:ext cx="52920" cy="94680"/>
              </p14:xfrm>
            </p:contentPart>
          </mc:Choice>
          <mc:Fallback>
            <p:pic>
              <p:nvPicPr>
                <p:cNvPr id="502" name="Freihand 501">
                  <a:extLst>
                    <a:ext uri="{FF2B5EF4-FFF2-40B4-BE49-F238E27FC236}">
                      <a16:creationId xmlns:a16="http://schemas.microsoft.com/office/drawing/2014/main" id="{21FAD39D-4451-40F6-879F-592CB618E4B5}"/>
                    </a:ext>
                  </a:extLst>
                </p:cNvPr>
                <p:cNvPicPr/>
                <p:nvPr/>
              </p:nvPicPr>
              <p:blipFill>
                <a:blip r:embed="rId705"/>
                <a:stretch>
                  <a:fillRect/>
                </a:stretch>
              </p:blipFill>
              <p:spPr>
                <a:xfrm>
                  <a:off x="8894733" y="1844347"/>
                  <a:ext cx="61560" cy="103320"/>
                </a:xfrm>
                <a:prstGeom prst="rect">
                  <a:avLst/>
                </a:prstGeom>
              </p:spPr>
            </p:pic>
          </mc:Fallback>
        </mc:AlternateContent>
        <mc:AlternateContent xmlns:mc="http://schemas.openxmlformats.org/markup-compatibility/2006">
          <mc:Choice xmlns:p14="http://schemas.microsoft.com/office/powerpoint/2010/main" Requires="p14">
            <p:contentPart p14:bwMode="auto" r:id="rId706">
              <p14:nvContentPartPr>
                <p14:cNvPr id="503" name="Freihand 502">
                  <a:extLst>
                    <a:ext uri="{FF2B5EF4-FFF2-40B4-BE49-F238E27FC236}">
                      <a16:creationId xmlns:a16="http://schemas.microsoft.com/office/drawing/2014/main" id="{44A904A2-5490-423B-AEE8-32E8D425A54C}"/>
                    </a:ext>
                  </a:extLst>
                </p14:cNvPr>
                <p14:cNvContentPartPr/>
                <p14:nvPr/>
              </p14:nvContentPartPr>
              <p14:xfrm>
                <a:off x="8949813" y="1900147"/>
                <a:ext cx="21960" cy="102600"/>
              </p14:xfrm>
            </p:contentPart>
          </mc:Choice>
          <mc:Fallback>
            <p:pic>
              <p:nvPicPr>
                <p:cNvPr id="503" name="Freihand 502">
                  <a:extLst>
                    <a:ext uri="{FF2B5EF4-FFF2-40B4-BE49-F238E27FC236}">
                      <a16:creationId xmlns:a16="http://schemas.microsoft.com/office/drawing/2014/main" id="{44A904A2-5490-423B-AEE8-32E8D425A54C}"/>
                    </a:ext>
                  </a:extLst>
                </p:cNvPr>
                <p:cNvPicPr/>
                <p:nvPr/>
              </p:nvPicPr>
              <p:blipFill>
                <a:blip r:embed="rId707"/>
                <a:stretch>
                  <a:fillRect/>
                </a:stretch>
              </p:blipFill>
              <p:spPr>
                <a:xfrm>
                  <a:off x="8945493" y="1895827"/>
                  <a:ext cx="30600" cy="111240"/>
                </a:xfrm>
                <a:prstGeom prst="rect">
                  <a:avLst/>
                </a:prstGeom>
              </p:spPr>
            </p:pic>
          </mc:Fallback>
        </mc:AlternateContent>
        <mc:AlternateContent xmlns:mc="http://schemas.openxmlformats.org/markup-compatibility/2006">
          <mc:Choice xmlns:p14="http://schemas.microsoft.com/office/powerpoint/2010/main" Requires="p14">
            <p:contentPart p14:bwMode="auto" r:id="rId708">
              <p14:nvContentPartPr>
                <p14:cNvPr id="504" name="Freihand 503">
                  <a:extLst>
                    <a:ext uri="{FF2B5EF4-FFF2-40B4-BE49-F238E27FC236}">
                      <a16:creationId xmlns:a16="http://schemas.microsoft.com/office/drawing/2014/main" id="{07DEE1CB-8371-45BD-BF04-BDEA857F0726}"/>
                    </a:ext>
                  </a:extLst>
                </p14:cNvPr>
                <p14:cNvContentPartPr/>
                <p14:nvPr/>
              </p14:nvContentPartPr>
              <p14:xfrm>
                <a:off x="9031533" y="1852627"/>
                <a:ext cx="105840" cy="117720"/>
              </p14:xfrm>
            </p:contentPart>
          </mc:Choice>
          <mc:Fallback>
            <p:pic>
              <p:nvPicPr>
                <p:cNvPr id="504" name="Freihand 503">
                  <a:extLst>
                    <a:ext uri="{FF2B5EF4-FFF2-40B4-BE49-F238E27FC236}">
                      <a16:creationId xmlns:a16="http://schemas.microsoft.com/office/drawing/2014/main" id="{07DEE1CB-8371-45BD-BF04-BDEA857F0726}"/>
                    </a:ext>
                  </a:extLst>
                </p:cNvPr>
                <p:cNvPicPr/>
                <p:nvPr/>
              </p:nvPicPr>
              <p:blipFill>
                <a:blip r:embed="rId709"/>
                <a:stretch>
                  <a:fillRect/>
                </a:stretch>
              </p:blipFill>
              <p:spPr>
                <a:xfrm>
                  <a:off x="9027213" y="1848307"/>
                  <a:ext cx="114480" cy="126360"/>
                </a:xfrm>
                <a:prstGeom prst="rect">
                  <a:avLst/>
                </a:prstGeom>
              </p:spPr>
            </p:pic>
          </mc:Fallback>
        </mc:AlternateContent>
        <mc:AlternateContent xmlns:mc="http://schemas.openxmlformats.org/markup-compatibility/2006">
          <mc:Choice xmlns:p14="http://schemas.microsoft.com/office/powerpoint/2010/main" Requires="p14">
            <p:contentPart p14:bwMode="auto" r:id="rId710">
              <p14:nvContentPartPr>
                <p14:cNvPr id="505" name="Freihand 504">
                  <a:extLst>
                    <a:ext uri="{FF2B5EF4-FFF2-40B4-BE49-F238E27FC236}">
                      <a16:creationId xmlns:a16="http://schemas.microsoft.com/office/drawing/2014/main" id="{5FED0B12-8BD6-4A7D-B20F-FDA769BA42DD}"/>
                    </a:ext>
                  </a:extLst>
                </p14:cNvPr>
                <p14:cNvContentPartPr/>
                <p14:nvPr/>
              </p14:nvContentPartPr>
              <p14:xfrm>
                <a:off x="9259773" y="1890067"/>
                <a:ext cx="99720" cy="62280"/>
              </p14:xfrm>
            </p:contentPart>
          </mc:Choice>
          <mc:Fallback>
            <p:pic>
              <p:nvPicPr>
                <p:cNvPr id="505" name="Freihand 504">
                  <a:extLst>
                    <a:ext uri="{FF2B5EF4-FFF2-40B4-BE49-F238E27FC236}">
                      <a16:creationId xmlns:a16="http://schemas.microsoft.com/office/drawing/2014/main" id="{5FED0B12-8BD6-4A7D-B20F-FDA769BA42DD}"/>
                    </a:ext>
                  </a:extLst>
                </p:cNvPr>
                <p:cNvPicPr/>
                <p:nvPr/>
              </p:nvPicPr>
              <p:blipFill>
                <a:blip r:embed="rId711"/>
                <a:stretch>
                  <a:fillRect/>
                </a:stretch>
              </p:blipFill>
              <p:spPr>
                <a:xfrm>
                  <a:off x="9255453" y="1885747"/>
                  <a:ext cx="108360" cy="70920"/>
                </a:xfrm>
                <a:prstGeom prst="rect">
                  <a:avLst/>
                </a:prstGeom>
              </p:spPr>
            </p:pic>
          </mc:Fallback>
        </mc:AlternateContent>
        <mc:AlternateContent xmlns:mc="http://schemas.openxmlformats.org/markup-compatibility/2006">
          <mc:Choice xmlns:p14="http://schemas.microsoft.com/office/powerpoint/2010/main" Requires="p14">
            <p:contentPart p14:bwMode="auto" r:id="rId712">
              <p14:nvContentPartPr>
                <p14:cNvPr id="506" name="Freihand 505">
                  <a:extLst>
                    <a:ext uri="{FF2B5EF4-FFF2-40B4-BE49-F238E27FC236}">
                      <a16:creationId xmlns:a16="http://schemas.microsoft.com/office/drawing/2014/main" id="{5861B43E-2785-4DA0-9C8E-D00EC1386F96}"/>
                    </a:ext>
                  </a:extLst>
                </p14:cNvPr>
                <p14:cNvContentPartPr/>
                <p14:nvPr/>
              </p14:nvContentPartPr>
              <p14:xfrm>
                <a:off x="9346533" y="1873867"/>
                <a:ext cx="68040" cy="125280"/>
              </p14:xfrm>
            </p:contentPart>
          </mc:Choice>
          <mc:Fallback>
            <p:pic>
              <p:nvPicPr>
                <p:cNvPr id="506" name="Freihand 505">
                  <a:extLst>
                    <a:ext uri="{FF2B5EF4-FFF2-40B4-BE49-F238E27FC236}">
                      <a16:creationId xmlns:a16="http://schemas.microsoft.com/office/drawing/2014/main" id="{5861B43E-2785-4DA0-9C8E-D00EC1386F96}"/>
                    </a:ext>
                  </a:extLst>
                </p:cNvPr>
                <p:cNvPicPr/>
                <p:nvPr/>
              </p:nvPicPr>
              <p:blipFill>
                <a:blip r:embed="rId713"/>
                <a:stretch>
                  <a:fillRect/>
                </a:stretch>
              </p:blipFill>
              <p:spPr>
                <a:xfrm>
                  <a:off x="9342213" y="1869547"/>
                  <a:ext cx="76680" cy="133920"/>
                </a:xfrm>
                <a:prstGeom prst="rect">
                  <a:avLst/>
                </a:prstGeom>
              </p:spPr>
            </p:pic>
          </mc:Fallback>
        </mc:AlternateContent>
        <mc:AlternateContent xmlns:mc="http://schemas.openxmlformats.org/markup-compatibility/2006">
          <mc:Choice xmlns:p14="http://schemas.microsoft.com/office/powerpoint/2010/main" Requires="p14">
            <p:contentPart p14:bwMode="auto" r:id="rId714">
              <p14:nvContentPartPr>
                <p14:cNvPr id="507" name="Freihand 506">
                  <a:extLst>
                    <a:ext uri="{FF2B5EF4-FFF2-40B4-BE49-F238E27FC236}">
                      <a16:creationId xmlns:a16="http://schemas.microsoft.com/office/drawing/2014/main" id="{4E1E0268-A16D-4D9C-9E5C-0F539920FB49}"/>
                    </a:ext>
                  </a:extLst>
                </p14:cNvPr>
                <p14:cNvContentPartPr/>
                <p14:nvPr/>
              </p14:nvContentPartPr>
              <p14:xfrm>
                <a:off x="9549933" y="1851187"/>
                <a:ext cx="132120" cy="146880"/>
              </p14:xfrm>
            </p:contentPart>
          </mc:Choice>
          <mc:Fallback>
            <p:pic>
              <p:nvPicPr>
                <p:cNvPr id="507" name="Freihand 506">
                  <a:extLst>
                    <a:ext uri="{FF2B5EF4-FFF2-40B4-BE49-F238E27FC236}">
                      <a16:creationId xmlns:a16="http://schemas.microsoft.com/office/drawing/2014/main" id="{4E1E0268-A16D-4D9C-9E5C-0F539920FB49}"/>
                    </a:ext>
                  </a:extLst>
                </p:cNvPr>
                <p:cNvPicPr/>
                <p:nvPr/>
              </p:nvPicPr>
              <p:blipFill>
                <a:blip r:embed="rId715"/>
                <a:stretch>
                  <a:fillRect/>
                </a:stretch>
              </p:blipFill>
              <p:spPr>
                <a:xfrm>
                  <a:off x="9545613" y="1846867"/>
                  <a:ext cx="140760" cy="155520"/>
                </a:xfrm>
                <a:prstGeom prst="rect">
                  <a:avLst/>
                </a:prstGeom>
              </p:spPr>
            </p:pic>
          </mc:Fallback>
        </mc:AlternateContent>
        <mc:AlternateContent xmlns:mc="http://schemas.openxmlformats.org/markup-compatibility/2006">
          <mc:Choice xmlns:p14="http://schemas.microsoft.com/office/powerpoint/2010/main" Requires="p14">
            <p:contentPart p14:bwMode="auto" r:id="rId716">
              <p14:nvContentPartPr>
                <p14:cNvPr id="508" name="Freihand 507">
                  <a:extLst>
                    <a:ext uri="{FF2B5EF4-FFF2-40B4-BE49-F238E27FC236}">
                      <a16:creationId xmlns:a16="http://schemas.microsoft.com/office/drawing/2014/main" id="{1FFFA79B-BE6E-436E-85CD-6C9E15963E28}"/>
                    </a:ext>
                  </a:extLst>
                </p14:cNvPr>
                <p14:cNvContentPartPr/>
                <p14:nvPr/>
              </p14:nvContentPartPr>
              <p14:xfrm>
                <a:off x="9556773" y="1888627"/>
                <a:ext cx="126360" cy="79200"/>
              </p14:xfrm>
            </p:contentPart>
          </mc:Choice>
          <mc:Fallback>
            <p:pic>
              <p:nvPicPr>
                <p:cNvPr id="508" name="Freihand 507">
                  <a:extLst>
                    <a:ext uri="{FF2B5EF4-FFF2-40B4-BE49-F238E27FC236}">
                      <a16:creationId xmlns:a16="http://schemas.microsoft.com/office/drawing/2014/main" id="{1FFFA79B-BE6E-436E-85CD-6C9E15963E28}"/>
                    </a:ext>
                  </a:extLst>
                </p:cNvPr>
                <p:cNvPicPr/>
                <p:nvPr/>
              </p:nvPicPr>
              <p:blipFill>
                <a:blip r:embed="rId717"/>
                <a:stretch>
                  <a:fillRect/>
                </a:stretch>
              </p:blipFill>
              <p:spPr>
                <a:xfrm>
                  <a:off x="9552453" y="1884307"/>
                  <a:ext cx="135000" cy="87840"/>
                </a:xfrm>
                <a:prstGeom prst="rect">
                  <a:avLst/>
                </a:prstGeom>
              </p:spPr>
            </p:pic>
          </mc:Fallback>
        </mc:AlternateContent>
        <mc:AlternateContent xmlns:mc="http://schemas.openxmlformats.org/markup-compatibility/2006">
          <mc:Choice xmlns:p14="http://schemas.microsoft.com/office/powerpoint/2010/main" Requires="p14">
            <p:contentPart p14:bwMode="auto" r:id="rId718">
              <p14:nvContentPartPr>
                <p14:cNvPr id="509" name="Freihand 508">
                  <a:extLst>
                    <a:ext uri="{FF2B5EF4-FFF2-40B4-BE49-F238E27FC236}">
                      <a16:creationId xmlns:a16="http://schemas.microsoft.com/office/drawing/2014/main" id="{D035BEF0-58D8-4AE1-B581-ABB75B7FA8F1}"/>
                    </a:ext>
                  </a:extLst>
                </p14:cNvPr>
                <p14:cNvContentPartPr/>
                <p14:nvPr/>
              </p14:nvContentPartPr>
              <p14:xfrm>
                <a:off x="9787533" y="1862347"/>
                <a:ext cx="142200" cy="21240"/>
              </p14:xfrm>
            </p:contentPart>
          </mc:Choice>
          <mc:Fallback>
            <p:pic>
              <p:nvPicPr>
                <p:cNvPr id="509" name="Freihand 508">
                  <a:extLst>
                    <a:ext uri="{FF2B5EF4-FFF2-40B4-BE49-F238E27FC236}">
                      <a16:creationId xmlns:a16="http://schemas.microsoft.com/office/drawing/2014/main" id="{D035BEF0-58D8-4AE1-B581-ABB75B7FA8F1}"/>
                    </a:ext>
                  </a:extLst>
                </p:cNvPr>
                <p:cNvPicPr/>
                <p:nvPr/>
              </p:nvPicPr>
              <p:blipFill>
                <a:blip r:embed="rId719"/>
                <a:stretch>
                  <a:fillRect/>
                </a:stretch>
              </p:blipFill>
              <p:spPr>
                <a:xfrm>
                  <a:off x="9783213" y="1858027"/>
                  <a:ext cx="150840" cy="29880"/>
                </a:xfrm>
                <a:prstGeom prst="rect">
                  <a:avLst/>
                </a:prstGeom>
              </p:spPr>
            </p:pic>
          </mc:Fallback>
        </mc:AlternateContent>
        <mc:AlternateContent xmlns:mc="http://schemas.openxmlformats.org/markup-compatibility/2006">
          <mc:Choice xmlns:p14="http://schemas.microsoft.com/office/powerpoint/2010/main" Requires="p14">
            <p:contentPart p14:bwMode="auto" r:id="rId720">
              <p14:nvContentPartPr>
                <p14:cNvPr id="510" name="Freihand 509">
                  <a:extLst>
                    <a:ext uri="{FF2B5EF4-FFF2-40B4-BE49-F238E27FC236}">
                      <a16:creationId xmlns:a16="http://schemas.microsoft.com/office/drawing/2014/main" id="{1DA86B12-3E1D-4758-9E4F-5604D10A4E58}"/>
                    </a:ext>
                  </a:extLst>
                </p14:cNvPr>
                <p14:cNvContentPartPr/>
                <p14:nvPr/>
              </p14:nvContentPartPr>
              <p14:xfrm>
                <a:off x="9808053" y="1903027"/>
                <a:ext cx="115920" cy="9360"/>
              </p14:xfrm>
            </p:contentPart>
          </mc:Choice>
          <mc:Fallback>
            <p:pic>
              <p:nvPicPr>
                <p:cNvPr id="510" name="Freihand 509">
                  <a:extLst>
                    <a:ext uri="{FF2B5EF4-FFF2-40B4-BE49-F238E27FC236}">
                      <a16:creationId xmlns:a16="http://schemas.microsoft.com/office/drawing/2014/main" id="{1DA86B12-3E1D-4758-9E4F-5604D10A4E58}"/>
                    </a:ext>
                  </a:extLst>
                </p:cNvPr>
                <p:cNvPicPr/>
                <p:nvPr/>
              </p:nvPicPr>
              <p:blipFill>
                <a:blip r:embed="rId721"/>
                <a:stretch>
                  <a:fillRect/>
                </a:stretch>
              </p:blipFill>
              <p:spPr>
                <a:xfrm>
                  <a:off x="9803733" y="1898707"/>
                  <a:ext cx="124560" cy="18000"/>
                </a:xfrm>
                <a:prstGeom prst="rect">
                  <a:avLst/>
                </a:prstGeom>
              </p:spPr>
            </p:pic>
          </mc:Fallback>
        </mc:AlternateContent>
        <mc:AlternateContent xmlns:mc="http://schemas.openxmlformats.org/markup-compatibility/2006">
          <mc:Choice xmlns:p14="http://schemas.microsoft.com/office/powerpoint/2010/main" Requires="p14">
            <p:contentPart p14:bwMode="auto" r:id="rId722">
              <p14:nvContentPartPr>
                <p14:cNvPr id="511" name="Freihand 510">
                  <a:extLst>
                    <a:ext uri="{FF2B5EF4-FFF2-40B4-BE49-F238E27FC236}">
                      <a16:creationId xmlns:a16="http://schemas.microsoft.com/office/drawing/2014/main" id="{A85F9188-6774-446C-B800-CDE12248D563}"/>
                    </a:ext>
                  </a:extLst>
                </p14:cNvPr>
                <p14:cNvContentPartPr/>
                <p14:nvPr/>
              </p14:nvContentPartPr>
              <p14:xfrm>
                <a:off x="9991293" y="1754347"/>
                <a:ext cx="68400" cy="132120"/>
              </p14:xfrm>
            </p:contentPart>
          </mc:Choice>
          <mc:Fallback>
            <p:pic>
              <p:nvPicPr>
                <p:cNvPr id="511" name="Freihand 510">
                  <a:extLst>
                    <a:ext uri="{FF2B5EF4-FFF2-40B4-BE49-F238E27FC236}">
                      <a16:creationId xmlns:a16="http://schemas.microsoft.com/office/drawing/2014/main" id="{A85F9188-6774-446C-B800-CDE12248D563}"/>
                    </a:ext>
                  </a:extLst>
                </p:cNvPr>
                <p:cNvPicPr/>
                <p:nvPr/>
              </p:nvPicPr>
              <p:blipFill>
                <a:blip r:embed="rId723"/>
                <a:stretch>
                  <a:fillRect/>
                </a:stretch>
              </p:blipFill>
              <p:spPr>
                <a:xfrm>
                  <a:off x="9986973" y="1750027"/>
                  <a:ext cx="77040" cy="140760"/>
                </a:xfrm>
                <a:prstGeom prst="rect">
                  <a:avLst/>
                </a:prstGeom>
              </p:spPr>
            </p:pic>
          </mc:Fallback>
        </mc:AlternateContent>
        <mc:AlternateContent xmlns:mc="http://schemas.openxmlformats.org/markup-compatibility/2006">
          <mc:Choice xmlns:p14="http://schemas.microsoft.com/office/powerpoint/2010/main" Requires="p14">
            <p:contentPart p14:bwMode="auto" r:id="rId724">
              <p14:nvContentPartPr>
                <p14:cNvPr id="512" name="Freihand 511">
                  <a:extLst>
                    <a:ext uri="{FF2B5EF4-FFF2-40B4-BE49-F238E27FC236}">
                      <a16:creationId xmlns:a16="http://schemas.microsoft.com/office/drawing/2014/main" id="{02CCCA60-372A-496A-A60F-A30AE1061E7B}"/>
                    </a:ext>
                  </a:extLst>
                </p14:cNvPr>
                <p14:cNvContentPartPr/>
                <p14:nvPr/>
              </p14:nvContentPartPr>
              <p14:xfrm>
                <a:off x="10090653" y="1757227"/>
                <a:ext cx="63360" cy="84600"/>
              </p14:xfrm>
            </p:contentPart>
          </mc:Choice>
          <mc:Fallback>
            <p:pic>
              <p:nvPicPr>
                <p:cNvPr id="512" name="Freihand 511">
                  <a:extLst>
                    <a:ext uri="{FF2B5EF4-FFF2-40B4-BE49-F238E27FC236}">
                      <a16:creationId xmlns:a16="http://schemas.microsoft.com/office/drawing/2014/main" id="{02CCCA60-372A-496A-A60F-A30AE1061E7B}"/>
                    </a:ext>
                  </a:extLst>
                </p:cNvPr>
                <p:cNvPicPr/>
                <p:nvPr/>
              </p:nvPicPr>
              <p:blipFill>
                <a:blip r:embed="rId725"/>
                <a:stretch>
                  <a:fillRect/>
                </a:stretch>
              </p:blipFill>
              <p:spPr>
                <a:xfrm>
                  <a:off x="10086333" y="1752907"/>
                  <a:ext cx="72000" cy="93240"/>
                </a:xfrm>
                <a:prstGeom prst="rect">
                  <a:avLst/>
                </a:prstGeom>
              </p:spPr>
            </p:pic>
          </mc:Fallback>
        </mc:AlternateContent>
        <mc:AlternateContent xmlns:mc="http://schemas.openxmlformats.org/markup-compatibility/2006">
          <mc:Choice xmlns:p14="http://schemas.microsoft.com/office/powerpoint/2010/main" Requires="p14">
            <p:contentPart p14:bwMode="auto" r:id="rId726">
              <p14:nvContentPartPr>
                <p14:cNvPr id="513" name="Freihand 512">
                  <a:extLst>
                    <a:ext uri="{FF2B5EF4-FFF2-40B4-BE49-F238E27FC236}">
                      <a16:creationId xmlns:a16="http://schemas.microsoft.com/office/drawing/2014/main" id="{B7ED9A65-92C9-47CA-A342-E2075F5E0A84}"/>
                    </a:ext>
                  </a:extLst>
                </p14:cNvPr>
                <p14:cNvContentPartPr/>
                <p14:nvPr/>
              </p14:nvContentPartPr>
              <p14:xfrm>
                <a:off x="9923613" y="1868467"/>
                <a:ext cx="300960" cy="60480"/>
              </p14:xfrm>
            </p:contentPart>
          </mc:Choice>
          <mc:Fallback>
            <p:pic>
              <p:nvPicPr>
                <p:cNvPr id="513" name="Freihand 512">
                  <a:extLst>
                    <a:ext uri="{FF2B5EF4-FFF2-40B4-BE49-F238E27FC236}">
                      <a16:creationId xmlns:a16="http://schemas.microsoft.com/office/drawing/2014/main" id="{B7ED9A65-92C9-47CA-A342-E2075F5E0A84}"/>
                    </a:ext>
                  </a:extLst>
                </p:cNvPr>
                <p:cNvPicPr/>
                <p:nvPr/>
              </p:nvPicPr>
              <p:blipFill>
                <a:blip r:embed="rId727"/>
                <a:stretch>
                  <a:fillRect/>
                </a:stretch>
              </p:blipFill>
              <p:spPr>
                <a:xfrm>
                  <a:off x="9919293" y="1864147"/>
                  <a:ext cx="309600" cy="69120"/>
                </a:xfrm>
                <a:prstGeom prst="rect">
                  <a:avLst/>
                </a:prstGeom>
              </p:spPr>
            </p:pic>
          </mc:Fallback>
        </mc:AlternateContent>
        <mc:AlternateContent xmlns:mc="http://schemas.openxmlformats.org/markup-compatibility/2006">
          <mc:Choice xmlns:p14="http://schemas.microsoft.com/office/powerpoint/2010/main" Requires="p14">
            <p:contentPart p14:bwMode="auto" r:id="rId728">
              <p14:nvContentPartPr>
                <p14:cNvPr id="514" name="Freihand 513">
                  <a:extLst>
                    <a:ext uri="{FF2B5EF4-FFF2-40B4-BE49-F238E27FC236}">
                      <a16:creationId xmlns:a16="http://schemas.microsoft.com/office/drawing/2014/main" id="{35D9BE46-C2B0-455C-8EBD-E485806281CF}"/>
                    </a:ext>
                  </a:extLst>
                </p14:cNvPr>
                <p14:cNvContentPartPr/>
                <p14:nvPr/>
              </p14:nvContentPartPr>
              <p14:xfrm>
                <a:off x="9956733" y="1950547"/>
                <a:ext cx="164880" cy="110160"/>
              </p14:xfrm>
            </p:contentPart>
          </mc:Choice>
          <mc:Fallback>
            <p:pic>
              <p:nvPicPr>
                <p:cNvPr id="514" name="Freihand 513">
                  <a:extLst>
                    <a:ext uri="{FF2B5EF4-FFF2-40B4-BE49-F238E27FC236}">
                      <a16:creationId xmlns:a16="http://schemas.microsoft.com/office/drawing/2014/main" id="{35D9BE46-C2B0-455C-8EBD-E485806281CF}"/>
                    </a:ext>
                  </a:extLst>
                </p:cNvPr>
                <p:cNvPicPr/>
                <p:nvPr/>
              </p:nvPicPr>
              <p:blipFill>
                <a:blip r:embed="rId729"/>
                <a:stretch>
                  <a:fillRect/>
                </a:stretch>
              </p:blipFill>
              <p:spPr>
                <a:xfrm>
                  <a:off x="9952413" y="1946227"/>
                  <a:ext cx="173520" cy="118800"/>
                </a:xfrm>
                <a:prstGeom prst="rect">
                  <a:avLst/>
                </a:prstGeom>
              </p:spPr>
            </p:pic>
          </mc:Fallback>
        </mc:AlternateContent>
        <mc:AlternateContent xmlns:mc="http://schemas.openxmlformats.org/markup-compatibility/2006">
          <mc:Choice xmlns:p14="http://schemas.microsoft.com/office/powerpoint/2010/main" Requires="p14">
            <p:contentPart p14:bwMode="auto" r:id="rId730">
              <p14:nvContentPartPr>
                <p14:cNvPr id="515" name="Freihand 514">
                  <a:extLst>
                    <a:ext uri="{FF2B5EF4-FFF2-40B4-BE49-F238E27FC236}">
                      <a16:creationId xmlns:a16="http://schemas.microsoft.com/office/drawing/2014/main" id="{FFC22803-634C-48E1-BE76-4BE52D77CA32}"/>
                    </a:ext>
                  </a:extLst>
                </p14:cNvPr>
                <p14:cNvContentPartPr/>
                <p14:nvPr/>
              </p14:nvContentPartPr>
              <p14:xfrm>
                <a:off x="10072653" y="1932907"/>
                <a:ext cx="117000" cy="158400"/>
              </p14:xfrm>
            </p:contentPart>
          </mc:Choice>
          <mc:Fallback>
            <p:pic>
              <p:nvPicPr>
                <p:cNvPr id="515" name="Freihand 514">
                  <a:extLst>
                    <a:ext uri="{FF2B5EF4-FFF2-40B4-BE49-F238E27FC236}">
                      <a16:creationId xmlns:a16="http://schemas.microsoft.com/office/drawing/2014/main" id="{FFC22803-634C-48E1-BE76-4BE52D77CA32}"/>
                    </a:ext>
                  </a:extLst>
                </p:cNvPr>
                <p:cNvPicPr/>
                <p:nvPr/>
              </p:nvPicPr>
              <p:blipFill>
                <a:blip r:embed="rId731"/>
                <a:stretch>
                  <a:fillRect/>
                </a:stretch>
              </p:blipFill>
              <p:spPr>
                <a:xfrm>
                  <a:off x="10068333" y="1928587"/>
                  <a:ext cx="125640" cy="16704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732">
            <p14:nvContentPartPr>
              <p14:cNvPr id="517" name="Freihand 516">
                <a:extLst>
                  <a:ext uri="{FF2B5EF4-FFF2-40B4-BE49-F238E27FC236}">
                    <a16:creationId xmlns:a16="http://schemas.microsoft.com/office/drawing/2014/main" id="{A3A541A4-ACEA-439A-9973-C390D05B6663}"/>
                  </a:ext>
                </a:extLst>
              </p14:cNvPr>
              <p14:cNvContentPartPr/>
              <p14:nvPr/>
            </p14:nvContentPartPr>
            <p14:xfrm>
              <a:off x="6790173" y="4250587"/>
              <a:ext cx="34560" cy="1140840"/>
            </p14:xfrm>
          </p:contentPart>
        </mc:Choice>
        <mc:Fallback>
          <p:pic>
            <p:nvPicPr>
              <p:cNvPr id="517" name="Freihand 516">
                <a:extLst>
                  <a:ext uri="{FF2B5EF4-FFF2-40B4-BE49-F238E27FC236}">
                    <a16:creationId xmlns:a16="http://schemas.microsoft.com/office/drawing/2014/main" id="{A3A541A4-ACEA-439A-9973-C390D05B6663}"/>
                  </a:ext>
                </a:extLst>
              </p:cNvPr>
              <p:cNvPicPr/>
              <p:nvPr/>
            </p:nvPicPr>
            <p:blipFill>
              <a:blip r:embed="rId733"/>
              <a:stretch>
                <a:fillRect/>
              </a:stretch>
            </p:blipFill>
            <p:spPr>
              <a:xfrm>
                <a:off x="6785853" y="4246267"/>
                <a:ext cx="43200" cy="1149480"/>
              </a:xfrm>
              <a:prstGeom prst="rect">
                <a:avLst/>
              </a:prstGeom>
            </p:spPr>
          </p:pic>
        </mc:Fallback>
      </mc:AlternateContent>
      <mc:AlternateContent xmlns:mc="http://schemas.openxmlformats.org/markup-compatibility/2006">
        <mc:Choice xmlns:p14="http://schemas.microsoft.com/office/powerpoint/2010/main" Requires="p14">
          <p:contentPart p14:bwMode="auto" r:id="rId734">
            <p14:nvContentPartPr>
              <p14:cNvPr id="673" name="Freihand 672">
                <a:extLst>
                  <a:ext uri="{FF2B5EF4-FFF2-40B4-BE49-F238E27FC236}">
                    <a16:creationId xmlns:a16="http://schemas.microsoft.com/office/drawing/2014/main" id="{B97D34E0-50C7-4FE1-AE81-FFF673FC794B}"/>
                  </a:ext>
                </a:extLst>
              </p14:cNvPr>
              <p14:cNvContentPartPr/>
              <p14:nvPr/>
            </p14:nvContentPartPr>
            <p14:xfrm>
              <a:off x="4380693" y="6046987"/>
              <a:ext cx="442800" cy="298800"/>
            </p14:xfrm>
          </p:contentPart>
        </mc:Choice>
        <mc:Fallback>
          <p:pic>
            <p:nvPicPr>
              <p:cNvPr id="673" name="Freihand 672">
                <a:extLst>
                  <a:ext uri="{FF2B5EF4-FFF2-40B4-BE49-F238E27FC236}">
                    <a16:creationId xmlns:a16="http://schemas.microsoft.com/office/drawing/2014/main" id="{B97D34E0-50C7-4FE1-AE81-FFF673FC794B}"/>
                  </a:ext>
                </a:extLst>
              </p:cNvPr>
              <p:cNvPicPr/>
              <p:nvPr/>
            </p:nvPicPr>
            <p:blipFill>
              <a:blip r:embed="rId735"/>
              <a:stretch>
                <a:fillRect/>
              </a:stretch>
            </p:blipFill>
            <p:spPr>
              <a:xfrm>
                <a:off x="4376373" y="6042667"/>
                <a:ext cx="451440" cy="307440"/>
              </a:xfrm>
              <a:prstGeom prst="rect">
                <a:avLst/>
              </a:prstGeom>
            </p:spPr>
          </p:pic>
        </mc:Fallback>
      </mc:AlternateContent>
      <mc:AlternateContent xmlns:mc="http://schemas.openxmlformats.org/markup-compatibility/2006">
        <mc:Choice xmlns:p14="http://schemas.microsoft.com/office/powerpoint/2010/main" Requires="p14">
          <p:contentPart p14:bwMode="auto" r:id="rId736">
            <p14:nvContentPartPr>
              <p14:cNvPr id="675" name="Freihand 674">
                <a:extLst>
                  <a:ext uri="{FF2B5EF4-FFF2-40B4-BE49-F238E27FC236}">
                    <a16:creationId xmlns:a16="http://schemas.microsoft.com/office/drawing/2014/main" id="{B762A826-7FA7-4174-8390-4ADDEB740D6C}"/>
                  </a:ext>
                </a:extLst>
              </p14:cNvPr>
              <p14:cNvContentPartPr/>
              <p14:nvPr/>
            </p14:nvContentPartPr>
            <p14:xfrm>
              <a:off x="4325253" y="6349387"/>
              <a:ext cx="522360" cy="305280"/>
            </p14:xfrm>
          </p:contentPart>
        </mc:Choice>
        <mc:Fallback>
          <p:pic>
            <p:nvPicPr>
              <p:cNvPr id="675" name="Freihand 674">
                <a:extLst>
                  <a:ext uri="{FF2B5EF4-FFF2-40B4-BE49-F238E27FC236}">
                    <a16:creationId xmlns:a16="http://schemas.microsoft.com/office/drawing/2014/main" id="{B762A826-7FA7-4174-8390-4ADDEB740D6C}"/>
                  </a:ext>
                </a:extLst>
              </p:cNvPr>
              <p:cNvPicPr/>
              <p:nvPr/>
            </p:nvPicPr>
            <p:blipFill>
              <a:blip r:embed="rId737"/>
              <a:stretch>
                <a:fillRect/>
              </a:stretch>
            </p:blipFill>
            <p:spPr>
              <a:xfrm>
                <a:off x="4320933" y="6345067"/>
                <a:ext cx="531000" cy="313920"/>
              </a:xfrm>
              <a:prstGeom prst="rect">
                <a:avLst/>
              </a:prstGeom>
            </p:spPr>
          </p:pic>
        </mc:Fallback>
      </mc:AlternateContent>
      <p:grpSp>
        <p:nvGrpSpPr>
          <p:cNvPr id="691" name="Gruppieren 690">
            <a:extLst>
              <a:ext uri="{FF2B5EF4-FFF2-40B4-BE49-F238E27FC236}">
                <a16:creationId xmlns:a16="http://schemas.microsoft.com/office/drawing/2014/main" id="{A6917D5B-5D88-4E89-BE0D-4044769C7F53}"/>
              </a:ext>
            </a:extLst>
          </p:cNvPr>
          <p:cNvGrpSpPr/>
          <p:nvPr/>
        </p:nvGrpSpPr>
        <p:grpSpPr>
          <a:xfrm>
            <a:off x="5172405" y="6244068"/>
            <a:ext cx="3031920" cy="746280"/>
            <a:chOff x="245733" y="5575387"/>
            <a:chExt cx="3031920" cy="746280"/>
          </a:xfrm>
        </p:grpSpPr>
        <mc:AlternateContent xmlns:mc="http://schemas.openxmlformats.org/markup-compatibility/2006">
          <mc:Choice xmlns:p14="http://schemas.microsoft.com/office/powerpoint/2010/main" Requires="p14">
            <p:contentPart p14:bwMode="auto" r:id="rId738">
              <p14:nvContentPartPr>
                <p14:cNvPr id="692" name="Freihand 691">
                  <a:extLst>
                    <a:ext uri="{FF2B5EF4-FFF2-40B4-BE49-F238E27FC236}">
                      <a16:creationId xmlns:a16="http://schemas.microsoft.com/office/drawing/2014/main" id="{FDF44970-8F2D-4627-AD3F-83D35059C22F}"/>
                    </a:ext>
                  </a:extLst>
                </p14:cNvPr>
                <p14:cNvContentPartPr/>
                <p14:nvPr/>
              </p14:nvContentPartPr>
              <p14:xfrm>
                <a:off x="464613" y="5793547"/>
                <a:ext cx="130680" cy="158400"/>
              </p14:xfrm>
            </p:contentPart>
          </mc:Choice>
          <mc:Fallback>
            <p:pic>
              <p:nvPicPr>
                <p:cNvPr id="692" name="Freihand 691">
                  <a:extLst>
                    <a:ext uri="{FF2B5EF4-FFF2-40B4-BE49-F238E27FC236}">
                      <a16:creationId xmlns:a16="http://schemas.microsoft.com/office/drawing/2014/main" id="{FDF44970-8F2D-4627-AD3F-83D35059C22F}"/>
                    </a:ext>
                  </a:extLst>
                </p:cNvPr>
                <p:cNvPicPr/>
                <p:nvPr/>
              </p:nvPicPr>
              <p:blipFill>
                <a:blip r:embed="rId739"/>
                <a:stretch>
                  <a:fillRect/>
                </a:stretch>
              </p:blipFill>
              <p:spPr>
                <a:xfrm>
                  <a:off x="460293" y="5789227"/>
                  <a:ext cx="139320" cy="167040"/>
                </a:xfrm>
                <a:prstGeom prst="rect">
                  <a:avLst/>
                </a:prstGeom>
              </p:spPr>
            </p:pic>
          </mc:Fallback>
        </mc:AlternateContent>
        <mc:AlternateContent xmlns:mc="http://schemas.openxmlformats.org/markup-compatibility/2006">
          <mc:Choice xmlns:p14="http://schemas.microsoft.com/office/powerpoint/2010/main" Requires="p14">
            <p:contentPart p14:bwMode="auto" r:id="rId740">
              <p14:nvContentPartPr>
                <p14:cNvPr id="693" name="Freihand 692">
                  <a:extLst>
                    <a:ext uri="{FF2B5EF4-FFF2-40B4-BE49-F238E27FC236}">
                      <a16:creationId xmlns:a16="http://schemas.microsoft.com/office/drawing/2014/main" id="{61DD26B5-F477-4B49-BC24-8EF1AF0D30CA}"/>
                    </a:ext>
                  </a:extLst>
                </p14:cNvPr>
                <p14:cNvContentPartPr/>
                <p14:nvPr/>
              </p14:nvContentPartPr>
              <p14:xfrm>
                <a:off x="643173" y="5769067"/>
                <a:ext cx="72360" cy="124920"/>
              </p14:xfrm>
            </p:contentPart>
          </mc:Choice>
          <mc:Fallback>
            <p:pic>
              <p:nvPicPr>
                <p:cNvPr id="693" name="Freihand 692">
                  <a:extLst>
                    <a:ext uri="{FF2B5EF4-FFF2-40B4-BE49-F238E27FC236}">
                      <a16:creationId xmlns:a16="http://schemas.microsoft.com/office/drawing/2014/main" id="{61DD26B5-F477-4B49-BC24-8EF1AF0D30CA}"/>
                    </a:ext>
                  </a:extLst>
                </p:cNvPr>
                <p:cNvPicPr/>
                <p:nvPr/>
              </p:nvPicPr>
              <p:blipFill>
                <a:blip r:embed="rId741"/>
                <a:stretch>
                  <a:fillRect/>
                </a:stretch>
              </p:blipFill>
              <p:spPr>
                <a:xfrm>
                  <a:off x="638853" y="5764747"/>
                  <a:ext cx="81000" cy="133560"/>
                </a:xfrm>
                <a:prstGeom prst="rect">
                  <a:avLst/>
                </a:prstGeom>
              </p:spPr>
            </p:pic>
          </mc:Fallback>
        </mc:AlternateContent>
        <mc:AlternateContent xmlns:mc="http://schemas.openxmlformats.org/markup-compatibility/2006">
          <mc:Choice xmlns:p14="http://schemas.microsoft.com/office/powerpoint/2010/main" Requires="p14">
            <p:contentPart p14:bwMode="auto" r:id="rId742">
              <p14:nvContentPartPr>
                <p14:cNvPr id="694" name="Freihand 693">
                  <a:extLst>
                    <a:ext uri="{FF2B5EF4-FFF2-40B4-BE49-F238E27FC236}">
                      <a16:creationId xmlns:a16="http://schemas.microsoft.com/office/drawing/2014/main" id="{B8438FDE-D44A-46B6-9A6C-7016466C7A48}"/>
                    </a:ext>
                  </a:extLst>
                </p14:cNvPr>
                <p14:cNvContentPartPr/>
                <p14:nvPr/>
              </p14:nvContentPartPr>
              <p14:xfrm>
                <a:off x="475773" y="5960947"/>
                <a:ext cx="240840" cy="24840"/>
              </p14:xfrm>
            </p:contentPart>
          </mc:Choice>
          <mc:Fallback>
            <p:pic>
              <p:nvPicPr>
                <p:cNvPr id="694" name="Freihand 693">
                  <a:extLst>
                    <a:ext uri="{FF2B5EF4-FFF2-40B4-BE49-F238E27FC236}">
                      <a16:creationId xmlns:a16="http://schemas.microsoft.com/office/drawing/2014/main" id="{B8438FDE-D44A-46B6-9A6C-7016466C7A48}"/>
                    </a:ext>
                  </a:extLst>
                </p:cNvPr>
                <p:cNvPicPr/>
                <p:nvPr/>
              </p:nvPicPr>
              <p:blipFill>
                <a:blip r:embed="rId743"/>
                <a:stretch>
                  <a:fillRect/>
                </a:stretch>
              </p:blipFill>
              <p:spPr>
                <a:xfrm>
                  <a:off x="471453" y="5956627"/>
                  <a:ext cx="249480" cy="33480"/>
                </a:xfrm>
                <a:prstGeom prst="rect">
                  <a:avLst/>
                </a:prstGeom>
              </p:spPr>
            </p:pic>
          </mc:Fallback>
        </mc:AlternateContent>
        <mc:AlternateContent xmlns:mc="http://schemas.openxmlformats.org/markup-compatibility/2006">
          <mc:Choice xmlns:p14="http://schemas.microsoft.com/office/powerpoint/2010/main" Requires="p14">
            <p:contentPart p14:bwMode="auto" r:id="rId744">
              <p14:nvContentPartPr>
                <p14:cNvPr id="695" name="Freihand 694">
                  <a:extLst>
                    <a:ext uri="{FF2B5EF4-FFF2-40B4-BE49-F238E27FC236}">
                      <a16:creationId xmlns:a16="http://schemas.microsoft.com/office/drawing/2014/main" id="{E06833CA-78F3-4589-8E92-BB22FA91A5A7}"/>
                    </a:ext>
                  </a:extLst>
                </p14:cNvPr>
                <p14:cNvContentPartPr/>
                <p14:nvPr/>
              </p14:nvContentPartPr>
              <p14:xfrm>
                <a:off x="445533" y="6017467"/>
                <a:ext cx="129240" cy="130680"/>
              </p14:xfrm>
            </p:contentPart>
          </mc:Choice>
          <mc:Fallback>
            <p:pic>
              <p:nvPicPr>
                <p:cNvPr id="695" name="Freihand 694">
                  <a:extLst>
                    <a:ext uri="{FF2B5EF4-FFF2-40B4-BE49-F238E27FC236}">
                      <a16:creationId xmlns:a16="http://schemas.microsoft.com/office/drawing/2014/main" id="{E06833CA-78F3-4589-8E92-BB22FA91A5A7}"/>
                    </a:ext>
                  </a:extLst>
                </p:cNvPr>
                <p:cNvPicPr/>
                <p:nvPr/>
              </p:nvPicPr>
              <p:blipFill>
                <a:blip r:embed="rId745"/>
                <a:stretch>
                  <a:fillRect/>
                </a:stretch>
              </p:blipFill>
              <p:spPr>
                <a:xfrm>
                  <a:off x="441213" y="6013147"/>
                  <a:ext cx="137880" cy="139320"/>
                </a:xfrm>
                <a:prstGeom prst="rect">
                  <a:avLst/>
                </a:prstGeom>
              </p:spPr>
            </p:pic>
          </mc:Fallback>
        </mc:AlternateContent>
        <mc:AlternateContent xmlns:mc="http://schemas.openxmlformats.org/markup-compatibility/2006">
          <mc:Choice xmlns:p14="http://schemas.microsoft.com/office/powerpoint/2010/main" Requires="p14">
            <p:contentPart p14:bwMode="auto" r:id="rId746">
              <p14:nvContentPartPr>
                <p14:cNvPr id="696" name="Freihand 695">
                  <a:extLst>
                    <a:ext uri="{FF2B5EF4-FFF2-40B4-BE49-F238E27FC236}">
                      <a16:creationId xmlns:a16="http://schemas.microsoft.com/office/drawing/2014/main" id="{642D41BA-39DE-485E-8B18-A8AB2A6A751F}"/>
                    </a:ext>
                  </a:extLst>
                </p14:cNvPr>
                <p14:cNvContentPartPr/>
                <p14:nvPr/>
              </p14:nvContentPartPr>
              <p14:xfrm>
                <a:off x="656493" y="6031147"/>
                <a:ext cx="23400" cy="88200"/>
              </p14:xfrm>
            </p:contentPart>
          </mc:Choice>
          <mc:Fallback>
            <p:pic>
              <p:nvPicPr>
                <p:cNvPr id="696" name="Freihand 695">
                  <a:extLst>
                    <a:ext uri="{FF2B5EF4-FFF2-40B4-BE49-F238E27FC236}">
                      <a16:creationId xmlns:a16="http://schemas.microsoft.com/office/drawing/2014/main" id="{642D41BA-39DE-485E-8B18-A8AB2A6A751F}"/>
                    </a:ext>
                  </a:extLst>
                </p:cNvPr>
                <p:cNvPicPr/>
                <p:nvPr/>
              </p:nvPicPr>
              <p:blipFill>
                <a:blip r:embed="rId747"/>
                <a:stretch>
                  <a:fillRect/>
                </a:stretch>
              </p:blipFill>
              <p:spPr>
                <a:xfrm>
                  <a:off x="652173" y="6026827"/>
                  <a:ext cx="32040" cy="96840"/>
                </a:xfrm>
                <a:prstGeom prst="rect">
                  <a:avLst/>
                </a:prstGeom>
              </p:spPr>
            </p:pic>
          </mc:Fallback>
        </mc:AlternateContent>
        <mc:AlternateContent xmlns:mc="http://schemas.openxmlformats.org/markup-compatibility/2006">
          <mc:Choice xmlns:p14="http://schemas.microsoft.com/office/powerpoint/2010/main" Requires="p14">
            <p:contentPart p14:bwMode="auto" r:id="rId748">
              <p14:nvContentPartPr>
                <p14:cNvPr id="697" name="Freihand 696">
                  <a:extLst>
                    <a:ext uri="{FF2B5EF4-FFF2-40B4-BE49-F238E27FC236}">
                      <a16:creationId xmlns:a16="http://schemas.microsoft.com/office/drawing/2014/main" id="{1D8534FF-3D1B-4D71-9512-0F30604FE24D}"/>
                    </a:ext>
                  </a:extLst>
                </p14:cNvPr>
                <p14:cNvContentPartPr/>
                <p14:nvPr/>
              </p14:nvContentPartPr>
              <p14:xfrm>
                <a:off x="662973" y="5996227"/>
                <a:ext cx="360" cy="360"/>
              </p14:xfrm>
            </p:contentPart>
          </mc:Choice>
          <mc:Fallback>
            <p:pic>
              <p:nvPicPr>
                <p:cNvPr id="697" name="Freihand 696">
                  <a:extLst>
                    <a:ext uri="{FF2B5EF4-FFF2-40B4-BE49-F238E27FC236}">
                      <a16:creationId xmlns:a16="http://schemas.microsoft.com/office/drawing/2014/main" id="{1D8534FF-3D1B-4D71-9512-0F30604FE24D}"/>
                    </a:ext>
                  </a:extLst>
                </p:cNvPr>
                <p:cNvPicPr/>
                <p:nvPr/>
              </p:nvPicPr>
              <p:blipFill>
                <a:blip r:embed="rId749"/>
                <a:stretch>
                  <a:fillRect/>
                </a:stretch>
              </p:blipFill>
              <p:spPr>
                <a:xfrm>
                  <a:off x="658653" y="599190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750">
              <p14:nvContentPartPr>
                <p14:cNvPr id="698" name="Freihand 697">
                  <a:extLst>
                    <a:ext uri="{FF2B5EF4-FFF2-40B4-BE49-F238E27FC236}">
                      <a16:creationId xmlns:a16="http://schemas.microsoft.com/office/drawing/2014/main" id="{F7C3B85C-63B1-445C-A3C1-C6C29A34A5D9}"/>
                    </a:ext>
                  </a:extLst>
                </p14:cNvPr>
                <p14:cNvContentPartPr/>
                <p14:nvPr/>
              </p14:nvContentPartPr>
              <p14:xfrm>
                <a:off x="840813" y="5789947"/>
                <a:ext cx="80640" cy="289800"/>
              </p14:xfrm>
            </p:contentPart>
          </mc:Choice>
          <mc:Fallback>
            <p:pic>
              <p:nvPicPr>
                <p:cNvPr id="698" name="Freihand 697">
                  <a:extLst>
                    <a:ext uri="{FF2B5EF4-FFF2-40B4-BE49-F238E27FC236}">
                      <a16:creationId xmlns:a16="http://schemas.microsoft.com/office/drawing/2014/main" id="{F7C3B85C-63B1-445C-A3C1-C6C29A34A5D9}"/>
                    </a:ext>
                  </a:extLst>
                </p:cNvPr>
                <p:cNvPicPr/>
                <p:nvPr/>
              </p:nvPicPr>
              <p:blipFill>
                <a:blip r:embed="rId751"/>
                <a:stretch>
                  <a:fillRect/>
                </a:stretch>
              </p:blipFill>
              <p:spPr>
                <a:xfrm>
                  <a:off x="836493" y="5785627"/>
                  <a:ext cx="89280" cy="298440"/>
                </a:xfrm>
                <a:prstGeom prst="rect">
                  <a:avLst/>
                </a:prstGeom>
              </p:spPr>
            </p:pic>
          </mc:Fallback>
        </mc:AlternateContent>
        <mc:AlternateContent xmlns:mc="http://schemas.openxmlformats.org/markup-compatibility/2006">
          <mc:Choice xmlns:p14="http://schemas.microsoft.com/office/powerpoint/2010/main" Requires="p14">
            <p:contentPart p14:bwMode="auto" r:id="rId752">
              <p14:nvContentPartPr>
                <p14:cNvPr id="699" name="Freihand 698">
                  <a:extLst>
                    <a:ext uri="{FF2B5EF4-FFF2-40B4-BE49-F238E27FC236}">
                      <a16:creationId xmlns:a16="http://schemas.microsoft.com/office/drawing/2014/main" id="{3082EE87-CFCE-413B-967C-215A5DBA13E9}"/>
                    </a:ext>
                  </a:extLst>
                </p14:cNvPr>
                <p14:cNvContentPartPr/>
                <p14:nvPr/>
              </p14:nvContentPartPr>
              <p14:xfrm>
                <a:off x="972573" y="5827387"/>
                <a:ext cx="163440" cy="136080"/>
              </p14:xfrm>
            </p:contentPart>
          </mc:Choice>
          <mc:Fallback>
            <p:pic>
              <p:nvPicPr>
                <p:cNvPr id="699" name="Freihand 698">
                  <a:extLst>
                    <a:ext uri="{FF2B5EF4-FFF2-40B4-BE49-F238E27FC236}">
                      <a16:creationId xmlns:a16="http://schemas.microsoft.com/office/drawing/2014/main" id="{3082EE87-CFCE-413B-967C-215A5DBA13E9}"/>
                    </a:ext>
                  </a:extLst>
                </p:cNvPr>
                <p:cNvPicPr/>
                <p:nvPr/>
              </p:nvPicPr>
              <p:blipFill>
                <a:blip r:embed="rId753"/>
                <a:stretch>
                  <a:fillRect/>
                </a:stretch>
              </p:blipFill>
              <p:spPr>
                <a:xfrm>
                  <a:off x="968253" y="5823067"/>
                  <a:ext cx="172080" cy="144720"/>
                </a:xfrm>
                <a:prstGeom prst="rect">
                  <a:avLst/>
                </a:prstGeom>
              </p:spPr>
            </p:pic>
          </mc:Fallback>
        </mc:AlternateContent>
        <mc:AlternateContent xmlns:mc="http://schemas.openxmlformats.org/markup-compatibility/2006">
          <mc:Choice xmlns:p14="http://schemas.microsoft.com/office/powerpoint/2010/main" Requires="p14">
            <p:contentPart p14:bwMode="auto" r:id="rId754">
              <p14:nvContentPartPr>
                <p14:cNvPr id="700" name="Freihand 699">
                  <a:extLst>
                    <a:ext uri="{FF2B5EF4-FFF2-40B4-BE49-F238E27FC236}">
                      <a16:creationId xmlns:a16="http://schemas.microsoft.com/office/drawing/2014/main" id="{7039C38D-CAE4-4195-B677-7982106536F3}"/>
                    </a:ext>
                  </a:extLst>
                </p14:cNvPr>
                <p14:cNvContentPartPr/>
                <p14:nvPr/>
              </p14:nvContentPartPr>
              <p14:xfrm>
                <a:off x="1244373" y="5911987"/>
                <a:ext cx="105480" cy="3960"/>
              </p14:xfrm>
            </p:contentPart>
          </mc:Choice>
          <mc:Fallback>
            <p:pic>
              <p:nvPicPr>
                <p:cNvPr id="700" name="Freihand 699">
                  <a:extLst>
                    <a:ext uri="{FF2B5EF4-FFF2-40B4-BE49-F238E27FC236}">
                      <a16:creationId xmlns:a16="http://schemas.microsoft.com/office/drawing/2014/main" id="{7039C38D-CAE4-4195-B677-7982106536F3}"/>
                    </a:ext>
                  </a:extLst>
                </p:cNvPr>
                <p:cNvPicPr/>
                <p:nvPr/>
              </p:nvPicPr>
              <p:blipFill>
                <a:blip r:embed="rId755"/>
                <a:stretch>
                  <a:fillRect/>
                </a:stretch>
              </p:blipFill>
              <p:spPr>
                <a:xfrm>
                  <a:off x="1240053" y="5907667"/>
                  <a:ext cx="114120" cy="12600"/>
                </a:xfrm>
                <a:prstGeom prst="rect">
                  <a:avLst/>
                </a:prstGeom>
              </p:spPr>
            </p:pic>
          </mc:Fallback>
        </mc:AlternateContent>
        <mc:AlternateContent xmlns:mc="http://schemas.openxmlformats.org/markup-compatibility/2006">
          <mc:Choice xmlns:p14="http://schemas.microsoft.com/office/powerpoint/2010/main" Requires="p14">
            <p:contentPart p14:bwMode="auto" r:id="rId756">
              <p14:nvContentPartPr>
                <p14:cNvPr id="701" name="Freihand 700">
                  <a:extLst>
                    <a:ext uri="{FF2B5EF4-FFF2-40B4-BE49-F238E27FC236}">
                      <a16:creationId xmlns:a16="http://schemas.microsoft.com/office/drawing/2014/main" id="{085BE43B-D7DD-4B7F-8800-E3A6FECBE27C}"/>
                    </a:ext>
                  </a:extLst>
                </p14:cNvPr>
                <p14:cNvContentPartPr/>
                <p14:nvPr/>
              </p14:nvContentPartPr>
              <p14:xfrm>
                <a:off x="1507173" y="5750347"/>
                <a:ext cx="118080" cy="131400"/>
              </p14:xfrm>
            </p:contentPart>
          </mc:Choice>
          <mc:Fallback>
            <p:pic>
              <p:nvPicPr>
                <p:cNvPr id="701" name="Freihand 700">
                  <a:extLst>
                    <a:ext uri="{FF2B5EF4-FFF2-40B4-BE49-F238E27FC236}">
                      <a16:creationId xmlns:a16="http://schemas.microsoft.com/office/drawing/2014/main" id="{085BE43B-D7DD-4B7F-8800-E3A6FECBE27C}"/>
                    </a:ext>
                  </a:extLst>
                </p:cNvPr>
                <p:cNvPicPr/>
                <p:nvPr/>
              </p:nvPicPr>
              <p:blipFill>
                <a:blip r:embed="rId757"/>
                <a:stretch>
                  <a:fillRect/>
                </a:stretch>
              </p:blipFill>
              <p:spPr>
                <a:xfrm>
                  <a:off x="1502853" y="5746027"/>
                  <a:ext cx="126720" cy="140040"/>
                </a:xfrm>
                <a:prstGeom prst="rect">
                  <a:avLst/>
                </a:prstGeom>
              </p:spPr>
            </p:pic>
          </mc:Fallback>
        </mc:AlternateContent>
        <mc:AlternateContent xmlns:mc="http://schemas.openxmlformats.org/markup-compatibility/2006">
          <mc:Choice xmlns:p14="http://schemas.microsoft.com/office/powerpoint/2010/main" Requires="p14">
            <p:contentPart p14:bwMode="auto" r:id="rId758">
              <p14:nvContentPartPr>
                <p14:cNvPr id="702" name="Freihand 701">
                  <a:extLst>
                    <a:ext uri="{FF2B5EF4-FFF2-40B4-BE49-F238E27FC236}">
                      <a16:creationId xmlns:a16="http://schemas.microsoft.com/office/drawing/2014/main" id="{AAE644EF-C194-4797-BD23-11C587F9DF3A}"/>
                    </a:ext>
                  </a:extLst>
                </p14:cNvPr>
                <p14:cNvContentPartPr/>
                <p14:nvPr/>
              </p14:nvContentPartPr>
              <p14:xfrm>
                <a:off x="1654773" y="5761507"/>
                <a:ext cx="97560" cy="100800"/>
              </p14:xfrm>
            </p:contentPart>
          </mc:Choice>
          <mc:Fallback>
            <p:pic>
              <p:nvPicPr>
                <p:cNvPr id="702" name="Freihand 701">
                  <a:extLst>
                    <a:ext uri="{FF2B5EF4-FFF2-40B4-BE49-F238E27FC236}">
                      <a16:creationId xmlns:a16="http://schemas.microsoft.com/office/drawing/2014/main" id="{AAE644EF-C194-4797-BD23-11C587F9DF3A}"/>
                    </a:ext>
                  </a:extLst>
                </p:cNvPr>
                <p:cNvPicPr/>
                <p:nvPr/>
              </p:nvPicPr>
              <p:blipFill>
                <a:blip r:embed="rId759"/>
                <a:stretch>
                  <a:fillRect/>
                </a:stretch>
              </p:blipFill>
              <p:spPr>
                <a:xfrm>
                  <a:off x="1650453" y="5757187"/>
                  <a:ext cx="106200" cy="109440"/>
                </a:xfrm>
                <a:prstGeom prst="rect">
                  <a:avLst/>
                </a:prstGeom>
              </p:spPr>
            </p:pic>
          </mc:Fallback>
        </mc:AlternateContent>
        <mc:AlternateContent xmlns:mc="http://schemas.openxmlformats.org/markup-compatibility/2006">
          <mc:Choice xmlns:p14="http://schemas.microsoft.com/office/powerpoint/2010/main" Requires="p14">
            <p:contentPart p14:bwMode="auto" r:id="rId760">
              <p14:nvContentPartPr>
                <p14:cNvPr id="703" name="Freihand 702">
                  <a:extLst>
                    <a:ext uri="{FF2B5EF4-FFF2-40B4-BE49-F238E27FC236}">
                      <a16:creationId xmlns:a16="http://schemas.microsoft.com/office/drawing/2014/main" id="{91676604-FA57-4689-A68C-75D1E9BB82D5}"/>
                    </a:ext>
                  </a:extLst>
                </p14:cNvPr>
                <p14:cNvContentPartPr/>
                <p14:nvPr/>
              </p14:nvContentPartPr>
              <p14:xfrm>
                <a:off x="1506453" y="5912707"/>
                <a:ext cx="243000" cy="21240"/>
              </p14:xfrm>
            </p:contentPart>
          </mc:Choice>
          <mc:Fallback>
            <p:pic>
              <p:nvPicPr>
                <p:cNvPr id="703" name="Freihand 702">
                  <a:extLst>
                    <a:ext uri="{FF2B5EF4-FFF2-40B4-BE49-F238E27FC236}">
                      <a16:creationId xmlns:a16="http://schemas.microsoft.com/office/drawing/2014/main" id="{91676604-FA57-4689-A68C-75D1E9BB82D5}"/>
                    </a:ext>
                  </a:extLst>
                </p:cNvPr>
                <p:cNvPicPr/>
                <p:nvPr/>
              </p:nvPicPr>
              <p:blipFill>
                <a:blip r:embed="rId761"/>
                <a:stretch>
                  <a:fillRect/>
                </a:stretch>
              </p:blipFill>
              <p:spPr>
                <a:xfrm>
                  <a:off x="1502133" y="5908387"/>
                  <a:ext cx="251640" cy="29880"/>
                </a:xfrm>
                <a:prstGeom prst="rect">
                  <a:avLst/>
                </a:prstGeom>
              </p:spPr>
            </p:pic>
          </mc:Fallback>
        </mc:AlternateContent>
        <mc:AlternateContent xmlns:mc="http://schemas.openxmlformats.org/markup-compatibility/2006">
          <mc:Choice xmlns:p14="http://schemas.microsoft.com/office/powerpoint/2010/main" Requires="p14">
            <p:contentPart p14:bwMode="auto" r:id="rId762">
              <p14:nvContentPartPr>
                <p14:cNvPr id="704" name="Freihand 703">
                  <a:extLst>
                    <a:ext uri="{FF2B5EF4-FFF2-40B4-BE49-F238E27FC236}">
                      <a16:creationId xmlns:a16="http://schemas.microsoft.com/office/drawing/2014/main" id="{95FF3FE8-B1E4-4142-BF9C-78A3D69CD1CE}"/>
                    </a:ext>
                  </a:extLst>
                </p14:cNvPr>
                <p14:cNvContentPartPr/>
                <p14:nvPr/>
              </p14:nvContentPartPr>
              <p14:xfrm>
                <a:off x="1480893" y="5945467"/>
                <a:ext cx="140040" cy="110880"/>
              </p14:xfrm>
            </p:contentPart>
          </mc:Choice>
          <mc:Fallback>
            <p:pic>
              <p:nvPicPr>
                <p:cNvPr id="704" name="Freihand 703">
                  <a:extLst>
                    <a:ext uri="{FF2B5EF4-FFF2-40B4-BE49-F238E27FC236}">
                      <a16:creationId xmlns:a16="http://schemas.microsoft.com/office/drawing/2014/main" id="{95FF3FE8-B1E4-4142-BF9C-78A3D69CD1CE}"/>
                    </a:ext>
                  </a:extLst>
                </p:cNvPr>
                <p:cNvPicPr/>
                <p:nvPr/>
              </p:nvPicPr>
              <p:blipFill>
                <a:blip r:embed="rId763"/>
                <a:stretch>
                  <a:fillRect/>
                </a:stretch>
              </p:blipFill>
              <p:spPr>
                <a:xfrm>
                  <a:off x="1476573" y="5941147"/>
                  <a:ext cx="148680" cy="119520"/>
                </a:xfrm>
                <a:prstGeom prst="rect">
                  <a:avLst/>
                </a:prstGeom>
              </p:spPr>
            </p:pic>
          </mc:Fallback>
        </mc:AlternateContent>
        <mc:AlternateContent xmlns:mc="http://schemas.openxmlformats.org/markup-compatibility/2006">
          <mc:Choice xmlns:p14="http://schemas.microsoft.com/office/powerpoint/2010/main" Requires="p14">
            <p:contentPart p14:bwMode="auto" r:id="rId764">
              <p14:nvContentPartPr>
                <p14:cNvPr id="705" name="Freihand 704">
                  <a:extLst>
                    <a:ext uri="{FF2B5EF4-FFF2-40B4-BE49-F238E27FC236}">
                      <a16:creationId xmlns:a16="http://schemas.microsoft.com/office/drawing/2014/main" id="{9563D882-7491-41CF-A46F-A323AE072A62}"/>
                    </a:ext>
                  </a:extLst>
                </p14:cNvPr>
                <p14:cNvContentPartPr/>
                <p14:nvPr/>
              </p14:nvContentPartPr>
              <p14:xfrm>
                <a:off x="1677453" y="5968507"/>
                <a:ext cx="61920" cy="50400"/>
              </p14:xfrm>
            </p:contentPart>
          </mc:Choice>
          <mc:Fallback>
            <p:pic>
              <p:nvPicPr>
                <p:cNvPr id="705" name="Freihand 704">
                  <a:extLst>
                    <a:ext uri="{FF2B5EF4-FFF2-40B4-BE49-F238E27FC236}">
                      <a16:creationId xmlns:a16="http://schemas.microsoft.com/office/drawing/2014/main" id="{9563D882-7491-41CF-A46F-A323AE072A62}"/>
                    </a:ext>
                  </a:extLst>
                </p:cNvPr>
                <p:cNvPicPr/>
                <p:nvPr/>
              </p:nvPicPr>
              <p:blipFill>
                <a:blip r:embed="rId765"/>
                <a:stretch>
                  <a:fillRect/>
                </a:stretch>
              </p:blipFill>
              <p:spPr>
                <a:xfrm>
                  <a:off x="1673133" y="5964187"/>
                  <a:ext cx="70560" cy="59040"/>
                </a:xfrm>
                <a:prstGeom prst="rect">
                  <a:avLst/>
                </a:prstGeom>
              </p:spPr>
            </p:pic>
          </mc:Fallback>
        </mc:AlternateContent>
        <mc:AlternateContent xmlns:mc="http://schemas.openxmlformats.org/markup-compatibility/2006">
          <mc:Choice xmlns:p14="http://schemas.microsoft.com/office/powerpoint/2010/main" Requires="p14">
            <p:contentPart p14:bwMode="auto" r:id="rId766">
              <p14:nvContentPartPr>
                <p14:cNvPr id="706" name="Freihand 705">
                  <a:extLst>
                    <a:ext uri="{FF2B5EF4-FFF2-40B4-BE49-F238E27FC236}">
                      <a16:creationId xmlns:a16="http://schemas.microsoft.com/office/drawing/2014/main" id="{176553E0-E08D-4434-A43B-E72A2A29B590}"/>
                    </a:ext>
                  </a:extLst>
                </p14:cNvPr>
                <p14:cNvContentPartPr/>
                <p14:nvPr/>
              </p14:nvContentPartPr>
              <p14:xfrm>
                <a:off x="1721013" y="5988667"/>
                <a:ext cx="24120" cy="104400"/>
              </p14:xfrm>
            </p:contentPart>
          </mc:Choice>
          <mc:Fallback>
            <p:pic>
              <p:nvPicPr>
                <p:cNvPr id="706" name="Freihand 705">
                  <a:extLst>
                    <a:ext uri="{FF2B5EF4-FFF2-40B4-BE49-F238E27FC236}">
                      <a16:creationId xmlns:a16="http://schemas.microsoft.com/office/drawing/2014/main" id="{176553E0-E08D-4434-A43B-E72A2A29B590}"/>
                    </a:ext>
                  </a:extLst>
                </p:cNvPr>
                <p:cNvPicPr/>
                <p:nvPr/>
              </p:nvPicPr>
              <p:blipFill>
                <a:blip r:embed="rId767"/>
                <a:stretch>
                  <a:fillRect/>
                </a:stretch>
              </p:blipFill>
              <p:spPr>
                <a:xfrm>
                  <a:off x="1716693" y="5984347"/>
                  <a:ext cx="32760" cy="113040"/>
                </a:xfrm>
                <a:prstGeom prst="rect">
                  <a:avLst/>
                </a:prstGeom>
              </p:spPr>
            </p:pic>
          </mc:Fallback>
        </mc:AlternateContent>
        <mc:AlternateContent xmlns:mc="http://schemas.openxmlformats.org/markup-compatibility/2006">
          <mc:Choice xmlns:p14="http://schemas.microsoft.com/office/powerpoint/2010/main" Requires="p14">
            <p:contentPart p14:bwMode="auto" r:id="rId768">
              <p14:nvContentPartPr>
                <p14:cNvPr id="707" name="Freihand 706">
                  <a:extLst>
                    <a:ext uri="{FF2B5EF4-FFF2-40B4-BE49-F238E27FC236}">
                      <a16:creationId xmlns:a16="http://schemas.microsoft.com/office/drawing/2014/main" id="{3ADD4998-8D5D-4E32-81EC-8E283588E741}"/>
                    </a:ext>
                  </a:extLst>
                </p14:cNvPr>
                <p14:cNvContentPartPr/>
                <p14:nvPr/>
              </p14:nvContentPartPr>
              <p14:xfrm>
                <a:off x="1722093" y="5764387"/>
                <a:ext cx="175680" cy="418320"/>
              </p14:xfrm>
            </p:contentPart>
          </mc:Choice>
          <mc:Fallback>
            <p:pic>
              <p:nvPicPr>
                <p:cNvPr id="707" name="Freihand 706">
                  <a:extLst>
                    <a:ext uri="{FF2B5EF4-FFF2-40B4-BE49-F238E27FC236}">
                      <a16:creationId xmlns:a16="http://schemas.microsoft.com/office/drawing/2014/main" id="{3ADD4998-8D5D-4E32-81EC-8E283588E741}"/>
                    </a:ext>
                  </a:extLst>
                </p:cNvPr>
                <p:cNvPicPr/>
                <p:nvPr/>
              </p:nvPicPr>
              <p:blipFill>
                <a:blip r:embed="rId769"/>
                <a:stretch>
                  <a:fillRect/>
                </a:stretch>
              </p:blipFill>
              <p:spPr>
                <a:xfrm>
                  <a:off x="1717773" y="5760067"/>
                  <a:ext cx="184320" cy="426960"/>
                </a:xfrm>
                <a:prstGeom prst="rect">
                  <a:avLst/>
                </a:prstGeom>
              </p:spPr>
            </p:pic>
          </mc:Fallback>
        </mc:AlternateContent>
        <mc:AlternateContent xmlns:mc="http://schemas.openxmlformats.org/markup-compatibility/2006">
          <mc:Choice xmlns:p14="http://schemas.microsoft.com/office/powerpoint/2010/main" Requires="p14">
            <p:contentPart p14:bwMode="auto" r:id="rId770">
              <p14:nvContentPartPr>
                <p14:cNvPr id="708" name="Freihand 707">
                  <a:extLst>
                    <a:ext uri="{FF2B5EF4-FFF2-40B4-BE49-F238E27FC236}">
                      <a16:creationId xmlns:a16="http://schemas.microsoft.com/office/drawing/2014/main" id="{8058F9A4-40EE-475E-9DE1-7FA4890C6CCA}"/>
                    </a:ext>
                  </a:extLst>
                </p14:cNvPr>
                <p14:cNvContentPartPr/>
                <p14:nvPr/>
              </p14:nvContentPartPr>
              <p14:xfrm>
                <a:off x="2081733" y="5865547"/>
                <a:ext cx="12240" cy="112680"/>
              </p14:xfrm>
            </p:contentPart>
          </mc:Choice>
          <mc:Fallback>
            <p:pic>
              <p:nvPicPr>
                <p:cNvPr id="708" name="Freihand 707">
                  <a:extLst>
                    <a:ext uri="{FF2B5EF4-FFF2-40B4-BE49-F238E27FC236}">
                      <a16:creationId xmlns:a16="http://schemas.microsoft.com/office/drawing/2014/main" id="{8058F9A4-40EE-475E-9DE1-7FA4890C6CCA}"/>
                    </a:ext>
                  </a:extLst>
                </p:cNvPr>
                <p:cNvPicPr/>
                <p:nvPr/>
              </p:nvPicPr>
              <p:blipFill>
                <a:blip r:embed="rId771"/>
                <a:stretch>
                  <a:fillRect/>
                </a:stretch>
              </p:blipFill>
              <p:spPr>
                <a:xfrm>
                  <a:off x="2077413" y="5861227"/>
                  <a:ext cx="20880" cy="121320"/>
                </a:xfrm>
                <a:prstGeom prst="rect">
                  <a:avLst/>
                </a:prstGeom>
              </p:spPr>
            </p:pic>
          </mc:Fallback>
        </mc:AlternateContent>
        <mc:AlternateContent xmlns:mc="http://schemas.openxmlformats.org/markup-compatibility/2006">
          <mc:Choice xmlns:p14="http://schemas.microsoft.com/office/powerpoint/2010/main" Requires="p14">
            <p:contentPart p14:bwMode="auto" r:id="rId772">
              <p14:nvContentPartPr>
                <p14:cNvPr id="709" name="Freihand 708">
                  <a:extLst>
                    <a:ext uri="{FF2B5EF4-FFF2-40B4-BE49-F238E27FC236}">
                      <a16:creationId xmlns:a16="http://schemas.microsoft.com/office/drawing/2014/main" id="{31FDA5D1-8799-4046-B5A0-63180C5DE8E1}"/>
                    </a:ext>
                  </a:extLst>
                </p14:cNvPr>
                <p14:cNvContentPartPr/>
                <p14:nvPr/>
              </p14:nvContentPartPr>
              <p14:xfrm>
                <a:off x="2041053" y="5924587"/>
                <a:ext cx="94320" cy="11880"/>
              </p14:xfrm>
            </p:contentPart>
          </mc:Choice>
          <mc:Fallback>
            <p:pic>
              <p:nvPicPr>
                <p:cNvPr id="709" name="Freihand 708">
                  <a:extLst>
                    <a:ext uri="{FF2B5EF4-FFF2-40B4-BE49-F238E27FC236}">
                      <a16:creationId xmlns:a16="http://schemas.microsoft.com/office/drawing/2014/main" id="{31FDA5D1-8799-4046-B5A0-63180C5DE8E1}"/>
                    </a:ext>
                  </a:extLst>
                </p:cNvPr>
                <p:cNvPicPr/>
                <p:nvPr/>
              </p:nvPicPr>
              <p:blipFill>
                <a:blip r:embed="rId773"/>
                <a:stretch>
                  <a:fillRect/>
                </a:stretch>
              </p:blipFill>
              <p:spPr>
                <a:xfrm>
                  <a:off x="2036733" y="5920267"/>
                  <a:ext cx="102960" cy="20520"/>
                </a:xfrm>
                <a:prstGeom prst="rect">
                  <a:avLst/>
                </a:prstGeom>
              </p:spPr>
            </p:pic>
          </mc:Fallback>
        </mc:AlternateContent>
        <mc:AlternateContent xmlns:mc="http://schemas.openxmlformats.org/markup-compatibility/2006">
          <mc:Choice xmlns:p14="http://schemas.microsoft.com/office/powerpoint/2010/main" Requires="p14">
            <p:contentPart p14:bwMode="auto" r:id="rId774">
              <p14:nvContentPartPr>
                <p14:cNvPr id="710" name="Freihand 709">
                  <a:extLst>
                    <a:ext uri="{FF2B5EF4-FFF2-40B4-BE49-F238E27FC236}">
                      <a16:creationId xmlns:a16="http://schemas.microsoft.com/office/drawing/2014/main" id="{082C2FDA-53BF-4A6A-B309-10C609DE2E91}"/>
                    </a:ext>
                  </a:extLst>
                </p14:cNvPr>
                <p14:cNvContentPartPr/>
                <p14:nvPr/>
              </p14:nvContentPartPr>
              <p14:xfrm>
                <a:off x="2274333" y="5681947"/>
                <a:ext cx="122760" cy="121320"/>
              </p14:xfrm>
            </p:contentPart>
          </mc:Choice>
          <mc:Fallback>
            <p:pic>
              <p:nvPicPr>
                <p:cNvPr id="710" name="Freihand 709">
                  <a:extLst>
                    <a:ext uri="{FF2B5EF4-FFF2-40B4-BE49-F238E27FC236}">
                      <a16:creationId xmlns:a16="http://schemas.microsoft.com/office/drawing/2014/main" id="{082C2FDA-53BF-4A6A-B309-10C609DE2E91}"/>
                    </a:ext>
                  </a:extLst>
                </p:cNvPr>
                <p:cNvPicPr/>
                <p:nvPr/>
              </p:nvPicPr>
              <p:blipFill>
                <a:blip r:embed="rId775"/>
                <a:stretch>
                  <a:fillRect/>
                </a:stretch>
              </p:blipFill>
              <p:spPr>
                <a:xfrm>
                  <a:off x="2270013" y="5677627"/>
                  <a:ext cx="131400" cy="129960"/>
                </a:xfrm>
                <a:prstGeom prst="rect">
                  <a:avLst/>
                </a:prstGeom>
              </p:spPr>
            </p:pic>
          </mc:Fallback>
        </mc:AlternateContent>
        <mc:AlternateContent xmlns:mc="http://schemas.openxmlformats.org/markup-compatibility/2006">
          <mc:Choice xmlns:p14="http://schemas.microsoft.com/office/powerpoint/2010/main" Requires="p14">
            <p:contentPart p14:bwMode="auto" r:id="rId776">
              <p14:nvContentPartPr>
                <p14:cNvPr id="711" name="Freihand 710">
                  <a:extLst>
                    <a:ext uri="{FF2B5EF4-FFF2-40B4-BE49-F238E27FC236}">
                      <a16:creationId xmlns:a16="http://schemas.microsoft.com/office/drawing/2014/main" id="{648AC667-72F8-4D3E-9271-1E495D9A06E0}"/>
                    </a:ext>
                  </a:extLst>
                </p14:cNvPr>
                <p14:cNvContentPartPr/>
                <p14:nvPr/>
              </p14:nvContentPartPr>
              <p14:xfrm>
                <a:off x="2479173" y="5695267"/>
                <a:ext cx="29880" cy="112320"/>
              </p14:xfrm>
            </p:contentPart>
          </mc:Choice>
          <mc:Fallback>
            <p:pic>
              <p:nvPicPr>
                <p:cNvPr id="711" name="Freihand 710">
                  <a:extLst>
                    <a:ext uri="{FF2B5EF4-FFF2-40B4-BE49-F238E27FC236}">
                      <a16:creationId xmlns:a16="http://schemas.microsoft.com/office/drawing/2014/main" id="{648AC667-72F8-4D3E-9271-1E495D9A06E0}"/>
                    </a:ext>
                  </a:extLst>
                </p:cNvPr>
                <p:cNvPicPr/>
                <p:nvPr/>
              </p:nvPicPr>
              <p:blipFill>
                <a:blip r:embed="rId777"/>
                <a:stretch>
                  <a:fillRect/>
                </a:stretch>
              </p:blipFill>
              <p:spPr>
                <a:xfrm>
                  <a:off x="2474853" y="5690947"/>
                  <a:ext cx="38520" cy="120960"/>
                </a:xfrm>
                <a:prstGeom prst="rect">
                  <a:avLst/>
                </a:prstGeom>
              </p:spPr>
            </p:pic>
          </mc:Fallback>
        </mc:AlternateContent>
        <mc:AlternateContent xmlns:mc="http://schemas.openxmlformats.org/markup-compatibility/2006">
          <mc:Choice xmlns:p14="http://schemas.microsoft.com/office/powerpoint/2010/main" Requires="p14">
            <p:contentPart p14:bwMode="auto" r:id="rId778">
              <p14:nvContentPartPr>
                <p14:cNvPr id="712" name="Freihand 711">
                  <a:extLst>
                    <a:ext uri="{FF2B5EF4-FFF2-40B4-BE49-F238E27FC236}">
                      <a16:creationId xmlns:a16="http://schemas.microsoft.com/office/drawing/2014/main" id="{4499B696-31EE-43A2-9CBE-A2890451B7D4}"/>
                    </a:ext>
                  </a:extLst>
                </p14:cNvPr>
                <p14:cNvContentPartPr/>
                <p14:nvPr/>
              </p14:nvContentPartPr>
              <p14:xfrm>
                <a:off x="2433453" y="5806147"/>
                <a:ext cx="113040" cy="16920"/>
              </p14:xfrm>
            </p:contentPart>
          </mc:Choice>
          <mc:Fallback>
            <p:pic>
              <p:nvPicPr>
                <p:cNvPr id="712" name="Freihand 711">
                  <a:extLst>
                    <a:ext uri="{FF2B5EF4-FFF2-40B4-BE49-F238E27FC236}">
                      <a16:creationId xmlns:a16="http://schemas.microsoft.com/office/drawing/2014/main" id="{4499B696-31EE-43A2-9CBE-A2890451B7D4}"/>
                    </a:ext>
                  </a:extLst>
                </p:cNvPr>
                <p:cNvPicPr/>
                <p:nvPr/>
              </p:nvPicPr>
              <p:blipFill>
                <a:blip r:embed="rId779"/>
                <a:stretch>
                  <a:fillRect/>
                </a:stretch>
              </p:blipFill>
              <p:spPr>
                <a:xfrm>
                  <a:off x="2429133" y="5801827"/>
                  <a:ext cx="121680" cy="25560"/>
                </a:xfrm>
                <a:prstGeom prst="rect">
                  <a:avLst/>
                </a:prstGeom>
              </p:spPr>
            </p:pic>
          </mc:Fallback>
        </mc:AlternateContent>
        <mc:AlternateContent xmlns:mc="http://schemas.openxmlformats.org/markup-compatibility/2006">
          <mc:Choice xmlns:p14="http://schemas.microsoft.com/office/powerpoint/2010/main" Requires="p14">
            <p:contentPart p14:bwMode="auto" r:id="rId780">
              <p14:nvContentPartPr>
                <p14:cNvPr id="713" name="Freihand 712">
                  <a:extLst>
                    <a:ext uri="{FF2B5EF4-FFF2-40B4-BE49-F238E27FC236}">
                      <a16:creationId xmlns:a16="http://schemas.microsoft.com/office/drawing/2014/main" id="{EF4FCDFC-6EF4-47B5-921F-4446B8545EEA}"/>
                    </a:ext>
                  </a:extLst>
                </p14:cNvPr>
                <p14:cNvContentPartPr/>
                <p14:nvPr/>
              </p14:nvContentPartPr>
              <p14:xfrm>
                <a:off x="2433813" y="5670427"/>
                <a:ext cx="144360" cy="1440"/>
              </p14:xfrm>
            </p:contentPart>
          </mc:Choice>
          <mc:Fallback>
            <p:pic>
              <p:nvPicPr>
                <p:cNvPr id="713" name="Freihand 712">
                  <a:extLst>
                    <a:ext uri="{FF2B5EF4-FFF2-40B4-BE49-F238E27FC236}">
                      <a16:creationId xmlns:a16="http://schemas.microsoft.com/office/drawing/2014/main" id="{EF4FCDFC-6EF4-47B5-921F-4446B8545EEA}"/>
                    </a:ext>
                  </a:extLst>
                </p:cNvPr>
                <p:cNvPicPr/>
                <p:nvPr/>
              </p:nvPicPr>
              <p:blipFill>
                <a:blip r:embed="rId781"/>
                <a:stretch>
                  <a:fillRect/>
                </a:stretch>
              </p:blipFill>
              <p:spPr>
                <a:xfrm>
                  <a:off x="2429493" y="5666107"/>
                  <a:ext cx="153000" cy="10080"/>
                </a:xfrm>
                <a:prstGeom prst="rect">
                  <a:avLst/>
                </a:prstGeom>
              </p:spPr>
            </p:pic>
          </mc:Fallback>
        </mc:AlternateContent>
        <mc:AlternateContent xmlns:mc="http://schemas.openxmlformats.org/markup-compatibility/2006">
          <mc:Choice xmlns:p14="http://schemas.microsoft.com/office/powerpoint/2010/main" Requires="p14">
            <p:contentPart p14:bwMode="auto" r:id="rId782">
              <p14:nvContentPartPr>
                <p14:cNvPr id="714" name="Freihand 713">
                  <a:extLst>
                    <a:ext uri="{FF2B5EF4-FFF2-40B4-BE49-F238E27FC236}">
                      <a16:creationId xmlns:a16="http://schemas.microsoft.com/office/drawing/2014/main" id="{9EE9B0E7-9412-479F-A236-690CADE6A83F}"/>
                    </a:ext>
                  </a:extLst>
                </p14:cNvPr>
                <p14:cNvContentPartPr/>
                <p14:nvPr/>
              </p14:nvContentPartPr>
              <p14:xfrm>
                <a:off x="2254533" y="5846827"/>
                <a:ext cx="302400" cy="24480"/>
              </p14:xfrm>
            </p:contentPart>
          </mc:Choice>
          <mc:Fallback>
            <p:pic>
              <p:nvPicPr>
                <p:cNvPr id="714" name="Freihand 713">
                  <a:extLst>
                    <a:ext uri="{FF2B5EF4-FFF2-40B4-BE49-F238E27FC236}">
                      <a16:creationId xmlns:a16="http://schemas.microsoft.com/office/drawing/2014/main" id="{9EE9B0E7-9412-479F-A236-690CADE6A83F}"/>
                    </a:ext>
                  </a:extLst>
                </p:cNvPr>
                <p:cNvPicPr/>
                <p:nvPr/>
              </p:nvPicPr>
              <p:blipFill>
                <a:blip r:embed="rId783"/>
                <a:stretch>
                  <a:fillRect/>
                </a:stretch>
              </p:blipFill>
              <p:spPr>
                <a:xfrm>
                  <a:off x="2250213" y="5842507"/>
                  <a:ext cx="311040" cy="33120"/>
                </a:xfrm>
                <a:prstGeom prst="rect">
                  <a:avLst/>
                </a:prstGeom>
              </p:spPr>
            </p:pic>
          </mc:Fallback>
        </mc:AlternateContent>
        <mc:AlternateContent xmlns:mc="http://schemas.openxmlformats.org/markup-compatibility/2006">
          <mc:Choice xmlns:p14="http://schemas.microsoft.com/office/powerpoint/2010/main" Requires="p14">
            <p:contentPart p14:bwMode="auto" r:id="rId784">
              <p14:nvContentPartPr>
                <p14:cNvPr id="715" name="Freihand 714">
                  <a:extLst>
                    <a:ext uri="{FF2B5EF4-FFF2-40B4-BE49-F238E27FC236}">
                      <a16:creationId xmlns:a16="http://schemas.microsoft.com/office/drawing/2014/main" id="{88BEBB3A-C141-4FDF-9A7C-F84A0B395125}"/>
                    </a:ext>
                  </a:extLst>
                </p14:cNvPr>
                <p14:cNvContentPartPr/>
                <p14:nvPr/>
              </p14:nvContentPartPr>
              <p14:xfrm>
                <a:off x="2265333" y="5913787"/>
                <a:ext cx="115200" cy="120600"/>
              </p14:xfrm>
            </p:contentPart>
          </mc:Choice>
          <mc:Fallback>
            <p:pic>
              <p:nvPicPr>
                <p:cNvPr id="715" name="Freihand 714">
                  <a:extLst>
                    <a:ext uri="{FF2B5EF4-FFF2-40B4-BE49-F238E27FC236}">
                      <a16:creationId xmlns:a16="http://schemas.microsoft.com/office/drawing/2014/main" id="{88BEBB3A-C141-4FDF-9A7C-F84A0B395125}"/>
                    </a:ext>
                  </a:extLst>
                </p:cNvPr>
                <p:cNvPicPr/>
                <p:nvPr/>
              </p:nvPicPr>
              <p:blipFill>
                <a:blip r:embed="rId785"/>
                <a:stretch>
                  <a:fillRect/>
                </a:stretch>
              </p:blipFill>
              <p:spPr>
                <a:xfrm>
                  <a:off x="2261013" y="5909467"/>
                  <a:ext cx="123840" cy="129240"/>
                </a:xfrm>
                <a:prstGeom prst="rect">
                  <a:avLst/>
                </a:prstGeom>
              </p:spPr>
            </p:pic>
          </mc:Fallback>
        </mc:AlternateContent>
        <mc:AlternateContent xmlns:mc="http://schemas.openxmlformats.org/markup-compatibility/2006">
          <mc:Choice xmlns:p14="http://schemas.microsoft.com/office/powerpoint/2010/main" Requires="p14">
            <p:contentPart p14:bwMode="auto" r:id="rId786">
              <p14:nvContentPartPr>
                <p14:cNvPr id="716" name="Freihand 715">
                  <a:extLst>
                    <a:ext uri="{FF2B5EF4-FFF2-40B4-BE49-F238E27FC236}">
                      <a16:creationId xmlns:a16="http://schemas.microsoft.com/office/drawing/2014/main" id="{CCB30E5A-7EBE-47DD-BFBD-D465304CF800}"/>
                    </a:ext>
                  </a:extLst>
                </p14:cNvPr>
                <p14:cNvContentPartPr/>
                <p14:nvPr/>
              </p14:nvContentPartPr>
              <p14:xfrm>
                <a:off x="2476653" y="5952307"/>
                <a:ext cx="15120" cy="52200"/>
              </p14:xfrm>
            </p:contentPart>
          </mc:Choice>
          <mc:Fallback>
            <p:pic>
              <p:nvPicPr>
                <p:cNvPr id="716" name="Freihand 715">
                  <a:extLst>
                    <a:ext uri="{FF2B5EF4-FFF2-40B4-BE49-F238E27FC236}">
                      <a16:creationId xmlns:a16="http://schemas.microsoft.com/office/drawing/2014/main" id="{CCB30E5A-7EBE-47DD-BFBD-D465304CF800}"/>
                    </a:ext>
                  </a:extLst>
                </p:cNvPr>
                <p:cNvPicPr/>
                <p:nvPr/>
              </p:nvPicPr>
              <p:blipFill>
                <a:blip r:embed="rId787"/>
                <a:stretch>
                  <a:fillRect/>
                </a:stretch>
              </p:blipFill>
              <p:spPr>
                <a:xfrm>
                  <a:off x="2472333" y="5947987"/>
                  <a:ext cx="23760" cy="60840"/>
                </a:xfrm>
                <a:prstGeom prst="rect">
                  <a:avLst/>
                </a:prstGeom>
              </p:spPr>
            </p:pic>
          </mc:Fallback>
        </mc:AlternateContent>
        <mc:AlternateContent xmlns:mc="http://schemas.openxmlformats.org/markup-compatibility/2006">
          <mc:Choice xmlns:p14="http://schemas.microsoft.com/office/powerpoint/2010/main" Requires="p14">
            <p:contentPart p14:bwMode="auto" r:id="rId788">
              <p14:nvContentPartPr>
                <p14:cNvPr id="717" name="Freihand 716">
                  <a:extLst>
                    <a:ext uri="{FF2B5EF4-FFF2-40B4-BE49-F238E27FC236}">
                      <a16:creationId xmlns:a16="http://schemas.microsoft.com/office/drawing/2014/main" id="{89D1FF5A-924C-4E96-8258-D449426486BA}"/>
                    </a:ext>
                  </a:extLst>
                </p14:cNvPr>
                <p14:cNvContentPartPr/>
                <p14:nvPr/>
              </p14:nvContentPartPr>
              <p14:xfrm>
                <a:off x="2478093" y="5896867"/>
                <a:ext cx="3600" cy="12960"/>
              </p14:xfrm>
            </p:contentPart>
          </mc:Choice>
          <mc:Fallback>
            <p:pic>
              <p:nvPicPr>
                <p:cNvPr id="717" name="Freihand 716">
                  <a:extLst>
                    <a:ext uri="{FF2B5EF4-FFF2-40B4-BE49-F238E27FC236}">
                      <a16:creationId xmlns:a16="http://schemas.microsoft.com/office/drawing/2014/main" id="{89D1FF5A-924C-4E96-8258-D449426486BA}"/>
                    </a:ext>
                  </a:extLst>
                </p:cNvPr>
                <p:cNvPicPr/>
                <p:nvPr/>
              </p:nvPicPr>
              <p:blipFill>
                <a:blip r:embed="rId789"/>
                <a:stretch>
                  <a:fillRect/>
                </a:stretch>
              </p:blipFill>
              <p:spPr>
                <a:xfrm>
                  <a:off x="2473773" y="5892547"/>
                  <a:ext cx="12240" cy="21600"/>
                </a:xfrm>
                <a:prstGeom prst="rect">
                  <a:avLst/>
                </a:prstGeom>
              </p:spPr>
            </p:pic>
          </mc:Fallback>
        </mc:AlternateContent>
        <mc:AlternateContent xmlns:mc="http://schemas.openxmlformats.org/markup-compatibility/2006">
          <mc:Choice xmlns:p14="http://schemas.microsoft.com/office/powerpoint/2010/main" Requires="p14">
            <p:contentPart p14:bwMode="auto" r:id="rId790">
              <p14:nvContentPartPr>
                <p14:cNvPr id="718" name="Freihand 717">
                  <a:extLst>
                    <a:ext uri="{FF2B5EF4-FFF2-40B4-BE49-F238E27FC236}">
                      <a16:creationId xmlns:a16="http://schemas.microsoft.com/office/drawing/2014/main" id="{81F87F6A-AD08-4558-98C3-008C5471C025}"/>
                    </a:ext>
                  </a:extLst>
                </p14:cNvPr>
                <p14:cNvContentPartPr/>
                <p14:nvPr/>
              </p14:nvContentPartPr>
              <p14:xfrm>
                <a:off x="2713173" y="5827747"/>
                <a:ext cx="20880" cy="5400"/>
              </p14:xfrm>
            </p:contentPart>
          </mc:Choice>
          <mc:Fallback>
            <p:pic>
              <p:nvPicPr>
                <p:cNvPr id="718" name="Freihand 717">
                  <a:extLst>
                    <a:ext uri="{FF2B5EF4-FFF2-40B4-BE49-F238E27FC236}">
                      <a16:creationId xmlns:a16="http://schemas.microsoft.com/office/drawing/2014/main" id="{81F87F6A-AD08-4558-98C3-008C5471C025}"/>
                    </a:ext>
                  </a:extLst>
                </p:cNvPr>
                <p:cNvPicPr/>
                <p:nvPr/>
              </p:nvPicPr>
              <p:blipFill>
                <a:blip r:embed="rId791"/>
                <a:stretch>
                  <a:fillRect/>
                </a:stretch>
              </p:blipFill>
              <p:spPr>
                <a:xfrm>
                  <a:off x="2708853" y="5823427"/>
                  <a:ext cx="29520" cy="14040"/>
                </a:xfrm>
                <a:prstGeom prst="rect">
                  <a:avLst/>
                </a:prstGeom>
              </p:spPr>
            </p:pic>
          </mc:Fallback>
        </mc:AlternateContent>
        <mc:AlternateContent xmlns:mc="http://schemas.openxmlformats.org/markup-compatibility/2006">
          <mc:Choice xmlns:p14="http://schemas.microsoft.com/office/powerpoint/2010/main" Requires="p14">
            <p:contentPart p14:bwMode="auto" r:id="rId792">
              <p14:nvContentPartPr>
                <p14:cNvPr id="719" name="Freihand 718">
                  <a:extLst>
                    <a:ext uri="{FF2B5EF4-FFF2-40B4-BE49-F238E27FC236}">
                      <a16:creationId xmlns:a16="http://schemas.microsoft.com/office/drawing/2014/main" id="{0660ADD7-EF10-4416-B700-E3B13A157EF5}"/>
                    </a:ext>
                  </a:extLst>
                </p14:cNvPr>
                <p14:cNvContentPartPr/>
                <p14:nvPr/>
              </p14:nvContentPartPr>
              <p14:xfrm>
                <a:off x="2791293" y="5609227"/>
                <a:ext cx="161640" cy="176760"/>
              </p14:xfrm>
            </p:contentPart>
          </mc:Choice>
          <mc:Fallback>
            <p:pic>
              <p:nvPicPr>
                <p:cNvPr id="719" name="Freihand 718">
                  <a:extLst>
                    <a:ext uri="{FF2B5EF4-FFF2-40B4-BE49-F238E27FC236}">
                      <a16:creationId xmlns:a16="http://schemas.microsoft.com/office/drawing/2014/main" id="{0660ADD7-EF10-4416-B700-E3B13A157EF5}"/>
                    </a:ext>
                  </a:extLst>
                </p:cNvPr>
                <p:cNvPicPr/>
                <p:nvPr/>
              </p:nvPicPr>
              <p:blipFill>
                <a:blip r:embed="rId793"/>
                <a:stretch>
                  <a:fillRect/>
                </a:stretch>
              </p:blipFill>
              <p:spPr>
                <a:xfrm>
                  <a:off x="2786973" y="5604907"/>
                  <a:ext cx="170280" cy="185400"/>
                </a:xfrm>
                <a:prstGeom prst="rect">
                  <a:avLst/>
                </a:prstGeom>
              </p:spPr>
            </p:pic>
          </mc:Fallback>
        </mc:AlternateContent>
        <mc:AlternateContent xmlns:mc="http://schemas.openxmlformats.org/markup-compatibility/2006">
          <mc:Choice xmlns:p14="http://schemas.microsoft.com/office/powerpoint/2010/main" Requires="p14">
            <p:contentPart p14:bwMode="auto" r:id="rId794">
              <p14:nvContentPartPr>
                <p14:cNvPr id="720" name="Freihand 719">
                  <a:extLst>
                    <a:ext uri="{FF2B5EF4-FFF2-40B4-BE49-F238E27FC236}">
                      <a16:creationId xmlns:a16="http://schemas.microsoft.com/office/drawing/2014/main" id="{8B7D3F85-27FC-4EF9-9011-E9DBBADCD799}"/>
                    </a:ext>
                  </a:extLst>
                </p14:cNvPr>
                <p14:cNvContentPartPr/>
                <p14:nvPr/>
              </p14:nvContentPartPr>
              <p14:xfrm>
                <a:off x="2964093" y="5628667"/>
                <a:ext cx="119520" cy="129600"/>
              </p14:xfrm>
            </p:contentPart>
          </mc:Choice>
          <mc:Fallback>
            <p:pic>
              <p:nvPicPr>
                <p:cNvPr id="720" name="Freihand 719">
                  <a:extLst>
                    <a:ext uri="{FF2B5EF4-FFF2-40B4-BE49-F238E27FC236}">
                      <a16:creationId xmlns:a16="http://schemas.microsoft.com/office/drawing/2014/main" id="{8B7D3F85-27FC-4EF9-9011-E9DBBADCD799}"/>
                    </a:ext>
                  </a:extLst>
                </p:cNvPr>
                <p:cNvPicPr/>
                <p:nvPr/>
              </p:nvPicPr>
              <p:blipFill>
                <a:blip r:embed="rId795"/>
                <a:stretch>
                  <a:fillRect/>
                </a:stretch>
              </p:blipFill>
              <p:spPr>
                <a:xfrm>
                  <a:off x="2959773" y="5624347"/>
                  <a:ext cx="128160" cy="138240"/>
                </a:xfrm>
                <a:prstGeom prst="rect">
                  <a:avLst/>
                </a:prstGeom>
              </p:spPr>
            </p:pic>
          </mc:Fallback>
        </mc:AlternateContent>
        <mc:AlternateContent xmlns:mc="http://schemas.openxmlformats.org/markup-compatibility/2006">
          <mc:Choice xmlns:p14="http://schemas.microsoft.com/office/powerpoint/2010/main" Requires="p14">
            <p:contentPart p14:bwMode="auto" r:id="rId796">
              <p14:nvContentPartPr>
                <p14:cNvPr id="721" name="Freihand 720">
                  <a:extLst>
                    <a:ext uri="{FF2B5EF4-FFF2-40B4-BE49-F238E27FC236}">
                      <a16:creationId xmlns:a16="http://schemas.microsoft.com/office/drawing/2014/main" id="{772D868E-142F-4EA0-9337-B0EA6B1F2730}"/>
                    </a:ext>
                  </a:extLst>
                </p14:cNvPr>
                <p14:cNvContentPartPr/>
                <p14:nvPr/>
              </p14:nvContentPartPr>
              <p14:xfrm>
                <a:off x="2837733" y="5814067"/>
                <a:ext cx="227520" cy="15120"/>
              </p14:xfrm>
            </p:contentPart>
          </mc:Choice>
          <mc:Fallback>
            <p:pic>
              <p:nvPicPr>
                <p:cNvPr id="721" name="Freihand 720">
                  <a:extLst>
                    <a:ext uri="{FF2B5EF4-FFF2-40B4-BE49-F238E27FC236}">
                      <a16:creationId xmlns:a16="http://schemas.microsoft.com/office/drawing/2014/main" id="{772D868E-142F-4EA0-9337-B0EA6B1F2730}"/>
                    </a:ext>
                  </a:extLst>
                </p:cNvPr>
                <p:cNvPicPr/>
                <p:nvPr/>
              </p:nvPicPr>
              <p:blipFill>
                <a:blip r:embed="rId797"/>
                <a:stretch>
                  <a:fillRect/>
                </a:stretch>
              </p:blipFill>
              <p:spPr>
                <a:xfrm>
                  <a:off x="2833413" y="5809747"/>
                  <a:ext cx="236160" cy="23760"/>
                </a:xfrm>
                <a:prstGeom prst="rect">
                  <a:avLst/>
                </a:prstGeom>
              </p:spPr>
            </p:pic>
          </mc:Fallback>
        </mc:AlternateContent>
        <mc:AlternateContent xmlns:mc="http://schemas.openxmlformats.org/markup-compatibility/2006">
          <mc:Choice xmlns:p14="http://schemas.microsoft.com/office/powerpoint/2010/main" Requires="p14">
            <p:contentPart p14:bwMode="auto" r:id="rId798">
              <p14:nvContentPartPr>
                <p14:cNvPr id="722" name="Freihand 721">
                  <a:extLst>
                    <a:ext uri="{FF2B5EF4-FFF2-40B4-BE49-F238E27FC236}">
                      <a16:creationId xmlns:a16="http://schemas.microsoft.com/office/drawing/2014/main" id="{5828B4CC-7050-41B5-A2E9-592A83464BE6}"/>
                    </a:ext>
                  </a:extLst>
                </p14:cNvPr>
                <p14:cNvContentPartPr/>
                <p14:nvPr/>
              </p14:nvContentPartPr>
              <p14:xfrm>
                <a:off x="2816133" y="5864827"/>
                <a:ext cx="125280" cy="142200"/>
              </p14:xfrm>
            </p:contentPart>
          </mc:Choice>
          <mc:Fallback>
            <p:pic>
              <p:nvPicPr>
                <p:cNvPr id="722" name="Freihand 721">
                  <a:extLst>
                    <a:ext uri="{FF2B5EF4-FFF2-40B4-BE49-F238E27FC236}">
                      <a16:creationId xmlns:a16="http://schemas.microsoft.com/office/drawing/2014/main" id="{5828B4CC-7050-41B5-A2E9-592A83464BE6}"/>
                    </a:ext>
                  </a:extLst>
                </p:cNvPr>
                <p:cNvPicPr/>
                <p:nvPr/>
              </p:nvPicPr>
              <p:blipFill>
                <a:blip r:embed="rId799"/>
                <a:stretch>
                  <a:fillRect/>
                </a:stretch>
              </p:blipFill>
              <p:spPr>
                <a:xfrm>
                  <a:off x="2811813" y="5860507"/>
                  <a:ext cx="133920" cy="150840"/>
                </a:xfrm>
                <a:prstGeom prst="rect">
                  <a:avLst/>
                </a:prstGeom>
              </p:spPr>
            </p:pic>
          </mc:Fallback>
        </mc:AlternateContent>
        <mc:AlternateContent xmlns:mc="http://schemas.openxmlformats.org/markup-compatibility/2006">
          <mc:Choice xmlns:p14="http://schemas.microsoft.com/office/powerpoint/2010/main" Requires="p14">
            <p:contentPart p14:bwMode="auto" r:id="rId800">
              <p14:nvContentPartPr>
                <p14:cNvPr id="723" name="Freihand 722">
                  <a:extLst>
                    <a:ext uri="{FF2B5EF4-FFF2-40B4-BE49-F238E27FC236}">
                      <a16:creationId xmlns:a16="http://schemas.microsoft.com/office/drawing/2014/main" id="{B6AE0D17-A3E6-442D-8C18-F5168620865A}"/>
                    </a:ext>
                  </a:extLst>
                </p14:cNvPr>
                <p14:cNvContentPartPr/>
                <p14:nvPr/>
              </p14:nvContentPartPr>
              <p14:xfrm>
                <a:off x="2981733" y="5898307"/>
                <a:ext cx="92160" cy="187200"/>
              </p14:xfrm>
            </p:contentPart>
          </mc:Choice>
          <mc:Fallback>
            <p:pic>
              <p:nvPicPr>
                <p:cNvPr id="723" name="Freihand 722">
                  <a:extLst>
                    <a:ext uri="{FF2B5EF4-FFF2-40B4-BE49-F238E27FC236}">
                      <a16:creationId xmlns:a16="http://schemas.microsoft.com/office/drawing/2014/main" id="{B6AE0D17-A3E6-442D-8C18-F5168620865A}"/>
                    </a:ext>
                  </a:extLst>
                </p:cNvPr>
                <p:cNvPicPr/>
                <p:nvPr/>
              </p:nvPicPr>
              <p:blipFill>
                <a:blip r:embed="rId801"/>
                <a:stretch>
                  <a:fillRect/>
                </a:stretch>
              </p:blipFill>
              <p:spPr>
                <a:xfrm>
                  <a:off x="2977413" y="5893987"/>
                  <a:ext cx="100800" cy="195840"/>
                </a:xfrm>
                <a:prstGeom prst="rect">
                  <a:avLst/>
                </a:prstGeom>
              </p:spPr>
            </p:pic>
          </mc:Fallback>
        </mc:AlternateContent>
        <mc:AlternateContent xmlns:mc="http://schemas.openxmlformats.org/markup-compatibility/2006">
          <mc:Choice xmlns:p14="http://schemas.microsoft.com/office/powerpoint/2010/main" Requires="p14">
            <p:contentPart p14:bwMode="auto" r:id="rId802">
              <p14:nvContentPartPr>
                <p14:cNvPr id="724" name="Freihand 723">
                  <a:extLst>
                    <a:ext uri="{FF2B5EF4-FFF2-40B4-BE49-F238E27FC236}">
                      <a16:creationId xmlns:a16="http://schemas.microsoft.com/office/drawing/2014/main" id="{388B238E-2927-436B-A374-4C3FBAD7897D}"/>
                    </a:ext>
                  </a:extLst>
                </p14:cNvPr>
                <p14:cNvContentPartPr/>
                <p14:nvPr/>
              </p14:nvContentPartPr>
              <p14:xfrm>
                <a:off x="3035373" y="5575387"/>
                <a:ext cx="242280" cy="681480"/>
              </p14:xfrm>
            </p:contentPart>
          </mc:Choice>
          <mc:Fallback>
            <p:pic>
              <p:nvPicPr>
                <p:cNvPr id="724" name="Freihand 723">
                  <a:extLst>
                    <a:ext uri="{FF2B5EF4-FFF2-40B4-BE49-F238E27FC236}">
                      <a16:creationId xmlns:a16="http://schemas.microsoft.com/office/drawing/2014/main" id="{388B238E-2927-436B-A374-4C3FBAD7897D}"/>
                    </a:ext>
                  </a:extLst>
                </p:cNvPr>
                <p:cNvPicPr/>
                <p:nvPr/>
              </p:nvPicPr>
              <p:blipFill>
                <a:blip r:embed="rId803"/>
                <a:stretch>
                  <a:fillRect/>
                </a:stretch>
              </p:blipFill>
              <p:spPr>
                <a:xfrm>
                  <a:off x="3031053" y="5571067"/>
                  <a:ext cx="250920" cy="690120"/>
                </a:xfrm>
                <a:prstGeom prst="rect">
                  <a:avLst/>
                </a:prstGeom>
              </p:spPr>
            </p:pic>
          </mc:Fallback>
        </mc:AlternateContent>
        <mc:AlternateContent xmlns:mc="http://schemas.openxmlformats.org/markup-compatibility/2006">
          <mc:Choice xmlns:p14="http://schemas.microsoft.com/office/powerpoint/2010/main" Requires="p14">
            <p:contentPart p14:bwMode="auto" r:id="rId804">
              <p14:nvContentPartPr>
                <p14:cNvPr id="725" name="Freihand 724">
                  <a:extLst>
                    <a:ext uri="{FF2B5EF4-FFF2-40B4-BE49-F238E27FC236}">
                      <a16:creationId xmlns:a16="http://schemas.microsoft.com/office/drawing/2014/main" id="{64E61E6B-490E-41D1-9588-6224234C5312}"/>
                    </a:ext>
                  </a:extLst>
                </p14:cNvPr>
                <p14:cNvContentPartPr/>
                <p14:nvPr/>
              </p14:nvContentPartPr>
              <p14:xfrm>
                <a:off x="304773" y="5687707"/>
                <a:ext cx="220320" cy="9720"/>
              </p14:xfrm>
            </p:contentPart>
          </mc:Choice>
          <mc:Fallback>
            <p:pic>
              <p:nvPicPr>
                <p:cNvPr id="725" name="Freihand 724">
                  <a:extLst>
                    <a:ext uri="{FF2B5EF4-FFF2-40B4-BE49-F238E27FC236}">
                      <a16:creationId xmlns:a16="http://schemas.microsoft.com/office/drawing/2014/main" id="{64E61E6B-490E-41D1-9588-6224234C5312}"/>
                    </a:ext>
                  </a:extLst>
                </p:cNvPr>
                <p:cNvPicPr/>
                <p:nvPr/>
              </p:nvPicPr>
              <p:blipFill>
                <a:blip r:embed="rId805"/>
                <a:stretch>
                  <a:fillRect/>
                </a:stretch>
              </p:blipFill>
              <p:spPr>
                <a:xfrm>
                  <a:off x="300453" y="5683387"/>
                  <a:ext cx="228960" cy="18360"/>
                </a:xfrm>
                <a:prstGeom prst="rect">
                  <a:avLst/>
                </a:prstGeom>
              </p:spPr>
            </p:pic>
          </mc:Fallback>
        </mc:AlternateContent>
        <mc:AlternateContent xmlns:mc="http://schemas.openxmlformats.org/markup-compatibility/2006">
          <mc:Choice xmlns:p14="http://schemas.microsoft.com/office/powerpoint/2010/main" Requires="p14">
            <p:contentPart p14:bwMode="auto" r:id="rId806">
              <p14:nvContentPartPr>
                <p14:cNvPr id="726" name="Freihand 725">
                  <a:extLst>
                    <a:ext uri="{FF2B5EF4-FFF2-40B4-BE49-F238E27FC236}">
                      <a16:creationId xmlns:a16="http://schemas.microsoft.com/office/drawing/2014/main" id="{7EF16CFC-F1C9-4057-9F67-3C54183F51C8}"/>
                    </a:ext>
                  </a:extLst>
                </p14:cNvPr>
                <p14:cNvContentPartPr/>
                <p14:nvPr/>
              </p14:nvContentPartPr>
              <p14:xfrm>
                <a:off x="245733" y="5685907"/>
                <a:ext cx="281520" cy="635760"/>
              </p14:xfrm>
            </p:contentPart>
          </mc:Choice>
          <mc:Fallback>
            <p:pic>
              <p:nvPicPr>
                <p:cNvPr id="726" name="Freihand 725">
                  <a:extLst>
                    <a:ext uri="{FF2B5EF4-FFF2-40B4-BE49-F238E27FC236}">
                      <a16:creationId xmlns:a16="http://schemas.microsoft.com/office/drawing/2014/main" id="{7EF16CFC-F1C9-4057-9F67-3C54183F51C8}"/>
                    </a:ext>
                  </a:extLst>
                </p:cNvPr>
                <p:cNvPicPr/>
                <p:nvPr/>
              </p:nvPicPr>
              <p:blipFill>
                <a:blip r:embed="rId807"/>
                <a:stretch>
                  <a:fillRect/>
                </a:stretch>
              </p:blipFill>
              <p:spPr>
                <a:xfrm>
                  <a:off x="241413" y="5681587"/>
                  <a:ext cx="290160" cy="64440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808">
            <p14:nvContentPartPr>
              <p14:cNvPr id="727" name="Freihand 726">
                <a:extLst>
                  <a:ext uri="{FF2B5EF4-FFF2-40B4-BE49-F238E27FC236}">
                    <a16:creationId xmlns:a16="http://schemas.microsoft.com/office/drawing/2014/main" id="{94A3AB48-641B-46D0-ADCE-A2D139B79708}"/>
                  </a:ext>
                </a:extLst>
              </p14:cNvPr>
              <p14:cNvContentPartPr/>
              <p14:nvPr/>
            </p14:nvContentPartPr>
            <p14:xfrm>
              <a:off x="6116613" y="6091107"/>
              <a:ext cx="360" cy="360"/>
            </p14:xfrm>
          </p:contentPart>
        </mc:Choice>
        <mc:Fallback>
          <p:pic>
            <p:nvPicPr>
              <p:cNvPr id="727" name="Freihand 726">
                <a:extLst>
                  <a:ext uri="{FF2B5EF4-FFF2-40B4-BE49-F238E27FC236}">
                    <a16:creationId xmlns:a16="http://schemas.microsoft.com/office/drawing/2014/main" id="{94A3AB48-641B-46D0-ADCE-A2D139B79708}"/>
                  </a:ext>
                </a:extLst>
              </p:cNvPr>
              <p:cNvPicPr/>
              <p:nvPr/>
            </p:nvPicPr>
            <p:blipFill>
              <a:blip r:embed="rId749"/>
              <a:stretch>
                <a:fillRect/>
              </a:stretch>
            </p:blipFill>
            <p:spPr>
              <a:xfrm>
                <a:off x="6112293" y="608678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809">
            <p14:nvContentPartPr>
              <p14:cNvPr id="729" name="Freihand 728">
                <a:extLst>
                  <a:ext uri="{FF2B5EF4-FFF2-40B4-BE49-F238E27FC236}">
                    <a16:creationId xmlns:a16="http://schemas.microsoft.com/office/drawing/2014/main" id="{056C9B76-83EC-4951-925B-653F1674062E}"/>
                  </a:ext>
                </a:extLst>
              </p14:cNvPr>
              <p14:cNvContentPartPr/>
              <p14:nvPr/>
            </p14:nvContentPartPr>
            <p14:xfrm>
              <a:off x="5684253" y="5857827"/>
              <a:ext cx="844200" cy="477720"/>
            </p14:xfrm>
          </p:contentPart>
        </mc:Choice>
        <mc:Fallback>
          <p:pic>
            <p:nvPicPr>
              <p:cNvPr id="729" name="Freihand 728">
                <a:extLst>
                  <a:ext uri="{FF2B5EF4-FFF2-40B4-BE49-F238E27FC236}">
                    <a16:creationId xmlns:a16="http://schemas.microsoft.com/office/drawing/2014/main" id="{056C9B76-83EC-4951-925B-653F1674062E}"/>
                  </a:ext>
                </a:extLst>
              </p:cNvPr>
              <p:cNvPicPr/>
              <p:nvPr/>
            </p:nvPicPr>
            <p:blipFill>
              <a:blip r:embed="rId810"/>
              <a:stretch>
                <a:fillRect/>
              </a:stretch>
            </p:blipFill>
            <p:spPr>
              <a:xfrm>
                <a:off x="5679933" y="5853507"/>
                <a:ext cx="852840" cy="486360"/>
              </a:xfrm>
              <a:prstGeom prst="rect">
                <a:avLst/>
              </a:prstGeom>
            </p:spPr>
          </p:pic>
        </mc:Fallback>
      </mc:AlternateContent>
      <mc:AlternateContent xmlns:mc="http://schemas.openxmlformats.org/markup-compatibility/2006">
        <mc:Choice xmlns:p14="http://schemas.microsoft.com/office/powerpoint/2010/main" Requires="p14">
          <p:contentPart p14:bwMode="auto" r:id="rId811">
            <p14:nvContentPartPr>
              <p14:cNvPr id="734" name="Freihand 733">
                <a:extLst>
                  <a:ext uri="{FF2B5EF4-FFF2-40B4-BE49-F238E27FC236}">
                    <a16:creationId xmlns:a16="http://schemas.microsoft.com/office/drawing/2014/main" id="{9FCD5E42-2835-413A-8D7C-3F56DAF90F97}"/>
                  </a:ext>
                </a:extLst>
              </p14:cNvPr>
              <p14:cNvContentPartPr/>
              <p14:nvPr/>
            </p14:nvContentPartPr>
            <p14:xfrm>
              <a:off x="6274653" y="6257067"/>
              <a:ext cx="522360" cy="614160"/>
            </p14:xfrm>
          </p:contentPart>
        </mc:Choice>
        <mc:Fallback>
          <p:pic>
            <p:nvPicPr>
              <p:cNvPr id="734" name="Freihand 733">
                <a:extLst>
                  <a:ext uri="{FF2B5EF4-FFF2-40B4-BE49-F238E27FC236}">
                    <a16:creationId xmlns:a16="http://schemas.microsoft.com/office/drawing/2014/main" id="{9FCD5E42-2835-413A-8D7C-3F56DAF90F97}"/>
                  </a:ext>
                </a:extLst>
              </p:cNvPr>
              <p:cNvPicPr/>
              <p:nvPr/>
            </p:nvPicPr>
            <p:blipFill>
              <a:blip r:embed="rId812"/>
              <a:stretch>
                <a:fillRect/>
              </a:stretch>
            </p:blipFill>
            <p:spPr>
              <a:xfrm>
                <a:off x="6270333" y="6252747"/>
                <a:ext cx="531000" cy="622800"/>
              </a:xfrm>
              <a:prstGeom prst="rect">
                <a:avLst/>
              </a:prstGeom>
            </p:spPr>
          </p:pic>
        </mc:Fallback>
      </mc:AlternateContent>
      <mc:AlternateContent xmlns:mc="http://schemas.openxmlformats.org/markup-compatibility/2006">
        <mc:Choice xmlns:p14="http://schemas.microsoft.com/office/powerpoint/2010/main" Requires="p14">
          <p:contentPart p14:bwMode="auto" r:id="rId813">
            <p14:nvContentPartPr>
              <p14:cNvPr id="736" name="Freihand 735">
                <a:extLst>
                  <a:ext uri="{FF2B5EF4-FFF2-40B4-BE49-F238E27FC236}">
                    <a16:creationId xmlns:a16="http://schemas.microsoft.com/office/drawing/2014/main" id="{5857053F-B73F-49DF-B379-64EF45D4639D}"/>
                  </a:ext>
                </a:extLst>
              </p14:cNvPr>
              <p14:cNvContentPartPr/>
              <p14:nvPr/>
            </p14:nvContentPartPr>
            <p14:xfrm>
              <a:off x="6265293" y="6295587"/>
              <a:ext cx="509760" cy="585720"/>
            </p14:xfrm>
          </p:contentPart>
        </mc:Choice>
        <mc:Fallback>
          <p:pic>
            <p:nvPicPr>
              <p:cNvPr id="736" name="Freihand 735">
                <a:extLst>
                  <a:ext uri="{FF2B5EF4-FFF2-40B4-BE49-F238E27FC236}">
                    <a16:creationId xmlns:a16="http://schemas.microsoft.com/office/drawing/2014/main" id="{5857053F-B73F-49DF-B379-64EF45D4639D}"/>
                  </a:ext>
                </a:extLst>
              </p:cNvPr>
              <p:cNvPicPr/>
              <p:nvPr/>
            </p:nvPicPr>
            <p:blipFill>
              <a:blip r:embed="rId814"/>
              <a:stretch>
                <a:fillRect/>
              </a:stretch>
            </p:blipFill>
            <p:spPr>
              <a:xfrm>
                <a:off x="6260973" y="6291267"/>
                <a:ext cx="518400" cy="594360"/>
              </a:xfrm>
              <a:prstGeom prst="rect">
                <a:avLst/>
              </a:prstGeom>
            </p:spPr>
          </p:pic>
        </mc:Fallback>
      </mc:AlternateContent>
      <mc:AlternateContent xmlns:mc="http://schemas.openxmlformats.org/markup-compatibility/2006">
        <mc:Choice xmlns:p14="http://schemas.microsoft.com/office/powerpoint/2010/main" Requires="p14">
          <p:contentPart p14:bwMode="auto" r:id="rId815">
            <p14:nvContentPartPr>
              <p14:cNvPr id="738" name="Freihand 737">
                <a:extLst>
                  <a:ext uri="{FF2B5EF4-FFF2-40B4-BE49-F238E27FC236}">
                    <a16:creationId xmlns:a16="http://schemas.microsoft.com/office/drawing/2014/main" id="{9C62B480-9CE9-4660-8CD9-2E592CAD7D07}"/>
                  </a:ext>
                </a:extLst>
              </p14:cNvPr>
              <p14:cNvContentPartPr/>
              <p14:nvPr/>
            </p14:nvContentPartPr>
            <p14:xfrm>
              <a:off x="5703693" y="6312147"/>
              <a:ext cx="1170720" cy="607320"/>
            </p14:xfrm>
          </p:contentPart>
        </mc:Choice>
        <mc:Fallback>
          <p:pic>
            <p:nvPicPr>
              <p:cNvPr id="738" name="Freihand 737">
                <a:extLst>
                  <a:ext uri="{FF2B5EF4-FFF2-40B4-BE49-F238E27FC236}">
                    <a16:creationId xmlns:a16="http://schemas.microsoft.com/office/drawing/2014/main" id="{9C62B480-9CE9-4660-8CD9-2E592CAD7D07}"/>
                  </a:ext>
                </a:extLst>
              </p:cNvPr>
              <p:cNvPicPr/>
              <p:nvPr/>
            </p:nvPicPr>
            <p:blipFill>
              <a:blip r:embed="rId816"/>
              <a:stretch>
                <a:fillRect/>
              </a:stretch>
            </p:blipFill>
            <p:spPr>
              <a:xfrm>
                <a:off x="5699373" y="6307827"/>
                <a:ext cx="1179360" cy="615960"/>
              </a:xfrm>
              <a:prstGeom prst="rect">
                <a:avLst/>
              </a:prstGeom>
            </p:spPr>
          </p:pic>
        </mc:Fallback>
      </mc:AlternateContent>
      <mc:AlternateContent xmlns:mc="http://schemas.openxmlformats.org/markup-compatibility/2006">
        <mc:Choice xmlns:p14="http://schemas.microsoft.com/office/powerpoint/2010/main" Requires="p14">
          <p:contentPart p14:bwMode="auto" r:id="rId817">
            <p14:nvContentPartPr>
              <p14:cNvPr id="747" name="Freihand 746">
                <a:extLst>
                  <a:ext uri="{FF2B5EF4-FFF2-40B4-BE49-F238E27FC236}">
                    <a16:creationId xmlns:a16="http://schemas.microsoft.com/office/drawing/2014/main" id="{C5481520-9A75-4E05-A7E9-81082A66F76F}"/>
                  </a:ext>
                </a:extLst>
              </p14:cNvPr>
              <p14:cNvContentPartPr/>
              <p14:nvPr/>
            </p14:nvContentPartPr>
            <p14:xfrm>
              <a:off x="5246493" y="6335547"/>
              <a:ext cx="494280" cy="624240"/>
            </p14:xfrm>
          </p:contentPart>
        </mc:Choice>
        <mc:Fallback>
          <p:pic>
            <p:nvPicPr>
              <p:cNvPr id="747" name="Freihand 746">
                <a:extLst>
                  <a:ext uri="{FF2B5EF4-FFF2-40B4-BE49-F238E27FC236}">
                    <a16:creationId xmlns:a16="http://schemas.microsoft.com/office/drawing/2014/main" id="{C5481520-9A75-4E05-A7E9-81082A66F76F}"/>
                  </a:ext>
                </a:extLst>
              </p:cNvPr>
              <p:cNvPicPr/>
              <p:nvPr/>
            </p:nvPicPr>
            <p:blipFill>
              <a:blip r:embed="rId818"/>
              <a:stretch>
                <a:fillRect/>
              </a:stretch>
            </p:blipFill>
            <p:spPr>
              <a:xfrm>
                <a:off x="5242173" y="6331227"/>
                <a:ext cx="502920" cy="632880"/>
              </a:xfrm>
              <a:prstGeom prst="rect">
                <a:avLst/>
              </a:prstGeom>
            </p:spPr>
          </p:pic>
        </mc:Fallback>
      </mc:AlternateContent>
      <mc:AlternateContent xmlns:mc="http://schemas.openxmlformats.org/markup-compatibility/2006">
        <mc:Choice xmlns:p14="http://schemas.microsoft.com/office/powerpoint/2010/main" Requires="p14">
          <p:contentPart p14:bwMode="auto" r:id="rId819">
            <p14:nvContentPartPr>
              <p14:cNvPr id="752" name="Freihand 751">
                <a:extLst>
                  <a:ext uri="{FF2B5EF4-FFF2-40B4-BE49-F238E27FC236}">
                    <a16:creationId xmlns:a16="http://schemas.microsoft.com/office/drawing/2014/main" id="{54D42254-4F1A-45E0-B2FE-12BE90D803DB}"/>
                  </a:ext>
                </a:extLst>
              </p14:cNvPr>
              <p14:cNvContentPartPr/>
              <p14:nvPr/>
            </p14:nvContentPartPr>
            <p14:xfrm>
              <a:off x="7624653" y="6096507"/>
              <a:ext cx="483840" cy="716400"/>
            </p14:xfrm>
          </p:contentPart>
        </mc:Choice>
        <mc:Fallback>
          <p:pic>
            <p:nvPicPr>
              <p:cNvPr id="752" name="Freihand 751">
                <a:extLst>
                  <a:ext uri="{FF2B5EF4-FFF2-40B4-BE49-F238E27FC236}">
                    <a16:creationId xmlns:a16="http://schemas.microsoft.com/office/drawing/2014/main" id="{54D42254-4F1A-45E0-B2FE-12BE90D803DB}"/>
                  </a:ext>
                </a:extLst>
              </p:cNvPr>
              <p:cNvPicPr/>
              <p:nvPr/>
            </p:nvPicPr>
            <p:blipFill>
              <a:blip r:embed="rId820"/>
              <a:stretch>
                <a:fillRect/>
              </a:stretch>
            </p:blipFill>
            <p:spPr>
              <a:xfrm>
                <a:off x="7620333" y="6092187"/>
                <a:ext cx="492480" cy="725040"/>
              </a:xfrm>
              <a:prstGeom prst="rect">
                <a:avLst/>
              </a:prstGeom>
            </p:spPr>
          </p:pic>
        </mc:Fallback>
      </mc:AlternateContent>
      <mc:AlternateContent xmlns:mc="http://schemas.openxmlformats.org/markup-compatibility/2006">
        <mc:Choice xmlns:p14="http://schemas.microsoft.com/office/powerpoint/2010/main" Requires="p14">
          <p:contentPart p14:bwMode="auto" r:id="rId821">
            <p14:nvContentPartPr>
              <p14:cNvPr id="761" name="Freihand 760">
                <a:extLst>
                  <a:ext uri="{FF2B5EF4-FFF2-40B4-BE49-F238E27FC236}">
                    <a16:creationId xmlns:a16="http://schemas.microsoft.com/office/drawing/2014/main" id="{CCAA862A-3494-4D24-B47A-76DA15FB71C7}"/>
                  </a:ext>
                </a:extLst>
              </p14:cNvPr>
              <p14:cNvContentPartPr/>
              <p14:nvPr/>
            </p14:nvContentPartPr>
            <p14:xfrm>
              <a:off x="5606853" y="5537787"/>
              <a:ext cx="1629360" cy="790920"/>
            </p14:xfrm>
          </p:contentPart>
        </mc:Choice>
        <mc:Fallback>
          <p:pic>
            <p:nvPicPr>
              <p:cNvPr id="761" name="Freihand 760">
                <a:extLst>
                  <a:ext uri="{FF2B5EF4-FFF2-40B4-BE49-F238E27FC236}">
                    <a16:creationId xmlns:a16="http://schemas.microsoft.com/office/drawing/2014/main" id="{CCAA862A-3494-4D24-B47A-76DA15FB71C7}"/>
                  </a:ext>
                </a:extLst>
              </p:cNvPr>
              <p:cNvPicPr/>
              <p:nvPr/>
            </p:nvPicPr>
            <p:blipFill>
              <a:blip r:embed="rId822"/>
              <a:stretch>
                <a:fillRect/>
              </a:stretch>
            </p:blipFill>
            <p:spPr>
              <a:xfrm>
                <a:off x="5602533" y="5533467"/>
                <a:ext cx="1638000" cy="799560"/>
              </a:xfrm>
              <a:prstGeom prst="rect">
                <a:avLst/>
              </a:prstGeom>
            </p:spPr>
          </p:pic>
        </mc:Fallback>
      </mc:AlternateContent>
      <mc:AlternateContent xmlns:mc="http://schemas.openxmlformats.org/markup-compatibility/2006">
        <mc:Choice xmlns:p14="http://schemas.microsoft.com/office/powerpoint/2010/main" Requires="p14">
          <p:contentPart p14:bwMode="auto" r:id="rId823">
            <p14:nvContentPartPr>
              <p14:cNvPr id="794" name="Freihand 793">
                <a:extLst>
                  <a:ext uri="{FF2B5EF4-FFF2-40B4-BE49-F238E27FC236}">
                    <a16:creationId xmlns:a16="http://schemas.microsoft.com/office/drawing/2014/main" id="{7A6322ED-3EF9-4E7C-AE7B-EDA58FF42A0D}"/>
                  </a:ext>
                </a:extLst>
              </p14:cNvPr>
              <p14:cNvContentPartPr/>
              <p14:nvPr/>
            </p14:nvContentPartPr>
            <p14:xfrm>
              <a:off x="9228813" y="4247547"/>
              <a:ext cx="1222560" cy="1350000"/>
            </p14:xfrm>
          </p:contentPart>
        </mc:Choice>
        <mc:Fallback>
          <p:pic>
            <p:nvPicPr>
              <p:cNvPr id="794" name="Freihand 793">
                <a:extLst>
                  <a:ext uri="{FF2B5EF4-FFF2-40B4-BE49-F238E27FC236}">
                    <a16:creationId xmlns:a16="http://schemas.microsoft.com/office/drawing/2014/main" id="{7A6322ED-3EF9-4E7C-AE7B-EDA58FF42A0D}"/>
                  </a:ext>
                </a:extLst>
              </p:cNvPr>
              <p:cNvPicPr/>
              <p:nvPr/>
            </p:nvPicPr>
            <p:blipFill>
              <a:blip r:embed="rId824"/>
              <a:stretch>
                <a:fillRect/>
              </a:stretch>
            </p:blipFill>
            <p:spPr>
              <a:xfrm>
                <a:off x="9224493" y="4243227"/>
                <a:ext cx="1231200" cy="1358640"/>
              </a:xfrm>
              <a:prstGeom prst="rect">
                <a:avLst/>
              </a:prstGeom>
            </p:spPr>
          </p:pic>
        </mc:Fallback>
      </mc:AlternateContent>
      <mc:AlternateContent xmlns:mc="http://schemas.openxmlformats.org/markup-compatibility/2006">
        <mc:Choice xmlns:p14="http://schemas.microsoft.com/office/powerpoint/2010/main" Requires="p14">
          <p:contentPart p14:bwMode="auto" r:id="rId825">
            <p14:nvContentPartPr>
              <p14:cNvPr id="795" name="Freihand 794">
                <a:extLst>
                  <a:ext uri="{FF2B5EF4-FFF2-40B4-BE49-F238E27FC236}">
                    <a16:creationId xmlns:a16="http://schemas.microsoft.com/office/drawing/2014/main" id="{19AAFE53-3658-47C4-9BA3-D6B4487E91E8}"/>
                  </a:ext>
                </a:extLst>
              </p14:cNvPr>
              <p14:cNvContentPartPr/>
              <p14:nvPr/>
            </p14:nvContentPartPr>
            <p14:xfrm>
              <a:off x="10540293" y="4840467"/>
              <a:ext cx="534960" cy="163800"/>
            </p14:xfrm>
          </p:contentPart>
        </mc:Choice>
        <mc:Fallback>
          <p:pic>
            <p:nvPicPr>
              <p:cNvPr id="795" name="Freihand 794">
                <a:extLst>
                  <a:ext uri="{FF2B5EF4-FFF2-40B4-BE49-F238E27FC236}">
                    <a16:creationId xmlns:a16="http://schemas.microsoft.com/office/drawing/2014/main" id="{19AAFE53-3658-47C4-9BA3-D6B4487E91E8}"/>
                  </a:ext>
                </a:extLst>
              </p:cNvPr>
              <p:cNvPicPr/>
              <p:nvPr/>
            </p:nvPicPr>
            <p:blipFill>
              <a:blip r:embed="rId826"/>
              <a:stretch>
                <a:fillRect/>
              </a:stretch>
            </p:blipFill>
            <p:spPr>
              <a:xfrm>
                <a:off x="10535973" y="4836147"/>
                <a:ext cx="543600" cy="172440"/>
              </a:xfrm>
              <a:prstGeom prst="rect">
                <a:avLst/>
              </a:prstGeom>
            </p:spPr>
          </p:pic>
        </mc:Fallback>
      </mc:AlternateContent>
      <mc:AlternateContent xmlns:mc="http://schemas.openxmlformats.org/markup-compatibility/2006">
        <mc:Choice xmlns:p14="http://schemas.microsoft.com/office/powerpoint/2010/main" Requires="p14">
          <p:contentPart p14:bwMode="auto" r:id="rId827">
            <p14:nvContentPartPr>
              <p14:cNvPr id="796" name="Freihand 795">
                <a:extLst>
                  <a:ext uri="{FF2B5EF4-FFF2-40B4-BE49-F238E27FC236}">
                    <a16:creationId xmlns:a16="http://schemas.microsoft.com/office/drawing/2014/main" id="{5B3C10D5-6917-43E9-AFA7-D80A36E3318C}"/>
                  </a:ext>
                </a:extLst>
              </p14:cNvPr>
              <p14:cNvContentPartPr/>
              <p14:nvPr/>
            </p14:nvContentPartPr>
            <p14:xfrm>
              <a:off x="11235813" y="4644627"/>
              <a:ext cx="394200" cy="252000"/>
            </p14:xfrm>
          </p:contentPart>
        </mc:Choice>
        <mc:Fallback>
          <p:pic>
            <p:nvPicPr>
              <p:cNvPr id="796" name="Freihand 795">
                <a:extLst>
                  <a:ext uri="{FF2B5EF4-FFF2-40B4-BE49-F238E27FC236}">
                    <a16:creationId xmlns:a16="http://schemas.microsoft.com/office/drawing/2014/main" id="{5B3C10D5-6917-43E9-AFA7-D80A36E3318C}"/>
                  </a:ext>
                </a:extLst>
              </p:cNvPr>
              <p:cNvPicPr/>
              <p:nvPr/>
            </p:nvPicPr>
            <p:blipFill>
              <a:blip r:embed="rId828"/>
              <a:stretch>
                <a:fillRect/>
              </a:stretch>
            </p:blipFill>
            <p:spPr>
              <a:xfrm>
                <a:off x="11231493" y="4640307"/>
                <a:ext cx="402840" cy="260640"/>
              </a:xfrm>
              <a:prstGeom prst="rect">
                <a:avLst/>
              </a:prstGeom>
            </p:spPr>
          </p:pic>
        </mc:Fallback>
      </mc:AlternateContent>
      <mc:AlternateContent xmlns:mc="http://schemas.openxmlformats.org/markup-compatibility/2006">
        <mc:Choice xmlns:p14="http://schemas.microsoft.com/office/powerpoint/2010/main" Requires="p14">
          <p:contentPart p14:bwMode="auto" r:id="rId829">
            <p14:nvContentPartPr>
              <p14:cNvPr id="798" name="Freihand 797">
                <a:extLst>
                  <a:ext uri="{FF2B5EF4-FFF2-40B4-BE49-F238E27FC236}">
                    <a16:creationId xmlns:a16="http://schemas.microsoft.com/office/drawing/2014/main" id="{E2AD7EA2-19DC-45BC-B920-C14BBE457BFF}"/>
                  </a:ext>
                </a:extLst>
              </p14:cNvPr>
              <p14:cNvContentPartPr/>
              <p14:nvPr/>
            </p14:nvContentPartPr>
            <p14:xfrm>
              <a:off x="4118253" y="5936667"/>
              <a:ext cx="819000" cy="793800"/>
            </p14:xfrm>
          </p:contentPart>
        </mc:Choice>
        <mc:Fallback>
          <p:pic>
            <p:nvPicPr>
              <p:cNvPr id="798" name="Freihand 797">
                <a:extLst>
                  <a:ext uri="{FF2B5EF4-FFF2-40B4-BE49-F238E27FC236}">
                    <a16:creationId xmlns:a16="http://schemas.microsoft.com/office/drawing/2014/main" id="{E2AD7EA2-19DC-45BC-B920-C14BBE457BFF}"/>
                  </a:ext>
                </a:extLst>
              </p:cNvPr>
              <p:cNvPicPr/>
              <p:nvPr/>
            </p:nvPicPr>
            <p:blipFill>
              <a:blip r:embed="rId830"/>
              <a:stretch>
                <a:fillRect/>
              </a:stretch>
            </p:blipFill>
            <p:spPr>
              <a:xfrm>
                <a:off x="4113933" y="5932347"/>
                <a:ext cx="827640" cy="802440"/>
              </a:xfrm>
              <a:prstGeom prst="rect">
                <a:avLst/>
              </a:prstGeom>
            </p:spPr>
          </p:pic>
        </mc:Fallback>
      </mc:AlternateContent>
      <p:grpSp>
        <p:nvGrpSpPr>
          <p:cNvPr id="842" name="Gruppieren 841">
            <a:extLst>
              <a:ext uri="{FF2B5EF4-FFF2-40B4-BE49-F238E27FC236}">
                <a16:creationId xmlns:a16="http://schemas.microsoft.com/office/drawing/2014/main" id="{761EDF0A-3F59-4D87-AD72-63D1A380AEC4}"/>
              </a:ext>
            </a:extLst>
          </p:cNvPr>
          <p:cNvGrpSpPr/>
          <p:nvPr/>
        </p:nvGrpSpPr>
        <p:grpSpPr>
          <a:xfrm>
            <a:off x="245733" y="2906547"/>
            <a:ext cx="9714600" cy="4297680"/>
            <a:chOff x="245733" y="2906547"/>
            <a:chExt cx="9714600" cy="4297680"/>
          </a:xfrm>
        </p:grpSpPr>
        <mc:AlternateContent xmlns:mc="http://schemas.openxmlformats.org/markup-compatibility/2006">
          <mc:Choice xmlns:p14="http://schemas.microsoft.com/office/powerpoint/2010/main" Requires="p14">
            <p:contentPart p14:bwMode="auto" r:id="rId831">
              <p14:nvContentPartPr>
                <p14:cNvPr id="398" name="Freihand 397">
                  <a:extLst>
                    <a:ext uri="{FF2B5EF4-FFF2-40B4-BE49-F238E27FC236}">
                      <a16:creationId xmlns:a16="http://schemas.microsoft.com/office/drawing/2014/main" id="{DD0E6D1F-616D-4C9D-AA3D-45447559DAE1}"/>
                    </a:ext>
                  </a:extLst>
                </p14:cNvPr>
                <p14:cNvContentPartPr/>
                <p14:nvPr/>
              </p14:nvContentPartPr>
              <p14:xfrm>
                <a:off x="468933" y="3939187"/>
                <a:ext cx="6840" cy="127440"/>
              </p14:xfrm>
            </p:contentPart>
          </mc:Choice>
          <mc:Fallback>
            <p:pic>
              <p:nvPicPr>
                <p:cNvPr id="398" name="Freihand 397">
                  <a:extLst>
                    <a:ext uri="{FF2B5EF4-FFF2-40B4-BE49-F238E27FC236}">
                      <a16:creationId xmlns:a16="http://schemas.microsoft.com/office/drawing/2014/main" id="{DD0E6D1F-616D-4C9D-AA3D-45447559DAE1}"/>
                    </a:ext>
                  </a:extLst>
                </p:cNvPr>
                <p:cNvPicPr/>
                <p:nvPr/>
              </p:nvPicPr>
              <p:blipFill>
                <a:blip r:embed="rId832"/>
                <a:stretch>
                  <a:fillRect/>
                </a:stretch>
              </p:blipFill>
              <p:spPr>
                <a:xfrm>
                  <a:off x="464613" y="3934867"/>
                  <a:ext cx="15480" cy="136080"/>
                </a:xfrm>
                <a:prstGeom prst="rect">
                  <a:avLst/>
                </a:prstGeom>
              </p:spPr>
            </p:pic>
          </mc:Fallback>
        </mc:AlternateContent>
        <mc:AlternateContent xmlns:mc="http://schemas.openxmlformats.org/markup-compatibility/2006">
          <mc:Choice xmlns:p14="http://schemas.microsoft.com/office/powerpoint/2010/main" Requires="p14">
            <p:contentPart p14:bwMode="auto" r:id="rId833">
              <p14:nvContentPartPr>
                <p14:cNvPr id="399" name="Freihand 398">
                  <a:extLst>
                    <a:ext uri="{FF2B5EF4-FFF2-40B4-BE49-F238E27FC236}">
                      <a16:creationId xmlns:a16="http://schemas.microsoft.com/office/drawing/2014/main" id="{229C9BE9-17DD-4700-A4D6-60D85910FE9E}"/>
                    </a:ext>
                  </a:extLst>
                </p14:cNvPr>
                <p14:cNvContentPartPr/>
                <p14:nvPr/>
              </p14:nvContentPartPr>
              <p14:xfrm>
                <a:off x="444093" y="3897067"/>
                <a:ext cx="119160" cy="239400"/>
              </p14:xfrm>
            </p:contentPart>
          </mc:Choice>
          <mc:Fallback>
            <p:pic>
              <p:nvPicPr>
                <p:cNvPr id="399" name="Freihand 398">
                  <a:extLst>
                    <a:ext uri="{FF2B5EF4-FFF2-40B4-BE49-F238E27FC236}">
                      <a16:creationId xmlns:a16="http://schemas.microsoft.com/office/drawing/2014/main" id="{229C9BE9-17DD-4700-A4D6-60D85910FE9E}"/>
                    </a:ext>
                  </a:extLst>
                </p:cNvPr>
                <p:cNvPicPr/>
                <p:nvPr/>
              </p:nvPicPr>
              <p:blipFill>
                <a:blip r:embed="rId834"/>
                <a:stretch>
                  <a:fillRect/>
                </a:stretch>
              </p:blipFill>
              <p:spPr>
                <a:xfrm>
                  <a:off x="439773" y="3892747"/>
                  <a:ext cx="127800" cy="248040"/>
                </a:xfrm>
                <a:prstGeom prst="rect">
                  <a:avLst/>
                </a:prstGeom>
              </p:spPr>
            </p:pic>
          </mc:Fallback>
        </mc:AlternateContent>
        <mc:AlternateContent xmlns:mc="http://schemas.openxmlformats.org/markup-compatibility/2006">
          <mc:Choice xmlns:p14="http://schemas.microsoft.com/office/powerpoint/2010/main" Requires="p14">
            <p:contentPart p14:bwMode="auto" r:id="rId835">
              <p14:nvContentPartPr>
                <p14:cNvPr id="400" name="Freihand 399">
                  <a:extLst>
                    <a:ext uri="{FF2B5EF4-FFF2-40B4-BE49-F238E27FC236}">
                      <a16:creationId xmlns:a16="http://schemas.microsoft.com/office/drawing/2014/main" id="{A7BA2DE5-F920-44EC-A29B-25FB54029412}"/>
                    </a:ext>
                  </a:extLst>
                </p14:cNvPr>
                <p14:cNvContentPartPr/>
                <p14:nvPr/>
              </p14:nvContentPartPr>
              <p14:xfrm>
                <a:off x="281733" y="3860347"/>
                <a:ext cx="107280" cy="286920"/>
              </p14:xfrm>
            </p:contentPart>
          </mc:Choice>
          <mc:Fallback>
            <p:pic>
              <p:nvPicPr>
                <p:cNvPr id="400" name="Freihand 399">
                  <a:extLst>
                    <a:ext uri="{FF2B5EF4-FFF2-40B4-BE49-F238E27FC236}">
                      <a16:creationId xmlns:a16="http://schemas.microsoft.com/office/drawing/2014/main" id="{A7BA2DE5-F920-44EC-A29B-25FB54029412}"/>
                    </a:ext>
                  </a:extLst>
                </p:cNvPr>
                <p:cNvPicPr/>
                <p:nvPr/>
              </p:nvPicPr>
              <p:blipFill>
                <a:blip r:embed="rId836"/>
                <a:stretch>
                  <a:fillRect/>
                </a:stretch>
              </p:blipFill>
              <p:spPr>
                <a:xfrm>
                  <a:off x="277413" y="3856027"/>
                  <a:ext cx="115920" cy="295560"/>
                </a:xfrm>
                <a:prstGeom prst="rect">
                  <a:avLst/>
                </a:prstGeom>
              </p:spPr>
            </p:pic>
          </mc:Fallback>
        </mc:AlternateContent>
        <mc:AlternateContent xmlns:mc="http://schemas.openxmlformats.org/markup-compatibility/2006">
          <mc:Choice xmlns:p14="http://schemas.microsoft.com/office/powerpoint/2010/main" Requires="p14">
            <p:contentPart p14:bwMode="auto" r:id="rId837">
              <p14:nvContentPartPr>
                <p14:cNvPr id="401" name="Freihand 400">
                  <a:extLst>
                    <a:ext uri="{FF2B5EF4-FFF2-40B4-BE49-F238E27FC236}">
                      <a16:creationId xmlns:a16="http://schemas.microsoft.com/office/drawing/2014/main" id="{4956FAF0-1A5B-497E-B409-F844642E0AEC}"/>
                    </a:ext>
                  </a:extLst>
                </p14:cNvPr>
                <p14:cNvContentPartPr/>
                <p14:nvPr/>
              </p14:nvContentPartPr>
              <p14:xfrm>
                <a:off x="845493" y="3893827"/>
                <a:ext cx="18720" cy="155160"/>
              </p14:xfrm>
            </p:contentPart>
          </mc:Choice>
          <mc:Fallback>
            <p:pic>
              <p:nvPicPr>
                <p:cNvPr id="401" name="Freihand 400">
                  <a:extLst>
                    <a:ext uri="{FF2B5EF4-FFF2-40B4-BE49-F238E27FC236}">
                      <a16:creationId xmlns:a16="http://schemas.microsoft.com/office/drawing/2014/main" id="{4956FAF0-1A5B-497E-B409-F844642E0AEC}"/>
                    </a:ext>
                  </a:extLst>
                </p:cNvPr>
                <p:cNvPicPr/>
                <p:nvPr/>
              </p:nvPicPr>
              <p:blipFill>
                <a:blip r:embed="rId838"/>
                <a:stretch>
                  <a:fillRect/>
                </a:stretch>
              </p:blipFill>
              <p:spPr>
                <a:xfrm>
                  <a:off x="841173" y="3889507"/>
                  <a:ext cx="27360" cy="163800"/>
                </a:xfrm>
                <a:prstGeom prst="rect">
                  <a:avLst/>
                </a:prstGeom>
              </p:spPr>
            </p:pic>
          </mc:Fallback>
        </mc:AlternateContent>
        <mc:AlternateContent xmlns:mc="http://schemas.openxmlformats.org/markup-compatibility/2006">
          <mc:Choice xmlns:p14="http://schemas.microsoft.com/office/powerpoint/2010/main" Requires="p14">
            <p:contentPart p14:bwMode="auto" r:id="rId839">
              <p14:nvContentPartPr>
                <p14:cNvPr id="402" name="Freihand 401">
                  <a:extLst>
                    <a:ext uri="{FF2B5EF4-FFF2-40B4-BE49-F238E27FC236}">
                      <a16:creationId xmlns:a16="http://schemas.microsoft.com/office/drawing/2014/main" id="{90486C5E-9D8C-4249-A27D-2157F3FC0080}"/>
                    </a:ext>
                  </a:extLst>
                </p14:cNvPr>
                <p14:cNvContentPartPr/>
                <p14:nvPr/>
              </p14:nvContentPartPr>
              <p14:xfrm>
                <a:off x="735333" y="3868987"/>
                <a:ext cx="190080" cy="8280"/>
              </p14:xfrm>
            </p:contentPart>
          </mc:Choice>
          <mc:Fallback>
            <p:pic>
              <p:nvPicPr>
                <p:cNvPr id="402" name="Freihand 401">
                  <a:extLst>
                    <a:ext uri="{FF2B5EF4-FFF2-40B4-BE49-F238E27FC236}">
                      <a16:creationId xmlns:a16="http://schemas.microsoft.com/office/drawing/2014/main" id="{90486C5E-9D8C-4249-A27D-2157F3FC0080}"/>
                    </a:ext>
                  </a:extLst>
                </p:cNvPr>
                <p:cNvPicPr/>
                <p:nvPr/>
              </p:nvPicPr>
              <p:blipFill>
                <a:blip r:embed="rId840"/>
                <a:stretch>
                  <a:fillRect/>
                </a:stretch>
              </p:blipFill>
              <p:spPr>
                <a:xfrm>
                  <a:off x="731013" y="3864667"/>
                  <a:ext cx="198720" cy="16920"/>
                </a:xfrm>
                <a:prstGeom prst="rect">
                  <a:avLst/>
                </a:prstGeom>
              </p:spPr>
            </p:pic>
          </mc:Fallback>
        </mc:AlternateContent>
        <mc:AlternateContent xmlns:mc="http://schemas.openxmlformats.org/markup-compatibility/2006">
          <mc:Choice xmlns:p14="http://schemas.microsoft.com/office/powerpoint/2010/main" Requires="p14">
            <p:contentPart p14:bwMode="auto" r:id="rId841">
              <p14:nvContentPartPr>
                <p14:cNvPr id="403" name="Freihand 402">
                  <a:extLst>
                    <a:ext uri="{FF2B5EF4-FFF2-40B4-BE49-F238E27FC236}">
                      <a16:creationId xmlns:a16="http://schemas.microsoft.com/office/drawing/2014/main" id="{E47D6121-E33D-41B8-AA42-5A61F09A04EF}"/>
                    </a:ext>
                  </a:extLst>
                </p14:cNvPr>
                <p14:cNvContentPartPr/>
                <p14:nvPr/>
              </p14:nvContentPartPr>
              <p14:xfrm>
                <a:off x="930453" y="3937387"/>
                <a:ext cx="93600" cy="139680"/>
              </p14:xfrm>
            </p:contentPart>
          </mc:Choice>
          <mc:Fallback>
            <p:pic>
              <p:nvPicPr>
                <p:cNvPr id="403" name="Freihand 402">
                  <a:extLst>
                    <a:ext uri="{FF2B5EF4-FFF2-40B4-BE49-F238E27FC236}">
                      <a16:creationId xmlns:a16="http://schemas.microsoft.com/office/drawing/2014/main" id="{E47D6121-E33D-41B8-AA42-5A61F09A04EF}"/>
                    </a:ext>
                  </a:extLst>
                </p:cNvPr>
                <p:cNvPicPr/>
                <p:nvPr/>
              </p:nvPicPr>
              <p:blipFill>
                <a:blip r:embed="rId842"/>
                <a:stretch>
                  <a:fillRect/>
                </a:stretch>
              </p:blipFill>
              <p:spPr>
                <a:xfrm>
                  <a:off x="926133" y="3933067"/>
                  <a:ext cx="102240" cy="148320"/>
                </a:xfrm>
                <a:prstGeom prst="rect">
                  <a:avLst/>
                </a:prstGeom>
              </p:spPr>
            </p:pic>
          </mc:Fallback>
        </mc:AlternateContent>
        <mc:AlternateContent xmlns:mc="http://schemas.openxmlformats.org/markup-compatibility/2006">
          <mc:Choice xmlns:p14="http://schemas.microsoft.com/office/powerpoint/2010/main" Requires="p14">
            <p:contentPart p14:bwMode="auto" r:id="rId843">
              <p14:nvContentPartPr>
                <p14:cNvPr id="404" name="Freihand 403">
                  <a:extLst>
                    <a:ext uri="{FF2B5EF4-FFF2-40B4-BE49-F238E27FC236}">
                      <a16:creationId xmlns:a16="http://schemas.microsoft.com/office/drawing/2014/main" id="{EF6AC6E1-E35D-4FE1-B12E-498216C35844}"/>
                    </a:ext>
                  </a:extLst>
                </p14:cNvPr>
                <p14:cNvContentPartPr/>
                <p14:nvPr/>
              </p14:nvContentPartPr>
              <p14:xfrm>
                <a:off x="806253" y="3947107"/>
                <a:ext cx="95400" cy="16920"/>
              </p14:xfrm>
            </p:contentPart>
          </mc:Choice>
          <mc:Fallback>
            <p:pic>
              <p:nvPicPr>
                <p:cNvPr id="404" name="Freihand 403">
                  <a:extLst>
                    <a:ext uri="{FF2B5EF4-FFF2-40B4-BE49-F238E27FC236}">
                      <a16:creationId xmlns:a16="http://schemas.microsoft.com/office/drawing/2014/main" id="{EF6AC6E1-E35D-4FE1-B12E-498216C35844}"/>
                    </a:ext>
                  </a:extLst>
                </p:cNvPr>
                <p:cNvPicPr/>
                <p:nvPr/>
              </p:nvPicPr>
              <p:blipFill>
                <a:blip r:embed="rId844"/>
                <a:stretch>
                  <a:fillRect/>
                </a:stretch>
              </p:blipFill>
              <p:spPr>
                <a:xfrm>
                  <a:off x="801933" y="3942787"/>
                  <a:ext cx="104040" cy="25560"/>
                </a:xfrm>
                <a:prstGeom prst="rect">
                  <a:avLst/>
                </a:prstGeom>
              </p:spPr>
            </p:pic>
          </mc:Fallback>
        </mc:AlternateContent>
        <mc:AlternateContent xmlns:mc="http://schemas.openxmlformats.org/markup-compatibility/2006">
          <mc:Choice xmlns:p14="http://schemas.microsoft.com/office/powerpoint/2010/main" Requires="p14">
            <p:contentPart p14:bwMode="auto" r:id="rId845">
              <p14:nvContentPartPr>
                <p14:cNvPr id="405" name="Freihand 404">
                  <a:extLst>
                    <a:ext uri="{FF2B5EF4-FFF2-40B4-BE49-F238E27FC236}">
                      <a16:creationId xmlns:a16="http://schemas.microsoft.com/office/drawing/2014/main" id="{C3FBEB73-6DA3-4656-8358-8761B7D0BF5D}"/>
                    </a:ext>
                  </a:extLst>
                </p14:cNvPr>
                <p14:cNvContentPartPr/>
                <p14:nvPr/>
              </p14:nvContentPartPr>
              <p14:xfrm>
                <a:off x="899493" y="3960067"/>
                <a:ext cx="14040" cy="95400"/>
              </p14:xfrm>
            </p:contentPart>
          </mc:Choice>
          <mc:Fallback>
            <p:pic>
              <p:nvPicPr>
                <p:cNvPr id="405" name="Freihand 404">
                  <a:extLst>
                    <a:ext uri="{FF2B5EF4-FFF2-40B4-BE49-F238E27FC236}">
                      <a16:creationId xmlns:a16="http://schemas.microsoft.com/office/drawing/2014/main" id="{C3FBEB73-6DA3-4656-8358-8761B7D0BF5D}"/>
                    </a:ext>
                  </a:extLst>
                </p:cNvPr>
                <p:cNvPicPr/>
                <p:nvPr/>
              </p:nvPicPr>
              <p:blipFill>
                <a:blip r:embed="rId846"/>
                <a:stretch>
                  <a:fillRect/>
                </a:stretch>
              </p:blipFill>
              <p:spPr>
                <a:xfrm>
                  <a:off x="895173" y="3955747"/>
                  <a:ext cx="22680" cy="104040"/>
                </a:xfrm>
                <a:prstGeom prst="rect">
                  <a:avLst/>
                </a:prstGeom>
              </p:spPr>
            </p:pic>
          </mc:Fallback>
        </mc:AlternateContent>
        <mc:AlternateContent xmlns:mc="http://schemas.openxmlformats.org/markup-compatibility/2006">
          <mc:Choice xmlns:p14="http://schemas.microsoft.com/office/powerpoint/2010/main" Requires="p14">
            <p:contentPart p14:bwMode="auto" r:id="rId847">
              <p14:nvContentPartPr>
                <p14:cNvPr id="406" name="Freihand 405">
                  <a:extLst>
                    <a:ext uri="{FF2B5EF4-FFF2-40B4-BE49-F238E27FC236}">
                      <a16:creationId xmlns:a16="http://schemas.microsoft.com/office/drawing/2014/main" id="{5D090783-CC99-4445-A4DB-6F11C0410484}"/>
                    </a:ext>
                  </a:extLst>
                </p14:cNvPr>
                <p14:cNvContentPartPr/>
                <p14:nvPr/>
              </p14:nvContentPartPr>
              <p14:xfrm>
                <a:off x="1088133" y="3940267"/>
                <a:ext cx="97560" cy="113760"/>
              </p14:xfrm>
            </p:contentPart>
          </mc:Choice>
          <mc:Fallback>
            <p:pic>
              <p:nvPicPr>
                <p:cNvPr id="406" name="Freihand 405">
                  <a:extLst>
                    <a:ext uri="{FF2B5EF4-FFF2-40B4-BE49-F238E27FC236}">
                      <a16:creationId xmlns:a16="http://schemas.microsoft.com/office/drawing/2014/main" id="{5D090783-CC99-4445-A4DB-6F11C0410484}"/>
                    </a:ext>
                  </a:extLst>
                </p:cNvPr>
                <p:cNvPicPr/>
                <p:nvPr/>
              </p:nvPicPr>
              <p:blipFill>
                <a:blip r:embed="rId848"/>
                <a:stretch>
                  <a:fillRect/>
                </a:stretch>
              </p:blipFill>
              <p:spPr>
                <a:xfrm>
                  <a:off x="1083813" y="3935947"/>
                  <a:ext cx="106200" cy="122400"/>
                </a:xfrm>
                <a:prstGeom prst="rect">
                  <a:avLst/>
                </a:prstGeom>
              </p:spPr>
            </p:pic>
          </mc:Fallback>
        </mc:AlternateContent>
        <mc:AlternateContent xmlns:mc="http://schemas.openxmlformats.org/markup-compatibility/2006">
          <mc:Choice xmlns:p14="http://schemas.microsoft.com/office/powerpoint/2010/main" Requires="p14">
            <p:contentPart p14:bwMode="auto" r:id="rId849">
              <p14:nvContentPartPr>
                <p14:cNvPr id="407" name="Freihand 406">
                  <a:extLst>
                    <a:ext uri="{FF2B5EF4-FFF2-40B4-BE49-F238E27FC236}">
                      <a16:creationId xmlns:a16="http://schemas.microsoft.com/office/drawing/2014/main" id="{C252B3AB-C7CD-42F2-B41E-FDAB794300F3}"/>
                    </a:ext>
                  </a:extLst>
                </p14:cNvPr>
                <p14:cNvContentPartPr/>
                <p14:nvPr/>
              </p14:nvContentPartPr>
              <p14:xfrm>
                <a:off x="1211253" y="3833347"/>
                <a:ext cx="288000" cy="198360"/>
              </p14:xfrm>
            </p:contentPart>
          </mc:Choice>
          <mc:Fallback>
            <p:pic>
              <p:nvPicPr>
                <p:cNvPr id="407" name="Freihand 406">
                  <a:extLst>
                    <a:ext uri="{FF2B5EF4-FFF2-40B4-BE49-F238E27FC236}">
                      <a16:creationId xmlns:a16="http://schemas.microsoft.com/office/drawing/2014/main" id="{C252B3AB-C7CD-42F2-B41E-FDAB794300F3}"/>
                    </a:ext>
                  </a:extLst>
                </p:cNvPr>
                <p:cNvPicPr/>
                <p:nvPr/>
              </p:nvPicPr>
              <p:blipFill>
                <a:blip r:embed="rId850"/>
                <a:stretch>
                  <a:fillRect/>
                </a:stretch>
              </p:blipFill>
              <p:spPr>
                <a:xfrm>
                  <a:off x="1206933" y="3829027"/>
                  <a:ext cx="296640" cy="207000"/>
                </a:xfrm>
                <a:prstGeom prst="rect">
                  <a:avLst/>
                </a:prstGeom>
              </p:spPr>
            </p:pic>
          </mc:Fallback>
        </mc:AlternateContent>
        <mc:AlternateContent xmlns:mc="http://schemas.openxmlformats.org/markup-compatibility/2006">
          <mc:Choice xmlns:p14="http://schemas.microsoft.com/office/powerpoint/2010/main" Requires="p14">
            <p:contentPart p14:bwMode="auto" r:id="rId851">
              <p14:nvContentPartPr>
                <p14:cNvPr id="408" name="Freihand 407">
                  <a:extLst>
                    <a:ext uri="{FF2B5EF4-FFF2-40B4-BE49-F238E27FC236}">
                      <a16:creationId xmlns:a16="http://schemas.microsoft.com/office/drawing/2014/main" id="{CD8F5880-6979-43BF-A13E-F7D817A90735}"/>
                    </a:ext>
                  </a:extLst>
                </p14:cNvPr>
                <p14:cNvContentPartPr/>
                <p14:nvPr/>
              </p14:nvContentPartPr>
              <p14:xfrm>
                <a:off x="1715973" y="3890587"/>
                <a:ext cx="113760" cy="243000"/>
              </p14:xfrm>
            </p:contentPart>
          </mc:Choice>
          <mc:Fallback>
            <p:pic>
              <p:nvPicPr>
                <p:cNvPr id="408" name="Freihand 407">
                  <a:extLst>
                    <a:ext uri="{FF2B5EF4-FFF2-40B4-BE49-F238E27FC236}">
                      <a16:creationId xmlns:a16="http://schemas.microsoft.com/office/drawing/2014/main" id="{CD8F5880-6979-43BF-A13E-F7D817A90735}"/>
                    </a:ext>
                  </a:extLst>
                </p:cNvPr>
                <p:cNvPicPr/>
                <p:nvPr/>
              </p:nvPicPr>
              <p:blipFill>
                <a:blip r:embed="rId852"/>
                <a:stretch>
                  <a:fillRect/>
                </a:stretch>
              </p:blipFill>
              <p:spPr>
                <a:xfrm>
                  <a:off x="1711653" y="3886267"/>
                  <a:ext cx="122400" cy="251640"/>
                </a:xfrm>
                <a:prstGeom prst="rect">
                  <a:avLst/>
                </a:prstGeom>
              </p:spPr>
            </p:pic>
          </mc:Fallback>
        </mc:AlternateContent>
        <mc:AlternateContent xmlns:mc="http://schemas.openxmlformats.org/markup-compatibility/2006">
          <mc:Choice xmlns:p14="http://schemas.microsoft.com/office/powerpoint/2010/main" Requires="p14">
            <p:contentPart p14:bwMode="auto" r:id="rId853">
              <p14:nvContentPartPr>
                <p14:cNvPr id="409" name="Freihand 408">
                  <a:extLst>
                    <a:ext uri="{FF2B5EF4-FFF2-40B4-BE49-F238E27FC236}">
                      <a16:creationId xmlns:a16="http://schemas.microsoft.com/office/drawing/2014/main" id="{0E904B50-6E12-4049-8E13-A641B3F8C59C}"/>
                    </a:ext>
                  </a:extLst>
                </p14:cNvPr>
                <p14:cNvContentPartPr/>
                <p14:nvPr/>
              </p14:nvContentPartPr>
              <p14:xfrm>
                <a:off x="1868973" y="3800947"/>
                <a:ext cx="210960" cy="196920"/>
              </p14:xfrm>
            </p:contentPart>
          </mc:Choice>
          <mc:Fallback>
            <p:pic>
              <p:nvPicPr>
                <p:cNvPr id="409" name="Freihand 408">
                  <a:extLst>
                    <a:ext uri="{FF2B5EF4-FFF2-40B4-BE49-F238E27FC236}">
                      <a16:creationId xmlns:a16="http://schemas.microsoft.com/office/drawing/2014/main" id="{0E904B50-6E12-4049-8E13-A641B3F8C59C}"/>
                    </a:ext>
                  </a:extLst>
                </p:cNvPr>
                <p:cNvPicPr/>
                <p:nvPr/>
              </p:nvPicPr>
              <p:blipFill>
                <a:blip r:embed="rId854"/>
                <a:stretch>
                  <a:fillRect/>
                </a:stretch>
              </p:blipFill>
              <p:spPr>
                <a:xfrm>
                  <a:off x="1864653" y="3796627"/>
                  <a:ext cx="219600" cy="205560"/>
                </a:xfrm>
                <a:prstGeom prst="rect">
                  <a:avLst/>
                </a:prstGeom>
              </p:spPr>
            </p:pic>
          </mc:Fallback>
        </mc:AlternateContent>
        <mc:AlternateContent xmlns:mc="http://schemas.openxmlformats.org/markup-compatibility/2006">
          <mc:Choice xmlns:p14="http://schemas.microsoft.com/office/powerpoint/2010/main" Requires="p14">
            <p:contentPart p14:bwMode="auto" r:id="rId855">
              <p14:nvContentPartPr>
                <p14:cNvPr id="410" name="Freihand 409">
                  <a:extLst>
                    <a:ext uri="{FF2B5EF4-FFF2-40B4-BE49-F238E27FC236}">
                      <a16:creationId xmlns:a16="http://schemas.microsoft.com/office/drawing/2014/main" id="{AF901E30-CCBA-4B93-A77E-9F68477CB7F5}"/>
                    </a:ext>
                  </a:extLst>
                </p14:cNvPr>
                <p14:cNvContentPartPr/>
                <p14:nvPr/>
              </p14:nvContentPartPr>
              <p14:xfrm>
                <a:off x="2104413" y="3910387"/>
                <a:ext cx="12240" cy="66240"/>
              </p14:xfrm>
            </p:contentPart>
          </mc:Choice>
          <mc:Fallback>
            <p:pic>
              <p:nvPicPr>
                <p:cNvPr id="410" name="Freihand 409">
                  <a:extLst>
                    <a:ext uri="{FF2B5EF4-FFF2-40B4-BE49-F238E27FC236}">
                      <a16:creationId xmlns:a16="http://schemas.microsoft.com/office/drawing/2014/main" id="{AF901E30-CCBA-4B93-A77E-9F68477CB7F5}"/>
                    </a:ext>
                  </a:extLst>
                </p:cNvPr>
                <p:cNvPicPr/>
                <p:nvPr/>
              </p:nvPicPr>
              <p:blipFill>
                <a:blip r:embed="rId856"/>
                <a:stretch>
                  <a:fillRect/>
                </a:stretch>
              </p:blipFill>
              <p:spPr>
                <a:xfrm>
                  <a:off x="2100093" y="3906067"/>
                  <a:ext cx="20880" cy="74880"/>
                </a:xfrm>
                <a:prstGeom prst="rect">
                  <a:avLst/>
                </a:prstGeom>
              </p:spPr>
            </p:pic>
          </mc:Fallback>
        </mc:AlternateContent>
        <mc:AlternateContent xmlns:mc="http://schemas.openxmlformats.org/markup-compatibility/2006">
          <mc:Choice xmlns:p14="http://schemas.microsoft.com/office/powerpoint/2010/main" Requires="p14">
            <p:contentPart p14:bwMode="auto" r:id="rId857">
              <p14:nvContentPartPr>
                <p14:cNvPr id="411" name="Freihand 410">
                  <a:extLst>
                    <a:ext uri="{FF2B5EF4-FFF2-40B4-BE49-F238E27FC236}">
                      <a16:creationId xmlns:a16="http://schemas.microsoft.com/office/drawing/2014/main" id="{2C0CDA8F-3BBE-427A-B8A4-B39C03ECEBEC}"/>
                    </a:ext>
                  </a:extLst>
                </p14:cNvPr>
                <p14:cNvContentPartPr/>
                <p14:nvPr/>
              </p14:nvContentPartPr>
              <p14:xfrm>
                <a:off x="2142933" y="3810667"/>
                <a:ext cx="7560" cy="15840"/>
              </p14:xfrm>
            </p:contentPart>
          </mc:Choice>
          <mc:Fallback>
            <p:pic>
              <p:nvPicPr>
                <p:cNvPr id="411" name="Freihand 410">
                  <a:extLst>
                    <a:ext uri="{FF2B5EF4-FFF2-40B4-BE49-F238E27FC236}">
                      <a16:creationId xmlns:a16="http://schemas.microsoft.com/office/drawing/2014/main" id="{2C0CDA8F-3BBE-427A-B8A4-B39C03ECEBEC}"/>
                    </a:ext>
                  </a:extLst>
                </p:cNvPr>
                <p:cNvPicPr/>
                <p:nvPr/>
              </p:nvPicPr>
              <p:blipFill>
                <a:blip r:embed="rId858"/>
                <a:stretch>
                  <a:fillRect/>
                </a:stretch>
              </p:blipFill>
              <p:spPr>
                <a:xfrm>
                  <a:off x="2138613" y="3806347"/>
                  <a:ext cx="16200" cy="24480"/>
                </a:xfrm>
                <a:prstGeom prst="rect">
                  <a:avLst/>
                </a:prstGeom>
              </p:spPr>
            </p:pic>
          </mc:Fallback>
        </mc:AlternateContent>
        <mc:AlternateContent xmlns:mc="http://schemas.openxmlformats.org/markup-compatibility/2006">
          <mc:Choice xmlns:p14="http://schemas.microsoft.com/office/powerpoint/2010/main" Requires="p14">
            <p:contentPart p14:bwMode="auto" r:id="rId859">
              <p14:nvContentPartPr>
                <p14:cNvPr id="412" name="Freihand 411">
                  <a:extLst>
                    <a:ext uri="{FF2B5EF4-FFF2-40B4-BE49-F238E27FC236}">
                      <a16:creationId xmlns:a16="http://schemas.microsoft.com/office/drawing/2014/main" id="{9548A2B7-DF54-48B8-91CE-7DB74C99B7B1}"/>
                    </a:ext>
                  </a:extLst>
                </p14:cNvPr>
                <p14:cNvContentPartPr/>
                <p14:nvPr/>
              </p14:nvContentPartPr>
              <p14:xfrm>
                <a:off x="2189373" y="3872947"/>
                <a:ext cx="110520" cy="118440"/>
              </p14:xfrm>
            </p:contentPart>
          </mc:Choice>
          <mc:Fallback>
            <p:pic>
              <p:nvPicPr>
                <p:cNvPr id="412" name="Freihand 411">
                  <a:extLst>
                    <a:ext uri="{FF2B5EF4-FFF2-40B4-BE49-F238E27FC236}">
                      <a16:creationId xmlns:a16="http://schemas.microsoft.com/office/drawing/2014/main" id="{9548A2B7-DF54-48B8-91CE-7DB74C99B7B1}"/>
                    </a:ext>
                  </a:extLst>
                </p:cNvPr>
                <p:cNvPicPr/>
                <p:nvPr/>
              </p:nvPicPr>
              <p:blipFill>
                <a:blip r:embed="rId860"/>
                <a:stretch>
                  <a:fillRect/>
                </a:stretch>
              </p:blipFill>
              <p:spPr>
                <a:xfrm>
                  <a:off x="2185053" y="3868627"/>
                  <a:ext cx="119160" cy="127080"/>
                </a:xfrm>
                <a:prstGeom prst="rect">
                  <a:avLst/>
                </a:prstGeom>
              </p:spPr>
            </p:pic>
          </mc:Fallback>
        </mc:AlternateContent>
        <mc:AlternateContent xmlns:mc="http://schemas.openxmlformats.org/markup-compatibility/2006">
          <mc:Choice xmlns:p14="http://schemas.microsoft.com/office/powerpoint/2010/main" Requires="p14">
            <p:contentPart p14:bwMode="auto" r:id="rId861">
              <p14:nvContentPartPr>
                <p14:cNvPr id="413" name="Freihand 412">
                  <a:extLst>
                    <a:ext uri="{FF2B5EF4-FFF2-40B4-BE49-F238E27FC236}">
                      <a16:creationId xmlns:a16="http://schemas.microsoft.com/office/drawing/2014/main" id="{E4B8180A-EEE3-4398-900F-008656C02D14}"/>
                    </a:ext>
                  </a:extLst>
                </p14:cNvPr>
                <p14:cNvContentPartPr/>
                <p14:nvPr/>
              </p14:nvContentPartPr>
              <p14:xfrm>
                <a:off x="2329773" y="3886267"/>
                <a:ext cx="225720" cy="276480"/>
              </p14:xfrm>
            </p:contentPart>
          </mc:Choice>
          <mc:Fallback>
            <p:pic>
              <p:nvPicPr>
                <p:cNvPr id="413" name="Freihand 412">
                  <a:extLst>
                    <a:ext uri="{FF2B5EF4-FFF2-40B4-BE49-F238E27FC236}">
                      <a16:creationId xmlns:a16="http://schemas.microsoft.com/office/drawing/2014/main" id="{E4B8180A-EEE3-4398-900F-008656C02D14}"/>
                    </a:ext>
                  </a:extLst>
                </p:cNvPr>
                <p:cNvPicPr/>
                <p:nvPr/>
              </p:nvPicPr>
              <p:blipFill>
                <a:blip r:embed="rId862"/>
                <a:stretch>
                  <a:fillRect/>
                </a:stretch>
              </p:blipFill>
              <p:spPr>
                <a:xfrm>
                  <a:off x="2325453" y="3881947"/>
                  <a:ext cx="234360" cy="285120"/>
                </a:xfrm>
                <a:prstGeom prst="rect">
                  <a:avLst/>
                </a:prstGeom>
              </p:spPr>
            </p:pic>
          </mc:Fallback>
        </mc:AlternateContent>
        <mc:AlternateContent xmlns:mc="http://schemas.openxmlformats.org/markup-compatibility/2006">
          <mc:Choice xmlns:p14="http://schemas.microsoft.com/office/powerpoint/2010/main" Requires="p14">
            <p:contentPart p14:bwMode="auto" r:id="rId863">
              <p14:nvContentPartPr>
                <p14:cNvPr id="421" name="Freihand 420">
                  <a:extLst>
                    <a:ext uri="{FF2B5EF4-FFF2-40B4-BE49-F238E27FC236}">
                      <a16:creationId xmlns:a16="http://schemas.microsoft.com/office/drawing/2014/main" id="{377F13C3-06A0-4B64-B429-BC60645380A0}"/>
                    </a:ext>
                  </a:extLst>
                </p14:cNvPr>
                <p14:cNvContentPartPr/>
                <p14:nvPr/>
              </p14:nvContentPartPr>
              <p14:xfrm>
                <a:off x="4395813" y="4598707"/>
                <a:ext cx="132480" cy="14400"/>
              </p14:xfrm>
            </p:contentPart>
          </mc:Choice>
          <mc:Fallback>
            <p:pic>
              <p:nvPicPr>
                <p:cNvPr id="421" name="Freihand 420">
                  <a:extLst>
                    <a:ext uri="{FF2B5EF4-FFF2-40B4-BE49-F238E27FC236}">
                      <a16:creationId xmlns:a16="http://schemas.microsoft.com/office/drawing/2014/main" id="{377F13C3-06A0-4B64-B429-BC60645380A0}"/>
                    </a:ext>
                  </a:extLst>
                </p:cNvPr>
                <p:cNvPicPr/>
                <p:nvPr/>
              </p:nvPicPr>
              <p:blipFill>
                <a:blip r:embed="rId864"/>
                <a:stretch>
                  <a:fillRect/>
                </a:stretch>
              </p:blipFill>
              <p:spPr>
                <a:xfrm>
                  <a:off x="4391493" y="4594387"/>
                  <a:ext cx="141120" cy="23040"/>
                </a:xfrm>
                <a:prstGeom prst="rect">
                  <a:avLst/>
                </a:prstGeom>
              </p:spPr>
            </p:pic>
          </mc:Fallback>
        </mc:AlternateContent>
        <mc:AlternateContent xmlns:mc="http://schemas.openxmlformats.org/markup-compatibility/2006">
          <mc:Choice xmlns:p14="http://schemas.microsoft.com/office/powerpoint/2010/main" Requires="p14">
            <p:contentPart p14:bwMode="auto" r:id="rId865">
              <p14:nvContentPartPr>
                <p14:cNvPr id="422" name="Freihand 421">
                  <a:extLst>
                    <a:ext uri="{FF2B5EF4-FFF2-40B4-BE49-F238E27FC236}">
                      <a16:creationId xmlns:a16="http://schemas.microsoft.com/office/drawing/2014/main" id="{B2BCEF26-6A36-4998-876F-3CB0BA45F1EE}"/>
                    </a:ext>
                  </a:extLst>
                </p14:cNvPr>
                <p14:cNvContentPartPr/>
                <p14:nvPr/>
              </p14:nvContentPartPr>
              <p14:xfrm>
                <a:off x="4424253" y="5220427"/>
                <a:ext cx="147600" cy="22320"/>
              </p14:xfrm>
            </p:contentPart>
          </mc:Choice>
          <mc:Fallback>
            <p:pic>
              <p:nvPicPr>
                <p:cNvPr id="422" name="Freihand 421">
                  <a:extLst>
                    <a:ext uri="{FF2B5EF4-FFF2-40B4-BE49-F238E27FC236}">
                      <a16:creationId xmlns:a16="http://schemas.microsoft.com/office/drawing/2014/main" id="{B2BCEF26-6A36-4998-876F-3CB0BA45F1EE}"/>
                    </a:ext>
                  </a:extLst>
                </p:cNvPr>
                <p:cNvPicPr/>
                <p:nvPr/>
              </p:nvPicPr>
              <p:blipFill>
                <a:blip r:embed="rId866"/>
                <a:stretch>
                  <a:fillRect/>
                </a:stretch>
              </p:blipFill>
              <p:spPr>
                <a:xfrm>
                  <a:off x="4419933" y="5216107"/>
                  <a:ext cx="156240" cy="30960"/>
                </a:xfrm>
                <a:prstGeom prst="rect">
                  <a:avLst/>
                </a:prstGeom>
              </p:spPr>
            </p:pic>
          </mc:Fallback>
        </mc:AlternateContent>
        <mc:AlternateContent xmlns:mc="http://schemas.openxmlformats.org/markup-compatibility/2006">
          <mc:Choice xmlns:p14="http://schemas.microsoft.com/office/powerpoint/2010/main" Requires="p14">
            <p:contentPart p14:bwMode="auto" r:id="rId867">
              <p14:nvContentPartPr>
                <p14:cNvPr id="518" name="Freihand 517">
                  <a:extLst>
                    <a:ext uri="{FF2B5EF4-FFF2-40B4-BE49-F238E27FC236}">
                      <a16:creationId xmlns:a16="http://schemas.microsoft.com/office/drawing/2014/main" id="{01F9159B-C39E-47BF-90C0-6D27249B132F}"/>
                    </a:ext>
                  </a:extLst>
                </p14:cNvPr>
                <p14:cNvContentPartPr/>
                <p14:nvPr/>
              </p14:nvContentPartPr>
              <p14:xfrm>
                <a:off x="3276573" y="4874107"/>
                <a:ext cx="586080" cy="636840"/>
              </p14:xfrm>
            </p:contentPart>
          </mc:Choice>
          <mc:Fallback>
            <p:pic>
              <p:nvPicPr>
                <p:cNvPr id="518" name="Freihand 517">
                  <a:extLst>
                    <a:ext uri="{FF2B5EF4-FFF2-40B4-BE49-F238E27FC236}">
                      <a16:creationId xmlns:a16="http://schemas.microsoft.com/office/drawing/2014/main" id="{01F9159B-C39E-47BF-90C0-6D27249B132F}"/>
                    </a:ext>
                  </a:extLst>
                </p:cNvPr>
                <p:cNvPicPr/>
                <p:nvPr/>
              </p:nvPicPr>
              <p:blipFill>
                <a:blip r:embed="rId868"/>
                <a:stretch>
                  <a:fillRect/>
                </a:stretch>
              </p:blipFill>
              <p:spPr>
                <a:xfrm>
                  <a:off x="3272253" y="4869787"/>
                  <a:ext cx="594720" cy="645480"/>
                </a:xfrm>
                <a:prstGeom prst="rect">
                  <a:avLst/>
                </a:prstGeom>
              </p:spPr>
            </p:pic>
          </mc:Fallback>
        </mc:AlternateContent>
        <mc:AlternateContent xmlns:mc="http://schemas.openxmlformats.org/markup-compatibility/2006">
          <mc:Choice xmlns:p14="http://schemas.microsoft.com/office/powerpoint/2010/main" Requires="p14">
            <p:contentPart p14:bwMode="auto" r:id="rId869">
              <p14:nvContentPartPr>
                <p14:cNvPr id="519" name="Freihand 518">
                  <a:extLst>
                    <a:ext uri="{FF2B5EF4-FFF2-40B4-BE49-F238E27FC236}">
                      <a16:creationId xmlns:a16="http://schemas.microsoft.com/office/drawing/2014/main" id="{444C2BA7-E1BD-4984-AB6F-E66A959A8795}"/>
                    </a:ext>
                  </a:extLst>
                </p14:cNvPr>
                <p14:cNvContentPartPr/>
                <p14:nvPr/>
              </p14:nvContentPartPr>
              <p14:xfrm>
                <a:off x="4290693" y="5233747"/>
                <a:ext cx="60480" cy="23040"/>
              </p14:xfrm>
            </p:contentPart>
          </mc:Choice>
          <mc:Fallback>
            <p:pic>
              <p:nvPicPr>
                <p:cNvPr id="519" name="Freihand 518">
                  <a:extLst>
                    <a:ext uri="{FF2B5EF4-FFF2-40B4-BE49-F238E27FC236}">
                      <a16:creationId xmlns:a16="http://schemas.microsoft.com/office/drawing/2014/main" id="{444C2BA7-E1BD-4984-AB6F-E66A959A8795}"/>
                    </a:ext>
                  </a:extLst>
                </p:cNvPr>
                <p:cNvPicPr/>
                <p:nvPr/>
              </p:nvPicPr>
              <p:blipFill>
                <a:blip r:embed="rId870"/>
                <a:stretch>
                  <a:fillRect/>
                </a:stretch>
              </p:blipFill>
              <p:spPr>
                <a:xfrm>
                  <a:off x="4286373" y="5229427"/>
                  <a:ext cx="69120" cy="31680"/>
                </a:xfrm>
                <a:prstGeom prst="rect">
                  <a:avLst/>
                </a:prstGeom>
              </p:spPr>
            </p:pic>
          </mc:Fallback>
        </mc:AlternateContent>
        <mc:AlternateContent xmlns:mc="http://schemas.openxmlformats.org/markup-compatibility/2006">
          <mc:Choice xmlns:p14="http://schemas.microsoft.com/office/powerpoint/2010/main" Requires="p14">
            <p:contentPart p14:bwMode="auto" r:id="rId871">
              <p14:nvContentPartPr>
                <p14:cNvPr id="520" name="Freihand 519">
                  <a:extLst>
                    <a:ext uri="{FF2B5EF4-FFF2-40B4-BE49-F238E27FC236}">
                      <a16:creationId xmlns:a16="http://schemas.microsoft.com/office/drawing/2014/main" id="{95DB0A66-3F0F-412F-955B-356EBBE03646}"/>
                    </a:ext>
                  </a:extLst>
                </p14:cNvPr>
                <p14:cNvContentPartPr/>
                <p14:nvPr/>
              </p14:nvContentPartPr>
              <p14:xfrm>
                <a:off x="4208613" y="5272627"/>
                <a:ext cx="277560" cy="43200"/>
              </p14:xfrm>
            </p:contentPart>
          </mc:Choice>
          <mc:Fallback>
            <p:pic>
              <p:nvPicPr>
                <p:cNvPr id="520" name="Freihand 519">
                  <a:extLst>
                    <a:ext uri="{FF2B5EF4-FFF2-40B4-BE49-F238E27FC236}">
                      <a16:creationId xmlns:a16="http://schemas.microsoft.com/office/drawing/2014/main" id="{95DB0A66-3F0F-412F-955B-356EBBE03646}"/>
                    </a:ext>
                  </a:extLst>
                </p:cNvPr>
                <p:cNvPicPr/>
                <p:nvPr/>
              </p:nvPicPr>
              <p:blipFill>
                <a:blip r:embed="rId872"/>
                <a:stretch>
                  <a:fillRect/>
                </a:stretch>
              </p:blipFill>
              <p:spPr>
                <a:xfrm>
                  <a:off x="4204293" y="5268307"/>
                  <a:ext cx="286200" cy="51840"/>
                </a:xfrm>
                <a:prstGeom prst="rect">
                  <a:avLst/>
                </a:prstGeom>
              </p:spPr>
            </p:pic>
          </mc:Fallback>
        </mc:AlternateContent>
        <mc:AlternateContent xmlns:mc="http://schemas.openxmlformats.org/markup-compatibility/2006">
          <mc:Choice xmlns:p14="http://schemas.microsoft.com/office/powerpoint/2010/main" Requires="p14">
            <p:contentPart p14:bwMode="auto" r:id="rId873">
              <p14:nvContentPartPr>
                <p14:cNvPr id="533" name="Freihand 532">
                  <a:extLst>
                    <a:ext uri="{FF2B5EF4-FFF2-40B4-BE49-F238E27FC236}">
                      <a16:creationId xmlns:a16="http://schemas.microsoft.com/office/drawing/2014/main" id="{D41EF976-056A-41D4-9370-7F64E61FEE4E}"/>
                    </a:ext>
                  </a:extLst>
                </p14:cNvPr>
                <p14:cNvContentPartPr/>
                <p14:nvPr/>
              </p14:nvContentPartPr>
              <p14:xfrm>
                <a:off x="7100493" y="4930267"/>
                <a:ext cx="93960" cy="92520"/>
              </p14:xfrm>
            </p:contentPart>
          </mc:Choice>
          <mc:Fallback>
            <p:pic>
              <p:nvPicPr>
                <p:cNvPr id="533" name="Freihand 532">
                  <a:extLst>
                    <a:ext uri="{FF2B5EF4-FFF2-40B4-BE49-F238E27FC236}">
                      <a16:creationId xmlns:a16="http://schemas.microsoft.com/office/drawing/2014/main" id="{D41EF976-056A-41D4-9370-7F64E61FEE4E}"/>
                    </a:ext>
                  </a:extLst>
                </p:cNvPr>
                <p:cNvPicPr/>
                <p:nvPr/>
              </p:nvPicPr>
              <p:blipFill>
                <a:blip r:embed="rId874"/>
                <a:stretch>
                  <a:fillRect/>
                </a:stretch>
              </p:blipFill>
              <p:spPr>
                <a:xfrm>
                  <a:off x="7096173" y="4925947"/>
                  <a:ext cx="102600" cy="101160"/>
                </a:xfrm>
                <a:prstGeom prst="rect">
                  <a:avLst/>
                </a:prstGeom>
              </p:spPr>
            </p:pic>
          </mc:Fallback>
        </mc:AlternateContent>
        <mc:AlternateContent xmlns:mc="http://schemas.openxmlformats.org/markup-compatibility/2006">
          <mc:Choice xmlns:p14="http://schemas.microsoft.com/office/powerpoint/2010/main" Requires="p14">
            <p:contentPart p14:bwMode="auto" r:id="rId875">
              <p14:nvContentPartPr>
                <p14:cNvPr id="534" name="Freihand 533">
                  <a:extLst>
                    <a:ext uri="{FF2B5EF4-FFF2-40B4-BE49-F238E27FC236}">
                      <a16:creationId xmlns:a16="http://schemas.microsoft.com/office/drawing/2014/main" id="{BAE49EDB-FEDE-436C-94CE-8D640D61AF93}"/>
                    </a:ext>
                  </a:extLst>
                </p14:cNvPr>
                <p14:cNvContentPartPr/>
                <p14:nvPr/>
              </p14:nvContentPartPr>
              <p14:xfrm>
                <a:off x="6923013" y="5105947"/>
                <a:ext cx="7200" cy="6480"/>
              </p14:xfrm>
            </p:contentPart>
          </mc:Choice>
          <mc:Fallback>
            <p:pic>
              <p:nvPicPr>
                <p:cNvPr id="534" name="Freihand 533">
                  <a:extLst>
                    <a:ext uri="{FF2B5EF4-FFF2-40B4-BE49-F238E27FC236}">
                      <a16:creationId xmlns:a16="http://schemas.microsoft.com/office/drawing/2014/main" id="{BAE49EDB-FEDE-436C-94CE-8D640D61AF93}"/>
                    </a:ext>
                  </a:extLst>
                </p:cNvPr>
                <p:cNvPicPr/>
                <p:nvPr/>
              </p:nvPicPr>
              <p:blipFill>
                <a:blip r:embed="rId876"/>
                <a:stretch>
                  <a:fillRect/>
                </a:stretch>
              </p:blipFill>
              <p:spPr>
                <a:xfrm>
                  <a:off x="6918693" y="5101627"/>
                  <a:ext cx="15840" cy="15120"/>
                </a:xfrm>
                <a:prstGeom prst="rect">
                  <a:avLst/>
                </a:prstGeom>
              </p:spPr>
            </p:pic>
          </mc:Fallback>
        </mc:AlternateContent>
        <mc:AlternateContent xmlns:mc="http://schemas.openxmlformats.org/markup-compatibility/2006">
          <mc:Choice xmlns:p14="http://schemas.microsoft.com/office/powerpoint/2010/main" Requires="p14">
            <p:contentPart p14:bwMode="auto" r:id="rId877">
              <p14:nvContentPartPr>
                <p14:cNvPr id="535" name="Freihand 534">
                  <a:extLst>
                    <a:ext uri="{FF2B5EF4-FFF2-40B4-BE49-F238E27FC236}">
                      <a16:creationId xmlns:a16="http://schemas.microsoft.com/office/drawing/2014/main" id="{6A041CA6-1412-4A25-9758-988487CD3F02}"/>
                    </a:ext>
                  </a:extLst>
                </p14:cNvPr>
                <p14:cNvContentPartPr/>
                <p14:nvPr/>
              </p14:nvContentPartPr>
              <p14:xfrm>
                <a:off x="7067733" y="4846747"/>
                <a:ext cx="175680" cy="191520"/>
              </p14:xfrm>
            </p:contentPart>
          </mc:Choice>
          <mc:Fallback>
            <p:pic>
              <p:nvPicPr>
                <p:cNvPr id="535" name="Freihand 534">
                  <a:extLst>
                    <a:ext uri="{FF2B5EF4-FFF2-40B4-BE49-F238E27FC236}">
                      <a16:creationId xmlns:a16="http://schemas.microsoft.com/office/drawing/2014/main" id="{6A041CA6-1412-4A25-9758-988487CD3F02}"/>
                    </a:ext>
                  </a:extLst>
                </p:cNvPr>
                <p:cNvPicPr/>
                <p:nvPr/>
              </p:nvPicPr>
              <p:blipFill>
                <a:blip r:embed="rId878"/>
                <a:stretch>
                  <a:fillRect/>
                </a:stretch>
              </p:blipFill>
              <p:spPr>
                <a:xfrm>
                  <a:off x="7063413" y="4842427"/>
                  <a:ext cx="184320" cy="200160"/>
                </a:xfrm>
                <a:prstGeom prst="rect">
                  <a:avLst/>
                </a:prstGeom>
              </p:spPr>
            </p:pic>
          </mc:Fallback>
        </mc:AlternateContent>
        <mc:AlternateContent xmlns:mc="http://schemas.openxmlformats.org/markup-compatibility/2006">
          <mc:Choice xmlns:p14="http://schemas.microsoft.com/office/powerpoint/2010/main" Requires="p14">
            <p:contentPart p14:bwMode="auto" r:id="rId879">
              <p14:nvContentPartPr>
                <p14:cNvPr id="536" name="Freihand 535">
                  <a:extLst>
                    <a:ext uri="{FF2B5EF4-FFF2-40B4-BE49-F238E27FC236}">
                      <a16:creationId xmlns:a16="http://schemas.microsoft.com/office/drawing/2014/main" id="{242272BE-284B-4651-888B-8DBC4E261EE4}"/>
                    </a:ext>
                  </a:extLst>
                </p14:cNvPr>
                <p14:cNvContentPartPr/>
                <p14:nvPr/>
              </p14:nvContentPartPr>
              <p14:xfrm>
                <a:off x="7298133" y="4887427"/>
                <a:ext cx="17640" cy="148680"/>
              </p14:xfrm>
            </p:contentPart>
          </mc:Choice>
          <mc:Fallback>
            <p:pic>
              <p:nvPicPr>
                <p:cNvPr id="536" name="Freihand 535">
                  <a:extLst>
                    <a:ext uri="{FF2B5EF4-FFF2-40B4-BE49-F238E27FC236}">
                      <a16:creationId xmlns:a16="http://schemas.microsoft.com/office/drawing/2014/main" id="{242272BE-284B-4651-888B-8DBC4E261EE4}"/>
                    </a:ext>
                  </a:extLst>
                </p:cNvPr>
                <p:cNvPicPr/>
                <p:nvPr/>
              </p:nvPicPr>
              <p:blipFill>
                <a:blip r:embed="rId880"/>
                <a:stretch>
                  <a:fillRect/>
                </a:stretch>
              </p:blipFill>
              <p:spPr>
                <a:xfrm>
                  <a:off x="7293813" y="4883107"/>
                  <a:ext cx="26280" cy="157320"/>
                </a:xfrm>
                <a:prstGeom prst="rect">
                  <a:avLst/>
                </a:prstGeom>
              </p:spPr>
            </p:pic>
          </mc:Fallback>
        </mc:AlternateContent>
        <mc:AlternateContent xmlns:mc="http://schemas.openxmlformats.org/markup-compatibility/2006">
          <mc:Choice xmlns:p14="http://schemas.microsoft.com/office/powerpoint/2010/main" Requires="p14">
            <p:contentPart p14:bwMode="auto" r:id="rId881">
              <p14:nvContentPartPr>
                <p14:cNvPr id="537" name="Freihand 536">
                  <a:extLst>
                    <a:ext uri="{FF2B5EF4-FFF2-40B4-BE49-F238E27FC236}">
                      <a16:creationId xmlns:a16="http://schemas.microsoft.com/office/drawing/2014/main" id="{35B658E1-862F-4CC4-80BA-E5A4E5E9246D}"/>
                    </a:ext>
                  </a:extLst>
                </p14:cNvPr>
                <p14:cNvContentPartPr/>
                <p14:nvPr/>
              </p14:nvContentPartPr>
              <p14:xfrm>
                <a:off x="7253853" y="5002627"/>
                <a:ext cx="154440" cy="30240"/>
              </p14:xfrm>
            </p:contentPart>
          </mc:Choice>
          <mc:Fallback>
            <p:pic>
              <p:nvPicPr>
                <p:cNvPr id="537" name="Freihand 536">
                  <a:extLst>
                    <a:ext uri="{FF2B5EF4-FFF2-40B4-BE49-F238E27FC236}">
                      <a16:creationId xmlns:a16="http://schemas.microsoft.com/office/drawing/2014/main" id="{35B658E1-862F-4CC4-80BA-E5A4E5E9246D}"/>
                    </a:ext>
                  </a:extLst>
                </p:cNvPr>
                <p:cNvPicPr/>
                <p:nvPr/>
              </p:nvPicPr>
              <p:blipFill>
                <a:blip r:embed="rId882"/>
                <a:stretch>
                  <a:fillRect/>
                </a:stretch>
              </p:blipFill>
              <p:spPr>
                <a:xfrm>
                  <a:off x="7249533" y="4998307"/>
                  <a:ext cx="163080" cy="38880"/>
                </a:xfrm>
                <a:prstGeom prst="rect">
                  <a:avLst/>
                </a:prstGeom>
              </p:spPr>
            </p:pic>
          </mc:Fallback>
        </mc:AlternateContent>
        <mc:AlternateContent xmlns:mc="http://schemas.openxmlformats.org/markup-compatibility/2006">
          <mc:Choice xmlns:p14="http://schemas.microsoft.com/office/powerpoint/2010/main" Requires="p14">
            <p:contentPart p14:bwMode="auto" r:id="rId883">
              <p14:nvContentPartPr>
                <p14:cNvPr id="538" name="Freihand 537">
                  <a:extLst>
                    <a:ext uri="{FF2B5EF4-FFF2-40B4-BE49-F238E27FC236}">
                      <a16:creationId xmlns:a16="http://schemas.microsoft.com/office/drawing/2014/main" id="{1064188F-647B-4C7A-83AC-78602ABF5DB1}"/>
                    </a:ext>
                  </a:extLst>
                </p14:cNvPr>
                <p14:cNvContentPartPr/>
                <p14:nvPr/>
              </p14:nvContentPartPr>
              <p14:xfrm>
                <a:off x="7245933" y="4874827"/>
                <a:ext cx="132480" cy="13680"/>
              </p14:xfrm>
            </p:contentPart>
          </mc:Choice>
          <mc:Fallback>
            <p:pic>
              <p:nvPicPr>
                <p:cNvPr id="538" name="Freihand 537">
                  <a:extLst>
                    <a:ext uri="{FF2B5EF4-FFF2-40B4-BE49-F238E27FC236}">
                      <a16:creationId xmlns:a16="http://schemas.microsoft.com/office/drawing/2014/main" id="{1064188F-647B-4C7A-83AC-78602ABF5DB1}"/>
                    </a:ext>
                  </a:extLst>
                </p:cNvPr>
                <p:cNvPicPr/>
                <p:nvPr/>
              </p:nvPicPr>
              <p:blipFill>
                <a:blip r:embed="rId884"/>
                <a:stretch>
                  <a:fillRect/>
                </a:stretch>
              </p:blipFill>
              <p:spPr>
                <a:xfrm>
                  <a:off x="7241613" y="4870507"/>
                  <a:ext cx="141120" cy="22320"/>
                </a:xfrm>
                <a:prstGeom prst="rect">
                  <a:avLst/>
                </a:prstGeom>
              </p:spPr>
            </p:pic>
          </mc:Fallback>
        </mc:AlternateContent>
        <mc:AlternateContent xmlns:mc="http://schemas.openxmlformats.org/markup-compatibility/2006">
          <mc:Choice xmlns:p14="http://schemas.microsoft.com/office/powerpoint/2010/main" Requires="p14">
            <p:contentPart p14:bwMode="auto" r:id="rId885">
              <p14:nvContentPartPr>
                <p14:cNvPr id="539" name="Freihand 538">
                  <a:extLst>
                    <a:ext uri="{FF2B5EF4-FFF2-40B4-BE49-F238E27FC236}">
                      <a16:creationId xmlns:a16="http://schemas.microsoft.com/office/drawing/2014/main" id="{9AF1F3B4-4F6D-4196-B281-6E9FF54DB789}"/>
                    </a:ext>
                  </a:extLst>
                </p14:cNvPr>
                <p14:cNvContentPartPr/>
                <p14:nvPr/>
              </p14:nvContentPartPr>
              <p14:xfrm>
                <a:off x="7013013" y="5071027"/>
                <a:ext cx="438120" cy="45720"/>
              </p14:xfrm>
            </p:contentPart>
          </mc:Choice>
          <mc:Fallback>
            <p:pic>
              <p:nvPicPr>
                <p:cNvPr id="539" name="Freihand 538">
                  <a:extLst>
                    <a:ext uri="{FF2B5EF4-FFF2-40B4-BE49-F238E27FC236}">
                      <a16:creationId xmlns:a16="http://schemas.microsoft.com/office/drawing/2014/main" id="{9AF1F3B4-4F6D-4196-B281-6E9FF54DB789}"/>
                    </a:ext>
                  </a:extLst>
                </p:cNvPr>
                <p:cNvPicPr/>
                <p:nvPr/>
              </p:nvPicPr>
              <p:blipFill>
                <a:blip r:embed="rId886"/>
                <a:stretch>
                  <a:fillRect/>
                </a:stretch>
              </p:blipFill>
              <p:spPr>
                <a:xfrm>
                  <a:off x="7008693" y="5066707"/>
                  <a:ext cx="446760" cy="54360"/>
                </a:xfrm>
                <a:prstGeom prst="rect">
                  <a:avLst/>
                </a:prstGeom>
              </p:spPr>
            </p:pic>
          </mc:Fallback>
        </mc:AlternateContent>
        <mc:AlternateContent xmlns:mc="http://schemas.openxmlformats.org/markup-compatibility/2006">
          <mc:Choice xmlns:p14="http://schemas.microsoft.com/office/powerpoint/2010/main" Requires="p14">
            <p:contentPart p14:bwMode="auto" r:id="rId887">
              <p14:nvContentPartPr>
                <p14:cNvPr id="540" name="Freihand 539">
                  <a:extLst>
                    <a:ext uri="{FF2B5EF4-FFF2-40B4-BE49-F238E27FC236}">
                      <a16:creationId xmlns:a16="http://schemas.microsoft.com/office/drawing/2014/main" id="{1C9AA0FD-7E00-4A62-8ABA-B70D6D6C6D93}"/>
                    </a:ext>
                  </a:extLst>
                </p14:cNvPr>
                <p14:cNvContentPartPr/>
                <p14:nvPr/>
              </p14:nvContentPartPr>
              <p14:xfrm>
                <a:off x="7070253" y="5159947"/>
                <a:ext cx="127800" cy="141480"/>
              </p14:xfrm>
            </p:contentPart>
          </mc:Choice>
          <mc:Fallback>
            <p:pic>
              <p:nvPicPr>
                <p:cNvPr id="540" name="Freihand 539">
                  <a:extLst>
                    <a:ext uri="{FF2B5EF4-FFF2-40B4-BE49-F238E27FC236}">
                      <a16:creationId xmlns:a16="http://schemas.microsoft.com/office/drawing/2014/main" id="{1C9AA0FD-7E00-4A62-8ABA-B70D6D6C6D93}"/>
                    </a:ext>
                  </a:extLst>
                </p:cNvPr>
                <p:cNvPicPr/>
                <p:nvPr/>
              </p:nvPicPr>
              <p:blipFill>
                <a:blip r:embed="rId888"/>
                <a:stretch>
                  <a:fillRect/>
                </a:stretch>
              </p:blipFill>
              <p:spPr>
                <a:xfrm>
                  <a:off x="7065933" y="5155627"/>
                  <a:ext cx="136440" cy="150120"/>
                </a:xfrm>
                <a:prstGeom prst="rect">
                  <a:avLst/>
                </a:prstGeom>
              </p:spPr>
            </p:pic>
          </mc:Fallback>
        </mc:AlternateContent>
        <mc:AlternateContent xmlns:mc="http://schemas.openxmlformats.org/markup-compatibility/2006">
          <mc:Choice xmlns:p14="http://schemas.microsoft.com/office/powerpoint/2010/main" Requires="p14">
            <p:contentPart p14:bwMode="auto" r:id="rId889">
              <p14:nvContentPartPr>
                <p14:cNvPr id="541" name="Freihand 540">
                  <a:extLst>
                    <a:ext uri="{FF2B5EF4-FFF2-40B4-BE49-F238E27FC236}">
                      <a16:creationId xmlns:a16="http://schemas.microsoft.com/office/drawing/2014/main" id="{CA74B9D9-CE3C-4366-B319-7060B3DB6EBA}"/>
                    </a:ext>
                  </a:extLst>
                </p14:cNvPr>
                <p14:cNvContentPartPr/>
                <p14:nvPr/>
              </p14:nvContentPartPr>
              <p14:xfrm>
                <a:off x="7292373" y="5212507"/>
                <a:ext cx="66240" cy="78840"/>
              </p14:xfrm>
            </p:contentPart>
          </mc:Choice>
          <mc:Fallback>
            <p:pic>
              <p:nvPicPr>
                <p:cNvPr id="541" name="Freihand 540">
                  <a:extLst>
                    <a:ext uri="{FF2B5EF4-FFF2-40B4-BE49-F238E27FC236}">
                      <a16:creationId xmlns:a16="http://schemas.microsoft.com/office/drawing/2014/main" id="{CA74B9D9-CE3C-4366-B319-7060B3DB6EBA}"/>
                    </a:ext>
                  </a:extLst>
                </p:cNvPr>
                <p:cNvPicPr/>
                <p:nvPr/>
              </p:nvPicPr>
              <p:blipFill>
                <a:blip r:embed="rId890"/>
                <a:stretch>
                  <a:fillRect/>
                </a:stretch>
              </p:blipFill>
              <p:spPr>
                <a:xfrm>
                  <a:off x="7288053" y="5208187"/>
                  <a:ext cx="74880" cy="87480"/>
                </a:xfrm>
                <a:prstGeom prst="rect">
                  <a:avLst/>
                </a:prstGeom>
              </p:spPr>
            </p:pic>
          </mc:Fallback>
        </mc:AlternateContent>
        <mc:AlternateContent xmlns:mc="http://schemas.openxmlformats.org/markup-compatibility/2006">
          <mc:Choice xmlns:p14="http://schemas.microsoft.com/office/powerpoint/2010/main" Requires="p14">
            <p:contentPart p14:bwMode="auto" r:id="rId891">
              <p14:nvContentPartPr>
                <p14:cNvPr id="542" name="Freihand 541">
                  <a:extLst>
                    <a:ext uri="{FF2B5EF4-FFF2-40B4-BE49-F238E27FC236}">
                      <a16:creationId xmlns:a16="http://schemas.microsoft.com/office/drawing/2014/main" id="{4EFFB043-0987-4BC2-AE9D-C298D3963B3B}"/>
                    </a:ext>
                  </a:extLst>
                </p14:cNvPr>
                <p14:cNvContentPartPr/>
                <p14:nvPr/>
              </p14:nvContentPartPr>
              <p14:xfrm>
                <a:off x="7326573" y="5149147"/>
                <a:ext cx="360" cy="360"/>
              </p14:xfrm>
            </p:contentPart>
          </mc:Choice>
          <mc:Fallback>
            <p:pic>
              <p:nvPicPr>
                <p:cNvPr id="542" name="Freihand 541">
                  <a:extLst>
                    <a:ext uri="{FF2B5EF4-FFF2-40B4-BE49-F238E27FC236}">
                      <a16:creationId xmlns:a16="http://schemas.microsoft.com/office/drawing/2014/main" id="{4EFFB043-0987-4BC2-AE9D-C298D3963B3B}"/>
                    </a:ext>
                  </a:extLst>
                </p:cNvPr>
                <p:cNvPicPr/>
                <p:nvPr/>
              </p:nvPicPr>
              <p:blipFill>
                <a:blip r:embed="rId749"/>
                <a:stretch>
                  <a:fillRect/>
                </a:stretch>
              </p:blipFill>
              <p:spPr>
                <a:xfrm>
                  <a:off x="7322253" y="514482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892">
              <p14:nvContentPartPr>
                <p14:cNvPr id="566" name="Freihand 565">
                  <a:extLst>
                    <a:ext uri="{FF2B5EF4-FFF2-40B4-BE49-F238E27FC236}">
                      <a16:creationId xmlns:a16="http://schemas.microsoft.com/office/drawing/2014/main" id="{AA565ADD-D172-4DC1-8943-A2F81D3C5486}"/>
                    </a:ext>
                  </a:extLst>
                </p14:cNvPr>
                <p14:cNvContentPartPr/>
                <p14:nvPr/>
              </p14:nvContentPartPr>
              <p14:xfrm>
                <a:off x="3110253" y="5045107"/>
                <a:ext cx="122040" cy="108000"/>
              </p14:xfrm>
            </p:contentPart>
          </mc:Choice>
          <mc:Fallback>
            <p:pic>
              <p:nvPicPr>
                <p:cNvPr id="566" name="Freihand 565">
                  <a:extLst>
                    <a:ext uri="{FF2B5EF4-FFF2-40B4-BE49-F238E27FC236}">
                      <a16:creationId xmlns:a16="http://schemas.microsoft.com/office/drawing/2014/main" id="{AA565ADD-D172-4DC1-8943-A2F81D3C5486}"/>
                    </a:ext>
                  </a:extLst>
                </p:cNvPr>
                <p:cNvPicPr/>
                <p:nvPr/>
              </p:nvPicPr>
              <p:blipFill>
                <a:blip r:embed="rId893"/>
                <a:stretch>
                  <a:fillRect/>
                </a:stretch>
              </p:blipFill>
              <p:spPr>
                <a:xfrm>
                  <a:off x="3105933" y="5040787"/>
                  <a:ext cx="130680" cy="116640"/>
                </a:xfrm>
                <a:prstGeom prst="rect">
                  <a:avLst/>
                </a:prstGeom>
              </p:spPr>
            </p:pic>
          </mc:Fallback>
        </mc:AlternateContent>
        <mc:AlternateContent xmlns:mc="http://schemas.openxmlformats.org/markup-compatibility/2006">
          <mc:Choice xmlns:p14="http://schemas.microsoft.com/office/powerpoint/2010/main" Requires="p14">
            <p:contentPart p14:bwMode="auto" r:id="rId894">
              <p14:nvContentPartPr>
                <p14:cNvPr id="567" name="Freihand 566">
                  <a:extLst>
                    <a:ext uri="{FF2B5EF4-FFF2-40B4-BE49-F238E27FC236}">
                      <a16:creationId xmlns:a16="http://schemas.microsoft.com/office/drawing/2014/main" id="{C8306365-813D-4EB7-898B-7A1F7573DC68}"/>
                    </a:ext>
                  </a:extLst>
                </p14:cNvPr>
                <p14:cNvContentPartPr/>
                <p14:nvPr/>
              </p14:nvContentPartPr>
              <p14:xfrm>
                <a:off x="3280173" y="5014507"/>
                <a:ext cx="23760" cy="151920"/>
              </p14:xfrm>
            </p:contentPart>
          </mc:Choice>
          <mc:Fallback>
            <p:pic>
              <p:nvPicPr>
                <p:cNvPr id="567" name="Freihand 566">
                  <a:extLst>
                    <a:ext uri="{FF2B5EF4-FFF2-40B4-BE49-F238E27FC236}">
                      <a16:creationId xmlns:a16="http://schemas.microsoft.com/office/drawing/2014/main" id="{C8306365-813D-4EB7-898B-7A1F7573DC68}"/>
                    </a:ext>
                  </a:extLst>
                </p:cNvPr>
                <p:cNvPicPr/>
                <p:nvPr/>
              </p:nvPicPr>
              <p:blipFill>
                <a:blip r:embed="rId895"/>
                <a:stretch>
                  <a:fillRect/>
                </a:stretch>
              </p:blipFill>
              <p:spPr>
                <a:xfrm>
                  <a:off x="3275853" y="5010187"/>
                  <a:ext cx="32400" cy="160560"/>
                </a:xfrm>
                <a:prstGeom prst="rect">
                  <a:avLst/>
                </a:prstGeom>
              </p:spPr>
            </p:pic>
          </mc:Fallback>
        </mc:AlternateContent>
        <mc:AlternateContent xmlns:mc="http://schemas.openxmlformats.org/markup-compatibility/2006">
          <mc:Choice xmlns:p14="http://schemas.microsoft.com/office/powerpoint/2010/main" Requires="p14">
            <p:contentPart p14:bwMode="auto" r:id="rId896">
              <p14:nvContentPartPr>
                <p14:cNvPr id="568" name="Freihand 567">
                  <a:extLst>
                    <a:ext uri="{FF2B5EF4-FFF2-40B4-BE49-F238E27FC236}">
                      <a16:creationId xmlns:a16="http://schemas.microsoft.com/office/drawing/2014/main" id="{F8A715F0-AFD7-48EE-8018-310E202515A3}"/>
                    </a:ext>
                  </a:extLst>
                </p14:cNvPr>
                <p14:cNvContentPartPr/>
                <p14:nvPr/>
              </p14:nvContentPartPr>
              <p14:xfrm>
                <a:off x="3235173" y="4998307"/>
                <a:ext cx="139320" cy="171360"/>
              </p14:xfrm>
            </p:contentPart>
          </mc:Choice>
          <mc:Fallback>
            <p:pic>
              <p:nvPicPr>
                <p:cNvPr id="568" name="Freihand 567">
                  <a:extLst>
                    <a:ext uri="{FF2B5EF4-FFF2-40B4-BE49-F238E27FC236}">
                      <a16:creationId xmlns:a16="http://schemas.microsoft.com/office/drawing/2014/main" id="{F8A715F0-AFD7-48EE-8018-310E202515A3}"/>
                    </a:ext>
                  </a:extLst>
                </p:cNvPr>
                <p:cNvPicPr/>
                <p:nvPr/>
              </p:nvPicPr>
              <p:blipFill>
                <a:blip r:embed="rId897"/>
                <a:stretch>
                  <a:fillRect/>
                </a:stretch>
              </p:blipFill>
              <p:spPr>
                <a:xfrm>
                  <a:off x="3230853" y="4993987"/>
                  <a:ext cx="147960" cy="180000"/>
                </a:xfrm>
                <a:prstGeom prst="rect">
                  <a:avLst/>
                </a:prstGeom>
              </p:spPr>
            </p:pic>
          </mc:Fallback>
        </mc:AlternateContent>
        <mc:AlternateContent xmlns:mc="http://schemas.openxmlformats.org/markup-compatibility/2006">
          <mc:Choice xmlns:p14="http://schemas.microsoft.com/office/powerpoint/2010/main" Requires="p14">
            <p:contentPart p14:bwMode="auto" r:id="rId898">
              <p14:nvContentPartPr>
                <p14:cNvPr id="569" name="Freihand 568">
                  <a:extLst>
                    <a:ext uri="{FF2B5EF4-FFF2-40B4-BE49-F238E27FC236}">
                      <a16:creationId xmlns:a16="http://schemas.microsoft.com/office/drawing/2014/main" id="{F2D30CD6-3C84-4530-BD8C-999DB3B74B4B}"/>
                    </a:ext>
                  </a:extLst>
                </p14:cNvPr>
                <p14:cNvContentPartPr/>
                <p14:nvPr/>
              </p14:nvContentPartPr>
              <p14:xfrm>
                <a:off x="3097293" y="5196307"/>
                <a:ext cx="265680" cy="21600"/>
              </p14:xfrm>
            </p:contentPart>
          </mc:Choice>
          <mc:Fallback>
            <p:pic>
              <p:nvPicPr>
                <p:cNvPr id="569" name="Freihand 568">
                  <a:extLst>
                    <a:ext uri="{FF2B5EF4-FFF2-40B4-BE49-F238E27FC236}">
                      <a16:creationId xmlns:a16="http://schemas.microsoft.com/office/drawing/2014/main" id="{F2D30CD6-3C84-4530-BD8C-999DB3B74B4B}"/>
                    </a:ext>
                  </a:extLst>
                </p:cNvPr>
                <p:cNvPicPr/>
                <p:nvPr/>
              </p:nvPicPr>
              <p:blipFill>
                <a:blip r:embed="rId899"/>
                <a:stretch>
                  <a:fillRect/>
                </a:stretch>
              </p:blipFill>
              <p:spPr>
                <a:xfrm>
                  <a:off x="3092973" y="5191987"/>
                  <a:ext cx="274320" cy="30240"/>
                </a:xfrm>
                <a:prstGeom prst="rect">
                  <a:avLst/>
                </a:prstGeom>
              </p:spPr>
            </p:pic>
          </mc:Fallback>
        </mc:AlternateContent>
        <mc:AlternateContent xmlns:mc="http://schemas.openxmlformats.org/markup-compatibility/2006">
          <mc:Choice xmlns:p14="http://schemas.microsoft.com/office/powerpoint/2010/main" Requires="p14">
            <p:contentPart p14:bwMode="auto" r:id="rId900">
              <p14:nvContentPartPr>
                <p14:cNvPr id="571" name="Freihand 570">
                  <a:extLst>
                    <a:ext uri="{FF2B5EF4-FFF2-40B4-BE49-F238E27FC236}">
                      <a16:creationId xmlns:a16="http://schemas.microsoft.com/office/drawing/2014/main" id="{952676EF-9FB4-4537-966E-906E00A3C25A}"/>
                    </a:ext>
                  </a:extLst>
                </p14:cNvPr>
                <p14:cNvContentPartPr/>
                <p14:nvPr/>
              </p14:nvContentPartPr>
              <p14:xfrm>
                <a:off x="3074613" y="5256427"/>
                <a:ext cx="132120" cy="162720"/>
              </p14:xfrm>
            </p:contentPart>
          </mc:Choice>
          <mc:Fallback>
            <p:pic>
              <p:nvPicPr>
                <p:cNvPr id="571" name="Freihand 570">
                  <a:extLst>
                    <a:ext uri="{FF2B5EF4-FFF2-40B4-BE49-F238E27FC236}">
                      <a16:creationId xmlns:a16="http://schemas.microsoft.com/office/drawing/2014/main" id="{952676EF-9FB4-4537-966E-906E00A3C25A}"/>
                    </a:ext>
                  </a:extLst>
                </p:cNvPr>
                <p:cNvPicPr/>
                <p:nvPr/>
              </p:nvPicPr>
              <p:blipFill>
                <a:blip r:embed="rId901"/>
                <a:stretch>
                  <a:fillRect/>
                </a:stretch>
              </p:blipFill>
              <p:spPr>
                <a:xfrm>
                  <a:off x="3070293" y="5252107"/>
                  <a:ext cx="140760" cy="171360"/>
                </a:xfrm>
                <a:prstGeom prst="rect">
                  <a:avLst/>
                </a:prstGeom>
              </p:spPr>
            </p:pic>
          </mc:Fallback>
        </mc:AlternateContent>
        <mc:AlternateContent xmlns:mc="http://schemas.openxmlformats.org/markup-compatibility/2006">
          <mc:Choice xmlns:p14="http://schemas.microsoft.com/office/powerpoint/2010/main" Requires="p14">
            <p:contentPart p14:bwMode="auto" r:id="rId902">
              <p14:nvContentPartPr>
                <p14:cNvPr id="572" name="Freihand 571">
                  <a:extLst>
                    <a:ext uri="{FF2B5EF4-FFF2-40B4-BE49-F238E27FC236}">
                      <a16:creationId xmlns:a16="http://schemas.microsoft.com/office/drawing/2014/main" id="{652C1DE4-F8BF-4099-8677-10316E3F909C}"/>
                    </a:ext>
                  </a:extLst>
                </p14:cNvPr>
                <p14:cNvContentPartPr/>
                <p14:nvPr/>
              </p14:nvContentPartPr>
              <p14:xfrm>
                <a:off x="3265773" y="5340667"/>
                <a:ext cx="42480" cy="69480"/>
              </p14:xfrm>
            </p:contentPart>
          </mc:Choice>
          <mc:Fallback>
            <p:pic>
              <p:nvPicPr>
                <p:cNvPr id="572" name="Freihand 571">
                  <a:extLst>
                    <a:ext uri="{FF2B5EF4-FFF2-40B4-BE49-F238E27FC236}">
                      <a16:creationId xmlns:a16="http://schemas.microsoft.com/office/drawing/2014/main" id="{652C1DE4-F8BF-4099-8677-10316E3F909C}"/>
                    </a:ext>
                  </a:extLst>
                </p:cNvPr>
                <p:cNvPicPr/>
                <p:nvPr/>
              </p:nvPicPr>
              <p:blipFill>
                <a:blip r:embed="rId903"/>
                <a:stretch>
                  <a:fillRect/>
                </a:stretch>
              </p:blipFill>
              <p:spPr>
                <a:xfrm>
                  <a:off x="3261453" y="5336347"/>
                  <a:ext cx="51120" cy="78120"/>
                </a:xfrm>
                <a:prstGeom prst="rect">
                  <a:avLst/>
                </a:prstGeom>
              </p:spPr>
            </p:pic>
          </mc:Fallback>
        </mc:AlternateContent>
        <mc:AlternateContent xmlns:mc="http://schemas.openxmlformats.org/markup-compatibility/2006">
          <mc:Choice xmlns:p14="http://schemas.microsoft.com/office/powerpoint/2010/main" Requires="p14">
            <p:contentPart p14:bwMode="auto" r:id="rId904">
              <p14:nvContentPartPr>
                <p14:cNvPr id="573" name="Freihand 572">
                  <a:extLst>
                    <a:ext uri="{FF2B5EF4-FFF2-40B4-BE49-F238E27FC236}">
                      <a16:creationId xmlns:a16="http://schemas.microsoft.com/office/drawing/2014/main" id="{FD155FAF-96EA-4779-B8B8-185A6D797D2B}"/>
                    </a:ext>
                  </a:extLst>
                </p14:cNvPr>
                <p14:cNvContentPartPr/>
                <p14:nvPr/>
              </p14:nvContentPartPr>
              <p14:xfrm>
                <a:off x="3275493" y="5266867"/>
                <a:ext cx="30600" cy="13680"/>
              </p14:xfrm>
            </p:contentPart>
          </mc:Choice>
          <mc:Fallback>
            <p:pic>
              <p:nvPicPr>
                <p:cNvPr id="573" name="Freihand 572">
                  <a:extLst>
                    <a:ext uri="{FF2B5EF4-FFF2-40B4-BE49-F238E27FC236}">
                      <a16:creationId xmlns:a16="http://schemas.microsoft.com/office/drawing/2014/main" id="{FD155FAF-96EA-4779-B8B8-185A6D797D2B}"/>
                    </a:ext>
                  </a:extLst>
                </p:cNvPr>
                <p:cNvPicPr/>
                <p:nvPr/>
              </p:nvPicPr>
              <p:blipFill>
                <a:blip r:embed="rId905"/>
                <a:stretch>
                  <a:fillRect/>
                </a:stretch>
              </p:blipFill>
              <p:spPr>
                <a:xfrm>
                  <a:off x="3271173" y="5262547"/>
                  <a:ext cx="39240" cy="22320"/>
                </a:xfrm>
                <a:prstGeom prst="rect">
                  <a:avLst/>
                </a:prstGeom>
              </p:spPr>
            </p:pic>
          </mc:Fallback>
        </mc:AlternateContent>
        <mc:AlternateContent xmlns:mc="http://schemas.openxmlformats.org/markup-compatibility/2006">
          <mc:Choice xmlns:p14="http://schemas.microsoft.com/office/powerpoint/2010/main" Requires="p14">
            <p:contentPart p14:bwMode="auto" r:id="rId906">
              <p14:nvContentPartPr>
                <p14:cNvPr id="575" name="Freihand 574">
                  <a:extLst>
                    <a:ext uri="{FF2B5EF4-FFF2-40B4-BE49-F238E27FC236}">
                      <a16:creationId xmlns:a16="http://schemas.microsoft.com/office/drawing/2014/main" id="{EE3C1D08-77AC-4837-8B90-1FC8232A5C62}"/>
                    </a:ext>
                  </a:extLst>
                </p14:cNvPr>
                <p14:cNvContentPartPr/>
                <p14:nvPr/>
              </p14:nvContentPartPr>
              <p14:xfrm>
                <a:off x="3342093" y="5207107"/>
                <a:ext cx="42120" cy="25920"/>
              </p14:xfrm>
            </p:contentPart>
          </mc:Choice>
          <mc:Fallback>
            <p:pic>
              <p:nvPicPr>
                <p:cNvPr id="575" name="Freihand 574">
                  <a:extLst>
                    <a:ext uri="{FF2B5EF4-FFF2-40B4-BE49-F238E27FC236}">
                      <a16:creationId xmlns:a16="http://schemas.microsoft.com/office/drawing/2014/main" id="{EE3C1D08-77AC-4837-8B90-1FC8232A5C62}"/>
                    </a:ext>
                  </a:extLst>
                </p:cNvPr>
                <p:cNvPicPr/>
                <p:nvPr/>
              </p:nvPicPr>
              <p:blipFill>
                <a:blip r:embed="rId907"/>
                <a:stretch>
                  <a:fillRect/>
                </a:stretch>
              </p:blipFill>
              <p:spPr>
                <a:xfrm>
                  <a:off x="3337773" y="5202787"/>
                  <a:ext cx="50760" cy="34560"/>
                </a:xfrm>
                <a:prstGeom prst="rect">
                  <a:avLst/>
                </a:prstGeom>
              </p:spPr>
            </p:pic>
          </mc:Fallback>
        </mc:AlternateContent>
        <mc:AlternateContent xmlns:mc="http://schemas.openxmlformats.org/markup-compatibility/2006">
          <mc:Choice xmlns:p14="http://schemas.microsoft.com/office/powerpoint/2010/main" Requires="p14">
            <p:contentPart p14:bwMode="auto" r:id="rId908">
              <p14:nvContentPartPr>
                <p14:cNvPr id="576" name="Freihand 575">
                  <a:extLst>
                    <a:ext uri="{FF2B5EF4-FFF2-40B4-BE49-F238E27FC236}">
                      <a16:creationId xmlns:a16="http://schemas.microsoft.com/office/drawing/2014/main" id="{85BFF574-0F2F-4D2F-9E30-ED79D4A29260}"/>
                    </a:ext>
                  </a:extLst>
                </p14:cNvPr>
                <p14:cNvContentPartPr/>
                <p14:nvPr/>
              </p14:nvContentPartPr>
              <p14:xfrm>
                <a:off x="3370893" y="4503307"/>
                <a:ext cx="45360" cy="32040"/>
              </p14:xfrm>
            </p:contentPart>
          </mc:Choice>
          <mc:Fallback>
            <p:pic>
              <p:nvPicPr>
                <p:cNvPr id="576" name="Freihand 575">
                  <a:extLst>
                    <a:ext uri="{FF2B5EF4-FFF2-40B4-BE49-F238E27FC236}">
                      <a16:creationId xmlns:a16="http://schemas.microsoft.com/office/drawing/2014/main" id="{85BFF574-0F2F-4D2F-9E30-ED79D4A29260}"/>
                    </a:ext>
                  </a:extLst>
                </p:cNvPr>
                <p:cNvPicPr/>
                <p:nvPr/>
              </p:nvPicPr>
              <p:blipFill>
                <a:blip r:embed="rId909"/>
                <a:stretch>
                  <a:fillRect/>
                </a:stretch>
              </p:blipFill>
              <p:spPr>
                <a:xfrm>
                  <a:off x="3366573" y="4498987"/>
                  <a:ext cx="54000" cy="40680"/>
                </a:xfrm>
                <a:prstGeom prst="rect">
                  <a:avLst/>
                </a:prstGeom>
              </p:spPr>
            </p:pic>
          </mc:Fallback>
        </mc:AlternateContent>
        <mc:AlternateContent xmlns:mc="http://schemas.openxmlformats.org/markup-compatibility/2006">
          <mc:Choice xmlns:p14="http://schemas.microsoft.com/office/powerpoint/2010/main" Requires="p14">
            <p:contentPart p14:bwMode="auto" r:id="rId910">
              <p14:nvContentPartPr>
                <p14:cNvPr id="544" name="Freihand 543">
                  <a:extLst>
                    <a:ext uri="{FF2B5EF4-FFF2-40B4-BE49-F238E27FC236}">
                      <a16:creationId xmlns:a16="http://schemas.microsoft.com/office/drawing/2014/main" id="{AA7FAB30-DCCE-4013-9A61-2829A261F3F8}"/>
                    </a:ext>
                  </a:extLst>
                </p14:cNvPr>
                <p14:cNvContentPartPr/>
                <p14:nvPr/>
              </p14:nvContentPartPr>
              <p14:xfrm>
                <a:off x="413493" y="4475587"/>
                <a:ext cx="116640" cy="132840"/>
              </p14:xfrm>
            </p:contentPart>
          </mc:Choice>
          <mc:Fallback>
            <p:pic>
              <p:nvPicPr>
                <p:cNvPr id="544" name="Freihand 543">
                  <a:extLst>
                    <a:ext uri="{FF2B5EF4-FFF2-40B4-BE49-F238E27FC236}">
                      <a16:creationId xmlns:a16="http://schemas.microsoft.com/office/drawing/2014/main" id="{AA7FAB30-DCCE-4013-9A61-2829A261F3F8}"/>
                    </a:ext>
                  </a:extLst>
                </p:cNvPr>
                <p:cNvPicPr/>
                <p:nvPr/>
              </p:nvPicPr>
              <p:blipFill>
                <a:blip r:embed="rId911"/>
                <a:stretch>
                  <a:fillRect/>
                </a:stretch>
              </p:blipFill>
              <p:spPr>
                <a:xfrm>
                  <a:off x="409173" y="4471267"/>
                  <a:ext cx="125280" cy="141480"/>
                </a:xfrm>
                <a:prstGeom prst="rect">
                  <a:avLst/>
                </a:prstGeom>
              </p:spPr>
            </p:pic>
          </mc:Fallback>
        </mc:AlternateContent>
        <mc:AlternateContent xmlns:mc="http://schemas.openxmlformats.org/markup-compatibility/2006">
          <mc:Choice xmlns:p14="http://schemas.microsoft.com/office/powerpoint/2010/main" Requires="p14">
            <p:contentPart p14:bwMode="auto" r:id="rId912">
              <p14:nvContentPartPr>
                <p14:cNvPr id="545" name="Freihand 544">
                  <a:extLst>
                    <a:ext uri="{FF2B5EF4-FFF2-40B4-BE49-F238E27FC236}">
                      <a16:creationId xmlns:a16="http://schemas.microsoft.com/office/drawing/2014/main" id="{CA5792EA-9D66-4B84-AF20-0ADC0A668452}"/>
                    </a:ext>
                  </a:extLst>
                </p14:cNvPr>
                <p14:cNvContentPartPr/>
                <p14:nvPr/>
              </p14:nvContentPartPr>
              <p14:xfrm>
                <a:off x="579093" y="4446067"/>
                <a:ext cx="102600" cy="123840"/>
              </p14:xfrm>
            </p:contentPart>
          </mc:Choice>
          <mc:Fallback>
            <p:pic>
              <p:nvPicPr>
                <p:cNvPr id="545" name="Freihand 544">
                  <a:extLst>
                    <a:ext uri="{FF2B5EF4-FFF2-40B4-BE49-F238E27FC236}">
                      <a16:creationId xmlns:a16="http://schemas.microsoft.com/office/drawing/2014/main" id="{CA5792EA-9D66-4B84-AF20-0ADC0A668452}"/>
                    </a:ext>
                  </a:extLst>
                </p:cNvPr>
                <p:cNvPicPr/>
                <p:nvPr/>
              </p:nvPicPr>
              <p:blipFill>
                <a:blip r:embed="rId913"/>
                <a:stretch>
                  <a:fillRect/>
                </a:stretch>
              </p:blipFill>
              <p:spPr>
                <a:xfrm>
                  <a:off x="574773" y="4441747"/>
                  <a:ext cx="111240" cy="132480"/>
                </a:xfrm>
                <a:prstGeom prst="rect">
                  <a:avLst/>
                </a:prstGeom>
              </p:spPr>
            </p:pic>
          </mc:Fallback>
        </mc:AlternateContent>
        <mc:AlternateContent xmlns:mc="http://schemas.openxmlformats.org/markup-compatibility/2006">
          <mc:Choice xmlns:p14="http://schemas.microsoft.com/office/powerpoint/2010/main" Requires="p14">
            <p:contentPart p14:bwMode="auto" r:id="rId914">
              <p14:nvContentPartPr>
                <p14:cNvPr id="546" name="Freihand 545">
                  <a:extLst>
                    <a:ext uri="{FF2B5EF4-FFF2-40B4-BE49-F238E27FC236}">
                      <a16:creationId xmlns:a16="http://schemas.microsoft.com/office/drawing/2014/main" id="{3AD48968-54E0-4B32-9459-BFA6E252E3AB}"/>
                    </a:ext>
                  </a:extLst>
                </p14:cNvPr>
                <p14:cNvContentPartPr/>
                <p14:nvPr/>
              </p14:nvContentPartPr>
              <p14:xfrm>
                <a:off x="432933" y="4657387"/>
                <a:ext cx="232200" cy="16560"/>
              </p14:xfrm>
            </p:contentPart>
          </mc:Choice>
          <mc:Fallback>
            <p:pic>
              <p:nvPicPr>
                <p:cNvPr id="546" name="Freihand 545">
                  <a:extLst>
                    <a:ext uri="{FF2B5EF4-FFF2-40B4-BE49-F238E27FC236}">
                      <a16:creationId xmlns:a16="http://schemas.microsoft.com/office/drawing/2014/main" id="{3AD48968-54E0-4B32-9459-BFA6E252E3AB}"/>
                    </a:ext>
                  </a:extLst>
                </p:cNvPr>
                <p:cNvPicPr/>
                <p:nvPr/>
              </p:nvPicPr>
              <p:blipFill>
                <a:blip r:embed="rId915"/>
                <a:stretch>
                  <a:fillRect/>
                </a:stretch>
              </p:blipFill>
              <p:spPr>
                <a:xfrm>
                  <a:off x="428613" y="4653067"/>
                  <a:ext cx="240840" cy="25200"/>
                </a:xfrm>
                <a:prstGeom prst="rect">
                  <a:avLst/>
                </a:prstGeom>
              </p:spPr>
            </p:pic>
          </mc:Fallback>
        </mc:AlternateContent>
        <mc:AlternateContent xmlns:mc="http://schemas.openxmlformats.org/markup-compatibility/2006">
          <mc:Choice xmlns:p14="http://schemas.microsoft.com/office/powerpoint/2010/main" Requires="p14">
            <p:contentPart p14:bwMode="auto" r:id="rId916">
              <p14:nvContentPartPr>
                <p14:cNvPr id="547" name="Freihand 546">
                  <a:extLst>
                    <a:ext uri="{FF2B5EF4-FFF2-40B4-BE49-F238E27FC236}">
                      <a16:creationId xmlns:a16="http://schemas.microsoft.com/office/drawing/2014/main" id="{970D48EB-E005-456E-A430-AB7296F936B8}"/>
                    </a:ext>
                  </a:extLst>
                </p14:cNvPr>
                <p14:cNvContentPartPr/>
                <p14:nvPr/>
              </p14:nvContentPartPr>
              <p14:xfrm>
                <a:off x="418893" y="4716427"/>
                <a:ext cx="108360" cy="106200"/>
              </p14:xfrm>
            </p:contentPart>
          </mc:Choice>
          <mc:Fallback>
            <p:pic>
              <p:nvPicPr>
                <p:cNvPr id="547" name="Freihand 546">
                  <a:extLst>
                    <a:ext uri="{FF2B5EF4-FFF2-40B4-BE49-F238E27FC236}">
                      <a16:creationId xmlns:a16="http://schemas.microsoft.com/office/drawing/2014/main" id="{970D48EB-E005-456E-A430-AB7296F936B8}"/>
                    </a:ext>
                  </a:extLst>
                </p:cNvPr>
                <p:cNvPicPr/>
                <p:nvPr/>
              </p:nvPicPr>
              <p:blipFill>
                <a:blip r:embed="rId917"/>
                <a:stretch>
                  <a:fillRect/>
                </a:stretch>
              </p:blipFill>
              <p:spPr>
                <a:xfrm>
                  <a:off x="414573" y="4712107"/>
                  <a:ext cx="117000" cy="114840"/>
                </a:xfrm>
                <a:prstGeom prst="rect">
                  <a:avLst/>
                </a:prstGeom>
              </p:spPr>
            </p:pic>
          </mc:Fallback>
        </mc:AlternateContent>
        <mc:AlternateContent xmlns:mc="http://schemas.openxmlformats.org/markup-compatibility/2006">
          <mc:Choice xmlns:p14="http://schemas.microsoft.com/office/powerpoint/2010/main" Requires="p14">
            <p:contentPart p14:bwMode="auto" r:id="rId918">
              <p14:nvContentPartPr>
                <p14:cNvPr id="548" name="Freihand 547">
                  <a:extLst>
                    <a:ext uri="{FF2B5EF4-FFF2-40B4-BE49-F238E27FC236}">
                      <a16:creationId xmlns:a16="http://schemas.microsoft.com/office/drawing/2014/main" id="{FAB4C755-80D8-4CDD-ADCC-9B64C32FEF6F}"/>
                    </a:ext>
                  </a:extLst>
                </p14:cNvPr>
                <p14:cNvContentPartPr/>
                <p14:nvPr/>
              </p14:nvContentPartPr>
              <p14:xfrm>
                <a:off x="576213" y="4689427"/>
                <a:ext cx="68400" cy="124560"/>
              </p14:xfrm>
            </p:contentPart>
          </mc:Choice>
          <mc:Fallback>
            <p:pic>
              <p:nvPicPr>
                <p:cNvPr id="548" name="Freihand 547">
                  <a:extLst>
                    <a:ext uri="{FF2B5EF4-FFF2-40B4-BE49-F238E27FC236}">
                      <a16:creationId xmlns:a16="http://schemas.microsoft.com/office/drawing/2014/main" id="{FAB4C755-80D8-4CDD-ADCC-9B64C32FEF6F}"/>
                    </a:ext>
                  </a:extLst>
                </p:cNvPr>
                <p:cNvPicPr/>
                <p:nvPr/>
              </p:nvPicPr>
              <p:blipFill>
                <a:blip r:embed="rId919"/>
                <a:stretch>
                  <a:fillRect/>
                </a:stretch>
              </p:blipFill>
              <p:spPr>
                <a:xfrm>
                  <a:off x="571893" y="4685107"/>
                  <a:ext cx="77040" cy="133200"/>
                </a:xfrm>
                <a:prstGeom prst="rect">
                  <a:avLst/>
                </a:prstGeom>
              </p:spPr>
            </p:pic>
          </mc:Fallback>
        </mc:AlternateContent>
        <mc:AlternateContent xmlns:mc="http://schemas.openxmlformats.org/markup-compatibility/2006">
          <mc:Choice xmlns:p14="http://schemas.microsoft.com/office/powerpoint/2010/main" Requires="p14">
            <p:contentPart p14:bwMode="auto" r:id="rId920">
              <p14:nvContentPartPr>
                <p14:cNvPr id="579" name="Freihand 578">
                  <a:extLst>
                    <a:ext uri="{FF2B5EF4-FFF2-40B4-BE49-F238E27FC236}">
                      <a16:creationId xmlns:a16="http://schemas.microsoft.com/office/drawing/2014/main" id="{F4DFE8D5-E652-4B1B-8D88-31449756A782}"/>
                    </a:ext>
                  </a:extLst>
                </p14:cNvPr>
                <p14:cNvContentPartPr/>
                <p14:nvPr/>
              </p14:nvContentPartPr>
              <p14:xfrm>
                <a:off x="729573" y="4604467"/>
                <a:ext cx="72360" cy="38880"/>
              </p14:xfrm>
            </p:contentPart>
          </mc:Choice>
          <mc:Fallback>
            <p:pic>
              <p:nvPicPr>
                <p:cNvPr id="579" name="Freihand 578">
                  <a:extLst>
                    <a:ext uri="{FF2B5EF4-FFF2-40B4-BE49-F238E27FC236}">
                      <a16:creationId xmlns:a16="http://schemas.microsoft.com/office/drawing/2014/main" id="{F4DFE8D5-E652-4B1B-8D88-31449756A782}"/>
                    </a:ext>
                  </a:extLst>
                </p:cNvPr>
                <p:cNvPicPr/>
                <p:nvPr/>
              </p:nvPicPr>
              <p:blipFill>
                <a:blip r:embed="rId921"/>
                <a:stretch>
                  <a:fillRect/>
                </a:stretch>
              </p:blipFill>
              <p:spPr>
                <a:xfrm>
                  <a:off x="725253" y="4600147"/>
                  <a:ext cx="81000" cy="47520"/>
                </a:xfrm>
                <a:prstGeom prst="rect">
                  <a:avLst/>
                </a:prstGeom>
              </p:spPr>
            </p:pic>
          </mc:Fallback>
        </mc:AlternateContent>
        <mc:AlternateContent xmlns:mc="http://schemas.openxmlformats.org/markup-compatibility/2006">
          <mc:Choice xmlns:p14="http://schemas.microsoft.com/office/powerpoint/2010/main" Requires="p14">
            <p:contentPart p14:bwMode="auto" r:id="rId922">
              <p14:nvContentPartPr>
                <p14:cNvPr id="557" name="Freihand 556">
                  <a:extLst>
                    <a:ext uri="{FF2B5EF4-FFF2-40B4-BE49-F238E27FC236}">
                      <a16:creationId xmlns:a16="http://schemas.microsoft.com/office/drawing/2014/main" id="{1F151B89-F095-4AE9-9BE7-B5294D9F9025}"/>
                    </a:ext>
                  </a:extLst>
                </p14:cNvPr>
                <p14:cNvContentPartPr/>
                <p14:nvPr/>
              </p14:nvContentPartPr>
              <p14:xfrm>
                <a:off x="638493" y="5073187"/>
                <a:ext cx="126360" cy="164160"/>
              </p14:xfrm>
            </p:contentPart>
          </mc:Choice>
          <mc:Fallback>
            <p:pic>
              <p:nvPicPr>
                <p:cNvPr id="557" name="Freihand 556">
                  <a:extLst>
                    <a:ext uri="{FF2B5EF4-FFF2-40B4-BE49-F238E27FC236}">
                      <a16:creationId xmlns:a16="http://schemas.microsoft.com/office/drawing/2014/main" id="{1F151B89-F095-4AE9-9BE7-B5294D9F9025}"/>
                    </a:ext>
                  </a:extLst>
                </p:cNvPr>
                <p:cNvPicPr/>
                <p:nvPr/>
              </p:nvPicPr>
              <p:blipFill>
                <a:blip r:embed="rId923"/>
                <a:stretch>
                  <a:fillRect/>
                </a:stretch>
              </p:blipFill>
              <p:spPr>
                <a:xfrm>
                  <a:off x="634173" y="5068867"/>
                  <a:ext cx="135000" cy="172800"/>
                </a:xfrm>
                <a:prstGeom prst="rect">
                  <a:avLst/>
                </a:prstGeom>
              </p:spPr>
            </p:pic>
          </mc:Fallback>
        </mc:AlternateContent>
        <mc:AlternateContent xmlns:mc="http://schemas.openxmlformats.org/markup-compatibility/2006">
          <mc:Choice xmlns:p14="http://schemas.microsoft.com/office/powerpoint/2010/main" Requires="p14">
            <p:contentPart p14:bwMode="auto" r:id="rId924">
              <p14:nvContentPartPr>
                <p14:cNvPr id="558" name="Freihand 557">
                  <a:extLst>
                    <a:ext uri="{FF2B5EF4-FFF2-40B4-BE49-F238E27FC236}">
                      <a16:creationId xmlns:a16="http://schemas.microsoft.com/office/drawing/2014/main" id="{ABF8D908-45EA-4637-9EAA-8372FDE04880}"/>
                    </a:ext>
                  </a:extLst>
                </p14:cNvPr>
                <p14:cNvContentPartPr/>
                <p14:nvPr/>
              </p14:nvContentPartPr>
              <p14:xfrm>
                <a:off x="850173" y="5110267"/>
                <a:ext cx="20880" cy="123120"/>
              </p14:xfrm>
            </p:contentPart>
          </mc:Choice>
          <mc:Fallback>
            <p:pic>
              <p:nvPicPr>
                <p:cNvPr id="558" name="Freihand 557">
                  <a:extLst>
                    <a:ext uri="{FF2B5EF4-FFF2-40B4-BE49-F238E27FC236}">
                      <a16:creationId xmlns:a16="http://schemas.microsoft.com/office/drawing/2014/main" id="{ABF8D908-45EA-4637-9EAA-8372FDE04880}"/>
                    </a:ext>
                  </a:extLst>
                </p:cNvPr>
                <p:cNvPicPr/>
                <p:nvPr/>
              </p:nvPicPr>
              <p:blipFill>
                <a:blip r:embed="rId925"/>
                <a:stretch>
                  <a:fillRect/>
                </a:stretch>
              </p:blipFill>
              <p:spPr>
                <a:xfrm>
                  <a:off x="845853" y="5105947"/>
                  <a:ext cx="29520" cy="131760"/>
                </a:xfrm>
                <a:prstGeom prst="rect">
                  <a:avLst/>
                </a:prstGeom>
              </p:spPr>
            </p:pic>
          </mc:Fallback>
        </mc:AlternateContent>
        <mc:AlternateContent xmlns:mc="http://schemas.openxmlformats.org/markup-compatibility/2006">
          <mc:Choice xmlns:p14="http://schemas.microsoft.com/office/powerpoint/2010/main" Requires="p14">
            <p:contentPart p14:bwMode="auto" r:id="rId926">
              <p14:nvContentPartPr>
                <p14:cNvPr id="559" name="Freihand 558">
                  <a:extLst>
                    <a:ext uri="{FF2B5EF4-FFF2-40B4-BE49-F238E27FC236}">
                      <a16:creationId xmlns:a16="http://schemas.microsoft.com/office/drawing/2014/main" id="{C6699ED4-C2E3-4BF4-AB3F-EF3F96107800}"/>
                    </a:ext>
                  </a:extLst>
                </p14:cNvPr>
                <p14:cNvContentPartPr/>
                <p14:nvPr/>
              </p14:nvContentPartPr>
              <p14:xfrm>
                <a:off x="800493" y="5227987"/>
                <a:ext cx="111960" cy="14040"/>
              </p14:xfrm>
            </p:contentPart>
          </mc:Choice>
          <mc:Fallback>
            <p:pic>
              <p:nvPicPr>
                <p:cNvPr id="559" name="Freihand 558">
                  <a:extLst>
                    <a:ext uri="{FF2B5EF4-FFF2-40B4-BE49-F238E27FC236}">
                      <a16:creationId xmlns:a16="http://schemas.microsoft.com/office/drawing/2014/main" id="{C6699ED4-C2E3-4BF4-AB3F-EF3F96107800}"/>
                    </a:ext>
                  </a:extLst>
                </p:cNvPr>
                <p:cNvPicPr/>
                <p:nvPr/>
              </p:nvPicPr>
              <p:blipFill>
                <a:blip r:embed="rId927"/>
                <a:stretch>
                  <a:fillRect/>
                </a:stretch>
              </p:blipFill>
              <p:spPr>
                <a:xfrm>
                  <a:off x="796173" y="5223667"/>
                  <a:ext cx="120600" cy="22680"/>
                </a:xfrm>
                <a:prstGeom prst="rect">
                  <a:avLst/>
                </a:prstGeom>
              </p:spPr>
            </p:pic>
          </mc:Fallback>
        </mc:AlternateContent>
        <mc:AlternateContent xmlns:mc="http://schemas.openxmlformats.org/markup-compatibility/2006">
          <mc:Choice xmlns:p14="http://schemas.microsoft.com/office/powerpoint/2010/main" Requires="p14">
            <p:contentPart p14:bwMode="auto" r:id="rId928">
              <p14:nvContentPartPr>
                <p14:cNvPr id="560" name="Freihand 559">
                  <a:extLst>
                    <a:ext uri="{FF2B5EF4-FFF2-40B4-BE49-F238E27FC236}">
                      <a16:creationId xmlns:a16="http://schemas.microsoft.com/office/drawing/2014/main" id="{39642636-0F6C-4C44-BC6D-BC5718F9A8AB}"/>
                    </a:ext>
                  </a:extLst>
                </p14:cNvPr>
                <p14:cNvContentPartPr/>
                <p14:nvPr/>
              </p14:nvContentPartPr>
              <p14:xfrm>
                <a:off x="649653" y="5075707"/>
                <a:ext cx="267480" cy="250920"/>
              </p14:xfrm>
            </p:contentPart>
          </mc:Choice>
          <mc:Fallback>
            <p:pic>
              <p:nvPicPr>
                <p:cNvPr id="560" name="Freihand 559">
                  <a:extLst>
                    <a:ext uri="{FF2B5EF4-FFF2-40B4-BE49-F238E27FC236}">
                      <a16:creationId xmlns:a16="http://schemas.microsoft.com/office/drawing/2014/main" id="{39642636-0F6C-4C44-BC6D-BC5718F9A8AB}"/>
                    </a:ext>
                  </a:extLst>
                </p:cNvPr>
                <p:cNvPicPr/>
                <p:nvPr/>
              </p:nvPicPr>
              <p:blipFill>
                <a:blip r:embed="rId929"/>
                <a:stretch>
                  <a:fillRect/>
                </a:stretch>
              </p:blipFill>
              <p:spPr>
                <a:xfrm>
                  <a:off x="645333" y="5071387"/>
                  <a:ext cx="276120" cy="259560"/>
                </a:xfrm>
                <a:prstGeom prst="rect">
                  <a:avLst/>
                </a:prstGeom>
              </p:spPr>
            </p:pic>
          </mc:Fallback>
        </mc:AlternateContent>
        <mc:AlternateContent xmlns:mc="http://schemas.openxmlformats.org/markup-compatibility/2006">
          <mc:Choice xmlns:p14="http://schemas.microsoft.com/office/powerpoint/2010/main" Requires="p14">
            <p:contentPart p14:bwMode="auto" r:id="rId930">
              <p14:nvContentPartPr>
                <p14:cNvPr id="561" name="Freihand 560">
                  <a:extLst>
                    <a:ext uri="{FF2B5EF4-FFF2-40B4-BE49-F238E27FC236}">
                      <a16:creationId xmlns:a16="http://schemas.microsoft.com/office/drawing/2014/main" id="{FACC44CB-9DFA-487C-BCBF-B27B85EFA1C9}"/>
                    </a:ext>
                  </a:extLst>
                </p14:cNvPr>
                <p14:cNvContentPartPr/>
                <p14:nvPr/>
              </p14:nvContentPartPr>
              <p14:xfrm>
                <a:off x="598893" y="5375947"/>
                <a:ext cx="129960" cy="143640"/>
              </p14:xfrm>
            </p:contentPart>
          </mc:Choice>
          <mc:Fallback>
            <p:pic>
              <p:nvPicPr>
                <p:cNvPr id="561" name="Freihand 560">
                  <a:extLst>
                    <a:ext uri="{FF2B5EF4-FFF2-40B4-BE49-F238E27FC236}">
                      <a16:creationId xmlns:a16="http://schemas.microsoft.com/office/drawing/2014/main" id="{FACC44CB-9DFA-487C-BCBF-B27B85EFA1C9}"/>
                    </a:ext>
                  </a:extLst>
                </p:cNvPr>
                <p:cNvPicPr/>
                <p:nvPr/>
              </p:nvPicPr>
              <p:blipFill>
                <a:blip r:embed="rId931"/>
                <a:stretch>
                  <a:fillRect/>
                </a:stretch>
              </p:blipFill>
              <p:spPr>
                <a:xfrm>
                  <a:off x="594573" y="5371627"/>
                  <a:ext cx="138600" cy="152280"/>
                </a:xfrm>
                <a:prstGeom prst="rect">
                  <a:avLst/>
                </a:prstGeom>
              </p:spPr>
            </p:pic>
          </mc:Fallback>
        </mc:AlternateContent>
        <mc:AlternateContent xmlns:mc="http://schemas.openxmlformats.org/markup-compatibility/2006">
          <mc:Choice xmlns:p14="http://schemas.microsoft.com/office/powerpoint/2010/main" Requires="p14">
            <p:contentPart p14:bwMode="auto" r:id="rId932">
              <p14:nvContentPartPr>
                <p14:cNvPr id="562" name="Freihand 561">
                  <a:extLst>
                    <a:ext uri="{FF2B5EF4-FFF2-40B4-BE49-F238E27FC236}">
                      <a16:creationId xmlns:a16="http://schemas.microsoft.com/office/drawing/2014/main" id="{4A776A86-D78C-4AA0-81BF-1F81A9287E10}"/>
                    </a:ext>
                  </a:extLst>
                </p14:cNvPr>
                <p14:cNvContentPartPr/>
                <p14:nvPr/>
              </p14:nvContentPartPr>
              <p14:xfrm>
                <a:off x="806973" y="5413027"/>
                <a:ext cx="51840" cy="72000"/>
              </p14:xfrm>
            </p:contentPart>
          </mc:Choice>
          <mc:Fallback>
            <p:pic>
              <p:nvPicPr>
                <p:cNvPr id="562" name="Freihand 561">
                  <a:extLst>
                    <a:ext uri="{FF2B5EF4-FFF2-40B4-BE49-F238E27FC236}">
                      <a16:creationId xmlns:a16="http://schemas.microsoft.com/office/drawing/2014/main" id="{4A776A86-D78C-4AA0-81BF-1F81A9287E10}"/>
                    </a:ext>
                  </a:extLst>
                </p:cNvPr>
                <p:cNvPicPr/>
                <p:nvPr/>
              </p:nvPicPr>
              <p:blipFill>
                <a:blip r:embed="rId933"/>
                <a:stretch>
                  <a:fillRect/>
                </a:stretch>
              </p:blipFill>
              <p:spPr>
                <a:xfrm>
                  <a:off x="802653" y="5408707"/>
                  <a:ext cx="60480" cy="80640"/>
                </a:xfrm>
                <a:prstGeom prst="rect">
                  <a:avLst/>
                </a:prstGeom>
              </p:spPr>
            </p:pic>
          </mc:Fallback>
        </mc:AlternateContent>
        <mc:AlternateContent xmlns:mc="http://schemas.openxmlformats.org/markup-compatibility/2006">
          <mc:Choice xmlns:p14="http://schemas.microsoft.com/office/powerpoint/2010/main" Requires="p14">
            <p:contentPart p14:bwMode="auto" r:id="rId934">
              <p14:nvContentPartPr>
                <p14:cNvPr id="563" name="Freihand 562">
                  <a:extLst>
                    <a:ext uri="{FF2B5EF4-FFF2-40B4-BE49-F238E27FC236}">
                      <a16:creationId xmlns:a16="http://schemas.microsoft.com/office/drawing/2014/main" id="{4818BF4A-BB70-4DE5-BCE5-1F7FDC9FCF28}"/>
                    </a:ext>
                  </a:extLst>
                </p14:cNvPr>
                <p14:cNvContentPartPr/>
                <p14:nvPr/>
              </p14:nvContentPartPr>
              <p14:xfrm>
                <a:off x="800853" y="5351467"/>
                <a:ext cx="24840" cy="9720"/>
              </p14:xfrm>
            </p:contentPart>
          </mc:Choice>
          <mc:Fallback>
            <p:pic>
              <p:nvPicPr>
                <p:cNvPr id="563" name="Freihand 562">
                  <a:extLst>
                    <a:ext uri="{FF2B5EF4-FFF2-40B4-BE49-F238E27FC236}">
                      <a16:creationId xmlns:a16="http://schemas.microsoft.com/office/drawing/2014/main" id="{4818BF4A-BB70-4DE5-BCE5-1F7FDC9FCF28}"/>
                    </a:ext>
                  </a:extLst>
                </p:cNvPr>
                <p:cNvPicPr/>
                <p:nvPr/>
              </p:nvPicPr>
              <p:blipFill>
                <a:blip r:embed="rId935"/>
                <a:stretch>
                  <a:fillRect/>
                </a:stretch>
              </p:blipFill>
              <p:spPr>
                <a:xfrm>
                  <a:off x="796533" y="5347147"/>
                  <a:ext cx="33480" cy="18360"/>
                </a:xfrm>
                <a:prstGeom prst="rect">
                  <a:avLst/>
                </a:prstGeom>
              </p:spPr>
            </p:pic>
          </mc:Fallback>
        </mc:AlternateContent>
        <mc:AlternateContent xmlns:mc="http://schemas.openxmlformats.org/markup-compatibility/2006">
          <mc:Choice xmlns:p14="http://schemas.microsoft.com/office/powerpoint/2010/main" Requires="p14">
            <p:contentPart p14:bwMode="auto" r:id="rId936">
              <p14:nvContentPartPr>
                <p14:cNvPr id="564" name="Freihand 563">
                  <a:extLst>
                    <a:ext uri="{FF2B5EF4-FFF2-40B4-BE49-F238E27FC236}">
                      <a16:creationId xmlns:a16="http://schemas.microsoft.com/office/drawing/2014/main" id="{558E262F-3BA3-4C5A-BFDC-60FD528BC0E7}"/>
                    </a:ext>
                  </a:extLst>
                </p14:cNvPr>
                <p14:cNvContentPartPr/>
                <p14:nvPr/>
              </p14:nvContentPartPr>
              <p14:xfrm>
                <a:off x="1026573" y="5308987"/>
                <a:ext cx="360" cy="360"/>
              </p14:xfrm>
            </p:contentPart>
          </mc:Choice>
          <mc:Fallback>
            <p:pic>
              <p:nvPicPr>
                <p:cNvPr id="564" name="Freihand 563">
                  <a:extLst>
                    <a:ext uri="{FF2B5EF4-FFF2-40B4-BE49-F238E27FC236}">
                      <a16:creationId xmlns:a16="http://schemas.microsoft.com/office/drawing/2014/main" id="{558E262F-3BA3-4C5A-BFDC-60FD528BC0E7}"/>
                    </a:ext>
                  </a:extLst>
                </p:cNvPr>
                <p:cNvPicPr/>
                <p:nvPr/>
              </p:nvPicPr>
              <p:blipFill>
                <a:blip r:embed="rId749"/>
                <a:stretch>
                  <a:fillRect/>
                </a:stretch>
              </p:blipFill>
              <p:spPr>
                <a:xfrm>
                  <a:off x="1022253" y="530466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937">
              <p14:nvContentPartPr>
                <p14:cNvPr id="580" name="Freihand 579">
                  <a:extLst>
                    <a:ext uri="{FF2B5EF4-FFF2-40B4-BE49-F238E27FC236}">
                      <a16:creationId xmlns:a16="http://schemas.microsoft.com/office/drawing/2014/main" id="{8DD1C577-7748-463C-BE9C-038833E53510}"/>
                    </a:ext>
                  </a:extLst>
                </p14:cNvPr>
                <p14:cNvContentPartPr/>
                <p14:nvPr/>
              </p14:nvContentPartPr>
              <p14:xfrm>
                <a:off x="1016493" y="5257147"/>
                <a:ext cx="23400" cy="26640"/>
              </p14:xfrm>
            </p:contentPart>
          </mc:Choice>
          <mc:Fallback>
            <p:pic>
              <p:nvPicPr>
                <p:cNvPr id="580" name="Freihand 579">
                  <a:extLst>
                    <a:ext uri="{FF2B5EF4-FFF2-40B4-BE49-F238E27FC236}">
                      <a16:creationId xmlns:a16="http://schemas.microsoft.com/office/drawing/2014/main" id="{8DD1C577-7748-463C-BE9C-038833E53510}"/>
                    </a:ext>
                  </a:extLst>
                </p:cNvPr>
                <p:cNvPicPr/>
                <p:nvPr/>
              </p:nvPicPr>
              <p:blipFill>
                <a:blip r:embed="rId938"/>
                <a:stretch>
                  <a:fillRect/>
                </a:stretch>
              </p:blipFill>
              <p:spPr>
                <a:xfrm>
                  <a:off x="1012173" y="5252827"/>
                  <a:ext cx="32040" cy="35280"/>
                </a:xfrm>
                <a:prstGeom prst="rect">
                  <a:avLst/>
                </a:prstGeom>
              </p:spPr>
            </p:pic>
          </mc:Fallback>
        </mc:AlternateContent>
        <mc:AlternateContent xmlns:mc="http://schemas.openxmlformats.org/markup-compatibility/2006">
          <mc:Choice xmlns:p14="http://schemas.microsoft.com/office/powerpoint/2010/main" Requires="p14">
            <p:contentPart p14:bwMode="auto" r:id="rId939">
              <p14:nvContentPartPr>
                <p14:cNvPr id="530" name="Freihand 529">
                  <a:extLst>
                    <a:ext uri="{FF2B5EF4-FFF2-40B4-BE49-F238E27FC236}">
                      <a16:creationId xmlns:a16="http://schemas.microsoft.com/office/drawing/2014/main" id="{14F0E98F-3A09-4353-8D72-7FC4DCDF604B}"/>
                    </a:ext>
                  </a:extLst>
                </p14:cNvPr>
                <p14:cNvContentPartPr/>
                <p14:nvPr/>
              </p14:nvContentPartPr>
              <p14:xfrm>
                <a:off x="3300693" y="4226827"/>
                <a:ext cx="592920" cy="632160"/>
              </p14:xfrm>
            </p:contentPart>
          </mc:Choice>
          <mc:Fallback>
            <p:pic>
              <p:nvPicPr>
                <p:cNvPr id="530" name="Freihand 529">
                  <a:extLst>
                    <a:ext uri="{FF2B5EF4-FFF2-40B4-BE49-F238E27FC236}">
                      <a16:creationId xmlns:a16="http://schemas.microsoft.com/office/drawing/2014/main" id="{14F0E98F-3A09-4353-8D72-7FC4DCDF604B}"/>
                    </a:ext>
                  </a:extLst>
                </p:cNvPr>
                <p:cNvPicPr/>
                <p:nvPr/>
              </p:nvPicPr>
              <p:blipFill>
                <a:blip r:embed="rId940"/>
                <a:stretch>
                  <a:fillRect/>
                </a:stretch>
              </p:blipFill>
              <p:spPr>
                <a:xfrm>
                  <a:off x="3296373" y="4222507"/>
                  <a:ext cx="601560" cy="640800"/>
                </a:xfrm>
                <a:prstGeom prst="rect">
                  <a:avLst/>
                </a:prstGeom>
              </p:spPr>
            </p:pic>
          </mc:Fallback>
        </mc:AlternateContent>
        <mc:AlternateContent xmlns:mc="http://schemas.openxmlformats.org/markup-compatibility/2006">
          <mc:Choice xmlns:p14="http://schemas.microsoft.com/office/powerpoint/2010/main" Requires="p14">
            <p:contentPart p14:bwMode="auto" r:id="rId941">
              <p14:nvContentPartPr>
                <p14:cNvPr id="531" name="Freihand 530">
                  <a:extLst>
                    <a:ext uri="{FF2B5EF4-FFF2-40B4-BE49-F238E27FC236}">
                      <a16:creationId xmlns:a16="http://schemas.microsoft.com/office/drawing/2014/main" id="{8270F695-C9C5-4B23-8F3F-D2C32958525F}"/>
                    </a:ext>
                  </a:extLst>
                </p14:cNvPr>
                <p14:cNvContentPartPr/>
                <p14:nvPr/>
              </p14:nvContentPartPr>
              <p14:xfrm>
                <a:off x="3307533" y="4231147"/>
                <a:ext cx="564120" cy="670680"/>
              </p14:xfrm>
            </p:contentPart>
          </mc:Choice>
          <mc:Fallback>
            <p:pic>
              <p:nvPicPr>
                <p:cNvPr id="531" name="Freihand 530">
                  <a:extLst>
                    <a:ext uri="{FF2B5EF4-FFF2-40B4-BE49-F238E27FC236}">
                      <a16:creationId xmlns:a16="http://schemas.microsoft.com/office/drawing/2014/main" id="{8270F695-C9C5-4B23-8F3F-D2C32958525F}"/>
                    </a:ext>
                  </a:extLst>
                </p:cNvPr>
                <p:cNvPicPr/>
                <p:nvPr/>
              </p:nvPicPr>
              <p:blipFill>
                <a:blip r:embed="rId942"/>
                <a:stretch>
                  <a:fillRect/>
                </a:stretch>
              </p:blipFill>
              <p:spPr>
                <a:xfrm>
                  <a:off x="3303213" y="4226827"/>
                  <a:ext cx="572760" cy="679320"/>
                </a:xfrm>
                <a:prstGeom prst="rect">
                  <a:avLst/>
                </a:prstGeom>
              </p:spPr>
            </p:pic>
          </mc:Fallback>
        </mc:AlternateContent>
        <mc:AlternateContent xmlns:mc="http://schemas.openxmlformats.org/markup-compatibility/2006">
          <mc:Choice xmlns:p14="http://schemas.microsoft.com/office/powerpoint/2010/main" Requires="p14">
            <p:contentPart p14:bwMode="auto" r:id="rId943">
              <p14:nvContentPartPr>
                <p14:cNvPr id="549" name="Freihand 548">
                  <a:extLst>
                    <a:ext uri="{FF2B5EF4-FFF2-40B4-BE49-F238E27FC236}">
                      <a16:creationId xmlns:a16="http://schemas.microsoft.com/office/drawing/2014/main" id="{922E5481-CDD4-45C7-A787-C16279601B32}"/>
                    </a:ext>
                  </a:extLst>
                </p14:cNvPr>
                <p14:cNvContentPartPr/>
                <p14:nvPr/>
              </p14:nvContentPartPr>
              <p14:xfrm>
                <a:off x="3104493" y="4380547"/>
                <a:ext cx="96840" cy="125640"/>
              </p14:xfrm>
            </p:contentPart>
          </mc:Choice>
          <mc:Fallback>
            <p:pic>
              <p:nvPicPr>
                <p:cNvPr id="549" name="Freihand 548">
                  <a:extLst>
                    <a:ext uri="{FF2B5EF4-FFF2-40B4-BE49-F238E27FC236}">
                      <a16:creationId xmlns:a16="http://schemas.microsoft.com/office/drawing/2014/main" id="{922E5481-CDD4-45C7-A787-C16279601B32}"/>
                    </a:ext>
                  </a:extLst>
                </p:cNvPr>
                <p:cNvPicPr/>
                <p:nvPr/>
              </p:nvPicPr>
              <p:blipFill>
                <a:blip r:embed="rId944"/>
                <a:stretch>
                  <a:fillRect/>
                </a:stretch>
              </p:blipFill>
              <p:spPr>
                <a:xfrm>
                  <a:off x="3100173" y="4376227"/>
                  <a:ext cx="105480" cy="134280"/>
                </a:xfrm>
                <a:prstGeom prst="rect">
                  <a:avLst/>
                </a:prstGeom>
              </p:spPr>
            </p:pic>
          </mc:Fallback>
        </mc:AlternateContent>
        <mc:AlternateContent xmlns:mc="http://schemas.openxmlformats.org/markup-compatibility/2006">
          <mc:Choice xmlns:p14="http://schemas.microsoft.com/office/powerpoint/2010/main" Requires="p14">
            <p:contentPart p14:bwMode="auto" r:id="rId945">
              <p14:nvContentPartPr>
                <p14:cNvPr id="550" name="Freihand 549">
                  <a:extLst>
                    <a:ext uri="{FF2B5EF4-FFF2-40B4-BE49-F238E27FC236}">
                      <a16:creationId xmlns:a16="http://schemas.microsoft.com/office/drawing/2014/main" id="{B9257346-90BC-4AD8-83D9-8313FE69E8B6}"/>
                    </a:ext>
                  </a:extLst>
                </p14:cNvPr>
                <p14:cNvContentPartPr/>
                <p14:nvPr/>
              </p14:nvContentPartPr>
              <p14:xfrm>
                <a:off x="3234813" y="4329067"/>
                <a:ext cx="97200" cy="150480"/>
              </p14:xfrm>
            </p:contentPart>
          </mc:Choice>
          <mc:Fallback>
            <p:pic>
              <p:nvPicPr>
                <p:cNvPr id="550" name="Freihand 549">
                  <a:extLst>
                    <a:ext uri="{FF2B5EF4-FFF2-40B4-BE49-F238E27FC236}">
                      <a16:creationId xmlns:a16="http://schemas.microsoft.com/office/drawing/2014/main" id="{B9257346-90BC-4AD8-83D9-8313FE69E8B6}"/>
                    </a:ext>
                  </a:extLst>
                </p:cNvPr>
                <p:cNvPicPr/>
                <p:nvPr/>
              </p:nvPicPr>
              <p:blipFill>
                <a:blip r:embed="rId946"/>
                <a:stretch>
                  <a:fillRect/>
                </a:stretch>
              </p:blipFill>
              <p:spPr>
                <a:xfrm>
                  <a:off x="3230493" y="4324747"/>
                  <a:ext cx="105840" cy="159120"/>
                </a:xfrm>
                <a:prstGeom prst="rect">
                  <a:avLst/>
                </a:prstGeom>
              </p:spPr>
            </p:pic>
          </mc:Fallback>
        </mc:AlternateContent>
        <mc:AlternateContent xmlns:mc="http://schemas.openxmlformats.org/markup-compatibility/2006">
          <mc:Choice xmlns:p14="http://schemas.microsoft.com/office/powerpoint/2010/main" Requires="p14">
            <p:contentPart p14:bwMode="auto" r:id="rId947">
              <p14:nvContentPartPr>
                <p14:cNvPr id="551" name="Freihand 550">
                  <a:extLst>
                    <a:ext uri="{FF2B5EF4-FFF2-40B4-BE49-F238E27FC236}">
                      <a16:creationId xmlns:a16="http://schemas.microsoft.com/office/drawing/2014/main" id="{3FBA6385-2B83-4154-A3C9-D6138E1C609E}"/>
                    </a:ext>
                  </a:extLst>
                </p14:cNvPr>
                <p14:cNvContentPartPr/>
                <p14:nvPr/>
              </p14:nvContentPartPr>
              <p14:xfrm>
                <a:off x="3106653" y="4537507"/>
                <a:ext cx="223200" cy="8280"/>
              </p14:xfrm>
            </p:contentPart>
          </mc:Choice>
          <mc:Fallback>
            <p:pic>
              <p:nvPicPr>
                <p:cNvPr id="551" name="Freihand 550">
                  <a:extLst>
                    <a:ext uri="{FF2B5EF4-FFF2-40B4-BE49-F238E27FC236}">
                      <a16:creationId xmlns:a16="http://schemas.microsoft.com/office/drawing/2014/main" id="{3FBA6385-2B83-4154-A3C9-D6138E1C609E}"/>
                    </a:ext>
                  </a:extLst>
                </p:cNvPr>
                <p:cNvPicPr/>
                <p:nvPr/>
              </p:nvPicPr>
              <p:blipFill>
                <a:blip r:embed="rId948"/>
                <a:stretch>
                  <a:fillRect/>
                </a:stretch>
              </p:blipFill>
              <p:spPr>
                <a:xfrm>
                  <a:off x="3102333" y="4533187"/>
                  <a:ext cx="231840" cy="16920"/>
                </a:xfrm>
                <a:prstGeom prst="rect">
                  <a:avLst/>
                </a:prstGeom>
              </p:spPr>
            </p:pic>
          </mc:Fallback>
        </mc:AlternateContent>
        <mc:AlternateContent xmlns:mc="http://schemas.openxmlformats.org/markup-compatibility/2006">
          <mc:Choice xmlns:p14="http://schemas.microsoft.com/office/powerpoint/2010/main" Requires="p14">
            <p:contentPart p14:bwMode="auto" r:id="rId949">
              <p14:nvContentPartPr>
                <p14:cNvPr id="552" name="Freihand 551">
                  <a:extLst>
                    <a:ext uri="{FF2B5EF4-FFF2-40B4-BE49-F238E27FC236}">
                      <a16:creationId xmlns:a16="http://schemas.microsoft.com/office/drawing/2014/main" id="{0AE72A70-F8EB-4017-923B-B2E1CE208491}"/>
                    </a:ext>
                  </a:extLst>
                </p14:cNvPr>
                <p14:cNvContentPartPr/>
                <p14:nvPr/>
              </p14:nvContentPartPr>
              <p14:xfrm>
                <a:off x="3105213" y="4579627"/>
                <a:ext cx="122040" cy="129240"/>
              </p14:xfrm>
            </p:contentPart>
          </mc:Choice>
          <mc:Fallback>
            <p:pic>
              <p:nvPicPr>
                <p:cNvPr id="552" name="Freihand 551">
                  <a:extLst>
                    <a:ext uri="{FF2B5EF4-FFF2-40B4-BE49-F238E27FC236}">
                      <a16:creationId xmlns:a16="http://schemas.microsoft.com/office/drawing/2014/main" id="{0AE72A70-F8EB-4017-923B-B2E1CE208491}"/>
                    </a:ext>
                  </a:extLst>
                </p:cNvPr>
                <p:cNvPicPr/>
                <p:nvPr/>
              </p:nvPicPr>
              <p:blipFill>
                <a:blip r:embed="rId950"/>
                <a:stretch>
                  <a:fillRect/>
                </a:stretch>
              </p:blipFill>
              <p:spPr>
                <a:xfrm>
                  <a:off x="3100893" y="4575307"/>
                  <a:ext cx="130680" cy="137880"/>
                </a:xfrm>
                <a:prstGeom prst="rect">
                  <a:avLst/>
                </a:prstGeom>
              </p:spPr>
            </p:pic>
          </mc:Fallback>
        </mc:AlternateContent>
        <mc:AlternateContent xmlns:mc="http://schemas.openxmlformats.org/markup-compatibility/2006">
          <mc:Choice xmlns:p14="http://schemas.microsoft.com/office/powerpoint/2010/main" Requires="p14">
            <p:contentPart p14:bwMode="auto" r:id="rId951">
              <p14:nvContentPartPr>
                <p14:cNvPr id="553" name="Freihand 552">
                  <a:extLst>
                    <a:ext uri="{FF2B5EF4-FFF2-40B4-BE49-F238E27FC236}">
                      <a16:creationId xmlns:a16="http://schemas.microsoft.com/office/drawing/2014/main" id="{B034BBA3-F254-4F81-AA44-54F066D3A62F}"/>
                    </a:ext>
                  </a:extLst>
                </p14:cNvPr>
                <p14:cNvContentPartPr/>
                <p14:nvPr/>
              </p14:nvContentPartPr>
              <p14:xfrm>
                <a:off x="3280173" y="4619587"/>
                <a:ext cx="5040" cy="77040"/>
              </p14:xfrm>
            </p:contentPart>
          </mc:Choice>
          <mc:Fallback>
            <p:pic>
              <p:nvPicPr>
                <p:cNvPr id="553" name="Freihand 552">
                  <a:extLst>
                    <a:ext uri="{FF2B5EF4-FFF2-40B4-BE49-F238E27FC236}">
                      <a16:creationId xmlns:a16="http://schemas.microsoft.com/office/drawing/2014/main" id="{B034BBA3-F254-4F81-AA44-54F066D3A62F}"/>
                    </a:ext>
                  </a:extLst>
                </p:cNvPr>
                <p:cNvPicPr/>
                <p:nvPr/>
              </p:nvPicPr>
              <p:blipFill>
                <a:blip r:embed="rId952"/>
                <a:stretch>
                  <a:fillRect/>
                </a:stretch>
              </p:blipFill>
              <p:spPr>
                <a:xfrm>
                  <a:off x="3275853" y="4615267"/>
                  <a:ext cx="13680" cy="85680"/>
                </a:xfrm>
                <a:prstGeom prst="rect">
                  <a:avLst/>
                </a:prstGeom>
              </p:spPr>
            </p:pic>
          </mc:Fallback>
        </mc:AlternateContent>
        <mc:AlternateContent xmlns:mc="http://schemas.openxmlformats.org/markup-compatibility/2006">
          <mc:Choice xmlns:p14="http://schemas.microsoft.com/office/powerpoint/2010/main" Requires="p14">
            <p:contentPart p14:bwMode="auto" r:id="rId953">
              <p14:nvContentPartPr>
                <p14:cNvPr id="554" name="Freihand 553">
                  <a:extLst>
                    <a:ext uri="{FF2B5EF4-FFF2-40B4-BE49-F238E27FC236}">
                      <a16:creationId xmlns:a16="http://schemas.microsoft.com/office/drawing/2014/main" id="{1EF8D810-E79A-44D8-BFFC-5A427F20DC00}"/>
                    </a:ext>
                  </a:extLst>
                </p14:cNvPr>
                <p14:cNvContentPartPr/>
                <p14:nvPr/>
              </p14:nvContentPartPr>
              <p14:xfrm>
                <a:off x="3285573" y="4579987"/>
                <a:ext cx="18360" cy="1440"/>
              </p14:xfrm>
            </p:contentPart>
          </mc:Choice>
          <mc:Fallback>
            <p:pic>
              <p:nvPicPr>
                <p:cNvPr id="554" name="Freihand 553">
                  <a:extLst>
                    <a:ext uri="{FF2B5EF4-FFF2-40B4-BE49-F238E27FC236}">
                      <a16:creationId xmlns:a16="http://schemas.microsoft.com/office/drawing/2014/main" id="{1EF8D810-E79A-44D8-BFFC-5A427F20DC00}"/>
                    </a:ext>
                  </a:extLst>
                </p:cNvPr>
                <p:cNvPicPr/>
                <p:nvPr/>
              </p:nvPicPr>
              <p:blipFill>
                <a:blip r:embed="rId954"/>
                <a:stretch>
                  <a:fillRect/>
                </a:stretch>
              </p:blipFill>
              <p:spPr>
                <a:xfrm>
                  <a:off x="3281253" y="4575667"/>
                  <a:ext cx="27000" cy="10080"/>
                </a:xfrm>
                <a:prstGeom prst="rect">
                  <a:avLst/>
                </a:prstGeom>
              </p:spPr>
            </p:pic>
          </mc:Fallback>
        </mc:AlternateContent>
        <mc:AlternateContent xmlns:mc="http://schemas.openxmlformats.org/markup-compatibility/2006">
          <mc:Choice xmlns:p14="http://schemas.microsoft.com/office/powerpoint/2010/main" Requires="p14">
            <p:contentPart p14:bwMode="auto" r:id="rId955">
              <p14:nvContentPartPr>
                <p14:cNvPr id="583" name="Freihand 582">
                  <a:extLst>
                    <a:ext uri="{FF2B5EF4-FFF2-40B4-BE49-F238E27FC236}">
                      <a16:creationId xmlns:a16="http://schemas.microsoft.com/office/drawing/2014/main" id="{CDEA327F-DB1C-42F7-ACA2-1071095842D6}"/>
                    </a:ext>
                  </a:extLst>
                </p14:cNvPr>
                <p14:cNvContentPartPr/>
                <p14:nvPr/>
              </p14:nvContentPartPr>
              <p14:xfrm>
                <a:off x="3090813" y="4571707"/>
                <a:ext cx="6840" cy="4320"/>
              </p14:xfrm>
            </p:contentPart>
          </mc:Choice>
          <mc:Fallback>
            <p:pic>
              <p:nvPicPr>
                <p:cNvPr id="583" name="Freihand 582">
                  <a:extLst>
                    <a:ext uri="{FF2B5EF4-FFF2-40B4-BE49-F238E27FC236}">
                      <a16:creationId xmlns:a16="http://schemas.microsoft.com/office/drawing/2014/main" id="{CDEA327F-DB1C-42F7-ACA2-1071095842D6}"/>
                    </a:ext>
                  </a:extLst>
                </p:cNvPr>
                <p:cNvPicPr/>
                <p:nvPr/>
              </p:nvPicPr>
              <p:blipFill>
                <a:blip r:embed="rId956"/>
                <a:stretch>
                  <a:fillRect/>
                </a:stretch>
              </p:blipFill>
              <p:spPr>
                <a:xfrm>
                  <a:off x="3086493" y="4567387"/>
                  <a:ext cx="15480" cy="12960"/>
                </a:xfrm>
                <a:prstGeom prst="rect">
                  <a:avLst/>
                </a:prstGeom>
              </p:spPr>
            </p:pic>
          </mc:Fallback>
        </mc:AlternateContent>
        <mc:AlternateContent xmlns:mc="http://schemas.openxmlformats.org/markup-compatibility/2006">
          <mc:Choice xmlns:p14="http://schemas.microsoft.com/office/powerpoint/2010/main" Requires="p14">
            <p:contentPart p14:bwMode="auto" r:id="rId957">
              <p14:nvContentPartPr>
                <p14:cNvPr id="585" name="Freihand 584">
                  <a:extLst>
                    <a:ext uri="{FF2B5EF4-FFF2-40B4-BE49-F238E27FC236}">
                      <a16:creationId xmlns:a16="http://schemas.microsoft.com/office/drawing/2014/main" id="{9D05B1EE-BE4C-4874-A05D-3D3E21EDC13D}"/>
                    </a:ext>
                  </a:extLst>
                </p14:cNvPr>
                <p14:cNvContentPartPr/>
                <p14:nvPr/>
              </p14:nvContentPartPr>
              <p14:xfrm>
                <a:off x="7808613" y="4477387"/>
                <a:ext cx="150480" cy="649080"/>
              </p14:xfrm>
            </p:contentPart>
          </mc:Choice>
          <mc:Fallback>
            <p:pic>
              <p:nvPicPr>
                <p:cNvPr id="585" name="Freihand 584">
                  <a:extLst>
                    <a:ext uri="{FF2B5EF4-FFF2-40B4-BE49-F238E27FC236}">
                      <a16:creationId xmlns:a16="http://schemas.microsoft.com/office/drawing/2014/main" id="{9D05B1EE-BE4C-4874-A05D-3D3E21EDC13D}"/>
                    </a:ext>
                  </a:extLst>
                </p:cNvPr>
                <p:cNvPicPr/>
                <p:nvPr/>
              </p:nvPicPr>
              <p:blipFill>
                <a:blip r:embed="rId958"/>
                <a:stretch>
                  <a:fillRect/>
                </a:stretch>
              </p:blipFill>
              <p:spPr>
                <a:xfrm>
                  <a:off x="7804293" y="4473067"/>
                  <a:ext cx="159120" cy="657720"/>
                </a:xfrm>
                <a:prstGeom prst="rect">
                  <a:avLst/>
                </a:prstGeom>
              </p:spPr>
            </p:pic>
          </mc:Fallback>
        </mc:AlternateContent>
        <mc:AlternateContent xmlns:mc="http://schemas.openxmlformats.org/markup-compatibility/2006">
          <mc:Choice xmlns:p14="http://schemas.microsoft.com/office/powerpoint/2010/main" Requires="p14">
            <p:contentPart p14:bwMode="auto" r:id="rId959">
              <p14:nvContentPartPr>
                <p14:cNvPr id="586" name="Freihand 585">
                  <a:extLst>
                    <a:ext uri="{FF2B5EF4-FFF2-40B4-BE49-F238E27FC236}">
                      <a16:creationId xmlns:a16="http://schemas.microsoft.com/office/drawing/2014/main" id="{CE734D33-45CF-45B0-B550-5ABABBAF985D}"/>
                    </a:ext>
                  </a:extLst>
                </p14:cNvPr>
                <p14:cNvContentPartPr/>
                <p14:nvPr/>
              </p14:nvContentPartPr>
              <p14:xfrm>
                <a:off x="8114973" y="4665307"/>
                <a:ext cx="38520" cy="300600"/>
              </p14:xfrm>
            </p:contentPart>
          </mc:Choice>
          <mc:Fallback>
            <p:pic>
              <p:nvPicPr>
                <p:cNvPr id="586" name="Freihand 585">
                  <a:extLst>
                    <a:ext uri="{FF2B5EF4-FFF2-40B4-BE49-F238E27FC236}">
                      <a16:creationId xmlns:a16="http://schemas.microsoft.com/office/drawing/2014/main" id="{CE734D33-45CF-45B0-B550-5ABABBAF985D}"/>
                    </a:ext>
                  </a:extLst>
                </p:cNvPr>
                <p:cNvPicPr/>
                <p:nvPr/>
              </p:nvPicPr>
              <p:blipFill>
                <a:blip r:embed="rId960"/>
                <a:stretch>
                  <a:fillRect/>
                </a:stretch>
              </p:blipFill>
              <p:spPr>
                <a:xfrm>
                  <a:off x="8110653" y="4660987"/>
                  <a:ext cx="47160" cy="309240"/>
                </a:xfrm>
                <a:prstGeom prst="rect">
                  <a:avLst/>
                </a:prstGeom>
              </p:spPr>
            </p:pic>
          </mc:Fallback>
        </mc:AlternateContent>
        <mc:AlternateContent xmlns:mc="http://schemas.openxmlformats.org/markup-compatibility/2006">
          <mc:Choice xmlns:p14="http://schemas.microsoft.com/office/powerpoint/2010/main" Requires="p14">
            <p:contentPart p14:bwMode="auto" r:id="rId961">
              <p14:nvContentPartPr>
                <p14:cNvPr id="587" name="Freihand 586">
                  <a:extLst>
                    <a:ext uri="{FF2B5EF4-FFF2-40B4-BE49-F238E27FC236}">
                      <a16:creationId xmlns:a16="http://schemas.microsoft.com/office/drawing/2014/main" id="{5A4F5717-D295-4D79-82C2-DEF09B4494F8}"/>
                    </a:ext>
                  </a:extLst>
                </p14:cNvPr>
                <p14:cNvContentPartPr/>
                <p14:nvPr/>
              </p14:nvContentPartPr>
              <p14:xfrm>
                <a:off x="8030373" y="4772587"/>
                <a:ext cx="241560" cy="26640"/>
              </p14:xfrm>
            </p:contentPart>
          </mc:Choice>
          <mc:Fallback>
            <p:pic>
              <p:nvPicPr>
                <p:cNvPr id="587" name="Freihand 586">
                  <a:extLst>
                    <a:ext uri="{FF2B5EF4-FFF2-40B4-BE49-F238E27FC236}">
                      <a16:creationId xmlns:a16="http://schemas.microsoft.com/office/drawing/2014/main" id="{5A4F5717-D295-4D79-82C2-DEF09B4494F8}"/>
                    </a:ext>
                  </a:extLst>
                </p:cNvPr>
                <p:cNvPicPr/>
                <p:nvPr/>
              </p:nvPicPr>
              <p:blipFill>
                <a:blip r:embed="rId962"/>
                <a:stretch>
                  <a:fillRect/>
                </a:stretch>
              </p:blipFill>
              <p:spPr>
                <a:xfrm>
                  <a:off x="8026053" y="4768267"/>
                  <a:ext cx="250200" cy="35280"/>
                </a:xfrm>
                <a:prstGeom prst="rect">
                  <a:avLst/>
                </a:prstGeom>
              </p:spPr>
            </p:pic>
          </mc:Fallback>
        </mc:AlternateContent>
        <mc:AlternateContent xmlns:mc="http://schemas.openxmlformats.org/markup-compatibility/2006">
          <mc:Choice xmlns:p14="http://schemas.microsoft.com/office/powerpoint/2010/main" Requires="p14">
            <p:contentPart p14:bwMode="auto" r:id="rId963">
              <p14:nvContentPartPr>
                <p14:cNvPr id="608" name="Freihand 607">
                  <a:extLst>
                    <a:ext uri="{FF2B5EF4-FFF2-40B4-BE49-F238E27FC236}">
                      <a16:creationId xmlns:a16="http://schemas.microsoft.com/office/drawing/2014/main" id="{67B8168E-3767-424F-B7FA-F984C98CE5EE}"/>
                    </a:ext>
                  </a:extLst>
                </p14:cNvPr>
                <p14:cNvContentPartPr/>
                <p14:nvPr/>
              </p14:nvContentPartPr>
              <p14:xfrm>
                <a:off x="8182293" y="4700947"/>
                <a:ext cx="21600" cy="10440"/>
              </p14:xfrm>
            </p:contentPart>
          </mc:Choice>
          <mc:Fallback>
            <p:pic>
              <p:nvPicPr>
                <p:cNvPr id="608" name="Freihand 607">
                  <a:extLst>
                    <a:ext uri="{FF2B5EF4-FFF2-40B4-BE49-F238E27FC236}">
                      <a16:creationId xmlns:a16="http://schemas.microsoft.com/office/drawing/2014/main" id="{67B8168E-3767-424F-B7FA-F984C98CE5EE}"/>
                    </a:ext>
                  </a:extLst>
                </p:cNvPr>
                <p:cNvPicPr/>
                <p:nvPr/>
              </p:nvPicPr>
              <p:blipFill>
                <a:blip r:embed="rId964"/>
                <a:stretch>
                  <a:fillRect/>
                </a:stretch>
              </p:blipFill>
              <p:spPr>
                <a:xfrm>
                  <a:off x="8177973" y="4696627"/>
                  <a:ext cx="30240" cy="19080"/>
                </a:xfrm>
                <a:prstGeom prst="rect">
                  <a:avLst/>
                </a:prstGeom>
              </p:spPr>
            </p:pic>
          </mc:Fallback>
        </mc:AlternateContent>
        <mc:AlternateContent xmlns:mc="http://schemas.openxmlformats.org/markup-compatibility/2006">
          <mc:Choice xmlns:p14="http://schemas.microsoft.com/office/powerpoint/2010/main" Requires="p14">
            <p:contentPart p14:bwMode="auto" r:id="rId965">
              <p14:nvContentPartPr>
                <p14:cNvPr id="589" name="Freihand 588">
                  <a:extLst>
                    <a:ext uri="{FF2B5EF4-FFF2-40B4-BE49-F238E27FC236}">
                      <a16:creationId xmlns:a16="http://schemas.microsoft.com/office/drawing/2014/main" id="{6283B6B8-7395-44D7-BC24-D7A215452064}"/>
                    </a:ext>
                  </a:extLst>
                </p14:cNvPr>
                <p14:cNvContentPartPr/>
                <p14:nvPr/>
              </p14:nvContentPartPr>
              <p14:xfrm>
                <a:off x="464613" y="5793547"/>
                <a:ext cx="130680" cy="158400"/>
              </p14:xfrm>
            </p:contentPart>
          </mc:Choice>
          <mc:Fallback>
            <p:pic>
              <p:nvPicPr>
                <p:cNvPr id="589" name="Freihand 588">
                  <a:extLst>
                    <a:ext uri="{FF2B5EF4-FFF2-40B4-BE49-F238E27FC236}">
                      <a16:creationId xmlns:a16="http://schemas.microsoft.com/office/drawing/2014/main" id="{6283B6B8-7395-44D7-BC24-D7A215452064}"/>
                    </a:ext>
                  </a:extLst>
                </p:cNvPr>
                <p:cNvPicPr/>
                <p:nvPr/>
              </p:nvPicPr>
              <p:blipFill>
                <a:blip r:embed="rId739"/>
                <a:stretch>
                  <a:fillRect/>
                </a:stretch>
              </p:blipFill>
              <p:spPr>
                <a:xfrm>
                  <a:off x="460293" y="5789227"/>
                  <a:ext cx="139320" cy="167040"/>
                </a:xfrm>
                <a:prstGeom prst="rect">
                  <a:avLst/>
                </a:prstGeom>
              </p:spPr>
            </p:pic>
          </mc:Fallback>
        </mc:AlternateContent>
        <mc:AlternateContent xmlns:mc="http://schemas.openxmlformats.org/markup-compatibility/2006">
          <mc:Choice xmlns:p14="http://schemas.microsoft.com/office/powerpoint/2010/main" Requires="p14">
            <p:contentPart p14:bwMode="auto" r:id="rId966">
              <p14:nvContentPartPr>
                <p14:cNvPr id="590" name="Freihand 589">
                  <a:extLst>
                    <a:ext uri="{FF2B5EF4-FFF2-40B4-BE49-F238E27FC236}">
                      <a16:creationId xmlns:a16="http://schemas.microsoft.com/office/drawing/2014/main" id="{242A09F4-67B8-4901-A63F-0E5796CF7606}"/>
                    </a:ext>
                  </a:extLst>
                </p14:cNvPr>
                <p14:cNvContentPartPr/>
                <p14:nvPr/>
              </p14:nvContentPartPr>
              <p14:xfrm>
                <a:off x="643173" y="5769067"/>
                <a:ext cx="72360" cy="124920"/>
              </p14:xfrm>
            </p:contentPart>
          </mc:Choice>
          <mc:Fallback>
            <p:pic>
              <p:nvPicPr>
                <p:cNvPr id="590" name="Freihand 589">
                  <a:extLst>
                    <a:ext uri="{FF2B5EF4-FFF2-40B4-BE49-F238E27FC236}">
                      <a16:creationId xmlns:a16="http://schemas.microsoft.com/office/drawing/2014/main" id="{242A09F4-67B8-4901-A63F-0E5796CF7606}"/>
                    </a:ext>
                  </a:extLst>
                </p:cNvPr>
                <p:cNvPicPr/>
                <p:nvPr/>
              </p:nvPicPr>
              <p:blipFill>
                <a:blip r:embed="rId741"/>
                <a:stretch>
                  <a:fillRect/>
                </a:stretch>
              </p:blipFill>
              <p:spPr>
                <a:xfrm>
                  <a:off x="638853" y="5764747"/>
                  <a:ext cx="81000" cy="133560"/>
                </a:xfrm>
                <a:prstGeom prst="rect">
                  <a:avLst/>
                </a:prstGeom>
              </p:spPr>
            </p:pic>
          </mc:Fallback>
        </mc:AlternateContent>
        <mc:AlternateContent xmlns:mc="http://schemas.openxmlformats.org/markup-compatibility/2006">
          <mc:Choice xmlns:p14="http://schemas.microsoft.com/office/powerpoint/2010/main" Requires="p14">
            <p:contentPart p14:bwMode="auto" r:id="rId967">
              <p14:nvContentPartPr>
                <p14:cNvPr id="591" name="Freihand 590">
                  <a:extLst>
                    <a:ext uri="{FF2B5EF4-FFF2-40B4-BE49-F238E27FC236}">
                      <a16:creationId xmlns:a16="http://schemas.microsoft.com/office/drawing/2014/main" id="{FA3D75B3-5C4C-44BD-AC07-4C219827AC41}"/>
                    </a:ext>
                  </a:extLst>
                </p14:cNvPr>
                <p14:cNvContentPartPr/>
                <p14:nvPr/>
              </p14:nvContentPartPr>
              <p14:xfrm>
                <a:off x="475773" y="5960947"/>
                <a:ext cx="240840" cy="24840"/>
              </p14:xfrm>
            </p:contentPart>
          </mc:Choice>
          <mc:Fallback>
            <p:pic>
              <p:nvPicPr>
                <p:cNvPr id="591" name="Freihand 590">
                  <a:extLst>
                    <a:ext uri="{FF2B5EF4-FFF2-40B4-BE49-F238E27FC236}">
                      <a16:creationId xmlns:a16="http://schemas.microsoft.com/office/drawing/2014/main" id="{FA3D75B3-5C4C-44BD-AC07-4C219827AC41}"/>
                    </a:ext>
                  </a:extLst>
                </p:cNvPr>
                <p:cNvPicPr/>
                <p:nvPr/>
              </p:nvPicPr>
              <p:blipFill>
                <a:blip r:embed="rId743"/>
                <a:stretch>
                  <a:fillRect/>
                </a:stretch>
              </p:blipFill>
              <p:spPr>
                <a:xfrm>
                  <a:off x="471453" y="5956627"/>
                  <a:ext cx="249480" cy="33480"/>
                </a:xfrm>
                <a:prstGeom prst="rect">
                  <a:avLst/>
                </a:prstGeom>
              </p:spPr>
            </p:pic>
          </mc:Fallback>
        </mc:AlternateContent>
        <mc:AlternateContent xmlns:mc="http://schemas.openxmlformats.org/markup-compatibility/2006">
          <mc:Choice xmlns:p14="http://schemas.microsoft.com/office/powerpoint/2010/main" Requires="p14">
            <p:contentPart p14:bwMode="auto" r:id="rId968">
              <p14:nvContentPartPr>
                <p14:cNvPr id="592" name="Freihand 591">
                  <a:extLst>
                    <a:ext uri="{FF2B5EF4-FFF2-40B4-BE49-F238E27FC236}">
                      <a16:creationId xmlns:a16="http://schemas.microsoft.com/office/drawing/2014/main" id="{F0E5015D-B99E-4591-AFD7-6ACF4ECB9B11}"/>
                    </a:ext>
                  </a:extLst>
                </p14:cNvPr>
                <p14:cNvContentPartPr/>
                <p14:nvPr/>
              </p14:nvContentPartPr>
              <p14:xfrm>
                <a:off x="445533" y="6017467"/>
                <a:ext cx="129240" cy="130680"/>
              </p14:xfrm>
            </p:contentPart>
          </mc:Choice>
          <mc:Fallback>
            <p:pic>
              <p:nvPicPr>
                <p:cNvPr id="592" name="Freihand 591">
                  <a:extLst>
                    <a:ext uri="{FF2B5EF4-FFF2-40B4-BE49-F238E27FC236}">
                      <a16:creationId xmlns:a16="http://schemas.microsoft.com/office/drawing/2014/main" id="{F0E5015D-B99E-4591-AFD7-6ACF4ECB9B11}"/>
                    </a:ext>
                  </a:extLst>
                </p:cNvPr>
                <p:cNvPicPr/>
                <p:nvPr/>
              </p:nvPicPr>
              <p:blipFill>
                <a:blip r:embed="rId745"/>
                <a:stretch>
                  <a:fillRect/>
                </a:stretch>
              </p:blipFill>
              <p:spPr>
                <a:xfrm>
                  <a:off x="441213" y="6013147"/>
                  <a:ext cx="137880" cy="139320"/>
                </a:xfrm>
                <a:prstGeom prst="rect">
                  <a:avLst/>
                </a:prstGeom>
              </p:spPr>
            </p:pic>
          </mc:Fallback>
        </mc:AlternateContent>
        <mc:AlternateContent xmlns:mc="http://schemas.openxmlformats.org/markup-compatibility/2006">
          <mc:Choice xmlns:p14="http://schemas.microsoft.com/office/powerpoint/2010/main" Requires="p14">
            <p:contentPart p14:bwMode="auto" r:id="rId969">
              <p14:nvContentPartPr>
                <p14:cNvPr id="593" name="Freihand 592">
                  <a:extLst>
                    <a:ext uri="{FF2B5EF4-FFF2-40B4-BE49-F238E27FC236}">
                      <a16:creationId xmlns:a16="http://schemas.microsoft.com/office/drawing/2014/main" id="{5FAE03EC-ED87-46C3-9B0B-4B3DE548FF11}"/>
                    </a:ext>
                  </a:extLst>
                </p14:cNvPr>
                <p14:cNvContentPartPr/>
                <p14:nvPr/>
              </p14:nvContentPartPr>
              <p14:xfrm>
                <a:off x="656493" y="6031147"/>
                <a:ext cx="23400" cy="88200"/>
              </p14:xfrm>
            </p:contentPart>
          </mc:Choice>
          <mc:Fallback>
            <p:pic>
              <p:nvPicPr>
                <p:cNvPr id="593" name="Freihand 592">
                  <a:extLst>
                    <a:ext uri="{FF2B5EF4-FFF2-40B4-BE49-F238E27FC236}">
                      <a16:creationId xmlns:a16="http://schemas.microsoft.com/office/drawing/2014/main" id="{5FAE03EC-ED87-46C3-9B0B-4B3DE548FF11}"/>
                    </a:ext>
                  </a:extLst>
                </p:cNvPr>
                <p:cNvPicPr/>
                <p:nvPr/>
              </p:nvPicPr>
              <p:blipFill>
                <a:blip r:embed="rId747"/>
                <a:stretch>
                  <a:fillRect/>
                </a:stretch>
              </p:blipFill>
              <p:spPr>
                <a:xfrm>
                  <a:off x="652173" y="6026827"/>
                  <a:ext cx="32040" cy="96840"/>
                </a:xfrm>
                <a:prstGeom prst="rect">
                  <a:avLst/>
                </a:prstGeom>
              </p:spPr>
            </p:pic>
          </mc:Fallback>
        </mc:AlternateContent>
        <mc:AlternateContent xmlns:mc="http://schemas.openxmlformats.org/markup-compatibility/2006">
          <mc:Choice xmlns:p14="http://schemas.microsoft.com/office/powerpoint/2010/main" Requires="p14">
            <p:contentPart p14:bwMode="auto" r:id="rId970">
              <p14:nvContentPartPr>
                <p14:cNvPr id="594" name="Freihand 593">
                  <a:extLst>
                    <a:ext uri="{FF2B5EF4-FFF2-40B4-BE49-F238E27FC236}">
                      <a16:creationId xmlns:a16="http://schemas.microsoft.com/office/drawing/2014/main" id="{E127C216-66E4-459B-BDA6-21278A884A17}"/>
                    </a:ext>
                  </a:extLst>
                </p14:cNvPr>
                <p14:cNvContentPartPr/>
                <p14:nvPr/>
              </p14:nvContentPartPr>
              <p14:xfrm>
                <a:off x="662973" y="5996227"/>
                <a:ext cx="360" cy="360"/>
              </p14:xfrm>
            </p:contentPart>
          </mc:Choice>
          <mc:Fallback>
            <p:pic>
              <p:nvPicPr>
                <p:cNvPr id="594" name="Freihand 593">
                  <a:extLst>
                    <a:ext uri="{FF2B5EF4-FFF2-40B4-BE49-F238E27FC236}">
                      <a16:creationId xmlns:a16="http://schemas.microsoft.com/office/drawing/2014/main" id="{E127C216-66E4-459B-BDA6-21278A884A17}"/>
                    </a:ext>
                  </a:extLst>
                </p:cNvPr>
                <p:cNvPicPr/>
                <p:nvPr/>
              </p:nvPicPr>
              <p:blipFill>
                <a:blip r:embed="rId749"/>
                <a:stretch>
                  <a:fillRect/>
                </a:stretch>
              </p:blipFill>
              <p:spPr>
                <a:xfrm>
                  <a:off x="658653" y="599190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971">
              <p14:nvContentPartPr>
                <p14:cNvPr id="595" name="Freihand 594">
                  <a:extLst>
                    <a:ext uri="{FF2B5EF4-FFF2-40B4-BE49-F238E27FC236}">
                      <a16:creationId xmlns:a16="http://schemas.microsoft.com/office/drawing/2014/main" id="{FC60BD17-C6DF-4BAE-B099-08AE56C82792}"/>
                    </a:ext>
                  </a:extLst>
                </p14:cNvPr>
                <p14:cNvContentPartPr/>
                <p14:nvPr/>
              </p14:nvContentPartPr>
              <p14:xfrm>
                <a:off x="840813" y="5789947"/>
                <a:ext cx="80640" cy="289800"/>
              </p14:xfrm>
            </p:contentPart>
          </mc:Choice>
          <mc:Fallback>
            <p:pic>
              <p:nvPicPr>
                <p:cNvPr id="595" name="Freihand 594">
                  <a:extLst>
                    <a:ext uri="{FF2B5EF4-FFF2-40B4-BE49-F238E27FC236}">
                      <a16:creationId xmlns:a16="http://schemas.microsoft.com/office/drawing/2014/main" id="{FC60BD17-C6DF-4BAE-B099-08AE56C82792}"/>
                    </a:ext>
                  </a:extLst>
                </p:cNvPr>
                <p:cNvPicPr/>
                <p:nvPr/>
              </p:nvPicPr>
              <p:blipFill>
                <a:blip r:embed="rId751"/>
                <a:stretch>
                  <a:fillRect/>
                </a:stretch>
              </p:blipFill>
              <p:spPr>
                <a:xfrm>
                  <a:off x="836493" y="5785627"/>
                  <a:ext cx="89280" cy="298440"/>
                </a:xfrm>
                <a:prstGeom prst="rect">
                  <a:avLst/>
                </a:prstGeom>
              </p:spPr>
            </p:pic>
          </mc:Fallback>
        </mc:AlternateContent>
        <mc:AlternateContent xmlns:mc="http://schemas.openxmlformats.org/markup-compatibility/2006">
          <mc:Choice xmlns:p14="http://schemas.microsoft.com/office/powerpoint/2010/main" Requires="p14">
            <p:contentPart p14:bwMode="auto" r:id="rId972">
              <p14:nvContentPartPr>
                <p14:cNvPr id="596" name="Freihand 595">
                  <a:extLst>
                    <a:ext uri="{FF2B5EF4-FFF2-40B4-BE49-F238E27FC236}">
                      <a16:creationId xmlns:a16="http://schemas.microsoft.com/office/drawing/2014/main" id="{887A03C7-93BC-4858-9292-41275C8C6830}"/>
                    </a:ext>
                  </a:extLst>
                </p14:cNvPr>
                <p14:cNvContentPartPr/>
                <p14:nvPr/>
              </p14:nvContentPartPr>
              <p14:xfrm>
                <a:off x="972573" y="5827387"/>
                <a:ext cx="163440" cy="136080"/>
              </p14:xfrm>
            </p:contentPart>
          </mc:Choice>
          <mc:Fallback>
            <p:pic>
              <p:nvPicPr>
                <p:cNvPr id="596" name="Freihand 595">
                  <a:extLst>
                    <a:ext uri="{FF2B5EF4-FFF2-40B4-BE49-F238E27FC236}">
                      <a16:creationId xmlns:a16="http://schemas.microsoft.com/office/drawing/2014/main" id="{887A03C7-93BC-4858-9292-41275C8C6830}"/>
                    </a:ext>
                  </a:extLst>
                </p:cNvPr>
                <p:cNvPicPr/>
                <p:nvPr/>
              </p:nvPicPr>
              <p:blipFill>
                <a:blip r:embed="rId753"/>
                <a:stretch>
                  <a:fillRect/>
                </a:stretch>
              </p:blipFill>
              <p:spPr>
                <a:xfrm>
                  <a:off x="968253" y="5823067"/>
                  <a:ext cx="172080" cy="144720"/>
                </a:xfrm>
                <a:prstGeom prst="rect">
                  <a:avLst/>
                </a:prstGeom>
              </p:spPr>
            </p:pic>
          </mc:Fallback>
        </mc:AlternateContent>
        <mc:AlternateContent xmlns:mc="http://schemas.openxmlformats.org/markup-compatibility/2006">
          <mc:Choice xmlns:p14="http://schemas.microsoft.com/office/powerpoint/2010/main" Requires="p14">
            <p:contentPart p14:bwMode="auto" r:id="rId973">
              <p14:nvContentPartPr>
                <p14:cNvPr id="598" name="Freihand 597">
                  <a:extLst>
                    <a:ext uri="{FF2B5EF4-FFF2-40B4-BE49-F238E27FC236}">
                      <a16:creationId xmlns:a16="http://schemas.microsoft.com/office/drawing/2014/main" id="{52A684B7-2834-4982-A119-E90DC919E38B}"/>
                    </a:ext>
                  </a:extLst>
                </p14:cNvPr>
                <p14:cNvContentPartPr/>
                <p14:nvPr/>
              </p14:nvContentPartPr>
              <p14:xfrm>
                <a:off x="1244373" y="5911987"/>
                <a:ext cx="105480" cy="3960"/>
              </p14:xfrm>
            </p:contentPart>
          </mc:Choice>
          <mc:Fallback>
            <p:pic>
              <p:nvPicPr>
                <p:cNvPr id="598" name="Freihand 597">
                  <a:extLst>
                    <a:ext uri="{FF2B5EF4-FFF2-40B4-BE49-F238E27FC236}">
                      <a16:creationId xmlns:a16="http://schemas.microsoft.com/office/drawing/2014/main" id="{52A684B7-2834-4982-A119-E90DC919E38B}"/>
                    </a:ext>
                  </a:extLst>
                </p:cNvPr>
                <p:cNvPicPr/>
                <p:nvPr/>
              </p:nvPicPr>
              <p:blipFill>
                <a:blip r:embed="rId755"/>
                <a:stretch>
                  <a:fillRect/>
                </a:stretch>
              </p:blipFill>
              <p:spPr>
                <a:xfrm>
                  <a:off x="1240053" y="5907667"/>
                  <a:ext cx="114120" cy="12600"/>
                </a:xfrm>
                <a:prstGeom prst="rect">
                  <a:avLst/>
                </a:prstGeom>
              </p:spPr>
            </p:pic>
          </mc:Fallback>
        </mc:AlternateContent>
        <mc:AlternateContent xmlns:mc="http://schemas.openxmlformats.org/markup-compatibility/2006">
          <mc:Choice xmlns:p14="http://schemas.microsoft.com/office/powerpoint/2010/main" Requires="p14">
            <p:contentPart p14:bwMode="auto" r:id="rId974">
              <p14:nvContentPartPr>
                <p14:cNvPr id="600" name="Freihand 599">
                  <a:extLst>
                    <a:ext uri="{FF2B5EF4-FFF2-40B4-BE49-F238E27FC236}">
                      <a16:creationId xmlns:a16="http://schemas.microsoft.com/office/drawing/2014/main" id="{DA7FA22B-8531-46FD-AD8A-67CD7B1252C1}"/>
                    </a:ext>
                  </a:extLst>
                </p14:cNvPr>
                <p14:cNvContentPartPr/>
                <p14:nvPr/>
              </p14:nvContentPartPr>
              <p14:xfrm>
                <a:off x="1507173" y="5750347"/>
                <a:ext cx="118080" cy="131400"/>
              </p14:xfrm>
            </p:contentPart>
          </mc:Choice>
          <mc:Fallback>
            <p:pic>
              <p:nvPicPr>
                <p:cNvPr id="600" name="Freihand 599">
                  <a:extLst>
                    <a:ext uri="{FF2B5EF4-FFF2-40B4-BE49-F238E27FC236}">
                      <a16:creationId xmlns:a16="http://schemas.microsoft.com/office/drawing/2014/main" id="{DA7FA22B-8531-46FD-AD8A-67CD7B1252C1}"/>
                    </a:ext>
                  </a:extLst>
                </p:cNvPr>
                <p:cNvPicPr/>
                <p:nvPr/>
              </p:nvPicPr>
              <p:blipFill>
                <a:blip r:embed="rId757"/>
                <a:stretch>
                  <a:fillRect/>
                </a:stretch>
              </p:blipFill>
              <p:spPr>
                <a:xfrm>
                  <a:off x="1502853" y="5746027"/>
                  <a:ext cx="126720" cy="140040"/>
                </a:xfrm>
                <a:prstGeom prst="rect">
                  <a:avLst/>
                </a:prstGeom>
              </p:spPr>
            </p:pic>
          </mc:Fallback>
        </mc:AlternateContent>
        <mc:AlternateContent xmlns:mc="http://schemas.openxmlformats.org/markup-compatibility/2006">
          <mc:Choice xmlns:p14="http://schemas.microsoft.com/office/powerpoint/2010/main" Requires="p14">
            <p:contentPart p14:bwMode="auto" r:id="rId975">
              <p14:nvContentPartPr>
                <p14:cNvPr id="601" name="Freihand 600">
                  <a:extLst>
                    <a:ext uri="{FF2B5EF4-FFF2-40B4-BE49-F238E27FC236}">
                      <a16:creationId xmlns:a16="http://schemas.microsoft.com/office/drawing/2014/main" id="{0F1BDBA2-A53B-409F-9E4F-58B42E53BE5A}"/>
                    </a:ext>
                  </a:extLst>
                </p14:cNvPr>
                <p14:cNvContentPartPr/>
                <p14:nvPr/>
              </p14:nvContentPartPr>
              <p14:xfrm>
                <a:off x="1654773" y="5761507"/>
                <a:ext cx="97560" cy="100800"/>
              </p14:xfrm>
            </p:contentPart>
          </mc:Choice>
          <mc:Fallback>
            <p:pic>
              <p:nvPicPr>
                <p:cNvPr id="601" name="Freihand 600">
                  <a:extLst>
                    <a:ext uri="{FF2B5EF4-FFF2-40B4-BE49-F238E27FC236}">
                      <a16:creationId xmlns:a16="http://schemas.microsoft.com/office/drawing/2014/main" id="{0F1BDBA2-A53B-409F-9E4F-58B42E53BE5A}"/>
                    </a:ext>
                  </a:extLst>
                </p:cNvPr>
                <p:cNvPicPr/>
                <p:nvPr/>
              </p:nvPicPr>
              <p:blipFill>
                <a:blip r:embed="rId759"/>
                <a:stretch>
                  <a:fillRect/>
                </a:stretch>
              </p:blipFill>
              <p:spPr>
                <a:xfrm>
                  <a:off x="1650453" y="5757187"/>
                  <a:ext cx="106200" cy="109440"/>
                </a:xfrm>
                <a:prstGeom prst="rect">
                  <a:avLst/>
                </a:prstGeom>
              </p:spPr>
            </p:pic>
          </mc:Fallback>
        </mc:AlternateContent>
        <mc:AlternateContent xmlns:mc="http://schemas.openxmlformats.org/markup-compatibility/2006">
          <mc:Choice xmlns:p14="http://schemas.microsoft.com/office/powerpoint/2010/main" Requires="p14">
            <p:contentPart p14:bwMode="auto" r:id="rId976">
              <p14:nvContentPartPr>
                <p14:cNvPr id="602" name="Freihand 601">
                  <a:extLst>
                    <a:ext uri="{FF2B5EF4-FFF2-40B4-BE49-F238E27FC236}">
                      <a16:creationId xmlns:a16="http://schemas.microsoft.com/office/drawing/2014/main" id="{E92290B1-0E1C-4819-B97B-606CC26FFB6B}"/>
                    </a:ext>
                  </a:extLst>
                </p14:cNvPr>
                <p14:cNvContentPartPr/>
                <p14:nvPr/>
              </p14:nvContentPartPr>
              <p14:xfrm>
                <a:off x="1506453" y="5912707"/>
                <a:ext cx="243000" cy="21240"/>
              </p14:xfrm>
            </p:contentPart>
          </mc:Choice>
          <mc:Fallback>
            <p:pic>
              <p:nvPicPr>
                <p:cNvPr id="602" name="Freihand 601">
                  <a:extLst>
                    <a:ext uri="{FF2B5EF4-FFF2-40B4-BE49-F238E27FC236}">
                      <a16:creationId xmlns:a16="http://schemas.microsoft.com/office/drawing/2014/main" id="{E92290B1-0E1C-4819-B97B-606CC26FFB6B}"/>
                    </a:ext>
                  </a:extLst>
                </p:cNvPr>
                <p:cNvPicPr/>
                <p:nvPr/>
              </p:nvPicPr>
              <p:blipFill>
                <a:blip r:embed="rId761"/>
                <a:stretch>
                  <a:fillRect/>
                </a:stretch>
              </p:blipFill>
              <p:spPr>
                <a:xfrm>
                  <a:off x="1502133" y="5908387"/>
                  <a:ext cx="251640" cy="29880"/>
                </a:xfrm>
                <a:prstGeom prst="rect">
                  <a:avLst/>
                </a:prstGeom>
              </p:spPr>
            </p:pic>
          </mc:Fallback>
        </mc:AlternateContent>
        <mc:AlternateContent xmlns:mc="http://schemas.openxmlformats.org/markup-compatibility/2006">
          <mc:Choice xmlns:p14="http://schemas.microsoft.com/office/powerpoint/2010/main" Requires="p14">
            <p:contentPart p14:bwMode="auto" r:id="rId977">
              <p14:nvContentPartPr>
                <p14:cNvPr id="603" name="Freihand 602">
                  <a:extLst>
                    <a:ext uri="{FF2B5EF4-FFF2-40B4-BE49-F238E27FC236}">
                      <a16:creationId xmlns:a16="http://schemas.microsoft.com/office/drawing/2014/main" id="{581C2786-46A2-49A7-8FAA-BE6CDCC67FAF}"/>
                    </a:ext>
                  </a:extLst>
                </p14:cNvPr>
                <p14:cNvContentPartPr/>
                <p14:nvPr/>
              </p14:nvContentPartPr>
              <p14:xfrm>
                <a:off x="1480893" y="5945467"/>
                <a:ext cx="140040" cy="110880"/>
              </p14:xfrm>
            </p:contentPart>
          </mc:Choice>
          <mc:Fallback>
            <p:pic>
              <p:nvPicPr>
                <p:cNvPr id="603" name="Freihand 602">
                  <a:extLst>
                    <a:ext uri="{FF2B5EF4-FFF2-40B4-BE49-F238E27FC236}">
                      <a16:creationId xmlns:a16="http://schemas.microsoft.com/office/drawing/2014/main" id="{581C2786-46A2-49A7-8FAA-BE6CDCC67FAF}"/>
                    </a:ext>
                  </a:extLst>
                </p:cNvPr>
                <p:cNvPicPr/>
                <p:nvPr/>
              </p:nvPicPr>
              <p:blipFill>
                <a:blip r:embed="rId763"/>
                <a:stretch>
                  <a:fillRect/>
                </a:stretch>
              </p:blipFill>
              <p:spPr>
                <a:xfrm>
                  <a:off x="1476573" y="5941147"/>
                  <a:ext cx="148680" cy="119520"/>
                </a:xfrm>
                <a:prstGeom prst="rect">
                  <a:avLst/>
                </a:prstGeom>
              </p:spPr>
            </p:pic>
          </mc:Fallback>
        </mc:AlternateContent>
        <mc:AlternateContent xmlns:mc="http://schemas.openxmlformats.org/markup-compatibility/2006">
          <mc:Choice xmlns:p14="http://schemas.microsoft.com/office/powerpoint/2010/main" Requires="p14">
            <p:contentPart p14:bwMode="auto" r:id="rId978">
              <p14:nvContentPartPr>
                <p14:cNvPr id="604" name="Freihand 603">
                  <a:extLst>
                    <a:ext uri="{FF2B5EF4-FFF2-40B4-BE49-F238E27FC236}">
                      <a16:creationId xmlns:a16="http://schemas.microsoft.com/office/drawing/2014/main" id="{F56D12E2-953A-4CDB-B029-78383B1661E7}"/>
                    </a:ext>
                  </a:extLst>
                </p14:cNvPr>
                <p14:cNvContentPartPr/>
                <p14:nvPr/>
              </p14:nvContentPartPr>
              <p14:xfrm>
                <a:off x="1677453" y="5968507"/>
                <a:ext cx="61920" cy="50400"/>
              </p14:xfrm>
            </p:contentPart>
          </mc:Choice>
          <mc:Fallback>
            <p:pic>
              <p:nvPicPr>
                <p:cNvPr id="604" name="Freihand 603">
                  <a:extLst>
                    <a:ext uri="{FF2B5EF4-FFF2-40B4-BE49-F238E27FC236}">
                      <a16:creationId xmlns:a16="http://schemas.microsoft.com/office/drawing/2014/main" id="{F56D12E2-953A-4CDB-B029-78383B1661E7}"/>
                    </a:ext>
                  </a:extLst>
                </p:cNvPr>
                <p:cNvPicPr/>
                <p:nvPr/>
              </p:nvPicPr>
              <p:blipFill>
                <a:blip r:embed="rId765"/>
                <a:stretch>
                  <a:fillRect/>
                </a:stretch>
              </p:blipFill>
              <p:spPr>
                <a:xfrm>
                  <a:off x="1673133" y="5964187"/>
                  <a:ext cx="70560" cy="59040"/>
                </a:xfrm>
                <a:prstGeom prst="rect">
                  <a:avLst/>
                </a:prstGeom>
              </p:spPr>
            </p:pic>
          </mc:Fallback>
        </mc:AlternateContent>
        <mc:AlternateContent xmlns:mc="http://schemas.openxmlformats.org/markup-compatibility/2006">
          <mc:Choice xmlns:p14="http://schemas.microsoft.com/office/powerpoint/2010/main" Requires="p14">
            <p:contentPart p14:bwMode="auto" r:id="rId979">
              <p14:nvContentPartPr>
                <p14:cNvPr id="605" name="Freihand 604">
                  <a:extLst>
                    <a:ext uri="{FF2B5EF4-FFF2-40B4-BE49-F238E27FC236}">
                      <a16:creationId xmlns:a16="http://schemas.microsoft.com/office/drawing/2014/main" id="{D4127124-611F-424F-9193-C730E14BE021}"/>
                    </a:ext>
                  </a:extLst>
                </p14:cNvPr>
                <p14:cNvContentPartPr/>
                <p14:nvPr/>
              </p14:nvContentPartPr>
              <p14:xfrm>
                <a:off x="1721013" y="5988667"/>
                <a:ext cx="24120" cy="104400"/>
              </p14:xfrm>
            </p:contentPart>
          </mc:Choice>
          <mc:Fallback>
            <p:pic>
              <p:nvPicPr>
                <p:cNvPr id="605" name="Freihand 604">
                  <a:extLst>
                    <a:ext uri="{FF2B5EF4-FFF2-40B4-BE49-F238E27FC236}">
                      <a16:creationId xmlns:a16="http://schemas.microsoft.com/office/drawing/2014/main" id="{D4127124-611F-424F-9193-C730E14BE021}"/>
                    </a:ext>
                  </a:extLst>
                </p:cNvPr>
                <p:cNvPicPr/>
                <p:nvPr/>
              </p:nvPicPr>
              <p:blipFill>
                <a:blip r:embed="rId767"/>
                <a:stretch>
                  <a:fillRect/>
                </a:stretch>
              </p:blipFill>
              <p:spPr>
                <a:xfrm>
                  <a:off x="1716693" y="5984347"/>
                  <a:ext cx="32760" cy="113040"/>
                </a:xfrm>
                <a:prstGeom prst="rect">
                  <a:avLst/>
                </a:prstGeom>
              </p:spPr>
            </p:pic>
          </mc:Fallback>
        </mc:AlternateContent>
        <mc:AlternateContent xmlns:mc="http://schemas.openxmlformats.org/markup-compatibility/2006">
          <mc:Choice xmlns:p14="http://schemas.microsoft.com/office/powerpoint/2010/main" Requires="p14">
            <p:contentPart p14:bwMode="auto" r:id="rId980">
              <p14:nvContentPartPr>
                <p14:cNvPr id="606" name="Freihand 605">
                  <a:extLst>
                    <a:ext uri="{FF2B5EF4-FFF2-40B4-BE49-F238E27FC236}">
                      <a16:creationId xmlns:a16="http://schemas.microsoft.com/office/drawing/2014/main" id="{CB90D777-AE48-4E68-9CC3-9D0CF68285B8}"/>
                    </a:ext>
                  </a:extLst>
                </p14:cNvPr>
                <p14:cNvContentPartPr/>
                <p14:nvPr/>
              </p14:nvContentPartPr>
              <p14:xfrm>
                <a:off x="1722093" y="5764387"/>
                <a:ext cx="175680" cy="418320"/>
              </p14:xfrm>
            </p:contentPart>
          </mc:Choice>
          <mc:Fallback>
            <p:pic>
              <p:nvPicPr>
                <p:cNvPr id="606" name="Freihand 605">
                  <a:extLst>
                    <a:ext uri="{FF2B5EF4-FFF2-40B4-BE49-F238E27FC236}">
                      <a16:creationId xmlns:a16="http://schemas.microsoft.com/office/drawing/2014/main" id="{CB90D777-AE48-4E68-9CC3-9D0CF68285B8}"/>
                    </a:ext>
                  </a:extLst>
                </p:cNvPr>
                <p:cNvPicPr/>
                <p:nvPr/>
              </p:nvPicPr>
              <p:blipFill>
                <a:blip r:embed="rId769"/>
                <a:stretch>
                  <a:fillRect/>
                </a:stretch>
              </p:blipFill>
              <p:spPr>
                <a:xfrm>
                  <a:off x="1717773" y="5760067"/>
                  <a:ext cx="184320" cy="426960"/>
                </a:xfrm>
                <a:prstGeom prst="rect">
                  <a:avLst/>
                </a:prstGeom>
              </p:spPr>
            </p:pic>
          </mc:Fallback>
        </mc:AlternateContent>
        <mc:AlternateContent xmlns:mc="http://schemas.openxmlformats.org/markup-compatibility/2006">
          <mc:Choice xmlns:p14="http://schemas.microsoft.com/office/powerpoint/2010/main" Requires="p14">
            <p:contentPart p14:bwMode="auto" r:id="rId981">
              <p14:nvContentPartPr>
                <p14:cNvPr id="610" name="Freihand 609">
                  <a:extLst>
                    <a:ext uri="{FF2B5EF4-FFF2-40B4-BE49-F238E27FC236}">
                      <a16:creationId xmlns:a16="http://schemas.microsoft.com/office/drawing/2014/main" id="{DFE6D8CF-ED57-4AFD-A1D4-65FA0B51F685}"/>
                    </a:ext>
                  </a:extLst>
                </p14:cNvPr>
                <p14:cNvContentPartPr/>
                <p14:nvPr/>
              </p14:nvContentPartPr>
              <p14:xfrm>
                <a:off x="2081733" y="5865547"/>
                <a:ext cx="12240" cy="112680"/>
              </p14:xfrm>
            </p:contentPart>
          </mc:Choice>
          <mc:Fallback>
            <p:pic>
              <p:nvPicPr>
                <p:cNvPr id="610" name="Freihand 609">
                  <a:extLst>
                    <a:ext uri="{FF2B5EF4-FFF2-40B4-BE49-F238E27FC236}">
                      <a16:creationId xmlns:a16="http://schemas.microsoft.com/office/drawing/2014/main" id="{DFE6D8CF-ED57-4AFD-A1D4-65FA0B51F685}"/>
                    </a:ext>
                  </a:extLst>
                </p:cNvPr>
                <p:cNvPicPr/>
                <p:nvPr/>
              </p:nvPicPr>
              <p:blipFill>
                <a:blip r:embed="rId771"/>
                <a:stretch>
                  <a:fillRect/>
                </a:stretch>
              </p:blipFill>
              <p:spPr>
                <a:xfrm>
                  <a:off x="2077413" y="5861227"/>
                  <a:ext cx="20880" cy="121320"/>
                </a:xfrm>
                <a:prstGeom prst="rect">
                  <a:avLst/>
                </a:prstGeom>
              </p:spPr>
            </p:pic>
          </mc:Fallback>
        </mc:AlternateContent>
        <mc:AlternateContent xmlns:mc="http://schemas.openxmlformats.org/markup-compatibility/2006">
          <mc:Choice xmlns:p14="http://schemas.microsoft.com/office/powerpoint/2010/main" Requires="p14">
            <p:contentPart p14:bwMode="auto" r:id="rId982">
              <p14:nvContentPartPr>
                <p14:cNvPr id="611" name="Freihand 610">
                  <a:extLst>
                    <a:ext uri="{FF2B5EF4-FFF2-40B4-BE49-F238E27FC236}">
                      <a16:creationId xmlns:a16="http://schemas.microsoft.com/office/drawing/2014/main" id="{02395E84-1FE9-45E2-8A5C-B300E14EF13D}"/>
                    </a:ext>
                  </a:extLst>
                </p14:cNvPr>
                <p14:cNvContentPartPr/>
                <p14:nvPr/>
              </p14:nvContentPartPr>
              <p14:xfrm>
                <a:off x="2041053" y="5924587"/>
                <a:ext cx="94320" cy="11880"/>
              </p14:xfrm>
            </p:contentPart>
          </mc:Choice>
          <mc:Fallback>
            <p:pic>
              <p:nvPicPr>
                <p:cNvPr id="611" name="Freihand 610">
                  <a:extLst>
                    <a:ext uri="{FF2B5EF4-FFF2-40B4-BE49-F238E27FC236}">
                      <a16:creationId xmlns:a16="http://schemas.microsoft.com/office/drawing/2014/main" id="{02395E84-1FE9-45E2-8A5C-B300E14EF13D}"/>
                    </a:ext>
                  </a:extLst>
                </p:cNvPr>
                <p:cNvPicPr/>
                <p:nvPr/>
              </p:nvPicPr>
              <p:blipFill>
                <a:blip r:embed="rId773"/>
                <a:stretch>
                  <a:fillRect/>
                </a:stretch>
              </p:blipFill>
              <p:spPr>
                <a:xfrm>
                  <a:off x="2036733" y="5920267"/>
                  <a:ext cx="102960" cy="20520"/>
                </a:xfrm>
                <a:prstGeom prst="rect">
                  <a:avLst/>
                </a:prstGeom>
              </p:spPr>
            </p:pic>
          </mc:Fallback>
        </mc:AlternateContent>
        <mc:AlternateContent xmlns:mc="http://schemas.openxmlformats.org/markup-compatibility/2006">
          <mc:Choice xmlns:p14="http://schemas.microsoft.com/office/powerpoint/2010/main" Requires="p14">
            <p:contentPart p14:bwMode="auto" r:id="rId983">
              <p14:nvContentPartPr>
                <p14:cNvPr id="612" name="Freihand 611">
                  <a:extLst>
                    <a:ext uri="{FF2B5EF4-FFF2-40B4-BE49-F238E27FC236}">
                      <a16:creationId xmlns:a16="http://schemas.microsoft.com/office/drawing/2014/main" id="{3DB1BB65-3D96-4D93-AF53-17BE2D5F32B9}"/>
                    </a:ext>
                  </a:extLst>
                </p14:cNvPr>
                <p14:cNvContentPartPr/>
                <p14:nvPr/>
              </p14:nvContentPartPr>
              <p14:xfrm>
                <a:off x="2274333" y="5681947"/>
                <a:ext cx="122760" cy="121320"/>
              </p14:xfrm>
            </p:contentPart>
          </mc:Choice>
          <mc:Fallback>
            <p:pic>
              <p:nvPicPr>
                <p:cNvPr id="612" name="Freihand 611">
                  <a:extLst>
                    <a:ext uri="{FF2B5EF4-FFF2-40B4-BE49-F238E27FC236}">
                      <a16:creationId xmlns:a16="http://schemas.microsoft.com/office/drawing/2014/main" id="{3DB1BB65-3D96-4D93-AF53-17BE2D5F32B9}"/>
                    </a:ext>
                  </a:extLst>
                </p:cNvPr>
                <p:cNvPicPr/>
                <p:nvPr/>
              </p:nvPicPr>
              <p:blipFill>
                <a:blip r:embed="rId775"/>
                <a:stretch>
                  <a:fillRect/>
                </a:stretch>
              </p:blipFill>
              <p:spPr>
                <a:xfrm>
                  <a:off x="2270013" y="5677627"/>
                  <a:ext cx="131400" cy="129960"/>
                </a:xfrm>
                <a:prstGeom prst="rect">
                  <a:avLst/>
                </a:prstGeom>
              </p:spPr>
            </p:pic>
          </mc:Fallback>
        </mc:AlternateContent>
        <mc:AlternateContent xmlns:mc="http://schemas.openxmlformats.org/markup-compatibility/2006">
          <mc:Choice xmlns:p14="http://schemas.microsoft.com/office/powerpoint/2010/main" Requires="p14">
            <p:contentPart p14:bwMode="auto" r:id="rId984">
              <p14:nvContentPartPr>
                <p14:cNvPr id="613" name="Freihand 612">
                  <a:extLst>
                    <a:ext uri="{FF2B5EF4-FFF2-40B4-BE49-F238E27FC236}">
                      <a16:creationId xmlns:a16="http://schemas.microsoft.com/office/drawing/2014/main" id="{593A46D8-4DDF-4297-96A6-C1EBEA61B867}"/>
                    </a:ext>
                  </a:extLst>
                </p14:cNvPr>
                <p14:cNvContentPartPr/>
                <p14:nvPr/>
              </p14:nvContentPartPr>
              <p14:xfrm>
                <a:off x="2479173" y="5695267"/>
                <a:ext cx="29880" cy="112320"/>
              </p14:xfrm>
            </p:contentPart>
          </mc:Choice>
          <mc:Fallback>
            <p:pic>
              <p:nvPicPr>
                <p:cNvPr id="613" name="Freihand 612">
                  <a:extLst>
                    <a:ext uri="{FF2B5EF4-FFF2-40B4-BE49-F238E27FC236}">
                      <a16:creationId xmlns:a16="http://schemas.microsoft.com/office/drawing/2014/main" id="{593A46D8-4DDF-4297-96A6-C1EBEA61B867}"/>
                    </a:ext>
                  </a:extLst>
                </p:cNvPr>
                <p:cNvPicPr/>
                <p:nvPr/>
              </p:nvPicPr>
              <p:blipFill>
                <a:blip r:embed="rId777"/>
                <a:stretch>
                  <a:fillRect/>
                </a:stretch>
              </p:blipFill>
              <p:spPr>
                <a:xfrm>
                  <a:off x="2474853" y="5690947"/>
                  <a:ext cx="38520" cy="120960"/>
                </a:xfrm>
                <a:prstGeom prst="rect">
                  <a:avLst/>
                </a:prstGeom>
              </p:spPr>
            </p:pic>
          </mc:Fallback>
        </mc:AlternateContent>
        <mc:AlternateContent xmlns:mc="http://schemas.openxmlformats.org/markup-compatibility/2006">
          <mc:Choice xmlns:p14="http://schemas.microsoft.com/office/powerpoint/2010/main" Requires="p14">
            <p:contentPart p14:bwMode="auto" r:id="rId985">
              <p14:nvContentPartPr>
                <p14:cNvPr id="614" name="Freihand 613">
                  <a:extLst>
                    <a:ext uri="{FF2B5EF4-FFF2-40B4-BE49-F238E27FC236}">
                      <a16:creationId xmlns:a16="http://schemas.microsoft.com/office/drawing/2014/main" id="{777EF4B1-6242-472A-A7FB-1D12A73ABA3C}"/>
                    </a:ext>
                  </a:extLst>
                </p14:cNvPr>
                <p14:cNvContentPartPr/>
                <p14:nvPr/>
              </p14:nvContentPartPr>
              <p14:xfrm>
                <a:off x="2433453" y="5806147"/>
                <a:ext cx="113040" cy="16920"/>
              </p14:xfrm>
            </p:contentPart>
          </mc:Choice>
          <mc:Fallback>
            <p:pic>
              <p:nvPicPr>
                <p:cNvPr id="614" name="Freihand 613">
                  <a:extLst>
                    <a:ext uri="{FF2B5EF4-FFF2-40B4-BE49-F238E27FC236}">
                      <a16:creationId xmlns:a16="http://schemas.microsoft.com/office/drawing/2014/main" id="{777EF4B1-6242-472A-A7FB-1D12A73ABA3C}"/>
                    </a:ext>
                  </a:extLst>
                </p:cNvPr>
                <p:cNvPicPr/>
                <p:nvPr/>
              </p:nvPicPr>
              <p:blipFill>
                <a:blip r:embed="rId779"/>
                <a:stretch>
                  <a:fillRect/>
                </a:stretch>
              </p:blipFill>
              <p:spPr>
                <a:xfrm>
                  <a:off x="2429133" y="5801827"/>
                  <a:ext cx="121680" cy="25560"/>
                </a:xfrm>
                <a:prstGeom prst="rect">
                  <a:avLst/>
                </a:prstGeom>
              </p:spPr>
            </p:pic>
          </mc:Fallback>
        </mc:AlternateContent>
        <mc:AlternateContent xmlns:mc="http://schemas.openxmlformats.org/markup-compatibility/2006">
          <mc:Choice xmlns:p14="http://schemas.microsoft.com/office/powerpoint/2010/main" Requires="p14">
            <p:contentPart p14:bwMode="auto" r:id="rId986">
              <p14:nvContentPartPr>
                <p14:cNvPr id="615" name="Freihand 614">
                  <a:extLst>
                    <a:ext uri="{FF2B5EF4-FFF2-40B4-BE49-F238E27FC236}">
                      <a16:creationId xmlns:a16="http://schemas.microsoft.com/office/drawing/2014/main" id="{A4559B7D-D35F-45DB-94A3-A0B42ACE7CCE}"/>
                    </a:ext>
                  </a:extLst>
                </p14:cNvPr>
                <p14:cNvContentPartPr/>
                <p14:nvPr/>
              </p14:nvContentPartPr>
              <p14:xfrm>
                <a:off x="2433813" y="5670427"/>
                <a:ext cx="144360" cy="1440"/>
              </p14:xfrm>
            </p:contentPart>
          </mc:Choice>
          <mc:Fallback>
            <p:pic>
              <p:nvPicPr>
                <p:cNvPr id="615" name="Freihand 614">
                  <a:extLst>
                    <a:ext uri="{FF2B5EF4-FFF2-40B4-BE49-F238E27FC236}">
                      <a16:creationId xmlns:a16="http://schemas.microsoft.com/office/drawing/2014/main" id="{A4559B7D-D35F-45DB-94A3-A0B42ACE7CCE}"/>
                    </a:ext>
                  </a:extLst>
                </p:cNvPr>
                <p:cNvPicPr/>
                <p:nvPr/>
              </p:nvPicPr>
              <p:blipFill>
                <a:blip r:embed="rId781"/>
                <a:stretch>
                  <a:fillRect/>
                </a:stretch>
              </p:blipFill>
              <p:spPr>
                <a:xfrm>
                  <a:off x="2429493" y="5666107"/>
                  <a:ext cx="153000" cy="10080"/>
                </a:xfrm>
                <a:prstGeom prst="rect">
                  <a:avLst/>
                </a:prstGeom>
              </p:spPr>
            </p:pic>
          </mc:Fallback>
        </mc:AlternateContent>
        <mc:AlternateContent xmlns:mc="http://schemas.openxmlformats.org/markup-compatibility/2006">
          <mc:Choice xmlns:p14="http://schemas.microsoft.com/office/powerpoint/2010/main" Requires="p14">
            <p:contentPart p14:bwMode="auto" r:id="rId987">
              <p14:nvContentPartPr>
                <p14:cNvPr id="616" name="Freihand 615">
                  <a:extLst>
                    <a:ext uri="{FF2B5EF4-FFF2-40B4-BE49-F238E27FC236}">
                      <a16:creationId xmlns:a16="http://schemas.microsoft.com/office/drawing/2014/main" id="{C3E0DBA8-206D-40C7-B0AB-2F1023BC5BA2}"/>
                    </a:ext>
                  </a:extLst>
                </p14:cNvPr>
                <p14:cNvContentPartPr/>
                <p14:nvPr/>
              </p14:nvContentPartPr>
              <p14:xfrm>
                <a:off x="2254533" y="5846827"/>
                <a:ext cx="302400" cy="24480"/>
              </p14:xfrm>
            </p:contentPart>
          </mc:Choice>
          <mc:Fallback>
            <p:pic>
              <p:nvPicPr>
                <p:cNvPr id="616" name="Freihand 615">
                  <a:extLst>
                    <a:ext uri="{FF2B5EF4-FFF2-40B4-BE49-F238E27FC236}">
                      <a16:creationId xmlns:a16="http://schemas.microsoft.com/office/drawing/2014/main" id="{C3E0DBA8-206D-40C7-B0AB-2F1023BC5BA2}"/>
                    </a:ext>
                  </a:extLst>
                </p:cNvPr>
                <p:cNvPicPr/>
                <p:nvPr/>
              </p:nvPicPr>
              <p:blipFill>
                <a:blip r:embed="rId783"/>
                <a:stretch>
                  <a:fillRect/>
                </a:stretch>
              </p:blipFill>
              <p:spPr>
                <a:xfrm>
                  <a:off x="2250213" y="5842507"/>
                  <a:ext cx="311040" cy="33120"/>
                </a:xfrm>
                <a:prstGeom prst="rect">
                  <a:avLst/>
                </a:prstGeom>
              </p:spPr>
            </p:pic>
          </mc:Fallback>
        </mc:AlternateContent>
        <mc:AlternateContent xmlns:mc="http://schemas.openxmlformats.org/markup-compatibility/2006">
          <mc:Choice xmlns:p14="http://schemas.microsoft.com/office/powerpoint/2010/main" Requires="p14">
            <p:contentPart p14:bwMode="auto" r:id="rId988">
              <p14:nvContentPartPr>
                <p14:cNvPr id="617" name="Freihand 616">
                  <a:extLst>
                    <a:ext uri="{FF2B5EF4-FFF2-40B4-BE49-F238E27FC236}">
                      <a16:creationId xmlns:a16="http://schemas.microsoft.com/office/drawing/2014/main" id="{1988F3DA-F5F0-4E41-9F43-3232ED926B5B}"/>
                    </a:ext>
                  </a:extLst>
                </p14:cNvPr>
                <p14:cNvContentPartPr/>
                <p14:nvPr/>
              </p14:nvContentPartPr>
              <p14:xfrm>
                <a:off x="2265333" y="5913787"/>
                <a:ext cx="115200" cy="120600"/>
              </p14:xfrm>
            </p:contentPart>
          </mc:Choice>
          <mc:Fallback>
            <p:pic>
              <p:nvPicPr>
                <p:cNvPr id="617" name="Freihand 616">
                  <a:extLst>
                    <a:ext uri="{FF2B5EF4-FFF2-40B4-BE49-F238E27FC236}">
                      <a16:creationId xmlns:a16="http://schemas.microsoft.com/office/drawing/2014/main" id="{1988F3DA-F5F0-4E41-9F43-3232ED926B5B}"/>
                    </a:ext>
                  </a:extLst>
                </p:cNvPr>
                <p:cNvPicPr/>
                <p:nvPr/>
              </p:nvPicPr>
              <p:blipFill>
                <a:blip r:embed="rId785"/>
                <a:stretch>
                  <a:fillRect/>
                </a:stretch>
              </p:blipFill>
              <p:spPr>
                <a:xfrm>
                  <a:off x="2261013" y="5909467"/>
                  <a:ext cx="123840" cy="129240"/>
                </a:xfrm>
                <a:prstGeom prst="rect">
                  <a:avLst/>
                </a:prstGeom>
              </p:spPr>
            </p:pic>
          </mc:Fallback>
        </mc:AlternateContent>
        <mc:AlternateContent xmlns:mc="http://schemas.openxmlformats.org/markup-compatibility/2006">
          <mc:Choice xmlns:p14="http://schemas.microsoft.com/office/powerpoint/2010/main" Requires="p14">
            <p:contentPart p14:bwMode="auto" r:id="rId989">
              <p14:nvContentPartPr>
                <p14:cNvPr id="618" name="Freihand 617">
                  <a:extLst>
                    <a:ext uri="{FF2B5EF4-FFF2-40B4-BE49-F238E27FC236}">
                      <a16:creationId xmlns:a16="http://schemas.microsoft.com/office/drawing/2014/main" id="{5EE4BEB3-6E5D-4E3E-BC32-701F7C08C543}"/>
                    </a:ext>
                  </a:extLst>
                </p14:cNvPr>
                <p14:cNvContentPartPr/>
                <p14:nvPr/>
              </p14:nvContentPartPr>
              <p14:xfrm>
                <a:off x="2476653" y="5952307"/>
                <a:ext cx="15120" cy="52200"/>
              </p14:xfrm>
            </p:contentPart>
          </mc:Choice>
          <mc:Fallback>
            <p:pic>
              <p:nvPicPr>
                <p:cNvPr id="618" name="Freihand 617">
                  <a:extLst>
                    <a:ext uri="{FF2B5EF4-FFF2-40B4-BE49-F238E27FC236}">
                      <a16:creationId xmlns:a16="http://schemas.microsoft.com/office/drawing/2014/main" id="{5EE4BEB3-6E5D-4E3E-BC32-701F7C08C543}"/>
                    </a:ext>
                  </a:extLst>
                </p:cNvPr>
                <p:cNvPicPr/>
                <p:nvPr/>
              </p:nvPicPr>
              <p:blipFill>
                <a:blip r:embed="rId787"/>
                <a:stretch>
                  <a:fillRect/>
                </a:stretch>
              </p:blipFill>
              <p:spPr>
                <a:xfrm>
                  <a:off x="2472333" y="5947987"/>
                  <a:ext cx="23760" cy="60840"/>
                </a:xfrm>
                <a:prstGeom prst="rect">
                  <a:avLst/>
                </a:prstGeom>
              </p:spPr>
            </p:pic>
          </mc:Fallback>
        </mc:AlternateContent>
        <mc:AlternateContent xmlns:mc="http://schemas.openxmlformats.org/markup-compatibility/2006">
          <mc:Choice xmlns:p14="http://schemas.microsoft.com/office/powerpoint/2010/main" Requires="p14">
            <p:contentPart p14:bwMode="auto" r:id="rId990">
              <p14:nvContentPartPr>
                <p14:cNvPr id="619" name="Freihand 618">
                  <a:extLst>
                    <a:ext uri="{FF2B5EF4-FFF2-40B4-BE49-F238E27FC236}">
                      <a16:creationId xmlns:a16="http://schemas.microsoft.com/office/drawing/2014/main" id="{F025BCC3-6589-473A-A687-F92B17C97300}"/>
                    </a:ext>
                  </a:extLst>
                </p14:cNvPr>
                <p14:cNvContentPartPr/>
                <p14:nvPr/>
              </p14:nvContentPartPr>
              <p14:xfrm>
                <a:off x="2478093" y="5896867"/>
                <a:ext cx="3600" cy="12960"/>
              </p14:xfrm>
            </p:contentPart>
          </mc:Choice>
          <mc:Fallback>
            <p:pic>
              <p:nvPicPr>
                <p:cNvPr id="619" name="Freihand 618">
                  <a:extLst>
                    <a:ext uri="{FF2B5EF4-FFF2-40B4-BE49-F238E27FC236}">
                      <a16:creationId xmlns:a16="http://schemas.microsoft.com/office/drawing/2014/main" id="{F025BCC3-6589-473A-A687-F92B17C97300}"/>
                    </a:ext>
                  </a:extLst>
                </p:cNvPr>
                <p:cNvPicPr/>
                <p:nvPr/>
              </p:nvPicPr>
              <p:blipFill>
                <a:blip r:embed="rId789"/>
                <a:stretch>
                  <a:fillRect/>
                </a:stretch>
              </p:blipFill>
              <p:spPr>
                <a:xfrm>
                  <a:off x="2473773" y="5892547"/>
                  <a:ext cx="12240" cy="21600"/>
                </a:xfrm>
                <a:prstGeom prst="rect">
                  <a:avLst/>
                </a:prstGeom>
              </p:spPr>
            </p:pic>
          </mc:Fallback>
        </mc:AlternateContent>
        <mc:AlternateContent xmlns:mc="http://schemas.openxmlformats.org/markup-compatibility/2006">
          <mc:Choice xmlns:p14="http://schemas.microsoft.com/office/powerpoint/2010/main" Requires="p14">
            <p:contentPart p14:bwMode="auto" r:id="rId991">
              <p14:nvContentPartPr>
                <p14:cNvPr id="620" name="Freihand 619">
                  <a:extLst>
                    <a:ext uri="{FF2B5EF4-FFF2-40B4-BE49-F238E27FC236}">
                      <a16:creationId xmlns:a16="http://schemas.microsoft.com/office/drawing/2014/main" id="{6F758EB7-6519-41C7-9AC4-D8A824135D18}"/>
                    </a:ext>
                  </a:extLst>
                </p14:cNvPr>
                <p14:cNvContentPartPr/>
                <p14:nvPr/>
              </p14:nvContentPartPr>
              <p14:xfrm>
                <a:off x="2713173" y="5827747"/>
                <a:ext cx="20880" cy="5400"/>
              </p14:xfrm>
            </p:contentPart>
          </mc:Choice>
          <mc:Fallback>
            <p:pic>
              <p:nvPicPr>
                <p:cNvPr id="620" name="Freihand 619">
                  <a:extLst>
                    <a:ext uri="{FF2B5EF4-FFF2-40B4-BE49-F238E27FC236}">
                      <a16:creationId xmlns:a16="http://schemas.microsoft.com/office/drawing/2014/main" id="{6F758EB7-6519-41C7-9AC4-D8A824135D18}"/>
                    </a:ext>
                  </a:extLst>
                </p:cNvPr>
                <p:cNvPicPr/>
                <p:nvPr/>
              </p:nvPicPr>
              <p:blipFill>
                <a:blip r:embed="rId791"/>
                <a:stretch>
                  <a:fillRect/>
                </a:stretch>
              </p:blipFill>
              <p:spPr>
                <a:xfrm>
                  <a:off x="2708853" y="5823427"/>
                  <a:ext cx="29520" cy="14040"/>
                </a:xfrm>
                <a:prstGeom prst="rect">
                  <a:avLst/>
                </a:prstGeom>
              </p:spPr>
            </p:pic>
          </mc:Fallback>
        </mc:AlternateContent>
        <mc:AlternateContent xmlns:mc="http://schemas.openxmlformats.org/markup-compatibility/2006">
          <mc:Choice xmlns:p14="http://schemas.microsoft.com/office/powerpoint/2010/main" Requires="p14">
            <p:contentPart p14:bwMode="auto" r:id="rId992">
              <p14:nvContentPartPr>
                <p14:cNvPr id="621" name="Freihand 620">
                  <a:extLst>
                    <a:ext uri="{FF2B5EF4-FFF2-40B4-BE49-F238E27FC236}">
                      <a16:creationId xmlns:a16="http://schemas.microsoft.com/office/drawing/2014/main" id="{B6097C18-3F27-46E6-A0BD-88A2648B437F}"/>
                    </a:ext>
                  </a:extLst>
                </p14:cNvPr>
                <p14:cNvContentPartPr/>
                <p14:nvPr/>
              </p14:nvContentPartPr>
              <p14:xfrm>
                <a:off x="2791293" y="5609227"/>
                <a:ext cx="161640" cy="176760"/>
              </p14:xfrm>
            </p:contentPart>
          </mc:Choice>
          <mc:Fallback>
            <p:pic>
              <p:nvPicPr>
                <p:cNvPr id="621" name="Freihand 620">
                  <a:extLst>
                    <a:ext uri="{FF2B5EF4-FFF2-40B4-BE49-F238E27FC236}">
                      <a16:creationId xmlns:a16="http://schemas.microsoft.com/office/drawing/2014/main" id="{B6097C18-3F27-46E6-A0BD-88A2648B437F}"/>
                    </a:ext>
                  </a:extLst>
                </p:cNvPr>
                <p:cNvPicPr/>
                <p:nvPr/>
              </p:nvPicPr>
              <p:blipFill>
                <a:blip r:embed="rId793"/>
                <a:stretch>
                  <a:fillRect/>
                </a:stretch>
              </p:blipFill>
              <p:spPr>
                <a:xfrm>
                  <a:off x="2786973" y="5604907"/>
                  <a:ext cx="170280" cy="185400"/>
                </a:xfrm>
                <a:prstGeom prst="rect">
                  <a:avLst/>
                </a:prstGeom>
              </p:spPr>
            </p:pic>
          </mc:Fallback>
        </mc:AlternateContent>
        <mc:AlternateContent xmlns:mc="http://schemas.openxmlformats.org/markup-compatibility/2006">
          <mc:Choice xmlns:p14="http://schemas.microsoft.com/office/powerpoint/2010/main" Requires="p14">
            <p:contentPart p14:bwMode="auto" r:id="rId993">
              <p14:nvContentPartPr>
                <p14:cNvPr id="622" name="Freihand 621">
                  <a:extLst>
                    <a:ext uri="{FF2B5EF4-FFF2-40B4-BE49-F238E27FC236}">
                      <a16:creationId xmlns:a16="http://schemas.microsoft.com/office/drawing/2014/main" id="{71C01221-7BED-49B8-800C-228C4F8665E4}"/>
                    </a:ext>
                  </a:extLst>
                </p14:cNvPr>
                <p14:cNvContentPartPr/>
                <p14:nvPr/>
              </p14:nvContentPartPr>
              <p14:xfrm>
                <a:off x="2964093" y="5628667"/>
                <a:ext cx="119520" cy="129600"/>
              </p14:xfrm>
            </p:contentPart>
          </mc:Choice>
          <mc:Fallback>
            <p:pic>
              <p:nvPicPr>
                <p:cNvPr id="622" name="Freihand 621">
                  <a:extLst>
                    <a:ext uri="{FF2B5EF4-FFF2-40B4-BE49-F238E27FC236}">
                      <a16:creationId xmlns:a16="http://schemas.microsoft.com/office/drawing/2014/main" id="{71C01221-7BED-49B8-800C-228C4F8665E4}"/>
                    </a:ext>
                  </a:extLst>
                </p:cNvPr>
                <p:cNvPicPr/>
                <p:nvPr/>
              </p:nvPicPr>
              <p:blipFill>
                <a:blip r:embed="rId795"/>
                <a:stretch>
                  <a:fillRect/>
                </a:stretch>
              </p:blipFill>
              <p:spPr>
                <a:xfrm>
                  <a:off x="2959773" y="5624347"/>
                  <a:ext cx="128160" cy="138240"/>
                </a:xfrm>
                <a:prstGeom prst="rect">
                  <a:avLst/>
                </a:prstGeom>
              </p:spPr>
            </p:pic>
          </mc:Fallback>
        </mc:AlternateContent>
        <mc:AlternateContent xmlns:mc="http://schemas.openxmlformats.org/markup-compatibility/2006">
          <mc:Choice xmlns:p14="http://schemas.microsoft.com/office/powerpoint/2010/main" Requires="p14">
            <p:contentPart p14:bwMode="auto" r:id="rId994">
              <p14:nvContentPartPr>
                <p14:cNvPr id="623" name="Freihand 622">
                  <a:extLst>
                    <a:ext uri="{FF2B5EF4-FFF2-40B4-BE49-F238E27FC236}">
                      <a16:creationId xmlns:a16="http://schemas.microsoft.com/office/drawing/2014/main" id="{03F588DF-F373-423B-ABB0-22484D8F606B}"/>
                    </a:ext>
                  </a:extLst>
                </p14:cNvPr>
                <p14:cNvContentPartPr/>
                <p14:nvPr/>
              </p14:nvContentPartPr>
              <p14:xfrm>
                <a:off x="2837733" y="5814067"/>
                <a:ext cx="227520" cy="15120"/>
              </p14:xfrm>
            </p:contentPart>
          </mc:Choice>
          <mc:Fallback>
            <p:pic>
              <p:nvPicPr>
                <p:cNvPr id="623" name="Freihand 622">
                  <a:extLst>
                    <a:ext uri="{FF2B5EF4-FFF2-40B4-BE49-F238E27FC236}">
                      <a16:creationId xmlns:a16="http://schemas.microsoft.com/office/drawing/2014/main" id="{03F588DF-F373-423B-ABB0-22484D8F606B}"/>
                    </a:ext>
                  </a:extLst>
                </p:cNvPr>
                <p:cNvPicPr/>
                <p:nvPr/>
              </p:nvPicPr>
              <p:blipFill>
                <a:blip r:embed="rId797"/>
                <a:stretch>
                  <a:fillRect/>
                </a:stretch>
              </p:blipFill>
              <p:spPr>
                <a:xfrm>
                  <a:off x="2833413" y="5809747"/>
                  <a:ext cx="236160" cy="23760"/>
                </a:xfrm>
                <a:prstGeom prst="rect">
                  <a:avLst/>
                </a:prstGeom>
              </p:spPr>
            </p:pic>
          </mc:Fallback>
        </mc:AlternateContent>
        <mc:AlternateContent xmlns:mc="http://schemas.openxmlformats.org/markup-compatibility/2006">
          <mc:Choice xmlns:p14="http://schemas.microsoft.com/office/powerpoint/2010/main" Requires="p14">
            <p:contentPart p14:bwMode="auto" r:id="rId995">
              <p14:nvContentPartPr>
                <p14:cNvPr id="624" name="Freihand 623">
                  <a:extLst>
                    <a:ext uri="{FF2B5EF4-FFF2-40B4-BE49-F238E27FC236}">
                      <a16:creationId xmlns:a16="http://schemas.microsoft.com/office/drawing/2014/main" id="{CCDE3AD5-2E94-4773-8ACF-DAAD5AFBAFA3}"/>
                    </a:ext>
                  </a:extLst>
                </p14:cNvPr>
                <p14:cNvContentPartPr/>
                <p14:nvPr/>
              </p14:nvContentPartPr>
              <p14:xfrm>
                <a:off x="2816133" y="5864827"/>
                <a:ext cx="125280" cy="142200"/>
              </p14:xfrm>
            </p:contentPart>
          </mc:Choice>
          <mc:Fallback>
            <p:pic>
              <p:nvPicPr>
                <p:cNvPr id="624" name="Freihand 623">
                  <a:extLst>
                    <a:ext uri="{FF2B5EF4-FFF2-40B4-BE49-F238E27FC236}">
                      <a16:creationId xmlns:a16="http://schemas.microsoft.com/office/drawing/2014/main" id="{CCDE3AD5-2E94-4773-8ACF-DAAD5AFBAFA3}"/>
                    </a:ext>
                  </a:extLst>
                </p:cNvPr>
                <p:cNvPicPr/>
                <p:nvPr/>
              </p:nvPicPr>
              <p:blipFill>
                <a:blip r:embed="rId799"/>
                <a:stretch>
                  <a:fillRect/>
                </a:stretch>
              </p:blipFill>
              <p:spPr>
                <a:xfrm>
                  <a:off x="2811813" y="5860507"/>
                  <a:ext cx="133920" cy="150840"/>
                </a:xfrm>
                <a:prstGeom prst="rect">
                  <a:avLst/>
                </a:prstGeom>
              </p:spPr>
            </p:pic>
          </mc:Fallback>
        </mc:AlternateContent>
        <mc:AlternateContent xmlns:mc="http://schemas.openxmlformats.org/markup-compatibility/2006">
          <mc:Choice xmlns:p14="http://schemas.microsoft.com/office/powerpoint/2010/main" Requires="p14">
            <p:contentPart p14:bwMode="auto" r:id="rId996">
              <p14:nvContentPartPr>
                <p14:cNvPr id="625" name="Freihand 624">
                  <a:extLst>
                    <a:ext uri="{FF2B5EF4-FFF2-40B4-BE49-F238E27FC236}">
                      <a16:creationId xmlns:a16="http://schemas.microsoft.com/office/drawing/2014/main" id="{B6B86678-7920-49C7-976C-959BE91F2FE6}"/>
                    </a:ext>
                  </a:extLst>
                </p14:cNvPr>
                <p14:cNvContentPartPr/>
                <p14:nvPr/>
              </p14:nvContentPartPr>
              <p14:xfrm>
                <a:off x="2981733" y="5898307"/>
                <a:ext cx="92160" cy="187200"/>
              </p14:xfrm>
            </p:contentPart>
          </mc:Choice>
          <mc:Fallback>
            <p:pic>
              <p:nvPicPr>
                <p:cNvPr id="625" name="Freihand 624">
                  <a:extLst>
                    <a:ext uri="{FF2B5EF4-FFF2-40B4-BE49-F238E27FC236}">
                      <a16:creationId xmlns:a16="http://schemas.microsoft.com/office/drawing/2014/main" id="{B6B86678-7920-49C7-976C-959BE91F2FE6}"/>
                    </a:ext>
                  </a:extLst>
                </p:cNvPr>
                <p:cNvPicPr/>
                <p:nvPr/>
              </p:nvPicPr>
              <p:blipFill>
                <a:blip r:embed="rId801"/>
                <a:stretch>
                  <a:fillRect/>
                </a:stretch>
              </p:blipFill>
              <p:spPr>
                <a:xfrm>
                  <a:off x="2977413" y="5893987"/>
                  <a:ext cx="100800" cy="195840"/>
                </a:xfrm>
                <a:prstGeom prst="rect">
                  <a:avLst/>
                </a:prstGeom>
              </p:spPr>
            </p:pic>
          </mc:Fallback>
        </mc:AlternateContent>
        <mc:AlternateContent xmlns:mc="http://schemas.openxmlformats.org/markup-compatibility/2006">
          <mc:Choice xmlns:p14="http://schemas.microsoft.com/office/powerpoint/2010/main" Requires="p14">
            <p:contentPart p14:bwMode="auto" r:id="rId997">
              <p14:nvContentPartPr>
                <p14:cNvPr id="627" name="Freihand 626">
                  <a:extLst>
                    <a:ext uri="{FF2B5EF4-FFF2-40B4-BE49-F238E27FC236}">
                      <a16:creationId xmlns:a16="http://schemas.microsoft.com/office/drawing/2014/main" id="{7D64E868-D4F9-4F23-855D-3DB58F7E4074}"/>
                    </a:ext>
                  </a:extLst>
                </p14:cNvPr>
                <p14:cNvContentPartPr/>
                <p14:nvPr/>
              </p14:nvContentPartPr>
              <p14:xfrm>
                <a:off x="3035373" y="5575387"/>
                <a:ext cx="242280" cy="681480"/>
              </p14:xfrm>
            </p:contentPart>
          </mc:Choice>
          <mc:Fallback>
            <p:pic>
              <p:nvPicPr>
                <p:cNvPr id="627" name="Freihand 626">
                  <a:extLst>
                    <a:ext uri="{FF2B5EF4-FFF2-40B4-BE49-F238E27FC236}">
                      <a16:creationId xmlns:a16="http://schemas.microsoft.com/office/drawing/2014/main" id="{7D64E868-D4F9-4F23-855D-3DB58F7E4074}"/>
                    </a:ext>
                  </a:extLst>
                </p:cNvPr>
                <p:cNvPicPr/>
                <p:nvPr/>
              </p:nvPicPr>
              <p:blipFill>
                <a:blip r:embed="rId803"/>
                <a:stretch>
                  <a:fillRect/>
                </a:stretch>
              </p:blipFill>
              <p:spPr>
                <a:xfrm>
                  <a:off x="3031053" y="5571067"/>
                  <a:ext cx="250920" cy="690120"/>
                </a:xfrm>
                <a:prstGeom prst="rect">
                  <a:avLst/>
                </a:prstGeom>
              </p:spPr>
            </p:pic>
          </mc:Fallback>
        </mc:AlternateContent>
        <mc:AlternateContent xmlns:mc="http://schemas.openxmlformats.org/markup-compatibility/2006">
          <mc:Choice xmlns:p14="http://schemas.microsoft.com/office/powerpoint/2010/main" Requires="p14">
            <p:contentPart p14:bwMode="auto" r:id="rId998">
              <p14:nvContentPartPr>
                <p14:cNvPr id="629" name="Freihand 628">
                  <a:extLst>
                    <a:ext uri="{FF2B5EF4-FFF2-40B4-BE49-F238E27FC236}">
                      <a16:creationId xmlns:a16="http://schemas.microsoft.com/office/drawing/2014/main" id="{DFE50610-C2D4-40EE-8910-C0E5B51DCAEA}"/>
                    </a:ext>
                  </a:extLst>
                </p14:cNvPr>
                <p14:cNvContentPartPr/>
                <p14:nvPr/>
              </p14:nvContentPartPr>
              <p14:xfrm>
                <a:off x="304773" y="5687707"/>
                <a:ext cx="220320" cy="9720"/>
              </p14:xfrm>
            </p:contentPart>
          </mc:Choice>
          <mc:Fallback>
            <p:pic>
              <p:nvPicPr>
                <p:cNvPr id="629" name="Freihand 628">
                  <a:extLst>
                    <a:ext uri="{FF2B5EF4-FFF2-40B4-BE49-F238E27FC236}">
                      <a16:creationId xmlns:a16="http://schemas.microsoft.com/office/drawing/2014/main" id="{DFE50610-C2D4-40EE-8910-C0E5B51DCAEA}"/>
                    </a:ext>
                  </a:extLst>
                </p:cNvPr>
                <p:cNvPicPr/>
                <p:nvPr/>
              </p:nvPicPr>
              <p:blipFill>
                <a:blip r:embed="rId805"/>
                <a:stretch>
                  <a:fillRect/>
                </a:stretch>
              </p:blipFill>
              <p:spPr>
                <a:xfrm>
                  <a:off x="300453" y="5683387"/>
                  <a:ext cx="228960" cy="18360"/>
                </a:xfrm>
                <a:prstGeom prst="rect">
                  <a:avLst/>
                </a:prstGeom>
              </p:spPr>
            </p:pic>
          </mc:Fallback>
        </mc:AlternateContent>
        <mc:AlternateContent xmlns:mc="http://schemas.openxmlformats.org/markup-compatibility/2006">
          <mc:Choice xmlns:p14="http://schemas.microsoft.com/office/powerpoint/2010/main" Requires="p14">
            <p:contentPart p14:bwMode="auto" r:id="rId999">
              <p14:nvContentPartPr>
                <p14:cNvPr id="630" name="Freihand 629">
                  <a:extLst>
                    <a:ext uri="{FF2B5EF4-FFF2-40B4-BE49-F238E27FC236}">
                      <a16:creationId xmlns:a16="http://schemas.microsoft.com/office/drawing/2014/main" id="{CC18EF82-E0A1-4641-B197-FE6ABC2995CA}"/>
                    </a:ext>
                  </a:extLst>
                </p14:cNvPr>
                <p14:cNvContentPartPr/>
                <p14:nvPr/>
              </p14:nvContentPartPr>
              <p14:xfrm>
                <a:off x="245733" y="5685907"/>
                <a:ext cx="281520" cy="635760"/>
              </p14:xfrm>
            </p:contentPart>
          </mc:Choice>
          <mc:Fallback>
            <p:pic>
              <p:nvPicPr>
                <p:cNvPr id="630" name="Freihand 629">
                  <a:extLst>
                    <a:ext uri="{FF2B5EF4-FFF2-40B4-BE49-F238E27FC236}">
                      <a16:creationId xmlns:a16="http://schemas.microsoft.com/office/drawing/2014/main" id="{CC18EF82-E0A1-4641-B197-FE6ABC2995CA}"/>
                    </a:ext>
                  </a:extLst>
                </p:cNvPr>
                <p:cNvPicPr/>
                <p:nvPr/>
              </p:nvPicPr>
              <p:blipFill>
                <a:blip r:embed="rId807"/>
                <a:stretch>
                  <a:fillRect/>
                </a:stretch>
              </p:blipFill>
              <p:spPr>
                <a:xfrm>
                  <a:off x="241413" y="5681587"/>
                  <a:ext cx="290160" cy="644400"/>
                </a:xfrm>
                <a:prstGeom prst="rect">
                  <a:avLst/>
                </a:prstGeom>
              </p:spPr>
            </p:pic>
          </mc:Fallback>
        </mc:AlternateContent>
        <mc:AlternateContent xmlns:mc="http://schemas.openxmlformats.org/markup-compatibility/2006">
          <mc:Choice xmlns:p14="http://schemas.microsoft.com/office/powerpoint/2010/main" Requires="p14">
            <p:contentPart p14:bwMode="auto" r:id="rId1000">
              <p14:nvContentPartPr>
                <p14:cNvPr id="632" name="Freihand 631">
                  <a:extLst>
                    <a:ext uri="{FF2B5EF4-FFF2-40B4-BE49-F238E27FC236}">
                      <a16:creationId xmlns:a16="http://schemas.microsoft.com/office/drawing/2014/main" id="{1CD4D223-8EA5-4030-AF9A-F0DF05C35EA1}"/>
                    </a:ext>
                  </a:extLst>
                </p14:cNvPr>
                <p14:cNvContentPartPr/>
                <p14:nvPr/>
              </p14:nvContentPartPr>
              <p14:xfrm>
                <a:off x="2087133" y="5411227"/>
                <a:ext cx="543240" cy="23040"/>
              </p14:xfrm>
            </p:contentPart>
          </mc:Choice>
          <mc:Fallback>
            <p:pic>
              <p:nvPicPr>
                <p:cNvPr id="632" name="Freihand 631">
                  <a:extLst>
                    <a:ext uri="{FF2B5EF4-FFF2-40B4-BE49-F238E27FC236}">
                      <a16:creationId xmlns:a16="http://schemas.microsoft.com/office/drawing/2014/main" id="{1CD4D223-8EA5-4030-AF9A-F0DF05C35EA1}"/>
                    </a:ext>
                  </a:extLst>
                </p:cNvPr>
                <p:cNvPicPr/>
                <p:nvPr/>
              </p:nvPicPr>
              <p:blipFill>
                <a:blip r:embed="rId1001"/>
                <a:stretch>
                  <a:fillRect/>
                </a:stretch>
              </p:blipFill>
              <p:spPr>
                <a:xfrm>
                  <a:off x="2082813" y="5406907"/>
                  <a:ext cx="551880" cy="31680"/>
                </a:xfrm>
                <a:prstGeom prst="rect">
                  <a:avLst/>
                </a:prstGeom>
              </p:spPr>
            </p:pic>
          </mc:Fallback>
        </mc:AlternateContent>
        <mc:AlternateContent xmlns:mc="http://schemas.openxmlformats.org/markup-compatibility/2006">
          <mc:Choice xmlns:p14="http://schemas.microsoft.com/office/powerpoint/2010/main" Requires="p14">
            <p:contentPart p14:bwMode="auto" r:id="rId1002">
              <p14:nvContentPartPr>
                <p14:cNvPr id="633" name="Freihand 632">
                  <a:extLst>
                    <a:ext uri="{FF2B5EF4-FFF2-40B4-BE49-F238E27FC236}">
                      <a16:creationId xmlns:a16="http://schemas.microsoft.com/office/drawing/2014/main" id="{D904B72F-B803-4041-808C-059F0627EA00}"/>
                    </a:ext>
                  </a:extLst>
                </p14:cNvPr>
                <p14:cNvContentPartPr/>
                <p14:nvPr/>
              </p14:nvContentPartPr>
              <p14:xfrm>
                <a:off x="2277213" y="4769347"/>
                <a:ext cx="524160" cy="30960"/>
              </p14:xfrm>
            </p:contentPart>
          </mc:Choice>
          <mc:Fallback>
            <p:pic>
              <p:nvPicPr>
                <p:cNvPr id="633" name="Freihand 632">
                  <a:extLst>
                    <a:ext uri="{FF2B5EF4-FFF2-40B4-BE49-F238E27FC236}">
                      <a16:creationId xmlns:a16="http://schemas.microsoft.com/office/drawing/2014/main" id="{D904B72F-B803-4041-808C-059F0627EA00}"/>
                    </a:ext>
                  </a:extLst>
                </p:cNvPr>
                <p:cNvPicPr/>
                <p:nvPr/>
              </p:nvPicPr>
              <p:blipFill>
                <a:blip r:embed="rId1003"/>
                <a:stretch>
                  <a:fillRect/>
                </a:stretch>
              </p:blipFill>
              <p:spPr>
                <a:xfrm>
                  <a:off x="2272893" y="4765027"/>
                  <a:ext cx="532800" cy="39600"/>
                </a:xfrm>
                <a:prstGeom prst="rect">
                  <a:avLst/>
                </a:prstGeom>
              </p:spPr>
            </p:pic>
          </mc:Fallback>
        </mc:AlternateContent>
        <mc:AlternateContent xmlns:mc="http://schemas.openxmlformats.org/markup-compatibility/2006">
          <mc:Choice xmlns:p14="http://schemas.microsoft.com/office/powerpoint/2010/main" Requires="p14">
            <p:contentPart p14:bwMode="auto" r:id="rId1004">
              <p14:nvContentPartPr>
                <p14:cNvPr id="648" name="Freihand 647">
                  <a:extLst>
                    <a:ext uri="{FF2B5EF4-FFF2-40B4-BE49-F238E27FC236}">
                      <a16:creationId xmlns:a16="http://schemas.microsoft.com/office/drawing/2014/main" id="{88E7F7A9-A7ED-4880-8A52-2AC821AD74B9}"/>
                    </a:ext>
                  </a:extLst>
                </p14:cNvPr>
                <p14:cNvContentPartPr/>
                <p14:nvPr/>
              </p14:nvContentPartPr>
              <p14:xfrm>
                <a:off x="5948133" y="4371187"/>
                <a:ext cx="9720" cy="9360"/>
              </p14:xfrm>
            </p:contentPart>
          </mc:Choice>
          <mc:Fallback>
            <p:pic>
              <p:nvPicPr>
                <p:cNvPr id="648" name="Freihand 647">
                  <a:extLst>
                    <a:ext uri="{FF2B5EF4-FFF2-40B4-BE49-F238E27FC236}">
                      <a16:creationId xmlns:a16="http://schemas.microsoft.com/office/drawing/2014/main" id="{88E7F7A9-A7ED-4880-8A52-2AC821AD74B9}"/>
                    </a:ext>
                  </a:extLst>
                </p:cNvPr>
                <p:cNvPicPr/>
                <p:nvPr/>
              </p:nvPicPr>
              <p:blipFill>
                <a:blip r:embed="rId1005"/>
                <a:stretch>
                  <a:fillRect/>
                </a:stretch>
              </p:blipFill>
              <p:spPr>
                <a:xfrm>
                  <a:off x="5943813" y="4366867"/>
                  <a:ext cx="18360" cy="18000"/>
                </a:xfrm>
                <a:prstGeom prst="rect">
                  <a:avLst/>
                </a:prstGeom>
              </p:spPr>
            </p:pic>
          </mc:Fallback>
        </mc:AlternateContent>
        <mc:AlternateContent xmlns:mc="http://schemas.openxmlformats.org/markup-compatibility/2006">
          <mc:Choice xmlns:p14="http://schemas.microsoft.com/office/powerpoint/2010/main" Requires="p14">
            <p:contentPart p14:bwMode="auto" r:id="rId1006">
              <p14:nvContentPartPr>
                <p14:cNvPr id="649" name="Freihand 648">
                  <a:extLst>
                    <a:ext uri="{FF2B5EF4-FFF2-40B4-BE49-F238E27FC236}">
                      <a16:creationId xmlns:a16="http://schemas.microsoft.com/office/drawing/2014/main" id="{03BE6DC3-5CEA-4813-91FE-8EB7F1A90F08}"/>
                    </a:ext>
                  </a:extLst>
                </p14:cNvPr>
                <p14:cNvContentPartPr/>
                <p14:nvPr/>
              </p14:nvContentPartPr>
              <p14:xfrm>
                <a:off x="5990613" y="5097307"/>
                <a:ext cx="22320" cy="10800"/>
              </p14:xfrm>
            </p:contentPart>
          </mc:Choice>
          <mc:Fallback>
            <p:pic>
              <p:nvPicPr>
                <p:cNvPr id="649" name="Freihand 648">
                  <a:extLst>
                    <a:ext uri="{FF2B5EF4-FFF2-40B4-BE49-F238E27FC236}">
                      <a16:creationId xmlns:a16="http://schemas.microsoft.com/office/drawing/2014/main" id="{03BE6DC3-5CEA-4813-91FE-8EB7F1A90F08}"/>
                    </a:ext>
                  </a:extLst>
                </p:cNvPr>
                <p:cNvPicPr/>
                <p:nvPr/>
              </p:nvPicPr>
              <p:blipFill>
                <a:blip r:embed="rId1007"/>
                <a:stretch>
                  <a:fillRect/>
                </a:stretch>
              </p:blipFill>
              <p:spPr>
                <a:xfrm>
                  <a:off x="5986293" y="5092987"/>
                  <a:ext cx="30960" cy="19440"/>
                </a:xfrm>
                <a:prstGeom prst="rect">
                  <a:avLst/>
                </a:prstGeom>
              </p:spPr>
            </p:pic>
          </mc:Fallback>
        </mc:AlternateContent>
        <mc:AlternateContent xmlns:mc="http://schemas.openxmlformats.org/markup-compatibility/2006">
          <mc:Choice xmlns:p14="http://schemas.microsoft.com/office/powerpoint/2010/main" Requires="p14">
            <p:contentPart p14:bwMode="auto" r:id="rId1008">
              <p14:nvContentPartPr>
                <p14:cNvPr id="744" name="Freihand 743">
                  <a:extLst>
                    <a:ext uri="{FF2B5EF4-FFF2-40B4-BE49-F238E27FC236}">
                      <a16:creationId xmlns:a16="http://schemas.microsoft.com/office/drawing/2014/main" id="{5E507942-2272-42CD-9301-BBCDD3FF17D8}"/>
                    </a:ext>
                  </a:extLst>
                </p14:cNvPr>
                <p14:cNvContentPartPr/>
                <p14:nvPr/>
              </p14:nvContentPartPr>
              <p14:xfrm>
                <a:off x="8042613" y="5619867"/>
                <a:ext cx="220320" cy="173520"/>
              </p14:xfrm>
            </p:contentPart>
          </mc:Choice>
          <mc:Fallback>
            <p:pic>
              <p:nvPicPr>
                <p:cNvPr id="744" name="Freihand 743">
                  <a:extLst>
                    <a:ext uri="{FF2B5EF4-FFF2-40B4-BE49-F238E27FC236}">
                      <a16:creationId xmlns:a16="http://schemas.microsoft.com/office/drawing/2014/main" id="{5E507942-2272-42CD-9301-BBCDD3FF17D8}"/>
                    </a:ext>
                  </a:extLst>
                </p:cNvPr>
                <p:cNvPicPr/>
                <p:nvPr/>
              </p:nvPicPr>
              <p:blipFill>
                <a:blip r:embed="rId1009"/>
                <a:stretch>
                  <a:fillRect/>
                </a:stretch>
              </p:blipFill>
              <p:spPr>
                <a:xfrm>
                  <a:off x="8038293" y="5615547"/>
                  <a:ext cx="228960" cy="182160"/>
                </a:xfrm>
                <a:prstGeom prst="rect">
                  <a:avLst/>
                </a:prstGeom>
              </p:spPr>
            </p:pic>
          </mc:Fallback>
        </mc:AlternateContent>
        <mc:AlternateContent xmlns:mc="http://schemas.openxmlformats.org/markup-compatibility/2006">
          <mc:Choice xmlns:p14="http://schemas.microsoft.com/office/powerpoint/2010/main" Requires="p14">
            <p:contentPart p14:bwMode="auto" r:id="rId1010">
              <p14:nvContentPartPr>
                <p14:cNvPr id="745" name="Freihand 744">
                  <a:extLst>
                    <a:ext uri="{FF2B5EF4-FFF2-40B4-BE49-F238E27FC236}">
                      <a16:creationId xmlns:a16="http://schemas.microsoft.com/office/drawing/2014/main" id="{AB6ADC9E-ECD1-4AFC-AA02-452BB4A51CC1}"/>
                    </a:ext>
                  </a:extLst>
                </p14:cNvPr>
                <p14:cNvContentPartPr/>
                <p14:nvPr/>
              </p14:nvContentPartPr>
              <p14:xfrm>
                <a:off x="8342493" y="5506467"/>
                <a:ext cx="210600" cy="201600"/>
              </p14:xfrm>
            </p:contentPart>
          </mc:Choice>
          <mc:Fallback>
            <p:pic>
              <p:nvPicPr>
                <p:cNvPr id="745" name="Freihand 744">
                  <a:extLst>
                    <a:ext uri="{FF2B5EF4-FFF2-40B4-BE49-F238E27FC236}">
                      <a16:creationId xmlns:a16="http://schemas.microsoft.com/office/drawing/2014/main" id="{AB6ADC9E-ECD1-4AFC-AA02-452BB4A51CC1}"/>
                    </a:ext>
                  </a:extLst>
                </p:cNvPr>
                <p:cNvPicPr/>
                <p:nvPr/>
              </p:nvPicPr>
              <p:blipFill>
                <a:blip r:embed="rId1011"/>
                <a:stretch>
                  <a:fillRect/>
                </a:stretch>
              </p:blipFill>
              <p:spPr>
                <a:xfrm>
                  <a:off x="8338173" y="5502147"/>
                  <a:ext cx="219240" cy="210240"/>
                </a:xfrm>
                <a:prstGeom prst="rect">
                  <a:avLst/>
                </a:prstGeom>
              </p:spPr>
            </p:pic>
          </mc:Fallback>
        </mc:AlternateContent>
        <mc:AlternateContent xmlns:mc="http://schemas.openxmlformats.org/markup-compatibility/2006">
          <mc:Choice xmlns:p14="http://schemas.microsoft.com/office/powerpoint/2010/main" Requires="p14">
            <p:contentPart p14:bwMode="auto" r:id="rId1012">
              <p14:nvContentPartPr>
                <p14:cNvPr id="634" name="Freihand 633">
                  <a:extLst>
                    <a:ext uri="{FF2B5EF4-FFF2-40B4-BE49-F238E27FC236}">
                      <a16:creationId xmlns:a16="http://schemas.microsoft.com/office/drawing/2014/main" id="{C70E4E49-0743-4840-945B-43953B33C996}"/>
                    </a:ext>
                  </a:extLst>
                </p14:cNvPr>
                <p14:cNvContentPartPr/>
                <p14:nvPr/>
              </p14:nvContentPartPr>
              <p14:xfrm>
                <a:off x="3410493" y="5744227"/>
                <a:ext cx="190800" cy="207360"/>
              </p14:xfrm>
            </p:contentPart>
          </mc:Choice>
          <mc:Fallback>
            <p:pic>
              <p:nvPicPr>
                <p:cNvPr id="634" name="Freihand 633">
                  <a:extLst>
                    <a:ext uri="{FF2B5EF4-FFF2-40B4-BE49-F238E27FC236}">
                      <a16:creationId xmlns:a16="http://schemas.microsoft.com/office/drawing/2014/main" id="{C70E4E49-0743-4840-945B-43953B33C996}"/>
                    </a:ext>
                  </a:extLst>
                </p:cNvPr>
                <p:cNvPicPr/>
                <p:nvPr/>
              </p:nvPicPr>
              <p:blipFill>
                <a:blip r:embed="rId1013"/>
                <a:stretch>
                  <a:fillRect/>
                </a:stretch>
              </p:blipFill>
              <p:spPr>
                <a:xfrm>
                  <a:off x="3406173" y="5739907"/>
                  <a:ext cx="199440" cy="216000"/>
                </a:xfrm>
                <a:prstGeom prst="rect">
                  <a:avLst/>
                </a:prstGeom>
              </p:spPr>
            </p:pic>
          </mc:Fallback>
        </mc:AlternateContent>
        <mc:AlternateContent xmlns:mc="http://schemas.openxmlformats.org/markup-compatibility/2006">
          <mc:Choice xmlns:p14="http://schemas.microsoft.com/office/powerpoint/2010/main" Requires="p14">
            <p:contentPart p14:bwMode="auto" r:id="rId1014">
              <p14:nvContentPartPr>
                <p14:cNvPr id="635" name="Freihand 634">
                  <a:extLst>
                    <a:ext uri="{FF2B5EF4-FFF2-40B4-BE49-F238E27FC236}">
                      <a16:creationId xmlns:a16="http://schemas.microsoft.com/office/drawing/2014/main" id="{663A1283-D3BD-4437-8C5B-9AD5B67911C7}"/>
                    </a:ext>
                  </a:extLst>
                </p14:cNvPr>
                <p14:cNvContentPartPr/>
                <p14:nvPr/>
              </p14:nvContentPartPr>
              <p14:xfrm>
                <a:off x="3665013" y="5836387"/>
                <a:ext cx="127800" cy="70560"/>
              </p14:xfrm>
            </p:contentPart>
          </mc:Choice>
          <mc:Fallback>
            <p:pic>
              <p:nvPicPr>
                <p:cNvPr id="635" name="Freihand 634">
                  <a:extLst>
                    <a:ext uri="{FF2B5EF4-FFF2-40B4-BE49-F238E27FC236}">
                      <a16:creationId xmlns:a16="http://schemas.microsoft.com/office/drawing/2014/main" id="{663A1283-D3BD-4437-8C5B-9AD5B67911C7}"/>
                    </a:ext>
                  </a:extLst>
                </p:cNvPr>
                <p:cNvPicPr/>
                <p:nvPr/>
              </p:nvPicPr>
              <p:blipFill>
                <a:blip r:embed="rId1015"/>
                <a:stretch>
                  <a:fillRect/>
                </a:stretch>
              </p:blipFill>
              <p:spPr>
                <a:xfrm>
                  <a:off x="3660693" y="5832067"/>
                  <a:ext cx="136440" cy="79200"/>
                </a:xfrm>
                <a:prstGeom prst="rect">
                  <a:avLst/>
                </a:prstGeom>
              </p:spPr>
            </p:pic>
          </mc:Fallback>
        </mc:AlternateContent>
        <mc:AlternateContent xmlns:mc="http://schemas.openxmlformats.org/markup-compatibility/2006">
          <mc:Choice xmlns:p14="http://schemas.microsoft.com/office/powerpoint/2010/main" Requires="p14">
            <p:contentPart p14:bwMode="auto" r:id="rId1016">
              <p14:nvContentPartPr>
                <p14:cNvPr id="636" name="Freihand 635">
                  <a:extLst>
                    <a:ext uri="{FF2B5EF4-FFF2-40B4-BE49-F238E27FC236}">
                      <a16:creationId xmlns:a16="http://schemas.microsoft.com/office/drawing/2014/main" id="{5B0B447C-30B7-4CE7-95C0-B37E93F0DB0E}"/>
                    </a:ext>
                  </a:extLst>
                </p14:cNvPr>
                <p14:cNvContentPartPr/>
                <p14:nvPr/>
              </p14:nvContentPartPr>
              <p14:xfrm>
                <a:off x="3699213" y="5844667"/>
                <a:ext cx="102960" cy="210960"/>
              </p14:xfrm>
            </p:contentPart>
          </mc:Choice>
          <mc:Fallback>
            <p:pic>
              <p:nvPicPr>
                <p:cNvPr id="636" name="Freihand 635">
                  <a:extLst>
                    <a:ext uri="{FF2B5EF4-FFF2-40B4-BE49-F238E27FC236}">
                      <a16:creationId xmlns:a16="http://schemas.microsoft.com/office/drawing/2014/main" id="{5B0B447C-30B7-4CE7-95C0-B37E93F0DB0E}"/>
                    </a:ext>
                  </a:extLst>
                </p:cNvPr>
                <p:cNvPicPr/>
                <p:nvPr/>
              </p:nvPicPr>
              <p:blipFill>
                <a:blip r:embed="rId1017"/>
                <a:stretch>
                  <a:fillRect/>
                </a:stretch>
              </p:blipFill>
              <p:spPr>
                <a:xfrm>
                  <a:off x="3694893" y="5840347"/>
                  <a:ext cx="111600" cy="219600"/>
                </a:xfrm>
                <a:prstGeom prst="rect">
                  <a:avLst/>
                </a:prstGeom>
              </p:spPr>
            </p:pic>
          </mc:Fallback>
        </mc:AlternateContent>
        <mc:AlternateContent xmlns:mc="http://schemas.openxmlformats.org/markup-compatibility/2006">
          <mc:Choice xmlns:p14="http://schemas.microsoft.com/office/powerpoint/2010/main" Requires="p14">
            <p:contentPart p14:bwMode="auto" r:id="rId1018">
              <p14:nvContentPartPr>
                <p14:cNvPr id="645" name="Freihand 644">
                  <a:extLst>
                    <a:ext uri="{FF2B5EF4-FFF2-40B4-BE49-F238E27FC236}">
                      <a16:creationId xmlns:a16="http://schemas.microsoft.com/office/drawing/2014/main" id="{6C90C876-5DA2-41DE-A9B5-C91986EB2F56}"/>
                    </a:ext>
                  </a:extLst>
                </p14:cNvPr>
                <p14:cNvContentPartPr/>
                <p14:nvPr/>
              </p14:nvContentPartPr>
              <p14:xfrm>
                <a:off x="4893693" y="5768347"/>
                <a:ext cx="196920" cy="23400"/>
              </p14:xfrm>
            </p:contentPart>
          </mc:Choice>
          <mc:Fallback>
            <p:pic>
              <p:nvPicPr>
                <p:cNvPr id="645" name="Freihand 644">
                  <a:extLst>
                    <a:ext uri="{FF2B5EF4-FFF2-40B4-BE49-F238E27FC236}">
                      <a16:creationId xmlns:a16="http://schemas.microsoft.com/office/drawing/2014/main" id="{6C90C876-5DA2-41DE-A9B5-C91986EB2F56}"/>
                    </a:ext>
                  </a:extLst>
                </p:cNvPr>
                <p:cNvPicPr/>
                <p:nvPr/>
              </p:nvPicPr>
              <p:blipFill>
                <a:blip r:embed="rId1019"/>
                <a:stretch>
                  <a:fillRect/>
                </a:stretch>
              </p:blipFill>
              <p:spPr>
                <a:xfrm>
                  <a:off x="4889373" y="5764027"/>
                  <a:ext cx="205560" cy="32040"/>
                </a:xfrm>
                <a:prstGeom prst="rect">
                  <a:avLst/>
                </a:prstGeom>
              </p:spPr>
            </p:pic>
          </mc:Fallback>
        </mc:AlternateContent>
        <mc:AlternateContent xmlns:mc="http://schemas.openxmlformats.org/markup-compatibility/2006">
          <mc:Choice xmlns:p14="http://schemas.microsoft.com/office/powerpoint/2010/main" Requires="p14">
            <p:contentPart p14:bwMode="auto" r:id="rId1020">
              <p14:nvContentPartPr>
                <p14:cNvPr id="646" name="Freihand 645">
                  <a:extLst>
                    <a:ext uri="{FF2B5EF4-FFF2-40B4-BE49-F238E27FC236}">
                      <a16:creationId xmlns:a16="http://schemas.microsoft.com/office/drawing/2014/main" id="{A69FABC2-6CDC-4A64-8D6C-F086ECAD2244}"/>
                    </a:ext>
                  </a:extLst>
                </p14:cNvPr>
                <p14:cNvContentPartPr/>
                <p14:nvPr/>
              </p14:nvContentPartPr>
              <p14:xfrm>
                <a:off x="4916373" y="5829547"/>
                <a:ext cx="220320" cy="11160"/>
              </p14:xfrm>
            </p:contentPart>
          </mc:Choice>
          <mc:Fallback>
            <p:pic>
              <p:nvPicPr>
                <p:cNvPr id="646" name="Freihand 645">
                  <a:extLst>
                    <a:ext uri="{FF2B5EF4-FFF2-40B4-BE49-F238E27FC236}">
                      <a16:creationId xmlns:a16="http://schemas.microsoft.com/office/drawing/2014/main" id="{A69FABC2-6CDC-4A64-8D6C-F086ECAD2244}"/>
                    </a:ext>
                  </a:extLst>
                </p:cNvPr>
                <p:cNvPicPr/>
                <p:nvPr/>
              </p:nvPicPr>
              <p:blipFill>
                <a:blip r:embed="rId1021"/>
                <a:stretch>
                  <a:fillRect/>
                </a:stretch>
              </p:blipFill>
              <p:spPr>
                <a:xfrm>
                  <a:off x="4912053" y="5825227"/>
                  <a:ext cx="228960" cy="19800"/>
                </a:xfrm>
                <a:prstGeom prst="rect">
                  <a:avLst/>
                </a:prstGeom>
              </p:spPr>
            </p:pic>
          </mc:Fallback>
        </mc:AlternateContent>
        <mc:AlternateContent xmlns:mc="http://schemas.openxmlformats.org/markup-compatibility/2006">
          <mc:Choice xmlns:p14="http://schemas.microsoft.com/office/powerpoint/2010/main" Requires="p14">
            <p:contentPart p14:bwMode="auto" r:id="rId1022">
              <p14:nvContentPartPr>
                <p14:cNvPr id="663" name="Freihand 662">
                  <a:extLst>
                    <a:ext uri="{FF2B5EF4-FFF2-40B4-BE49-F238E27FC236}">
                      <a16:creationId xmlns:a16="http://schemas.microsoft.com/office/drawing/2014/main" id="{DF97E6B6-0F49-4CD2-93B2-EB714BBA361C}"/>
                    </a:ext>
                  </a:extLst>
                </p14:cNvPr>
                <p14:cNvContentPartPr/>
                <p14:nvPr/>
              </p14:nvContentPartPr>
              <p14:xfrm>
                <a:off x="3908373" y="6373507"/>
                <a:ext cx="238320" cy="5760"/>
              </p14:xfrm>
            </p:contentPart>
          </mc:Choice>
          <mc:Fallback>
            <p:pic>
              <p:nvPicPr>
                <p:cNvPr id="663" name="Freihand 662">
                  <a:extLst>
                    <a:ext uri="{FF2B5EF4-FFF2-40B4-BE49-F238E27FC236}">
                      <a16:creationId xmlns:a16="http://schemas.microsoft.com/office/drawing/2014/main" id="{DF97E6B6-0F49-4CD2-93B2-EB714BBA361C}"/>
                    </a:ext>
                  </a:extLst>
                </p:cNvPr>
                <p:cNvPicPr/>
                <p:nvPr/>
              </p:nvPicPr>
              <p:blipFill>
                <a:blip r:embed="rId1023"/>
                <a:stretch>
                  <a:fillRect/>
                </a:stretch>
              </p:blipFill>
              <p:spPr>
                <a:xfrm>
                  <a:off x="3904053" y="6369187"/>
                  <a:ext cx="246960" cy="14400"/>
                </a:xfrm>
                <a:prstGeom prst="rect">
                  <a:avLst/>
                </a:prstGeom>
              </p:spPr>
            </p:pic>
          </mc:Fallback>
        </mc:AlternateContent>
        <mc:AlternateContent xmlns:mc="http://schemas.openxmlformats.org/markup-compatibility/2006">
          <mc:Choice xmlns:p14="http://schemas.microsoft.com/office/powerpoint/2010/main" Requires="p14">
            <p:contentPart p14:bwMode="auto" r:id="rId1024">
              <p14:nvContentPartPr>
                <p14:cNvPr id="664" name="Freihand 663">
                  <a:extLst>
                    <a:ext uri="{FF2B5EF4-FFF2-40B4-BE49-F238E27FC236}">
                      <a16:creationId xmlns:a16="http://schemas.microsoft.com/office/drawing/2014/main" id="{5BBABFE9-EAFD-4574-95F0-BDF17A6689A8}"/>
                    </a:ext>
                  </a:extLst>
                </p14:cNvPr>
                <p14:cNvContentPartPr/>
                <p14:nvPr/>
              </p14:nvContentPartPr>
              <p14:xfrm>
                <a:off x="3902973" y="6404467"/>
                <a:ext cx="228240" cy="21600"/>
              </p14:xfrm>
            </p:contentPart>
          </mc:Choice>
          <mc:Fallback>
            <p:pic>
              <p:nvPicPr>
                <p:cNvPr id="664" name="Freihand 663">
                  <a:extLst>
                    <a:ext uri="{FF2B5EF4-FFF2-40B4-BE49-F238E27FC236}">
                      <a16:creationId xmlns:a16="http://schemas.microsoft.com/office/drawing/2014/main" id="{5BBABFE9-EAFD-4574-95F0-BDF17A6689A8}"/>
                    </a:ext>
                  </a:extLst>
                </p:cNvPr>
                <p:cNvPicPr/>
                <p:nvPr/>
              </p:nvPicPr>
              <p:blipFill>
                <a:blip r:embed="rId1025"/>
                <a:stretch>
                  <a:fillRect/>
                </a:stretch>
              </p:blipFill>
              <p:spPr>
                <a:xfrm>
                  <a:off x="3898653" y="6400147"/>
                  <a:ext cx="236880" cy="30240"/>
                </a:xfrm>
                <a:prstGeom prst="rect">
                  <a:avLst/>
                </a:prstGeom>
              </p:spPr>
            </p:pic>
          </mc:Fallback>
        </mc:AlternateContent>
        <mc:AlternateContent xmlns:mc="http://schemas.openxmlformats.org/markup-compatibility/2006">
          <mc:Choice xmlns:p14="http://schemas.microsoft.com/office/powerpoint/2010/main" Requires="p14">
            <p:contentPart p14:bwMode="auto" r:id="rId1026">
              <p14:nvContentPartPr>
                <p14:cNvPr id="665" name="Freihand 664">
                  <a:extLst>
                    <a:ext uri="{FF2B5EF4-FFF2-40B4-BE49-F238E27FC236}">
                      <a16:creationId xmlns:a16="http://schemas.microsoft.com/office/drawing/2014/main" id="{426B6D14-3DB5-4D71-98B5-90B74459CDF0}"/>
                    </a:ext>
                  </a:extLst>
                </p14:cNvPr>
                <p14:cNvContentPartPr/>
                <p14:nvPr/>
              </p14:nvContentPartPr>
              <p14:xfrm>
                <a:off x="4172613" y="6312307"/>
                <a:ext cx="90360" cy="165960"/>
              </p14:xfrm>
            </p:contentPart>
          </mc:Choice>
          <mc:Fallback>
            <p:pic>
              <p:nvPicPr>
                <p:cNvPr id="665" name="Freihand 664">
                  <a:extLst>
                    <a:ext uri="{FF2B5EF4-FFF2-40B4-BE49-F238E27FC236}">
                      <a16:creationId xmlns:a16="http://schemas.microsoft.com/office/drawing/2014/main" id="{426B6D14-3DB5-4D71-98B5-90B74459CDF0}"/>
                    </a:ext>
                  </a:extLst>
                </p:cNvPr>
                <p:cNvPicPr/>
                <p:nvPr/>
              </p:nvPicPr>
              <p:blipFill>
                <a:blip r:embed="rId1027"/>
                <a:stretch>
                  <a:fillRect/>
                </a:stretch>
              </p:blipFill>
              <p:spPr>
                <a:xfrm>
                  <a:off x="4168293" y="6307987"/>
                  <a:ext cx="99000" cy="174600"/>
                </a:xfrm>
                <a:prstGeom prst="rect">
                  <a:avLst/>
                </a:prstGeom>
              </p:spPr>
            </p:pic>
          </mc:Fallback>
        </mc:AlternateContent>
        <mc:AlternateContent xmlns:mc="http://schemas.openxmlformats.org/markup-compatibility/2006">
          <mc:Choice xmlns:p14="http://schemas.microsoft.com/office/powerpoint/2010/main" Requires="p14">
            <p:contentPart p14:bwMode="auto" r:id="rId1028">
              <p14:nvContentPartPr>
                <p14:cNvPr id="666" name="Freihand 665">
                  <a:extLst>
                    <a:ext uri="{FF2B5EF4-FFF2-40B4-BE49-F238E27FC236}">
                      <a16:creationId xmlns:a16="http://schemas.microsoft.com/office/drawing/2014/main" id="{4E876A1D-7F3B-44E4-A023-E83066C83907}"/>
                    </a:ext>
                  </a:extLst>
                </p14:cNvPr>
                <p14:cNvContentPartPr/>
                <p14:nvPr/>
              </p14:nvContentPartPr>
              <p14:xfrm>
                <a:off x="4421373" y="6116467"/>
                <a:ext cx="162360" cy="176760"/>
              </p14:xfrm>
            </p:contentPart>
          </mc:Choice>
          <mc:Fallback>
            <p:pic>
              <p:nvPicPr>
                <p:cNvPr id="666" name="Freihand 665">
                  <a:extLst>
                    <a:ext uri="{FF2B5EF4-FFF2-40B4-BE49-F238E27FC236}">
                      <a16:creationId xmlns:a16="http://schemas.microsoft.com/office/drawing/2014/main" id="{4E876A1D-7F3B-44E4-A023-E83066C83907}"/>
                    </a:ext>
                  </a:extLst>
                </p:cNvPr>
                <p:cNvPicPr/>
                <p:nvPr/>
              </p:nvPicPr>
              <p:blipFill>
                <a:blip r:embed="rId1029"/>
                <a:stretch>
                  <a:fillRect/>
                </a:stretch>
              </p:blipFill>
              <p:spPr>
                <a:xfrm>
                  <a:off x="4417053" y="6112147"/>
                  <a:ext cx="171000" cy="185400"/>
                </a:xfrm>
                <a:prstGeom prst="rect">
                  <a:avLst/>
                </a:prstGeom>
              </p:spPr>
            </p:pic>
          </mc:Fallback>
        </mc:AlternateContent>
        <mc:AlternateContent xmlns:mc="http://schemas.openxmlformats.org/markup-compatibility/2006">
          <mc:Choice xmlns:p14="http://schemas.microsoft.com/office/powerpoint/2010/main" Requires="p14">
            <p:contentPart p14:bwMode="auto" r:id="rId1030">
              <p14:nvContentPartPr>
                <p14:cNvPr id="667" name="Freihand 666">
                  <a:extLst>
                    <a:ext uri="{FF2B5EF4-FFF2-40B4-BE49-F238E27FC236}">
                      <a16:creationId xmlns:a16="http://schemas.microsoft.com/office/drawing/2014/main" id="{87E63684-11C9-42D3-A28D-725E0E142DB5}"/>
                    </a:ext>
                  </a:extLst>
                </p14:cNvPr>
                <p14:cNvContentPartPr/>
                <p14:nvPr/>
              </p14:nvContentPartPr>
              <p14:xfrm>
                <a:off x="4661853" y="6174427"/>
                <a:ext cx="69120" cy="92520"/>
              </p14:xfrm>
            </p:contentPart>
          </mc:Choice>
          <mc:Fallback>
            <p:pic>
              <p:nvPicPr>
                <p:cNvPr id="667" name="Freihand 666">
                  <a:extLst>
                    <a:ext uri="{FF2B5EF4-FFF2-40B4-BE49-F238E27FC236}">
                      <a16:creationId xmlns:a16="http://schemas.microsoft.com/office/drawing/2014/main" id="{87E63684-11C9-42D3-A28D-725E0E142DB5}"/>
                    </a:ext>
                  </a:extLst>
                </p:cNvPr>
                <p:cNvPicPr/>
                <p:nvPr/>
              </p:nvPicPr>
              <p:blipFill>
                <a:blip r:embed="rId1031"/>
                <a:stretch>
                  <a:fillRect/>
                </a:stretch>
              </p:blipFill>
              <p:spPr>
                <a:xfrm>
                  <a:off x="4657533" y="6170107"/>
                  <a:ext cx="77760" cy="101160"/>
                </a:xfrm>
                <a:prstGeom prst="rect">
                  <a:avLst/>
                </a:prstGeom>
              </p:spPr>
            </p:pic>
          </mc:Fallback>
        </mc:AlternateContent>
        <mc:AlternateContent xmlns:mc="http://schemas.openxmlformats.org/markup-compatibility/2006">
          <mc:Choice xmlns:p14="http://schemas.microsoft.com/office/powerpoint/2010/main" Requires="p14">
            <p:contentPart p14:bwMode="auto" r:id="rId1032">
              <p14:nvContentPartPr>
                <p14:cNvPr id="668" name="Freihand 667">
                  <a:extLst>
                    <a:ext uri="{FF2B5EF4-FFF2-40B4-BE49-F238E27FC236}">
                      <a16:creationId xmlns:a16="http://schemas.microsoft.com/office/drawing/2014/main" id="{639B9B4E-ACED-4055-886E-4ECF843D3A7B}"/>
                    </a:ext>
                  </a:extLst>
                </p14:cNvPr>
                <p14:cNvContentPartPr/>
                <p14:nvPr/>
              </p14:nvContentPartPr>
              <p14:xfrm>
                <a:off x="4691013" y="6192067"/>
                <a:ext cx="72720" cy="145080"/>
              </p14:xfrm>
            </p:contentPart>
          </mc:Choice>
          <mc:Fallback>
            <p:pic>
              <p:nvPicPr>
                <p:cNvPr id="668" name="Freihand 667">
                  <a:extLst>
                    <a:ext uri="{FF2B5EF4-FFF2-40B4-BE49-F238E27FC236}">
                      <a16:creationId xmlns:a16="http://schemas.microsoft.com/office/drawing/2014/main" id="{639B9B4E-ACED-4055-886E-4ECF843D3A7B}"/>
                    </a:ext>
                  </a:extLst>
                </p:cNvPr>
                <p:cNvPicPr/>
                <p:nvPr/>
              </p:nvPicPr>
              <p:blipFill>
                <a:blip r:embed="rId1033"/>
                <a:stretch>
                  <a:fillRect/>
                </a:stretch>
              </p:blipFill>
              <p:spPr>
                <a:xfrm>
                  <a:off x="4686693" y="6187747"/>
                  <a:ext cx="81360" cy="153720"/>
                </a:xfrm>
                <a:prstGeom prst="rect">
                  <a:avLst/>
                </a:prstGeom>
              </p:spPr>
            </p:pic>
          </mc:Fallback>
        </mc:AlternateContent>
        <mc:AlternateContent xmlns:mc="http://schemas.openxmlformats.org/markup-compatibility/2006">
          <mc:Choice xmlns:p14="http://schemas.microsoft.com/office/powerpoint/2010/main" Requires="p14">
            <p:contentPart p14:bwMode="auto" r:id="rId1034">
              <p14:nvContentPartPr>
                <p14:cNvPr id="669" name="Freihand 668">
                  <a:extLst>
                    <a:ext uri="{FF2B5EF4-FFF2-40B4-BE49-F238E27FC236}">
                      <a16:creationId xmlns:a16="http://schemas.microsoft.com/office/drawing/2014/main" id="{ED6ABF40-4DE1-4168-A646-F0B236CCA0E3}"/>
                    </a:ext>
                  </a:extLst>
                </p14:cNvPr>
                <p14:cNvContentPartPr/>
                <p14:nvPr/>
              </p14:nvContentPartPr>
              <p14:xfrm>
                <a:off x="4387533" y="6314107"/>
                <a:ext cx="400680" cy="36360"/>
              </p14:xfrm>
            </p:contentPart>
          </mc:Choice>
          <mc:Fallback>
            <p:pic>
              <p:nvPicPr>
                <p:cNvPr id="669" name="Freihand 668">
                  <a:extLst>
                    <a:ext uri="{FF2B5EF4-FFF2-40B4-BE49-F238E27FC236}">
                      <a16:creationId xmlns:a16="http://schemas.microsoft.com/office/drawing/2014/main" id="{ED6ABF40-4DE1-4168-A646-F0B236CCA0E3}"/>
                    </a:ext>
                  </a:extLst>
                </p:cNvPr>
                <p:cNvPicPr/>
                <p:nvPr/>
              </p:nvPicPr>
              <p:blipFill>
                <a:blip r:embed="rId1035"/>
                <a:stretch>
                  <a:fillRect/>
                </a:stretch>
              </p:blipFill>
              <p:spPr>
                <a:xfrm>
                  <a:off x="4383213" y="6309787"/>
                  <a:ext cx="409320" cy="45000"/>
                </a:xfrm>
                <a:prstGeom prst="rect">
                  <a:avLst/>
                </a:prstGeom>
              </p:spPr>
            </p:pic>
          </mc:Fallback>
        </mc:AlternateContent>
        <mc:AlternateContent xmlns:mc="http://schemas.openxmlformats.org/markup-compatibility/2006">
          <mc:Choice xmlns:p14="http://schemas.microsoft.com/office/powerpoint/2010/main" Requires="p14">
            <p:contentPart p14:bwMode="auto" r:id="rId1036">
              <p14:nvContentPartPr>
                <p14:cNvPr id="670" name="Freihand 669">
                  <a:extLst>
                    <a:ext uri="{FF2B5EF4-FFF2-40B4-BE49-F238E27FC236}">
                      <a16:creationId xmlns:a16="http://schemas.microsoft.com/office/drawing/2014/main" id="{4F5DE25A-9A7F-4094-9598-C72EC3B6E2EE}"/>
                    </a:ext>
                  </a:extLst>
                </p14:cNvPr>
                <p14:cNvContentPartPr/>
                <p14:nvPr/>
              </p14:nvContentPartPr>
              <p14:xfrm>
                <a:off x="4400133" y="6367387"/>
                <a:ext cx="164160" cy="162000"/>
              </p14:xfrm>
            </p:contentPart>
          </mc:Choice>
          <mc:Fallback>
            <p:pic>
              <p:nvPicPr>
                <p:cNvPr id="670" name="Freihand 669">
                  <a:extLst>
                    <a:ext uri="{FF2B5EF4-FFF2-40B4-BE49-F238E27FC236}">
                      <a16:creationId xmlns:a16="http://schemas.microsoft.com/office/drawing/2014/main" id="{4F5DE25A-9A7F-4094-9598-C72EC3B6E2EE}"/>
                    </a:ext>
                  </a:extLst>
                </p:cNvPr>
                <p:cNvPicPr/>
                <p:nvPr/>
              </p:nvPicPr>
              <p:blipFill>
                <a:blip r:embed="rId1037"/>
                <a:stretch>
                  <a:fillRect/>
                </a:stretch>
              </p:blipFill>
              <p:spPr>
                <a:xfrm>
                  <a:off x="4395813" y="6363067"/>
                  <a:ext cx="172800" cy="170640"/>
                </a:xfrm>
                <a:prstGeom prst="rect">
                  <a:avLst/>
                </a:prstGeom>
              </p:spPr>
            </p:pic>
          </mc:Fallback>
        </mc:AlternateContent>
        <mc:AlternateContent xmlns:mc="http://schemas.openxmlformats.org/markup-compatibility/2006">
          <mc:Choice xmlns:p14="http://schemas.microsoft.com/office/powerpoint/2010/main" Requires="p14">
            <p:contentPart p14:bwMode="auto" r:id="rId1038">
              <p14:nvContentPartPr>
                <p14:cNvPr id="671" name="Freihand 670">
                  <a:extLst>
                    <a:ext uri="{FF2B5EF4-FFF2-40B4-BE49-F238E27FC236}">
                      <a16:creationId xmlns:a16="http://schemas.microsoft.com/office/drawing/2014/main" id="{1CED075D-9932-4F47-BB9D-251A6FB757E5}"/>
                    </a:ext>
                  </a:extLst>
                </p14:cNvPr>
                <p14:cNvContentPartPr/>
                <p14:nvPr/>
              </p14:nvContentPartPr>
              <p14:xfrm>
                <a:off x="4651773" y="6378187"/>
                <a:ext cx="123480" cy="234720"/>
              </p14:xfrm>
            </p:contentPart>
          </mc:Choice>
          <mc:Fallback>
            <p:pic>
              <p:nvPicPr>
                <p:cNvPr id="671" name="Freihand 670">
                  <a:extLst>
                    <a:ext uri="{FF2B5EF4-FFF2-40B4-BE49-F238E27FC236}">
                      <a16:creationId xmlns:a16="http://schemas.microsoft.com/office/drawing/2014/main" id="{1CED075D-9932-4F47-BB9D-251A6FB757E5}"/>
                    </a:ext>
                  </a:extLst>
                </p:cNvPr>
                <p:cNvPicPr/>
                <p:nvPr/>
              </p:nvPicPr>
              <p:blipFill>
                <a:blip r:embed="rId1039"/>
                <a:stretch>
                  <a:fillRect/>
                </a:stretch>
              </p:blipFill>
              <p:spPr>
                <a:xfrm>
                  <a:off x="4647453" y="6373867"/>
                  <a:ext cx="132120" cy="243360"/>
                </a:xfrm>
                <a:prstGeom prst="rect">
                  <a:avLst/>
                </a:prstGeom>
              </p:spPr>
            </p:pic>
          </mc:Fallback>
        </mc:AlternateContent>
        <mc:AlternateContent xmlns:mc="http://schemas.openxmlformats.org/markup-compatibility/2006">
          <mc:Choice xmlns:p14="http://schemas.microsoft.com/office/powerpoint/2010/main" Requires="p14">
            <p:contentPart p14:bwMode="auto" r:id="rId1040">
              <p14:nvContentPartPr>
                <p14:cNvPr id="677" name="Freihand 676">
                  <a:extLst>
                    <a:ext uri="{FF2B5EF4-FFF2-40B4-BE49-F238E27FC236}">
                      <a16:creationId xmlns:a16="http://schemas.microsoft.com/office/drawing/2014/main" id="{9C8C55F7-3005-4051-AC6C-440496AF6ADB}"/>
                    </a:ext>
                  </a:extLst>
                </p14:cNvPr>
                <p14:cNvContentPartPr/>
                <p14:nvPr/>
              </p14:nvContentPartPr>
              <p14:xfrm>
                <a:off x="4970733" y="6313747"/>
                <a:ext cx="239040" cy="10440"/>
              </p14:xfrm>
            </p:contentPart>
          </mc:Choice>
          <mc:Fallback>
            <p:pic>
              <p:nvPicPr>
                <p:cNvPr id="677" name="Freihand 676">
                  <a:extLst>
                    <a:ext uri="{FF2B5EF4-FFF2-40B4-BE49-F238E27FC236}">
                      <a16:creationId xmlns:a16="http://schemas.microsoft.com/office/drawing/2014/main" id="{9C8C55F7-3005-4051-AC6C-440496AF6ADB}"/>
                    </a:ext>
                  </a:extLst>
                </p:cNvPr>
                <p:cNvPicPr/>
                <p:nvPr/>
              </p:nvPicPr>
              <p:blipFill>
                <a:blip r:embed="rId1041"/>
                <a:stretch>
                  <a:fillRect/>
                </a:stretch>
              </p:blipFill>
              <p:spPr>
                <a:xfrm>
                  <a:off x="4966413" y="6309427"/>
                  <a:ext cx="247680" cy="19080"/>
                </a:xfrm>
                <a:prstGeom prst="rect">
                  <a:avLst/>
                </a:prstGeom>
              </p:spPr>
            </p:pic>
          </mc:Fallback>
        </mc:AlternateContent>
        <mc:AlternateContent xmlns:mc="http://schemas.openxmlformats.org/markup-compatibility/2006">
          <mc:Choice xmlns:p14="http://schemas.microsoft.com/office/powerpoint/2010/main" Requires="p14">
            <p:contentPart p14:bwMode="auto" r:id="rId1042">
              <p14:nvContentPartPr>
                <p14:cNvPr id="678" name="Freihand 677">
                  <a:extLst>
                    <a:ext uri="{FF2B5EF4-FFF2-40B4-BE49-F238E27FC236}">
                      <a16:creationId xmlns:a16="http://schemas.microsoft.com/office/drawing/2014/main" id="{5FAF8057-F5FE-4BFF-8902-0BF27F013AA0}"/>
                    </a:ext>
                  </a:extLst>
                </p14:cNvPr>
                <p14:cNvContentPartPr/>
                <p14:nvPr/>
              </p14:nvContentPartPr>
              <p14:xfrm>
                <a:off x="5001333" y="6361627"/>
                <a:ext cx="207000" cy="21600"/>
              </p14:xfrm>
            </p:contentPart>
          </mc:Choice>
          <mc:Fallback>
            <p:pic>
              <p:nvPicPr>
                <p:cNvPr id="678" name="Freihand 677">
                  <a:extLst>
                    <a:ext uri="{FF2B5EF4-FFF2-40B4-BE49-F238E27FC236}">
                      <a16:creationId xmlns:a16="http://schemas.microsoft.com/office/drawing/2014/main" id="{5FAF8057-F5FE-4BFF-8902-0BF27F013AA0}"/>
                    </a:ext>
                  </a:extLst>
                </p:cNvPr>
                <p:cNvPicPr/>
                <p:nvPr/>
              </p:nvPicPr>
              <p:blipFill>
                <a:blip r:embed="rId1043"/>
                <a:stretch>
                  <a:fillRect/>
                </a:stretch>
              </p:blipFill>
              <p:spPr>
                <a:xfrm>
                  <a:off x="4997013" y="6357307"/>
                  <a:ext cx="215640" cy="30240"/>
                </a:xfrm>
                <a:prstGeom prst="rect">
                  <a:avLst/>
                </a:prstGeom>
              </p:spPr>
            </p:pic>
          </mc:Fallback>
        </mc:AlternateContent>
        <mc:AlternateContent xmlns:mc="http://schemas.openxmlformats.org/markup-compatibility/2006">
          <mc:Choice xmlns:p14="http://schemas.microsoft.com/office/powerpoint/2010/main" Requires="p14">
            <p:contentPart p14:bwMode="auto" r:id="rId1044">
              <p14:nvContentPartPr>
                <p14:cNvPr id="651" name="Freihand 650">
                  <a:extLst>
                    <a:ext uri="{FF2B5EF4-FFF2-40B4-BE49-F238E27FC236}">
                      <a16:creationId xmlns:a16="http://schemas.microsoft.com/office/drawing/2014/main" id="{9C802423-74FE-4990-AA9C-BAC44B193FCC}"/>
                    </a:ext>
                  </a:extLst>
                </p14:cNvPr>
                <p14:cNvContentPartPr/>
                <p14:nvPr/>
              </p14:nvContentPartPr>
              <p14:xfrm>
                <a:off x="5341893" y="5606707"/>
                <a:ext cx="141480" cy="161640"/>
              </p14:xfrm>
            </p:contentPart>
          </mc:Choice>
          <mc:Fallback>
            <p:pic>
              <p:nvPicPr>
                <p:cNvPr id="651" name="Freihand 650">
                  <a:extLst>
                    <a:ext uri="{FF2B5EF4-FFF2-40B4-BE49-F238E27FC236}">
                      <a16:creationId xmlns:a16="http://schemas.microsoft.com/office/drawing/2014/main" id="{9C802423-74FE-4990-AA9C-BAC44B193FCC}"/>
                    </a:ext>
                  </a:extLst>
                </p:cNvPr>
                <p:cNvPicPr/>
                <p:nvPr/>
              </p:nvPicPr>
              <p:blipFill>
                <a:blip r:embed="rId1045"/>
                <a:stretch>
                  <a:fillRect/>
                </a:stretch>
              </p:blipFill>
              <p:spPr>
                <a:xfrm>
                  <a:off x="5337573" y="5602387"/>
                  <a:ext cx="150120" cy="170280"/>
                </a:xfrm>
                <a:prstGeom prst="rect">
                  <a:avLst/>
                </a:prstGeom>
              </p:spPr>
            </p:pic>
          </mc:Fallback>
        </mc:AlternateContent>
        <mc:AlternateContent xmlns:mc="http://schemas.openxmlformats.org/markup-compatibility/2006">
          <mc:Choice xmlns:p14="http://schemas.microsoft.com/office/powerpoint/2010/main" Requires="p14">
            <p:contentPart p14:bwMode="auto" r:id="rId1046">
              <p14:nvContentPartPr>
                <p14:cNvPr id="652" name="Freihand 651">
                  <a:extLst>
                    <a:ext uri="{FF2B5EF4-FFF2-40B4-BE49-F238E27FC236}">
                      <a16:creationId xmlns:a16="http://schemas.microsoft.com/office/drawing/2014/main" id="{A2B72B60-89AE-436D-A2E8-5777DBA8EEC4}"/>
                    </a:ext>
                  </a:extLst>
                </p14:cNvPr>
                <p14:cNvContentPartPr/>
                <p14:nvPr/>
              </p14:nvContentPartPr>
              <p14:xfrm>
                <a:off x="5541333" y="5571067"/>
                <a:ext cx="141480" cy="149040"/>
              </p14:xfrm>
            </p:contentPart>
          </mc:Choice>
          <mc:Fallback>
            <p:pic>
              <p:nvPicPr>
                <p:cNvPr id="652" name="Freihand 651">
                  <a:extLst>
                    <a:ext uri="{FF2B5EF4-FFF2-40B4-BE49-F238E27FC236}">
                      <a16:creationId xmlns:a16="http://schemas.microsoft.com/office/drawing/2014/main" id="{A2B72B60-89AE-436D-A2E8-5777DBA8EEC4}"/>
                    </a:ext>
                  </a:extLst>
                </p:cNvPr>
                <p:cNvPicPr/>
                <p:nvPr/>
              </p:nvPicPr>
              <p:blipFill>
                <a:blip r:embed="rId1047"/>
                <a:stretch>
                  <a:fillRect/>
                </a:stretch>
              </p:blipFill>
              <p:spPr>
                <a:xfrm>
                  <a:off x="5537013" y="5566747"/>
                  <a:ext cx="150120" cy="157680"/>
                </a:xfrm>
                <a:prstGeom prst="rect">
                  <a:avLst/>
                </a:prstGeom>
              </p:spPr>
            </p:pic>
          </mc:Fallback>
        </mc:AlternateContent>
        <mc:AlternateContent xmlns:mc="http://schemas.openxmlformats.org/markup-compatibility/2006">
          <mc:Choice xmlns:p14="http://schemas.microsoft.com/office/powerpoint/2010/main" Requires="p14">
            <p:contentPart p14:bwMode="auto" r:id="rId1048">
              <p14:nvContentPartPr>
                <p14:cNvPr id="653" name="Freihand 652">
                  <a:extLst>
                    <a:ext uri="{FF2B5EF4-FFF2-40B4-BE49-F238E27FC236}">
                      <a16:creationId xmlns:a16="http://schemas.microsoft.com/office/drawing/2014/main" id="{5E15C64D-9BEB-4B52-83E9-7ED27B952C7D}"/>
                    </a:ext>
                  </a:extLst>
                </p14:cNvPr>
                <p14:cNvContentPartPr/>
                <p14:nvPr/>
              </p14:nvContentPartPr>
              <p14:xfrm>
                <a:off x="5349093" y="5786347"/>
                <a:ext cx="379800" cy="37800"/>
              </p14:xfrm>
            </p:contentPart>
          </mc:Choice>
          <mc:Fallback>
            <p:pic>
              <p:nvPicPr>
                <p:cNvPr id="653" name="Freihand 652">
                  <a:extLst>
                    <a:ext uri="{FF2B5EF4-FFF2-40B4-BE49-F238E27FC236}">
                      <a16:creationId xmlns:a16="http://schemas.microsoft.com/office/drawing/2014/main" id="{5E15C64D-9BEB-4B52-83E9-7ED27B952C7D}"/>
                    </a:ext>
                  </a:extLst>
                </p:cNvPr>
                <p:cNvPicPr/>
                <p:nvPr/>
              </p:nvPicPr>
              <p:blipFill>
                <a:blip r:embed="rId1049"/>
                <a:stretch>
                  <a:fillRect/>
                </a:stretch>
              </p:blipFill>
              <p:spPr>
                <a:xfrm>
                  <a:off x="5344773" y="5782027"/>
                  <a:ext cx="388440" cy="46440"/>
                </a:xfrm>
                <a:prstGeom prst="rect">
                  <a:avLst/>
                </a:prstGeom>
              </p:spPr>
            </p:pic>
          </mc:Fallback>
        </mc:AlternateContent>
        <mc:AlternateContent xmlns:mc="http://schemas.openxmlformats.org/markup-compatibility/2006">
          <mc:Choice xmlns:p14="http://schemas.microsoft.com/office/powerpoint/2010/main" Requires="p14">
            <p:contentPart p14:bwMode="auto" r:id="rId1050">
              <p14:nvContentPartPr>
                <p14:cNvPr id="654" name="Freihand 653">
                  <a:extLst>
                    <a:ext uri="{FF2B5EF4-FFF2-40B4-BE49-F238E27FC236}">
                      <a16:creationId xmlns:a16="http://schemas.microsoft.com/office/drawing/2014/main" id="{5426D18D-D824-4002-A327-93EB522DC23A}"/>
                    </a:ext>
                  </a:extLst>
                </p14:cNvPr>
                <p14:cNvContentPartPr/>
                <p14:nvPr/>
              </p14:nvContentPartPr>
              <p14:xfrm>
                <a:off x="5325333" y="5858347"/>
                <a:ext cx="163440" cy="136080"/>
              </p14:xfrm>
            </p:contentPart>
          </mc:Choice>
          <mc:Fallback>
            <p:pic>
              <p:nvPicPr>
                <p:cNvPr id="654" name="Freihand 653">
                  <a:extLst>
                    <a:ext uri="{FF2B5EF4-FFF2-40B4-BE49-F238E27FC236}">
                      <a16:creationId xmlns:a16="http://schemas.microsoft.com/office/drawing/2014/main" id="{5426D18D-D824-4002-A327-93EB522DC23A}"/>
                    </a:ext>
                  </a:extLst>
                </p:cNvPr>
                <p:cNvPicPr/>
                <p:nvPr/>
              </p:nvPicPr>
              <p:blipFill>
                <a:blip r:embed="rId1051"/>
                <a:stretch>
                  <a:fillRect/>
                </a:stretch>
              </p:blipFill>
              <p:spPr>
                <a:xfrm>
                  <a:off x="5321013" y="5854027"/>
                  <a:ext cx="172080" cy="144720"/>
                </a:xfrm>
                <a:prstGeom prst="rect">
                  <a:avLst/>
                </a:prstGeom>
              </p:spPr>
            </p:pic>
          </mc:Fallback>
        </mc:AlternateContent>
        <mc:AlternateContent xmlns:mc="http://schemas.openxmlformats.org/markup-compatibility/2006">
          <mc:Choice xmlns:p14="http://schemas.microsoft.com/office/powerpoint/2010/main" Requires="p14">
            <p:contentPart p14:bwMode="auto" r:id="rId1052">
              <p14:nvContentPartPr>
                <p14:cNvPr id="655" name="Freihand 654">
                  <a:extLst>
                    <a:ext uri="{FF2B5EF4-FFF2-40B4-BE49-F238E27FC236}">
                      <a16:creationId xmlns:a16="http://schemas.microsoft.com/office/drawing/2014/main" id="{9641E846-713F-4A86-B4BF-A3A63C712FD6}"/>
                    </a:ext>
                  </a:extLst>
                </p14:cNvPr>
                <p14:cNvContentPartPr/>
                <p14:nvPr/>
              </p14:nvContentPartPr>
              <p14:xfrm>
                <a:off x="5591733" y="5919907"/>
                <a:ext cx="14760" cy="36360"/>
              </p14:xfrm>
            </p:contentPart>
          </mc:Choice>
          <mc:Fallback>
            <p:pic>
              <p:nvPicPr>
                <p:cNvPr id="655" name="Freihand 654">
                  <a:extLst>
                    <a:ext uri="{FF2B5EF4-FFF2-40B4-BE49-F238E27FC236}">
                      <a16:creationId xmlns:a16="http://schemas.microsoft.com/office/drawing/2014/main" id="{9641E846-713F-4A86-B4BF-A3A63C712FD6}"/>
                    </a:ext>
                  </a:extLst>
                </p:cNvPr>
                <p:cNvPicPr/>
                <p:nvPr/>
              </p:nvPicPr>
              <p:blipFill>
                <a:blip r:embed="rId1053"/>
                <a:stretch>
                  <a:fillRect/>
                </a:stretch>
              </p:blipFill>
              <p:spPr>
                <a:xfrm>
                  <a:off x="5587413" y="5915587"/>
                  <a:ext cx="23400" cy="45000"/>
                </a:xfrm>
                <a:prstGeom prst="rect">
                  <a:avLst/>
                </a:prstGeom>
              </p:spPr>
            </p:pic>
          </mc:Fallback>
        </mc:AlternateContent>
        <mc:AlternateContent xmlns:mc="http://schemas.openxmlformats.org/markup-compatibility/2006">
          <mc:Choice xmlns:p14="http://schemas.microsoft.com/office/powerpoint/2010/main" Requires="p14">
            <p:contentPart p14:bwMode="auto" r:id="rId1054">
              <p14:nvContentPartPr>
                <p14:cNvPr id="656" name="Freihand 655">
                  <a:extLst>
                    <a:ext uri="{FF2B5EF4-FFF2-40B4-BE49-F238E27FC236}">
                      <a16:creationId xmlns:a16="http://schemas.microsoft.com/office/drawing/2014/main" id="{EBE112BE-0120-4AE0-9519-519B6432675F}"/>
                    </a:ext>
                  </a:extLst>
                </p14:cNvPr>
                <p14:cNvContentPartPr/>
                <p14:nvPr/>
              </p14:nvContentPartPr>
              <p14:xfrm>
                <a:off x="5612973" y="5841067"/>
                <a:ext cx="9000" cy="4320"/>
              </p14:xfrm>
            </p:contentPart>
          </mc:Choice>
          <mc:Fallback>
            <p:pic>
              <p:nvPicPr>
                <p:cNvPr id="656" name="Freihand 655">
                  <a:extLst>
                    <a:ext uri="{FF2B5EF4-FFF2-40B4-BE49-F238E27FC236}">
                      <a16:creationId xmlns:a16="http://schemas.microsoft.com/office/drawing/2014/main" id="{EBE112BE-0120-4AE0-9519-519B6432675F}"/>
                    </a:ext>
                  </a:extLst>
                </p:cNvPr>
                <p:cNvPicPr/>
                <p:nvPr/>
              </p:nvPicPr>
              <p:blipFill>
                <a:blip r:embed="rId1055"/>
                <a:stretch>
                  <a:fillRect/>
                </a:stretch>
              </p:blipFill>
              <p:spPr>
                <a:xfrm>
                  <a:off x="5608653" y="5836747"/>
                  <a:ext cx="17640" cy="12960"/>
                </a:xfrm>
                <a:prstGeom prst="rect">
                  <a:avLst/>
                </a:prstGeom>
              </p:spPr>
            </p:pic>
          </mc:Fallback>
        </mc:AlternateContent>
        <mc:AlternateContent xmlns:mc="http://schemas.openxmlformats.org/markup-compatibility/2006">
          <mc:Choice xmlns:p14="http://schemas.microsoft.com/office/powerpoint/2010/main" Requires="p14">
            <p:contentPart p14:bwMode="auto" r:id="rId1056">
              <p14:nvContentPartPr>
                <p14:cNvPr id="657" name="Freihand 656">
                  <a:extLst>
                    <a:ext uri="{FF2B5EF4-FFF2-40B4-BE49-F238E27FC236}">
                      <a16:creationId xmlns:a16="http://schemas.microsoft.com/office/drawing/2014/main" id="{8B474060-C340-4C69-B444-0A4DB3EA8CAC}"/>
                    </a:ext>
                  </a:extLst>
                </p14:cNvPr>
                <p14:cNvContentPartPr/>
                <p14:nvPr/>
              </p14:nvContentPartPr>
              <p14:xfrm>
                <a:off x="5844813" y="5832787"/>
                <a:ext cx="27000" cy="360"/>
              </p14:xfrm>
            </p:contentPart>
          </mc:Choice>
          <mc:Fallback>
            <p:pic>
              <p:nvPicPr>
                <p:cNvPr id="657" name="Freihand 656">
                  <a:extLst>
                    <a:ext uri="{FF2B5EF4-FFF2-40B4-BE49-F238E27FC236}">
                      <a16:creationId xmlns:a16="http://schemas.microsoft.com/office/drawing/2014/main" id="{8B474060-C340-4C69-B444-0A4DB3EA8CAC}"/>
                    </a:ext>
                  </a:extLst>
                </p:cNvPr>
                <p:cNvPicPr/>
                <p:nvPr/>
              </p:nvPicPr>
              <p:blipFill>
                <a:blip r:embed="rId1057"/>
                <a:stretch>
                  <a:fillRect/>
                </a:stretch>
              </p:blipFill>
              <p:spPr>
                <a:xfrm>
                  <a:off x="5840493" y="5828467"/>
                  <a:ext cx="3564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058">
              <p14:nvContentPartPr>
                <p14:cNvPr id="658" name="Freihand 657">
                  <a:extLst>
                    <a:ext uri="{FF2B5EF4-FFF2-40B4-BE49-F238E27FC236}">
                      <a16:creationId xmlns:a16="http://schemas.microsoft.com/office/drawing/2014/main" id="{439FF95A-FBDF-439A-8F60-3D036A2A6AFF}"/>
                    </a:ext>
                  </a:extLst>
                </p14:cNvPr>
                <p14:cNvContentPartPr/>
                <p14:nvPr/>
              </p14:nvContentPartPr>
              <p14:xfrm>
                <a:off x="5863893" y="5666467"/>
                <a:ext cx="156240" cy="155520"/>
              </p14:xfrm>
            </p:contentPart>
          </mc:Choice>
          <mc:Fallback>
            <p:pic>
              <p:nvPicPr>
                <p:cNvPr id="658" name="Freihand 657">
                  <a:extLst>
                    <a:ext uri="{FF2B5EF4-FFF2-40B4-BE49-F238E27FC236}">
                      <a16:creationId xmlns:a16="http://schemas.microsoft.com/office/drawing/2014/main" id="{439FF95A-FBDF-439A-8F60-3D036A2A6AFF}"/>
                    </a:ext>
                  </a:extLst>
                </p:cNvPr>
                <p:cNvPicPr/>
                <p:nvPr/>
              </p:nvPicPr>
              <p:blipFill>
                <a:blip r:embed="rId1059"/>
                <a:stretch>
                  <a:fillRect/>
                </a:stretch>
              </p:blipFill>
              <p:spPr>
                <a:xfrm>
                  <a:off x="5859573" y="5662147"/>
                  <a:ext cx="164880" cy="164160"/>
                </a:xfrm>
                <a:prstGeom prst="rect">
                  <a:avLst/>
                </a:prstGeom>
              </p:spPr>
            </p:pic>
          </mc:Fallback>
        </mc:AlternateContent>
        <mc:AlternateContent xmlns:mc="http://schemas.openxmlformats.org/markup-compatibility/2006">
          <mc:Choice xmlns:p14="http://schemas.microsoft.com/office/powerpoint/2010/main" Requires="p14">
            <p:contentPart p14:bwMode="auto" r:id="rId1060">
              <p14:nvContentPartPr>
                <p14:cNvPr id="659" name="Freihand 658">
                  <a:extLst>
                    <a:ext uri="{FF2B5EF4-FFF2-40B4-BE49-F238E27FC236}">
                      <a16:creationId xmlns:a16="http://schemas.microsoft.com/office/drawing/2014/main" id="{ED12DD31-58B5-45E5-8159-515D062FF162}"/>
                    </a:ext>
                  </a:extLst>
                </p14:cNvPr>
                <p14:cNvContentPartPr/>
                <p14:nvPr/>
              </p14:nvContentPartPr>
              <p14:xfrm>
                <a:off x="6103653" y="5726947"/>
                <a:ext cx="90360" cy="60480"/>
              </p14:xfrm>
            </p:contentPart>
          </mc:Choice>
          <mc:Fallback>
            <p:pic>
              <p:nvPicPr>
                <p:cNvPr id="659" name="Freihand 658">
                  <a:extLst>
                    <a:ext uri="{FF2B5EF4-FFF2-40B4-BE49-F238E27FC236}">
                      <a16:creationId xmlns:a16="http://schemas.microsoft.com/office/drawing/2014/main" id="{ED12DD31-58B5-45E5-8159-515D062FF162}"/>
                    </a:ext>
                  </a:extLst>
                </p:cNvPr>
                <p:cNvPicPr/>
                <p:nvPr/>
              </p:nvPicPr>
              <p:blipFill>
                <a:blip r:embed="rId1061"/>
                <a:stretch>
                  <a:fillRect/>
                </a:stretch>
              </p:blipFill>
              <p:spPr>
                <a:xfrm>
                  <a:off x="6099333" y="5722627"/>
                  <a:ext cx="99000" cy="69120"/>
                </a:xfrm>
                <a:prstGeom prst="rect">
                  <a:avLst/>
                </a:prstGeom>
              </p:spPr>
            </p:pic>
          </mc:Fallback>
        </mc:AlternateContent>
        <mc:AlternateContent xmlns:mc="http://schemas.openxmlformats.org/markup-compatibility/2006">
          <mc:Choice xmlns:p14="http://schemas.microsoft.com/office/powerpoint/2010/main" Requires="p14">
            <p:contentPart p14:bwMode="auto" r:id="rId1062">
              <p14:nvContentPartPr>
                <p14:cNvPr id="660" name="Freihand 659">
                  <a:extLst>
                    <a:ext uri="{FF2B5EF4-FFF2-40B4-BE49-F238E27FC236}">
                      <a16:creationId xmlns:a16="http://schemas.microsoft.com/office/drawing/2014/main" id="{0949C670-3BFE-4DF5-9492-8EB216EC029B}"/>
                    </a:ext>
                  </a:extLst>
                </p14:cNvPr>
                <p14:cNvContentPartPr/>
                <p14:nvPr/>
              </p14:nvContentPartPr>
              <p14:xfrm>
                <a:off x="6190053" y="5739547"/>
                <a:ext cx="23400" cy="41760"/>
              </p14:xfrm>
            </p:contentPart>
          </mc:Choice>
          <mc:Fallback>
            <p:pic>
              <p:nvPicPr>
                <p:cNvPr id="660" name="Freihand 659">
                  <a:extLst>
                    <a:ext uri="{FF2B5EF4-FFF2-40B4-BE49-F238E27FC236}">
                      <a16:creationId xmlns:a16="http://schemas.microsoft.com/office/drawing/2014/main" id="{0949C670-3BFE-4DF5-9492-8EB216EC029B}"/>
                    </a:ext>
                  </a:extLst>
                </p:cNvPr>
                <p:cNvPicPr/>
                <p:nvPr/>
              </p:nvPicPr>
              <p:blipFill>
                <a:blip r:embed="rId1063"/>
                <a:stretch>
                  <a:fillRect/>
                </a:stretch>
              </p:blipFill>
              <p:spPr>
                <a:xfrm>
                  <a:off x="6185733" y="5735227"/>
                  <a:ext cx="32040" cy="50400"/>
                </a:xfrm>
                <a:prstGeom prst="rect">
                  <a:avLst/>
                </a:prstGeom>
              </p:spPr>
            </p:pic>
          </mc:Fallback>
        </mc:AlternateContent>
        <mc:AlternateContent xmlns:mc="http://schemas.openxmlformats.org/markup-compatibility/2006">
          <mc:Choice xmlns:p14="http://schemas.microsoft.com/office/powerpoint/2010/main" Requires="p14">
            <p:contentPart p14:bwMode="auto" r:id="rId1064">
              <p14:nvContentPartPr>
                <p14:cNvPr id="661" name="Freihand 660">
                  <a:extLst>
                    <a:ext uri="{FF2B5EF4-FFF2-40B4-BE49-F238E27FC236}">
                      <a16:creationId xmlns:a16="http://schemas.microsoft.com/office/drawing/2014/main" id="{ECB177E1-73D1-4D80-A0E3-92E9E4596809}"/>
                    </a:ext>
                  </a:extLst>
                </p14:cNvPr>
                <p14:cNvContentPartPr/>
                <p14:nvPr/>
              </p14:nvContentPartPr>
              <p14:xfrm>
                <a:off x="6090693" y="5645587"/>
                <a:ext cx="214560" cy="284040"/>
              </p14:xfrm>
            </p:contentPart>
          </mc:Choice>
          <mc:Fallback>
            <p:pic>
              <p:nvPicPr>
                <p:cNvPr id="661" name="Freihand 660">
                  <a:extLst>
                    <a:ext uri="{FF2B5EF4-FFF2-40B4-BE49-F238E27FC236}">
                      <a16:creationId xmlns:a16="http://schemas.microsoft.com/office/drawing/2014/main" id="{ECB177E1-73D1-4D80-A0E3-92E9E4596809}"/>
                    </a:ext>
                  </a:extLst>
                </p:cNvPr>
                <p:cNvPicPr/>
                <p:nvPr/>
              </p:nvPicPr>
              <p:blipFill>
                <a:blip r:embed="rId1065"/>
                <a:stretch>
                  <a:fillRect/>
                </a:stretch>
              </p:blipFill>
              <p:spPr>
                <a:xfrm>
                  <a:off x="6086373" y="5641267"/>
                  <a:ext cx="223200" cy="292680"/>
                </a:xfrm>
                <a:prstGeom prst="rect">
                  <a:avLst/>
                </a:prstGeom>
              </p:spPr>
            </p:pic>
          </mc:Fallback>
        </mc:AlternateContent>
        <mc:AlternateContent xmlns:mc="http://schemas.openxmlformats.org/markup-compatibility/2006">
          <mc:Choice xmlns:p14="http://schemas.microsoft.com/office/powerpoint/2010/main" Requires="p14">
            <p:contentPart p14:bwMode="auto" r:id="rId1066">
              <p14:nvContentPartPr>
                <p14:cNvPr id="680" name="Freihand 679">
                  <a:extLst>
                    <a:ext uri="{FF2B5EF4-FFF2-40B4-BE49-F238E27FC236}">
                      <a16:creationId xmlns:a16="http://schemas.microsoft.com/office/drawing/2014/main" id="{82164735-95F7-4B00-8919-8CA325DACFD7}"/>
                    </a:ext>
                  </a:extLst>
                </p14:cNvPr>
                <p14:cNvContentPartPr/>
                <p14:nvPr/>
              </p14:nvContentPartPr>
              <p14:xfrm>
                <a:off x="6168093" y="5742067"/>
                <a:ext cx="75600" cy="24480"/>
              </p14:xfrm>
            </p:contentPart>
          </mc:Choice>
          <mc:Fallback>
            <p:pic>
              <p:nvPicPr>
                <p:cNvPr id="680" name="Freihand 679">
                  <a:extLst>
                    <a:ext uri="{FF2B5EF4-FFF2-40B4-BE49-F238E27FC236}">
                      <a16:creationId xmlns:a16="http://schemas.microsoft.com/office/drawing/2014/main" id="{82164735-95F7-4B00-8919-8CA325DACFD7}"/>
                    </a:ext>
                  </a:extLst>
                </p:cNvPr>
                <p:cNvPicPr/>
                <p:nvPr/>
              </p:nvPicPr>
              <p:blipFill>
                <a:blip r:embed="rId1067"/>
                <a:stretch>
                  <a:fillRect/>
                </a:stretch>
              </p:blipFill>
              <p:spPr>
                <a:xfrm>
                  <a:off x="6163773" y="5737747"/>
                  <a:ext cx="84240" cy="33120"/>
                </a:xfrm>
                <a:prstGeom prst="rect">
                  <a:avLst/>
                </a:prstGeom>
              </p:spPr>
            </p:pic>
          </mc:Fallback>
        </mc:AlternateContent>
        <mc:AlternateContent xmlns:mc="http://schemas.openxmlformats.org/markup-compatibility/2006">
          <mc:Choice xmlns:p14="http://schemas.microsoft.com/office/powerpoint/2010/main" Requires="p14">
            <p:contentPart p14:bwMode="auto" r:id="rId1068">
              <p14:nvContentPartPr>
                <p14:cNvPr id="682" name="Freihand 681">
                  <a:extLst>
                    <a:ext uri="{FF2B5EF4-FFF2-40B4-BE49-F238E27FC236}">
                      <a16:creationId xmlns:a16="http://schemas.microsoft.com/office/drawing/2014/main" id="{73CC1A99-CCF3-4232-AC03-2E4D6FA5C0E3}"/>
                    </a:ext>
                  </a:extLst>
                </p14:cNvPr>
                <p14:cNvContentPartPr/>
                <p14:nvPr/>
              </p14:nvContentPartPr>
              <p14:xfrm>
                <a:off x="5875773" y="6000547"/>
                <a:ext cx="148320" cy="133920"/>
              </p14:xfrm>
            </p:contentPart>
          </mc:Choice>
          <mc:Fallback>
            <p:pic>
              <p:nvPicPr>
                <p:cNvPr id="682" name="Freihand 681">
                  <a:extLst>
                    <a:ext uri="{FF2B5EF4-FFF2-40B4-BE49-F238E27FC236}">
                      <a16:creationId xmlns:a16="http://schemas.microsoft.com/office/drawing/2014/main" id="{73CC1A99-CCF3-4232-AC03-2E4D6FA5C0E3}"/>
                    </a:ext>
                  </a:extLst>
                </p:cNvPr>
                <p:cNvPicPr/>
                <p:nvPr/>
              </p:nvPicPr>
              <p:blipFill>
                <a:blip r:embed="rId1069"/>
                <a:stretch>
                  <a:fillRect/>
                </a:stretch>
              </p:blipFill>
              <p:spPr>
                <a:xfrm>
                  <a:off x="5871453" y="5996227"/>
                  <a:ext cx="156960" cy="142560"/>
                </a:xfrm>
                <a:prstGeom prst="rect">
                  <a:avLst/>
                </a:prstGeom>
              </p:spPr>
            </p:pic>
          </mc:Fallback>
        </mc:AlternateContent>
        <mc:AlternateContent xmlns:mc="http://schemas.openxmlformats.org/markup-compatibility/2006">
          <mc:Choice xmlns:p14="http://schemas.microsoft.com/office/powerpoint/2010/main" Requires="p14">
            <p:contentPart p14:bwMode="auto" r:id="rId1070">
              <p14:nvContentPartPr>
                <p14:cNvPr id="683" name="Freihand 682">
                  <a:extLst>
                    <a:ext uri="{FF2B5EF4-FFF2-40B4-BE49-F238E27FC236}">
                      <a16:creationId xmlns:a16="http://schemas.microsoft.com/office/drawing/2014/main" id="{C630E6C7-63D0-414B-B53E-B2338C275D2D}"/>
                    </a:ext>
                  </a:extLst>
                </p14:cNvPr>
                <p14:cNvContentPartPr/>
                <p14:nvPr/>
              </p14:nvContentPartPr>
              <p14:xfrm>
                <a:off x="6100413" y="5972827"/>
                <a:ext cx="138240" cy="103320"/>
              </p14:xfrm>
            </p:contentPart>
          </mc:Choice>
          <mc:Fallback>
            <p:pic>
              <p:nvPicPr>
                <p:cNvPr id="683" name="Freihand 682">
                  <a:extLst>
                    <a:ext uri="{FF2B5EF4-FFF2-40B4-BE49-F238E27FC236}">
                      <a16:creationId xmlns:a16="http://schemas.microsoft.com/office/drawing/2014/main" id="{C630E6C7-63D0-414B-B53E-B2338C275D2D}"/>
                    </a:ext>
                  </a:extLst>
                </p:cNvPr>
                <p:cNvPicPr/>
                <p:nvPr/>
              </p:nvPicPr>
              <p:blipFill>
                <a:blip r:embed="rId1071"/>
                <a:stretch>
                  <a:fillRect/>
                </a:stretch>
              </p:blipFill>
              <p:spPr>
                <a:xfrm>
                  <a:off x="6096093" y="5968507"/>
                  <a:ext cx="146880" cy="111960"/>
                </a:xfrm>
                <a:prstGeom prst="rect">
                  <a:avLst/>
                </a:prstGeom>
              </p:spPr>
            </p:pic>
          </mc:Fallback>
        </mc:AlternateContent>
        <mc:AlternateContent xmlns:mc="http://schemas.openxmlformats.org/markup-compatibility/2006">
          <mc:Choice xmlns:p14="http://schemas.microsoft.com/office/powerpoint/2010/main" Requires="p14">
            <p:contentPart p14:bwMode="auto" r:id="rId1072">
              <p14:nvContentPartPr>
                <p14:cNvPr id="684" name="Freihand 683">
                  <a:extLst>
                    <a:ext uri="{FF2B5EF4-FFF2-40B4-BE49-F238E27FC236}">
                      <a16:creationId xmlns:a16="http://schemas.microsoft.com/office/drawing/2014/main" id="{16A8E0E6-2AC9-49DB-A421-FB278B61074F}"/>
                    </a:ext>
                  </a:extLst>
                </p14:cNvPr>
                <p14:cNvContentPartPr/>
                <p14:nvPr/>
              </p14:nvContentPartPr>
              <p14:xfrm>
                <a:off x="5813493" y="6108547"/>
                <a:ext cx="474120" cy="64080"/>
              </p14:xfrm>
            </p:contentPart>
          </mc:Choice>
          <mc:Fallback>
            <p:pic>
              <p:nvPicPr>
                <p:cNvPr id="684" name="Freihand 683">
                  <a:extLst>
                    <a:ext uri="{FF2B5EF4-FFF2-40B4-BE49-F238E27FC236}">
                      <a16:creationId xmlns:a16="http://schemas.microsoft.com/office/drawing/2014/main" id="{16A8E0E6-2AC9-49DB-A421-FB278B61074F}"/>
                    </a:ext>
                  </a:extLst>
                </p:cNvPr>
                <p:cNvPicPr/>
                <p:nvPr/>
              </p:nvPicPr>
              <p:blipFill>
                <a:blip r:embed="rId1073"/>
                <a:stretch>
                  <a:fillRect/>
                </a:stretch>
              </p:blipFill>
              <p:spPr>
                <a:xfrm>
                  <a:off x="5809173" y="6104227"/>
                  <a:ext cx="482760" cy="72720"/>
                </a:xfrm>
                <a:prstGeom prst="rect">
                  <a:avLst/>
                </a:prstGeom>
              </p:spPr>
            </p:pic>
          </mc:Fallback>
        </mc:AlternateContent>
        <mc:AlternateContent xmlns:mc="http://schemas.openxmlformats.org/markup-compatibility/2006">
          <mc:Choice xmlns:p14="http://schemas.microsoft.com/office/powerpoint/2010/main" Requires="p14">
            <p:contentPart p14:bwMode="auto" r:id="rId1074">
              <p14:nvContentPartPr>
                <p14:cNvPr id="685" name="Freihand 684">
                  <a:extLst>
                    <a:ext uri="{FF2B5EF4-FFF2-40B4-BE49-F238E27FC236}">
                      <a16:creationId xmlns:a16="http://schemas.microsoft.com/office/drawing/2014/main" id="{ACCD5DD1-4353-4AC9-9298-78BC3E78F1E7}"/>
                    </a:ext>
                  </a:extLst>
                </p14:cNvPr>
                <p14:cNvContentPartPr/>
                <p14:nvPr/>
              </p14:nvContentPartPr>
              <p14:xfrm>
                <a:off x="5969733" y="6137707"/>
                <a:ext cx="145440" cy="119880"/>
              </p14:xfrm>
            </p:contentPart>
          </mc:Choice>
          <mc:Fallback>
            <p:pic>
              <p:nvPicPr>
                <p:cNvPr id="685" name="Freihand 684">
                  <a:extLst>
                    <a:ext uri="{FF2B5EF4-FFF2-40B4-BE49-F238E27FC236}">
                      <a16:creationId xmlns:a16="http://schemas.microsoft.com/office/drawing/2014/main" id="{ACCD5DD1-4353-4AC9-9298-78BC3E78F1E7}"/>
                    </a:ext>
                  </a:extLst>
                </p:cNvPr>
                <p:cNvPicPr/>
                <p:nvPr/>
              </p:nvPicPr>
              <p:blipFill>
                <a:blip r:embed="rId1075"/>
                <a:stretch>
                  <a:fillRect/>
                </a:stretch>
              </p:blipFill>
              <p:spPr>
                <a:xfrm>
                  <a:off x="5965413" y="6133387"/>
                  <a:ext cx="154080" cy="128520"/>
                </a:xfrm>
                <a:prstGeom prst="rect">
                  <a:avLst/>
                </a:prstGeom>
              </p:spPr>
            </p:pic>
          </mc:Fallback>
        </mc:AlternateContent>
        <mc:AlternateContent xmlns:mc="http://schemas.openxmlformats.org/markup-compatibility/2006">
          <mc:Choice xmlns:p14="http://schemas.microsoft.com/office/powerpoint/2010/main" Requires="p14">
            <p:contentPart p14:bwMode="auto" r:id="rId1076">
              <p14:nvContentPartPr>
                <p14:cNvPr id="686" name="Freihand 685">
                  <a:extLst>
                    <a:ext uri="{FF2B5EF4-FFF2-40B4-BE49-F238E27FC236}">
                      <a16:creationId xmlns:a16="http://schemas.microsoft.com/office/drawing/2014/main" id="{D6A1D209-EB5D-4920-A258-C0F00C0071EA}"/>
                    </a:ext>
                  </a:extLst>
                </p14:cNvPr>
                <p14:cNvContentPartPr/>
                <p14:nvPr/>
              </p14:nvContentPartPr>
              <p14:xfrm>
                <a:off x="6168093" y="6169747"/>
                <a:ext cx="15120" cy="69840"/>
              </p14:xfrm>
            </p:contentPart>
          </mc:Choice>
          <mc:Fallback>
            <p:pic>
              <p:nvPicPr>
                <p:cNvPr id="686" name="Freihand 685">
                  <a:extLst>
                    <a:ext uri="{FF2B5EF4-FFF2-40B4-BE49-F238E27FC236}">
                      <a16:creationId xmlns:a16="http://schemas.microsoft.com/office/drawing/2014/main" id="{D6A1D209-EB5D-4920-A258-C0F00C0071EA}"/>
                    </a:ext>
                  </a:extLst>
                </p:cNvPr>
                <p:cNvPicPr/>
                <p:nvPr/>
              </p:nvPicPr>
              <p:blipFill>
                <a:blip r:embed="rId1077"/>
                <a:stretch>
                  <a:fillRect/>
                </a:stretch>
              </p:blipFill>
              <p:spPr>
                <a:xfrm>
                  <a:off x="6163773" y="6165427"/>
                  <a:ext cx="23760" cy="78480"/>
                </a:xfrm>
                <a:prstGeom prst="rect">
                  <a:avLst/>
                </a:prstGeom>
              </p:spPr>
            </p:pic>
          </mc:Fallback>
        </mc:AlternateContent>
        <mc:AlternateContent xmlns:mc="http://schemas.openxmlformats.org/markup-compatibility/2006">
          <mc:Choice xmlns:p14="http://schemas.microsoft.com/office/powerpoint/2010/main" Requires="p14">
            <p:contentPart p14:bwMode="auto" r:id="rId1078">
              <p14:nvContentPartPr>
                <p14:cNvPr id="687" name="Freihand 686">
                  <a:extLst>
                    <a:ext uri="{FF2B5EF4-FFF2-40B4-BE49-F238E27FC236}">
                      <a16:creationId xmlns:a16="http://schemas.microsoft.com/office/drawing/2014/main" id="{A506A40D-5071-42BB-B8DD-FDBEC526D823}"/>
                    </a:ext>
                  </a:extLst>
                </p14:cNvPr>
                <p14:cNvContentPartPr/>
                <p14:nvPr/>
              </p14:nvContentPartPr>
              <p14:xfrm>
                <a:off x="6169533" y="6131587"/>
                <a:ext cx="12240" cy="11520"/>
              </p14:xfrm>
            </p:contentPart>
          </mc:Choice>
          <mc:Fallback>
            <p:pic>
              <p:nvPicPr>
                <p:cNvPr id="687" name="Freihand 686">
                  <a:extLst>
                    <a:ext uri="{FF2B5EF4-FFF2-40B4-BE49-F238E27FC236}">
                      <a16:creationId xmlns:a16="http://schemas.microsoft.com/office/drawing/2014/main" id="{A506A40D-5071-42BB-B8DD-FDBEC526D823}"/>
                    </a:ext>
                  </a:extLst>
                </p:cNvPr>
                <p:cNvPicPr/>
                <p:nvPr/>
              </p:nvPicPr>
              <p:blipFill>
                <a:blip r:embed="rId1079"/>
                <a:stretch>
                  <a:fillRect/>
                </a:stretch>
              </p:blipFill>
              <p:spPr>
                <a:xfrm>
                  <a:off x="6165213" y="6127267"/>
                  <a:ext cx="20880" cy="20160"/>
                </a:xfrm>
                <a:prstGeom prst="rect">
                  <a:avLst/>
                </a:prstGeom>
              </p:spPr>
            </p:pic>
          </mc:Fallback>
        </mc:AlternateContent>
        <mc:AlternateContent xmlns:mc="http://schemas.openxmlformats.org/markup-compatibility/2006">
          <mc:Choice xmlns:p14="http://schemas.microsoft.com/office/powerpoint/2010/main" Requires="p14">
            <p:contentPart p14:bwMode="auto" r:id="rId1080">
              <p14:nvContentPartPr>
                <p14:cNvPr id="689" name="Freihand 688">
                  <a:extLst>
                    <a:ext uri="{FF2B5EF4-FFF2-40B4-BE49-F238E27FC236}">
                      <a16:creationId xmlns:a16="http://schemas.microsoft.com/office/drawing/2014/main" id="{003B341B-D36A-4FE8-9637-2197D00C5B4C}"/>
                    </a:ext>
                  </a:extLst>
                </p14:cNvPr>
                <p14:cNvContentPartPr/>
                <p14:nvPr/>
              </p14:nvContentPartPr>
              <p14:xfrm>
                <a:off x="5272413" y="6214747"/>
                <a:ext cx="2285280" cy="118440"/>
              </p14:xfrm>
            </p:contentPart>
          </mc:Choice>
          <mc:Fallback>
            <p:pic>
              <p:nvPicPr>
                <p:cNvPr id="689" name="Freihand 688">
                  <a:extLst>
                    <a:ext uri="{FF2B5EF4-FFF2-40B4-BE49-F238E27FC236}">
                      <a16:creationId xmlns:a16="http://schemas.microsoft.com/office/drawing/2014/main" id="{003B341B-D36A-4FE8-9637-2197D00C5B4C}"/>
                    </a:ext>
                  </a:extLst>
                </p:cNvPr>
                <p:cNvPicPr/>
                <p:nvPr/>
              </p:nvPicPr>
              <p:blipFill>
                <a:blip r:embed="rId1081"/>
                <a:stretch>
                  <a:fillRect/>
                </a:stretch>
              </p:blipFill>
              <p:spPr>
                <a:xfrm>
                  <a:off x="5268093" y="6210427"/>
                  <a:ext cx="2293920" cy="127080"/>
                </a:xfrm>
                <a:prstGeom prst="rect">
                  <a:avLst/>
                </a:prstGeom>
              </p:spPr>
            </p:pic>
          </mc:Fallback>
        </mc:AlternateContent>
        <mc:AlternateContent xmlns:mc="http://schemas.openxmlformats.org/markup-compatibility/2006">
          <mc:Choice xmlns:p14="http://schemas.microsoft.com/office/powerpoint/2010/main" Requires="p14">
            <p:contentPart p14:bwMode="auto" r:id="rId1082">
              <p14:nvContentPartPr>
                <p14:cNvPr id="731" name="Freihand 730">
                  <a:extLst>
                    <a:ext uri="{FF2B5EF4-FFF2-40B4-BE49-F238E27FC236}">
                      <a16:creationId xmlns:a16="http://schemas.microsoft.com/office/drawing/2014/main" id="{60F1720E-4198-4A0F-B4D9-A7B0A3CA50EF}"/>
                    </a:ext>
                  </a:extLst>
                </p14:cNvPr>
                <p14:cNvContentPartPr/>
                <p14:nvPr/>
              </p14:nvContentPartPr>
              <p14:xfrm>
                <a:off x="6646893" y="5773227"/>
                <a:ext cx="230040" cy="198360"/>
              </p14:xfrm>
            </p:contentPart>
          </mc:Choice>
          <mc:Fallback>
            <p:pic>
              <p:nvPicPr>
                <p:cNvPr id="731" name="Freihand 730">
                  <a:extLst>
                    <a:ext uri="{FF2B5EF4-FFF2-40B4-BE49-F238E27FC236}">
                      <a16:creationId xmlns:a16="http://schemas.microsoft.com/office/drawing/2014/main" id="{60F1720E-4198-4A0F-B4D9-A7B0A3CA50EF}"/>
                    </a:ext>
                  </a:extLst>
                </p:cNvPr>
                <p:cNvPicPr/>
                <p:nvPr/>
              </p:nvPicPr>
              <p:blipFill>
                <a:blip r:embed="rId1083"/>
                <a:stretch>
                  <a:fillRect/>
                </a:stretch>
              </p:blipFill>
              <p:spPr>
                <a:xfrm>
                  <a:off x="6642573" y="5768907"/>
                  <a:ext cx="238680" cy="207000"/>
                </a:xfrm>
                <a:prstGeom prst="rect">
                  <a:avLst/>
                </a:prstGeom>
              </p:spPr>
            </p:pic>
          </mc:Fallback>
        </mc:AlternateContent>
        <mc:AlternateContent xmlns:mc="http://schemas.openxmlformats.org/markup-compatibility/2006">
          <mc:Choice xmlns:p14="http://schemas.microsoft.com/office/powerpoint/2010/main" Requires="p14">
            <p:contentPart p14:bwMode="auto" r:id="rId1084">
              <p14:nvContentPartPr>
                <p14:cNvPr id="732" name="Freihand 731">
                  <a:extLst>
                    <a:ext uri="{FF2B5EF4-FFF2-40B4-BE49-F238E27FC236}">
                      <a16:creationId xmlns:a16="http://schemas.microsoft.com/office/drawing/2014/main" id="{1F1B743A-56C4-41FC-9C1C-FB083870D19E}"/>
                    </a:ext>
                  </a:extLst>
                </p14:cNvPr>
                <p14:cNvContentPartPr/>
                <p14:nvPr/>
              </p14:nvContentPartPr>
              <p14:xfrm>
                <a:off x="6955053" y="5668467"/>
                <a:ext cx="209160" cy="203400"/>
              </p14:xfrm>
            </p:contentPart>
          </mc:Choice>
          <mc:Fallback>
            <p:pic>
              <p:nvPicPr>
                <p:cNvPr id="732" name="Freihand 731">
                  <a:extLst>
                    <a:ext uri="{FF2B5EF4-FFF2-40B4-BE49-F238E27FC236}">
                      <a16:creationId xmlns:a16="http://schemas.microsoft.com/office/drawing/2014/main" id="{1F1B743A-56C4-41FC-9C1C-FB083870D19E}"/>
                    </a:ext>
                  </a:extLst>
                </p:cNvPr>
                <p:cNvPicPr/>
                <p:nvPr/>
              </p:nvPicPr>
              <p:blipFill>
                <a:blip r:embed="rId1085"/>
                <a:stretch>
                  <a:fillRect/>
                </a:stretch>
              </p:blipFill>
              <p:spPr>
                <a:xfrm>
                  <a:off x="6950733" y="5664147"/>
                  <a:ext cx="217800" cy="212040"/>
                </a:xfrm>
                <a:prstGeom prst="rect">
                  <a:avLst/>
                </a:prstGeom>
              </p:spPr>
            </p:pic>
          </mc:Fallback>
        </mc:AlternateContent>
        <mc:AlternateContent xmlns:mc="http://schemas.openxmlformats.org/markup-compatibility/2006">
          <mc:Choice xmlns:p14="http://schemas.microsoft.com/office/powerpoint/2010/main" Requires="p14">
            <p:contentPart p14:bwMode="auto" r:id="rId1086">
              <p14:nvContentPartPr>
                <p14:cNvPr id="740" name="Freihand 739">
                  <a:extLst>
                    <a:ext uri="{FF2B5EF4-FFF2-40B4-BE49-F238E27FC236}">
                      <a16:creationId xmlns:a16="http://schemas.microsoft.com/office/drawing/2014/main" id="{FB2CF792-BC55-4A2A-B144-0BB88B52BBF8}"/>
                    </a:ext>
                  </a:extLst>
                </p14:cNvPr>
                <p14:cNvContentPartPr/>
                <p14:nvPr/>
              </p14:nvContentPartPr>
              <p14:xfrm>
                <a:off x="5808813" y="6280467"/>
                <a:ext cx="950760" cy="528120"/>
              </p14:xfrm>
            </p:contentPart>
          </mc:Choice>
          <mc:Fallback>
            <p:pic>
              <p:nvPicPr>
                <p:cNvPr id="740" name="Freihand 739">
                  <a:extLst>
                    <a:ext uri="{FF2B5EF4-FFF2-40B4-BE49-F238E27FC236}">
                      <a16:creationId xmlns:a16="http://schemas.microsoft.com/office/drawing/2014/main" id="{FB2CF792-BC55-4A2A-B144-0BB88B52BBF8}"/>
                    </a:ext>
                  </a:extLst>
                </p:cNvPr>
                <p:cNvPicPr/>
                <p:nvPr/>
              </p:nvPicPr>
              <p:blipFill>
                <a:blip r:embed="rId1087"/>
                <a:stretch>
                  <a:fillRect/>
                </a:stretch>
              </p:blipFill>
              <p:spPr>
                <a:xfrm>
                  <a:off x="5804493" y="6276147"/>
                  <a:ext cx="959400" cy="536760"/>
                </a:xfrm>
                <a:prstGeom prst="rect">
                  <a:avLst/>
                </a:prstGeom>
              </p:spPr>
            </p:pic>
          </mc:Fallback>
        </mc:AlternateContent>
        <mc:AlternateContent xmlns:mc="http://schemas.openxmlformats.org/markup-compatibility/2006">
          <mc:Choice xmlns:p14="http://schemas.microsoft.com/office/powerpoint/2010/main" Requires="p14">
            <p:contentPart p14:bwMode="auto" r:id="rId1088">
              <p14:nvContentPartPr>
                <p14:cNvPr id="741" name="Freihand 740">
                  <a:extLst>
                    <a:ext uri="{FF2B5EF4-FFF2-40B4-BE49-F238E27FC236}">
                      <a16:creationId xmlns:a16="http://schemas.microsoft.com/office/drawing/2014/main" id="{C2882F24-3282-4BF2-BB6B-C1222F4243F6}"/>
                    </a:ext>
                  </a:extLst>
                </p14:cNvPr>
                <p14:cNvContentPartPr/>
                <p14:nvPr/>
              </p14:nvContentPartPr>
              <p14:xfrm>
                <a:off x="6739773" y="5750547"/>
                <a:ext cx="1286640" cy="590400"/>
              </p14:xfrm>
            </p:contentPart>
          </mc:Choice>
          <mc:Fallback>
            <p:pic>
              <p:nvPicPr>
                <p:cNvPr id="741" name="Freihand 740">
                  <a:extLst>
                    <a:ext uri="{FF2B5EF4-FFF2-40B4-BE49-F238E27FC236}">
                      <a16:creationId xmlns:a16="http://schemas.microsoft.com/office/drawing/2014/main" id="{C2882F24-3282-4BF2-BB6B-C1222F4243F6}"/>
                    </a:ext>
                  </a:extLst>
                </p:cNvPr>
                <p:cNvPicPr/>
                <p:nvPr/>
              </p:nvPicPr>
              <p:blipFill>
                <a:blip r:embed="rId1089"/>
                <a:stretch>
                  <a:fillRect/>
                </a:stretch>
              </p:blipFill>
              <p:spPr>
                <a:xfrm>
                  <a:off x="6735453" y="5746227"/>
                  <a:ext cx="1295280" cy="599040"/>
                </a:xfrm>
                <a:prstGeom prst="rect">
                  <a:avLst/>
                </a:prstGeom>
              </p:spPr>
            </p:pic>
          </mc:Fallback>
        </mc:AlternateContent>
        <mc:AlternateContent xmlns:mc="http://schemas.openxmlformats.org/markup-compatibility/2006">
          <mc:Choice xmlns:p14="http://schemas.microsoft.com/office/powerpoint/2010/main" Requires="p14">
            <p:contentPart p14:bwMode="auto" r:id="rId1090">
              <p14:nvContentPartPr>
                <p14:cNvPr id="742" name="Freihand 741">
                  <a:extLst>
                    <a:ext uri="{FF2B5EF4-FFF2-40B4-BE49-F238E27FC236}">
                      <a16:creationId xmlns:a16="http://schemas.microsoft.com/office/drawing/2014/main" id="{BD83ACDA-2586-4A75-9AA1-E8ED89738E2A}"/>
                    </a:ext>
                  </a:extLst>
                </p14:cNvPr>
                <p14:cNvContentPartPr/>
                <p14:nvPr/>
              </p14:nvContentPartPr>
              <p14:xfrm>
                <a:off x="6671013" y="6079587"/>
                <a:ext cx="482040" cy="304560"/>
              </p14:xfrm>
            </p:contentPart>
          </mc:Choice>
          <mc:Fallback>
            <p:pic>
              <p:nvPicPr>
                <p:cNvPr id="742" name="Freihand 741">
                  <a:extLst>
                    <a:ext uri="{FF2B5EF4-FFF2-40B4-BE49-F238E27FC236}">
                      <a16:creationId xmlns:a16="http://schemas.microsoft.com/office/drawing/2014/main" id="{BD83ACDA-2586-4A75-9AA1-E8ED89738E2A}"/>
                    </a:ext>
                  </a:extLst>
                </p:cNvPr>
                <p:cNvPicPr/>
                <p:nvPr/>
              </p:nvPicPr>
              <p:blipFill>
                <a:blip r:embed="rId1091"/>
                <a:stretch>
                  <a:fillRect/>
                </a:stretch>
              </p:blipFill>
              <p:spPr>
                <a:xfrm>
                  <a:off x="6666693" y="6075267"/>
                  <a:ext cx="490680" cy="313200"/>
                </a:xfrm>
                <a:prstGeom prst="rect">
                  <a:avLst/>
                </a:prstGeom>
              </p:spPr>
            </p:pic>
          </mc:Fallback>
        </mc:AlternateContent>
        <mc:AlternateContent xmlns:mc="http://schemas.openxmlformats.org/markup-compatibility/2006">
          <mc:Choice xmlns:p14="http://schemas.microsoft.com/office/powerpoint/2010/main" Requires="p14">
            <p:contentPart p14:bwMode="auto" r:id="rId1092">
              <p14:nvContentPartPr>
                <p14:cNvPr id="749" name="Freihand 748">
                  <a:extLst>
                    <a:ext uri="{FF2B5EF4-FFF2-40B4-BE49-F238E27FC236}">
                      <a16:creationId xmlns:a16="http://schemas.microsoft.com/office/drawing/2014/main" id="{2B2E0CB2-E43B-4BD5-BCEE-502CEC649C7A}"/>
                    </a:ext>
                  </a:extLst>
                </p14:cNvPr>
                <p14:cNvContentPartPr/>
                <p14:nvPr/>
              </p14:nvContentPartPr>
              <p14:xfrm>
                <a:off x="4928253" y="6636867"/>
                <a:ext cx="141120" cy="122760"/>
              </p14:xfrm>
            </p:contentPart>
          </mc:Choice>
          <mc:Fallback>
            <p:pic>
              <p:nvPicPr>
                <p:cNvPr id="749" name="Freihand 748">
                  <a:extLst>
                    <a:ext uri="{FF2B5EF4-FFF2-40B4-BE49-F238E27FC236}">
                      <a16:creationId xmlns:a16="http://schemas.microsoft.com/office/drawing/2014/main" id="{2B2E0CB2-E43B-4BD5-BCEE-502CEC649C7A}"/>
                    </a:ext>
                  </a:extLst>
                </p:cNvPr>
                <p:cNvPicPr/>
                <p:nvPr/>
              </p:nvPicPr>
              <p:blipFill>
                <a:blip r:embed="rId1093"/>
                <a:stretch>
                  <a:fillRect/>
                </a:stretch>
              </p:blipFill>
              <p:spPr>
                <a:xfrm>
                  <a:off x="4923933" y="6632547"/>
                  <a:ext cx="149760" cy="131400"/>
                </a:xfrm>
                <a:prstGeom prst="rect">
                  <a:avLst/>
                </a:prstGeom>
              </p:spPr>
            </p:pic>
          </mc:Fallback>
        </mc:AlternateContent>
        <mc:AlternateContent xmlns:mc="http://schemas.openxmlformats.org/markup-compatibility/2006">
          <mc:Choice xmlns:p14="http://schemas.microsoft.com/office/powerpoint/2010/main" Requires="p14">
            <p:contentPart p14:bwMode="auto" r:id="rId1094">
              <p14:nvContentPartPr>
                <p14:cNvPr id="750" name="Freihand 749">
                  <a:extLst>
                    <a:ext uri="{FF2B5EF4-FFF2-40B4-BE49-F238E27FC236}">
                      <a16:creationId xmlns:a16="http://schemas.microsoft.com/office/drawing/2014/main" id="{5DD51127-B416-401E-97E0-DD7C45811B18}"/>
                    </a:ext>
                  </a:extLst>
                </p14:cNvPr>
                <p14:cNvContentPartPr/>
                <p14:nvPr/>
              </p14:nvContentPartPr>
              <p14:xfrm>
                <a:off x="5050293" y="6610947"/>
                <a:ext cx="163800" cy="118080"/>
              </p14:xfrm>
            </p:contentPart>
          </mc:Choice>
          <mc:Fallback>
            <p:pic>
              <p:nvPicPr>
                <p:cNvPr id="750" name="Freihand 749">
                  <a:extLst>
                    <a:ext uri="{FF2B5EF4-FFF2-40B4-BE49-F238E27FC236}">
                      <a16:creationId xmlns:a16="http://schemas.microsoft.com/office/drawing/2014/main" id="{5DD51127-B416-401E-97E0-DD7C45811B18}"/>
                    </a:ext>
                  </a:extLst>
                </p:cNvPr>
                <p:cNvPicPr/>
                <p:nvPr/>
              </p:nvPicPr>
              <p:blipFill>
                <a:blip r:embed="rId1095"/>
                <a:stretch>
                  <a:fillRect/>
                </a:stretch>
              </p:blipFill>
              <p:spPr>
                <a:xfrm>
                  <a:off x="5045973" y="6606627"/>
                  <a:ext cx="172440" cy="126720"/>
                </a:xfrm>
                <a:prstGeom prst="rect">
                  <a:avLst/>
                </a:prstGeom>
              </p:spPr>
            </p:pic>
          </mc:Fallback>
        </mc:AlternateContent>
        <mc:AlternateContent xmlns:mc="http://schemas.openxmlformats.org/markup-compatibility/2006">
          <mc:Choice xmlns:p14="http://schemas.microsoft.com/office/powerpoint/2010/main" Requires="p14">
            <p:contentPart p14:bwMode="auto" r:id="rId1096">
              <p14:nvContentPartPr>
                <p14:cNvPr id="753" name="Freihand 752">
                  <a:extLst>
                    <a:ext uri="{FF2B5EF4-FFF2-40B4-BE49-F238E27FC236}">
                      <a16:creationId xmlns:a16="http://schemas.microsoft.com/office/drawing/2014/main" id="{1FAEDA61-2618-4010-ACBA-077CAEBB1CD2}"/>
                    </a:ext>
                  </a:extLst>
                </p14:cNvPr>
                <p14:cNvContentPartPr/>
                <p14:nvPr/>
              </p14:nvContentPartPr>
              <p14:xfrm>
                <a:off x="8025693" y="6014787"/>
                <a:ext cx="169920" cy="96120"/>
              </p14:xfrm>
            </p:contentPart>
          </mc:Choice>
          <mc:Fallback>
            <p:pic>
              <p:nvPicPr>
                <p:cNvPr id="753" name="Freihand 752">
                  <a:extLst>
                    <a:ext uri="{FF2B5EF4-FFF2-40B4-BE49-F238E27FC236}">
                      <a16:creationId xmlns:a16="http://schemas.microsoft.com/office/drawing/2014/main" id="{1FAEDA61-2618-4010-ACBA-077CAEBB1CD2}"/>
                    </a:ext>
                  </a:extLst>
                </p:cNvPr>
                <p:cNvPicPr/>
                <p:nvPr/>
              </p:nvPicPr>
              <p:blipFill>
                <a:blip r:embed="rId1097"/>
                <a:stretch>
                  <a:fillRect/>
                </a:stretch>
              </p:blipFill>
              <p:spPr>
                <a:xfrm>
                  <a:off x="8021373" y="6010467"/>
                  <a:ext cx="178560" cy="104760"/>
                </a:xfrm>
                <a:prstGeom prst="rect">
                  <a:avLst/>
                </a:prstGeom>
              </p:spPr>
            </p:pic>
          </mc:Fallback>
        </mc:AlternateContent>
        <mc:AlternateContent xmlns:mc="http://schemas.openxmlformats.org/markup-compatibility/2006">
          <mc:Choice xmlns:p14="http://schemas.microsoft.com/office/powerpoint/2010/main" Requires="p14">
            <p:contentPart p14:bwMode="auto" r:id="rId1098">
              <p14:nvContentPartPr>
                <p14:cNvPr id="754" name="Freihand 753">
                  <a:extLst>
                    <a:ext uri="{FF2B5EF4-FFF2-40B4-BE49-F238E27FC236}">
                      <a16:creationId xmlns:a16="http://schemas.microsoft.com/office/drawing/2014/main" id="{EAEDBEE6-DE29-4371-A87D-644E6BDDCF6A}"/>
                    </a:ext>
                  </a:extLst>
                </p14:cNvPr>
                <p14:cNvContentPartPr/>
                <p14:nvPr/>
              </p14:nvContentPartPr>
              <p14:xfrm>
                <a:off x="8237733" y="5943507"/>
                <a:ext cx="146880" cy="127080"/>
              </p14:xfrm>
            </p:contentPart>
          </mc:Choice>
          <mc:Fallback>
            <p:pic>
              <p:nvPicPr>
                <p:cNvPr id="754" name="Freihand 753">
                  <a:extLst>
                    <a:ext uri="{FF2B5EF4-FFF2-40B4-BE49-F238E27FC236}">
                      <a16:creationId xmlns:a16="http://schemas.microsoft.com/office/drawing/2014/main" id="{EAEDBEE6-DE29-4371-A87D-644E6BDDCF6A}"/>
                    </a:ext>
                  </a:extLst>
                </p:cNvPr>
                <p:cNvPicPr/>
                <p:nvPr/>
              </p:nvPicPr>
              <p:blipFill>
                <a:blip r:embed="rId1099"/>
                <a:stretch>
                  <a:fillRect/>
                </a:stretch>
              </p:blipFill>
              <p:spPr>
                <a:xfrm>
                  <a:off x="8233413" y="5939187"/>
                  <a:ext cx="155520" cy="135720"/>
                </a:xfrm>
                <a:prstGeom prst="rect">
                  <a:avLst/>
                </a:prstGeom>
              </p:spPr>
            </p:pic>
          </mc:Fallback>
        </mc:AlternateContent>
        <mc:AlternateContent xmlns:mc="http://schemas.openxmlformats.org/markup-compatibility/2006">
          <mc:Choice xmlns:p14="http://schemas.microsoft.com/office/powerpoint/2010/main" Requires="p14">
            <p:contentPart p14:bwMode="auto" r:id="rId1100">
              <p14:nvContentPartPr>
                <p14:cNvPr id="756" name="Freihand 755">
                  <a:extLst>
                    <a:ext uri="{FF2B5EF4-FFF2-40B4-BE49-F238E27FC236}">
                      <a16:creationId xmlns:a16="http://schemas.microsoft.com/office/drawing/2014/main" id="{057F7CDF-0DDA-4A5F-8B54-1CC39EC0A825}"/>
                    </a:ext>
                  </a:extLst>
                </p14:cNvPr>
                <p14:cNvContentPartPr/>
                <p14:nvPr/>
              </p14:nvContentPartPr>
              <p14:xfrm>
                <a:off x="7069893" y="6145827"/>
                <a:ext cx="492120" cy="736560"/>
              </p14:xfrm>
            </p:contentPart>
          </mc:Choice>
          <mc:Fallback>
            <p:pic>
              <p:nvPicPr>
                <p:cNvPr id="756" name="Freihand 755">
                  <a:extLst>
                    <a:ext uri="{FF2B5EF4-FFF2-40B4-BE49-F238E27FC236}">
                      <a16:creationId xmlns:a16="http://schemas.microsoft.com/office/drawing/2014/main" id="{057F7CDF-0DDA-4A5F-8B54-1CC39EC0A825}"/>
                    </a:ext>
                  </a:extLst>
                </p:cNvPr>
                <p:cNvPicPr/>
                <p:nvPr/>
              </p:nvPicPr>
              <p:blipFill>
                <a:blip r:embed="rId1101"/>
                <a:stretch>
                  <a:fillRect/>
                </a:stretch>
              </p:blipFill>
              <p:spPr>
                <a:xfrm>
                  <a:off x="7065573" y="6141507"/>
                  <a:ext cx="500760" cy="745200"/>
                </a:xfrm>
                <a:prstGeom prst="rect">
                  <a:avLst/>
                </a:prstGeom>
              </p:spPr>
            </p:pic>
          </mc:Fallback>
        </mc:AlternateContent>
        <mc:AlternateContent xmlns:mc="http://schemas.openxmlformats.org/markup-compatibility/2006">
          <mc:Choice xmlns:p14="http://schemas.microsoft.com/office/powerpoint/2010/main" Requires="p14">
            <p:contentPart p14:bwMode="auto" r:id="rId1102">
              <p14:nvContentPartPr>
                <p14:cNvPr id="758" name="Freihand 757">
                  <a:extLst>
                    <a:ext uri="{FF2B5EF4-FFF2-40B4-BE49-F238E27FC236}">
                      <a16:creationId xmlns:a16="http://schemas.microsoft.com/office/drawing/2014/main" id="{2FF51BD6-1407-450C-8EA2-B0C62B9B042C}"/>
                    </a:ext>
                  </a:extLst>
                </p14:cNvPr>
                <p14:cNvContentPartPr/>
                <p14:nvPr/>
              </p14:nvContentPartPr>
              <p14:xfrm>
                <a:off x="7299213" y="6775107"/>
                <a:ext cx="177120" cy="158040"/>
              </p14:xfrm>
            </p:contentPart>
          </mc:Choice>
          <mc:Fallback>
            <p:pic>
              <p:nvPicPr>
                <p:cNvPr id="758" name="Freihand 757">
                  <a:extLst>
                    <a:ext uri="{FF2B5EF4-FFF2-40B4-BE49-F238E27FC236}">
                      <a16:creationId xmlns:a16="http://schemas.microsoft.com/office/drawing/2014/main" id="{2FF51BD6-1407-450C-8EA2-B0C62B9B042C}"/>
                    </a:ext>
                  </a:extLst>
                </p:cNvPr>
                <p:cNvPicPr/>
                <p:nvPr/>
              </p:nvPicPr>
              <p:blipFill>
                <a:blip r:embed="rId1103"/>
                <a:stretch>
                  <a:fillRect/>
                </a:stretch>
              </p:blipFill>
              <p:spPr>
                <a:xfrm>
                  <a:off x="7294893" y="6770787"/>
                  <a:ext cx="185760" cy="166680"/>
                </a:xfrm>
                <a:prstGeom prst="rect">
                  <a:avLst/>
                </a:prstGeom>
              </p:spPr>
            </p:pic>
          </mc:Fallback>
        </mc:AlternateContent>
        <mc:AlternateContent xmlns:mc="http://schemas.openxmlformats.org/markup-compatibility/2006">
          <mc:Choice xmlns:p14="http://schemas.microsoft.com/office/powerpoint/2010/main" Requires="p14">
            <p:contentPart p14:bwMode="auto" r:id="rId1104">
              <p14:nvContentPartPr>
                <p14:cNvPr id="759" name="Freihand 758">
                  <a:extLst>
                    <a:ext uri="{FF2B5EF4-FFF2-40B4-BE49-F238E27FC236}">
                      <a16:creationId xmlns:a16="http://schemas.microsoft.com/office/drawing/2014/main" id="{B9A10D27-A85E-495F-B8F1-FE7DBB65AEDC}"/>
                    </a:ext>
                  </a:extLst>
                </p14:cNvPr>
                <p14:cNvContentPartPr/>
                <p14:nvPr/>
              </p14:nvContentPartPr>
              <p14:xfrm>
                <a:off x="7485333" y="6705267"/>
                <a:ext cx="121320" cy="115200"/>
              </p14:xfrm>
            </p:contentPart>
          </mc:Choice>
          <mc:Fallback>
            <p:pic>
              <p:nvPicPr>
                <p:cNvPr id="759" name="Freihand 758">
                  <a:extLst>
                    <a:ext uri="{FF2B5EF4-FFF2-40B4-BE49-F238E27FC236}">
                      <a16:creationId xmlns:a16="http://schemas.microsoft.com/office/drawing/2014/main" id="{B9A10D27-A85E-495F-B8F1-FE7DBB65AEDC}"/>
                    </a:ext>
                  </a:extLst>
                </p:cNvPr>
                <p:cNvPicPr/>
                <p:nvPr/>
              </p:nvPicPr>
              <p:blipFill>
                <a:blip r:embed="rId1105"/>
                <a:stretch>
                  <a:fillRect/>
                </a:stretch>
              </p:blipFill>
              <p:spPr>
                <a:xfrm>
                  <a:off x="7481013" y="6700947"/>
                  <a:ext cx="129960" cy="123840"/>
                </a:xfrm>
                <a:prstGeom prst="rect">
                  <a:avLst/>
                </a:prstGeom>
              </p:spPr>
            </p:pic>
          </mc:Fallback>
        </mc:AlternateContent>
        <mc:AlternateContent xmlns:mc="http://schemas.openxmlformats.org/markup-compatibility/2006">
          <mc:Choice xmlns:p14="http://schemas.microsoft.com/office/powerpoint/2010/main" Requires="p14">
            <p:contentPart p14:bwMode="auto" r:id="rId1106">
              <p14:nvContentPartPr>
                <p14:cNvPr id="763" name="Freihand 762">
                  <a:extLst>
                    <a:ext uri="{FF2B5EF4-FFF2-40B4-BE49-F238E27FC236}">
                      <a16:creationId xmlns:a16="http://schemas.microsoft.com/office/drawing/2014/main" id="{6B44167E-C590-46DF-8C2B-EE9BD276FFE8}"/>
                    </a:ext>
                  </a:extLst>
                </p14:cNvPr>
                <p14:cNvContentPartPr/>
                <p14:nvPr/>
              </p14:nvContentPartPr>
              <p14:xfrm>
                <a:off x="5515773" y="6745587"/>
                <a:ext cx="15480" cy="44640"/>
              </p14:xfrm>
            </p:contentPart>
          </mc:Choice>
          <mc:Fallback>
            <p:pic>
              <p:nvPicPr>
                <p:cNvPr id="763" name="Freihand 762">
                  <a:extLst>
                    <a:ext uri="{FF2B5EF4-FFF2-40B4-BE49-F238E27FC236}">
                      <a16:creationId xmlns:a16="http://schemas.microsoft.com/office/drawing/2014/main" id="{6B44167E-C590-46DF-8C2B-EE9BD276FFE8}"/>
                    </a:ext>
                  </a:extLst>
                </p:cNvPr>
                <p:cNvPicPr/>
                <p:nvPr/>
              </p:nvPicPr>
              <p:blipFill>
                <a:blip r:embed="rId1107"/>
                <a:stretch>
                  <a:fillRect/>
                </a:stretch>
              </p:blipFill>
              <p:spPr>
                <a:xfrm>
                  <a:off x="5511453" y="6741267"/>
                  <a:ext cx="24120" cy="53280"/>
                </a:xfrm>
                <a:prstGeom prst="rect">
                  <a:avLst/>
                </a:prstGeom>
              </p:spPr>
            </p:pic>
          </mc:Fallback>
        </mc:AlternateContent>
        <mc:AlternateContent xmlns:mc="http://schemas.openxmlformats.org/markup-compatibility/2006">
          <mc:Choice xmlns:p14="http://schemas.microsoft.com/office/powerpoint/2010/main" Requires="p14">
            <p:contentPart p14:bwMode="auto" r:id="rId1108">
              <p14:nvContentPartPr>
                <p14:cNvPr id="764" name="Freihand 763">
                  <a:extLst>
                    <a:ext uri="{FF2B5EF4-FFF2-40B4-BE49-F238E27FC236}">
                      <a16:creationId xmlns:a16="http://schemas.microsoft.com/office/drawing/2014/main" id="{F56021AB-C07C-4D08-919F-2B65FCB1DBA9}"/>
                    </a:ext>
                  </a:extLst>
                </p14:cNvPr>
                <p14:cNvContentPartPr/>
                <p14:nvPr/>
              </p14:nvContentPartPr>
              <p14:xfrm>
                <a:off x="6388053" y="6596187"/>
                <a:ext cx="20880" cy="45000"/>
              </p14:xfrm>
            </p:contentPart>
          </mc:Choice>
          <mc:Fallback>
            <p:pic>
              <p:nvPicPr>
                <p:cNvPr id="764" name="Freihand 763">
                  <a:extLst>
                    <a:ext uri="{FF2B5EF4-FFF2-40B4-BE49-F238E27FC236}">
                      <a16:creationId xmlns:a16="http://schemas.microsoft.com/office/drawing/2014/main" id="{F56021AB-C07C-4D08-919F-2B65FCB1DBA9}"/>
                    </a:ext>
                  </a:extLst>
                </p:cNvPr>
                <p:cNvPicPr/>
                <p:nvPr/>
              </p:nvPicPr>
              <p:blipFill>
                <a:blip r:embed="rId1109"/>
                <a:stretch>
                  <a:fillRect/>
                </a:stretch>
              </p:blipFill>
              <p:spPr>
                <a:xfrm>
                  <a:off x="6383733" y="6591867"/>
                  <a:ext cx="29520" cy="53640"/>
                </a:xfrm>
                <a:prstGeom prst="rect">
                  <a:avLst/>
                </a:prstGeom>
              </p:spPr>
            </p:pic>
          </mc:Fallback>
        </mc:AlternateContent>
        <mc:AlternateContent xmlns:mc="http://schemas.openxmlformats.org/markup-compatibility/2006">
          <mc:Choice xmlns:p14="http://schemas.microsoft.com/office/powerpoint/2010/main" Requires="p14">
            <p:contentPart p14:bwMode="auto" r:id="rId1110">
              <p14:nvContentPartPr>
                <p14:cNvPr id="765" name="Freihand 764">
                  <a:extLst>
                    <a:ext uri="{FF2B5EF4-FFF2-40B4-BE49-F238E27FC236}">
                      <a16:creationId xmlns:a16="http://schemas.microsoft.com/office/drawing/2014/main" id="{255B027C-4901-4A7B-AEE7-2A19C714CFC1}"/>
                    </a:ext>
                  </a:extLst>
                </p14:cNvPr>
                <p14:cNvContentPartPr/>
                <p14:nvPr/>
              </p14:nvContentPartPr>
              <p14:xfrm>
                <a:off x="6675333" y="6465147"/>
                <a:ext cx="79560" cy="14040"/>
              </p14:xfrm>
            </p:contentPart>
          </mc:Choice>
          <mc:Fallback>
            <p:pic>
              <p:nvPicPr>
                <p:cNvPr id="765" name="Freihand 764">
                  <a:extLst>
                    <a:ext uri="{FF2B5EF4-FFF2-40B4-BE49-F238E27FC236}">
                      <a16:creationId xmlns:a16="http://schemas.microsoft.com/office/drawing/2014/main" id="{255B027C-4901-4A7B-AEE7-2A19C714CFC1}"/>
                    </a:ext>
                  </a:extLst>
                </p:cNvPr>
                <p:cNvPicPr/>
                <p:nvPr/>
              </p:nvPicPr>
              <p:blipFill>
                <a:blip r:embed="rId1111"/>
                <a:stretch>
                  <a:fillRect/>
                </a:stretch>
              </p:blipFill>
              <p:spPr>
                <a:xfrm>
                  <a:off x="6671013" y="6460827"/>
                  <a:ext cx="88200" cy="22680"/>
                </a:xfrm>
                <a:prstGeom prst="rect">
                  <a:avLst/>
                </a:prstGeom>
              </p:spPr>
            </p:pic>
          </mc:Fallback>
        </mc:AlternateContent>
        <mc:AlternateContent xmlns:mc="http://schemas.openxmlformats.org/markup-compatibility/2006">
          <mc:Choice xmlns:p14="http://schemas.microsoft.com/office/powerpoint/2010/main" Requires="p14">
            <p:contentPart p14:bwMode="auto" r:id="rId1112">
              <p14:nvContentPartPr>
                <p14:cNvPr id="766" name="Freihand 765">
                  <a:extLst>
                    <a:ext uri="{FF2B5EF4-FFF2-40B4-BE49-F238E27FC236}">
                      <a16:creationId xmlns:a16="http://schemas.microsoft.com/office/drawing/2014/main" id="{1721A918-CCAE-4B14-91ED-9F82F48A6C05}"/>
                    </a:ext>
                  </a:extLst>
                </p14:cNvPr>
                <p14:cNvContentPartPr/>
                <p14:nvPr/>
              </p14:nvContentPartPr>
              <p14:xfrm>
                <a:off x="4678053" y="6259947"/>
                <a:ext cx="2212200" cy="710640"/>
              </p14:xfrm>
            </p:contentPart>
          </mc:Choice>
          <mc:Fallback>
            <p:pic>
              <p:nvPicPr>
                <p:cNvPr id="766" name="Freihand 765">
                  <a:extLst>
                    <a:ext uri="{FF2B5EF4-FFF2-40B4-BE49-F238E27FC236}">
                      <a16:creationId xmlns:a16="http://schemas.microsoft.com/office/drawing/2014/main" id="{1721A918-CCAE-4B14-91ED-9F82F48A6C05}"/>
                    </a:ext>
                  </a:extLst>
                </p:cNvPr>
                <p:cNvPicPr/>
                <p:nvPr/>
              </p:nvPicPr>
              <p:blipFill>
                <a:blip r:embed="rId1113"/>
                <a:stretch>
                  <a:fillRect/>
                </a:stretch>
              </p:blipFill>
              <p:spPr>
                <a:xfrm>
                  <a:off x="4673733" y="6255627"/>
                  <a:ext cx="2220840" cy="719280"/>
                </a:xfrm>
                <a:prstGeom prst="rect">
                  <a:avLst/>
                </a:prstGeom>
              </p:spPr>
            </p:pic>
          </mc:Fallback>
        </mc:AlternateContent>
        <mc:AlternateContent xmlns:mc="http://schemas.openxmlformats.org/markup-compatibility/2006">
          <mc:Choice xmlns:p14="http://schemas.microsoft.com/office/powerpoint/2010/main" Requires="p14">
            <p:contentPart p14:bwMode="auto" r:id="rId1114">
              <p14:nvContentPartPr>
                <p14:cNvPr id="767" name="Freihand 766">
                  <a:extLst>
                    <a:ext uri="{FF2B5EF4-FFF2-40B4-BE49-F238E27FC236}">
                      <a16:creationId xmlns:a16="http://schemas.microsoft.com/office/drawing/2014/main" id="{1C323A29-0FD7-4C55-8F74-C8EA770427A0}"/>
                    </a:ext>
                  </a:extLst>
                </p14:cNvPr>
                <p14:cNvContentPartPr/>
                <p14:nvPr/>
              </p14:nvContentPartPr>
              <p14:xfrm>
                <a:off x="4431093" y="5525547"/>
                <a:ext cx="787320" cy="852840"/>
              </p14:xfrm>
            </p:contentPart>
          </mc:Choice>
          <mc:Fallback>
            <p:pic>
              <p:nvPicPr>
                <p:cNvPr id="767" name="Freihand 766">
                  <a:extLst>
                    <a:ext uri="{FF2B5EF4-FFF2-40B4-BE49-F238E27FC236}">
                      <a16:creationId xmlns:a16="http://schemas.microsoft.com/office/drawing/2014/main" id="{1C323A29-0FD7-4C55-8F74-C8EA770427A0}"/>
                    </a:ext>
                  </a:extLst>
                </p:cNvPr>
                <p:cNvPicPr/>
                <p:nvPr/>
              </p:nvPicPr>
              <p:blipFill>
                <a:blip r:embed="rId1115"/>
                <a:stretch>
                  <a:fillRect/>
                </a:stretch>
              </p:blipFill>
              <p:spPr>
                <a:xfrm>
                  <a:off x="4426773" y="5521227"/>
                  <a:ext cx="795960" cy="861480"/>
                </a:xfrm>
                <a:prstGeom prst="rect">
                  <a:avLst/>
                </a:prstGeom>
              </p:spPr>
            </p:pic>
          </mc:Fallback>
        </mc:AlternateContent>
        <mc:AlternateContent xmlns:mc="http://schemas.openxmlformats.org/markup-compatibility/2006">
          <mc:Choice xmlns:p14="http://schemas.microsoft.com/office/powerpoint/2010/main" Requires="p14">
            <p:contentPart p14:bwMode="auto" r:id="rId1116">
              <p14:nvContentPartPr>
                <p14:cNvPr id="768" name="Freihand 767">
                  <a:extLst>
                    <a:ext uri="{FF2B5EF4-FFF2-40B4-BE49-F238E27FC236}">
                      <a16:creationId xmlns:a16="http://schemas.microsoft.com/office/drawing/2014/main" id="{B638C455-E879-489D-A152-D02444A10EFF}"/>
                    </a:ext>
                  </a:extLst>
                </p14:cNvPr>
                <p14:cNvContentPartPr/>
                <p14:nvPr/>
              </p14:nvContentPartPr>
              <p14:xfrm>
                <a:off x="4131573" y="5449947"/>
                <a:ext cx="190800" cy="191160"/>
              </p14:xfrm>
            </p:contentPart>
          </mc:Choice>
          <mc:Fallback>
            <p:pic>
              <p:nvPicPr>
                <p:cNvPr id="768" name="Freihand 767">
                  <a:extLst>
                    <a:ext uri="{FF2B5EF4-FFF2-40B4-BE49-F238E27FC236}">
                      <a16:creationId xmlns:a16="http://schemas.microsoft.com/office/drawing/2014/main" id="{B638C455-E879-489D-A152-D02444A10EFF}"/>
                    </a:ext>
                  </a:extLst>
                </p:cNvPr>
                <p:cNvPicPr/>
                <p:nvPr/>
              </p:nvPicPr>
              <p:blipFill>
                <a:blip r:embed="rId1117"/>
                <a:stretch>
                  <a:fillRect/>
                </a:stretch>
              </p:blipFill>
              <p:spPr>
                <a:xfrm>
                  <a:off x="4127253" y="5445627"/>
                  <a:ext cx="199440" cy="199800"/>
                </a:xfrm>
                <a:prstGeom prst="rect">
                  <a:avLst/>
                </a:prstGeom>
              </p:spPr>
            </p:pic>
          </mc:Fallback>
        </mc:AlternateContent>
        <mc:AlternateContent xmlns:mc="http://schemas.openxmlformats.org/markup-compatibility/2006">
          <mc:Choice xmlns:p14="http://schemas.microsoft.com/office/powerpoint/2010/main" Requires="p14">
            <p:contentPart p14:bwMode="auto" r:id="rId1118">
              <p14:nvContentPartPr>
                <p14:cNvPr id="769" name="Freihand 768">
                  <a:extLst>
                    <a:ext uri="{FF2B5EF4-FFF2-40B4-BE49-F238E27FC236}">
                      <a16:creationId xmlns:a16="http://schemas.microsoft.com/office/drawing/2014/main" id="{9884AAC8-EBF0-4183-9744-F282F5E70B68}"/>
                    </a:ext>
                  </a:extLst>
                </p14:cNvPr>
                <p14:cNvContentPartPr/>
                <p14:nvPr/>
              </p14:nvContentPartPr>
              <p14:xfrm>
                <a:off x="4444773" y="5393067"/>
                <a:ext cx="29880" cy="10800"/>
              </p14:xfrm>
            </p:contentPart>
          </mc:Choice>
          <mc:Fallback>
            <p:pic>
              <p:nvPicPr>
                <p:cNvPr id="769" name="Freihand 768">
                  <a:extLst>
                    <a:ext uri="{FF2B5EF4-FFF2-40B4-BE49-F238E27FC236}">
                      <a16:creationId xmlns:a16="http://schemas.microsoft.com/office/drawing/2014/main" id="{9884AAC8-EBF0-4183-9744-F282F5E70B68}"/>
                    </a:ext>
                  </a:extLst>
                </p:cNvPr>
                <p:cNvPicPr/>
                <p:nvPr/>
              </p:nvPicPr>
              <p:blipFill>
                <a:blip r:embed="rId1119"/>
                <a:stretch>
                  <a:fillRect/>
                </a:stretch>
              </p:blipFill>
              <p:spPr>
                <a:xfrm>
                  <a:off x="4440453" y="5388747"/>
                  <a:ext cx="38520" cy="19440"/>
                </a:xfrm>
                <a:prstGeom prst="rect">
                  <a:avLst/>
                </a:prstGeom>
              </p:spPr>
            </p:pic>
          </mc:Fallback>
        </mc:AlternateContent>
        <mc:AlternateContent xmlns:mc="http://schemas.openxmlformats.org/markup-compatibility/2006">
          <mc:Choice xmlns:p14="http://schemas.microsoft.com/office/powerpoint/2010/main" Requires="p14">
            <p:contentPart p14:bwMode="auto" r:id="rId1120">
              <p14:nvContentPartPr>
                <p14:cNvPr id="771" name="Freihand 770">
                  <a:extLst>
                    <a:ext uri="{FF2B5EF4-FFF2-40B4-BE49-F238E27FC236}">
                      <a16:creationId xmlns:a16="http://schemas.microsoft.com/office/drawing/2014/main" id="{11D13485-874C-4EE3-9719-EAB8E606E44F}"/>
                    </a:ext>
                  </a:extLst>
                </p14:cNvPr>
                <p14:cNvContentPartPr/>
                <p14:nvPr/>
              </p14:nvContentPartPr>
              <p14:xfrm>
                <a:off x="4337853" y="5371467"/>
                <a:ext cx="211680" cy="188640"/>
              </p14:xfrm>
            </p:contentPart>
          </mc:Choice>
          <mc:Fallback>
            <p:pic>
              <p:nvPicPr>
                <p:cNvPr id="771" name="Freihand 770">
                  <a:extLst>
                    <a:ext uri="{FF2B5EF4-FFF2-40B4-BE49-F238E27FC236}">
                      <a16:creationId xmlns:a16="http://schemas.microsoft.com/office/drawing/2014/main" id="{11D13485-874C-4EE3-9719-EAB8E606E44F}"/>
                    </a:ext>
                  </a:extLst>
                </p:cNvPr>
                <p:cNvPicPr/>
                <p:nvPr/>
              </p:nvPicPr>
              <p:blipFill>
                <a:blip r:embed="rId1121"/>
                <a:stretch>
                  <a:fillRect/>
                </a:stretch>
              </p:blipFill>
              <p:spPr>
                <a:xfrm>
                  <a:off x="4333533" y="5367147"/>
                  <a:ext cx="220320" cy="197280"/>
                </a:xfrm>
                <a:prstGeom prst="rect">
                  <a:avLst/>
                </a:prstGeom>
              </p:spPr>
            </p:pic>
          </mc:Fallback>
        </mc:AlternateContent>
        <mc:AlternateContent xmlns:mc="http://schemas.openxmlformats.org/markup-compatibility/2006">
          <mc:Choice xmlns:p14="http://schemas.microsoft.com/office/powerpoint/2010/main" Requires="p14">
            <p:contentPart p14:bwMode="auto" r:id="rId1122">
              <p14:nvContentPartPr>
                <p14:cNvPr id="773" name="Freihand 772">
                  <a:extLst>
                    <a:ext uri="{FF2B5EF4-FFF2-40B4-BE49-F238E27FC236}">
                      <a16:creationId xmlns:a16="http://schemas.microsoft.com/office/drawing/2014/main" id="{86491A48-939F-47D8-A629-27D0B90A138B}"/>
                    </a:ext>
                  </a:extLst>
                </p14:cNvPr>
                <p14:cNvContentPartPr/>
                <p14:nvPr/>
              </p14:nvContentPartPr>
              <p14:xfrm>
                <a:off x="6919053" y="6622827"/>
                <a:ext cx="59040" cy="11520"/>
              </p14:xfrm>
            </p:contentPart>
          </mc:Choice>
          <mc:Fallback>
            <p:pic>
              <p:nvPicPr>
                <p:cNvPr id="773" name="Freihand 772">
                  <a:extLst>
                    <a:ext uri="{FF2B5EF4-FFF2-40B4-BE49-F238E27FC236}">
                      <a16:creationId xmlns:a16="http://schemas.microsoft.com/office/drawing/2014/main" id="{86491A48-939F-47D8-A629-27D0B90A138B}"/>
                    </a:ext>
                  </a:extLst>
                </p:cNvPr>
                <p:cNvPicPr/>
                <p:nvPr/>
              </p:nvPicPr>
              <p:blipFill>
                <a:blip r:embed="rId1123"/>
                <a:stretch>
                  <a:fillRect/>
                </a:stretch>
              </p:blipFill>
              <p:spPr>
                <a:xfrm>
                  <a:off x="6914733" y="6618507"/>
                  <a:ext cx="67680" cy="20160"/>
                </a:xfrm>
                <a:prstGeom prst="rect">
                  <a:avLst/>
                </a:prstGeom>
              </p:spPr>
            </p:pic>
          </mc:Fallback>
        </mc:AlternateContent>
        <mc:AlternateContent xmlns:mc="http://schemas.openxmlformats.org/markup-compatibility/2006">
          <mc:Choice xmlns:p14="http://schemas.microsoft.com/office/powerpoint/2010/main" Requires="p14">
            <p:contentPart p14:bwMode="auto" r:id="rId1124">
              <p14:nvContentPartPr>
                <p14:cNvPr id="774" name="Freihand 773">
                  <a:extLst>
                    <a:ext uri="{FF2B5EF4-FFF2-40B4-BE49-F238E27FC236}">
                      <a16:creationId xmlns:a16="http://schemas.microsoft.com/office/drawing/2014/main" id="{21B8773D-4574-4296-AFA6-919C1D25F49D}"/>
                    </a:ext>
                  </a:extLst>
                </p14:cNvPr>
                <p14:cNvContentPartPr/>
                <p14:nvPr/>
              </p14:nvContentPartPr>
              <p14:xfrm>
                <a:off x="7318653" y="6462627"/>
                <a:ext cx="18720" cy="50400"/>
              </p14:xfrm>
            </p:contentPart>
          </mc:Choice>
          <mc:Fallback>
            <p:pic>
              <p:nvPicPr>
                <p:cNvPr id="774" name="Freihand 773">
                  <a:extLst>
                    <a:ext uri="{FF2B5EF4-FFF2-40B4-BE49-F238E27FC236}">
                      <a16:creationId xmlns:a16="http://schemas.microsoft.com/office/drawing/2014/main" id="{21B8773D-4574-4296-AFA6-919C1D25F49D}"/>
                    </a:ext>
                  </a:extLst>
                </p:cNvPr>
                <p:cNvPicPr/>
                <p:nvPr/>
              </p:nvPicPr>
              <p:blipFill>
                <a:blip r:embed="rId1125"/>
                <a:stretch>
                  <a:fillRect/>
                </a:stretch>
              </p:blipFill>
              <p:spPr>
                <a:xfrm>
                  <a:off x="7314333" y="6458307"/>
                  <a:ext cx="27360" cy="59040"/>
                </a:xfrm>
                <a:prstGeom prst="rect">
                  <a:avLst/>
                </a:prstGeom>
              </p:spPr>
            </p:pic>
          </mc:Fallback>
        </mc:AlternateContent>
        <mc:AlternateContent xmlns:mc="http://schemas.openxmlformats.org/markup-compatibility/2006">
          <mc:Choice xmlns:p14="http://schemas.microsoft.com/office/powerpoint/2010/main" Requires="p14">
            <p:contentPart p14:bwMode="auto" r:id="rId1126">
              <p14:nvContentPartPr>
                <p14:cNvPr id="775" name="Freihand 774">
                  <a:extLst>
                    <a:ext uri="{FF2B5EF4-FFF2-40B4-BE49-F238E27FC236}">
                      <a16:creationId xmlns:a16="http://schemas.microsoft.com/office/drawing/2014/main" id="{2514B0CE-FC38-4611-8CB0-778FC0B9B6AC}"/>
                    </a:ext>
                  </a:extLst>
                </p14:cNvPr>
                <p14:cNvContentPartPr/>
                <p14:nvPr/>
              </p14:nvContentPartPr>
              <p14:xfrm>
                <a:off x="7868373" y="6464427"/>
                <a:ext cx="34560" cy="29520"/>
              </p14:xfrm>
            </p:contentPart>
          </mc:Choice>
          <mc:Fallback>
            <p:pic>
              <p:nvPicPr>
                <p:cNvPr id="775" name="Freihand 774">
                  <a:extLst>
                    <a:ext uri="{FF2B5EF4-FFF2-40B4-BE49-F238E27FC236}">
                      <a16:creationId xmlns:a16="http://schemas.microsoft.com/office/drawing/2014/main" id="{2514B0CE-FC38-4611-8CB0-778FC0B9B6AC}"/>
                    </a:ext>
                  </a:extLst>
                </p:cNvPr>
                <p:cNvPicPr/>
                <p:nvPr/>
              </p:nvPicPr>
              <p:blipFill>
                <a:blip r:embed="rId1127"/>
                <a:stretch>
                  <a:fillRect/>
                </a:stretch>
              </p:blipFill>
              <p:spPr>
                <a:xfrm>
                  <a:off x="7864053" y="6460107"/>
                  <a:ext cx="43200" cy="38160"/>
                </a:xfrm>
                <a:prstGeom prst="rect">
                  <a:avLst/>
                </a:prstGeom>
              </p:spPr>
            </p:pic>
          </mc:Fallback>
        </mc:AlternateContent>
        <mc:AlternateContent xmlns:mc="http://schemas.openxmlformats.org/markup-compatibility/2006">
          <mc:Choice xmlns:p14="http://schemas.microsoft.com/office/powerpoint/2010/main" Requires="p14">
            <p:contentPart p14:bwMode="auto" r:id="rId1128">
              <p14:nvContentPartPr>
                <p14:cNvPr id="776" name="Freihand 775">
                  <a:extLst>
                    <a:ext uri="{FF2B5EF4-FFF2-40B4-BE49-F238E27FC236}">
                      <a16:creationId xmlns:a16="http://schemas.microsoft.com/office/drawing/2014/main" id="{BA8654A9-F970-4A22-A622-F4BF72C26328}"/>
                    </a:ext>
                  </a:extLst>
                </p14:cNvPr>
                <p14:cNvContentPartPr/>
                <p14:nvPr/>
              </p14:nvContentPartPr>
              <p14:xfrm>
                <a:off x="7002933" y="6090027"/>
                <a:ext cx="1248120" cy="918000"/>
              </p14:xfrm>
            </p:contentPart>
          </mc:Choice>
          <mc:Fallback>
            <p:pic>
              <p:nvPicPr>
                <p:cNvPr id="776" name="Freihand 775">
                  <a:extLst>
                    <a:ext uri="{FF2B5EF4-FFF2-40B4-BE49-F238E27FC236}">
                      <a16:creationId xmlns:a16="http://schemas.microsoft.com/office/drawing/2014/main" id="{BA8654A9-F970-4A22-A622-F4BF72C26328}"/>
                    </a:ext>
                  </a:extLst>
                </p:cNvPr>
                <p:cNvPicPr/>
                <p:nvPr/>
              </p:nvPicPr>
              <p:blipFill>
                <a:blip r:embed="rId1129"/>
                <a:stretch>
                  <a:fillRect/>
                </a:stretch>
              </p:blipFill>
              <p:spPr>
                <a:xfrm>
                  <a:off x="6998613" y="6085707"/>
                  <a:ext cx="1256760" cy="926640"/>
                </a:xfrm>
                <a:prstGeom prst="rect">
                  <a:avLst/>
                </a:prstGeom>
              </p:spPr>
            </p:pic>
          </mc:Fallback>
        </mc:AlternateContent>
        <mc:AlternateContent xmlns:mc="http://schemas.openxmlformats.org/markup-compatibility/2006">
          <mc:Choice xmlns:p14="http://schemas.microsoft.com/office/powerpoint/2010/main" Requires="p14">
            <p:contentPart p14:bwMode="auto" r:id="rId1130">
              <p14:nvContentPartPr>
                <p14:cNvPr id="777" name="Freihand 776">
                  <a:extLst>
                    <a:ext uri="{FF2B5EF4-FFF2-40B4-BE49-F238E27FC236}">
                      <a16:creationId xmlns:a16="http://schemas.microsoft.com/office/drawing/2014/main" id="{FD69FF6B-0A47-4F29-B3F3-37739B18355F}"/>
                    </a:ext>
                  </a:extLst>
                </p14:cNvPr>
                <p14:cNvContentPartPr/>
                <p14:nvPr/>
              </p14:nvContentPartPr>
              <p14:xfrm>
                <a:off x="8234133" y="6355347"/>
                <a:ext cx="360" cy="360"/>
              </p14:xfrm>
            </p:contentPart>
          </mc:Choice>
          <mc:Fallback>
            <p:pic>
              <p:nvPicPr>
                <p:cNvPr id="777" name="Freihand 776">
                  <a:extLst>
                    <a:ext uri="{FF2B5EF4-FFF2-40B4-BE49-F238E27FC236}">
                      <a16:creationId xmlns:a16="http://schemas.microsoft.com/office/drawing/2014/main" id="{FD69FF6B-0A47-4F29-B3F3-37739B18355F}"/>
                    </a:ext>
                  </a:extLst>
                </p:cNvPr>
                <p:cNvPicPr/>
                <p:nvPr/>
              </p:nvPicPr>
              <p:blipFill>
                <a:blip r:embed="rId749"/>
                <a:stretch>
                  <a:fillRect/>
                </a:stretch>
              </p:blipFill>
              <p:spPr>
                <a:xfrm>
                  <a:off x="8229813" y="635102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131">
              <p14:nvContentPartPr>
                <p14:cNvPr id="778" name="Freihand 777">
                  <a:extLst>
                    <a:ext uri="{FF2B5EF4-FFF2-40B4-BE49-F238E27FC236}">
                      <a16:creationId xmlns:a16="http://schemas.microsoft.com/office/drawing/2014/main" id="{5111AC3D-6BEC-4135-BB68-D6D772586653}"/>
                    </a:ext>
                  </a:extLst>
                </p14:cNvPr>
                <p14:cNvContentPartPr/>
                <p14:nvPr/>
              </p14:nvContentPartPr>
              <p14:xfrm>
                <a:off x="8275893" y="5642907"/>
                <a:ext cx="1159560" cy="766440"/>
              </p14:xfrm>
            </p:contentPart>
          </mc:Choice>
          <mc:Fallback>
            <p:pic>
              <p:nvPicPr>
                <p:cNvPr id="778" name="Freihand 777">
                  <a:extLst>
                    <a:ext uri="{FF2B5EF4-FFF2-40B4-BE49-F238E27FC236}">
                      <a16:creationId xmlns:a16="http://schemas.microsoft.com/office/drawing/2014/main" id="{5111AC3D-6BEC-4135-BB68-D6D772586653}"/>
                    </a:ext>
                  </a:extLst>
                </p:cNvPr>
                <p:cNvPicPr/>
                <p:nvPr/>
              </p:nvPicPr>
              <p:blipFill>
                <a:blip r:embed="rId1132"/>
                <a:stretch>
                  <a:fillRect/>
                </a:stretch>
              </p:blipFill>
              <p:spPr>
                <a:xfrm>
                  <a:off x="8271573" y="5638587"/>
                  <a:ext cx="1168200" cy="775080"/>
                </a:xfrm>
                <a:prstGeom prst="rect">
                  <a:avLst/>
                </a:prstGeom>
              </p:spPr>
            </p:pic>
          </mc:Fallback>
        </mc:AlternateContent>
        <mc:AlternateContent xmlns:mc="http://schemas.openxmlformats.org/markup-compatibility/2006">
          <mc:Choice xmlns:p14="http://schemas.microsoft.com/office/powerpoint/2010/main" Requires="p14">
            <p:contentPart p14:bwMode="auto" r:id="rId1133">
              <p14:nvContentPartPr>
                <p14:cNvPr id="779" name="Freihand 778">
                  <a:extLst>
                    <a:ext uri="{FF2B5EF4-FFF2-40B4-BE49-F238E27FC236}">
                      <a16:creationId xmlns:a16="http://schemas.microsoft.com/office/drawing/2014/main" id="{41E4B14F-2DD4-400F-BA57-FA5B69A32E37}"/>
                    </a:ext>
                  </a:extLst>
                </p14:cNvPr>
                <p14:cNvContentPartPr/>
                <p14:nvPr/>
              </p14:nvContentPartPr>
              <p14:xfrm>
                <a:off x="9414213" y="5411427"/>
                <a:ext cx="195120" cy="183960"/>
              </p14:xfrm>
            </p:contentPart>
          </mc:Choice>
          <mc:Fallback>
            <p:pic>
              <p:nvPicPr>
                <p:cNvPr id="779" name="Freihand 778">
                  <a:extLst>
                    <a:ext uri="{FF2B5EF4-FFF2-40B4-BE49-F238E27FC236}">
                      <a16:creationId xmlns:a16="http://schemas.microsoft.com/office/drawing/2014/main" id="{41E4B14F-2DD4-400F-BA57-FA5B69A32E37}"/>
                    </a:ext>
                  </a:extLst>
                </p:cNvPr>
                <p:cNvPicPr/>
                <p:nvPr/>
              </p:nvPicPr>
              <p:blipFill>
                <a:blip r:embed="rId1134"/>
                <a:stretch>
                  <a:fillRect/>
                </a:stretch>
              </p:blipFill>
              <p:spPr>
                <a:xfrm>
                  <a:off x="9409893" y="5407107"/>
                  <a:ext cx="203760" cy="192600"/>
                </a:xfrm>
                <a:prstGeom prst="rect">
                  <a:avLst/>
                </a:prstGeom>
              </p:spPr>
            </p:pic>
          </mc:Fallback>
        </mc:AlternateContent>
        <mc:AlternateContent xmlns:mc="http://schemas.openxmlformats.org/markup-compatibility/2006">
          <mc:Choice xmlns:p14="http://schemas.microsoft.com/office/powerpoint/2010/main" Requires="p14">
            <p:contentPart p14:bwMode="auto" r:id="rId1135">
              <p14:nvContentPartPr>
                <p14:cNvPr id="780" name="Freihand 779">
                  <a:extLst>
                    <a:ext uri="{FF2B5EF4-FFF2-40B4-BE49-F238E27FC236}">
                      <a16:creationId xmlns:a16="http://schemas.microsoft.com/office/drawing/2014/main" id="{C8136063-2971-44B7-8363-CDF4ECF59C9A}"/>
                    </a:ext>
                  </a:extLst>
                </p14:cNvPr>
                <p14:cNvContentPartPr/>
                <p14:nvPr/>
              </p14:nvContentPartPr>
              <p14:xfrm>
                <a:off x="9623373" y="5330787"/>
                <a:ext cx="257400" cy="169560"/>
              </p14:xfrm>
            </p:contentPart>
          </mc:Choice>
          <mc:Fallback>
            <p:pic>
              <p:nvPicPr>
                <p:cNvPr id="780" name="Freihand 779">
                  <a:extLst>
                    <a:ext uri="{FF2B5EF4-FFF2-40B4-BE49-F238E27FC236}">
                      <a16:creationId xmlns:a16="http://schemas.microsoft.com/office/drawing/2014/main" id="{C8136063-2971-44B7-8363-CDF4ECF59C9A}"/>
                    </a:ext>
                  </a:extLst>
                </p:cNvPr>
                <p:cNvPicPr/>
                <p:nvPr/>
              </p:nvPicPr>
              <p:blipFill>
                <a:blip r:embed="rId1136"/>
                <a:stretch>
                  <a:fillRect/>
                </a:stretch>
              </p:blipFill>
              <p:spPr>
                <a:xfrm>
                  <a:off x="9619053" y="5326467"/>
                  <a:ext cx="266040" cy="178200"/>
                </a:xfrm>
                <a:prstGeom prst="rect">
                  <a:avLst/>
                </a:prstGeom>
              </p:spPr>
            </p:pic>
          </mc:Fallback>
        </mc:AlternateContent>
        <mc:AlternateContent xmlns:mc="http://schemas.openxmlformats.org/markup-compatibility/2006">
          <mc:Choice xmlns:p14="http://schemas.microsoft.com/office/powerpoint/2010/main" Requires="p14">
            <p:contentPart p14:bwMode="auto" r:id="rId1137">
              <p14:nvContentPartPr>
                <p14:cNvPr id="782" name="Freihand 781">
                  <a:extLst>
                    <a:ext uri="{FF2B5EF4-FFF2-40B4-BE49-F238E27FC236}">
                      <a16:creationId xmlns:a16="http://schemas.microsoft.com/office/drawing/2014/main" id="{D14D1A7F-1C5C-4E86-9DC8-219C687540DA}"/>
                    </a:ext>
                  </a:extLst>
                </p14:cNvPr>
                <p14:cNvContentPartPr/>
                <p14:nvPr/>
              </p14:nvContentPartPr>
              <p14:xfrm>
                <a:off x="4309773" y="5544627"/>
                <a:ext cx="31680" cy="23040"/>
              </p14:xfrm>
            </p:contentPart>
          </mc:Choice>
          <mc:Fallback>
            <p:pic>
              <p:nvPicPr>
                <p:cNvPr id="782" name="Freihand 781">
                  <a:extLst>
                    <a:ext uri="{FF2B5EF4-FFF2-40B4-BE49-F238E27FC236}">
                      <a16:creationId xmlns:a16="http://schemas.microsoft.com/office/drawing/2014/main" id="{D14D1A7F-1C5C-4E86-9DC8-219C687540DA}"/>
                    </a:ext>
                  </a:extLst>
                </p:cNvPr>
                <p:cNvPicPr/>
                <p:nvPr/>
              </p:nvPicPr>
              <p:blipFill>
                <a:blip r:embed="rId1138"/>
                <a:stretch>
                  <a:fillRect/>
                </a:stretch>
              </p:blipFill>
              <p:spPr>
                <a:xfrm>
                  <a:off x="4305453" y="5540307"/>
                  <a:ext cx="40320" cy="31680"/>
                </a:xfrm>
                <a:prstGeom prst="rect">
                  <a:avLst/>
                </a:prstGeom>
              </p:spPr>
            </p:pic>
          </mc:Fallback>
        </mc:AlternateContent>
        <mc:AlternateContent xmlns:mc="http://schemas.openxmlformats.org/markup-compatibility/2006">
          <mc:Choice xmlns:p14="http://schemas.microsoft.com/office/powerpoint/2010/main" Requires="p14">
            <p:contentPart p14:bwMode="auto" r:id="rId1139">
              <p14:nvContentPartPr>
                <p14:cNvPr id="783" name="Freihand 782">
                  <a:extLst>
                    <a:ext uri="{FF2B5EF4-FFF2-40B4-BE49-F238E27FC236}">
                      <a16:creationId xmlns:a16="http://schemas.microsoft.com/office/drawing/2014/main" id="{CEB7F51C-101B-44B7-AC66-B85AA12FFD88}"/>
                    </a:ext>
                  </a:extLst>
                </p14:cNvPr>
                <p14:cNvContentPartPr/>
                <p14:nvPr/>
              </p14:nvContentPartPr>
              <p14:xfrm>
                <a:off x="9562893" y="5346627"/>
                <a:ext cx="54720" cy="103320"/>
              </p14:xfrm>
            </p:contentPart>
          </mc:Choice>
          <mc:Fallback>
            <p:pic>
              <p:nvPicPr>
                <p:cNvPr id="783" name="Freihand 782">
                  <a:extLst>
                    <a:ext uri="{FF2B5EF4-FFF2-40B4-BE49-F238E27FC236}">
                      <a16:creationId xmlns:a16="http://schemas.microsoft.com/office/drawing/2014/main" id="{CEB7F51C-101B-44B7-AC66-B85AA12FFD88}"/>
                    </a:ext>
                  </a:extLst>
                </p:cNvPr>
                <p:cNvPicPr/>
                <p:nvPr/>
              </p:nvPicPr>
              <p:blipFill>
                <a:blip r:embed="rId1140"/>
                <a:stretch>
                  <a:fillRect/>
                </a:stretch>
              </p:blipFill>
              <p:spPr>
                <a:xfrm>
                  <a:off x="9558573" y="5342307"/>
                  <a:ext cx="63360" cy="111960"/>
                </a:xfrm>
                <a:prstGeom prst="rect">
                  <a:avLst/>
                </a:prstGeom>
              </p:spPr>
            </p:pic>
          </mc:Fallback>
        </mc:AlternateContent>
        <mc:AlternateContent xmlns:mc="http://schemas.openxmlformats.org/markup-compatibility/2006">
          <mc:Choice xmlns:p14="http://schemas.microsoft.com/office/powerpoint/2010/main" Requires="p14">
            <p:contentPart p14:bwMode="auto" r:id="rId1141">
              <p14:nvContentPartPr>
                <p14:cNvPr id="784" name="Freihand 783">
                  <a:extLst>
                    <a:ext uri="{FF2B5EF4-FFF2-40B4-BE49-F238E27FC236}">
                      <a16:creationId xmlns:a16="http://schemas.microsoft.com/office/drawing/2014/main" id="{B37A5986-5400-474E-9C83-51AEF124A266}"/>
                    </a:ext>
                  </a:extLst>
                </p14:cNvPr>
                <p14:cNvContentPartPr/>
                <p14:nvPr/>
              </p14:nvContentPartPr>
              <p14:xfrm>
                <a:off x="4690653" y="5341227"/>
                <a:ext cx="4840560" cy="97200"/>
              </p14:xfrm>
            </p:contentPart>
          </mc:Choice>
          <mc:Fallback>
            <p:pic>
              <p:nvPicPr>
                <p:cNvPr id="784" name="Freihand 783">
                  <a:extLst>
                    <a:ext uri="{FF2B5EF4-FFF2-40B4-BE49-F238E27FC236}">
                      <a16:creationId xmlns:a16="http://schemas.microsoft.com/office/drawing/2014/main" id="{B37A5986-5400-474E-9C83-51AEF124A266}"/>
                    </a:ext>
                  </a:extLst>
                </p:cNvPr>
                <p:cNvPicPr/>
                <p:nvPr/>
              </p:nvPicPr>
              <p:blipFill>
                <a:blip r:embed="rId1142"/>
                <a:stretch>
                  <a:fillRect/>
                </a:stretch>
              </p:blipFill>
              <p:spPr>
                <a:xfrm>
                  <a:off x="4686333" y="5336907"/>
                  <a:ext cx="4849200" cy="105840"/>
                </a:xfrm>
                <a:prstGeom prst="rect">
                  <a:avLst/>
                </a:prstGeom>
              </p:spPr>
            </p:pic>
          </mc:Fallback>
        </mc:AlternateContent>
        <mc:AlternateContent xmlns:mc="http://schemas.openxmlformats.org/markup-compatibility/2006">
          <mc:Choice xmlns:p14="http://schemas.microsoft.com/office/powerpoint/2010/main" Requires="p14">
            <p:contentPart p14:bwMode="auto" r:id="rId1143">
              <p14:nvContentPartPr>
                <p14:cNvPr id="786" name="Freihand 785">
                  <a:extLst>
                    <a:ext uri="{FF2B5EF4-FFF2-40B4-BE49-F238E27FC236}">
                      <a16:creationId xmlns:a16="http://schemas.microsoft.com/office/drawing/2014/main" id="{BFD58F81-ED2B-4A16-907E-E8C9AC80035D}"/>
                    </a:ext>
                  </a:extLst>
                </p14:cNvPr>
                <p14:cNvContentPartPr/>
                <p14:nvPr/>
              </p14:nvContentPartPr>
              <p14:xfrm>
                <a:off x="9153933" y="4961427"/>
                <a:ext cx="225720" cy="199080"/>
              </p14:xfrm>
            </p:contentPart>
          </mc:Choice>
          <mc:Fallback>
            <p:pic>
              <p:nvPicPr>
                <p:cNvPr id="786" name="Freihand 785">
                  <a:extLst>
                    <a:ext uri="{FF2B5EF4-FFF2-40B4-BE49-F238E27FC236}">
                      <a16:creationId xmlns:a16="http://schemas.microsoft.com/office/drawing/2014/main" id="{BFD58F81-ED2B-4A16-907E-E8C9AC80035D}"/>
                    </a:ext>
                  </a:extLst>
                </p:cNvPr>
                <p:cNvPicPr/>
                <p:nvPr/>
              </p:nvPicPr>
              <p:blipFill>
                <a:blip r:embed="rId1144"/>
                <a:stretch>
                  <a:fillRect/>
                </a:stretch>
              </p:blipFill>
              <p:spPr>
                <a:xfrm>
                  <a:off x="9149613" y="4957107"/>
                  <a:ext cx="234360" cy="207720"/>
                </a:xfrm>
                <a:prstGeom prst="rect">
                  <a:avLst/>
                </a:prstGeom>
              </p:spPr>
            </p:pic>
          </mc:Fallback>
        </mc:AlternateContent>
        <mc:AlternateContent xmlns:mc="http://schemas.openxmlformats.org/markup-compatibility/2006">
          <mc:Choice xmlns:p14="http://schemas.microsoft.com/office/powerpoint/2010/main" Requires="p14">
            <p:contentPart p14:bwMode="auto" r:id="rId1145">
              <p14:nvContentPartPr>
                <p14:cNvPr id="787" name="Freihand 786">
                  <a:extLst>
                    <a:ext uri="{FF2B5EF4-FFF2-40B4-BE49-F238E27FC236}">
                      <a16:creationId xmlns:a16="http://schemas.microsoft.com/office/drawing/2014/main" id="{2DE10065-6805-4540-BE8D-4EB0B0D785A7}"/>
                    </a:ext>
                  </a:extLst>
                </p14:cNvPr>
                <p14:cNvContentPartPr/>
                <p14:nvPr/>
              </p14:nvContentPartPr>
              <p14:xfrm>
                <a:off x="9496293" y="4810587"/>
                <a:ext cx="217800" cy="200880"/>
              </p14:xfrm>
            </p:contentPart>
          </mc:Choice>
          <mc:Fallback>
            <p:pic>
              <p:nvPicPr>
                <p:cNvPr id="787" name="Freihand 786">
                  <a:extLst>
                    <a:ext uri="{FF2B5EF4-FFF2-40B4-BE49-F238E27FC236}">
                      <a16:creationId xmlns:a16="http://schemas.microsoft.com/office/drawing/2014/main" id="{2DE10065-6805-4540-BE8D-4EB0B0D785A7}"/>
                    </a:ext>
                  </a:extLst>
                </p:cNvPr>
                <p:cNvPicPr/>
                <p:nvPr/>
              </p:nvPicPr>
              <p:blipFill>
                <a:blip r:embed="rId1146"/>
                <a:stretch>
                  <a:fillRect/>
                </a:stretch>
              </p:blipFill>
              <p:spPr>
                <a:xfrm>
                  <a:off x="9491973" y="4806267"/>
                  <a:ext cx="226440" cy="209520"/>
                </a:xfrm>
                <a:prstGeom prst="rect">
                  <a:avLst/>
                </a:prstGeom>
              </p:spPr>
            </p:pic>
          </mc:Fallback>
        </mc:AlternateContent>
        <mc:AlternateContent xmlns:mc="http://schemas.openxmlformats.org/markup-compatibility/2006">
          <mc:Choice xmlns:p14="http://schemas.microsoft.com/office/powerpoint/2010/main" Requires="p14">
            <p:contentPart p14:bwMode="auto" r:id="rId1147">
              <p14:nvContentPartPr>
                <p14:cNvPr id="789" name="Freihand 788">
                  <a:extLst>
                    <a:ext uri="{FF2B5EF4-FFF2-40B4-BE49-F238E27FC236}">
                      <a16:creationId xmlns:a16="http://schemas.microsoft.com/office/drawing/2014/main" id="{0D78BB98-8B0E-413E-998C-9CD04B94BFCD}"/>
                    </a:ext>
                  </a:extLst>
                </p14:cNvPr>
                <p14:cNvContentPartPr/>
                <p14:nvPr/>
              </p14:nvContentPartPr>
              <p14:xfrm>
                <a:off x="7267533" y="5614467"/>
                <a:ext cx="360" cy="360"/>
              </p14:xfrm>
            </p:contentPart>
          </mc:Choice>
          <mc:Fallback>
            <p:pic>
              <p:nvPicPr>
                <p:cNvPr id="789" name="Freihand 788">
                  <a:extLst>
                    <a:ext uri="{FF2B5EF4-FFF2-40B4-BE49-F238E27FC236}">
                      <a16:creationId xmlns:a16="http://schemas.microsoft.com/office/drawing/2014/main" id="{0D78BB98-8B0E-413E-998C-9CD04B94BFCD}"/>
                    </a:ext>
                  </a:extLst>
                </p:cNvPr>
                <p:cNvPicPr/>
                <p:nvPr/>
              </p:nvPicPr>
              <p:blipFill>
                <a:blip r:embed="rId749"/>
                <a:stretch>
                  <a:fillRect/>
                </a:stretch>
              </p:blipFill>
              <p:spPr>
                <a:xfrm>
                  <a:off x="7263213" y="561014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148">
              <p14:nvContentPartPr>
                <p14:cNvPr id="790" name="Freihand 789">
                  <a:extLst>
                    <a:ext uri="{FF2B5EF4-FFF2-40B4-BE49-F238E27FC236}">
                      <a16:creationId xmlns:a16="http://schemas.microsoft.com/office/drawing/2014/main" id="{3B2CF444-9180-43A0-8F86-302F0E19A5D4}"/>
                    </a:ext>
                  </a:extLst>
                </p14:cNvPr>
                <p14:cNvContentPartPr/>
                <p14:nvPr/>
              </p14:nvContentPartPr>
              <p14:xfrm>
                <a:off x="6524133" y="5485947"/>
                <a:ext cx="811440" cy="670680"/>
              </p14:xfrm>
            </p:contentPart>
          </mc:Choice>
          <mc:Fallback>
            <p:pic>
              <p:nvPicPr>
                <p:cNvPr id="790" name="Freihand 789">
                  <a:extLst>
                    <a:ext uri="{FF2B5EF4-FFF2-40B4-BE49-F238E27FC236}">
                      <a16:creationId xmlns:a16="http://schemas.microsoft.com/office/drawing/2014/main" id="{3B2CF444-9180-43A0-8F86-302F0E19A5D4}"/>
                    </a:ext>
                  </a:extLst>
                </p:cNvPr>
                <p:cNvPicPr/>
                <p:nvPr/>
              </p:nvPicPr>
              <p:blipFill>
                <a:blip r:embed="rId1149"/>
                <a:stretch>
                  <a:fillRect/>
                </a:stretch>
              </p:blipFill>
              <p:spPr>
                <a:xfrm>
                  <a:off x="6519813" y="5481627"/>
                  <a:ext cx="820080" cy="679320"/>
                </a:xfrm>
                <a:prstGeom prst="rect">
                  <a:avLst/>
                </a:prstGeom>
              </p:spPr>
            </p:pic>
          </mc:Fallback>
        </mc:AlternateContent>
        <mc:AlternateContent xmlns:mc="http://schemas.openxmlformats.org/markup-compatibility/2006">
          <mc:Choice xmlns:p14="http://schemas.microsoft.com/office/powerpoint/2010/main" Requires="p14">
            <p:contentPart p14:bwMode="auto" r:id="rId1150">
              <p14:nvContentPartPr>
                <p14:cNvPr id="792" name="Freihand 791">
                  <a:extLst>
                    <a:ext uri="{FF2B5EF4-FFF2-40B4-BE49-F238E27FC236}">
                      <a16:creationId xmlns:a16="http://schemas.microsoft.com/office/drawing/2014/main" id="{35BEAE14-29B3-423D-A2EB-E48B5F4892BA}"/>
                    </a:ext>
                  </a:extLst>
                </p14:cNvPr>
                <p14:cNvContentPartPr/>
                <p14:nvPr/>
              </p14:nvContentPartPr>
              <p14:xfrm>
                <a:off x="9062853" y="4630587"/>
                <a:ext cx="897480" cy="676800"/>
              </p14:xfrm>
            </p:contentPart>
          </mc:Choice>
          <mc:Fallback>
            <p:pic>
              <p:nvPicPr>
                <p:cNvPr id="792" name="Freihand 791">
                  <a:extLst>
                    <a:ext uri="{FF2B5EF4-FFF2-40B4-BE49-F238E27FC236}">
                      <a16:creationId xmlns:a16="http://schemas.microsoft.com/office/drawing/2014/main" id="{35BEAE14-29B3-423D-A2EB-E48B5F4892BA}"/>
                    </a:ext>
                  </a:extLst>
                </p:cNvPr>
                <p:cNvPicPr/>
                <p:nvPr/>
              </p:nvPicPr>
              <p:blipFill>
                <a:blip r:embed="rId1151"/>
                <a:stretch>
                  <a:fillRect/>
                </a:stretch>
              </p:blipFill>
              <p:spPr>
                <a:xfrm>
                  <a:off x="9058533" y="4626267"/>
                  <a:ext cx="906120" cy="685440"/>
                </a:xfrm>
                <a:prstGeom prst="rect">
                  <a:avLst/>
                </a:prstGeom>
              </p:spPr>
            </p:pic>
          </mc:Fallback>
        </mc:AlternateContent>
        <mc:AlternateContent xmlns:mc="http://schemas.openxmlformats.org/markup-compatibility/2006">
          <mc:Choice xmlns:p14="http://schemas.microsoft.com/office/powerpoint/2010/main" Requires="p14">
            <p:contentPart p14:bwMode="auto" r:id="rId1152">
              <p14:nvContentPartPr>
                <p14:cNvPr id="522" name="Freihand 521">
                  <a:extLst>
                    <a:ext uri="{FF2B5EF4-FFF2-40B4-BE49-F238E27FC236}">
                      <a16:creationId xmlns:a16="http://schemas.microsoft.com/office/drawing/2014/main" id="{D5773B44-9E0D-4867-998A-B0294111F8E0}"/>
                    </a:ext>
                  </a:extLst>
                </p14:cNvPr>
                <p14:cNvContentPartPr/>
                <p14:nvPr/>
              </p14:nvContentPartPr>
              <p14:xfrm>
                <a:off x="7021653" y="4479187"/>
                <a:ext cx="360" cy="360"/>
              </p14:xfrm>
            </p:contentPart>
          </mc:Choice>
          <mc:Fallback>
            <p:pic>
              <p:nvPicPr>
                <p:cNvPr id="522" name="Freihand 521">
                  <a:extLst>
                    <a:ext uri="{FF2B5EF4-FFF2-40B4-BE49-F238E27FC236}">
                      <a16:creationId xmlns:a16="http://schemas.microsoft.com/office/drawing/2014/main" id="{D5773B44-9E0D-4867-998A-B0294111F8E0}"/>
                    </a:ext>
                  </a:extLst>
                </p:cNvPr>
                <p:cNvPicPr/>
                <p:nvPr/>
              </p:nvPicPr>
              <p:blipFill>
                <a:blip r:embed="rId749"/>
                <a:stretch>
                  <a:fillRect/>
                </a:stretch>
              </p:blipFill>
              <p:spPr>
                <a:xfrm>
                  <a:off x="7017333" y="447486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153">
              <p14:nvContentPartPr>
                <p14:cNvPr id="523" name="Freihand 522">
                  <a:extLst>
                    <a:ext uri="{FF2B5EF4-FFF2-40B4-BE49-F238E27FC236}">
                      <a16:creationId xmlns:a16="http://schemas.microsoft.com/office/drawing/2014/main" id="{98EC2B3C-1638-4C8B-A242-7B499C082CEF}"/>
                    </a:ext>
                  </a:extLst>
                </p14:cNvPr>
                <p14:cNvContentPartPr/>
                <p14:nvPr/>
              </p14:nvContentPartPr>
              <p14:xfrm>
                <a:off x="7139733" y="4219267"/>
                <a:ext cx="148320" cy="154080"/>
              </p14:xfrm>
            </p:contentPart>
          </mc:Choice>
          <mc:Fallback>
            <p:pic>
              <p:nvPicPr>
                <p:cNvPr id="523" name="Freihand 522">
                  <a:extLst>
                    <a:ext uri="{FF2B5EF4-FFF2-40B4-BE49-F238E27FC236}">
                      <a16:creationId xmlns:a16="http://schemas.microsoft.com/office/drawing/2014/main" id="{98EC2B3C-1638-4C8B-A242-7B499C082CEF}"/>
                    </a:ext>
                  </a:extLst>
                </p:cNvPr>
                <p:cNvPicPr/>
                <p:nvPr/>
              </p:nvPicPr>
              <p:blipFill>
                <a:blip r:embed="rId1154"/>
                <a:stretch>
                  <a:fillRect/>
                </a:stretch>
              </p:blipFill>
              <p:spPr>
                <a:xfrm>
                  <a:off x="7135413" y="4214947"/>
                  <a:ext cx="156960" cy="162720"/>
                </a:xfrm>
                <a:prstGeom prst="rect">
                  <a:avLst/>
                </a:prstGeom>
              </p:spPr>
            </p:pic>
          </mc:Fallback>
        </mc:AlternateContent>
        <mc:AlternateContent xmlns:mc="http://schemas.openxmlformats.org/markup-compatibility/2006">
          <mc:Choice xmlns:p14="http://schemas.microsoft.com/office/powerpoint/2010/main" Requires="p14">
            <p:contentPart p14:bwMode="auto" r:id="rId1155">
              <p14:nvContentPartPr>
                <p14:cNvPr id="524" name="Freihand 523">
                  <a:extLst>
                    <a:ext uri="{FF2B5EF4-FFF2-40B4-BE49-F238E27FC236}">
                      <a16:creationId xmlns:a16="http://schemas.microsoft.com/office/drawing/2014/main" id="{05653EC9-9F5C-418E-9D08-AC04A4974FBC}"/>
                    </a:ext>
                  </a:extLst>
                </p14:cNvPr>
                <p14:cNvContentPartPr/>
                <p14:nvPr/>
              </p14:nvContentPartPr>
              <p14:xfrm>
                <a:off x="7318293" y="4192267"/>
                <a:ext cx="147960" cy="141840"/>
              </p14:xfrm>
            </p:contentPart>
          </mc:Choice>
          <mc:Fallback>
            <p:pic>
              <p:nvPicPr>
                <p:cNvPr id="524" name="Freihand 523">
                  <a:extLst>
                    <a:ext uri="{FF2B5EF4-FFF2-40B4-BE49-F238E27FC236}">
                      <a16:creationId xmlns:a16="http://schemas.microsoft.com/office/drawing/2014/main" id="{05653EC9-9F5C-418E-9D08-AC04A4974FBC}"/>
                    </a:ext>
                  </a:extLst>
                </p:cNvPr>
                <p:cNvPicPr/>
                <p:nvPr/>
              </p:nvPicPr>
              <p:blipFill>
                <a:blip r:embed="rId1156"/>
                <a:stretch>
                  <a:fillRect/>
                </a:stretch>
              </p:blipFill>
              <p:spPr>
                <a:xfrm>
                  <a:off x="7313973" y="4187947"/>
                  <a:ext cx="156600" cy="150480"/>
                </a:xfrm>
                <a:prstGeom prst="rect">
                  <a:avLst/>
                </a:prstGeom>
              </p:spPr>
            </p:pic>
          </mc:Fallback>
        </mc:AlternateContent>
        <mc:AlternateContent xmlns:mc="http://schemas.openxmlformats.org/markup-compatibility/2006">
          <mc:Choice xmlns:p14="http://schemas.microsoft.com/office/powerpoint/2010/main" Requires="p14">
            <p:contentPart p14:bwMode="auto" r:id="rId1157">
              <p14:nvContentPartPr>
                <p14:cNvPr id="525" name="Freihand 524">
                  <a:extLst>
                    <a:ext uri="{FF2B5EF4-FFF2-40B4-BE49-F238E27FC236}">
                      <a16:creationId xmlns:a16="http://schemas.microsoft.com/office/drawing/2014/main" id="{DF915685-5E7C-4919-A078-7F5C227FE0EB}"/>
                    </a:ext>
                  </a:extLst>
                </p14:cNvPr>
                <p14:cNvContentPartPr/>
                <p14:nvPr/>
              </p14:nvContentPartPr>
              <p14:xfrm>
                <a:off x="7133253" y="4379827"/>
                <a:ext cx="382320" cy="23400"/>
              </p14:xfrm>
            </p:contentPart>
          </mc:Choice>
          <mc:Fallback>
            <p:pic>
              <p:nvPicPr>
                <p:cNvPr id="525" name="Freihand 524">
                  <a:extLst>
                    <a:ext uri="{FF2B5EF4-FFF2-40B4-BE49-F238E27FC236}">
                      <a16:creationId xmlns:a16="http://schemas.microsoft.com/office/drawing/2014/main" id="{DF915685-5E7C-4919-A078-7F5C227FE0EB}"/>
                    </a:ext>
                  </a:extLst>
                </p:cNvPr>
                <p:cNvPicPr/>
                <p:nvPr/>
              </p:nvPicPr>
              <p:blipFill>
                <a:blip r:embed="rId1158"/>
                <a:stretch>
                  <a:fillRect/>
                </a:stretch>
              </p:blipFill>
              <p:spPr>
                <a:xfrm>
                  <a:off x="7128933" y="4375507"/>
                  <a:ext cx="390960" cy="32040"/>
                </a:xfrm>
                <a:prstGeom prst="rect">
                  <a:avLst/>
                </a:prstGeom>
              </p:spPr>
            </p:pic>
          </mc:Fallback>
        </mc:AlternateContent>
        <mc:AlternateContent xmlns:mc="http://schemas.openxmlformats.org/markup-compatibility/2006">
          <mc:Choice xmlns:p14="http://schemas.microsoft.com/office/powerpoint/2010/main" Requires="p14">
            <p:contentPart p14:bwMode="auto" r:id="rId1159">
              <p14:nvContentPartPr>
                <p14:cNvPr id="526" name="Freihand 525">
                  <a:extLst>
                    <a:ext uri="{FF2B5EF4-FFF2-40B4-BE49-F238E27FC236}">
                      <a16:creationId xmlns:a16="http://schemas.microsoft.com/office/drawing/2014/main" id="{AC324C1E-8B54-422A-B615-2D32EE26C854}"/>
                    </a:ext>
                  </a:extLst>
                </p14:cNvPr>
                <p14:cNvContentPartPr/>
                <p14:nvPr/>
              </p14:nvContentPartPr>
              <p14:xfrm>
                <a:off x="7146573" y="4444267"/>
                <a:ext cx="110160" cy="123120"/>
              </p14:xfrm>
            </p:contentPart>
          </mc:Choice>
          <mc:Fallback>
            <p:pic>
              <p:nvPicPr>
                <p:cNvPr id="526" name="Freihand 525">
                  <a:extLst>
                    <a:ext uri="{FF2B5EF4-FFF2-40B4-BE49-F238E27FC236}">
                      <a16:creationId xmlns:a16="http://schemas.microsoft.com/office/drawing/2014/main" id="{AC324C1E-8B54-422A-B615-2D32EE26C854}"/>
                    </a:ext>
                  </a:extLst>
                </p:cNvPr>
                <p:cNvPicPr/>
                <p:nvPr/>
              </p:nvPicPr>
              <p:blipFill>
                <a:blip r:embed="rId1160"/>
                <a:stretch>
                  <a:fillRect/>
                </a:stretch>
              </p:blipFill>
              <p:spPr>
                <a:xfrm>
                  <a:off x="7142253" y="4439947"/>
                  <a:ext cx="118800" cy="131760"/>
                </a:xfrm>
                <a:prstGeom prst="rect">
                  <a:avLst/>
                </a:prstGeom>
              </p:spPr>
            </p:pic>
          </mc:Fallback>
        </mc:AlternateContent>
        <mc:AlternateContent xmlns:mc="http://schemas.openxmlformats.org/markup-compatibility/2006">
          <mc:Choice xmlns:p14="http://schemas.microsoft.com/office/powerpoint/2010/main" Requires="p14">
            <p:contentPart p14:bwMode="auto" r:id="rId1161">
              <p14:nvContentPartPr>
                <p14:cNvPr id="527" name="Freihand 526">
                  <a:extLst>
                    <a:ext uri="{FF2B5EF4-FFF2-40B4-BE49-F238E27FC236}">
                      <a16:creationId xmlns:a16="http://schemas.microsoft.com/office/drawing/2014/main" id="{2AFEE36F-94B3-4D47-B84A-3CC2633E70FE}"/>
                    </a:ext>
                  </a:extLst>
                </p14:cNvPr>
                <p14:cNvContentPartPr/>
                <p14:nvPr/>
              </p14:nvContentPartPr>
              <p14:xfrm>
                <a:off x="7320093" y="4469107"/>
                <a:ext cx="74160" cy="81360"/>
              </p14:xfrm>
            </p:contentPart>
          </mc:Choice>
          <mc:Fallback>
            <p:pic>
              <p:nvPicPr>
                <p:cNvPr id="527" name="Freihand 526">
                  <a:extLst>
                    <a:ext uri="{FF2B5EF4-FFF2-40B4-BE49-F238E27FC236}">
                      <a16:creationId xmlns:a16="http://schemas.microsoft.com/office/drawing/2014/main" id="{2AFEE36F-94B3-4D47-B84A-3CC2633E70FE}"/>
                    </a:ext>
                  </a:extLst>
                </p:cNvPr>
                <p:cNvPicPr/>
                <p:nvPr/>
              </p:nvPicPr>
              <p:blipFill>
                <a:blip r:embed="rId1162"/>
                <a:stretch>
                  <a:fillRect/>
                </a:stretch>
              </p:blipFill>
              <p:spPr>
                <a:xfrm>
                  <a:off x="7315773" y="4464787"/>
                  <a:ext cx="82800" cy="90000"/>
                </a:xfrm>
                <a:prstGeom prst="rect">
                  <a:avLst/>
                </a:prstGeom>
              </p:spPr>
            </p:pic>
          </mc:Fallback>
        </mc:AlternateContent>
        <mc:AlternateContent xmlns:mc="http://schemas.openxmlformats.org/markup-compatibility/2006">
          <mc:Choice xmlns:p14="http://schemas.microsoft.com/office/powerpoint/2010/main" Requires="p14">
            <p:contentPart p14:bwMode="auto" r:id="rId1163">
              <p14:nvContentPartPr>
                <p14:cNvPr id="528" name="Freihand 527">
                  <a:extLst>
                    <a:ext uri="{FF2B5EF4-FFF2-40B4-BE49-F238E27FC236}">
                      <a16:creationId xmlns:a16="http://schemas.microsoft.com/office/drawing/2014/main" id="{87A0A0CF-FE58-4209-9461-E3EEE0DEC577}"/>
                    </a:ext>
                  </a:extLst>
                </p14:cNvPr>
                <p14:cNvContentPartPr/>
                <p14:nvPr/>
              </p14:nvContentPartPr>
              <p14:xfrm>
                <a:off x="7337013" y="4443547"/>
                <a:ext cx="20160" cy="6840"/>
              </p14:xfrm>
            </p:contentPart>
          </mc:Choice>
          <mc:Fallback>
            <p:pic>
              <p:nvPicPr>
                <p:cNvPr id="528" name="Freihand 527">
                  <a:extLst>
                    <a:ext uri="{FF2B5EF4-FFF2-40B4-BE49-F238E27FC236}">
                      <a16:creationId xmlns:a16="http://schemas.microsoft.com/office/drawing/2014/main" id="{87A0A0CF-FE58-4209-9461-E3EEE0DEC577}"/>
                    </a:ext>
                  </a:extLst>
                </p:cNvPr>
                <p:cNvPicPr/>
                <p:nvPr/>
              </p:nvPicPr>
              <p:blipFill>
                <a:blip r:embed="rId1164"/>
                <a:stretch>
                  <a:fillRect/>
                </a:stretch>
              </p:blipFill>
              <p:spPr>
                <a:xfrm>
                  <a:off x="7332693" y="4439227"/>
                  <a:ext cx="28800" cy="15480"/>
                </a:xfrm>
                <a:prstGeom prst="rect">
                  <a:avLst/>
                </a:prstGeom>
              </p:spPr>
            </p:pic>
          </mc:Fallback>
        </mc:AlternateContent>
        <mc:AlternateContent xmlns:mc="http://schemas.openxmlformats.org/markup-compatibility/2006">
          <mc:Choice xmlns:p14="http://schemas.microsoft.com/office/powerpoint/2010/main" Requires="p14">
            <p:contentPart p14:bwMode="auto" r:id="rId1165">
              <p14:nvContentPartPr>
                <p14:cNvPr id="418" name="Freihand 417">
                  <a:extLst>
                    <a:ext uri="{FF2B5EF4-FFF2-40B4-BE49-F238E27FC236}">
                      <a16:creationId xmlns:a16="http://schemas.microsoft.com/office/drawing/2014/main" id="{C549F45E-E504-4F1B-BD97-D0C51090D7CD}"/>
                    </a:ext>
                  </a:extLst>
                </p14:cNvPr>
                <p14:cNvContentPartPr/>
                <p14:nvPr/>
              </p14:nvContentPartPr>
              <p14:xfrm>
                <a:off x="5358093" y="4315387"/>
                <a:ext cx="203760" cy="233640"/>
              </p14:xfrm>
            </p:contentPart>
          </mc:Choice>
          <mc:Fallback>
            <p:pic>
              <p:nvPicPr>
                <p:cNvPr id="418" name="Freihand 417">
                  <a:extLst>
                    <a:ext uri="{FF2B5EF4-FFF2-40B4-BE49-F238E27FC236}">
                      <a16:creationId xmlns:a16="http://schemas.microsoft.com/office/drawing/2014/main" id="{C549F45E-E504-4F1B-BD97-D0C51090D7CD}"/>
                    </a:ext>
                  </a:extLst>
                </p:cNvPr>
                <p:cNvPicPr/>
                <p:nvPr/>
              </p:nvPicPr>
              <p:blipFill>
                <a:blip r:embed="rId1166"/>
                <a:stretch>
                  <a:fillRect/>
                </a:stretch>
              </p:blipFill>
              <p:spPr>
                <a:xfrm>
                  <a:off x="5353773" y="4311067"/>
                  <a:ext cx="212400" cy="242280"/>
                </a:xfrm>
                <a:prstGeom prst="rect">
                  <a:avLst/>
                </a:prstGeom>
              </p:spPr>
            </p:pic>
          </mc:Fallback>
        </mc:AlternateContent>
        <mc:AlternateContent xmlns:mc="http://schemas.openxmlformats.org/markup-compatibility/2006">
          <mc:Choice xmlns:p14="http://schemas.microsoft.com/office/powerpoint/2010/main" Requires="p14">
            <p:contentPart p14:bwMode="auto" r:id="rId1167">
              <p14:nvContentPartPr>
                <p14:cNvPr id="419" name="Freihand 418">
                  <a:extLst>
                    <a:ext uri="{FF2B5EF4-FFF2-40B4-BE49-F238E27FC236}">
                      <a16:creationId xmlns:a16="http://schemas.microsoft.com/office/drawing/2014/main" id="{4D093FF8-7C52-4AF0-BDA6-D3DF4965315A}"/>
                    </a:ext>
                  </a:extLst>
                </p14:cNvPr>
                <p14:cNvContentPartPr/>
                <p14:nvPr/>
              </p14:nvContentPartPr>
              <p14:xfrm>
                <a:off x="5663373" y="4302787"/>
                <a:ext cx="188640" cy="294840"/>
              </p14:xfrm>
            </p:contentPart>
          </mc:Choice>
          <mc:Fallback>
            <p:pic>
              <p:nvPicPr>
                <p:cNvPr id="419" name="Freihand 418">
                  <a:extLst>
                    <a:ext uri="{FF2B5EF4-FFF2-40B4-BE49-F238E27FC236}">
                      <a16:creationId xmlns:a16="http://schemas.microsoft.com/office/drawing/2014/main" id="{4D093FF8-7C52-4AF0-BDA6-D3DF4965315A}"/>
                    </a:ext>
                  </a:extLst>
                </p:cNvPr>
                <p:cNvPicPr/>
                <p:nvPr/>
              </p:nvPicPr>
              <p:blipFill>
                <a:blip r:embed="rId1168"/>
                <a:stretch>
                  <a:fillRect/>
                </a:stretch>
              </p:blipFill>
              <p:spPr>
                <a:xfrm>
                  <a:off x="5659053" y="4298467"/>
                  <a:ext cx="197280" cy="303480"/>
                </a:xfrm>
                <a:prstGeom prst="rect">
                  <a:avLst/>
                </a:prstGeom>
              </p:spPr>
            </p:pic>
          </mc:Fallback>
        </mc:AlternateContent>
        <mc:AlternateContent xmlns:mc="http://schemas.openxmlformats.org/markup-compatibility/2006">
          <mc:Choice xmlns:p14="http://schemas.microsoft.com/office/powerpoint/2010/main" Requires="p14">
            <p:contentPart p14:bwMode="auto" r:id="rId1169">
              <p14:nvContentPartPr>
                <p14:cNvPr id="638" name="Freihand 637">
                  <a:extLst>
                    <a:ext uri="{FF2B5EF4-FFF2-40B4-BE49-F238E27FC236}">
                      <a16:creationId xmlns:a16="http://schemas.microsoft.com/office/drawing/2014/main" id="{5844AE1F-61DF-41BF-9CF4-4A3F2E77124D}"/>
                    </a:ext>
                  </a:extLst>
                </p14:cNvPr>
                <p14:cNvContentPartPr/>
                <p14:nvPr/>
              </p14:nvContentPartPr>
              <p14:xfrm>
                <a:off x="5998173" y="4449667"/>
                <a:ext cx="21960" cy="7200"/>
              </p14:xfrm>
            </p:contentPart>
          </mc:Choice>
          <mc:Fallback>
            <p:pic>
              <p:nvPicPr>
                <p:cNvPr id="638" name="Freihand 637">
                  <a:extLst>
                    <a:ext uri="{FF2B5EF4-FFF2-40B4-BE49-F238E27FC236}">
                      <a16:creationId xmlns:a16="http://schemas.microsoft.com/office/drawing/2014/main" id="{5844AE1F-61DF-41BF-9CF4-4A3F2E77124D}"/>
                    </a:ext>
                  </a:extLst>
                </p:cNvPr>
                <p:cNvPicPr/>
                <p:nvPr/>
              </p:nvPicPr>
              <p:blipFill>
                <a:blip r:embed="rId1170"/>
                <a:stretch>
                  <a:fillRect/>
                </a:stretch>
              </p:blipFill>
              <p:spPr>
                <a:xfrm>
                  <a:off x="5993853" y="4445347"/>
                  <a:ext cx="30600" cy="15840"/>
                </a:xfrm>
                <a:prstGeom prst="rect">
                  <a:avLst/>
                </a:prstGeom>
              </p:spPr>
            </p:pic>
          </mc:Fallback>
        </mc:AlternateContent>
        <mc:AlternateContent xmlns:mc="http://schemas.openxmlformats.org/markup-compatibility/2006">
          <mc:Choice xmlns:p14="http://schemas.microsoft.com/office/powerpoint/2010/main" Requires="p14">
            <p:contentPart p14:bwMode="auto" r:id="rId1171">
              <p14:nvContentPartPr>
                <p14:cNvPr id="639" name="Freihand 638">
                  <a:extLst>
                    <a:ext uri="{FF2B5EF4-FFF2-40B4-BE49-F238E27FC236}">
                      <a16:creationId xmlns:a16="http://schemas.microsoft.com/office/drawing/2014/main" id="{4F343D4C-9EE7-4E12-8FCF-26967FC6267D}"/>
                    </a:ext>
                  </a:extLst>
                </p14:cNvPr>
                <p14:cNvContentPartPr/>
                <p14:nvPr/>
              </p14:nvContentPartPr>
              <p14:xfrm>
                <a:off x="6110493" y="4204867"/>
                <a:ext cx="153360" cy="155520"/>
              </p14:xfrm>
            </p:contentPart>
          </mc:Choice>
          <mc:Fallback>
            <p:pic>
              <p:nvPicPr>
                <p:cNvPr id="639" name="Freihand 638">
                  <a:extLst>
                    <a:ext uri="{FF2B5EF4-FFF2-40B4-BE49-F238E27FC236}">
                      <a16:creationId xmlns:a16="http://schemas.microsoft.com/office/drawing/2014/main" id="{4F343D4C-9EE7-4E12-8FCF-26967FC6267D}"/>
                    </a:ext>
                  </a:extLst>
                </p:cNvPr>
                <p:cNvPicPr/>
                <p:nvPr/>
              </p:nvPicPr>
              <p:blipFill>
                <a:blip r:embed="rId1172"/>
                <a:stretch>
                  <a:fillRect/>
                </a:stretch>
              </p:blipFill>
              <p:spPr>
                <a:xfrm>
                  <a:off x="6106173" y="4200547"/>
                  <a:ext cx="162000" cy="164160"/>
                </a:xfrm>
                <a:prstGeom prst="rect">
                  <a:avLst/>
                </a:prstGeom>
              </p:spPr>
            </p:pic>
          </mc:Fallback>
        </mc:AlternateContent>
        <mc:AlternateContent xmlns:mc="http://schemas.openxmlformats.org/markup-compatibility/2006">
          <mc:Choice xmlns:p14="http://schemas.microsoft.com/office/powerpoint/2010/main" Requires="p14">
            <p:contentPart p14:bwMode="auto" r:id="rId1173">
              <p14:nvContentPartPr>
                <p14:cNvPr id="640" name="Freihand 639">
                  <a:extLst>
                    <a:ext uri="{FF2B5EF4-FFF2-40B4-BE49-F238E27FC236}">
                      <a16:creationId xmlns:a16="http://schemas.microsoft.com/office/drawing/2014/main" id="{E7F44438-CB5A-4ADF-8F2A-B953F1433192}"/>
                    </a:ext>
                  </a:extLst>
                </p14:cNvPr>
                <p14:cNvContentPartPr/>
                <p14:nvPr/>
              </p14:nvContentPartPr>
              <p14:xfrm>
                <a:off x="6332253" y="4181467"/>
                <a:ext cx="138240" cy="142560"/>
              </p14:xfrm>
            </p:contentPart>
          </mc:Choice>
          <mc:Fallback>
            <p:pic>
              <p:nvPicPr>
                <p:cNvPr id="640" name="Freihand 639">
                  <a:extLst>
                    <a:ext uri="{FF2B5EF4-FFF2-40B4-BE49-F238E27FC236}">
                      <a16:creationId xmlns:a16="http://schemas.microsoft.com/office/drawing/2014/main" id="{E7F44438-CB5A-4ADF-8F2A-B953F1433192}"/>
                    </a:ext>
                  </a:extLst>
                </p:cNvPr>
                <p:cNvPicPr/>
                <p:nvPr/>
              </p:nvPicPr>
              <p:blipFill>
                <a:blip r:embed="rId1174"/>
                <a:stretch>
                  <a:fillRect/>
                </a:stretch>
              </p:blipFill>
              <p:spPr>
                <a:xfrm>
                  <a:off x="6327933" y="4177147"/>
                  <a:ext cx="146880" cy="151200"/>
                </a:xfrm>
                <a:prstGeom prst="rect">
                  <a:avLst/>
                </a:prstGeom>
              </p:spPr>
            </p:pic>
          </mc:Fallback>
        </mc:AlternateContent>
        <mc:AlternateContent xmlns:mc="http://schemas.openxmlformats.org/markup-compatibility/2006">
          <mc:Choice xmlns:p14="http://schemas.microsoft.com/office/powerpoint/2010/main" Requires="p14">
            <p:contentPart p14:bwMode="auto" r:id="rId1175">
              <p14:nvContentPartPr>
                <p14:cNvPr id="641" name="Freihand 640">
                  <a:extLst>
                    <a:ext uri="{FF2B5EF4-FFF2-40B4-BE49-F238E27FC236}">
                      <a16:creationId xmlns:a16="http://schemas.microsoft.com/office/drawing/2014/main" id="{5F691DF2-72ED-411D-9630-903A14A5EDDC}"/>
                    </a:ext>
                  </a:extLst>
                </p14:cNvPr>
                <p14:cNvContentPartPr/>
                <p14:nvPr/>
              </p14:nvContentPartPr>
              <p14:xfrm>
                <a:off x="6190053" y="4389907"/>
                <a:ext cx="331200" cy="41760"/>
              </p14:xfrm>
            </p:contentPart>
          </mc:Choice>
          <mc:Fallback>
            <p:pic>
              <p:nvPicPr>
                <p:cNvPr id="641" name="Freihand 640">
                  <a:extLst>
                    <a:ext uri="{FF2B5EF4-FFF2-40B4-BE49-F238E27FC236}">
                      <a16:creationId xmlns:a16="http://schemas.microsoft.com/office/drawing/2014/main" id="{5F691DF2-72ED-411D-9630-903A14A5EDDC}"/>
                    </a:ext>
                  </a:extLst>
                </p:cNvPr>
                <p:cNvPicPr/>
                <p:nvPr/>
              </p:nvPicPr>
              <p:blipFill>
                <a:blip r:embed="rId1176"/>
                <a:stretch>
                  <a:fillRect/>
                </a:stretch>
              </p:blipFill>
              <p:spPr>
                <a:xfrm>
                  <a:off x="6185733" y="4385587"/>
                  <a:ext cx="339840" cy="50400"/>
                </a:xfrm>
                <a:prstGeom prst="rect">
                  <a:avLst/>
                </a:prstGeom>
              </p:spPr>
            </p:pic>
          </mc:Fallback>
        </mc:AlternateContent>
        <mc:AlternateContent xmlns:mc="http://schemas.openxmlformats.org/markup-compatibility/2006">
          <mc:Choice xmlns:p14="http://schemas.microsoft.com/office/powerpoint/2010/main" Requires="p14">
            <p:contentPart p14:bwMode="auto" r:id="rId1177">
              <p14:nvContentPartPr>
                <p14:cNvPr id="642" name="Freihand 641">
                  <a:extLst>
                    <a:ext uri="{FF2B5EF4-FFF2-40B4-BE49-F238E27FC236}">
                      <a16:creationId xmlns:a16="http://schemas.microsoft.com/office/drawing/2014/main" id="{AD7F98B9-A18D-4109-9441-5BA8103189D1}"/>
                    </a:ext>
                  </a:extLst>
                </p14:cNvPr>
                <p14:cNvContentPartPr/>
                <p14:nvPr/>
              </p14:nvContentPartPr>
              <p14:xfrm>
                <a:off x="6148293" y="4440307"/>
                <a:ext cx="141480" cy="157680"/>
              </p14:xfrm>
            </p:contentPart>
          </mc:Choice>
          <mc:Fallback>
            <p:pic>
              <p:nvPicPr>
                <p:cNvPr id="642" name="Freihand 641">
                  <a:extLst>
                    <a:ext uri="{FF2B5EF4-FFF2-40B4-BE49-F238E27FC236}">
                      <a16:creationId xmlns:a16="http://schemas.microsoft.com/office/drawing/2014/main" id="{AD7F98B9-A18D-4109-9441-5BA8103189D1}"/>
                    </a:ext>
                  </a:extLst>
                </p:cNvPr>
                <p:cNvPicPr/>
                <p:nvPr/>
              </p:nvPicPr>
              <p:blipFill>
                <a:blip r:embed="rId1178"/>
                <a:stretch>
                  <a:fillRect/>
                </a:stretch>
              </p:blipFill>
              <p:spPr>
                <a:xfrm>
                  <a:off x="6143973" y="4435987"/>
                  <a:ext cx="150120" cy="166320"/>
                </a:xfrm>
                <a:prstGeom prst="rect">
                  <a:avLst/>
                </a:prstGeom>
              </p:spPr>
            </p:pic>
          </mc:Fallback>
        </mc:AlternateContent>
        <mc:AlternateContent xmlns:mc="http://schemas.openxmlformats.org/markup-compatibility/2006">
          <mc:Choice xmlns:p14="http://schemas.microsoft.com/office/powerpoint/2010/main" Requires="p14">
            <p:contentPart p14:bwMode="auto" r:id="rId1179">
              <p14:nvContentPartPr>
                <p14:cNvPr id="643" name="Freihand 642">
                  <a:extLst>
                    <a:ext uri="{FF2B5EF4-FFF2-40B4-BE49-F238E27FC236}">
                      <a16:creationId xmlns:a16="http://schemas.microsoft.com/office/drawing/2014/main" id="{06B0BD30-39FA-4821-8137-903670D68FAF}"/>
                    </a:ext>
                  </a:extLst>
                </p14:cNvPr>
                <p14:cNvContentPartPr/>
                <p14:nvPr/>
              </p14:nvContentPartPr>
              <p14:xfrm>
                <a:off x="6379413" y="4446067"/>
                <a:ext cx="56160" cy="120960"/>
              </p14:xfrm>
            </p:contentPart>
          </mc:Choice>
          <mc:Fallback>
            <p:pic>
              <p:nvPicPr>
                <p:cNvPr id="643" name="Freihand 642">
                  <a:extLst>
                    <a:ext uri="{FF2B5EF4-FFF2-40B4-BE49-F238E27FC236}">
                      <a16:creationId xmlns:a16="http://schemas.microsoft.com/office/drawing/2014/main" id="{06B0BD30-39FA-4821-8137-903670D68FAF}"/>
                    </a:ext>
                  </a:extLst>
                </p:cNvPr>
                <p:cNvPicPr/>
                <p:nvPr/>
              </p:nvPicPr>
              <p:blipFill>
                <a:blip r:embed="rId1180"/>
                <a:stretch>
                  <a:fillRect/>
                </a:stretch>
              </p:blipFill>
              <p:spPr>
                <a:xfrm>
                  <a:off x="6375093" y="4441747"/>
                  <a:ext cx="64800" cy="129600"/>
                </a:xfrm>
                <a:prstGeom prst="rect">
                  <a:avLst/>
                </a:prstGeom>
              </p:spPr>
            </p:pic>
          </mc:Fallback>
        </mc:AlternateContent>
        <mc:AlternateContent xmlns:mc="http://schemas.openxmlformats.org/markup-compatibility/2006">
          <mc:Choice xmlns:p14="http://schemas.microsoft.com/office/powerpoint/2010/main" Requires="p14">
            <p:contentPart p14:bwMode="auto" r:id="rId1181">
              <p14:nvContentPartPr>
                <p14:cNvPr id="800" name="Freihand 799">
                  <a:extLst>
                    <a:ext uri="{FF2B5EF4-FFF2-40B4-BE49-F238E27FC236}">
                      <a16:creationId xmlns:a16="http://schemas.microsoft.com/office/drawing/2014/main" id="{4B6FEC71-9DE9-4969-A573-0230F8EC96AC}"/>
                    </a:ext>
                  </a:extLst>
                </p14:cNvPr>
                <p14:cNvContentPartPr/>
                <p14:nvPr/>
              </p14:nvContentPartPr>
              <p14:xfrm>
                <a:off x="4841853" y="3142707"/>
                <a:ext cx="96480" cy="825120"/>
              </p14:xfrm>
            </p:contentPart>
          </mc:Choice>
          <mc:Fallback>
            <p:pic>
              <p:nvPicPr>
                <p:cNvPr id="800" name="Freihand 799">
                  <a:extLst>
                    <a:ext uri="{FF2B5EF4-FFF2-40B4-BE49-F238E27FC236}">
                      <a16:creationId xmlns:a16="http://schemas.microsoft.com/office/drawing/2014/main" id="{4B6FEC71-9DE9-4969-A573-0230F8EC96AC}"/>
                    </a:ext>
                  </a:extLst>
                </p:cNvPr>
                <p:cNvPicPr/>
                <p:nvPr/>
              </p:nvPicPr>
              <p:blipFill>
                <a:blip r:embed="rId1182"/>
                <a:stretch>
                  <a:fillRect/>
                </a:stretch>
              </p:blipFill>
              <p:spPr>
                <a:xfrm>
                  <a:off x="4837533" y="3138387"/>
                  <a:ext cx="105120" cy="833760"/>
                </a:xfrm>
                <a:prstGeom prst="rect">
                  <a:avLst/>
                </a:prstGeom>
              </p:spPr>
            </p:pic>
          </mc:Fallback>
        </mc:AlternateContent>
        <mc:AlternateContent xmlns:mc="http://schemas.openxmlformats.org/markup-compatibility/2006">
          <mc:Choice xmlns:p14="http://schemas.microsoft.com/office/powerpoint/2010/main" Requires="p14">
            <p:contentPart p14:bwMode="auto" r:id="rId1183">
              <p14:nvContentPartPr>
                <p14:cNvPr id="801" name="Freihand 800">
                  <a:extLst>
                    <a:ext uri="{FF2B5EF4-FFF2-40B4-BE49-F238E27FC236}">
                      <a16:creationId xmlns:a16="http://schemas.microsoft.com/office/drawing/2014/main" id="{26650232-F47A-432B-A6CA-0B88CEE66D8C}"/>
                    </a:ext>
                  </a:extLst>
                </p14:cNvPr>
                <p14:cNvContentPartPr/>
                <p14:nvPr/>
              </p14:nvContentPartPr>
              <p14:xfrm>
                <a:off x="4737813" y="3867747"/>
                <a:ext cx="1740960" cy="87480"/>
              </p14:xfrm>
            </p:contentPart>
          </mc:Choice>
          <mc:Fallback>
            <p:pic>
              <p:nvPicPr>
                <p:cNvPr id="801" name="Freihand 800">
                  <a:extLst>
                    <a:ext uri="{FF2B5EF4-FFF2-40B4-BE49-F238E27FC236}">
                      <a16:creationId xmlns:a16="http://schemas.microsoft.com/office/drawing/2014/main" id="{26650232-F47A-432B-A6CA-0B88CEE66D8C}"/>
                    </a:ext>
                  </a:extLst>
                </p:cNvPr>
                <p:cNvPicPr/>
                <p:nvPr/>
              </p:nvPicPr>
              <p:blipFill>
                <a:blip r:embed="rId1184"/>
                <a:stretch>
                  <a:fillRect/>
                </a:stretch>
              </p:blipFill>
              <p:spPr>
                <a:xfrm>
                  <a:off x="4733493" y="3863427"/>
                  <a:ext cx="1749600" cy="96120"/>
                </a:xfrm>
                <a:prstGeom prst="rect">
                  <a:avLst/>
                </a:prstGeom>
              </p:spPr>
            </p:pic>
          </mc:Fallback>
        </mc:AlternateContent>
        <mc:AlternateContent xmlns:mc="http://schemas.openxmlformats.org/markup-compatibility/2006">
          <mc:Choice xmlns:p14="http://schemas.microsoft.com/office/powerpoint/2010/main" Requires="p14">
            <p:contentPart p14:bwMode="auto" r:id="rId1185">
              <p14:nvContentPartPr>
                <p14:cNvPr id="802" name="Freihand 801">
                  <a:extLst>
                    <a:ext uri="{FF2B5EF4-FFF2-40B4-BE49-F238E27FC236}">
                      <a16:creationId xmlns:a16="http://schemas.microsoft.com/office/drawing/2014/main" id="{4E799913-FA9D-43FF-BA09-39C0444669BA}"/>
                    </a:ext>
                  </a:extLst>
                </p14:cNvPr>
                <p14:cNvContentPartPr/>
                <p14:nvPr/>
              </p14:nvContentPartPr>
              <p14:xfrm>
                <a:off x="6392733" y="3804747"/>
                <a:ext cx="252000" cy="177840"/>
              </p14:xfrm>
            </p:contentPart>
          </mc:Choice>
          <mc:Fallback>
            <p:pic>
              <p:nvPicPr>
                <p:cNvPr id="802" name="Freihand 801">
                  <a:extLst>
                    <a:ext uri="{FF2B5EF4-FFF2-40B4-BE49-F238E27FC236}">
                      <a16:creationId xmlns:a16="http://schemas.microsoft.com/office/drawing/2014/main" id="{4E799913-FA9D-43FF-BA09-39C0444669BA}"/>
                    </a:ext>
                  </a:extLst>
                </p:cNvPr>
                <p:cNvPicPr/>
                <p:nvPr/>
              </p:nvPicPr>
              <p:blipFill>
                <a:blip r:embed="rId1186"/>
                <a:stretch>
                  <a:fillRect/>
                </a:stretch>
              </p:blipFill>
              <p:spPr>
                <a:xfrm>
                  <a:off x="6388413" y="3800427"/>
                  <a:ext cx="260640" cy="186480"/>
                </a:xfrm>
                <a:prstGeom prst="rect">
                  <a:avLst/>
                </a:prstGeom>
              </p:spPr>
            </p:pic>
          </mc:Fallback>
        </mc:AlternateContent>
        <mc:AlternateContent xmlns:mc="http://schemas.openxmlformats.org/markup-compatibility/2006">
          <mc:Choice xmlns:p14="http://schemas.microsoft.com/office/powerpoint/2010/main" Requires="p14">
            <p:contentPart p14:bwMode="auto" r:id="rId1187">
              <p14:nvContentPartPr>
                <p14:cNvPr id="804" name="Freihand 803">
                  <a:extLst>
                    <a:ext uri="{FF2B5EF4-FFF2-40B4-BE49-F238E27FC236}">
                      <a16:creationId xmlns:a16="http://schemas.microsoft.com/office/drawing/2014/main" id="{92C95C73-B734-4D7C-9F2C-BEEA71C1075B}"/>
                    </a:ext>
                  </a:extLst>
                </p14:cNvPr>
                <p14:cNvContentPartPr/>
                <p14:nvPr/>
              </p14:nvContentPartPr>
              <p14:xfrm>
                <a:off x="4784973" y="3022467"/>
                <a:ext cx="270000" cy="218880"/>
              </p14:xfrm>
            </p:contentPart>
          </mc:Choice>
          <mc:Fallback>
            <p:pic>
              <p:nvPicPr>
                <p:cNvPr id="804" name="Freihand 803">
                  <a:extLst>
                    <a:ext uri="{FF2B5EF4-FFF2-40B4-BE49-F238E27FC236}">
                      <a16:creationId xmlns:a16="http://schemas.microsoft.com/office/drawing/2014/main" id="{92C95C73-B734-4D7C-9F2C-BEEA71C1075B}"/>
                    </a:ext>
                  </a:extLst>
                </p:cNvPr>
                <p:cNvPicPr/>
                <p:nvPr/>
              </p:nvPicPr>
              <p:blipFill>
                <a:blip r:embed="rId1188"/>
                <a:stretch>
                  <a:fillRect/>
                </a:stretch>
              </p:blipFill>
              <p:spPr>
                <a:xfrm>
                  <a:off x="4780653" y="3018147"/>
                  <a:ext cx="278640" cy="227520"/>
                </a:xfrm>
                <a:prstGeom prst="rect">
                  <a:avLst/>
                </a:prstGeom>
              </p:spPr>
            </p:pic>
          </mc:Fallback>
        </mc:AlternateContent>
        <mc:AlternateContent xmlns:mc="http://schemas.openxmlformats.org/markup-compatibility/2006">
          <mc:Choice xmlns:p14="http://schemas.microsoft.com/office/powerpoint/2010/main" Requires="p14">
            <p:contentPart p14:bwMode="auto" r:id="rId1189">
              <p14:nvContentPartPr>
                <p14:cNvPr id="805" name="Freihand 804">
                  <a:extLst>
                    <a:ext uri="{FF2B5EF4-FFF2-40B4-BE49-F238E27FC236}">
                      <a16:creationId xmlns:a16="http://schemas.microsoft.com/office/drawing/2014/main" id="{007CF3BE-2F34-48D1-9ABB-3EFAD920D199}"/>
                    </a:ext>
                  </a:extLst>
                </p14:cNvPr>
                <p14:cNvContentPartPr/>
                <p14:nvPr/>
              </p14:nvContentPartPr>
              <p14:xfrm>
                <a:off x="4637733" y="3037227"/>
                <a:ext cx="39960" cy="120240"/>
              </p14:xfrm>
            </p:contentPart>
          </mc:Choice>
          <mc:Fallback>
            <p:pic>
              <p:nvPicPr>
                <p:cNvPr id="805" name="Freihand 804">
                  <a:extLst>
                    <a:ext uri="{FF2B5EF4-FFF2-40B4-BE49-F238E27FC236}">
                      <a16:creationId xmlns:a16="http://schemas.microsoft.com/office/drawing/2014/main" id="{007CF3BE-2F34-48D1-9ABB-3EFAD920D199}"/>
                    </a:ext>
                  </a:extLst>
                </p:cNvPr>
                <p:cNvPicPr/>
                <p:nvPr/>
              </p:nvPicPr>
              <p:blipFill>
                <a:blip r:embed="rId1190"/>
                <a:stretch>
                  <a:fillRect/>
                </a:stretch>
              </p:blipFill>
              <p:spPr>
                <a:xfrm>
                  <a:off x="4633413" y="3032907"/>
                  <a:ext cx="48600" cy="128880"/>
                </a:xfrm>
                <a:prstGeom prst="rect">
                  <a:avLst/>
                </a:prstGeom>
              </p:spPr>
            </p:pic>
          </mc:Fallback>
        </mc:AlternateContent>
        <mc:AlternateContent xmlns:mc="http://schemas.openxmlformats.org/markup-compatibility/2006">
          <mc:Choice xmlns:p14="http://schemas.microsoft.com/office/powerpoint/2010/main" Requires="p14">
            <p:contentPart p14:bwMode="auto" r:id="rId1191">
              <p14:nvContentPartPr>
                <p14:cNvPr id="806" name="Freihand 805">
                  <a:extLst>
                    <a:ext uri="{FF2B5EF4-FFF2-40B4-BE49-F238E27FC236}">
                      <a16:creationId xmlns:a16="http://schemas.microsoft.com/office/drawing/2014/main" id="{130DC171-9BD3-4125-A634-6BE8DA3F784B}"/>
                    </a:ext>
                  </a:extLst>
                </p14:cNvPr>
                <p14:cNvContentPartPr/>
                <p14:nvPr/>
              </p14:nvContentPartPr>
              <p14:xfrm>
                <a:off x="4592373" y="2932827"/>
                <a:ext cx="61560" cy="14400"/>
              </p14:xfrm>
            </p:contentPart>
          </mc:Choice>
          <mc:Fallback>
            <p:pic>
              <p:nvPicPr>
                <p:cNvPr id="806" name="Freihand 805">
                  <a:extLst>
                    <a:ext uri="{FF2B5EF4-FFF2-40B4-BE49-F238E27FC236}">
                      <a16:creationId xmlns:a16="http://schemas.microsoft.com/office/drawing/2014/main" id="{130DC171-9BD3-4125-A634-6BE8DA3F784B}"/>
                    </a:ext>
                  </a:extLst>
                </p:cNvPr>
                <p:cNvPicPr/>
                <p:nvPr/>
              </p:nvPicPr>
              <p:blipFill>
                <a:blip r:embed="rId1192"/>
                <a:stretch>
                  <a:fillRect/>
                </a:stretch>
              </p:blipFill>
              <p:spPr>
                <a:xfrm>
                  <a:off x="4588053" y="2928507"/>
                  <a:ext cx="70200" cy="23040"/>
                </a:xfrm>
                <a:prstGeom prst="rect">
                  <a:avLst/>
                </a:prstGeom>
              </p:spPr>
            </p:pic>
          </mc:Fallback>
        </mc:AlternateContent>
        <mc:AlternateContent xmlns:mc="http://schemas.openxmlformats.org/markup-compatibility/2006">
          <mc:Choice xmlns:p14="http://schemas.microsoft.com/office/powerpoint/2010/main" Requires="p14">
            <p:contentPart p14:bwMode="auto" r:id="rId1193">
              <p14:nvContentPartPr>
                <p14:cNvPr id="808" name="Freihand 807">
                  <a:extLst>
                    <a:ext uri="{FF2B5EF4-FFF2-40B4-BE49-F238E27FC236}">
                      <a16:creationId xmlns:a16="http://schemas.microsoft.com/office/drawing/2014/main" id="{B198392F-73AC-4C27-ABF3-958008B174EF}"/>
                    </a:ext>
                  </a:extLst>
                </p14:cNvPr>
                <p14:cNvContentPartPr/>
                <p14:nvPr/>
              </p14:nvContentPartPr>
              <p14:xfrm>
                <a:off x="6323253" y="4003467"/>
                <a:ext cx="139680" cy="71640"/>
              </p14:xfrm>
            </p:contentPart>
          </mc:Choice>
          <mc:Fallback>
            <p:pic>
              <p:nvPicPr>
                <p:cNvPr id="808" name="Freihand 807">
                  <a:extLst>
                    <a:ext uri="{FF2B5EF4-FFF2-40B4-BE49-F238E27FC236}">
                      <a16:creationId xmlns:a16="http://schemas.microsoft.com/office/drawing/2014/main" id="{B198392F-73AC-4C27-ABF3-958008B174EF}"/>
                    </a:ext>
                  </a:extLst>
                </p:cNvPr>
                <p:cNvPicPr/>
                <p:nvPr/>
              </p:nvPicPr>
              <p:blipFill>
                <a:blip r:embed="rId1194"/>
                <a:stretch>
                  <a:fillRect/>
                </a:stretch>
              </p:blipFill>
              <p:spPr>
                <a:xfrm>
                  <a:off x="6318933" y="3999147"/>
                  <a:ext cx="148320" cy="80280"/>
                </a:xfrm>
                <a:prstGeom prst="rect">
                  <a:avLst/>
                </a:prstGeom>
              </p:spPr>
            </p:pic>
          </mc:Fallback>
        </mc:AlternateContent>
        <mc:AlternateContent xmlns:mc="http://schemas.openxmlformats.org/markup-compatibility/2006">
          <mc:Choice xmlns:p14="http://schemas.microsoft.com/office/powerpoint/2010/main" Requires="p14">
            <p:contentPart p14:bwMode="auto" r:id="rId1195">
              <p14:nvContentPartPr>
                <p14:cNvPr id="809" name="Freihand 808">
                  <a:extLst>
                    <a:ext uri="{FF2B5EF4-FFF2-40B4-BE49-F238E27FC236}">
                      <a16:creationId xmlns:a16="http://schemas.microsoft.com/office/drawing/2014/main" id="{5A9B27CE-D702-4DBF-8135-9AE1269A8655}"/>
                    </a:ext>
                  </a:extLst>
                </p14:cNvPr>
                <p14:cNvContentPartPr/>
                <p14:nvPr/>
              </p14:nvContentPartPr>
              <p14:xfrm>
                <a:off x="6405693" y="3995187"/>
                <a:ext cx="91440" cy="163440"/>
              </p14:xfrm>
            </p:contentPart>
          </mc:Choice>
          <mc:Fallback>
            <p:pic>
              <p:nvPicPr>
                <p:cNvPr id="809" name="Freihand 808">
                  <a:extLst>
                    <a:ext uri="{FF2B5EF4-FFF2-40B4-BE49-F238E27FC236}">
                      <a16:creationId xmlns:a16="http://schemas.microsoft.com/office/drawing/2014/main" id="{5A9B27CE-D702-4DBF-8135-9AE1269A8655}"/>
                    </a:ext>
                  </a:extLst>
                </p:cNvPr>
                <p:cNvPicPr/>
                <p:nvPr/>
              </p:nvPicPr>
              <p:blipFill>
                <a:blip r:embed="rId1196"/>
                <a:stretch>
                  <a:fillRect/>
                </a:stretch>
              </p:blipFill>
              <p:spPr>
                <a:xfrm>
                  <a:off x="6401373" y="3990867"/>
                  <a:ext cx="100080" cy="172080"/>
                </a:xfrm>
                <a:prstGeom prst="rect">
                  <a:avLst/>
                </a:prstGeom>
              </p:spPr>
            </p:pic>
          </mc:Fallback>
        </mc:AlternateContent>
        <mc:AlternateContent xmlns:mc="http://schemas.openxmlformats.org/markup-compatibility/2006">
          <mc:Choice xmlns:p14="http://schemas.microsoft.com/office/powerpoint/2010/main" Requires="p14">
            <p:contentPart p14:bwMode="auto" r:id="rId1197">
              <p14:nvContentPartPr>
                <p14:cNvPr id="810" name="Freihand 809">
                  <a:extLst>
                    <a:ext uri="{FF2B5EF4-FFF2-40B4-BE49-F238E27FC236}">
                      <a16:creationId xmlns:a16="http://schemas.microsoft.com/office/drawing/2014/main" id="{54BCBEC0-68A2-42A2-97A3-8CD402CED4E9}"/>
                    </a:ext>
                  </a:extLst>
                </p14:cNvPr>
                <p14:cNvContentPartPr/>
                <p14:nvPr/>
              </p14:nvContentPartPr>
              <p14:xfrm>
                <a:off x="5124813" y="3098787"/>
                <a:ext cx="977040" cy="678240"/>
              </p14:xfrm>
            </p:contentPart>
          </mc:Choice>
          <mc:Fallback>
            <p:pic>
              <p:nvPicPr>
                <p:cNvPr id="810" name="Freihand 809">
                  <a:extLst>
                    <a:ext uri="{FF2B5EF4-FFF2-40B4-BE49-F238E27FC236}">
                      <a16:creationId xmlns:a16="http://schemas.microsoft.com/office/drawing/2014/main" id="{54BCBEC0-68A2-42A2-97A3-8CD402CED4E9}"/>
                    </a:ext>
                  </a:extLst>
                </p:cNvPr>
                <p:cNvPicPr/>
                <p:nvPr/>
              </p:nvPicPr>
              <p:blipFill>
                <a:blip r:embed="rId1198"/>
                <a:stretch>
                  <a:fillRect/>
                </a:stretch>
              </p:blipFill>
              <p:spPr>
                <a:xfrm>
                  <a:off x="5120493" y="3094467"/>
                  <a:ext cx="985680" cy="686880"/>
                </a:xfrm>
                <a:prstGeom prst="rect">
                  <a:avLst/>
                </a:prstGeom>
              </p:spPr>
            </p:pic>
          </mc:Fallback>
        </mc:AlternateContent>
        <mc:AlternateContent xmlns:mc="http://schemas.openxmlformats.org/markup-compatibility/2006">
          <mc:Choice xmlns:p14="http://schemas.microsoft.com/office/powerpoint/2010/main" Requires="p14">
            <p:contentPart p14:bwMode="auto" r:id="rId1199">
              <p14:nvContentPartPr>
                <p14:cNvPr id="811" name="Freihand 810">
                  <a:extLst>
                    <a:ext uri="{FF2B5EF4-FFF2-40B4-BE49-F238E27FC236}">
                      <a16:creationId xmlns:a16="http://schemas.microsoft.com/office/drawing/2014/main" id="{86AFDBAF-46AA-4F86-A099-F402B071DE92}"/>
                    </a:ext>
                  </a:extLst>
                </p14:cNvPr>
                <p14:cNvContentPartPr/>
                <p14:nvPr/>
              </p14:nvContentPartPr>
              <p14:xfrm>
                <a:off x="5358093" y="3130107"/>
                <a:ext cx="759240" cy="596160"/>
              </p14:xfrm>
            </p:contentPart>
          </mc:Choice>
          <mc:Fallback>
            <p:pic>
              <p:nvPicPr>
                <p:cNvPr id="811" name="Freihand 810">
                  <a:extLst>
                    <a:ext uri="{FF2B5EF4-FFF2-40B4-BE49-F238E27FC236}">
                      <a16:creationId xmlns:a16="http://schemas.microsoft.com/office/drawing/2014/main" id="{86AFDBAF-46AA-4F86-A099-F402B071DE92}"/>
                    </a:ext>
                  </a:extLst>
                </p:cNvPr>
                <p:cNvPicPr/>
                <p:nvPr/>
              </p:nvPicPr>
              <p:blipFill>
                <a:blip r:embed="rId1200"/>
                <a:stretch>
                  <a:fillRect/>
                </a:stretch>
              </p:blipFill>
              <p:spPr>
                <a:xfrm>
                  <a:off x="5353773" y="3125787"/>
                  <a:ext cx="767880" cy="604800"/>
                </a:xfrm>
                <a:prstGeom prst="rect">
                  <a:avLst/>
                </a:prstGeom>
              </p:spPr>
            </p:pic>
          </mc:Fallback>
        </mc:AlternateContent>
        <mc:AlternateContent xmlns:mc="http://schemas.openxmlformats.org/markup-compatibility/2006">
          <mc:Choice xmlns:p14="http://schemas.microsoft.com/office/powerpoint/2010/main" Requires="p14">
            <p:contentPart p14:bwMode="auto" r:id="rId1201">
              <p14:nvContentPartPr>
                <p14:cNvPr id="812" name="Freihand 811">
                  <a:extLst>
                    <a:ext uri="{FF2B5EF4-FFF2-40B4-BE49-F238E27FC236}">
                      <a16:creationId xmlns:a16="http://schemas.microsoft.com/office/drawing/2014/main" id="{7D77D169-E6AB-45EA-998B-76AA1CB8EDA1}"/>
                    </a:ext>
                  </a:extLst>
                </p14:cNvPr>
                <p14:cNvContentPartPr/>
                <p14:nvPr/>
              </p14:nvContentPartPr>
              <p14:xfrm>
                <a:off x="6307053" y="3578307"/>
                <a:ext cx="21600" cy="143280"/>
              </p14:xfrm>
            </p:contentPart>
          </mc:Choice>
          <mc:Fallback>
            <p:pic>
              <p:nvPicPr>
                <p:cNvPr id="812" name="Freihand 811">
                  <a:extLst>
                    <a:ext uri="{FF2B5EF4-FFF2-40B4-BE49-F238E27FC236}">
                      <a16:creationId xmlns:a16="http://schemas.microsoft.com/office/drawing/2014/main" id="{7D77D169-E6AB-45EA-998B-76AA1CB8EDA1}"/>
                    </a:ext>
                  </a:extLst>
                </p:cNvPr>
                <p:cNvPicPr/>
                <p:nvPr/>
              </p:nvPicPr>
              <p:blipFill>
                <a:blip r:embed="rId1202"/>
                <a:stretch>
                  <a:fillRect/>
                </a:stretch>
              </p:blipFill>
              <p:spPr>
                <a:xfrm>
                  <a:off x="6302733" y="3573987"/>
                  <a:ext cx="30240" cy="151920"/>
                </a:xfrm>
                <a:prstGeom prst="rect">
                  <a:avLst/>
                </a:prstGeom>
              </p:spPr>
            </p:pic>
          </mc:Fallback>
        </mc:AlternateContent>
        <mc:AlternateContent xmlns:mc="http://schemas.openxmlformats.org/markup-compatibility/2006">
          <mc:Choice xmlns:p14="http://schemas.microsoft.com/office/powerpoint/2010/main" Requires="p14">
            <p:contentPart p14:bwMode="auto" r:id="rId1203">
              <p14:nvContentPartPr>
                <p14:cNvPr id="813" name="Freihand 812">
                  <a:extLst>
                    <a:ext uri="{FF2B5EF4-FFF2-40B4-BE49-F238E27FC236}">
                      <a16:creationId xmlns:a16="http://schemas.microsoft.com/office/drawing/2014/main" id="{2D8C69A8-D929-47F9-A7D5-3A8199D07A5A}"/>
                    </a:ext>
                  </a:extLst>
                </p14:cNvPr>
                <p14:cNvContentPartPr/>
                <p14:nvPr/>
              </p14:nvContentPartPr>
              <p14:xfrm>
                <a:off x="6370053" y="3542667"/>
                <a:ext cx="133560" cy="200160"/>
              </p14:xfrm>
            </p:contentPart>
          </mc:Choice>
          <mc:Fallback>
            <p:pic>
              <p:nvPicPr>
                <p:cNvPr id="813" name="Freihand 812">
                  <a:extLst>
                    <a:ext uri="{FF2B5EF4-FFF2-40B4-BE49-F238E27FC236}">
                      <a16:creationId xmlns:a16="http://schemas.microsoft.com/office/drawing/2014/main" id="{2D8C69A8-D929-47F9-A7D5-3A8199D07A5A}"/>
                    </a:ext>
                  </a:extLst>
                </p:cNvPr>
                <p:cNvPicPr/>
                <p:nvPr/>
              </p:nvPicPr>
              <p:blipFill>
                <a:blip r:embed="rId1204"/>
                <a:stretch>
                  <a:fillRect/>
                </a:stretch>
              </p:blipFill>
              <p:spPr>
                <a:xfrm>
                  <a:off x="6365733" y="3538347"/>
                  <a:ext cx="142200" cy="208800"/>
                </a:xfrm>
                <a:prstGeom prst="rect">
                  <a:avLst/>
                </a:prstGeom>
              </p:spPr>
            </p:pic>
          </mc:Fallback>
        </mc:AlternateContent>
        <mc:AlternateContent xmlns:mc="http://schemas.openxmlformats.org/markup-compatibility/2006">
          <mc:Choice xmlns:p14="http://schemas.microsoft.com/office/powerpoint/2010/main" Requires="p14">
            <p:contentPart p14:bwMode="auto" r:id="rId1205">
              <p14:nvContentPartPr>
                <p14:cNvPr id="814" name="Freihand 813">
                  <a:extLst>
                    <a:ext uri="{FF2B5EF4-FFF2-40B4-BE49-F238E27FC236}">
                      <a16:creationId xmlns:a16="http://schemas.microsoft.com/office/drawing/2014/main" id="{B9EB6BAC-A247-4B67-ABB7-CD01CCCF7090}"/>
                    </a:ext>
                  </a:extLst>
                </p14:cNvPr>
                <p14:cNvContentPartPr/>
                <p14:nvPr/>
              </p14:nvContentPartPr>
              <p14:xfrm>
                <a:off x="6301653" y="2960187"/>
                <a:ext cx="145080" cy="176400"/>
              </p14:xfrm>
            </p:contentPart>
          </mc:Choice>
          <mc:Fallback>
            <p:pic>
              <p:nvPicPr>
                <p:cNvPr id="814" name="Freihand 813">
                  <a:extLst>
                    <a:ext uri="{FF2B5EF4-FFF2-40B4-BE49-F238E27FC236}">
                      <a16:creationId xmlns:a16="http://schemas.microsoft.com/office/drawing/2014/main" id="{B9EB6BAC-A247-4B67-ABB7-CD01CCCF7090}"/>
                    </a:ext>
                  </a:extLst>
                </p:cNvPr>
                <p:cNvPicPr/>
                <p:nvPr/>
              </p:nvPicPr>
              <p:blipFill>
                <a:blip r:embed="rId1206"/>
                <a:stretch>
                  <a:fillRect/>
                </a:stretch>
              </p:blipFill>
              <p:spPr>
                <a:xfrm>
                  <a:off x="6297333" y="2955867"/>
                  <a:ext cx="153720" cy="185040"/>
                </a:xfrm>
                <a:prstGeom prst="rect">
                  <a:avLst/>
                </a:prstGeom>
              </p:spPr>
            </p:pic>
          </mc:Fallback>
        </mc:AlternateContent>
        <mc:AlternateContent xmlns:mc="http://schemas.openxmlformats.org/markup-compatibility/2006">
          <mc:Choice xmlns:p14="http://schemas.microsoft.com/office/powerpoint/2010/main" Requires="p14">
            <p:contentPart p14:bwMode="auto" r:id="rId1207">
              <p14:nvContentPartPr>
                <p14:cNvPr id="815" name="Freihand 814">
                  <a:extLst>
                    <a:ext uri="{FF2B5EF4-FFF2-40B4-BE49-F238E27FC236}">
                      <a16:creationId xmlns:a16="http://schemas.microsoft.com/office/drawing/2014/main" id="{D0D74FEF-CB1C-4C47-BC63-25032E12C4FF}"/>
                    </a:ext>
                  </a:extLst>
                </p14:cNvPr>
                <p14:cNvContentPartPr/>
                <p14:nvPr/>
              </p14:nvContentPartPr>
              <p14:xfrm>
                <a:off x="6569493" y="2906547"/>
                <a:ext cx="152280" cy="213120"/>
              </p14:xfrm>
            </p:contentPart>
          </mc:Choice>
          <mc:Fallback>
            <p:pic>
              <p:nvPicPr>
                <p:cNvPr id="815" name="Freihand 814">
                  <a:extLst>
                    <a:ext uri="{FF2B5EF4-FFF2-40B4-BE49-F238E27FC236}">
                      <a16:creationId xmlns:a16="http://schemas.microsoft.com/office/drawing/2014/main" id="{D0D74FEF-CB1C-4C47-BC63-25032E12C4FF}"/>
                    </a:ext>
                  </a:extLst>
                </p:cNvPr>
                <p:cNvPicPr/>
                <p:nvPr/>
              </p:nvPicPr>
              <p:blipFill>
                <a:blip r:embed="rId1208"/>
                <a:stretch>
                  <a:fillRect/>
                </a:stretch>
              </p:blipFill>
              <p:spPr>
                <a:xfrm>
                  <a:off x="6565173" y="2902227"/>
                  <a:ext cx="160920" cy="221760"/>
                </a:xfrm>
                <a:prstGeom prst="rect">
                  <a:avLst/>
                </a:prstGeom>
              </p:spPr>
            </p:pic>
          </mc:Fallback>
        </mc:AlternateContent>
        <mc:AlternateContent xmlns:mc="http://schemas.openxmlformats.org/markup-compatibility/2006">
          <mc:Choice xmlns:p14="http://schemas.microsoft.com/office/powerpoint/2010/main" Requires="p14">
            <p:contentPart p14:bwMode="auto" r:id="rId1209">
              <p14:nvContentPartPr>
                <p14:cNvPr id="817" name="Freihand 816">
                  <a:extLst>
                    <a:ext uri="{FF2B5EF4-FFF2-40B4-BE49-F238E27FC236}">
                      <a16:creationId xmlns:a16="http://schemas.microsoft.com/office/drawing/2014/main" id="{67051BD0-CFDF-4BE5-A2F0-2CE3DDD242E9}"/>
                    </a:ext>
                  </a:extLst>
                </p14:cNvPr>
                <p14:cNvContentPartPr/>
                <p14:nvPr/>
              </p14:nvContentPartPr>
              <p14:xfrm>
                <a:off x="5918613" y="3401547"/>
                <a:ext cx="100800" cy="93600"/>
              </p14:xfrm>
            </p:contentPart>
          </mc:Choice>
          <mc:Fallback>
            <p:pic>
              <p:nvPicPr>
                <p:cNvPr id="817" name="Freihand 816">
                  <a:extLst>
                    <a:ext uri="{FF2B5EF4-FFF2-40B4-BE49-F238E27FC236}">
                      <a16:creationId xmlns:a16="http://schemas.microsoft.com/office/drawing/2014/main" id="{67051BD0-CFDF-4BE5-A2F0-2CE3DDD242E9}"/>
                    </a:ext>
                  </a:extLst>
                </p:cNvPr>
                <p:cNvPicPr/>
                <p:nvPr/>
              </p:nvPicPr>
              <p:blipFill>
                <a:blip r:embed="rId1210"/>
                <a:stretch>
                  <a:fillRect/>
                </a:stretch>
              </p:blipFill>
              <p:spPr>
                <a:xfrm>
                  <a:off x="5914293" y="3397227"/>
                  <a:ext cx="109440" cy="102240"/>
                </a:xfrm>
                <a:prstGeom prst="rect">
                  <a:avLst/>
                </a:prstGeom>
              </p:spPr>
            </p:pic>
          </mc:Fallback>
        </mc:AlternateContent>
        <mc:AlternateContent xmlns:mc="http://schemas.openxmlformats.org/markup-compatibility/2006">
          <mc:Choice xmlns:p14="http://schemas.microsoft.com/office/powerpoint/2010/main" Requires="p14">
            <p:contentPart p14:bwMode="auto" r:id="rId1211">
              <p14:nvContentPartPr>
                <p14:cNvPr id="818" name="Freihand 817">
                  <a:extLst>
                    <a:ext uri="{FF2B5EF4-FFF2-40B4-BE49-F238E27FC236}">
                      <a16:creationId xmlns:a16="http://schemas.microsoft.com/office/drawing/2014/main" id="{C2C81888-0010-49D4-B8DA-971D43BED43B}"/>
                    </a:ext>
                  </a:extLst>
                </p14:cNvPr>
                <p14:cNvContentPartPr/>
                <p14:nvPr/>
              </p14:nvContentPartPr>
              <p14:xfrm>
                <a:off x="5719533" y="2985027"/>
                <a:ext cx="680040" cy="512640"/>
              </p14:xfrm>
            </p:contentPart>
          </mc:Choice>
          <mc:Fallback>
            <p:pic>
              <p:nvPicPr>
                <p:cNvPr id="818" name="Freihand 817">
                  <a:extLst>
                    <a:ext uri="{FF2B5EF4-FFF2-40B4-BE49-F238E27FC236}">
                      <a16:creationId xmlns:a16="http://schemas.microsoft.com/office/drawing/2014/main" id="{C2C81888-0010-49D4-B8DA-971D43BED43B}"/>
                    </a:ext>
                  </a:extLst>
                </p:cNvPr>
                <p:cNvPicPr/>
                <p:nvPr/>
              </p:nvPicPr>
              <p:blipFill>
                <a:blip r:embed="rId1212"/>
                <a:stretch>
                  <a:fillRect/>
                </a:stretch>
              </p:blipFill>
              <p:spPr>
                <a:xfrm>
                  <a:off x="5715213" y="2980707"/>
                  <a:ext cx="688680" cy="521280"/>
                </a:xfrm>
                <a:prstGeom prst="rect">
                  <a:avLst/>
                </a:prstGeom>
              </p:spPr>
            </p:pic>
          </mc:Fallback>
        </mc:AlternateContent>
        <mc:AlternateContent xmlns:mc="http://schemas.openxmlformats.org/markup-compatibility/2006">
          <mc:Choice xmlns:p14="http://schemas.microsoft.com/office/powerpoint/2010/main" Requires="p14">
            <p:contentPart p14:bwMode="auto" r:id="rId1213">
              <p14:nvContentPartPr>
                <p14:cNvPr id="819" name="Freihand 818">
                  <a:extLst>
                    <a:ext uri="{FF2B5EF4-FFF2-40B4-BE49-F238E27FC236}">
                      <a16:creationId xmlns:a16="http://schemas.microsoft.com/office/drawing/2014/main" id="{41CB926B-4EFE-4A17-81CD-24714EC1261D}"/>
                    </a:ext>
                  </a:extLst>
                </p14:cNvPr>
                <p14:cNvContentPartPr/>
                <p14:nvPr/>
              </p14:nvContentPartPr>
              <p14:xfrm>
                <a:off x="6584253" y="3322347"/>
                <a:ext cx="22320" cy="163440"/>
              </p14:xfrm>
            </p:contentPart>
          </mc:Choice>
          <mc:Fallback>
            <p:pic>
              <p:nvPicPr>
                <p:cNvPr id="819" name="Freihand 818">
                  <a:extLst>
                    <a:ext uri="{FF2B5EF4-FFF2-40B4-BE49-F238E27FC236}">
                      <a16:creationId xmlns:a16="http://schemas.microsoft.com/office/drawing/2014/main" id="{41CB926B-4EFE-4A17-81CD-24714EC1261D}"/>
                    </a:ext>
                  </a:extLst>
                </p:cNvPr>
                <p:cNvPicPr/>
                <p:nvPr/>
              </p:nvPicPr>
              <p:blipFill>
                <a:blip r:embed="rId1214"/>
                <a:stretch>
                  <a:fillRect/>
                </a:stretch>
              </p:blipFill>
              <p:spPr>
                <a:xfrm>
                  <a:off x="6579933" y="3318027"/>
                  <a:ext cx="30960" cy="172080"/>
                </a:xfrm>
                <a:prstGeom prst="rect">
                  <a:avLst/>
                </a:prstGeom>
              </p:spPr>
            </p:pic>
          </mc:Fallback>
        </mc:AlternateContent>
        <mc:AlternateContent xmlns:mc="http://schemas.openxmlformats.org/markup-compatibility/2006">
          <mc:Choice xmlns:p14="http://schemas.microsoft.com/office/powerpoint/2010/main" Requires="p14">
            <p:contentPart p14:bwMode="auto" r:id="rId1215">
              <p14:nvContentPartPr>
                <p14:cNvPr id="820" name="Freihand 819">
                  <a:extLst>
                    <a:ext uri="{FF2B5EF4-FFF2-40B4-BE49-F238E27FC236}">
                      <a16:creationId xmlns:a16="http://schemas.microsoft.com/office/drawing/2014/main" id="{F35C2AA5-9DE9-4F8E-AFC2-2A7F1B1B0AE4}"/>
                    </a:ext>
                  </a:extLst>
                </p14:cNvPr>
                <p14:cNvContentPartPr/>
                <p14:nvPr/>
              </p14:nvContentPartPr>
              <p14:xfrm>
                <a:off x="6484533" y="3464547"/>
                <a:ext cx="210600" cy="34200"/>
              </p14:xfrm>
            </p:contentPart>
          </mc:Choice>
          <mc:Fallback>
            <p:pic>
              <p:nvPicPr>
                <p:cNvPr id="820" name="Freihand 819">
                  <a:extLst>
                    <a:ext uri="{FF2B5EF4-FFF2-40B4-BE49-F238E27FC236}">
                      <a16:creationId xmlns:a16="http://schemas.microsoft.com/office/drawing/2014/main" id="{F35C2AA5-9DE9-4F8E-AFC2-2A7F1B1B0AE4}"/>
                    </a:ext>
                  </a:extLst>
                </p:cNvPr>
                <p:cNvPicPr/>
                <p:nvPr/>
              </p:nvPicPr>
              <p:blipFill>
                <a:blip r:embed="rId1216"/>
                <a:stretch>
                  <a:fillRect/>
                </a:stretch>
              </p:blipFill>
              <p:spPr>
                <a:xfrm>
                  <a:off x="6480213" y="3460227"/>
                  <a:ext cx="219240" cy="42840"/>
                </a:xfrm>
                <a:prstGeom prst="rect">
                  <a:avLst/>
                </a:prstGeom>
              </p:spPr>
            </p:pic>
          </mc:Fallback>
        </mc:AlternateContent>
        <mc:AlternateContent xmlns:mc="http://schemas.openxmlformats.org/markup-compatibility/2006">
          <mc:Choice xmlns:p14="http://schemas.microsoft.com/office/powerpoint/2010/main" Requires="p14">
            <p:contentPart p14:bwMode="auto" r:id="rId1217">
              <p14:nvContentPartPr>
                <p14:cNvPr id="821" name="Freihand 820">
                  <a:extLst>
                    <a:ext uri="{FF2B5EF4-FFF2-40B4-BE49-F238E27FC236}">
                      <a16:creationId xmlns:a16="http://schemas.microsoft.com/office/drawing/2014/main" id="{A762A97B-F90F-4E3D-AD87-6BBA4BCF122F}"/>
                    </a:ext>
                  </a:extLst>
                </p14:cNvPr>
                <p14:cNvContentPartPr/>
                <p14:nvPr/>
              </p14:nvContentPartPr>
              <p14:xfrm>
                <a:off x="6533853" y="3310827"/>
                <a:ext cx="172080" cy="7200"/>
              </p14:xfrm>
            </p:contentPart>
          </mc:Choice>
          <mc:Fallback>
            <p:pic>
              <p:nvPicPr>
                <p:cNvPr id="821" name="Freihand 820">
                  <a:extLst>
                    <a:ext uri="{FF2B5EF4-FFF2-40B4-BE49-F238E27FC236}">
                      <a16:creationId xmlns:a16="http://schemas.microsoft.com/office/drawing/2014/main" id="{A762A97B-F90F-4E3D-AD87-6BBA4BCF122F}"/>
                    </a:ext>
                  </a:extLst>
                </p:cNvPr>
                <p:cNvPicPr/>
                <p:nvPr/>
              </p:nvPicPr>
              <p:blipFill>
                <a:blip r:embed="rId1218"/>
                <a:stretch>
                  <a:fillRect/>
                </a:stretch>
              </p:blipFill>
              <p:spPr>
                <a:xfrm>
                  <a:off x="6529533" y="3306507"/>
                  <a:ext cx="180720" cy="15840"/>
                </a:xfrm>
                <a:prstGeom prst="rect">
                  <a:avLst/>
                </a:prstGeom>
              </p:spPr>
            </p:pic>
          </mc:Fallback>
        </mc:AlternateContent>
        <mc:AlternateContent xmlns:mc="http://schemas.openxmlformats.org/markup-compatibility/2006">
          <mc:Choice xmlns:p14="http://schemas.microsoft.com/office/powerpoint/2010/main" Requires="p14">
            <p:contentPart p14:bwMode="auto" r:id="rId1219">
              <p14:nvContentPartPr>
                <p14:cNvPr id="822" name="Freihand 821">
                  <a:extLst>
                    <a:ext uri="{FF2B5EF4-FFF2-40B4-BE49-F238E27FC236}">
                      <a16:creationId xmlns:a16="http://schemas.microsoft.com/office/drawing/2014/main" id="{A13DD1C9-252C-4C01-AFA9-843A54E41473}"/>
                    </a:ext>
                  </a:extLst>
                </p14:cNvPr>
                <p14:cNvContentPartPr/>
                <p14:nvPr/>
              </p14:nvContentPartPr>
              <p14:xfrm>
                <a:off x="6748053" y="3293187"/>
                <a:ext cx="159840" cy="181800"/>
              </p14:xfrm>
            </p:contentPart>
          </mc:Choice>
          <mc:Fallback>
            <p:pic>
              <p:nvPicPr>
                <p:cNvPr id="822" name="Freihand 821">
                  <a:extLst>
                    <a:ext uri="{FF2B5EF4-FFF2-40B4-BE49-F238E27FC236}">
                      <a16:creationId xmlns:a16="http://schemas.microsoft.com/office/drawing/2014/main" id="{A13DD1C9-252C-4C01-AFA9-843A54E41473}"/>
                    </a:ext>
                  </a:extLst>
                </p:cNvPr>
                <p:cNvPicPr/>
                <p:nvPr/>
              </p:nvPicPr>
              <p:blipFill>
                <a:blip r:embed="rId1220"/>
                <a:stretch>
                  <a:fillRect/>
                </a:stretch>
              </p:blipFill>
              <p:spPr>
                <a:xfrm>
                  <a:off x="6743733" y="3288867"/>
                  <a:ext cx="168480" cy="190440"/>
                </a:xfrm>
                <a:prstGeom prst="rect">
                  <a:avLst/>
                </a:prstGeom>
              </p:spPr>
            </p:pic>
          </mc:Fallback>
        </mc:AlternateContent>
        <mc:AlternateContent xmlns:mc="http://schemas.openxmlformats.org/markup-compatibility/2006">
          <mc:Choice xmlns:p14="http://schemas.microsoft.com/office/powerpoint/2010/main" Requires="p14">
            <p:contentPart p14:bwMode="auto" r:id="rId1221">
              <p14:nvContentPartPr>
                <p14:cNvPr id="824" name="Freihand 823">
                  <a:extLst>
                    <a:ext uri="{FF2B5EF4-FFF2-40B4-BE49-F238E27FC236}">
                      <a16:creationId xmlns:a16="http://schemas.microsoft.com/office/drawing/2014/main" id="{0162E9AF-6AFC-487F-A9DB-CADEBDC13BD6}"/>
                    </a:ext>
                  </a:extLst>
                </p14:cNvPr>
                <p14:cNvContentPartPr/>
                <p14:nvPr/>
              </p14:nvContentPartPr>
              <p14:xfrm>
                <a:off x="6919053" y="3184467"/>
                <a:ext cx="25200" cy="105120"/>
              </p14:xfrm>
            </p:contentPart>
          </mc:Choice>
          <mc:Fallback>
            <p:pic>
              <p:nvPicPr>
                <p:cNvPr id="824" name="Freihand 823">
                  <a:extLst>
                    <a:ext uri="{FF2B5EF4-FFF2-40B4-BE49-F238E27FC236}">
                      <a16:creationId xmlns:a16="http://schemas.microsoft.com/office/drawing/2014/main" id="{0162E9AF-6AFC-487F-A9DB-CADEBDC13BD6}"/>
                    </a:ext>
                  </a:extLst>
                </p:cNvPr>
                <p:cNvPicPr/>
                <p:nvPr/>
              </p:nvPicPr>
              <p:blipFill>
                <a:blip r:embed="rId1222"/>
                <a:stretch>
                  <a:fillRect/>
                </a:stretch>
              </p:blipFill>
              <p:spPr>
                <a:xfrm>
                  <a:off x="6914733" y="3180147"/>
                  <a:ext cx="33840" cy="113760"/>
                </a:xfrm>
                <a:prstGeom prst="rect">
                  <a:avLst/>
                </a:prstGeom>
              </p:spPr>
            </p:pic>
          </mc:Fallback>
        </mc:AlternateContent>
        <mc:AlternateContent xmlns:mc="http://schemas.openxmlformats.org/markup-compatibility/2006">
          <mc:Choice xmlns:p14="http://schemas.microsoft.com/office/powerpoint/2010/main" Requires="p14">
            <p:contentPart p14:bwMode="auto" r:id="rId1223">
              <p14:nvContentPartPr>
                <p14:cNvPr id="826" name="Freihand 825">
                  <a:extLst>
                    <a:ext uri="{FF2B5EF4-FFF2-40B4-BE49-F238E27FC236}">
                      <a16:creationId xmlns:a16="http://schemas.microsoft.com/office/drawing/2014/main" id="{181E2FFC-D0E3-453C-B8D6-0548E6C5B67B}"/>
                    </a:ext>
                  </a:extLst>
                </p14:cNvPr>
                <p14:cNvContentPartPr/>
                <p14:nvPr/>
              </p14:nvContentPartPr>
              <p14:xfrm>
                <a:off x="7002933" y="3196347"/>
                <a:ext cx="78120" cy="237600"/>
              </p14:xfrm>
            </p:contentPart>
          </mc:Choice>
          <mc:Fallback>
            <p:pic>
              <p:nvPicPr>
                <p:cNvPr id="826" name="Freihand 825">
                  <a:extLst>
                    <a:ext uri="{FF2B5EF4-FFF2-40B4-BE49-F238E27FC236}">
                      <a16:creationId xmlns:a16="http://schemas.microsoft.com/office/drawing/2014/main" id="{181E2FFC-D0E3-453C-B8D6-0548E6C5B67B}"/>
                    </a:ext>
                  </a:extLst>
                </p:cNvPr>
                <p:cNvPicPr/>
                <p:nvPr/>
              </p:nvPicPr>
              <p:blipFill>
                <a:blip r:embed="rId1224"/>
                <a:stretch>
                  <a:fillRect/>
                </a:stretch>
              </p:blipFill>
              <p:spPr>
                <a:xfrm>
                  <a:off x="6998253" y="3192027"/>
                  <a:ext cx="86760" cy="246240"/>
                </a:xfrm>
                <a:prstGeom prst="rect">
                  <a:avLst/>
                </a:prstGeom>
              </p:spPr>
            </p:pic>
          </mc:Fallback>
        </mc:AlternateContent>
        <mc:AlternateContent xmlns:mc="http://schemas.openxmlformats.org/markup-compatibility/2006">
          <mc:Choice xmlns:p14="http://schemas.microsoft.com/office/powerpoint/2010/main" Requires="p14">
            <p:contentPart p14:bwMode="auto" r:id="rId1225">
              <p14:nvContentPartPr>
                <p14:cNvPr id="827" name="Freihand 826">
                  <a:extLst>
                    <a:ext uri="{FF2B5EF4-FFF2-40B4-BE49-F238E27FC236}">
                      <a16:creationId xmlns:a16="http://schemas.microsoft.com/office/drawing/2014/main" id="{6FC45114-D23B-4768-9E7E-4B1B2A122040}"/>
                    </a:ext>
                  </a:extLst>
                </p14:cNvPr>
                <p14:cNvContentPartPr/>
                <p14:nvPr/>
              </p14:nvContentPartPr>
              <p14:xfrm>
                <a:off x="7138293" y="3234507"/>
                <a:ext cx="110520" cy="136800"/>
              </p14:xfrm>
            </p:contentPart>
          </mc:Choice>
          <mc:Fallback>
            <p:pic>
              <p:nvPicPr>
                <p:cNvPr id="827" name="Freihand 826">
                  <a:extLst>
                    <a:ext uri="{FF2B5EF4-FFF2-40B4-BE49-F238E27FC236}">
                      <a16:creationId xmlns:a16="http://schemas.microsoft.com/office/drawing/2014/main" id="{6FC45114-D23B-4768-9E7E-4B1B2A122040}"/>
                    </a:ext>
                  </a:extLst>
                </p:cNvPr>
                <p:cNvPicPr/>
                <p:nvPr/>
              </p:nvPicPr>
              <p:blipFill>
                <a:blip r:embed="rId1226"/>
                <a:stretch>
                  <a:fillRect/>
                </a:stretch>
              </p:blipFill>
              <p:spPr>
                <a:xfrm>
                  <a:off x="7133973" y="3230187"/>
                  <a:ext cx="119160" cy="145440"/>
                </a:xfrm>
                <a:prstGeom prst="rect">
                  <a:avLst/>
                </a:prstGeom>
              </p:spPr>
            </p:pic>
          </mc:Fallback>
        </mc:AlternateContent>
        <mc:AlternateContent xmlns:mc="http://schemas.openxmlformats.org/markup-compatibility/2006">
          <mc:Choice xmlns:p14="http://schemas.microsoft.com/office/powerpoint/2010/main" Requires="p14">
            <p:contentPart p14:bwMode="auto" r:id="rId1227">
              <p14:nvContentPartPr>
                <p14:cNvPr id="828" name="Freihand 827">
                  <a:extLst>
                    <a:ext uri="{FF2B5EF4-FFF2-40B4-BE49-F238E27FC236}">
                      <a16:creationId xmlns:a16="http://schemas.microsoft.com/office/drawing/2014/main" id="{77585101-2E0E-4D7D-B0A3-6CCD2AB6240B}"/>
                    </a:ext>
                  </a:extLst>
                </p14:cNvPr>
                <p14:cNvContentPartPr/>
                <p14:nvPr/>
              </p14:nvContentPartPr>
              <p14:xfrm>
                <a:off x="7152333" y="3233787"/>
                <a:ext cx="132480" cy="167400"/>
              </p14:xfrm>
            </p:contentPart>
          </mc:Choice>
          <mc:Fallback>
            <p:pic>
              <p:nvPicPr>
                <p:cNvPr id="828" name="Freihand 827">
                  <a:extLst>
                    <a:ext uri="{FF2B5EF4-FFF2-40B4-BE49-F238E27FC236}">
                      <a16:creationId xmlns:a16="http://schemas.microsoft.com/office/drawing/2014/main" id="{77585101-2E0E-4D7D-B0A3-6CCD2AB6240B}"/>
                    </a:ext>
                  </a:extLst>
                </p:cNvPr>
                <p:cNvPicPr/>
                <p:nvPr/>
              </p:nvPicPr>
              <p:blipFill>
                <a:blip r:embed="rId1228"/>
                <a:stretch>
                  <a:fillRect/>
                </a:stretch>
              </p:blipFill>
              <p:spPr>
                <a:xfrm>
                  <a:off x="7148013" y="3229467"/>
                  <a:ext cx="141120" cy="176040"/>
                </a:xfrm>
                <a:prstGeom prst="rect">
                  <a:avLst/>
                </a:prstGeom>
              </p:spPr>
            </p:pic>
          </mc:Fallback>
        </mc:AlternateContent>
        <mc:AlternateContent xmlns:mc="http://schemas.openxmlformats.org/markup-compatibility/2006">
          <mc:Choice xmlns:p14="http://schemas.microsoft.com/office/powerpoint/2010/main" Requires="p14">
            <p:contentPart p14:bwMode="auto" r:id="rId1229">
              <p14:nvContentPartPr>
                <p14:cNvPr id="829" name="Freihand 828">
                  <a:extLst>
                    <a:ext uri="{FF2B5EF4-FFF2-40B4-BE49-F238E27FC236}">
                      <a16:creationId xmlns:a16="http://schemas.microsoft.com/office/drawing/2014/main" id="{CC5FDD94-48EE-4F90-95EB-9E759A58D1EF}"/>
                    </a:ext>
                  </a:extLst>
                </p14:cNvPr>
                <p14:cNvContentPartPr/>
                <p14:nvPr/>
              </p14:nvContentPartPr>
              <p14:xfrm>
                <a:off x="7321893" y="3238827"/>
                <a:ext cx="126720" cy="194760"/>
              </p14:xfrm>
            </p:contentPart>
          </mc:Choice>
          <mc:Fallback>
            <p:pic>
              <p:nvPicPr>
                <p:cNvPr id="829" name="Freihand 828">
                  <a:extLst>
                    <a:ext uri="{FF2B5EF4-FFF2-40B4-BE49-F238E27FC236}">
                      <a16:creationId xmlns:a16="http://schemas.microsoft.com/office/drawing/2014/main" id="{CC5FDD94-48EE-4F90-95EB-9E759A58D1EF}"/>
                    </a:ext>
                  </a:extLst>
                </p:cNvPr>
                <p:cNvPicPr/>
                <p:nvPr/>
              </p:nvPicPr>
              <p:blipFill>
                <a:blip r:embed="rId1230"/>
                <a:stretch>
                  <a:fillRect/>
                </a:stretch>
              </p:blipFill>
              <p:spPr>
                <a:xfrm>
                  <a:off x="7317573" y="3234507"/>
                  <a:ext cx="135360" cy="203400"/>
                </a:xfrm>
                <a:prstGeom prst="rect">
                  <a:avLst/>
                </a:prstGeom>
              </p:spPr>
            </p:pic>
          </mc:Fallback>
        </mc:AlternateContent>
        <mc:AlternateContent xmlns:mc="http://schemas.openxmlformats.org/markup-compatibility/2006">
          <mc:Choice xmlns:p14="http://schemas.microsoft.com/office/powerpoint/2010/main" Requires="p14">
            <p:contentPart p14:bwMode="auto" r:id="rId1231">
              <p14:nvContentPartPr>
                <p14:cNvPr id="830" name="Freihand 829">
                  <a:extLst>
                    <a:ext uri="{FF2B5EF4-FFF2-40B4-BE49-F238E27FC236}">
                      <a16:creationId xmlns:a16="http://schemas.microsoft.com/office/drawing/2014/main" id="{C0EAABE1-7C09-4EA4-AAF2-4B4A5DAB8874}"/>
                    </a:ext>
                  </a:extLst>
                </p14:cNvPr>
                <p14:cNvContentPartPr/>
                <p14:nvPr/>
              </p14:nvContentPartPr>
              <p14:xfrm>
                <a:off x="5584173" y="3436467"/>
                <a:ext cx="32760" cy="255240"/>
              </p14:xfrm>
            </p:contentPart>
          </mc:Choice>
          <mc:Fallback>
            <p:pic>
              <p:nvPicPr>
                <p:cNvPr id="830" name="Freihand 829">
                  <a:extLst>
                    <a:ext uri="{FF2B5EF4-FFF2-40B4-BE49-F238E27FC236}">
                      <a16:creationId xmlns:a16="http://schemas.microsoft.com/office/drawing/2014/main" id="{C0EAABE1-7C09-4EA4-AAF2-4B4A5DAB8874}"/>
                    </a:ext>
                  </a:extLst>
                </p:cNvPr>
                <p:cNvPicPr/>
                <p:nvPr/>
              </p:nvPicPr>
              <p:blipFill>
                <a:blip r:embed="rId1232"/>
                <a:stretch>
                  <a:fillRect/>
                </a:stretch>
              </p:blipFill>
              <p:spPr>
                <a:xfrm>
                  <a:off x="5579853" y="3432147"/>
                  <a:ext cx="41400" cy="263880"/>
                </a:xfrm>
                <a:prstGeom prst="rect">
                  <a:avLst/>
                </a:prstGeom>
              </p:spPr>
            </p:pic>
          </mc:Fallback>
        </mc:AlternateContent>
        <mc:AlternateContent xmlns:mc="http://schemas.openxmlformats.org/markup-compatibility/2006">
          <mc:Choice xmlns:p14="http://schemas.microsoft.com/office/powerpoint/2010/main" Requires="p14">
            <p:contentPart p14:bwMode="auto" r:id="rId1233">
              <p14:nvContentPartPr>
                <p14:cNvPr id="831" name="Freihand 830">
                  <a:extLst>
                    <a:ext uri="{FF2B5EF4-FFF2-40B4-BE49-F238E27FC236}">
                      <a16:creationId xmlns:a16="http://schemas.microsoft.com/office/drawing/2014/main" id="{24EA697F-CDA8-4109-A77B-A9943B844973}"/>
                    </a:ext>
                  </a:extLst>
                </p14:cNvPr>
                <p14:cNvContentPartPr/>
                <p14:nvPr/>
              </p14:nvContentPartPr>
              <p14:xfrm>
                <a:off x="5635293" y="3774867"/>
                <a:ext cx="21960" cy="73440"/>
              </p14:xfrm>
            </p:contentPart>
          </mc:Choice>
          <mc:Fallback>
            <p:pic>
              <p:nvPicPr>
                <p:cNvPr id="831" name="Freihand 830">
                  <a:extLst>
                    <a:ext uri="{FF2B5EF4-FFF2-40B4-BE49-F238E27FC236}">
                      <a16:creationId xmlns:a16="http://schemas.microsoft.com/office/drawing/2014/main" id="{24EA697F-CDA8-4109-A77B-A9943B844973}"/>
                    </a:ext>
                  </a:extLst>
                </p:cNvPr>
                <p:cNvPicPr/>
                <p:nvPr/>
              </p:nvPicPr>
              <p:blipFill>
                <a:blip r:embed="rId1234"/>
                <a:stretch>
                  <a:fillRect/>
                </a:stretch>
              </p:blipFill>
              <p:spPr>
                <a:xfrm>
                  <a:off x="5630973" y="3770547"/>
                  <a:ext cx="30600" cy="82080"/>
                </a:xfrm>
                <a:prstGeom prst="rect">
                  <a:avLst/>
                </a:prstGeom>
              </p:spPr>
            </p:pic>
          </mc:Fallback>
        </mc:AlternateContent>
        <mc:AlternateContent xmlns:mc="http://schemas.openxmlformats.org/markup-compatibility/2006">
          <mc:Choice xmlns:p14="http://schemas.microsoft.com/office/powerpoint/2010/main" Requires="p14">
            <p:contentPart p14:bwMode="auto" r:id="rId1235">
              <p14:nvContentPartPr>
                <p14:cNvPr id="832" name="Freihand 831">
                  <a:extLst>
                    <a:ext uri="{FF2B5EF4-FFF2-40B4-BE49-F238E27FC236}">
                      <a16:creationId xmlns:a16="http://schemas.microsoft.com/office/drawing/2014/main" id="{166A4CFE-E7EC-475A-862C-FC332E48BFB1}"/>
                    </a:ext>
                  </a:extLst>
                </p14:cNvPr>
                <p14:cNvContentPartPr/>
                <p14:nvPr/>
              </p14:nvContentPartPr>
              <p14:xfrm>
                <a:off x="5978013" y="3169347"/>
                <a:ext cx="31320" cy="566280"/>
              </p14:xfrm>
            </p:contentPart>
          </mc:Choice>
          <mc:Fallback>
            <p:pic>
              <p:nvPicPr>
                <p:cNvPr id="832" name="Freihand 831">
                  <a:extLst>
                    <a:ext uri="{FF2B5EF4-FFF2-40B4-BE49-F238E27FC236}">
                      <a16:creationId xmlns:a16="http://schemas.microsoft.com/office/drawing/2014/main" id="{166A4CFE-E7EC-475A-862C-FC332E48BFB1}"/>
                    </a:ext>
                  </a:extLst>
                </p:cNvPr>
                <p:cNvPicPr/>
                <p:nvPr/>
              </p:nvPicPr>
              <p:blipFill>
                <a:blip r:embed="rId1236"/>
                <a:stretch>
                  <a:fillRect/>
                </a:stretch>
              </p:blipFill>
              <p:spPr>
                <a:xfrm>
                  <a:off x="5973693" y="3165027"/>
                  <a:ext cx="39960" cy="574920"/>
                </a:xfrm>
                <a:prstGeom prst="rect">
                  <a:avLst/>
                </a:prstGeom>
              </p:spPr>
            </p:pic>
          </mc:Fallback>
        </mc:AlternateContent>
        <mc:AlternateContent xmlns:mc="http://schemas.openxmlformats.org/markup-compatibility/2006">
          <mc:Choice xmlns:p14="http://schemas.microsoft.com/office/powerpoint/2010/main" Requires="p14">
            <p:contentPart p14:bwMode="auto" r:id="rId1237">
              <p14:nvContentPartPr>
                <p14:cNvPr id="833" name="Freihand 832">
                  <a:extLst>
                    <a:ext uri="{FF2B5EF4-FFF2-40B4-BE49-F238E27FC236}">
                      <a16:creationId xmlns:a16="http://schemas.microsoft.com/office/drawing/2014/main" id="{F39C8573-2ED8-4A5F-811E-83F2CBD7D34C}"/>
                    </a:ext>
                  </a:extLst>
                </p14:cNvPr>
                <p14:cNvContentPartPr/>
                <p14:nvPr/>
              </p14:nvContentPartPr>
              <p14:xfrm>
                <a:off x="5676333" y="4003467"/>
                <a:ext cx="174960" cy="11160"/>
              </p14:xfrm>
            </p:contentPart>
          </mc:Choice>
          <mc:Fallback>
            <p:pic>
              <p:nvPicPr>
                <p:cNvPr id="833" name="Freihand 832">
                  <a:extLst>
                    <a:ext uri="{FF2B5EF4-FFF2-40B4-BE49-F238E27FC236}">
                      <a16:creationId xmlns:a16="http://schemas.microsoft.com/office/drawing/2014/main" id="{F39C8573-2ED8-4A5F-811E-83F2CBD7D34C}"/>
                    </a:ext>
                  </a:extLst>
                </p:cNvPr>
                <p:cNvPicPr/>
                <p:nvPr/>
              </p:nvPicPr>
              <p:blipFill>
                <a:blip r:embed="rId1238"/>
                <a:stretch>
                  <a:fillRect/>
                </a:stretch>
              </p:blipFill>
              <p:spPr>
                <a:xfrm>
                  <a:off x="5672013" y="3999147"/>
                  <a:ext cx="183600" cy="19800"/>
                </a:xfrm>
                <a:prstGeom prst="rect">
                  <a:avLst/>
                </a:prstGeom>
              </p:spPr>
            </p:pic>
          </mc:Fallback>
        </mc:AlternateContent>
        <mc:AlternateContent xmlns:mc="http://schemas.openxmlformats.org/markup-compatibility/2006">
          <mc:Choice xmlns:p14="http://schemas.microsoft.com/office/powerpoint/2010/main" Requires="p14">
            <p:contentPart p14:bwMode="auto" r:id="rId1239">
              <p14:nvContentPartPr>
                <p14:cNvPr id="834" name="Freihand 833">
                  <a:extLst>
                    <a:ext uri="{FF2B5EF4-FFF2-40B4-BE49-F238E27FC236}">
                      <a16:creationId xmlns:a16="http://schemas.microsoft.com/office/drawing/2014/main" id="{11EA9998-9DEF-4B37-9819-67D98BF6EDE1}"/>
                    </a:ext>
                  </a:extLst>
                </p14:cNvPr>
                <p14:cNvContentPartPr/>
                <p14:nvPr/>
              </p14:nvContentPartPr>
              <p14:xfrm>
                <a:off x="5821773" y="3960627"/>
                <a:ext cx="95040" cy="150840"/>
              </p14:xfrm>
            </p:contentPart>
          </mc:Choice>
          <mc:Fallback>
            <p:pic>
              <p:nvPicPr>
                <p:cNvPr id="834" name="Freihand 833">
                  <a:extLst>
                    <a:ext uri="{FF2B5EF4-FFF2-40B4-BE49-F238E27FC236}">
                      <a16:creationId xmlns:a16="http://schemas.microsoft.com/office/drawing/2014/main" id="{11EA9998-9DEF-4B37-9819-67D98BF6EDE1}"/>
                    </a:ext>
                  </a:extLst>
                </p:cNvPr>
                <p:cNvPicPr/>
                <p:nvPr/>
              </p:nvPicPr>
              <p:blipFill>
                <a:blip r:embed="rId1240"/>
                <a:stretch>
                  <a:fillRect/>
                </a:stretch>
              </p:blipFill>
              <p:spPr>
                <a:xfrm>
                  <a:off x="5817453" y="3956307"/>
                  <a:ext cx="103680" cy="159480"/>
                </a:xfrm>
                <a:prstGeom prst="rect">
                  <a:avLst/>
                </a:prstGeom>
              </p:spPr>
            </p:pic>
          </mc:Fallback>
        </mc:AlternateContent>
        <mc:AlternateContent xmlns:mc="http://schemas.openxmlformats.org/markup-compatibility/2006">
          <mc:Choice xmlns:p14="http://schemas.microsoft.com/office/powerpoint/2010/main" Requires="p14">
            <p:contentPart p14:bwMode="auto" r:id="rId1241">
              <p14:nvContentPartPr>
                <p14:cNvPr id="837" name="Freihand 836">
                  <a:extLst>
                    <a:ext uri="{FF2B5EF4-FFF2-40B4-BE49-F238E27FC236}">
                      <a16:creationId xmlns:a16="http://schemas.microsoft.com/office/drawing/2014/main" id="{B9100624-F9C3-4DBE-9CBE-3F9861486EE0}"/>
                    </a:ext>
                  </a:extLst>
                </p14:cNvPr>
                <p14:cNvContentPartPr/>
                <p14:nvPr/>
              </p14:nvContentPartPr>
              <p14:xfrm>
                <a:off x="5637453" y="4083747"/>
                <a:ext cx="72000" cy="98640"/>
              </p14:xfrm>
            </p:contentPart>
          </mc:Choice>
          <mc:Fallback>
            <p:pic>
              <p:nvPicPr>
                <p:cNvPr id="837" name="Freihand 836">
                  <a:extLst>
                    <a:ext uri="{FF2B5EF4-FFF2-40B4-BE49-F238E27FC236}">
                      <a16:creationId xmlns:a16="http://schemas.microsoft.com/office/drawing/2014/main" id="{B9100624-F9C3-4DBE-9CBE-3F9861486EE0}"/>
                    </a:ext>
                  </a:extLst>
                </p:cNvPr>
                <p:cNvPicPr/>
                <p:nvPr/>
              </p:nvPicPr>
              <p:blipFill>
                <a:blip r:embed="rId1242"/>
                <a:stretch>
                  <a:fillRect/>
                </a:stretch>
              </p:blipFill>
              <p:spPr>
                <a:xfrm>
                  <a:off x="5633133" y="4079427"/>
                  <a:ext cx="80640" cy="107280"/>
                </a:xfrm>
                <a:prstGeom prst="rect">
                  <a:avLst/>
                </a:prstGeom>
              </p:spPr>
            </p:pic>
          </mc:Fallback>
        </mc:AlternateContent>
        <mc:AlternateContent xmlns:mc="http://schemas.openxmlformats.org/markup-compatibility/2006">
          <mc:Choice xmlns:p14="http://schemas.microsoft.com/office/powerpoint/2010/main" Requires="p14">
            <p:contentPart p14:bwMode="auto" r:id="rId1243">
              <p14:nvContentPartPr>
                <p14:cNvPr id="838" name="Freihand 837">
                  <a:extLst>
                    <a:ext uri="{FF2B5EF4-FFF2-40B4-BE49-F238E27FC236}">
                      <a16:creationId xmlns:a16="http://schemas.microsoft.com/office/drawing/2014/main" id="{C8497D6C-C079-4A36-81F4-CBD75BBEDDCF}"/>
                    </a:ext>
                  </a:extLst>
                </p14:cNvPr>
                <p14:cNvContentPartPr/>
                <p14:nvPr/>
              </p14:nvContentPartPr>
              <p14:xfrm>
                <a:off x="5641773" y="4072947"/>
                <a:ext cx="185040" cy="139680"/>
              </p14:xfrm>
            </p:contentPart>
          </mc:Choice>
          <mc:Fallback>
            <p:pic>
              <p:nvPicPr>
                <p:cNvPr id="838" name="Freihand 837">
                  <a:extLst>
                    <a:ext uri="{FF2B5EF4-FFF2-40B4-BE49-F238E27FC236}">
                      <a16:creationId xmlns:a16="http://schemas.microsoft.com/office/drawing/2014/main" id="{C8497D6C-C079-4A36-81F4-CBD75BBEDDCF}"/>
                    </a:ext>
                  </a:extLst>
                </p:cNvPr>
                <p:cNvPicPr/>
                <p:nvPr/>
              </p:nvPicPr>
              <p:blipFill>
                <a:blip r:embed="rId1244"/>
                <a:stretch>
                  <a:fillRect/>
                </a:stretch>
              </p:blipFill>
              <p:spPr>
                <a:xfrm>
                  <a:off x="5637453" y="4068627"/>
                  <a:ext cx="193680" cy="148320"/>
                </a:xfrm>
                <a:prstGeom prst="rect">
                  <a:avLst/>
                </a:prstGeom>
              </p:spPr>
            </p:pic>
          </mc:Fallback>
        </mc:AlternateContent>
        <mc:AlternateContent xmlns:mc="http://schemas.openxmlformats.org/markup-compatibility/2006">
          <mc:Choice xmlns:p14="http://schemas.microsoft.com/office/powerpoint/2010/main" Requires="p14">
            <p:contentPart p14:bwMode="auto" r:id="rId1245">
              <p14:nvContentPartPr>
                <p14:cNvPr id="839" name="Freihand 838">
                  <a:extLst>
                    <a:ext uri="{FF2B5EF4-FFF2-40B4-BE49-F238E27FC236}">
                      <a16:creationId xmlns:a16="http://schemas.microsoft.com/office/drawing/2014/main" id="{3E98FA98-75AD-4A26-9626-509AE82AA9B5}"/>
                    </a:ext>
                  </a:extLst>
                </p14:cNvPr>
                <p14:cNvContentPartPr/>
                <p14:nvPr/>
              </p14:nvContentPartPr>
              <p14:xfrm>
                <a:off x="5807373" y="4121907"/>
                <a:ext cx="118080" cy="159480"/>
              </p14:xfrm>
            </p:contentPart>
          </mc:Choice>
          <mc:Fallback>
            <p:pic>
              <p:nvPicPr>
                <p:cNvPr id="839" name="Freihand 838">
                  <a:extLst>
                    <a:ext uri="{FF2B5EF4-FFF2-40B4-BE49-F238E27FC236}">
                      <a16:creationId xmlns:a16="http://schemas.microsoft.com/office/drawing/2014/main" id="{3E98FA98-75AD-4A26-9626-509AE82AA9B5}"/>
                    </a:ext>
                  </a:extLst>
                </p:cNvPr>
                <p:cNvPicPr/>
                <p:nvPr/>
              </p:nvPicPr>
              <p:blipFill>
                <a:blip r:embed="rId1246"/>
                <a:stretch>
                  <a:fillRect/>
                </a:stretch>
              </p:blipFill>
              <p:spPr>
                <a:xfrm>
                  <a:off x="5803053" y="4117587"/>
                  <a:ext cx="126720" cy="168120"/>
                </a:xfrm>
                <a:prstGeom prst="rect">
                  <a:avLst/>
                </a:prstGeom>
              </p:spPr>
            </p:pic>
          </mc:Fallback>
        </mc:AlternateContent>
        <mc:AlternateContent xmlns:mc="http://schemas.openxmlformats.org/markup-compatibility/2006">
          <mc:Choice xmlns:p14="http://schemas.microsoft.com/office/powerpoint/2010/main" Requires="p14">
            <p:contentPart p14:bwMode="auto" r:id="rId1247">
              <p14:nvContentPartPr>
                <p14:cNvPr id="841" name="Freihand 840">
                  <a:extLst>
                    <a:ext uri="{FF2B5EF4-FFF2-40B4-BE49-F238E27FC236}">
                      <a16:creationId xmlns:a16="http://schemas.microsoft.com/office/drawing/2014/main" id="{B846BA47-224E-4431-B34D-BEBF13DDA621}"/>
                    </a:ext>
                  </a:extLst>
                </p14:cNvPr>
                <p14:cNvContentPartPr/>
                <p14:nvPr/>
              </p14:nvContentPartPr>
              <p14:xfrm>
                <a:off x="3850413" y="5153667"/>
                <a:ext cx="4979520" cy="2050560"/>
              </p14:xfrm>
            </p:contentPart>
          </mc:Choice>
          <mc:Fallback>
            <p:pic>
              <p:nvPicPr>
                <p:cNvPr id="841" name="Freihand 840">
                  <a:extLst>
                    <a:ext uri="{FF2B5EF4-FFF2-40B4-BE49-F238E27FC236}">
                      <a16:creationId xmlns:a16="http://schemas.microsoft.com/office/drawing/2014/main" id="{B846BA47-224E-4431-B34D-BEBF13DDA621}"/>
                    </a:ext>
                  </a:extLst>
                </p:cNvPr>
                <p:cNvPicPr/>
                <p:nvPr/>
              </p:nvPicPr>
              <p:blipFill>
                <a:blip r:embed="rId1248"/>
                <a:stretch>
                  <a:fillRect/>
                </a:stretch>
              </p:blipFill>
              <p:spPr>
                <a:xfrm>
                  <a:off x="3846093" y="5149347"/>
                  <a:ext cx="4988160" cy="2059200"/>
                </a:xfrm>
                <a:prstGeom prst="rect">
                  <a:avLst/>
                </a:prstGeom>
              </p:spPr>
            </p:pic>
          </mc:Fallback>
        </mc:AlternateContent>
      </p:grpSp>
    </p:spTree>
    <p:extLst>
      <p:ext uri="{BB962C8B-B14F-4D97-AF65-F5344CB8AC3E}">
        <p14:creationId xmlns:p14="http://schemas.microsoft.com/office/powerpoint/2010/main" val="188872580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96789" y="104531"/>
            <a:ext cx="7597213" cy="744863"/>
          </a:xfrm>
          <a:prstGeom prst="rect">
            <a:avLst/>
          </a:prstGeom>
          <a:noFill/>
          <a:ln>
            <a:noFill/>
          </a:ln>
        </p:spPr>
        <p:txBody>
          <a:bodyPr lIns="81638" tIns="40819" rIns="81638" bIns="40819" anchor="ctr" anchorCtr="1"/>
          <a:lstStyle/>
          <a:p>
            <a:r>
              <a:rPr lang="de-DE" sz="2903" b="1" dirty="0" err="1"/>
              <a:t>Monetary</a:t>
            </a:r>
            <a:r>
              <a:rPr lang="de-DE" sz="2903" b="1" dirty="0"/>
              <a:t> Policy </a:t>
            </a:r>
            <a:r>
              <a:rPr lang="de-DE" sz="2903" b="1" dirty="0" err="1"/>
              <a:t>within</a:t>
            </a:r>
            <a:r>
              <a:rPr lang="de-DE" sz="2903" b="1" dirty="0"/>
              <a:t> </a:t>
            </a:r>
            <a:r>
              <a:rPr lang="de-DE" sz="2903" b="1" dirty="0" err="1"/>
              <a:t>the</a:t>
            </a:r>
            <a:r>
              <a:rPr lang="de-DE" sz="2903" b="1" dirty="0"/>
              <a:t> IS-LM-Model</a:t>
            </a:r>
          </a:p>
        </p:txBody>
      </p:sp>
      <mc:AlternateContent xmlns:mc="http://schemas.openxmlformats.org/markup-compatibility/2006">
        <mc:Choice xmlns:p14="http://schemas.microsoft.com/office/powerpoint/2010/main" Requires="p14">
          <p:contentPart p14:bwMode="auto" r:id="rId3">
            <p14:nvContentPartPr>
              <p14:cNvPr id="30" name="Freihand 29">
                <a:extLst>
                  <a:ext uri="{FF2B5EF4-FFF2-40B4-BE49-F238E27FC236}">
                    <a16:creationId xmlns:a16="http://schemas.microsoft.com/office/drawing/2014/main" id="{9F0DA4EF-2ABC-4C0B-A8B6-9542294FCB47}"/>
                  </a:ext>
                </a:extLst>
              </p14:cNvPr>
              <p14:cNvContentPartPr/>
              <p14:nvPr/>
            </p14:nvContentPartPr>
            <p14:xfrm>
              <a:off x="815253" y="2389747"/>
              <a:ext cx="141480" cy="119520"/>
            </p14:xfrm>
          </p:contentPart>
        </mc:Choice>
        <mc:Fallback>
          <p:pic>
            <p:nvPicPr>
              <p:cNvPr id="30" name="Freihand 29">
                <a:extLst>
                  <a:ext uri="{FF2B5EF4-FFF2-40B4-BE49-F238E27FC236}">
                    <a16:creationId xmlns:a16="http://schemas.microsoft.com/office/drawing/2014/main" id="{9F0DA4EF-2ABC-4C0B-A8B6-9542294FCB47}"/>
                  </a:ext>
                </a:extLst>
              </p:cNvPr>
              <p:cNvPicPr/>
              <p:nvPr/>
            </p:nvPicPr>
            <p:blipFill>
              <a:blip r:embed="rId4"/>
              <a:stretch>
                <a:fillRect/>
              </a:stretch>
            </p:blipFill>
            <p:spPr>
              <a:xfrm>
                <a:off x="810933" y="2385427"/>
                <a:ext cx="150120" cy="12816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31" name="Freihand 30">
                <a:extLst>
                  <a:ext uri="{FF2B5EF4-FFF2-40B4-BE49-F238E27FC236}">
                    <a16:creationId xmlns:a16="http://schemas.microsoft.com/office/drawing/2014/main" id="{5B3B89C1-CD87-42CC-93A3-6403F1D50A27}"/>
                  </a:ext>
                </a:extLst>
              </p14:cNvPr>
              <p14:cNvContentPartPr/>
              <p14:nvPr/>
            </p14:nvContentPartPr>
            <p14:xfrm>
              <a:off x="1117293" y="2449867"/>
              <a:ext cx="93240" cy="12240"/>
            </p14:xfrm>
          </p:contentPart>
        </mc:Choice>
        <mc:Fallback>
          <p:pic>
            <p:nvPicPr>
              <p:cNvPr id="31" name="Freihand 30">
                <a:extLst>
                  <a:ext uri="{FF2B5EF4-FFF2-40B4-BE49-F238E27FC236}">
                    <a16:creationId xmlns:a16="http://schemas.microsoft.com/office/drawing/2014/main" id="{5B3B89C1-CD87-42CC-93A3-6403F1D50A27}"/>
                  </a:ext>
                </a:extLst>
              </p:cNvPr>
              <p:cNvPicPr/>
              <p:nvPr/>
            </p:nvPicPr>
            <p:blipFill>
              <a:blip r:embed="rId6"/>
              <a:stretch>
                <a:fillRect/>
              </a:stretch>
            </p:blipFill>
            <p:spPr>
              <a:xfrm>
                <a:off x="1112973" y="2445547"/>
                <a:ext cx="101880" cy="2088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32" name="Freihand 31">
                <a:extLst>
                  <a:ext uri="{FF2B5EF4-FFF2-40B4-BE49-F238E27FC236}">
                    <a16:creationId xmlns:a16="http://schemas.microsoft.com/office/drawing/2014/main" id="{5628C1FB-FB2C-424A-8E96-9292E846D803}"/>
                  </a:ext>
                </a:extLst>
              </p14:cNvPr>
              <p14:cNvContentPartPr/>
              <p14:nvPr/>
            </p14:nvContentPartPr>
            <p14:xfrm>
              <a:off x="1343733" y="2275267"/>
              <a:ext cx="140040" cy="121680"/>
            </p14:xfrm>
          </p:contentPart>
        </mc:Choice>
        <mc:Fallback>
          <p:pic>
            <p:nvPicPr>
              <p:cNvPr id="32" name="Freihand 31">
                <a:extLst>
                  <a:ext uri="{FF2B5EF4-FFF2-40B4-BE49-F238E27FC236}">
                    <a16:creationId xmlns:a16="http://schemas.microsoft.com/office/drawing/2014/main" id="{5628C1FB-FB2C-424A-8E96-9292E846D803}"/>
                  </a:ext>
                </a:extLst>
              </p:cNvPr>
              <p:cNvPicPr/>
              <p:nvPr/>
            </p:nvPicPr>
            <p:blipFill>
              <a:blip r:embed="rId8"/>
              <a:stretch>
                <a:fillRect/>
              </a:stretch>
            </p:blipFill>
            <p:spPr>
              <a:xfrm>
                <a:off x="1339413" y="2270947"/>
                <a:ext cx="148680" cy="13032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33" name="Freihand 32">
                <a:extLst>
                  <a:ext uri="{FF2B5EF4-FFF2-40B4-BE49-F238E27FC236}">
                    <a16:creationId xmlns:a16="http://schemas.microsoft.com/office/drawing/2014/main" id="{2D2C2692-9854-4C62-86A4-16CB6FF59EBF}"/>
                  </a:ext>
                </a:extLst>
              </p14:cNvPr>
              <p14:cNvContentPartPr/>
              <p14:nvPr/>
            </p14:nvContentPartPr>
            <p14:xfrm>
              <a:off x="1487373" y="2356627"/>
              <a:ext cx="126000" cy="57240"/>
            </p14:xfrm>
          </p:contentPart>
        </mc:Choice>
        <mc:Fallback>
          <p:pic>
            <p:nvPicPr>
              <p:cNvPr id="33" name="Freihand 32">
                <a:extLst>
                  <a:ext uri="{FF2B5EF4-FFF2-40B4-BE49-F238E27FC236}">
                    <a16:creationId xmlns:a16="http://schemas.microsoft.com/office/drawing/2014/main" id="{2D2C2692-9854-4C62-86A4-16CB6FF59EBF}"/>
                  </a:ext>
                </a:extLst>
              </p:cNvPr>
              <p:cNvPicPr/>
              <p:nvPr/>
            </p:nvPicPr>
            <p:blipFill>
              <a:blip r:embed="rId10"/>
              <a:stretch>
                <a:fillRect/>
              </a:stretch>
            </p:blipFill>
            <p:spPr>
              <a:xfrm>
                <a:off x="1483053" y="2352307"/>
                <a:ext cx="134640" cy="6588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34" name="Freihand 33">
                <a:extLst>
                  <a:ext uri="{FF2B5EF4-FFF2-40B4-BE49-F238E27FC236}">
                    <a16:creationId xmlns:a16="http://schemas.microsoft.com/office/drawing/2014/main" id="{D88A6AA7-FDBF-4642-A858-0E0E347E22A3}"/>
                  </a:ext>
                </a:extLst>
              </p14:cNvPr>
              <p14:cNvContentPartPr/>
              <p14:nvPr/>
            </p14:nvContentPartPr>
            <p14:xfrm>
              <a:off x="1343373" y="2441587"/>
              <a:ext cx="258480" cy="8640"/>
            </p14:xfrm>
          </p:contentPart>
        </mc:Choice>
        <mc:Fallback>
          <p:pic>
            <p:nvPicPr>
              <p:cNvPr id="34" name="Freihand 33">
                <a:extLst>
                  <a:ext uri="{FF2B5EF4-FFF2-40B4-BE49-F238E27FC236}">
                    <a16:creationId xmlns:a16="http://schemas.microsoft.com/office/drawing/2014/main" id="{D88A6AA7-FDBF-4642-A858-0E0E347E22A3}"/>
                  </a:ext>
                </a:extLst>
              </p:cNvPr>
              <p:cNvPicPr/>
              <p:nvPr/>
            </p:nvPicPr>
            <p:blipFill>
              <a:blip r:embed="rId12"/>
              <a:stretch>
                <a:fillRect/>
              </a:stretch>
            </p:blipFill>
            <p:spPr>
              <a:xfrm>
                <a:off x="1339053" y="2437267"/>
                <a:ext cx="267120" cy="1728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35" name="Freihand 34">
                <a:extLst>
                  <a:ext uri="{FF2B5EF4-FFF2-40B4-BE49-F238E27FC236}">
                    <a16:creationId xmlns:a16="http://schemas.microsoft.com/office/drawing/2014/main" id="{4FFED0ED-B584-423A-A06C-9710EE8BCD4A}"/>
                  </a:ext>
                </a:extLst>
              </p14:cNvPr>
              <p14:cNvContentPartPr/>
              <p14:nvPr/>
            </p14:nvContentPartPr>
            <p14:xfrm>
              <a:off x="1321413" y="2490907"/>
              <a:ext cx="138960" cy="100080"/>
            </p14:xfrm>
          </p:contentPart>
        </mc:Choice>
        <mc:Fallback>
          <p:pic>
            <p:nvPicPr>
              <p:cNvPr id="35" name="Freihand 34">
                <a:extLst>
                  <a:ext uri="{FF2B5EF4-FFF2-40B4-BE49-F238E27FC236}">
                    <a16:creationId xmlns:a16="http://schemas.microsoft.com/office/drawing/2014/main" id="{4FFED0ED-B584-423A-A06C-9710EE8BCD4A}"/>
                  </a:ext>
                </a:extLst>
              </p:cNvPr>
              <p:cNvPicPr/>
              <p:nvPr/>
            </p:nvPicPr>
            <p:blipFill>
              <a:blip r:embed="rId14"/>
              <a:stretch>
                <a:fillRect/>
              </a:stretch>
            </p:blipFill>
            <p:spPr>
              <a:xfrm>
                <a:off x="1317093" y="2486587"/>
                <a:ext cx="147600" cy="10872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36" name="Freihand 35">
                <a:extLst>
                  <a:ext uri="{FF2B5EF4-FFF2-40B4-BE49-F238E27FC236}">
                    <a16:creationId xmlns:a16="http://schemas.microsoft.com/office/drawing/2014/main" id="{28A98F3C-BEC3-46BF-BA60-844038631092}"/>
                  </a:ext>
                </a:extLst>
              </p14:cNvPr>
              <p14:cNvContentPartPr/>
              <p14:nvPr/>
            </p14:nvContentPartPr>
            <p14:xfrm>
              <a:off x="1508973" y="2527627"/>
              <a:ext cx="76320" cy="52200"/>
            </p14:xfrm>
          </p:contentPart>
        </mc:Choice>
        <mc:Fallback>
          <p:pic>
            <p:nvPicPr>
              <p:cNvPr id="36" name="Freihand 35">
                <a:extLst>
                  <a:ext uri="{FF2B5EF4-FFF2-40B4-BE49-F238E27FC236}">
                    <a16:creationId xmlns:a16="http://schemas.microsoft.com/office/drawing/2014/main" id="{28A98F3C-BEC3-46BF-BA60-844038631092}"/>
                  </a:ext>
                </a:extLst>
              </p:cNvPr>
              <p:cNvPicPr/>
              <p:nvPr/>
            </p:nvPicPr>
            <p:blipFill>
              <a:blip r:embed="rId16"/>
              <a:stretch>
                <a:fillRect/>
              </a:stretch>
            </p:blipFill>
            <p:spPr>
              <a:xfrm>
                <a:off x="1504653" y="2523307"/>
                <a:ext cx="84960" cy="6084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37" name="Freihand 36">
                <a:extLst>
                  <a:ext uri="{FF2B5EF4-FFF2-40B4-BE49-F238E27FC236}">
                    <a16:creationId xmlns:a16="http://schemas.microsoft.com/office/drawing/2014/main" id="{F764F998-DF03-416D-A2EA-A34C4DEDB31E}"/>
                  </a:ext>
                </a:extLst>
              </p14:cNvPr>
              <p14:cNvContentPartPr/>
              <p14:nvPr/>
            </p14:nvContentPartPr>
            <p14:xfrm>
              <a:off x="1543893" y="2537707"/>
              <a:ext cx="56880" cy="144720"/>
            </p14:xfrm>
          </p:contentPart>
        </mc:Choice>
        <mc:Fallback>
          <p:pic>
            <p:nvPicPr>
              <p:cNvPr id="37" name="Freihand 36">
                <a:extLst>
                  <a:ext uri="{FF2B5EF4-FFF2-40B4-BE49-F238E27FC236}">
                    <a16:creationId xmlns:a16="http://schemas.microsoft.com/office/drawing/2014/main" id="{F764F998-DF03-416D-A2EA-A34C4DEDB31E}"/>
                  </a:ext>
                </a:extLst>
              </p:cNvPr>
              <p:cNvPicPr/>
              <p:nvPr/>
            </p:nvPicPr>
            <p:blipFill>
              <a:blip r:embed="rId18"/>
              <a:stretch>
                <a:fillRect/>
              </a:stretch>
            </p:blipFill>
            <p:spPr>
              <a:xfrm>
                <a:off x="1539573" y="2533387"/>
                <a:ext cx="65520" cy="153360"/>
              </a:xfrm>
              <a:prstGeom prst="rect">
                <a:avLst/>
              </a:prstGeom>
            </p:spPr>
          </p:pic>
        </mc:Fallback>
      </mc:AlternateContent>
      <mc:AlternateContent xmlns:mc="http://schemas.openxmlformats.org/markup-compatibility/2006">
        <mc:Choice xmlns:p14="http://schemas.microsoft.com/office/powerpoint/2010/main" Requires="p14">
          <p:contentPart p14:bwMode="auto" r:id="rId19">
            <p14:nvContentPartPr>
              <p14:cNvPr id="38" name="Freihand 37">
                <a:extLst>
                  <a:ext uri="{FF2B5EF4-FFF2-40B4-BE49-F238E27FC236}">
                    <a16:creationId xmlns:a16="http://schemas.microsoft.com/office/drawing/2014/main" id="{09CD6954-4DEA-4C70-BA1C-7832C5D1C6B4}"/>
                  </a:ext>
                </a:extLst>
              </p14:cNvPr>
              <p14:cNvContentPartPr/>
              <p14:nvPr/>
            </p14:nvContentPartPr>
            <p14:xfrm>
              <a:off x="1626693" y="2257267"/>
              <a:ext cx="170280" cy="437400"/>
            </p14:xfrm>
          </p:contentPart>
        </mc:Choice>
        <mc:Fallback>
          <p:pic>
            <p:nvPicPr>
              <p:cNvPr id="38" name="Freihand 37">
                <a:extLst>
                  <a:ext uri="{FF2B5EF4-FFF2-40B4-BE49-F238E27FC236}">
                    <a16:creationId xmlns:a16="http://schemas.microsoft.com/office/drawing/2014/main" id="{09CD6954-4DEA-4C70-BA1C-7832C5D1C6B4}"/>
                  </a:ext>
                </a:extLst>
              </p:cNvPr>
              <p:cNvPicPr/>
              <p:nvPr/>
            </p:nvPicPr>
            <p:blipFill>
              <a:blip r:embed="rId20"/>
              <a:stretch>
                <a:fillRect/>
              </a:stretch>
            </p:blipFill>
            <p:spPr>
              <a:xfrm>
                <a:off x="1622373" y="2252947"/>
                <a:ext cx="178920" cy="446040"/>
              </a:xfrm>
              <a:prstGeom prst="rect">
                <a:avLst/>
              </a:prstGeom>
            </p:spPr>
          </p:pic>
        </mc:Fallback>
      </mc:AlternateContent>
      <mc:AlternateContent xmlns:mc="http://schemas.openxmlformats.org/markup-compatibility/2006">
        <mc:Choice xmlns:p14="http://schemas.microsoft.com/office/powerpoint/2010/main" Requires="p14">
          <p:contentPart p14:bwMode="auto" r:id="rId21">
            <p14:nvContentPartPr>
              <p14:cNvPr id="39" name="Freihand 38">
                <a:extLst>
                  <a:ext uri="{FF2B5EF4-FFF2-40B4-BE49-F238E27FC236}">
                    <a16:creationId xmlns:a16="http://schemas.microsoft.com/office/drawing/2014/main" id="{5510727D-1806-4836-B418-172B2004C1F2}"/>
                  </a:ext>
                </a:extLst>
              </p14:cNvPr>
              <p14:cNvContentPartPr/>
              <p14:nvPr/>
            </p14:nvContentPartPr>
            <p14:xfrm>
              <a:off x="665853" y="2282827"/>
              <a:ext cx="155520" cy="384120"/>
            </p14:xfrm>
          </p:contentPart>
        </mc:Choice>
        <mc:Fallback>
          <p:pic>
            <p:nvPicPr>
              <p:cNvPr id="39" name="Freihand 38">
                <a:extLst>
                  <a:ext uri="{FF2B5EF4-FFF2-40B4-BE49-F238E27FC236}">
                    <a16:creationId xmlns:a16="http://schemas.microsoft.com/office/drawing/2014/main" id="{5510727D-1806-4836-B418-172B2004C1F2}"/>
                  </a:ext>
                </a:extLst>
              </p:cNvPr>
              <p:cNvPicPr/>
              <p:nvPr/>
            </p:nvPicPr>
            <p:blipFill>
              <a:blip r:embed="rId22"/>
              <a:stretch>
                <a:fillRect/>
              </a:stretch>
            </p:blipFill>
            <p:spPr>
              <a:xfrm>
                <a:off x="661533" y="2278507"/>
                <a:ext cx="164160" cy="392760"/>
              </a:xfrm>
              <a:prstGeom prst="rect">
                <a:avLst/>
              </a:prstGeom>
            </p:spPr>
          </p:pic>
        </mc:Fallback>
      </mc:AlternateContent>
      <mc:AlternateContent xmlns:mc="http://schemas.openxmlformats.org/markup-compatibility/2006">
        <mc:Choice xmlns:p14="http://schemas.microsoft.com/office/powerpoint/2010/main" Requires="p14">
          <p:contentPart p14:bwMode="auto" r:id="rId23">
            <p14:nvContentPartPr>
              <p14:cNvPr id="40" name="Freihand 39">
                <a:extLst>
                  <a:ext uri="{FF2B5EF4-FFF2-40B4-BE49-F238E27FC236}">
                    <a16:creationId xmlns:a16="http://schemas.microsoft.com/office/drawing/2014/main" id="{6DD43E9D-A865-434B-862D-47A2491DC0A6}"/>
                  </a:ext>
                </a:extLst>
              </p14:cNvPr>
              <p14:cNvContentPartPr/>
              <p14:nvPr/>
            </p14:nvContentPartPr>
            <p14:xfrm>
              <a:off x="1992453" y="2431507"/>
              <a:ext cx="2880" cy="1800"/>
            </p14:xfrm>
          </p:contentPart>
        </mc:Choice>
        <mc:Fallback>
          <p:pic>
            <p:nvPicPr>
              <p:cNvPr id="40" name="Freihand 39">
                <a:extLst>
                  <a:ext uri="{FF2B5EF4-FFF2-40B4-BE49-F238E27FC236}">
                    <a16:creationId xmlns:a16="http://schemas.microsoft.com/office/drawing/2014/main" id="{6DD43E9D-A865-434B-862D-47A2491DC0A6}"/>
                  </a:ext>
                </a:extLst>
              </p:cNvPr>
              <p:cNvPicPr/>
              <p:nvPr/>
            </p:nvPicPr>
            <p:blipFill>
              <a:blip r:embed="rId24"/>
              <a:stretch>
                <a:fillRect/>
              </a:stretch>
            </p:blipFill>
            <p:spPr>
              <a:xfrm>
                <a:off x="1988133" y="2427187"/>
                <a:ext cx="11520" cy="10440"/>
              </a:xfrm>
              <a:prstGeom prst="rect">
                <a:avLst/>
              </a:prstGeom>
            </p:spPr>
          </p:pic>
        </mc:Fallback>
      </mc:AlternateContent>
      <mc:AlternateContent xmlns:mc="http://schemas.openxmlformats.org/markup-compatibility/2006">
        <mc:Choice xmlns:p14="http://schemas.microsoft.com/office/powerpoint/2010/main" Requires="p14">
          <p:contentPart p14:bwMode="auto" r:id="rId25">
            <p14:nvContentPartPr>
              <p14:cNvPr id="41" name="Freihand 40">
                <a:extLst>
                  <a:ext uri="{FF2B5EF4-FFF2-40B4-BE49-F238E27FC236}">
                    <a16:creationId xmlns:a16="http://schemas.microsoft.com/office/drawing/2014/main" id="{6F368E67-B409-4560-81B2-954A035E3B34}"/>
                  </a:ext>
                </a:extLst>
              </p14:cNvPr>
              <p14:cNvContentPartPr/>
              <p14:nvPr/>
            </p14:nvContentPartPr>
            <p14:xfrm>
              <a:off x="2159853" y="2304427"/>
              <a:ext cx="169560" cy="168120"/>
            </p14:xfrm>
          </p:contentPart>
        </mc:Choice>
        <mc:Fallback>
          <p:pic>
            <p:nvPicPr>
              <p:cNvPr id="41" name="Freihand 40">
                <a:extLst>
                  <a:ext uri="{FF2B5EF4-FFF2-40B4-BE49-F238E27FC236}">
                    <a16:creationId xmlns:a16="http://schemas.microsoft.com/office/drawing/2014/main" id="{6F368E67-B409-4560-81B2-954A035E3B34}"/>
                  </a:ext>
                </a:extLst>
              </p:cNvPr>
              <p:cNvPicPr/>
              <p:nvPr/>
            </p:nvPicPr>
            <p:blipFill>
              <a:blip r:embed="rId26"/>
              <a:stretch>
                <a:fillRect/>
              </a:stretch>
            </p:blipFill>
            <p:spPr>
              <a:xfrm>
                <a:off x="2155533" y="2300107"/>
                <a:ext cx="178200" cy="176760"/>
              </a:xfrm>
              <a:prstGeom prst="rect">
                <a:avLst/>
              </a:prstGeom>
            </p:spPr>
          </p:pic>
        </mc:Fallback>
      </mc:AlternateContent>
      <mc:AlternateContent xmlns:mc="http://schemas.openxmlformats.org/markup-compatibility/2006">
        <mc:Choice xmlns:p14="http://schemas.microsoft.com/office/powerpoint/2010/main" Requires="p14">
          <p:contentPart p14:bwMode="auto" r:id="rId27">
            <p14:nvContentPartPr>
              <p14:cNvPr id="42" name="Freihand 41">
                <a:extLst>
                  <a:ext uri="{FF2B5EF4-FFF2-40B4-BE49-F238E27FC236}">
                    <a16:creationId xmlns:a16="http://schemas.microsoft.com/office/drawing/2014/main" id="{9B6FDDDB-0DFB-48F4-9BD2-7349BD49FF77}"/>
                  </a:ext>
                </a:extLst>
              </p14:cNvPr>
              <p14:cNvContentPartPr/>
              <p14:nvPr/>
            </p14:nvContentPartPr>
            <p14:xfrm>
              <a:off x="2459373" y="2385067"/>
              <a:ext cx="78480" cy="64800"/>
            </p14:xfrm>
          </p:contentPart>
        </mc:Choice>
        <mc:Fallback>
          <p:pic>
            <p:nvPicPr>
              <p:cNvPr id="42" name="Freihand 41">
                <a:extLst>
                  <a:ext uri="{FF2B5EF4-FFF2-40B4-BE49-F238E27FC236}">
                    <a16:creationId xmlns:a16="http://schemas.microsoft.com/office/drawing/2014/main" id="{9B6FDDDB-0DFB-48F4-9BD2-7349BD49FF77}"/>
                  </a:ext>
                </a:extLst>
              </p:cNvPr>
              <p:cNvPicPr/>
              <p:nvPr/>
            </p:nvPicPr>
            <p:blipFill>
              <a:blip r:embed="rId28"/>
              <a:stretch>
                <a:fillRect/>
              </a:stretch>
            </p:blipFill>
            <p:spPr>
              <a:xfrm>
                <a:off x="2455053" y="2380747"/>
                <a:ext cx="87120" cy="73440"/>
              </a:xfrm>
              <a:prstGeom prst="rect">
                <a:avLst/>
              </a:prstGeom>
            </p:spPr>
          </p:pic>
        </mc:Fallback>
      </mc:AlternateContent>
      <mc:AlternateContent xmlns:mc="http://schemas.openxmlformats.org/markup-compatibility/2006">
        <mc:Choice xmlns:p14="http://schemas.microsoft.com/office/powerpoint/2010/main" Requires="p14">
          <p:contentPart p14:bwMode="auto" r:id="rId29">
            <p14:nvContentPartPr>
              <p14:cNvPr id="43" name="Freihand 42">
                <a:extLst>
                  <a:ext uri="{FF2B5EF4-FFF2-40B4-BE49-F238E27FC236}">
                    <a16:creationId xmlns:a16="http://schemas.microsoft.com/office/drawing/2014/main" id="{DD2CD762-B1BF-4724-9ACF-538C0E7F35B9}"/>
                  </a:ext>
                </a:extLst>
              </p14:cNvPr>
              <p14:cNvContentPartPr/>
              <p14:nvPr/>
            </p14:nvContentPartPr>
            <p14:xfrm>
              <a:off x="2484573" y="2385067"/>
              <a:ext cx="86040" cy="219960"/>
            </p14:xfrm>
          </p:contentPart>
        </mc:Choice>
        <mc:Fallback>
          <p:pic>
            <p:nvPicPr>
              <p:cNvPr id="43" name="Freihand 42">
                <a:extLst>
                  <a:ext uri="{FF2B5EF4-FFF2-40B4-BE49-F238E27FC236}">
                    <a16:creationId xmlns:a16="http://schemas.microsoft.com/office/drawing/2014/main" id="{DD2CD762-B1BF-4724-9ACF-538C0E7F35B9}"/>
                  </a:ext>
                </a:extLst>
              </p:cNvPr>
              <p:cNvPicPr/>
              <p:nvPr/>
            </p:nvPicPr>
            <p:blipFill>
              <a:blip r:embed="rId30"/>
              <a:stretch>
                <a:fillRect/>
              </a:stretch>
            </p:blipFill>
            <p:spPr>
              <a:xfrm>
                <a:off x="2480253" y="2380747"/>
                <a:ext cx="94680" cy="228600"/>
              </a:xfrm>
              <a:prstGeom prst="rect">
                <a:avLst/>
              </a:prstGeom>
            </p:spPr>
          </p:pic>
        </mc:Fallback>
      </mc:AlternateContent>
      <mc:AlternateContent xmlns:mc="http://schemas.openxmlformats.org/markup-compatibility/2006">
        <mc:Choice xmlns:p14="http://schemas.microsoft.com/office/powerpoint/2010/main" Requires="p14">
          <p:contentPart p14:bwMode="auto" r:id="rId31">
            <p14:nvContentPartPr>
              <p14:cNvPr id="44" name="Freihand 43">
                <a:extLst>
                  <a:ext uri="{FF2B5EF4-FFF2-40B4-BE49-F238E27FC236}">
                    <a16:creationId xmlns:a16="http://schemas.microsoft.com/office/drawing/2014/main" id="{68270454-E909-4CEF-A097-1DF5899DDEB4}"/>
                  </a:ext>
                </a:extLst>
              </p14:cNvPr>
              <p14:cNvContentPartPr/>
              <p14:nvPr/>
            </p14:nvContentPartPr>
            <p14:xfrm>
              <a:off x="2836653" y="2402707"/>
              <a:ext cx="131040" cy="11880"/>
            </p14:xfrm>
          </p:contentPart>
        </mc:Choice>
        <mc:Fallback>
          <p:pic>
            <p:nvPicPr>
              <p:cNvPr id="44" name="Freihand 43">
                <a:extLst>
                  <a:ext uri="{FF2B5EF4-FFF2-40B4-BE49-F238E27FC236}">
                    <a16:creationId xmlns:a16="http://schemas.microsoft.com/office/drawing/2014/main" id="{68270454-E909-4CEF-A097-1DF5899DDEB4}"/>
                  </a:ext>
                </a:extLst>
              </p:cNvPr>
              <p:cNvPicPr/>
              <p:nvPr/>
            </p:nvPicPr>
            <p:blipFill>
              <a:blip r:embed="rId32"/>
              <a:stretch>
                <a:fillRect/>
              </a:stretch>
            </p:blipFill>
            <p:spPr>
              <a:xfrm>
                <a:off x="2832333" y="2398387"/>
                <a:ext cx="139680" cy="20520"/>
              </a:xfrm>
              <a:prstGeom prst="rect">
                <a:avLst/>
              </a:prstGeom>
            </p:spPr>
          </p:pic>
        </mc:Fallback>
      </mc:AlternateContent>
      <mc:AlternateContent xmlns:mc="http://schemas.openxmlformats.org/markup-compatibility/2006">
        <mc:Choice xmlns:p14="http://schemas.microsoft.com/office/powerpoint/2010/main" Requires="p14">
          <p:contentPart p14:bwMode="auto" r:id="rId33">
            <p14:nvContentPartPr>
              <p14:cNvPr id="45" name="Freihand 44">
                <a:extLst>
                  <a:ext uri="{FF2B5EF4-FFF2-40B4-BE49-F238E27FC236}">
                    <a16:creationId xmlns:a16="http://schemas.microsoft.com/office/drawing/2014/main" id="{1643B748-86C9-4318-9F9C-2E9C3E76E078}"/>
                  </a:ext>
                </a:extLst>
              </p14:cNvPr>
              <p14:cNvContentPartPr/>
              <p14:nvPr/>
            </p14:nvContentPartPr>
            <p14:xfrm>
              <a:off x="3280533" y="2189947"/>
              <a:ext cx="133200" cy="151920"/>
            </p14:xfrm>
          </p:contentPart>
        </mc:Choice>
        <mc:Fallback>
          <p:pic>
            <p:nvPicPr>
              <p:cNvPr id="45" name="Freihand 44">
                <a:extLst>
                  <a:ext uri="{FF2B5EF4-FFF2-40B4-BE49-F238E27FC236}">
                    <a16:creationId xmlns:a16="http://schemas.microsoft.com/office/drawing/2014/main" id="{1643B748-86C9-4318-9F9C-2E9C3E76E078}"/>
                  </a:ext>
                </a:extLst>
              </p:cNvPr>
              <p:cNvPicPr/>
              <p:nvPr/>
            </p:nvPicPr>
            <p:blipFill>
              <a:blip r:embed="rId34"/>
              <a:stretch>
                <a:fillRect/>
              </a:stretch>
            </p:blipFill>
            <p:spPr>
              <a:xfrm>
                <a:off x="3276213" y="2185627"/>
                <a:ext cx="141840" cy="160560"/>
              </a:xfrm>
              <a:prstGeom prst="rect">
                <a:avLst/>
              </a:prstGeom>
            </p:spPr>
          </p:pic>
        </mc:Fallback>
      </mc:AlternateContent>
      <mc:AlternateContent xmlns:mc="http://schemas.openxmlformats.org/markup-compatibility/2006">
        <mc:Choice xmlns:p14="http://schemas.microsoft.com/office/powerpoint/2010/main" Requires="p14">
          <p:contentPart p14:bwMode="auto" r:id="rId35">
            <p14:nvContentPartPr>
              <p14:cNvPr id="46" name="Freihand 45">
                <a:extLst>
                  <a:ext uri="{FF2B5EF4-FFF2-40B4-BE49-F238E27FC236}">
                    <a16:creationId xmlns:a16="http://schemas.microsoft.com/office/drawing/2014/main" id="{E6E93139-6CA0-4328-B035-C3DF24BE522E}"/>
                  </a:ext>
                </a:extLst>
              </p14:cNvPr>
              <p14:cNvContentPartPr/>
              <p14:nvPr/>
            </p14:nvContentPartPr>
            <p14:xfrm>
              <a:off x="3525333" y="2224507"/>
              <a:ext cx="21600" cy="92880"/>
            </p14:xfrm>
          </p:contentPart>
        </mc:Choice>
        <mc:Fallback>
          <p:pic>
            <p:nvPicPr>
              <p:cNvPr id="46" name="Freihand 45">
                <a:extLst>
                  <a:ext uri="{FF2B5EF4-FFF2-40B4-BE49-F238E27FC236}">
                    <a16:creationId xmlns:a16="http://schemas.microsoft.com/office/drawing/2014/main" id="{E6E93139-6CA0-4328-B035-C3DF24BE522E}"/>
                  </a:ext>
                </a:extLst>
              </p:cNvPr>
              <p:cNvPicPr/>
              <p:nvPr/>
            </p:nvPicPr>
            <p:blipFill>
              <a:blip r:embed="rId36"/>
              <a:stretch>
                <a:fillRect/>
              </a:stretch>
            </p:blipFill>
            <p:spPr>
              <a:xfrm>
                <a:off x="3521013" y="2220187"/>
                <a:ext cx="30240" cy="101520"/>
              </a:xfrm>
              <a:prstGeom prst="rect">
                <a:avLst/>
              </a:prstGeom>
            </p:spPr>
          </p:pic>
        </mc:Fallback>
      </mc:AlternateContent>
      <mc:AlternateContent xmlns:mc="http://schemas.openxmlformats.org/markup-compatibility/2006">
        <mc:Choice xmlns:p14="http://schemas.microsoft.com/office/powerpoint/2010/main" Requires="p14">
          <p:contentPart p14:bwMode="auto" r:id="rId37">
            <p14:nvContentPartPr>
              <p14:cNvPr id="47" name="Freihand 46">
                <a:extLst>
                  <a:ext uri="{FF2B5EF4-FFF2-40B4-BE49-F238E27FC236}">
                    <a16:creationId xmlns:a16="http://schemas.microsoft.com/office/drawing/2014/main" id="{F05E9E3F-F73F-4CBF-8DD6-6AA02E2DB435}"/>
                  </a:ext>
                </a:extLst>
              </p14:cNvPr>
              <p14:cNvContentPartPr/>
              <p14:nvPr/>
            </p14:nvContentPartPr>
            <p14:xfrm>
              <a:off x="3445053" y="2328547"/>
              <a:ext cx="154800" cy="16560"/>
            </p14:xfrm>
          </p:contentPart>
        </mc:Choice>
        <mc:Fallback>
          <p:pic>
            <p:nvPicPr>
              <p:cNvPr id="47" name="Freihand 46">
                <a:extLst>
                  <a:ext uri="{FF2B5EF4-FFF2-40B4-BE49-F238E27FC236}">
                    <a16:creationId xmlns:a16="http://schemas.microsoft.com/office/drawing/2014/main" id="{F05E9E3F-F73F-4CBF-8DD6-6AA02E2DB435}"/>
                  </a:ext>
                </a:extLst>
              </p:cNvPr>
              <p:cNvPicPr/>
              <p:nvPr/>
            </p:nvPicPr>
            <p:blipFill>
              <a:blip r:embed="rId38"/>
              <a:stretch>
                <a:fillRect/>
              </a:stretch>
            </p:blipFill>
            <p:spPr>
              <a:xfrm>
                <a:off x="3440733" y="2324227"/>
                <a:ext cx="163440" cy="25200"/>
              </a:xfrm>
              <a:prstGeom prst="rect">
                <a:avLst/>
              </a:prstGeom>
            </p:spPr>
          </p:pic>
        </mc:Fallback>
      </mc:AlternateContent>
      <mc:AlternateContent xmlns:mc="http://schemas.openxmlformats.org/markup-compatibility/2006">
        <mc:Choice xmlns:p14="http://schemas.microsoft.com/office/powerpoint/2010/main" Requires="p14">
          <p:contentPart p14:bwMode="auto" r:id="rId39">
            <p14:nvContentPartPr>
              <p14:cNvPr id="48" name="Freihand 47">
                <a:extLst>
                  <a:ext uri="{FF2B5EF4-FFF2-40B4-BE49-F238E27FC236}">
                    <a16:creationId xmlns:a16="http://schemas.microsoft.com/office/drawing/2014/main" id="{1F84E8CC-B18E-41D1-B878-624F5DD520C1}"/>
                  </a:ext>
                </a:extLst>
              </p14:cNvPr>
              <p14:cNvContentPartPr/>
              <p14:nvPr/>
            </p14:nvContentPartPr>
            <p14:xfrm>
              <a:off x="3469533" y="2183467"/>
              <a:ext cx="133920" cy="12960"/>
            </p14:xfrm>
          </p:contentPart>
        </mc:Choice>
        <mc:Fallback>
          <p:pic>
            <p:nvPicPr>
              <p:cNvPr id="48" name="Freihand 47">
                <a:extLst>
                  <a:ext uri="{FF2B5EF4-FFF2-40B4-BE49-F238E27FC236}">
                    <a16:creationId xmlns:a16="http://schemas.microsoft.com/office/drawing/2014/main" id="{1F84E8CC-B18E-41D1-B878-624F5DD520C1}"/>
                  </a:ext>
                </a:extLst>
              </p:cNvPr>
              <p:cNvPicPr/>
              <p:nvPr/>
            </p:nvPicPr>
            <p:blipFill>
              <a:blip r:embed="rId40"/>
              <a:stretch>
                <a:fillRect/>
              </a:stretch>
            </p:blipFill>
            <p:spPr>
              <a:xfrm>
                <a:off x="3465213" y="2179147"/>
                <a:ext cx="142560" cy="21600"/>
              </a:xfrm>
              <a:prstGeom prst="rect">
                <a:avLst/>
              </a:prstGeom>
            </p:spPr>
          </p:pic>
        </mc:Fallback>
      </mc:AlternateContent>
      <mc:AlternateContent xmlns:mc="http://schemas.openxmlformats.org/markup-compatibility/2006">
        <mc:Choice xmlns:p14="http://schemas.microsoft.com/office/powerpoint/2010/main" Requires="p14">
          <p:contentPart p14:bwMode="auto" r:id="rId41">
            <p14:nvContentPartPr>
              <p14:cNvPr id="49" name="Freihand 48">
                <a:extLst>
                  <a:ext uri="{FF2B5EF4-FFF2-40B4-BE49-F238E27FC236}">
                    <a16:creationId xmlns:a16="http://schemas.microsoft.com/office/drawing/2014/main" id="{F82C445C-561B-4D54-BF09-D5C62C824C8F}"/>
                  </a:ext>
                </a:extLst>
              </p14:cNvPr>
              <p14:cNvContentPartPr/>
              <p14:nvPr/>
            </p14:nvContentPartPr>
            <p14:xfrm>
              <a:off x="3258213" y="2367427"/>
              <a:ext cx="350640" cy="26640"/>
            </p14:xfrm>
          </p:contentPart>
        </mc:Choice>
        <mc:Fallback>
          <p:pic>
            <p:nvPicPr>
              <p:cNvPr id="49" name="Freihand 48">
                <a:extLst>
                  <a:ext uri="{FF2B5EF4-FFF2-40B4-BE49-F238E27FC236}">
                    <a16:creationId xmlns:a16="http://schemas.microsoft.com/office/drawing/2014/main" id="{F82C445C-561B-4D54-BF09-D5C62C824C8F}"/>
                  </a:ext>
                </a:extLst>
              </p:cNvPr>
              <p:cNvPicPr/>
              <p:nvPr/>
            </p:nvPicPr>
            <p:blipFill>
              <a:blip r:embed="rId42"/>
              <a:stretch>
                <a:fillRect/>
              </a:stretch>
            </p:blipFill>
            <p:spPr>
              <a:xfrm>
                <a:off x="3253893" y="2363107"/>
                <a:ext cx="359280" cy="35280"/>
              </a:xfrm>
              <a:prstGeom prst="rect">
                <a:avLst/>
              </a:prstGeom>
            </p:spPr>
          </p:pic>
        </mc:Fallback>
      </mc:AlternateContent>
      <mc:AlternateContent xmlns:mc="http://schemas.openxmlformats.org/markup-compatibility/2006">
        <mc:Choice xmlns:p14="http://schemas.microsoft.com/office/powerpoint/2010/main" Requires="p14">
          <p:contentPart p14:bwMode="auto" r:id="rId43">
            <p14:nvContentPartPr>
              <p14:cNvPr id="50" name="Freihand 49">
                <a:extLst>
                  <a:ext uri="{FF2B5EF4-FFF2-40B4-BE49-F238E27FC236}">
                    <a16:creationId xmlns:a16="http://schemas.microsoft.com/office/drawing/2014/main" id="{7645CC93-2575-405B-85DA-9EE4D70F8FBD}"/>
                  </a:ext>
                </a:extLst>
              </p14:cNvPr>
              <p14:cNvContentPartPr/>
              <p14:nvPr/>
            </p14:nvContentPartPr>
            <p14:xfrm>
              <a:off x="3269373" y="2457067"/>
              <a:ext cx="128160" cy="120600"/>
            </p14:xfrm>
          </p:contentPart>
        </mc:Choice>
        <mc:Fallback>
          <p:pic>
            <p:nvPicPr>
              <p:cNvPr id="50" name="Freihand 49">
                <a:extLst>
                  <a:ext uri="{FF2B5EF4-FFF2-40B4-BE49-F238E27FC236}">
                    <a16:creationId xmlns:a16="http://schemas.microsoft.com/office/drawing/2014/main" id="{7645CC93-2575-405B-85DA-9EE4D70F8FBD}"/>
                  </a:ext>
                </a:extLst>
              </p:cNvPr>
              <p:cNvPicPr/>
              <p:nvPr/>
            </p:nvPicPr>
            <p:blipFill>
              <a:blip r:embed="rId44"/>
              <a:stretch>
                <a:fillRect/>
              </a:stretch>
            </p:blipFill>
            <p:spPr>
              <a:xfrm>
                <a:off x="3265053" y="2452747"/>
                <a:ext cx="136800" cy="129240"/>
              </a:xfrm>
              <a:prstGeom prst="rect">
                <a:avLst/>
              </a:prstGeom>
            </p:spPr>
          </p:pic>
        </mc:Fallback>
      </mc:AlternateContent>
      <mc:AlternateContent xmlns:mc="http://schemas.openxmlformats.org/markup-compatibility/2006">
        <mc:Choice xmlns:p14="http://schemas.microsoft.com/office/powerpoint/2010/main" Requires="p14">
          <p:contentPart p14:bwMode="auto" r:id="rId45">
            <p14:nvContentPartPr>
              <p14:cNvPr id="51" name="Freihand 50">
                <a:extLst>
                  <a:ext uri="{FF2B5EF4-FFF2-40B4-BE49-F238E27FC236}">
                    <a16:creationId xmlns:a16="http://schemas.microsoft.com/office/drawing/2014/main" id="{5FF1FB57-6FAB-40DF-BDEC-6BC27D0278FE}"/>
                  </a:ext>
                </a:extLst>
              </p14:cNvPr>
              <p14:cNvContentPartPr/>
              <p14:nvPr/>
            </p14:nvContentPartPr>
            <p14:xfrm>
              <a:off x="3467373" y="2486947"/>
              <a:ext cx="61920" cy="62640"/>
            </p14:xfrm>
          </p:contentPart>
        </mc:Choice>
        <mc:Fallback>
          <p:pic>
            <p:nvPicPr>
              <p:cNvPr id="51" name="Freihand 50">
                <a:extLst>
                  <a:ext uri="{FF2B5EF4-FFF2-40B4-BE49-F238E27FC236}">
                    <a16:creationId xmlns:a16="http://schemas.microsoft.com/office/drawing/2014/main" id="{5FF1FB57-6FAB-40DF-BDEC-6BC27D0278FE}"/>
                  </a:ext>
                </a:extLst>
              </p:cNvPr>
              <p:cNvPicPr/>
              <p:nvPr/>
            </p:nvPicPr>
            <p:blipFill>
              <a:blip r:embed="rId46"/>
              <a:stretch>
                <a:fillRect/>
              </a:stretch>
            </p:blipFill>
            <p:spPr>
              <a:xfrm>
                <a:off x="3463053" y="2482627"/>
                <a:ext cx="70560" cy="71280"/>
              </a:xfrm>
              <a:prstGeom prst="rect">
                <a:avLst/>
              </a:prstGeom>
            </p:spPr>
          </p:pic>
        </mc:Fallback>
      </mc:AlternateContent>
      <mc:AlternateContent xmlns:mc="http://schemas.openxmlformats.org/markup-compatibility/2006">
        <mc:Choice xmlns:p14="http://schemas.microsoft.com/office/powerpoint/2010/main" Requires="p14">
          <p:contentPart p14:bwMode="auto" r:id="rId47">
            <p14:nvContentPartPr>
              <p14:cNvPr id="52" name="Freihand 51">
                <a:extLst>
                  <a:ext uri="{FF2B5EF4-FFF2-40B4-BE49-F238E27FC236}">
                    <a16:creationId xmlns:a16="http://schemas.microsoft.com/office/drawing/2014/main" id="{6D07D756-F2BC-486B-BAF3-2D3965FB1C73}"/>
                  </a:ext>
                </a:extLst>
              </p14:cNvPr>
              <p14:cNvContentPartPr/>
              <p14:nvPr/>
            </p14:nvContentPartPr>
            <p14:xfrm>
              <a:off x="3499053" y="2421427"/>
              <a:ext cx="7560" cy="3960"/>
            </p14:xfrm>
          </p:contentPart>
        </mc:Choice>
        <mc:Fallback>
          <p:pic>
            <p:nvPicPr>
              <p:cNvPr id="52" name="Freihand 51">
                <a:extLst>
                  <a:ext uri="{FF2B5EF4-FFF2-40B4-BE49-F238E27FC236}">
                    <a16:creationId xmlns:a16="http://schemas.microsoft.com/office/drawing/2014/main" id="{6D07D756-F2BC-486B-BAF3-2D3965FB1C73}"/>
                  </a:ext>
                </a:extLst>
              </p:cNvPr>
              <p:cNvPicPr/>
              <p:nvPr/>
            </p:nvPicPr>
            <p:blipFill>
              <a:blip r:embed="rId24"/>
              <a:stretch>
                <a:fillRect/>
              </a:stretch>
            </p:blipFill>
            <p:spPr>
              <a:xfrm>
                <a:off x="3494733" y="2417107"/>
                <a:ext cx="16200" cy="12600"/>
              </a:xfrm>
              <a:prstGeom prst="rect">
                <a:avLst/>
              </a:prstGeom>
            </p:spPr>
          </p:pic>
        </mc:Fallback>
      </mc:AlternateContent>
      <mc:AlternateContent xmlns:mc="http://schemas.openxmlformats.org/markup-compatibility/2006">
        <mc:Choice xmlns:p14="http://schemas.microsoft.com/office/powerpoint/2010/main" Requires="p14">
          <p:contentPart p14:bwMode="auto" r:id="rId48">
            <p14:nvContentPartPr>
              <p14:cNvPr id="53" name="Freihand 52">
                <a:extLst>
                  <a:ext uri="{FF2B5EF4-FFF2-40B4-BE49-F238E27FC236}">
                    <a16:creationId xmlns:a16="http://schemas.microsoft.com/office/drawing/2014/main" id="{29B09E78-6FEE-4C18-9AB5-21679F8C8A09}"/>
                  </a:ext>
                </a:extLst>
              </p14:cNvPr>
              <p14:cNvContentPartPr/>
              <p14:nvPr/>
            </p14:nvContentPartPr>
            <p14:xfrm>
              <a:off x="3770133" y="2375707"/>
              <a:ext cx="33480" cy="25560"/>
            </p14:xfrm>
          </p:contentPart>
        </mc:Choice>
        <mc:Fallback>
          <p:pic>
            <p:nvPicPr>
              <p:cNvPr id="53" name="Freihand 52">
                <a:extLst>
                  <a:ext uri="{FF2B5EF4-FFF2-40B4-BE49-F238E27FC236}">
                    <a16:creationId xmlns:a16="http://schemas.microsoft.com/office/drawing/2014/main" id="{29B09E78-6FEE-4C18-9AB5-21679F8C8A09}"/>
                  </a:ext>
                </a:extLst>
              </p:cNvPr>
              <p:cNvPicPr/>
              <p:nvPr/>
            </p:nvPicPr>
            <p:blipFill>
              <a:blip r:embed="rId49"/>
              <a:stretch>
                <a:fillRect/>
              </a:stretch>
            </p:blipFill>
            <p:spPr>
              <a:xfrm>
                <a:off x="3765813" y="2371387"/>
                <a:ext cx="42120" cy="34200"/>
              </a:xfrm>
              <a:prstGeom prst="rect">
                <a:avLst/>
              </a:prstGeom>
            </p:spPr>
          </p:pic>
        </mc:Fallback>
      </mc:AlternateContent>
      <mc:AlternateContent xmlns:mc="http://schemas.openxmlformats.org/markup-compatibility/2006">
        <mc:Choice xmlns:p14="http://schemas.microsoft.com/office/powerpoint/2010/main" Requires="p14">
          <p:contentPart p14:bwMode="auto" r:id="rId50">
            <p14:nvContentPartPr>
              <p14:cNvPr id="54" name="Freihand 53">
                <a:extLst>
                  <a:ext uri="{FF2B5EF4-FFF2-40B4-BE49-F238E27FC236}">
                    <a16:creationId xmlns:a16="http://schemas.microsoft.com/office/drawing/2014/main" id="{0BBAE827-285F-4B22-9781-2925185130F3}"/>
                  </a:ext>
                </a:extLst>
              </p14:cNvPr>
              <p14:cNvContentPartPr/>
              <p14:nvPr/>
            </p14:nvContentPartPr>
            <p14:xfrm>
              <a:off x="3990093" y="2259787"/>
              <a:ext cx="157320" cy="158040"/>
            </p14:xfrm>
          </p:contentPart>
        </mc:Choice>
        <mc:Fallback>
          <p:pic>
            <p:nvPicPr>
              <p:cNvPr id="54" name="Freihand 53">
                <a:extLst>
                  <a:ext uri="{FF2B5EF4-FFF2-40B4-BE49-F238E27FC236}">
                    <a16:creationId xmlns:a16="http://schemas.microsoft.com/office/drawing/2014/main" id="{0BBAE827-285F-4B22-9781-2925185130F3}"/>
                  </a:ext>
                </a:extLst>
              </p:cNvPr>
              <p:cNvPicPr/>
              <p:nvPr/>
            </p:nvPicPr>
            <p:blipFill>
              <a:blip r:embed="rId51"/>
              <a:stretch>
                <a:fillRect/>
              </a:stretch>
            </p:blipFill>
            <p:spPr>
              <a:xfrm>
                <a:off x="3985773" y="2255467"/>
                <a:ext cx="165960" cy="166680"/>
              </a:xfrm>
              <a:prstGeom prst="rect">
                <a:avLst/>
              </a:prstGeom>
            </p:spPr>
          </p:pic>
        </mc:Fallback>
      </mc:AlternateContent>
      <mc:AlternateContent xmlns:mc="http://schemas.openxmlformats.org/markup-compatibility/2006">
        <mc:Choice xmlns:p14="http://schemas.microsoft.com/office/powerpoint/2010/main" Requires="p14">
          <p:contentPart p14:bwMode="auto" r:id="rId52">
            <p14:nvContentPartPr>
              <p14:cNvPr id="55" name="Freihand 54">
                <a:extLst>
                  <a:ext uri="{FF2B5EF4-FFF2-40B4-BE49-F238E27FC236}">
                    <a16:creationId xmlns:a16="http://schemas.microsoft.com/office/drawing/2014/main" id="{3A47FF06-236C-4628-A2CF-128CF8F3249A}"/>
                  </a:ext>
                </a:extLst>
              </p14:cNvPr>
              <p14:cNvContentPartPr/>
              <p14:nvPr/>
            </p14:nvContentPartPr>
            <p14:xfrm>
              <a:off x="4288893" y="2311267"/>
              <a:ext cx="57960" cy="80640"/>
            </p14:xfrm>
          </p:contentPart>
        </mc:Choice>
        <mc:Fallback>
          <p:pic>
            <p:nvPicPr>
              <p:cNvPr id="55" name="Freihand 54">
                <a:extLst>
                  <a:ext uri="{FF2B5EF4-FFF2-40B4-BE49-F238E27FC236}">
                    <a16:creationId xmlns:a16="http://schemas.microsoft.com/office/drawing/2014/main" id="{3A47FF06-236C-4628-A2CF-128CF8F3249A}"/>
                  </a:ext>
                </a:extLst>
              </p:cNvPr>
              <p:cNvPicPr/>
              <p:nvPr/>
            </p:nvPicPr>
            <p:blipFill>
              <a:blip r:embed="rId53"/>
              <a:stretch>
                <a:fillRect/>
              </a:stretch>
            </p:blipFill>
            <p:spPr>
              <a:xfrm>
                <a:off x="4284573" y="2306947"/>
                <a:ext cx="66600" cy="89280"/>
              </a:xfrm>
              <a:prstGeom prst="rect">
                <a:avLst/>
              </a:prstGeom>
            </p:spPr>
          </p:pic>
        </mc:Fallback>
      </mc:AlternateContent>
      <mc:AlternateContent xmlns:mc="http://schemas.openxmlformats.org/markup-compatibility/2006">
        <mc:Choice xmlns:p14="http://schemas.microsoft.com/office/powerpoint/2010/main" Requires="p14">
          <p:contentPart p14:bwMode="auto" r:id="rId54">
            <p14:nvContentPartPr>
              <p14:cNvPr id="56" name="Freihand 55">
                <a:extLst>
                  <a:ext uri="{FF2B5EF4-FFF2-40B4-BE49-F238E27FC236}">
                    <a16:creationId xmlns:a16="http://schemas.microsoft.com/office/drawing/2014/main" id="{B0671172-E697-46AC-9544-55DF9A24F285}"/>
                  </a:ext>
                </a:extLst>
              </p14:cNvPr>
              <p14:cNvContentPartPr/>
              <p14:nvPr/>
            </p14:nvContentPartPr>
            <p14:xfrm>
              <a:off x="4321293" y="2193187"/>
              <a:ext cx="360" cy="360"/>
            </p14:xfrm>
          </p:contentPart>
        </mc:Choice>
        <mc:Fallback>
          <p:pic>
            <p:nvPicPr>
              <p:cNvPr id="56" name="Freihand 55">
                <a:extLst>
                  <a:ext uri="{FF2B5EF4-FFF2-40B4-BE49-F238E27FC236}">
                    <a16:creationId xmlns:a16="http://schemas.microsoft.com/office/drawing/2014/main" id="{B0671172-E697-46AC-9544-55DF9A24F285}"/>
                  </a:ext>
                </a:extLst>
              </p:cNvPr>
              <p:cNvPicPr/>
              <p:nvPr/>
            </p:nvPicPr>
            <p:blipFill>
              <a:blip r:embed="rId55"/>
              <a:stretch>
                <a:fillRect/>
              </a:stretch>
            </p:blipFill>
            <p:spPr>
              <a:xfrm>
                <a:off x="4316973" y="218886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56">
            <p14:nvContentPartPr>
              <p14:cNvPr id="57" name="Freihand 56">
                <a:extLst>
                  <a:ext uri="{FF2B5EF4-FFF2-40B4-BE49-F238E27FC236}">
                    <a16:creationId xmlns:a16="http://schemas.microsoft.com/office/drawing/2014/main" id="{976B9420-AF68-41E5-96A6-6BE70E5A3AF1}"/>
                  </a:ext>
                </a:extLst>
              </p14:cNvPr>
              <p14:cNvContentPartPr/>
              <p14:nvPr/>
            </p14:nvContentPartPr>
            <p14:xfrm>
              <a:off x="1040973" y="2868907"/>
              <a:ext cx="136800" cy="144360"/>
            </p14:xfrm>
          </p:contentPart>
        </mc:Choice>
        <mc:Fallback>
          <p:pic>
            <p:nvPicPr>
              <p:cNvPr id="57" name="Freihand 56">
                <a:extLst>
                  <a:ext uri="{FF2B5EF4-FFF2-40B4-BE49-F238E27FC236}">
                    <a16:creationId xmlns:a16="http://schemas.microsoft.com/office/drawing/2014/main" id="{976B9420-AF68-41E5-96A6-6BE70E5A3AF1}"/>
                  </a:ext>
                </a:extLst>
              </p:cNvPr>
              <p:cNvPicPr/>
              <p:nvPr/>
            </p:nvPicPr>
            <p:blipFill>
              <a:blip r:embed="rId57"/>
              <a:stretch>
                <a:fillRect/>
              </a:stretch>
            </p:blipFill>
            <p:spPr>
              <a:xfrm>
                <a:off x="1036653" y="2864587"/>
                <a:ext cx="145440" cy="153000"/>
              </a:xfrm>
              <a:prstGeom prst="rect">
                <a:avLst/>
              </a:prstGeom>
            </p:spPr>
          </p:pic>
        </mc:Fallback>
      </mc:AlternateContent>
      <mc:AlternateContent xmlns:mc="http://schemas.openxmlformats.org/markup-compatibility/2006">
        <mc:Choice xmlns:p14="http://schemas.microsoft.com/office/powerpoint/2010/main" Requires="p14">
          <p:contentPart p14:bwMode="auto" r:id="rId58">
            <p14:nvContentPartPr>
              <p14:cNvPr id="58" name="Freihand 57">
                <a:extLst>
                  <a:ext uri="{FF2B5EF4-FFF2-40B4-BE49-F238E27FC236}">
                    <a16:creationId xmlns:a16="http://schemas.microsoft.com/office/drawing/2014/main" id="{DEE25647-7650-40A8-9D9B-0AEF6E306628}"/>
                  </a:ext>
                </a:extLst>
              </p14:cNvPr>
              <p14:cNvContentPartPr/>
              <p14:nvPr/>
            </p14:nvContentPartPr>
            <p14:xfrm>
              <a:off x="1297653" y="2907067"/>
              <a:ext cx="93600" cy="135000"/>
            </p14:xfrm>
          </p:contentPart>
        </mc:Choice>
        <mc:Fallback>
          <p:pic>
            <p:nvPicPr>
              <p:cNvPr id="58" name="Freihand 57">
                <a:extLst>
                  <a:ext uri="{FF2B5EF4-FFF2-40B4-BE49-F238E27FC236}">
                    <a16:creationId xmlns:a16="http://schemas.microsoft.com/office/drawing/2014/main" id="{DEE25647-7650-40A8-9D9B-0AEF6E306628}"/>
                  </a:ext>
                </a:extLst>
              </p:cNvPr>
              <p:cNvPicPr/>
              <p:nvPr/>
            </p:nvPicPr>
            <p:blipFill>
              <a:blip r:embed="rId59"/>
              <a:stretch>
                <a:fillRect/>
              </a:stretch>
            </p:blipFill>
            <p:spPr>
              <a:xfrm>
                <a:off x="1293333" y="2902747"/>
                <a:ext cx="102240" cy="143640"/>
              </a:xfrm>
              <a:prstGeom prst="rect">
                <a:avLst/>
              </a:prstGeom>
            </p:spPr>
          </p:pic>
        </mc:Fallback>
      </mc:AlternateContent>
      <mc:AlternateContent xmlns:mc="http://schemas.openxmlformats.org/markup-compatibility/2006">
        <mc:Choice xmlns:p14="http://schemas.microsoft.com/office/powerpoint/2010/main" Requires="p14">
          <p:contentPart p14:bwMode="auto" r:id="rId60">
            <p14:nvContentPartPr>
              <p14:cNvPr id="59" name="Freihand 58">
                <a:extLst>
                  <a:ext uri="{FF2B5EF4-FFF2-40B4-BE49-F238E27FC236}">
                    <a16:creationId xmlns:a16="http://schemas.microsoft.com/office/drawing/2014/main" id="{B33974BC-AC1E-4E6F-80CE-9503FA265FB4}"/>
                  </a:ext>
                </a:extLst>
              </p14:cNvPr>
              <p14:cNvContentPartPr/>
              <p14:nvPr/>
            </p14:nvContentPartPr>
            <p14:xfrm>
              <a:off x="1056813" y="3112267"/>
              <a:ext cx="393480" cy="9000"/>
            </p14:xfrm>
          </p:contentPart>
        </mc:Choice>
        <mc:Fallback>
          <p:pic>
            <p:nvPicPr>
              <p:cNvPr id="59" name="Freihand 58">
                <a:extLst>
                  <a:ext uri="{FF2B5EF4-FFF2-40B4-BE49-F238E27FC236}">
                    <a16:creationId xmlns:a16="http://schemas.microsoft.com/office/drawing/2014/main" id="{B33974BC-AC1E-4E6F-80CE-9503FA265FB4}"/>
                  </a:ext>
                </a:extLst>
              </p:cNvPr>
              <p:cNvPicPr/>
              <p:nvPr/>
            </p:nvPicPr>
            <p:blipFill>
              <a:blip r:embed="rId61"/>
              <a:stretch>
                <a:fillRect/>
              </a:stretch>
            </p:blipFill>
            <p:spPr>
              <a:xfrm>
                <a:off x="1052493" y="3107947"/>
                <a:ext cx="402120" cy="17640"/>
              </a:xfrm>
              <a:prstGeom prst="rect">
                <a:avLst/>
              </a:prstGeom>
            </p:spPr>
          </p:pic>
        </mc:Fallback>
      </mc:AlternateContent>
      <mc:AlternateContent xmlns:mc="http://schemas.openxmlformats.org/markup-compatibility/2006">
        <mc:Choice xmlns:p14="http://schemas.microsoft.com/office/powerpoint/2010/main" Requires="p14">
          <p:contentPart p14:bwMode="auto" r:id="rId62">
            <p14:nvContentPartPr>
              <p14:cNvPr id="60" name="Freihand 59">
                <a:extLst>
                  <a:ext uri="{FF2B5EF4-FFF2-40B4-BE49-F238E27FC236}">
                    <a16:creationId xmlns:a16="http://schemas.microsoft.com/office/drawing/2014/main" id="{0AAF32F5-06E5-45AC-9409-D6B2BB33E976}"/>
                  </a:ext>
                </a:extLst>
              </p14:cNvPr>
              <p14:cNvContentPartPr/>
              <p14:nvPr/>
            </p14:nvContentPartPr>
            <p14:xfrm>
              <a:off x="1057533" y="3204427"/>
              <a:ext cx="108720" cy="126000"/>
            </p14:xfrm>
          </p:contentPart>
        </mc:Choice>
        <mc:Fallback>
          <p:pic>
            <p:nvPicPr>
              <p:cNvPr id="60" name="Freihand 59">
                <a:extLst>
                  <a:ext uri="{FF2B5EF4-FFF2-40B4-BE49-F238E27FC236}">
                    <a16:creationId xmlns:a16="http://schemas.microsoft.com/office/drawing/2014/main" id="{0AAF32F5-06E5-45AC-9409-D6B2BB33E976}"/>
                  </a:ext>
                </a:extLst>
              </p:cNvPr>
              <p:cNvPicPr/>
              <p:nvPr/>
            </p:nvPicPr>
            <p:blipFill>
              <a:blip r:embed="rId63"/>
              <a:stretch>
                <a:fillRect/>
              </a:stretch>
            </p:blipFill>
            <p:spPr>
              <a:xfrm>
                <a:off x="1053213" y="3200107"/>
                <a:ext cx="117360" cy="134640"/>
              </a:xfrm>
              <a:prstGeom prst="rect">
                <a:avLst/>
              </a:prstGeom>
            </p:spPr>
          </p:pic>
        </mc:Fallback>
      </mc:AlternateContent>
      <mc:AlternateContent xmlns:mc="http://schemas.openxmlformats.org/markup-compatibility/2006">
        <mc:Choice xmlns:p14="http://schemas.microsoft.com/office/powerpoint/2010/main" Requires="p14">
          <p:contentPart p14:bwMode="auto" r:id="rId64">
            <p14:nvContentPartPr>
              <p14:cNvPr id="61" name="Freihand 60">
                <a:extLst>
                  <a:ext uri="{FF2B5EF4-FFF2-40B4-BE49-F238E27FC236}">
                    <a16:creationId xmlns:a16="http://schemas.microsoft.com/office/drawing/2014/main" id="{2F09884A-D901-4DD9-BF2C-F6F374559C93}"/>
                  </a:ext>
                </a:extLst>
              </p14:cNvPr>
              <p14:cNvContentPartPr/>
              <p14:nvPr/>
            </p14:nvContentPartPr>
            <p14:xfrm>
              <a:off x="1281813" y="3249787"/>
              <a:ext cx="91080" cy="167040"/>
            </p14:xfrm>
          </p:contentPart>
        </mc:Choice>
        <mc:Fallback>
          <p:pic>
            <p:nvPicPr>
              <p:cNvPr id="61" name="Freihand 60">
                <a:extLst>
                  <a:ext uri="{FF2B5EF4-FFF2-40B4-BE49-F238E27FC236}">
                    <a16:creationId xmlns:a16="http://schemas.microsoft.com/office/drawing/2014/main" id="{2F09884A-D901-4DD9-BF2C-F6F374559C93}"/>
                  </a:ext>
                </a:extLst>
              </p:cNvPr>
              <p:cNvPicPr/>
              <p:nvPr/>
            </p:nvPicPr>
            <p:blipFill>
              <a:blip r:embed="rId65"/>
              <a:stretch>
                <a:fillRect/>
              </a:stretch>
            </p:blipFill>
            <p:spPr>
              <a:xfrm>
                <a:off x="1277493" y="3245467"/>
                <a:ext cx="99720" cy="175680"/>
              </a:xfrm>
              <a:prstGeom prst="rect">
                <a:avLst/>
              </a:prstGeom>
            </p:spPr>
          </p:pic>
        </mc:Fallback>
      </mc:AlternateContent>
      <mc:AlternateContent xmlns:mc="http://schemas.openxmlformats.org/markup-compatibility/2006">
        <mc:Choice xmlns:p14="http://schemas.microsoft.com/office/powerpoint/2010/main" Requires="p14">
          <p:contentPart p14:bwMode="auto" r:id="rId66">
            <p14:nvContentPartPr>
              <p14:cNvPr id="62" name="Freihand 61">
                <a:extLst>
                  <a:ext uri="{FF2B5EF4-FFF2-40B4-BE49-F238E27FC236}">
                    <a16:creationId xmlns:a16="http://schemas.microsoft.com/office/drawing/2014/main" id="{7884FEE3-6580-4AA9-9892-69EBE75C45F7}"/>
                  </a:ext>
                </a:extLst>
              </p14:cNvPr>
              <p14:cNvContentPartPr/>
              <p14:nvPr/>
            </p14:nvContentPartPr>
            <p14:xfrm>
              <a:off x="1805613" y="3092107"/>
              <a:ext cx="22320" cy="720"/>
            </p14:xfrm>
          </p:contentPart>
        </mc:Choice>
        <mc:Fallback>
          <p:pic>
            <p:nvPicPr>
              <p:cNvPr id="62" name="Freihand 61">
                <a:extLst>
                  <a:ext uri="{FF2B5EF4-FFF2-40B4-BE49-F238E27FC236}">
                    <a16:creationId xmlns:a16="http://schemas.microsoft.com/office/drawing/2014/main" id="{7884FEE3-6580-4AA9-9892-69EBE75C45F7}"/>
                  </a:ext>
                </a:extLst>
              </p:cNvPr>
              <p:cNvPicPr/>
              <p:nvPr/>
            </p:nvPicPr>
            <p:blipFill>
              <a:blip r:embed="rId67"/>
              <a:stretch>
                <a:fillRect/>
              </a:stretch>
            </p:blipFill>
            <p:spPr>
              <a:xfrm>
                <a:off x="1801293" y="3087787"/>
                <a:ext cx="30960" cy="9360"/>
              </a:xfrm>
              <a:prstGeom prst="rect">
                <a:avLst/>
              </a:prstGeom>
            </p:spPr>
          </p:pic>
        </mc:Fallback>
      </mc:AlternateContent>
      <mc:AlternateContent xmlns:mc="http://schemas.openxmlformats.org/markup-compatibility/2006">
        <mc:Choice xmlns:p14="http://schemas.microsoft.com/office/powerpoint/2010/main" Requires="p14">
          <p:contentPart p14:bwMode="auto" r:id="rId68">
            <p14:nvContentPartPr>
              <p14:cNvPr id="63" name="Freihand 62">
                <a:extLst>
                  <a:ext uri="{FF2B5EF4-FFF2-40B4-BE49-F238E27FC236}">
                    <a16:creationId xmlns:a16="http://schemas.microsoft.com/office/drawing/2014/main" id="{DF2BAEB7-3D5F-4477-AA32-BF8DBC0F3C67}"/>
                  </a:ext>
                </a:extLst>
              </p14:cNvPr>
              <p14:cNvContentPartPr/>
              <p14:nvPr/>
            </p14:nvContentPartPr>
            <p14:xfrm>
              <a:off x="1964373" y="2962147"/>
              <a:ext cx="144000" cy="162720"/>
            </p14:xfrm>
          </p:contentPart>
        </mc:Choice>
        <mc:Fallback>
          <p:pic>
            <p:nvPicPr>
              <p:cNvPr id="63" name="Freihand 62">
                <a:extLst>
                  <a:ext uri="{FF2B5EF4-FFF2-40B4-BE49-F238E27FC236}">
                    <a16:creationId xmlns:a16="http://schemas.microsoft.com/office/drawing/2014/main" id="{DF2BAEB7-3D5F-4477-AA32-BF8DBC0F3C67}"/>
                  </a:ext>
                </a:extLst>
              </p:cNvPr>
              <p:cNvPicPr/>
              <p:nvPr/>
            </p:nvPicPr>
            <p:blipFill>
              <a:blip r:embed="rId69"/>
              <a:stretch>
                <a:fillRect/>
              </a:stretch>
            </p:blipFill>
            <p:spPr>
              <a:xfrm>
                <a:off x="1960053" y="2957827"/>
                <a:ext cx="152640" cy="171360"/>
              </a:xfrm>
              <a:prstGeom prst="rect">
                <a:avLst/>
              </a:prstGeom>
            </p:spPr>
          </p:pic>
        </mc:Fallback>
      </mc:AlternateContent>
      <mc:AlternateContent xmlns:mc="http://schemas.openxmlformats.org/markup-compatibility/2006">
        <mc:Choice xmlns:p14="http://schemas.microsoft.com/office/powerpoint/2010/main" Requires="p14">
          <p:contentPart p14:bwMode="auto" r:id="rId70">
            <p14:nvContentPartPr>
              <p14:cNvPr id="64" name="Freihand 63">
                <a:extLst>
                  <a:ext uri="{FF2B5EF4-FFF2-40B4-BE49-F238E27FC236}">
                    <a16:creationId xmlns:a16="http://schemas.microsoft.com/office/drawing/2014/main" id="{56853430-E3E9-481F-B8B2-E290800C14C8}"/>
                  </a:ext>
                </a:extLst>
              </p14:cNvPr>
              <p14:cNvContentPartPr/>
              <p14:nvPr/>
            </p14:nvContentPartPr>
            <p14:xfrm>
              <a:off x="2315733" y="2998147"/>
              <a:ext cx="101160" cy="73440"/>
            </p14:xfrm>
          </p:contentPart>
        </mc:Choice>
        <mc:Fallback>
          <p:pic>
            <p:nvPicPr>
              <p:cNvPr id="64" name="Freihand 63">
                <a:extLst>
                  <a:ext uri="{FF2B5EF4-FFF2-40B4-BE49-F238E27FC236}">
                    <a16:creationId xmlns:a16="http://schemas.microsoft.com/office/drawing/2014/main" id="{56853430-E3E9-481F-B8B2-E290800C14C8}"/>
                  </a:ext>
                </a:extLst>
              </p:cNvPr>
              <p:cNvPicPr/>
              <p:nvPr/>
            </p:nvPicPr>
            <p:blipFill>
              <a:blip r:embed="rId71"/>
              <a:stretch>
                <a:fillRect/>
              </a:stretch>
            </p:blipFill>
            <p:spPr>
              <a:xfrm>
                <a:off x="2311413" y="2993827"/>
                <a:ext cx="109800" cy="82080"/>
              </a:xfrm>
              <a:prstGeom prst="rect">
                <a:avLst/>
              </a:prstGeom>
            </p:spPr>
          </p:pic>
        </mc:Fallback>
      </mc:AlternateContent>
      <mc:AlternateContent xmlns:mc="http://schemas.openxmlformats.org/markup-compatibility/2006">
        <mc:Choice xmlns:p14="http://schemas.microsoft.com/office/powerpoint/2010/main" Requires="p14">
          <p:contentPart p14:bwMode="auto" r:id="rId72">
            <p14:nvContentPartPr>
              <p14:cNvPr id="65" name="Freihand 64">
                <a:extLst>
                  <a:ext uri="{FF2B5EF4-FFF2-40B4-BE49-F238E27FC236}">
                    <a16:creationId xmlns:a16="http://schemas.microsoft.com/office/drawing/2014/main" id="{88D9325F-5661-4950-8C69-F6DE9CBF9DE8}"/>
                  </a:ext>
                </a:extLst>
              </p14:cNvPr>
              <p14:cNvContentPartPr/>
              <p14:nvPr/>
            </p14:nvContentPartPr>
            <p14:xfrm>
              <a:off x="2328693" y="3007507"/>
              <a:ext cx="112680" cy="191520"/>
            </p14:xfrm>
          </p:contentPart>
        </mc:Choice>
        <mc:Fallback>
          <p:pic>
            <p:nvPicPr>
              <p:cNvPr id="65" name="Freihand 64">
                <a:extLst>
                  <a:ext uri="{FF2B5EF4-FFF2-40B4-BE49-F238E27FC236}">
                    <a16:creationId xmlns:a16="http://schemas.microsoft.com/office/drawing/2014/main" id="{88D9325F-5661-4950-8C69-F6DE9CBF9DE8}"/>
                  </a:ext>
                </a:extLst>
              </p:cNvPr>
              <p:cNvPicPr/>
              <p:nvPr/>
            </p:nvPicPr>
            <p:blipFill>
              <a:blip r:embed="rId73"/>
              <a:stretch>
                <a:fillRect/>
              </a:stretch>
            </p:blipFill>
            <p:spPr>
              <a:xfrm>
                <a:off x="2324373" y="3003187"/>
                <a:ext cx="121320" cy="200160"/>
              </a:xfrm>
              <a:prstGeom prst="rect">
                <a:avLst/>
              </a:prstGeom>
            </p:spPr>
          </p:pic>
        </mc:Fallback>
      </mc:AlternateContent>
      <mc:AlternateContent xmlns:mc="http://schemas.openxmlformats.org/markup-compatibility/2006">
        <mc:Choice xmlns:p14="http://schemas.microsoft.com/office/powerpoint/2010/main" Requires="p14">
          <p:contentPart p14:bwMode="auto" r:id="rId74">
            <p14:nvContentPartPr>
              <p14:cNvPr id="66" name="Freihand 65">
                <a:extLst>
                  <a:ext uri="{FF2B5EF4-FFF2-40B4-BE49-F238E27FC236}">
                    <a16:creationId xmlns:a16="http://schemas.microsoft.com/office/drawing/2014/main" id="{3EAFFFA1-8D75-45DA-A847-902DFEFB1C99}"/>
                  </a:ext>
                </a:extLst>
              </p14:cNvPr>
              <p14:cNvContentPartPr/>
              <p14:nvPr/>
            </p14:nvContentPartPr>
            <p14:xfrm>
              <a:off x="2871933" y="2950267"/>
              <a:ext cx="9000" cy="146880"/>
            </p14:xfrm>
          </p:contentPart>
        </mc:Choice>
        <mc:Fallback>
          <p:pic>
            <p:nvPicPr>
              <p:cNvPr id="66" name="Freihand 65">
                <a:extLst>
                  <a:ext uri="{FF2B5EF4-FFF2-40B4-BE49-F238E27FC236}">
                    <a16:creationId xmlns:a16="http://schemas.microsoft.com/office/drawing/2014/main" id="{3EAFFFA1-8D75-45DA-A847-902DFEFB1C99}"/>
                  </a:ext>
                </a:extLst>
              </p:cNvPr>
              <p:cNvPicPr/>
              <p:nvPr/>
            </p:nvPicPr>
            <p:blipFill>
              <a:blip r:embed="rId75"/>
              <a:stretch>
                <a:fillRect/>
              </a:stretch>
            </p:blipFill>
            <p:spPr>
              <a:xfrm>
                <a:off x="2867613" y="2945947"/>
                <a:ext cx="17640" cy="155520"/>
              </a:xfrm>
              <a:prstGeom prst="rect">
                <a:avLst/>
              </a:prstGeom>
            </p:spPr>
          </p:pic>
        </mc:Fallback>
      </mc:AlternateContent>
      <mc:AlternateContent xmlns:mc="http://schemas.openxmlformats.org/markup-compatibility/2006">
        <mc:Choice xmlns:p14="http://schemas.microsoft.com/office/powerpoint/2010/main" Requires="p14">
          <p:contentPart p14:bwMode="auto" r:id="rId76">
            <p14:nvContentPartPr>
              <p14:cNvPr id="67" name="Freihand 66">
                <a:extLst>
                  <a:ext uri="{FF2B5EF4-FFF2-40B4-BE49-F238E27FC236}">
                    <a16:creationId xmlns:a16="http://schemas.microsoft.com/office/drawing/2014/main" id="{A64FDEEA-5C5B-4F21-854E-CE0FB293FF27}"/>
                  </a:ext>
                </a:extLst>
              </p14:cNvPr>
              <p14:cNvContentPartPr/>
              <p14:nvPr/>
            </p14:nvContentPartPr>
            <p14:xfrm>
              <a:off x="2822613" y="3020827"/>
              <a:ext cx="129600" cy="5400"/>
            </p14:xfrm>
          </p:contentPart>
        </mc:Choice>
        <mc:Fallback>
          <p:pic>
            <p:nvPicPr>
              <p:cNvPr id="67" name="Freihand 66">
                <a:extLst>
                  <a:ext uri="{FF2B5EF4-FFF2-40B4-BE49-F238E27FC236}">
                    <a16:creationId xmlns:a16="http://schemas.microsoft.com/office/drawing/2014/main" id="{A64FDEEA-5C5B-4F21-854E-CE0FB293FF27}"/>
                  </a:ext>
                </a:extLst>
              </p:cNvPr>
              <p:cNvPicPr/>
              <p:nvPr/>
            </p:nvPicPr>
            <p:blipFill>
              <a:blip r:embed="rId77"/>
              <a:stretch>
                <a:fillRect/>
              </a:stretch>
            </p:blipFill>
            <p:spPr>
              <a:xfrm>
                <a:off x="2818293" y="3016507"/>
                <a:ext cx="138240" cy="14040"/>
              </a:xfrm>
              <a:prstGeom prst="rect">
                <a:avLst/>
              </a:prstGeom>
            </p:spPr>
          </p:pic>
        </mc:Fallback>
      </mc:AlternateContent>
      <mc:AlternateContent xmlns:mc="http://schemas.openxmlformats.org/markup-compatibility/2006">
        <mc:Choice xmlns:p14="http://schemas.microsoft.com/office/powerpoint/2010/main" Requires="p14">
          <p:contentPart p14:bwMode="auto" r:id="rId78">
            <p14:nvContentPartPr>
              <p14:cNvPr id="68" name="Freihand 67">
                <a:extLst>
                  <a:ext uri="{FF2B5EF4-FFF2-40B4-BE49-F238E27FC236}">
                    <a16:creationId xmlns:a16="http://schemas.microsoft.com/office/drawing/2014/main" id="{A67F2610-3F90-4F13-8A75-D05FA0A8F602}"/>
                  </a:ext>
                </a:extLst>
              </p14:cNvPr>
              <p14:cNvContentPartPr/>
              <p14:nvPr/>
            </p14:nvContentPartPr>
            <p14:xfrm>
              <a:off x="4053453" y="2828947"/>
              <a:ext cx="154080" cy="181440"/>
            </p14:xfrm>
          </p:contentPart>
        </mc:Choice>
        <mc:Fallback>
          <p:pic>
            <p:nvPicPr>
              <p:cNvPr id="68" name="Freihand 67">
                <a:extLst>
                  <a:ext uri="{FF2B5EF4-FFF2-40B4-BE49-F238E27FC236}">
                    <a16:creationId xmlns:a16="http://schemas.microsoft.com/office/drawing/2014/main" id="{A67F2610-3F90-4F13-8A75-D05FA0A8F602}"/>
                  </a:ext>
                </a:extLst>
              </p:cNvPr>
              <p:cNvPicPr/>
              <p:nvPr/>
            </p:nvPicPr>
            <p:blipFill>
              <a:blip r:embed="rId79"/>
              <a:stretch>
                <a:fillRect/>
              </a:stretch>
            </p:blipFill>
            <p:spPr>
              <a:xfrm>
                <a:off x="4049133" y="2824627"/>
                <a:ext cx="162720" cy="190080"/>
              </a:xfrm>
              <a:prstGeom prst="rect">
                <a:avLst/>
              </a:prstGeom>
            </p:spPr>
          </p:pic>
        </mc:Fallback>
      </mc:AlternateContent>
      <mc:AlternateContent xmlns:mc="http://schemas.openxmlformats.org/markup-compatibility/2006">
        <mc:Choice xmlns:p14="http://schemas.microsoft.com/office/powerpoint/2010/main" Requires="p14">
          <p:contentPart p14:bwMode="auto" r:id="rId80">
            <p14:nvContentPartPr>
              <p14:cNvPr id="69" name="Freihand 68">
                <a:extLst>
                  <a:ext uri="{FF2B5EF4-FFF2-40B4-BE49-F238E27FC236}">
                    <a16:creationId xmlns:a16="http://schemas.microsoft.com/office/drawing/2014/main" id="{CB195972-2EA0-487C-BEB9-350CB885382D}"/>
                  </a:ext>
                </a:extLst>
              </p14:cNvPr>
              <p14:cNvContentPartPr/>
              <p14:nvPr/>
            </p14:nvContentPartPr>
            <p14:xfrm>
              <a:off x="4320213" y="2903467"/>
              <a:ext cx="52920" cy="86400"/>
            </p14:xfrm>
          </p:contentPart>
        </mc:Choice>
        <mc:Fallback>
          <p:pic>
            <p:nvPicPr>
              <p:cNvPr id="69" name="Freihand 68">
                <a:extLst>
                  <a:ext uri="{FF2B5EF4-FFF2-40B4-BE49-F238E27FC236}">
                    <a16:creationId xmlns:a16="http://schemas.microsoft.com/office/drawing/2014/main" id="{CB195972-2EA0-487C-BEB9-350CB885382D}"/>
                  </a:ext>
                </a:extLst>
              </p:cNvPr>
              <p:cNvPicPr/>
              <p:nvPr/>
            </p:nvPicPr>
            <p:blipFill>
              <a:blip r:embed="rId81"/>
              <a:stretch>
                <a:fillRect/>
              </a:stretch>
            </p:blipFill>
            <p:spPr>
              <a:xfrm>
                <a:off x="4315893" y="2899147"/>
                <a:ext cx="61560" cy="95040"/>
              </a:xfrm>
              <a:prstGeom prst="rect">
                <a:avLst/>
              </a:prstGeom>
            </p:spPr>
          </p:pic>
        </mc:Fallback>
      </mc:AlternateContent>
      <mc:AlternateContent xmlns:mc="http://schemas.openxmlformats.org/markup-compatibility/2006">
        <mc:Choice xmlns:p14="http://schemas.microsoft.com/office/powerpoint/2010/main" Requires="p14">
          <p:contentPart p14:bwMode="auto" r:id="rId82">
            <p14:nvContentPartPr>
              <p14:cNvPr id="70" name="Freihand 69">
                <a:extLst>
                  <a:ext uri="{FF2B5EF4-FFF2-40B4-BE49-F238E27FC236}">
                    <a16:creationId xmlns:a16="http://schemas.microsoft.com/office/drawing/2014/main" id="{092EBCFB-9708-45B7-8722-49D469A64D5D}"/>
                  </a:ext>
                </a:extLst>
              </p14:cNvPr>
              <p14:cNvContentPartPr/>
              <p14:nvPr/>
            </p14:nvContentPartPr>
            <p14:xfrm>
              <a:off x="4348293" y="2784307"/>
              <a:ext cx="1440" cy="11880"/>
            </p14:xfrm>
          </p:contentPart>
        </mc:Choice>
        <mc:Fallback>
          <p:pic>
            <p:nvPicPr>
              <p:cNvPr id="70" name="Freihand 69">
                <a:extLst>
                  <a:ext uri="{FF2B5EF4-FFF2-40B4-BE49-F238E27FC236}">
                    <a16:creationId xmlns:a16="http://schemas.microsoft.com/office/drawing/2014/main" id="{092EBCFB-9708-45B7-8722-49D469A64D5D}"/>
                  </a:ext>
                </a:extLst>
              </p:cNvPr>
              <p:cNvPicPr/>
              <p:nvPr/>
            </p:nvPicPr>
            <p:blipFill>
              <a:blip r:embed="rId83"/>
              <a:stretch>
                <a:fillRect/>
              </a:stretch>
            </p:blipFill>
            <p:spPr>
              <a:xfrm>
                <a:off x="4343973" y="2779987"/>
                <a:ext cx="10080" cy="20520"/>
              </a:xfrm>
              <a:prstGeom prst="rect">
                <a:avLst/>
              </a:prstGeom>
            </p:spPr>
          </p:pic>
        </mc:Fallback>
      </mc:AlternateContent>
      <mc:AlternateContent xmlns:mc="http://schemas.openxmlformats.org/markup-compatibility/2006">
        <mc:Choice xmlns:p14="http://schemas.microsoft.com/office/powerpoint/2010/main" Requires="p14">
          <p:contentPart p14:bwMode="auto" r:id="rId84">
            <p14:nvContentPartPr>
              <p14:cNvPr id="71" name="Freihand 70">
                <a:extLst>
                  <a:ext uri="{FF2B5EF4-FFF2-40B4-BE49-F238E27FC236}">
                    <a16:creationId xmlns:a16="http://schemas.microsoft.com/office/drawing/2014/main" id="{FE5B66C0-6E96-4A68-8E20-6CA1827EDE9F}"/>
                  </a:ext>
                </a:extLst>
              </p14:cNvPr>
              <p14:cNvContentPartPr/>
              <p14:nvPr/>
            </p14:nvContentPartPr>
            <p14:xfrm>
              <a:off x="3259653" y="2803387"/>
              <a:ext cx="135000" cy="153720"/>
            </p14:xfrm>
          </p:contentPart>
        </mc:Choice>
        <mc:Fallback>
          <p:pic>
            <p:nvPicPr>
              <p:cNvPr id="71" name="Freihand 70">
                <a:extLst>
                  <a:ext uri="{FF2B5EF4-FFF2-40B4-BE49-F238E27FC236}">
                    <a16:creationId xmlns:a16="http://schemas.microsoft.com/office/drawing/2014/main" id="{FE5B66C0-6E96-4A68-8E20-6CA1827EDE9F}"/>
                  </a:ext>
                </a:extLst>
              </p:cNvPr>
              <p:cNvPicPr/>
              <p:nvPr/>
            </p:nvPicPr>
            <p:blipFill>
              <a:blip r:embed="rId85"/>
              <a:stretch>
                <a:fillRect/>
              </a:stretch>
            </p:blipFill>
            <p:spPr>
              <a:xfrm>
                <a:off x="3255333" y="2799067"/>
                <a:ext cx="143640" cy="162360"/>
              </a:xfrm>
              <a:prstGeom prst="rect">
                <a:avLst/>
              </a:prstGeom>
            </p:spPr>
          </p:pic>
        </mc:Fallback>
      </mc:AlternateContent>
      <mc:AlternateContent xmlns:mc="http://schemas.openxmlformats.org/markup-compatibility/2006">
        <mc:Choice xmlns:p14="http://schemas.microsoft.com/office/powerpoint/2010/main" Requires="p14">
          <p:contentPart p14:bwMode="auto" r:id="rId86">
            <p14:nvContentPartPr>
              <p14:cNvPr id="72" name="Freihand 71">
                <a:extLst>
                  <a:ext uri="{FF2B5EF4-FFF2-40B4-BE49-F238E27FC236}">
                    <a16:creationId xmlns:a16="http://schemas.microsoft.com/office/drawing/2014/main" id="{1418C0A6-C7FD-42BC-9E3D-C6C79C5AFED7}"/>
                  </a:ext>
                </a:extLst>
              </p14:cNvPr>
              <p14:cNvContentPartPr/>
              <p14:nvPr/>
            </p14:nvContentPartPr>
            <p14:xfrm>
              <a:off x="3424173" y="2787187"/>
              <a:ext cx="118080" cy="157320"/>
            </p14:xfrm>
          </p:contentPart>
        </mc:Choice>
        <mc:Fallback>
          <p:pic>
            <p:nvPicPr>
              <p:cNvPr id="72" name="Freihand 71">
                <a:extLst>
                  <a:ext uri="{FF2B5EF4-FFF2-40B4-BE49-F238E27FC236}">
                    <a16:creationId xmlns:a16="http://schemas.microsoft.com/office/drawing/2014/main" id="{1418C0A6-C7FD-42BC-9E3D-C6C79C5AFED7}"/>
                  </a:ext>
                </a:extLst>
              </p:cNvPr>
              <p:cNvPicPr/>
              <p:nvPr/>
            </p:nvPicPr>
            <p:blipFill>
              <a:blip r:embed="rId87"/>
              <a:stretch>
                <a:fillRect/>
              </a:stretch>
            </p:blipFill>
            <p:spPr>
              <a:xfrm>
                <a:off x="3419853" y="2782867"/>
                <a:ext cx="126720" cy="165960"/>
              </a:xfrm>
              <a:prstGeom prst="rect">
                <a:avLst/>
              </a:prstGeom>
            </p:spPr>
          </p:pic>
        </mc:Fallback>
      </mc:AlternateContent>
      <mc:AlternateContent xmlns:mc="http://schemas.openxmlformats.org/markup-compatibility/2006">
        <mc:Choice xmlns:p14="http://schemas.microsoft.com/office/powerpoint/2010/main" Requires="p14">
          <p:contentPart p14:bwMode="auto" r:id="rId88">
            <p14:nvContentPartPr>
              <p14:cNvPr id="73" name="Freihand 72">
                <a:extLst>
                  <a:ext uri="{FF2B5EF4-FFF2-40B4-BE49-F238E27FC236}">
                    <a16:creationId xmlns:a16="http://schemas.microsoft.com/office/drawing/2014/main" id="{FE97A025-6B77-4D93-9D32-028543AD11C5}"/>
                  </a:ext>
                </a:extLst>
              </p14:cNvPr>
              <p14:cNvContentPartPr/>
              <p14:nvPr/>
            </p14:nvContentPartPr>
            <p14:xfrm>
              <a:off x="3226533" y="2982667"/>
              <a:ext cx="359280" cy="55080"/>
            </p14:xfrm>
          </p:contentPart>
        </mc:Choice>
        <mc:Fallback>
          <p:pic>
            <p:nvPicPr>
              <p:cNvPr id="73" name="Freihand 72">
                <a:extLst>
                  <a:ext uri="{FF2B5EF4-FFF2-40B4-BE49-F238E27FC236}">
                    <a16:creationId xmlns:a16="http://schemas.microsoft.com/office/drawing/2014/main" id="{FE97A025-6B77-4D93-9D32-028543AD11C5}"/>
                  </a:ext>
                </a:extLst>
              </p:cNvPr>
              <p:cNvPicPr/>
              <p:nvPr/>
            </p:nvPicPr>
            <p:blipFill>
              <a:blip r:embed="rId89"/>
              <a:stretch>
                <a:fillRect/>
              </a:stretch>
            </p:blipFill>
            <p:spPr>
              <a:xfrm>
                <a:off x="3222213" y="2978347"/>
                <a:ext cx="367920" cy="63720"/>
              </a:xfrm>
              <a:prstGeom prst="rect">
                <a:avLst/>
              </a:prstGeom>
            </p:spPr>
          </p:pic>
        </mc:Fallback>
      </mc:AlternateContent>
      <mc:AlternateContent xmlns:mc="http://schemas.openxmlformats.org/markup-compatibility/2006">
        <mc:Choice xmlns:p14="http://schemas.microsoft.com/office/powerpoint/2010/main" Requires="p14">
          <p:contentPart p14:bwMode="auto" r:id="rId90">
            <p14:nvContentPartPr>
              <p14:cNvPr id="74" name="Freihand 73">
                <a:extLst>
                  <a:ext uri="{FF2B5EF4-FFF2-40B4-BE49-F238E27FC236}">
                    <a16:creationId xmlns:a16="http://schemas.microsoft.com/office/drawing/2014/main" id="{26C750FF-3D37-4BF1-BAA5-2A915FE440CB}"/>
                  </a:ext>
                </a:extLst>
              </p14:cNvPr>
              <p14:cNvContentPartPr/>
              <p14:nvPr/>
            </p14:nvContentPartPr>
            <p14:xfrm>
              <a:off x="3213213" y="3061147"/>
              <a:ext cx="162360" cy="165600"/>
            </p14:xfrm>
          </p:contentPart>
        </mc:Choice>
        <mc:Fallback>
          <p:pic>
            <p:nvPicPr>
              <p:cNvPr id="74" name="Freihand 73">
                <a:extLst>
                  <a:ext uri="{FF2B5EF4-FFF2-40B4-BE49-F238E27FC236}">
                    <a16:creationId xmlns:a16="http://schemas.microsoft.com/office/drawing/2014/main" id="{26C750FF-3D37-4BF1-BAA5-2A915FE440CB}"/>
                  </a:ext>
                </a:extLst>
              </p:cNvPr>
              <p:cNvPicPr/>
              <p:nvPr/>
            </p:nvPicPr>
            <p:blipFill>
              <a:blip r:embed="rId91"/>
              <a:stretch>
                <a:fillRect/>
              </a:stretch>
            </p:blipFill>
            <p:spPr>
              <a:xfrm>
                <a:off x="3208893" y="3056827"/>
                <a:ext cx="171000" cy="174240"/>
              </a:xfrm>
              <a:prstGeom prst="rect">
                <a:avLst/>
              </a:prstGeom>
            </p:spPr>
          </p:pic>
        </mc:Fallback>
      </mc:AlternateContent>
      <mc:AlternateContent xmlns:mc="http://schemas.openxmlformats.org/markup-compatibility/2006">
        <mc:Choice xmlns:p14="http://schemas.microsoft.com/office/powerpoint/2010/main" Requires="p14">
          <p:contentPart p14:bwMode="auto" r:id="rId92">
            <p14:nvContentPartPr>
              <p14:cNvPr id="75" name="Freihand 74">
                <a:extLst>
                  <a:ext uri="{FF2B5EF4-FFF2-40B4-BE49-F238E27FC236}">
                    <a16:creationId xmlns:a16="http://schemas.microsoft.com/office/drawing/2014/main" id="{AC817B22-F3DF-4A65-BD4B-BBB7FA60FCE9}"/>
                  </a:ext>
                </a:extLst>
              </p14:cNvPr>
              <p14:cNvContentPartPr/>
              <p14:nvPr/>
            </p14:nvContentPartPr>
            <p14:xfrm>
              <a:off x="3472413" y="3109747"/>
              <a:ext cx="85680" cy="92880"/>
            </p14:xfrm>
          </p:contentPart>
        </mc:Choice>
        <mc:Fallback>
          <p:pic>
            <p:nvPicPr>
              <p:cNvPr id="75" name="Freihand 74">
                <a:extLst>
                  <a:ext uri="{FF2B5EF4-FFF2-40B4-BE49-F238E27FC236}">
                    <a16:creationId xmlns:a16="http://schemas.microsoft.com/office/drawing/2014/main" id="{AC817B22-F3DF-4A65-BD4B-BBB7FA60FCE9}"/>
                  </a:ext>
                </a:extLst>
              </p:cNvPr>
              <p:cNvPicPr/>
              <p:nvPr/>
            </p:nvPicPr>
            <p:blipFill>
              <a:blip r:embed="rId93"/>
              <a:stretch>
                <a:fillRect/>
              </a:stretch>
            </p:blipFill>
            <p:spPr>
              <a:xfrm>
                <a:off x="3468093" y="3105427"/>
                <a:ext cx="94320" cy="101520"/>
              </a:xfrm>
              <a:prstGeom prst="rect">
                <a:avLst/>
              </a:prstGeom>
            </p:spPr>
          </p:pic>
        </mc:Fallback>
      </mc:AlternateContent>
      <mc:AlternateContent xmlns:mc="http://schemas.openxmlformats.org/markup-compatibility/2006">
        <mc:Choice xmlns:p14="http://schemas.microsoft.com/office/powerpoint/2010/main" Requires="p14">
          <p:contentPart p14:bwMode="auto" r:id="rId94">
            <p14:nvContentPartPr>
              <p14:cNvPr id="76" name="Freihand 75">
                <a:extLst>
                  <a:ext uri="{FF2B5EF4-FFF2-40B4-BE49-F238E27FC236}">
                    <a16:creationId xmlns:a16="http://schemas.microsoft.com/office/drawing/2014/main" id="{754880B0-A9F5-48F0-81CF-A78F27EB0D76}"/>
                  </a:ext>
                </a:extLst>
              </p14:cNvPr>
              <p14:cNvContentPartPr/>
              <p14:nvPr/>
            </p14:nvContentPartPr>
            <p14:xfrm>
              <a:off x="3525333" y="3051427"/>
              <a:ext cx="9720" cy="1440"/>
            </p14:xfrm>
          </p:contentPart>
        </mc:Choice>
        <mc:Fallback>
          <p:pic>
            <p:nvPicPr>
              <p:cNvPr id="76" name="Freihand 75">
                <a:extLst>
                  <a:ext uri="{FF2B5EF4-FFF2-40B4-BE49-F238E27FC236}">
                    <a16:creationId xmlns:a16="http://schemas.microsoft.com/office/drawing/2014/main" id="{754880B0-A9F5-48F0-81CF-A78F27EB0D76}"/>
                  </a:ext>
                </a:extLst>
              </p:cNvPr>
              <p:cNvPicPr/>
              <p:nvPr/>
            </p:nvPicPr>
            <p:blipFill>
              <a:blip r:embed="rId95"/>
              <a:stretch>
                <a:fillRect/>
              </a:stretch>
            </p:blipFill>
            <p:spPr>
              <a:xfrm>
                <a:off x="3521013" y="3047107"/>
                <a:ext cx="18360" cy="10080"/>
              </a:xfrm>
              <a:prstGeom prst="rect">
                <a:avLst/>
              </a:prstGeom>
            </p:spPr>
          </p:pic>
        </mc:Fallback>
      </mc:AlternateContent>
      <mc:AlternateContent xmlns:mc="http://schemas.openxmlformats.org/markup-compatibility/2006">
        <mc:Choice xmlns:p14="http://schemas.microsoft.com/office/powerpoint/2010/main" Requires="p14">
          <p:contentPart p14:bwMode="auto" r:id="rId96">
            <p14:nvContentPartPr>
              <p14:cNvPr id="77" name="Freihand 76">
                <a:extLst>
                  <a:ext uri="{FF2B5EF4-FFF2-40B4-BE49-F238E27FC236}">
                    <a16:creationId xmlns:a16="http://schemas.microsoft.com/office/drawing/2014/main" id="{2BAA71EA-4F8A-4355-A318-9C750E92C8AA}"/>
                  </a:ext>
                </a:extLst>
              </p14:cNvPr>
              <p14:cNvContentPartPr/>
              <p14:nvPr/>
            </p14:nvContentPartPr>
            <p14:xfrm>
              <a:off x="3777333" y="2957107"/>
              <a:ext cx="51120" cy="5760"/>
            </p14:xfrm>
          </p:contentPart>
        </mc:Choice>
        <mc:Fallback>
          <p:pic>
            <p:nvPicPr>
              <p:cNvPr id="77" name="Freihand 76">
                <a:extLst>
                  <a:ext uri="{FF2B5EF4-FFF2-40B4-BE49-F238E27FC236}">
                    <a16:creationId xmlns:a16="http://schemas.microsoft.com/office/drawing/2014/main" id="{2BAA71EA-4F8A-4355-A318-9C750E92C8AA}"/>
                  </a:ext>
                </a:extLst>
              </p:cNvPr>
              <p:cNvPicPr/>
              <p:nvPr/>
            </p:nvPicPr>
            <p:blipFill>
              <a:blip r:embed="rId97"/>
              <a:stretch>
                <a:fillRect/>
              </a:stretch>
            </p:blipFill>
            <p:spPr>
              <a:xfrm>
                <a:off x="3773013" y="2952787"/>
                <a:ext cx="59760" cy="14400"/>
              </a:xfrm>
              <a:prstGeom prst="rect">
                <a:avLst/>
              </a:prstGeom>
            </p:spPr>
          </p:pic>
        </mc:Fallback>
      </mc:AlternateContent>
      <mc:AlternateContent xmlns:mc="http://schemas.openxmlformats.org/markup-compatibility/2006">
        <mc:Choice xmlns:p14="http://schemas.microsoft.com/office/powerpoint/2010/main" Requires="p14">
          <p:contentPart p14:bwMode="auto" r:id="rId98">
            <p14:nvContentPartPr>
              <p14:cNvPr id="78" name="Freihand 77">
                <a:extLst>
                  <a:ext uri="{FF2B5EF4-FFF2-40B4-BE49-F238E27FC236}">
                    <a16:creationId xmlns:a16="http://schemas.microsoft.com/office/drawing/2014/main" id="{E5A0F43C-B380-4E84-9EFB-EFEFA281E52A}"/>
                  </a:ext>
                </a:extLst>
              </p14:cNvPr>
              <p14:cNvContentPartPr/>
              <p14:nvPr/>
            </p14:nvContentPartPr>
            <p14:xfrm>
              <a:off x="3772653" y="2940187"/>
              <a:ext cx="54000" cy="67680"/>
            </p14:xfrm>
          </p:contentPart>
        </mc:Choice>
        <mc:Fallback>
          <p:pic>
            <p:nvPicPr>
              <p:cNvPr id="78" name="Freihand 77">
                <a:extLst>
                  <a:ext uri="{FF2B5EF4-FFF2-40B4-BE49-F238E27FC236}">
                    <a16:creationId xmlns:a16="http://schemas.microsoft.com/office/drawing/2014/main" id="{E5A0F43C-B380-4E84-9EFB-EFEFA281E52A}"/>
                  </a:ext>
                </a:extLst>
              </p:cNvPr>
              <p:cNvPicPr/>
              <p:nvPr/>
            </p:nvPicPr>
            <p:blipFill>
              <a:blip r:embed="rId99"/>
              <a:stretch>
                <a:fillRect/>
              </a:stretch>
            </p:blipFill>
            <p:spPr>
              <a:xfrm>
                <a:off x="3768333" y="2935867"/>
                <a:ext cx="62640" cy="76320"/>
              </a:xfrm>
              <a:prstGeom prst="rect">
                <a:avLst/>
              </a:prstGeom>
            </p:spPr>
          </p:pic>
        </mc:Fallback>
      </mc:AlternateContent>
      <mc:AlternateContent xmlns:mc="http://schemas.openxmlformats.org/markup-compatibility/2006">
        <mc:Choice xmlns:p14="http://schemas.microsoft.com/office/powerpoint/2010/main" Requires="p14">
          <p:contentPart p14:bwMode="auto" r:id="rId100">
            <p14:nvContentPartPr>
              <p14:cNvPr id="79" name="Freihand 78">
                <a:extLst>
                  <a:ext uri="{FF2B5EF4-FFF2-40B4-BE49-F238E27FC236}">
                    <a16:creationId xmlns:a16="http://schemas.microsoft.com/office/drawing/2014/main" id="{429BC5B3-B031-433A-9EC8-2618753A7BC7}"/>
                  </a:ext>
                </a:extLst>
              </p14:cNvPr>
              <p14:cNvContentPartPr/>
              <p14:nvPr/>
            </p14:nvContentPartPr>
            <p14:xfrm>
              <a:off x="4721613" y="2298667"/>
              <a:ext cx="188640" cy="7560"/>
            </p14:xfrm>
          </p:contentPart>
        </mc:Choice>
        <mc:Fallback>
          <p:pic>
            <p:nvPicPr>
              <p:cNvPr id="79" name="Freihand 78">
                <a:extLst>
                  <a:ext uri="{FF2B5EF4-FFF2-40B4-BE49-F238E27FC236}">
                    <a16:creationId xmlns:a16="http://schemas.microsoft.com/office/drawing/2014/main" id="{429BC5B3-B031-433A-9EC8-2618753A7BC7}"/>
                  </a:ext>
                </a:extLst>
              </p:cNvPr>
              <p:cNvPicPr/>
              <p:nvPr/>
            </p:nvPicPr>
            <p:blipFill>
              <a:blip r:embed="rId101"/>
              <a:stretch>
                <a:fillRect/>
              </a:stretch>
            </p:blipFill>
            <p:spPr>
              <a:xfrm>
                <a:off x="4717293" y="2294347"/>
                <a:ext cx="197280" cy="16200"/>
              </a:xfrm>
              <a:prstGeom prst="rect">
                <a:avLst/>
              </a:prstGeom>
            </p:spPr>
          </p:pic>
        </mc:Fallback>
      </mc:AlternateContent>
      <mc:AlternateContent xmlns:mc="http://schemas.openxmlformats.org/markup-compatibility/2006">
        <mc:Choice xmlns:p14="http://schemas.microsoft.com/office/powerpoint/2010/main" Requires="p14">
          <p:contentPart p14:bwMode="auto" r:id="rId102">
            <p14:nvContentPartPr>
              <p14:cNvPr id="80" name="Freihand 79">
                <a:extLst>
                  <a:ext uri="{FF2B5EF4-FFF2-40B4-BE49-F238E27FC236}">
                    <a16:creationId xmlns:a16="http://schemas.microsoft.com/office/drawing/2014/main" id="{C14E1CB8-4312-4426-B6C0-5EEED50D6DBA}"/>
                  </a:ext>
                </a:extLst>
              </p14:cNvPr>
              <p14:cNvContentPartPr/>
              <p14:nvPr/>
            </p14:nvContentPartPr>
            <p14:xfrm>
              <a:off x="4761573" y="2339707"/>
              <a:ext cx="157680" cy="7920"/>
            </p14:xfrm>
          </p:contentPart>
        </mc:Choice>
        <mc:Fallback>
          <p:pic>
            <p:nvPicPr>
              <p:cNvPr id="80" name="Freihand 79">
                <a:extLst>
                  <a:ext uri="{FF2B5EF4-FFF2-40B4-BE49-F238E27FC236}">
                    <a16:creationId xmlns:a16="http://schemas.microsoft.com/office/drawing/2014/main" id="{C14E1CB8-4312-4426-B6C0-5EEED50D6DBA}"/>
                  </a:ext>
                </a:extLst>
              </p:cNvPr>
              <p:cNvPicPr/>
              <p:nvPr/>
            </p:nvPicPr>
            <p:blipFill>
              <a:blip r:embed="rId103"/>
              <a:stretch>
                <a:fillRect/>
              </a:stretch>
            </p:blipFill>
            <p:spPr>
              <a:xfrm>
                <a:off x="4757253" y="2335387"/>
                <a:ext cx="166320" cy="16560"/>
              </a:xfrm>
              <a:prstGeom prst="rect">
                <a:avLst/>
              </a:prstGeom>
            </p:spPr>
          </p:pic>
        </mc:Fallback>
      </mc:AlternateContent>
      <mc:AlternateContent xmlns:mc="http://schemas.openxmlformats.org/markup-compatibility/2006">
        <mc:Choice xmlns:p14="http://schemas.microsoft.com/office/powerpoint/2010/main" Requires="p14">
          <p:contentPart p14:bwMode="auto" r:id="rId104">
            <p14:nvContentPartPr>
              <p14:cNvPr id="81" name="Freihand 80">
                <a:extLst>
                  <a:ext uri="{FF2B5EF4-FFF2-40B4-BE49-F238E27FC236}">
                    <a16:creationId xmlns:a16="http://schemas.microsoft.com/office/drawing/2014/main" id="{25C0BB54-37CC-4938-A22B-B78DD8E64B8E}"/>
                  </a:ext>
                </a:extLst>
              </p14:cNvPr>
              <p14:cNvContentPartPr/>
              <p14:nvPr/>
            </p14:nvContentPartPr>
            <p14:xfrm>
              <a:off x="4775613" y="2896987"/>
              <a:ext cx="181440" cy="60480"/>
            </p14:xfrm>
          </p:contentPart>
        </mc:Choice>
        <mc:Fallback>
          <p:pic>
            <p:nvPicPr>
              <p:cNvPr id="81" name="Freihand 80">
                <a:extLst>
                  <a:ext uri="{FF2B5EF4-FFF2-40B4-BE49-F238E27FC236}">
                    <a16:creationId xmlns:a16="http://schemas.microsoft.com/office/drawing/2014/main" id="{25C0BB54-37CC-4938-A22B-B78DD8E64B8E}"/>
                  </a:ext>
                </a:extLst>
              </p:cNvPr>
              <p:cNvPicPr/>
              <p:nvPr/>
            </p:nvPicPr>
            <p:blipFill>
              <a:blip r:embed="rId105"/>
              <a:stretch>
                <a:fillRect/>
              </a:stretch>
            </p:blipFill>
            <p:spPr>
              <a:xfrm>
                <a:off x="4771293" y="2892667"/>
                <a:ext cx="190080" cy="69120"/>
              </a:xfrm>
              <a:prstGeom prst="rect">
                <a:avLst/>
              </a:prstGeom>
            </p:spPr>
          </p:pic>
        </mc:Fallback>
      </mc:AlternateContent>
      <mc:AlternateContent xmlns:mc="http://schemas.openxmlformats.org/markup-compatibility/2006">
        <mc:Choice xmlns:p14="http://schemas.microsoft.com/office/powerpoint/2010/main" Requires="p14">
          <p:contentPart p14:bwMode="auto" r:id="rId106">
            <p14:nvContentPartPr>
              <p14:cNvPr id="82" name="Freihand 81">
                <a:extLst>
                  <a:ext uri="{FF2B5EF4-FFF2-40B4-BE49-F238E27FC236}">
                    <a16:creationId xmlns:a16="http://schemas.microsoft.com/office/drawing/2014/main" id="{2427933F-2FFC-49BE-8DC0-41188FA7BD38}"/>
                  </a:ext>
                </a:extLst>
              </p14:cNvPr>
              <p14:cNvContentPartPr/>
              <p14:nvPr/>
            </p14:nvContentPartPr>
            <p14:xfrm>
              <a:off x="5371773" y="2219107"/>
              <a:ext cx="183240" cy="142920"/>
            </p14:xfrm>
          </p:contentPart>
        </mc:Choice>
        <mc:Fallback>
          <p:pic>
            <p:nvPicPr>
              <p:cNvPr id="82" name="Freihand 81">
                <a:extLst>
                  <a:ext uri="{FF2B5EF4-FFF2-40B4-BE49-F238E27FC236}">
                    <a16:creationId xmlns:a16="http://schemas.microsoft.com/office/drawing/2014/main" id="{2427933F-2FFC-49BE-8DC0-41188FA7BD38}"/>
                  </a:ext>
                </a:extLst>
              </p:cNvPr>
              <p:cNvPicPr/>
              <p:nvPr/>
            </p:nvPicPr>
            <p:blipFill>
              <a:blip r:embed="rId107"/>
              <a:stretch>
                <a:fillRect/>
              </a:stretch>
            </p:blipFill>
            <p:spPr>
              <a:xfrm>
                <a:off x="5367453" y="2214787"/>
                <a:ext cx="191880" cy="151560"/>
              </a:xfrm>
              <a:prstGeom prst="rect">
                <a:avLst/>
              </a:prstGeom>
            </p:spPr>
          </p:pic>
        </mc:Fallback>
      </mc:AlternateContent>
      <mc:AlternateContent xmlns:mc="http://schemas.openxmlformats.org/markup-compatibility/2006">
        <mc:Choice xmlns:p14="http://schemas.microsoft.com/office/powerpoint/2010/main" Requires="p14">
          <p:contentPart p14:bwMode="auto" r:id="rId108">
            <p14:nvContentPartPr>
              <p14:cNvPr id="83" name="Freihand 82">
                <a:extLst>
                  <a:ext uri="{FF2B5EF4-FFF2-40B4-BE49-F238E27FC236}">
                    <a16:creationId xmlns:a16="http://schemas.microsoft.com/office/drawing/2014/main" id="{3E4AEB3D-3648-473D-AFF8-91D4E3C01765}"/>
                  </a:ext>
                </a:extLst>
              </p14:cNvPr>
              <p14:cNvContentPartPr/>
              <p14:nvPr/>
            </p14:nvContentPartPr>
            <p14:xfrm>
              <a:off x="5356653" y="2845867"/>
              <a:ext cx="159840" cy="140040"/>
            </p14:xfrm>
          </p:contentPart>
        </mc:Choice>
        <mc:Fallback>
          <p:pic>
            <p:nvPicPr>
              <p:cNvPr id="83" name="Freihand 82">
                <a:extLst>
                  <a:ext uri="{FF2B5EF4-FFF2-40B4-BE49-F238E27FC236}">
                    <a16:creationId xmlns:a16="http://schemas.microsoft.com/office/drawing/2014/main" id="{3E4AEB3D-3648-473D-AFF8-91D4E3C01765}"/>
                  </a:ext>
                </a:extLst>
              </p:cNvPr>
              <p:cNvPicPr/>
              <p:nvPr/>
            </p:nvPicPr>
            <p:blipFill>
              <a:blip r:embed="rId109"/>
              <a:stretch>
                <a:fillRect/>
              </a:stretch>
            </p:blipFill>
            <p:spPr>
              <a:xfrm>
                <a:off x="5352333" y="2841547"/>
                <a:ext cx="168480" cy="148680"/>
              </a:xfrm>
              <a:prstGeom prst="rect">
                <a:avLst/>
              </a:prstGeom>
            </p:spPr>
          </p:pic>
        </mc:Fallback>
      </mc:AlternateContent>
      <mc:AlternateContent xmlns:mc="http://schemas.openxmlformats.org/markup-compatibility/2006">
        <mc:Choice xmlns:p14="http://schemas.microsoft.com/office/powerpoint/2010/main" Requires="p14">
          <p:contentPart p14:bwMode="auto" r:id="rId110">
            <p14:nvContentPartPr>
              <p14:cNvPr id="86" name="Freihand 85">
                <a:extLst>
                  <a:ext uri="{FF2B5EF4-FFF2-40B4-BE49-F238E27FC236}">
                    <a16:creationId xmlns:a16="http://schemas.microsoft.com/office/drawing/2014/main" id="{7FBC0E1B-AF82-4C2F-8964-ABCDE8C75E70}"/>
                  </a:ext>
                </a:extLst>
              </p14:cNvPr>
              <p14:cNvContentPartPr/>
              <p14:nvPr/>
            </p14:nvContentPartPr>
            <p14:xfrm>
              <a:off x="4592373" y="2932827"/>
              <a:ext cx="61560" cy="14400"/>
            </p14:xfrm>
          </p:contentPart>
        </mc:Choice>
        <mc:Fallback>
          <p:pic>
            <p:nvPicPr>
              <p:cNvPr id="86" name="Freihand 85">
                <a:extLst>
                  <a:ext uri="{FF2B5EF4-FFF2-40B4-BE49-F238E27FC236}">
                    <a16:creationId xmlns:a16="http://schemas.microsoft.com/office/drawing/2014/main" id="{7FBC0E1B-AF82-4C2F-8964-ABCDE8C75E70}"/>
                  </a:ext>
                </a:extLst>
              </p:cNvPr>
              <p:cNvPicPr/>
              <p:nvPr/>
            </p:nvPicPr>
            <p:blipFill>
              <a:blip r:embed="rId111"/>
              <a:stretch>
                <a:fillRect/>
              </a:stretch>
            </p:blipFill>
            <p:spPr>
              <a:xfrm>
                <a:off x="4588053" y="2928507"/>
                <a:ext cx="70200" cy="23040"/>
              </a:xfrm>
              <a:prstGeom prst="rect">
                <a:avLst/>
              </a:prstGeom>
            </p:spPr>
          </p:pic>
        </mc:Fallback>
      </mc:AlternateContent>
      <mc:AlternateContent xmlns:mc="http://schemas.openxmlformats.org/markup-compatibility/2006">
        <mc:Choice xmlns:a14="http://schemas.microsoft.com/office/drawing/2010/main" Requires="a14">
          <p:sp>
            <p:nvSpPr>
              <p:cNvPr id="88" name="Rechteck 87">
                <a:extLst>
                  <a:ext uri="{FF2B5EF4-FFF2-40B4-BE49-F238E27FC236}">
                    <a16:creationId xmlns:a16="http://schemas.microsoft.com/office/drawing/2014/main" id="{F171605C-AFB4-4F55-8F71-54C9490BF635}"/>
                  </a:ext>
                </a:extLst>
              </p:cNvPr>
              <p:cNvSpPr/>
              <p:nvPr/>
            </p:nvSpPr>
            <p:spPr>
              <a:xfrm>
                <a:off x="3391040" y="849394"/>
                <a:ext cx="1322285" cy="369332"/>
              </a:xfrm>
              <a:prstGeom prst="rect">
                <a:avLst/>
              </a:prstGeom>
            </p:spPr>
            <p:txBody>
              <a:bodyPr wrap="none">
                <a:spAutoFit/>
              </a:bodyPr>
              <a:lstStyle/>
              <a:p>
                <a:r>
                  <a:rPr lang="de-DE" dirty="0">
                    <a:latin typeface="Arial Unicode MS"/>
                    <a:ea typeface="Arial Unicode MS"/>
                    <a:cs typeface="Arial Unicode MS"/>
                  </a:rPr>
                  <a:t>m=</a:t>
                </a:r>
                <a:r>
                  <a:rPr lang="de-DE" dirty="0"/>
                  <a:t> </a:t>
                </a:r>
                <a14:m>
                  <m:oMath xmlns:m="http://schemas.openxmlformats.org/officeDocument/2006/math">
                    <m:sSup>
                      <m:sSupPr>
                        <m:ctrlPr>
                          <a:rPr lang="de-DE" i="1">
                            <a:latin typeface="Cambria Math" panose="02040503050406030204" pitchFamily="18" charset="0"/>
                          </a:rPr>
                        </m:ctrlPr>
                      </m:sSupPr>
                      <m:e>
                        <m:r>
                          <a:rPr lang="de-DE" i="1">
                            <a:latin typeface="Cambria Math" panose="02040503050406030204" pitchFamily="18" charset="0"/>
                          </a:rPr>
                          <m:t>𝐿</m:t>
                        </m:r>
                      </m:e>
                      <m:sup>
                        <m:r>
                          <a:rPr lang="de-DE" i="1">
                            <a:latin typeface="Cambria Math" panose="02040503050406030204" pitchFamily="18" charset="0"/>
                          </a:rPr>
                          <m:t>𝐷</m:t>
                        </m:r>
                      </m:sup>
                    </m:sSup>
                  </m:oMath>
                </a14:m>
                <a:r>
                  <a:rPr lang="de-DE" dirty="0"/>
                  <a:t>(Y, i</a:t>
                </a:r>
                <a:r>
                  <a:rPr lang="de-DE" baseline="30000" dirty="0"/>
                  <a:t> </a:t>
                </a:r>
                <a:r>
                  <a:rPr lang="de-DE" dirty="0"/>
                  <a:t>)</a:t>
                </a:r>
              </a:p>
            </p:txBody>
          </p:sp>
        </mc:Choice>
        <mc:Fallback>
          <p:sp>
            <p:nvSpPr>
              <p:cNvPr id="88" name="Rechteck 87">
                <a:extLst>
                  <a:ext uri="{FF2B5EF4-FFF2-40B4-BE49-F238E27FC236}">
                    <a16:creationId xmlns:a16="http://schemas.microsoft.com/office/drawing/2014/main" id="{F171605C-AFB4-4F55-8F71-54C9490BF635}"/>
                  </a:ext>
                </a:extLst>
              </p:cNvPr>
              <p:cNvSpPr>
                <a:spLocks noRot="1" noChangeAspect="1" noMove="1" noResize="1" noEditPoints="1" noAdjustHandles="1" noChangeArrowheads="1" noChangeShapeType="1" noTextEdit="1"/>
              </p:cNvSpPr>
              <p:nvPr/>
            </p:nvSpPr>
            <p:spPr>
              <a:xfrm>
                <a:off x="3391040" y="849394"/>
                <a:ext cx="1322285" cy="369332"/>
              </a:xfrm>
              <a:prstGeom prst="rect">
                <a:avLst/>
              </a:prstGeom>
              <a:blipFill>
                <a:blip r:embed="rId112"/>
                <a:stretch>
                  <a:fillRect l="-3687" t="-8197" r="-3687" b="-24590"/>
                </a:stretch>
              </a:blipFill>
            </p:spPr>
            <p:txBody>
              <a:bodyPr/>
              <a:lstStyle/>
              <a:p>
                <a:r>
                  <a:rPr lang="de-DE">
                    <a:noFill/>
                  </a:rPr>
                  <a:t> </a:t>
                </a:r>
              </a:p>
            </p:txBody>
          </p:sp>
        </mc:Fallback>
      </mc:AlternateContent>
      <mc:AlternateContent xmlns:mc="http://schemas.openxmlformats.org/markup-compatibility/2006">
        <mc:Choice xmlns:p14="http://schemas.microsoft.com/office/powerpoint/2010/main" Requires="p14">
          <p:contentPart p14:bwMode="auto" r:id="rId113">
            <p14:nvContentPartPr>
              <p14:cNvPr id="3" name="Freihand 2">
                <a:extLst>
                  <a:ext uri="{FF2B5EF4-FFF2-40B4-BE49-F238E27FC236}">
                    <a16:creationId xmlns:a16="http://schemas.microsoft.com/office/drawing/2014/main" id="{83EFCF62-BABD-4539-87BA-33F0F7A07538}"/>
                  </a:ext>
                </a:extLst>
              </p14:cNvPr>
              <p14:cNvContentPartPr/>
              <p14:nvPr/>
            </p14:nvContentPartPr>
            <p14:xfrm>
              <a:off x="653613" y="840667"/>
              <a:ext cx="360" cy="360"/>
            </p14:xfrm>
          </p:contentPart>
        </mc:Choice>
        <mc:Fallback>
          <p:pic>
            <p:nvPicPr>
              <p:cNvPr id="3" name="Freihand 2">
                <a:extLst>
                  <a:ext uri="{FF2B5EF4-FFF2-40B4-BE49-F238E27FC236}">
                    <a16:creationId xmlns:a16="http://schemas.microsoft.com/office/drawing/2014/main" id="{83EFCF62-BABD-4539-87BA-33F0F7A07538}"/>
                  </a:ext>
                </a:extLst>
              </p:cNvPr>
              <p:cNvPicPr/>
              <p:nvPr/>
            </p:nvPicPr>
            <p:blipFill>
              <a:blip r:embed="rId114"/>
              <a:stretch>
                <a:fillRect/>
              </a:stretch>
            </p:blipFill>
            <p:spPr>
              <a:xfrm>
                <a:off x="649293" y="83634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15">
            <p14:nvContentPartPr>
              <p14:cNvPr id="5" name="Freihand 4">
                <a:extLst>
                  <a:ext uri="{FF2B5EF4-FFF2-40B4-BE49-F238E27FC236}">
                    <a16:creationId xmlns:a16="http://schemas.microsoft.com/office/drawing/2014/main" id="{73BF0BD2-17A5-4251-83EE-A266F43D4360}"/>
                  </a:ext>
                </a:extLst>
              </p14:cNvPr>
              <p14:cNvContentPartPr/>
              <p14:nvPr/>
            </p14:nvContentPartPr>
            <p14:xfrm>
              <a:off x="3275853" y="819067"/>
              <a:ext cx="518760" cy="510120"/>
            </p14:xfrm>
          </p:contentPart>
        </mc:Choice>
        <mc:Fallback>
          <p:pic>
            <p:nvPicPr>
              <p:cNvPr id="5" name="Freihand 4">
                <a:extLst>
                  <a:ext uri="{FF2B5EF4-FFF2-40B4-BE49-F238E27FC236}">
                    <a16:creationId xmlns:a16="http://schemas.microsoft.com/office/drawing/2014/main" id="{73BF0BD2-17A5-4251-83EE-A266F43D4360}"/>
                  </a:ext>
                </a:extLst>
              </p:cNvPr>
              <p:cNvPicPr/>
              <p:nvPr/>
            </p:nvPicPr>
            <p:blipFill>
              <a:blip r:embed="rId116"/>
              <a:stretch>
                <a:fillRect/>
              </a:stretch>
            </p:blipFill>
            <p:spPr>
              <a:xfrm>
                <a:off x="3271533" y="814747"/>
                <a:ext cx="527400" cy="518760"/>
              </a:xfrm>
              <a:prstGeom prst="rect">
                <a:avLst/>
              </a:prstGeom>
            </p:spPr>
          </p:pic>
        </mc:Fallback>
      </mc:AlternateContent>
      <p:grpSp>
        <p:nvGrpSpPr>
          <p:cNvPr id="90" name="Gruppieren 89">
            <a:extLst>
              <a:ext uri="{FF2B5EF4-FFF2-40B4-BE49-F238E27FC236}">
                <a16:creationId xmlns:a16="http://schemas.microsoft.com/office/drawing/2014/main" id="{C8FF981C-277E-4199-B83E-E4826621E5A4}"/>
              </a:ext>
            </a:extLst>
          </p:cNvPr>
          <p:cNvGrpSpPr/>
          <p:nvPr/>
        </p:nvGrpSpPr>
        <p:grpSpPr>
          <a:xfrm>
            <a:off x="5065773" y="994387"/>
            <a:ext cx="146160" cy="129960"/>
            <a:chOff x="5065773" y="994387"/>
            <a:chExt cx="146160" cy="129960"/>
          </a:xfrm>
        </p:grpSpPr>
        <mc:AlternateContent xmlns:mc="http://schemas.openxmlformats.org/markup-compatibility/2006">
          <mc:Choice xmlns:p14="http://schemas.microsoft.com/office/powerpoint/2010/main" Requires="p14">
            <p:contentPart p14:bwMode="auto" r:id="rId117">
              <p14:nvContentPartPr>
                <p14:cNvPr id="15" name="Freihand 14">
                  <a:extLst>
                    <a:ext uri="{FF2B5EF4-FFF2-40B4-BE49-F238E27FC236}">
                      <a16:creationId xmlns:a16="http://schemas.microsoft.com/office/drawing/2014/main" id="{4681BA92-ECD4-429D-8083-1CBC6615CB27}"/>
                    </a:ext>
                  </a:extLst>
                </p14:cNvPr>
                <p14:cNvContentPartPr/>
                <p14:nvPr/>
              </p14:nvContentPartPr>
              <p14:xfrm>
                <a:off x="5135973" y="994387"/>
                <a:ext cx="32760" cy="129960"/>
              </p14:xfrm>
            </p:contentPart>
          </mc:Choice>
          <mc:Fallback>
            <p:pic>
              <p:nvPicPr>
                <p:cNvPr id="15" name="Freihand 14">
                  <a:extLst>
                    <a:ext uri="{FF2B5EF4-FFF2-40B4-BE49-F238E27FC236}">
                      <a16:creationId xmlns:a16="http://schemas.microsoft.com/office/drawing/2014/main" id="{4681BA92-ECD4-429D-8083-1CBC6615CB27}"/>
                    </a:ext>
                  </a:extLst>
                </p:cNvPr>
                <p:cNvPicPr/>
                <p:nvPr/>
              </p:nvPicPr>
              <p:blipFill>
                <a:blip r:embed="rId118"/>
                <a:stretch>
                  <a:fillRect/>
                </a:stretch>
              </p:blipFill>
              <p:spPr>
                <a:xfrm>
                  <a:off x="5131653" y="990067"/>
                  <a:ext cx="41400" cy="138600"/>
                </a:xfrm>
                <a:prstGeom prst="rect">
                  <a:avLst/>
                </a:prstGeom>
              </p:spPr>
            </p:pic>
          </mc:Fallback>
        </mc:AlternateContent>
        <mc:AlternateContent xmlns:mc="http://schemas.openxmlformats.org/markup-compatibility/2006">
          <mc:Choice xmlns:p14="http://schemas.microsoft.com/office/powerpoint/2010/main" Requires="p14">
            <p:contentPart p14:bwMode="auto" r:id="rId119">
              <p14:nvContentPartPr>
                <p14:cNvPr id="17" name="Freihand 16">
                  <a:extLst>
                    <a:ext uri="{FF2B5EF4-FFF2-40B4-BE49-F238E27FC236}">
                      <a16:creationId xmlns:a16="http://schemas.microsoft.com/office/drawing/2014/main" id="{DAE0304C-6754-4B7E-AC13-E72E2AA6861D}"/>
                    </a:ext>
                  </a:extLst>
                </p14:cNvPr>
                <p14:cNvContentPartPr/>
                <p14:nvPr/>
              </p14:nvContentPartPr>
              <p14:xfrm>
                <a:off x="5065773" y="1030747"/>
                <a:ext cx="146160" cy="24120"/>
              </p14:xfrm>
            </p:contentPart>
          </mc:Choice>
          <mc:Fallback>
            <p:pic>
              <p:nvPicPr>
                <p:cNvPr id="17" name="Freihand 16">
                  <a:extLst>
                    <a:ext uri="{FF2B5EF4-FFF2-40B4-BE49-F238E27FC236}">
                      <a16:creationId xmlns:a16="http://schemas.microsoft.com/office/drawing/2014/main" id="{DAE0304C-6754-4B7E-AC13-E72E2AA6861D}"/>
                    </a:ext>
                  </a:extLst>
                </p:cNvPr>
                <p:cNvPicPr/>
                <p:nvPr/>
              </p:nvPicPr>
              <p:blipFill>
                <a:blip r:embed="rId120"/>
                <a:stretch>
                  <a:fillRect/>
                </a:stretch>
              </p:blipFill>
              <p:spPr>
                <a:xfrm>
                  <a:off x="5061453" y="1026427"/>
                  <a:ext cx="154800" cy="32760"/>
                </a:xfrm>
                <a:prstGeom prst="rect">
                  <a:avLst/>
                </a:prstGeom>
              </p:spPr>
            </p:pic>
          </mc:Fallback>
        </mc:AlternateContent>
      </p:grpSp>
      <p:grpSp>
        <p:nvGrpSpPr>
          <p:cNvPr id="89" name="Gruppieren 88">
            <a:extLst>
              <a:ext uri="{FF2B5EF4-FFF2-40B4-BE49-F238E27FC236}">
                <a16:creationId xmlns:a16="http://schemas.microsoft.com/office/drawing/2014/main" id="{375F4986-B240-4576-81EF-69AF1B79681D}"/>
              </a:ext>
            </a:extLst>
          </p:cNvPr>
          <p:cNvGrpSpPr/>
          <p:nvPr/>
        </p:nvGrpSpPr>
        <p:grpSpPr>
          <a:xfrm>
            <a:off x="5479773" y="876307"/>
            <a:ext cx="529200" cy="195840"/>
            <a:chOff x="5479773" y="876307"/>
            <a:chExt cx="529200" cy="195840"/>
          </a:xfrm>
        </p:grpSpPr>
        <mc:AlternateContent xmlns:mc="http://schemas.openxmlformats.org/markup-compatibility/2006">
          <mc:Choice xmlns:p14="http://schemas.microsoft.com/office/powerpoint/2010/main" Requires="p14">
            <p:contentPart p14:bwMode="auto" r:id="rId121">
              <p14:nvContentPartPr>
                <p14:cNvPr id="18" name="Freihand 17">
                  <a:extLst>
                    <a:ext uri="{FF2B5EF4-FFF2-40B4-BE49-F238E27FC236}">
                      <a16:creationId xmlns:a16="http://schemas.microsoft.com/office/drawing/2014/main" id="{211B71C7-6B59-4A87-9107-2CBC1035918D}"/>
                    </a:ext>
                  </a:extLst>
                </p14:cNvPr>
                <p14:cNvContentPartPr/>
                <p14:nvPr/>
              </p14:nvContentPartPr>
              <p14:xfrm>
                <a:off x="5479773" y="876307"/>
                <a:ext cx="211680" cy="195840"/>
              </p14:xfrm>
            </p:contentPart>
          </mc:Choice>
          <mc:Fallback>
            <p:pic>
              <p:nvPicPr>
                <p:cNvPr id="18" name="Freihand 17">
                  <a:extLst>
                    <a:ext uri="{FF2B5EF4-FFF2-40B4-BE49-F238E27FC236}">
                      <a16:creationId xmlns:a16="http://schemas.microsoft.com/office/drawing/2014/main" id="{211B71C7-6B59-4A87-9107-2CBC1035918D}"/>
                    </a:ext>
                  </a:extLst>
                </p:cNvPr>
                <p:cNvPicPr/>
                <p:nvPr/>
              </p:nvPicPr>
              <p:blipFill>
                <a:blip r:embed="rId122"/>
                <a:stretch>
                  <a:fillRect/>
                </a:stretch>
              </p:blipFill>
              <p:spPr>
                <a:xfrm>
                  <a:off x="5475453" y="871987"/>
                  <a:ext cx="220320" cy="204480"/>
                </a:xfrm>
                <a:prstGeom prst="rect">
                  <a:avLst/>
                </a:prstGeom>
              </p:spPr>
            </p:pic>
          </mc:Fallback>
        </mc:AlternateContent>
        <mc:AlternateContent xmlns:mc="http://schemas.openxmlformats.org/markup-compatibility/2006">
          <mc:Choice xmlns:p14="http://schemas.microsoft.com/office/powerpoint/2010/main" Requires="p14">
            <p:contentPart p14:bwMode="auto" r:id="rId123">
              <p14:nvContentPartPr>
                <p14:cNvPr id="20" name="Freihand 19">
                  <a:extLst>
                    <a:ext uri="{FF2B5EF4-FFF2-40B4-BE49-F238E27FC236}">
                      <a16:creationId xmlns:a16="http://schemas.microsoft.com/office/drawing/2014/main" id="{41B0EE16-4369-418F-8B1D-A312556794F3}"/>
                    </a:ext>
                  </a:extLst>
                </p14:cNvPr>
                <p14:cNvContentPartPr/>
                <p14:nvPr/>
              </p14:nvContentPartPr>
              <p14:xfrm>
                <a:off x="5774253" y="957307"/>
                <a:ext cx="234720" cy="91080"/>
              </p14:xfrm>
            </p:contentPart>
          </mc:Choice>
          <mc:Fallback>
            <p:pic>
              <p:nvPicPr>
                <p:cNvPr id="20" name="Freihand 19">
                  <a:extLst>
                    <a:ext uri="{FF2B5EF4-FFF2-40B4-BE49-F238E27FC236}">
                      <a16:creationId xmlns:a16="http://schemas.microsoft.com/office/drawing/2014/main" id="{41B0EE16-4369-418F-8B1D-A312556794F3}"/>
                    </a:ext>
                  </a:extLst>
                </p:cNvPr>
                <p:cNvPicPr/>
                <p:nvPr/>
              </p:nvPicPr>
              <p:blipFill>
                <a:blip r:embed="rId124"/>
                <a:stretch>
                  <a:fillRect/>
                </a:stretch>
              </p:blipFill>
              <p:spPr>
                <a:xfrm>
                  <a:off x="5769933" y="952987"/>
                  <a:ext cx="243360" cy="99720"/>
                </a:xfrm>
                <a:prstGeom prst="rect">
                  <a:avLst/>
                </a:prstGeom>
              </p:spPr>
            </p:pic>
          </mc:Fallback>
        </mc:AlternateContent>
      </p:grpSp>
      <p:grpSp>
        <p:nvGrpSpPr>
          <p:cNvPr id="93" name="Gruppieren 92">
            <a:extLst>
              <a:ext uri="{FF2B5EF4-FFF2-40B4-BE49-F238E27FC236}">
                <a16:creationId xmlns:a16="http://schemas.microsoft.com/office/drawing/2014/main" id="{01E458A2-A0B3-4C06-9EBC-A423FB1F674C}"/>
              </a:ext>
            </a:extLst>
          </p:cNvPr>
          <p:cNvGrpSpPr/>
          <p:nvPr/>
        </p:nvGrpSpPr>
        <p:grpSpPr>
          <a:xfrm>
            <a:off x="5340813" y="2742187"/>
            <a:ext cx="531000" cy="290160"/>
            <a:chOff x="5340813" y="2742187"/>
            <a:chExt cx="531000" cy="290160"/>
          </a:xfrm>
        </p:grpSpPr>
        <mc:AlternateContent xmlns:mc="http://schemas.openxmlformats.org/markup-compatibility/2006">
          <mc:Choice xmlns:p14="http://schemas.microsoft.com/office/powerpoint/2010/main" Requires="p14">
            <p:contentPart p14:bwMode="auto" r:id="rId125">
              <p14:nvContentPartPr>
                <p14:cNvPr id="91" name="Freihand 90">
                  <a:extLst>
                    <a:ext uri="{FF2B5EF4-FFF2-40B4-BE49-F238E27FC236}">
                      <a16:creationId xmlns:a16="http://schemas.microsoft.com/office/drawing/2014/main" id="{AC1BB087-B517-4AED-A7DD-BD3F3AFE0AB9}"/>
                    </a:ext>
                  </a:extLst>
                </p14:cNvPr>
                <p14:cNvContentPartPr/>
                <p14:nvPr/>
              </p14:nvContentPartPr>
              <p14:xfrm>
                <a:off x="5340813" y="2742187"/>
                <a:ext cx="214200" cy="277200"/>
              </p14:xfrm>
            </p:contentPart>
          </mc:Choice>
          <mc:Fallback>
            <p:pic>
              <p:nvPicPr>
                <p:cNvPr id="91" name="Freihand 90">
                  <a:extLst>
                    <a:ext uri="{FF2B5EF4-FFF2-40B4-BE49-F238E27FC236}">
                      <a16:creationId xmlns:a16="http://schemas.microsoft.com/office/drawing/2014/main" id="{AC1BB087-B517-4AED-A7DD-BD3F3AFE0AB9}"/>
                    </a:ext>
                  </a:extLst>
                </p:cNvPr>
                <p:cNvPicPr/>
                <p:nvPr/>
              </p:nvPicPr>
              <p:blipFill>
                <a:blip r:embed="rId126"/>
                <a:stretch>
                  <a:fillRect/>
                </a:stretch>
              </p:blipFill>
              <p:spPr>
                <a:xfrm>
                  <a:off x="5336493" y="2737867"/>
                  <a:ext cx="222840" cy="285840"/>
                </a:xfrm>
                <a:prstGeom prst="rect">
                  <a:avLst/>
                </a:prstGeom>
              </p:spPr>
            </p:pic>
          </mc:Fallback>
        </mc:AlternateContent>
        <mc:AlternateContent xmlns:mc="http://schemas.openxmlformats.org/markup-compatibility/2006">
          <mc:Choice xmlns:p14="http://schemas.microsoft.com/office/powerpoint/2010/main" Requires="p14">
            <p:contentPart p14:bwMode="auto" r:id="rId127">
              <p14:nvContentPartPr>
                <p14:cNvPr id="92" name="Freihand 91">
                  <a:extLst>
                    <a:ext uri="{FF2B5EF4-FFF2-40B4-BE49-F238E27FC236}">
                      <a16:creationId xmlns:a16="http://schemas.microsoft.com/office/drawing/2014/main" id="{3915914B-DD83-46EC-A206-7E30A48B492A}"/>
                    </a:ext>
                  </a:extLst>
                </p14:cNvPr>
                <p14:cNvContentPartPr/>
                <p14:nvPr/>
              </p14:nvContentPartPr>
              <p14:xfrm>
                <a:off x="5618373" y="2844067"/>
                <a:ext cx="253440" cy="188280"/>
              </p14:xfrm>
            </p:contentPart>
          </mc:Choice>
          <mc:Fallback>
            <p:pic>
              <p:nvPicPr>
                <p:cNvPr id="92" name="Freihand 91">
                  <a:extLst>
                    <a:ext uri="{FF2B5EF4-FFF2-40B4-BE49-F238E27FC236}">
                      <a16:creationId xmlns:a16="http://schemas.microsoft.com/office/drawing/2014/main" id="{3915914B-DD83-46EC-A206-7E30A48B492A}"/>
                    </a:ext>
                  </a:extLst>
                </p:cNvPr>
                <p:cNvPicPr/>
                <p:nvPr/>
              </p:nvPicPr>
              <p:blipFill>
                <a:blip r:embed="rId128"/>
                <a:stretch>
                  <a:fillRect/>
                </a:stretch>
              </p:blipFill>
              <p:spPr>
                <a:xfrm>
                  <a:off x="5614053" y="2839747"/>
                  <a:ext cx="262080" cy="196920"/>
                </a:xfrm>
                <a:prstGeom prst="rect">
                  <a:avLst/>
                </a:prstGeom>
              </p:spPr>
            </p:pic>
          </mc:Fallback>
        </mc:AlternateContent>
      </p:grpSp>
      <p:grpSp>
        <p:nvGrpSpPr>
          <p:cNvPr id="116" name="Gruppieren 115">
            <a:extLst>
              <a:ext uri="{FF2B5EF4-FFF2-40B4-BE49-F238E27FC236}">
                <a16:creationId xmlns:a16="http://schemas.microsoft.com/office/drawing/2014/main" id="{31098F86-1775-47DF-A19C-F50ED8A5E29B}"/>
              </a:ext>
            </a:extLst>
          </p:cNvPr>
          <p:cNvGrpSpPr/>
          <p:nvPr/>
        </p:nvGrpSpPr>
        <p:grpSpPr>
          <a:xfrm>
            <a:off x="4954893" y="2722027"/>
            <a:ext cx="318960" cy="393480"/>
            <a:chOff x="4954893" y="2722027"/>
            <a:chExt cx="318960" cy="393480"/>
          </a:xfrm>
        </p:grpSpPr>
        <mc:AlternateContent xmlns:mc="http://schemas.openxmlformats.org/markup-compatibility/2006">
          <mc:Choice xmlns:p14="http://schemas.microsoft.com/office/powerpoint/2010/main" Requires="p14">
            <p:contentPart p14:bwMode="auto" r:id="rId129">
              <p14:nvContentPartPr>
                <p14:cNvPr id="94" name="Freihand 93">
                  <a:extLst>
                    <a:ext uri="{FF2B5EF4-FFF2-40B4-BE49-F238E27FC236}">
                      <a16:creationId xmlns:a16="http://schemas.microsoft.com/office/drawing/2014/main" id="{9DC7AA24-F0A7-4A20-98E8-69846657D032}"/>
                    </a:ext>
                  </a:extLst>
                </p14:cNvPr>
                <p14:cNvContentPartPr/>
                <p14:nvPr/>
              </p14:nvContentPartPr>
              <p14:xfrm>
                <a:off x="5033013" y="2734627"/>
                <a:ext cx="103680" cy="144360"/>
              </p14:xfrm>
            </p:contentPart>
          </mc:Choice>
          <mc:Fallback>
            <p:pic>
              <p:nvPicPr>
                <p:cNvPr id="94" name="Freihand 93">
                  <a:extLst>
                    <a:ext uri="{FF2B5EF4-FFF2-40B4-BE49-F238E27FC236}">
                      <a16:creationId xmlns:a16="http://schemas.microsoft.com/office/drawing/2014/main" id="{9DC7AA24-F0A7-4A20-98E8-69846657D032}"/>
                    </a:ext>
                  </a:extLst>
                </p:cNvPr>
                <p:cNvPicPr/>
                <p:nvPr/>
              </p:nvPicPr>
              <p:blipFill>
                <a:blip r:embed="rId130"/>
                <a:stretch>
                  <a:fillRect/>
                </a:stretch>
              </p:blipFill>
              <p:spPr>
                <a:xfrm>
                  <a:off x="5028693" y="2730307"/>
                  <a:ext cx="112320" cy="153000"/>
                </a:xfrm>
                <a:prstGeom prst="rect">
                  <a:avLst/>
                </a:prstGeom>
              </p:spPr>
            </p:pic>
          </mc:Fallback>
        </mc:AlternateContent>
        <mc:AlternateContent xmlns:mc="http://schemas.openxmlformats.org/markup-compatibility/2006">
          <mc:Choice xmlns:p14="http://schemas.microsoft.com/office/powerpoint/2010/main" Requires="p14">
            <p:contentPart p14:bwMode="auto" r:id="rId131">
              <p14:nvContentPartPr>
                <p14:cNvPr id="95" name="Freihand 94">
                  <a:extLst>
                    <a:ext uri="{FF2B5EF4-FFF2-40B4-BE49-F238E27FC236}">
                      <a16:creationId xmlns:a16="http://schemas.microsoft.com/office/drawing/2014/main" id="{4A196023-E137-49E0-A590-445BFEEFEF65}"/>
                    </a:ext>
                  </a:extLst>
                </p14:cNvPr>
                <p14:cNvContentPartPr/>
                <p14:nvPr/>
              </p14:nvContentPartPr>
              <p14:xfrm>
                <a:off x="5175933" y="2738587"/>
                <a:ext cx="29160" cy="138240"/>
              </p14:xfrm>
            </p:contentPart>
          </mc:Choice>
          <mc:Fallback>
            <p:pic>
              <p:nvPicPr>
                <p:cNvPr id="95" name="Freihand 94">
                  <a:extLst>
                    <a:ext uri="{FF2B5EF4-FFF2-40B4-BE49-F238E27FC236}">
                      <a16:creationId xmlns:a16="http://schemas.microsoft.com/office/drawing/2014/main" id="{4A196023-E137-49E0-A590-445BFEEFEF65}"/>
                    </a:ext>
                  </a:extLst>
                </p:cNvPr>
                <p:cNvPicPr/>
                <p:nvPr/>
              </p:nvPicPr>
              <p:blipFill>
                <a:blip r:embed="rId132"/>
                <a:stretch>
                  <a:fillRect/>
                </a:stretch>
              </p:blipFill>
              <p:spPr>
                <a:xfrm>
                  <a:off x="5171613" y="2734267"/>
                  <a:ext cx="37800" cy="146880"/>
                </a:xfrm>
                <a:prstGeom prst="rect">
                  <a:avLst/>
                </a:prstGeom>
              </p:spPr>
            </p:pic>
          </mc:Fallback>
        </mc:AlternateContent>
        <mc:AlternateContent xmlns:mc="http://schemas.openxmlformats.org/markup-compatibility/2006">
          <mc:Choice xmlns:p14="http://schemas.microsoft.com/office/powerpoint/2010/main" Requires="p14">
            <p:contentPart p14:bwMode="auto" r:id="rId133">
              <p14:nvContentPartPr>
                <p14:cNvPr id="96" name="Freihand 95">
                  <a:extLst>
                    <a:ext uri="{FF2B5EF4-FFF2-40B4-BE49-F238E27FC236}">
                      <a16:creationId xmlns:a16="http://schemas.microsoft.com/office/drawing/2014/main" id="{60E7D264-5492-4CA4-A9F5-0B51CC3AFE8C}"/>
                    </a:ext>
                  </a:extLst>
                </p14:cNvPr>
                <p14:cNvContentPartPr/>
                <p14:nvPr/>
              </p14:nvContentPartPr>
              <p14:xfrm>
                <a:off x="5139933" y="2722027"/>
                <a:ext cx="133920" cy="150840"/>
              </p14:xfrm>
            </p:contentPart>
          </mc:Choice>
          <mc:Fallback>
            <p:pic>
              <p:nvPicPr>
                <p:cNvPr id="96" name="Freihand 95">
                  <a:extLst>
                    <a:ext uri="{FF2B5EF4-FFF2-40B4-BE49-F238E27FC236}">
                      <a16:creationId xmlns:a16="http://schemas.microsoft.com/office/drawing/2014/main" id="{60E7D264-5492-4CA4-A9F5-0B51CC3AFE8C}"/>
                    </a:ext>
                  </a:extLst>
                </p:cNvPr>
                <p:cNvPicPr/>
                <p:nvPr/>
              </p:nvPicPr>
              <p:blipFill>
                <a:blip r:embed="rId134"/>
                <a:stretch>
                  <a:fillRect/>
                </a:stretch>
              </p:blipFill>
              <p:spPr>
                <a:xfrm>
                  <a:off x="5135613" y="2717707"/>
                  <a:ext cx="142560" cy="159480"/>
                </a:xfrm>
                <a:prstGeom prst="rect">
                  <a:avLst/>
                </a:prstGeom>
              </p:spPr>
            </p:pic>
          </mc:Fallback>
        </mc:AlternateContent>
        <mc:AlternateContent xmlns:mc="http://schemas.openxmlformats.org/markup-compatibility/2006">
          <mc:Choice xmlns:p14="http://schemas.microsoft.com/office/powerpoint/2010/main" Requires="p14">
            <p:contentPart p14:bwMode="auto" r:id="rId135">
              <p14:nvContentPartPr>
                <p14:cNvPr id="97" name="Freihand 96">
                  <a:extLst>
                    <a:ext uri="{FF2B5EF4-FFF2-40B4-BE49-F238E27FC236}">
                      <a16:creationId xmlns:a16="http://schemas.microsoft.com/office/drawing/2014/main" id="{CED93884-A287-458C-B722-F3607E964D2E}"/>
                    </a:ext>
                  </a:extLst>
                </p14:cNvPr>
                <p14:cNvContentPartPr/>
                <p14:nvPr/>
              </p14:nvContentPartPr>
              <p14:xfrm>
                <a:off x="5033013" y="2911747"/>
                <a:ext cx="190440" cy="21960"/>
              </p14:xfrm>
            </p:contentPart>
          </mc:Choice>
          <mc:Fallback>
            <p:pic>
              <p:nvPicPr>
                <p:cNvPr id="97" name="Freihand 96">
                  <a:extLst>
                    <a:ext uri="{FF2B5EF4-FFF2-40B4-BE49-F238E27FC236}">
                      <a16:creationId xmlns:a16="http://schemas.microsoft.com/office/drawing/2014/main" id="{CED93884-A287-458C-B722-F3607E964D2E}"/>
                    </a:ext>
                  </a:extLst>
                </p:cNvPr>
                <p:cNvPicPr/>
                <p:nvPr/>
              </p:nvPicPr>
              <p:blipFill>
                <a:blip r:embed="rId136"/>
                <a:stretch>
                  <a:fillRect/>
                </a:stretch>
              </p:blipFill>
              <p:spPr>
                <a:xfrm>
                  <a:off x="5028693" y="2907427"/>
                  <a:ext cx="199080" cy="30600"/>
                </a:xfrm>
                <a:prstGeom prst="rect">
                  <a:avLst/>
                </a:prstGeom>
              </p:spPr>
            </p:pic>
          </mc:Fallback>
        </mc:AlternateContent>
        <mc:AlternateContent xmlns:mc="http://schemas.openxmlformats.org/markup-compatibility/2006">
          <mc:Choice xmlns:p14="http://schemas.microsoft.com/office/powerpoint/2010/main" Requires="p14">
            <p:contentPart p14:bwMode="auto" r:id="rId137">
              <p14:nvContentPartPr>
                <p14:cNvPr id="98" name="Freihand 97">
                  <a:extLst>
                    <a:ext uri="{FF2B5EF4-FFF2-40B4-BE49-F238E27FC236}">
                      <a16:creationId xmlns:a16="http://schemas.microsoft.com/office/drawing/2014/main" id="{4AB13BE3-B8AC-4575-8AD4-ED5F39A86F8C}"/>
                    </a:ext>
                  </a:extLst>
                </p14:cNvPr>
                <p14:cNvContentPartPr/>
                <p14:nvPr/>
              </p14:nvContentPartPr>
              <p14:xfrm>
                <a:off x="4954893" y="2989507"/>
                <a:ext cx="122400" cy="126000"/>
              </p14:xfrm>
            </p:contentPart>
          </mc:Choice>
          <mc:Fallback>
            <p:pic>
              <p:nvPicPr>
                <p:cNvPr id="98" name="Freihand 97">
                  <a:extLst>
                    <a:ext uri="{FF2B5EF4-FFF2-40B4-BE49-F238E27FC236}">
                      <a16:creationId xmlns:a16="http://schemas.microsoft.com/office/drawing/2014/main" id="{4AB13BE3-B8AC-4575-8AD4-ED5F39A86F8C}"/>
                    </a:ext>
                  </a:extLst>
                </p:cNvPr>
                <p:cNvPicPr/>
                <p:nvPr/>
              </p:nvPicPr>
              <p:blipFill>
                <a:blip r:embed="rId138"/>
                <a:stretch>
                  <a:fillRect/>
                </a:stretch>
              </p:blipFill>
              <p:spPr>
                <a:xfrm>
                  <a:off x="4950573" y="2985187"/>
                  <a:ext cx="131040" cy="134640"/>
                </a:xfrm>
                <a:prstGeom prst="rect">
                  <a:avLst/>
                </a:prstGeom>
              </p:spPr>
            </p:pic>
          </mc:Fallback>
        </mc:AlternateContent>
        <mc:AlternateContent xmlns:mc="http://schemas.openxmlformats.org/markup-compatibility/2006">
          <mc:Choice xmlns:p14="http://schemas.microsoft.com/office/powerpoint/2010/main" Requires="p14">
            <p:contentPart p14:bwMode="auto" r:id="rId139">
              <p14:nvContentPartPr>
                <p14:cNvPr id="99" name="Freihand 98">
                  <a:extLst>
                    <a:ext uri="{FF2B5EF4-FFF2-40B4-BE49-F238E27FC236}">
                      <a16:creationId xmlns:a16="http://schemas.microsoft.com/office/drawing/2014/main" id="{212255D3-08A7-4E3B-A873-301A2FC43026}"/>
                    </a:ext>
                  </a:extLst>
                </p14:cNvPr>
                <p14:cNvContentPartPr/>
                <p14:nvPr/>
              </p14:nvContentPartPr>
              <p14:xfrm>
                <a:off x="5146413" y="3028387"/>
                <a:ext cx="21960" cy="74880"/>
              </p14:xfrm>
            </p:contentPart>
          </mc:Choice>
          <mc:Fallback>
            <p:pic>
              <p:nvPicPr>
                <p:cNvPr id="99" name="Freihand 98">
                  <a:extLst>
                    <a:ext uri="{FF2B5EF4-FFF2-40B4-BE49-F238E27FC236}">
                      <a16:creationId xmlns:a16="http://schemas.microsoft.com/office/drawing/2014/main" id="{212255D3-08A7-4E3B-A873-301A2FC43026}"/>
                    </a:ext>
                  </a:extLst>
                </p:cNvPr>
                <p:cNvPicPr/>
                <p:nvPr/>
              </p:nvPicPr>
              <p:blipFill>
                <a:blip r:embed="rId140"/>
                <a:stretch>
                  <a:fillRect/>
                </a:stretch>
              </p:blipFill>
              <p:spPr>
                <a:xfrm>
                  <a:off x="5142093" y="3024067"/>
                  <a:ext cx="30600" cy="83520"/>
                </a:xfrm>
                <a:prstGeom prst="rect">
                  <a:avLst/>
                </a:prstGeom>
              </p:spPr>
            </p:pic>
          </mc:Fallback>
        </mc:AlternateContent>
        <mc:AlternateContent xmlns:mc="http://schemas.openxmlformats.org/markup-compatibility/2006">
          <mc:Choice xmlns:p14="http://schemas.microsoft.com/office/powerpoint/2010/main" Requires="p14">
            <p:contentPart p14:bwMode="auto" r:id="rId141">
              <p14:nvContentPartPr>
                <p14:cNvPr id="100" name="Freihand 99">
                  <a:extLst>
                    <a:ext uri="{FF2B5EF4-FFF2-40B4-BE49-F238E27FC236}">
                      <a16:creationId xmlns:a16="http://schemas.microsoft.com/office/drawing/2014/main" id="{7955E35A-D535-4516-8BA2-4F96AF7072E5}"/>
                    </a:ext>
                  </a:extLst>
                </p14:cNvPr>
                <p14:cNvContentPartPr/>
                <p14:nvPr/>
              </p14:nvContentPartPr>
              <p14:xfrm>
                <a:off x="5177373" y="2971867"/>
                <a:ext cx="360" cy="360"/>
              </p14:xfrm>
            </p:contentPart>
          </mc:Choice>
          <mc:Fallback>
            <p:pic>
              <p:nvPicPr>
                <p:cNvPr id="100" name="Freihand 99">
                  <a:extLst>
                    <a:ext uri="{FF2B5EF4-FFF2-40B4-BE49-F238E27FC236}">
                      <a16:creationId xmlns:a16="http://schemas.microsoft.com/office/drawing/2014/main" id="{7955E35A-D535-4516-8BA2-4F96AF7072E5}"/>
                    </a:ext>
                  </a:extLst>
                </p:cNvPr>
                <p:cNvPicPr/>
                <p:nvPr/>
              </p:nvPicPr>
              <p:blipFill>
                <a:blip r:embed="rId114"/>
                <a:stretch>
                  <a:fillRect/>
                </a:stretch>
              </p:blipFill>
              <p:spPr>
                <a:xfrm>
                  <a:off x="5173053" y="2967547"/>
                  <a:ext cx="9000" cy="9000"/>
                </a:xfrm>
                <a:prstGeom prst="rect">
                  <a:avLst/>
                </a:prstGeom>
              </p:spPr>
            </p:pic>
          </mc:Fallback>
        </mc:AlternateContent>
      </p:grpSp>
      <p:grpSp>
        <p:nvGrpSpPr>
          <p:cNvPr id="115" name="Gruppieren 114">
            <a:extLst>
              <a:ext uri="{FF2B5EF4-FFF2-40B4-BE49-F238E27FC236}">
                <a16:creationId xmlns:a16="http://schemas.microsoft.com/office/drawing/2014/main" id="{696A670A-3795-4341-AD6E-250A57D05268}"/>
              </a:ext>
            </a:extLst>
          </p:cNvPr>
          <p:cNvGrpSpPr/>
          <p:nvPr/>
        </p:nvGrpSpPr>
        <p:grpSpPr>
          <a:xfrm>
            <a:off x="2857173" y="2842627"/>
            <a:ext cx="310320" cy="408960"/>
            <a:chOff x="2857173" y="2842627"/>
            <a:chExt cx="310320" cy="408960"/>
          </a:xfrm>
        </p:grpSpPr>
        <mc:AlternateContent xmlns:mc="http://schemas.openxmlformats.org/markup-compatibility/2006">
          <mc:Choice xmlns:p14="http://schemas.microsoft.com/office/powerpoint/2010/main" Requires="p14">
            <p:contentPart p14:bwMode="auto" r:id="rId142">
              <p14:nvContentPartPr>
                <p14:cNvPr id="101" name="Freihand 100">
                  <a:extLst>
                    <a:ext uri="{FF2B5EF4-FFF2-40B4-BE49-F238E27FC236}">
                      <a16:creationId xmlns:a16="http://schemas.microsoft.com/office/drawing/2014/main" id="{F1173DA3-5221-44A9-95CD-1A99084C62DC}"/>
                    </a:ext>
                  </a:extLst>
                </p14:cNvPr>
                <p14:cNvContentPartPr/>
                <p14:nvPr/>
              </p14:nvContentPartPr>
              <p14:xfrm>
                <a:off x="2970573" y="2848387"/>
                <a:ext cx="95040" cy="154080"/>
              </p14:xfrm>
            </p:contentPart>
          </mc:Choice>
          <mc:Fallback>
            <p:pic>
              <p:nvPicPr>
                <p:cNvPr id="101" name="Freihand 100">
                  <a:extLst>
                    <a:ext uri="{FF2B5EF4-FFF2-40B4-BE49-F238E27FC236}">
                      <a16:creationId xmlns:a16="http://schemas.microsoft.com/office/drawing/2014/main" id="{F1173DA3-5221-44A9-95CD-1A99084C62DC}"/>
                    </a:ext>
                  </a:extLst>
                </p:cNvPr>
                <p:cNvPicPr/>
                <p:nvPr/>
              </p:nvPicPr>
              <p:blipFill>
                <a:blip r:embed="rId143"/>
                <a:stretch>
                  <a:fillRect/>
                </a:stretch>
              </p:blipFill>
              <p:spPr>
                <a:xfrm>
                  <a:off x="2966253" y="2844067"/>
                  <a:ext cx="103680" cy="162720"/>
                </a:xfrm>
                <a:prstGeom prst="rect">
                  <a:avLst/>
                </a:prstGeom>
              </p:spPr>
            </p:pic>
          </mc:Fallback>
        </mc:AlternateContent>
        <mc:AlternateContent xmlns:mc="http://schemas.openxmlformats.org/markup-compatibility/2006">
          <mc:Choice xmlns:p14="http://schemas.microsoft.com/office/powerpoint/2010/main" Requires="p14">
            <p:contentPart p14:bwMode="auto" r:id="rId144">
              <p14:nvContentPartPr>
                <p14:cNvPr id="102" name="Freihand 101">
                  <a:extLst>
                    <a:ext uri="{FF2B5EF4-FFF2-40B4-BE49-F238E27FC236}">
                      <a16:creationId xmlns:a16="http://schemas.microsoft.com/office/drawing/2014/main" id="{AC227474-973B-4498-86E5-500B43140071}"/>
                    </a:ext>
                  </a:extLst>
                </p14:cNvPr>
                <p14:cNvContentPartPr/>
                <p14:nvPr/>
              </p14:nvContentPartPr>
              <p14:xfrm>
                <a:off x="3098373" y="2866387"/>
                <a:ext cx="18720" cy="110880"/>
              </p14:xfrm>
            </p:contentPart>
          </mc:Choice>
          <mc:Fallback>
            <p:pic>
              <p:nvPicPr>
                <p:cNvPr id="102" name="Freihand 101">
                  <a:extLst>
                    <a:ext uri="{FF2B5EF4-FFF2-40B4-BE49-F238E27FC236}">
                      <a16:creationId xmlns:a16="http://schemas.microsoft.com/office/drawing/2014/main" id="{AC227474-973B-4498-86E5-500B43140071}"/>
                    </a:ext>
                  </a:extLst>
                </p:cNvPr>
                <p:cNvPicPr/>
                <p:nvPr/>
              </p:nvPicPr>
              <p:blipFill>
                <a:blip r:embed="rId145"/>
                <a:stretch>
                  <a:fillRect/>
                </a:stretch>
              </p:blipFill>
              <p:spPr>
                <a:xfrm>
                  <a:off x="3094053" y="2862067"/>
                  <a:ext cx="27360" cy="119520"/>
                </a:xfrm>
                <a:prstGeom prst="rect">
                  <a:avLst/>
                </a:prstGeom>
              </p:spPr>
            </p:pic>
          </mc:Fallback>
        </mc:AlternateContent>
        <mc:AlternateContent xmlns:mc="http://schemas.openxmlformats.org/markup-compatibility/2006">
          <mc:Choice xmlns:p14="http://schemas.microsoft.com/office/powerpoint/2010/main" Requires="p14">
            <p:contentPart p14:bwMode="auto" r:id="rId146">
              <p14:nvContentPartPr>
                <p14:cNvPr id="103" name="Freihand 102">
                  <a:extLst>
                    <a:ext uri="{FF2B5EF4-FFF2-40B4-BE49-F238E27FC236}">
                      <a16:creationId xmlns:a16="http://schemas.microsoft.com/office/drawing/2014/main" id="{B1DF0F30-F819-4C68-8EBE-8BFFA1307CA1}"/>
                    </a:ext>
                  </a:extLst>
                </p14:cNvPr>
                <p14:cNvContentPartPr/>
                <p14:nvPr/>
              </p14:nvContentPartPr>
              <p14:xfrm>
                <a:off x="3040773" y="2842627"/>
                <a:ext cx="126720" cy="155520"/>
              </p14:xfrm>
            </p:contentPart>
          </mc:Choice>
          <mc:Fallback>
            <p:pic>
              <p:nvPicPr>
                <p:cNvPr id="103" name="Freihand 102">
                  <a:extLst>
                    <a:ext uri="{FF2B5EF4-FFF2-40B4-BE49-F238E27FC236}">
                      <a16:creationId xmlns:a16="http://schemas.microsoft.com/office/drawing/2014/main" id="{B1DF0F30-F819-4C68-8EBE-8BFFA1307CA1}"/>
                    </a:ext>
                  </a:extLst>
                </p:cNvPr>
                <p:cNvPicPr/>
                <p:nvPr/>
              </p:nvPicPr>
              <p:blipFill>
                <a:blip r:embed="rId147"/>
                <a:stretch>
                  <a:fillRect/>
                </a:stretch>
              </p:blipFill>
              <p:spPr>
                <a:xfrm>
                  <a:off x="3036453" y="2838307"/>
                  <a:ext cx="135360" cy="164160"/>
                </a:xfrm>
                <a:prstGeom prst="rect">
                  <a:avLst/>
                </a:prstGeom>
              </p:spPr>
            </p:pic>
          </mc:Fallback>
        </mc:AlternateContent>
        <mc:AlternateContent xmlns:mc="http://schemas.openxmlformats.org/markup-compatibility/2006">
          <mc:Choice xmlns:p14="http://schemas.microsoft.com/office/powerpoint/2010/main" Requires="p14">
            <p:contentPart p14:bwMode="auto" r:id="rId148">
              <p14:nvContentPartPr>
                <p14:cNvPr id="104" name="Freihand 103">
                  <a:extLst>
                    <a:ext uri="{FF2B5EF4-FFF2-40B4-BE49-F238E27FC236}">
                      <a16:creationId xmlns:a16="http://schemas.microsoft.com/office/drawing/2014/main" id="{00EFA84D-A0F7-4CF4-AD16-AE94B5C44A2E}"/>
                    </a:ext>
                  </a:extLst>
                </p14:cNvPr>
                <p14:cNvContentPartPr/>
                <p14:nvPr/>
              </p14:nvContentPartPr>
              <p14:xfrm>
                <a:off x="2936013" y="3030907"/>
                <a:ext cx="215280" cy="41760"/>
              </p14:xfrm>
            </p:contentPart>
          </mc:Choice>
          <mc:Fallback>
            <p:pic>
              <p:nvPicPr>
                <p:cNvPr id="104" name="Freihand 103">
                  <a:extLst>
                    <a:ext uri="{FF2B5EF4-FFF2-40B4-BE49-F238E27FC236}">
                      <a16:creationId xmlns:a16="http://schemas.microsoft.com/office/drawing/2014/main" id="{00EFA84D-A0F7-4CF4-AD16-AE94B5C44A2E}"/>
                    </a:ext>
                  </a:extLst>
                </p:cNvPr>
                <p:cNvPicPr/>
                <p:nvPr/>
              </p:nvPicPr>
              <p:blipFill>
                <a:blip r:embed="rId149"/>
                <a:stretch>
                  <a:fillRect/>
                </a:stretch>
              </p:blipFill>
              <p:spPr>
                <a:xfrm>
                  <a:off x="2931693" y="3026587"/>
                  <a:ext cx="223920" cy="50400"/>
                </a:xfrm>
                <a:prstGeom prst="rect">
                  <a:avLst/>
                </a:prstGeom>
              </p:spPr>
            </p:pic>
          </mc:Fallback>
        </mc:AlternateContent>
        <mc:AlternateContent xmlns:mc="http://schemas.openxmlformats.org/markup-compatibility/2006">
          <mc:Choice xmlns:p14="http://schemas.microsoft.com/office/powerpoint/2010/main" Requires="p14">
            <p:contentPart p14:bwMode="auto" r:id="rId150">
              <p14:nvContentPartPr>
                <p14:cNvPr id="105" name="Freihand 104">
                  <a:extLst>
                    <a:ext uri="{FF2B5EF4-FFF2-40B4-BE49-F238E27FC236}">
                      <a16:creationId xmlns:a16="http://schemas.microsoft.com/office/drawing/2014/main" id="{E9380171-0935-4E30-9BBD-045BC7AD42A6}"/>
                    </a:ext>
                  </a:extLst>
                </p14:cNvPr>
                <p14:cNvContentPartPr/>
                <p14:nvPr/>
              </p14:nvContentPartPr>
              <p14:xfrm>
                <a:off x="2857173" y="3107947"/>
                <a:ext cx="144360" cy="143640"/>
              </p14:xfrm>
            </p:contentPart>
          </mc:Choice>
          <mc:Fallback>
            <p:pic>
              <p:nvPicPr>
                <p:cNvPr id="105" name="Freihand 104">
                  <a:extLst>
                    <a:ext uri="{FF2B5EF4-FFF2-40B4-BE49-F238E27FC236}">
                      <a16:creationId xmlns:a16="http://schemas.microsoft.com/office/drawing/2014/main" id="{E9380171-0935-4E30-9BBD-045BC7AD42A6}"/>
                    </a:ext>
                  </a:extLst>
                </p:cNvPr>
                <p:cNvPicPr/>
                <p:nvPr/>
              </p:nvPicPr>
              <p:blipFill>
                <a:blip r:embed="rId151"/>
                <a:stretch>
                  <a:fillRect/>
                </a:stretch>
              </p:blipFill>
              <p:spPr>
                <a:xfrm>
                  <a:off x="2852853" y="3103627"/>
                  <a:ext cx="153000" cy="152280"/>
                </a:xfrm>
                <a:prstGeom prst="rect">
                  <a:avLst/>
                </a:prstGeom>
              </p:spPr>
            </p:pic>
          </mc:Fallback>
        </mc:AlternateContent>
        <mc:AlternateContent xmlns:mc="http://schemas.openxmlformats.org/markup-compatibility/2006">
          <mc:Choice xmlns:p14="http://schemas.microsoft.com/office/powerpoint/2010/main" Requires="p14">
            <p:contentPart p14:bwMode="auto" r:id="rId152">
              <p14:nvContentPartPr>
                <p14:cNvPr id="106" name="Freihand 105">
                  <a:extLst>
                    <a:ext uri="{FF2B5EF4-FFF2-40B4-BE49-F238E27FC236}">
                      <a16:creationId xmlns:a16="http://schemas.microsoft.com/office/drawing/2014/main" id="{B738CCE0-E45A-41CC-9FE1-1303DE4424BD}"/>
                    </a:ext>
                  </a:extLst>
                </p14:cNvPr>
                <p14:cNvContentPartPr/>
                <p14:nvPr/>
              </p14:nvContentPartPr>
              <p14:xfrm>
                <a:off x="3050133" y="3066547"/>
                <a:ext cx="35640" cy="138240"/>
              </p14:xfrm>
            </p:contentPart>
          </mc:Choice>
          <mc:Fallback>
            <p:pic>
              <p:nvPicPr>
                <p:cNvPr id="106" name="Freihand 105">
                  <a:extLst>
                    <a:ext uri="{FF2B5EF4-FFF2-40B4-BE49-F238E27FC236}">
                      <a16:creationId xmlns:a16="http://schemas.microsoft.com/office/drawing/2014/main" id="{B738CCE0-E45A-41CC-9FE1-1303DE4424BD}"/>
                    </a:ext>
                  </a:extLst>
                </p:cNvPr>
                <p:cNvPicPr/>
                <p:nvPr/>
              </p:nvPicPr>
              <p:blipFill>
                <a:blip r:embed="rId153"/>
                <a:stretch>
                  <a:fillRect/>
                </a:stretch>
              </p:blipFill>
              <p:spPr>
                <a:xfrm>
                  <a:off x="3045813" y="3062227"/>
                  <a:ext cx="44280" cy="146880"/>
                </a:xfrm>
                <a:prstGeom prst="rect">
                  <a:avLst/>
                </a:prstGeom>
              </p:spPr>
            </p:pic>
          </mc:Fallback>
        </mc:AlternateContent>
      </p:grpSp>
      <p:grpSp>
        <p:nvGrpSpPr>
          <p:cNvPr id="114" name="Gruppieren 113">
            <a:extLst>
              <a:ext uri="{FF2B5EF4-FFF2-40B4-BE49-F238E27FC236}">
                <a16:creationId xmlns:a16="http://schemas.microsoft.com/office/drawing/2014/main" id="{AD339708-1005-444F-8F87-B3247D7709D8}"/>
              </a:ext>
            </a:extLst>
          </p:cNvPr>
          <p:cNvGrpSpPr/>
          <p:nvPr/>
        </p:nvGrpSpPr>
        <p:grpSpPr>
          <a:xfrm>
            <a:off x="565773" y="2920027"/>
            <a:ext cx="366120" cy="445320"/>
            <a:chOff x="565773" y="2920027"/>
            <a:chExt cx="366120" cy="445320"/>
          </a:xfrm>
        </p:grpSpPr>
        <mc:AlternateContent xmlns:mc="http://schemas.openxmlformats.org/markup-compatibility/2006">
          <mc:Choice xmlns:p14="http://schemas.microsoft.com/office/powerpoint/2010/main" Requires="p14">
            <p:contentPart p14:bwMode="auto" r:id="rId154">
              <p14:nvContentPartPr>
                <p14:cNvPr id="107" name="Freihand 106">
                  <a:extLst>
                    <a:ext uri="{FF2B5EF4-FFF2-40B4-BE49-F238E27FC236}">
                      <a16:creationId xmlns:a16="http://schemas.microsoft.com/office/drawing/2014/main" id="{6A1E2214-ED3C-4AD5-84BD-99F2203B2A9F}"/>
                    </a:ext>
                  </a:extLst>
                </p14:cNvPr>
                <p14:cNvContentPartPr/>
                <p14:nvPr/>
              </p14:nvContentPartPr>
              <p14:xfrm>
                <a:off x="627333" y="2942707"/>
                <a:ext cx="132840" cy="158760"/>
              </p14:xfrm>
            </p:contentPart>
          </mc:Choice>
          <mc:Fallback>
            <p:pic>
              <p:nvPicPr>
                <p:cNvPr id="107" name="Freihand 106">
                  <a:extLst>
                    <a:ext uri="{FF2B5EF4-FFF2-40B4-BE49-F238E27FC236}">
                      <a16:creationId xmlns:a16="http://schemas.microsoft.com/office/drawing/2014/main" id="{6A1E2214-ED3C-4AD5-84BD-99F2203B2A9F}"/>
                    </a:ext>
                  </a:extLst>
                </p:cNvPr>
                <p:cNvPicPr/>
                <p:nvPr/>
              </p:nvPicPr>
              <p:blipFill>
                <a:blip r:embed="rId155"/>
                <a:stretch>
                  <a:fillRect/>
                </a:stretch>
              </p:blipFill>
              <p:spPr>
                <a:xfrm>
                  <a:off x="623013" y="2938387"/>
                  <a:ext cx="141480" cy="167400"/>
                </a:xfrm>
                <a:prstGeom prst="rect">
                  <a:avLst/>
                </a:prstGeom>
              </p:spPr>
            </p:pic>
          </mc:Fallback>
        </mc:AlternateContent>
        <mc:AlternateContent xmlns:mc="http://schemas.openxmlformats.org/markup-compatibility/2006">
          <mc:Choice xmlns:p14="http://schemas.microsoft.com/office/powerpoint/2010/main" Requires="p14">
            <p:contentPart p14:bwMode="auto" r:id="rId156">
              <p14:nvContentPartPr>
                <p14:cNvPr id="108" name="Freihand 107">
                  <a:extLst>
                    <a:ext uri="{FF2B5EF4-FFF2-40B4-BE49-F238E27FC236}">
                      <a16:creationId xmlns:a16="http://schemas.microsoft.com/office/drawing/2014/main" id="{344EFEAB-3C55-4693-90AE-1380EE2629CF}"/>
                    </a:ext>
                  </a:extLst>
                </p14:cNvPr>
                <p14:cNvContentPartPr/>
                <p14:nvPr/>
              </p14:nvContentPartPr>
              <p14:xfrm>
                <a:off x="812373" y="2932627"/>
                <a:ext cx="38160" cy="167040"/>
              </p14:xfrm>
            </p:contentPart>
          </mc:Choice>
          <mc:Fallback>
            <p:pic>
              <p:nvPicPr>
                <p:cNvPr id="108" name="Freihand 107">
                  <a:extLst>
                    <a:ext uri="{FF2B5EF4-FFF2-40B4-BE49-F238E27FC236}">
                      <a16:creationId xmlns:a16="http://schemas.microsoft.com/office/drawing/2014/main" id="{344EFEAB-3C55-4693-90AE-1380EE2629CF}"/>
                    </a:ext>
                  </a:extLst>
                </p:cNvPr>
                <p:cNvPicPr/>
                <p:nvPr/>
              </p:nvPicPr>
              <p:blipFill>
                <a:blip r:embed="rId157"/>
                <a:stretch>
                  <a:fillRect/>
                </a:stretch>
              </p:blipFill>
              <p:spPr>
                <a:xfrm>
                  <a:off x="808053" y="2928307"/>
                  <a:ext cx="46800" cy="175680"/>
                </a:xfrm>
                <a:prstGeom prst="rect">
                  <a:avLst/>
                </a:prstGeom>
              </p:spPr>
            </p:pic>
          </mc:Fallback>
        </mc:AlternateContent>
        <mc:AlternateContent xmlns:mc="http://schemas.openxmlformats.org/markup-compatibility/2006">
          <mc:Choice xmlns:p14="http://schemas.microsoft.com/office/powerpoint/2010/main" Requires="p14">
            <p:contentPart p14:bwMode="auto" r:id="rId158">
              <p14:nvContentPartPr>
                <p14:cNvPr id="109" name="Freihand 108">
                  <a:extLst>
                    <a:ext uri="{FF2B5EF4-FFF2-40B4-BE49-F238E27FC236}">
                      <a16:creationId xmlns:a16="http://schemas.microsoft.com/office/drawing/2014/main" id="{606379AA-1FF0-4F69-B2E5-0B81BC03FAA1}"/>
                    </a:ext>
                  </a:extLst>
                </p14:cNvPr>
                <p14:cNvContentPartPr/>
                <p14:nvPr/>
              </p14:nvContentPartPr>
              <p14:xfrm>
                <a:off x="779253" y="2920027"/>
                <a:ext cx="126720" cy="187920"/>
              </p14:xfrm>
            </p:contentPart>
          </mc:Choice>
          <mc:Fallback>
            <p:pic>
              <p:nvPicPr>
                <p:cNvPr id="109" name="Freihand 108">
                  <a:extLst>
                    <a:ext uri="{FF2B5EF4-FFF2-40B4-BE49-F238E27FC236}">
                      <a16:creationId xmlns:a16="http://schemas.microsoft.com/office/drawing/2014/main" id="{606379AA-1FF0-4F69-B2E5-0B81BC03FAA1}"/>
                    </a:ext>
                  </a:extLst>
                </p:cNvPr>
                <p:cNvPicPr/>
                <p:nvPr/>
              </p:nvPicPr>
              <p:blipFill>
                <a:blip r:embed="rId159"/>
                <a:stretch>
                  <a:fillRect/>
                </a:stretch>
              </p:blipFill>
              <p:spPr>
                <a:xfrm>
                  <a:off x="774933" y="2915707"/>
                  <a:ext cx="135360" cy="196560"/>
                </a:xfrm>
                <a:prstGeom prst="rect">
                  <a:avLst/>
                </a:prstGeom>
              </p:spPr>
            </p:pic>
          </mc:Fallback>
        </mc:AlternateContent>
        <mc:AlternateContent xmlns:mc="http://schemas.openxmlformats.org/markup-compatibility/2006">
          <mc:Choice xmlns:p14="http://schemas.microsoft.com/office/powerpoint/2010/main" Requires="p14">
            <p:contentPart p14:bwMode="auto" r:id="rId160">
              <p14:nvContentPartPr>
                <p14:cNvPr id="110" name="Freihand 109">
                  <a:extLst>
                    <a:ext uri="{FF2B5EF4-FFF2-40B4-BE49-F238E27FC236}">
                      <a16:creationId xmlns:a16="http://schemas.microsoft.com/office/drawing/2014/main" id="{4AA4FE74-155C-47EA-83A6-F36EC5478D43}"/>
                    </a:ext>
                  </a:extLst>
                </p14:cNvPr>
                <p14:cNvContentPartPr/>
                <p14:nvPr/>
              </p14:nvContentPartPr>
              <p14:xfrm>
                <a:off x="586293" y="3133507"/>
                <a:ext cx="345600" cy="41400"/>
              </p14:xfrm>
            </p:contentPart>
          </mc:Choice>
          <mc:Fallback>
            <p:pic>
              <p:nvPicPr>
                <p:cNvPr id="110" name="Freihand 109">
                  <a:extLst>
                    <a:ext uri="{FF2B5EF4-FFF2-40B4-BE49-F238E27FC236}">
                      <a16:creationId xmlns:a16="http://schemas.microsoft.com/office/drawing/2014/main" id="{4AA4FE74-155C-47EA-83A6-F36EC5478D43}"/>
                    </a:ext>
                  </a:extLst>
                </p:cNvPr>
                <p:cNvPicPr/>
                <p:nvPr/>
              </p:nvPicPr>
              <p:blipFill>
                <a:blip r:embed="rId161"/>
                <a:stretch>
                  <a:fillRect/>
                </a:stretch>
              </p:blipFill>
              <p:spPr>
                <a:xfrm>
                  <a:off x="581973" y="3129187"/>
                  <a:ext cx="354240" cy="50040"/>
                </a:xfrm>
                <a:prstGeom prst="rect">
                  <a:avLst/>
                </a:prstGeom>
              </p:spPr>
            </p:pic>
          </mc:Fallback>
        </mc:AlternateContent>
        <mc:AlternateContent xmlns:mc="http://schemas.openxmlformats.org/markup-compatibility/2006">
          <mc:Choice xmlns:p14="http://schemas.microsoft.com/office/powerpoint/2010/main" Requires="p14">
            <p:contentPart p14:bwMode="auto" r:id="rId162">
              <p14:nvContentPartPr>
                <p14:cNvPr id="111" name="Freihand 110">
                  <a:extLst>
                    <a:ext uri="{FF2B5EF4-FFF2-40B4-BE49-F238E27FC236}">
                      <a16:creationId xmlns:a16="http://schemas.microsoft.com/office/drawing/2014/main" id="{95F35D2D-9897-4ADA-8EB8-D15201E44392}"/>
                    </a:ext>
                  </a:extLst>
                </p14:cNvPr>
                <p14:cNvContentPartPr/>
                <p14:nvPr/>
              </p14:nvContentPartPr>
              <p14:xfrm>
                <a:off x="565773" y="3196507"/>
                <a:ext cx="164160" cy="168840"/>
              </p14:xfrm>
            </p:contentPart>
          </mc:Choice>
          <mc:Fallback>
            <p:pic>
              <p:nvPicPr>
                <p:cNvPr id="111" name="Freihand 110">
                  <a:extLst>
                    <a:ext uri="{FF2B5EF4-FFF2-40B4-BE49-F238E27FC236}">
                      <a16:creationId xmlns:a16="http://schemas.microsoft.com/office/drawing/2014/main" id="{95F35D2D-9897-4ADA-8EB8-D15201E44392}"/>
                    </a:ext>
                  </a:extLst>
                </p:cNvPr>
                <p:cNvPicPr/>
                <p:nvPr/>
              </p:nvPicPr>
              <p:blipFill>
                <a:blip r:embed="rId163"/>
                <a:stretch>
                  <a:fillRect/>
                </a:stretch>
              </p:blipFill>
              <p:spPr>
                <a:xfrm>
                  <a:off x="561453" y="3192187"/>
                  <a:ext cx="172800" cy="177480"/>
                </a:xfrm>
                <a:prstGeom prst="rect">
                  <a:avLst/>
                </a:prstGeom>
              </p:spPr>
            </p:pic>
          </mc:Fallback>
        </mc:AlternateContent>
        <mc:AlternateContent xmlns:mc="http://schemas.openxmlformats.org/markup-compatibility/2006">
          <mc:Choice xmlns:p14="http://schemas.microsoft.com/office/powerpoint/2010/main" Requires="p14">
            <p:contentPart p14:bwMode="auto" r:id="rId164">
              <p14:nvContentPartPr>
                <p14:cNvPr id="112" name="Freihand 111">
                  <a:extLst>
                    <a:ext uri="{FF2B5EF4-FFF2-40B4-BE49-F238E27FC236}">
                      <a16:creationId xmlns:a16="http://schemas.microsoft.com/office/drawing/2014/main" id="{CAADE77D-69FF-45EA-A28F-6FEAF7A27437}"/>
                    </a:ext>
                  </a:extLst>
                </p14:cNvPr>
                <p14:cNvContentPartPr/>
                <p14:nvPr/>
              </p14:nvContentPartPr>
              <p14:xfrm>
                <a:off x="822093" y="3259507"/>
                <a:ext cx="10800" cy="79200"/>
              </p14:xfrm>
            </p:contentPart>
          </mc:Choice>
          <mc:Fallback>
            <p:pic>
              <p:nvPicPr>
                <p:cNvPr id="112" name="Freihand 111">
                  <a:extLst>
                    <a:ext uri="{FF2B5EF4-FFF2-40B4-BE49-F238E27FC236}">
                      <a16:creationId xmlns:a16="http://schemas.microsoft.com/office/drawing/2014/main" id="{CAADE77D-69FF-45EA-A28F-6FEAF7A27437}"/>
                    </a:ext>
                  </a:extLst>
                </p:cNvPr>
                <p:cNvPicPr/>
                <p:nvPr/>
              </p:nvPicPr>
              <p:blipFill>
                <a:blip r:embed="rId165"/>
                <a:stretch>
                  <a:fillRect/>
                </a:stretch>
              </p:blipFill>
              <p:spPr>
                <a:xfrm>
                  <a:off x="817773" y="3255187"/>
                  <a:ext cx="19440" cy="87840"/>
                </a:xfrm>
                <a:prstGeom prst="rect">
                  <a:avLst/>
                </a:prstGeom>
              </p:spPr>
            </p:pic>
          </mc:Fallback>
        </mc:AlternateContent>
        <mc:AlternateContent xmlns:mc="http://schemas.openxmlformats.org/markup-compatibility/2006">
          <mc:Choice xmlns:p14="http://schemas.microsoft.com/office/powerpoint/2010/main" Requires="p14">
            <p:contentPart p14:bwMode="auto" r:id="rId166">
              <p14:nvContentPartPr>
                <p14:cNvPr id="113" name="Freihand 112">
                  <a:extLst>
                    <a:ext uri="{FF2B5EF4-FFF2-40B4-BE49-F238E27FC236}">
                      <a16:creationId xmlns:a16="http://schemas.microsoft.com/office/drawing/2014/main" id="{D6F81D9A-08CD-4ABC-BB43-CD8E30B94EF5}"/>
                    </a:ext>
                  </a:extLst>
                </p14:cNvPr>
                <p14:cNvContentPartPr/>
                <p14:nvPr/>
              </p14:nvContentPartPr>
              <p14:xfrm>
                <a:off x="846573" y="3159787"/>
                <a:ext cx="360" cy="360"/>
              </p14:xfrm>
            </p:contentPart>
          </mc:Choice>
          <mc:Fallback>
            <p:pic>
              <p:nvPicPr>
                <p:cNvPr id="113" name="Freihand 112">
                  <a:extLst>
                    <a:ext uri="{FF2B5EF4-FFF2-40B4-BE49-F238E27FC236}">
                      <a16:creationId xmlns:a16="http://schemas.microsoft.com/office/drawing/2014/main" id="{D6F81D9A-08CD-4ABC-BB43-CD8E30B94EF5}"/>
                    </a:ext>
                  </a:extLst>
                </p:cNvPr>
                <p:cNvPicPr/>
                <p:nvPr/>
              </p:nvPicPr>
              <p:blipFill>
                <a:blip r:embed="rId114"/>
                <a:stretch>
                  <a:fillRect/>
                </a:stretch>
              </p:blipFill>
              <p:spPr>
                <a:xfrm>
                  <a:off x="842253" y="3155467"/>
                  <a:ext cx="9000" cy="9000"/>
                </a:xfrm>
                <a:prstGeom prst="rect">
                  <a:avLst/>
                </a:prstGeom>
              </p:spPr>
            </p:pic>
          </mc:Fallback>
        </mc:AlternateContent>
      </p:grpSp>
      <p:grpSp>
        <p:nvGrpSpPr>
          <p:cNvPr id="123" name="Gruppieren 122">
            <a:extLst>
              <a:ext uri="{FF2B5EF4-FFF2-40B4-BE49-F238E27FC236}">
                <a16:creationId xmlns:a16="http://schemas.microsoft.com/office/drawing/2014/main" id="{96D85543-0967-4929-AC4F-7474B588F036}"/>
              </a:ext>
            </a:extLst>
          </p:cNvPr>
          <p:cNvGrpSpPr/>
          <p:nvPr/>
        </p:nvGrpSpPr>
        <p:grpSpPr>
          <a:xfrm>
            <a:off x="302253" y="2227747"/>
            <a:ext cx="325800" cy="411480"/>
            <a:chOff x="302253" y="2227747"/>
            <a:chExt cx="325800" cy="411480"/>
          </a:xfrm>
        </p:grpSpPr>
        <mc:AlternateContent xmlns:mc="http://schemas.openxmlformats.org/markup-compatibility/2006">
          <mc:Choice xmlns:p14="http://schemas.microsoft.com/office/powerpoint/2010/main" Requires="p14">
            <p:contentPart p14:bwMode="auto" r:id="rId167">
              <p14:nvContentPartPr>
                <p14:cNvPr id="117" name="Freihand 116">
                  <a:extLst>
                    <a:ext uri="{FF2B5EF4-FFF2-40B4-BE49-F238E27FC236}">
                      <a16:creationId xmlns:a16="http://schemas.microsoft.com/office/drawing/2014/main" id="{9C527352-EAF6-4182-9E16-CB37ED08E32C}"/>
                    </a:ext>
                  </a:extLst>
                </p14:cNvPr>
                <p14:cNvContentPartPr/>
                <p14:nvPr/>
              </p14:nvContentPartPr>
              <p14:xfrm>
                <a:off x="343293" y="2241427"/>
                <a:ext cx="152640" cy="189000"/>
              </p14:xfrm>
            </p:contentPart>
          </mc:Choice>
          <mc:Fallback>
            <p:pic>
              <p:nvPicPr>
                <p:cNvPr id="117" name="Freihand 116">
                  <a:extLst>
                    <a:ext uri="{FF2B5EF4-FFF2-40B4-BE49-F238E27FC236}">
                      <a16:creationId xmlns:a16="http://schemas.microsoft.com/office/drawing/2014/main" id="{9C527352-EAF6-4182-9E16-CB37ED08E32C}"/>
                    </a:ext>
                  </a:extLst>
                </p:cNvPr>
                <p:cNvPicPr/>
                <p:nvPr/>
              </p:nvPicPr>
              <p:blipFill>
                <a:blip r:embed="rId168"/>
                <a:stretch>
                  <a:fillRect/>
                </a:stretch>
              </p:blipFill>
              <p:spPr>
                <a:xfrm>
                  <a:off x="338973" y="2237107"/>
                  <a:ext cx="161280" cy="197640"/>
                </a:xfrm>
                <a:prstGeom prst="rect">
                  <a:avLst/>
                </a:prstGeom>
              </p:spPr>
            </p:pic>
          </mc:Fallback>
        </mc:AlternateContent>
        <mc:AlternateContent xmlns:mc="http://schemas.openxmlformats.org/markup-compatibility/2006">
          <mc:Choice xmlns:p14="http://schemas.microsoft.com/office/powerpoint/2010/main" Requires="p14">
            <p:contentPart p14:bwMode="auto" r:id="rId169">
              <p14:nvContentPartPr>
                <p14:cNvPr id="118" name="Freihand 117">
                  <a:extLst>
                    <a:ext uri="{FF2B5EF4-FFF2-40B4-BE49-F238E27FC236}">
                      <a16:creationId xmlns:a16="http://schemas.microsoft.com/office/drawing/2014/main" id="{D5EA4FCB-B881-4A34-8DC4-F3E12451F4EC}"/>
                    </a:ext>
                  </a:extLst>
                </p14:cNvPr>
                <p14:cNvContentPartPr/>
                <p14:nvPr/>
              </p14:nvContentPartPr>
              <p14:xfrm>
                <a:off x="502413" y="2227747"/>
                <a:ext cx="125640" cy="174960"/>
              </p14:xfrm>
            </p:contentPart>
          </mc:Choice>
          <mc:Fallback>
            <p:pic>
              <p:nvPicPr>
                <p:cNvPr id="118" name="Freihand 117">
                  <a:extLst>
                    <a:ext uri="{FF2B5EF4-FFF2-40B4-BE49-F238E27FC236}">
                      <a16:creationId xmlns:a16="http://schemas.microsoft.com/office/drawing/2014/main" id="{D5EA4FCB-B881-4A34-8DC4-F3E12451F4EC}"/>
                    </a:ext>
                  </a:extLst>
                </p:cNvPr>
                <p:cNvPicPr/>
                <p:nvPr/>
              </p:nvPicPr>
              <p:blipFill>
                <a:blip r:embed="rId170"/>
                <a:stretch>
                  <a:fillRect/>
                </a:stretch>
              </p:blipFill>
              <p:spPr>
                <a:xfrm>
                  <a:off x="498093" y="2223427"/>
                  <a:ext cx="134280" cy="183600"/>
                </a:xfrm>
                <a:prstGeom prst="rect">
                  <a:avLst/>
                </a:prstGeom>
              </p:spPr>
            </p:pic>
          </mc:Fallback>
        </mc:AlternateContent>
        <mc:AlternateContent xmlns:mc="http://schemas.openxmlformats.org/markup-compatibility/2006">
          <mc:Choice xmlns:p14="http://schemas.microsoft.com/office/powerpoint/2010/main" Requires="p14">
            <p:contentPart p14:bwMode="auto" r:id="rId171">
              <p14:nvContentPartPr>
                <p14:cNvPr id="120" name="Freihand 119">
                  <a:extLst>
                    <a:ext uri="{FF2B5EF4-FFF2-40B4-BE49-F238E27FC236}">
                      <a16:creationId xmlns:a16="http://schemas.microsoft.com/office/drawing/2014/main" id="{19AEFBD6-D16C-466B-96CE-75E2AA7C33E8}"/>
                    </a:ext>
                  </a:extLst>
                </p14:cNvPr>
                <p14:cNvContentPartPr/>
                <p14:nvPr/>
              </p14:nvContentPartPr>
              <p14:xfrm>
                <a:off x="333213" y="2437987"/>
                <a:ext cx="270360" cy="27720"/>
              </p14:xfrm>
            </p:contentPart>
          </mc:Choice>
          <mc:Fallback>
            <p:pic>
              <p:nvPicPr>
                <p:cNvPr id="120" name="Freihand 119">
                  <a:extLst>
                    <a:ext uri="{FF2B5EF4-FFF2-40B4-BE49-F238E27FC236}">
                      <a16:creationId xmlns:a16="http://schemas.microsoft.com/office/drawing/2014/main" id="{19AEFBD6-D16C-466B-96CE-75E2AA7C33E8}"/>
                    </a:ext>
                  </a:extLst>
                </p:cNvPr>
                <p:cNvPicPr/>
                <p:nvPr/>
              </p:nvPicPr>
              <p:blipFill>
                <a:blip r:embed="rId172"/>
                <a:stretch>
                  <a:fillRect/>
                </a:stretch>
              </p:blipFill>
              <p:spPr>
                <a:xfrm>
                  <a:off x="328893" y="2433667"/>
                  <a:ext cx="279000" cy="36360"/>
                </a:xfrm>
                <a:prstGeom prst="rect">
                  <a:avLst/>
                </a:prstGeom>
              </p:spPr>
            </p:pic>
          </mc:Fallback>
        </mc:AlternateContent>
        <mc:AlternateContent xmlns:mc="http://schemas.openxmlformats.org/markup-compatibility/2006">
          <mc:Choice xmlns:p14="http://schemas.microsoft.com/office/powerpoint/2010/main" Requires="p14">
            <p:contentPart p14:bwMode="auto" r:id="rId173">
              <p14:nvContentPartPr>
                <p14:cNvPr id="121" name="Freihand 120">
                  <a:extLst>
                    <a:ext uri="{FF2B5EF4-FFF2-40B4-BE49-F238E27FC236}">
                      <a16:creationId xmlns:a16="http://schemas.microsoft.com/office/drawing/2014/main" id="{34B5D7FC-687A-4A2D-A4F7-D9E9CAC9A93E}"/>
                    </a:ext>
                  </a:extLst>
                </p14:cNvPr>
                <p14:cNvContentPartPr/>
                <p14:nvPr/>
              </p14:nvContentPartPr>
              <p14:xfrm>
                <a:off x="302253" y="2485147"/>
                <a:ext cx="130680" cy="154080"/>
              </p14:xfrm>
            </p:contentPart>
          </mc:Choice>
          <mc:Fallback>
            <p:pic>
              <p:nvPicPr>
                <p:cNvPr id="121" name="Freihand 120">
                  <a:extLst>
                    <a:ext uri="{FF2B5EF4-FFF2-40B4-BE49-F238E27FC236}">
                      <a16:creationId xmlns:a16="http://schemas.microsoft.com/office/drawing/2014/main" id="{34B5D7FC-687A-4A2D-A4F7-D9E9CAC9A93E}"/>
                    </a:ext>
                  </a:extLst>
                </p:cNvPr>
                <p:cNvPicPr/>
                <p:nvPr/>
              </p:nvPicPr>
              <p:blipFill>
                <a:blip r:embed="rId174"/>
                <a:stretch>
                  <a:fillRect/>
                </a:stretch>
              </p:blipFill>
              <p:spPr>
                <a:xfrm>
                  <a:off x="297933" y="2480827"/>
                  <a:ext cx="139320" cy="162720"/>
                </a:xfrm>
                <a:prstGeom prst="rect">
                  <a:avLst/>
                </a:prstGeom>
              </p:spPr>
            </p:pic>
          </mc:Fallback>
        </mc:AlternateContent>
        <mc:AlternateContent xmlns:mc="http://schemas.openxmlformats.org/markup-compatibility/2006">
          <mc:Choice xmlns:p14="http://schemas.microsoft.com/office/powerpoint/2010/main" Requires="p14">
            <p:contentPart p14:bwMode="auto" r:id="rId175">
              <p14:nvContentPartPr>
                <p14:cNvPr id="122" name="Freihand 121">
                  <a:extLst>
                    <a:ext uri="{FF2B5EF4-FFF2-40B4-BE49-F238E27FC236}">
                      <a16:creationId xmlns:a16="http://schemas.microsoft.com/office/drawing/2014/main" id="{09333610-AF08-41B5-9094-90CD1DAA2673}"/>
                    </a:ext>
                  </a:extLst>
                </p14:cNvPr>
                <p14:cNvContentPartPr/>
                <p14:nvPr/>
              </p14:nvContentPartPr>
              <p14:xfrm>
                <a:off x="489453" y="2474347"/>
                <a:ext cx="19080" cy="113400"/>
              </p14:xfrm>
            </p:contentPart>
          </mc:Choice>
          <mc:Fallback>
            <p:pic>
              <p:nvPicPr>
                <p:cNvPr id="122" name="Freihand 121">
                  <a:extLst>
                    <a:ext uri="{FF2B5EF4-FFF2-40B4-BE49-F238E27FC236}">
                      <a16:creationId xmlns:a16="http://schemas.microsoft.com/office/drawing/2014/main" id="{09333610-AF08-41B5-9094-90CD1DAA2673}"/>
                    </a:ext>
                  </a:extLst>
                </p:cNvPr>
                <p:cNvPicPr/>
                <p:nvPr/>
              </p:nvPicPr>
              <p:blipFill>
                <a:blip r:embed="rId176"/>
                <a:stretch>
                  <a:fillRect/>
                </a:stretch>
              </p:blipFill>
              <p:spPr>
                <a:xfrm>
                  <a:off x="485133" y="2470027"/>
                  <a:ext cx="27720" cy="122040"/>
                </a:xfrm>
                <a:prstGeom prst="rect">
                  <a:avLst/>
                </a:prstGeom>
              </p:spPr>
            </p:pic>
          </mc:Fallback>
        </mc:AlternateContent>
      </p:grpSp>
      <p:grpSp>
        <p:nvGrpSpPr>
          <p:cNvPr id="130" name="Gruppieren 129">
            <a:extLst>
              <a:ext uri="{FF2B5EF4-FFF2-40B4-BE49-F238E27FC236}">
                <a16:creationId xmlns:a16="http://schemas.microsoft.com/office/drawing/2014/main" id="{49857561-7D93-4349-BA77-38B46DE353F5}"/>
              </a:ext>
            </a:extLst>
          </p:cNvPr>
          <p:cNvGrpSpPr/>
          <p:nvPr/>
        </p:nvGrpSpPr>
        <p:grpSpPr>
          <a:xfrm>
            <a:off x="2999013" y="2164747"/>
            <a:ext cx="246240" cy="423360"/>
            <a:chOff x="2999013" y="2164747"/>
            <a:chExt cx="246240" cy="423360"/>
          </a:xfrm>
        </p:grpSpPr>
        <mc:AlternateContent xmlns:mc="http://schemas.openxmlformats.org/markup-compatibility/2006">
          <mc:Choice xmlns:p14="http://schemas.microsoft.com/office/powerpoint/2010/main" Requires="p14">
            <p:contentPart p14:bwMode="auto" r:id="rId177">
              <p14:nvContentPartPr>
                <p14:cNvPr id="124" name="Freihand 123">
                  <a:extLst>
                    <a:ext uri="{FF2B5EF4-FFF2-40B4-BE49-F238E27FC236}">
                      <a16:creationId xmlns:a16="http://schemas.microsoft.com/office/drawing/2014/main" id="{96796297-E0E7-469A-B08B-EEE268035888}"/>
                    </a:ext>
                  </a:extLst>
                </p14:cNvPr>
                <p14:cNvContentPartPr/>
                <p14:nvPr/>
              </p14:nvContentPartPr>
              <p14:xfrm>
                <a:off x="3039333" y="2201827"/>
                <a:ext cx="119880" cy="150840"/>
              </p14:xfrm>
            </p:contentPart>
          </mc:Choice>
          <mc:Fallback>
            <p:pic>
              <p:nvPicPr>
                <p:cNvPr id="124" name="Freihand 123">
                  <a:extLst>
                    <a:ext uri="{FF2B5EF4-FFF2-40B4-BE49-F238E27FC236}">
                      <a16:creationId xmlns:a16="http://schemas.microsoft.com/office/drawing/2014/main" id="{96796297-E0E7-469A-B08B-EEE268035888}"/>
                    </a:ext>
                  </a:extLst>
                </p:cNvPr>
                <p:cNvPicPr/>
                <p:nvPr/>
              </p:nvPicPr>
              <p:blipFill>
                <a:blip r:embed="rId178"/>
                <a:stretch>
                  <a:fillRect/>
                </a:stretch>
              </p:blipFill>
              <p:spPr>
                <a:xfrm>
                  <a:off x="3035013" y="2197507"/>
                  <a:ext cx="128520" cy="159480"/>
                </a:xfrm>
                <a:prstGeom prst="rect">
                  <a:avLst/>
                </a:prstGeom>
              </p:spPr>
            </p:pic>
          </mc:Fallback>
        </mc:AlternateContent>
        <mc:AlternateContent xmlns:mc="http://schemas.openxmlformats.org/markup-compatibility/2006">
          <mc:Choice xmlns:p14="http://schemas.microsoft.com/office/powerpoint/2010/main" Requires="p14">
            <p:contentPart p14:bwMode="auto" r:id="rId179">
              <p14:nvContentPartPr>
                <p14:cNvPr id="125" name="Freihand 124">
                  <a:extLst>
                    <a:ext uri="{FF2B5EF4-FFF2-40B4-BE49-F238E27FC236}">
                      <a16:creationId xmlns:a16="http://schemas.microsoft.com/office/drawing/2014/main" id="{D33E6FB6-2CD9-435B-83D2-0CA6A9CD333F}"/>
                    </a:ext>
                  </a:extLst>
                </p14:cNvPr>
                <p14:cNvContentPartPr/>
                <p14:nvPr/>
              </p14:nvContentPartPr>
              <p14:xfrm>
                <a:off x="3167133" y="2164747"/>
                <a:ext cx="78120" cy="123480"/>
              </p14:xfrm>
            </p:contentPart>
          </mc:Choice>
          <mc:Fallback>
            <p:pic>
              <p:nvPicPr>
                <p:cNvPr id="125" name="Freihand 124">
                  <a:extLst>
                    <a:ext uri="{FF2B5EF4-FFF2-40B4-BE49-F238E27FC236}">
                      <a16:creationId xmlns:a16="http://schemas.microsoft.com/office/drawing/2014/main" id="{D33E6FB6-2CD9-435B-83D2-0CA6A9CD333F}"/>
                    </a:ext>
                  </a:extLst>
                </p:cNvPr>
                <p:cNvPicPr/>
                <p:nvPr/>
              </p:nvPicPr>
              <p:blipFill>
                <a:blip r:embed="rId180"/>
                <a:stretch>
                  <a:fillRect/>
                </a:stretch>
              </p:blipFill>
              <p:spPr>
                <a:xfrm>
                  <a:off x="3162813" y="2160427"/>
                  <a:ext cx="86760" cy="132120"/>
                </a:xfrm>
                <a:prstGeom prst="rect">
                  <a:avLst/>
                </a:prstGeom>
              </p:spPr>
            </p:pic>
          </mc:Fallback>
        </mc:AlternateContent>
        <mc:AlternateContent xmlns:mc="http://schemas.openxmlformats.org/markup-compatibility/2006">
          <mc:Choice xmlns:p14="http://schemas.microsoft.com/office/powerpoint/2010/main" Requires="p14">
            <p:contentPart p14:bwMode="auto" r:id="rId181">
              <p14:nvContentPartPr>
                <p14:cNvPr id="126" name="Freihand 125">
                  <a:extLst>
                    <a:ext uri="{FF2B5EF4-FFF2-40B4-BE49-F238E27FC236}">
                      <a16:creationId xmlns:a16="http://schemas.microsoft.com/office/drawing/2014/main" id="{9D0DEA80-4297-499A-8ABE-EF3EB396E367}"/>
                    </a:ext>
                  </a:extLst>
                </p14:cNvPr>
                <p14:cNvContentPartPr/>
                <p14:nvPr/>
              </p14:nvContentPartPr>
              <p14:xfrm>
                <a:off x="3010893" y="2378587"/>
                <a:ext cx="227520" cy="39240"/>
              </p14:xfrm>
            </p:contentPart>
          </mc:Choice>
          <mc:Fallback>
            <p:pic>
              <p:nvPicPr>
                <p:cNvPr id="126" name="Freihand 125">
                  <a:extLst>
                    <a:ext uri="{FF2B5EF4-FFF2-40B4-BE49-F238E27FC236}">
                      <a16:creationId xmlns:a16="http://schemas.microsoft.com/office/drawing/2014/main" id="{9D0DEA80-4297-499A-8ABE-EF3EB396E367}"/>
                    </a:ext>
                  </a:extLst>
                </p:cNvPr>
                <p:cNvPicPr/>
                <p:nvPr/>
              </p:nvPicPr>
              <p:blipFill>
                <a:blip r:embed="rId182"/>
                <a:stretch>
                  <a:fillRect/>
                </a:stretch>
              </p:blipFill>
              <p:spPr>
                <a:xfrm>
                  <a:off x="3006573" y="2374267"/>
                  <a:ext cx="236160" cy="47880"/>
                </a:xfrm>
                <a:prstGeom prst="rect">
                  <a:avLst/>
                </a:prstGeom>
              </p:spPr>
            </p:pic>
          </mc:Fallback>
        </mc:AlternateContent>
        <mc:AlternateContent xmlns:mc="http://schemas.openxmlformats.org/markup-compatibility/2006">
          <mc:Choice xmlns:p14="http://schemas.microsoft.com/office/powerpoint/2010/main" Requires="p14">
            <p:contentPart p14:bwMode="auto" r:id="rId183">
              <p14:nvContentPartPr>
                <p14:cNvPr id="127" name="Freihand 126">
                  <a:extLst>
                    <a:ext uri="{FF2B5EF4-FFF2-40B4-BE49-F238E27FC236}">
                      <a16:creationId xmlns:a16="http://schemas.microsoft.com/office/drawing/2014/main" id="{CEFE5B4E-4727-4572-B1DB-4BD9F96ECDFC}"/>
                    </a:ext>
                  </a:extLst>
                </p14:cNvPr>
                <p14:cNvContentPartPr/>
                <p14:nvPr/>
              </p14:nvContentPartPr>
              <p14:xfrm>
                <a:off x="2999013" y="2441947"/>
                <a:ext cx="115920" cy="146160"/>
              </p14:xfrm>
            </p:contentPart>
          </mc:Choice>
          <mc:Fallback>
            <p:pic>
              <p:nvPicPr>
                <p:cNvPr id="127" name="Freihand 126">
                  <a:extLst>
                    <a:ext uri="{FF2B5EF4-FFF2-40B4-BE49-F238E27FC236}">
                      <a16:creationId xmlns:a16="http://schemas.microsoft.com/office/drawing/2014/main" id="{CEFE5B4E-4727-4572-B1DB-4BD9F96ECDFC}"/>
                    </a:ext>
                  </a:extLst>
                </p:cNvPr>
                <p:cNvPicPr/>
                <p:nvPr/>
              </p:nvPicPr>
              <p:blipFill>
                <a:blip r:embed="rId184"/>
                <a:stretch>
                  <a:fillRect/>
                </a:stretch>
              </p:blipFill>
              <p:spPr>
                <a:xfrm>
                  <a:off x="2994693" y="2437627"/>
                  <a:ext cx="124560" cy="154800"/>
                </a:xfrm>
                <a:prstGeom prst="rect">
                  <a:avLst/>
                </a:prstGeom>
              </p:spPr>
            </p:pic>
          </mc:Fallback>
        </mc:AlternateContent>
        <mc:AlternateContent xmlns:mc="http://schemas.openxmlformats.org/markup-compatibility/2006">
          <mc:Choice xmlns:p14="http://schemas.microsoft.com/office/powerpoint/2010/main" Requires="p14">
            <p:contentPart p14:bwMode="auto" r:id="rId185">
              <p14:nvContentPartPr>
                <p14:cNvPr id="128" name="Freihand 127">
                  <a:extLst>
                    <a:ext uri="{FF2B5EF4-FFF2-40B4-BE49-F238E27FC236}">
                      <a16:creationId xmlns:a16="http://schemas.microsoft.com/office/drawing/2014/main" id="{F4D0A1A1-1713-4307-AD44-AE74B1B94830}"/>
                    </a:ext>
                  </a:extLst>
                </p14:cNvPr>
                <p14:cNvContentPartPr/>
                <p14:nvPr/>
              </p14:nvContentPartPr>
              <p14:xfrm>
                <a:off x="3161733" y="2452747"/>
                <a:ext cx="43200" cy="97920"/>
              </p14:xfrm>
            </p:contentPart>
          </mc:Choice>
          <mc:Fallback>
            <p:pic>
              <p:nvPicPr>
                <p:cNvPr id="128" name="Freihand 127">
                  <a:extLst>
                    <a:ext uri="{FF2B5EF4-FFF2-40B4-BE49-F238E27FC236}">
                      <a16:creationId xmlns:a16="http://schemas.microsoft.com/office/drawing/2014/main" id="{F4D0A1A1-1713-4307-AD44-AE74B1B94830}"/>
                    </a:ext>
                  </a:extLst>
                </p:cNvPr>
                <p:cNvPicPr/>
                <p:nvPr/>
              </p:nvPicPr>
              <p:blipFill>
                <a:blip r:embed="rId186"/>
                <a:stretch>
                  <a:fillRect/>
                </a:stretch>
              </p:blipFill>
              <p:spPr>
                <a:xfrm>
                  <a:off x="3157413" y="2448427"/>
                  <a:ext cx="51840" cy="106560"/>
                </a:xfrm>
                <a:prstGeom prst="rect">
                  <a:avLst/>
                </a:prstGeom>
              </p:spPr>
            </p:pic>
          </mc:Fallback>
        </mc:AlternateContent>
        <mc:AlternateContent xmlns:mc="http://schemas.openxmlformats.org/markup-compatibility/2006">
          <mc:Choice xmlns:p14="http://schemas.microsoft.com/office/powerpoint/2010/main" Requires="p14">
            <p:contentPart p14:bwMode="auto" r:id="rId187">
              <p14:nvContentPartPr>
                <p14:cNvPr id="129" name="Freihand 128">
                  <a:extLst>
                    <a:ext uri="{FF2B5EF4-FFF2-40B4-BE49-F238E27FC236}">
                      <a16:creationId xmlns:a16="http://schemas.microsoft.com/office/drawing/2014/main" id="{77DDF735-CF85-4351-AC36-C523C4122A19}"/>
                    </a:ext>
                  </a:extLst>
                </p14:cNvPr>
                <p14:cNvContentPartPr/>
                <p14:nvPr/>
              </p14:nvContentPartPr>
              <p14:xfrm>
                <a:off x="3208893" y="2412067"/>
                <a:ext cx="15120" cy="27000"/>
              </p14:xfrm>
            </p:contentPart>
          </mc:Choice>
          <mc:Fallback>
            <p:pic>
              <p:nvPicPr>
                <p:cNvPr id="129" name="Freihand 128">
                  <a:extLst>
                    <a:ext uri="{FF2B5EF4-FFF2-40B4-BE49-F238E27FC236}">
                      <a16:creationId xmlns:a16="http://schemas.microsoft.com/office/drawing/2014/main" id="{77DDF735-CF85-4351-AC36-C523C4122A19}"/>
                    </a:ext>
                  </a:extLst>
                </p:cNvPr>
                <p:cNvPicPr/>
                <p:nvPr/>
              </p:nvPicPr>
              <p:blipFill>
                <a:blip r:embed="rId188"/>
                <a:stretch>
                  <a:fillRect/>
                </a:stretch>
              </p:blipFill>
              <p:spPr>
                <a:xfrm>
                  <a:off x="3204573" y="2407747"/>
                  <a:ext cx="23760" cy="3564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89">
            <p14:nvContentPartPr>
              <p14:cNvPr id="131" name="Freihand 130">
                <a:extLst>
                  <a:ext uri="{FF2B5EF4-FFF2-40B4-BE49-F238E27FC236}">
                    <a16:creationId xmlns:a16="http://schemas.microsoft.com/office/drawing/2014/main" id="{31B5B847-EC08-4DEE-A782-1820F1E738A8}"/>
                  </a:ext>
                </a:extLst>
              </p14:cNvPr>
              <p14:cNvContentPartPr/>
              <p14:nvPr/>
            </p14:nvContentPartPr>
            <p14:xfrm>
              <a:off x="6332973" y="2269507"/>
              <a:ext cx="171720" cy="551880"/>
            </p14:xfrm>
          </p:contentPart>
        </mc:Choice>
        <mc:Fallback>
          <p:pic>
            <p:nvPicPr>
              <p:cNvPr id="131" name="Freihand 130">
                <a:extLst>
                  <a:ext uri="{FF2B5EF4-FFF2-40B4-BE49-F238E27FC236}">
                    <a16:creationId xmlns:a16="http://schemas.microsoft.com/office/drawing/2014/main" id="{31B5B847-EC08-4DEE-A782-1820F1E738A8}"/>
                  </a:ext>
                </a:extLst>
              </p:cNvPr>
              <p:cNvPicPr/>
              <p:nvPr/>
            </p:nvPicPr>
            <p:blipFill>
              <a:blip r:embed="rId190"/>
              <a:stretch>
                <a:fillRect/>
              </a:stretch>
            </p:blipFill>
            <p:spPr>
              <a:xfrm>
                <a:off x="6328653" y="2265187"/>
                <a:ext cx="180360" cy="560520"/>
              </a:xfrm>
              <a:prstGeom prst="rect">
                <a:avLst/>
              </a:prstGeom>
            </p:spPr>
          </p:pic>
        </mc:Fallback>
      </mc:AlternateContent>
      <p:grpSp>
        <p:nvGrpSpPr>
          <p:cNvPr id="134" name="Gruppieren 133">
            <a:extLst>
              <a:ext uri="{FF2B5EF4-FFF2-40B4-BE49-F238E27FC236}">
                <a16:creationId xmlns:a16="http://schemas.microsoft.com/office/drawing/2014/main" id="{07C0C32B-83DA-4213-B7C6-3E0EA5A109CD}"/>
              </a:ext>
            </a:extLst>
          </p:cNvPr>
          <p:cNvGrpSpPr/>
          <p:nvPr/>
        </p:nvGrpSpPr>
        <p:grpSpPr>
          <a:xfrm>
            <a:off x="6818253" y="2467507"/>
            <a:ext cx="303840" cy="231120"/>
            <a:chOff x="6818253" y="2467507"/>
            <a:chExt cx="303840" cy="231120"/>
          </a:xfrm>
        </p:grpSpPr>
        <mc:AlternateContent xmlns:mc="http://schemas.openxmlformats.org/markup-compatibility/2006">
          <mc:Choice xmlns:p14="http://schemas.microsoft.com/office/powerpoint/2010/main" Requires="p14">
            <p:contentPart p14:bwMode="auto" r:id="rId191">
              <p14:nvContentPartPr>
                <p14:cNvPr id="132" name="Freihand 131">
                  <a:extLst>
                    <a:ext uri="{FF2B5EF4-FFF2-40B4-BE49-F238E27FC236}">
                      <a16:creationId xmlns:a16="http://schemas.microsoft.com/office/drawing/2014/main" id="{DEC63BA2-3CCB-4443-A52D-013DAFD9B4E0}"/>
                    </a:ext>
                  </a:extLst>
                </p14:cNvPr>
                <p14:cNvContentPartPr/>
                <p14:nvPr/>
              </p14:nvContentPartPr>
              <p14:xfrm>
                <a:off x="6907893" y="2467507"/>
                <a:ext cx="28080" cy="231120"/>
              </p14:xfrm>
            </p:contentPart>
          </mc:Choice>
          <mc:Fallback>
            <p:pic>
              <p:nvPicPr>
                <p:cNvPr id="132" name="Freihand 131">
                  <a:extLst>
                    <a:ext uri="{FF2B5EF4-FFF2-40B4-BE49-F238E27FC236}">
                      <a16:creationId xmlns:a16="http://schemas.microsoft.com/office/drawing/2014/main" id="{DEC63BA2-3CCB-4443-A52D-013DAFD9B4E0}"/>
                    </a:ext>
                  </a:extLst>
                </p:cNvPr>
                <p:cNvPicPr/>
                <p:nvPr/>
              </p:nvPicPr>
              <p:blipFill>
                <a:blip r:embed="rId192"/>
                <a:stretch>
                  <a:fillRect/>
                </a:stretch>
              </p:blipFill>
              <p:spPr>
                <a:xfrm>
                  <a:off x="6903573" y="2463187"/>
                  <a:ext cx="36720" cy="239760"/>
                </a:xfrm>
                <a:prstGeom prst="rect">
                  <a:avLst/>
                </a:prstGeom>
              </p:spPr>
            </p:pic>
          </mc:Fallback>
        </mc:AlternateContent>
        <mc:AlternateContent xmlns:mc="http://schemas.openxmlformats.org/markup-compatibility/2006">
          <mc:Choice xmlns:p14="http://schemas.microsoft.com/office/powerpoint/2010/main" Requires="p14">
            <p:contentPart p14:bwMode="auto" r:id="rId193">
              <p14:nvContentPartPr>
                <p14:cNvPr id="133" name="Freihand 132">
                  <a:extLst>
                    <a:ext uri="{FF2B5EF4-FFF2-40B4-BE49-F238E27FC236}">
                      <a16:creationId xmlns:a16="http://schemas.microsoft.com/office/drawing/2014/main" id="{2C38CF5D-844E-4390-8D80-A6C3CE9477D8}"/>
                    </a:ext>
                  </a:extLst>
                </p14:cNvPr>
                <p14:cNvContentPartPr/>
                <p14:nvPr/>
              </p14:nvContentPartPr>
              <p14:xfrm>
                <a:off x="6818253" y="2553547"/>
                <a:ext cx="303840" cy="31320"/>
              </p14:xfrm>
            </p:contentPart>
          </mc:Choice>
          <mc:Fallback>
            <p:pic>
              <p:nvPicPr>
                <p:cNvPr id="133" name="Freihand 132">
                  <a:extLst>
                    <a:ext uri="{FF2B5EF4-FFF2-40B4-BE49-F238E27FC236}">
                      <a16:creationId xmlns:a16="http://schemas.microsoft.com/office/drawing/2014/main" id="{2C38CF5D-844E-4390-8D80-A6C3CE9477D8}"/>
                    </a:ext>
                  </a:extLst>
                </p:cNvPr>
                <p:cNvPicPr/>
                <p:nvPr/>
              </p:nvPicPr>
              <p:blipFill>
                <a:blip r:embed="rId194"/>
                <a:stretch>
                  <a:fillRect/>
                </a:stretch>
              </p:blipFill>
              <p:spPr>
                <a:xfrm>
                  <a:off x="6813933" y="2549227"/>
                  <a:ext cx="312480" cy="39960"/>
                </a:xfrm>
                <a:prstGeom prst="rect">
                  <a:avLst/>
                </a:prstGeom>
              </p:spPr>
            </p:pic>
          </mc:Fallback>
        </mc:AlternateContent>
      </p:grpSp>
      <p:grpSp>
        <p:nvGrpSpPr>
          <p:cNvPr id="167" name="Gruppieren 166">
            <a:extLst>
              <a:ext uri="{FF2B5EF4-FFF2-40B4-BE49-F238E27FC236}">
                <a16:creationId xmlns:a16="http://schemas.microsoft.com/office/drawing/2014/main" id="{97837E72-13F8-4C18-9133-39396A9A13B6}"/>
              </a:ext>
            </a:extLst>
          </p:cNvPr>
          <p:cNvGrpSpPr/>
          <p:nvPr/>
        </p:nvGrpSpPr>
        <p:grpSpPr>
          <a:xfrm>
            <a:off x="2189733" y="3514027"/>
            <a:ext cx="686880" cy="501120"/>
            <a:chOff x="2189733" y="3514027"/>
            <a:chExt cx="686880" cy="501120"/>
          </a:xfrm>
        </p:grpSpPr>
        <mc:AlternateContent xmlns:mc="http://schemas.openxmlformats.org/markup-compatibility/2006">
          <mc:Choice xmlns:p14="http://schemas.microsoft.com/office/powerpoint/2010/main" Requires="p14">
            <p:contentPart p14:bwMode="auto" r:id="rId195">
              <p14:nvContentPartPr>
                <p14:cNvPr id="153" name="Freihand 152">
                  <a:extLst>
                    <a:ext uri="{FF2B5EF4-FFF2-40B4-BE49-F238E27FC236}">
                      <a16:creationId xmlns:a16="http://schemas.microsoft.com/office/drawing/2014/main" id="{5516032F-EE42-435B-B9C2-E436F6DBD02E}"/>
                    </a:ext>
                  </a:extLst>
                </p14:cNvPr>
                <p14:cNvContentPartPr/>
                <p14:nvPr/>
              </p14:nvContentPartPr>
              <p14:xfrm>
                <a:off x="2277213" y="3801307"/>
                <a:ext cx="9360" cy="140040"/>
              </p14:xfrm>
            </p:contentPart>
          </mc:Choice>
          <mc:Fallback>
            <p:pic>
              <p:nvPicPr>
                <p:cNvPr id="153" name="Freihand 152">
                  <a:extLst>
                    <a:ext uri="{FF2B5EF4-FFF2-40B4-BE49-F238E27FC236}">
                      <a16:creationId xmlns:a16="http://schemas.microsoft.com/office/drawing/2014/main" id="{5516032F-EE42-435B-B9C2-E436F6DBD02E}"/>
                    </a:ext>
                  </a:extLst>
                </p:cNvPr>
                <p:cNvPicPr/>
                <p:nvPr/>
              </p:nvPicPr>
              <p:blipFill>
                <a:blip r:embed="rId196"/>
                <a:stretch>
                  <a:fillRect/>
                </a:stretch>
              </p:blipFill>
              <p:spPr>
                <a:xfrm>
                  <a:off x="2272893" y="3796987"/>
                  <a:ext cx="18000" cy="148680"/>
                </a:xfrm>
                <a:prstGeom prst="rect">
                  <a:avLst/>
                </a:prstGeom>
              </p:spPr>
            </p:pic>
          </mc:Fallback>
        </mc:AlternateContent>
        <mc:AlternateContent xmlns:mc="http://schemas.openxmlformats.org/markup-compatibility/2006">
          <mc:Choice xmlns:p14="http://schemas.microsoft.com/office/powerpoint/2010/main" Requires="p14">
            <p:contentPart p14:bwMode="auto" r:id="rId197">
              <p14:nvContentPartPr>
                <p14:cNvPr id="154" name="Freihand 153">
                  <a:extLst>
                    <a:ext uri="{FF2B5EF4-FFF2-40B4-BE49-F238E27FC236}">
                      <a16:creationId xmlns:a16="http://schemas.microsoft.com/office/drawing/2014/main" id="{27957688-9E78-4A2F-B481-394C925F832A}"/>
                    </a:ext>
                  </a:extLst>
                </p14:cNvPr>
                <p14:cNvContentPartPr/>
                <p14:nvPr/>
              </p14:nvContentPartPr>
              <p14:xfrm>
                <a:off x="2189733" y="3845227"/>
                <a:ext cx="155160" cy="3240"/>
              </p14:xfrm>
            </p:contentPart>
          </mc:Choice>
          <mc:Fallback>
            <p:pic>
              <p:nvPicPr>
                <p:cNvPr id="154" name="Freihand 153">
                  <a:extLst>
                    <a:ext uri="{FF2B5EF4-FFF2-40B4-BE49-F238E27FC236}">
                      <a16:creationId xmlns:a16="http://schemas.microsoft.com/office/drawing/2014/main" id="{27957688-9E78-4A2F-B481-394C925F832A}"/>
                    </a:ext>
                  </a:extLst>
                </p:cNvPr>
                <p:cNvPicPr/>
                <p:nvPr/>
              </p:nvPicPr>
              <p:blipFill>
                <a:blip r:embed="rId198"/>
                <a:stretch>
                  <a:fillRect/>
                </a:stretch>
              </p:blipFill>
              <p:spPr>
                <a:xfrm>
                  <a:off x="2185413" y="3840907"/>
                  <a:ext cx="163800" cy="11880"/>
                </a:xfrm>
                <a:prstGeom prst="rect">
                  <a:avLst/>
                </a:prstGeom>
              </p:spPr>
            </p:pic>
          </mc:Fallback>
        </mc:AlternateContent>
        <mc:AlternateContent xmlns:mc="http://schemas.openxmlformats.org/markup-compatibility/2006">
          <mc:Choice xmlns:p14="http://schemas.microsoft.com/office/powerpoint/2010/main" Requires="p14">
            <p:contentPart p14:bwMode="auto" r:id="rId199">
              <p14:nvContentPartPr>
                <p14:cNvPr id="155" name="Freihand 154">
                  <a:extLst>
                    <a:ext uri="{FF2B5EF4-FFF2-40B4-BE49-F238E27FC236}">
                      <a16:creationId xmlns:a16="http://schemas.microsoft.com/office/drawing/2014/main" id="{AFDEC141-5E6F-449F-8CE9-FD69B99EEEF6}"/>
                    </a:ext>
                  </a:extLst>
                </p14:cNvPr>
                <p14:cNvContentPartPr/>
                <p14:nvPr/>
              </p14:nvContentPartPr>
              <p14:xfrm>
                <a:off x="2490333" y="3548947"/>
                <a:ext cx="189360" cy="227520"/>
              </p14:xfrm>
            </p:contentPart>
          </mc:Choice>
          <mc:Fallback>
            <p:pic>
              <p:nvPicPr>
                <p:cNvPr id="155" name="Freihand 154">
                  <a:extLst>
                    <a:ext uri="{FF2B5EF4-FFF2-40B4-BE49-F238E27FC236}">
                      <a16:creationId xmlns:a16="http://schemas.microsoft.com/office/drawing/2014/main" id="{AFDEC141-5E6F-449F-8CE9-FD69B99EEEF6}"/>
                    </a:ext>
                  </a:extLst>
                </p:cNvPr>
                <p:cNvPicPr/>
                <p:nvPr/>
              </p:nvPicPr>
              <p:blipFill>
                <a:blip r:embed="rId200"/>
                <a:stretch>
                  <a:fillRect/>
                </a:stretch>
              </p:blipFill>
              <p:spPr>
                <a:xfrm>
                  <a:off x="2486013" y="3544627"/>
                  <a:ext cx="198000" cy="236160"/>
                </a:xfrm>
                <a:prstGeom prst="rect">
                  <a:avLst/>
                </a:prstGeom>
              </p:spPr>
            </p:pic>
          </mc:Fallback>
        </mc:AlternateContent>
        <mc:AlternateContent xmlns:mc="http://schemas.openxmlformats.org/markup-compatibility/2006">
          <mc:Choice xmlns:p14="http://schemas.microsoft.com/office/powerpoint/2010/main" Requires="p14">
            <p:contentPart p14:bwMode="auto" r:id="rId201">
              <p14:nvContentPartPr>
                <p14:cNvPr id="156" name="Freihand 155">
                  <a:extLst>
                    <a:ext uri="{FF2B5EF4-FFF2-40B4-BE49-F238E27FC236}">
                      <a16:creationId xmlns:a16="http://schemas.microsoft.com/office/drawing/2014/main" id="{5D3CE819-49CF-4DF8-85F3-1835E8EF3270}"/>
                    </a:ext>
                  </a:extLst>
                </p14:cNvPr>
                <p14:cNvContentPartPr/>
                <p14:nvPr/>
              </p14:nvContentPartPr>
              <p14:xfrm>
                <a:off x="2759973" y="3528067"/>
                <a:ext cx="17280" cy="167760"/>
              </p14:xfrm>
            </p:contentPart>
          </mc:Choice>
          <mc:Fallback>
            <p:pic>
              <p:nvPicPr>
                <p:cNvPr id="156" name="Freihand 155">
                  <a:extLst>
                    <a:ext uri="{FF2B5EF4-FFF2-40B4-BE49-F238E27FC236}">
                      <a16:creationId xmlns:a16="http://schemas.microsoft.com/office/drawing/2014/main" id="{5D3CE819-49CF-4DF8-85F3-1835E8EF3270}"/>
                    </a:ext>
                  </a:extLst>
                </p:cNvPr>
                <p:cNvPicPr/>
                <p:nvPr/>
              </p:nvPicPr>
              <p:blipFill>
                <a:blip r:embed="rId202"/>
                <a:stretch>
                  <a:fillRect/>
                </a:stretch>
              </p:blipFill>
              <p:spPr>
                <a:xfrm>
                  <a:off x="2755653" y="3523747"/>
                  <a:ext cx="25920" cy="176400"/>
                </a:xfrm>
                <a:prstGeom prst="rect">
                  <a:avLst/>
                </a:prstGeom>
              </p:spPr>
            </p:pic>
          </mc:Fallback>
        </mc:AlternateContent>
        <mc:AlternateContent xmlns:mc="http://schemas.openxmlformats.org/markup-compatibility/2006">
          <mc:Choice xmlns:p14="http://schemas.microsoft.com/office/powerpoint/2010/main" Requires="p14">
            <p:contentPart p14:bwMode="auto" r:id="rId203">
              <p14:nvContentPartPr>
                <p14:cNvPr id="157" name="Freihand 156">
                  <a:extLst>
                    <a:ext uri="{FF2B5EF4-FFF2-40B4-BE49-F238E27FC236}">
                      <a16:creationId xmlns:a16="http://schemas.microsoft.com/office/drawing/2014/main" id="{4FA73EBA-3FDC-4978-A236-BEF566CAF80B}"/>
                    </a:ext>
                  </a:extLst>
                </p14:cNvPr>
                <p14:cNvContentPartPr/>
                <p14:nvPr/>
              </p14:nvContentPartPr>
              <p14:xfrm>
                <a:off x="2719653" y="3514027"/>
                <a:ext cx="144360" cy="199800"/>
              </p14:xfrm>
            </p:contentPart>
          </mc:Choice>
          <mc:Fallback>
            <p:pic>
              <p:nvPicPr>
                <p:cNvPr id="157" name="Freihand 156">
                  <a:extLst>
                    <a:ext uri="{FF2B5EF4-FFF2-40B4-BE49-F238E27FC236}">
                      <a16:creationId xmlns:a16="http://schemas.microsoft.com/office/drawing/2014/main" id="{4FA73EBA-3FDC-4978-A236-BEF566CAF80B}"/>
                    </a:ext>
                  </a:extLst>
                </p:cNvPr>
                <p:cNvPicPr/>
                <p:nvPr/>
              </p:nvPicPr>
              <p:blipFill>
                <a:blip r:embed="rId204"/>
                <a:stretch>
                  <a:fillRect/>
                </a:stretch>
              </p:blipFill>
              <p:spPr>
                <a:xfrm>
                  <a:off x="2715333" y="3509707"/>
                  <a:ext cx="153000" cy="208440"/>
                </a:xfrm>
                <a:prstGeom prst="rect">
                  <a:avLst/>
                </a:prstGeom>
              </p:spPr>
            </p:pic>
          </mc:Fallback>
        </mc:AlternateContent>
        <mc:AlternateContent xmlns:mc="http://schemas.openxmlformats.org/markup-compatibility/2006">
          <mc:Choice xmlns:p14="http://schemas.microsoft.com/office/powerpoint/2010/main" Requires="p14">
            <p:contentPart p14:bwMode="auto" r:id="rId205">
              <p14:nvContentPartPr>
                <p14:cNvPr id="158" name="Freihand 157">
                  <a:extLst>
                    <a:ext uri="{FF2B5EF4-FFF2-40B4-BE49-F238E27FC236}">
                      <a16:creationId xmlns:a16="http://schemas.microsoft.com/office/drawing/2014/main" id="{5634A9FC-0185-4A4A-90F2-5FB75FFAF440}"/>
                    </a:ext>
                  </a:extLst>
                </p14:cNvPr>
                <p14:cNvContentPartPr/>
                <p14:nvPr/>
              </p14:nvContentPartPr>
              <p14:xfrm>
                <a:off x="2514813" y="3766747"/>
                <a:ext cx="361800" cy="34920"/>
              </p14:xfrm>
            </p:contentPart>
          </mc:Choice>
          <mc:Fallback>
            <p:pic>
              <p:nvPicPr>
                <p:cNvPr id="158" name="Freihand 157">
                  <a:extLst>
                    <a:ext uri="{FF2B5EF4-FFF2-40B4-BE49-F238E27FC236}">
                      <a16:creationId xmlns:a16="http://schemas.microsoft.com/office/drawing/2014/main" id="{5634A9FC-0185-4A4A-90F2-5FB75FFAF440}"/>
                    </a:ext>
                  </a:extLst>
                </p:cNvPr>
                <p:cNvPicPr/>
                <p:nvPr/>
              </p:nvPicPr>
              <p:blipFill>
                <a:blip r:embed="rId206"/>
                <a:stretch>
                  <a:fillRect/>
                </a:stretch>
              </p:blipFill>
              <p:spPr>
                <a:xfrm>
                  <a:off x="2510493" y="3762427"/>
                  <a:ext cx="370440" cy="43560"/>
                </a:xfrm>
                <a:prstGeom prst="rect">
                  <a:avLst/>
                </a:prstGeom>
              </p:spPr>
            </p:pic>
          </mc:Fallback>
        </mc:AlternateContent>
        <mc:AlternateContent xmlns:mc="http://schemas.openxmlformats.org/markup-compatibility/2006">
          <mc:Choice xmlns:p14="http://schemas.microsoft.com/office/powerpoint/2010/main" Requires="p14">
            <p:contentPart p14:bwMode="auto" r:id="rId207">
              <p14:nvContentPartPr>
                <p14:cNvPr id="159" name="Freihand 158">
                  <a:extLst>
                    <a:ext uri="{FF2B5EF4-FFF2-40B4-BE49-F238E27FC236}">
                      <a16:creationId xmlns:a16="http://schemas.microsoft.com/office/drawing/2014/main" id="{9A1319C0-2B3F-420E-A99A-E5F57680F0E0}"/>
                    </a:ext>
                  </a:extLst>
                </p14:cNvPr>
                <p14:cNvContentPartPr/>
                <p14:nvPr/>
              </p14:nvContentPartPr>
              <p14:xfrm>
                <a:off x="2484933" y="3870427"/>
                <a:ext cx="135360" cy="144720"/>
              </p14:xfrm>
            </p:contentPart>
          </mc:Choice>
          <mc:Fallback>
            <p:pic>
              <p:nvPicPr>
                <p:cNvPr id="159" name="Freihand 158">
                  <a:extLst>
                    <a:ext uri="{FF2B5EF4-FFF2-40B4-BE49-F238E27FC236}">
                      <a16:creationId xmlns:a16="http://schemas.microsoft.com/office/drawing/2014/main" id="{9A1319C0-2B3F-420E-A99A-E5F57680F0E0}"/>
                    </a:ext>
                  </a:extLst>
                </p:cNvPr>
                <p:cNvPicPr/>
                <p:nvPr/>
              </p:nvPicPr>
              <p:blipFill>
                <a:blip r:embed="rId208"/>
                <a:stretch>
                  <a:fillRect/>
                </a:stretch>
              </p:blipFill>
              <p:spPr>
                <a:xfrm>
                  <a:off x="2480613" y="3866107"/>
                  <a:ext cx="144000" cy="153360"/>
                </a:xfrm>
                <a:prstGeom prst="rect">
                  <a:avLst/>
                </a:prstGeom>
              </p:spPr>
            </p:pic>
          </mc:Fallback>
        </mc:AlternateContent>
        <mc:AlternateContent xmlns:mc="http://schemas.openxmlformats.org/markup-compatibility/2006">
          <mc:Choice xmlns:p14="http://schemas.microsoft.com/office/powerpoint/2010/main" Requires="p14">
            <p:contentPart p14:bwMode="auto" r:id="rId209">
              <p14:nvContentPartPr>
                <p14:cNvPr id="160" name="Freihand 159">
                  <a:extLst>
                    <a:ext uri="{FF2B5EF4-FFF2-40B4-BE49-F238E27FC236}">
                      <a16:creationId xmlns:a16="http://schemas.microsoft.com/office/drawing/2014/main" id="{C0862698-5C74-4839-8AF0-FB0ECEBE2802}"/>
                    </a:ext>
                  </a:extLst>
                </p14:cNvPr>
                <p14:cNvContentPartPr/>
                <p14:nvPr/>
              </p14:nvContentPartPr>
              <p14:xfrm>
                <a:off x="2725413" y="3846667"/>
                <a:ext cx="40680" cy="162720"/>
              </p14:xfrm>
            </p:contentPart>
          </mc:Choice>
          <mc:Fallback>
            <p:pic>
              <p:nvPicPr>
                <p:cNvPr id="160" name="Freihand 159">
                  <a:extLst>
                    <a:ext uri="{FF2B5EF4-FFF2-40B4-BE49-F238E27FC236}">
                      <a16:creationId xmlns:a16="http://schemas.microsoft.com/office/drawing/2014/main" id="{C0862698-5C74-4839-8AF0-FB0ECEBE2802}"/>
                    </a:ext>
                  </a:extLst>
                </p:cNvPr>
                <p:cNvPicPr/>
                <p:nvPr/>
              </p:nvPicPr>
              <p:blipFill>
                <a:blip r:embed="rId210"/>
                <a:stretch>
                  <a:fillRect/>
                </a:stretch>
              </p:blipFill>
              <p:spPr>
                <a:xfrm>
                  <a:off x="2721093" y="3842347"/>
                  <a:ext cx="49320" cy="171360"/>
                </a:xfrm>
                <a:prstGeom prst="rect">
                  <a:avLst/>
                </a:prstGeom>
              </p:spPr>
            </p:pic>
          </mc:Fallback>
        </mc:AlternateContent>
      </p:grpSp>
      <p:grpSp>
        <p:nvGrpSpPr>
          <p:cNvPr id="174" name="Gruppieren 173">
            <a:extLst>
              <a:ext uri="{FF2B5EF4-FFF2-40B4-BE49-F238E27FC236}">
                <a16:creationId xmlns:a16="http://schemas.microsoft.com/office/drawing/2014/main" id="{0F5D1A1D-54C8-4F23-8D61-EC21CB68BCA0}"/>
              </a:ext>
            </a:extLst>
          </p:cNvPr>
          <p:cNvGrpSpPr/>
          <p:nvPr/>
        </p:nvGrpSpPr>
        <p:grpSpPr>
          <a:xfrm>
            <a:off x="250053" y="3497107"/>
            <a:ext cx="1773360" cy="722880"/>
            <a:chOff x="250053" y="3497107"/>
            <a:chExt cx="1773360" cy="722880"/>
          </a:xfrm>
        </p:grpSpPr>
        <mc:AlternateContent xmlns:mc="http://schemas.openxmlformats.org/markup-compatibility/2006">
          <mc:Choice xmlns:p14="http://schemas.microsoft.com/office/powerpoint/2010/main" Requires="p14">
            <p:contentPart p14:bwMode="auto" r:id="rId211">
              <p14:nvContentPartPr>
                <p14:cNvPr id="135" name="Freihand 134">
                  <a:extLst>
                    <a:ext uri="{FF2B5EF4-FFF2-40B4-BE49-F238E27FC236}">
                      <a16:creationId xmlns:a16="http://schemas.microsoft.com/office/drawing/2014/main" id="{96FA4B4A-5484-44D8-8994-33BAF7EB9396}"/>
                    </a:ext>
                  </a:extLst>
                </p14:cNvPr>
                <p14:cNvContentPartPr/>
                <p14:nvPr/>
              </p14:nvContentPartPr>
              <p14:xfrm>
                <a:off x="458133" y="3685387"/>
                <a:ext cx="144360" cy="155520"/>
              </p14:xfrm>
            </p:contentPart>
          </mc:Choice>
          <mc:Fallback>
            <p:pic>
              <p:nvPicPr>
                <p:cNvPr id="135" name="Freihand 134">
                  <a:extLst>
                    <a:ext uri="{FF2B5EF4-FFF2-40B4-BE49-F238E27FC236}">
                      <a16:creationId xmlns:a16="http://schemas.microsoft.com/office/drawing/2014/main" id="{96FA4B4A-5484-44D8-8994-33BAF7EB9396}"/>
                    </a:ext>
                  </a:extLst>
                </p:cNvPr>
                <p:cNvPicPr/>
                <p:nvPr/>
              </p:nvPicPr>
              <p:blipFill>
                <a:blip r:embed="rId212"/>
                <a:stretch>
                  <a:fillRect/>
                </a:stretch>
              </p:blipFill>
              <p:spPr>
                <a:xfrm>
                  <a:off x="453813" y="3681067"/>
                  <a:ext cx="153000" cy="164160"/>
                </a:xfrm>
                <a:prstGeom prst="rect">
                  <a:avLst/>
                </a:prstGeom>
              </p:spPr>
            </p:pic>
          </mc:Fallback>
        </mc:AlternateContent>
        <mc:AlternateContent xmlns:mc="http://schemas.openxmlformats.org/markup-compatibility/2006">
          <mc:Choice xmlns:p14="http://schemas.microsoft.com/office/powerpoint/2010/main" Requires="p14">
            <p:contentPart p14:bwMode="auto" r:id="rId213">
              <p14:nvContentPartPr>
                <p14:cNvPr id="136" name="Freihand 135">
                  <a:extLst>
                    <a:ext uri="{FF2B5EF4-FFF2-40B4-BE49-F238E27FC236}">
                      <a16:creationId xmlns:a16="http://schemas.microsoft.com/office/drawing/2014/main" id="{99205163-3FF2-4D7F-9A4D-C0296B47EFB5}"/>
                    </a:ext>
                  </a:extLst>
                </p14:cNvPr>
                <p14:cNvContentPartPr/>
                <p14:nvPr/>
              </p14:nvContentPartPr>
              <p14:xfrm>
                <a:off x="665493" y="3646507"/>
                <a:ext cx="114120" cy="150120"/>
              </p14:xfrm>
            </p:contentPart>
          </mc:Choice>
          <mc:Fallback>
            <p:pic>
              <p:nvPicPr>
                <p:cNvPr id="136" name="Freihand 135">
                  <a:extLst>
                    <a:ext uri="{FF2B5EF4-FFF2-40B4-BE49-F238E27FC236}">
                      <a16:creationId xmlns:a16="http://schemas.microsoft.com/office/drawing/2014/main" id="{99205163-3FF2-4D7F-9A4D-C0296B47EFB5}"/>
                    </a:ext>
                  </a:extLst>
                </p:cNvPr>
                <p:cNvPicPr/>
                <p:nvPr/>
              </p:nvPicPr>
              <p:blipFill>
                <a:blip r:embed="rId214"/>
                <a:stretch>
                  <a:fillRect/>
                </a:stretch>
              </p:blipFill>
              <p:spPr>
                <a:xfrm>
                  <a:off x="661173" y="3642187"/>
                  <a:ext cx="122760" cy="158760"/>
                </a:xfrm>
                <a:prstGeom prst="rect">
                  <a:avLst/>
                </a:prstGeom>
              </p:spPr>
            </p:pic>
          </mc:Fallback>
        </mc:AlternateContent>
        <mc:AlternateContent xmlns:mc="http://schemas.openxmlformats.org/markup-compatibility/2006">
          <mc:Choice xmlns:p14="http://schemas.microsoft.com/office/powerpoint/2010/main" Requires="p14">
            <p:contentPart p14:bwMode="auto" r:id="rId215">
              <p14:nvContentPartPr>
                <p14:cNvPr id="137" name="Freihand 136">
                  <a:extLst>
                    <a:ext uri="{FF2B5EF4-FFF2-40B4-BE49-F238E27FC236}">
                      <a16:creationId xmlns:a16="http://schemas.microsoft.com/office/drawing/2014/main" id="{F7FE7874-5DD7-453A-A6BB-C40CED06DABE}"/>
                    </a:ext>
                  </a:extLst>
                </p14:cNvPr>
                <p14:cNvContentPartPr/>
                <p14:nvPr/>
              </p14:nvContentPartPr>
              <p14:xfrm>
                <a:off x="484053" y="3868987"/>
                <a:ext cx="286920" cy="16920"/>
              </p14:xfrm>
            </p:contentPart>
          </mc:Choice>
          <mc:Fallback>
            <p:pic>
              <p:nvPicPr>
                <p:cNvPr id="137" name="Freihand 136">
                  <a:extLst>
                    <a:ext uri="{FF2B5EF4-FFF2-40B4-BE49-F238E27FC236}">
                      <a16:creationId xmlns:a16="http://schemas.microsoft.com/office/drawing/2014/main" id="{F7FE7874-5DD7-453A-A6BB-C40CED06DABE}"/>
                    </a:ext>
                  </a:extLst>
                </p:cNvPr>
                <p:cNvPicPr/>
                <p:nvPr/>
              </p:nvPicPr>
              <p:blipFill>
                <a:blip r:embed="rId216"/>
                <a:stretch>
                  <a:fillRect/>
                </a:stretch>
              </p:blipFill>
              <p:spPr>
                <a:xfrm>
                  <a:off x="479733" y="3864667"/>
                  <a:ext cx="295560" cy="25560"/>
                </a:xfrm>
                <a:prstGeom prst="rect">
                  <a:avLst/>
                </a:prstGeom>
              </p:spPr>
            </p:pic>
          </mc:Fallback>
        </mc:AlternateContent>
        <mc:AlternateContent xmlns:mc="http://schemas.openxmlformats.org/markup-compatibility/2006">
          <mc:Choice xmlns:p14="http://schemas.microsoft.com/office/powerpoint/2010/main" Requires="p14">
            <p:contentPart p14:bwMode="auto" r:id="rId217">
              <p14:nvContentPartPr>
                <p14:cNvPr id="138" name="Freihand 137">
                  <a:extLst>
                    <a:ext uri="{FF2B5EF4-FFF2-40B4-BE49-F238E27FC236}">
                      <a16:creationId xmlns:a16="http://schemas.microsoft.com/office/drawing/2014/main" id="{12C676B5-18E7-46D4-82D0-2FF1D05A3335}"/>
                    </a:ext>
                  </a:extLst>
                </p14:cNvPr>
                <p14:cNvContentPartPr/>
                <p14:nvPr/>
              </p14:nvContentPartPr>
              <p14:xfrm>
                <a:off x="445173" y="4000027"/>
                <a:ext cx="144360" cy="156240"/>
              </p14:xfrm>
            </p:contentPart>
          </mc:Choice>
          <mc:Fallback>
            <p:pic>
              <p:nvPicPr>
                <p:cNvPr id="138" name="Freihand 137">
                  <a:extLst>
                    <a:ext uri="{FF2B5EF4-FFF2-40B4-BE49-F238E27FC236}">
                      <a16:creationId xmlns:a16="http://schemas.microsoft.com/office/drawing/2014/main" id="{12C676B5-18E7-46D4-82D0-2FF1D05A3335}"/>
                    </a:ext>
                  </a:extLst>
                </p:cNvPr>
                <p:cNvPicPr/>
                <p:nvPr/>
              </p:nvPicPr>
              <p:blipFill>
                <a:blip r:embed="rId218"/>
                <a:stretch>
                  <a:fillRect/>
                </a:stretch>
              </p:blipFill>
              <p:spPr>
                <a:xfrm>
                  <a:off x="440853" y="3995707"/>
                  <a:ext cx="153000" cy="164880"/>
                </a:xfrm>
                <a:prstGeom prst="rect">
                  <a:avLst/>
                </a:prstGeom>
              </p:spPr>
            </p:pic>
          </mc:Fallback>
        </mc:AlternateContent>
        <mc:AlternateContent xmlns:mc="http://schemas.openxmlformats.org/markup-compatibility/2006">
          <mc:Choice xmlns:p14="http://schemas.microsoft.com/office/powerpoint/2010/main" Requires="p14">
            <p:contentPart p14:bwMode="auto" r:id="rId219">
              <p14:nvContentPartPr>
                <p14:cNvPr id="140" name="Freihand 139">
                  <a:extLst>
                    <a:ext uri="{FF2B5EF4-FFF2-40B4-BE49-F238E27FC236}">
                      <a16:creationId xmlns:a16="http://schemas.microsoft.com/office/drawing/2014/main" id="{93A84EF6-B989-4911-A289-90152D351E5B}"/>
                    </a:ext>
                  </a:extLst>
                </p14:cNvPr>
                <p14:cNvContentPartPr/>
                <p14:nvPr/>
              </p14:nvContentPartPr>
              <p14:xfrm>
                <a:off x="690693" y="4046467"/>
                <a:ext cx="2160" cy="62640"/>
              </p14:xfrm>
            </p:contentPart>
          </mc:Choice>
          <mc:Fallback>
            <p:pic>
              <p:nvPicPr>
                <p:cNvPr id="140" name="Freihand 139">
                  <a:extLst>
                    <a:ext uri="{FF2B5EF4-FFF2-40B4-BE49-F238E27FC236}">
                      <a16:creationId xmlns:a16="http://schemas.microsoft.com/office/drawing/2014/main" id="{93A84EF6-B989-4911-A289-90152D351E5B}"/>
                    </a:ext>
                  </a:extLst>
                </p:cNvPr>
                <p:cNvPicPr/>
                <p:nvPr/>
              </p:nvPicPr>
              <p:blipFill>
                <a:blip r:embed="rId220"/>
                <a:stretch>
                  <a:fillRect/>
                </a:stretch>
              </p:blipFill>
              <p:spPr>
                <a:xfrm>
                  <a:off x="686373" y="4042147"/>
                  <a:ext cx="10800" cy="71280"/>
                </a:xfrm>
                <a:prstGeom prst="rect">
                  <a:avLst/>
                </a:prstGeom>
              </p:spPr>
            </p:pic>
          </mc:Fallback>
        </mc:AlternateContent>
        <mc:AlternateContent xmlns:mc="http://schemas.openxmlformats.org/markup-compatibility/2006">
          <mc:Choice xmlns:p14="http://schemas.microsoft.com/office/powerpoint/2010/main" Requires="p14">
            <p:contentPart p14:bwMode="auto" r:id="rId221">
              <p14:nvContentPartPr>
                <p14:cNvPr id="141" name="Freihand 140">
                  <a:extLst>
                    <a:ext uri="{FF2B5EF4-FFF2-40B4-BE49-F238E27FC236}">
                      <a16:creationId xmlns:a16="http://schemas.microsoft.com/office/drawing/2014/main" id="{EB9B4772-A5BC-4391-ACCB-2931FB636760}"/>
                    </a:ext>
                  </a:extLst>
                </p14:cNvPr>
                <p14:cNvContentPartPr/>
                <p14:nvPr/>
              </p14:nvContentPartPr>
              <p14:xfrm>
                <a:off x="678813" y="3981307"/>
                <a:ext cx="18720" cy="2880"/>
              </p14:xfrm>
            </p:contentPart>
          </mc:Choice>
          <mc:Fallback>
            <p:pic>
              <p:nvPicPr>
                <p:cNvPr id="141" name="Freihand 140">
                  <a:extLst>
                    <a:ext uri="{FF2B5EF4-FFF2-40B4-BE49-F238E27FC236}">
                      <a16:creationId xmlns:a16="http://schemas.microsoft.com/office/drawing/2014/main" id="{EB9B4772-A5BC-4391-ACCB-2931FB636760}"/>
                    </a:ext>
                  </a:extLst>
                </p:cNvPr>
                <p:cNvPicPr/>
                <p:nvPr/>
              </p:nvPicPr>
              <p:blipFill>
                <a:blip r:embed="rId222"/>
                <a:stretch>
                  <a:fillRect/>
                </a:stretch>
              </p:blipFill>
              <p:spPr>
                <a:xfrm>
                  <a:off x="674493" y="3976987"/>
                  <a:ext cx="27360" cy="11520"/>
                </a:xfrm>
                <a:prstGeom prst="rect">
                  <a:avLst/>
                </a:prstGeom>
              </p:spPr>
            </p:pic>
          </mc:Fallback>
        </mc:AlternateContent>
        <mc:AlternateContent xmlns:mc="http://schemas.openxmlformats.org/markup-compatibility/2006">
          <mc:Choice xmlns:p14="http://schemas.microsoft.com/office/powerpoint/2010/main" Requires="p14">
            <p:contentPart p14:bwMode="auto" r:id="rId223">
              <p14:nvContentPartPr>
                <p14:cNvPr id="142" name="Freihand 141">
                  <a:extLst>
                    <a:ext uri="{FF2B5EF4-FFF2-40B4-BE49-F238E27FC236}">
                      <a16:creationId xmlns:a16="http://schemas.microsoft.com/office/drawing/2014/main" id="{8B96AA23-6708-4749-8EC4-28E05ADB646C}"/>
                    </a:ext>
                  </a:extLst>
                </p14:cNvPr>
                <p14:cNvContentPartPr/>
                <p14:nvPr/>
              </p14:nvContentPartPr>
              <p14:xfrm>
                <a:off x="920373" y="3750547"/>
                <a:ext cx="102600" cy="292680"/>
              </p14:xfrm>
            </p:contentPart>
          </mc:Choice>
          <mc:Fallback>
            <p:pic>
              <p:nvPicPr>
                <p:cNvPr id="142" name="Freihand 141">
                  <a:extLst>
                    <a:ext uri="{FF2B5EF4-FFF2-40B4-BE49-F238E27FC236}">
                      <a16:creationId xmlns:a16="http://schemas.microsoft.com/office/drawing/2014/main" id="{8B96AA23-6708-4749-8EC4-28E05ADB646C}"/>
                    </a:ext>
                  </a:extLst>
                </p:cNvPr>
                <p:cNvPicPr/>
                <p:nvPr/>
              </p:nvPicPr>
              <p:blipFill>
                <a:blip r:embed="rId224"/>
                <a:stretch>
                  <a:fillRect/>
                </a:stretch>
              </p:blipFill>
              <p:spPr>
                <a:xfrm>
                  <a:off x="916053" y="3746227"/>
                  <a:ext cx="111240" cy="301320"/>
                </a:xfrm>
                <a:prstGeom prst="rect">
                  <a:avLst/>
                </a:prstGeom>
              </p:spPr>
            </p:pic>
          </mc:Fallback>
        </mc:AlternateContent>
        <mc:AlternateContent xmlns:mc="http://schemas.openxmlformats.org/markup-compatibility/2006">
          <mc:Choice xmlns:p14="http://schemas.microsoft.com/office/powerpoint/2010/main" Requires="p14">
            <p:contentPart p14:bwMode="auto" r:id="rId225">
              <p14:nvContentPartPr>
                <p14:cNvPr id="143" name="Freihand 142">
                  <a:extLst>
                    <a:ext uri="{FF2B5EF4-FFF2-40B4-BE49-F238E27FC236}">
                      <a16:creationId xmlns:a16="http://schemas.microsoft.com/office/drawing/2014/main" id="{27C75EEC-6516-47DA-9F40-28B849011F20}"/>
                    </a:ext>
                  </a:extLst>
                </p14:cNvPr>
                <p14:cNvContentPartPr/>
                <p14:nvPr/>
              </p14:nvContentPartPr>
              <p14:xfrm>
                <a:off x="1095693" y="3817867"/>
                <a:ext cx="104400" cy="124560"/>
              </p14:xfrm>
            </p:contentPart>
          </mc:Choice>
          <mc:Fallback>
            <p:pic>
              <p:nvPicPr>
                <p:cNvPr id="143" name="Freihand 142">
                  <a:extLst>
                    <a:ext uri="{FF2B5EF4-FFF2-40B4-BE49-F238E27FC236}">
                      <a16:creationId xmlns:a16="http://schemas.microsoft.com/office/drawing/2014/main" id="{27C75EEC-6516-47DA-9F40-28B849011F20}"/>
                    </a:ext>
                  </a:extLst>
                </p:cNvPr>
                <p:cNvPicPr/>
                <p:nvPr/>
              </p:nvPicPr>
              <p:blipFill>
                <a:blip r:embed="rId226"/>
                <a:stretch>
                  <a:fillRect/>
                </a:stretch>
              </p:blipFill>
              <p:spPr>
                <a:xfrm>
                  <a:off x="1091373" y="3813547"/>
                  <a:ext cx="113040" cy="133200"/>
                </a:xfrm>
                <a:prstGeom prst="rect">
                  <a:avLst/>
                </a:prstGeom>
              </p:spPr>
            </p:pic>
          </mc:Fallback>
        </mc:AlternateContent>
        <mc:AlternateContent xmlns:mc="http://schemas.openxmlformats.org/markup-compatibility/2006">
          <mc:Choice xmlns:p14="http://schemas.microsoft.com/office/powerpoint/2010/main" Requires="p14">
            <p:contentPart p14:bwMode="auto" r:id="rId227">
              <p14:nvContentPartPr>
                <p14:cNvPr id="144" name="Freihand 143">
                  <a:extLst>
                    <a:ext uri="{FF2B5EF4-FFF2-40B4-BE49-F238E27FC236}">
                      <a16:creationId xmlns:a16="http://schemas.microsoft.com/office/drawing/2014/main" id="{4BD129BB-0028-461F-B62A-1248CB80071F}"/>
                    </a:ext>
                  </a:extLst>
                </p14:cNvPr>
                <p14:cNvContentPartPr/>
                <p14:nvPr/>
              </p14:nvContentPartPr>
              <p14:xfrm>
                <a:off x="1291173" y="3861427"/>
                <a:ext cx="129600" cy="13680"/>
              </p14:xfrm>
            </p:contentPart>
          </mc:Choice>
          <mc:Fallback>
            <p:pic>
              <p:nvPicPr>
                <p:cNvPr id="144" name="Freihand 143">
                  <a:extLst>
                    <a:ext uri="{FF2B5EF4-FFF2-40B4-BE49-F238E27FC236}">
                      <a16:creationId xmlns:a16="http://schemas.microsoft.com/office/drawing/2014/main" id="{4BD129BB-0028-461F-B62A-1248CB80071F}"/>
                    </a:ext>
                  </a:extLst>
                </p:cNvPr>
                <p:cNvPicPr/>
                <p:nvPr/>
              </p:nvPicPr>
              <p:blipFill>
                <a:blip r:embed="rId228"/>
                <a:stretch>
                  <a:fillRect/>
                </a:stretch>
              </p:blipFill>
              <p:spPr>
                <a:xfrm>
                  <a:off x="1286853" y="3857107"/>
                  <a:ext cx="138240" cy="22320"/>
                </a:xfrm>
                <a:prstGeom prst="rect">
                  <a:avLst/>
                </a:prstGeom>
              </p:spPr>
            </p:pic>
          </mc:Fallback>
        </mc:AlternateContent>
        <mc:AlternateContent xmlns:mc="http://schemas.openxmlformats.org/markup-compatibility/2006">
          <mc:Choice xmlns:p14="http://schemas.microsoft.com/office/powerpoint/2010/main" Requires="p14">
            <p:contentPart p14:bwMode="auto" r:id="rId229">
              <p14:nvContentPartPr>
                <p14:cNvPr id="145" name="Freihand 144">
                  <a:extLst>
                    <a:ext uri="{FF2B5EF4-FFF2-40B4-BE49-F238E27FC236}">
                      <a16:creationId xmlns:a16="http://schemas.microsoft.com/office/drawing/2014/main" id="{4E574C96-161C-42FC-A998-0E11DE04F44E}"/>
                    </a:ext>
                  </a:extLst>
                </p14:cNvPr>
                <p14:cNvContentPartPr/>
                <p14:nvPr/>
              </p14:nvContentPartPr>
              <p14:xfrm>
                <a:off x="1529133" y="3672787"/>
                <a:ext cx="117720" cy="143280"/>
              </p14:xfrm>
            </p:contentPart>
          </mc:Choice>
          <mc:Fallback>
            <p:pic>
              <p:nvPicPr>
                <p:cNvPr id="145" name="Freihand 144">
                  <a:extLst>
                    <a:ext uri="{FF2B5EF4-FFF2-40B4-BE49-F238E27FC236}">
                      <a16:creationId xmlns:a16="http://schemas.microsoft.com/office/drawing/2014/main" id="{4E574C96-161C-42FC-A998-0E11DE04F44E}"/>
                    </a:ext>
                  </a:extLst>
                </p:cNvPr>
                <p:cNvPicPr/>
                <p:nvPr/>
              </p:nvPicPr>
              <p:blipFill>
                <a:blip r:embed="rId230"/>
                <a:stretch>
                  <a:fillRect/>
                </a:stretch>
              </p:blipFill>
              <p:spPr>
                <a:xfrm>
                  <a:off x="1524813" y="3668467"/>
                  <a:ext cx="126360" cy="151920"/>
                </a:xfrm>
                <a:prstGeom prst="rect">
                  <a:avLst/>
                </a:prstGeom>
              </p:spPr>
            </p:pic>
          </mc:Fallback>
        </mc:AlternateContent>
        <mc:AlternateContent xmlns:mc="http://schemas.openxmlformats.org/markup-compatibility/2006">
          <mc:Choice xmlns:p14="http://schemas.microsoft.com/office/powerpoint/2010/main" Requires="p14">
            <p:contentPart p14:bwMode="auto" r:id="rId231">
              <p14:nvContentPartPr>
                <p14:cNvPr id="146" name="Freihand 145">
                  <a:extLst>
                    <a:ext uri="{FF2B5EF4-FFF2-40B4-BE49-F238E27FC236}">
                      <a16:creationId xmlns:a16="http://schemas.microsoft.com/office/drawing/2014/main" id="{55F1E5DC-4A7D-4E90-B10B-8DF9DCE3C622}"/>
                    </a:ext>
                  </a:extLst>
                </p14:cNvPr>
                <p14:cNvContentPartPr/>
                <p14:nvPr/>
              </p14:nvContentPartPr>
              <p14:xfrm>
                <a:off x="1723173" y="3733987"/>
                <a:ext cx="120600" cy="77400"/>
              </p14:xfrm>
            </p:contentPart>
          </mc:Choice>
          <mc:Fallback>
            <p:pic>
              <p:nvPicPr>
                <p:cNvPr id="146" name="Freihand 145">
                  <a:extLst>
                    <a:ext uri="{FF2B5EF4-FFF2-40B4-BE49-F238E27FC236}">
                      <a16:creationId xmlns:a16="http://schemas.microsoft.com/office/drawing/2014/main" id="{55F1E5DC-4A7D-4E90-B10B-8DF9DCE3C622}"/>
                    </a:ext>
                  </a:extLst>
                </p:cNvPr>
                <p:cNvPicPr/>
                <p:nvPr/>
              </p:nvPicPr>
              <p:blipFill>
                <a:blip r:embed="rId232"/>
                <a:stretch>
                  <a:fillRect/>
                </a:stretch>
              </p:blipFill>
              <p:spPr>
                <a:xfrm>
                  <a:off x="1718853" y="3729667"/>
                  <a:ext cx="129240" cy="86040"/>
                </a:xfrm>
                <a:prstGeom prst="rect">
                  <a:avLst/>
                </a:prstGeom>
              </p:spPr>
            </p:pic>
          </mc:Fallback>
        </mc:AlternateContent>
        <mc:AlternateContent xmlns:mc="http://schemas.openxmlformats.org/markup-compatibility/2006">
          <mc:Choice xmlns:p14="http://schemas.microsoft.com/office/powerpoint/2010/main" Requires="p14">
            <p:contentPart p14:bwMode="auto" r:id="rId233">
              <p14:nvContentPartPr>
                <p14:cNvPr id="147" name="Freihand 146">
                  <a:extLst>
                    <a:ext uri="{FF2B5EF4-FFF2-40B4-BE49-F238E27FC236}">
                      <a16:creationId xmlns:a16="http://schemas.microsoft.com/office/drawing/2014/main" id="{BFCD313F-DF29-458F-87B1-E6D87FCC18D6}"/>
                    </a:ext>
                  </a:extLst>
                </p14:cNvPr>
                <p14:cNvContentPartPr/>
                <p14:nvPr/>
              </p14:nvContentPartPr>
              <p14:xfrm>
                <a:off x="1580253" y="3829747"/>
                <a:ext cx="264600" cy="18720"/>
              </p14:xfrm>
            </p:contentPart>
          </mc:Choice>
          <mc:Fallback>
            <p:pic>
              <p:nvPicPr>
                <p:cNvPr id="147" name="Freihand 146">
                  <a:extLst>
                    <a:ext uri="{FF2B5EF4-FFF2-40B4-BE49-F238E27FC236}">
                      <a16:creationId xmlns:a16="http://schemas.microsoft.com/office/drawing/2014/main" id="{BFCD313F-DF29-458F-87B1-E6D87FCC18D6}"/>
                    </a:ext>
                  </a:extLst>
                </p:cNvPr>
                <p:cNvPicPr/>
                <p:nvPr/>
              </p:nvPicPr>
              <p:blipFill>
                <a:blip r:embed="rId234"/>
                <a:stretch>
                  <a:fillRect/>
                </a:stretch>
              </p:blipFill>
              <p:spPr>
                <a:xfrm>
                  <a:off x="1575933" y="3825427"/>
                  <a:ext cx="273240" cy="27360"/>
                </a:xfrm>
                <a:prstGeom prst="rect">
                  <a:avLst/>
                </a:prstGeom>
              </p:spPr>
            </p:pic>
          </mc:Fallback>
        </mc:AlternateContent>
        <mc:AlternateContent xmlns:mc="http://schemas.openxmlformats.org/markup-compatibility/2006">
          <mc:Choice xmlns:p14="http://schemas.microsoft.com/office/powerpoint/2010/main" Requires="p14">
            <p:contentPart p14:bwMode="auto" r:id="rId235">
              <p14:nvContentPartPr>
                <p14:cNvPr id="148" name="Freihand 147">
                  <a:extLst>
                    <a:ext uri="{FF2B5EF4-FFF2-40B4-BE49-F238E27FC236}">
                      <a16:creationId xmlns:a16="http://schemas.microsoft.com/office/drawing/2014/main" id="{04A1E1E3-8633-492F-8567-38E6D92D2392}"/>
                    </a:ext>
                  </a:extLst>
                </p14:cNvPr>
                <p14:cNvContentPartPr/>
                <p14:nvPr/>
              </p14:nvContentPartPr>
              <p14:xfrm>
                <a:off x="1528413" y="3888427"/>
                <a:ext cx="138960" cy="130320"/>
              </p14:xfrm>
            </p:contentPart>
          </mc:Choice>
          <mc:Fallback>
            <p:pic>
              <p:nvPicPr>
                <p:cNvPr id="148" name="Freihand 147">
                  <a:extLst>
                    <a:ext uri="{FF2B5EF4-FFF2-40B4-BE49-F238E27FC236}">
                      <a16:creationId xmlns:a16="http://schemas.microsoft.com/office/drawing/2014/main" id="{04A1E1E3-8633-492F-8567-38E6D92D2392}"/>
                    </a:ext>
                  </a:extLst>
                </p:cNvPr>
                <p:cNvPicPr/>
                <p:nvPr/>
              </p:nvPicPr>
              <p:blipFill>
                <a:blip r:embed="rId236"/>
                <a:stretch>
                  <a:fillRect/>
                </a:stretch>
              </p:blipFill>
              <p:spPr>
                <a:xfrm>
                  <a:off x="1524093" y="3884107"/>
                  <a:ext cx="147600" cy="138960"/>
                </a:xfrm>
                <a:prstGeom prst="rect">
                  <a:avLst/>
                </a:prstGeom>
              </p:spPr>
            </p:pic>
          </mc:Fallback>
        </mc:AlternateContent>
        <mc:AlternateContent xmlns:mc="http://schemas.openxmlformats.org/markup-compatibility/2006">
          <mc:Choice xmlns:p14="http://schemas.microsoft.com/office/powerpoint/2010/main" Requires="p14">
            <p:contentPart p14:bwMode="auto" r:id="rId237">
              <p14:nvContentPartPr>
                <p14:cNvPr id="149" name="Freihand 148">
                  <a:extLst>
                    <a:ext uri="{FF2B5EF4-FFF2-40B4-BE49-F238E27FC236}">
                      <a16:creationId xmlns:a16="http://schemas.microsoft.com/office/drawing/2014/main" id="{D0C27D3B-BABA-4478-A80F-5C19BA73D6C1}"/>
                    </a:ext>
                  </a:extLst>
                </p14:cNvPr>
                <p14:cNvContentPartPr/>
                <p14:nvPr/>
              </p14:nvContentPartPr>
              <p14:xfrm>
                <a:off x="1739013" y="3928747"/>
                <a:ext cx="84240" cy="127080"/>
              </p14:xfrm>
            </p:contentPart>
          </mc:Choice>
          <mc:Fallback>
            <p:pic>
              <p:nvPicPr>
                <p:cNvPr id="149" name="Freihand 148">
                  <a:extLst>
                    <a:ext uri="{FF2B5EF4-FFF2-40B4-BE49-F238E27FC236}">
                      <a16:creationId xmlns:a16="http://schemas.microsoft.com/office/drawing/2014/main" id="{D0C27D3B-BABA-4478-A80F-5C19BA73D6C1}"/>
                    </a:ext>
                  </a:extLst>
                </p:cNvPr>
                <p:cNvPicPr/>
                <p:nvPr/>
              </p:nvPicPr>
              <p:blipFill>
                <a:blip r:embed="rId238"/>
                <a:stretch>
                  <a:fillRect/>
                </a:stretch>
              </p:blipFill>
              <p:spPr>
                <a:xfrm>
                  <a:off x="1734693" y="3924427"/>
                  <a:ext cx="92880" cy="135720"/>
                </a:xfrm>
                <a:prstGeom prst="rect">
                  <a:avLst/>
                </a:prstGeom>
              </p:spPr>
            </p:pic>
          </mc:Fallback>
        </mc:AlternateContent>
        <mc:AlternateContent xmlns:mc="http://schemas.openxmlformats.org/markup-compatibility/2006">
          <mc:Choice xmlns:p14="http://schemas.microsoft.com/office/powerpoint/2010/main" Requires="p14">
            <p:contentPart p14:bwMode="auto" r:id="rId239">
              <p14:nvContentPartPr>
                <p14:cNvPr id="150" name="Freihand 149">
                  <a:extLst>
                    <a:ext uri="{FF2B5EF4-FFF2-40B4-BE49-F238E27FC236}">
                      <a16:creationId xmlns:a16="http://schemas.microsoft.com/office/drawing/2014/main" id="{AFF81DDA-F9F5-469B-A158-7070822B2E5C}"/>
                    </a:ext>
                  </a:extLst>
                </p14:cNvPr>
                <p14:cNvContentPartPr/>
                <p14:nvPr/>
              </p14:nvContentPartPr>
              <p14:xfrm>
                <a:off x="1902093" y="3658387"/>
                <a:ext cx="121320" cy="439560"/>
              </p14:xfrm>
            </p:contentPart>
          </mc:Choice>
          <mc:Fallback>
            <p:pic>
              <p:nvPicPr>
                <p:cNvPr id="150" name="Freihand 149">
                  <a:extLst>
                    <a:ext uri="{FF2B5EF4-FFF2-40B4-BE49-F238E27FC236}">
                      <a16:creationId xmlns:a16="http://schemas.microsoft.com/office/drawing/2014/main" id="{AFF81DDA-F9F5-469B-A158-7070822B2E5C}"/>
                    </a:ext>
                  </a:extLst>
                </p:cNvPr>
                <p:cNvPicPr/>
                <p:nvPr/>
              </p:nvPicPr>
              <p:blipFill>
                <a:blip r:embed="rId240"/>
                <a:stretch>
                  <a:fillRect/>
                </a:stretch>
              </p:blipFill>
              <p:spPr>
                <a:xfrm>
                  <a:off x="1897773" y="3654067"/>
                  <a:ext cx="129960" cy="448200"/>
                </a:xfrm>
                <a:prstGeom prst="rect">
                  <a:avLst/>
                </a:prstGeom>
              </p:spPr>
            </p:pic>
          </mc:Fallback>
        </mc:AlternateContent>
        <mc:AlternateContent xmlns:mc="http://schemas.openxmlformats.org/markup-compatibility/2006">
          <mc:Choice xmlns:p14="http://schemas.microsoft.com/office/powerpoint/2010/main" Requires="p14">
            <p:contentPart p14:bwMode="auto" r:id="rId241">
              <p14:nvContentPartPr>
                <p14:cNvPr id="169" name="Freihand 168">
                  <a:extLst>
                    <a:ext uri="{FF2B5EF4-FFF2-40B4-BE49-F238E27FC236}">
                      <a16:creationId xmlns:a16="http://schemas.microsoft.com/office/drawing/2014/main" id="{FB734194-FD9D-458A-A95B-1B2045B53F67}"/>
                    </a:ext>
                  </a:extLst>
                </p14:cNvPr>
                <p14:cNvContentPartPr/>
                <p14:nvPr/>
              </p14:nvContentPartPr>
              <p14:xfrm>
                <a:off x="295413" y="3497107"/>
                <a:ext cx="200880" cy="62280"/>
              </p14:xfrm>
            </p:contentPart>
          </mc:Choice>
          <mc:Fallback>
            <p:pic>
              <p:nvPicPr>
                <p:cNvPr id="169" name="Freihand 168">
                  <a:extLst>
                    <a:ext uri="{FF2B5EF4-FFF2-40B4-BE49-F238E27FC236}">
                      <a16:creationId xmlns:a16="http://schemas.microsoft.com/office/drawing/2014/main" id="{FB734194-FD9D-458A-A95B-1B2045B53F67}"/>
                    </a:ext>
                  </a:extLst>
                </p:cNvPr>
                <p:cNvPicPr/>
                <p:nvPr/>
              </p:nvPicPr>
              <p:blipFill>
                <a:blip r:embed="rId242"/>
                <a:stretch>
                  <a:fillRect/>
                </a:stretch>
              </p:blipFill>
              <p:spPr>
                <a:xfrm>
                  <a:off x="291093" y="3492787"/>
                  <a:ext cx="209520" cy="70920"/>
                </a:xfrm>
                <a:prstGeom prst="rect">
                  <a:avLst/>
                </a:prstGeom>
              </p:spPr>
            </p:pic>
          </mc:Fallback>
        </mc:AlternateContent>
        <mc:AlternateContent xmlns:mc="http://schemas.openxmlformats.org/markup-compatibility/2006">
          <mc:Choice xmlns:p14="http://schemas.microsoft.com/office/powerpoint/2010/main" Requires="p14">
            <p:contentPart p14:bwMode="auto" r:id="rId243">
              <p14:nvContentPartPr>
                <p14:cNvPr id="170" name="Freihand 169">
                  <a:extLst>
                    <a:ext uri="{FF2B5EF4-FFF2-40B4-BE49-F238E27FC236}">
                      <a16:creationId xmlns:a16="http://schemas.microsoft.com/office/drawing/2014/main" id="{8E507C3B-8C1D-4C69-98D2-B5CF732F1B60}"/>
                    </a:ext>
                  </a:extLst>
                </p14:cNvPr>
                <p14:cNvContentPartPr/>
                <p14:nvPr/>
              </p14:nvContentPartPr>
              <p14:xfrm>
                <a:off x="250053" y="3541747"/>
                <a:ext cx="367200" cy="678240"/>
              </p14:xfrm>
            </p:contentPart>
          </mc:Choice>
          <mc:Fallback>
            <p:pic>
              <p:nvPicPr>
                <p:cNvPr id="170" name="Freihand 169">
                  <a:extLst>
                    <a:ext uri="{FF2B5EF4-FFF2-40B4-BE49-F238E27FC236}">
                      <a16:creationId xmlns:a16="http://schemas.microsoft.com/office/drawing/2014/main" id="{8E507C3B-8C1D-4C69-98D2-B5CF732F1B60}"/>
                    </a:ext>
                  </a:extLst>
                </p:cNvPr>
                <p:cNvPicPr/>
                <p:nvPr/>
              </p:nvPicPr>
              <p:blipFill>
                <a:blip r:embed="rId244"/>
                <a:stretch>
                  <a:fillRect/>
                </a:stretch>
              </p:blipFill>
              <p:spPr>
                <a:xfrm>
                  <a:off x="245733" y="3537427"/>
                  <a:ext cx="375840" cy="686880"/>
                </a:xfrm>
                <a:prstGeom prst="rect">
                  <a:avLst/>
                </a:prstGeom>
              </p:spPr>
            </p:pic>
          </mc:Fallback>
        </mc:AlternateContent>
      </p:grpSp>
      <p:grpSp>
        <p:nvGrpSpPr>
          <p:cNvPr id="173" name="Gruppieren 172">
            <a:extLst>
              <a:ext uri="{FF2B5EF4-FFF2-40B4-BE49-F238E27FC236}">
                <a16:creationId xmlns:a16="http://schemas.microsoft.com/office/drawing/2014/main" id="{9E51D3A9-E62B-469A-8294-ECE3ABB0DE67}"/>
              </a:ext>
            </a:extLst>
          </p:cNvPr>
          <p:cNvGrpSpPr/>
          <p:nvPr/>
        </p:nvGrpSpPr>
        <p:grpSpPr>
          <a:xfrm>
            <a:off x="3058053" y="3431947"/>
            <a:ext cx="1140480" cy="680760"/>
            <a:chOff x="3058053" y="3431947"/>
            <a:chExt cx="1140480" cy="680760"/>
          </a:xfrm>
        </p:grpSpPr>
        <mc:AlternateContent xmlns:mc="http://schemas.openxmlformats.org/markup-compatibility/2006">
          <mc:Choice xmlns:p14="http://schemas.microsoft.com/office/powerpoint/2010/main" Requires="p14">
            <p:contentPart p14:bwMode="auto" r:id="rId245">
              <p14:nvContentPartPr>
                <p14:cNvPr id="161" name="Freihand 160">
                  <a:extLst>
                    <a:ext uri="{FF2B5EF4-FFF2-40B4-BE49-F238E27FC236}">
                      <a16:creationId xmlns:a16="http://schemas.microsoft.com/office/drawing/2014/main" id="{BF3C8EDC-39D6-43EE-B16E-616C98E785D1}"/>
                    </a:ext>
                  </a:extLst>
                </p14:cNvPr>
                <p14:cNvContentPartPr/>
                <p14:nvPr/>
              </p14:nvContentPartPr>
              <p14:xfrm>
                <a:off x="3058053" y="3559387"/>
                <a:ext cx="224640" cy="171000"/>
              </p14:xfrm>
            </p:contentPart>
          </mc:Choice>
          <mc:Fallback>
            <p:pic>
              <p:nvPicPr>
                <p:cNvPr id="161" name="Freihand 160">
                  <a:extLst>
                    <a:ext uri="{FF2B5EF4-FFF2-40B4-BE49-F238E27FC236}">
                      <a16:creationId xmlns:a16="http://schemas.microsoft.com/office/drawing/2014/main" id="{BF3C8EDC-39D6-43EE-B16E-616C98E785D1}"/>
                    </a:ext>
                  </a:extLst>
                </p:cNvPr>
                <p:cNvPicPr/>
                <p:nvPr/>
              </p:nvPicPr>
              <p:blipFill>
                <a:blip r:embed="rId246"/>
                <a:stretch>
                  <a:fillRect/>
                </a:stretch>
              </p:blipFill>
              <p:spPr>
                <a:xfrm>
                  <a:off x="3053733" y="3555067"/>
                  <a:ext cx="233280" cy="179640"/>
                </a:xfrm>
                <a:prstGeom prst="rect">
                  <a:avLst/>
                </a:prstGeom>
              </p:spPr>
            </p:pic>
          </mc:Fallback>
        </mc:AlternateContent>
        <mc:AlternateContent xmlns:mc="http://schemas.openxmlformats.org/markup-compatibility/2006">
          <mc:Choice xmlns:p14="http://schemas.microsoft.com/office/powerpoint/2010/main" Requires="p14">
            <p:contentPart p14:bwMode="auto" r:id="rId247">
              <p14:nvContentPartPr>
                <p14:cNvPr id="162" name="Freihand 161">
                  <a:extLst>
                    <a:ext uri="{FF2B5EF4-FFF2-40B4-BE49-F238E27FC236}">
                      <a16:creationId xmlns:a16="http://schemas.microsoft.com/office/drawing/2014/main" id="{E6D18458-EB10-4695-85C1-2A81EE122135}"/>
                    </a:ext>
                  </a:extLst>
                </p14:cNvPr>
                <p14:cNvContentPartPr/>
                <p14:nvPr/>
              </p14:nvContentPartPr>
              <p14:xfrm>
                <a:off x="3289533" y="3517627"/>
                <a:ext cx="159480" cy="176400"/>
              </p14:xfrm>
            </p:contentPart>
          </mc:Choice>
          <mc:Fallback>
            <p:pic>
              <p:nvPicPr>
                <p:cNvPr id="162" name="Freihand 161">
                  <a:extLst>
                    <a:ext uri="{FF2B5EF4-FFF2-40B4-BE49-F238E27FC236}">
                      <a16:creationId xmlns:a16="http://schemas.microsoft.com/office/drawing/2014/main" id="{E6D18458-EB10-4695-85C1-2A81EE122135}"/>
                    </a:ext>
                  </a:extLst>
                </p:cNvPr>
                <p:cNvPicPr/>
                <p:nvPr/>
              </p:nvPicPr>
              <p:blipFill>
                <a:blip r:embed="rId248"/>
                <a:stretch>
                  <a:fillRect/>
                </a:stretch>
              </p:blipFill>
              <p:spPr>
                <a:xfrm>
                  <a:off x="3285213" y="3513307"/>
                  <a:ext cx="168120" cy="185040"/>
                </a:xfrm>
                <a:prstGeom prst="rect">
                  <a:avLst/>
                </a:prstGeom>
              </p:spPr>
            </p:pic>
          </mc:Fallback>
        </mc:AlternateContent>
        <mc:AlternateContent xmlns:mc="http://schemas.openxmlformats.org/markup-compatibility/2006">
          <mc:Choice xmlns:p14="http://schemas.microsoft.com/office/powerpoint/2010/main" Requires="p14">
            <p:contentPart p14:bwMode="auto" r:id="rId249">
              <p14:nvContentPartPr>
                <p14:cNvPr id="163" name="Freihand 162">
                  <a:extLst>
                    <a:ext uri="{FF2B5EF4-FFF2-40B4-BE49-F238E27FC236}">
                      <a16:creationId xmlns:a16="http://schemas.microsoft.com/office/drawing/2014/main" id="{49F1EF4B-FDE9-49FB-9CBB-2132ABFC4123}"/>
                    </a:ext>
                  </a:extLst>
                </p14:cNvPr>
                <p14:cNvContentPartPr/>
                <p14:nvPr/>
              </p14:nvContentPartPr>
              <p14:xfrm>
                <a:off x="3107373" y="3754147"/>
                <a:ext cx="347760" cy="23040"/>
              </p14:xfrm>
            </p:contentPart>
          </mc:Choice>
          <mc:Fallback>
            <p:pic>
              <p:nvPicPr>
                <p:cNvPr id="163" name="Freihand 162">
                  <a:extLst>
                    <a:ext uri="{FF2B5EF4-FFF2-40B4-BE49-F238E27FC236}">
                      <a16:creationId xmlns:a16="http://schemas.microsoft.com/office/drawing/2014/main" id="{49F1EF4B-FDE9-49FB-9CBB-2132ABFC4123}"/>
                    </a:ext>
                  </a:extLst>
                </p:cNvPr>
                <p:cNvPicPr/>
                <p:nvPr/>
              </p:nvPicPr>
              <p:blipFill>
                <a:blip r:embed="rId250"/>
                <a:stretch>
                  <a:fillRect/>
                </a:stretch>
              </p:blipFill>
              <p:spPr>
                <a:xfrm>
                  <a:off x="3103053" y="3749827"/>
                  <a:ext cx="356400" cy="31680"/>
                </a:xfrm>
                <a:prstGeom prst="rect">
                  <a:avLst/>
                </a:prstGeom>
              </p:spPr>
            </p:pic>
          </mc:Fallback>
        </mc:AlternateContent>
        <mc:AlternateContent xmlns:mc="http://schemas.openxmlformats.org/markup-compatibility/2006">
          <mc:Choice xmlns:p14="http://schemas.microsoft.com/office/powerpoint/2010/main" Requires="p14">
            <p:contentPart p14:bwMode="auto" r:id="rId251">
              <p14:nvContentPartPr>
                <p14:cNvPr id="164" name="Freihand 163">
                  <a:extLst>
                    <a:ext uri="{FF2B5EF4-FFF2-40B4-BE49-F238E27FC236}">
                      <a16:creationId xmlns:a16="http://schemas.microsoft.com/office/drawing/2014/main" id="{9AFFB8F8-7599-49C4-A679-65AA5C4326E0}"/>
                    </a:ext>
                  </a:extLst>
                </p14:cNvPr>
                <p14:cNvContentPartPr/>
                <p14:nvPr/>
              </p14:nvContentPartPr>
              <p14:xfrm>
                <a:off x="3083253" y="3836587"/>
                <a:ext cx="167760" cy="151560"/>
              </p14:xfrm>
            </p:contentPart>
          </mc:Choice>
          <mc:Fallback>
            <p:pic>
              <p:nvPicPr>
                <p:cNvPr id="164" name="Freihand 163">
                  <a:extLst>
                    <a:ext uri="{FF2B5EF4-FFF2-40B4-BE49-F238E27FC236}">
                      <a16:creationId xmlns:a16="http://schemas.microsoft.com/office/drawing/2014/main" id="{9AFFB8F8-7599-49C4-A679-65AA5C4326E0}"/>
                    </a:ext>
                  </a:extLst>
                </p:cNvPr>
                <p:cNvPicPr/>
                <p:nvPr/>
              </p:nvPicPr>
              <p:blipFill>
                <a:blip r:embed="rId252"/>
                <a:stretch>
                  <a:fillRect/>
                </a:stretch>
              </p:blipFill>
              <p:spPr>
                <a:xfrm>
                  <a:off x="3078933" y="3832267"/>
                  <a:ext cx="176400" cy="160200"/>
                </a:xfrm>
                <a:prstGeom prst="rect">
                  <a:avLst/>
                </a:prstGeom>
              </p:spPr>
            </p:pic>
          </mc:Fallback>
        </mc:AlternateContent>
        <mc:AlternateContent xmlns:mc="http://schemas.openxmlformats.org/markup-compatibility/2006">
          <mc:Choice xmlns:p14="http://schemas.microsoft.com/office/powerpoint/2010/main" Requires="p14">
            <p:contentPart p14:bwMode="auto" r:id="rId253">
              <p14:nvContentPartPr>
                <p14:cNvPr id="165" name="Freihand 164">
                  <a:extLst>
                    <a:ext uri="{FF2B5EF4-FFF2-40B4-BE49-F238E27FC236}">
                      <a16:creationId xmlns:a16="http://schemas.microsoft.com/office/drawing/2014/main" id="{38108DA2-F06C-4B75-92E2-E07A2BCB6107}"/>
                    </a:ext>
                  </a:extLst>
                </p14:cNvPr>
                <p14:cNvContentPartPr/>
                <p14:nvPr/>
              </p14:nvContentPartPr>
              <p14:xfrm>
                <a:off x="3302493" y="3845947"/>
                <a:ext cx="127440" cy="191160"/>
              </p14:xfrm>
            </p:contentPart>
          </mc:Choice>
          <mc:Fallback>
            <p:pic>
              <p:nvPicPr>
                <p:cNvPr id="165" name="Freihand 164">
                  <a:extLst>
                    <a:ext uri="{FF2B5EF4-FFF2-40B4-BE49-F238E27FC236}">
                      <a16:creationId xmlns:a16="http://schemas.microsoft.com/office/drawing/2014/main" id="{38108DA2-F06C-4B75-92E2-E07A2BCB6107}"/>
                    </a:ext>
                  </a:extLst>
                </p:cNvPr>
                <p:cNvPicPr/>
                <p:nvPr/>
              </p:nvPicPr>
              <p:blipFill>
                <a:blip r:embed="rId254"/>
                <a:stretch>
                  <a:fillRect/>
                </a:stretch>
              </p:blipFill>
              <p:spPr>
                <a:xfrm>
                  <a:off x="3298173" y="3841627"/>
                  <a:ext cx="136080" cy="199800"/>
                </a:xfrm>
                <a:prstGeom prst="rect">
                  <a:avLst/>
                </a:prstGeom>
              </p:spPr>
            </p:pic>
          </mc:Fallback>
        </mc:AlternateContent>
        <mc:AlternateContent xmlns:mc="http://schemas.openxmlformats.org/markup-compatibility/2006">
          <mc:Choice xmlns:p14="http://schemas.microsoft.com/office/powerpoint/2010/main" Requires="p14">
            <p:contentPart p14:bwMode="auto" r:id="rId255">
              <p14:nvContentPartPr>
                <p14:cNvPr id="168" name="Freihand 167">
                  <a:extLst>
                    <a:ext uri="{FF2B5EF4-FFF2-40B4-BE49-F238E27FC236}">
                      <a16:creationId xmlns:a16="http://schemas.microsoft.com/office/drawing/2014/main" id="{C14CE8ED-309E-4AAF-AB48-E4D58B406E5E}"/>
                    </a:ext>
                  </a:extLst>
                </p14:cNvPr>
                <p14:cNvContentPartPr/>
                <p14:nvPr/>
              </p14:nvContentPartPr>
              <p14:xfrm>
                <a:off x="3387093" y="3431947"/>
                <a:ext cx="334440" cy="680760"/>
              </p14:xfrm>
            </p:contentPart>
          </mc:Choice>
          <mc:Fallback>
            <p:pic>
              <p:nvPicPr>
                <p:cNvPr id="168" name="Freihand 167">
                  <a:extLst>
                    <a:ext uri="{FF2B5EF4-FFF2-40B4-BE49-F238E27FC236}">
                      <a16:creationId xmlns:a16="http://schemas.microsoft.com/office/drawing/2014/main" id="{C14CE8ED-309E-4AAF-AB48-E4D58B406E5E}"/>
                    </a:ext>
                  </a:extLst>
                </p:cNvPr>
                <p:cNvPicPr/>
                <p:nvPr/>
              </p:nvPicPr>
              <p:blipFill>
                <a:blip r:embed="rId256"/>
                <a:stretch>
                  <a:fillRect/>
                </a:stretch>
              </p:blipFill>
              <p:spPr>
                <a:xfrm>
                  <a:off x="3382773" y="3427627"/>
                  <a:ext cx="343080" cy="689400"/>
                </a:xfrm>
                <a:prstGeom prst="rect">
                  <a:avLst/>
                </a:prstGeom>
              </p:spPr>
            </p:pic>
          </mc:Fallback>
        </mc:AlternateContent>
        <mc:AlternateContent xmlns:mc="http://schemas.openxmlformats.org/markup-compatibility/2006">
          <mc:Choice xmlns:p14="http://schemas.microsoft.com/office/powerpoint/2010/main" Requires="p14">
            <p:contentPart p14:bwMode="auto" r:id="rId257">
              <p14:nvContentPartPr>
                <p14:cNvPr id="171" name="Freihand 170">
                  <a:extLst>
                    <a:ext uri="{FF2B5EF4-FFF2-40B4-BE49-F238E27FC236}">
                      <a16:creationId xmlns:a16="http://schemas.microsoft.com/office/drawing/2014/main" id="{9CBB86B2-5BC8-4583-9E70-6E6EE25E3DA4}"/>
                    </a:ext>
                  </a:extLst>
                </p14:cNvPr>
                <p14:cNvContentPartPr/>
                <p14:nvPr/>
              </p14:nvContentPartPr>
              <p14:xfrm>
                <a:off x="3754653" y="3579907"/>
                <a:ext cx="197280" cy="216000"/>
              </p14:xfrm>
            </p:contentPart>
          </mc:Choice>
          <mc:Fallback>
            <p:pic>
              <p:nvPicPr>
                <p:cNvPr id="171" name="Freihand 170">
                  <a:extLst>
                    <a:ext uri="{FF2B5EF4-FFF2-40B4-BE49-F238E27FC236}">
                      <a16:creationId xmlns:a16="http://schemas.microsoft.com/office/drawing/2014/main" id="{9CBB86B2-5BC8-4583-9E70-6E6EE25E3DA4}"/>
                    </a:ext>
                  </a:extLst>
                </p:cNvPr>
                <p:cNvPicPr/>
                <p:nvPr/>
              </p:nvPicPr>
              <p:blipFill>
                <a:blip r:embed="rId258"/>
                <a:stretch>
                  <a:fillRect/>
                </a:stretch>
              </p:blipFill>
              <p:spPr>
                <a:xfrm>
                  <a:off x="3750333" y="3575587"/>
                  <a:ext cx="205920" cy="224640"/>
                </a:xfrm>
                <a:prstGeom prst="rect">
                  <a:avLst/>
                </a:prstGeom>
              </p:spPr>
            </p:pic>
          </mc:Fallback>
        </mc:AlternateContent>
        <mc:AlternateContent xmlns:mc="http://schemas.openxmlformats.org/markup-compatibility/2006">
          <mc:Choice xmlns:p14="http://schemas.microsoft.com/office/powerpoint/2010/main" Requires="p14">
            <p:contentPart p14:bwMode="auto" r:id="rId259">
              <p14:nvContentPartPr>
                <p14:cNvPr id="172" name="Freihand 171">
                  <a:extLst>
                    <a:ext uri="{FF2B5EF4-FFF2-40B4-BE49-F238E27FC236}">
                      <a16:creationId xmlns:a16="http://schemas.microsoft.com/office/drawing/2014/main" id="{6D8BADEF-2C4D-4ADE-B0D0-A15C94DF4554}"/>
                    </a:ext>
                  </a:extLst>
                </p14:cNvPr>
                <p14:cNvContentPartPr/>
                <p14:nvPr/>
              </p14:nvContentPartPr>
              <p14:xfrm>
                <a:off x="4031133" y="3655147"/>
                <a:ext cx="167400" cy="222480"/>
              </p14:xfrm>
            </p:contentPart>
          </mc:Choice>
          <mc:Fallback>
            <p:pic>
              <p:nvPicPr>
                <p:cNvPr id="172" name="Freihand 171">
                  <a:extLst>
                    <a:ext uri="{FF2B5EF4-FFF2-40B4-BE49-F238E27FC236}">
                      <a16:creationId xmlns:a16="http://schemas.microsoft.com/office/drawing/2014/main" id="{6D8BADEF-2C4D-4ADE-B0D0-A15C94DF4554}"/>
                    </a:ext>
                  </a:extLst>
                </p:cNvPr>
                <p:cNvPicPr/>
                <p:nvPr/>
              </p:nvPicPr>
              <p:blipFill>
                <a:blip r:embed="rId260"/>
                <a:stretch>
                  <a:fillRect/>
                </a:stretch>
              </p:blipFill>
              <p:spPr>
                <a:xfrm>
                  <a:off x="4026813" y="3650827"/>
                  <a:ext cx="176040" cy="231120"/>
                </a:xfrm>
                <a:prstGeom prst="rect">
                  <a:avLst/>
                </a:prstGeom>
              </p:spPr>
            </p:pic>
          </mc:Fallback>
        </mc:AlternateContent>
      </p:grpSp>
      <p:grpSp>
        <p:nvGrpSpPr>
          <p:cNvPr id="191" name="Gruppieren 190">
            <a:extLst>
              <a:ext uri="{FF2B5EF4-FFF2-40B4-BE49-F238E27FC236}">
                <a16:creationId xmlns:a16="http://schemas.microsoft.com/office/drawing/2014/main" id="{C6C08462-9F8C-4906-8DAA-6B1613976506}"/>
              </a:ext>
            </a:extLst>
          </p:cNvPr>
          <p:cNvGrpSpPr/>
          <p:nvPr/>
        </p:nvGrpSpPr>
        <p:grpSpPr>
          <a:xfrm>
            <a:off x="4803693" y="3421507"/>
            <a:ext cx="1291320" cy="453960"/>
            <a:chOff x="4803693" y="3421507"/>
            <a:chExt cx="1291320" cy="453960"/>
          </a:xfrm>
        </p:grpSpPr>
        <mc:AlternateContent xmlns:mc="http://schemas.openxmlformats.org/markup-compatibility/2006">
          <mc:Choice xmlns:p14="http://schemas.microsoft.com/office/powerpoint/2010/main" Requires="p14">
            <p:contentPart p14:bwMode="auto" r:id="rId261">
              <p14:nvContentPartPr>
                <p14:cNvPr id="175" name="Freihand 174">
                  <a:extLst>
                    <a:ext uri="{FF2B5EF4-FFF2-40B4-BE49-F238E27FC236}">
                      <a16:creationId xmlns:a16="http://schemas.microsoft.com/office/drawing/2014/main" id="{F2664F75-78AC-449B-9930-D9C7BDDB1B89}"/>
                    </a:ext>
                  </a:extLst>
                </p14:cNvPr>
                <p14:cNvContentPartPr/>
                <p14:nvPr/>
              </p14:nvContentPartPr>
              <p14:xfrm>
                <a:off x="4823133" y="3662347"/>
                <a:ext cx="171000" cy="11880"/>
              </p14:xfrm>
            </p:contentPart>
          </mc:Choice>
          <mc:Fallback>
            <p:pic>
              <p:nvPicPr>
                <p:cNvPr id="175" name="Freihand 174">
                  <a:extLst>
                    <a:ext uri="{FF2B5EF4-FFF2-40B4-BE49-F238E27FC236}">
                      <a16:creationId xmlns:a16="http://schemas.microsoft.com/office/drawing/2014/main" id="{F2664F75-78AC-449B-9930-D9C7BDDB1B89}"/>
                    </a:ext>
                  </a:extLst>
                </p:cNvPr>
                <p:cNvPicPr/>
                <p:nvPr/>
              </p:nvPicPr>
              <p:blipFill>
                <a:blip r:embed="rId262"/>
                <a:stretch>
                  <a:fillRect/>
                </a:stretch>
              </p:blipFill>
              <p:spPr>
                <a:xfrm>
                  <a:off x="4818813" y="3658027"/>
                  <a:ext cx="179640" cy="20520"/>
                </a:xfrm>
                <a:prstGeom prst="rect">
                  <a:avLst/>
                </a:prstGeom>
              </p:spPr>
            </p:pic>
          </mc:Fallback>
        </mc:AlternateContent>
        <mc:AlternateContent xmlns:mc="http://schemas.openxmlformats.org/markup-compatibility/2006">
          <mc:Choice xmlns:p14="http://schemas.microsoft.com/office/powerpoint/2010/main" Requires="p14">
            <p:contentPart p14:bwMode="auto" r:id="rId263">
              <p14:nvContentPartPr>
                <p14:cNvPr id="176" name="Freihand 175">
                  <a:extLst>
                    <a:ext uri="{FF2B5EF4-FFF2-40B4-BE49-F238E27FC236}">
                      <a16:creationId xmlns:a16="http://schemas.microsoft.com/office/drawing/2014/main" id="{C7F806B2-0977-4135-B3BA-E81B03DE5B29}"/>
                    </a:ext>
                  </a:extLst>
                </p14:cNvPr>
                <p14:cNvContentPartPr/>
                <p14:nvPr/>
              </p14:nvContentPartPr>
              <p14:xfrm>
                <a:off x="4803693" y="3726067"/>
                <a:ext cx="252000" cy="18000"/>
              </p14:xfrm>
            </p:contentPart>
          </mc:Choice>
          <mc:Fallback>
            <p:pic>
              <p:nvPicPr>
                <p:cNvPr id="176" name="Freihand 175">
                  <a:extLst>
                    <a:ext uri="{FF2B5EF4-FFF2-40B4-BE49-F238E27FC236}">
                      <a16:creationId xmlns:a16="http://schemas.microsoft.com/office/drawing/2014/main" id="{C7F806B2-0977-4135-B3BA-E81B03DE5B29}"/>
                    </a:ext>
                  </a:extLst>
                </p:cNvPr>
                <p:cNvPicPr/>
                <p:nvPr/>
              </p:nvPicPr>
              <p:blipFill>
                <a:blip r:embed="rId264"/>
                <a:stretch>
                  <a:fillRect/>
                </a:stretch>
              </p:blipFill>
              <p:spPr>
                <a:xfrm>
                  <a:off x="4799373" y="3721747"/>
                  <a:ext cx="260640" cy="26640"/>
                </a:xfrm>
                <a:prstGeom prst="rect">
                  <a:avLst/>
                </a:prstGeom>
              </p:spPr>
            </p:pic>
          </mc:Fallback>
        </mc:AlternateContent>
        <mc:AlternateContent xmlns:mc="http://schemas.openxmlformats.org/markup-compatibility/2006">
          <mc:Choice xmlns:p14="http://schemas.microsoft.com/office/powerpoint/2010/main" Requires="p14">
            <p:contentPart p14:bwMode="auto" r:id="rId265">
              <p14:nvContentPartPr>
                <p14:cNvPr id="178" name="Freihand 177">
                  <a:extLst>
                    <a:ext uri="{FF2B5EF4-FFF2-40B4-BE49-F238E27FC236}">
                      <a16:creationId xmlns:a16="http://schemas.microsoft.com/office/drawing/2014/main" id="{FCEFD793-B261-441E-8C73-3C47D5E01657}"/>
                    </a:ext>
                  </a:extLst>
                </p14:cNvPr>
                <p14:cNvContentPartPr/>
                <p14:nvPr/>
              </p14:nvContentPartPr>
              <p14:xfrm>
                <a:off x="5212653" y="3438067"/>
                <a:ext cx="146880" cy="170640"/>
              </p14:xfrm>
            </p:contentPart>
          </mc:Choice>
          <mc:Fallback>
            <p:pic>
              <p:nvPicPr>
                <p:cNvPr id="178" name="Freihand 177">
                  <a:extLst>
                    <a:ext uri="{FF2B5EF4-FFF2-40B4-BE49-F238E27FC236}">
                      <a16:creationId xmlns:a16="http://schemas.microsoft.com/office/drawing/2014/main" id="{FCEFD793-B261-441E-8C73-3C47D5E01657}"/>
                    </a:ext>
                  </a:extLst>
                </p:cNvPr>
                <p:cNvPicPr/>
                <p:nvPr/>
              </p:nvPicPr>
              <p:blipFill>
                <a:blip r:embed="rId266"/>
                <a:stretch>
                  <a:fillRect/>
                </a:stretch>
              </p:blipFill>
              <p:spPr>
                <a:xfrm>
                  <a:off x="5208333" y="3433747"/>
                  <a:ext cx="155520" cy="179280"/>
                </a:xfrm>
                <a:prstGeom prst="rect">
                  <a:avLst/>
                </a:prstGeom>
              </p:spPr>
            </p:pic>
          </mc:Fallback>
        </mc:AlternateContent>
        <mc:AlternateContent xmlns:mc="http://schemas.openxmlformats.org/markup-compatibility/2006">
          <mc:Choice xmlns:p14="http://schemas.microsoft.com/office/powerpoint/2010/main" Requires="p14">
            <p:contentPart p14:bwMode="auto" r:id="rId267">
              <p14:nvContentPartPr>
                <p14:cNvPr id="179" name="Freihand 178">
                  <a:extLst>
                    <a:ext uri="{FF2B5EF4-FFF2-40B4-BE49-F238E27FC236}">
                      <a16:creationId xmlns:a16="http://schemas.microsoft.com/office/drawing/2014/main" id="{30644776-1B6C-415A-B17F-3B37E9EBF357}"/>
                    </a:ext>
                  </a:extLst>
                </p14:cNvPr>
                <p14:cNvContentPartPr/>
                <p14:nvPr/>
              </p14:nvContentPartPr>
              <p14:xfrm>
                <a:off x="5458893" y="3438067"/>
                <a:ext cx="11520" cy="138960"/>
              </p14:xfrm>
            </p:contentPart>
          </mc:Choice>
          <mc:Fallback>
            <p:pic>
              <p:nvPicPr>
                <p:cNvPr id="179" name="Freihand 178">
                  <a:extLst>
                    <a:ext uri="{FF2B5EF4-FFF2-40B4-BE49-F238E27FC236}">
                      <a16:creationId xmlns:a16="http://schemas.microsoft.com/office/drawing/2014/main" id="{30644776-1B6C-415A-B17F-3B37E9EBF357}"/>
                    </a:ext>
                  </a:extLst>
                </p:cNvPr>
                <p:cNvPicPr/>
                <p:nvPr/>
              </p:nvPicPr>
              <p:blipFill>
                <a:blip r:embed="rId268"/>
                <a:stretch>
                  <a:fillRect/>
                </a:stretch>
              </p:blipFill>
              <p:spPr>
                <a:xfrm>
                  <a:off x="5454573" y="3433747"/>
                  <a:ext cx="20160" cy="147600"/>
                </a:xfrm>
                <a:prstGeom prst="rect">
                  <a:avLst/>
                </a:prstGeom>
              </p:spPr>
            </p:pic>
          </mc:Fallback>
        </mc:AlternateContent>
        <mc:AlternateContent xmlns:mc="http://schemas.openxmlformats.org/markup-compatibility/2006">
          <mc:Choice xmlns:p14="http://schemas.microsoft.com/office/powerpoint/2010/main" Requires="p14">
            <p:contentPart p14:bwMode="auto" r:id="rId269">
              <p14:nvContentPartPr>
                <p14:cNvPr id="180" name="Freihand 179">
                  <a:extLst>
                    <a:ext uri="{FF2B5EF4-FFF2-40B4-BE49-F238E27FC236}">
                      <a16:creationId xmlns:a16="http://schemas.microsoft.com/office/drawing/2014/main" id="{42B46514-345C-400E-BE15-E6240A72880B}"/>
                    </a:ext>
                  </a:extLst>
                </p14:cNvPr>
                <p14:cNvContentPartPr/>
                <p14:nvPr/>
              </p14:nvContentPartPr>
              <p14:xfrm>
                <a:off x="5400573" y="3421507"/>
                <a:ext cx="170280" cy="188280"/>
              </p14:xfrm>
            </p:contentPart>
          </mc:Choice>
          <mc:Fallback>
            <p:pic>
              <p:nvPicPr>
                <p:cNvPr id="180" name="Freihand 179">
                  <a:extLst>
                    <a:ext uri="{FF2B5EF4-FFF2-40B4-BE49-F238E27FC236}">
                      <a16:creationId xmlns:a16="http://schemas.microsoft.com/office/drawing/2014/main" id="{42B46514-345C-400E-BE15-E6240A72880B}"/>
                    </a:ext>
                  </a:extLst>
                </p:cNvPr>
                <p:cNvPicPr/>
                <p:nvPr/>
              </p:nvPicPr>
              <p:blipFill>
                <a:blip r:embed="rId270"/>
                <a:stretch>
                  <a:fillRect/>
                </a:stretch>
              </p:blipFill>
              <p:spPr>
                <a:xfrm>
                  <a:off x="5396253" y="3417187"/>
                  <a:ext cx="178920" cy="196920"/>
                </a:xfrm>
                <a:prstGeom prst="rect">
                  <a:avLst/>
                </a:prstGeom>
              </p:spPr>
            </p:pic>
          </mc:Fallback>
        </mc:AlternateContent>
        <mc:AlternateContent xmlns:mc="http://schemas.openxmlformats.org/markup-compatibility/2006">
          <mc:Choice xmlns:p14="http://schemas.microsoft.com/office/powerpoint/2010/main" Requires="p14">
            <p:contentPart p14:bwMode="auto" r:id="rId271">
              <p14:nvContentPartPr>
                <p14:cNvPr id="181" name="Freihand 180">
                  <a:extLst>
                    <a:ext uri="{FF2B5EF4-FFF2-40B4-BE49-F238E27FC236}">
                      <a16:creationId xmlns:a16="http://schemas.microsoft.com/office/drawing/2014/main" id="{3851459C-6A99-41A3-91E1-BAB9CBBFB695}"/>
                    </a:ext>
                  </a:extLst>
                </p14:cNvPr>
                <p14:cNvContentPartPr/>
                <p14:nvPr/>
              </p14:nvContentPartPr>
              <p14:xfrm>
                <a:off x="5178453" y="3650467"/>
                <a:ext cx="395280" cy="48600"/>
              </p14:xfrm>
            </p:contentPart>
          </mc:Choice>
          <mc:Fallback>
            <p:pic>
              <p:nvPicPr>
                <p:cNvPr id="181" name="Freihand 180">
                  <a:extLst>
                    <a:ext uri="{FF2B5EF4-FFF2-40B4-BE49-F238E27FC236}">
                      <a16:creationId xmlns:a16="http://schemas.microsoft.com/office/drawing/2014/main" id="{3851459C-6A99-41A3-91E1-BAB9CBBFB695}"/>
                    </a:ext>
                  </a:extLst>
                </p:cNvPr>
                <p:cNvPicPr/>
                <p:nvPr/>
              </p:nvPicPr>
              <p:blipFill>
                <a:blip r:embed="rId272"/>
                <a:stretch>
                  <a:fillRect/>
                </a:stretch>
              </p:blipFill>
              <p:spPr>
                <a:xfrm>
                  <a:off x="5174133" y="3646147"/>
                  <a:ext cx="403920" cy="57240"/>
                </a:xfrm>
                <a:prstGeom prst="rect">
                  <a:avLst/>
                </a:prstGeom>
              </p:spPr>
            </p:pic>
          </mc:Fallback>
        </mc:AlternateContent>
        <mc:AlternateContent xmlns:mc="http://schemas.openxmlformats.org/markup-compatibility/2006">
          <mc:Choice xmlns:p14="http://schemas.microsoft.com/office/powerpoint/2010/main" Requires="p14">
            <p:contentPart p14:bwMode="auto" r:id="rId273">
              <p14:nvContentPartPr>
                <p14:cNvPr id="182" name="Freihand 181">
                  <a:extLst>
                    <a:ext uri="{FF2B5EF4-FFF2-40B4-BE49-F238E27FC236}">
                      <a16:creationId xmlns:a16="http://schemas.microsoft.com/office/drawing/2014/main" id="{84792D56-FB0E-411A-BF62-7C1E7A242D66}"/>
                    </a:ext>
                  </a:extLst>
                </p14:cNvPr>
                <p14:cNvContentPartPr/>
                <p14:nvPr/>
              </p14:nvContentPartPr>
              <p14:xfrm>
                <a:off x="5216613" y="3708067"/>
                <a:ext cx="155880" cy="167400"/>
              </p14:xfrm>
            </p:contentPart>
          </mc:Choice>
          <mc:Fallback>
            <p:pic>
              <p:nvPicPr>
                <p:cNvPr id="182" name="Freihand 181">
                  <a:extLst>
                    <a:ext uri="{FF2B5EF4-FFF2-40B4-BE49-F238E27FC236}">
                      <a16:creationId xmlns:a16="http://schemas.microsoft.com/office/drawing/2014/main" id="{84792D56-FB0E-411A-BF62-7C1E7A242D66}"/>
                    </a:ext>
                  </a:extLst>
                </p:cNvPr>
                <p:cNvPicPr/>
                <p:nvPr/>
              </p:nvPicPr>
              <p:blipFill>
                <a:blip r:embed="rId274"/>
                <a:stretch>
                  <a:fillRect/>
                </a:stretch>
              </p:blipFill>
              <p:spPr>
                <a:xfrm>
                  <a:off x="5212293" y="3703747"/>
                  <a:ext cx="164520" cy="176040"/>
                </a:xfrm>
                <a:prstGeom prst="rect">
                  <a:avLst/>
                </a:prstGeom>
              </p:spPr>
            </p:pic>
          </mc:Fallback>
        </mc:AlternateContent>
        <mc:AlternateContent xmlns:mc="http://schemas.openxmlformats.org/markup-compatibility/2006">
          <mc:Choice xmlns:p14="http://schemas.microsoft.com/office/powerpoint/2010/main" Requires="p14">
            <p:contentPart p14:bwMode="auto" r:id="rId275">
              <p14:nvContentPartPr>
                <p14:cNvPr id="184" name="Freihand 183">
                  <a:extLst>
                    <a:ext uri="{FF2B5EF4-FFF2-40B4-BE49-F238E27FC236}">
                      <a16:creationId xmlns:a16="http://schemas.microsoft.com/office/drawing/2014/main" id="{25EAFC1D-141A-4E4A-A53B-D9530DF0DC9F}"/>
                    </a:ext>
                  </a:extLst>
                </p14:cNvPr>
                <p14:cNvContentPartPr/>
                <p14:nvPr/>
              </p14:nvContentPartPr>
              <p14:xfrm>
                <a:off x="5469333" y="3773227"/>
                <a:ext cx="15120" cy="80280"/>
              </p14:xfrm>
            </p:contentPart>
          </mc:Choice>
          <mc:Fallback>
            <p:pic>
              <p:nvPicPr>
                <p:cNvPr id="184" name="Freihand 183">
                  <a:extLst>
                    <a:ext uri="{FF2B5EF4-FFF2-40B4-BE49-F238E27FC236}">
                      <a16:creationId xmlns:a16="http://schemas.microsoft.com/office/drawing/2014/main" id="{25EAFC1D-141A-4E4A-A53B-D9530DF0DC9F}"/>
                    </a:ext>
                  </a:extLst>
                </p:cNvPr>
                <p:cNvPicPr/>
                <p:nvPr/>
              </p:nvPicPr>
              <p:blipFill>
                <a:blip r:embed="rId276"/>
                <a:stretch>
                  <a:fillRect/>
                </a:stretch>
              </p:blipFill>
              <p:spPr>
                <a:xfrm>
                  <a:off x="5465013" y="3768907"/>
                  <a:ext cx="23760" cy="88920"/>
                </a:xfrm>
                <a:prstGeom prst="rect">
                  <a:avLst/>
                </a:prstGeom>
              </p:spPr>
            </p:pic>
          </mc:Fallback>
        </mc:AlternateContent>
        <mc:AlternateContent xmlns:mc="http://schemas.openxmlformats.org/markup-compatibility/2006">
          <mc:Choice xmlns:p14="http://schemas.microsoft.com/office/powerpoint/2010/main" Requires="p14">
            <p:contentPart p14:bwMode="auto" r:id="rId277">
              <p14:nvContentPartPr>
                <p14:cNvPr id="185" name="Freihand 184">
                  <a:extLst>
                    <a:ext uri="{FF2B5EF4-FFF2-40B4-BE49-F238E27FC236}">
                      <a16:creationId xmlns:a16="http://schemas.microsoft.com/office/drawing/2014/main" id="{20544EF7-3934-49C8-8E72-757CF97D6D1D}"/>
                    </a:ext>
                  </a:extLst>
                </p14:cNvPr>
                <p14:cNvContentPartPr/>
                <p14:nvPr/>
              </p14:nvContentPartPr>
              <p14:xfrm>
                <a:off x="5675973" y="3538867"/>
                <a:ext cx="191160" cy="188640"/>
              </p14:xfrm>
            </p:contentPart>
          </mc:Choice>
          <mc:Fallback>
            <p:pic>
              <p:nvPicPr>
                <p:cNvPr id="185" name="Freihand 184">
                  <a:extLst>
                    <a:ext uri="{FF2B5EF4-FFF2-40B4-BE49-F238E27FC236}">
                      <a16:creationId xmlns:a16="http://schemas.microsoft.com/office/drawing/2014/main" id="{20544EF7-3934-49C8-8E72-757CF97D6D1D}"/>
                    </a:ext>
                  </a:extLst>
                </p:cNvPr>
                <p:cNvPicPr/>
                <p:nvPr/>
              </p:nvPicPr>
              <p:blipFill>
                <a:blip r:embed="rId278"/>
                <a:stretch>
                  <a:fillRect/>
                </a:stretch>
              </p:blipFill>
              <p:spPr>
                <a:xfrm>
                  <a:off x="5671653" y="3534547"/>
                  <a:ext cx="199800" cy="197280"/>
                </a:xfrm>
                <a:prstGeom prst="rect">
                  <a:avLst/>
                </a:prstGeom>
              </p:spPr>
            </p:pic>
          </mc:Fallback>
        </mc:AlternateContent>
        <mc:AlternateContent xmlns:mc="http://schemas.openxmlformats.org/markup-compatibility/2006">
          <mc:Choice xmlns:p14="http://schemas.microsoft.com/office/powerpoint/2010/main" Requires="p14">
            <p:contentPart p14:bwMode="auto" r:id="rId279">
              <p14:nvContentPartPr>
                <p14:cNvPr id="186" name="Freihand 185">
                  <a:extLst>
                    <a:ext uri="{FF2B5EF4-FFF2-40B4-BE49-F238E27FC236}">
                      <a16:creationId xmlns:a16="http://schemas.microsoft.com/office/drawing/2014/main" id="{F68CDC36-A6C2-4007-9D4F-4CF298E43A4E}"/>
                    </a:ext>
                  </a:extLst>
                </p14:cNvPr>
                <p14:cNvContentPartPr/>
                <p14:nvPr/>
              </p14:nvContentPartPr>
              <p14:xfrm>
                <a:off x="5930493" y="3614107"/>
                <a:ext cx="164520" cy="69120"/>
              </p14:xfrm>
            </p:contentPart>
          </mc:Choice>
          <mc:Fallback>
            <p:pic>
              <p:nvPicPr>
                <p:cNvPr id="186" name="Freihand 185">
                  <a:extLst>
                    <a:ext uri="{FF2B5EF4-FFF2-40B4-BE49-F238E27FC236}">
                      <a16:creationId xmlns:a16="http://schemas.microsoft.com/office/drawing/2014/main" id="{F68CDC36-A6C2-4007-9D4F-4CF298E43A4E}"/>
                    </a:ext>
                  </a:extLst>
                </p:cNvPr>
                <p:cNvPicPr/>
                <p:nvPr/>
              </p:nvPicPr>
              <p:blipFill>
                <a:blip r:embed="rId280"/>
                <a:stretch>
                  <a:fillRect/>
                </a:stretch>
              </p:blipFill>
              <p:spPr>
                <a:xfrm>
                  <a:off x="5926173" y="3609787"/>
                  <a:ext cx="173160" cy="77760"/>
                </a:xfrm>
                <a:prstGeom prst="rect">
                  <a:avLst/>
                </a:prstGeom>
              </p:spPr>
            </p:pic>
          </mc:Fallback>
        </mc:AlternateContent>
      </p:grpSp>
      <p:grpSp>
        <p:nvGrpSpPr>
          <p:cNvPr id="190" name="Gruppieren 189">
            <a:extLst>
              <a:ext uri="{FF2B5EF4-FFF2-40B4-BE49-F238E27FC236}">
                <a16:creationId xmlns:a16="http://schemas.microsoft.com/office/drawing/2014/main" id="{3B923DF4-7254-4DA8-BFD3-E51E277EF1C5}"/>
              </a:ext>
            </a:extLst>
          </p:cNvPr>
          <p:cNvGrpSpPr/>
          <p:nvPr/>
        </p:nvGrpSpPr>
        <p:grpSpPr>
          <a:xfrm>
            <a:off x="1601133" y="4759267"/>
            <a:ext cx="649800" cy="304200"/>
            <a:chOff x="1601133" y="4759267"/>
            <a:chExt cx="649800" cy="304200"/>
          </a:xfrm>
        </p:grpSpPr>
        <mc:AlternateContent xmlns:mc="http://schemas.openxmlformats.org/markup-compatibility/2006">
          <mc:Choice xmlns:p14="http://schemas.microsoft.com/office/powerpoint/2010/main" Requires="p14">
            <p:contentPart p14:bwMode="auto" r:id="rId281">
              <p14:nvContentPartPr>
                <p14:cNvPr id="187" name="Freihand 186">
                  <a:extLst>
                    <a:ext uri="{FF2B5EF4-FFF2-40B4-BE49-F238E27FC236}">
                      <a16:creationId xmlns:a16="http://schemas.microsoft.com/office/drawing/2014/main" id="{1F4A3857-8ED1-41C7-A4E3-F6B779C0F9FB}"/>
                    </a:ext>
                  </a:extLst>
                </p14:cNvPr>
                <p14:cNvContentPartPr/>
                <p14:nvPr/>
              </p14:nvContentPartPr>
              <p14:xfrm>
                <a:off x="1601133" y="4867987"/>
                <a:ext cx="377280" cy="54000"/>
              </p14:xfrm>
            </p:contentPart>
          </mc:Choice>
          <mc:Fallback>
            <p:pic>
              <p:nvPicPr>
                <p:cNvPr id="187" name="Freihand 186">
                  <a:extLst>
                    <a:ext uri="{FF2B5EF4-FFF2-40B4-BE49-F238E27FC236}">
                      <a16:creationId xmlns:a16="http://schemas.microsoft.com/office/drawing/2014/main" id="{1F4A3857-8ED1-41C7-A4E3-F6B779C0F9FB}"/>
                    </a:ext>
                  </a:extLst>
                </p:cNvPr>
                <p:cNvPicPr/>
                <p:nvPr/>
              </p:nvPicPr>
              <p:blipFill>
                <a:blip r:embed="rId282"/>
                <a:stretch>
                  <a:fillRect/>
                </a:stretch>
              </p:blipFill>
              <p:spPr>
                <a:xfrm>
                  <a:off x="1596813" y="4863667"/>
                  <a:ext cx="385920" cy="62640"/>
                </a:xfrm>
                <a:prstGeom prst="rect">
                  <a:avLst/>
                </a:prstGeom>
              </p:spPr>
            </p:pic>
          </mc:Fallback>
        </mc:AlternateContent>
        <mc:AlternateContent xmlns:mc="http://schemas.openxmlformats.org/markup-compatibility/2006">
          <mc:Choice xmlns:p14="http://schemas.microsoft.com/office/powerpoint/2010/main" Requires="p14">
            <p:contentPart p14:bwMode="auto" r:id="rId283">
              <p14:nvContentPartPr>
                <p14:cNvPr id="188" name="Freihand 187">
                  <a:extLst>
                    <a:ext uri="{FF2B5EF4-FFF2-40B4-BE49-F238E27FC236}">
                      <a16:creationId xmlns:a16="http://schemas.microsoft.com/office/drawing/2014/main" id="{AA7794B3-BB1C-442E-83E7-1DD25562E5A5}"/>
                    </a:ext>
                  </a:extLst>
                </p14:cNvPr>
                <p14:cNvContentPartPr/>
                <p14:nvPr/>
              </p14:nvContentPartPr>
              <p14:xfrm>
                <a:off x="1707693" y="4920547"/>
                <a:ext cx="276480" cy="35640"/>
              </p14:xfrm>
            </p:contentPart>
          </mc:Choice>
          <mc:Fallback>
            <p:pic>
              <p:nvPicPr>
                <p:cNvPr id="188" name="Freihand 187">
                  <a:extLst>
                    <a:ext uri="{FF2B5EF4-FFF2-40B4-BE49-F238E27FC236}">
                      <a16:creationId xmlns:a16="http://schemas.microsoft.com/office/drawing/2014/main" id="{AA7794B3-BB1C-442E-83E7-1DD25562E5A5}"/>
                    </a:ext>
                  </a:extLst>
                </p:cNvPr>
                <p:cNvPicPr/>
                <p:nvPr/>
              </p:nvPicPr>
              <p:blipFill>
                <a:blip r:embed="rId284"/>
                <a:stretch>
                  <a:fillRect/>
                </a:stretch>
              </p:blipFill>
              <p:spPr>
                <a:xfrm>
                  <a:off x="1703373" y="4916227"/>
                  <a:ext cx="285120" cy="44280"/>
                </a:xfrm>
                <a:prstGeom prst="rect">
                  <a:avLst/>
                </a:prstGeom>
              </p:spPr>
            </p:pic>
          </mc:Fallback>
        </mc:AlternateContent>
        <mc:AlternateContent xmlns:mc="http://schemas.openxmlformats.org/markup-compatibility/2006">
          <mc:Choice xmlns:p14="http://schemas.microsoft.com/office/powerpoint/2010/main" Requires="p14">
            <p:contentPart p14:bwMode="auto" r:id="rId285">
              <p14:nvContentPartPr>
                <p14:cNvPr id="189" name="Freihand 188">
                  <a:extLst>
                    <a:ext uri="{FF2B5EF4-FFF2-40B4-BE49-F238E27FC236}">
                      <a16:creationId xmlns:a16="http://schemas.microsoft.com/office/drawing/2014/main" id="{A5BC103C-17DB-4B39-8800-7C95CBC9755A}"/>
                    </a:ext>
                  </a:extLst>
                </p14:cNvPr>
                <p14:cNvContentPartPr/>
                <p14:nvPr/>
              </p14:nvContentPartPr>
              <p14:xfrm>
                <a:off x="2001093" y="4759267"/>
                <a:ext cx="249840" cy="304200"/>
              </p14:xfrm>
            </p:contentPart>
          </mc:Choice>
          <mc:Fallback>
            <p:pic>
              <p:nvPicPr>
                <p:cNvPr id="189" name="Freihand 188">
                  <a:extLst>
                    <a:ext uri="{FF2B5EF4-FFF2-40B4-BE49-F238E27FC236}">
                      <a16:creationId xmlns:a16="http://schemas.microsoft.com/office/drawing/2014/main" id="{A5BC103C-17DB-4B39-8800-7C95CBC9755A}"/>
                    </a:ext>
                  </a:extLst>
                </p:cNvPr>
                <p:cNvPicPr/>
                <p:nvPr/>
              </p:nvPicPr>
              <p:blipFill>
                <a:blip r:embed="rId286"/>
                <a:stretch>
                  <a:fillRect/>
                </a:stretch>
              </p:blipFill>
              <p:spPr>
                <a:xfrm>
                  <a:off x="1996773" y="4754947"/>
                  <a:ext cx="258480" cy="312840"/>
                </a:xfrm>
                <a:prstGeom prst="rect">
                  <a:avLst/>
                </a:prstGeom>
              </p:spPr>
            </p:pic>
          </mc:Fallback>
        </mc:AlternateContent>
      </p:grpSp>
      <p:grpSp>
        <p:nvGrpSpPr>
          <p:cNvPr id="211" name="Gruppieren 210">
            <a:extLst>
              <a:ext uri="{FF2B5EF4-FFF2-40B4-BE49-F238E27FC236}">
                <a16:creationId xmlns:a16="http://schemas.microsoft.com/office/drawing/2014/main" id="{92342A50-63F2-483D-B401-B906424A93EB}"/>
              </a:ext>
            </a:extLst>
          </p:cNvPr>
          <p:cNvGrpSpPr/>
          <p:nvPr/>
        </p:nvGrpSpPr>
        <p:grpSpPr>
          <a:xfrm>
            <a:off x="2445693" y="4605907"/>
            <a:ext cx="620280" cy="518040"/>
            <a:chOff x="2445693" y="4605907"/>
            <a:chExt cx="620280" cy="518040"/>
          </a:xfrm>
        </p:grpSpPr>
        <mc:AlternateContent xmlns:mc="http://schemas.openxmlformats.org/markup-compatibility/2006">
          <mc:Choice xmlns:p14="http://schemas.microsoft.com/office/powerpoint/2010/main" Requires="p14">
            <p:contentPart p14:bwMode="auto" r:id="rId287">
              <p14:nvContentPartPr>
                <p14:cNvPr id="192" name="Freihand 191">
                  <a:extLst>
                    <a:ext uri="{FF2B5EF4-FFF2-40B4-BE49-F238E27FC236}">
                      <a16:creationId xmlns:a16="http://schemas.microsoft.com/office/drawing/2014/main" id="{F430CB9C-6D2A-4CB7-8884-0BBA6269CD7F}"/>
                    </a:ext>
                  </a:extLst>
                </p14:cNvPr>
                <p14:cNvContentPartPr/>
                <p14:nvPr/>
              </p14:nvContentPartPr>
              <p14:xfrm>
                <a:off x="2518053" y="4605907"/>
                <a:ext cx="183960" cy="196920"/>
              </p14:xfrm>
            </p:contentPart>
          </mc:Choice>
          <mc:Fallback>
            <p:pic>
              <p:nvPicPr>
                <p:cNvPr id="192" name="Freihand 191">
                  <a:extLst>
                    <a:ext uri="{FF2B5EF4-FFF2-40B4-BE49-F238E27FC236}">
                      <a16:creationId xmlns:a16="http://schemas.microsoft.com/office/drawing/2014/main" id="{F430CB9C-6D2A-4CB7-8884-0BBA6269CD7F}"/>
                    </a:ext>
                  </a:extLst>
                </p:cNvPr>
                <p:cNvPicPr/>
                <p:nvPr/>
              </p:nvPicPr>
              <p:blipFill>
                <a:blip r:embed="rId288"/>
                <a:stretch>
                  <a:fillRect/>
                </a:stretch>
              </p:blipFill>
              <p:spPr>
                <a:xfrm>
                  <a:off x="2513733" y="4601587"/>
                  <a:ext cx="192600" cy="205560"/>
                </a:xfrm>
                <a:prstGeom prst="rect">
                  <a:avLst/>
                </a:prstGeom>
              </p:spPr>
            </p:pic>
          </mc:Fallback>
        </mc:AlternateContent>
        <mc:AlternateContent xmlns:mc="http://schemas.openxmlformats.org/markup-compatibility/2006">
          <mc:Choice xmlns:p14="http://schemas.microsoft.com/office/powerpoint/2010/main" Requires="p14">
            <p:contentPart p14:bwMode="auto" r:id="rId289">
              <p14:nvContentPartPr>
                <p14:cNvPr id="193" name="Freihand 192">
                  <a:extLst>
                    <a:ext uri="{FF2B5EF4-FFF2-40B4-BE49-F238E27FC236}">
                      <a16:creationId xmlns:a16="http://schemas.microsoft.com/office/drawing/2014/main" id="{3541EC19-0625-448F-8263-781FDA57641E}"/>
                    </a:ext>
                  </a:extLst>
                </p14:cNvPr>
                <p14:cNvContentPartPr/>
                <p14:nvPr/>
              </p14:nvContentPartPr>
              <p14:xfrm>
                <a:off x="2803893" y="4662067"/>
                <a:ext cx="93600" cy="161640"/>
              </p14:xfrm>
            </p:contentPart>
          </mc:Choice>
          <mc:Fallback>
            <p:pic>
              <p:nvPicPr>
                <p:cNvPr id="193" name="Freihand 192">
                  <a:extLst>
                    <a:ext uri="{FF2B5EF4-FFF2-40B4-BE49-F238E27FC236}">
                      <a16:creationId xmlns:a16="http://schemas.microsoft.com/office/drawing/2014/main" id="{3541EC19-0625-448F-8263-781FDA57641E}"/>
                    </a:ext>
                  </a:extLst>
                </p:cNvPr>
                <p:cNvPicPr/>
                <p:nvPr/>
              </p:nvPicPr>
              <p:blipFill>
                <a:blip r:embed="rId290"/>
                <a:stretch>
                  <a:fillRect/>
                </a:stretch>
              </p:blipFill>
              <p:spPr>
                <a:xfrm>
                  <a:off x="2799573" y="4657747"/>
                  <a:ext cx="102240" cy="170280"/>
                </a:xfrm>
                <a:prstGeom prst="rect">
                  <a:avLst/>
                </a:prstGeom>
              </p:spPr>
            </p:pic>
          </mc:Fallback>
        </mc:AlternateContent>
        <mc:AlternateContent xmlns:mc="http://schemas.openxmlformats.org/markup-compatibility/2006">
          <mc:Choice xmlns:p14="http://schemas.microsoft.com/office/powerpoint/2010/main" Requires="p14">
            <p:contentPart p14:bwMode="auto" r:id="rId291">
              <p14:nvContentPartPr>
                <p14:cNvPr id="195" name="Freihand 194">
                  <a:extLst>
                    <a:ext uri="{FF2B5EF4-FFF2-40B4-BE49-F238E27FC236}">
                      <a16:creationId xmlns:a16="http://schemas.microsoft.com/office/drawing/2014/main" id="{876EBD7A-157B-4D7A-8EF9-B0458C12398A}"/>
                    </a:ext>
                  </a:extLst>
                </p14:cNvPr>
                <p14:cNvContentPartPr/>
                <p14:nvPr/>
              </p14:nvContentPartPr>
              <p14:xfrm>
                <a:off x="2445693" y="4840987"/>
                <a:ext cx="620280" cy="44280"/>
              </p14:xfrm>
            </p:contentPart>
          </mc:Choice>
          <mc:Fallback>
            <p:pic>
              <p:nvPicPr>
                <p:cNvPr id="195" name="Freihand 194">
                  <a:extLst>
                    <a:ext uri="{FF2B5EF4-FFF2-40B4-BE49-F238E27FC236}">
                      <a16:creationId xmlns:a16="http://schemas.microsoft.com/office/drawing/2014/main" id="{876EBD7A-157B-4D7A-8EF9-B0458C12398A}"/>
                    </a:ext>
                  </a:extLst>
                </p:cNvPr>
                <p:cNvPicPr/>
                <p:nvPr/>
              </p:nvPicPr>
              <p:blipFill>
                <a:blip r:embed="rId292"/>
                <a:stretch>
                  <a:fillRect/>
                </a:stretch>
              </p:blipFill>
              <p:spPr>
                <a:xfrm>
                  <a:off x="2441373" y="4836667"/>
                  <a:ext cx="628920" cy="52920"/>
                </a:xfrm>
                <a:prstGeom prst="rect">
                  <a:avLst/>
                </a:prstGeom>
              </p:spPr>
            </p:pic>
          </mc:Fallback>
        </mc:AlternateContent>
        <mc:AlternateContent xmlns:mc="http://schemas.openxmlformats.org/markup-compatibility/2006">
          <mc:Choice xmlns:p14="http://schemas.microsoft.com/office/powerpoint/2010/main" Requires="p14">
            <p:contentPart p14:bwMode="auto" r:id="rId293">
              <p14:nvContentPartPr>
                <p14:cNvPr id="197" name="Freihand 196">
                  <a:extLst>
                    <a:ext uri="{FF2B5EF4-FFF2-40B4-BE49-F238E27FC236}">
                      <a16:creationId xmlns:a16="http://schemas.microsoft.com/office/drawing/2014/main" id="{DE59939A-3C08-483F-95DA-97D5CE3FABE7}"/>
                    </a:ext>
                  </a:extLst>
                </p14:cNvPr>
                <p14:cNvContentPartPr/>
                <p14:nvPr/>
              </p14:nvContentPartPr>
              <p14:xfrm>
                <a:off x="2509413" y="4952227"/>
                <a:ext cx="162720" cy="171720"/>
              </p14:xfrm>
            </p:contentPart>
          </mc:Choice>
          <mc:Fallback>
            <p:pic>
              <p:nvPicPr>
                <p:cNvPr id="197" name="Freihand 196">
                  <a:extLst>
                    <a:ext uri="{FF2B5EF4-FFF2-40B4-BE49-F238E27FC236}">
                      <a16:creationId xmlns:a16="http://schemas.microsoft.com/office/drawing/2014/main" id="{DE59939A-3C08-483F-95DA-97D5CE3FABE7}"/>
                    </a:ext>
                  </a:extLst>
                </p:cNvPr>
                <p:cNvPicPr/>
                <p:nvPr/>
              </p:nvPicPr>
              <p:blipFill>
                <a:blip r:embed="rId294"/>
                <a:stretch>
                  <a:fillRect/>
                </a:stretch>
              </p:blipFill>
              <p:spPr>
                <a:xfrm>
                  <a:off x="2505093" y="4947907"/>
                  <a:ext cx="171360" cy="180360"/>
                </a:xfrm>
                <a:prstGeom prst="rect">
                  <a:avLst/>
                </a:prstGeom>
              </p:spPr>
            </p:pic>
          </mc:Fallback>
        </mc:AlternateContent>
        <mc:AlternateContent xmlns:mc="http://schemas.openxmlformats.org/markup-compatibility/2006">
          <mc:Choice xmlns:p14="http://schemas.microsoft.com/office/powerpoint/2010/main" Requires="p14">
            <p:contentPart p14:bwMode="auto" r:id="rId295">
              <p14:nvContentPartPr>
                <p14:cNvPr id="198" name="Freihand 197">
                  <a:extLst>
                    <a:ext uri="{FF2B5EF4-FFF2-40B4-BE49-F238E27FC236}">
                      <a16:creationId xmlns:a16="http://schemas.microsoft.com/office/drawing/2014/main" id="{F965AF96-3E12-43D1-8D79-FEE01BC2AB95}"/>
                    </a:ext>
                  </a:extLst>
                </p14:cNvPr>
                <p14:cNvContentPartPr/>
                <p14:nvPr/>
              </p14:nvContentPartPr>
              <p14:xfrm>
                <a:off x="2776533" y="4941787"/>
                <a:ext cx="171360" cy="155520"/>
              </p14:xfrm>
            </p:contentPart>
          </mc:Choice>
          <mc:Fallback>
            <p:pic>
              <p:nvPicPr>
                <p:cNvPr id="198" name="Freihand 197">
                  <a:extLst>
                    <a:ext uri="{FF2B5EF4-FFF2-40B4-BE49-F238E27FC236}">
                      <a16:creationId xmlns:a16="http://schemas.microsoft.com/office/drawing/2014/main" id="{F965AF96-3E12-43D1-8D79-FEE01BC2AB95}"/>
                    </a:ext>
                  </a:extLst>
                </p:cNvPr>
                <p:cNvPicPr/>
                <p:nvPr/>
              </p:nvPicPr>
              <p:blipFill>
                <a:blip r:embed="rId296"/>
                <a:stretch>
                  <a:fillRect/>
                </a:stretch>
              </p:blipFill>
              <p:spPr>
                <a:xfrm>
                  <a:off x="2772213" y="4937467"/>
                  <a:ext cx="180000" cy="16416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297">
            <p14:nvContentPartPr>
              <p14:cNvPr id="212" name="Freihand 211">
                <a:extLst>
                  <a:ext uri="{FF2B5EF4-FFF2-40B4-BE49-F238E27FC236}">
                    <a16:creationId xmlns:a16="http://schemas.microsoft.com/office/drawing/2014/main" id="{B768429C-AEA5-4E32-96DD-7B12A8BB6F4E}"/>
                  </a:ext>
                </a:extLst>
              </p14:cNvPr>
              <p14:cNvContentPartPr/>
              <p14:nvPr/>
            </p14:nvContentPartPr>
            <p14:xfrm>
              <a:off x="5812773" y="5189647"/>
              <a:ext cx="9360" cy="140040"/>
            </p14:xfrm>
          </p:contentPart>
        </mc:Choice>
        <mc:Fallback>
          <p:pic>
            <p:nvPicPr>
              <p:cNvPr id="212" name="Freihand 211">
                <a:extLst>
                  <a:ext uri="{FF2B5EF4-FFF2-40B4-BE49-F238E27FC236}">
                    <a16:creationId xmlns:a16="http://schemas.microsoft.com/office/drawing/2014/main" id="{B768429C-AEA5-4E32-96DD-7B12A8BB6F4E}"/>
                  </a:ext>
                </a:extLst>
              </p:cNvPr>
              <p:cNvPicPr/>
              <p:nvPr/>
            </p:nvPicPr>
            <p:blipFill>
              <a:blip r:embed="rId196"/>
              <a:stretch>
                <a:fillRect/>
              </a:stretch>
            </p:blipFill>
            <p:spPr>
              <a:xfrm>
                <a:off x="5808453" y="5185327"/>
                <a:ext cx="18000" cy="148680"/>
              </a:xfrm>
              <a:prstGeom prst="rect">
                <a:avLst/>
              </a:prstGeom>
            </p:spPr>
          </p:pic>
        </mc:Fallback>
      </mc:AlternateContent>
      <mc:AlternateContent xmlns:mc="http://schemas.openxmlformats.org/markup-compatibility/2006">
        <mc:Choice xmlns:p14="http://schemas.microsoft.com/office/powerpoint/2010/main" Requires="p14">
          <p:contentPart p14:bwMode="auto" r:id="rId298">
            <p14:nvContentPartPr>
              <p14:cNvPr id="213" name="Freihand 212">
                <a:extLst>
                  <a:ext uri="{FF2B5EF4-FFF2-40B4-BE49-F238E27FC236}">
                    <a16:creationId xmlns:a16="http://schemas.microsoft.com/office/drawing/2014/main" id="{C4DE214C-6DCE-4E8C-8193-BB21E4F3406F}"/>
                  </a:ext>
                </a:extLst>
              </p14:cNvPr>
              <p14:cNvContentPartPr/>
              <p14:nvPr/>
            </p14:nvContentPartPr>
            <p14:xfrm>
              <a:off x="5725293" y="5233567"/>
              <a:ext cx="155160" cy="3240"/>
            </p14:xfrm>
          </p:contentPart>
        </mc:Choice>
        <mc:Fallback>
          <p:pic>
            <p:nvPicPr>
              <p:cNvPr id="213" name="Freihand 212">
                <a:extLst>
                  <a:ext uri="{FF2B5EF4-FFF2-40B4-BE49-F238E27FC236}">
                    <a16:creationId xmlns:a16="http://schemas.microsoft.com/office/drawing/2014/main" id="{C4DE214C-6DCE-4E8C-8193-BB21E4F3406F}"/>
                  </a:ext>
                </a:extLst>
              </p:cNvPr>
              <p:cNvPicPr/>
              <p:nvPr/>
            </p:nvPicPr>
            <p:blipFill>
              <a:blip r:embed="rId198"/>
              <a:stretch>
                <a:fillRect/>
              </a:stretch>
            </p:blipFill>
            <p:spPr>
              <a:xfrm>
                <a:off x="5720973" y="5229247"/>
                <a:ext cx="163800" cy="11880"/>
              </a:xfrm>
              <a:prstGeom prst="rect">
                <a:avLst/>
              </a:prstGeom>
            </p:spPr>
          </p:pic>
        </mc:Fallback>
      </mc:AlternateContent>
      <mc:AlternateContent xmlns:mc="http://schemas.openxmlformats.org/markup-compatibility/2006">
        <mc:Choice xmlns:p14="http://schemas.microsoft.com/office/powerpoint/2010/main" Requires="p14">
          <p:contentPart p14:bwMode="auto" r:id="rId299">
            <p14:nvContentPartPr>
              <p14:cNvPr id="214" name="Freihand 213">
                <a:extLst>
                  <a:ext uri="{FF2B5EF4-FFF2-40B4-BE49-F238E27FC236}">
                    <a16:creationId xmlns:a16="http://schemas.microsoft.com/office/drawing/2014/main" id="{0EB2FF0C-6944-4154-B52E-43E7DFAC0877}"/>
                  </a:ext>
                </a:extLst>
              </p14:cNvPr>
              <p14:cNvContentPartPr/>
              <p14:nvPr/>
            </p14:nvContentPartPr>
            <p14:xfrm>
              <a:off x="6025893" y="4937287"/>
              <a:ext cx="189360" cy="227520"/>
            </p14:xfrm>
          </p:contentPart>
        </mc:Choice>
        <mc:Fallback>
          <p:pic>
            <p:nvPicPr>
              <p:cNvPr id="214" name="Freihand 213">
                <a:extLst>
                  <a:ext uri="{FF2B5EF4-FFF2-40B4-BE49-F238E27FC236}">
                    <a16:creationId xmlns:a16="http://schemas.microsoft.com/office/drawing/2014/main" id="{0EB2FF0C-6944-4154-B52E-43E7DFAC0877}"/>
                  </a:ext>
                </a:extLst>
              </p:cNvPr>
              <p:cNvPicPr/>
              <p:nvPr/>
            </p:nvPicPr>
            <p:blipFill>
              <a:blip r:embed="rId200"/>
              <a:stretch>
                <a:fillRect/>
              </a:stretch>
            </p:blipFill>
            <p:spPr>
              <a:xfrm>
                <a:off x="6021573" y="4932967"/>
                <a:ext cx="198000" cy="236160"/>
              </a:xfrm>
              <a:prstGeom prst="rect">
                <a:avLst/>
              </a:prstGeom>
            </p:spPr>
          </p:pic>
        </mc:Fallback>
      </mc:AlternateContent>
      <mc:AlternateContent xmlns:mc="http://schemas.openxmlformats.org/markup-compatibility/2006">
        <mc:Choice xmlns:p14="http://schemas.microsoft.com/office/powerpoint/2010/main" Requires="p14">
          <p:contentPart p14:bwMode="auto" r:id="rId300">
            <p14:nvContentPartPr>
              <p14:cNvPr id="215" name="Freihand 214">
                <a:extLst>
                  <a:ext uri="{FF2B5EF4-FFF2-40B4-BE49-F238E27FC236}">
                    <a16:creationId xmlns:a16="http://schemas.microsoft.com/office/drawing/2014/main" id="{D74BF9CA-A663-4DA0-BB2E-A1CAF27E8666}"/>
                  </a:ext>
                </a:extLst>
              </p14:cNvPr>
              <p14:cNvContentPartPr/>
              <p14:nvPr/>
            </p14:nvContentPartPr>
            <p14:xfrm>
              <a:off x="6295533" y="4916407"/>
              <a:ext cx="17280" cy="167760"/>
            </p14:xfrm>
          </p:contentPart>
        </mc:Choice>
        <mc:Fallback>
          <p:pic>
            <p:nvPicPr>
              <p:cNvPr id="215" name="Freihand 214">
                <a:extLst>
                  <a:ext uri="{FF2B5EF4-FFF2-40B4-BE49-F238E27FC236}">
                    <a16:creationId xmlns:a16="http://schemas.microsoft.com/office/drawing/2014/main" id="{D74BF9CA-A663-4DA0-BB2E-A1CAF27E8666}"/>
                  </a:ext>
                </a:extLst>
              </p:cNvPr>
              <p:cNvPicPr/>
              <p:nvPr/>
            </p:nvPicPr>
            <p:blipFill>
              <a:blip r:embed="rId202"/>
              <a:stretch>
                <a:fillRect/>
              </a:stretch>
            </p:blipFill>
            <p:spPr>
              <a:xfrm>
                <a:off x="6291213" y="4912087"/>
                <a:ext cx="25920" cy="176400"/>
              </a:xfrm>
              <a:prstGeom prst="rect">
                <a:avLst/>
              </a:prstGeom>
            </p:spPr>
          </p:pic>
        </mc:Fallback>
      </mc:AlternateContent>
      <mc:AlternateContent xmlns:mc="http://schemas.openxmlformats.org/markup-compatibility/2006">
        <mc:Choice xmlns:p14="http://schemas.microsoft.com/office/powerpoint/2010/main" Requires="p14">
          <p:contentPart p14:bwMode="auto" r:id="rId301">
            <p14:nvContentPartPr>
              <p14:cNvPr id="216" name="Freihand 215">
                <a:extLst>
                  <a:ext uri="{FF2B5EF4-FFF2-40B4-BE49-F238E27FC236}">
                    <a16:creationId xmlns:a16="http://schemas.microsoft.com/office/drawing/2014/main" id="{3801B091-E779-405D-B6B6-5260A114EFC7}"/>
                  </a:ext>
                </a:extLst>
              </p14:cNvPr>
              <p14:cNvContentPartPr/>
              <p14:nvPr/>
            </p14:nvContentPartPr>
            <p14:xfrm>
              <a:off x="6255213" y="4902367"/>
              <a:ext cx="144360" cy="199800"/>
            </p14:xfrm>
          </p:contentPart>
        </mc:Choice>
        <mc:Fallback>
          <p:pic>
            <p:nvPicPr>
              <p:cNvPr id="216" name="Freihand 215">
                <a:extLst>
                  <a:ext uri="{FF2B5EF4-FFF2-40B4-BE49-F238E27FC236}">
                    <a16:creationId xmlns:a16="http://schemas.microsoft.com/office/drawing/2014/main" id="{3801B091-E779-405D-B6B6-5260A114EFC7}"/>
                  </a:ext>
                </a:extLst>
              </p:cNvPr>
              <p:cNvPicPr/>
              <p:nvPr/>
            </p:nvPicPr>
            <p:blipFill>
              <a:blip r:embed="rId204"/>
              <a:stretch>
                <a:fillRect/>
              </a:stretch>
            </p:blipFill>
            <p:spPr>
              <a:xfrm>
                <a:off x="6250893" y="4898047"/>
                <a:ext cx="153000" cy="208440"/>
              </a:xfrm>
              <a:prstGeom prst="rect">
                <a:avLst/>
              </a:prstGeom>
            </p:spPr>
          </p:pic>
        </mc:Fallback>
      </mc:AlternateContent>
      <mc:AlternateContent xmlns:mc="http://schemas.openxmlformats.org/markup-compatibility/2006">
        <mc:Choice xmlns:p14="http://schemas.microsoft.com/office/powerpoint/2010/main" Requires="p14">
          <p:contentPart p14:bwMode="auto" r:id="rId302">
            <p14:nvContentPartPr>
              <p14:cNvPr id="217" name="Freihand 216">
                <a:extLst>
                  <a:ext uri="{FF2B5EF4-FFF2-40B4-BE49-F238E27FC236}">
                    <a16:creationId xmlns:a16="http://schemas.microsoft.com/office/drawing/2014/main" id="{26D056DD-0E03-4E5B-AB7C-5D0FB62F2ACA}"/>
                  </a:ext>
                </a:extLst>
              </p14:cNvPr>
              <p14:cNvContentPartPr/>
              <p14:nvPr/>
            </p14:nvContentPartPr>
            <p14:xfrm>
              <a:off x="6050373" y="5155087"/>
              <a:ext cx="361800" cy="34920"/>
            </p14:xfrm>
          </p:contentPart>
        </mc:Choice>
        <mc:Fallback>
          <p:pic>
            <p:nvPicPr>
              <p:cNvPr id="217" name="Freihand 216">
                <a:extLst>
                  <a:ext uri="{FF2B5EF4-FFF2-40B4-BE49-F238E27FC236}">
                    <a16:creationId xmlns:a16="http://schemas.microsoft.com/office/drawing/2014/main" id="{26D056DD-0E03-4E5B-AB7C-5D0FB62F2ACA}"/>
                  </a:ext>
                </a:extLst>
              </p:cNvPr>
              <p:cNvPicPr/>
              <p:nvPr/>
            </p:nvPicPr>
            <p:blipFill>
              <a:blip r:embed="rId206"/>
              <a:stretch>
                <a:fillRect/>
              </a:stretch>
            </p:blipFill>
            <p:spPr>
              <a:xfrm>
                <a:off x="6046053" y="5150767"/>
                <a:ext cx="370440" cy="43560"/>
              </a:xfrm>
              <a:prstGeom prst="rect">
                <a:avLst/>
              </a:prstGeom>
            </p:spPr>
          </p:pic>
        </mc:Fallback>
      </mc:AlternateContent>
      <mc:AlternateContent xmlns:mc="http://schemas.openxmlformats.org/markup-compatibility/2006">
        <mc:Choice xmlns:p14="http://schemas.microsoft.com/office/powerpoint/2010/main" Requires="p14">
          <p:contentPart p14:bwMode="auto" r:id="rId303">
            <p14:nvContentPartPr>
              <p14:cNvPr id="218" name="Freihand 217">
                <a:extLst>
                  <a:ext uri="{FF2B5EF4-FFF2-40B4-BE49-F238E27FC236}">
                    <a16:creationId xmlns:a16="http://schemas.microsoft.com/office/drawing/2014/main" id="{97CB4986-06FF-4913-9D62-3A2FF9209248}"/>
                  </a:ext>
                </a:extLst>
              </p14:cNvPr>
              <p14:cNvContentPartPr/>
              <p14:nvPr/>
            </p14:nvContentPartPr>
            <p14:xfrm>
              <a:off x="6020493" y="5258767"/>
              <a:ext cx="135360" cy="144720"/>
            </p14:xfrm>
          </p:contentPart>
        </mc:Choice>
        <mc:Fallback>
          <p:pic>
            <p:nvPicPr>
              <p:cNvPr id="218" name="Freihand 217">
                <a:extLst>
                  <a:ext uri="{FF2B5EF4-FFF2-40B4-BE49-F238E27FC236}">
                    <a16:creationId xmlns:a16="http://schemas.microsoft.com/office/drawing/2014/main" id="{97CB4986-06FF-4913-9D62-3A2FF9209248}"/>
                  </a:ext>
                </a:extLst>
              </p:cNvPr>
              <p:cNvPicPr/>
              <p:nvPr/>
            </p:nvPicPr>
            <p:blipFill>
              <a:blip r:embed="rId208"/>
              <a:stretch>
                <a:fillRect/>
              </a:stretch>
            </p:blipFill>
            <p:spPr>
              <a:xfrm>
                <a:off x="6016173" y="5254447"/>
                <a:ext cx="144000" cy="153360"/>
              </a:xfrm>
              <a:prstGeom prst="rect">
                <a:avLst/>
              </a:prstGeom>
            </p:spPr>
          </p:pic>
        </mc:Fallback>
      </mc:AlternateContent>
      <mc:AlternateContent xmlns:mc="http://schemas.openxmlformats.org/markup-compatibility/2006">
        <mc:Choice xmlns:p14="http://schemas.microsoft.com/office/powerpoint/2010/main" Requires="p14">
          <p:contentPart p14:bwMode="auto" r:id="rId304">
            <p14:nvContentPartPr>
              <p14:cNvPr id="219" name="Freihand 218">
                <a:extLst>
                  <a:ext uri="{FF2B5EF4-FFF2-40B4-BE49-F238E27FC236}">
                    <a16:creationId xmlns:a16="http://schemas.microsoft.com/office/drawing/2014/main" id="{6D533E80-2945-4305-AA6E-68FC13FDB5FE}"/>
                  </a:ext>
                </a:extLst>
              </p14:cNvPr>
              <p14:cNvContentPartPr/>
              <p14:nvPr/>
            </p14:nvContentPartPr>
            <p14:xfrm>
              <a:off x="6260973" y="5235007"/>
              <a:ext cx="40680" cy="162720"/>
            </p14:xfrm>
          </p:contentPart>
        </mc:Choice>
        <mc:Fallback>
          <p:pic>
            <p:nvPicPr>
              <p:cNvPr id="219" name="Freihand 218">
                <a:extLst>
                  <a:ext uri="{FF2B5EF4-FFF2-40B4-BE49-F238E27FC236}">
                    <a16:creationId xmlns:a16="http://schemas.microsoft.com/office/drawing/2014/main" id="{6D533E80-2945-4305-AA6E-68FC13FDB5FE}"/>
                  </a:ext>
                </a:extLst>
              </p:cNvPr>
              <p:cNvPicPr/>
              <p:nvPr/>
            </p:nvPicPr>
            <p:blipFill>
              <a:blip r:embed="rId210"/>
              <a:stretch>
                <a:fillRect/>
              </a:stretch>
            </p:blipFill>
            <p:spPr>
              <a:xfrm>
                <a:off x="6256653" y="5230687"/>
                <a:ext cx="49320" cy="171360"/>
              </a:xfrm>
              <a:prstGeom prst="rect">
                <a:avLst/>
              </a:prstGeom>
            </p:spPr>
          </p:pic>
        </mc:Fallback>
      </mc:AlternateContent>
      <mc:AlternateContent xmlns:mc="http://schemas.openxmlformats.org/markup-compatibility/2006">
        <mc:Choice xmlns:p14="http://schemas.microsoft.com/office/powerpoint/2010/main" Requires="p14">
          <p:contentPart p14:bwMode="auto" r:id="rId305">
            <p14:nvContentPartPr>
              <p14:cNvPr id="220" name="Freihand 219">
                <a:extLst>
                  <a:ext uri="{FF2B5EF4-FFF2-40B4-BE49-F238E27FC236}">
                    <a16:creationId xmlns:a16="http://schemas.microsoft.com/office/drawing/2014/main" id="{62BB2761-03F6-45A2-987B-C2B856482A69}"/>
                  </a:ext>
                </a:extLst>
              </p14:cNvPr>
              <p14:cNvContentPartPr/>
              <p14:nvPr/>
            </p14:nvContentPartPr>
            <p14:xfrm>
              <a:off x="3993693" y="5073727"/>
              <a:ext cx="144360" cy="155520"/>
            </p14:xfrm>
          </p:contentPart>
        </mc:Choice>
        <mc:Fallback>
          <p:pic>
            <p:nvPicPr>
              <p:cNvPr id="220" name="Freihand 219">
                <a:extLst>
                  <a:ext uri="{FF2B5EF4-FFF2-40B4-BE49-F238E27FC236}">
                    <a16:creationId xmlns:a16="http://schemas.microsoft.com/office/drawing/2014/main" id="{62BB2761-03F6-45A2-987B-C2B856482A69}"/>
                  </a:ext>
                </a:extLst>
              </p:cNvPr>
              <p:cNvPicPr/>
              <p:nvPr/>
            </p:nvPicPr>
            <p:blipFill>
              <a:blip r:embed="rId212"/>
              <a:stretch>
                <a:fillRect/>
              </a:stretch>
            </p:blipFill>
            <p:spPr>
              <a:xfrm>
                <a:off x="3989373" y="5069407"/>
                <a:ext cx="153000" cy="164160"/>
              </a:xfrm>
              <a:prstGeom prst="rect">
                <a:avLst/>
              </a:prstGeom>
            </p:spPr>
          </p:pic>
        </mc:Fallback>
      </mc:AlternateContent>
      <mc:AlternateContent xmlns:mc="http://schemas.openxmlformats.org/markup-compatibility/2006">
        <mc:Choice xmlns:p14="http://schemas.microsoft.com/office/powerpoint/2010/main" Requires="p14">
          <p:contentPart p14:bwMode="auto" r:id="rId306">
            <p14:nvContentPartPr>
              <p14:cNvPr id="221" name="Freihand 220">
                <a:extLst>
                  <a:ext uri="{FF2B5EF4-FFF2-40B4-BE49-F238E27FC236}">
                    <a16:creationId xmlns:a16="http://schemas.microsoft.com/office/drawing/2014/main" id="{9A73C2CF-AD17-412A-90CB-4477C57AD9DE}"/>
                  </a:ext>
                </a:extLst>
              </p14:cNvPr>
              <p14:cNvContentPartPr/>
              <p14:nvPr/>
            </p14:nvContentPartPr>
            <p14:xfrm>
              <a:off x="4201053" y="5034847"/>
              <a:ext cx="114120" cy="150120"/>
            </p14:xfrm>
          </p:contentPart>
        </mc:Choice>
        <mc:Fallback>
          <p:pic>
            <p:nvPicPr>
              <p:cNvPr id="221" name="Freihand 220">
                <a:extLst>
                  <a:ext uri="{FF2B5EF4-FFF2-40B4-BE49-F238E27FC236}">
                    <a16:creationId xmlns:a16="http://schemas.microsoft.com/office/drawing/2014/main" id="{9A73C2CF-AD17-412A-90CB-4477C57AD9DE}"/>
                  </a:ext>
                </a:extLst>
              </p:cNvPr>
              <p:cNvPicPr/>
              <p:nvPr/>
            </p:nvPicPr>
            <p:blipFill>
              <a:blip r:embed="rId214"/>
              <a:stretch>
                <a:fillRect/>
              </a:stretch>
            </p:blipFill>
            <p:spPr>
              <a:xfrm>
                <a:off x="4196733" y="5030527"/>
                <a:ext cx="122760" cy="158760"/>
              </a:xfrm>
              <a:prstGeom prst="rect">
                <a:avLst/>
              </a:prstGeom>
            </p:spPr>
          </p:pic>
        </mc:Fallback>
      </mc:AlternateContent>
      <mc:AlternateContent xmlns:mc="http://schemas.openxmlformats.org/markup-compatibility/2006">
        <mc:Choice xmlns:p14="http://schemas.microsoft.com/office/powerpoint/2010/main" Requires="p14">
          <p:contentPart p14:bwMode="auto" r:id="rId307">
            <p14:nvContentPartPr>
              <p14:cNvPr id="222" name="Freihand 221">
                <a:extLst>
                  <a:ext uri="{FF2B5EF4-FFF2-40B4-BE49-F238E27FC236}">
                    <a16:creationId xmlns:a16="http://schemas.microsoft.com/office/drawing/2014/main" id="{0BA5329F-35B1-4199-8C52-473C5930DA3B}"/>
                  </a:ext>
                </a:extLst>
              </p14:cNvPr>
              <p14:cNvContentPartPr/>
              <p14:nvPr/>
            </p14:nvContentPartPr>
            <p14:xfrm>
              <a:off x="4019613" y="5257327"/>
              <a:ext cx="286920" cy="16920"/>
            </p14:xfrm>
          </p:contentPart>
        </mc:Choice>
        <mc:Fallback>
          <p:pic>
            <p:nvPicPr>
              <p:cNvPr id="222" name="Freihand 221">
                <a:extLst>
                  <a:ext uri="{FF2B5EF4-FFF2-40B4-BE49-F238E27FC236}">
                    <a16:creationId xmlns:a16="http://schemas.microsoft.com/office/drawing/2014/main" id="{0BA5329F-35B1-4199-8C52-473C5930DA3B}"/>
                  </a:ext>
                </a:extLst>
              </p:cNvPr>
              <p:cNvPicPr/>
              <p:nvPr/>
            </p:nvPicPr>
            <p:blipFill>
              <a:blip r:embed="rId216"/>
              <a:stretch>
                <a:fillRect/>
              </a:stretch>
            </p:blipFill>
            <p:spPr>
              <a:xfrm>
                <a:off x="4015293" y="5253007"/>
                <a:ext cx="295560" cy="25560"/>
              </a:xfrm>
              <a:prstGeom prst="rect">
                <a:avLst/>
              </a:prstGeom>
            </p:spPr>
          </p:pic>
        </mc:Fallback>
      </mc:AlternateContent>
      <mc:AlternateContent xmlns:mc="http://schemas.openxmlformats.org/markup-compatibility/2006">
        <mc:Choice xmlns:p14="http://schemas.microsoft.com/office/powerpoint/2010/main" Requires="p14">
          <p:contentPart p14:bwMode="auto" r:id="rId308">
            <p14:nvContentPartPr>
              <p14:cNvPr id="223" name="Freihand 222">
                <a:extLst>
                  <a:ext uri="{FF2B5EF4-FFF2-40B4-BE49-F238E27FC236}">
                    <a16:creationId xmlns:a16="http://schemas.microsoft.com/office/drawing/2014/main" id="{93989D43-AB3D-4A3A-80DA-8D610733D4E4}"/>
                  </a:ext>
                </a:extLst>
              </p14:cNvPr>
              <p14:cNvContentPartPr/>
              <p14:nvPr/>
            </p14:nvContentPartPr>
            <p14:xfrm>
              <a:off x="3980733" y="5388367"/>
              <a:ext cx="144360" cy="156240"/>
            </p14:xfrm>
          </p:contentPart>
        </mc:Choice>
        <mc:Fallback>
          <p:pic>
            <p:nvPicPr>
              <p:cNvPr id="223" name="Freihand 222">
                <a:extLst>
                  <a:ext uri="{FF2B5EF4-FFF2-40B4-BE49-F238E27FC236}">
                    <a16:creationId xmlns:a16="http://schemas.microsoft.com/office/drawing/2014/main" id="{93989D43-AB3D-4A3A-80DA-8D610733D4E4}"/>
                  </a:ext>
                </a:extLst>
              </p:cNvPr>
              <p:cNvPicPr/>
              <p:nvPr/>
            </p:nvPicPr>
            <p:blipFill>
              <a:blip r:embed="rId218"/>
              <a:stretch>
                <a:fillRect/>
              </a:stretch>
            </p:blipFill>
            <p:spPr>
              <a:xfrm>
                <a:off x="3976413" y="5384047"/>
                <a:ext cx="153000" cy="164880"/>
              </a:xfrm>
              <a:prstGeom prst="rect">
                <a:avLst/>
              </a:prstGeom>
            </p:spPr>
          </p:pic>
        </mc:Fallback>
      </mc:AlternateContent>
      <mc:AlternateContent xmlns:mc="http://schemas.openxmlformats.org/markup-compatibility/2006">
        <mc:Choice xmlns:p14="http://schemas.microsoft.com/office/powerpoint/2010/main" Requires="p14">
          <p:contentPart p14:bwMode="auto" r:id="rId309">
            <p14:nvContentPartPr>
              <p14:cNvPr id="224" name="Freihand 223">
                <a:extLst>
                  <a:ext uri="{FF2B5EF4-FFF2-40B4-BE49-F238E27FC236}">
                    <a16:creationId xmlns:a16="http://schemas.microsoft.com/office/drawing/2014/main" id="{81EE2EDC-6931-41EE-9360-24E6C0ECDC04}"/>
                  </a:ext>
                </a:extLst>
              </p14:cNvPr>
              <p14:cNvContentPartPr/>
              <p14:nvPr/>
            </p14:nvContentPartPr>
            <p14:xfrm>
              <a:off x="4226253" y="5434807"/>
              <a:ext cx="2160" cy="62640"/>
            </p14:xfrm>
          </p:contentPart>
        </mc:Choice>
        <mc:Fallback>
          <p:pic>
            <p:nvPicPr>
              <p:cNvPr id="224" name="Freihand 223">
                <a:extLst>
                  <a:ext uri="{FF2B5EF4-FFF2-40B4-BE49-F238E27FC236}">
                    <a16:creationId xmlns:a16="http://schemas.microsoft.com/office/drawing/2014/main" id="{81EE2EDC-6931-41EE-9360-24E6C0ECDC04}"/>
                  </a:ext>
                </a:extLst>
              </p:cNvPr>
              <p:cNvPicPr/>
              <p:nvPr/>
            </p:nvPicPr>
            <p:blipFill>
              <a:blip r:embed="rId220"/>
              <a:stretch>
                <a:fillRect/>
              </a:stretch>
            </p:blipFill>
            <p:spPr>
              <a:xfrm>
                <a:off x="4221933" y="5430487"/>
                <a:ext cx="10800" cy="71280"/>
              </a:xfrm>
              <a:prstGeom prst="rect">
                <a:avLst/>
              </a:prstGeom>
            </p:spPr>
          </p:pic>
        </mc:Fallback>
      </mc:AlternateContent>
      <mc:AlternateContent xmlns:mc="http://schemas.openxmlformats.org/markup-compatibility/2006">
        <mc:Choice xmlns:p14="http://schemas.microsoft.com/office/powerpoint/2010/main" Requires="p14">
          <p:contentPart p14:bwMode="auto" r:id="rId310">
            <p14:nvContentPartPr>
              <p14:cNvPr id="225" name="Freihand 224">
                <a:extLst>
                  <a:ext uri="{FF2B5EF4-FFF2-40B4-BE49-F238E27FC236}">
                    <a16:creationId xmlns:a16="http://schemas.microsoft.com/office/drawing/2014/main" id="{C6FE0F39-379D-460C-B431-32908833D496}"/>
                  </a:ext>
                </a:extLst>
              </p14:cNvPr>
              <p14:cNvContentPartPr/>
              <p14:nvPr/>
            </p14:nvContentPartPr>
            <p14:xfrm>
              <a:off x="4214373" y="5369647"/>
              <a:ext cx="18720" cy="2880"/>
            </p14:xfrm>
          </p:contentPart>
        </mc:Choice>
        <mc:Fallback>
          <p:pic>
            <p:nvPicPr>
              <p:cNvPr id="225" name="Freihand 224">
                <a:extLst>
                  <a:ext uri="{FF2B5EF4-FFF2-40B4-BE49-F238E27FC236}">
                    <a16:creationId xmlns:a16="http://schemas.microsoft.com/office/drawing/2014/main" id="{C6FE0F39-379D-460C-B431-32908833D496}"/>
                  </a:ext>
                </a:extLst>
              </p:cNvPr>
              <p:cNvPicPr/>
              <p:nvPr/>
            </p:nvPicPr>
            <p:blipFill>
              <a:blip r:embed="rId222"/>
              <a:stretch>
                <a:fillRect/>
              </a:stretch>
            </p:blipFill>
            <p:spPr>
              <a:xfrm>
                <a:off x="4210053" y="5365327"/>
                <a:ext cx="27360" cy="11520"/>
              </a:xfrm>
              <a:prstGeom prst="rect">
                <a:avLst/>
              </a:prstGeom>
            </p:spPr>
          </p:pic>
        </mc:Fallback>
      </mc:AlternateContent>
      <mc:AlternateContent xmlns:mc="http://schemas.openxmlformats.org/markup-compatibility/2006">
        <mc:Choice xmlns:p14="http://schemas.microsoft.com/office/powerpoint/2010/main" Requires="p14">
          <p:contentPart p14:bwMode="auto" r:id="rId311">
            <p14:nvContentPartPr>
              <p14:cNvPr id="226" name="Freihand 225">
                <a:extLst>
                  <a:ext uri="{FF2B5EF4-FFF2-40B4-BE49-F238E27FC236}">
                    <a16:creationId xmlns:a16="http://schemas.microsoft.com/office/drawing/2014/main" id="{FC240980-6C28-41D2-A39B-B581ACB27F5D}"/>
                  </a:ext>
                </a:extLst>
              </p14:cNvPr>
              <p14:cNvContentPartPr/>
              <p14:nvPr/>
            </p14:nvContentPartPr>
            <p14:xfrm>
              <a:off x="4455933" y="5138887"/>
              <a:ext cx="102600" cy="292680"/>
            </p14:xfrm>
          </p:contentPart>
        </mc:Choice>
        <mc:Fallback>
          <p:pic>
            <p:nvPicPr>
              <p:cNvPr id="226" name="Freihand 225">
                <a:extLst>
                  <a:ext uri="{FF2B5EF4-FFF2-40B4-BE49-F238E27FC236}">
                    <a16:creationId xmlns:a16="http://schemas.microsoft.com/office/drawing/2014/main" id="{FC240980-6C28-41D2-A39B-B581ACB27F5D}"/>
                  </a:ext>
                </a:extLst>
              </p:cNvPr>
              <p:cNvPicPr/>
              <p:nvPr/>
            </p:nvPicPr>
            <p:blipFill>
              <a:blip r:embed="rId224"/>
              <a:stretch>
                <a:fillRect/>
              </a:stretch>
            </p:blipFill>
            <p:spPr>
              <a:xfrm>
                <a:off x="4451613" y="5134567"/>
                <a:ext cx="111240" cy="301320"/>
              </a:xfrm>
              <a:prstGeom prst="rect">
                <a:avLst/>
              </a:prstGeom>
            </p:spPr>
          </p:pic>
        </mc:Fallback>
      </mc:AlternateContent>
      <mc:AlternateContent xmlns:mc="http://schemas.openxmlformats.org/markup-compatibility/2006">
        <mc:Choice xmlns:p14="http://schemas.microsoft.com/office/powerpoint/2010/main" Requires="p14">
          <p:contentPart p14:bwMode="auto" r:id="rId312">
            <p14:nvContentPartPr>
              <p14:cNvPr id="227" name="Freihand 226">
                <a:extLst>
                  <a:ext uri="{FF2B5EF4-FFF2-40B4-BE49-F238E27FC236}">
                    <a16:creationId xmlns:a16="http://schemas.microsoft.com/office/drawing/2014/main" id="{01730876-349B-4DC6-A416-4D7943D1964F}"/>
                  </a:ext>
                </a:extLst>
              </p14:cNvPr>
              <p14:cNvContentPartPr/>
              <p14:nvPr/>
            </p14:nvContentPartPr>
            <p14:xfrm>
              <a:off x="4631253" y="5206207"/>
              <a:ext cx="104400" cy="124560"/>
            </p14:xfrm>
          </p:contentPart>
        </mc:Choice>
        <mc:Fallback>
          <p:pic>
            <p:nvPicPr>
              <p:cNvPr id="227" name="Freihand 226">
                <a:extLst>
                  <a:ext uri="{FF2B5EF4-FFF2-40B4-BE49-F238E27FC236}">
                    <a16:creationId xmlns:a16="http://schemas.microsoft.com/office/drawing/2014/main" id="{01730876-349B-4DC6-A416-4D7943D1964F}"/>
                  </a:ext>
                </a:extLst>
              </p:cNvPr>
              <p:cNvPicPr/>
              <p:nvPr/>
            </p:nvPicPr>
            <p:blipFill>
              <a:blip r:embed="rId226"/>
              <a:stretch>
                <a:fillRect/>
              </a:stretch>
            </p:blipFill>
            <p:spPr>
              <a:xfrm>
                <a:off x="4626933" y="5201887"/>
                <a:ext cx="113040" cy="133200"/>
              </a:xfrm>
              <a:prstGeom prst="rect">
                <a:avLst/>
              </a:prstGeom>
            </p:spPr>
          </p:pic>
        </mc:Fallback>
      </mc:AlternateContent>
      <mc:AlternateContent xmlns:mc="http://schemas.openxmlformats.org/markup-compatibility/2006">
        <mc:Choice xmlns:p14="http://schemas.microsoft.com/office/powerpoint/2010/main" Requires="p14">
          <p:contentPart p14:bwMode="auto" r:id="rId313">
            <p14:nvContentPartPr>
              <p14:cNvPr id="228" name="Freihand 227">
                <a:extLst>
                  <a:ext uri="{FF2B5EF4-FFF2-40B4-BE49-F238E27FC236}">
                    <a16:creationId xmlns:a16="http://schemas.microsoft.com/office/drawing/2014/main" id="{A0D4E396-EF5E-4257-A753-309E0ED14F0B}"/>
                  </a:ext>
                </a:extLst>
              </p14:cNvPr>
              <p14:cNvContentPartPr/>
              <p14:nvPr/>
            </p14:nvContentPartPr>
            <p14:xfrm>
              <a:off x="4826733" y="5249767"/>
              <a:ext cx="129600" cy="13680"/>
            </p14:xfrm>
          </p:contentPart>
        </mc:Choice>
        <mc:Fallback>
          <p:pic>
            <p:nvPicPr>
              <p:cNvPr id="228" name="Freihand 227">
                <a:extLst>
                  <a:ext uri="{FF2B5EF4-FFF2-40B4-BE49-F238E27FC236}">
                    <a16:creationId xmlns:a16="http://schemas.microsoft.com/office/drawing/2014/main" id="{A0D4E396-EF5E-4257-A753-309E0ED14F0B}"/>
                  </a:ext>
                </a:extLst>
              </p:cNvPr>
              <p:cNvPicPr/>
              <p:nvPr/>
            </p:nvPicPr>
            <p:blipFill>
              <a:blip r:embed="rId228"/>
              <a:stretch>
                <a:fillRect/>
              </a:stretch>
            </p:blipFill>
            <p:spPr>
              <a:xfrm>
                <a:off x="4822413" y="5245447"/>
                <a:ext cx="138240" cy="22320"/>
              </a:xfrm>
              <a:prstGeom prst="rect">
                <a:avLst/>
              </a:prstGeom>
            </p:spPr>
          </p:pic>
        </mc:Fallback>
      </mc:AlternateContent>
      <mc:AlternateContent xmlns:mc="http://schemas.openxmlformats.org/markup-compatibility/2006">
        <mc:Choice xmlns:p14="http://schemas.microsoft.com/office/powerpoint/2010/main" Requires="p14">
          <p:contentPart p14:bwMode="auto" r:id="rId314">
            <p14:nvContentPartPr>
              <p14:cNvPr id="229" name="Freihand 228">
                <a:extLst>
                  <a:ext uri="{FF2B5EF4-FFF2-40B4-BE49-F238E27FC236}">
                    <a16:creationId xmlns:a16="http://schemas.microsoft.com/office/drawing/2014/main" id="{C844388E-E96F-4FE6-8E96-8496BC3CB9A1}"/>
                  </a:ext>
                </a:extLst>
              </p14:cNvPr>
              <p14:cNvContentPartPr/>
              <p14:nvPr/>
            </p14:nvContentPartPr>
            <p14:xfrm>
              <a:off x="5064693" y="5061127"/>
              <a:ext cx="117720" cy="143280"/>
            </p14:xfrm>
          </p:contentPart>
        </mc:Choice>
        <mc:Fallback>
          <p:pic>
            <p:nvPicPr>
              <p:cNvPr id="229" name="Freihand 228">
                <a:extLst>
                  <a:ext uri="{FF2B5EF4-FFF2-40B4-BE49-F238E27FC236}">
                    <a16:creationId xmlns:a16="http://schemas.microsoft.com/office/drawing/2014/main" id="{C844388E-E96F-4FE6-8E96-8496BC3CB9A1}"/>
                  </a:ext>
                </a:extLst>
              </p:cNvPr>
              <p:cNvPicPr/>
              <p:nvPr/>
            </p:nvPicPr>
            <p:blipFill>
              <a:blip r:embed="rId230"/>
              <a:stretch>
                <a:fillRect/>
              </a:stretch>
            </p:blipFill>
            <p:spPr>
              <a:xfrm>
                <a:off x="5060373" y="5056807"/>
                <a:ext cx="126360" cy="151920"/>
              </a:xfrm>
              <a:prstGeom prst="rect">
                <a:avLst/>
              </a:prstGeom>
            </p:spPr>
          </p:pic>
        </mc:Fallback>
      </mc:AlternateContent>
      <mc:AlternateContent xmlns:mc="http://schemas.openxmlformats.org/markup-compatibility/2006">
        <mc:Choice xmlns:p14="http://schemas.microsoft.com/office/powerpoint/2010/main" Requires="p14">
          <p:contentPart p14:bwMode="auto" r:id="rId315">
            <p14:nvContentPartPr>
              <p14:cNvPr id="230" name="Freihand 229">
                <a:extLst>
                  <a:ext uri="{FF2B5EF4-FFF2-40B4-BE49-F238E27FC236}">
                    <a16:creationId xmlns:a16="http://schemas.microsoft.com/office/drawing/2014/main" id="{0961948E-170C-4592-A326-F8A3BBED5240}"/>
                  </a:ext>
                </a:extLst>
              </p14:cNvPr>
              <p14:cNvContentPartPr/>
              <p14:nvPr/>
            </p14:nvContentPartPr>
            <p14:xfrm>
              <a:off x="5258733" y="5122327"/>
              <a:ext cx="120600" cy="77400"/>
            </p14:xfrm>
          </p:contentPart>
        </mc:Choice>
        <mc:Fallback>
          <p:pic>
            <p:nvPicPr>
              <p:cNvPr id="230" name="Freihand 229">
                <a:extLst>
                  <a:ext uri="{FF2B5EF4-FFF2-40B4-BE49-F238E27FC236}">
                    <a16:creationId xmlns:a16="http://schemas.microsoft.com/office/drawing/2014/main" id="{0961948E-170C-4592-A326-F8A3BBED5240}"/>
                  </a:ext>
                </a:extLst>
              </p:cNvPr>
              <p:cNvPicPr/>
              <p:nvPr/>
            </p:nvPicPr>
            <p:blipFill>
              <a:blip r:embed="rId232"/>
              <a:stretch>
                <a:fillRect/>
              </a:stretch>
            </p:blipFill>
            <p:spPr>
              <a:xfrm>
                <a:off x="5254413" y="5118007"/>
                <a:ext cx="129240" cy="86040"/>
              </a:xfrm>
              <a:prstGeom prst="rect">
                <a:avLst/>
              </a:prstGeom>
            </p:spPr>
          </p:pic>
        </mc:Fallback>
      </mc:AlternateContent>
      <mc:AlternateContent xmlns:mc="http://schemas.openxmlformats.org/markup-compatibility/2006">
        <mc:Choice xmlns:p14="http://schemas.microsoft.com/office/powerpoint/2010/main" Requires="p14">
          <p:contentPart p14:bwMode="auto" r:id="rId316">
            <p14:nvContentPartPr>
              <p14:cNvPr id="231" name="Freihand 230">
                <a:extLst>
                  <a:ext uri="{FF2B5EF4-FFF2-40B4-BE49-F238E27FC236}">
                    <a16:creationId xmlns:a16="http://schemas.microsoft.com/office/drawing/2014/main" id="{83B60CED-32BB-4EAB-998A-7164D754E656}"/>
                  </a:ext>
                </a:extLst>
              </p14:cNvPr>
              <p14:cNvContentPartPr/>
              <p14:nvPr/>
            </p14:nvContentPartPr>
            <p14:xfrm>
              <a:off x="5115813" y="5218087"/>
              <a:ext cx="264600" cy="18720"/>
            </p14:xfrm>
          </p:contentPart>
        </mc:Choice>
        <mc:Fallback>
          <p:pic>
            <p:nvPicPr>
              <p:cNvPr id="231" name="Freihand 230">
                <a:extLst>
                  <a:ext uri="{FF2B5EF4-FFF2-40B4-BE49-F238E27FC236}">
                    <a16:creationId xmlns:a16="http://schemas.microsoft.com/office/drawing/2014/main" id="{83B60CED-32BB-4EAB-998A-7164D754E656}"/>
                  </a:ext>
                </a:extLst>
              </p:cNvPr>
              <p:cNvPicPr/>
              <p:nvPr/>
            </p:nvPicPr>
            <p:blipFill>
              <a:blip r:embed="rId234"/>
              <a:stretch>
                <a:fillRect/>
              </a:stretch>
            </p:blipFill>
            <p:spPr>
              <a:xfrm>
                <a:off x="5111493" y="5213767"/>
                <a:ext cx="273240" cy="27360"/>
              </a:xfrm>
              <a:prstGeom prst="rect">
                <a:avLst/>
              </a:prstGeom>
            </p:spPr>
          </p:pic>
        </mc:Fallback>
      </mc:AlternateContent>
      <mc:AlternateContent xmlns:mc="http://schemas.openxmlformats.org/markup-compatibility/2006">
        <mc:Choice xmlns:p14="http://schemas.microsoft.com/office/powerpoint/2010/main" Requires="p14">
          <p:contentPart p14:bwMode="auto" r:id="rId317">
            <p14:nvContentPartPr>
              <p14:cNvPr id="232" name="Freihand 231">
                <a:extLst>
                  <a:ext uri="{FF2B5EF4-FFF2-40B4-BE49-F238E27FC236}">
                    <a16:creationId xmlns:a16="http://schemas.microsoft.com/office/drawing/2014/main" id="{23EEB79E-1D23-4AD1-9A5A-6EF5B95EFECB}"/>
                  </a:ext>
                </a:extLst>
              </p14:cNvPr>
              <p14:cNvContentPartPr/>
              <p14:nvPr/>
            </p14:nvContentPartPr>
            <p14:xfrm>
              <a:off x="5063973" y="5276767"/>
              <a:ext cx="138960" cy="130320"/>
            </p14:xfrm>
          </p:contentPart>
        </mc:Choice>
        <mc:Fallback>
          <p:pic>
            <p:nvPicPr>
              <p:cNvPr id="232" name="Freihand 231">
                <a:extLst>
                  <a:ext uri="{FF2B5EF4-FFF2-40B4-BE49-F238E27FC236}">
                    <a16:creationId xmlns:a16="http://schemas.microsoft.com/office/drawing/2014/main" id="{23EEB79E-1D23-4AD1-9A5A-6EF5B95EFECB}"/>
                  </a:ext>
                </a:extLst>
              </p:cNvPr>
              <p:cNvPicPr/>
              <p:nvPr/>
            </p:nvPicPr>
            <p:blipFill>
              <a:blip r:embed="rId236"/>
              <a:stretch>
                <a:fillRect/>
              </a:stretch>
            </p:blipFill>
            <p:spPr>
              <a:xfrm>
                <a:off x="5059653" y="5272447"/>
                <a:ext cx="147600" cy="138960"/>
              </a:xfrm>
              <a:prstGeom prst="rect">
                <a:avLst/>
              </a:prstGeom>
            </p:spPr>
          </p:pic>
        </mc:Fallback>
      </mc:AlternateContent>
      <mc:AlternateContent xmlns:mc="http://schemas.openxmlformats.org/markup-compatibility/2006">
        <mc:Choice xmlns:p14="http://schemas.microsoft.com/office/powerpoint/2010/main" Requires="p14">
          <p:contentPart p14:bwMode="auto" r:id="rId318">
            <p14:nvContentPartPr>
              <p14:cNvPr id="233" name="Freihand 232">
                <a:extLst>
                  <a:ext uri="{FF2B5EF4-FFF2-40B4-BE49-F238E27FC236}">
                    <a16:creationId xmlns:a16="http://schemas.microsoft.com/office/drawing/2014/main" id="{CE442AA3-B259-47A9-A9E3-26C04535A407}"/>
                  </a:ext>
                </a:extLst>
              </p14:cNvPr>
              <p14:cNvContentPartPr/>
              <p14:nvPr/>
            </p14:nvContentPartPr>
            <p14:xfrm>
              <a:off x="5274573" y="5317087"/>
              <a:ext cx="84240" cy="127080"/>
            </p14:xfrm>
          </p:contentPart>
        </mc:Choice>
        <mc:Fallback>
          <p:pic>
            <p:nvPicPr>
              <p:cNvPr id="233" name="Freihand 232">
                <a:extLst>
                  <a:ext uri="{FF2B5EF4-FFF2-40B4-BE49-F238E27FC236}">
                    <a16:creationId xmlns:a16="http://schemas.microsoft.com/office/drawing/2014/main" id="{CE442AA3-B259-47A9-A9E3-26C04535A407}"/>
                  </a:ext>
                </a:extLst>
              </p:cNvPr>
              <p:cNvPicPr/>
              <p:nvPr/>
            </p:nvPicPr>
            <p:blipFill>
              <a:blip r:embed="rId238"/>
              <a:stretch>
                <a:fillRect/>
              </a:stretch>
            </p:blipFill>
            <p:spPr>
              <a:xfrm>
                <a:off x="5270253" y="5312767"/>
                <a:ext cx="92880" cy="135720"/>
              </a:xfrm>
              <a:prstGeom prst="rect">
                <a:avLst/>
              </a:prstGeom>
            </p:spPr>
          </p:pic>
        </mc:Fallback>
      </mc:AlternateContent>
      <mc:AlternateContent xmlns:mc="http://schemas.openxmlformats.org/markup-compatibility/2006">
        <mc:Choice xmlns:p14="http://schemas.microsoft.com/office/powerpoint/2010/main" Requires="p14">
          <p:contentPart p14:bwMode="auto" r:id="rId319">
            <p14:nvContentPartPr>
              <p14:cNvPr id="234" name="Freihand 233">
                <a:extLst>
                  <a:ext uri="{FF2B5EF4-FFF2-40B4-BE49-F238E27FC236}">
                    <a16:creationId xmlns:a16="http://schemas.microsoft.com/office/drawing/2014/main" id="{7572D7DB-CAC2-4D5D-B249-A704EEFE6536}"/>
                  </a:ext>
                </a:extLst>
              </p14:cNvPr>
              <p14:cNvContentPartPr/>
              <p14:nvPr/>
            </p14:nvContentPartPr>
            <p14:xfrm>
              <a:off x="5437653" y="5046727"/>
              <a:ext cx="121320" cy="439560"/>
            </p14:xfrm>
          </p:contentPart>
        </mc:Choice>
        <mc:Fallback>
          <p:pic>
            <p:nvPicPr>
              <p:cNvPr id="234" name="Freihand 233">
                <a:extLst>
                  <a:ext uri="{FF2B5EF4-FFF2-40B4-BE49-F238E27FC236}">
                    <a16:creationId xmlns:a16="http://schemas.microsoft.com/office/drawing/2014/main" id="{7572D7DB-CAC2-4D5D-B249-A704EEFE6536}"/>
                  </a:ext>
                </a:extLst>
              </p:cNvPr>
              <p:cNvPicPr/>
              <p:nvPr/>
            </p:nvPicPr>
            <p:blipFill>
              <a:blip r:embed="rId240"/>
              <a:stretch>
                <a:fillRect/>
              </a:stretch>
            </p:blipFill>
            <p:spPr>
              <a:xfrm>
                <a:off x="5433333" y="5042407"/>
                <a:ext cx="129960" cy="448200"/>
              </a:xfrm>
              <a:prstGeom prst="rect">
                <a:avLst/>
              </a:prstGeom>
            </p:spPr>
          </p:pic>
        </mc:Fallback>
      </mc:AlternateContent>
      <mc:AlternateContent xmlns:mc="http://schemas.openxmlformats.org/markup-compatibility/2006">
        <mc:Choice xmlns:p14="http://schemas.microsoft.com/office/powerpoint/2010/main" Requires="p14">
          <p:contentPart p14:bwMode="auto" r:id="rId320">
            <p14:nvContentPartPr>
              <p14:cNvPr id="235" name="Freihand 234">
                <a:extLst>
                  <a:ext uri="{FF2B5EF4-FFF2-40B4-BE49-F238E27FC236}">
                    <a16:creationId xmlns:a16="http://schemas.microsoft.com/office/drawing/2014/main" id="{570C8180-3EB4-43B3-8A03-E2F3C07CC708}"/>
                  </a:ext>
                </a:extLst>
              </p14:cNvPr>
              <p14:cNvContentPartPr/>
              <p14:nvPr/>
            </p14:nvContentPartPr>
            <p14:xfrm>
              <a:off x="3830973" y="4885447"/>
              <a:ext cx="200880" cy="62280"/>
            </p14:xfrm>
          </p:contentPart>
        </mc:Choice>
        <mc:Fallback>
          <p:pic>
            <p:nvPicPr>
              <p:cNvPr id="235" name="Freihand 234">
                <a:extLst>
                  <a:ext uri="{FF2B5EF4-FFF2-40B4-BE49-F238E27FC236}">
                    <a16:creationId xmlns:a16="http://schemas.microsoft.com/office/drawing/2014/main" id="{570C8180-3EB4-43B3-8A03-E2F3C07CC708}"/>
                  </a:ext>
                </a:extLst>
              </p:cNvPr>
              <p:cNvPicPr/>
              <p:nvPr/>
            </p:nvPicPr>
            <p:blipFill>
              <a:blip r:embed="rId242"/>
              <a:stretch>
                <a:fillRect/>
              </a:stretch>
            </p:blipFill>
            <p:spPr>
              <a:xfrm>
                <a:off x="3826653" y="4881127"/>
                <a:ext cx="209520" cy="70920"/>
              </a:xfrm>
              <a:prstGeom prst="rect">
                <a:avLst/>
              </a:prstGeom>
            </p:spPr>
          </p:pic>
        </mc:Fallback>
      </mc:AlternateContent>
      <mc:AlternateContent xmlns:mc="http://schemas.openxmlformats.org/markup-compatibility/2006">
        <mc:Choice xmlns:p14="http://schemas.microsoft.com/office/powerpoint/2010/main" Requires="p14">
          <p:contentPart p14:bwMode="auto" r:id="rId321">
            <p14:nvContentPartPr>
              <p14:cNvPr id="236" name="Freihand 235">
                <a:extLst>
                  <a:ext uri="{FF2B5EF4-FFF2-40B4-BE49-F238E27FC236}">
                    <a16:creationId xmlns:a16="http://schemas.microsoft.com/office/drawing/2014/main" id="{FDCBD042-EC2D-43FB-893A-F3C733B77E01}"/>
                  </a:ext>
                </a:extLst>
              </p14:cNvPr>
              <p14:cNvContentPartPr/>
              <p14:nvPr/>
            </p14:nvContentPartPr>
            <p14:xfrm>
              <a:off x="6593613" y="4947727"/>
              <a:ext cx="224640" cy="171000"/>
            </p14:xfrm>
          </p:contentPart>
        </mc:Choice>
        <mc:Fallback>
          <p:pic>
            <p:nvPicPr>
              <p:cNvPr id="236" name="Freihand 235">
                <a:extLst>
                  <a:ext uri="{FF2B5EF4-FFF2-40B4-BE49-F238E27FC236}">
                    <a16:creationId xmlns:a16="http://schemas.microsoft.com/office/drawing/2014/main" id="{FDCBD042-EC2D-43FB-893A-F3C733B77E01}"/>
                  </a:ext>
                </a:extLst>
              </p:cNvPr>
              <p:cNvPicPr/>
              <p:nvPr/>
            </p:nvPicPr>
            <p:blipFill>
              <a:blip r:embed="rId246"/>
              <a:stretch>
                <a:fillRect/>
              </a:stretch>
            </p:blipFill>
            <p:spPr>
              <a:xfrm>
                <a:off x="6589293" y="4943407"/>
                <a:ext cx="233280" cy="179640"/>
              </a:xfrm>
              <a:prstGeom prst="rect">
                <a:avLst/>
              </a:prstGeom>
            </p:spPr>
          </p:pic>
        </mc:Fallback>
      </mc:AlternateContent>
      <mc:AlternateContent xmlns:mc="http://schemas.openxmlformats.org/markup-compatibility/2006">
        <mc:Choice xmlns:p14="http://schemas.microsoft.com/office/powerpoint/2010/main" Requires="p14">
          <p:contentPart p14:bwMode="auto" r:id="rId322">
            <p14:nvContentPartPr>
              <p14:cNvPr id="237" name="Freihand 236">
                <a:extLst>
                  <a:ext uri="{FF2B5EF4-FFF2-40B4-BE49-F238E27FC236}">
                    <a16:creationId xmlns:a16="http://schemas.microsoft.com/office/drawing/2014/main" id="{774F0BDD-81B6-4BD8-B103-2D16981A0B4E}"/>
                  </a:ext>
                </a:extLst>
              </p14:cNvPr>
              <p14:cNvContentPartPr/>
              <p14:nvPr/>
            </p14:nvContentPartPr>
            <p14:xfrm>
              <a:off x="6825093" y="4905967"/>
              <a:ext cx="159480" cy="176400"/>
            </p14:xfrm>
          </p:contentPart>
        </mc:Choice>
        <mc:Fallback>
          <p:pic>
            <p:nvPicPr>
              <p:cNvPr id="237" name="Freihand 236">
                <a:extLst>
                  <a:ext uri="{FF2B5EF4-FFF2-40B4-BE49-F238E27FC236}">
                    <a16:creationId xmlns:a16="http://schemas.microsoft.com/office/drawing/2014/main" id="{774F0BDD-81B6-4BD8-B103-2D16981A0B4E}"/>
                  </a:ext>
                </a:extLst>
              </p:cNvPr>
              <p:cNvPicPr/>
              <p:nvPr/>
            </p:nvPicPr>
            <p:blipFill>
              <a:blip r:embed="rId248"/>
              <a:stretch>
                <a:fillRect/>
              </a:stretch>
            </p:blipFill>
            <p:spPr>
              <a:xfrm>
                <a:off x="6820773" y="4901647"/>
                <a:ext cx="168120" cy="185040"/>
              </a:xfrm>
              <a:prstGeom prst="rect">
                <a:avLst/>
              </a:prstGeom>
            </p:spPr>
          </p:pic>
        </mc:Fallback>
      </mc:AlternateContent>
      <mc:AlternateContent xmlns:mc="http://schemas.openxmlformats.org/markup-compatibility/2006">
        <mc:Choice xmlns:p14="http://schemas.microsoft.com/office/powerpoint/2010/main" Requires="p14">
          <p:contentPart p14:bwMode="auto" r:id="rId323">
            <p14:nvContentPartPr>
              <p14:cNvPr id="238" name="Freihand 237">
                <a:extLst>
                  <a:ext uri="{FF2B5EF4-FFF2-40B4-BE49-F238E27FC236}">
                    <a16:creationId xmlns:a16="http://schemas.microsoft.com/office/drawing/2014/main" id="{2D89124D-DFA0-44C3-9DC7-FC65CA0D9B3C}"/>
                  </a:ext>
                </a:extLst>
              </p14:cNvPr>
              <p14:cNvContentPartPr/>
              <p14:nvPr/>
            </p14:nvContentPartPr>
            <p14:xfrm>
              <a:off x="6642933" y="5142487"/>
              <a:ext cx="347760" cy="23040"/>
            </p14:xfrm>
          </p:contentPart>
        </mc:Choice>
        <mc:Fallback>
          <p:pic>
            <p:nvPicPr>
              <p:cNvPr id="238" name="Freihand 237">
                <a:extLst>
                  <a:ext uri="{FF2B5EF4-FFF2-40B4-BE49-F238E27FC236}">
                    <a16:creationId xmlns:a16="http://schemas.microsoft.com/office/drawing/2014/main" id="{2D89124D-DFA0-44C3-9DC7-FC65CA0D9B3C}"/>
                  </a:ext>
                </a:extLst>
              </p:cNvPr>
              <p:cNvPicPr/>
              <p:nvPr/>
            </p:nvPicPr>
            <p:blipFill>
              <a:blip r:embed="rId250"/>
              <a:stretch>
                <a:fillRect/>
              </a:stretch>
            </p:blipFill>
            <p:spPr>
              <a:xfrm>
                <a:off x="6638613" y="5138167"/>
                <a:ext cx="356400" cy="31680"/>
              </a:xfrm>
              <a:prstGeom prst="rect">
                <a:avLst/>
              </a:prstGeom>
            </p:spPr>
          </p:pic>
        </mc:Fallback>
      </mc:AlternateContent>
      <mc:AlternateContent xmlns:mc="http://schemas.openxmlformats.org/markup-compatibility/2006">
        <mc:Choice xmlns:p14="http://schemas.microsoft.com/office/powerpoint/2010/main" Requires="p14">
          <p:contentPart p14:bwMode="auto" r:id="rId324">
            <p14:nvContentPartPr>
              <p14:cNvPr id="239" name="Freihand 238">
                <a:extLst>
                  <a:ext uri="{FF2B5EF4-FFF2-40B4-BE49-F238E27FC236}">
                    <a16:creationId xmlns:a16="http://schemas.microsoft.com/office/drawing/2014/main" id="{38CB2360-5F14-4DBF-9105-F0A439FA4C6F}"/>
                  </a:ext>
                </a:extLst>
              </p14:cNvPr>
              <p14:cNvContentPartPr/>
              <p14:nvPr/>
            </p14:nvContentPartPr>
            <p14:xfrm>
              <a:off x="6618813" y="5224927"/>
              <a:ext cx="167760" cy="151560"/>
            </p14:xfrm>
          </p:contentPart>
        </mc:Choice>
        <mc:Fallback>
          <p:pic>
            <p:nvPicPr>
              <p:cNvPr id="239" name="Freihand 238">
                <a:extLst>
                  <a:ext uri="{FF2B5EF4-FFF2-40B4-BE49-F238E27FC236}">
                    <a16:creationId xmlns:a16="http://schemas.microsoft.com/office/drawing/2014/main" id="{38CB2360-5F14-4DBF-9105-F0A439FA4C6F}"/>
                  </a:ext>
                </a:extLst>
              </p:cNvPr>
              <p:cNvPicPr/>
              <p:nvPr/>
            </p:nvPicPr>
            <p:blipFill>
              <a:blip r:embed="rId252"/>
              <a:stretch>
                <a:fillRect/>
              </a:stretch>
            </p:blipFill>
            <p:spPr>
              <a:xfrm>
                <a:off x="6614493" y="5220607"/>
                <a:ext cx="176400" cy="160200"/>
              </a:xfrm>
              <a:prstGeom prst="rect">
                <a:avLst/>
              </a:prstGeom>
            </p:spPr>
          </p:pic>
        </mc:Fallback>
      </mc:AlternateContent>
      <mc:AlternateContent xmlns:mc="http://schemas.openxmlformats.org/markup-compatibility/2006">
        <mc:Choice xmlns:p14="http://schemas.microsoft.com/office/powerpoint/2010/main" Requires="p14">
          <p:contentPart p14:bwMode="auto" r:id="rId325">
            <p14:nvContentPartPr>
              <p14:cNvPr id="240" name="Freihand 239">
                <a:extLst>
                  <a:ext uri="{FF2B5EF4-FFF2-40B4-BE49-F238E27FC236}">
                    <a16:creationId xmlns:a16="http://schemas.microsoft.com/office/drawing/2014/main" id="{7FCF5F67-B7EA-4631-819D-9B16E3BE0678}"/>
                  </a:ext>
                </a:extLst>
              </p14:cNvPr>
              <p14:cNvContentPartPr/>
              <p14:nvPr/>
            </p14:nvContentPartPr>
            <p14:xfrm>
              <a:off x="6838053" y="5234287"/>
              <a:ext cx="127440" cy="191160"/>
            </p14:xfrm>
          </p:contentPart>
        </mc:Choice>
        <mc:Fallback>
          <p:pic>
            <p:nvPicPr>
              <p:cNvPr id="240" name="Freihand 239">
                <a:extLst>
                  <a:ext uri="{FF2B5EF4-FFF2-40B4-BE49-F238E27FC236}">
                    <a16:creationId xmlns:a16="http://schemas.microsoft.com/office/drawing/2014/main" id="{7FCF5F67-B7EA-4631-819D-9B16E3BE0678}"/>
                  </a:ext>
                </a:extLst>
              </p:cNvPr>
              <p:cNvPicPr/>
              <p:nvPr/>
            </p:nvPicPr>
            <p:blipFill>
              <a:blip r:embed="rId254"/>
              <a:stretch>
                <a:fillRect/>
              </a:stretch>
            </p:blipFill>
            <p:spPr>
              <a:xfrm>
                <a:off x="6833733" y="5229967"/>
                <a:ext cx="136080" cy="199800"/>
              </a:xfrm>
              <a:prstGeom prst="rect">
                <a:avLst/>
              </a:prstGeom>
            </p:spPr>
          </p:pic>
        </mc:Fallback>
      </mc:AlternateContent>
      <mc:AlternateContent xmlns:mc="http://schemas.openxmlformats.org/markup-compatibility/2006">
        <mc:Choice xmlns:p14="http://schemas.microsoft.com/office/powerpoint/2010/main" Requires="p14">
          <p:contentPart p14:bwMode="auto" r:id="rId326">
            <p14:nvContentPartPr>
              <p14:cNvPr id="241" name="Freihand 240">
                <a:extLst>
                  <a:ext uri="{FF2B5EF4-FFF2-40B4-BE49-F238E27FC236}">
                    <a16:creationId xmlns:a16="http://schemas.microsoft.com/office/drawing/2014/main" id="{DCE99099-8EB7-4F41-AC64-7BF7870EF774}"/>
                  </a:ext>
                </a:extLst>
              </p14:cNvPr>
              <p14:cNvContentPartPr/>
              <p14:nvPr/>
            </p14:nvContentPartPr>
            <p14:xfrm>
              <a:off x="6922653" y="4820287"/>
              <a:ext cx="334440" cy="680760"/>
            </p14:xfrm>
          </p:contentPart>
        </mc:Choice>
        <mc:Fallback>
          <p:pic>
            <p:nvPicPr>
              <p:cNvPr id="241" name="Freihand 240">
                <a:extLst>
                  <a:ext uri="{FF2B5EF4-FFF2-40B4-BE49-F238E27FC236}">
                    <a16:creationId xmlns:a16="http://schemas.microsoft.com/office/drawing/2014/main" id="{DCE99099-8EB7-4F41-AC64-7BF7870EF774}"/>
                  </a:ext>
                </a:extLst>
              </p:cNvPr>
              <p:cNvPicPr/>
              <p:nvPr/>
            </p:nvPicPr>
            <p:blipFill>
              <a:blip r:embed="rId256"/>
              <a:stretch>
                <a:fillRect/>
              </a:stretch>
            </p:blipFill>
            <p:spPr>
              <a:xfrm>
                <a:off x="6918333" y="4815967"/>
                <a:ext cx="343080" cy="689400"/>
              </a:xfrm>
              <a:prstGeom prst="rect">
                <a:avLst/>
              </a:prstGeom>
            </p:spPr>
          </p:pic>
        </mc:Fallback>
      </mc:AlternateContent>
      <p:grpSp>
        <p:nvGrpSpPr>
          <p:cNvPr id="243" name="Gruppieren 242">
            <a:extLst>
              <a:ext uri="{FF2B5EF4-FFF2-40B4-BE49-F238E27FC236}">
                <a16:creationId xmlns:a16="http://schemas.microsoft.com/office/drawing/2014/main" id="{22267A34-9A3C-4F2D-B066-8EC2313B2428}"/>
              </a:ext>
            </a:extLst>
          </p:cNvPr>
          <p:cNvGrpSpPr/>
          <p:nvPr/>
        </p:nvGrpSpPr>
        <p:grpSpPr>
          <a:xfrm>
            <a:off x="3325173" y="4180027"/>
            <a:ext cx="4290840" cy="692640"/>
            <a:chOff x="3325173" y="4180027"/>
            <a:chExt cx="4290840" cy="692640"/>
          </a:xfrm>
        </p:grpSpPr>
        <mc:AlternateContent xmlns:mc="http://schemas.openxmlformats.org/markup-compatibility/2006">
          <mc:Choice xmlns:p14="http://schemas.microsoft.com/office/powerpoint/2010/main" Requires="p14">
            <p:contentPart p14:bwMode="auto" r:id="rId327">
              <p14:nvContentPartPr>
                <p14:cNvPr id="199" name="Freihand 198">
                  <a:extLst>
                    <a:ext uri="{FF2B5EF4-FFF2-40B4-BE49-F238E27FC236}">
                      <a16:creationId xmlns:a16="http://schemas.microsoft.com/office/drawing/2014/main" id="{CCB10A49-4898-4C2F-9CC6-2082892D4853}"/>
                    </a:ext>
                  </a:extLst>
                </p14:cNvPr>
                <p14:cNvContentPartPr/>
                <p14:nvPr/>
              </p14:nvContentPartPr>
              <p14:xfrm>
                <a:off x="3325173" y="4767907"/>
                <a:ext cx="334440" cy="15120"/>
              </p14:xfrm>
            </p:contentPart>
          </mc:Choice>
          <mc:Fallback>
            <p:pic>
              <p:nvPicPr>
                <p:cNvPr id="199" name="Freihand 198">
                  <a:extLst>
                    <a:ext uri="{FF2B5EF4-FFF2-40B4-BE49-F238E27FC236}">
                      <a16:creationId xmlns:a16="http://schemas.microsoft.com/office/drawing/2014/main" id="{CCB10A49-4898-4C2F-9CC6-2082892D4853}"/>
                    </a:ext>
                  </a:extLst>
                </p:cNvPr>
                <p:cNvPicPr/>
                <p:nvPr/>
              </p:nvPicPr>
              <p:blipFill>
                <a:blip r:embed="rId328"/>
                <a:stretch>
                  <a:fillRect/>
                </a:stretch>
              </p:blipFill>
              <p:spPr>
                <a:xfrm>
                  <a:off x="3320853" y="4763587"/>
                  <a:ext cx="343080" cy="23760"/>
                </a:xfrm>
                <a:prstGeom prst="rect">
                  <a:avLst/>
                </a:prstGeom>
              </p:spPr>
            </p:pic>
          </mc:Fallback>
        </mc:AlternateContent>
        <mc:AlternateContent xmlns:mc="http://schemas.openxmlformats.org/markup-compatibility/2006">
          <mc:Choice xmlns:p14="http://schemas.microsoft.com/office/powerpoint/2010/main" Requires="p14">
            <p:contentPart p14:bwMode="auto" r:id="rId329">
              <p14:nvContentPartPr>
                <p14:cNvPr id="200" name="Freihand 199">
                  <a:extLst>
                    <a:ext uri="{FF2B5EF4-FFF2-40B4-BE49-F238E27FC236}">
                      <a16:creationId xmlns:a16="http://schemas.microsoft.com/office/drawing/2014/main" id="{82C55923-58E8-4481-A64B-F6B74E3C6D20}"/>
                    </a:ext>
                  </a:extLst>
                </p14:cNvPr>
                <p14:cNvContentPartPr/>
                <p14:nvPr/>
              </p14:nvContentPartPr>
              <p14:xfrm>
                <a:off x="3397173" y="4838827"/>
                <a:ext cx="307800" cy="23400"/>
              </p14:xfrm>
            </p:contentPart>
          </mc:Choice>
          <mc:Fallback>
            <p:pic>
              <p:nvPicPr>
                <p:cNvPr id="200" name="Freihand 199">
                  <a:extLst>
                    <a:ext uri="{FF2B5EF4-FFF2-40B4-BE49-F238E27FC236}">
                      <a16:creationId xmlns:a16="http://schemas.microsoft.com/office/drawing/2014/main" id="{82C55923-58E8-4481-A64B-F6B74E3C6D20}"/>
                    </a:ext>
                  </a:extLst>
                </p:cNvPr>
                <p:cNvPicPr/>
                <p:nvPr/>
              </p:nvPicPr>
              <p:blipFill>
                <a:blip r:embed="rId330"/>
                <a:stretch>
                  <a:fillRect/>
                </a:stretch>
              </p:blipFill>
              <p:spPr>
                <a:xfrm>
                  <a:off x="3392853" y="4834507"/>
                  <a:ext cx="316440" cy="32040"/>
                </a:xfrm>
                <a:prstGeom prst="rect">
                  <a:avLst/>
                </a:prstGeom>
              </p:spPr>
            </p:pic>
          </mc:Fallback>
        </mc:AlternateContent>
        <mc:AlternateContent xmlns:mc="http://schemas.openxmlformats.org/markup-compatibility/2006">
          <mc:Choice xmlns:p14="http://schemas.microsoft.com/office/powerpoint/2010/main" Requires="p14">
            <p:contentPart p14:bwMode="auto" r:id="rId331">
              <p14:nvContentPartPr>
                <p14:cNvPr id="201" name="Freihand 200">
                  <a:extLst>
                    <a:ext uri="{FF2B5EF4-FFF2-40B4-BE49-F238E27FC236}">
                      <a16:creationId xmlns:a16="http://schemas.microsoft.com/office/drawing/2014/main" id="{154A52D5-21B1-455C-BF08-7FB15B946DAA}"/>
                    </a:ext>
                  </a:extLst>
                </p14:cNvPr>
                <p14:cNvContentPartPr/>
                <p14:nvPr/>
              </p14:nvContentPartPr>
              <p14:xfrm>
                <a:off x="4645293" y="4225027"/>
                <a:ext cx="237960" cy="230400"/>
              </p14:xfrm>
            </p:contentPart>
          </mc:Choice>
          <mc:Fallback>
            <p:pic>
              <p:nvPicPr>
                <p:cNvPr id="201" name="Freihand 200">
                  <a:extLst>
                    <a:ext uri="{FF2B5EF4-FFF2-40B4-BE49-F238E27FC236}">
                      <a16:creationId xmlns:a16="http://schemas.microsoft.com/office/drawing/2014/main" id="{154A52D5-21B1-455C-BF08-7FB15B946DAA}"/>
                    </a:ext>
                  </a:extLst>
                </p:cNvPr>
                <p:cNvPicPr/>
                <p:nvPr/>
              </p:nvPicPr>
              <p:blipFill>
                <a:blip r:embed="rId332"/>
                <a:stretch>
                  <a:fillRect/>
                </a:stretch>
              </p:blipFill>
              <p:spPr>
                <a:xfrm>
                  <a:off x="4640973" y="4220707"/>
                  <a:ext cx="246600" cy="239040"/>
                </a:xfrm>
                <a:prstGeom prst="rect">
                  <a:avLst/>
                </a:prstGeom>
              </p:spPr>
            </p:pic>
          </mc:Fallback>
        </mc:AlternateContent>
        <mc:AlternateContent xmlns:mc="http://schemas.openxmlformats.org/markup-compatibility/2006">
          <mc:Choice xmlns:p14="http://schemas.microsoft.com/office/powerpoint/2010/main" Requires="p14">
            <p:contentPart p14:bwMode="auto" r:id="rId333">
              <p14:nvContentPartPr>
                <p14:cNvPr id="202" name="Freihand 201">
                  <a:extLst>
                    <a:ext uri="{FF2B5EF4-FFF2-40B4-BE49-F238E27FC236}">
                      <a16:creationId xmlns:a16="http://schemas.microsoft.com/office/drawing/2014/main" id="{D3A0600B-4E72-4822-843D-81C4064494A6}"/>
                    </a:ext>
                  </a:extLst>
                </p14:cNvPr>
                <p14:cNvContentPartPr/>
                <p14:nvPr/>
              </p14:nvContentPartPr>
              <p14:xfrm>
                <a:off x="5032653" y="4225387"/>
                <a:ext cx="28440" cy="164880"/>
              </p14:xfrm>
            </p:contentPart>
          </mc:Choice>
          <mc:Fallback>
            <p:pic>
              <p:nvPicPr>
                <p:cNvPr id="202" name="Freihand 201">
                  <a:extLst>
                    <a:ext uri="{FF2B5EF4-FFF2-40B4-BE49-F238E27FC236}">
                      <a16:creationId xmlns:a16="http://schemas.microsoft.com/office/drawing/2014/main" id="{D3A0600B-4E72-4822-843D-81C4064494A6}"/>
                    </a:ext>
                  </a:extLst>
                </p:cNvPr>
                <p:cNvPicPr/>
                <p:nvPr/>
              </p:nvPicPr>
              <p:blipFill>
                <a:blip r:embed="rId334"/>
                <a:stretch>
                  <a:fillRect/>
                </a:stretch>
              </p:blipFill>
              <p:spPr>
                <a:xfrm>
                  <a:off x="5028333" y="4221067"/>
                  <a:ext cx="37080" cy="173520"/>
                </a:xfrm>
                <a:prstGeom prst="rect">
                  <a:avLst/>
                </a:prstGeom>
              </p:spPr>
            </p:pic>
          </mc:Fallback>
        </mc:AlternateContent>
        <mc:AlternateContent xmlns:mc="http://schemas.openxmlformats.org/markup-compatibility/2006">
          <mc:Choice xmlns:p14="http://schemas.microsoft.com/office/powerpoint/2010/main" Requires="p14">
            <p:contentPart p14:bwMode="auto" r:id="rId335">
              <p14:nvContentPartPr>
                <p14:cNvPr id="203" name="Freihand 202">
                  <a:extLst>
                    <a:ext uri="{FF2B5EF4-FFF2-40B4-BE49-F238E27FC236}">
                      <a16:creationId xmlns:a16="http://schemas.microsoft.com/office/drawing/2014/main" id="{13457DC8-FC09-4684-953B-AB54852A8816}"/>
                    </a:ext>
                  </a:extLst>
                </p14:cNvPr>
                <p14:cNvContentPartPr/>
                <p14:nvPr/>
              </p14:nvContentPartPr>
              <p14:xfrm>
                <a:off x="4933293" y="4180027"/>
                <a:ext cx="280440" cy="211680"/>
              </p14:xfrm>
            </p:contentPart>
          </mc:Choice>
          <mc:Fallback>
            <p:pic>
              <p:nvPicPr>
                <p:cNvPr id="203" name="Freihand 202">
                  <a:extLst>
                    <a:ext uri="{FF2B5EF4-FFF2-40B4-BE49-F238E27FC236}">
                      <a16:creationId xmlns:a16="http://schemas.microsoft.com/office/drawing/2014/main" id="{13457DC8-FC09-4684-953B-AB54852A8816}"/>
                    </a:ext>
                  </a:extLst>
                </p:cNvPr>
                <p:cNvPicPr/>
                <p:nvPr/>
              </p:nvPicPr>
              <p:blipFill>
                <a:blip r:embed="rId336"/>
                <a:stretch>
                  <a:fillRect/>
                </a:stretch>
              </p:blipFill>
              <p:spPr>
                <a:xfrm>
                  <a:off x="4928973" y="4175707"/>
                  <a:ext cx="289080" cy="220320"/>
                </a:xfrm>
                <a:prstGeom prst="rect">
                  <a:avLst/>
                </a:prstGeom>
              </p:spPr>
            </p:pic>
          </mc:Fallback>
        </mc:AlternateContent>
        <mc:AlternateContent xmlns:mc="http://schemas.openxmlformats.org/markup-compatibility/2006">
          <mc:Choice xmlns:p14="http://schemas.microsoft.com/office/powerpoint/2010/main" Requires="p14">
            <p:contentPart p14:bwMode="auto" r:id="rId337">
              <p14:nvContentPartPr>
                <p14:cNvPr id="204" name="Freihand 203">
                  <a:extLst>
                    <a:ext uri="{FF2B5EF4-FFF2-40B4-BE49-F238E27FC236}">
                      <a16:creationId xmlns:a16="http://schemas.microsoft.com/office/drawing/2014/main" id="{4C5D5127-E048-4C30-A79C-E3FEE67CD53A}"/>
                    </a:ext>
                  </a:extLst>
                </p14:cNvPr>
                <p14:cNvContentPartPr/>
                <p14:nvPr/>
              </p14:nvContentPartPr>
              <p14:xfrm>
                <a:off x="5230293" y="4297747"/>
                <a:ext cx="20520" cy="55440"/>
              </p14:xfrm>
            </p:contentPart>
          </mc:Choice>
          <mc:Fallback>
            <p:pic>
              <p:nvPicPr>
                <p:cNvPr id="204" name="Freihand 203">
                  <a:extLst>
                    <a:ext uri="{FF2B5EF4-FFF2-40B4-BE49-F238E27FC236}">
                      <a16:creationId xmlns:a16="http://schemas.microsoft.com/office/drawing/2014/main" id="{4C5D5127-E048-4C30-A79C-E3FEE67CD53A}"/>
                    </a:ext>
                  </a:extLst>
                </p:cNvPr>
                <p:cNvPicPr/>
                <p:nvPr/>
              </p:nvPicPr>
              <p:blipFill>
                <a:blip r:embed="rId338"/>
                <a:stretch>
                  <a:fillRect/>
                </a:stretch>
              </p:blipFill>
              <p:spPr>
                <a:xfrm>
                  <a:off x="5225973" y="4293427"/>
                  <a:ext cx="29160" cy="64080"/>
                </a:xfrm>
                <a:prstGeom prst="rect">
                  <a:avLst/>
                </a:prstGeom>
              </p:spPr>
            </p:pic>
          </mc:Fallback>
        </mc:AlternateContent>
        <mc:AlternateContent xmlns:mc="http://schemas.openxmlformats.org/markup-compatibility/2006">
          <mc:Choice xmlns:p14="http://schemas.microsoft.com/office/powerpoint/2010/main" Requires="p14">
            <p:contentPart p14:bwMode="auto" r:id="rId339">
              <p14:nvContentPartPr>
                <p14:cNvPr id="205" name="Freihand 204">
                  <a:extLst>
                    <a:ext uri="{FF2B5EF4-FFF2-40B4-BE49-F238E27FC236}">
                      <a16:creationId xmlns:a16="http://schemas.microsoft.com/office/drawing/2014/main" id="{87E6C644-4DB3-45BD-9183-F3679D62F506}"/>
                    </a:ext>
                  </a:extLst>
                </p14:cNvPr>
                <p14:cNvContentPartPr/>
                <p14:nvPr/>
              </p14:nvContentPartPr>
              <p14:xfrm>
                <a:off x="4523253" y="4396747"/>
                <a:ext cx="766800" cy="106560"/>
              </p14:xfrm>
            </p:contentPart>
          </mc:Choice>
          <mc:Fallback>
            <p:pic>
              <p:nvPicPr>
                <p:cNvPr id="205" name="Freihand 204">
                  <a:extLst>
                    <a:ext uri="{FF2B5EF4-FFF2-40B4-BE49-F238E27FC236}">
                      <a16:creationId xmlns:a16="http://schemas.microsoft.com/office/drawing/2014/main" id="{87E6C644-4DB3-45BD-9183-F3679D62F506}"/>
                    </a:ext>
                  </a:extLst>
                </p:cNvPr>
                <p:cNvPicPr/>
                <p:nvPr/>
              </p:nvPicPr>
              <p:blipFill>
                <a:blip r:embed="rId340"/>
                <a:stretch>
                  <a:fillRect/>
                </a:stretch>
              </p:blipFill>
              <p:spPr>
                <a:xfrm>
                  <a:off x="4518933" y="4392427"/>
                  <a:ext cx="775440" cy="115200"/>
                </a:xfrm>
                <a:prstGeom prst="rect">
                  <a:avLst/>
                </a:prstGeom>
              </p:spPr>
            </p:pic>
          </mc:Fallback>
        </mc:AlternateContent>
        <mc:AlternateContent xmlns:mc="http://schemas.openxmlformats.org/markup-compatibility/2006">
          <mc:Choice xmlns:p14="http://schemas.microsoft.com/office/powerpoint/2010/main" Requires="p14">
            <p:contentPart p14:bwMode="auto" r:id="rId341">
              <p14:nvContentPartPr>
                <p14:cNvPr id="206" name="Freihand 205">
                  <a:extLst>
                    <a:ext uri="{FF2B5EF4-FFF2-40B4-BE49-F238E27FC236}">
                      <a16:creationId xmlns:a16="http://schemas.microsoft.com/office/drawing/2014/main" id="{08B7D186-99ED-4455-947B-C23D0541A118}"/>
                    </a:ext>
                  </a:extLst>
                </p14:cNvPr>
                <p14:cNvContentPartPr/>
                <p14:nvPr/>
              </p14:nvContentPartPr>
              <p14:xfrm>
                <a:off x="4709013" y="4512307"/>
                <a:ext cx="167760" cy="162720"/>
              </p14:xfrm>
            </p:contentPart>
          </mc:Choice>
          <mc:Fallback>
            <p:pic>
              <p:nvPicPr>
                <p:cNvPr id="206" name="Freihand 205">
                  <a:extLst>
                    <a:ext uri="{FF2B5EF4-FFF2-40B4-BE49-F238E27FC236}">
                      <a16:creationId xmlns:a16="http://schemas.microsoft.com/office/drawing/2014/main" id="{08B7D186-99ED-4455-947B-C23D0541A118}"/>
                    </a:ext>
                  </a:extLst>
                </p:cNvPr>
                <p:cNvPicPr/>
                <p:nvPr/>
              </p:nvPicPr>
              <p:blipFill>
                <a:blip r:embed="rId342"/>
                <a:stretch>
                  <a:fillRect/>
                </a:stretch>
              </p:blipFill>
              <p:spPr>
                <a:xfrm>
                  <a:off x="4704693" y="4507987"/>
                  <a:ext cx="176400" cy="171360"/>
                </a:xfrm>
                <a:prstGeom prst="rect">
                  <a:avLst/>
                </a:prstGeom>
              </p:spPr>
            </p:pic>
          </mc:Fallback>
        </mc:AlternateContent>
        <mc:AlternateContent xmlns:mc="http://schemas.openxmlformats.org/markup-compatibility/2006">
          <mc:Choice xmlns:p14="http://schemas.microsoft.com/office/powerpoint/2010/main" Requires="p14">
            <p:contentPart p14:bwMode="auto" r:id="rId343">
              <p14:nvContentPartPr>
                <p14:cNvPr id="207" name="Freihand 206">
                  <a:extLst>
                    <a:ext uri="{FF2B5EF4-FFF2-40B4-BE49-F238E27FC236}">
                      <a16:creationId xmlns:a16="http://schemas.microsoft.com/office/drawing/2014/main" id="{35314B67-2967-4CE5-B6A6-FD5095F5E5A4}"/>
                    </a:ext>
                  </a:extLst>
                </p14:cNvPr>
                <p14:cNvContentPartPr/>
                <p14:nvPr/>
              </p14:nvContentPartPr>
              <p14:xfrm>
                <a:off x="5026173" y="4550467"/>
                <a:ext cx="29520" cy="122040"/>
              </p14:xfrm>
            </p:contentPart>
          </mc:Choice>
          <mc:Fallback>
            <p:pic>
              <p:nvPicPr>
                <p:cNvPr id="207" name="Freihand 206">
                  <a:extLst>
                    <a:ext uri="{FF2B5EF4-FFF2-40B4-BE49-F238E27FC236}">
                      <a16:creationId xmlns:a16="http://schemas.microsoft.com/office/drawing/2014/main" id="{35314B67-2967-4CE5-B6A6-FD5095F5E5A4}"/>
                    </a:ext>
                  </a:extLst>
                </p:cNvPr>
                <p:cNvPicPr/>
                <p:nvPr/>
              </p:nvPicPr>
              <p:blipFill>
                <a:blip r:embed="rId344"/>
                <a:stretch>
                  <a:fillRect/>
                </a:stretch>
              </p:blipFill>
              <p:spPr>
                <a:xfrm>
                  <a:off x="5021853" y="4546147"/>
                  <a:ext cx="38160" cy="130680"/>
                </a:xfrm>
                <a:prstGeom prst="rect">
                  <a:avLst/>
                </a:prstGeom>
              </p:spPr>
            </p:pic>
          </mc:Fallback>
        </mc:AlternateContent>
        <mc:AlternateContent xmlns:mc="http://schemas.openxmlformats.org/markup-compatibility/2006">
          <mc:Choice xmlns:p14="http://schemas.microsoft.com/office/powerpoint/2010/main" Requires="p14">
            <p:contentPart p14:bwMode="auto" r:id="rId345">
              <p14:nvContentPartPr>
                <p14:cNvPr id="208" name="Freihand 207">
                  <a:extLst>
                    <a:ext uri="{FF2B5EF4-FFF2-40B4-BE49-F238E27FC236}">
                      <a16:creationId xmlns:a16="http://schemas.microsoft.com/office/drawing/2014/main" id="{9C1EC8E1-6747-46D5-BC1F-E0DC4F7CA0E5}"/>
                    </a:ext>
                  </a:extLst>
                </p14:cNvPr>
                <p14:cNvContentPartPr/>
                <p14:nvPr/>
              </p14:nvContentPartPr>
              <p14:xfrm>
                <a:off x="5031573" y="4504387"/>
                <a:ext cx="49680" cy="7920"/>
              </p14:xfrm>
            </p:contentPart>
          </mc:Choice>
          <mc:Fallback>
            <p:pic>
              <p:nvPicPr>
                <p:cNvPr id="208" name="Freihand 207">
                  <a:extLst>
                    <a:ext uri="{FF2B5EF4-FFF2-40B4-BE49-F238E27FC236}">
                      <a16:creationId xmlns:a16="http://schemas.microsoft.com/office/drawing/2014/main" id="{9C1EC8E1-6747-46D5-BC1F-E0DC4F7CA0E5}"/>
                    </a:ext>
                  </a:extLst>
                </p:cNvPr>
                <p:cNvPicPr/>
                <p:nvPr/>
              </p:nvPicPr>
              <p:blipFill>
                <a:blip r:embed="rId346"/>
                <a:stretch>
                  <a:fillRect/>
                </a:stretch>
              </p:blipFill>
              <p:spPr>
                <a:xfrm>
                  <a:off x="5027253" y="4500067"/>
                  <a:ext cx="58320" cy="16560"/>
                </a:xfrm>
                <a:prstGeom prst="rect">
                  <a:avLst/>
                </a:prstGeom>
              </p:spPr>
            </p:pic>
          </mc:Fallback>
        </mc:AlternateContent>
        <mc:AlternateContent xmlns:mc="http://schemas.openxmlformats.org/markup-compatibility/2006">
          <mc:Choice xmlns:p14="http://schemas.microsoft.com/office/powerpoint/2010/main" Requires="p14">
            <p:contentPart p14:bwMode="auto" r:id="rId347">
              <p14:nvContentPartPr>
                <p14:cNvPr id="242" name="Freihand 241">
                  <a:extLst>
                    <a:ext uri="{FF2B5EF4-FFF2-40B4-BE49-F238E27FC236}">
                      <a16:creationId xmlns:a16="http://schemas.microsoft.com/office/drawing/2014/main" id="{C34FC582-7266-4AEA-B805-DB3F0F461B34}"/>
                    </a:ext>
                  </a:extLst>
                </p14:cNvPr>
                <p14:cNvContentPartPr/>
                <p14:nvPr/>
              </p14:nvContentPartPr>
              <p14:xfrm>
                <a:off x="3904413" y="4748827"/>
                <a:ext cx="3711600" cy="123840"/>
              </p14:xfrm>
            </p:contentPart>
          </mc:Choice>
          <mc:Fallback>
            <p:pic>
              <p:nvPicPr>
                <p:cNvPr id="242" name="Freihand 241">
                  <a:extLst>
                    <a:ext uri="{FF2B5EF4-FFF2-40B4-BE49-F238E27FC236}">
                      <a16:creationId xmlns:a16="http://schemas.microsoft.com/office/drawing/2014/main" id="{C34FC582-7266-4AEA-B805-DB3F0F461B34}"/>
                    </a:ext>
                  </a:extLst>
                </p:cNvPr>
                <p:cNvPicPr/>
                <p:nvPr/>
              </p:nvPicPr>
              <p:blipFill>
                <a:blip r:embed="rId348"/>
                <a:stretch>
                  <a:fillRect/>
                </a:stretch>
              </p:blipFill>
              <p:spPr>
                <a:xfrm>
                  <a:off x="3900093" y="4744507"/>
                  <a:ext cx="3720240" cy="1324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349">
            <p14:nvContentPartPr>
              <p14:cNvPr id="261" name="Freihand 260">
                <a:extLst>
                  <a:ext uri="{FF2B5EF4-FFF2-40B4-BE49-F238E27FC236}">
                    <a16:creationId xmlns:a16="http://schemas.microsoft.com/office/drawing/2014/main" id="{95A69B65-FF4D-4A5F-8E5E-0F2D7CCDA48C}"/>
                  </a:ext>
                </a:extLst>
              </p14:cNvPr>
              <p14:cNvContentPartPr/>
              <p14:nvPr/>
            </p14:nvContentPartPr>
            <p14:xfrm>
              <a:off x="5993853" y="5505187"/>
              <a:ext cx="348840" cy="67680"/>
            </p14:xfrm>
          </p:contentPart>
        </mc:Choice>
        <mc:Fallback>
          <p:pic>
            <p:nvPicPr>
              <p:cNvPr id="261" name="Freihand 260">
                <a:extLst>
                  <a:ext uri="{FF2B5EF4-FFF2-40B4-BE49-F238E27FC236}">
                    <a16:creationId xmlns:a16="http://schemas.microsoft.com/office/drawing/2014/main" id="{95A69B65-FF4D-4A5F-8E5E-0F2D7CCDA48C}"/>
                  </a:ext>
                </a:extLst>
              </p:cNvPr>
              <p:cNvPicPr/>
              <p:nvPr/>
            </p:nvPicPr>
            <p:blipFill>
              <a:blip r:embed="rId350"/>
              <a:stretch>
                <a:fillRect/>
              </a:stretch>
            </p:blipFill>
            <p:spPr>
              <a:xfrm>
                <a:off x="5989533" y="5500867"/>
                <a:ext cx="357480" cy="76320"/>
              </a:xfrm>
              <a:prstGeom prst="rect">
                <a:avLst/>
              </a:prstGeom>
            </p:spPr>
          </p:pic>
        </mc:Fallback>
      </mc:AlternateContent>
      <p:grpSp>
        <p:nvGrpSpPr>
          <p:cNvPr id="268" name="Gruppieren 267">
            <a:extLst>
              <a:ext uri="{FF2B5EF4-FFF2-40B4-BE49-F238E27FC236}">
                <a16:creationId xmlns:a16="http://schemas.microsoft.com/office/drawing/2014/main" id="{87BC2A72-3172-4319-A443-D9EA58F124F8}"/>
              </a:ext>
            </a:extLst>
          </p:cNvPr>
          <p:cNvGrpSpPr/>
          <p:nvPr/>
        </p:nvGrpSpPr>
        <p:grpSpPr>
          <a:xfrm>
            <a:off x="6002493" y="5763667"/>
            <a:ext cx="317520" cy="105120"/>
            <a:chOff x="6002493" y="5763667"/>
            <a:chExt cx="317520" cy="105120"/>
          </a:xfrm>
        </p:grpSpPr>
        <mc:AlternateContent xmlns:mc="http://schemas.openxmlformats.org/markup-compatibility/2006">
          <mc:Choice xmlns:p14="http://schemas.microsoft.com/office/powerpoint/2010/main" Requires="p14">
            <p:contentPart p14:bwMode="auto" r:id="rId351">
              <p14:nvContentPartPr>
                <p14:cNvPr id="262" name="Freihand 261">
                  <a:extLst>
                    <a:ext uri="{FF2B5EF4-FFF2-40B4-BE49-F238E27FC236}">
                      <a16:creationId xmlns:a16="http://schemas.microsoft.com/office/drawing/2014/main" id="{4AA6B77E-DDDB-4B0B-8BEE-CFFCEDC0509C}"/>
                    </a:ext>
                  </a:extLst>
                </p14:cNvPr>
                <p14:cNvContentPartPr/>
                <p14:nvPr/>
              </p14:nvContentPartPr>
              <p14:xfrm>
                <a:off x="6002493" y="5763667"/>
                <a:ext cx="140040" cy="105120"/>
              </p14:xfrm>
            </p:contentPart>
          </mc:Choice>
          <mc:Fallback>
            <p:pic>
              <p:nvPicPr>
                <p:cNvPr id="262" name="Freihand 261">
                  <a:extLst>
                    <a:ext uri="{FF2B5EF4-FFF2-40B4-BE49-F238E27FC236}">
                      <a16:creationId xmlns:a16="http://schemas.microsoft.com/office/drawing/2014/main" id="{4AA6B77E-DDDB-4B0B-8BEE-CFFCEDC0509C}"/>
                    </a:ext>
                  </a:extLst>
                </p:cNvPr>
                <p:cNvPicPr/>
                <p:nvPr/>
              </p:nvPicPr>
              <p:blipFill>
                <a:blip r:embed="rId352"/>
                <a:stretch>
                  <a:fillRect/>
                </a:stretch>
              </p:blipFill>
              <p:spPr>
                <a:xfrm>
                  <a:off x="5998173" y="5759347"/>
                  <a:ext cx="148680" cy="113760"/>
                </a:xfrm>
                <a:prstGeom prst="rect">
                  <a:avLst/>
                </a:prstGeom>
              </p:spPr>
            </p:pic>
          </mc:Fallback>
        </mc:AlternateContent>
        <mc:AlternateContent xmlns:mc="http://schemas.openxmlformats.org/markup-compatibility/2006">
          <mc:Choice xmlns:p14="http://schemas.microsoft.com/office/powerpoint/2010/main" Requires="p14">
            <p:contentPart p14:bwMode="auto" r:id="rId353">
              <p14:nvContentPartPr>
                <p14:cNvPr id="263" name="Freihand 262">
                  <a:extLst>
                    <a:ext uri="{FF2B5EF4-FFF2-40B4-BE49-F238E27FC236}">
                      <a16:creationId xmlns:a16="http://schemas.microsoft.com/office/drawing/2014/main" id="{F7280851-3C40-4171-B6C9-53A916645746}"/>
                    </a:ext>
                  </a:extLst>
                </p14:cNvPr>
                <p14:cNvContentPartPr/>
                <p14:nvPr/>
              </p14:nvContentPartPr>
              <p14:xfrm>
                <a:off x="6210213" y="5771227"/>
                <a:ext cx="109800" cy="81720"/>
              </p14:xfrm>
            </p:contentPart>
          </mc:Choice>
          <mc:Fallback>
            <p:pic>
              <p:nvPicPr>
                <p:cNvPr id="263" name="Freihand 262">
                  <a:extLst>
                    <a:ext uri="{FF2B5EF4-FFF2-40B4-BE49-F238E27FC236}">
                      <a16:creationId xmlns:a16="http://schemas.microsoft.com/office/drawing/2014/main" id="{F7280851-3C40-4171-B6C9-53A916645746}"/>
                    </a:ext>
                  </a:extLst>
                </p:cNvPr>
                <p:cNvPicPr/>
                <p:nvPr/>
              </p:nvPicPr>
              <p:blipFill>
                <a:blip r:embed="rId354"/>
                <a:stretch>
                  <a:fillRect/>
                </a:stretch>
              </p:blipFill>
              <p:spPr>
                <a:xfrm>
                  <a:off x="6205893" y="5766907"/>
                  <a:ext cx="118440" cy="9036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355">
            <p14:nvContentPartPr>
              <p14:cNvPr id="264" name="Freihand 263">
                <a:extLst>
                  <a:ext uri="{FF2B5EF4-FFF2-40B4-BE49-F238E27FC236}">
                    <a16:creationId xmlns:a16="http://schemas.microsoft.com/office/drawing/2014/main" id="{DE6B4723-4314-40A6-95B9-242C94141D91}"/>
                  </a:ext>
                </a:extLst>
              </p14:cNvPr>
              <p14:cNvContentPartPr/>
              <p14:nvPr/>
            </p14:nvContentPartPr>
            <p14:xfrm>
              <a:off x="6636453" y="5486827"/>
              <a:ext cx="438480" cy="69840"/>
            </p14:xfrm>
          </p:contentPart>
        </mc:Choice>
        <mc:Fallback>
          <p:pic>
            <p:nvPicPr>
              <p:cNvPr id="264" name="Freihand 263">
                <a:extLst>
                  <a:ext uri="{FF2B5EF4-FFF2-40B4-BE49-F238E27FC236}">
                    <a16:creationId xmlns:a16="http://schemas.microsoft.com/office/drawing/2014/main" id="{DE6B4723-4314-40A6-95B9-242C94141D91}"/>
                  </a:ext>
                </a:extLst>
              </p:cNvPr>
              <p:cNvPicPr/>
              <p:nvPr/>
            </p:nvPicPr>
            <p:blipFill>
              <a:blip r:embed="rId356"/>
              <a:stretch>
                <a:fillRect/>
              </a:stretch>
            </p:blipFill>
            <p:spPr>
              <a:xfrm>
                <a:off x="6632133" y="5482507"/>
                <a:ext cx="447120" cy="78480"/>
              </a:xfrm>
              <a:prstGeom prst="rect">
                <a:avLst/>
              </a:prstGeom>
            </p:spPr>
          </p:pic>
        </mc:Fallback>
      </mc:AlternateContent>
      <p:grpSp>
        <p:nvGrpSpPr>
          <p:cNvPr id="267" name="Gruppieren 266">
            <a:extLst>
              <a:ext uri="{FF2B5EF4-FFF2-40B4-BE49-F238E27FC236}">
                <a16:creationId xmlns:a16="http://schemas.microsoft.com/office/drawing/2014/main" id="{A6E92C74-1FD6-4332-BCD7-8FDA1136B8CD}"/>
              </a:ext>
            </a:extLst>
          </p:cNvPr>
          <p:cNvGrpSpPr/>
          <p:nvPr/>
        </p:nvGrpSpPr>
        <p:grpSpPr>
          <a:xfrm>
            <a:off x="6769293" y="5698507"/>
            <a:ext cx="318960" cy="118800"/>
            <a:chOff x="6769293" y="5698507"/>
            <a:chExt cx="318960" cy="118800"/>
          </a:xfrm>
        </p:grpSpPr>
        <mc:AlternateContent xmlns:mc="http://schemas.openxmlformats.org/markup-compatibility/2006">
          <mc:Choice xmlns:p14="http://schemas.microsoft.com/office/powerpoint/2010/main" Requires="p14">
            <p:contentPart p14:bwMode="auto" r:id="rId357">
              <p14:nvContentPartPr>
                <p14:cNvPr id="265" name="Freihand 264">
                  <a:extLst>
                    <a:ext uri="{FF2B5EF4-FFF2-40B4-BE49-F238E27FC236}">
                      <a16:creationId xmlns:a16="http://schemas.microsoft.com/office/drawing/2014/main" id="{C4193A96-9D37-40A3-A74A-20E535603229}"/>
                    </a:ext>
                  </a:extLst>
                </p14:cNvPr>
                <p14:cNvContentPartPr/>
                <p14:nvPr/>
              </p14:nvContentPartPr>
              <p14:xfrm>
                <a:off x="6769293" y="5698507"/>
                <a:ext cx="113760" cy="118800"/>
              </p14:xfrm>
            </p:contentPart>
          </mc:Choice>
          <mc:Fallback>
            <p:pic>
              <p:nvPicPr>
                <p:cNvPr id="265" name="Freihand 264">
                  <a:extLst>
                    <a:ext uri="{FF2B5EF4-FFF2-40B4-BE49-F238E27FC236}">
                      <a16:creationId xmlns:a16="http://schemas.microsoft.com/office/drawing/2014/main" id="{C4193A96-9D37-40A3-A74A-20E535603229}"/>
                    </a:ext>
                  </a:extLst>
                </p:cNvPr>
                <p:cNvPicPr/>
                <p:nvPr/>
              </p:nvPicPr>
              <p:blipFill>
                <a:blip r:embed="rId358"/>
                <a:stretch>
                  <a:fillRect/>
                </a:stretch>
              </p:blipFill>
              <p:spPr>
                <a:xfrm>
                  <a:off x="6764973" y="5694187"/>
                  <a:ext cx="122400" cy="127440"/>
                </a:xfrm>
                <a:prstGeom prst="rect">
                  <a:avLst/>
                </a:prstGeom>
              </p:spPr>
            </p:pic>
          </mc:Fallback>
        </mc:AlternateContent>
        <mc:AlternateContent xmlns:mc="http://schemas.openxmlformats.org/markup-compatibility/2006">
          <mc:Choice xmlns:p14="http://schemas.microsoft.com/office/powerpoint/2010/main" Requires="p14">
            <p:contentPart p14:bwMode="auto" r:id="rId359">
              <p14:nvContentPartPr>
                <p14:cNvPr id="266" name="Freihand 265">
                  <a:extLst>
                    <a:ext uri="{FF2B5EF4-FFF2-40B4-BE49-F238E27FC236}">
                      <a16:creationId xmlns:a16="http://schemas.microsoft.com/office/drawing/2014/main" id="{53FED067-A98F-41D7-BA4C-85D4A8FE044D}"/>
                    </a:ext>
                  </a:extLst>
                </p14:cNvPr>
                <p14:cNvContentPartPr/>
                <p14:nvPr/>
              </p14:nvContentPartPr>
              <p14:xfrm>
                <a:off x="6944253" y="5700307"/>
                <a:ext cx="144000" cy="93600"/>
              </p14:xfrm>
            </p:contentPart>
          </mc:Choice>
          <mc:Fallback>
            <p:pic>
              <p:nvPicPr>
                <p:cNvPr id="266" name="Freihand 265">
                  <a:extLst>
                    <a:ext uri="{FF2B5EF4-FFF2-40B4-BE49-F238E27FC236}">
                      <a16:creationId xmlns:a16="http://schemas.microsoft.com/office/drawing/2014/main" id="{53FED067-A98F-41D7-BA4C-85D4A8FE044D}"/>
                    </a:ext>
                  </a:extLst>
                </p:cNvPr>
                <p:cNvPicPr/>
                <p:nvPr/>
              </p:nvPicPr>
              <p:blipFill>
                <a:blip r:embed="rId360"/>
                <a:stretch>
                  <a:fillRect/>
                </a:stretch>
              </p:blipFill>
              <p:spPr>
                <a:xfrm>
                  <a:off x="6939933" y="5695987"/>
                  <a:ext cx="152640" cy="102240"/>
                </a:xfrm>
                <a:prstGeom prst="rect">
                  <a:avLst/>
                </a:prstGeom>
              </p:spPr>
            </p:pic>
          </mc:Fallback>
        </mc:AlternateContent>
      </p:grpSp>
      <p:grpSp>
        <p:nvGrpSpPr>
          <p:cNvPr id="272" name="Gruppieren 271">
            <a:extLst>
              <a:ext uri="{FF2B5EF4-FFF2-40B4-BE49-F238E27FC236}">
                <a16:creationId xmlns:a16="http://schemas.microsoft.com/office/drawing/2014/main" id="{C51B6299-1DDC-4C94-A47F-FD84301832D2}"/>
              </a:ext>
            </a:extLst>
          </p:cNvPr>
          <p:cNvGrpSpPr/>
          <p:nvPr/>
        </p:nvGrpSpPr>
        <p:grpSpPr>
          <a:xfrm>
            <a:off x="4659333" y="3934507"/>
            <a:ext cx="475920" cy="199800"/>
            <a:chOff x="4659333" y="3934507"/>
            <a:chExt cx="475920" cy="199800"/>
          </a:xfrm>
        </p:grpSpPr>
        <mc:AlternateContent xmlns:mc="http://schemas.openxmlformats.org/markup-compatibility/2006">
          <mc:Choice xmlns:p14="http://schemas.microsoft.com/office/powerpoint/2010/main" Requires="p14">
            <p:contentPart p14:bwMode="auto" r:id="rId361">
              <p14:nvContentPartPr>
                <p14:cNvPr id="269" name="Freihand 268">
                  <a:extLst>
                    <a:ext uri="{FF2B5EF4-FFF2-40B4-BE49-F238E27FC236}">
                      <a16:creationId xmlns:a16="http://schemas.microsoft.com/office/drawing/2014/main" id="{0D35461E-070D-43F8-95E7-CFCA2D9EA41A}"/>
                    </a:ext>
                  </a:extLst>
                </p14:cNvPr>
                <p14:cNvContentPartPr/>
                <p14:nvPr/>
              </p14:nvContentPartPr>
              <p14:xfrm>
                <a:off x="4659333" y="4089307"/>
                <a:ext cx="475920" cy="45000"/>
              </p14:xfrm>
            </p:contentPart>
          </mc:Choice>
          <mc:Fallback>
            <p:pic>
              <p:nvPicPr>
                <p:cNvPr id="269" name="Freihand 268">
                  <a:extLst>
                    <a:ext uri="{FF2B5EF4-FFF2-40B4-BE49-F238E27FC236}">
                      <a16:creationId xmlns:a16="http://schemas.microsoft.com/office/drawing/2014/main" id="{0D35461E-070D-43F8-95E7-CFCA2D9EA41A}"/>
                    </a:ext>
                  </a:extLst>
                </p:cNvPr>
                <p:cNvPicPr/>
                <p:nvPr/>
              </p:nvPicPr>
              <p:blipFill>
                <a:blip r:embed="rId362"/>
                <a:stretch>
                  <a:fillRect/>
                </a:stretch>
              </p:blipFill>
              <p:spPr>
                <a:xfrm>
                  <a:off x="4655013" y="4084987"/>
                  <a:ext cx="484560" cy="53640"/>
                </a:xfrm>
                <a:prstGeom prst="rect">
                  <a:avLst/>
                </a:prstGeom>
              </p:spPr>
            </p:pic>
          </mc:Fallback>
        </mc:AlternateContent>
        <mc:AlternateContent xmlns:mc="http://schemas.openxmlformats.org/markup-compatibility/2006">
          <mc:Choice xmlns:p14="http://schemas.microsoft.com/office/powerpoint/2010/main" Requires="p14">
            <p:contentPart p14:bwMode="auto" r:id="rId363">
              <p14:nvContentPartPr>
                <p14:cNvPr id="270" name="Freihand 269">
                  <a:extLst>
                    <a:ext uri="{FF2B5EF4-FFF2-40B4-BE49-F238E27FC236}">
                      <a16:creationId xmlns:a16="http://schemas.microsoft.com/office/drawing/2014/main" id="{3EBF29EA-1035-4CE1-971B-F19887BF0418}"/>
                    </a:ext>
                  </a:extLst>
                </p14:cNvPr>
                <p14:cNvContentPartPr/>
                <p14:nvPr/>
              </p14:nvContentPartPr>
              <p14:xfrm>
                <a:off x="4825653" y="3934507"/>
                <a:ext cx="149400" cy="101520"/>
              </p14:xfrm>
            </p:contentPart>
          </mc:Choice>
          <mc:Fallback>
            <p:pic>
              <p:nvPicPr>
                <p:cNvPr id="270" name="Freihand 269">
                  <a:extLst>
                    <a:ext uri="{FF2B5EF4-FFF2-40B4-BE49-F238E27FC236}">
                      <a16:creationId xmlns:a16="http://schemas.microsoft.com/office/drawing/2014/main" id="{3EBF29EA-1035-4CE1-971B-F19887BF0418}"/>
                    </a:ext>
                  </a:extLst>
                </p:cNvPr>
                <p:cNvPicPr/>
                <p:nvPr/>
              </p:nvPicPr>
              <p:blipFill>
                <a:blip r:embed="rId364"/>
                <a:stretch>
                  <a:fillRect/>
                </a:stretch>
              </p:blipFill>
              <p:spPr>
                <a:xfrm>
                  <a:off x="4821333" y="3930187"/>
                  <a:ext cx="158040" cy="110160"/>
                </a:xfrm>
                <a:prstGeom prst="rect">
                  <a:avLst/>
                </a:prstGeom>
              </p:spPr>
            </p:pic>
          </mc:Fallback>
        </mc:AlternateContent>
        <mc:AlternateContent xmlns:mc="http://schemas.openxmlformats.org/markup-compatibility/2006">
          <mc:Choice xmlns:p14="http://schemas.microsoft.com/office/powerpoint/2010/main" Requires="p14">
            <p:contentPart p14:bwMode="auto" r:id="rId365">
              <p14:nvContentPartPr>
                <p14:cNvPr id="271" name="Freihand 270">
                  <a:extLst>
                    <a:ext uri="{FF2B5EF4-FFF2-40B4-BE49-F238E27FC236}">
                      <a16:creationId xmlns:a16="http://schemas.microsoft.com/office/drawing/2014/main" id="{A570E36B-A000-44C8-8ADB-17AD9A7FC2E3}"/>
                    </a:ext>
                  </a:extLst>
                </p14:cNvPr>
                <p14:cNvContentPartPr/>
                <p14:nvPr/>
              </p14:nvContentPartPr>
              <p14:xfrm>
                <a:off x="5004573" y="3939187"/>
                <a:ext cx="90000" cy="70200"/>
              </p14:xfrm>
            </p:contentPart>
          </mc:Choice>
          <mc:Fallback>
            <p:pic>
              <p:nvPicPr>
                <p:cNvPr id="271" name="Freihand 270">
                  <a:extLst>
                    <a:ext uri="{FF2B5EF4-FFF2-40B4-BE49-F238E27FC236}">
                      <a16:creationId xmlns:a16="http://schemas.microsoft.com/office/drawing/2014/main" id="{A570E36B-A000-44C8-8ADB-17AD9A7FC2E3}"/>
                    </a:ext>
                  </a:extLst>
                </p:cNvPr>
                <p:cNvPicPr/>
                <p:nvPr/>
              </p:nvPicPr>
              <p:blipFill>
                <a:blip r:embed="rId366"/>
                <a:stretch>
                  <a:fillRect/>
                </a:stretch>
              </p:blipFill>
              <p:spPr>
                <a:xfrm>
                  <a:off x="5000253" y="3934867"/>
                  <a:ext cx="98640" cy="78840"/>
                </a:xfrm>
                <a:prstGeom prst="rect">
                  <a:avLst/>
                </a:prstGeom>
              </p:spPr>
            </p:pic>
          </mc:Fallback>
        </mc:AlternateContent>
      </p:grpSp>
      <p:grpSp>
        <p:nvGrpSpPr>
          <p:cNvPr id="274" name="Gruppieren 273">
            <a:extLst>
              <a:ext uri="{FF2B5EF4-FFF2-40B4-BE49-F238E27FC236}">
                <a16:creationId xmlns:a16="http://schemas.microsoft.com/office/drawing/2014/main" id="{0D1BDD8D-9BDA-4AA2-8764-F6C941CD7620}"/>
              </a:ext>
            </a:extLst>
          </p:cNvPr>
          <p:cNvGrpSpPr/>
          <p:nvPr/>
        </p:nvGrpSpPr>
        <p:grpSpPr>
          <a:xfrm>
            <a:off x="3852933" y="5480347"/>
            <a:ext cx="1528200" cy="835920"/>
            <a:chOff x="3852933" y="5480347"/>
            <a:chExt cx="1528200" cy="835920"/>
          </a:xfrm>
        </p:grpSpPr>
        <mc:AlternateContent xmlns:mc="http://schemas.openxmlformats.org/markup-compatibility/2006">
          <mc:Choice xmlns:p14="http://schemas.microsoft.com/office/powerpoint/2010/main" Requires="p14">
            <p:contentPart p14:bwMode="auto" r:id="rId367">
              <p14:nvContentPartPr>
                <p14:cNvPr id="244" name="Freihand 243">
                  <a:extLst>
                    <a:ext uri="{FF2B5EF4-FFF2-40B4-BE49-F238E27FC236}">
                      <a16:creationId xmlns:a16="http://schemas.microsoft.com/office/drawing/2014/main" id="{C76CB950-0544-42BF-B5A3-44D9858923FF}"/>
                    </a:ext>
                  </a:extLst>
                </p14:cNvPr>
                <p14:cNvContentPartPr/>
                <p14:nvPr/>
              </p14:nvContentPartPr>
              <p14:xfrm>
                <a:off x="4978653" y="5480347"/>
                <a:ext cx="352440" cy="79560"/>
              </p14:xfrm>
            </p:contentPart>
          </mc:Choice>
          <mc:Fallback>
            <p:pic>
              <p:nvPicPr>
                <p:cNvPr id="244" name="Freihand 243">
                  <a:extLst>
                    <a:ext uri="{FF2B5EF4-FFF2-40B4-BE49-F238E27FC236}">
                      <a16:creationId xmlns:a16="http://schemas.microsoft.com/office/drawing/2014/main" id="{C76CB950-0544-42BF-B5A3-44D9858923FF}"/>
                    </a:ext>
                  </a:extLst>
                </p:cNvPr>
                <p:cNvPicPr/>
                <p:nvPr/>
              </p:nvPicPr>
              <p:blipFill>
                <a:blip r:embed="rId368"/>
                <a:stretch>
                  <a:fillRect/>
                </a:stretch>
              </p:blipFill>
              <p:spPr>
                <a:xfrm>
                  <a:off x="4974333" y="5476027"/>
                  <a:ext cx="361080" cy="88200"/>
                </a:xfrm>
                <a:prstGeom prst="rect">
                  <a:avLst/>
                </a:prstGeom>
              </p:spPr>
            </p:pic>
          </mc:Fallback>
        </mc:AlternateContent>
        <mc:AlternateContent xmlns:mc="http://schemas.openxmlformats.org/markup-compatibility/2006">
          <mc:Choice xmlns:p14="http://schemas.microsoft.com/office/powerpoint/2010/main" Requires="p14">
            <p:contentPart p14:bwMode="auto" r:id="rId369">
              <p14:nvContentPartPr>
                <p14:cNvPr id="245" name="Freihand 244">
                  <a:extLst>
                    <a:ext uri="{FF2B5EF4-FFF2-40B4-BE49-F238E27FC236}">
                      <a16:creationId xmlns:a16="http://schemas.microsoft.com/office/drawing/2014/main" id="{3D23FCAA-0AA0-4FC5-BD78-AFF784A23B4A}"/>
                    </a:ext>
                  </a:extLst>
                </p14:cNvPr>
                <p14:cNvContentPartPr/>
                <p14:nvPr/>
              </p14:nvContentPartPr>
              <p14:xfrm>
                <a:off x="4931853" y="5647027"/>
                <a:ext cx="79200" cy="97200"/>
              </p14:xfrm>
            </p:contentPart>
          </mc:Choice>
          <mc:Fallback>
            <p:pic>
              <p:nvPicPr>
                <p:cNvPr id="245" name="Freihand 244">
                  <a:extLst>
                    <a:ext uri="{FF2B5EF4-FFF2-40B4-BE49-F238E27FC236}">
                      <a16:creationId xmlns:a16="http://schemas.microsoft.com/office/drawing/2014/main" id="{3D23FCAA-0AA0-4FC5-BD78-AFF784A23B4A}"/>
                    </a:ext>
                  </a:extLst>
                </p:cNvPr>
                <p:cNvPicPr/>
                <p:nvPr/>
              </p:nvPicPr>
              <p:blipFill>
                <a:blip r:embed="rId370"/>
                <a:stretch>
                  <a:fillRect/>
                </a:stretch>
              </p:blipFill>
              <p:spPr>
                <a:xfrm>
                  <a:off x="4927533" y="5642707"/>
                  <a:ext cx="87840" cy="105840"/>
                </a:xfrm>
                <a:prstGeom prst="rect">
                  <a:avLst/>
                </a:prstGeom>
              </p:spPr>
            </p:pic>
          </mc:Fallback>
        </mc:AlternateContent>
        <mc:AlternateContent xmlns:mc="http://schemas.openxmlformats.org/markup-compatibility/2006">
          <mc:Choice xmlns:p14="http://schemas.microsoft.com/office/powerpoint/2010/main" Requires="p14">
            <p:contentPart p14:bwMode="auto" r:id="rId371">
              <p14:nvContentPartPr>
                <p14:cNvPr id="246" name="Freihand 245">
                  <a:extLst>
                    <a:ext uri="{FF2B5EF4-FFF2-40B4-BE49-F238E27FC236}">
                      <a16:creationId xmlns:a16="http://schemas.microsoft.com/office/drawing/2014/main" id="{4175FA37-AAB5-4774-B337-15800C0A99F5}"/>
                    </a:ext>
                  </a:extLst>
                </p14:cNvPr>
                <p14:cNvContentPartPr/>
                <p14:nvPr/>
              </p14:nvContentPartPr>
              <p14:xfrm>
                <a:off x="5049213" y="5652067"/>
                <a:ext cx="70920" cy="77760"/>
              </p14:xfrm>
            </p:contentPart>
          </mc:Choice>
          <mc:Fallback>
            <p:pic>
              <p:nvPicPr>
                <p:cNvPr id="246" name="Freihand 245">
                  <a:extLst>
                    <a:ext uri="{FF2B5EF4-FFF2-40B4-BE49-F238E27FC236}">
                      <a16:creationId xmlns:a16="http://schemas.microsoft.com/office/drawing/2014/main" id="{4175FA37-AAB5-4774-B337-15800C0A99F5}"/>
                    </a:ext>
                  </a:extLst>
                </p:cNvPr>
                <p:cNvPicPr/>
                <p:nvPr/>
              </p:nvPicPr>
              <p:blipFill>
                <a:blip r:embed="rId372"/>
                <a:stretch>
                  <a:fillRect/>
                </a:stretch>
              </p:blipFill>
              <p:spPr>
                <a:xfrm>
                  <a:off x="5044893" y="5647747"/>
                  <a:ext cx="79560" cy="86400"/>
                </a:xfrm>
                <a:prstGeom prst="rect">
                  <a:avLst/>
                </a:prstGeom>
              </p:spPr>
            </p:pic>
          </mc:Fallback>
        </mc:AlternateContent>
        <mc:AlternateContent xmlns:mc="http://schemas.openxmlformats.org/markup-compatibility/2006">
          <mc:Choice xmlns:p14="http://schemas.microsoft.com/office/powerpoint/2010/main" Requires="p14">
            <p:contentPart p14:bwMode="auto" r:id="rId373">
              <p14:nvContentPartPr>
                <p14:cNvPr id="248" name="Freihand 247">
                  <a:extLst>
                    <a:ext uri="{FF2B5EF4-FFF2-40B4-BE49-F238E27FC236}">
                      <a16:creationId xmlns:a16="http://schemas.microsoft.com/office/drawing/2014/main" id="{BBE85421-7DA4-4DA7-A573-4878FA01EC24}"/>
                    </a:ext>
                  </a:extLst>
                </p14:cNvPr>
                <p14:cNvContentPartPr/>
                <p14:nvPr/>
              </p14:nvContentPartPr>
              <p14:xfrm>
                <a:off x="5155053" y="5711827"/>
                <a:ext cx="27360" cy="2880"/>
              </p14:xfrm>
            </p:contentPart>
          </mc:Choice>
          <mc:Fallback>
            <p:pic>
              <p:nvPicPr>
                <p:cNvPr id="248" name="Freihand 247">
                  <a:extLst>
                    <a:ext uri="{FF2B5EF4-FFF2-40B4-BE49-F238E27FC236}">
                      <a16:creationId xmlns:a16="http://schemas.microsoft.com/office/drawing/2014/main" id="{BBE85421-7DA4-4DA7-A573-4878FA01EC24}"/>
                    </a:ext>
                  </a:extLst>
                </p:cNvPr>
                <p:cNvPicPr/>
                <p:nvPr/>
              </p:nvPicPr>
              <p:blipFill>
                <a:blip r:embed="rId374"/>
                <a:stretch>
                  <a:fillRect/>
                </a:stretch>
              </p:blipFill>
              <p:spPr>
                <a:xfrm>
                  <a:off x="5150733" y="5707507"/>
                  <a:ext cx="36000" cy="11520"/>
                </a:xfrm>
                <a:prstGeom prst="rect">
                  <a:avLst/>
                </a:prstGeom>
              </p:spPr>
            </p:pic>
          </mc:Fallback>
        </mc:AlternateContent>
        <mc:AlternateContent xmlns:mc="http://schemas.openxmlformats.org/markup-compatibility/2006">
          <mc:Choice xmlns:p14="http://schemas.microsoft.com/office/powerpoint/2010/main" Requires="p14">
            <p:contentPart p14:bwMode="auto" r:id="rId375">
              <p14:nvContentPartPr>
                <p14:cNvPr id="249" name="Freihand 248">
                  <a:extLst>
                    <a:ext uri="{FF2B5EF4-FFF2-40B4-BE49-F238E27FC236}">
                      <a16:creationId xmlns:a16="http://schemas.microsoft.com/office/drawing/2014/main" id="{496372DF-94AE-40B4-9F3D-3FEC180ACA0C}"/>
                    </a:ext>
                  </a:extLst>
                </p14:cNvPr>
                <p14:cNvContentPartPr/>
                <p14:nvPr/>
              </p14:nvContentPartPr>
              <p14:xfrm>
                <a:off x="5203293" y="5716147"/>
                <a:ext cx="14400" cy="11160"/>
              </p14:xfrm>
            </p:contentPart>
          </mc:Choice>
          <mc:Fallback>
            <p:pic>
              <p:nvPicPr>
                <p:cNvPr id="249" name="Freihand 248">
                  <a:extLst>
                    <a:ext uri="{FF2B5EF4-FFF2-40B4-BE49-F238E27FC236}">
                      <a16:creationId xmlns:a16="http://schemas.microsoft.com/office/drawing/2014/main" id="{496372DF-94AE-40B4-9F3D-3FEC180ACA0C}"/>
                    </a:ext>
                  </a:extLst>
                </p:cNvPr>
                <p:cNvPicPr/>
                <p:nvPr/>
              </p:nvPicPr>
              <p:blipFill>
                <a:blip r:embed="rId376"/>
                <a:stretch>
                  <a:fillRect/>
                </a:stretch>
              </p:blipFill>
              <p:spPr>
                <a:xfrm>
                  <a:off x="5198973" y="5711827"/>
                  <a:ext cx="23040" cy="19800"/>
                </a:xfrm>
                <a:prstGeom prst="rect">
                  <a:avLst/>
                </a:prstGeom>
              </p:spPr>
            </p:pic>
          </mc:Fallback>
        </mc:AlternateContent>
        <mc:AlternateContent xmlns:mc="http://schemas.openxmlformats.org/markup-compatibility/2006">
          <mc:Choice xmlns:p14="http://schemas.microsoft.com/office/powerpoint/2010/main" Requires="p14">
            <p:contentPart p14:bwMode="auto" r:id="rId377">
              <p14:nvContentPartPr>
                <p14:cNvPr id="250" name="Freihand 249">
                  <a:extLst>
                    <a:ext uri="{FF2B5EF4-FFF2-40B4-BE49-F238E27FC236}">
                      <a16:creationId xmlns:a16="http://schemas.microsoft.com/office/drawing/2014/main" id="{F34F5139-1E75-4C5A-9170-61B23CB9DA36}"/>
                    </a:ext>
                  </a:extLst>
                </p14:cNvPr>
                <p14:cNvContentPartPr/>
                <p14:nvPr/>
              </p14:nvContentPartPr>
              <p14:xfrm>
                <a:off x="5224893" y="5643427"/>
                <a:ext cx="88560" cy="65160"/>
              </p14:xfrm>
            </p:contentPart>
          </mc:Choice>
          <mc:Fallback>
            <p:pic>
              <p:nvPicPr>
                <p:cNvPr id="250" name="Freihand 249">
                  <a:extLst>
                    <a:ext uri="{FF2B5EF4-FFF2-40B4-BE49-F238E27FC236}">
                      <a16:creationId xmlns:a16="http://schemas.microsoft.com/office/drawing/2014/main" id="{F34F5139-1E75-4C5A-9170-61B23CB9DA36}"/>
                    </a:ext>
                  </a:extLst>
                </p:cNvPr>
                <p:cNvPicPr/>
                <p:nvPr/>
              </p:nvPicPr>
              <p:blipFill>
                <a:blip r:embed="rId378"/>
                <a:stretch>
                  <a:fillRect/>
                </a:stretch>
              </p:blipFill>
              <p:spPr>
                <a:xfrm>
                  <a:off x="5220573" y="5639107"/>
                  <a:ext cx="97200" cy="73800"/>
                </a:xfrm>
                <a:prstGeom prst="rect">
                  <a:avLst/>
                </a:prstGeom>
              </p:spPr>
            </p:pic>
          </mc:Fallback>
        </mc:AlternateContent>
        <mc:AlternateContent xmlns:mc="http://schemas.openxmlformats.org/markup-compatibility/2006">
          <mc:Choice xmlns:p14="http://schemas.microsoft.com/office/powerpoint/2010/main" Requires="p14">
            <p:contentPart p14:bwMode="auto" r:id="rId379">
              <p14:nvContentPartPr>
                <p14:cNvPr id="251" name="Freihand 250">
                  <a:extLst>
                    <a:ext uri="{FF2B5EF4-FFF2-40B4-BE49-F238E27FC236}">
                      <a16:creationId xmlns:a16="http://schemas.microsoft.com/office/drawing/2014/main" id="{374D6C79-BE9D-4861-8815-AD3CF321C33C}"/>
                    </a:ext>
                  </a:extLst>
                </p14:cNvPr>
                <p14:cNvContentPartPr/>
                <p14:nvPr/>
              </p14:nvContentPartPr>
              <p14:xfrm>
                <a:off x="5351973" y="5637307"/>
                <a:ext cx="7560" cy="101160"/>
              </p14:xfrm>
            </p:contentPart>
          </mc:Choice>
          <mc:Fallback>
            <p:pic>
              <p:nvPicPr>
                <p:cNvPr id="251" name="Freihand 250">
                  <a:extLst>
                    <a:ext uri="{FF2B5EF4-FFF2-40B4-BE49-F238E27FC236}">
                      <a16:creationId xmlns:a16="http://schemas.microsoft.com/office/drawing/2014/main" id="{374D6C79-BE9D-4861-8815-AD3CF321C33C}"/>
                    </a:ext>
                  </a:extLst>
                </p:cNvPr>
                <p:cNvPicPr/>
                <p:nvPr/>
              </p:nvPicPr>
              <p:blipFill>
                <a:blip r:embed="rId380"/>
                <a:stretch>
                  <a:fillRect/>
                </a:stretch>
              </p:blipFill>
              <p:spPr>
                <a:xfrm>
                  <a:off x="5347653" y="5632987"/>
                  <a:ext cx="16200" cy="109800"/>
                </a:xfrm>
                <a:prstGeom prst="rect">
                  <a:avLst/>
                </a:prstGeom>
              </p:spPr>
            </p:pic>
          </mc:Fallback>
        </mc:AlternateContent>
        <mc:AlternateContent xmlns:mc="http://schemas.openxmlformats.org/markup-compatibility/2006">
          <mc:Choice xmlns:p14="http://schemas.microsoft.com/office/powerpoint/2010/main" Requires="p14">
            <p:contentPart p14:bwMode="auto" r:id="rId381">
              <p14:nvContentPartPr>
                <p14:cNvPr id="253" name="Freihand 252">
                  <a:extLst>
                    <a:ext uri="{FF2B5EF4-FFF2-40B4-BE49-F238E27FC236}">
                      <a16:creationId xmlns:a16="http://schemas.microsoft.com/office/drawing/2014/main" id="{E2CEE675-E868-43EE-AFDE-1A618A7244B1}"/>
                    </a:ext>
                  </a:extLst>
                </p14:cNvPr>
                <p14:cNvContentPartPr/>
                <p14:nvPr/>
              </p14:nvContentPartPr>
              <p14:xfrm>
                <a:off x="4581933" y="5804707"/>
                <a:ext cx="799200" cy="133920"/>
              </p14:xfrm>
            </p:contentPart>
          </mc:Choice>
          <mc:Fallback>
            <p:pic>
              <p:nvPicPr>
                <p:cNvPr id="253" name="Freihand 252">
                  <a:extLst>
                    <a:ext uri="{FF2B5EF4-FFF2-40B4-BE49-F238E27FC236}">
                      <a16:creationId xmlns:a16="http://schemas.microsoft.com/office/drawing/2014/main" id="{E2CEE675-E868-43EE-AFDE-1A618A7244B1}"/>
                    </a:ext>
                  </a:extLst>
                </p:cNvPr>
                <p:cNvPicPr/>
                <p:nvPr/>
              </p:nvPicPr>
              <p:blipFill>
                <a:blip r:embed="rId382"/>
                <a:stretch>
                  <a:fillRect/>
                </a:stretch>
              </p:blipFill>
              <p:spPr>
                <a:xfrm>
                  <a:off x="4577613" y="5800387"/>
                  <a:ext cx="807840" cy="142560"/>
                </a:xfrm>
                <a:prstGeom prst="rect">
                  <a:avLst/>
                </a:prstGeom>
              </p:spPr>
            </p:pic>
          </mc:Fallback>
        </mc:AlternateContent>
        <mc:AlternateContent xmlns:mc="http://schemas.openxmlformats.org/markup-compatibility/2006">
          <mc:Choice xmlns:p14="http://schemas.microsoft.com/office/powerpoint/2010/main" Requires="p14">
            <p:contentPart p14:bwMode="auto" r:id="rId383">
              <p14:nvContentPartPr>
                <p14:cNvPr id="254" name="Freihand 253">
                  <a:extLst>
                    <a:ext uri="{FF2B5EF4-FFF2-40B4-BE49-F238E27FC236}">
                      <a16:creationId xmlns:a16="http://schemas.microsoft.com/office/drawing/2014/main" id="{9377C2C7-A794-40CC-8AD0-BBA2A3388CB7}"/>
                    </a:ext>
                  </a:extLst>
                </p14:cNvPr>
                <p14:cNvContentPartPr/>
                <p14:nvPr/>
              </p14:nvContentPartPr>
              <p14:xfrm>
                <a:off x="4849773" y="6055987"/>
                <a:ext cx="162000" cy="134280"/>
              </p14:xfrm>
            </p:contentPart>
          </mc:Choice>
          <mc:Fallback>
            <p:pic>
              <p:nvPicPr>
                <p:cNvPr id="254" name="Freihand 253">
                  <a:extLst>
                    <a:ext uri="{FF2B5EF4-FFF2-40B4-BE49-F238E27FC236}">
                      <a16:creationId xmlns:a16="http://schemas.microsoft.com/office/drawing/2014/main" id="{9377C2C7-A794-40CC-8AD0-BBA2A3388CB7}"/>
                    </a:ext>
                  </a:extLst>
                </p:cNvPr>
                <p:cNvPicPr/>
                <p:nvPr/>
              </p:nvPicPr>
              <p:blipFill>
                <a:blip r:embed="rId384"/>
                <a:stretch>
                  <a:fillRect/>
                </a:stretch>
              </p:blipFill>
              <p:spPr>
                <a:xfrm>
                  <a:off x="4845453" y="6051667"/>
                  <a:ext cx="170640" cy="142920"/>
                </a:xfrm>
                <a:prstGeom prst="rect">
                  <a:avLst/>
                </a:prstGeom>
              </p:spPr>
            </p:pic>
          </mc:Fallback>
        </mc:AlternateContent>
        <mc:AlternateContent xmlns:mc="http://schemas.openxmlformats.org/markup-compatibility/2006">
          <mc:Choice xmlns:p14="http://schemas.microsoft.com/office/powerpoint/2010/main" Requires="p14">
            <p:contentPart p14:bwMode="auto" r:id="rId385">
              <p14:nvContentPartPr>
                <p14:cNvPr id="255" name="Freihand 254">
                  <a:extLst>
                    <a:ext uri="{FF2B5EF4-FFF2-40B4-BE49-F238E27FC236}">
                      <a16:creationId xmlns:a16="http://schemas.microsoft.com/office/drawing/2014/main" id="{EF961E97-264E-4957-8539-7368DEFB8577}"/>
                    </a:ext>
                  </a:extLst>
                </p14:cNvPr>
                <p14:cNvContentPartPr/>
                <p14:nvPr/>
              </p14:nvContentPartPr>
              <p14:xfrm>
                <a:off x="5097093" y="6084787"/>
                <a:ext cx="117000" cy="84240"/>
              </p14:xfrm>
            </p:contentPart>
          </mc:Choice>
          <mc:Fallback>
            <p:pic>
              <p:nvPicPr>
                <p:cNvPr id="255" name="Freihand 254">
                  <a:extLst>
                    <a:ext uri="{FF2B5EF4-FFF2-40B4-BE49-F238E27FC236}">
                      <a16:creationId xmlns:a16="http://schemas.microsoft.com/office/drawing/2014/main" id="{EF961E97-264E-4957-8539-7368DEFB8577}"/>
                    </a:ext>
                  </a:extLst>
                </p:cNvPr>
                <p:cNvPicPr/>
                <p:nvPr/>
              </p:nvPicPr>
              <p:blipFill>
                <a:blip r:embed="rId386"/>
                <a:stretch>
                  <a:fillRect/>
                </a:stretch>
              </p:blipFill>
              <p:spPr>
                <a:xfrm>
                  <a:off x="5092773" y="6080467"/>
                  <a:ext cx="125640" cy="92880"/>
                </a:xfrm>
                <a:prstGeom prst="rect">
                  <a:avLst/>
                </a:prstGeom>
              </p:spPr>
            </p:pic>
          </mc:Fallback>
        </mc:AlternateContent>
        <mc:AlternateContent xmlns:mc="http://schemas.openxmlformats.org/markup-compatibility/2006">
          <mc:Choice xmlns:p14="http://schemas.microsoft.com/office/powerpoint/2010/main" Requires="p14">
            <p:contentPart p14:bwMode="auto" r:id="rId387">
              <p14:nvContentPartPr>
                <p14:cNvPr id="258" name="Freihand 257">
                  <a:extLst>
                    <a:ext uri="{FF2B5EF4-FFF2-40B4-BE49-F238E27FC236}">
                      <a16:creationId xmlns:a16="http://schemas.microsoft.com/office/drawing/2014/main" id="{654B3A8B-67FE-49B4-A7AA-B64943993EB7}"/>
                    </a:ext>
                  </a:extLst>
                </p14:cNvPr>
                <p14:cNvContentPartPr/>
                <p14:nvPr/>
              </p14:nvContentPartPr>
              <p14:xfrm>
                <a:off x="3931053" y="5859427"/>
                <a:ext cx="128160" cy="118080"/>
              </p14:xfrm>
            </p:contentPart>
          </mc:Choice>
          <mc:Fallback>
            <p:pic>
              <p:nvPicPr>
                <p:cNvPr id="258" name="Freihand 257">
                  <a:extLst>
                    <a:ext uri="{FF2B5EF4-FFF2-40B4-BE49-F238E27FC236}">
                      <a16:creationId xmlns:a16="http://schemas.microsoft.com/office/drawing/2014/main" id="{654B3A8B-67FE-49B4-A7AA-B64943993EB7}"/>
                    </a:ext>
                  </a:extLst>
                </p:cNvPr>
                <p:cNvPicPr/>
                <p:nvPr/>
              </p:nvPicPr>
              <p:blipFill>
                <a:blip r:embed="rId388"/>
                <a:stretch>
                  <a:fillRect/>
                </a:stretch>
              </p:blipFill>
              <p:spPr>
                <a:xfrm>
                  <a:off x="3926733" y="5855107"/>
                  <a:ext cx="136800" cy="126720"/>
                </a:xfrm>
                <a:prstGeom prst="rect">
                  <a:avLst/>
                </a:prstGeom>
              </p:spPr>
            </p:pic>
          </mc:Fallback>
        </mc:AlternateContent>
        <mc:AlternateContent xmlns:mc="http://schemas.openxmlformats.org/markup-compatibility/2006">
          <mc:Choice xmlns:p14="http://schemas.microsoft.com/office/powerpoint/2010/main" Requires="p14">
            <p:contentPart p14:bwMode="auto" r:id="rId389">
              <p14:nvContentPartPr>
                <p14:cNvPr id="259" name="Freihand 258">
                  <a:extLst>
                    <a:ext uri="{FF2B5EF4-FFF2-40B4-BE49-F238E27FC236}">
                      <a16:creationId xmlns:a16="http://schemas.microsoft.com/office/drawing/2014/main" id="{667AE2A0-9C7F-4E10-8005-6738967DF634}"/>
                    </a:ext>
                  </a:extLst>
                </p14:cNvPr>
                <p14:cNvContentPartPr/>
                <p14:nvPr/>
              </p14:nvContentPartPr>
              <p14:xfrm>
                <a:off x="4122933" y="5881387"/>
                <a:ext cx="83520" cy="82080"/>
              </p14:xfrm>
            </p:contentPart>
          </mc:Choice>
          <mc:Fallback>
            <p:pic>
              <p:nvPicPr>
                <p:cNvPr id="259" name="Freihand 258">
                  <a:extLst>
                    <a:ext uri="{FF2B5EF4-FFF2-40B4-BE49-F238E27FC236}">
                      <a16:creationId xmlns:a16="http://schemas.microsoft.com/office/drawing/2014/main" id="{667AE2A0-9C7F-4E10-8005-6738967DF634}"/>
                    </a:ext>
                  </a:extLst>
                </p:cNvPr>
                <p:cNvPicPr/>
                <p:nvPr/>
              </p:nvPicPr>
              <p:blipFill>
                <a:blip r:embed="rId390"/>
                <a:stretch>
                  <a:fillRect/>
                </a:stretch>
              </p:blipFill>
              <p:spPr>
                <a:xfrm>
                  <a:off x="4118613" y="5877067"/>
                  <a:ext cx="92160" cy="90720"/>
                </a:xfrm>
                <a:prstGeom prst="rect">
                  <a:avLst/>
                </a:prstGeom>
              </p:spPr>
            </p:pic>
          </mc:Fallback>
        </mc:AlternateContent>
        <mc:AlternateContent xmlns:mc="http://schemas.openxmlformats.org/markup-compatibility/2006">
          <mc:Choice xmlns:p14="http://schemas.microsoft.com/office/powerpoint/2010/main" Requires="p14">
            <p:contentPart p14:bwMode="auto" r:id="rId391">
              <p14:nvContentPartPr>
                <p14:cNvPr id="273" name="Freihand 272">
                  <a:extLst>
                    <a:ext uri="{FF2B5EF4-FFF2-40B4-BE49-F238E27FC236}">
                      <a16:creationId xmlns:a16="http://schemas.microsoft.com/office/drawing/2014/main" id="{DF6C1B8B-309A-49BE-AE33-9685C200591C}"/>
                    </a:ext>
                  </a:extLst>
                </p14:cNvPr>
                <p14:cNvContentPartPr/>
                <p14:nvPr/>
              </p14:nvContentPartPr>
              <p14:xfrm>
                <a:off x="3852933" y="6200347"/>
                <a:ext cx="1272600" cy="115920"/>
              </p14:xfrm>
            </p:contentPart>
          </mc:Choice>
          <mc:Fallback>
            <p:pic>
              <p:nvPicPr>
                <p:cNvPr id="273" name="Freihand 272">
                  <a:extLst>
                    <a:ext uri="{FF2B5EF4-FFF2-40B4-BE49-F238E27FC236}">
                      <a16:creationId xmlns:a16="http://schemas.microsoft.com/office/drawing/2014/main" id="{DF6C1B8B-309A-49BE-AE33-9685C200591C}"/>
                    </a:ext>
                  </a:extLst>
                </p:cNvPr>
                <p:cNvPicPr/>
                <p:nvPr/>
              </p:nvPicPr>
              <p:blipFill>
                <a:blip r:embed="rId392"/>
                <a:stretch>
                  <a:fillRect/>
                </a:stretch>
              </p:blipFill>
              <p:spPr>
                <a:xfrm>
                  <a:off x="3848613" y="6196027"/>
                  <a:ext cx="1281240" cy="12456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393">
            <p14:nvContentPartPr>
              <p14:cNvPr id="277" name="Freihand 276">
                <a:extLst>
                  <a:ext uri="{FF2B5EF4-FFF2-40B4-BE49-F238E27FC236}">
                    <a16:creationId xmlns:a16="http://schemas.microsoft.com/office/drawing/2014/main" id="{2994D6AD-DC2A-4E3C-9308-F98D3B4BCE72}"/>
                  </a:ext>
                </a:extLst>
              </p14:cNvPr>
              <p14:cNvContentPartPr/>
              <p14:nvPr/>
            </p14:nvContentPartPr>
            <p14:xfrm>
              <a:off x="5931933" y="5931787"/>
              <a:ext cx="1113840" cy="39960"/>
            </p14:xfrm>
          </p:contentPart>
        </mc:Choice>
        <mc:Fallback>
          <p:pic>
            <p:nvPicPr>
              <p:cNvPr id="277" name="Freihand 276">
                <a:extLst>
                  <a:ext uri="{FF2B5EF4-FFF2-40B4-BE49-F238E27FC236}">
                    <a16:creationId xmlns:a16="http://schemas.microsoft.com/office/drawing/2014/main" id="{2994D6AD-DC2A-4E3C-9308-F98D3B4BCE72}"/>
                  </a:ext>
                </a:extLst>
              </p:cNvPr>
              <p:cNvPicPr/>
              <p:nvPr/>
            </p:nvPicPr>
            <p:blipFill>
              <a:blip r:embed="rId394"/>
              <a:stretch>
                <a:fillRect/>
              </a:stretch>
            </p:blipFill>
            <p:spPr>
              <a:xfrm>
                <a:off x="5927613" y="5927467"/>
                <a:ext cx="1122480" cy="48600"/>
              </a:xfrm>
              <a:prstGeom prst="rect">
                <a:avLst/>
              </a:prstGeom>
            </p:spPr>
          </p:pic>
        </mc:Fallback>
      </mc:AlternateContent>
      <p:grpSp>
        <p:nvGrpSpPr>
          <p:cNvPr id="281" name="Gruppieren 280">
            <a:extLst>
              <a:ext uri="{FF2B5EF4-FFF2-40B4-BE49-F238E27FC236}">
                <a16:creationId xmlns:a16="http://schemas.microsoft.com/office/drawing/2014/main" id="{979046EF-17F7-4DE1-8793-3ABF0C7A954E}"/>
              </a:ext>
            </a:extLst>
          </p:cNvPr>
          <p:cNvGrpSpPr/>
          <p:nvPr/>
        </p:nvGrpSpPr>
        <p:grpSpPr>
          <a:xfrm>
            <a:off x="6228213" y="6174067"/>
            <a:ext cx="405360" cy="124560"/>
            <a:chOff x="6228213" y="6174067"/>
            <a:chExt cx="405360" cy="124560"/>
          </a:xfrm>
        </p:grpSpPr>
        <mc:AlternateContent xmlns:mc="http://schemas.openxmlformats.org/markup-compatibility/2006">
          <mc:Choice xmlns:p14="http://schemas.microsoft.com/office/powerpoint/2010/main" Requires="p14">
            <p:contentPart p14:bwMode="auto" r:id="rId395">
              <p14:nvContentPartPr>
                <p14:cNvPr id="278" name="Freihand 277">
                  <a:extLst>
                    <a:ext uri="{FF2B5EF4-FFF2-40B4-BE49-F238E27FC236}">
                      <a16:creationId xmlns:a16="http://schemas.microsoft.com/office/drawing/2014/main" id="{877C6C1B-3426-49A8-985E-841EB1DBE962}"/>
                    </a:ext>
                  </a:extLst>
                </p14:cNvPr>
                <p14:cNvContentPartPr/>
                <p14:nvPr/>
              </p14:nvContentPartPr>
              <p14:xfrm>
                <a:off x="6228213" y="6174067"/>
                <a:ext cx="153360" cy="124560"/>
              </p14:xfrm>
            </p:contentPart>
          </mc:Choice>
          <mc:Fallback>
            <p:pic>
              <p:nvPicPr>
                <p:cNvPr id="278" name="Freihand 277">
                  <a:extLst>
                    <a:ext uri="{FF2B5EF4-FFF2-40B4-BE49-F238E27FC236}">
                      <a16:creationId xmlns:a16="http://schemas.microsoft.com/office/drawing/2014/main" id="{877C6C1B-3426-49A8-985E-841EB1DBE962}"/>
                    </a:ext>
                  </a:extLst>
                </p:cNvPr>
                <p:cNvPicPr/>
                <p:nvPr/>
              </p:nvPicPr>
              <p:blipFill>
                <a:blip r:embed="rId396"/>
                <a:stretch>
                  <a:fillRect/>
                </a:stretch>
              </p:blipFill>
              <p:spPr>
                <a:xfrm>
                  <a:off x="6223893" y="6169747"/>
                  <a:ext cx="162000" cy="133200"/>
                </a:xfrm>
                <a:prstGeom prst="rect">
                  <a:avLst/>
                </a:prstGeom>
              </p:spPr>
            </p:pic>
          </mc:Fallback>
        </mc:AlternateContent>
        <mc:AlternateContent xmlns:mc="http://schemas.openxmlformats.org/markup-compatibility/2006">
          <mc:Choice xmlns:p14="http://schemas.microsoft.com/office/powerpoint/2010/main" Requires="p14">
            <p:contentPart p14:bwMode="auto" r:id="rId397">
              <p14:nvContentPartPr>
                <p14:cNvPr id="280" name="Freihand 279">
                  <a:extLst>
                    <a:ext uri="{FF2B5EF4-FFF2-40B4-BE49-F238E27FC236}">
                      <a16:creationId xmlns:a16="http://schemas.microsoft.com/office/drawing/2014/main" id="{2CF9F3ED-D7F0-4A3C-BCD1-121A53894608}"/>
                    </a:ext>
                  </a:extLst>
                </p14:cNvPr>
                <p14:cNvContentPartPr/>
                <p14:nvPr/>
              </p14:nvContentPartPr>
              <p14:xfrm>
                <a:off x="6519813" y="6178027"/>
                <a:ext cx="113760" cy="99360"/>
              </p14:xfrm>
            </p:contentPart>
          </mc:Choice>
          <mc:Fallback>
            <p:pic>
              <p:nvPicPr>
                <p:cNvPr id="280" name="Freihand 279">
                  <a:extLst>
                    <a:ext uri="{FF2B5EF4-FFF2-40B4-BE49-F238E27FC236}">
                      <a16:creationId xmlns:a16="http://schemas.microsoft.com/office/drawing/2014/main" id="{2CF9F3ED-D7F0-4A3C-BCD1-121A53894608}"/>
                    </a:ext>
                  </a:extLst>
                </p:cNvPr>
                <p:cNvPicPr/>
                <p:nvPr/>
              </p:nvPicPr>
              <p:blipFill>
                <a:blip r:embed="rId398"/>
                <a:stretch>
                  <a:fillRect/>
                </a:stretch>
              </p:blipFill>
              <p:spPr>
                <a:xfrm>
                  <a:off x="6515493" y="6173707"/>
                  <a:ext cx="122400" cy="108000"/>
                </a:xfrm>
                <a:prstGeom prst="rect">
                  <a:avLst/>
                </a:prstGeom>
              </p:spPr>
            </p:pic>
          </mc:Fallback>
        </mc:AlternateContent>
      </p:grpSp>
      <p:grpSp>
        <p:nvGrpSpPr>
          <p:cNvPr id="289" name="Gruppieren 288">
            <a:extLst>
              <a:ext uri="{FF2B5EF4-FFF2-40B4-BE49-F238E27FC236}">
                <a16:creationId xmlns:a16="http://schemas.microsoft.com/office/drawing/2014/main" id="{5AC8C7FC-2CB8-4BED-87DE-4582F67BAEFC}"/>
              </a:ext>
            </a:extLst>
          </p:cNvPr>
          <p:cNvGrpSpPr/>
          <p:nvPr/>
        </p:nvGrpSpPr>
        <p:grpSpPr>
          <a:xfrm>
            <a:off x="4442613" y="6404827"/>
            <a:ext cx="2304360" cy="405720"/>
            <a:chOff x="4442613" y="6404827"/>
            <a:chExt cx="2304360" cy="405720"/>
          </a:xfrm>
        </p:grpSpPr>
        <mc:AlternateContent xmlns:mc="http://schemas.openxmlformats.org/markup-compatibility/2006">
          <mc:Choice xmlns:p14="http://schemas.microsoft.com/office/powerpoint/2010/main" Requires="p14">
            <p:contentPart p14:bwMode="auto" r:id="rId399">
              <p14:nvContentPartPr>
                <p14:cNvPr id="275" name="Freihand 274">
                  <a:extLst>
                    <a:ext uri="{FF2B5EF4-FFF2-40B4-BE49-F238E27FC236}">
                      <a16:creationId xmlns:a16="http://schemas.microsoft.com/office/drawing/2014/main" id="{B0813966-602A-4F5E-8E42-5EAC8B4EC364}"/>
                    </a:ext>
                  </a:extLst>
                </p14:cNvPr>
                <p14:cNvContentPartPr/>
                <p14:nvPr/>
              </p14:nvContentPartPr>
              <p14:xfrm>
                <a:off x="4442613" y="6404827"/>
                <a:ext cx="167760" cy="118080"/>
              </p14:xfrm>
            </p:contentPart>
          </mc:Choice>
          <mc:Fallback>
            <p:pic>
              <p:nvPicPr>
                <p:cNvPr id="275" name="Freihand 274">
                  <a:extLst>
                    <a:ext uri="{FF2B5EF4-FFF2-40B4-BE49-F238E27FC236}">
                      <a16:creationId xmlns:a16="http://schemas.microsoft.com/office/drawing/2014/main" id="{B0813966-602A-4F5E-8E42-5EAC8B4EC364}"/>
                    </a:ext>
                  </a:extLst>
                </p:cNvPr>
                <p:cNvPicPr/>
                <p:nvPr/>
              </p:nvPicPr>
              <p:blipFill>
                <a:blip r:embed="rId400"/>
                <a:stretch>
                  <a:fillRect/>
                </a:stretch>
              </p:blipFill>
              <p:spPr>
                <a:xfrm>
                  <a:off x="4438293" y="6400507"/>
                  <a:ext cx="176400" cy="126720"/>
                </a:xfrm>
                <a:prstGeom prst="rect">
                  <a:avLst/>
                </a:prstGeom>
              </p:spPr>
            </p:pic>
          </mc:Fallback>
        </mc:AlternateContent>
        <mc:AlternateContent xmlns:mc="http://schemas.openxmlformats.org/markup-compatibility/2006">
          <mc:Choice xmlns:p14="http://schemas.microsoft.com/office/powerpoint/2010/main" Requires="p14">
            <p:contentPart p14:bwMode="auto" r:id="rId401">
              <p14:nvContentPartPr>
                <p14:cNvPr id="276" name="Freihand 275">
                  <a:extLst>
                    <a:ext uri="{FF2B5EF4-FFF2-40B4-BE49-F238E27FC236}">
                      <a16:creationId xmlns:a16="http://schemas.microsoft.com/office/drawing/2014/main" id="{E187FEAA-99FA-4DE7-B84A-D13377068D5C}"/>
                    </a:ext>
                  </a:extLst>
                </p14:cNvPr>
                <p14:cNvContentPartPr/>
                <p14:nvPr/>
              </p14:nvContentPartPr>
              <p14:xfrm>
                <a:off x="4659693" y="6426427"/>
                <a:ext cx="127440" cy="81000"/>
              </p14:xfrm>
            </p:contentPart>
          </mc:Choice>
          <mc:Fallback>
            <p:pic>
              <p:nvPicPr>
                <p:cNvPr id="276" name="Freihand 275">
                  <a:extLst>
                    <a:ext uri="{FF2B5EF4-FFF2-40B4-BE49-F238E27FC236}">
                      <a16:creationId xmlns:a16="http://schemas.microsoft.com/office/drawing/2014/main" id="{E187FEAA-99FA-4DE7-B84A-D13377068D5C}"/>
                    </a:ext>
                  </a:extLst>
                </p:cNvPr>
                <p:cNvPicPr/>
                <p:nvPr/>
              </p:nvPicPr>
              <p:blipFill>
                <a:blip r:embed="rId402"/>
                <a:stretch>
                  <a:fillRect/>
                </a:stretch>
              </p:blipFill>
              <p:spPr>
                <a:xfrm>
                  <a:off x="4655373" y="6422107"/>
                  <a:ext cx="136080" cy="89640"/>
                </a:xfrm>
                <a:prstGeom prst="rect">
                  <a:avLst/>
                </a:prstGeom>
              </p:spPr>
            </p:pic>
          </mc:Fallback>
        </mc:AlternateContent>
        <mc:AlternateContent xmlns:mc="http://schemas.openxmlformats.org/markup-compatibility/2006">
          <mc:Choice xmlns:p14="http://schemas.microsoft.com/office/powerpoint/2010/main" Requires="p14">
            <p:contentPart p14:bwMode="auto" r:id="rId403">
              <p14:nvContentPartPr>
                <p14:cNvPr id="282" name="Freihand 281">
                  <a:extLst>
                    <a:ext uri="{FF2B5EF4-FFF2-40B4-BE49-F238E27FC236}">
                      <a16:creationId xmlns:a16="http://schemas.microsoft.com/office/drawing/2014/main" id="{AF3C83A2-EA05-49E8-AFB8-DF246379E84B}"/>
                    </a:ext>
                  </a:extLst>
                </p14:cNvPr>
                <p14:cNvContentPartPr/>
                <p14:nvPr/>
              </p14:nvContentPartPr>
              <p14:xfrm>
                <a:off x="4680933" y="6408067"/>
                <a:ext cx="1639440" cy="352800"/>
              </p14:xfrm>
            </p:contentPart>
          </mc:Choice>
          <mc:Fallback>
            <p:pic>
              <p:nvPicPr>
                <p:cNvPr id="282" name="Freihand 281">
                  <a:extLst>
                    <a:ext uri="{FF2B5EF4-FFF2-40B4-BE49-F238E27FC236}">
                      <a16:creationId xmlns:a16="http://schemas.microsoft.com/office/drawing/2014/main" id="{AF3C83A2-EA05-49E8-AFB8-DF246379E84B}"/>
                    </a:ext>
                  </a:extLst>
                </p:cNvPr>
                <p:cNvPicPr/>
                <p:nvPr/>
              </p:nvPicPr>
              <p:blipFill>
                <a:blip r:embed="rId404"/>
                <a:stretch>
                  <a:fillRect/>
                </a:stretch>
              </p:blipFill>
              <p:spPr>
                <a:xfrm>
                  <a:off x="4676613" y="6403747"/>
                  <a:ext cx="1648080" cy="361440"/>
                </a:xfrm>
                <a:prstGeom prst="rect">
                  <a:avLst/>
                </a:prstGeom>
              </p:spPr>
            </p:pic>
          </mc:Fallback>
        </mc:AlternateContent>
        <mc:AlternateContent xmlns:mc="http://schemas.openxmlformats.org/markup-compatibility/2006">
          <mc:Choice xmlns:p14="http://schemas.microsoft.com/office/powerpoint/2010/main" Requires="p14">
            <p:contentPart p14:bwMode="auto" r:id="rId405">
              <p14:nvContentPartPr>
                <p14:cNvPr id="284" name="Freihand 283">
                  <a:extLst>
                    <a:ext uri="{FF2B5EF4-FFF2-40B4-BE49-F238E27FC236}">
                      <a16:creationId xmlns:a16="http://schemas.microsoft.com/office/drawing/2014/main" id="{95A952F2-CE29-4347-9C35-7AD4947F51F7}"/>
                    </a:ext>
                  </a:extLst>
                </p14:cNvPr>
                <p14:cNvContentPartPr/>
                <p14:nvPr/>
              </p14:nvContentPartPr>
              <p14:xfrm>
                <a:off x="5987013" y="6664387"/>
                <a:ext cx="30240" cy="146160"/>
              </p14:xfrm>
            </p:contentPart>
          </mc:Choice>
          <mc:Fallback>
            <p:pic>
              <p:nvPicPr>
                <p:cNvPr id="284" name="Freihand 283">
                  <a:extLst>
                    <a:ext uri="{FF2B5EF4-FFF2-40B4-BE49-F238E27FC236}">
                      <a16:creationId xmlns:a16="http://schemas.microsoft.com/office/drawing/2014/main" id="{95A952F2-CE29-4347-9C35-7AD4947F51F7}"/>
                    </a:ext>
                  </a:extLst>
                </p:cNvPr>
                <p:cNvPicPr/>
                <p:nvPr/>
              </p:nvPicPr>
              <p:blipFill>
                <a:blip r:embed="rId406"/>
                <a:stretch>
                  <a:fillRect/>
                </a:stretch>
              </p:blipFill>
              <p:spPr>
                <a:xfrm>
                  <a:off x="5982693" y="6660067"/>
                  <a:ext cx="38880" cy="154800"/>
                </a:xfrm>
                <a:prstGeom prst="rect">
                  <a:avLst/>
                </a:prstGeom>
              </p:spPr>
            </p:pic>
          </mc:Fallback>
        </mc:AlternateContent>
        <mc:AlternateContent xmlns:mc="http://schemas.openxmlformats.org/markup-compatibility/2006">
          <mc:Choice xmlns:p14="http://schemas.microsoft.com/office/powerpoint/2010/main" Requires="p14">
            <p:contentPart p14:bwMode="auto" r:id="rId407">
              <p14:nvContentPartPr>
                <p14:cNvPr id="285" name="Freihand 284">
                  <a:extLst>
                    <a:ext uri="{FF2B5EF4-FFF2-40B4-BE49-F238E27FC236}">
                      <a16:creationId xmlns:a16="http://schemas.microsoft.com/office/drawing/2014/main" id="{A552AAD4-0A99-4885-AC96-5B0BDC2CAD1E}"/>
                    </a:ext>
                  </a:extLst>
                </p14:cNvPr>
                <p14:cNvContentPartPr/>
                <p14:nvPr/>
              </p14:nvContentPartPr>
              <p14:xfrm>
                <a:off x="5929773" y="6711907"/>
                <a:ext cx="194760" cy="51480"/>
              </p14:xfrm>
            </p:contentPart>
          </mc:Choice>
          <mc:Fallback>
            <p:pic>
              <p:nvPicPr>
                <p:cNvPr id="285" name="Freihand 284">
                  <a:extLst>
                    <a:ext uri="{FF2B5EF4-FFF2-40B4-BE49-F238E27FC236}">
                      <a16:creationId xmlns:a16="http://schemas.microsoft.com/office/drawing/2014/main" id="{A552AAD4-0A99-4885-AC96-5B0BDC2CAD1E}"/>
                    </a:ext>
                  </a:extLst>
                </p:cNvPr>
                <p:cNvPicPr/>
                <p:nvPr/>
              </p:nvPicPr>
              <p:blipFill>
                <a:blip r:embed="rId408"/>
                <a:stretch>
                  <a:fillRect/>
                </a:stretch>
              </p:blipFill>
              <p:spPr>
                <a:xfrm>
                  <a:off x="5925453" y="6707587"/>
                  <a:ext cx="203400" cy="60120"/>
                </a:xfrm>
                <a:prstGeom prst="rect">
                  <a:avLst/>
                </a:prstGeom>
              </p:spPr>
            </p:pic>
          </mc:Fallback>
        </mc:AlternateContent>
        <mc:AlternateContent xmlns:mc="http://schemas.openxmlformats.org/markup-compatibility/2006">
          <mc:Choice xmlns:p14="http://schemas.microsoft.com/office/powerpoint/2010/main" Requires="p14">
            <p:contentPart p14:bwMode="auto" r:id="rId409">
              <p14:nvContentPartPr>
                <p14:cNvPr id="287" name="Freihand 286">
                  <a:extLst>
                    <a:ext uri="{FF2B5EF4-FFF2-40B4-BE49-F238E27FC236}">
                      <a16:creationId xmlns:a16="http://schemas.microsoft.com/office/drawing/2014/main" id="{5C3C2095-5279-4713-BF62-9AF062B94F44}"/>
                    </a:ext>
                  </a:extLst>
                </p14:cNvPr>
                <p14:cNvContentPartPr/>
                <p14:nvPr/>
              </p14:nvContentPartPr>
              <p14:xfrm>
                <a:off x="6364653" y="6663307"/>
                <a:ext cx="171720" cy="75960"/>
              </p14:xfrm>
            </p:contentPart>
          </mc:Choice>
          <mc:Fallback>
            <p:pic>
              <p:nvPicPr>
                <p:cNvPr id="287" name="Freihand 286">
                  <a:extLst>
                    <a:ext uri="{FF2B5EF4-FFF2-40B4-BE49-F238E27FC236}">
                      <a16:creationId xmlns:a16="http://schemas.microsoft.com/office/drawing/2014/main" id="{5C3C2095-5279-4713-BF62-9AF062B94F44}"/>
                    </a:ext>
                  </a:extLst>
                </p:cNvPr>
                <p:cNvPicPr/>
                <p:nvPr/>
              </p:nvPicPr>
              <p:blipFill>
                <a:blip r:embed="rId410"/>
                <a:stretch>
                  <a:fillRect/>
                </a:stretch>
              </p:blipFill>
              <p:spPr>
                <a:xfrm>
                  <a:off x="6360333" y="6658987"/>
                  <a:ext cx="180360" cy="84600"/>
                </a:xfrm>
                <a:prstGeom prst="rect">
                  <a:avLst/>
                </a:prstGeom>
              </p:spPr>
            </p:pic>
          </mc:Fallback>
        </mc:AlternateContent>
        <mc:AlternateContent xmlns:mc="http://schemas.openxmlformats.org/markup-compatibility/2006">
          <mc:Choice xmlns:p14="http://schemas.microsoft.com/office/powerpoint/2010/main" Requires="p14">
            <p:contentPart p14:bwMode="auto" r:id="rId411">
              <p14:nvContentPartPr>
                <p14:cNvPr id="288" name="Freihand 287">
                  <a:extLst>
                    <a:ext uri="{FF2B5EF4-FFF2-40B4-BE49-F238E27FC236}">
                      <a16:creationId xmlns:a16="http://schemas.microsoft.com/office/drawing/2014/main" id="{33D3DDC1-7123-4791-B064-FB090B49AA0F}"/>
                    </a:ext>
                  </a:extLst>
                </p14:cNvPr>
                <p14:cNvContentPartPr/>
                <p14:nvPr/>
              </p14:nvContentPartPr>
              <p14:xfrm>
                <a:off x="6610893" y="6621907"/>
                <a:ext cx="136080" cy="104040"/>
              </p14:xfrm>
            </p:contentPart>
          </mc:Choice>
          <mc:Fallback>
            <p:pic>
              <p:nvPicPr>
                <p:cNvPr id="288" name="Freihand 287">
                  <a:extLst>
                    <a:ext uri="{FF2B5EF4-FFF2-40B4-BE49-F238E27FC236}">
                      <a16:creationId xmlns:a16="http://schemas.microsoft.com/office/drawing/2014/main" id="{33D3DDC1-7123-4791-B064-FB090B49AA0F}"/>
                    </a:ext>
                  </a:extLst>
                </p:cNvPr>
                <p:cNvPicPr/>
                <p:nvPr/>
              </p:nvPicPr>
              <p:blipFill>
                <a:blip r:embed="rId412"/>
                <a:stretch>
                  <a:fillRect/>
                </a:stretch>
              </p:blipFill>
              <p:spPr>
                <a:xfrm>
                  <a:off x="6606573" y="6617587"/>
                  <a:ext cx="144720" cy="112680"/>
                </a:xfrm>
                <a:prstGeom prst="rect">
                  <a:avLst/>
                </a:prstGeom>
              </p:spPr>
            </p:pic>
          </mc:Fallback>
        </mc:AlternateContent>
      </p:grpSp>
      <p:grpSp>
        <p:nvGrpSpPr>
          <p:cNvPr id="299" name="Gruppieren 298">
            <a:extLst>
              <a:ext uri="{FF2B5EF4-FFF2-40B4-BE49-F238E27FC236}">
                <a16:creationId xmlns:a16="http://schemas.microsoft.com/office/drawing/2014/main" id="{EC716967-95FC-469D-85C3-6AD079FDA8BE}"/>
              </a:ext>
            </a:extLst>
          </p:cNvPr>
          <p:cNvGrpSpPr/>
          <p:nvPr/>
        </p:nvGrpSpPr>
        <p:grpSpPr>
          <a:xfrm>
            <a:off x="7854333" y="4656667"/>
            <a:ext cx="323280" cy="152280"/>
            <a:chOff x="7854333" y="4656667"/>
            <a:chExt cx="323280" cy="152280"/>
          </a:xfrm>
        </p:grpSpPr>
        <mc:AlternateContent xmlns:mc="http://schemas.openxmlformats.org/markup-compatibility/2006">
          <mc:Choice xmlns:p14="http://schemas.microsoft.com/office/powerpoint/2010/main" Requires="p14">
            <p:contentPart p14:bwMode="auto" r:id="rId413">
              <p14:nvContentPartPr>
                <p14:cNvPr id="295" name="Freihand 294">
                  <a:extLst>
                    <a:ext uri="{FF2B5EF4-FFF2-40B4-BE49-F238E27FC236}">
                      <a16:creationId xmlns:a16="http://schemas.microsoft.com/office/drawing/2014/main" id="{102D30B2-D3AC-4086-97E5-940848C2CDFE}"/>
                    </a:ext>
                  </a:extLst>
                </p14:cNvPr>
                <p14:cNvContentPartPr/>
                <p14:nvPr/>
              </p14:nvContentPartPr>
              <p14:xfrm>
                <a:off x="7854333" y="4690147"/>
                <a:ext cx="214920" cy="29520"/>
              </p14:xfrm>
            </p:contentPart>
          </mc:Choice>
          <mc:Fallback>
            <p:pic>
              <p:nvPicPr>
                <p:cNvPr id="295" name="Freihand 294">
                  <a:extLst>
                    <a:ext uri="{FF2B5EF4-FFF2-40B4-BE49-F238E27FC236}">
                      <a16:creationId xmlns:a16="http://schemas.microsoft.com/office/drawing/2014/main" id="{102D30B2-D3AC-4086-97E5-940848C2CDFE}"/>
                    </a:ext>
                  </a:extLst>
                </p:cNvPr>
                <p:cNvPicPr/>
                <p:nvPr/>
              </p:nvPicPr>
              <p:blipFill>
                <a:blip r:embed="rId414"/>
                <a:stretch>
                  <a:fillRect/>
                </a:stretch>
              </p:blipFill>
              <p:spPr>
                <a:xfrm>
                  <a:off x="7850013" y="4685827"/>
                  <a:ext cx="223560" cy="38160"/>
                </a:xfrm>
                <a:prstGeom prst="rect">
                  <a:avLst/>
                </a:prstGeom>
              </p:spPr>
            </p:pic>
          </mc:Fallback>
        </mc:AlternateContent>
        <mc:AlternateContent xmlns:mc="http://schemas.openxmlformats.org/markup-compatibility/2006">
          <mc:Choice xmlns:p14="http://schemas.microsoft.com/office/powerpoint/2010/main" Requires="p14">
            <p:contentPart p14:bwMode="auto" r:id="rId415">
              <p14:nvContentPartPr>
                <p14:cNvPr id="296" name="Freihand 295">
                  <a:extLst>
                    <a:ext uri="{FF2B5EF4-FFF2-40B4-BE49-F238E27FC236}">
                      <a16:creationId xmlns:a16="http://schemas.microsoft.com/office/drawing/2014/main" id="{55427F51-7B81-47E5-A8BD-C9EC2BB48128}"/>
                    </a:ext>
                  </a:extLst>
                </p14:cNvPr>
                <p14:cNvContentPartPr/>
                <p14:nvPr/>
              </p14:nvContentPartPr>
              <p14:xfrm>
                <a:off x="7877013" y="4754947"/>
                <a:ext cx="214560" cy="11160"/>
              </p14:xfrm>
            </p:contentPart>
          </mc:Choice>
          <mc:Fallback>
            <p:pic>
              <p:nvPicPr>
                <p:cNvPr id="296" name="Freihand 295">
                  <a:extLst>
                    <a:ext uri="{FF2B5EF4-FFF2-40B4-BE49-F238E27FC236}">
                      <a16:creationId xmlns:a16="http://schemas.microsoft.com/office/drawing/2014/main" id="{55427F51-7B81-47E5-A8BD-C9EC2BB48128}"/>
                    </a:ext>
                  </a:extLst>
                </p:cNvPr>
                <p:cNvPicPr/>
                <p:nvPr/>
              </p:nvPicPr>
              <p:blipFill>
                <a:blip r:embed="rId416"/>
                <a:stretch>
                  <a:fillRect/>
                </a:stretch>
              </p:blipFill>
              <p:spPr>
                <a:xfrm>
                  <a:off x="7872693" y="4750627"/>
                  <a:ext cx="223200" cy="19800"/>
                </a:xfrm>
                <a:prstGeom prst="rect">
                  <a:avLst/>
                </a:prstGeom>
              </p:spPr>
            </p:pic>
          </mc:Fallback>
        </mc:AlternateContent>
        <mc:AlternateContent xmlns:mc="http://schemas.openxmlformats.org/markup-compatibility/2006">
          <mc:Choice xmlns:p14="http://schemas.microsoft.com/office/powerpoint/2010/main" Requires="p14">
            <p:contentPart p14:bwMode="auto" r:id="rId417">
              <p14:nvContentPartPr>
                <p14:cNvPr id="297" name="Freihand 296">
                  <a:extLst>
                    <a:ext uri="{FF2B5EF4-FFF2-40B4-BE49-F238E27FC236}">
                      <a16:creationId xmlns:a16="http://schemas.microsoft.com/office/drawing/2014/main" id="{67E6291F-1083-4150-861B-0BBA4458D423}"/>
                    </a:ext>
                  </a:extLst>
                </p14:cNvPr>
                <p14:cNvContentPartPr/>
                <p14:nvPr/>
              </p14:nvContentPartPr>
              <p14:xfrm>
                <a:off x="8105613" y="4656667"/>
                <a:ext cx="72000" cy="152280"/>
              </p14:xfrm>
            </p:contentPart>
          </mc:Choice>
          <mc:Fallback>
            <p:pic>
              <p:nvPicPr>
                <p:cNvPr id="297" name="Freihand 296">
                  <a:extLst>
                    <a:ext uri="{FF2B5EF4-FFF2-40B4-BE49-F238E27FC236}">
                      <a16:creationId xmlns:a16="http://schemas.microsoft.com/office/drawing/2014/main" id="{67E6291F-1083-4150-861B-0BBA4458D423}"/>
                    </a:ext>
                  </a:extLst>
                </p:cNvPr>
                <p:cNvPicPr/>
                <p:nvPr/>
              </p:nvPicPr>
              <p:blipFill>
                <a:blip r:embed="rId418"/>
                <a:stretch>
                  <a:fillRect/>
                </a:stretch>
              </p:blipFill>
              <p:spPr>
                <a:xfrm>
                  <a:off x="8101293" y="4652347"/>
                  <a:ext cx="80640" cy="160920"/>
                </a:xfrm>
                <a:prstGeom prst="rect">
                  <a:avLst/>
                </a:prstGeom>
              </p:spPr>
            </p:pic>
          </mc:Fallback>
        </mc:AlternateContent>
      </p:grpSp>
      <p:grpSp>
        <p:nvGrpSpPr>
          <p:cNvPr id="317" name="Gruppieren 316">
            <a:extLst>
              <a:ext uri="{FF2B5EF4-FFF2-40B4-BE49-F238E27FC236}">
                <a16:creationId xmlns:a16="http://schemas.microsoft.com/office/drawing/2014/main" id="{C1D5F782-AB0A-4ECD-9286-9957ADC360CA}"/>
              </a:ext>
            </a:extLst>
          </p:cNvPr>
          <p:cNvGrpSpPr/>
          <p:nvPr/>
        </p:nvGrpSpPr>
        <p:grpSpPr>
          <a:xfrm>
            <a:off x="8449773" y="4137907"/>
            <a:ext cx="2997720" cy="1044720"/>
            <a:chOff x="8449773" y="4137907"/>
            <a:chExt cx="2997720" cy="1044720"/>
          </a:xfrm>
        </p:grpSpPr>
        <mc:AlternateContent xmlns:mc="http://schemas.openxmlformats.org/markup-compatibility/2006">
          <mc:Choice xmlns:p14="http://schemas.microsoft.com/office/powerpoint/2010/main" Requires="p14">
            <p:contentPart p14:bwMode="auto" r:id="rId419">
              <p14:nvContentPartPr>
                <p14:cNvPr id="293" name="Freihand 292">
                  <a:extLst>
                    <a:ext uri="{FF2B5EF4-FFF2-40B4-BE49-F238E27FC236}">
                      <a16:creationId xmlns:a16="http://schemas.microsoft.com/office/drawing/2014/main" id="{5ABC2AAF-F425-48C3-9A24-4CB638F63924}"/>
                    </a:ext>
                  </a:extLst>
                </p14:cNvPr>
                <p14:cNvContentPartPr/>
                <p14:nvPr/>
              </p14:nvContentPartPr>
              <p14:xfrm>
                <a:off x="8499453" y="4860787"/>
                <a:ext cx="219600" cy="122400"/>
              </p14:xfrm>
            </p:contentPart>
          </mc:Choice>
          <mc:Fallback>
            <p:pic>
              <p:nvPicPr>
                <p:cNvPr id="293" name="Freihand 292">
                  <a:extLst>
                    <a:ext uri="{FF2B5EF4-FFF2-40B4-BE49-F238E27FC236}">
                      <a16:creationId xmlns:a16="http://schemas.microsoft.com/office/drawing/2014/main" id="{5ABC2AAF-F425-48C3-9A24-4CB638F63924}"/>
                    </a:ext>
                  </a:extLst>
                </p:cNvPr>
                <p:cNvPicPr/>
                <p:nvPr/>
              </p:nvPicPr>
              <p:blipFill>
                <a:blip r:embed="rId420"/>
                <a:stretch>
                  <a:fillRect/>
                </a:stretch>
              </p:blipFill>
              <p:spPr>
                <a:xfrm>
                  <a:off x="8495133" y="4856467"/>
                  <a:ext cx="228240" cy="131040"/>
                </a:xfrm>
                <a:prstGeom prst="rect">
                  <a:avLst/>
                </a:prstGeom>
              </p:spPr>
            </p:pic>
          </mc:Fallback>
        </mc:AlternateContent>
        <mc:AlternateContent xmlns:mc="http://schemas.openxmlformats.org/markup-compatibility/2006">
          <mc:Choice xmlns:p14="http://schemas.microsoft.com/office/powerpoint/2010/main" Requires="p14">
            <p:contentPart p14:bwMode="auto" r:id="rId421">
              <p14:nvContentPartPr>
                <p14:cNvPr id="294" name="Freihand 293">
                  <a:extLst>
                    <a:ext uri="{FF2B5EF4-FFF2-40B4-BE49-F238E27FC236}">
                      <a16:creationId xmlns:a16="http://schemas.microsoft.com/office/drawing/2014/main" id="{C809B9A6-C6E1-4015-BC63-89EAD2EB9BD1}"/>
                    </a:ext>
                  </a:extLst>
                </p14:cNvPr>
                <p14:cNvContentPartPr/>
                <p14:nvPr/>
              </p14:nvContentPartPr>
              <p14:xfrm>
                <a:off x="8801133" y="4874467"/>
                <a:ext cx="109800" cy="106200"/>
              </p14:xfrm>
            </p:contentPart>
          </mc:Choice>
          <mc:Fallback>
            <p:pic>
              <p:nvPicPr>
                <p:cNvPr id="294" name="Freihand 293">
                  <a:extLst>
                    <a:ext uri="{FF2B5EF4-FFF2-40B4-BE49-F238E27FC236}">
                      <a16:creationId xmlns:a16="http://schemas.microsoft.com/office/drawing/2014/main" id="{C809B9A6-C6E1-4015-BC63-89EAD2EB9BD1}"/>
                    </a:ext>
                  </a:extLst>
                </p:cNvPr>
                <p:cNvPicPr/>
                <p:nvPr/>
              </p:nvPicPr>
              <p:blipFill>
                <a:blip r:embed="rId422"/>
                <a:stretch>
                  <a:fillRect/>
                </a:stretch>
              </p:blipFill>
              <p:spPr>
                <a:xfrm>
                  <a:off x="8796813" y="4870147"/>
                  <a:ext cx="118440" cy="114840"/>
                </a:xfrm>
                <a:prstGeom prst="rect">
                  <a:avLst/>
                </a:prstGeom>
              </p:spPr>
            </p:pic>
          </mc:Fallback>
        </mc:AlternateContent>
        <mc:AlternateContent xmlns:mc="http://schemas.openxmlformats.org/markup-compatibility/2006">
          <mc:Choice xmlns:p14="http://schemas.microsoft.com/office/powerpoint/2010/main" Requires="p14">
            <p:contentPart p14:bwMode="auto" r:id="rId423">
              <p14:nvContentPartPr>
                <p14:cNvPr id="290" name="Freihand 289">
                  <a:extLst>
                    <a:ext uri="{FF2B5EF4-FFF2-40B4-BE49-F238E27FC236}">
                      <a16:creationId xmlns:a16="http://schemas.microsoft.com/office/drawing/2014/main" id="{4BAD595C-60D4-41CE-A56E-0A7659CEE33B}"/>
                    </a:ext>
                  </a:extLst>
                </p14:cNvPr>
                <p14:cNvContentPartPr/>
                <p14:nvPr/>
              </p14:nvContentPartPr>
              <p14:xfrm>
                <a:off x="8599533" y="4428427"/>
                <a:ext cx="118800" cy="91800"/>
              </p14:xfrm>
            </p:contentPart>
          </mc:Choice>
          <mc:Fallback>
            <p:pic>
              <p:nvPicPr>
                <p:cNvPr id="290" name="Freihand 289">
                  <a:extLst>
                    <a:ext uri="{FF2B5EF4-FFF2-40B4-BE49-F238E27FC236}">
                      <a16:creationId xmlns:a16="http://schemas.microsoft.com/office/drawing/2014/main" id="{4BAD595C-60D4-41CE-A56E-0A7659CEE33B}"/>
                    </a:ext>
                  </a:extLst>
                </p:cNvPr>
                <p:cNvPicPr/>
                <p:nvPr/>
              </p:nvPicPr>
              <p:blipFill>
                <a:blip r:embed="rId424"/>
                <a:stretch>
                  <a:fillRect/>
                </a:stretch>
              </p:blipFill>
              <p:spPr>
                <a:xfrm>
                  <a:off x="8595213" y="4424107"/>
                  <a:ext cx="127440" cy="100440"/>
                </a:xfrm>
                <a:prstGeom prst="rect">
                  <a:avLst/>
                </a:prstGeom>
              </p:spPr>
            </p:pic>
          </mc:Fallback>
        </mc:AlternateContent>
        <mc:AlternateContent xmlns:mc="http://schemas.openxmlformats.org/markup-compatibility/2006">
          <mc:Choice xmlns:p14="http://schemas.microsoft.com/office/powerpoint/2010/main" Requires="p14">
            <p:contentPart p14:bwMode="auto" r:id="rId425">
              <p14:nvContentPartPr>
                <p14:cNvPr id="291" name="Freihand 290">
                  <a:extLst>
                    <a:ext uri="{FF2B5EF4-FFF2-40B4-BE49-F238E27FC236}">
                      <a16:creationId xmlns:a16="http://schemas.microsoft.com/office/drawing/2014/main" id="{C3A370E8-71EC-4600-A008-03CED6052718}"/>
                    </a:ext>
                  </a:extLst>
                </p14:cNvPr>
                <p14:cNvContentPartPr/>
                <p14:nvPr/>
              </p14:nvContentPartPr>
              <p14:xfrm>
                <a:off x="8774133" y="4423387"/>
                <a:ext cx="113760" cy="82800"/>
              </p14:xfrm>
            </p:contentPart>
          </mc:Choice>
          <mc:Fallback>
            <p:pic>
              <p:nvPicPr>
                <p:cNvPr id="291" name="Freihand 290">
                  <a:extLst>
                    <a:ext uri="{FF2B5EF4-FFF2-40B4-BE49-F238E27FC236}">
                      <a16:creationId xmlns:a16="http://schemas.microsoft.com/office/drawing/2014/main" id="{C3A370E8-71EC-4600-A008-03CED6052718}"/>
                    </a:ext>
                  </a:extLst>
                </p:cNvPr>
                <p:cNvPicPr/>
                <p:nvPr/>
              </p:nvPicPr>
              <p:blipFill>
                <a:blip r:embed="rId426"/>
                <a:stretch>
                  <a:fillRect/>
                </a:stretch>
              </p:blipFill>
              <p:spPr>
                <a:xfrm>
                  <a:off x="8769813" y="4419067"/>
                  <a:ext cx="122400" cy="91440"/>
                </a:xfrm>
                <a:prstGeom prst="rect">
                  <a:avLst/>
                </a:prstGeom>
              </p:spPr>
            </p:pic>
          </mc:Fallback>
        </mc:AlternateContent>
        <mc:AlternateContent xmlns:mc="http://schemas.openxmlformats.org/markup-compatibility/2006">
          <mc:Choice xmlns:p14="http://schemas.microsoft.com/office/powerpoint/2010/main" Requires="p14">
            <p:contentPart p14:bwMode="auto" r:id="rId427">
              <p14:nvContentPartPr>
                <p14:cNvPr id="292" name="Freihand 291">
                  <a:extLst>
                    <a:ext uri="{FF2B5EF4-FFF2-40B4-BE49-F238E27FC236}">
                      <a16:creationId xmlns:a16="http://schemas.microsoft.com/office/drawing/2014/main" id="{5517E61D-7FF8-4AAF-88EB-CBEC02260B17}"/>
                    </a:ext>
                  </a:extLst>
                </p14:cNvPr>
                <p14:cNvContentPartPr/>
                <p14:nvPr/>
              </p14:nvContentPartPr>
              <p14:xfrm>
                <a:off x="8449773" y="4619587"/>
                <a:ext cx="542160" cy="49320"/>
              </p14:xfrm>
            </p:contentPart>
          </mc:Choice>
          <mc:Fallback>
            <p:pic>
              <p:nvPicPr>
                <p:cNvPr id="292" name="Freihand 291">
                  <a:extLst>
                    <a:ext uri="{FF2B5EF4-FFF2-40B4-BE49-F238E27FC236}">
                      <a16:creationId xmlns:a16="http://schemas.microsoft.com/office/drawing/2014/main" id="{5517E61D-7FF8-4AAF-88EB-CBEC02260B17}"/>
                    </a:ext>
                  </a:extLst>
                </p:cNvPr>
                <p:cNvPicPr/>
                <p:nvPr/>
              </p:nvPicPr>
              <p:blipFill>
                <a:blip r:embed="rId428"/>
                <a:stretch>
                  <a:fillRect/>
                </a:stretch>
              </p:blipFill>
              <p:spPr>
                <a:xfrm>
                  <a:off x="8445453" y="4615267"/>
                  <a:ext cx="550800" cy="57960"/>
                </a:xfrm>
                <a:prstGeom prst="rect">
                  <a:avLst/>
                </a:prstGeom>
              </p:spPr>
            </p:pic>
          </mc:Fallback>
        </mc:AlternateContent>
        <mc:AlternateContent xmlns:mc="http://schemas.openxmlformats.org/markup-compatibility/2006">
          <mc:Choice xmlns:p14="http://schemas.microsoft.com/office/powerpoint/2010/main" Requires="p14">
            <p:contentPart p14:bwMode="auto" r:id="rId429">
              <p14:nvContentPartPr>
                <p14:cNvPr id="298" name="Freihand 297">
                  <a:extLst>
                    <a:ext uri="{FF2B5EF4-FFF2-40B4-BE49-F238E27FC236}">
                      <a16:creationId xmlns:a16="http://schemas.microsoft.com/office/drawing/2014/main" id="{5585A051-8F3A-49DE-8A88-FA7BA8DEB626}"/>
                    </a:ext>
                  </a:extLst>
                </p14:cNvPr>
                <p14:cNvContentPartPr/>
                <p14:nvPr/>
              </p14:nvContentPartPr>
              <p14:xfrm>
                <a:off x="9362013" y="4528867"/>
                <a:ext cx="242280" cy="159120"/>
              </p14:xfrm>
            </p:contentPart>
          </mc:Choice>
          <mc:Fallback>
            <p:pic>
              <p:nvPicPr>
                <p:cNvPr id="298" name="Freihand 297">
                  <a:extLst>
                    <a:ext uri="{FF2B5EF4-FFF2-40B4-BE49-F238E27FC236}">
                      <a16:creationId xmlns:a16="http://schemas.microsoft.com/office/drawing/2014/main" id="{5585A051-8F3A-49DE-8A88-FA7BA8DEB626}"/>
                    </a:ext>
                  </a:extLst>
                </p:cNvPr>
                <p:cNvPicPr/>
                <p:nvPr/>
              </p:nvPicPr>
              <p:blipFill>
                <a:blip r:embed="rId430"/>
                <a:stretch>
                  <a:fillRect/>
                </a:stretch>
              </p:blipFill>
              <p:spPr>
                <a:xfrm>
                  <a:off x="9357693" y="4524547"/>
                  <a:ext cx="250920" cy="167760"/>
                </a:xfrm>
                <a:prstGeom prst="rect">
                  <a:avLst/>
                </a:prstGeom>
              </p:spPr>
            </p:pic>
          </mc:Fallback>
        </mc:AlternateContent>
        <mc:AlternateContent xmlns:mc="http://schemas.openxmlformats.org/markup-compatibility/2006">
          <mc:Choice xmlns:p14="http://schemas.microsoft.com/office/powerpoint/2010/main" Requires="p14">
            <p:contentPart p14:bwMode="auto" r:id="rId431">
              <p14:nvContentPartPr>
                <p14:cNvPr id="302" name="Freihand 301">
                  <a:extLst>
                    <a:ext uri="{FF2B5EF4-FFF2-40B4-BE49-F238E27FC236}">
                      <a16:creationId xmlns:a16="http://schemas.microsoft.com/office/drawing/2014/main" id="{4EE8486F-FD30-4084-B2AD-7311E73ABBFE}"/>
                    </a:ext>
                  </a:extLst>
                </p14:cNvPr>
                <p14:cNvContentPartPr/>
                <p14:nvPr/>
              </p14:nvContentPartPr>
              <p14:xfrm>
                <a:off x="9079413" y="4587547"/>
                <a:ext cx="192960" cy="5400"/>
              </p14:xfrm>
            </p:contentPart>
          </mc:Choice>
          <mc:Fallback>
            <p:pic>
              <p:nvPicPr>
                <p:cNvPr id="302" name="Freihand 301">
                  <a:extLst>
                    <a:ext uri="{FF2B5EF4-FFF2-40B4-BE49-F238E27FC236}">
                      <a16:creationId xmlns:a16="http://schemas.microsoft.com/office/drawing/2014/main" id="{4EE8486F-FD30-4084-B2AD-7311E73ABBFE}"/>
                    </a:ext>
                  </a:extLst>
                </p:cNvPr>
                <p:cNvPicPr/>
                <p:nvPr/>
              </p:nvPicPr>
              <p:blipFill>
                <a:blip r:embed="rId432"/>
                <a:stretch>
                  <a:fillRect/>
                </a:stretch>
              </p:blipFill>
              <p:spPr>
                <a:xfrm>
                  <a:off x="9075093" y="4583227"/>
                  <a:ext cx="201600" cy="14040"/>
                </a:xfrm>
                <a:prstGeom prst="rect">
                  <a:avLst/>
                </a:prstGeom>
              </p:spPr>
            </p:pic>
          </mc:Fallback>
        </mc:AlternateContent>
        <mc:AlternateContent xmlns:mc="http://schemas.openxmlformats.org/markup-compatibility/2006">
          <mc:Choice xmlns:p14="http://schemas.microsoft.com/office/powerpoint/2010/main" Requires="p14">
            <p:contentPart p14:bwMode="auto" r:id="rId433">
              <p14:nvContentPartPr>
                <p14:cNvPr id="303" name="Freihand 302">
                  <a:extLst>
                    <a:ext uri="{FF2B5EF4-FFF2-40B4-BE49-F238E27FC236}">
                      <a16:creationId xmlns:a16="http://schemas.microsoft.com/office/drawing/2014/main" id="{C4A13121-26E0-4E6B-ACBB-7AEFBC2F6BAD}"/>
                    </a:ext>
                  </a:extLst>
                </p14:cNvPr>
                <p14:cNvContentPartPr/>
                <p14:nvPr/>
              </p14:nvContentPartPr>
              <p14:xfrm>
                <a:off x="9074733" y="4636147"/>
                <a:ext cx="175680" cy="8640"/>
              </p14:xfrm>
            </p:contentPart>
          </mc:Choice>
          <mc:Fallback>
            <p:pic>
              <p:nvPicPr>
                <p:cNvPr id="303" name="Freihand 302">
                  <a:extLst>
                    <a:ext uri="{FF2B5EF4-FFF2-40B4-BE49-F238E27FC236}">
                      <a16:creationId xmlns:a16="http://schemas.microsoft.com/office/drawing/2014/main" id="{C4A13121-26E0-4E6B-ACBB-7AEFBC2F6BAD}"/>
                    </a:ext>
                  </a:extLst>
                </p:cNvPr>
                <p:cNvPicPr/>
                <p:nvPr/>
              </p:nvPicPr>
              <p:blipFill>
                <a:blip r:embed="rId434"/>
                <a:stretch>
                  <a:fillRect/>
                </a:stretch>
              </p:blipFill>
              <p:spPr>
                <a:xfrm>
                  <a:off x="9070413" y="4631827"/>
                  <a:ext cx="184320" cy="17280"/>
                </a:xfrm>
                <a:prstGeom prst="rect">
                  <a:avLst/>
                </a:prstGeom>
              </p:spPr>
            </p:pic>
          </mc:Fallback>
        </mc:AlternateContent>
        <mc:AlternateContent xmlns:mc="http://schemas.openxmlformats.org/markup-compatibility/2006">
          <mc:Choice xmlns:p14="http://schemas.microsoft.com/office/powerpoint/2010/main" Requires="p14">
            <p:contentPart p14:bwMode="auto" r:id="rId435">
              <p14:nvContentPartPr>
                <p14:cNvPr id="305" name="Freihand 304">
                  <a:extLst>
                    <a:ext uri="{FF2B5EF4-FFF2-40B4-BE49-F238E27FC236}">
                      <a16:creationId xmlns:a16="http://schemas.microsoft.com/office/drawing/2014/main" id="{0414A60B-1D2A-4CC4-974E-50B392798D3C}"/>
                    </a:ext>
                  </a:extLst>
                </p14:cNvPr>
                <p14:cNvContentPartPr/>
                <p14:nvPr/>
              </p14:nvContentPartPr>
              <p14:xfrm>
                <a:off x="10060773" y="4533187"/>
                <a:ext cx="360" cy="360"/>
              </p14:xfrm>
            </p:contentPart>
          </mc:Choice>
          <mc:Fallback>
            <p:pic>
              <p:nvPicPr>
                <p:cNvPr id="305" name="Freihand 304">
                  <a:extLst>
                    <a:ext uri="{FF2B5EF4-FFF2-40B4-BE49-F238E27FC236}">
                      <a16:creationId xmlns:a16="http://schemas.microsoft.com/office/drawing/2014/main" id="{0414A60B-1D2A-4CC4-974E-50B392798D3C}"/>
                    </a:ext>
                  </a:extLst>
                </p:cNvPr>
                <p:cNvPicPr/>
                <p:nvPr/>
              </p:nvPicPr>
              <p:blipFill>
                <a:blip r:embed="rId114"/>
                <a:stretch>
                  <a:fillRect/>
                </a:stretch>
              </p:blipFill>
              <p:spPr>
                <a:xfrm>
                  <a:off x="10056453" y="452886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436">
              <p14:nvContentPartPr>
                <p14:cNvPr id="306" name="Freihand 305">
                  <a:extLst>
                    <a:ext uri="{FF2B5EF4-FFF2-40B4-BE49-F238E27FC236}">
                      <a16:creationId xmlns:a16="http://schemas.microsoft.com/office/drawing/2014/main" id="{E3A2BD90-FB37-4506-8716-36BFE5607CE3}"/>
                    </a:ext>
                  </a:extLst>
                </p14:cNvPr>
                <p14:cNvContentPartPr/>
                <p14:nvPr/>
              </p14:nvContentPartPr>
              <p14:xfrm>
                <a:off x="10020453" y="4500067"/>
                <a:ext cx="117000" cy="293400"/>
              </p14:xfrm>
            </p:contentPart>
          </mc:Choice>
          <mc:Fallback>
            <p:pic>
              <p:nvPicPr>
                <p:cNvPr id="306" name="Freihand 305">
                  <a:extLst>
                    <a:ext uri="{FF2B5EF4-FFF2-40B4-BE49-F238E27FC236}">
                      <a16:creationId xmlns:a16="http://schemas.microsoft.com/office/drawing/2014/main" id="{E3A2BD90-FB37-4506-8716-36BFE5607CE3}"/>
                    </a:ext>
                  </a:extLst>
                </p:cNvPr>
                <p:cNvPicPr/>
                <p:nvPr/>
              </p:nvPicPr>
              <p:blipFill>
                <a:blip r:embed="rId437"/>
                <a:stretch>
                  <a:fillRect/>
                </a:stretch>
              </p:blipFill>
              <p:spPr>
                <a:xfrm>
                  <a:off x="10016133" y="4495747"/>
                  <a:ext cx="125640" cy="302040"/>
                </a:xfrm>
                <a:prstGeom prst="rect">
                  <a:avLst/>
                </a:prstGeom>
              </p:spPr>
            </p:pic>
          </mc:Fallback>
        </mc:AlternateContent>
        <mc:AlternateContent xmlns:mc="http://schemas.openxmlformats.org/markup-compatibility/2006">
          <mc:Choice xmlns:p14="http://schemas.microsoft.com/office/powerpoint/2010/main" Requires="p14">
            <p:contentPart p14:bwMode="auto" r:id="rId438">
              <p14:nvContentPartPr>
                <p14:cNvPr id="307" name="Freihand 306">
                  <a:extLst>
                    <a:ext uri="{FF2B5EF4-FFF2-40B4-BE49-F238E27FC236}">
                      <a16:creationId xmlns:a16="http://schemas.microsoft.com/office/drawing/2014/main" id="{540812BA-C53F-41A9-9D73-B297F74AFC3C}"/>
                    </a:ext>
                  </a:extLst>
                </p14:cNvPr>
                <p14:cNvContentPartPr/>
                <p14:nvPr/>
              </p14:nvContentPartPr>
              <p14:xfrm>
                <a:off x="10152213" y="4502227"/>
                <a:ext cx="95040" cy="132120"/>
              </p14:xfrm>
            </p:contentPart>
          </mc:Choice>
          <mc:Fallback>
            <p:pic>
              <p:nvPicPr>
                <p:cNvPr id="307" name="Freihand 306">
                  <a:extLst>
                    <a:ext uri="{FF2B5EF4-FFF2-40B4-BE49-F238E27FC236}">
                      <a16:creationId xmlns:a16="http://schemas.microsoft.com/office/drawing/2014/main" id="{540812BA-C53F-41A9-9D73-B297F74AFC3C}"/>
                    </a:ext>
                  </a:extLst>
                </p:cNvPr>
                <p:cNvPicPr/>
                <p:nvPr/>
              </p:nvPicPr>
              <p:blipFill>
                <a:blip r:embed="rId439"/>
                <a:stretch>
                  <a:fillRect/>
                </a:stretch>
              </p:blipFill>
              <p:spPr>
                <a:xfrm>
                  <a:off x="10147893" y="4497907"/>
                  <a:ext cx="103680" cy="140760"/>
                </a:xfrm>
                <a:prstGeom prst="rect">
                  <a:avLst/>
                </a:prstGeom>
              </p:spPr>
            </p:pic>
          </mc:Fallback>
        </mc:AlternateContent>
        <mc:AlternateContent xmlns:mc="http://schemas.openxmlformats.org/markup-compatibility/2006">
          <mc:Choice xmlns:p14="http://schemas.microsoft.com/office/powerpoint/2010/main" Requires="p14">
            <p:contentPart p14:bwMode="auto" r:id="rId440">
              <p14:nvContentPartPr>
                <p14:cNvPr id="308" name="Freihand 307">
                  <a:extLst>
                    <a:ext uri="{FF2B5EF4-FFF2-40B4-BE49-F238E27FC236}">
                      <a16:creationId xmlns:a16="http://schemas.microsoft.com/office/drawing/2014/main" id="{56AFC697-9F1E-433B-85BC-85D3FC4574B3}"/>
                    </a:ext>
                  </a:extLst>
                </p14:cNvPr>
                <p14:cNvContentPartPr/>
                <p14:nvPr/>
              </p14:nvContentPartPr>
              <p14:xfrm>
                <a:off x="10270293" y="4479907"/>
                <a:ext cx="87840" cy="158040"/>
              </p14:xfrm>
            </p:contentPart>
          </mc:Choice>
          <mc:Fallback>
            <p:pic>
              <p:nvPicPr>
                <p:cNvPr id="308" name="Freihand 307">
                  <a:extLst>
                    <a:ext uri="{FF2B5EF4-FFF2-40B4-BE49-F238E27FC236}">
                      <a16:creationId xmlns:a16="http://schemas.microsoft.com/office/drawing/2014/main" id="{56AFC697-9F1E-433B-85BC-85D3FC4574B3}"/>
                    </a:ext>
                  </a:extLst>
                </p:cNvPr>
                <p:cNvPicPr/>
                <p:nvPr/>
              </p:nvPicPr>
              <p:blipFill>
                <a:blip r:embed="rId441"/>
                <a:stretch>
                  <a:fillRect/>
                </a:stretch>
              </p:blipFill>
              <p:spPr>
                <a:xfrm>
                  <a:off x="10265973" y="4475587"/>
                  <a:ext cx="96480" cy="166680"/>
                </a:xfrm>
                <a:prstGeom prst="rect">
                  <a:avLst/>
                </a:prstGeom>
              </p:spPr>
            </p:pic>
          </mc:Fallback>
        </mc:AlternateContent>
        <mc:AlternateContent xmlns:mc="http://schemas.openxmlformats.org/markup-compatibility/2006">
          <mc:Choice xmlns:p14="http://schemas.microsoft.com/office/powerpoint/2010/main" Requires="p14">
            <p:contentPart p14:bwMode="auto" r:id="rId442">
              <p14:nvContentPartPr>
                <p14:cNvPr id="309" name="Freihand 308">
                  <a:extLst>
                    <a:ext uri="{FF2B5EF4-FFF2-40B4-BE49-F238E27FC236}">
                      <a16:creationId xmlns:a16="http://schemas.microsoft.com/office/drawing/2014/main" id="{0B644EB6-9504-4C4B-9822-DCECD2BD713D}"/>
                    </a:ext>
                  </a:extLst>
                </p14:cNvPr>
                <p14:cNvContentPartPr/>
                <p14:nvPr/>
              </p14:nvContentPartPr>
              <p14:xfrm>
                <a:off x="10425813" y="4459387"/>
                <a:ext cx="49320" cy="122760"/>
              </p14:xfrm>
            </p:contentPart>
          </mc:Choice>
          <mc:Fallback>
            <p:pic>
              <p:nvPicPr>
                <p:cNvPr id="309" name="Freihand 308">
                  <a:extLst>
                    <a:ext uri="{FF2B5EF4-FFF2-40B4-BE49-F238E27FC236}">
                      <a16:creationId xmlns:a16="http://schemas.microsoft.com/office/drawing/2014/main" id="{0B644EB6-9504-4C4B-9822-DCECD2BD713D}"/>
                    </a:ext>
                  </a:extLst>
                </p:cNvPr>
                <p:cNvPicPr/>
                <p:nvPr/>
              </p:nvPicPr>
              <p:blipFill>
                <a:blip r:embed="rId443"/>
                <a:stretch>
                  <a:fillRect/>
                </a:stretch>
              </p:blipFill>
              <p:spPr>
                <a:xfrm>
                  <a:off x="10421493" y="4455067"/>
                  <a:ext cx="57960" cy="131400"/>
                </a:xfrm>
                <a:prstGeom prst="rect">
                  <a:avLst/>
                </a:prstGeom>
              </p:spPr>
            </p:pic>
          </mc:Fallback>
        </mc:AlternateContent>
        <mc:AlternateContent xmlns:mc="http://schemas.openxmlformats.org/markup-compatibility/2006">
          <mc:Choice xmlns:p14="http://schemas.microsoft.com/office/powerpoint/2010/main" Requires="p14">
            <p:contentPart p14:bwMode="auto" r:id="rId444">
              <p14:nvContentPartPr>
                <p14:cNvPr id="310" name="Freihand 309">
                  <a:extLst>
                    <a:ext uri="{FF2B5EF4-FFF2-40B4-BE49-F238E27FC236}">
                      <a16:creationId xmlns:a16="http://schemas.microsoft.com/office/drawing/2014/main" id="{8464BD14-22D6-4F5C-B3C9-48489AD75077}"/>
                    </a:ext>
                  </a:extLst>
                </p14:cNvPr>
                <p14:cNvContentPartPr/>
                <p14:nvPr/>
              </p14:nvContentPartPr>
              <p14:xfrm>
                <a:off x="10478373" y="4349227"/>
                <a:ext cx="340200" cy="248040"/>
              </p14:xfrm>
            </p:contentPart>
          </mc:Choice>
          <mc:Fallback>
            <p:pic>
              <p:nvPicPr>
                <p:cNvPr id="310" name="Freihand 309">
                  <a:extLst>
                    <a:ext uri="{FF2B5EF4-FFF2-40B4-BE49-F238E27FC236}">
                      <a16:creationId xmlns:a16="http://schemas.microsoft.com/office/drawing/2014/main" id="{8464BD14-22D6-4F5C-B3C9-48489AD75077}"/>
                    </a:ext>
                  </a:extLst>
                </p:cNvPr>
                <p:cNvPicPr/>
                <p:nvPr/>
              </p:nvPicPr>
              <p:blipFill>
                <a:blip r:embed="rId445"/>
                <a:stretch>
                  <a:fillRect/>
                </a:stretch>
              </p:blipFill>
              <p:spPr>
                <a:xfrm>
                  <a:off x="10474053" y="4344907"/>
                  <a:ext cx="348840" cy="256680"/>
                </a:xfrm>
                <a:prstGeom prst="rect">
                  <a:avLst/>
                </a:prstGeom>
              </p:spPr>
            </p:pic>
          </mc:Fallback>
        </mc:AlternateContent>
        <mc:AlternateContent xmlns:mc="http://schemas.openxmlformats.org/markup-compatibility/2006">
          <mc:Choice xmlns:p14="http://schemas.microsoft.com/office/powerpoint/2010/main" Requires="p14">
            <p:contentPart p14:bwMode="auto" r:id="rId446">
              <p14:nvContentPartPr>
                <p14:cNvPr id="311" name="Freihand 310">
                  <a:extLst>
                    <a:ext uri="{FF2B5EF4-FFF2-40B4-BE49-F238E27FC236}">
                      <a16:creationId xmlns:a16="http://schemas.microsoft.com/office/drawing/2014/main" id="{4B4578E3-C514-44EF-9BA1-9A9D034A3A9A}"/>
                    </a:ext>
                  </a:extLst>
                </p14:cNvPr>
                <p14:cNvContentPartPr/>
                <p14:nvPr/>
              </p14:nvContentPartPr>
              <p14:xfrm>
                <a:off x="10494213" y="4241587"/>
                <a:ext cx="360" cy="360"/>
              </p14:xfrm>
            </p:contentPart>
          </mc:Choice>
          <mc:Fallback>
            <p:pic>
              <p:nvPicPr>
                <p:cNvPr id="311" name="Freihand 310">
                  <a:extLst>
                    <a:ext uri="{FF2B5EF4-FFF2-40B4-BE49-F238E27FC236}">
                      <a16:creationId xmlns:a16="http://schemas.microsoft.com/office/drawing/2014/main" id="{4B4578E3-C514-44EF-9BA1-9A9D034A3A9A}"/>
                    </a:ext>
                  </a:extLst>
                </p:cNvPr>
                <p:cNvPicPr/>
                <p:nvPr/>
              </p:nvPicPr>
              <p:blipFill>
                <a:blip r:embed="rId114"/>
                <a:stretch>
                  <a:fillRect/>
                </a:stretch>
              </p:blipFill>
              <p:spPr>
                <a:xfrm>
                  <a:off x="10489893" y="423726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447">
              <p14:nvContentPartPr>
                <p14:cNvPr id="312" name="Freihand 311">
                  <a:extLst>
                    <a:ext uri="{FF2B5EF4-FFF2-40B4-BE49-F238E27FC236}">
                      <a16:creationId xmlns:a16="http://schemas.microsoft.com/office/drawing/2014/main" id="{3DB35684-2A97-48A2-BAB0-94B63EFA3FBA}"/>
                    </a:ext>
                  </a:extLst>
                </p14:cNvPr>
                <p14:cNvContentPartPr/>
                <p14:nvPr/>
              </p14:nvContentPartPr>
              <p14:xfrm>
                <a:off x="10381893" y="4736587"/>
                <a:ext cx="133560" cy="255240"/>
              </p14:xfrm>
            </p:contentPart>
          </mc:Choice>
          <mc:Fallback>
            <p:pic>
              <p:nvPicPr>
                <p:cNvPr id="312" name="Freihand 311">
                  <a:extLst>
                    <a:ext uri="{FF2B5EF4-FFF2-40B4-BE49-F238E27FC236}">
                      <a16:creationId xmlns:a16="http://schemas.microsoft.com/office/drawing/2014/main" id="{3DB35684-2A97-48A2-BAB0-94B63EFA3FBA}"/>
                    </a:ext>
                  </a:extLst>
                </p:cNvPr>
                <p:cNvPicPr/>
                <p:nvPr/>
              </p:nvPicPr>
              <p:blipFill>
                <a:blip r:embed="rId448"/>
                <a:stretch>
                  <a:fillRect/>
                </a:stretch>
              </p:blipFill>
              <p:spPr>
                <a:xfrm>
                  <a:off x="10377573" y="4732267"/>
                  <a:ext cx="142200" cy="263880"/>
                </a:xfrm>
                <a:prstGeom prst="rect">
                  <a:avLst/>
                </a:prstGeom>
              </p:spPr>
            </p:pic>
          </mc:Fallback>
        </mc:AlternateContent>
        <mc:AlternateContent xmlns:mc="http://schemas.openxmlformats.org/markup-compatibility/2006">
          <mc:Choice xmlns:p14="http://schemas.microsoft.com/office/powerpoint/2010/main" Requires="p14">
            <p:contentPart p14:bwMode="auto" r:id="rId449">
              <p14:nvContentPartPr>
                <p14:cNvPr id="313" name="Freihand 312">
                  <a:extLst>
                    <a:ext uri="{FF2B5EF4-FFF2-40B4-BE49-F238E27FC236}">
                      <a16:creationId xmlns:a16="http://schemas.microsoft.com/office/drawing/2014/main" id="{65CE15E6-9A5B-4D62-AFDF-ED78CDF14A58}"/>
                    </a:ext>
                  </a:extLst>
                </p14:cNvPr>
                <p14:cNvContentPartPr/>
                <p14:nvPr/>
              </p14:nvContentPartPr>
              <p14:xfrm>
                <a:off x="10557933" y="4884907"/>
                <a:ext cx="303120" cy="52560"/>
              </p14:xfrm>
            </p:contentPart>
          </mc:Choice>
          <mc:Fallback>
            <p:pic>
              <p:nvPicPr>
                <p:cNvPr id="313" name="Freihand 312">
                  <a:extLst>
                    <a:ext uri="{FF2B5EF4-FFF2-40B4-BE49-F238E27FC236}">
                      <a16:creationId xmlns:a16="http://schemas.microsoft.com/office/drawing/2014/main" id="{65CE15E6-9A5B-4D62-AFDF-ED78CDF14A58}"/>
                    </a:ext>
                  </a:extLst>
                </p:cNvPr>
                <p:cNvPicPr/>
                <p:nvPr/>
              </p:nvPicPr>
              <p:blipFill>
                <a:blip r:embed="rId450"/>
                <a:stretch>
                  <a:fillRect/>
                </a:stretch>
              </p:blipFill>
              <p:spPr>
                <a:xfrm>
                  <a:off x="10553613" y="4880587"/>
                  <a:ext cx="311760" cy="61200"/>
                </a:xfrm>
                <a:prstGeom prst="rect">
                  <a:avLst/>
                </a:prstGeom>
              </p:spPr>
            </p:pic>
          </mc:Fallback>
        </mc:AlternateContent>
        <mc:AlternateContent xmlns:mc="http://schemas.openxmlformats.org/markup-compatibility/2006">
          <mc:Choice xmlns:p14="http://schemas.microsoft.com/office/powerpoint/2010/main" Requires="p14">
            <p:contentPart p14:bwMode="auto" r:id="rId451">
              <p14:nvContentPartPr>
                <p14:cNvPr id="314" name="Freihand 313">
                  <a:extLst>
                    <a:ext uri="{FF2B5EF4-FFF2-40B4-BE49-F238E27FC236}">
                      <a16:creationId xmlns:a16="http://schemas.microsoft.com/office/drawing/2014/main" id="{370EE216-C948-4C58-80D8-1FC48B20BE69}"/>
                    </a:ext>
                  </a:extLst>
                </p14:cNvPr>
                <p14:cNvContentPartPr/>
                <p14:nvPr/>
              </p14:nvContentPartPr>
              <p14:xfrm>
                <a:off x="10880853" y="4726507"/>
                <a:ext cx="105480" cy="197280"/>
              </p14:xfrm>
            </p:contentPart>
          </mc:Choice>
          <mc:Fallback>
            <p:pic>
              <p:nvPicPr>
                <p:cNvPr id="314" name="Freihand 313">
                  <a:extLst>
                    <a:ext uri="{FF2B5EF4-FFF2-40B4-BE49-F238E27FC236}">
                      <a16:creationId xmlns:a16="http://schemas.microsoft.com/office/drawing/2014/main" id="{370EE216-C948-4C58-80D8-1FC48B20BE69}"/>
                    </a:ext>
                  </a:extLst>
                </p:cNvPr>
                <p:cNvPicPr/>
                <p:nvPr/>
              </p:nvPicPr>
              <p:blipFill>
                <a:blip r:embed="rId452"/>
                <a:stretch>
                  <a:fillRect/>
                </a:stretch>
              </p:blipFill>
              <p:spPr>
                <a:xfrm>
                  <a:off x="10876533" y="4722187"/>
                  <a:ext cx="114120" cy="205920"/>
                </a:xfrm>
                <a:prstGeom prst="rect">
                  <a:avLst/>
                </a:prstGeom>
              </p:spPr>
            </p:pic>
          </mc:Fallback>
        </mc:AlternateContent>
        <mc:AlternateContent xmlns:mc="http://schemas.openxmlformats.org/markup-compatibility/2006">
          <mc:Choice xmlns:p14="http://schemas.microsoft.com/office/powerpoint/2010/main" Requires="p14">
            <p:contentPart p14:bwMode="auto" r:id="rId453">
              <p14:nvContentPartPr>
                <p14:cNvPr id="315" name="Freihand 314">
                  <a:extLst>
                    <a:ext uri="{FF2B5EF4-FFF2-40B4-BE49-F238E27FC236}">
                      <a16:creationId xmlns:a16="http://schemas.microsoft.com/office/drawing/2014/main" id="{9B84C55B-5993-4C01-A56D-EF33C3299193}"/>
                    </a:ext>
                  </a:extLst>
                </p14:cNvPr>
                <p14:cNvContentPartPr/>
                <p14:nvPr/>
              </p14:nvContentPartPr>
              <p14:xfrm>
                <a:off x="11006493" y="4770427"/>
                <a:ext cx="258480" cy="100080"/>
              </p14:xfrm>
            </p:contentPart>
          </mc:Choice>
          <mc:Fallback>
            <p:pic>
              <p:nvPicPr>
                <p:cNvPr id="315" name="Freihand 314">
                  <a:extLst>
                    <a:ext uri="{FF2B5EF4-FFF2-40B4-BE49-F238E27FC236}">
                      <a16:creationId xmlns:a16="http://schemas.microsoft.com/office/drawing/2014/main" id="{9B84C55B-5993-4C01-A56D-EF33C3299193}"/>
                    </a:ext>
                  </a:extLst>
                </p:cNvPr>
                <p:cNvPicPr/>
                <p:nvPr/>
              </p:nvPicPr>
              <p:blipFill>
                <a:blip r:embed="rId454"/>
                <a:stretch>
                  <a:fillRect/>
                </a:stretch>
              </p:blipFill>
              <p:spPr>
                <a:xfrm>
                  <a:off x="11002173" y="4766107"/>
                  <a:ext cx="267120" cy="108720"/>
                </a:xfrm>
                <a:prstGeom prst="rect">
                  <a:avLst/>
                </a:prstGeom>
              </p:spPr>
            </p:pic>
          </mc:Fallback>
        </mc:AlternateContent>
        <mc:AlternateContent xmlns:mc="http://schemas.openxmlformats.org/markup-compatibility/2006">
          <mc:Choice xmlns:p14="http://schemas.microsoft.com/office/powerpoint/2010/main" Requires="p14">
            <p:contentPart p14:bwMode="auto" r:id="rId455">
              <p14:nvContentPartPr>
                <p14:cNvPr id="316" name="Freihand 315">
                  <a:extLst>
                    <a:ext uri="{FF2B5EF4-FFF2-40B4-BE49-F238E27FC236}">
                      <a16:creationId xmlns:a16="http://schemas.microsoft.com/office/drawing/2014/main" id="{B8E2CCCF-0969-46C7-9656-6179C9E60663}"/>
                    </a:ext>
                  </a:extLst>
                </p14:cNvPr>
                <p14:cNvContentPartPr/>
                <p14:nvPr/>
              </p14:nvContentPartPr>
              <p14:xfrm>
                <a:off x="9821013" y="4137907"/>
                <a:ext cx="1626480" cy="1044720"/>
              </p14:xfrm>
            </p:contentPart>
          </mc:Choice>
          <mc:Fallback>
            <p:pic>
              <p:nvPicPr>
                <p:cNvPr id="316" name="Freihand 315">
                  <a:extLst>
                    <a:ext uri="{FF2B5EF4-FFF2-40B4-BE49-F238E27FC236}">
                      <a16:creationId xmlns:a16="http://schemas.microsoft.com/office/drawing/2014/main" id="{B8E2CCCF-0969-46C7-9656-6179C9E60663}"/>
                    </a:ext>
                  </a:extLst>
                </p:cNvPr>
                <p:cNvPicPr/>
                <p:nvPr/>
              </p:nvPicPr>
              <p:blipFill>
                <a:blip r:embed="rId456"/>
                <a:stretch>
                  <a:fillRect/>
                </a:stretch>
              </p:blipFill>
              <p:spPr>
                <a:xfrm>
                  <a:off x="9816693" y="4133587"/>
                  <a:ext cx="1635120" cy="1053360"/>
                </a:xfrm>
                <a:prstGeom prst="rect">
                  <a:avLst/>
                </a:prstGeom>
              </p:spPr>
            </p:pic>
          </mc:Fallback>
        </mc:AlternateContent>
      </p:grpSp>
      <p:grpSp>
        <p:nvGrpSpPr>
          <p:cNvPr id="359" name="Gruppieren 358">
            <a:extLst>
              <a:ext uri="{FF2B5EF4-FFF2-40B4-BE49-F238E27FC236}">
                <a16:creationId xmlns:a16="http://schemas.microsoft.com/office/drawing/2014/main" id="{9208BFDC-F245-4EDD-A5FF-3D8D6F39A6D3}"/>
              </a:ext>
            </a:extLst>
          </p:cNvPr>
          <p:cNvGrpSpPr/>
          <p:nvPr/>
        </p:nvGrpSpPr>
        <p:grpSpPr>
          <a:xfrm>
            <a:off x="8549853" y="907627"/>
            <a:ext cx="3576240" cy="2570760"/>
            <a:chOff x="8549853" y="907627"/>
            <a:chExt cx="3576240" cy="2570760"/>
          </a:xfrm>
        </p:grpSpPr>
        <mc:AlternateContent xmlns:mc="http://schemas.openxmlformats.org/markup-compatibility/2006">
          <mc:Choice xmlns:p14="http://schemas.microsoft.com/office/powerpoint/2010/main" Requires="p14">
            <p:contentPart p14:bwMode="auto" r:id="rId457">
              <p14:nvContentPartPr>
                <p14:cNvPr id="318" name="Freihand 317">
                  <a:extLst>
                    <a:ext uri="{FF2B5EF4-FFF2-40B4-BE49-F238E27FC236}">
                      <a16:creationId xmlns:a16="http://schemas.microsoft.com/office/drawing/2014/main" id="{DB866308-2F13-49D0-B129-0A0D532C47CF}"/>
                    </a:ext>
                  </a:extLst>
                </p14:cNvPr>
                <p14:cNvContentPartPr/>
                <p14:nvPr/>
              </p14:nvContentPartPr>
              <p14:xfrm>
                <a:off x="8904093" y="1346467"/>
                <a:ext cx="77760" cy="1777680"/>
              </p14:xfrm>
            </p:contentPart>
          </mc:Choice>
          <mc:Fallback>
            <p:pic>
              <p:nvPicPr>
                <p:cNvPr id="318" name="Freihand 317">
                  <a:extLst>
                    <a:ext uri="{FF2B5EF4-FFF2-40B4-BE49-F238E27FC236}">
                      <a16:creationId xmlns:a16="http://schemas.microsoft.com/office/drawing/2014/main" id="{DB866308-2F13-49D0-B129-0A0D532C47CF}"/>
                    </a:ext>
                  </a:extLst>
                </p:cNvPr>
                <p:cNvPicPr/>
                <p:nvPr/>
              </p:nvPicPr>
              <p:blipFill>
                <a:blip r:embed="rId458"/>
                <a:stretch>
                  <a:fillRect/>
                </a:stretch>
              </p:blipFill>
              <p:spPr>
                <a:xfrm>
                  <a:off x="8899773" y="1342147"/>
                  <a:ext cx="86400" cy="1786320"/>
                </a:xfrm>
                <a:prstGeom prst="rect">
                  <a:avLst/>
                </a:prstGeom>
              </p:spPr>
            </p:pic>
          </mc:Fallback>
        </mc:AlternateContent>
        <mc:AlternateContent xmlns:mc="http://schemas.openxmlformats.org/markup-compatibility/2006">
          <mc:Choice xmlns:p14="http://schemas.microsoft.com/office/powerpoint/2010/main" Requires="p14">
            <p:contentPart p14:bwMode="auto" r:id="rId459">
              <p14:nvContentPartPr>
                <p14:cNvPr id="319" name="Freihand 318">
                  <a:extLst>
                    <a:ext uri="{FF2B5EF4-FFF2-40B4-BE49-F238E27FC236}">
                      <a16:creationId xmlns:a16="http://schemas.microsoft.com/office/drawing/2014/main" id="{EFB4FC95-0316-417B-822B-D7D6168E221A}"/>
                    </a:ext>
                  </a:extLst>
                </p14:cNvPr>
                <p14:cNvContentPartPr/>
                <p14:nvPr/>
              </p14:nvContentPartPr>
              <p14:xfrm>
                <a:off x="8666493" y="2902027"/>
                <a:ext cx="2658960" cy="154800"/>
              </p14:xfrm>
            </p:contentPart>
          </mc:Choice>
          <mc:Fallback>
            <p:pic>
              <p:nvPicPr>
                <p:cNvPr id="319" name="Freihand 318">
                  <a:extLst>
                    <a:ext uri="{FF2B5EF4-FFF2-40B4-BE49-F238E27FC236}">
                      <a16:creationId xmlns:a16="http://schemas.microsoft.com/office/drawing/2014/main" id="{EFB4FC95-0316-417B-822B-D7D6168E221A}"/>
                    </a:ext>
                  </a:extLst>
                </p:cNvPr>
                <p:cNvPicPr/>
                <p:nvPr/>
              </p:nvPicPr>
              <p:blipFill>
                <a:blip r:embed="rId460"/>
                <a:stretch>
                  <a:fillRect/>
                </a:stretch>
              </p:blipFill>
              <p:spPr>
                <a:xfrm>
                  <a:off x="8662173" y="2897707"/>
                  <a:ext cx="2667600" cy="163440"/>
                </a:xfrm>
                <a:prstGeom prst="rect">
                  <a:avLst/>
                </a:prstGeom>
              </p:spPr>
            </p:pic>
          </mc:Fallback>
        </mc:AlternateContent>
        <mc:AlternateContent xmlns:mc="http://schemas.openxmlformats.org/markup-compatibility/2006">
          <mc:Choice xmlns:p14="http://schemas.microsoft.com/office/powerpoint/2010/main" Requires="p14">
            <p:contentPart p14:bwMode="auto" r:id="rId461">
              <p14:nvContentPartPr>
                <p14:cNvPr id="320" name="Freihand 319">
                  <a:extLst>
                    <a:ext uri="{FF2B5EF4-FFF2-40B4-BE49-F238E27FC236}">
                      <a16:creationId xmlns:a16="http://schemas.microsoft.com/office/drawing/2014/main" id="{F5609690-707C-41F0-9D05-30F15B692CC6}"/>
                    </a:ext>
                  </a:extLst>
                </p14:cNvPr>
                <p14:cNvContentPartPr/>
                <p14:nvPr/>
              </p14:nvContentPartPr>
              <p14:xfrm>
                <a:off x="11157693" y="2800867"/>
                <a:ext cx="293040" cy="335520"/>
              </p14:xfrm>
            </p:contentPart>
          </mc:Choice>
          <mc:Fallback>
            <p:pic>
              <p:nvPicPr>
                <p:cNvPr id="320" name="Freihand 319">
                  <a:extLst>
                    <a:ext uri="{FF2B5EF4-FFF2-40B4-BE49-F238E27FC236}">
                      <a16:creationId xmlns:a16="http://schemas.microsoft.com/office/drawing/2014/main" id="{F5609690-707C-41F0-9D05-30F15B692CC6}"/>
                    </a:ext>
                  </a:extLst>
                </p:cNvPr>
                <p:cNvPicPr/>
                <p:nvPr/>
              </p:nvPicPr>
              <p:blipFill>
                <a:blip r:embed="rId462"/>
                <a:stretch>
                  <a:fillRect/>
                </a:stretch>
              </p:blipFill>
              <p:spPr>
                <a:xfrm>
                  <a:off x="11153373" y="2796547"/>
                  <a:ext cx="301680" cy="344160"/>
                </a:xfrm>
                <a:prstGeom prst="rect">
                  <a:avLst/>
                </a:prstGeom>
              </p:spPr>
            </p:pic>
          </mc:Fallback>
        </mc:AlternateContent>
        <mc:AlternateContent xmlns:mc="http://schemas.openxmlformats.org/markup-compatibility/2006">
          <mc:Choice xmlns:p14="http://schemas.microsoft.com/office/powerpoint/2010/main" Requires="p14">
            <p:contentPart p14:bwMode="auto" r:id="rId463">
              <p14:nvContentPartPr>
                <p14:cNvPr id="321" name="Freihand 320">
                  <a:extLst>
                    <a:ext uri="{FF2B5EF4-FFF2-40B4-BE49-F238E27FC236}">
                      <a16:creationId xmlns:a16="http://schemas.microsoft.com/office/drawing/2014/main" id="{35703227-BADE-41D2-A00F-75FF6C47978D}"/>
                    </a:ext>
                  </a:extLst>
                </p14:cNvPr>
                <p14:cNvContentPartPr/>
                <p14:nvPr/>
              </p14:nvContentPartPr>
              <p14:xfrm>
                <a:off x="8756133" y="1046227"/>
                <a:ext cx="332280" cy="403560"/>
              </p14:xfrm>
            </p:contentPart>
          </mc:Choice>
          <mc:Fallback>
            <p:pic>
              <p:nvPicPr>
                <p:cNvPr id="321" name="Freihand 320">
                  <a:extLst>
                    <a:ext uri="{FF2B5EF4-FFF2-40B4-BE49-F238E27FC236}">
                      <a16:creationId xmlns:a16="http://schemas.microsoft.com/office/drawing/2014/main" id="{35703227-BADE-41D2-A00F-75FF6C47978D}"/>
                    </a:ext>
                  </a:extLst>
                </p:cNvPr>
                <p:cNvPicPr/>
                <p:nvPr/>
              </p:nvPicPr>
              <p:blipFill>
                <a:blip r:embed="rId464"/>
                <a:stretch>
                  <a:fillRect/>
                </a:stretch>
              </p:blipFill>
              <p:spPr>
                <a:xfrm>
                  <a:off x="8751813" y="1041907"/>
                  <a:ext cx="340920" cy="412200"/>
                </a:xfrm>
                <a:prstGeom prst="rect">
                  <a:avLst/>
                </a:prstGeom>
              </p:spPr>
            </p:pic>
          </mc:Fallback>
        </mc:AlternateContent>
        <mc:AlternateContent xmlns:mc="http://schemas.openxmlformats.org/markup-compatibility/2006">
          <mc:Choice xmlns:p14="http://schemas.microsoft.com/office/powerpoint/2010/main" Requires="p14">
            <p:contentPart p14:bwMode="auto" r:id="rId465">
              <p14:nvContentPartPr>
                <p14:cNvPr id="322" name="Freihand 321">
                  <a:extLst>
                    <a:ext uri="{FF2B5EF4-FFF2-40B4-BE49-F238E27FC236}">
                      <a16:creationId xmlns:a16="http://schemas.microsoft.com/office/drawing/2014/main" id="{3C3C5766-8EF3-4434-8DC0-DA9F10934CB7}"/>
                    </a:ext>
                  </a:extLst>
                </p14:cNvPr>
                <p14:cNvContentPartPr/>
                <p14:nvPr/>
              </p14:nvContentPartPr>
              <p14:xfrm>
                <a:off x="8549853" y="1063867"/>
                <a:ext cx="93600" cy="181080"/>
              </p14:xfrm>
            </p:contentPart>
          </mc:Choice>
          <mc:Fallback>
            <p:pic>
              <p:nvPicPr>
                <p:cNvPr id="322" name="Freihand 321">
                  <a:extLst>
                    <a:ext uri="{FF2B5EF4-FFF2-40B4-BE49-F238E27FC236}">
                      <a16:creationId xmlns:a16="http://schemas.microsoft.com/office/drawing/2014/main" id="{3C3C5766-8EF3-4434-8DC0-DA9F10934CB7}"/>
                    </a:ext>
                  </a:extLst>
                </p:cNvPr>
                <p:cNvPicPr/>
                <p:nvPr/>
              </p:nvPicPr>
              <p:blipFill>
                <a:blip r:embed="rId466"/>
                <a:stretch>
                  <a:fillRect/>
                </a:stretch>
              </p:blipFill>
              <p:spPr>
                <a:xfrm>
                  <a:off x="8545533" y="1059547"/>
                  <a:ext cx="102240" cy="189720"/>
                </a:xfrm>
                <a:prstGeom prst="rect">
                  <a:avLst/>
                </a:prstGeom>
              </p:spPr>
            </p:pic>
          </mc:Fallback>
        </mc:AlternateContent>
        <mc:AlternateContent xmlns:mc="http://schemas.openxmlformats.org/markup-compatibility/2006">
          <mc:Choice xmlns:p14="http://schemas.microsoft.com/office/powerpoint/2010/main" Requires="p14">
            <p:contentPart p14:bwMode="auto" r:id="rId467">
              <p14:nvContentPartPr>
                <p14:cNvPr id="323" name="Freihand 322">
                  <a:extLst>
                    <a:ext uri="{FF2B5EF4-FFF2-40B4-BE49-F238E27FC236}">
                      <a16:creationId xmlns:a16="http://schemas.microsoft.com/office/drawing/2014/main" id="{CEC23CB1-5366-44E8-BEB6-59AD75F7D837}"/>
                    </a:ext>
                  </a:extLst>
                </p14:cNvPr>
                <p14:cNvContentPartPr/>
                <p14:nvPr/>
              </p14:nvContentPartPr>
              <p14:xfrm>
                <a:off x="8577573" y="907627"/>
                <a:ext cx="24840" cy="22680"/>
              </p14:xfrm>
            </p:contentPart>
          </mc:Choice>
          <mc:Fallback>
            <p:pic>
              <p:nvPicPr>
                <p:cNvPr id="323" name="Freihand 322">
                  <a:extLst>
                    <a:ext uri="{FF2B5EF4-FFF2-40B4-BE49-F238E27FC236}">
                      <a16:creationId xmlns:a16="http://schemas.microsoft.com/office/drawing/2014/main" id="{CEC23CB1-5366-44E8-BEB6-59AD75F7D837}"/>
                    </a:ext>
                  </a:extLst>
                </p:cNvPr>
                <p:cNvPicPr/>
                <p:nvPr/>
              </p:nvPicPr>
              <p:blipFill>
                <a:blip r:embed="rId468"/>
                <a:stretch>
                  <a:fillRect/>
                </a:stretch>
              </p:blipFill>
              <p:spPr>
                <a:xfrm>
                  <a:off x="8573253" y="903307"/>
                  <a:ext cx="33480" cy="31320"/>
                </a:xfrm>
                <a:prstGeom prst="rect">
                  <a:avLst/>
                </a:prstGeom>
              </p:spPr>
            </p:pic>
          </mc:Fallback>
        </mc:AlternateContent>
        <mc:AlternateContent xmlns:mc="http://schemas.openxmlformats.org/markup-compatibility/2006">
          <mc:Choice xmlns:p14="http://schemas.microsoft.com/office/powerpoint/2010/main" Requires="p14">
            <p:contentPart p14:bwMode="auto" r:id="rId469">
              <p14:nvContentPartPr>
                <p14:cNvPr id="324" name="Freihand 323">
                  <a:extLst>
                    <a:ext uri="{FF2B5EF4-FFF2-40B4-BE49-F238E27FC236}">
                      <a16:creationId xmlns:a16="http://schemas.microsoft.com/office/drawing/2014/main" id="{7175E88B-1B8F-42AF-8EA7-33D60E5BC8DF}"/>
                    </a:ext>
                  </a:extLst>
                </p14:cNvPr>
                <p14:cNvContentPartPr/>
                <p14:nvPr/>
              </p14:nvContentPartPr>
              <p14:xfrm>
                <a:off x="11151933" y="3148267"/>
                <a:ext cx="123120" cy="145800"/>
              </p14:xfrm>
            </p:contentPart>
          </mc:Choice>
          <mc:Fallback>
            <p:pic>
              <p:nvPicPr>
                <p:cNvPr id="324" name="Freihand 323">
                  <a:extLst>
                    <a:ext uri="{FF2B5EF4-FFF2-40B4-BE49-F238E27FC236}">
                      <a16:creationId xmlns:a16="http://schemas.microsoft.com/office/drawing/2014/main" id="{7175E88B-1B8F-42AF-8EA7-33D60E5BC8DF}"/>
                    </a:ext>
                  </a:extLst>
                </p:cNvPr>
                <p:cNvPicPr/>
                <p:nvPr/>
              </p:nvPicPr>
              <p:blipFill>
                <a:blip r:embed="rId470"/>
                <a:stretch>
                  <a:fillRect/>
                </a:stretch>
              </p:blipFill>
              <p:spPr>
                <a:xfrm>
                  <a:off x="11147613" y="3143947"/>
                  <a:ext cx="131760" cy="154440"/>
                </a:xfrm>
                <a:prstGeom prst="rect">
                  <a:avLst/>
                </a:prstGeom>
              </p:spPr>
            </p:pic>
          </mc:Fallback>
        </mc:AlternateContent>
        <mc:AlternateContent xmlns:mc="http://schemas.openxmlformats.org/markup-compatibility/2006">
          <mc:Choice xmlns:p14="http://schemas.microsoft.com/office/powerpoint/2010/main" Requires="p14">
            <p:contentPart p14:bwMode="auto" r:id="rId471">
              <p14:nvContentPartPr>
                <p14:cNvPr id="325" name="Freihand 324">
                  <a:extLst>
                    <a:ext uri="{FF2B5EF4-FFF2-40B4-BE49-F238E27FC236}">
                      <a16:creationId xmlns:a16="http://schemas.microsoft.com/office/drawing/2014/main" id="{938A60BD-325F-47A7-A162-FA1F57297807}"/>
                    </a:ext>
                  </a:extLst>
                </p14:cNvPr>
                <p14:cNvContentPartPr/>
                <p14:nvPr/>
              </p14:nvContentPartPr>
              <p14:xfrm>
                <a:off x="11246253" y="3201907"/>
                <a:ext cx="83520" cy="212040"/>
              </p14:xfrm>
            </p:contentPart>
          </mc:Choice>
          <mc:Fallback>
            <p:pic>
              <p:nvPicPr>
                <p:cNvPr id="325" name="Freihand 324">
                  <a:extLst>
                    <a:ext uri="{FF2B5EF4-FFF2-40B4-BE49-F238E27FC236}">
                      <a16:creationId xmlns:a16="http://schemas.microsoft.com/office/drawing/2014/main" id="{938A60BD-325F-47A7-A162-FA1F57297807}"/>
                    </a:ext>
                  </a:extLst>
                </p:cNvPr>
                <p:cNvPicPr/>
                <p:nvPr/>
              </p:nvPicPr>
              <p:blipFill>
                <a:blip r:embed="rId472"/>
                <a:stretch>
                  <a:fillRect/>
                </a:stretch>
              </p:blipFill>
              <p:spPr>
                <a:xfrm>
                  <a:off x="11241933" y="3197587"/>
                  <a:ext cx="92160" cy="220680"/>
                </a:xfrm>
                <a:prstGeom prst="rect">
                  <a:avLst/>
                </a:prstGeom>
              </p:spPr>
            </p:pic>
          </mc:Fallback>
        </mc:AlternateContent>
        <mc:AlternateContent xmlns:mc="http://schemas.openxmlformats.org/markup-compatibility/2006">
          <mc:Choice xmlns:p14="http://schemas.microsoft.com/office/powerpoint/2010/main" Requires="p14">
            <p:contentPart p14:bwMode="auto" r:id="rId473">
              <p14:nvContentPartPr>
                <p14:cNvPr id="326" name="Freihand 325">
                  <a:extLst>
                    <a:ext uri="{FF2B5EF4-FFF2-40B4-BE49-F238E27FC236}">
                      <a16:creationId xmlns:a16="http://schemas.microsoft.com/office/drawing/2014/main" id="{E97FF7A6-D437-4FBE-8574-39C193771E1A}"/>
                    </a:ext>
                  </a:extLst>
                </p14:cNvPr>
                <p14:cNvContentPartPr/>
                <p14:nvPr/>
              </p14:nvContentPartPr>
              <p14:xfrm>
                <a:off x="9115053" y="1312267"/>
                <a:ext cx="1713600" cy="1505160"/>
              </p14:xfrm>
            </p:contentPart>
          </mc:Choice>
          <mc:Fallback>
            <p:pic>
              <p:nvPicPr>
                <p:cNvPr id="326" name="Freihand 325">
                  <a:extLst>
                    <a:ext uri="{FF2B5EF4-FFF2-40B4-BE49-F238E27FC236}">
                      <a16:creationId xmlns:a16="http://schemas.microsoft.com/office/drawing/2014/main" id="{E97FF7A6-D437-4FBE-8574-39C193771E1A}"/>
                    </a:ext>
                  </a:extLst>
                </p:cNvPr>
                <p:cNvPicPr/>
                <p:nvPr/>
              </p:nvPicPr>
              <p:blipFill>
                <a:blip r:embed="rId474"/>
                <a:stretch>
                  <a:fillRect/>
                </a:stretch>
              </p:blipFill>
              <p:spPr>
                <a:xfrm>
                  <a:off x="9110733" y="1307947"/>
                  <a:ext cx="1722240" cy="1513800"/>
                </a:xfrm>
                <a:prstGeom prst="rect">
                  <a:avLst/>
                </a:prstGeom>
              </p:spPr>
            </p:pic>
          </mc:Fallback>
        </mc:AlternateContent>
        <mc:AlternateContent xmlns:mc="http://schemas.openxmlformats.org/markup-compatibility/2006">
          <mc:Choice xmlns:p14="http://schemas.microsoft.com/office/powerpoint/2010/main" Requires="p14">
            <p:contentPart p14:bwMode="auto" r:id="rId475">
              <p14:nvContentPartPr>
                <p14:cNvPr id="327" name="Freihand 326">
                  <a:extLst>
                    <a:ext uri="{FF2B5EF4-FFF2-40B4-BE49-F238E27FC236}">
                      <a16:creationId xmlns:a16="http://schemas.microsoft.com/office/drawing/2014/main" id="{302B9570-20D3-42FC-8008-FD47320B4D3F}"/>
                    </a:ext>
                  </a:extLst>
                </p14:cNvPr>
                <p14:cNvContentPartPr/>
                <p14:nvPr/>
              </p14:nvContentPartPr>
              <p14:xfrm>
                <a:off x="9327453" y="1265827"/>
                <a:ext cx="1712880" cy="1288080"/>
              </p14:xfrm>
            </p:contentPart>
          </mc:Choice>
          <mc:Fallback>
            <p:pic>
              <p:nvPicPr>
                <p:cNvPr id="327" name="Freihand 326">
                  <a:extLst>
                    <a:ext uri="{FF2B5EF4-FFF2-40B4-BE49-F238E27FC236}">
                      <a16:creationId xmlns:a16="http://schemas.microsoft.com/office/drawing/2014/main" id="{302B9570-20D3-42FC-8008-FD47320B4D3F}"/>
                    </a:ext>
                  </a:extLst>
                </p:cNvPr>
                <p:cNvPicPr/>
                <p:nvPr/>
              </p:nvPicPr>
              <p:blipFill>
                <a:blip r:embed="rId476"/>
                <a:stretch>
                  <a:fillRect/>
                </a:stretch>
              </p:blipFill>
              <p:spPr>
                <a:xfrm>
                  <a:off x="9323133" y="1261507"/>
                  <a:ext cx="1721520" cy="1296720"/>
                </a:xfrm>
                <a:prstGeom prst="rect">
                  <a:avLst/>
                </a:prstGeom>
              </p:spPr>
            </p:pic>
          </mc:Fallback>
        </mc:AlternateContent>
        <mc:AlternateContent xmlns:mc="http://schemas.openxmlformats.org/markup-compatibility/2006">
          <mc:Choice xmlns:p14="http://schemas.microsoft.com/office/powerpoint/2010/main" Requires="p14">
            <p:contentPart p14:bwMode="auto" r:id="rId477">
              <p14:nvContentPartPr>
                <p14:cNvPr id="328" name="Freihand 327">
                  <a:extLst>
                    <a:ext uri="{FF2B5EF4-FFF2-40B4-BE49-F238E27FC236}">
                      <a16:creationId xmlns:a16="http://schemas.microsoft.com/office/drawing/2014/main" id="{C9C745FE-46B3-4715-B0E9-C694376E84AE}"/>
                    </a:ext>
                  </a:extLst>
                </p14:cNvPr>
                <p14:cNvContentPartPr/>
                <p14:nvPr/>
              </p14:nvContentPartPr>
              <p14:xfrm>
                <a:off x="10956453" y="1129747"/>
                <a:ext cx="167040" cy="186840"/>
              </p14:xfrm>
            </p:contentPart>
          </mc:Choice>
          <mc:Fallback>
            <p:pic>
              <p:nvPicPr>
                <p:cNvPr id="328" name="Freihand 327">
                  <a:extLst>
                    <a:ext uri="{FF2B5EF4-FFF2-40B4-BE49-F238E27FC236}">
                      <a16:creationId xmlns:a16="http://schemas.microsoft.com/office/drawing/2014/main" id="{C9C745FE-46B3-4715-B0E9-C694376E84AE}"/>
                    </a:ext>
                  </a:extLst>
                </p:cNvPr>
                <p:cNvPicPr/>
                <p:nvPr/>
              </p:nvPicPr>
              <p:blipFill>
                <a:blip r:embed="rId478"/>
                <a:stretch>
                  <a:fillRect/>
                </a:stretch>
              </p:blipFill>
              <p:spPr>
                <a:xfrm>
                  <a:off x="10952133" y="1125427"/>
                  <a:ext cx="175680" cy="195480"/>
                </a:xfrm>
                <a:prstGeom prst="rect">
                  <a:avLst/>
                </a:prstGeom>
              </p:spPr>
            </p:pic>
          </mc:Fallback>
        </mc:AlternateContent>
        <mc:AlternateContent xmlns:mc="http://schemas.openxmlformats.org/markup-compatibility/2006">
          <mc:Choice xmlns:p14="http://schemas.microsoft.com/office/powerpoint/2010/main" Requires="p14">
            <p:contentPart p14:bwMode="auto" r:id="rId479">
              <p14:nvContentPartPr>
                <p14:cNvPr id="329" name="Freihand 328">
                  <a:extLst>
                    <a:ext uri="{FF2B5EF4-FFF2-40B4-BE49-F238E27FC236}">
                      <a16:creationId xmlns:a16="http://schemas.microsoft.com/office/drawing/2014/main" id="{D5F99D2C-2F5C-45C5-AD73-E39C58925ECC}"/>
                    </a:ext>
                  </a:extLst>
                </p14:cNvPr>
                <p14:cNvContentPartPr/>
                <p14:nvPr/>
              </p14:nvContentPartPr>
              <p14:xfrm>
                <a:off x="11154093" y="1095907"/>
                <a:ext cx="151200" cy="185040"/>
              </p14:xfrm>
            </p:contentPart>
          </mc:Choice>
          <mc:Fallback>
            <p:pic>
              <p:nvPicPr>
                <p:cNvPr id="329" name="Freihand 328">
                  <a:extLst>
                    <a:ext uri="{FF2B5EF4-FFF2-40B4-BE49-F238E27FC236}">
                      <a16:creationId xmlns:a16="http://schemas.microsoft.com/office/drawing/2014/main" id="{D5F99D2C-2F5C-45C5-AD73-E39C58925ECC}"/>
                    </a:ext>
                  </a:extLst>
                </p:cNvPr>
                <p:cNvPicPr/>
                <p:nvPr/>
              </p:nvPicPr>
              <p:blipFill>
                <a:blip r:embed="rId480"/>
                <a:stretch>
                  <a:fillRect/>
                </a:stretch>
              </p:blipFill>
              <p:spPr>
                <a:xfrm>
                  <a:off x="11149773" y="1091587"/>
                  <a:ext cx="159840" cy="193680"/>
                </a:xfrm>
                <a:prstGeom prst="rect">
                  <a:avLst/>
                </a:prstGeom>
              </p:spPr>
            </p:pic>
          </mc:Fallback>
        </mc:AlternateContent>
        <mc:AlternateContent xmlns:mc="http://schemas.openxmlformats.org/markup-compatibility/2006">
          <mc:Choice xmlns:p14="http://schemas.microsoft.com/office/powerpoint/2010/main" Requires="p14">
            <p:contentPart p14:bwMode="auto" r:id="rId481">
              <p14:nvContentPartPr>
                <p14:cNvPr id="330" name="Freihand 329">
                  <a:extLst>
                    <a:ext uri="{FF2B5EF4-FFF2-40B4-BE49-F238E27FC236}">
                      <a16:creationId xmlns:a16="http://schemas.microsoft.com/office/drawing/2014/main" id="{ECD49955-F0E1-42C0-A10E-CA976926BE47}"/>
                    </a:ext>
                  </a:extLst>
                </p14:cNvPr>
                <p14:cNvContentPartPr/>
                <p14:nvPr/>
              </p14:nvContentPartPr>
              <p14:xfrm>
                <a:off x="11306373" y="2441587"/>
                <a:ext cx="21960" cy="191880"/>
              </p14:xfrm>
            </p:contentPart>
          </mc:Choice>
          <mc:Fallback>
            <p:pic>
              <p:nvPicPr>
                <p:cNvPr id="330" name="Freihand 329">
                  <a:extLst>
                    <a:ext uri="{FF2B5EF4-FFF2-40B4-BE49-F238E27FC236}">
                      <a16:creationId xmlns:a16="http://schemas.microsoft.com/office/drawing/2014/main" id="{ECD49955-F0E1-42C0-A10E-CA976926BE47}"/>
                    </a:ext>
                  </a:extLst>
                </p:cNvPr>
                <p:cNvPicPr/>
                <p:nvPr/>
              </p:nvPicPr>
              <p:blipFill>
                <a:blip r:embed="rId482"/>
                <a:stretch>
                  <a:fillRect/>
                </a:stretch>
              </p:blipFill>
              <p:spPr>
                <a:xfrm>
                  <a:off x="11302053" y="2437267"/>
                  <a:ext cx="30600" cy="200520"/>
                </a:xfrm>
                <a:prstGeom prst="rect">
                  <a:avLst/>
                </a:prstGeom>
              </p:spPr>
            </p:pic>
          </mc:Fallback>
        </mc:AlternateContent>
        <mc:AlternateContent xmlns:mc="http://schemas.openxmlformats.org/markup-compatibility/2006">
          <mc:Choice xmlns:p14="http://schemas.microsoft.com/office/powerpoint/2010/main" Requires="p14">
            <p:contentPart p14:bwMode="auto" r:id="rId483">
              <p14:nvContentPartPr>
                <p14:cNvPr id="331" name="Freihand 330">
                  <a:extLst>
                    <a:ext uri="{FF2B5EF4-FFF2-40B4-BE49-F238E27FC236}">
                      <a16:creationId xmlns:a16="http://schemas.microsoft.com/office/drawing/2014/main" id="{689B1FF1-0714-4721-B59A-696EA8306B3D}"/>
                    </a:ext>
                  </a:extLst>
                </p14:cNvPr>
                <p14:cNvContentPartPr/>
                <p14:nvPr/>
              </p14:nvContentPartPr>
              <p14:xfrm>
                <a:off x="11289453" y="2569027"/>
                <a:ext cx="34560" cy="19080"/>
              </p14:xfrm>
            </p:contentPart>
          </mc:Choice>
          <mc:Fallback>
            <p:pic>
              <p:nvPicPr>
                <p:cNvPr id="331" name="Freihand 330">
                  <a:extLst>
                    <a:ext uri="{FF2B5EF4-FFF2-40B4-BE49-F238E27FC236}">
                      <a16:creationId xmlns:a16="http://schemas.microsoft.com/office/drawing/2014/main" id="{689B1FF1-0714-4721-B59A-696EA8306B3D}"/>
                    </a:ext>
                  </a:extLst>
                </p:cNvPr>
                <p:cNvPicPr/>
                <p:nvPr/>
              </p:nvPicPr>
              <p:blipFill>
                <a:blip r:embed="rId484"/>
                <a:stretch>
                  <a:fillRect/>
                </a:stretch>
              </p:blipFill>
              <p:spPr>
                <a:xfrm>
                  <a:off x="11285133" y="2564707"/>
                  <a:ext cx="43200" cy="27720"/>
                </a:xfrm>
                <a:prstGeom prst="rect">
                  <a:avLst/>
                </a:prstGeom>
              </p:spPr>
            </p:pic>
          </mc:Fallback>
        </mc:AlternateContent>
        <mc:AlternateContent xmlns:mc="http://schemas.openxmlformats.org/markup-compatibility/2006">
          <mc:Choice xmlns:p14="http://schemas.microsoft.com/office/powerpoint/2010/main" Requires="p14">
            <p:contentPart p14:bwMode="auto" r:id="rId485">
              <p14:nvContentPartPr>
                <p14:cNvPr id="332" name="Freihand 331">
                  <a:extLst>
                    <a:ext uri="{FF2B5EF4-FFF2-40B4-BE49-F238E27FC236}">
                      <a16:creationId xmlns:a16="http://schemas.microsoft.com/office/drawing/2014/main" id="{77A16129-6AB0-44B7-A0AA-8748E3DDBF3F}"/>
                    </a:ext>
                  </a:extLst>
                </p14:cNvPr>
                <p14:cNvContentPartPr/>
                <p14:nvPr/>
              </p14:nvContentPartPr>
              <p14:xfrm>
                <a:off x="11434173" y="2432227"/>
                <a:ext cx="145440" cy="209520"/>
              </p14:xfrm>
            </p:contentPart>
          </mc:Choice>
          <mc:Fallback>
            <p:pic>
              <p:nvPicPr>
                <p:cNvPr id="332" name="Freihand 331">
                  <a:extLst>
                    <a:ext uri="{FF2B5EF4-FFF2-40B4-BE49-F238E27FC236}">
                      <a16:creationId xmlns:a16="http://schemas.microsoft.com/office/drawing/2014/main" id="{77A16129-6AB0-44B7-A0AA-8748E3DDBF3F}"/>
                    </a:ext>
                  </a:extLst>
                </p:cNvPr>
                <p:cNvPicPr/>
                <p:nvPr/>
              </p:nvPicPr>
              <p:blipFill>
                <a:blip r:embed="rId486"/>
                <a:stretch>
                  <a:fillRect/>
                </a:stretch>
              </p:blipFill>
              <p:spPr>
                <a:xfrm>
                  <a:off x="11429853" y="2427907"/>
                  <a:ext cx="154080" cy="218160"/>
                </a:xfrm>
                <a:prstGeom prst="rect">
                  <a:avLst/>
                </a:prstGeom>
              </p:spPr>
            </p:pic>
          </mc:Fallback>
        </mc:AlternateContent>
        <mc:AlternateContent xmlns:mc="http://schemas.openxmlformats.org/markup-compatibility/2006">
          <mc:Choice xmlns:p14="http://schemas.microsoft.com/office/powerpoint/2010/main" Requires="p14">
            <p:contentPart p14:bwMode="auto" r:id="rId487">
              <p14:nvContentPartPr>
                <p14:cNvPr id="334" name="Freihand 333">
                  <a:extLst>
                    <a:ext uri="{FF2B5EF4-FFF2-40B4-BE49-F238E27FC236}">
                      <a16:creationId xmlns:a16="http://schemas.microsoft.com/office/drawing/2014/main" id="{F1B8C290-18BE-4D05-AFF5-6E2554DF0F56}"/>
                    </a:ext>
                  </a:extLst>
                </p14:cNvPr>
                <p14:cNvContentPartPr/>
                <p14:nvPr/>
              </p14:nvContentPartPr>
              <p14:xfrm>
                <a:off x="10510413" y="1696747"/>
                <a:ext cx="361440" cy="49320"/>
              </p14:xfrm>
            </p:contentPart>
          </mc:Choice>
          <mc:Fallback>
            <p:pic>
              <p:nvPicPr>
                <p:cNvPr id="334" name="Freihand 333">
                  <a:extLst>
                    <a:ext uri="{FF2B5EF4-FFF2-40B4-BE49-F238E27FC236}">
                      <a16:creationId xmlns:a16="http://schemas.microsoft.com/office/drawing/2014/main" id="{F1B8C290-18BE-4D05-AFF5-6E2554DF0F56}"/>
                    </a:ext>
                  </a:extLst>
                </p:cNvPr>
                <p:cNvPicPr/>
                <p:nvPr/>
              </p:nvPicPr>
              <p:blipFill>
                <a:blip r:embed="rId488"/>
                <a:stretch>
                  <a:fillRect/>
                </a:stretch>
              </p:blipFill>
              <p:spPr>
                <a:xfrm>
                  <a:off x="10506093" y="1692427"/>
                  <a:ext cx="370080" cy="57960"/>
                </a:xfrm>
                <a:prstGeom prst="rect">
                  <a:avLst/>
                </a:prstGeom>
              </p:spPr>
            </p:pic>
          </mc:Fallback>
        </mc:AlternateContent>
        <mc:AlternateContent xmlns:mc="http://schemas.openxmlformats.org/markup-compatibility/2006">
          <mc:Choice xmlns:p14="http://schemas.microsoft.com/office/powerpoint/2010/main" Requires="p14">
            <p:contentPart p14:bwMode="auto" r:id="rId489">
              <p14:nvContentPartPr>
                <p14:cNvPr id="335" name="Freihand 334">
                  <a:extLst>
                    <a:ext uri="{FF2B5EF4-FFF2-40B4-BE49-F238E27FC236}">
                      <a16:creationId xmlns:a16="http://schemas.microsoft.com/office/drawing/2014/main" id="{7730C3C7-C2D9-459A-8EAC-CB4BA210E43E}"/>
                    </a:ext>
                  </a:extLst>
                </p14:cNvPr>
                <p14:cNvContentPartPr/>
                <p14:nvPr/>
              </p14:nvContentPartPr>
              <p14:xfrm>
                <a:off x="10873653" y="1604587"/>
                <a:ext cx="201960" cy="244080"/>
              </p14:xfrm>
            </p:contentPart>
          </mc:Choice>
          <mc:Fallback>
            <p:pic>
              <p:nvPicPr>
                <p:cNvPr id="335" name="Freihand 334">
                  <a:extLst>
                    <a:ext uri="{FF2B5EF4-FFF2-40B4-BE49-F238E27FC236}">
                      <a16:creationId xmlns:a16="http://schemas.microsoft.com/office/drawing/2014/main" id="{7730C3C7-C2D9-459A-8EAC-CB4BA210E43E}"/>
                    </a:ext>
                  </a:extLst>
                </p:cNvPr>
                <p:cNvPicPr/>
                <p:nvPr/>
              </p:nvPicPr>
              <p:blipFill>
                <a:blip r:embed="rId490"/>
                <a:stretch>
                  <a:fillRect/>
                </a:stretch>
              </p:blipFill>
              <p:spPr>
                <a:xfrm>
                  <a:off x="10869333" y="1600267"/>
                  <a:ext cx="210600" cy="252720"/>
                </a:xfrm>
                <a:prstGeom prst="rect">
                  <a:avLst/>
                </a:prstGeom>
              </p:spPr>
            </p:pic>
          </mc:Fallback>
        </mc:AlternateContent>
        <mc:AlternateContent xmlns:mc="http://schemas.openxmlformats.org/markup-compatibility/2006">
          <mc:Choice xmlns:p14="http://schemas.microsoft.com/office/powerpoint/2010/main" Requires="p14">
            <p:contentPart p14:bwMode="auto" r:id="rId491">
              <p14:nvContentPartPr>
                <p14:cNvPr id="336" name="Freihand 335">
                  <a:extLst>
                    <a:ext uri="{FF2B5EF4-FFF2-40B4-BE49-F238E27FC236}">
                      <a16:creationId xmlns:a16="http://schemas.microsoft.com/office/drawing/2014/main" id="{BD76FB16-A631-4138-99E2-2AF4B7947B63}"/>
                    </a:ext>
                  </a:extLst>
                </p14:cNvPr>
                <p14:cNvContentPartPr/>
                <p14:nvPr/>
              </p14:nvContentPartPr>
              <p14:xfrm>
                <a:off x="9726333" y="1544107"/>
                <a:ext cx="1819800" cy="1238400"/>
              </p14:xfrm>
            </p:contentPart>
          </mc:Choice>
          <mc:Fallback>
            <p:pic>
              <p:nvPicPr>
                <p:cNvPr id="336" name="Freihand 335">
                  <a:extLst>
                    <a:ext uri="{FF2B5EF4-FFF2-40B4-BE49-F238E27FC236}">
                      <a16:creationId xmlns:a16="http://schemas.microsoft.com/office/drawing/2014/main" id="{BD76FB16-A631-4138-99E2-2AF4B7947B63}"/>
                    </a:ext>
                  </a:extLst>
                </p:cNvPr>
                <p:cNvPicPr/>
                <p:nvPr/>
              </p:nvPicPr>
              <p:blipFill>
                <a:blip r:embed="rId492"/>
                <a:stretch>
                  <a:fillRect/>
                </a:stretch>
              </p:blipFill>
              <p:spPr>
                <a:xfrm>
                  <a:off x="9722013" y="1539787"/>
                  <a:ext cx="1828440" cy="1247040"/>
                </a:xfrm>
                <a:prstGeom prst="rect">
                  <a:avLst/>
                </a:prstGeom>
              </p:spPr>
            </p:pic>
          </mc:Fallback>
        </mc:AlternateContent>
        <mc:AlternateContent xmlns:mc="http://schemas.openxmlformats.org/markup-compatibility/2006">
          <mc:Choice xmlns:p14="http://schemas.microsoft.com/office/powerpoint/2010/main" Requires="p14">
            <p:contentPart p14:bwMode="auto" r:id="rId493">
              <p14:nvContentPartPr>
                <p14:cNvPr id="338" name="Freihand 337">
                  <a:extLst>
                    <a:ext uri="{FF2B5EF4-FFF2-40B4-BE49-F238E27FC236}">
                      <a16:creationId xmlns:a16="http://schemas.microsoft.com/office/drawing/2014/main" id="{7F95ED96-4B1B-4CD8-9E7B-8002C2A9BD27}"/>
                    </a:ext>
                  </a:extLst>
                </p14:cNvPr>
                <p14:cNvContentPartPr/>
                <p14:nvPr/>
              </p14:nvContentPartPr>
              <p14:xfrm>
                <a:off x="11597973" y="1429627"/>
                <a:ext cx="126360" cy="167040"/>
              </p14:xfrm>
            </p:contentPart>
          </mc:Choice>
          <mc:Fallback>
            <p:pic>
              <p:nvPicPr>
                <p:cNvPr id="338" name="Freihand 337">
                  <a:extLst>
                    <a:ext uri="{FF2B5EF4-FFF2-40B4-BE49-F238E27FC236}">
                      <a16:creationId xmlns:a16="http://schemas.microsoft.com/office/drawing/2014/main" id="{7F95ED96-4B1B-4CD8-9E7B-8002C2A9BD27}"/>
                    </a:ext>
                  </a:extLst>
                </p:cNvPr>
                <p:cNvPicPr/>
                <p:nvPr/>
              </p:nvPicPr>
              <p:blipFill>
                <a:blip r:embed="rId494"/>
                <a:stretch>
                  <a:fillRect/>
                </a:stretch>
              </p:blipFill>
              <p:spPr>
                <a:xfrm>
                  <a:off x="11593653" y="1425307"/>
                  <a:ext cx="135000" cy="175680"/>
                </a:xfrm>
                <a:prstGeom prst="rect">
                  <a:avLst/>
                </a:prstGeom>
              </p:spPr>
            </p:pic>
          </mc:Fallback>
        </mc:AlternateContent>
        <mc:AlternateContent xmlns:mc="http://schemas.openxmlformats.org/markup-compatibility/2006">
          <mc:Choice xmlns:p14="http://schemas.microsoft.com/office/powerpoint/2010/main" Requires="p14">
            <p:contentPart p14:bwMode="auto" r:id="rId495">
              <p14:nvContentPartPr>
                <p14:cNvPr id="339" name="Freihand 338">
                  <a:extLst>
                    <a:ext uri="{FF2B5EF4-FFF2-40B4-BE49-F238E27FC236}">
                      <a16:creationId xmlns:a16="http://schemas.microsoft.com/office/drawing/2014/main" id="{BFE202B5-C7C8-476F-9AFA-D90083033ABB}"/>
                    </a:ext>
                  </a:extLst>
                </p14:cNvPr>
                <p14:cNvContentPartPr/>
                <p14:nvPr/>
              </p14:nvContentPartPr>
              <p14:xfrm>
                <a:off x="11714253" y="1426387"/>
                <a:ext cx="140760" cy="133200"/>
              </p14:xfrm>
            </p:contentPart>
          </mc:Choice>
          <mc:Fallback>
            <p:pic>
              <p:nvPicPr>
                <p:cNvPr id="339" name="Freihand 338">
                  <a:extLst>
                    <a:ext uri="{FF2B5EF4-FFF2-40B4-BE49-F238E27FC236}">
                      <a16:creationId xmlns:a16="http://schemas.microsoft.com/office/drawing/2014/main" id="{BFE202B5-C7C8-476F-9AFA-D90083033ABB}"/>
                    </a:ext>
                  </a:extLst>
                </p:cNvPr>
                <p:cNvPicPr/>
                <p:nvPr/>
              </p:nvPicPr>
              <p:blipFill>
                <a:blip r:embed="rId496"/>
                <a:stretch>
                  <a:fillRect/>
                </a:stretch>
              </p:blipFill>
              <p:spPr>
                <a:xfrm>
                  <a:off x="11709933" y="1422067"/>
                  <a:ext cx="149400" cy="141840"/>
                </a:xfrm>
                <a:prstGeom prst="rect">
                  <a:avLst/>
                </a:prstGeom>
              </p:spPr>
            </p:pic>
          </mc:Fallback>
        </mc:AlternateContent>
        <mc:AlternateContent xmlns:mc="http://schemas.openxmlformats.org/markup-compatibility/2006">
          <mc:Choice xmlns:p14="http://schemas.microsoft.com/office/powerpoint/2010/main" Requires="p14">
            <p:contentPart p14:bwMode="auto" r:id="rId497">
              <p14:nvContentPartPr>
                <p14:cNvPr id="341" name="Freihand 340">
                  <a:extLst>
                    <a:ext uri="{FF2B5EF4-FFF2-40B4-BE49-F238E27FC236}">
                      <a16:creationId xmlns:a16="http://schemas.microsoft.com/office/drawing/2014/main" id="{D5035DBF-444E-4FB8-B5D1-B59B2887ACE9}"/>
                    </a:ext>
                  </a:extLst>
                </p14:cNvPr>
                <p14:cNvContentPartPr/>
                <p14:nvPr/>
              </p14:nvContentPartPr>
              <p14:xfrm>
                <a:off x="11871213" y="1458067"/>
                <a:ext cx="68040" cy="177480"/>
              </p14:xfrm>
            </p:contentPart>
          </mc:Choice>
          <mc:Fallback>
            <p:pic>
              <p:nvPicPr>
                <p:cNvPr id="341" name="Freihand 340">
                  <a:extLst>
                    <a:ext uri="{FF2B5EF4-FFF2-40B4-BE49-F238E27FC236}">
                      <a16:creationId xmlns:a16="http://schemas.microsoft.com/office/drawing/2014/main" id="{D5035DBF-444E-4FB8-B5D1-B59B2887ACE9}"/>
                    </a:ext>
                  </a:extLst>
                </p:cNvPr>
                <p:cNvPicPr/>
                <p:nvPr/>
              </p:nvPicPr>
              <p:blipFill>
                <a:blip r:embed="rId498"/>
                <a:stretch>
                  <a:fillRect/>
                </a:stretch>
              </p:blipFill>
              <p:spPr>
                <a:xfrm>
                  <a:off x="11866893" y="1453747"/>
                  <a:ext cx="76680" cy="186120"/>
                </a:xfrm>
                <a:prstGeom prst="rect">
                  <a:avLst/>
                </a:prstGeom>
              </p:spPr>
            </p:pic>
          </mc:Fallback>
        </mc:AlternateContent>
        <mc:AlternateContent xmlns:mc="http://schemas.openxmlformats.org/markup-compatibility/2006">
          <mc:Choice xmlns:p14="http://schemas.microsoft.com/office/powerpoint/2010/main" Requires="p14">
            <p:contentPart p14:bwMode="auto" r:id="rId499">
              <p14:nvContentPartPr>
                <p14:cNvPr id="342" name="Freihand 341">
                  <a:extLst>
                    <a:ext uri="{FF2B5EF4-FFF2-40B4-BE49-F238E27FC236}">
                      <a16:creationId xmlns:a16="http://schemas.microsoft.com/office/drawing/2014/main" id="{12F3505F-0D61-4874-AF1C-012B107824E5}"/>
                    </a:ext>
                  </a:extLst>
                </p14:cNvPr>
                <p14:cNvContentPartPr/>
                <p14:nvPr/>
              </p14:nvContentPartPr>
              <p14:xfrm>
                <a:off x="11941413" y="1512787"/>
                <a:ext cx="88200" cy="100440"/>
              </p14:xfrm>
            </p:contentPart>
          </mc:Choice>
          <mc:Fallback>
            <p:pic>
              <p:nvPicPr>
                <p:cNvPr id="342" name="Freihand 341">
                  <a:extLst>
                    <a:ext uri="{FF2B5EF4-FFF2-40B4-BE49-F238E27FC236}">
                      <a16:creationId xmlns:a16="http://schemas.microsoft.com/office/drawing/2014/main" id="{12F3505F-0D61-4874-AF1C-012B107824E5}"/>
                    </a:ext>
                  </a:extLst>
                </p:cNvPr>
                <p:cNvPicPr/>
                <p:nvPr/>
              </p:nvPicPr>
              <p:blipFill>
                <a:blip r:embed="rId500"/>
                <a:stretch>
                  <a:fillRect/>
                </a:stretch>
              </p:blipFill>
              <p:spPr>
                <a:xfrm>
                  <a:off x="11937093" y="1508467"/>
                  <a:ext cx="96840" cy="109080"/>
                </a:xfrm>
                <a:prstGeom prst="rect">
                  <a:avLst/>
                </a:prstGeom>
              </p:spPr>
            </p:pic>
          </mc:Fallback>
        </mc:AlternateContent>
        <mc:AlternateContent xmlns:mc="http://schemas.openxmlformats.org/markup-compatibility/2006">
          <mc:Choice xmlns:p14="http://schemas.microsoft.com/office/powerpoint/2010/main" Requires="p14">
            <p:contentPart p14:bwMode="auto" r:id="rId501">
              <p14:nvContentPartPr>
                <p14:cNvPr id="343" name="Freihand 342">
                  <a:extLst>
                    <a:ext uri="{FF2B5EF4-FFF2-40B4-BE49-F238E27FC236}">
                      <a16:creationId xmlns:a16="http://schemas.microsoft.com/office/drawing/2014/main" id="{525195D2-9DC0-49EE-94F3-5EDBDD230415}"/>
                    </a:ext>
                  </a:extLst>
                </p14:cNvPr>
                <p14:cNvContentPartPr/>
                <p14:nvPr/>
              </p14:nvContentPartPr>
              <p14:xfrm>
                <a:off x="12029613" y="1534027"/>
                <a:ext cx="68400" cy="96840"/>
              </p14:xfrm>
            </p:contentPart>
          </mc:Choice>
          <mc:Fallback>
            <p:pic>
              <p:nvPicPr>
                <p:cNvPr id="343" name="Freihand 342">
                  <a:extLst>
                    <a:ext uri="{FF2B5EF4-FFF2-40B4-BE49-F238E27FC236}">
                      <a16:creationId xmlns:a16="http://schemas.microsoft.com/office/drawing/2014/main" id="{525195D2-9DC0-49EE-94F3-5EDBDD230415}"/>
                    </a:ext>
                  </a:extLst>
                </p:cNvPr>
                <p:cNvPicPr/>
                <p:nvPr/>
              </p:nvPicPr>
              <p:blipFill>
                <a:blip r:embed="rId502"/>
                <a:stretch>
                  <a:fillRect/>
                </a:stretch>
              </p:blipFill>
              <p:spPr>
                <a:xfrm>
                  <a:off x="12025293" y="1529707"/>
                  <a:ext cx="77040" cy="105480"/>
                </a:xfrm>
                <a:prstGeom prst="rect">
                  <a:avLst/>
                </a:prstGeom>
              </p:spPr>
            </p:pic>
          </mc:Fallback>
        </mc:AlternateContent>
        <mc:AlternateContent xmlns:mc="http://schemas.openxmlformats.org/markup-compatibility/2006">
          <mc:Choice xmlns:p14="http://schemas.microsoft.com/office/powerpoint/2010/main" Requires="p14">
            <p:contentPart p14:bwMode="auto" r:id="rId503">
              <p14:nvContentPartPr>
                <p14:cNvPr id="344" name="Freihand 343">
                  <a:extLst>
                    <a:ext uri="{FF2B5EF4-FFF2-40B4-BE49-F238E27FC236}">
                      <a16:creationId xmlns:a16="http://schemas.microsoft.com/office/drawing/2014/main" id="{BA294DD3-9479-4B72-8297-62C65CE3FB48}"/>
                    </a:ext>
                  </a:extLst>
                </p14:cNvPr>
                <p14:cNvContentPartPr/>
                <p14:nvPr/>
              </p14:nvContentPartPr>
              <p14:xfrm>
                <a:off x="12037533" y="1563547"/>
                <a:ext cx="81000" cy="87120"/>
              </p14:xfrm>
            </p:contentPart>
          </mc:Choice>
          <mc:Fallback>
            <p:pic>
              <p:nvPicPr>
                <p:cNvPr id="344" name="Freihand 343">
                  <a:extLst>
                    <a:ext uri="{FF2B5EF4-FFF2-40B4-BE49-F238E27FC236}">
                      <a16:creationId xmlns:a16="http://schemas.microsoft.com/office/drawing/2014/main" id="{BA294DD3-9479-4B72-8297-62C65CE3FB48}"/>
                    </a:ext>
                  </a:extLst>
                </p:cNvPr>
                <p:cNvPicPr/>
                <p:nvPr/>
              </p:nvPicPr>
              <p:blipFill>
                <a:blip r:embed="rId504"/>
                <a:stretch>
                  <a:fillRect/>
                </a:stretch>
              </p:blipFill>
              <p:spPr>
                <a:xfrm>
                  <a:off x="12033213" y="1559227"/>
                  <a:ext cx="89640" cy="95760"/>
                </a:xfrm>
                <a:prstGeom prst="rect">
                  <a:avLst/>
                </a:prstGeom>
              </p:spPr>
            </p:pic>
          </mc:Fallback>
        </mc:AlternateContent>
        <mc:AlternateContent xmlns:mc="http://schemas.openxmlformats.org/markup-compatibility/2006">
          <mc:Choice xmlns:p14="http://schemas.microsoft.com/office/powerpoint/2010/main" Requires="p14">
            <p:contentPart p14:bwMode="auto" r:id="rId505">
              <p14:nvContentPartPr>
                <p14:cNvPr id="345" name="Freihand 344">
                  <a:extLst>
                    <a:ext uri="{FF2B5EF4-FFF2-40B4-BE49-F238E27FC236}">
                      <a16:creationId xmlns:a16="http://schemas.microsoft.com/office/drawing/2014/main" id="{1B8515CF-B562-4259-B544-C8B1CB14F104}"/>
                    </a:ext>
                  </a:extLst>
                </p14:cNvPr>
                <p14:cNvContentPartPr/>
                <p14:nvPr/>
              </p14:nvContentPartPr>
              <p14:xfrm>
                <a:off x="12004053" y="1511707"/>
                <a:ext cx="122040" cy="320400"/>
              </p14:xfrm>
            </p:contentPart>
          </mc:Choice>
          <mc:Fallback>
            <p:pic>
              <p:nvPicPr>
                <p:cNvPr id="345" name="Freihand 344">
                  <a:extLst>
                    <a:ext uri="{FF2B5EF4-FFF2-40B4-BE49-F238E27FC236}">
                      <a16:creationId xmlns:a16="http://schemas.microsoft.com/office/drawing/2014/main" id="{1B8515CF-B562-4259-B544-C8B1CB14F104}"/>
                    </a:ext>
                  </a:extLst>
                </p:cNvPr>
                <p:cNvPicPr/>
                <p:nvPr/>
              </p:nvPicPr>
              <p:blipFill>
                <a:blip r:embed="rId506"/>
                <a:stretch>
                  <a:fillRect/>
                </a:stretch>
              </p:blipFill>
              <p:spPr>
                <a:xfrm>
                  <a:off x="11999733" y="1507387"/>
                  <a:ext cx="130680" cy="329040"/>
                </a:xfrm>
                <a:prstGeom prst="rect">
                  <a:avLst/>
                </a:prstGeom>
              </p:spPr>
            </p:pic>
          </mc:Fallback>
        </mc:AlternateContent>
        <mc:AlternateContent xmlns:mc="http://schemas.openxmlformats.org/markup-compatibility/2006">
          <mc:Choice xmlns:p14="http://schemas.microsoft.com/office/powerpoint/2010/main" Requires="p14">
            <p:contentPart p14:bwMode="auto" r:id="rId507">
              <p14:nvContentPartPr>
                <p14:cNvPr id="347" name="Freihand 346">
                  <a:extLst>
                    <a:ext uri="{FF2B5EF4-FFF2-40B4-BE49-F238E27FC236}">
                      <a16:creationId xmlns:a16="http://schemas.microsoft.com/office/drawing/2014/main" id="{2666AAB1-9916-486E-9A09-EE09A395FFAE}"/>
                    </a:ext>
                  </a:extLst>
                </p14:cNvPr>
                <p14:cNvContentPartPr/>
                <p14:nvPr/>
              </p14:nvContentPartPr>
              <p14:xfrm>
                <a:off x="10007853" y="1923187"/>
                <a:ext cx="2520" cy="306360"/>
              </p14:xfrm>
            </p:contentPart>
          </mc:Choice>
          <mc:Fallback>
            <p:pic>
              <p:nvPicPr>
                <p:cNvPr id="347" name="Freihand 346">
                  <a:extLst>
                    <a:ext uri="{FF2B5EF4-FFF2-40B4-BE49-F238E27FC236}">
                      <a16:creationId xmlns:a16="http://schemas.microsoft.com/office/drawing/2014/main" id="{2666AAB1-9916-486E-9A09-EE09A395FFAE}"/>
                    </a:ext>
                  </a:extLst>
                </p:cNvPr>
                <p:cNvPicPr/>
                <p:nvPr/>
              </p:nvPicPr>
              <p:blipFill>
                <a:blip r:embed="rId508"/>
                <a:stretch>
                  <a:fillRect/>
                </a:stretch>
              </p:blipFill>
              <p:spPr>
                <a:xfrm>
                  <a:off x="10003533" y="1918867"/>
                  <a:ext cx="11160" cy="315000"/>
                </a:xfrm>
                <a:prstGeom prst="rect">
                  <a:avLst/>
                </a:prstGeom>
              </p:spPr>
            </p:pic>
          </mc:Fallback>
        </mc:AlternateContent>
        <mc:AlternateContent xmlns:mc="http://schemas.openxmlformats.org/markup-compatibility/2006">
          <mc:Choice xmlns:p14="http://schemas.microsoft.com/office/powerpoint/2010/main" Requires="p14">
            <p:contentPart p14:bwMode="auto" r:id="rId509">
              <p14:nvContentPartPr>
                <p14:cNvPr id="348" name="Freihand 347">
                  <a:extLst>
                    <a:ext uri="{FF2B5EF4-FFF2-40B4-BE49-F238E27FC236}">
                      <a16:creationId xmlns:a16="http://schemas.microsoft.com/office/drawing/2014/main" id="{4823F3AB-B0C8-4EB7-8A85-0CF69370E873}"/>
                    </a:ext>
                  </a:extLst>
                </p14:cNvPr>
                <p14:cNvContentPartPr/>
                <p14:nvPr/>
              </p14:nvContentPartPr>
              <p14:xfrm>
                <a:off x="10011453" y="2492347"/>
                <a:ext cx="72720" cy="478080"/>
              </p14:xfrm>
            </p:contentPart>
          </mc:Choice>
          <mc:Fallback>
            <p:pic>
              <p:nvPicPr>
                <p:cNvPr id="348" name="Freihand 347">
                  <a:extLst>
                    <a:ext uri="{FF2B5EF4-FFF2-40B4-BE49-F238E27FC236}">
                      <a16:creationId xmlns:a16="http://schemas.microsoft.com/office/drawing/2014/main" id="{4823F3AB-B0C8-4EB7-8A85-0CF69370E873}"/>
                    </a:ext>
                  </a:extLst>
                </p:cNvPr>
                <p:cNvPicPr/>
                <p:nvPr/>
              </p:nvPicPr>
              <p:blipFill>
                <a:blip r:embed="rId510"/>
                <a:stretch>
                  <a:fillRect/>
                </a:stretch>
              </p:blipFill>
              <p:spPr>
                <a:xfrm>
                  <a:off x="10007133" y="2488027"/>
                  <a:ext cx="81360" cy="486720"/>
                </a:xfrm>
                <a:prstGeom prst="rect">
                  <a:avLst/>
                </a:prstGeom>
              </p:spPr>
            </p:pic>
          </mc:Fallback>
        </mc:AlternateContent>
        <mc:AlternateContent xmlns:mc="http://schemas.openxmlformats.org/markup-compatibility/2006">
          <mc:Choice xmlns:p14="http://schemas.microsoft.com/office/powerpoint/2010/main" Requires="p14">
            <p:contentPart p14:bwMode="auto" r:id="rId511">
              <p14:nvContentPartPr>
                <p14:cNvPr id="349" name="Freihand 348">
                  <a:extLst>
                    <a:ext uri="{FF2B5EF4-FFF2-40B4-BE49-F238E27FC236}">
                      <a16:creationId xmlns:a16="http://schemas.microsoft.com/office/drawing/2014/main" id="{864535FE-EF30-4C7B-9A9D-64B38FA91DB7}"/>
                    </a:ext>
                  </a:extLst>
                </p14:cNvPr>
                <p14:cNvContentPartPr/>
                <p14:nvPr/>
              </p14:nvContentPartPr>
              <p14:xfrm>
                <a:off x="10443813" y="2225947"/>
                <a:ext cx="34560" cy="407520"/>
              </p14:xfrm>
            </p:contentPart>
          </mc:Choice>
          <mc:Fallback>
            <p:pic>
              <p:nvPicPr>
                <p:cNvPr id="349" name="Freihand 348">
                  <a:extLst>
                    <a:ext uri="{FF2B5EF4-FFF2-40B4-BE49-F238E27FC236}">
                      <a16:creationId xmlns:a16="http://schemas.microsoft.com/office/drawing/2014/main" id="{864535FE-EF30-4C7B-9A9D-64B38FA91DB7}"/>
                    </a:ext>
                  </a:extLst>
                </p:cNvPr>
                <p:cNvPicPr/>
                <p:nvPr/>
              </p:nvPicPr>
              <p:blipFill>
                <a:blip r:embed="rId512"/>
                <a:stretch>
                  <a:fillRect/>
                </a:stretch>
              </p:blipFill>
              <p:spPr>
                <a:xfrm>
                  <a:off x="10439493" y="2221627"/>
                  <a:ext cx="43200" cy="416160"/>
                </a:xfrm>
                <a:prstGeom prst="rect">
                  <a:avLst/>
                </a:prstGeom>
              </p:spPr>
            </p:pic>
          </mc:Fallback>
        </mc:AlternateContent>
        <mc:AlternateContent xmlns:mc="http://schemas.openxmlformats.org/markup-compatibility/2006">
          <mc:Choice xmlns:p14="http://schemas.microsoft.com/office/powerpoint/2010/main" Requires="p14">
            <p:contentPart p14:bwMode="auto" r:id="rId513">
              <p14:nvContentPartPr>
                <p14:cNvPr id="350" name="Freihand 349">
                  <a:extLst>
                    <a:ext uri="{FF2B5EF4-FFF2-40B4-BE49-F238E27FC236}">
                      <a16:creationId xmlns:a16="http://schemas.microsoft.com/office/drawing/2014/main" id="{21A67894-F316-4EE1-9FD2-4D7C46120CF0}"/>
                    </a:ext>
                  </a:extLst>
                </p14:cNvPr>
                <p14:cNvContentPartPr/>
                <p14:nvPr/>
              </p14:nvContentPartPr>
              <p14:xfrm>
                <a:off x="10479453" y="2689267"/>
                <a:ext cx="2520" cy="221400"/>
              </p14:xfrm>
            </p:contentPart>
          </mc:Choice>
          <mc:Fallback>
            <p:pic>
              <p:nvPicPr>
                <p:cNvPr id="350" name="Freihand 349">
                  <a:extLst>
                    <a:ext uri="{FF2B5EF4-FFF2-40B4-BE49-F238E27FC236}">
                      <a16:creationId xmlns:a16="http://schemas.microsoft.com/office/drawing/2014/main" id="{21A67894-F316-4EE1-9FD2-4D7C46120CF0}"/>
                    </a:ext>
                  </a:extLst>
                </p:cNvPr>
                <p:cNvPicPr/>
                <p:nvPr/>
              </p:nvPicPr>
              <p:blipFill>
                <a:blip r:embed="rId514"/>
                <a:stretch>
                  <a:fillRect/>
                </a:stretch>
              </p:blipFill>
              <p:spPr>
                <a:xfrm>
                  <a:off x="10475133" y="2684947"/>
                  <a:ext cx="11160" cy="230040"/>
                </a:xfrm>
                <a:prstGeom prst="rect">
                  <a:avLst/>
                </a:prstGeom>
              </p:spPr>
            </p:pic>
          </mc:Fallback>
        </mc:AlternateContent>
        <mc:AlternateContent xmlns:mc="http://schemas.openxmlformats.org/markup-compatibility/2006">
          <mc:Choice xmlns:p14="http://schemas.microsoft.com/office/powerpoint/2010/main" Requires="p14">
            <p:contentPart p14:bwMode="auto" r:id="rId515">
              <p14:nvContentPartPr>
                <p14:cNvPr id="352" name="Freihand 351">
                  <a:extLst>
                    <a:ext uri="{FF2B5EF4-FFF2-40B4-BE49-F238E27FC236}">
                      <a16:creationId xmlns:a16="http://schemas.microsoft.com/office/drawing/2014/main" id="{DE20561B-A93F-44CE-9B1C-61C7A53FC428}"/>
                    </a:ext>
                  </a:extLst>
                </p14:cNvPr>
                <p14:cNvContentPartPr/>
                <p14:nvPr/>
              </p14:nvContentPartPr>
              <p14:xfrm>
                <a:off x="10122333" y="3056467"/>
                <a:ext cx="94320" cy="110880"/>
              </p14:xfrm>
            </p:contentPart>
          </mc:Choice>
          <mc:Fallback>
            <p:pic>
              <p:nvPicPr>
                <p:cNvPr id="352" name="Freihand 351">
                  <a:extLst>
                    <a:ext uri="{FF2B5EF4-FFF2-40B4-BE49-F238E27FC236}">
                      <a16:creationId xmlns:a16="http://schemas.microsoft.com/office/drawing/2014/main" id="{DE20561B-A93F-44CE-9B1C-61C7A53FC428}"/>
                    </a:ext>
                  </a:extLst>
                </p:cNvPr>
                <p:cNvPicPr/>
                <p:nvPr/>
              </p:nvPicPr>
              <p:blipFill>
                <a:blip r:embed="rId516"/>
                <a:stretch>
                  <a:fillRect/>
                </a:stretch>
              </p:blipFill>
              <p:spPr>
                <a:xfrm>
                  <a:off x="10118013" y="3052147"/>
                  <a:ext cx="102960" cy="119520"/>
                </a:xfrm>
                <a:prstGeom prst="rect">
                  <a:avLst/>
                </a:prstGeom>
              </p:spPr>
            </p:pic>
          </mc:Fallback>
        </mc:AlternateContent>
        <mc:AlternateContent xmlns:mc="http://schemas.openxmlformats.org/markup-compatibility/2006">
          <mc:Choice xmlns:p14="http://schemas.microsoft.com/office/powerpoint/2010/main" Requires="p14">
            <p:contentPart p14:bwMode="auto" r:id="rId517">
              <p14:nvContentPartPr>
                <p14:cNvPr id="353" name="Freihand 352">
                  <a:extLst>
                    <a:ext uri="{FF2B5EF4-FFF2-40B4-BE49-F238E27FC236}">
                      <a16:creationId xmlns:a16="http://schemas.microsoft.com/office/drawing/2014/main" id="{917D8EDC-32A1-483D-BECA-9D34A97F81E3}"/>
                    </a:ext>
                  </a:extLst>
                </p14:cNvPr>
                <p14:cNvContentPartPr/>
                <p14:nvPr/>
              </p14:nvContentPartPr>
              <p14:xfrm>
                <a:off x="10199733" y="3073027"/>
                <a:ext cx="33480" cy="142200"/>
              </p14:xfrm>
            </p:contentPart>
          </mc:Choice>
          <mc:Fallback>
            <p:pic>
              <p:nvPicPr>
                <p:cNvPr id="353" name="Freihand 352">
                  <a:extLst>
                    <a:ext uri="{FF2B5EF4-FFF2-40B4-BE49-F238E27FC236}">
                      <a16:creationId xmlns:a16="http://schemas.microsoft.com/office/drawing/2014/main" id="{917D8EDC-32A1-483D-BECA-9D34A97F81E3}"/>
                    </a:ext>
                  </a:extLst>
                </p:cNvPr>
                <p:cNvPicPr/>
                <p:nvPr/>
              </p:nvPicPr>
              <p:blipFill>
                <a:blip r:embed="rId518"/>
                <a:stretch>
                  <a:fillRect/>
                </a:stretch>
              </p:blipFill>
              <p:spPr>
                <a:xfrm>
                  <a:off x="10195413" y="3068707"/>
                  <a:ext cx="42120" cy="150840"/>
                </a:xfrm>
                <a:prstGeom prst="rect">
                  <a:avLst/>
                </a:prstGeom>
              </p:spPr>
            </p:pic>
          </mc:Fallback>
        </mc:AlternateContent>
        <mc:AlternateContent xmlns:mc="http://schemas.openxmlformats.org/markup-compatibility/2006">
          <mc:Choice xmlns:p14="http://schemas.microsoft.com/office/powerpoint/2010/main" Requires="p14">
            <p:contentPart p14:bwMode="auto" r:id="rId519">
              <p14:nvContentPartPr>
                <p14:cNvPr id="354" name="Freihand 353">
                  <a:extLst>
                    <a:ext uri="{FF2B5EF4-FFF2-40B4-BE49-F238E27FC236}">
                      <a16:creationId xmlns:a16="http://schemas.microsoft.com/office/drawing/2014/main" id="{65240711-1798-4A39-96A2-94DFE98E2CB5}"/>
                    </a:ext>
                  </a:extLst>
                </p14:cNvPr>
                <p14:cNvContentPartPr/>
                <p14:nvPr/>
              </p14:nvContentPartPr>
              <p14:xfrm>
                <a:off x="10145733" y="3112267"/>
                <a:ext cx="239400" cy="163440"/>
              </p14:xfrm>
            </p:contentPart>
          </mc:Choice>
          <mc:Fallback>
            <p:pic>
              <p:nvPicPr>
                <p:cNvPr id="354" name="Freihand 353">
                  <a:extLst>
                    <a:ext uri="{FF2B5EF4-FFF2-40B4-BE49-F238E27FC236}">
                      <a16:creationId xmlns:a16="http://schemas.microsoft.com/office/drawing/2014/main" id="{65240711-1798-4A39-96A2-94DFE98E2CB5}"/>
                    </a:ext>
                  </a:extLst>
                </p:cNvPr>
                <p:cNvPicPr/>
                <p:nvPr/>
              </p:nvPicPr>
              <p:blipFill>
                <a:blip r:embed="rId520"/>
                <a:stretch>
                  <a:fillRect/>
                </a:stretch>
              </p:blipFill>
              <p:spPr>
                <a:xfrm>
                  <a:off x="10141413" y="3107947"/>
                  <a:ext cx="248040" cy="172080"/>
                </a:xfrm>
                <a:prstGeom prst="rect">
                  <a:avLst/>
                </a:prstGeom>
              </p:spPr>
            </p:pic>
          </mc:Fallback>
        </mc:AlternateContent>
        <mc:AlternateContent xmlns:mc="http://schemas.openxmlformats.org/markup-compatibility/2006">
          <mc:Choice xmlns:p14="http://schemas.microsoft.com/office/powerpoint/2010/main" Requires="p14">
            <p:contentPart p14:bwMode="auto" r:id="rId521">
              <p14:nvContentPartPr>
                <p14:cNvPr id="355" name="Freihand 354">
                  <a:extLst>
                    <a:ext uri="{FF2B5EF4-FFF2-40B4-BE49-F238E27FC236}">
                      <a16:creationId xmlns:a16="http://schemas.microsoft.com/office/drawing/2014/main" id="{4CD39FC8-AE48-4F60-8FAC-10E584215FE3}"/>
                    </a:ext>
                  </a:extLst>
                </p14:cNvPr>
                <p14:cNvContentPartPr/>
                <p14:nvPr/>
              </p14:nvContentPartPr>
              <p14:xfrm>
                <a:off x="10012533" y="2876467"/>
                <a:ext cx="34200" cy="229320"/>
              </p14:xfrm>
            </p:contentPart>
          </mc:Choice>
          <mc:Fallback>
            <p:pic>
              <p:nvPicPr>
                <p:cNvPr id="355" name="Freihand 354">
                  <a:extLst>
                    <a:ext uri="{FF2B5EF4-FFF2-40B4-BE49-F238E27FC236}">
                      <a16:creationId xmlns:a16="http://schemas.microsoft.com/office/drawing/2014/main" id="{4CD39FC8-AE48-4F60-8FAC-10E584215FE3}"/>
                    </a:ext>
                  </a:extLst>
                </p:cNvPr>
                <p:cNvPicPr/>
                <p:nvPr/>
              </p:nvPicPr>
              <p:blipFill>
                <a:blip r:embed="rId522"/>
                <a:stretch>
                  <a:fillRect/>
                </a:stretch>
              </p:blipFill>
              <p:spPr>
                <a:xfrm>
                  <a:off x="10008213" y="2872147"/>
                  <a:ext cx="42840" cy="237960"/>
                </a:xfrm>
                <a:prstGeom prst="rect">
                  <a:avLst/>
                </a:prstGeom>
              </p:spPr>
            </p:pic>
          </mc:Fallback>
        </mc:AlternateContent>
        <mc:AlternateContent xmlns:mc="http://schemas.openxmlformats.org/markup-compatibility/2006">
          <mc:Choice xmlns:p14="http://schemas.microsoft.com/office/powerpoint/2010/main" Requires="p14">
            <p:contentPart p14:bwMode="auto" r:id="rId523">
              <p14:nvContentPartPr>
                <p14:cNvPr id="356" name="Freihand 355">
                  <a:extLst>
                    <a:ext uri="{FF2B5EF4-FFF2-40B4-BE49-F238E27FC236}">
                      <a16:creationId xmlns:a16="http://schemas.microsoft.com/office/drawing/2014/main" id="{5E78B63D-C2ED-4A6B-AC3B-509A495FC22C}"/>
                    </a:ext>
                  </a:extLst>
                </p14:cNvPr>
                <p14:cNvContentPartPr/>
                <p14:nvPr/>
              </p14:nvContentPartPr>
              <p14:xfrm>
                <a:off x="10074093" y="3366067"/>
                <a:ext cx="243720" cy="7560"/>
              </p14:xfrm>
            </p:contentPart>
          </mc:Choice>
          <mc:Fallback>
            <p:pic>
              <p:nvPicPr>
                <p:cNvPr id="356" name="Freihand 355">
                  <a:extLst>
                    <a:ext uri="{FF2B5EF4-FFF2-40B4-BE49-F238E27FC236}">
                      <a16:creationId xmlns:a16="http://schemas.microsoft.com/office/drawing/2014/main" id="{5E78B63D-C2ED-4A6B-AC3B-509A495FC22C}"/>
                    </a:ext>
                  </a:extLst>
                </p:cNvPr>
                <p:cNvPicPr/>
                <p:nvPr/>
              </p:nvPicPr>
              <p:blipFill>
                <a:blip r:embed="rId524"/>
                <a:stretch>
                  <a:fillRect/>
                </a:stretch>
              </p:blipFill>
              <p:spPr>
                <a:xfrm>
                  <a:off x="10069773" y="3361747"/>
                  <a:ext cx="252360" cy="16200"/>
                </a:xfrm>
                <a:prstGeom prst="rect">
                  <a:avLst/>
                </a:prstGeom>
              </p:spPr>
            </p:pic>
          </mc:Fallback>
        </mc:AlternateContent>
        <mc:AlternateContent xmlns:mc="http://schemas.openxmlformats.org/markup-compatibility/2006">
          <mc:Choice xmlns:p14="http://schemas.microsoft.com/office/powerpoint/2010/main" Requires="p14">
            <p:contentPart p14:bwMode="auto" r:id="rId525">
              <p14:nvContentPartPr>
                <p14:cNvPr id="357" name="Freihand 356">
                  <a:extLst>
                    <a:ext uri="{FF2B5EF4-FFF2-40B4-BE49-F238E27FC236}">
                      <a16:creationId xmlns:a16="http://schemas.microsoft.com/office/drawing/2014/main" id="{836BEF50-7C0E-427F-B9EA-8BE2CBB99AEF}"/>
                    </a:ext>
                  </a:extLst>
                </p14:cNvPr>
                <p14:cNvContentPartPr/>
                <p14:nvPr/>
              </p14:nvContentPartPr>
              <p14:xfrm>
                <a:off x="10276773" y="3305227"/>
                <a:ext cx="127440" cy="173160"/>
              </p14:xfrm>
            </p:contentPart>
          </mc:Choice>
          <mc:Fallback>
            <p:pic>
              <p:nvPicPr>
                <p:cNvPr id="357" name="Freihand 356">
                  <a:extLst>
                    <a:ext uri="{FF2B5EF4-FFF2-40B4-BE49-F238E27FC236}">
                      <a16:creationId xmlns:a16="http://schemas.microsoft.com/office/drawing/2014/main" id="{836BEF50-7C0E-427F-B9EA-8BE2CBB99AEF}"/>
                    </a:ext>
                  </a:extLst>
                </p:cNvPr>
                <p:cNvPicPr/>
                <p:nvPr/>
              </p:nvPicPr>
              <p:blipFill>
                <a:blip r:embed="rId526"/>
                <a:stretch>
                  <a:fillRect/>
                </a:stretch>
              </p:blipFill>
              <p:spPr>
                <a:xfrm>
                  <a:off x="10272453" y="3300907"/>
                  <a:ext cx="136080" cy="181800"/>
                </a:xfrm>
                <a:prstGeom prst="rect">
                  <a:avLst/>
                </a:prstGeom>
              </p:spPr>
            </p:pic>
          </mc:Fallback>
        </mc:AlternateContent>
        <mc:AlternateContent xmlns:mc="http://schemas.openxmlformats.org/markup-compatibility/2006">
          <mc:Choice xmlns:p14="http://schemas.microsoft.com/office/powerpoint/2010/main" Requires="p14">
            <p:contentPart p14:bwMode="auto" r:id="rId527">
              <p14:nvContentPartPr>
                <p14:cNvPr id="358" name="Freihand 357">
                  <a:extLst>
                    <a:ext uri="{FF2B5EF4-FFF2-40B4-BE49-F238E27FC236}">
                      <a16:creationId xmlns:a16="http://schemas.microsoft.com/office/drawing/2014/main" id="{03261E3B-C2D5-480D-BBFA-050E12F17E00}"/>
                    </a:ext>
                  </a:extLst>
                </p14:cNvPr>
                <p14:cNvContentPartPr/>
                <p14:nvPr/>
              </p14:nvContentPartPr>
              <p14:xfrm>
                <a:off x="10474053" y="2850907"/>
                <a:ext cx="16560" cy="269640"/>
              </p14:xfrm>
            </p:contentPart>
          </mc:Choice>
          <mc:Fallback>
            <p:pic>
              <p:nvPicPr>
                <p:cNvPr id="358" name="Freihand 357">
                  <a:extLst>
                    <a:ext uri="{FF2B5EF4-FFF2-40B4-BE49-F238E27FC236}">
                      <a16:creationId xmlns:a16="http://schemas.microsoft.com/office/drawing/2014/main" id="{03261E3B-C2D5-480D-BBFA-050E12F17E00}"/>
                    </a:ext>
                  </a:extLst>
                </p:cNvPr>
                <p:cNvPicPr/>
                <p:nvPr/>
              </p:nvPicPr>
              <p:blipFill>
                <a:blip r:embed="rId528"/>
                <a:stretch>
                  <a:fillRect/>
                </a:stretch>
              </p:blipFill>
              <p:spPr>
                <a:xfrm>
                  <a:off x="10469733" y="2846587"/>
                  <a:ext cx="25200" cy="278280"/>
                </a:xfrm>
                <a:prstGeom prst="rect">
                  <a:avLst/>
                </a:prstGeom>
              </p:spPr>
            </p:pic>
          </mc:Fallback>
        </mc:AlternateContent>
      </p:grpSp>
    </p:spTree>
    <p:extLst>
      <p:ext uri="{BB962C8B-B14F-4D97-AF65-F5344CB8AC3E}">
        <p14:creationId xmlns:p14="http://schemas.microsoft.com/office/powerpoint/2010/main" val="356113787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96789" y="104531"/>
            <a:ext cx="7597213" cy="744863"/>
          </a:xfrm>
          <a:prstGeom prst="rect">
            <a:avLst/>
          </a:prstGeom>
          <a:noFill/>
          <a:ln>
            <a:noFill/>
          </a:ln>
        </p:spPr>
        <p:txBody>
          <a:bodyPr lIns="81638" tIns="40819" rIns="81638" bIns="40819" anchor="ctr" anchorCtr="1"/>
          <a:lstStyle/>
          <a:p>
            <a:r>
              <a:rPr lang="de-DE" sz="2903" b="1" dirty="0" err="1"/>
              <a:t>Monetary</a:t>
            </a:r>
            <a:r>
              <a:rPr lang="de-DE" sz="2903" b="1" dirty="0"/>
              <a:t> Policy </a:t>
            </a:r>
            <a:r>
              <a:rPr lang="de-DE" sz="2903" b="1" dirty="0" err="1"/>
              <a:t>within</a:t>
            </a:r>
            <a:r>
              <a:rPr lang="de-DE" sz="2903" b="1" dirty="0"/>
              <a:t> </a:t>
            </a:r>
            <a:r>
              <a:rPr lang="de-DE" sz="2903" b="1" dirty="0" err="1"/>
              <a:t>the</a:t>
            </a:r>
            <a:r>
              <a:rPr lang="de-DE" sz="2903" b="1" dirty="0"/>
              <a:t> IS-LM-Model</a:t>
            </a:r>
          </a:p>
        </p:txBody>
      </p:sp>
      <p:cxnSp>
        <p:nvCxnSpPr>
          <p:cNvPr id="8" name="Straight Arrow Connector 6"/>
          <p:cNvCxnSpPr/>
          <p:nvPr/>
        </p:nvCxnSpPr>
        <p:spPr>
          <a:xfrm flipV="1">
            <a:off x="1848713" y="1142889"/>
            <a:ext cx="0" cy="3565599"/>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7"/>
          <p:cNvCxnSpPr/>
          <p:nvPr/>
        </p:nvCxnSpPr>
        <p:spPr>
          <a:xfrm>
            <a:off x="1848714" y="4708485"/>
            <a:ext cx="5828724"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 name="Textfeld 9"/>
          <p:cNvSpPr txBox="1"/>
          <p:nvPr/>
        </p:nvSpPr>
        <p:spPr>
          <a:xfrm>
            <a:off x="1514103" y="1077570"/>
            <a:ext cx="242374" cy="343620"/>
          </a:xfrm>
          <a:prstGeom prst="rect">
            <a:avLst/>
          </a:prstGeom>
          <a:noFill/>
        </p:spPr>
        <p:txBody>
          <a:bodyPr wrap="none" rtlCol="0">
            <a:spAutoFit/>
          </a:bodyPr>
          <a:lstStyle/>
          <a:p>
            <a:r>
              <a:rPr lang="de-DE" sz="1633" dirty="0"/>
              <a:t>i</a:t>
            </a:r>
          </a:p>
        </p:txBody>
      </p:sp>
      <p:sp>
        <p:nvSpPr>
          <p:cNvPr id="11" name="Textfeld 10"/>
          <p:cNvSpPr txBox="1"/>
          <p:nvPr/>
        </p:nvSpPr>
        <p:spPr>
          <a:xfrm>
            <a:off x="7196725" y="4726921"/>
            <a:ext cx="335348" cy="343620"/>
          </a:xfrm>
          <a:prstGeom prst="rect">
            <a:avLst/>
          </a:prstGeom>
          <a:noFill/>
        </p:spPr>
        <p:txBody>
          <a:bodyPr wrap="none" rtlCol="0">
            <a:spAutoFit/>
          </a:bodyPr>
          <a:lstStyle/>
          <a:p>
            <a:r>
              <a:rPr lang="de-DE" sz="1633" dirty="0"/>
              <a:t>Y</a:t>
            </a:r>
          </a:p>
        </p:txBody>
      </p:sp>
      <p:cxnSp>
        <p:nvCxnSpPr>
          <p:cNvPr id="12" name="Gerade Verbindung 11"/>
          <p:cNvCxnSpPr/>
          <p:nvPr/>
        </p:nvCxnSpPr>
        <p:spPr>
          <a:xfrm flipV="1">
            <a:off x="2886189" y="1412586"/>
            <a:ext cx="3723097" cy="2473636"/>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Gerade Verbindung 12"/>
          <p:cNvCxnSpPr/>
          <p:nvPr/>
        </p:nvCxnSpPr>
        <p:spPr>
          <a:xfrm>
            <a:off x="3321428" y="1861381"/>
            <a:ext cx="2416747" cy="1865763"/>
          </a:xfrm>
          <a:prstGeom prst="line">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Textfeld 13"/>
          <p:cNvSpPr txBox="1"/>
          <p:nvPr/>
        </p:nvSpPr>
        <p:spPr>
          <a:xfrm>
            <a:off x="5411586" y="3162727"/>
            <a:ext cx="1184940" cy="427361"/>
          </a:xfrm>
          <a:prstGeom prst="rect">
            <a:avLst/>
          </a:prstGeom>
          <a:noFill/>
        </p:spPr>
        <p:txBody>
          <a:bodyPr wrap="none" rtlCol="0">
            <a:spAutoFit/>
          </a:bodyPr>
          <a:lstStyle/>
          <a:p>
            <a:r>
              <a:rPr lang="de-DE" sz="2177" b="1" dirty="0"/>
              <a:t>IS </a:t>
            </a:r>
            <a:r>
              <a:rPr lang="de-DE" sz="2177" b="1" dirty="0" err="1"/>
              <a:t>curve</a:t>
            </a:r>
            <a:endParaRPr lang="de-DE" sz="2177" b="1" dirty="0"/>
          </a:p>
        </p:txBody>
      </p:sp>
      <p:sp>
        <p:nvSpPr>
          <p:cNvPr id="16" name="Textfeld 15"/>
          <p:cNvSpPr txBox="1"/>
          <p:nvPr/>
        </p:nvSpPr>
        <p:spPr>
          <a:xfrm>
            <a:off x="5999445" y="946937"/>
            <a:ext cx="704039" cy="427361"/>
          </a:xfrm>
          <a:prstGeom prst="rect">
            <a:avLst/>
          </a:prstGeom>
          <a:noFill/>
        </p:spPr>
        <p:txBody>
          <a:bodyPr wrap="none" rtlCol="0">
            <a:spAutoFit/>
          </a:bodyPr>
          <a:lstStyle/>
          <a:p>
            <a:r>
              <a:rPr lang="de-DE" sz="2177" b="1" dirty="0"/>
              <a:t>LM </a:t>
            </a:r>
          </a:p>
        </p:txBody>
      </p:sp>
      <p:sp>
        <p:nvSpPr>
          <p:cNvPr id="4" name="Textfeld 3"/>
          <p:cNvSpPr txBox="1"/>
          <p:nvPr/>
        </p:nvSpPr>
        <p:spPr>
          <a:xfrm>
            <a:off x="4172433" y="4726921"/>
            <a:ext cx="889987" cy="343620"/>
          </a:xfrm>
          <a:prstGeom prst="rect">
            <a:avLst/>
          </a:prstGeom>
          <a:noFill/>
        </p:spPr>
        <p:txBody>
          <a:bodyPr wrap="none" rtlCol="0">
            <a:spAutoFit/>
          </a:bodyPr>
          <a:lstStyle/>
          <a:p>
            <a:r>
              <a:rPr lang="de-DE" sz="1633" dirty="0"/>
              <a:t>Y* (M</a:t>
            </a:r>
            <a:r>
              <a:rPr lang="de-DE" sz="1633" baseline="-25000" dirty="0"/>
              <a:t>1</a:t>
            </a:r>
            <a:r>
              <a:rPr lang="de-DE" sz="1633" dirty="0"/>
              <a:t>)</a:t>
            </a:r>
          </a:p>
        </p:txBody>
      </p:sp>
      <p:sp>
        <p:nvSpPr>
          <p:cNvPr id="19" name="Textfeld 18"/>
          <p:cNvSpPr txBox="1"/>
          <p:nvPr/>
        </p:nvSpPr>
        <p:spPr>
          <a:xfrm>
            <a:off x="1062750" y="2649404"/>
            <a:ext cx="721672" cy="343620"/>
          </a:xfrm>
          <a:prstGeom prst="rect">
            <a:avLst/>
          </a:prstGeom>
          <a:noFill/>
        </p:spPr>
        <p:txBody>
          <a:bodyPr wrap="none" rtlCol="0">
            <a:spAutoFit/>
          </a:bodyPr>
          <a:lstStyle/>
          <a:p>
            <a:r>
              <a:rPr lang="de-DE" sz="1633" dirty="0"/>
              <a:t>i*(m</a:t>
            </a:r>
            <a:r>
              <a:rPr lang="de-DE" sz="1633" baseline="-25000" dirty="0"/>
              <a:t>1</a:t>
            </a:r>
            <a:r>
              <a:rPr lang="de-DE" sz="1633" dirty="0"/>
              <a:t>)</a:t>
            </a:r>
          </a:p>
        </p:txBody>
      </p:sp>
      <p:cxnSp>
        <p:nvCxnSpPr>
          <p:cNvPr id="21" name="Gerade Verbindung 20"/>
          <p:cNvCxnSpPr/>
          <p:nvPr/>
        </p:nvCxnSpPr>
        <p:spPr>
          <a:xfrm flipH="1">
            <a:off x="1848714" y="2794262"/>
            <a:ext cx="2681087"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p:nvCxnSpPr>
        <p:spPr>
          <a:xfrm>
            <a:off x="4529800" y="2775825"/>
            <a:ext cx="0" cy="193266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24" name="Textfeld 23"/>
          <p:cNvSpPr txBox="1"/>
          <p:nvPr/>
        </p:nvSpPr>
        <p:spPr>
          <a:xfrm>
            <a:off x="96788" y="5057774"/>
            <a:ext cx="8959754" cy="1107996"/>
          </a:xfrm>
          <a:prstGeom prst="rect">
            <a:avLst/>
          </a:prstGeom>
          <a:noFill/>
        </p:spPr>
        <p:txBody>
          <a:bodyPr wrap="square" rtlCol="0">
            <a:spAutoFit/>
          </a:bodyPr>
          <a:lstStyle/>
          <a:p>
            <a:r>
              <a:rPr lang="de-DE" sz="2200" dirty="0">
                <a:ea typeface="Arial Unicode MS"/>
                <a:cs typeface="Arial Unicode MS"/>
              </a:rPr>
              <a:t>m↑</a:t>
            </a:r>
            <a:r>
              <a:rPr lang="de-DE" sz="2200" dirty="0">
                <a:ea typeface="Arial Unicode MS"/>
                <a:cs typeface="Arial Unicode MS"/>
                <a:sym typeface="Wingdings" panose="05000000000000000000" pitchFamily="2" charset="2"/>
              </a:rPr>
              <a:t></a:t>
            </a:r>
            <a:r>
              <a:rPr lang="de-DE" sz="2200" dirty="0"/>
              <a:t>  LM </a:t>
            </a:r>
            <a:r>
              <a:rPr lang="de-DE" sz="2200" dirty="0" err="1"/>
              <a:t>right</a:t>
            </a:r>
            <a:r>
              <a:rPr lang="de-DE" sz="2200" dirty="0"/>
              <a:t> </a:t>
            </a:r>
            <a:r>
              <a:rPr lang="de-DE" sz="2200" dirty="0">
                <a:ea typeface="Arial Unicode MS"/>
                <a:cs typeface="Arial Unicode MS"/>
                <a:sym typeface="Wingdings" panose="05000000000000000000" pitchFamily="2" charset="2"/>
              </a:rPr>
              <a:t></a:t>
            </a:r>
            <a:r>
              <a:rPr lang="de-DE" sz="2200" dirty="0"/>
              <a:t> a </a:t>
            </a:r>
            <a:r>
              <a:rPr lang="de-DE" sz="2200" dirty="0" err="1"/>
              <a:t>given</a:t>
            </a:r>
            <a:r>
              <a:rPr lang="de-DE" sz="2200" dirty="0"/>
              <a:t> </a:t>
            </a:r>
            <a:r>
              <a:rPr lang="de-DE" sz="2200" dirty="0" err="1"/>
              <a:t>income</a:t>
            </a:r>
            <a:r>
              <a:rPr lang="de-DE" sz="2200" dirty="0"/>
              <a:t> Y </a:t>
            </a:r>
            <a:r>
              <a:rPr lang="de-DE" sz="2200" dirty="0" err="1"/>
              <a:t>corresponds</a:t>
            </a:r>
            <a:r>
              <a:rPr lang="de-DE" sz="2200" dirty="0"/>
              <a:t> </a:t>
            </a:r>
            <a:r>
              <a:rPr lang="de-DE" sz="2200" dirty="0" err="1"/>
              <a:t>to</a:t>
            </a:r>
            <a:r>
              <a:rPr lang="de-DE" sz="2200" dirty="0"/>
              <a:t> a </a:t>
            </a:r>
            <a:r>
              <a:rPr lang="de-DE" sz="2200" dirty="0" err="1"/>
              <a:t>lower</a:t>
            </a:r>
            <a:r>
              <a:rPr lang="de-DE" sz="2200" dirty="0"/>
              <a:t> </a:t>
            </a:r>
            <a:r>
              <a:rPr lang="de-DE" sz="2200" dirty="0" err="1"/>
              <a:t>interest</a:t>
            </a:r>
            <a:r>
              <a:rPr lang="de-DE" sz="2200" dirty="0"/>
              <a:t> rate i</a:t>
            </a:r>
            <a:r>
              <a:rPr lang="de-DE" sz="2200" dirty="0">
                <a:ea typeface="Arial Unicode MS"/>
                <a:cs typeface="Arial Unicode MS"/>
              </a:rPr>
              <a:t>↓</a:t>
            </a:r>
            <a:r>
              <a:rPr lang="de-DE" sz="2200" dirty="0"/>
              <a:t> on </a:t>
            </a:r>
            <a:r>
              <a:rPr lang="de-DE" sz="2200" dirty="0" err="1"/>
              <a:t>the</a:t>
            </a:r>
            <a:r>
              <a:rPr lang="de-DE" sz="2200" dirty="0"/>
              <a:t> </a:t>
            </a:r>
            <a:r>
              <a:rPr lang="de-DE" sz="2200" dirty="0" err="1"/>
              <a:t>money</a:t>
            </a:r>
            <a:r>
              <a:rPr lang="de-DE" sz="2200" dirty="0"/>
              <a:t> </a:t>
            </a:r>
            <a:r>
              <a:rPr lang="de-DE" sz="2200" dirty="0" err="1"/>
              <a:t>market</a:t>
            </a:r>
            <a:r>
              <a:rPr lang="de-DE" sz="2200" dirty="0"/>
              <a:t> </a:t>
            </a:r>
            <a:r>
              <a:rPr lang="de-DE" sz="2200" dirty="0">
                <a:ea typeface="Arial Unicode MS"/>
                <a:cs typeface="Arial Unicode MS"/>
                <a:sym typeface="Wingdings" panose="05000000000000000000" pitchFamily="2" charset="2"/>
              </a:rPr>
              <a:t> </a:t>
            </a:r>
            <a:r>
              <a:rPr lang="de-DE" sz="2200" dirty="0" err="1">
                <a:ea typeface="Arial Unicode MS"/>
                <a:cs typeface="Arial Unicode MS"/>
                <a:sym typeface="Wingdings" panose="05000000000000000000" pitchFamily="2" charset="2"/>
              </a:rPr>
              <a:t>the</a:t>
            </a:r>
            <a:r>
              <a:rPr lang="de-DE" sz="2200" dirty="0">
                <a:ea typeface="Arial Unicode MS"/>
                <a:cs typeface="Arial Unicode MS"/>
                <a:sym typeface="Wingdings" panose="05000000000000000000" pitchFamily="2" charset="2"/>
              </a:rPr>
              <a:t> </a:t>
            </a:r>
            <a:r>
              <a:rPr lang="de-DE" sz="2200" dirty="0" err="1">
                <a:ea typeface="Arial Unicode MS"/>
                <a:cs typeface="Arial Unicode MS"/>
                <a:sym typeface="Wingdings" panose="05000000000000000000" pitchFamily="2" charset="2"/>
              </a:rPr>
              <a:t>lower</a:t>
            </a:r>
            <a:r>
              <a:rPr lang="de-DE" sz="2200" dirty="0">
                <a:ea typeface="Arial Unicode MS"/>
                <a:cs typeface="Arial Unicode MS"/>
                <a:sym typeface="Wingdings" panose="05000000000000000000" pitchFamily="2" charset="2"/>
              </a:rPr>
              <a:t> </a:t>
            </a:r>
            <a:r>
              <a:rPr lang="de-DE" sz="2200" dirty="0" err="1">
                <a:ea typeface="Arial Unicode MS"/>
                <a:cs typeface="Arial Unicode MS"/>
                <a:sym typeface="Wingdings" panose="05000000000000000000" pitchFamily="2" charset="2"/>
              </a:rPr>
              <a:t>interest</a:t>
            </a:r>
            <a:r>
              <a:rPr lang="de-DE" sz="2200" dirty="0">
                <a:ea typeface="Arial Unicode MS"/>
                <a:cs typeface="Arial Unicode MS"/>
                <a:sym typeface="Wingdings" panose="05000000000000000000" pitchFamily="2" charset="2"/>
              </a:rPr>
              <a:t> rate </a:t>
            </a:r>
            <a:r>
              <a:rPr lang="de-DE" sz="2200" dirty="0" err="1">
                <a:ea typeface="Arial Unicode MS"/>
                <a:cs typeface="Arial Unicode MS"/>
                <a:sym typeface="Wingdings" panose="05000000000000000000" pitchFamily="2" charset="2"/>
              </a:rPr>
              <a:t>pushes</a:t>
            </a:r>
            <a:r>
              <a:rPr lang="de-DE" sz="2200" dirty="0">
                <a:ea typeface="Arial Unicode MS"/>
                <a:cs typeface="Arial Unicode MS"/>
                <a:sym typeface="Wingdings" panose="05000000000000000000" pitchFamily="2" charset="2"/>
              </a:rPr>
              <a:t> </a:t>
            </a:r>
            <a:r>
              <a:rPr lang="de-DE" sz="2200" dirty="0" err="1">
                <a:ea typeface="Arial Unicode MS"/>
                <a:cs typeface="Arial Unicode MS"/>
                <a:sym typeface="Wingdings" panose="05000000000000000000" pitchFamily="2" charset="2"/>
              </a:rPr>
              <a:t>investment</a:t>
            </a:r>
            <a:r>
              <a:rPr lang="de-DE" sz="2200" dirty="0">
                <a:ea typeface="Arial Unicode MS"/>
                <a:cs typeface="Arial Unicode MS"/>
                <a:sym typeface="Wingdings" panose="05000000000000000000" pitchFamily="2" charset="2"/>
              </a:rPr>
              <a:t> at </a:t>
            </a:r>
            <a:r>
              <a:rPr lang="de-DE" sz="2200" dirty="0" err="1">
                <a:ea typeface="Arial Unicode MS"/>
                <a:cs typeface="Arial Unicode MS"/>
                <a:sym typeface="Wingdings" panose="05000000000000000000" pitchFamily="2" charset="2"/>
              </a:rPr>
              <a:t>the</a:t>
            </a:r>
            <a:r>
              <a:rPr lang="de-DE" sz="2200" dirty="0">
                <a:ea typeface="Arial Unicode MS"/>
                <a:cs typeface="Arial Unicode MS"/>
                <a:sym typeface="Wingdings" panose="05000000000000000000" pitchFamily="2" charset="2"/>
              </a:rPr>
              <a:t> </a:t>
            </a:r>
            <a:r>
              <a:rPr lang="de-DE" sz="2200" dirty="0" err="1">
                <a:ea typeface="Arial Unicode MS"/>
                <a:cs typeface="Arial Unicode MS"/>
                <a:sym typeface="Wingdings" panose="05000000000000000000" pitchFamily="2" charset="2"/>
              </a:rPr>
              <a:t>commodity</a:t>
            </a:r>
            <a:r>
              <a:rPr lang="de-DE" sz="2200" dirty="0">
                <a:ea typeface="Arial Unicode MS"/>
                <a:cs typeface="Arial Unicode MS"/>
                <a:sym typeface="Wingdings" panose="05000000000000000000" pitchFamily="2" charset="2"/>
              </a:rPr>
              <a:t> </a:t>
            </a:r>
            <a:r>
              <a:rPr lang="de-DE" sz="2200" dirty="0" err="1">
                <a:ea typeface="Arial Unicode MS"/>
                <a:cs typeface="Arial Unicode MS"/>
                <a:sym typeface="Wingdings" panose="05000000000000000000" pitchFamily="2" charset="2"/>
              </a:rPr>
              <a:t>market</a:t>
            </a:r>
            <a:r>
              <a:rPr lang="de-DE" sz="2200" dirty="0">
                <a:ea typeface="Arial Unicode MS"/>
                <a:cs typeface="Arial Unicode MS"/>
                <a:sym typeface="Wingdings" panose="05000000000000000000" pitchFamily="2" charset="2"/>
              </a:rPr>
              <a:t> </a:t>
            </a:r>
            <a:r>
              <a:rPr lang="de-DE" sz="2200" dirty="0"/>
              <a:t>I</a:t>
            </a:r>
            <a:r>
              <a:rPr lang="de-DE" sz="2200" dirty="0">
                <a:ea typeface="Arial Unicode MS"/>
                <a:cs typeface="Arial Unicode MS"/>
              </a:rPr>
              <a:t>↑</a:t>
            </a:r>
            <a:r>
              <a:rPr lang="de-DE" sz="2200" dirty="0"/>
              <a:t> </a:t>
            </a:r>
            <a:r>
              <a:rPr lang="de-DE" sz="2200" dirty="0">
                <a:ea typeface="Arial Unicode MS"/>
                <a:cs typeface="Arial Unicode MS"/>
                <a:sym typeface="Wingdings" panose="05000000000000000000" pitchFamily="2" charset="2"/>
              </a:rPr>
              <a:t> </a:t>
            </a:r>
            <a:r>
              <a:rPr lang="de-DE" sz="2200" dirty="0" err="1">
                <a:ea typeface="Arial Unicode MS"/>
                <a:cs typeface="Arial Unicode MS"/>
                <a:sym typeface="Wingdings" panose="05000000000000000000" pitchFamily="2" charset="2"/>
              </a:rPr>
              <a:t>overall</a:t>
            </a:r>
            <a:r>
              <a:rPr lang="de-DE" sz="2200" dirty="0">
                <a:ea typeface="Arial Unicode MS"/>
                <a:cs typeface="Arial Unicode MS"/>
                <a:sym typeface="Wingdings" panose="05000000000000000000" pitchFamily="2" charset="2"/>
              </a:rPr>
              <a:t> </a:t>
            </a:r>
            <a:r>
              <a:rPr lang="de-DE" sz="2200" dirty="0" err="1">
                <a:ea typeface="Arial Unicode MS"/>
                <a:cs typeface="Arial Unicode MS"/>
                <a:sym typeface="Wingdings" panose="05000000000000000000" pitchFamily="2" charset="2"/>
              </a:rPr>
              <a:t>increase</a:t>
            </a:r>
            <a:r>
              <a:rPr lang="de-DE" sz="2200" dirty="0">
                <a:ea typeface="Arial Unicode MS"/>
                <a:cs typeface="Arial Unicode MS"/>
                <a:sym typeface="Wingdings" panose="05000000000000000000" pitchFamily="2" charset="2"/>
              </a:rPr>
              <a:t> </a:t>
            </a:r>
            <a:r>
              <a:rPr lang="de-DE" sz="2200" dirty="0" err="1">
                <a:ea typeface="Arial Unicode MS"/>
                <a:cs typeface="Arial Unicode MS"/>
                <a:sym typeface="Wingdings" panose="05000000000000000000" pitchFamily="2" charset="2"/>
              </a:rPr>
              <a:t>of</a:t>
            </a:r>
            <a:r>
              <a:rPr lang="de-DE" sz="2200" dirty="0">
                <a:ea typeface="Arial Unicode MS"/>
                <a:cs typeface="Arial Unicode MS"/>
                <a:sym typeface="Wingdings" panose="05000000000000000000" pitchFamily="2" charset="2"/>
              </a:rPr>
              <a:t> Y</a:t>
            </a:r>
            <a:r>
              <a:rPr lang="de-DE" sz="2200" dirty="0">
                <a:ea typeface="Arial Unicode MS"/>
                <a:cs typeface="Arial Unicode MS"/>
              </a:rPr>
              <a:t>↑</a:t>
            </a:r>
            <a:endParaRPr lang="de-DE" sz="2200" dirty="0"/>
          </a:p>
        </p:txBody>
      </p:sp>
      <p:sp>
        <p:nvSpPr>
          <p:cNvPr id="23" name="Textfeld 22"/>
          <p:cNvSpPr txBox="1"/>
          <p:nvPr/>
        </p:nvSpPr>
        <p:spPr>
          <a:xfrm>
            <a:off x="7509986" y="1750763"/>
            <a:ext cx="797013" cy="427361"/>
          </a:xfrm>
          <a:prstGeom prst="rect">
            <a:avLst/>
          </a:prstGeom>
          <a:noFill/>
        </p:spPr>
        <p:txBody>
          <a:bodyPr wrap="none" rtlCol="0">
            <a:spAutoFit/>
          </a:bodyPr>
          <a:lstStyle/>
          <a:p>
            <a:r>
              <a:rPr lang="de-DE" sz="2177" b="1" dirty="0"/>
              <a:t>LM` </a:t>
            </a:r>
          </a:p>
        </p:txBody>
      </p:sp>
      <p:cxnSp>
        <p:nvCxnSpPr>
          <p:cNvPr id="7" name="Gerade Verbindung mit Pfeil 6"/>
          <p:cNvCxnSpPr/>
          <p:nvPr/>
        </p:nvCxnSpPr>
        <p:spPr>
          <a:xfrm>
            <a:off x="5936528" y="1979636"/>
            <a:ext cx="479671" cy="37979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6" name="Gerade Verbindung 25"/>
          <p:cNvCxnSpPr/>
          <p:nvPr/>
        </p:nvCxnSpPr>
        <p:spPr>
          <a:xfrm flipH="1">
            <a:off x="1914031" y="3298365"/>
            <a:ext cx="3100236"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7" name="Gerade Verbindung 26"/>
          <p:cNvCxnSpPr/>
          <p:nvPr/>
        </p:nvCxnSpPr>
        <p:spPr>
          <a:xfrm>
            <a:off x="5114588" y="3298367"/>
            <a:ext cx="0" cy="1410121"/>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28" name="Textfeld 27"/>
          <p:cNvSpPr txBox="1"/>
          <p:nvPr/>
        </p:nvSpPr>
        <p:spPr>
          <a:xfrm>
            <a:off x="1063419" y="3162726"/>
            <a:ext cx="721672" cy="343620"/>
          </a:xfrm>
          <a:prstGeom prst="rect">
            <a:avLst/>
          </a:prstGeom>
          <a:noFill/>
        </p:spPr>
        <p:txBody>
          <a:bodyPr wrap="none" rtlCol="0">
            <a:spAutoFit/>
          </a:bodyPr>
          <a:lstStyle/>
          <a:p>
            <a:r>
              <a:rPr lang="de-DE" sz="1633" dirty="0"/>
              <a:t>i*(m</a:t>
            </a:r>
            <a:r>
              <a:rPr lang="de-DE" sz="1633" baseline="-25000" dirty="0"/>
              <a:t>2</a:t>
            </a:r>
            <a:r>
              <a:rPr lang="de-DE" sz="1633" dirty="0"/>
              <a:t>)</a:t>
            </a:r>
          </a:p>
        </p:txBody>
      </p:sp>
      <p:sp>
        <p:nvSpPr>
          <p:cNvPr id="29" name="Textfeld 28"/>
          <p:cNvSpPr txBox="1"/>
          <p:nvPr/>
        </p:nvSpPr>
        <p:spPr>
          <a:xfrm>
            <a:off x="5014268" y="4735350"/>
            <a:ext cx="889987" cy="343620"/>
          </a:xfrm>
          <a:prstGeom prst="rect">
            <a:avLst/>
          </a:prstGeom>
          <a:noFill/>
        </p:spPr>
        <p:txBody>
          <a:bodyPr wrap="none" rtlCol="0">
            <a:spAutoFit/>
          </a:bodyPr>
          <a:lstStyle/>
          <a:p>
            <a:r>
              <a:rPr lang="de-DE" sz="1633" dirty="0"/>
              <a:t>Y* (M</a:t>
            </a:r>
            <a:r>
              <a:rPr lang="de-DE" sz="1633" baseline="-25000" dirty="0"/>
              <a:t>2</a:t>
            </a:r>
            <a:r>
              <a:rPr lang="de-DE" sz="1633" dirty="0"/>
              <a:t>)</a:t>
            </a:r>
          </a:p>
        </p:txBody>
      </p:sp>
      <p:cxnSp>
        <p:nvCxnSpPr>
          <p:cNvPr id="25" name="Gerade Verbindung 24"/>
          <p:cNvCxnSpPr/>
          <p:nvPr/>
        </p:nvCxnSpPr>
        <p:spPr>
          <a:xfrm flipV="1">
            <a:off x="4004192" y="1550826"/>
            <a:ext cx="3723097" cy="2473636"/>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2" name="Rechteck 1">
            <a:extLst>
              <a:ext uri="{FF2B5EF4-FFF2-40B4-BE49-F238E27FC236}">
                <a16:creationId xmlns:a16="http://schemas.microsoft.com/office/drawing/2014/main" id="{56F10DF1-71E2-CBB1-B3C2-1B4202B0BDA5}"/>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86753437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741" y="104531"/>
            <a:ext cx="7597213" cy="744863"/>
          </a:xfrm>
          <a:prstGeom prst="rect">
            <a:avLst/>
          </a:prstGeom>
          <a:noFill/>
          <a:ln>
            <a:noFill/>
          </a:ln>
        </p:spPr>
        <p:txBody>
          <a:bodyPr lIns="81638" tIns="40819" rIns="81638" bIns="40819" anchor="ctr" anchorCtr="1"/>
          <a:lstStyle/>
          <a:p>
            <a:r>
              <a:rPr lang="de-DE" sz="2903" b="1" dirty="0" err="1"/>
              <a:t>Example</a:t>
            </a:r>
            <a:endParaRPr lang="de-DE" sz="2903" b="1" dirty="0"/>
          </a:p>
        </p:txBody>
      </p:sp>
      <p:sp>
        <p:nvSpPr>
          <p:cNvPr id="3" name="Rechteck 2"/>
          <p:cNvSpPr/>
          <p:nvPr/>
        </p:nvSpPr>
        <p:spPr>
          <a:xfrm>
            <a:off x="1279742" y="867876"/>
            <a:ext cx="7469151" cy="3442609"/>
          </a:xfrm>
          <a:prstGeom prst="rect">
            <a:avLst/>
          </a:prstGeom>
        </p:spPr>
        <p:txBody>
          <a:bodyPr wrap="square">
            <a:spAutoFit/>
          </a:bodyPr>
          <a:lstStyle/>
          <a:p>
            <a:pPr lvl="0" algn="ctr"/>
            <a:r>
              <a:rPr lang="de-DE" sz="2177" dirty="0"/>
              <a:t>IS/LM-Model:</a:t>
            </a:r>
          </a:p>
          <a:p>
            <a:r>
              <a:rPr lang="de-DE" sz="2177" dirty="0"/>
              <a:t> </a:t>
            </a:r>
          </a:p>
          <a:p>
            <a:r>
              <a:rPr lang="en-US" sz="2177" dirty="0"/>
              <a:t>C(Y)=300+0,7Y		I=100-200i		G=50	</a:t>
            </a:r>
          </a:p>
          <a:p>
            <a:r>
              <a:rPr lang="en-US" sz="2177" dirty="0"/>
              <a:t>L(</a:t>
            </a:r>
            <a:r>
              <a:rPr lang="en-US" sz="2177" dirty="0" err="1"/>
              <a:t>Y,i</a:t>
            </a:r>
            <a:r>
              <a:rPr lang="en-US" sz="2177" dirty="0"/>
              <a:t>)=2Y-1000i		M=200			P=1</a:t>
            </a:r>
            <a:endParaRPr lang="de-DE" sz="2177" dirty="0"/>
          </a:p>
          <a:p>
            <a:r>
              <a:rPr lang="en-US" sz="2177" dirty="0"/>
              <a:t> </a:t>
            </a:r>
            <a:endParaRPr lang="de-DE" sz="2177" dirty="0"/>
          </a:p>
          <a:p>
            <a:pPr marL="414726" indent="-414726">
              <a:buFont typeface="+mj-lt"/>
              <a:buAutoNum type="alphaLcPeriod"/>
            </a:pPr>
            <a:r>
              <a:rPr lang="de-DE" sz="2177" dirty="0" err="1"/>
              <a:t>Determine</a:t>
            </a:r>
            <a:r>
              <a:rPr lang="de-DE" sz="2177" dirty="0"/>
              <a:t> </a:t>
            </a:r>
            <a:r>
              <a:rPr lang="de-DE" sz="2177" dirty="0" err="1"/>
              <a:t>the</a:t>
            </a:r>
            <a:r>
              <a:rPr lang="de-DE" sz="2177" dirty="0"/>
              <a:t> </a:t>
            </a:r>
            <a:r>
              <a:rPr lang="de-DE" sz="2177" dirty="0" err="1"/>
              <a:t>simultanous</a:t>
            </a:r>
            <a:r>
              <a:rPr lang="de-DE" sz="2177" dirty="0"/>
              <a:t> </a:t>
            </a:r>
            <a:r>
              <a:rPr lang="de-DE" sz="2177" dirty="0" err="1"/>
              <a:t>equilibrium</a:t>
            </a:r>
            <a:r>
              <a:rPr lang="de-DE" sz="2177" dirty="0"/>
              <a:t> at </a:t>
            </a:r>
            <a:r>
              <a:rPr lang="de-DE" sz="2177" dirty="0" err="1"/>
              <a:t>the</a:t>
            </a:r>
            <a:r>
              <a:rPr lang="de-DE" sz="2177" dirty="0"/>
              <a:t> </a:t>
            </a:r>
            <a:r>
              <a:rPr lang="de-DE" sz="2177" dirty="0" err="1"/>
              <a:t>commodity</a:t>
            </a:r>
            <a:r>
              <a:rPr lang="de-DE" sz="2177" dirty="0"/>
              <a:t> and </a:t>
            </a:r>
            <a:r>
              <a:rPr lang="de-DE" sz="2177" dirty="0" err="1"/>
              <a:t>money</a:t>
            </a:r>
            <a:r>
              <a:rPr lang="de-DE" sz="2177" dirty="0"/>
              <a:t> </a:t>
            </a:r>
            <a:r>
              <a:rPr lang="de-DE" sz="2177" dirty="0" err="1"/>
              <a:t>market</a:t>
            </a:r>
            <a:r>
              <a:rPr lang="de-DE" sz="2177" dirty="0"/>
              <a:t>.</a:t>
            </a:r>
          </a:p>
          <a:p>
            <a:pPr marL="881293" lvl="1" indent="-466567">
              <a:buFont typeface="+mj-lt"/>
              <a:buAutoNum type="romanLcPeriod"/>
            </a:pPr>
            <a:endParaRPr lang="de-DE" sz="2177" dirty="0"/>
          </a:p>
          <a:p>
            <a:pPr marL="414726" indent="-414726">
              <a:buFont typeface="+mj-lt"/>
              <a:buAutoNum type="alphaLcPeriod"/>
            </a:pPr>
            <a:r>
              <a:rPr lang="de-DE" sz="2177" dirty="0" err="1"/>
              <a:t>Determine</a:t>
            </a:r>
            <a:r>
              <a:rPr lang="de-DE" sz="2177" dirty="0"/>
              <a:t> </a:t>
            </a:r>
            <a:r>
              <a:rPr lang="de-DE" sz="2177" dirty="0" err="1"/>
              <a:t>the</a:t>
            </a:r>
            <a:r>
              <a:rPr lang="de-DE" sz="2177" dirty="0"/>
              <a:t> </a:t>
            </a:r>
            <a:r>
              <a:rPr lang="de-DE" sz="2177" dirty="0" err="1"/>
              <a:t>effekt</a:t>
            </a:r>
            <a:r>
              <a:rPr lang="de-DE" sz="2177" dirty="0"/>
              <a:t> </a:t>
            </a:r>
            <a:r>
              <a:rPr lang="de-DE" sz="2177" dirty="0" err="1"/>
              <a:t>of</a:t>
            </a:r>
            <a:r>
              <a:rPr lang="de-DE" sz="2177" dirty="0"/>
              <a:t> a (</a:t>
            </a:r>
            <a:r>
              <a:rPr lang="de-DE" sz="2177" dirty="0" err="1"/>
              <a:t>c.p</a:t>
            </a:r>
            <a:r>
              <a:rPr lang="de-DE" sz="2177" dirty="0"/>
              <a:t>.) 5% </a:t>
            </a:r>
            <a:r>
              <a:rPr lang="de-DE" sz="2177" dirty="0" err="1"/>
              <a:t>increase</a:t>
            </a:r>
            <a:r>
              <a:rPr lang="de-DE" sz="2177" dirty="0"/>
              <a:t> </a:t>
            </a:r>
            <a:r>
              <a:rPr lang="de-DE" sz="2177" dirty="0" err="1"/>
              <a:t>of</a:t>
            </a:r>
            <a:r>
              <a:rPr lang="de-DE" sz="2177" dirty="0"/>
              <a:t> </a:t>
            </a:r>
            <a:r>
              <a:rPr lang="de-DE" sz="2177" dirty="0" err="1"/>
              <a:t>money</a:t>
            </a:r>
            <a:r>
              <a:rPr lang="de-DE" sz="2177" dirty="0"/>
              <a:t> </a:t>
            </a:r>
            <a:r>
              <a:rPr lang="de-DE" sz="2177" dirty="0" err="1"/>
              <a:t>supply</a:t>
            </a:r>
            <a:r>
              <a:rPr lang="de-DE" sz="2177" dirty="0"/>
              <a:t>.</a:t>
            </a:r>
          </a:p>
        </p:txBody>
      </p:sp>
      <p:sp>
        <p:nvSpPr>
          <p:cNvPr id="2" name="Rechteck 1">
            <a:extLst>
              <a:ext uri="{FF2B5EF4-FFF2-40B4-BE49-F238E27FC236}">
                <a16:creationId xmlns:a16="http://schemas.microsoft.com/office/drawing/2014/main" id="{FB73C1CA-4369-3928-91CE-855BC749E757}"/>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06474160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500981-5876-9CB6-A94A-6BA07DC0DAF3}"/>
            </a:ext>
          </a:extLst>
        </p:cNvPr>
        <p:cNvGrpSpPr/>
        <p:nvPr/>
      </p:nvGrpSpPr>
      <p:grpSpPr>
        <a:xfrm>
          <a:off x="0" y="0"/>
          <a:ext cx="0" cy="0"/>
          <a:chOff x="0" y="0"/>
          <a:chExt cx="0" cy="0"/>
        </a:xfrm>
      </p:grpSpPr>
      <p:sp>
        <p:nvSpPr>
          <p:cNvPr id="6" name="TextShape 2">
            <a:extLst>
              <a:ext uri="{FF2B5EF4-FFF2-40B4-BE49-F238E27FC236}">
                <a16:creationId xmlns:a16="http://schemas.microsoft.com/office/drawing/2014/main" id="{F99BD6FC-54CC-868E-B039-7F881C36D614}"/>
              </a:ext>
            </a:extLst>
          </p:cNvPr>
          <p:cNvSpPr txBox="1"/>
          <p:nvPr/>
        </p:nvSpPr>
        <p:spPr>
          <a:xfrm>
            <a:off x="1600741" y="104531"/>
            <a:ext cx="7597213" cy="744863"/>
          </a:xfrm>
          <a:prstGeom prst="rect">
            <a:avLst/>
          </a:prstGeom>
          <a:noFill/>
          <a:ln>
            <a:noFill/>
          </a:ln>
        </p:spPr>
        <p:txBody>
          <a:bodyPr lIns="81638" tIns="40819" rIns="81638" bIns="40819" anchor="ctr" anchorCtr="1"/>
          <a:lstStyle/>
          <a:p>
            <a:r>
              <a:rPr lang="de-DE" sz="2903" b="1" dirty="0" err="1"/>
              <a:t>Example</a:t>
            </a:r>
            <a:endParaRPr lang="de-DE" sz="2903" b="1" dirty="0"/>
          </a:p>
        </p:txBody>
      </p:sp>
      <p:sp>
        <p:nvSpPr>
          <p:cNvPr id="3" name="Rechteck 2">
            <a:extLst>
              <a:ext uri="{FF2B5EF4-FFF2-40B4-BE49-F238E27FC236}">
                <a16:creationId xmlns:a16="http://schemas.microsoft.com/office/drawing/2014/main" id="{36F628C0-28B1-7079-9CB0-4E163C2C99BB}"/>
              </a:ext>
            </a:extLst>
          </p:cNvPr>
          <p:cNvSpPr/>
          <p:nvPr/>
        </p:nvSpPr>
        <p:spPr>
          <a:xfrm>
            <a:off x="1279742" y="867876"/>
            <a:ext cx="7469151" cy="3442609"/>
          </a:xfrm>
          <a:prstGeom prst="rect">
            <a:avLst/>
          </a:prstGeom>
        </p:spPr>
        <p:txBody>
          <a:bodyPr wrap="square">
            <a:spAutoFit/>
          </a:bodyPr>
          <a:lstStyle/>
          <a:p>
            <a:pPr lvl="0" algn="ctr"/>
            <a:r>
              <a:rPr lang="de-DE" sz="2177" dirty="0"/>
              <a:t>IS/LM-Model:</a:t>
            </a:r>
          </a:p>
          <a:p>
            <a:r>
              <a:rPr lang="de-DE" sz="2177" dirty="0"/>
              <a:t> </a:t>
            </a:r>
          </a:p>
          <a:p>
            <a:r>
              <a:rPr lang="en-US" sz="2177" dirty="0"/>
              <a:t>C(Y)=300+0,7Y		I=100-200i		G=50	</a:t>
            </a:r>
          </a:p>
          <a:p>
            <a:r>
              <a:rPr lang="en-US" sz="2177" dirty="0"/>
              <a:t>L(</a:t>
            </a:r>
            <a:r>
              <a:rPr lang="en-US" sz="2177" dirty="0" err="1"/>
              <a:t>Y,i</a:t>
            </a:r>
            <a:r>
              <a:rPr lang="en-US" sz="2177" dirty="0"/>
              <a:t>)=2Y-1000i		M=200			P=1</a:t>
            </a:r>
            <a:endParaRPr lang="de-DE" sz="2177" dirty="0"/>
          </a:p>
          <a:p>
            <a:r>
              <a:rPr lang="en-US" sz="2177" dirty="0"/>
              <a:t> </a:t>
            </a:r>
            <a:endParaRPr lang="de-DE" sz="2177" dirty="0"/>
          </a:p>
          <a:p>
            <a:pPr marL="414726" indent="-414726">
              <a:buFont typeface="+mj-lt"/>
              <a:buAutoNum type="alphaLcPeriod"/>
            </a:pPr>
            <a:r>
              <a:rPr lang="de-DE" sz="2177" dirty="0" err="1"/>
              <a:t>Determine</a:t>
            </a:r>
            <a:r>
              <a:rPr lang="de-DE" sz="2177" dirty="0"/>
              <a:t> </a:t>
            </a:r>
            <a:r>
              <a:rPr lang="de-DE" sz="2177" dirty="0" err="1"/>
              <a:t>the</a:t>
            </a:r>
            <a:r>
              <a:rPr lang="de-DE" sz="2177" dirty="0"/>
              <a:t> </a:t>
            </a:r>
            <a:r>
              <a:rPr lang="de-DE" sz="2177" dirty="0" err="1"/>
              <a:t>simultanous</a:t>
            </a:r>
            <a:r>
              <a:rPr lang="de-DE" sz="2177" dirty="0"/>
              <a:t> </a:t>
            </a:r>
            <a:r>
              <a:rPr lang="de-DE" sz="2177" dirty="0" err="1"/>
              <a:t>equilibrium</a:t>
            </a:r>
            <a:r>
              <a:rPr lang="de-DE" sz="2177" dirty="0"/>
              <a:t> at </a:t>
            </a:r>
            <a:r>
              <a:rPr lang="de-DE" sz="2177" dirty="0" err="1"/>
              <a:t>the</a:t>
            </a:r>
            <a:r>
              <a:rPr lang="de-DE" sz="2177" dirty="0"/>
              <a:t> </a:t>
            </a:r>
            <a:r>
              <a:rPr lang="de-DE" sz="2177" dirty="0" err="1"/>
              <a:t>commodity</a:t>
            </a:r>
            <a:r>
              <a:rPr lang="de-DE" sz="2177" dirty="0"/>
              <a:t> and </a:t>
            </a:r>
            <a:r>
              <a:rPr lang="de-DE" sz="2177" dirty="0" err="1"/>
              <a:t>money</a:t>
            </a:r>
            <a:r>
              <a:rPr lang="de-DE" sz="2177" dirty="0"/>
              <a:t> </a:t>
            </a:r>
            <a:r>
              <a:rPr lang="de-DE" sz="2177" dirty="0" err="1"/>
              <a:t>market</a:t>
            </a:r>
            <a:r>
              <a:rPr lang="de-DE" sz="2177" dirty="0"/>
              <a:t>.</a:t>
            </a:r>
          </a:p>
          <a:p>
            <a:pPr marL="881293" lvl="1" indent="-466567">
              <a:buFont typeface="+mj-lt"/>
              <a:buAutoNum type="romanLcPeriod"/>
            </a:pPr>
            <a:endParaRPr lang="de-DE" sz="2177" dirty="0"/>
          </a:p>
          <a:p>
            <a:pPr marL="414726" indent="-414726">
              <a:buFont typeface="+mj-lt"/>
              <a:buAutoNum type="alphaLcPeriod"/>
            </a:pPr>
            <a:r>
              <a:rPr lang="de-DE" sz="2177" dirty="0" err="1"/>
              <a:t>Determine</a:t>
            </a:r>
            <a:r>
              <a:rPr lang="de-DE" sz="2177" dirty="0"/>
              <a:t> </a:t>
            </a:r>
            <a:r>
              <a:rPr lang="de-DE" sz="2177" dirty="0" err="1"/>
              <a:t>the</a:t>
            </a:r>
            <a:r>
              <a:rPr lang="de-DE" sz="2177" dirty="0"/>
              <a:t> </a:t>
            </a:r>
            <a:r>
              <a:rPr lang="de-DE" sz="2177" dirty="0" err="1"/>
              <a:t>effekt</a:t>
            </a:r>
            <a:r>
              <a:rPr lang="de-DE" sz="2177" dirty="0"/>
              <a:t> </a:t>
            </a:r>
            <a:r>
              <a:rPr lang="de-DE" sz="2177" dirty="0" err="1"/>
              <a:t>of</a:t>
            </a:r>
            <a:r>
              <a:rPr lang="de-DE" sz="2177" dirty="0"/>
              <a:t> a (</a:t>
            </a:r>
            <a:r>
              <a:rPr lang="de-DE" sz="2177" dirty="0" err="1"/>
              <a:t>c.p</a:t>
            </a:r>
            <a:r>
              <a:rPr lang="de-DE" sz="2177" dirty="0"/>
              <a:t>.) 5% </a:t>
            </a:r>
            <a:r>
              <a:rPr lang="de-DE" sz="2177" dirty="0" err="1"/>
              <a:t>increase</a:t>
            </a:r>
            <a:r>
              <a:rPr lang="de-DE" sz="2177" dirty="0"/>
              <a:t> </a:t>
            </a:r>
            <a:r>
              <a:rPr lang="de-DE" sz="2177" dirty="0" err="1"/>
              <a:t>of</a:t>
            </a:r>
            <a:r>
              <a:rPr lang="de-DE" sz="2177" dirty="0"/>
              <a:t> </a:t>
            </a:r>
            <a:r>
              <a:rPr lang="de-DE" sz="2177" dirty="0" err="1"/>
              <a:t>money</a:t>
            </a:r>
            <a:r>
              <a:rPr lang="de-DE" sz="2177" dirty="0"/>
              <a:t> </a:t>
            </a:r>
            <a:r>
              <a:rPr lang="de-DE" sz="2177" dirty="0" err="1"/>
              <a:t>supply</a:t>
            </a:r>
            <a:r>
              <a:rPr lang="de-DE" sz="2177" dirty="0"/>
              <a:t>.</a:t>
            </a:r>
          </a:p>
        </p:txBody>
      </p:sp>
      <p:sp>
        <p:nvSpPr>
          <p:cNvPr id="2" name="Rechteck 1">
            <a:extLst>
              <a:ext uri="{FF2B5EF4-FFF2-40B4-BE49-F238E27FC236}">
                <a16:creationId xmlns:a16="http://schemas.microsoft.com/office/drawing/2014/main" id="{30932D1C-A507-08D3-FCF9-411C7C4DB743}"/>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83066562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741" y="104531"/>
            <a:ext cx="7597213" cy="744863"/>
          </a:xfrm>
          <a:prstGeom prst="rect">
            <a:avLst/>
          </a:prstGeom>
          <a:noFill/>
          <a:ln>
            <a:noFill/>
          </a:ln>
        </p:spPr>
        <p:txBody>
          <a:bodyPr lIns="81638" tIns="40819" rIns="81638" bIns="40819" anchor="ctr" anchorCtr="1"/>
          <a:lstStyle/>
          <a:p>
            <a:r>
              <a:rPr lang="de-DE" sz="3200" dirty="0"/>
              <a:t>IS-LM-Model and </a:t>
            </a:r>
            <a:r>
              <a:rPr lang="de-DE" sz="3200" dirty="0" err="1"/>
              <a:t>monetary</a:t>
            </a:r>
            <a:r>
              <a:rPr lang="de-DE" sz="3200" dirty="0"/>
              <a:t> </a:t>
            </a:r>
            <a:r>
              <a:rPr lang="de-DE" sz="3200" dirty="0" err="1"/>
              <a:t>policy</a:t>
            </a:r>
            <a:endParaRPr lang="de-DE" sz="2903" b="1" dirty="0"/>
          </a:p>
        </p:txBody>
      </p:sp>
      <p:sp>
        <p:nvSpPr>
          <p:cNvPr id="3" name="Rechteck 2"/>
          <p:cNvSpPr/>
          <p:nvPr/>
        </p:nvSpPr>
        <p:spPr>
          <a:xfrm>
            <a:off x="1234371" y="1435932"/>
            <a:ext cx="8856984" cy="3382016"/>
          </a:xfrm>
          <a:prstGeom prst="rect">
            <a:avLst/>
          </a:prstGeom>
        </p:spPr>
        <p:txBody>
          <a:bodyPr wrap="square">
            <a:spAutoFit/>
          </a:bodyPr>
          <a:lstStyle/>
          <a:p>
            <a:pPr lvl="0"/>
            <a:r>
              <a:rPr lang="de-DE" sz="2800" b="1" dirty="0" err="1"/>
              <a:t>Direct</a:t>
            </a:r>
            <a:r>
              <a:rPr lang="de-DE" sz="2800" b="1" dirty="0"/>
              <a:t> </a:t>
            </a:r>
            <a:r>
              <a:rPr lang="de-DE" sz="2800" b="1" dirty="0" err="1"/>
              <a:t>interest</a:t>
            </a:r>
            <a:r>
              <a:rPr lang="de-DE" sz="2800" b="1" dirty="0"/>
              <a:t> rate </a:t>
            </a:r>
            <a:r>
              <a:rPr lang="de-DE" sz="2800" b="1" dirty="0" err="1"/>
              <a:t>effect</a:t>
            </a:r>
            <a:r>
              <a:rPr lang="de-DE" sz="2800" b="1" dirty="0"/>
              <a:t> </a:t>
            </a:r>
            <a:r>
              <a:rPr lang="de-DE" sz="2800" dirty="0"/>
              <a:t>	– Capital </a:t>
            </a:r>
            <a:r>
              <a:rPr lang="de-DE" sz="2800" dirty="0" err="1"/>
              <a:t>cost</a:t>
            </a:r>
            <a:r>
              <a:rPr lang="de-DE" sz="2800" dirty="0"/>
              <a:t> </a:t>
            </a:r>
            <a:r>
              <a:rPr lang="de-DE" sz="2800" dirty="0" err="1"/>
              <a:t>effekt</a:t>
            </a:r>
            <a:endParaRPr lang="de-DE" sz="2800" dirty="0"/>
          </a:p>
          <a:p>
            <a:pPr lvl="0"/>
            <a:endParaRPr lang="de-DE" sz="2800" dirty="0"/>
          </a:p>
          <a:p>
            <a:pPr lvl="0"/>
            <a:endParaRPr lang="de-DE" sz="2800" dirty="0"/>
          </a:p>
          <a:p>
            <a:pPr lvl="0"/>
            <a:r>
              <a:rPr lang="de-DE" sz="2800" b="1" dirty="0" err="1"/>
              <a:t>Indirect</a:t>
            </a:r>
            <a:r>
              <a:rPr lang="de-DE" sz="2800" b="1" dirty="0"/>
              <a:t> </a:t>
            </a:r>
            <a:r>
              <a:rPr lang="de-DE" sz="2800" b="1" dirty="0" err="1"/>
              <a:t>interest</a:t>
            </a:r>
            <a:r>
              <a:rPr lang="de-DE" sz="2800" b="1" dirty="0"/>
              <a:t> rate </a:t>
            </a:r>
            <a:r>
              <a:rPr lang="de-DE" sz="2800" b="1" dirty="0" err="1"/>
              <a:t>effect</a:t>
            </a:r>
            <a:r>
              <a:rPr lang="de-DE" sz="2800" b="1" dirty="0"/>
              <a:t> </a:t>
            </a:r>
            <a:r>
              <a:rPr lang="de-DE" sz="2800" dirty="0"/>
              <a:t>	– Substitution </a:t>
            </a:r>
            <a:r>
              <a:rPr lang="de-DE" sz="2800" dirty="0" err="1"/>
              <a:t>effect</a:t>
            </a:r>
            <a:endParaRPr lang="de-DE" sz="2800" dirty="0"/>
          </a:p>
          <a:p>
            <a:pPr lvl="0"/>
            <a:r>
              <a:rPr lang="de-DE" sz="2800" dirty="0"/>
              <a:t>					</a:t>
            </a:r>
          </a:p>
          <a:p>
            <a:pPr lvl="0"/>
            <a:r>
              <a:rPr lang="de-DE" sz="2800" dirty="0"/>
              <a:t>					– Income and </a:t>
            </a:r>
            <a:r>
              <a:rPr lang="de-DE" sz="2800" dirty="0" err="1"/>
              <a:t>wealth</a:t>
            </a:r>
            <a:r>
              <a:rPr lang="de-DE" sz="2800" dirty="0"/>
              <a:t> </a:t>
            </a:r>
            <a:r>
              <a:rPr lang="de-DE" sz="2800" dirty="0" err="1"/>
              <a:t>effect</a:t>
            </a:r>
            <a:endParaRPr lang="de-DE" sz="2800" dirty="0"/>
          </a:p>
          <a:p>
            <a:pPr lvl="0"/>
            <a:endParaRPr lang="de-DE" sz="2400" dirty="0"/>
          </a:p>
          <a:p>
            <a:pPr lvl="0"/>
            <a:endParaRPr lang="de-DE" sz="2177" dirty="0"/>
          </a:p>
        </p:txBody>
      </p:sp>
      <p:sp>
        <p:nvSpPr>
          <p:cNvPr id="2" name="Rechteck 1">
            <a:extLst>
              <a:ext uri="{FF2B5EF4-FFF2-40B4-BE49-F238E27FC236}">
                <a16:creationId xmlns:a16="http://schemas.microsoft.com/office/drawing/2014/main" id="{A2099966-75D5-10D5-AC09-9AF1D5C0D343}"/>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74829780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741" y="104531"/>
            <a:ext cx="7597213" cy="744863"/>
          </a:xfrm>
          <a:prstGeom prst="rect">
            <a:avLst/>
          </a:prstGeom>
          <a:noFill/>
          <a:ln>
            <a:noFill/>
          </a:ln>
        </p:spPr>
        <p:txBody>
          <a:bodyPr lIns="81638" tIns="40819" rIns="81638" bIns="40819" anchor="ctr" anchorCtr="1"/>
          <a:lstStyle/>
          <a:p>
            <a:r>
              <a:rPr lang="de-DE" sz="3200" dirty="0"/>
              <a:t>IS-LM-Model and </a:t>
            </a:r>
            <a:r>
              <a:rPr lang="de-DE" sz="3200" dirty="0" err="1"/>
              <a:t>capital</a:t>
            </a:r>
            <a:r>
              <a:rPr lang="de-DE" sz="3200" dirty="0"/>
              <a:t> </a:t>
            </a:r>
            <a:r>
              <a:rPr lang="de-DE" sz="3200" dirty="0" err="1"/>
              <a:t>cost</a:t>
            </a:r>
            <a:r>
              <a:rPr lang="de-DE" sz="3200" dirty="0"/>
              <a:t> </a:t>
            </a:r>
            <a:r>
              <a:rPr lang="de-DE" sz="3200" dirty="0" err="1"/>
              <a:t>effekt</a:t>
            </a:r>
            <a:endParaRPr lang="de-DE" sz="2903" b="1" dirty="0"/>
          </a:p>
        </p:txBody>
      </p:sp>
      <p:sp>
        <p:nvSpPr>
          <p:cNvPr id="3" name="Rechteck 2"/>
          <p:cNvSpPr/>
          <p:nvPr/>
        </p:nvSpPr>
        <p:spPr>
          <a:xfrm>
            <a:off x="1703512" y="1012253"/>
            <a:ext cx="8856984" cy="4859344"/>
          </a:xfrm>
          <a:prstGeom prst="rect">
            <a:avLst/>
          </a:prstGeom>
        </p:spPr>
        <p:txBody>
          <a:bodyPr wrap="square">
            <a:spAutoFit/>
          </a:bodyPr>
          <a:lstStyle/>
          <a:p>
            <a:pPr lvl="0"/>
            <a:endParaRPr lang="de-DE" sz="2400" dirty="0"/>
          </a:p>
          <a:p>
            <a:pPr lvl="0"/>
            <a:r>
              <a:rPr lang="de-DE" sz="2400" b="1" dirty="0"/>
              <a:t>Central </a:t>
            </a:r>
            <a:r>
              <a:rPr lang="de-DE" sz="2400" b="1" dirty="0" err="1"/>
              <a:t>bank</a:t>
            </a:r>
            <a:r>
              <a:rPr lang="de-DE" sz="2400" b="1" dirty="0"/>
              <a:t> </a:t>
            </a:r>
            <a:r>
              <a:rPr lang="de-DE" sz="2400" b="1" dirty="0" err="1"/>
              <a:t>decreases</a:t>
            </a:r>
            <a:r>
              <a:rPr lang="de-DE" sz="2400" b="1" dirty="0"/>
              <a:t> </a:t>
            </a:r>
            <a:r>
              <a:rPr lang="de-DE" sz="2400" b="1" dirty="0" err="1"/>
              <a:t>interest</a:t>
            </a:r>
            <a:r>
              <a:rPr lang="de-DE" sz="2400" b="1" dirty="0"/>
              <a:t> </a:t>
            </a:r>
            <a:r>
              <a:rPr lang="de-DE" sz="2400" b="1" dirty="0" err="1"/>
              <a:t>rates</a:t>
            </a:r>
            <a:endParaRPr lang="de-DE" sz="2400" b="1" dirty="0"/>
          </a:p>
          <a:p>
            <a:pPr lvl="0"/>
            <a:r>
              <a:rPr lang="de-DE" sz="2400" dirty="0"/>
              <a:t> </a:t>
            </a:r>
          </a:p>
          <a:p>
            <a:pPr marL="800100" lvl="1" indent="-342900">
              <a:buFont typeface="Wingdings" panose="05000000000000000000" pitchFamily="2" charset="2"/>
              <a:buChar char="Ø"/>
            </a:pPr>
            <a:r>
              <a:rPr lang="de-DE" sz="2400" dirty="0" err="1"/>
              <a:t>refinancing</a:t>
            </a:r>
            <a:r>
              <a:rPr lang="de-DE" sz="2400" dirty="0"/>
              <a:t> </a:t>
            </a:r>
            <a:r>
              <a:rPr lang="de-DE" sz="2400" dirty="0" err="1"/>
              <a:t>costs</a:t>
            </a:r>
            <a:r>
              <a:rPr lang="de-DE" sz="2400" dirty="0"/>
              <a:t> </a:t>
            </a:r>
            <a:r>
              <a:rPr lang="de-DE" sz="2400" dirty="0" err="1"/>
              <a:t>decrease</a:t>
            </a:r>
            <a:endParaRPr lang="de-DE" sz="2400" dirty="0"/>
          </a:p>
          <a:p>
            <a:pPr marL="800100" lvl="1" indent="-342900">
              <a:buFont typeface="Wingdings" panose="05000000000000000000" pitchFamily="2" charset="2"/>
              <a:buChar char="Ø"/>
            </a:pPr>
            <a:endParaRPr lang="de-DE" sz="2400" dirty="0"/>
          </a:p>
          <a:p>
            <a:pPr marL="1257300" lvl="2" indent="-342900">
              <a:buFont typeface="Wingdings" panose="05000000000000000000" pitchFamily="2" charset="2"/>
              <a:buChar char="Ø"/>
            </a:pPr>
            <a:r>
              <a:rPr lang="de-DE" sz="2400" dirty="0" err="1"/>
              <a:t>credit</a:t>
            </a:r>
            <a:r>
              <a:rPr lang="de-DE" sz="2400" dirty="0"/>
              <a:t> </a:t>
            </a:r>
            <a:r>
              <a:rPr lang="de-DE" sz="2400" dirty="0" err="1"/>
              <a:t>interest</a:t>
            </a:r>
            <a:r>
              <a:rPr lang="de-DE" sz="2400" dirty="0"/>
              <a:t> </a:t>
            </a:r>
            <a:r>
              <a:rPr lang="de-DE" sz="2400" dirty="0" err="1"/>
              <a:t>rates</a:t>
            </a:r>
            <a:r>
              <a:rPr lang="de-DE" sz="2400" dirty="0"/>
              <a:t> </a:t>
            </a:r>
            <a:r>
              <a:rPr lang="de-DE" sz="2400" dirty="0" err="1"/>
              <a:t>decrease</a:t>
            </a:r>
            <a:endParaRPr lang="de-DE" sz="2400" dirty="0"/>
          </a:p>
          <a:p>
            <a:pPr marL="1257300" lvl="2" indent="-342900">
              <a:buFont typeface="Wingdings" panose="05000000000000000000" pitchFamily="2" charset="2"/>
              <a:buChar char="Ø"/>
            </a:pPr>
            <a:endParaRPr lang="de-DE" sz="2400" dirty="0"/>
          </a:p>
          <a:p>
            <a:pPr marL="1714500" lvl="3" indent="-342900">
              <a:buFont typeface="Wingdings" panose="05000000000000000000" pitchFamily="2" charset="2"/>
              <a:buChar char="Ø"/>
            </a:pPr>
            <a:r>
              <a:rPr lang="de-DE" sz="2400" dirty="0" err="1"/>
              <a:t>higher</a:t>
            </a:r>
            <a:r>
              <a:rPr lang="de-DE" sz="2400" dirty="0"/>
              <a:t> </a:t>
            </a:r>
            <a:r>
              <a:rPr lang="de-DE" sz="2400" dirty="0" err="1"/>
              <a:t>loan</a:t>
            </a:r>
            <a:r>
              <a:rPr lang="de-DE" sz="2400" dirty="0"/>
              <a:t> </a:t>
            </a:r>
            <a:r>
              <a:rPr lang="de-DE" sz="2400" dirty="0" err="1"/>
              <a:t>growth</a:t>
            </a:r>
            <a:r>
              <a:rPr lang="de-DE" sz="2400" dirty="0"/>
              <a:t> and </a:t>
            </a:r>
            <a:r>
              <a:rPr lang="de-DE" sz="2400" dirty="0" err="1"/>
              <a:t>higher</a:t>
            </a:r>
            <a:r>
              <a:rPr lang="de-DE" sz="2400" dirty="0"/>
              <a:t> </a:t>
            </a:r>
            <a:r>
              <a:rPr lang="de-DE" sz="2400" dirty="0" err="1"/>
              <a:t>credit</a:t>
            </a:r>
            <a:r>
              <a:rPr lang="de-DE" sz="2400" dirty="0"/>
              <a:t> </a:t>
            </a:r>
            <a:r>
              <a:rPr lang="de-DE" sz="2400" dirty="0" err="1"/>
              <a:t>financed</a:t>
            </a:r>
            <a:r>
              <a:rPr lang="de-DE" sz="2400" dirty="0"/>
              <a:t> </a:t>
            </a:r>
            <a:r>
              <a:rPr lang="de-DE" sz="2400" dirty="0" err="1"/>
              <a:t>demand</a:t>
            </a:r>
            <a:r>
              <a:rPr lang="de-DE" sz="2400" dirty="0"/>
              <a:t> </a:t>
            </a:r>
            <a:r>
              <a:rPr lang="de-DE" sz="2400" dirty="0" err="1"/>
              <a:t>of</a:t>
            </a:r>
            <a:r>
              <a:rPr lang="de-DE" sz="2400" dirty="0"/>
              <a:t> </a:t>
            </a:r>
            <a:r>
              <a:rPr lang="de-DE" sz="2400" dirty="0" err="1"/>
              <a:t>investment</a:t>
            </a:r>
            <a:r>
              <a:rPr lang="de-DE" sz="2400" dirty="0"/>
              <a:t> and </a:t>
            </a:r>
            <a:r>
              <a:rPr lang="de-DE" sz="2400" dirty="0" err="1"/>
              <a:t>consumption</a:t>
            </a:r>
            <a:endParaRPr lang="de-DE" sz="2400" dirty="0"/>
          </a:p>
          <a:p>
            <a:pPr marL="1714500" lvl="3" indent="-342900">
              <a:buFont typeface="Wingdings" panose="05000000000000000000" pitchFamily="2" charset="2"/>
              <a:buChar char="Ø"/>
            </a:pPr>
            <a:endParaRPr lang="de-DE" sz="2400" dirty="0"/>
          </a:p>
          <a:p>
            <a:pPr marL="2171700" lvl="4" indent="-342900">
              <a:buFont typeface="Wingdings" panose="05000000000000000000" pitchFamily="2" charset="2"/>
              <a:buChar char="Ø"/>
            </a:pPr>
            <a:r>
              <a:rPr lang="de-DE" sz="2400" dirty="0" err="1"/>
              <a:t>increasing</a:t>
            </a:r>
            <a:r>
              <a:rPr lang="de-DE" sz="2400" dirty="0"/>
              <a:t> </a:t>
            </a:r>
            <a:r>
              <a:rPr lang="de-DE" sz="2400" dirty="0" err="1"/>
              <a:t>production</a:t>
            </a:r>
            <a:endParaRPr lang="de-DE" sz="2400" dirty="0"/>
          </a:p>
          <a:p>
            <a:pPr lvl="0"/>
            <a:endParaRPr lang="de-DE" sz="2400" dirty="0"/>
          </a:p>
          <a:p>
            <a:pPr lvl="0"/>
            <a:endParaRPr lang="de-DE" sz="2177" dirty="0"/>
          </a:p>
        </p:txBody>
      </p:sp>
      <p:sp>
        <p:nvSpPr>
          <p:cNvPr id="2" name="Rechteck 1">
            <a:extLst>
              <a:ext uri="{FF2B5EF4-FFF2-40B4-BE49-F238E27FC236}">
                <a16:creationId xmlns:a16="http://schemas.microsoft.com/office/drawing/2014/main" id="{50E90FC8-B48F-0CAF-646E-8B1BB19180AB}"/>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36058648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741" y="104531"/>
            <a:ext cx="7597213" cy="744863"/>
          </a:xfrm>
          <a:prstGeom prst="rect">
            <a:avLst/>
          </a:prstGeom>
          <a:noFill/>
          <a:ln>
            <a:noFill/>
          </a:ln>
        </p:spPr>
        <p:txBody>
          <a:bodyPr lIns="81638" tIns="40819" rIns="81638" bIns="40819" anchor="ctr" anchorCtr="1"/>
          <a:lstStyle/>
          <a:p>
            <a:r>
              <a:rPr lang="de-DE" sz="3200" dirty="0"/>
              <a:t>IS-LM-Model and </a:t>
            </a:r>
            <a:r>
              <a:rPr lang="de-DE" sz="3200" dirty="0" err="1"/>
              <a:t>substitution</a:t>
            </a:r>
            <a:r>
              <a:rPr lang="de-DE" sz="3200" dirty="0"/>
              <a:t> </a:t>
            </a:r>
            <a:r>
              <a:rPr lang="de-DE" sz="3200" dirty="0" err="1"/>
              <a:t>effect</a:t>
            </a:r>
            <a:endParaRPr lang="de-DE" sz="2903" b="1" dirty="0"/>
          </a:p>
        </p:txBody>
      </p:sp>
      <p:sp>
        <p:nvSpPr>
          <p:cNvPr id="3" name="Rechteck 2"/>
          <p:cNvSpPr/>
          <p:nvPr/>
        </p:nvSpPr>
        <p:spPr>
          <a:xfrm>
            <a:off x="560512" y="952096"/>
            <a:ext cx="8856984" cy="5228675"/>
          </a:xfrm>
          <a:prstGeom prst="rect">
            <a:avLst/>
          </a:prstGeom>
        </p:spPr>
        <p:txBody>
          <a:bodyPr wrap="square">
            <a:spAutoFit/>
          </a:bodyPr>
          <a:lstStyle/>
          <a:p>
            <a:pPr lvl="0"/>
            <a:endParaRPr lang="de-DE" sz="2400" dirty="0"/>
          </a:p>
          <a:p>
            <a:pPr lvl="0"/>
            <a:r>
              <a:rPr lang="de-DE" sz="2400" b="1" dirty="0"/>
              <a:t>Central </a:t>
            </a:r>
            <a:r>
              <a:rPr lang="de-DE" sz="2400" b="1" dirty="0" err="1"/>
              <a:t>bank</a:t>
            </a:r>
            <a:r>
              <a:rPr lang="de-DE" sz="2400" b="1" dirty="0"/>
              <a:t> </a:t>
            </a:r>
            <a:r>
              <a:rPr lang="de-DE" sz="2400" b="1" dirty="0" err="1"/>
              <a:t>decreases</a:t>
            </a:r>
            <a:r>
              <a:rPr lang="de-DE" sz="2400" b="1" dirty="0"/>
              <a:t> </a:t>
            </a:r>
            <a:r>
              <a:rPr lang="de-DE" sz="2400" b="1" dirty="0" err="1"/>
              <a:t>interest</a:t>
            </a:r>
            <a:r>
              <a:rPr lang="de-DE" sz="2400" b="1" dirty="0"/>
              <a:t> </a:t>
            </a:r>
            <a:r>
              <a:rPr lang="de-DE" sz="2400" b="1" dirty="0" err="1"/>
              <a:t>rates</a:t>
            </a:r>
            <a:endParaRPr lang="de-DE" sz="2400" b="1" dirty="0"/>
          </a:p>
          <a:p>
            <a:pPr lvl="0"/>
            <a:r>
              <a:rPr lang="de-DE" sz="2400" dirty="0"/>
              <a:t> </a:t>
            </a:r>
          </a:p>
          <a:p>
            <a:pPr marL="800100" lvl="1" indent="-342900">
              <a:buFont typeface="Wingdings" panose="05000000000000000000" pitchFamily="2" charset="2"/>
              <a:buChar char="Ø"/>
            </a:pPr>
            <a:r>
              <a:rPr lang="de-DE" sz="2400" dirty="0"/>
              <a:t>Rate </a:t>
            </a:r>
            <a:r>
              <a:rPr lang="de-DE" sz="2400" dirty="0" err="1"/>
              <a:t>of</a:t>
            </a:r>
            <a:r>
              <a:rPr lang="de-DE" sz="2400" dirty="0"/>
              <a:t> </a:t>
            </a:r>
            <a:r>
              <a:rPr lang="de-DE" sz="2400" dirty="0" err="1"/>
              <a:t>return</a:t>
            </a:r>
            <a:r>
              <a:rPr lang="de-DE" sz="2400" dirty="0"/>
              <a:t> </a:t>
            </a:r>
            <a:r>
              <a:rPr lang="de-DE" sz="2400" dirty="0" err="1"/>
              <a:t>of</a:t>
            </a:r>
            <a:r>
              <a:rPr lang="de-DE" sz="2400" dirty="0"/>
              <a:t> </a:t>
            </a:r>
            <a:r>
              <a:rPr lang="de-DE" sz="2400" dirty="0" err="1"/>
              <a:t>bonds</a:t>
            </a:r>
            <a:r>
              <a:rPr lang="de-DE" sz="2400" dirty="0"/>
              <a:t> </a:t>
            </a:r>
            <a:r>
              <a:rPr lang="de-DE" sz="2400" dirty="0" err="1"/>
              <a:t>are</a:t>
            </a:r>
            <a:r>
              <a:rPr lang="de-DE" sz="2400" dirty="0"/>
              <a:t> </a:t>
            </a:r>
            <a:r>
              <a:rPr lang="de-DE" sz="2400" dirty="0" err="1"/>
              <a:t>falling</a:t>
            </a:r>
            <a:endParaRPr lang="de-DE" sz="2400" dirty="0"/>
          </a:p>
          <a:p>
            <a:pPr marL="800100" lvl="1" indent="-342900">
              <a:buFont typeface="Wingdings" panose="05000000000000000000" pitchFamily="2" charset="2"/>
              <a:buChar char="Ø"/>
            </a:pPr>
            <a:endParaRPr lang="de-DE" sz="2400" dirty="0"/>
          </a:p>
          <a:p>
            <a:pPr marL="1257300" lvl="2" indent="-342900">
              <a:buFont typeface="Wingdings" panose="05000000000000000000" pitchFamily="2" charset="2"/>
              <a:buChar char="Ø"/>
            </a:pPr>
            <a:r>
              <a:rPr lang="de-DE" sz="2400" dirty="0"/>
              <a:t>Stock </a:t>
            </a:r>
            <a:r>
              <a:rPr lang="de-DE" sz="2400" dirty="0" err="1"/>
              <a:t>market</a:t>
            </a:r>
            <a:r>
              <a:rPr lang="de-DE" sz="2400" dirty="0"/>
              <a:t> </a:t>
            </a:r>
            <a:r>
              <a:rPr lang="de-DE" sz="2400" dirty="0" err="1"/>
              <a:t>prices</a:t>
            </a:r>
            <a:r>
              <a:rPr lang="de-DE" sz="2400" dirty="0"/>
              <a:t> </a:t>
            </a:r>
            <a:r>
              <a:rPr lang="de-DE" sz="2400" dirty="0" err="1"/>
              <a:t>increase</a:t>
            </a:r>
            <a:r>
              <a:rPr lang="de-DE" sz="2400" dirty="0"/>
              <a:t> </a:t>
            </a:r>
            <a:r>
              <a:rPr lang="de-DE" sz="2400" dirty="0" err="1"/>
              <a:t>until</a:t>
            </a:r>
            <a:r>
              <a:rPr lang="de-DE" sz="2400" dirty="0"/>
              <a:t> stock </a:t>
            </a:r>
            <a:r>
              <a:rPr lang="de-DE" sz="2400" dirty="0" err="1"/>
              <a:t>market</a:t>
            </a:r>
            <a:r>
              <a:rPr lang="de-DE" sz="2400" dirty="0"/>
              <a:t> </a:t>
            </a:r>
            <a:r>
              <a:rPr lang="de-DE" sz="2400" dirty="0" err="1"/>
              <a:t>yield</a:t>
            </a:r>
            <a:r>
              <a:rPr lang="de-DE" sz="2400" dirty="0"/>
              <a:t> </a:t>
            </a:r>
            <a:r>
              <a:rPr lang="de-DE" sz="2400" dirty="0" err="1"/>
              <a:t>adjust</a:t>
            </a:r>
            <a:r>
              <a:rPr lang="de-DE" sz="2400" dirty="0"/>
              <a:t> </a:t>
            </a:r>
            <a:r>
              <a:rPr lang="de-DE" sz="2400" dirty="0" err="1"/>
              <a:t>to</a:t>
            </a:r>
            <a:r>
              <a:rPr lang="de-DE" sz="2400" dirty="0"/>
              <a:t> </a:t>
            </a:r>
            <a:r>
              <a:rPr lang="de-DE" sz="2400" dirty="0" err="1"/>
              <a:t>bond</a:t>
            </a:r>
            <a:r>
              <a:rPr lang="de-DE" sz="2400" dirty="0"/>
              <a:t> </a:t>
            </a:r>
            <a:r>
              <a:rPr lang="de-DE" sz="2400" dirty="0" err="1"/>
              <a:t>markets</a:t>
            </a:r>
            <a:r>
              <a:rPr lang="de-DE" sz="2400" dirty="0"/>
              <a:t> rate </a:t>
            </a:r>
            <a:r>
              <a:rPr lang="de-DE" sz="2400" dirty="0" err="1"/>
              <a:t>of</a:t>
            </a:r>
            <a:r>
              <a:rPr lang="de-DE" sz="2400" dirty="0"/>
              <a:t> </a:t>
            </a:r>
            <a:r>
              <a:rPr lang="de-DE" sz="2400" dirty="0" err="1"/>
              <a:t>return</a:t>
            </a:r>
            <a:r>
              <a:rPr lang="de-DE" sz="2400" dirty="0"/>
              <a:t> </a:t>
            </a:r>
          </a:p>
          <a:p>
            <a:pPr marL="1257300" lvl="2" indent="-342900">
              <a:buFont typeface="Wingdings" panose="05000000000000000000" pitchFamily="2" charset="2"/>
              <a:buChar char="Ø"/>
            </a:pPr>
            <a:endParaRPr lang="de-DE" sz="2400" dirty="0"/>
          </a:p>
          <a:p>
            <a:pPr marL="1714500" lvl="3" indent="-342900">
              <a:buFont typeface="Wingdings" panose="05000000000000000000" pitchFamily="2" charset="2"/>
              <a:buChar char="Ø"/>
            </a:pPr>
            <a:r>
              <a:rPr lang="de-DE" sz="2400" dirty="0"/>
              <a:t>Income </a:t>
            </a:r>
            <a:r>
              <a:rPr lang="de-DE" sz="2400" dirty="0" err="1"/>
              <a:t>of</a:t>
            </a:r>
            <a:r>
              <a:rPr lang="de-DE" sz="2400" dirty="0"/>
              <a:t> stock </a:t>
            </a:r>
            <a:r>
              <a:rPr lang="de-DE" sz="2400" dirty="0" err="1"/>
              <a:t>owners</a:t>
            </a:r>
            <a:r>
              <a:rPr lang="de-DE" sz="2400" dirty="0"/>
              <a:t> </a:t>
            </a:r>
            <a:r>
              <a:rPr lang="de-DE" sz="2400" dirty="0" err="1"/>
              <a:t>increases</a:t>
            </a:r>
            <a:r>
              <a:rPr lang="de-DE" sz="2400" dirty="0"/>
              <a:t>, </a:t>
            </a:r>
            <a:r>
              <a:rPr lang="de-DE" sz="2400" dirty="0" err="1"/>
              <a:t>which</a:t>
            </a:r>
            <a:r>
              <a:rPr lang="de-DE" sz="2400" dirty="0"/>
              <a:t> </a:t>
            </a:r>
            <a:r>
              <a:rPr lang="de-DE" sz="2400" dirty="0" err="1"/>
              <a:t>increases</a:t>
            </a:r>
            <a:r>
              <a:rPr lang="de-DE" sz="2400" dirty="0"/>
              <a:t> </a:t>
            </a:r>
            <a:r>
              <a:rPr lang="de-DE" sz="2400" dirty="0" err="1"/>
              <a:t>demand</a:t>
            </a:r>
            <a:r>
              <a:rPr lang="de-DE" sz="2400" dirty="0"/>
              <a:t>  </a:t>
            </a:r>
            <a:r>
              <a:rPr lang="de-DE" sz="2400" dirty="0" err="1"/>
              <a:t>of</a:t>
            </a:r>
            <a:r>
              <a:rPr lang="de-DE" sz="2400" dirty="0"/>
              <a:t> </a:t>
            </a:r>
            <a:r>
              <a:rPr lang="de-DE" sz="2400" dirty="0" err="1"/>
              <a:t>investment</a:t>
            </a:r>
            <a:r>
              <a:rPr lang="de-DE" sz="2400" dirty="0"/>
              <a:t> and </a:t>
            </a:r>
            <a:r>
              <a:rPr lang="de-DE" sz="2400" dirty="0" err="1"/>
              <a:t>consumption</a:t>
            </a:r>
            <a:endParaRPr lang="de-DE" sz="2400" dirty="0"/>
          </a:p>
          <a:p>
            <a:pPr marL="1714500" lvl="3" indent="-342900">
              <a:buFont typeface="Wingdings" panose="05000000000000000000" pitchFamily="2" charset="2"/>
              <a:buChar char="Ø"/>
            </a:pPr>
            <a:endParaRPr lang="de-DE" sz="2400" dirty="0"/>
          </a:p>
          <a:p>
            <a:pPr marL="2171700" lvl="4" indent="-342900">
              <a:buFont typeface="Wingdings" panose="05000000000000000000" pitchFamily="2" charset="2"/>
              <a:buChar char="Ø"/>
            </a:pPr>
            <a:r>
              <a:rPr lang="de-DE" sz="2400" dirty="0" err="1"/>
              <a:t>increasing</a:t>
            </a:r>
            <a:r>
              <a:rPr lang="de-DE" sz="2400" dirty="0"/>
              <a:t> </a:t>
            </a:r>
            <a:r>
              <a:rPr lang="de-DE" sz="2400" dirty="0" err="1"/>
              <a:t>production</a:t>
            </a:r>
            <a:endParaRPr lang="de-DE" sz="2400" dirty="0"/>
          </a:p>
          <a:p>
            <a:pPr lvl="0"/>
            <a:endParaRPr lang="de-DE" sz="2400" dirty="0"/>
          </a:p>
          <a:p>
            <a:pPr lvl="0"/>
            <a:endParaRPr lang="de-DE" sz="2177" dirty="0"/>
          </a:p>
        </p:txBody>
      </p:sp>
      <p:sp>
        <p:nvSpPr>
          <p:cNvPr id="2" name="Rechteck 1">
            <a:extLst>
              <a:ext uri="{FF2B5EF4-FFF2-40B4-BE49-F238E27FC236}">
                <a16:creationId xmlns:a16="http://schemas.microsoft.com/office/drawing/2014/main" id="{FFA1BA8E-D522-EA14-63A8-FACEE0BE9C19}"/>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28386641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741" y="104531"/>
            <a:ext cx="7597213" cy="744863"/>
          </a:xfrm>
          <a:prstGeom prst="rect">
            <a:avLst/>
          </a:prstGeom>
          <a:noFill/>
          <a:ln>
            <a:noFill/>
          </a:ln>
        </p:spPr>
        <p:txBody>
          <a:bodyPr lIns="81638" tIns="40819" rIns="81638" bIns="40819" anchor="ctr" anchorCtr="1"/>
          <a:lstStyle/>
          <a:p>
            <a:r>
              <a:rPr lang="de-DE" sz="3200" dirty="0"/>
              <a:t>IS-LM-Model and </a:t>
            </a:r>
            <a:r>
              <a:rPr lang="de-DE" sz="3200" dirty="0" err="1"/>
              <a:t>income</a:t>
            </a:r>
            <a:r>
              <a:rPr lang="de-DE" sz="3200" dirty="0"/>
              <a:t> </a:t>
            </a:r>
            <a:r>
              <a:rPr lang="de-DE" sz="3200" dirty="0" err="1"/>
              <a:t>effect</a:t>
            </a:r>
            <a:endParaRPr lang="de-DE" sz="2903" b="1" dirty="0"/>
          </a:p>
        </p:txBody>
      </p:sp>
      <p:sp>
        <p:nvSpPr>
          <p:cNvPr id="3" name="Rechteck 2"/>
          <p:cNvSpPr/>
          <p:nvPr/>
        </p:nvSpPr>
        <p:spPr>
          <a:xfrm>
            <a:off x="0" y="731921"/>
            <a:ext cx="8990520" cy="6001643"/>
          </a:xfrm>
          <a:prstGeom prst="rect">
            <a:avLst/>
          </a:prstGeom>
        </p:spPr>
        <p:txBody>
          <a:bodyPr wrap="square">
            <a:spAutoFit/>
          </a:bodyPr>
          <a:lstStyle/>
          <a:p>
            <a:pPr lvl="0"/>
            <a:endParaRPr lang="de-DE" sz="2400" dirty="0"/>
          </a:p>
          <a:p>
            <a:pPr lvl="0"/>
            <a:r>
              <a:rPr lang="de-DE" sz="2400" b="1" dirty="0"/>
              <a:t>Central </a:t>
            </a:r>
            <a:r>
              <a:rPr lang="de-DE" sz="2400" b="1" dirty="0" err="1"/>
              <a:t>bank</a:t>
            </a:r>
            <a:r>
              <a:rPr lang="de-DE" sz="2400" b="1" dirty="0"/>
              <a:t> </a:t>
            </a:r>
            <a:r>
              <a:rPr lang="de-DE" sz="2400" b="1" dirty="0" err="1"/>
              <a:t>decreases</a:t>
            </a:r>
            <a:r>
              <a:rPr lang="de-DE" sz="2400" b="1" dirty="0"/>
              <a:t> </a:t>
            </a:r>
            <a:r>
              <a:rPr lang="de-DE" sz="2400" b="1" dirty="0" err="1"/>
              <a:t>interest</a:t>
            </a:r>
            <a:r>
              <a:rPr lang="de-DE" sz="2400" b="1" dirty="0"/>
              <a:t> </a:t>
            </a:r>
            <a:r>
              <a:rPr lang="de-DE" sz="2400" b="1" dirty="0" err="1"/>
              <a:t>rates</a:t>
            </a:r>
            <a:endParaRPr lang="de-DE" sz="2400" b="1" dirty="0"/>
          </a:p>
          <a:p>
            <a:pPr lvl="0"/>
            <a:r>
              <a:rPr lang="de-DE" sz="2400" dirty="0"/>
              <a:t> </a:t>
            </a:r>
          </a:p>
          <a:p>
            <a:pPr marL="800100" lvl="1" indent="-342900">
              <a:buFont typeface="Wingdings" panose="05000000000000000000" pitchFamily="2" charset="2"/>
              <a:buChar char="Ø"/>
            </a:pPr>
            <a:r>
              <a:rPr lang="de-DE" sz="2400" dirty="0" err="1"/>
              <a:t>credit</a:t>
            </a:r>
            <a:r>
              <a:rPr lang="de-DE" sz="2400" dirty="0"/>
              <a:t> </a:t>
            </a:r>
            <a:r>
              <a:rPr lang="de-DE" sz="2400" dirty="0" err="1"/>
              <a:t>interest</a:t>
            </a:r>
            <a:r>
              <a:rPr lang="de-DE" sz="2400" dirty="0"/>
              <a:t> </a:t>
            </a:r>
            <a:r>
              <a:rPr lang="de-DE" sz="2400" dirty="0" err="1"/>
              <a:t>rates</a:t>
            </a:r>
            <a:r>
              <a:rPr lang="de-DE" sz="2400" dirty="0"/>
              <a:t> </a:t>
            </a:r>
            <a:r>
              <a:rPr lang="de-DE" sz="2400" dirty="0" err="1"/>
              <a:t>decrease</a:t>
            </a:r>
            <a:endParaRPr lang="de-DE" sz="2400" dirty="0"/>
          </a:p>
          <a:p>
            <a:pPr marL="800100" lvl="1" indent="-342900">
              <a:buFont typeface="Wingdings" panose="05000000000000000000" pitchFamily="2" charset="2"/>
              <a:buChar char="Ø"/>
            </a:pPr>
            <a:endParaRPr lang="de-DE" sz="2400" dirty="0"/>
          </a:p>
          <a:p>
            <a:pPr marL="1257300" lvl="2" indent="-342900">
              <a:buFont typeface="Wingdings" panose="05000000000000000000" pitchFamily="2" charset="2"/>
              <a:buChar char="Ø"/>
            </a:pPr>
            <a:r>
              <a:rPr lang="de-DE" sz="2400" dirty="0" err="1"/>
              <a:t>income</a:t>
            </a:r>
            <a:r>
              <a:rPr lang="de-DE" sz="2400" dirty="0"/>
              <a:t> </a:t>
            </a:r>
            <a:r>
              <a:rPr lang="de-DE" sz="2400" dirty="0" err="1"/>
              <a:t>redistribution</a:t>
            </a:r>
            <a:r>
              <a:rPr lang="de-DE" sz="2400" dirty="0"/>
              <a:t> </a:t>
            </a:r>
            <a:r>
              <a:rPr lang="de-DE" sz="2400" dirty="0" err="1"/>
              <a:t>between</a:t>
            </a:r>
            <a:r>
              <a:rPr lang="de-DE" sz="2400" dirty="0"/>
              <a:t> </a:t>
            </a:r>
            <a:r>
              <a:rPr lang="de-DE" sz="2400" dirty="0" err="1"/>
              <a:t>creditors</a:t>
            </a:r>
            <a:r>
              <a:rPr lang="de-DE" sz="2400" dirty="0"/>
              <a:t> and </a:t>
            </a:r>
            <a:r>
              <a:rPr lang="de-DE" sz="2400" dirty="0" err="1"/>
              <a:t>debtors</a:t>
            </a:r>
            <a:endParaRPr lang="de-DE" sz="2400" dirty="0"/>
          </a:p>
          <a:p>
            <a:pPr marL="1257300" lvl="2" indent="-342900">
              <a:buFont typeface="Wingdings" panose="05000000000000000000" pitchFamily="2" charset="2"/>
              <a:buChar char="Ø"/>
            </a:pPr>
            <a:endParaRPr lang="de-DE" sz="2400" dirty="0"/>
          </a:p>
          <a:p>
            <a:pPr marL="1714500" lvl="3" indent="-342900">
              <a:buFont typeface="Wingdings" panose="05000000000000000000" pitchFamily="2" charset="2"/>
              <a:buChar char="Ø"/>
            </a:pPr>
            <a:r>
              <a:rPr lang="de-DE" sz="2400" dirty="0" err="1"/>
              <a:t>Debtors</a:t>
            </a:r>
            <a:r>
              <a:rPr lang="de-DE" sz="2400" dirty="0"/>
              <a:t> </a:t>
            </a:r>
            <a:r>
              <a:rPr lang="de-DE" sz="2400" dirty="0" err="1"/>
              <a:t>becomes</a:t>
            </a:r>
            <a:r>
              <a:rPr lang="de-DE" sz="2400" dirty="0"/>
              <a:t> </a:t>
            </a:r>
            <a:r>
              <a:rPr lang="de-DE" sz="2400" dirty="0" err="1"/>
              <a:t>relatively</a:t>
            </a:r>
            <a:r>
              <a:rPr lang="de-DE" sz="2400" dirty="0"/>
              <a:t> </a:t>
            </a:r>
            <a:r>
              <a:rPr lang="de-DE" sz="2400" dirty="0" err="1"/>
              <a:t>richer</a:t>
            </a:r>
            <a:r>
              <a:rPr lang="de-DE" sz="2400" dirty="0"/>
              <a:t> and </a:t>
            </a:r>
            <a:r>
              <a:rPr lang="de-DE" sz="2400" dirty="0" err="1"/>
              <a:t>increase</a:t>
            </a:r>
            <a:r>
              <a:rPr lang="de-DE" sz="2400" dirty="0"/>
              <a:t> </a:t>
            </a:r>
            <a:r>
              <a:rPr lang="de-DE" sz="2400" dirty="0" err="1"/>
              <a:t>demand</a:t>
            </a:r>
            <a:endParaRPr lang="de-DE" sz="2400" dirty="0"/>
          </a:p>
          <a:p>
            <a:pPr marL="1714500" lvl="3" indent="-342900">
              <a:buFont typeface="Wingdings" panose="05000000000000000000" pitchFamily="2" charset="2"/>
              <a:buChar char="Ø"/>
            </a:pPr>
            <a:endParaRPr lang="de-DE" sz="2400" dirty="0"/>
          </a:p>
          <a:p>
            <a:pPr marL="2171700" lvl="4" indent="-342900">
              <a:buFont typeface="Wingdings" panose="05000000000000000000" pitchFamily="2" charset="2"/>
              <a:buChar char="Ø"/>
            </a:pPr>
            <a:r>
              <a:rPr lang="de-DE" sz="2400" dirty="0" err="1"/>
              <a:t>Since</a:t>
            </a:r>
            <a:r>
              <a:rPr lang="de-DE" sz="2400" dirty="0"/>
              <a:t> </a:t>
            </a:r>
            <a:r>
              <a:rPr lang="de-DE" sz="2400" dirty="0" err="1"/>
              <a:t>debtors</a:t>
            </a:r>
            <a:r>
              <a:rPr lang="de-DE" sz="2400" dirty="0"/>
              <a:t> </a:t>
            </a:r>
            <a:r>
              <a:rPr lang="de-DE" sz="2400" dirty="0" err="1"/>
              <a:t>are</a:t>
            </a:r>
            <a:r>
              <a:rPr lang="de-DE" sz="2400" dirty="0"/>
              <a:t> in </a:t>
            </a:r>
            <a:r>
              <a:rPr lang="de-DE" sz="2400" dirty="0" err="1"/>
              <a:t>general</a:t>
            </a:r>
            <a:r>
              <a:rPr lang="de-DE" sz="2400" dirty="0"/>
              <a:t> </a:t>
            </a:r>
            <a:r>
              <a:rPr lang="de-DE" sz="2400" dirty="0" err="1"/>
              <a:t>the</a:t>
            </a:r>
            <a:r>
              <a:rPr lang="de-DE" sz="2400" dirty="0"/>
              <a:t> </a:t>
            </a:r>
            <a:r>
              <a:rPr lang="de-DE" sz="2400" dirty="0" err="1"/>
              <a:t>poorer</a:t>
            </a:r>
            <a:r>
              <a:rPr lang="de-DE" sz="2400" dirty="0"/>
              <a:t> </a:t>
            </a:r>
            <a:r>
              <a:rPr lang="de-DE" sz="2400" dirty="0" err="1"/>
              <a:t>people</a:t>
            </a:r>
            <a:r>
              <a:rPr lang="de-DE" sz="2400" dirty="0"/>
              <a:t> in a </a:t>
            </a:r>
            <a:r>
              <a:rPr lang="de-DE" sz="2400" dirty="0" err="1"/>
              <a:t>society</a:t>
            </a:r>
            <a:r>
              <a:rPr lang="de-DE" sz="2400" dirty="0"/>
              <a:t> and </a:t>
            </a:r>
            <a:r>
              <a:rPr lang="de-DE" sz="2400" dirty="0" err="1"/>
              <a:t>poorer</a:t>
            </a:r>
            <a:r>
              <a:rPr lang="de-DE" sz="2400" dirty="0"/>
              <a:t> </a:t>
            </a:r>
            <a:r>
              <a:rPr lang="de-DE" sz="2400" dirty="0" err="1"/>
              <a:t>people</a:t>
            </a:r>
            <a:r>
              <a:rPr lang="de-DE" sz="2400" dirty="0"/>
              <a:t> </a:t>
            </a:r>
            <a:r>
              <a:rPr lang="de-DE" sz="2400" dirty="0" err="1"/>
              <a:t>consume</a:t>
            </a:r>
            <a:r>
              <a:rPr lang="de-DE" sz="2400" dirty="0"/>
              <a:t> </a:t>
            </a:r>
            <a:r>
              <a:rPr lang="de-DE" sz="2400" dirty="0" err="1"/>
              <a:t>relatively</a:t>
            </a:r>
            <a:r>
              <a:rPr lang="de-DE" sz="2400" dirty="0"/>
              <a:t> </a:t>
            </a:r>
            <a:r>
              <a:rPr lang="de-DE" sz="2400" dirty="0" err="1"/>
              <a:t>more</a:t>
            </a:r>
            <a:r>
              <a:rPr lang="de-DE" sz="2400" dirty="0"/>
              <a:t> </a:t>
            </a:r>
            <a:r>
              <a:rPr lang="de-DE" sz="2400"/>
              <a:t>(keynesian </a:t>
            </a:r>
            <a:r>
              <a:rPr lang="de-DE" sz="2400" dirty="0" err="1"/>
              <a:t>consumption</a:t>
            </a:r>
            <a:r>
              <a:rPr lang="de-DE" sz="2400" dirty="0"/>
              <a:t> </a:t>
            </a:r>
            <a:r>
              <a:rPr lang="de-DE" sz="2400" dirty="0" err="1"/>
              <a:t>hypothesis</a:t>
            </a:r>
            <a:r>
              <a:rPr lang="de-DE" sz="2400" dirty="0"/>
              <a:t>), </a:t>
            </a:r>
            <a:r>
              <a:rPr lang="de-DE" sz="2400" dirty="0" err="1"/>
              <a:t>the</a:t>
            </a:r>
            <a:r>
              <a:rPr lang="de-DE" sz="2400" dirty="0"/>
              <a:t> </a:t>
            </a:r>
            <a:r>
              <a:rPr lang="de-DE" sz="2400" dirty="0" err="1"/>
              <a:t>increase</a:t>
            </a:r>
            <a:r>
              <a:rPr lang="de-DE" sz="2400" dirty="0"/>
              <a:t> </a:t>
            </a:r>
            <a:r>
              <a:rPr lang="de-DE" sz="2400" dirty="0" err="1"/>
              <a:t>of</a:t>
            </a:r>
            <a:r>
              <a:rPr lang="de-DE" sz="2400" dirty="0"/>
              <a:t> </a:t>
            </a:r>
            <a:r>
              <a:rPr lang="de-DE" sz="2400" dirty="0" err="1"/>
              <a:t>demand</a:t>
            </a:r>
            <a:r>
              <a:rPr lang="de-DE" sz="2400" dirty="0"/>
              <a:t> </a:t>
            </a:r>
            <a:r>
              <a:rPr lang="de-DE" sz="2400" dirty="0" err="1"/>
              <a:t>by</a:t>
            </a:r>
            <a:r>
              <a:rPr lang="de-DE" sz="2400" dirty="0"/>
              <a:t> </a:t>
            </a:r>
            <a:r>
              <a:rPr lang="de-DE" sz="2400" dirty="0" err="1"/>
              <a:t>the</a:t>
            </a:r>
            <a:r>
              <a:rPr lang="de-DE" sz="2400" dirty="0"/>
              <a:t> </a:t>
            </a:r>
            <a:r>
              <a:rPr lang="de-DE" sz="2400" dirty="0" err="1"/>
              <a:t>poor</a:t>
            </a:r>
            <a:r>
              <a:rPr lang="de-DE" sz="2400" dirty="0"/>
              <a:t> </a:t>
            </a:r>
            <a:r>
              <a:rPr lang="de-DE" sz="2400" dirty="0" err="1"/>
              <a:t>outperforms</a:t>
            </a:r>
            <a:r>
              <a:rPr lang="de-DE" sz="2400" dirty="0"/>
              <a:t> </a:t>
            </a:r>
            <a:r>
              <a:rPr lang="de-DE" sz="2400" dirty="0" err="1"/>
              <a:t>the</a:t>
            </a:r>
            <a:r>
              <a:rPr lang="de-DE" sz="2400" dirty="0"/>
              <a:t> </a:t>
            </a:r>
            <a:r>
              <a:rPr lang="de-DE" sz="2400" dirty="0" err="1"/>
              <a:t>decrease</a:t>
            </a:r>
            <a:r>
              <a:rPr lang="de-DE" sz="2400" dirty="0"/>
              <a:t> </a:t>
            </a:r>
            <a:r>
              <a:rPr lang="de-DE" sz="2400" dirty="0" err="1"/>
              <a:t>of</a:t>
            </a:r>
            <a:r>
              <a:rPr lang="de-DE" sz="2400" dirty="0"/>
              <a:t> </a:t>
            </a:r>
            <a:r>
              <a:rPr lang="de-DE" sz="2400" dirty="0" err="1"/>
              <a:t>demand</a:t>
            </a:r>
            <a:r>
              <a:rPr lang="de-DE" sz="2400" dirty="0"/>
              <a:t> </a:t>
            </a:r>
            <a:r>
              <a:rPr lang="de-DE" sz="2400" dirty="0" err="1"/>
              <a:t>by</a:t>
            </a:r>
            <a:r>
              <a:rPr lang="de-DE" sz="2400" dirty="0"/>
              <a:t> </a:t>
            </a:r>
            <a:r>
              <a:rPr lang="de-DE" sz="2400" dirty="0" err="1"/>
              <a:t>the</a:t>
            </a:r>
            <a:r>
              <a:rPr lang="de-DE" sz="2400" dirty="0"/>
              <a:t> </a:t>
            </a:r>
            <a:r>
              <a:rPr lang="de-DE" sz="2400" dirty="0" err="1"/>
              <a:t>rich</a:t>
            </a:r>
            <a:endParaRPr lang="de-DE" sz="2400" dirty="0"/>
          </a:p>
          <a:p>
            <a:pPr marL="2628900" lvl="5" indent="-342900">
              <a:buFont typeface="Wingdings" panose="05000000000000000000" pitchFamily="2" charset="2"/>
              <a:buChar char="Ø"/>
            </a:pPr>
            <a:endParaRPr lang="de-DE" sz="2400" dirty="0"/>
          </a:p>
          <a:p>
            <a:pPr marL="2628900" lvl="5" indent="-342900">
              <a:buFont typeface="Wingdings" panose="05000000000000000000" pitchFamily="2" charset="2"/>
              <a:buChar char="Ø"/>
            </a:pPr>
            <a:r>
              <a:rPr lang="de-DE" sz="2400" dirty="0" err="1"/>
              <a:t>Increase</a:t>
            </a:r>
            <a:r>
              <a:rPr lang="de-DE" sz="2400" dirty="0"/>
              <a:t> </a:t>
            </a:r>
            <a:r>
              <a:rPr lang="de-DE" sz="2400" dirty="0" err="1"/>
              <a:t>of</a:t>
            </a:r>
            <a:r>
              <a:rPr lang="de-DE" sz="2400" dirty="0"/>
              <a:t> </a:t>
            </a:r>
            <a:r>
              <a:rPr lang="de-DE" sz="2400" dirty="0" err="1"/>
              <a:t>production</a:t>
            </a:r>
            <a:endParaRPr lang="de-DE" sz="2400" dirty="0"/>
          </a:p>
        </p:txBody>
      </p:sp>
      <p:sp>
        <p:nvSpPr>
          <p:cNvPr id="2" name="Rechteck 1">
            <a:extLst>
              <a:ext uri="{FF2B5EF4-FFF2-40B4-BE49-F238E27FC236}">
                <a16:creationId xmlns:a16="http://schemas.microsoft.com/office/drawing/2014/main" id="{A3EFFCF9-6843-F6CB-663A-B4B4CEE6DE91}"/>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85488529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741" y="104531"/>
            <a:ext cx="7597213" cy="744863"/>
          </a:xfrm>
          <a:prstGeom prst="rect">
            <a:avLst/>
          </a:prstGeom>
          <a:noFill/>
          <a:ln>
            <a:noFill/>
          </a:ln>
        </p:spPr>
        <p:txBody>
          <a:bodyPr lIns="81638" tIns="40819" rIns="81638" bIns="40819" anchor="ctr" anchorCtr="1"/>
          <a:lstStyle/>
          <a:p>
            <a:r>
              <a:rPr lang="de-DE" sz="3200" dirty="0"/>
              <a:t>IS-LM-Model and </a:t>
            </a:r>
            <a:r>
              <a:rPr lang="de-DE" sz="3200" dirty="0" err="1"/>
              <a:t>wealth</a:t>
            </a:r>
            <a:r>
              <a:rPr lang="de-DE" sz="3200" dirty="0"/>
              <a:t> </a:t>
            </a:r>
            <a:r>
              <a:rPr lang="de-DE" sz="3200" dirty="0" err="1"/>
              <a:t>effect</a:t>
            </a:r>
            <a:endParaRPr lang="de-DE" sz="2903" b="1" dirty="0"/>
          </a:p>
        </p:txBody>
      </p:sp>
      <p:sp>
        <p:nvSpPr>
          <p:cNvPr id="3" name="Rechteck 2"/>
          <p:cNvSpPr/>
          <p:nvPr/>
        </p:nvSpPr>
        <p:spPr>
          <a:xfrm>
            <a:off x="1703512" y="1012254"/>
            <a:ext cx="8856984" cy="4524315"/>
          </a:xfrm>
          <a:prstGeom prst="rect">
            <a:avLst/>
          </a:prstGeom>
        </p:spPr>
        <p:txBody>
          <a:bodyPr wrap="square">
            <a:spAutoFit/>
          </a:bodyPr>
          <a:lstStyle/>
          <a:p>
            <a:pPr lvl="0"/>
            <a:endParaRPr lang="de-DE" sz="2400" dirty="0"/>
          </a:p>
          <a:p>
            <a:pPr lvl="0"/>
            <a:r>
              <a:rPr lang="de-DE" sz="2400" b="1" dirty="0"/>
              <a:t>Central </a:t>
            </a:r>
            <a:r>
              <a:rPr lang="de-DE" sz="2400" b="1" dirty="0" err="1"/>
              <a:t>bank</a:t>
            </a:r>
            <a:r>
              <a:rPr lang="de-DE" sz="2400" b="1" dirty="0"/>
              <a:t> </a:t>
            </a:r>
            <a:r>
              <a:rPr lang="de-DE" sz="2400" b="1" dirty="0" err="1"/>
              <a:t>decreases</a:t>
            </a:r>
            <a:r>
              <a:rPr lang="de-DE" sz="2400" b="1" dirty="0"/>
              <a:t> </a:t>
            </a:r>
            <a:r>
              <a:rPr lang="de-DE" sz="2400" b="1" dirty="0" err="1"/>
              <a:t>substantially</a:t>
            </a:r>
            <a:r>
              <a:rPr lang="de-DE" sz="2400" b="1" dirty="0"/>
              <a:t> </a:t>
            </a:r>
            <a:r>
              <a:rPr lang="de-DE" sz="2400" b="1" dirty="0" err="1"/>
              <a:t>interest</a:t>
            </a:r>
            <a:r>
              <a:rPr lang="de-DE" sz="2400" b="1" dirty="0"/>
              <a:t> </a:t>
            </a:r>
            <a:r>
              <a:rPr lang="de-DE" sz="2400" b="1" dirty="0" err="1"/>
              <a:t>rates</a:t>
            </a:r>
            <a:endParaRPr lang="de-DE" sz="2400" b="1" dirty="0"/>
          </a:p>
          <a:p>
            <a:pPr lvl="0"/>
            <a:r>
              <a:rPr lang="de-DE" sz="2400" dirty="0"/>
              <a:t> </a:t>
            </a:r>
          </a:p>
          <a:p>
            <a:pPr marL="800100" lvl="1" indent="-342900">
              <a:buFont typeface="Wingdings" panose="05000000000000000000" pitchFamily="2" charset="2"/>
              <a:buChar char="Ø"/>
            </a:pPr>
            <a:r>
              <a:rPr lang="de-DE" sz="2400" dirty="0" err="1"/>
              <a:t>risk</a:t>
            </a:r>
            <a:r>
              <a:rPr lang="de-DE" sz="2400" dirty="0"/>
              <a:t> </a:t>
            </a:r>
            <a:r>
              <a:rPr lang="de-DE" sz="2400" dirty="0" err="1"/>
              <a:t>of</a:t>
            </a:r>
            <a:r>
              <a:rPr lang="de-DE" sz="2400" dirty="0"/>
              <a:t> </a:t>
            </a:r>
            <a:r>
              <a:rPr lang="de-DE" sz="2400" dirty="0" err="1"/>
              <a:t>illequidity</a:t>
            </a:r>
            <a:r>
              <a:rPr lang="de-DE" sz="2400" dirty="0"/>
              <a:t> </a:t>
            </a:r>
            <a:r>
              <a:rPr lang="de-DE" sz="2400" dirty="0" err="1"/>
              <a:t>taking</a:t>
            </a:r>
            <a:r>
              <a:rPr lang="de-DE" sz="2400" dirty="0"/>
              <a:t> </a:t>
            </a:r>
            <a:r>
              <a:rPr lang="de-DE" sz="2400" dirty="0" err="1"/>
              <a:t>credits</a:t>
            </a:r>
            <a:r>
              <a:rPr lang="de-DE" sz="2400" dirty="0"/>
              <a:t> </a:t>
            </a:r>
            <a:r>
              <a:rPr lang="de-DE" sz="2400" dirty="0" err="1"/>
              <a:t>decreases</a:t>
            </a:r>
            <a:endParaRPr lang="de-DE" sz="2400" dirty="0"/>
          </a:p>
          <a:p>
            <a:pPr marL="800100" lvl="1" indent="-342900">
              <a:buFont typeface="Wingdings" panose="05000000000000000000" pitchFamily="2" charset="2"/>
              <a:buChar char="Ø"/>
            </a:pPr>
            <a:endParaRPr lang="de-DE" sz="2400" dirty="0"/>
          </a:p>
          <a:p>
            <a:pPr marL="1257300" lvl="2" indent="-342900">
              <a:buFont typeface="Wingdings" panose="05000000000000000000" pitchFamily="2" charset="2"/>
              <a:buChar char="Ø"/>
            </a:pPr>
            <a:r>
              <a:rPr lang="de-DE" sz="2400" dirty="0" err="1"/>
              <a:t>increase</a:t>
            </a:r>
            <a:r>
              <a:rPr lang="de-DE" sz="2400" dirty="0"/>
              <a:t> </a:t>
            </a:r>
            <a:r>
              <a:rPr lang="de-DE" sz="2400" dirty="0" err="1"/>
              <a:t>of</a:t>
            </a:r>
            <a:r>
              <a:rPr lang="de-DE" sz="2400" dirty="0"/>
              <a:t> </a:t>
            </a:r>
            <a:r>
              <a:rPr lang="de-DE" sz="2400" dirty="0" err="1"/>
              <a:t>demand</a:t>
            </a:r>
            <a:r>
              <a:rPr lang="de-DE" sz="2400" dirty="0"/>
              <a:t> </a:t>
            </a:r>
            <a:r>
              <a:rPr lang="de-DE" sz="2400" dirty="0" err="1"/>
              <a:t>for</a:t>
            </a:r>
            <a:r>
              <a:rPr lang="de-DE" sz="2400" dirty="0"/>
              <a:t> durable </a:t>
            </a:r>
            <a:r>
              <a:rPr lang="de-DE" sz="2400" dirty="0" err="1"/>
              <a:t>consumption</a:t>
            </a:r>
            <a:r>
              <a:rPr lang="de-DE" sz="2400" dirty="0"/>
              <a:t> </a:t>
            </a:r>
            <a:r>
              <a:rPr lang="de-DE" sz="2400" dirty="0" err="1"/>
              <a:t>goods</a:t>
            </a:r>
            <a:endParaRPr lang="de-DE" sz="2400" dirty="0"/>
          </a:p>
          <a:p>
            <a:pPr marL="1714500" lvl="3" indent="-342900">
              <a:buFont typeface="Wingdings" panose="05000000000000000000" pitchFamily="2" charset="2"/>
              <a:buChar char="Ø"/>
            </a:pPr>
            <a:endParaRPr lang="de-DE" sz="2400" dirty="0"/>
          </a:p>
          <a:p>
            <a:pPr marL="1714500" lvl="3" indent="-342900">
              <a:buFont typeface="Wingdings" panose="05000000000000000000" pitchFamily="2" charset="2"/>
              <a:buChar char="Ø"/>
            </a:pPr>
            <a:r>
              <a:rPr lang="de-DE" sz="2400" dirty="0" err="1"/>
              <a:t>Especially</a:t>
            </a:r>
            <a:r>
              <a:rPr lang="de-DE" sz="2400" dirty="0"/>
              <a:t> </a:t>
            </a:r>
            <a:r>
              <a:rPr lang="de-DE" sz="2400" dirty="0" err="1"/>
              <a:t>demand</a:t>
            </a:r>
            <a:r>
              <a:rPr lang="de-DE" sz="2400" dirty="0"/>
              <a:t> </a:t>
            </a:r>
            <a:r>
              <a:rPr lang="de-DE" sz="2400" dirty="0" err="1"/>
              <a:t>for</a:t>
            </a:r>
            <a:r>
              <a:rPr lang="de-DE" sz="2400" dirty="0"/>
              <a:t> real </a:t>
            </a:r>
            <a:r>
              <a:rPr lang="de-DE" sz="2400" dirty="0" err="1"/>
              <a:t>estate</a:t>
            </a:r>
            <a:r>
              <a:rPr lang="de-DE" sz="2400" dirty="0"/>
              <a:t> </a:t>
            </a:r>
            <a:r>
              <a:rPr lang="de-DE" sz="2400" dirty="0" err="1"/>
              <a:t>increases</a:t>
            </a:r>
            <a:endParaRPr lang="de-DE" sz="2400" dirty="0"/>
          </a:p>
          <a:p>
            <a:pPr marL="2171700" lvl="4" indent="-342900">
              <a:buFont typeface="Wingdings" panose="05000000000000000000" pitchFamily="2" charset="2"/>
              <a:buChar char="Ø"/>
            </a:pPr>
            <a:endParaRPr lang="de-DE" sz="2400" dirty="0"/>
          </a:p>
          <a:p>
            <a:pPr marL="2171700" lvl="4" indent="-342900">
              <a:buFont typeface="Wingdings" panose="05000000000000000000" pitchFamily="2" charset="2"/>
              <a:buChar char="Ø"/>
            </a:pPr>
            <a:r>
              <a:rPr lang="de-DE" sz="2400" dirty="0" err="1"/>
              <a:t>Increase</a:t>
            </a:r>
            <a:r>
              <a:rPr lang="de-DE" sz="2400" dirty="0"/>
              <a:t> </a:t>
            </a:r>
            <a:r>
              <a:rPr lang="de-DE" sz="2400" dirty="0" err="1"/>
              <a:t>of</a:t>
            </a:r>
            <a:r>
              <a:rPr lang="de-DE" sz="2400" dirty="0"/>
              <a:t> </a:t>
            </a:r>
            <a:r>
              <a:rPr lang="de-DE" sz="2400" dirty="0" err="1"/>
              <a:t>production</a:t>
            </a:r>
            <a:endParaRPr lang="de-DE" sz="2400" dirty="0"/>
          </a:p>
          <a:p>
            <a:pPr marL="2171700" lvl="4" indent="-342900">
              <a:buFont typeface="Wingdings" panose="05000000000000000000" pitchFamily="2" charset="2"/>
              <a:buChar char="Ø"/>
            </a:pPr>
            <a:endParaRPr lang="de-DE" sz="2400" dirty="0"/>
          </a:p>
          <a:p>
            <a:pPr lvl="5"/>
            <a:endParaRPr lang="de-DE" sz="2400" dirty="0"/>
          </a:p>
        </p:txBody>
      </p:sp>
      <p:sp>
        <p:nvSpPr>
          <p:cNvPr id="2" name="Rechteck 1">
            <a:extLst>
              <a:ext uri="{FF2B5EF4-FFF2-40B4-BE49-F238E27FC236}">
                <a16:creationId xmlns:a16="http://schemas.microsoft.com/office/drawing/2014/main" id="{AF0B6D1A-714B-B1E5-B3E6-F1BD89D7BF97}"/>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24915808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741" y="104531"/>
            <a:ext cx="7597213" cy="744863"/>
          </a:xfrm>
          <a:prstGeom prst="rect">
            <a:avLst/>
          </a:prstGeom>
          <a:noFill/>
          <a:ln>
            <a:noFill/>
          </a:ln>
        </p:spPr>
        <p:txBody>
          <a:bodyPr lIns="81638" tIns="40819" rIns="81638" bIns="40819" anchor="ctr" anchorCtr="1"/>
          <a:lstStyle/>
          <a:p>
            <a:r>
              <a:rPr lang="de-DE" sz="2903" b="1" dirty="0" err="1"/>
              <a:t>Liquidity</a:t>
            </a:r>
            <a:r>
              <a:rPr lang="de-DE" sz="2903" b="1" dirty="0"/>
              <a:t> </a:t>
            </a:r>
            <a:r>
              <a:rPr lang="de-DE" sz="2903" b="1" dirty="0" err="1"/>
              <a:t>trap</a:t>
            </a:r>
            <a:endParaRPr lang="de-DE" sz="2903" b="1" dirty="0"/>
          </a:p>
        </p:txBody>
      </p:sp>
      <p:sp>
        <p:nvSpPr>
          <p:cNvPr id="3" name="Rechteck 2"/>
          <p:cNvSpPr/>
          <p:nvPr/>
        </p:nvSpPr>
        <p:spPr>
          <a:xfrm>
            <a:off x="509721" y="988189"/>
            <a:ext cx="8318228" cy="4154984"/>
          </a:xfrm>
          <a:prstGeom prst="rect">
            <a:avLst/>
          </a:prstGeom>
        </p:spPr>
        <p:txBody>
          <a:bodyPr wrap="square">
            <a:spAutoFit/>
          </a:bodyPr>
          <a:lstStyle/>
          <a:p>
            <a:pPr marL="342900" indent="-342900">
              <a:buFont typeface="Arial" panose="020B0604020202020204" pitchFamily="34" charset="0"/>
              <a:buChar char="•"/>
            </a:pPr>
            <a:r>
              <a:rPr lang="de-DE" sz="2400" dirty="0" err="1"/>
              <a:t>Decrease</a:t>
            </a:r>
            <a:r>
              <a:rPr lang="de-DE" sz="2400" dirty="0"/>
              <a:t> </a:t>
            </a:r>
            <a:r>
              <a:rPr lang="de-DE" sz="2400" dirty="0" err="1"/>
              <a:t>of</a:t>
            </a:r>
            <a:r>
              <a:rPr lang="de-DE" sz="2400" dirty="0"/>
              <a:t> nominal </a:t>
            </a:r>
            <a:r>
              <a:rPr lang="de-DE" sz="2400" dirty="0" err="1"/>
              <a:t>interest</a:t>
            </a:r>
            <a:r>
              <a:rPr lang="de-DE" sz="2400" dirty="0"/>
              <a:t> rate </a:t>
            </a:r>
            <a:r>
              <a:rPr lang="de-DE" sz="2400" dirty="0" err="1"/>
              <a:t>to</a:t>
            </a:r>
            <a:r>
              <a:rPr lang="de-DE" sz="2400" dirty="0"/>
              <a:t> i=0%</a:t>
            </a:r>
          </a:p>
          <a:p>
            <a:pPr marL="800100" lvl="1" indent="-342900">
              <a:buFont typeface="Wingdings" panose="05000000000000000000" pitchFamily="2" charset="2"/>
              <a:buChar char="Ø"/>
            </a:pPr>
            <a:endParaRPr lang="de-DE" sz="2400" dirty="0"/>
          </a:p>
          <a:p>
            <a:pPr marL="800100" lvl="1" indent="-342900">
              <a:buFont typeface="Wingdings" panose="05000000000000000000" pitchFamily="2" charset="2"/>
              <a:buChar char="Ø"/>
            </a:pPr>
            <a:r>
              <a:rPr lang="de-DE" sz="2400" dirty="0" err="1"/>
              <a:t>households</a:t>
            </a:r>
            <a:r>
              <a:rPr lang="de-DE" sz="2400" dirty="0"/>
              <a:t> </a:t>
            </a:r>
            <a:r>
              <a:rPr lang="de-DE" sz="2400" dirty="0" err="1"/>
              <a:t>become</a:t>
            </a:r>
            <a:r>
              <a:rPr lang="de-DE" sz="2400" dirty="0"/>
              <a:t> </a:t>
            </a:r>
            <a:r>
              <a:rPr lang="de-DE" sz="2400" dirty="0" err="1"/>
              <a:t>almost</a:t>
            </a:r>
            <a:r>
              <a:rPr lang="de-DE" sz="2400" dirty="0"/>
              <a:t> indifferent </a:t>
            </a:r>
            <a:r>
              <a:rPr lang="de-DE" sz="2400" dirty="0" err="1"/>
              <a:t>between</a:t>
            </a:r>
            <a:r>
              <a:rPr lang="de-DE" sz="2400" dirty="0"/>
              <a:t> </a:t>
            </a:r>
            <a:r>
              <a:rPr lang="de-DE" sz="2400" dirty="0" err="1"/>
              <a:t>holding</a:t>
            </a:r>
            <a:r>
              <a:rPr lang="de-DE" sz="2400" dirty="0"/>
              <a:t> </a:t>
            </a:r>
            <a:r>
              <a:rPr lang="de-DE" sz="2400" dirty="0" err="1"/>
              <a:t>money</a:t>
            </a:r>
            <a:r>
              <a:rPr lang="de-DE" sz="2400" dirty="0"/>
              <a:t> and </a:t>
            </a:r>
            <a:r>
              <a:rPr lang="de-DE" sz="2400" dirty="0" err="1"/>
              <a:t>holding</a:t>
            </a:r>
            <a:r>
              <a:rPr lang="de-DE" sz="2400" dirty="0"/>
              <a:t> </a:t>
            </a:r>
            <a:r>
              <a:rPr lang="de-DE" sz="2400" dirty="0" err="1"/>
              <a:t>bonds</a:t>
            </a:r>
            <a:r>
              <a:rPr lang="de-DE" sz="2400" dirty="0"/>
              <a:t>, </a:t>
            </a:r>
            <a:r>
              <a:rPr lang="de-DE" sz="2400" dirty="0" err="1"/>
              <a:t>as</a:t>
            </a:r>
            <a:r>
              <a:rPr lang="de-DE" sz="2400" dirty="0"/>
              <a:t> </a:t>
            </a:r>
            <a:r>
              <a:rPr lang="de-DE" sz="2400" dirty="0" err="1"/>
              <a:t>soon</a:t>
            </a:r>
            <a:r>
              <a:rPr lang="de-DE" sz="2400" dirty="0"/>
              <a:t> </a:t>
            </a:r>
            <a:r>
              <a:rPr lang="de-DE" sz="2400" dirty="0" err="1"/>
              <a:t>as</a:t>
            </a:r>
            <a:r>
              <a:rPr lang="de-DE" sz="2400" dirty="0"/>
              <a:t> </a:t>
            </a:r>
            <a:r>
              <a:rPr lang="de-DE" sz="2400" dirty="0" err="1"/>
              <a:t>they</a:t>
            </a:r>
            <a:r>
              <a:rPr lang="de-DE" sz="2400" dirty="0"/>
              <a:t> hold </a:t>
            </a:r>
            <a:r>
              <a:rPr lang="de-DE" sz="2400" dirty="0" err="1"/>
              <a:t>enough</a:t>
            </a:r>
            <a:r>
              <a:rPr lang="de-DE" sz="2400" dirty="0"/>
              <a:t> </a:t>
            </a:r>
            <a:r>
              <a:rPr lang="de-DE" sz="2400" dirty="0" err="1"/>
              <a:t>money</a:t>
            </a:r>
            <a:r>
              <a:rPr lang="de-DE" sz="2400" dirty="0"/>
              <a:t> </a:t>
            </a:r>
            <a:r>
              <a:rPr lang="de-DE" sz="2400" dirty="0" err="1"/>
              <a:t>for</a:t>
            </a:r>
            <a:r>
              <a:rPr lang="de-DE" sz="2400" dirty="0"/>
              <a:t> </a:t>
            </a:r>
            <a:r>
              <a:rPr lang="de-DE" sz="2400" dirty="0" err="1"/>
              <a:t>transactions</a:t>
            </a:r>
            <a:endParaRPr lang="de-DE" sz="2400" dirty="0"/>
          </a:p>
          <a:p>
            <a:pPr marL="1257300" lvl="2" indent="-342900">
              <a:buFont typeface="Wingdings" panose="05000000000000000000" pitchFamily="2" charset="2"/>
              <a:buChar char="Ø"/>
            </a:pPr>
            <a:endParaRPr lang="en-US" sz="2400" dirty="0"/>
          </a:p>
          <a:p>
            <a:pPr marL="1257300" lvl="2" indent="-342900">
              <a:buFont typeface="Wingdings" panose="05000000000000000000" pitchFamily="2" charset="2"/>
              <a:buChar char="Ø"/>
            </a:pPr>
            <a:r>
              <a:rPr lang="en-US" sz="2400" dirty="0"/>
              <a:t>The demand for money becomes </a:t>
            </a:r>
            <a:r>
              <a:rPr lang="en-US" sz="2400" b="1" dirty="0"/>
              <a:t>highly interest rate elastic</a:t>
            </a:r>
          </a:p>
          <a:p>
            <a:pPr marL="1714500" lvl="3" indent="-342900">
              <a:buFont typeface="Wingdings" panose="05000000000000000000" pitchFamily="2" charset="2"/>
              <a:buChar char="Ø"/>
            </a:pPr>
            <a:endParaRPr lang="en-US" sz="2400" dirty="0"/>
          </a:p>
          <a:p>
            <a:pPr marL="1714500" lvl="3" indent="-342900">
              <a:buFont typeface="Wingdings" panose="05000000000000000000" pitchFamily="2" charset="2"/>
              <a:buChar char="Ø"/>
            </a:pPr>
            <a:r>
              <a:rPr lang="en-US" sz="2400" dirty="0"/>
              <a:t>Further increase of money supply will not have any effect on nominal interest rates anymore</a:t>
            </a:r>
            <a:endParaRPr lang="de-DE" sz="2177" dirty="0"/>
          </a:p>
        </p:txBody>
      </p:sp>
      <p:sp>
        <p:nvSpPr>
          <p:cNvPr id="2" name="Rechteck 1">
            <a:extLst>
              <a:ext uri="{FF2B5EF4-FFF2-40B4-BE49-F238E27FC236}">
                <a16:creationId xmlns:a16="http://schemas.microsoft.com/office/drawing/2014/main" id="{9C97B60D-6314-BC56-921C-B16ED6AF3B79}"/>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93882446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741" y="1"/>
            <a:ext cx="7597213" cy="505326"/>
          </a:xfrm>
          <a:prstGeom prst="rect">
            <a:avLst/>
          </a:prstGeom>
          <a:noFill/>
          <a:ln>
            <a:noFill/>
          </a:ln>
        </p:spPr>
        <p:txBody>
          <a:bodyPr lIns="81638" tIns="40819" rIns="81638" bIns="40819" anchor="ctr" anchorCtr="1"/>
          <a:lstStyle/>
          <a:p>
            <a:r>
              <a:rPr lang="de-DE" sz="2200" b="1"/>
              <a:t>Liquidity trap</a:t>
            </a:r>
            <a:endParaRPr lang="de-DE" sz="2200" b="1" dirty="0"/>
          </a:p>
        </p:txBody>
      </p:sp>
      <p:cxnSp>
        <p:nvCxnSpPr>
          <p:cNvPr id="11" name="Straight Arrow Connector 7">
            <a:extLst>
              <a:ext uri="{FF2B5EF4-FFF2-40B4-BE49-F238E27FC236}">
                <a16:creationId xmlns:a16="http://schemas.microsoft.com/office/drawing/2014/main" id="{E27B6495-4EE9-49E0-B036-B3CD6F2D6332}"/>
              </a:ext>
            </a:extLst>
          </p:cNvPr>
          <p:cNvCxnSpPr/>
          <p:nvPr/>
        </p:nvCxnSpPr>
        <p:spPr>
          <a:xfrm>
            <a:off x="1921425" y="3600920"/>
            <a:ext cx="4087204" cy="3"/>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2" name="TextBox 9">
            <a:extLst>
              <a:ext uri="{FF2B5EF4-FFF2-40B4-BE49-F238E27FC236}">
                <a16:creationId xmlns:a16="http://schemas.microsoft.com/office/drawing/2014/main" id="{350D4188-F959-451D-A492-51CD5F808DC4}"/>
              </a:ext>
            </a:extLst>
          </p:cNvPr>
          <p:cNvSpPr txBox="1"/>
          <p:nvPr/>
        </p:nvSpPr>
        <p:spPr>
          <a:xfrm>
            <a:off x="3965027" y="3611987"/>
            <a:ext cx="2294218" cy="343620"/>
          </a:xfrm>
          <a:prstGeom prst="rect">
            <a:avLst/>
          </a:prstGeom>
          <a:noFill/>
        </p:spPr>
        <p:txBody>
          <a:bodyPr wrap="none" rtlCol="0">
            <a:spAutoFit/>
          </a:bodyPr>
          <a:lstStyle/>
          <a:p>
            <a:r>
              <a:rPr lang="en-US" sz="1633" dirty="0">
                <a:latin typeface="Arial" panose="020B0604020202020204" pitchFamily="34" charset="0"/>
                <a:cs typeface="Arial" panose="020B0604020202020204" pitchFamily="34" charset="0"/>
              </a:rPr>
              <a:t>Quantity of real money</a:t>
            </a:r>
          </a:p>
        </p:txBody>
      </p:sp>
      <p:cxnSp>
        <p:nvCxnSpPr>
          <p:cNvPr id="13" name="Straight Arrow Connector 6">
            <a:extLst>
              <a:ext uri="{FF2B5EF4-FFF2-40B4-BE49-F238E27FC236}">
                <a16:creationId xmlns:a16="http://schemas.microsoft.com/office/drawing/2014/main" id="{73B6BB11-4A6C-473F-80E4-DE09E0C95070}"/>
              </a:ext>
            </a:extLst>
          </p:cNvPr>
          <p:cNvCxnSpPr/>
          <p:nvPr/>
        </p:nvCxnSpPr>
        <p:spPr>
          <a:xfrm flipV="1">
            <a:off x="1921699" y="518094"/>
            <a:ext cx="3213" cy="3113539"/>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7">
            <a:extLst>
              <a:ext uri="{FF2B5EF4-FFF2-40B4-BE49-F238E27FC236}">
                <a16:creationId xmlns:a16="http://schemas.microsoft.com/office/drawing/2014/main" id="{48D9AA5B-C169-4A7E-AA53-7892B4F729FE}"/>
              </a:ext>
            </a:extLst>
          </p:cNvPr>
          <p:cNvCxnSpPr/>
          <p:nvPr/>
        </p:nvCxnSpPr>
        <p:spPr>
          <a:xfrm>
            <a:off x="6450386" y="3589119"/>
            <a:ext cx="4087204" cy="3"/>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6">
            <a:extLst>
              <a:ext uri="{FF2B5EF4-FFF2-40B4-BE49-F238E27FC236}">
                <a16:creationId xmlns:a16="http://schemas.microsoft.com/office/drawing/2014/main" id="{D94E5702-2D4D-491C-817D-D09FE70E21C2}"/>
              </a:ext>
            </a:extLst>
          </p:cNvPr>
          <p:cNvCxnSpPr/>
          <p:nvPr/>
        </p:nvCxnSpPr>
        <p:spPr>
          <a:xfrm flipV="1">
            <a:off x="6450386" y="475583"/>
            <a:ext cx="3213" cy="3113539"/>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6" name="TextBox 44">
            <a:extLst>
              <a:ext uri="{FF2B5EF4-FFF2-40B4-BE49-F238E27FC236}">
                <a16:creationId xmlns:a16="http://schemas.microsoft.com/office/drawing/2014/main" id="{0737DB2A-5F27-4F64-A6B6-C5A0C720C6F9}"/>
              </a:ext>
            </a:extLst>
          </p:cNvPr>
          <p:cNvSpPr txBox="1"/>
          <p:nvPr/>
        </p:nvSpPr>
        <p:spPr>
          <a:xfrm>
            <a:off x="1523776" y="584516"/>
            <a:ext cx="242374" cy="343620"/>
          </a:xfrm>
          <a:prstGeom prst="rect">
            <a:avLst/>
          </a:prstGeom>
          <a:noFill/>
        </p:spPr>
        <p:txBody>
          <a:bodyPr wrap="none" rtlCol="0">
            <a:spAutoFit/>
          </a:bodyPr>
          <a:lstStyle/>
          <a:p>
            <a:r>
              <a:rPr lang="en-US" sz="1633" i="1" dirty="0" err="1"/>
              <a:t>i</a:t>
            </a:r>
            <a:endParaRPr lang="en-US" sz="1633" i="1" dirty="0"/>
          </a:p>
        </p:txBody>
      </p:sp>
      <p:sp>
        <p:nvSpPr>
          <p:cNvPr id="17" name="TextBox 44">
            <a:extLst>
              <a:ext uri="{FF2B5EF4-FFF2-40B4-BE49-F238E27FC236}">
                <a16:creationId xmlns:a16="http://schemas.microsoft.com/office/drawing/2014/main" id="{0C9268CF-F4E4-432A-9D53-01B092E92E43}"/>
              </a:ext>
            </a:extLst>
          </p:cNvPr>
          <p:cNvSpPr txBox="1"/>
          <p:nvPr/>
        </p:nvSpPr>
        <p:spPr>
          <a:xfrm>
            <a:off x="6113129" y="541234"/>
            <a:ext cx="242374" cy="343620"/>
          </a:xfrm>
          <a:prstGeom prst="rect">
            <a:avLst/>
          </a:prstGeom>
          <a:noFill/>
        </p:spPr>
        <p:txBody>
          <a:bodyPr wrap="none" rtlCol="0">
            <a:spAutoFit/>
          </a:bodyPr>
          <a:lstStyle/>
          <a:p>
            <a:r>
              <a:rPr lang="en-US" sz="1633" i="1" dirty="0" err="1"/>
              <a:t>i</a:t>
            </a:r>
            <a:endParaRPr lang="en-US" sz="1633" i="1" dirty="0"/>
          </a:p>
        </p:txBody>
      </p:sp>
      <p:sp>
        <p:nvSpPr>
          <p:cNvPr id="29" name="Freihandform: Form 28">
            <a:extLst>
              <a:ext uri="{FF2B5EF4-FFF2-40B4-BE49-F238E27FC236}">
                <a16:creationId xmlns:a16="http://schemas.microsoft.com/office/drawing/2014/main" id="{65D0B089-D2A2-4397-A54D-03551B09AE33}"/>
              </a:ext>
            </a:extLst>
          </p:cNvPr>
          <p:cNvSpPr/>
          <p:nvPr/>
        </p:nvSpPr>
        <p:spPr>
          <a:xfrm>
            <a:off x="1991545" y="907631"/>
            <a:ext cx="2354093" cy="2681065"/>
          </a:xfrm>
          <a:custGeom>
            <a:avLst/>
            <a:gdLst>
              <a:gd name="connsiteX0" fmla="*/ 0 w 2354093"/>
              <a:gd name="connsiteY0" fmla="*/ 0 h 2681065"/>
              <a:gd name="connsiteX1" fmla="*/ 476655 w 2354093"/>
              <a:gd name="connsiteY1" fmla="*/ 2344366 h 2681065"/>
              <a:gd name="connsiteX2" fmla="*/ 2354093 w 2354093"/>
              <a:gd name="connsiteY2" fmla="*/ 2665379 h 2681065"/>
              <a:gd name="connsiteX3" fmla="*/ 2354093 w 2354093"/>
              <a:gd name="connsiteY3" fmla="*/ 2665379 h 2681065"/>
            </a:gdLst>
            <a:ahLst/>
            <a:cxnLst>
              <a:cxn ang="0">
                <a:pos x="connsiteX0" y="connsiteY0"/>
              </a:cxn>
              <a:cxn ang="0">
                <a:pos x="connsiteX1" y="connsiteY1"/>
              </a:cxn>
              <a:cxn ang="0">
                <a:pos x="connsiteX2" y="connsiteY2"/>
              </a:cxn>
              <a:cxn ang="0">
                <a:pos x="connsiteX3" y="connsiteY3"/>
              </a:cxn>
            </a:cxnLst>
            <a:rect l="l" t="t" r="r" b="b"/>
            <a:pathLst>
              <a:path w="2354093" h="2681065">
                <a:moveTo>
                  <a:pt x="0" y="0"/>
                </a:moveTo>
                <a:cubicBezTo>
                  <a:pt x="42153" y="950068"/>
                  <a:pt x="84306" y="1900136"/>
                  <a:pt x="476655" y="2344366"/>
                </a:cubicBezTo>
                <a:cubicBezTo>
                  <a:pt x="869004" y="2788596"/>
                  <a:pt x="2354093" y="2665379"/>
                  <a:pt x="2354093" y="2665379"/>
                </a:cubicBezTo>
                <a:lnTo>
                  <a:pt x="2354093" y="2665379"/>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0" name="Freihandform: Form 29">
            <a:extLst>
              <a:ext uri="{FF2B5EF4-FFF2-40B4-BE49-F238E27FC236}">
                <a16:creationId xmlns:a16="http://schemas.microsoft.com/office/drawing/2014/main" id="{6C441EA9-4820-4F27-9D35-BE6DDE869E2B}"/>
              </a:ext>
            </a:extLst>
          </p:cNvPr>
          <p:cNvSpPr/>
          <p:nvPr/>
        </p:nvSpPr>
        <p:spPr>
          <a:xfrm>
            <a:off x="2855641" y="907631"/>
            <a:ext cx="2354093" cy="2681065"/>
          </a:xfrm>
          <a:custGeom>
            <a:avLst/>
            <a:gdLst>
              <a:gd name="connsiteX0" fmla="*/ 0 w 2354093"/>
              <a:gd name="connsiteY0" fmla="*/ 0 h 2681065"/>
              <a:gd name="connsiteX1" fmla="*/ 476655 w 2354093"/>
              <a:gd name="connsiteY1" fmla="*/ 2344366 h 2681065"/>
              <a:gd name="connsiteX2" fmla="*/ 2354093 w 2354093"/>
              <a:gd name="connsiteY2" fmla="*/ 2665379 h 2681065"/>
              <a:gd name="connsiteX3" fmla="*/ 2354093 w 2354093"/>
              <a:gd name="connsiteY3" fmla="*/ 2665379 h 2681065"/>
            </a:gdLst>
            <a:ahLst/>
            <a:cxnLst>
              <a:cxn ang="0">
                <a:pos x="connsiteX0" y="connsiteY0"/>
              </a:cxn>
              <a:cxn ang="0">
                <a:pos x="connsiteX1" y="connsiteY1"/>
              </a:cxn>
              <a:cxn ang="0">
                <a:pos x="connsiteX2" y="connsiteY2"/>
              </a:cxn>
              <a:cxn ang="0">
                <a:pos x="connsiteX3" y="connsiteY3"/>
              </a:cxn>
            </a:cxnLst>
            <a:rect l="l" t="t" r="r" b="b"/>
            <a:pathLst>
              <a:path w="2354093" h="2681065">
                <a:moveTo>
                  <a:pt x="0" y="0"/>
                </a:moveTo>
                <a:cubicBezTo>
                  <a:pt x="42153" y="950068"/>
                  <a:pt x="84306" y="1900136"/>
                  <a:pt x="476655" y="2344366"/>
                </a:cubicBezTo>
                <a:cubicBezTo>
                  <a:pt x="869004" y="2788596"/>
                  <a:pt x="2354093" y="2665379"/>
                  <a:pt x="2354093" y="2665379"/>
                </a:cubicBezTo>
                <a:lnTo>
                  <a:pt x="2354093" y="2665379"/>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1" name="Freihandform: Form 30">
            <a:extLst>
              <a:ext uri="{FF2B5EF4-FFF2-40B4-BE49-F238E27FC236}">
                <a16:creationId xmlns:a16="http://schemas.microsoft.com/office/drawing/2014/main" id="{D79D64AF-E792-4EB8-A0A5-79C27705D828}"/>
              </a:ext>
            </a:extLst>
          </p:cNvPr>
          <p:cNvSpPr/>
          <p:nvPr/>
        </p:nvSpPr>
        <p:spPr>
          <a:xfrm>
            <a:off x="3553550" y="890862"/>
            <a:ext cx="2354093" cy="2681065"/>
          </a:xfrm>
          <a:custGeom>
            <a:avLst/>
            <a:gdLst>
              <a:gd name="connsiteX0" fmla="*/ 0 w 2354093"/>
              <a:gd name="connsiteY0" fmla="*/ 0 h 2681065"/>
              <a:gd name="connsiteX1" fmla="*/ 476655 w 2354093"/>
              <a:gd name="connsiteY1" fmla="*/ 2344366 h 2681065"/>
              <a:gd name="connsiteX2" fmla="*/ 2354093 w 2354093"/>
              <a:gd name="connsiteY2" fmla="*/ 2665379 h 2681065"/>
              <a:gd name="connsiteX3" fmla="*/ 2354093 w 2354093"/>
              <a:gd name="connsiteY3" fmla="*/ 2665379 h 2681065"/>
            </a:gdLst>
            <a:ahLst/>
            <a:cxnLst>
              <a:cxn ang="0">
                <a:pos x="connsiteX0" y="connsiteY0"/>
              </a:cxn>
              <a:cxn ang="0">
                <a:pos x="connsiteX1" y="connsiteY1"/>
              </a:cxn>
              <a:cxn ang="0">
                <a:pos x="connsiteX2" y="connsiteY2"/>
              </a:cxn>
              <a:cxn ang="0">
                <a:pos x="connsiteX3" y="connsiteY3"/>
              </a:cxn>
            </a:cxnLst>
            <a:rect l="l" t="t" r="r" b="b"/>
            <a:pathLst>
              <a:path w="2354093" h="2681065">
                <a:moveTo>
                  <a:pt x="0" y="0"/>
                </a:moveTo>
                <a:cubicBezTo>
                  <a:pt x="42153" y="950068"/>
                  <a:pt x="84306" y="1900136"/>
                  <a:pt x="476655" y="2344366"/>
                </a:cubicBezTo>
                <a:cubicBezTo>
                  <a:pt x="869004" y="2788596"/>
                  <a:pt x="2354093" y="2665379"/>
                  <a:pt x="2354093" y="2665379"/>
                </a:cubicBezTo>
                <a:lnTo>
                  <a:pt x="2354093" y="2665379"/>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33" name="Gerader Verbinder 32">
            <a:extLst>
              <a:ext uri="{FF2B5EF4-FFF2-40B4-BE49-F238E27FC236}">
                <a16:creationId xmlns:a16="http://schemas.microsoft.com/office/drawing/2014/main" id="{0339533E-669B-490D-8333-2CE5BACE871C}"/>
              </a:ext>
            </a:extLst>
          </p:cNvPr>
          <p:cNvCxnSpPr>
            <a:cxnSpLocks/>
          </p:cNvCxnSpPr>
          <p:nvPr/>
        </p:nvCxnSpPr>
        <p:spPr>
          <a:xfrm flipV="1">
            <a:off x="3647728" y="763615"/>
            <a:ext cx="0" cy="2837305"/>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5" name="Straight Connector 41">
            <a:extLst>
              <a:ext uri="{FF2B5EF4-FFF2-40B4-BE49-F238E27FC236}">
                <a16:creationId xmlns:a16="http://schemas.microsoft.com/office/drawing/2014/main" id="{BF598AA0-85F8-48DD-BBA7-EDC71AE89E5F}"/>
              </a:ext>
            </a:extLst>
          </p:cNvPr>
          <p:cNvCxnSpPr>
            <a:cxnSpLocks/>
          </p:cNvCxnSpPr>
          <p:nvPr/>
        </p:nvCxnSpPr>
        <p:spPr>
          <a:xfrm flipH="1">
            <a:off x="3636452" y="2022634"/>
            <a:ext cx="5339868" cy="36873"/>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6" name="Straight Connector 11">
            <a:extLst>
              <a:ext uri="{FF2B5EF4-FFF2-40B4-BE49-F238E27FC236}">
                <a16:creationId xmlns:a16="http://schemas.microsoft.com/office/drawing/2014/main" id="{AA20C9E4-93E1-4FA0-9DF4-FAF68E7D79D9}"/>
              </a:ext>
            </a:extLst>
          </p:cNvPr>
          <p:cNvCxnSpPr>
            <a:cxnSpLocks/>
          </p:cNvCxnSpPr>
          <p:nvPr/>
        </p:nvCxnSpPr>
        <p:spPr>
          <a:xfrm flipH="1">
            <a:off x="3659010" y="3427910"/>
            <a:ext cx="4597231"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7" name="Straight Connector 11">
            <a:extLst>
              <a:ext uri="{FF2B5EF4-FFF2-40B4-BE49-F238E27FC236}">
                <a16:creationId xmlns:a16="http://schemas.microsoft.com/office/drawing/2014/main" id="{53096082-FAF1-4537-9847-A8078150BB45}"/>
              </a:ext>
            </a:extLst>
          </p:cNvPr>
          <p:cNvCxnSpPr>
            <a:cxnSpLocks/>
          </p:cNvCxnSpPr>
          <p:nvPr/>
        </p:nvCxnSpPr>
        <p:spPr>
          <a:xfrm flipV="1">
            <a:off x="8256240" y="3426897"/>
            <a:ext cx="0" cy="161799"/>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8" name="Straight Connector 11">
            <a:extLst>
              <a:ext uri="{FF2B5EF4-FFF2-40B4-BE49-F238E27FC236}">
                <a16:creationId xmlns:a16="http://schemas.microsoft.com/office/drawing/2014/main" id="{8D693833-31AA-4CAB-9017-3E0F431DBA6B}"/>
              </a:ext>
            </a:extLst>
          </p:cNvPr>
          <p:cNvCxnSpPr>
            <a:cxnSpLocks/>
          </p:cNvCxnSpPr>
          <p:nvPr/>
        </p:nvCxnSpPr>
        <p:spPr>
          <a:xfrm flipV="1">
            <a:off x="8976320" y="2022633"/>
            <a:ext cx="0" cy="1566062"/>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42" name="TextBox 9">
            <a:extLst>
              <a:ext uri="{FF2B5EF4-FFF2-40B4-BE49-F238E27FC236}">
                <a16:creationId xmlns:a16="http://schemas.microsoft.com/office/drawing/2014/main" id="{A0CB4234-52A2-46DC-B9E7-D2926F2EC39E}"/>
              </a:ext>
            </a:extLst>
          </p:cNvPr>
          <p:cNvSpPr txBox="1"/>
          <p:nvPr/>
        </p:nvSpPr>
        <p:spPr>
          <a:xfrm>
            <a:off x="10108238" y="3603582"/>
            <a:ext cx="324128" cy="343620"/>
          </a:xfrm>
          <a:prstGeom prst="rect">
            <a:avLst/>
          </a:prstGeom>
          <a:noFill/>
        </p:spPr>
        <p:txBody>
          <a:bodyPr wrap="none" rtlCol="0">
            <a:spAutoFit/>
          </a:bodyPr>
          <a:lstStyle/>
          <a:p>
            <a:r>
              <a:rPr lang="en-US" sz="1633" dirty="0">
                <a:latin typeface="Arial" panose="020B0604020202020204" pitchFamily="34" charset="0"/>
                <a:cs typeface="Arial" panose="020B0604020202020204" pitchFamily="34" charset="0"/>
              </a:rPr>
              <a:t>Y</a:t>
            </a:r>
          </a:p>
        </p:txBody>
      </p:sp>
      <p:sp>
        <p:nvSpPr>
          <p:cNvPr id="44" name="Freihandform: Form 43">
            <a:extLst>
              <a:ext uri="{FF2B5EF4-FFF2-40B4-BE49-F238E27FC236}">
                <a16:creationId xmlns:a16="http://schemas.microsoft.com/office/drawing/2014/main" id="{AE576F5F-9DC6-438B-9DFF-A4D651962EC1}"/>
              </a:ext>
            </a:extLst>
          </p:cNvPr>
          <p:cNvSpPr/>
          <p:nvPr/>
        </p:nvSpPr>
        <p:spPr>
          <a:xfrm flipH="1">
            <a:off x="6528048" y="907631"/>
            <a:ext cx="2512438" cy="2681065"/>
          </a:xfrm>
          <a:custGeom>
            <a:avLst/>
            <a:gdLst>
              <a:gd name="connsiteX0" fmla="*/ 0 w 2354093"/>
              <a:gd name="connsiteY0" fmla="*/ 0 h 2681065"/>
              <a:gd name="connsiteX1" fmla="*/ 476655 w 2354093"/>
              <a:gd name="connsiteY1" fmla="*/ 2344366 h 2681065"/>
              <a:gd name="connsiteX2" fmla="*/ 2354093 w 2354093"/>
              <a:gd name="connsiteY2" fmla="*/ 2665379 h 2681065"/>
              <a:gd name="connsiteX3" fmla="*/ 2354093 w 2354093"/>
              <a:gd name="connsiteY3" fmla="*/ 2665379 h 2681065"/>
            </a:gdLst>
            <a:ahLst/>
            <a:cxnLst>
              <a:cxn ang="0">
                <a:pos x="connsiteX0" y="connsiteY0"/>
              </a:cxn>
              <a:cxn ang="0">
                <a:pos x="connsiteX1" y="connsiteY1"/>
              </a:cxn>
              <a:cxn ang="0">
                <a:pos x="connsiteX2" y="connsiteY2"/>
              </a:cxn>
              <a:cxn ang="0">
                <a:pos x="connsiteX3" y="connsiteY3"/>
              </a:cxn>
            </a:cxnLst>
            <a:rect l="l" t="t" r="r" b="b"/>
            <a:pathLst>
              <a:path w="2354093" h="2681065">
                <a:moveTo>
                  <a:pt x="0" y="0"/>
                </a:moveTo>
                <a:cubicBezTo>
                  <a:pt x="42153" y="950068"/>
                  <a:pt x="84306" y="1900136"/>
                  <a:pt x="476655" y="2344366"/>
                </a:cubicBezTo>
                <a:cubicBezTo>
                  <a:pt x="869004" y="2788596"/>
                  <a:pt x="2354093" y="2665379"/>
                  <a:pt x="2354093" y="2665379"/>
                </a:cubicBezTo>
                <a:lnTo>
                  <a:pt x="2354093" y="2665379"/>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xmlns:a14="http://schemas.microsoft.com/office/drawing/2010/main">
        <mc:Choice Requires="a14">
          <p:sp>
            <p:nvSpPr>
              <p:cNvPr id="49" name="TextBox 23">
                <a:extLst>
                  <a:ext uri="{FF2B5EF4-FFF2-40B4-BE49-F238E27FC236}">
                    <a16:creationId xmlns:a16="http://schemas.microsoft.com/office/drawing/2014/main" id="{F3186A65-E5EF-4516-AF65-FF4C51DA8B40}"/>
                  </a:ext>
                </a:extLst>
              </p:cNvPr>
              <p:cNvSpPr txBox="1"/>
              <p:nvPr/>
            </p:nvSpPr>
            <p:spPr>
              <a:xfrm>
                <a:off x="1758727" y="785365"/>
                <a:ext cx="1045080" cy="34362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de-DE" sz="1633" i="1">
                          <a:latin typeface="Cambria Math" panose="02040503050406030204" pitchFamily="18" charset="0"/>
                          <a:cs typeface="Arial" panose="020B0604020202020204" pitchFamily="34" charset="0"/>
                        </a:rPr>
                        <m:t>𝐿</m:t>
                      </m:r>
                      <m:r>
                        <a:rPr lang="de-DE" sz="1633" i="1">
                          <a:latin typeface="Cambria Math" panose="02040503050406030204" pitchFamily="18" charset="0"/>
                          <a:cs typeface="Arial" panose="020B0604020202020204" pitchFamily="34" charset="0"/>
                        </a:rPr>
                        <m:t>(</m:t>
                      </m:r>
                      <m:sSub>
                        <m:sSubPr>
                          <m:ctrlPr>
                            <a:rPr lang="de-DE" sz="1633" i="1">
                              <a:latin typeface="Cambria Math" panose="02040503050406030204" pitchFamily="18" charset="0"/>
                              <a:cs typeface="Arial" panose="020B0604020202020204" pitchFamily="34" charset="0"/>
                            </a:rPr>
                          </m:ctrlPr>
                        </m:sSubPr>
                        <m:e>
                          <m:r>
                            <a:rPr lang="de-DE" sz="1633" i="1">
                              <a:latin typeface="Cambria Math" panose="02040503050406030204" pitchFamily="18" charset="0"/>
                              <a:cs typeface="Arial" panose="020B0604020202020204" pitchFamily="34" charset="0"/>
                            </a:rPr>
                            <m:t>𝑌</m:t>
                          </m:r>
                        </m:e>
                        <m:sub>
                          <m:r>
                            <a:rPr lang="de-DE" sz="1633" i="1">
                              <a:latin typeface="Cambria Math" panose="02040503050406030204" pitchFamily="18" charset="0"/>
                              <a:cs typeface="Arial" panose="020B0604020202020204" pitchFamily="34" charset="0"/>
                            </a:rPr>
                            <m:t>0</m:t>
                          </m:r>
                        </m:sub>
                      </m:sSub>
                      <m:r>
                        <a:rPr lang="de-DE" sz="1633" i="1">
                          <a:latin typeface="Cambria Math"/>
                          <a:cs typeface="Arial" panose="020B0604020202020204" pitchFamily="34" charset="0"/>
                        </a:rPr>
                        <m:t>)</m:t>
                      </m:r>
                    </m:oMath>
                  </m:oMathPara>
                </a14:m>
                <a:endParaRPr lang="en-US" sz="1633" dirty="0">
                  <a:latin typeface="Arial" panose="020B0604020202020204" pitchFamily="34" charset="0"/>
                  <a:cs typeface="Arial" panose="020B0604020202020204" pitchFamily="34" charset="0"/>
                </a:endParaRPr>
              </a:p>
            </p:txBody>
          </p:sp>
        </mc:Choice>
        <mc:Fallback xmlns="">
          <p:sp>
            <p:nvSpPr>
              <p:cNvPr id="49" name="TextBox 23">
                <a:extLst>
                  <a:ext uri="{FF2B5EF4-FFF2-40B4-BE49-F238E27FC236}">
                    <a16:creationId xmlns:a16="http://schemas.microsoft.com/office/drawing/2014/main" id="{F3186A65-E5EF-4516-AF65-FF4C51DA8B40}"/>
                  </a:ext>
                </a:extLst>
              </p:cNvPr>
              <p:cNvSpPr txBox="1">
                <a:spLocks noRot="1" noChangeAspect="1" noMove="1" noResize="1" noEditPoints="1" noAdjustHandles="1" noChangeArrowheads="1" noChangeShapeType="1" noTextEdit="1"/>
              </p:cNvSpPr>
              <p:nvPr/>
            </p:nvSpPr>
            <p:spPr>
              <a:xfrm>
                <a:off x="1758727" y="785365"/>
                <a:ext cx="1045080" cy="343620"/>
              </a:xfrm>
              <a:prstGeom prst="rect">
                <a:avLst/>
              </a:prstGeom>
              <a:blipFill>
                <a:blip r:embed="rId3"/>
                <a:stretch>
                  <a:fillRect b="-16071"/>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50" name="TextBox 23">
                <a:extLst>
                  <a:ext uri="{FF2B5EF4-FFF2-40B4-BE49-F238E27FC236}">
                    <a16:creationId xmlns:a16="http://schemas.microsoft.com/office/drawing/2014/main" id="{B4AA3335-B931-428E-84F0-8B4962F3C00A}"/>
                  </a:ext>
                </a:extLst>
              </p:cNvPr>
              <p:cNvSpPr txBox="1"/>
              <p:nvPr/>
            </p:nvSpPr>
            <p:spPr>
              <a:xfrm>
                <a:off x="2793188" y="949702"/>
                <a:ext cx="1045080" cy="34362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de-DE" sz="1633" i="1">
                          <a:latin typeface="Cambria Math" panose="02040503050406030204" pitchFamily="18" charset="0"/>
                          <a:cs typeface="Arial" panose="020B0604020202020204" pitchFamily="34" charset="0"/>
                        </a:rPr>
                        <m:t>𝐿</m:t>
                      </m:r>
                      <m:r>
                        <a:rPr lang="de-DE" sz="1633" i="1">
                          <a:latin typeface="Cambria Math" panose="02040503050406030204" pitchFamily="18" charset="0"/>
                          <a:cs typeface="Arial" panose="020B0604020202020204" pitchFamily="34" charset="0"/>
                        </a:rPr>
                        <m:t>(</m:t>
                      </m:r>
                      <m:sSub>
                        <m:sSubPr>
                          <m:ctrlPr>
                            <a:rPr lang="de-DE" sz="1633" i="1">
                              <a:latin typeface="Cambria Math" panose="02040503050406030204" pitchFamily="18" charset="0"/>
                              <a:cs typeface="Arial" panose="020B0604020202020204" pitchFamily="34" charset="0"/>
                            </a:rPr>
                          </m:ctrlPr>
                        </m:sSubPr>
                        <m:e>
                          <m:r>
                            <a:rPr lang="de-DE" sz="1633" i="1">
                              <a:latin typeface="Cambria Math" panose="02040503050406030204" pitchFamily="18" charset="0"/>
                              <a:cs typeface="Arial" panose="020B0604020202020204" pitchFamily="34" charset="0"/>
                            </a:rPr>
                            <m:t>𝑌</m:t>
                          </m:r>
                        </m:e>
                        <m:sub>
                          <m:r>
                            <a:rPr lang="de-DE" sz="1633" i="1">
                              <a:latin typeface="Cambria Math" panose="02040503050406030204" pitchFamily="18" charset="0"/>
                              <a:cs typeface="Arial" panose="020B0604020202020204" pitchFamily="34" charset="0"/>
                            </a:rPr>
                            <m:t>2</m:t>
                          </m:r>
                        </m:sub>
                      </m:sSub>
                      <m:r>
                        <a:rPr lang="de-DE" sz="1633" i="1">
                          <a:latin typeface="Cambria Math"/>
                          <a:cs typeface="Arial" panose="020B0604020202020204" pitchFamily="34" charset="0"/>
                        </a:rPr>
                        <m:t>)</m:t>
                      </m:r>
                    </m:oMath>
                  </m:oMathPara>
                </a14:m>
                <a:endParaRPr lang="en-US" sz="1633" dirty="0">
                  <a:latin typeface="Arial" panose="020B0604020202020204" pitchFamily="34" charset="0"/>
                  <a:cs typeface="Arial" panose="020B0604020202020204" pitchFamily="34" charset="0"/>
                </a:endParaRPr>
              </a:p>
            </p:txBody>
          </p:sp>
        </mc:Choice>
        <mc:Fallback xmlns="">
          <p:sp>
            <p:nvSpPr>
              <p:cNvPr id="50" name="TextBox 23">
                <a:extLst>
                  <a:ext uri="{FF2B5EF4-FFF2-40B4-BE49-F238E27FC236}">
                    <a16:creationId xmlns:a16="http://schemas.microsoft.com/office/drawing/2014/main" id="{B4AA3335-B931-428E-84F0-8B4962F3C00A}"/>
                  </a:ext>
                </a:extLst>
              </p:cNvPr>
              <p:cNvSpPr txBox="1">
                <a:spLocks noRot="1" noChangeAspect="1" noMove="1" noResize="1" noEditPoints="1" noAdjustHandles="1" noChangeArrowheads="1" noChangeShapeType="1" noTextEdit="1"/>
              </p:cNvSpPr>
              <p:nvPr/>
            </p:nvSpPr>
            <p:spPr>
              <a:xfrm>
                <a:off x="2793188" y="949702"/>
                <a:ext cx="1045080" cy="343620"/>
              </a:xfrm>
              <a:prstGeom prst="rect">
                <a:avLst/>
              </a:prstGeom>
              <a:blipFill>
                <a:blip r:embed="rId4"/>
                <a:stretch>
                  <a:fillRect b="-16071"/>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51" name="TextBox 23">
                <a:extLst>
                  <a:ext uri="{FF2B5EF4-FFF2-40B4-BE49-F238E27FC236}">
                    <a16:creationId xmlns:a16="http://schemas.microsoft.com/office/drawing/2014/main" id="{B25B1788-5079-4CC1-A559-C45273D07297}"/>
                  </a:ext>
                </a:extLst>
              </p:cNvPr>
              <p:cNvSpPr txBox="1"/>
              <p:nvPr/>
            </p:nvSpPr>
            <p:spPr>
              <a:xfrm>
                <a:off x="2391850" y="601331"/>
                <a:ext cx="1045080" cy="34362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de-DE" sz="1633" i="1">
                          <a:latin typeface="Cambria Math" panose="02040503050406030204" pitchFamily="18" charset="0"/>
                          <a:cs typeface="Arial" panose="020B0604020202020204" pitchFamily="34" charset="0"/>
                        </a:rPr>
                        <m:t>𝐿</m:t>
                      </m:r>
                      <m:r>
                        <a:rPr lang="de-DE" sz="1633" i="1">
                          <a:latin typeface="Cambria Math" panose="02040503050406030204" pitchFamily="18" charset="0"/>
                          <a:cs typeface="Arial" panose="020B0604020202020204" pitchFamily="34" charset="0"/>
                        </a:rPr>
                        <m:t>(</m:t>
                      </m:r>
                      <m:sSub>
                        <m:sSubPr>
                          <m:ctrlPr>
                            <a:rPr lang="de-DE" sz="1633" i="1">
                              <a:latin typeface="Cambria Math" panose="02040503050406030204" pitchFamily="18" charset="0"/>
                              <a:cs typeface="Arial" panose="020B0604020202020204" pitchFamily="34" charset="0"/>
                            </a:rPr>
                          </m:ctrlPr>
                        </m:sSubPr>
                        <m:e>
                          <m:r>
                            <a:rPr lang="de-DE" sz="1633" i="1">
                              <a:latin typeface="Cambria Math" panose="02040503050406030204" pitchFamily="18" charset="0"/>
                              <a:cs typeface="Arial" panose="020B0604020202020204" pitchFamily="34" charset="0"/>
                            </a:rPr>
                            <m:t>𝑌</m:t>
                          </m:r>
                        </m:e>
                        <m:sub>
                          <m:r>
                            <a:rPr lang="de-DE" sz="1633" i="1">
                              <a:latin typeface="Cambria Math" panose="02040503050406030204" pitchFamily="18" charset="0"/>
                              <a:cs typeface="Arial" panose="020B0604020202020204" pitchFamily="34" charset="0"/>
                            </a:rPr>
                            <m:t>1</m:t>
                          </m:r>
                        </m:sub>
                      </m:sSub>
                      <m:r>
                        <a:rPr lang="de-DE" sz="1633" i="1">
                          <a:latin typeface="Cambria Math"/>
                          <a:cs typeface="Arial" panose="020B0604020202020204" pitchFamily="34" charset="0"/>
                        </a:rPr>
                        <m:t>)</m:t>
                      </m:r>
                    </m:oMath>
                  </m:oMathPara>
                </a14:m>
                <a:endParaRPr lang="en-US" sz="1633" dirty="0">
                  <a:latin typeface="Arial" panose="020B0604020202020204" pitchFamily="34" charset="0"/>
                  <a:cs typeface="Arial" panose="020B0604020202020204" pitchFamily="34" charset="0"/>
                </a:endParaRPr>
              </a:p>
            </p:txBody>
          </p:sp>
        </mc:Choice>
        <mc:Fallback xmlns="">
          <p:sp>
            <p:nvSpPr>
              <p:cNvPr id="51" name="TextBox 23">
                <a:extLst>
                  <a:ext uri="{FF2B5EF4-FFF2-40B4-BE49-F238E27FC236}">
                    <a16:creationId xmlns:a16="http://schemas.microsoft.com/office/drawing/2014/main" id="{B25B1788-5079-4CC1-A559-C45273D07297}"/>
                  </a:ext>
                </a:extLst>
              </p:cNvPr>
              <p:cNvSpPr txBox="1">
                <a:spLocks noRot="1" noChangeAspect="1" noMove="1" noResize="1" noEditPoints="1" noAdjustHandles="1" noChangeArrowheads="1" noChangeShapeType="1" noTextEdit="1"/>
              </p:cNvSpPr>
              <p:nvPr/>
            </p:nvSpPr>
            <p:spPr>
              <a:xfrm>
                <a:off x="2391850" y="601331"/>
                <a:ext cx="1045080" cy="343620"/>
              </a:xfrm>
              <a:prstGeom prst="rect">
                <a:avLst/>
              </a:prstGeom>
              <a:blipFill>
                <a:blip r:embed="rId5"/>
                <a:stretch>
                  <a:fillRect b="-16071"/>
                </a:stretch>
              </a:blipFill>
            </p:spPr>
            <p:txBody>
              <a:bodyPr/>
              <a:lstStyle/>
              <a:p>
                <a:r>
                  <a:rPr lang="de-DE">
                    <a:noFill/>
                  </a:rPr>
                  <a:t> </a:t>
                </a:r>
              </a:p>
            </p:txBody>
          </p:sp>
        </mc:Fallback>
      </mc:AlternateContent>
      <p:sp>
        <p:nvSpPr>
          <p:cNvPr id="52" name="Textfeld 51">
            <a:extLst>
              <a:ext uri="{FF2B5EF4-FFF2-40B4-BE49-F238E27FC236}">
                <a16:creationId xmlns:a16="http://schemas.microsoft.com/office/drawing/2014/main" id="{B90723D6-897F-4A17-9920-4A4E46904877}"/>
              </a:ext>
            </a:extLst>
          </p:cNvPr>
          <p:cNvSpPr txBox="1"/>
          <p:nvPr/>
        </p:nvSpPr>
        <p:spPr>
          <a:xfrm>
            <a:off x="7289845" y="3563760"/>
            <a:ext cx="508461" cy="343620"/>
          </a:xfrm>
          <a:prstGeom prst="rect">
            <a:avLst/>
          </a:prstGeom>
          <a:noFill/>
        </p:spPr>
        <p:txBody>
          <a:bodyPr wrap="square" rtlCol="0">
            <a:spAutoFit/>
          </a:bodyPr>
          <a:lstStyle/>
          <a:p>
            <a:r>
              <a:rPr lang="de-DE" sz="1633" dirty="0"/>
              <a:t>Y</a:t>
            </a:r>
            <a:r>
              <a:rPr lang="de-DE" sz="1633" baseline="-25000" dirty="0"/>
              <a:t>0</a:t>
            </a:r>
          </a:p>
        </p:txBody>
      </p:sp>
      <p:sp>
        <p:nvSpPr>
          <p:cNvPr id="53" name="Textfeld 52">
            <a:extLst>
              <a:ext uri="{FF2B5EF4-FFF2-40B4-BE49-F238E27FC236}">
                <a16:creationId xmlns:a16="http://schemas.microsoft.com/office/drawing/2014/main" id="{66EC70AB-100E-4019-88B9-F7F9FBA679ED}"/>
              </a:ext>
            </a:extLst>
          </p:cNvPr>
          <p:cNvSpPr txBox="1"/>
          <p:nvPr/>
        </p:nvSpPr>
        <p:spPr>
          <a:xfrm>
            <a:off x="8103512" y="3588346"/>
            <a:ext cx="405880" cy="343620"/>
          </a:xfrm>
          <a:prstGeom prst="rect">
            <a:avLst/>
          </a:prstGeom>
          <a:noFill/>
        </p:spPr>
        <p:txBody>
          <a:bodyPr wrap="none" rtlCol="0">
            <a:spAutoFit/>
          </a:bodyPr>
          <a:lstStyle/>
          <a:p>
            <a:r>
              <a:rPr lang="de-DE" sz="1633" dirty="0"/>
              <a:t>Y</a:t>
            </a:r>
            <a:r>
              <a:rPr lang="de-DE" sz="1633" baseline="-25000" dirty="0"/>
              <a:t>1</a:t>
            </a:r>
          </a:p>
        </p:txBody>
      </p:sp>
      <p:sp>
        <p:nvSpPr>
          <p:cNvPr id="54" name="Textfeld 53">
            <a:extLst>
              <a:ext uri="{FF2B5EF4-FFF2-40B4-BE49-F238E27FC236}">
                <a16:creationId xmlns:a16="http://schemas.microsoft.com/office/drawing/2014/main" id="{7DDD8E25-C735-4963-B198-3BBF45BD77F2}"/>
              </a:ext>
            </a:extLst>
          </p:cNvPr>
          <p:cNvSpPr txBox="1"/>
          <p:nvPr/>
        </p:nvSpPr>
        <p:spPr>
          <a:xfrm>
            <a:off x="8902708" y="3600918"/>
            <a:ext cx="542533" cy="343620"/>
          </a:xfrm>
          <a:prstGeom prst="rect">
            <a:avLst/>
          </a:prstGeom>
          <a:noFill/>
        </p:spPr>
        <p:txBody>
          <a:bodyPr wrap="square" rtlCol="0">
            <a:spAutoFit/>
          </a:bodyPr>
          <a:lstStyle/>
          <a:p>
            <a:r>
              <a:rPr lang="de-DE" sz="1633" dirty="0"/>
              <a:t>Y</a:t>
            </a:r>
            <a:r>
              <a:rPr lang="de-DE" sz="1633" baseline="-25000" dirty="0"/>
              <a:t>2</a:t>
            </a:r>
          </a:p>
        </p:txBody>
      </p:sp>
      <p:sp>
        <p:nvSpPr>
          <p:cNvPr id="55" name="Textfeld 54">
            <a:extLst>
              <a:ext uri="{FF2B5EF4-FFF2-40B4-BE49-F238E27FC236}">
                <a16:creationId xmlns:a16="http://schemas.microsoft.com/office/drawing/2014/main" id="{D31283D0-C193-4F56-814C-11742FB7A1D2}"/>
              </a:ext>
            </a:extLst>
          </p:cNvPr>
          <p:cNvSpPr txBox="1"/>
          <p:nvPr/>
        </p:nvSpPr>
        <p:spPr>
          <a:xfrm>
            <a:off x="4445994" y="449191"/>
            <a:ext cx="1156086" cy="343620"/>
          </a:xfrm>
          <a:prstGeom prst="rect">
            <a:avLst/>
          </a:prstGeom>
          <a:noFill/>
        </p:spPr>
        <p:txBody>
          <a:bodyPr wrap="none" rtlCol="0">
            <a:spAutoFit/>
          </a:bodyPr>
          <a:lstStyle/>
          <a:p>
            <a:r>
              <a:rPr lang="de-DE" sz="1633" dirty="0"/>
              <a:t>Y</a:t>
            </a:r>
            <a:r>
              <a:rPr lang="de-DE" sz="1633" baseline="-25000" dirty="0"/>
              <a:t>0 </a:t>
            </a:r>
            <a:r>
              <a:rPr lang="de-DE" sz="1633" dirty="0"/>
              <a:t>&lt;Y</a:t>
            </a:r>
            <a:r>
              <a:rPr lang="de-DE" sz="1633" baseline="-25000" dirty="0"/>
              <a:t>1 </a:t>
            </a:r>
            <a:r>
              <a:rPr lang="de-DE" sz="1633" dirty="0"/>
              <a:t>&lt;Y</a:t>
            </a:r>
            <a:r>
              <a:rPr lang="de-DE" sz="1633" baseline="-25000" dirty="0"/>
              <a:t>2</a:t>
            </a:r>
          </a:p>
        </p:txBody>
      </p:sp>
      <p:sp>
        <p:nvSpPr>
          <p:cNvPr id="56" name="Textfeld 55">
            <a:extLst>
              <a:ext uri="{FF2B5EF4-FFF2-40B4-BE49-F238E27FC236}">
                <a16:creationId xmlns:a16="http://schemas.microsoft.com/office/drawing/2014/main" id="{05BB6582-E84E-450E-B053-B04AE18E2AF5}"/>
              </a:ext>
            </a:extLst>
          </p:cNvPr>
          <p:cNvSpPr txBox="1"/>
          <p:nvPr/>
        </p:nvSpPr>
        <p:spPr>
          <a:xfrm>
            <a:off x="6700798" y="2144815"/>
            <a:ext cx="778418" cy="923330"/>
          </a:xfrm>
          <a:prstGeom prst="rect">
            <a:avLst/>
          </a:prstGeom>
          <a:noFill/>
        </p:spPr>
        <p:txBody>
          <a:bodyPr wrap="none" rtlCol="0">
            <a:spAutoFit/>
          </a:bodyPr>
          <a:lstStyle/>
          <a:p>
            <a:r>
              <a:rPr lang="de-DE" dirty="0" err="1"/>
              <a:t>highly</a:t>
            </a:r>
            <a:endParaRPr lang="de-DE" dirty="0"/>
          </a:p>
          <a:p>
            <a:r>
              <a:rPr lang="de-DE" dirty="0" err="1"/>
              <a:t>elastic</a:t>
            </a:r>
            <a:endParaRPr lang="de-DE" dirty="0"/>
          </a:p>
          <a:p>
            <a:r>
              <a:rPr lang="de-DE" dirty="0" err="1"/>
              <a:t>range</a:t>
            </a:r>
            <a:endParaRPr lang="de-DE" dirty="0"/>
          </a:p>
        </p:txBody>
      </p:sp>
      <p:sp>
        <p:nvSpPr>
          <p:cNvPr id="57" name="Textfeld 56">
            <a:extLst>
              <a:ext uri="{FF2B5EF4-FFF2-40B4-BE49-F238E27FC236}">
                <a16:creationId xmlns:a16="http://schemas.microsoft.com/office/drawing/2014/main" id="{8A0108B3-4A0F-47AF-B07E-F69891C955F6}"/>
              </a:ext>
            </a:extLst>
          </p:cNvPr>
          <p:cNvSpPr txBox="1"/>
          <p:nvPr/>
        </p:nvSpPr>
        <p:spPr>
          <a:xfrm>
            <a:off x="9288502" y="1153339"/>
            <a:ext cx="953146" cy="646331"/>
          </a:xfrm>
          <a:prstGeom prst="rect">
            <a:avLst/>
          </a:prstGeom>
          <a:noFill/>
        </p:spPr>
        <p:txBody>
          <a:bodyPr wrap="none" rtlCol="0">
            <a:spAutoFit/>
          </a:bodyPr>
          <a:lstStyle/>
          <a:p>
            <a:r>
              <a:rPr lang="de-DE" dirty="0" err="1"/>
              <a:t>inelastic</a:t>
            </a:r>
            <a:endParaRPr lang="de-DE" dirty="0"/>
          </a:p>
          <a:p>
            <a:r>
              <a:rPr lang="de-DE" dirty="0" err="1"/>
              <a:t>range</a:t>
            </a:r>
            <a:endParaRPr lang="de-DE" dirty="0"/>
          </a:p>
        </p:txBody>
      </p:sp>
      <p:cxnSp>
        <p:nvCxnSpPr>
          <p:cNvPr id="59" name="Gerade Verbindung mit Pfeil 58">
            <a:extLst>
              <a:ext uri="{FF2B5EF4-FFF2-40B4-BE49-F238E27FC236}">
                <a16:creationId xmlns:a16="http://schemas.microsoft.com/office/drawing/2014/main" id="{CA77A3C8-55F6-4482-A368-5269AD47D00E}"/>
              </a:ext>
            </a:extLst>
          </p:cNvPr>
          <p:cNvCxnSpPr>
            <a:stCxn id="57" idx="1"/>
          </p:cNvCxnSpPr>
          <p:nvPr/>
        </p:nvCxnSpPr>
        <p:spPr>
          <a:xfrm flipH="1">
            <a:off x="9114936" y="1476504"/>
            <a:ext cx="173566" cy="22321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1" name="Gerade Verbindung mit Pfeil 60">
            <a:extLst>
              <a:ext uri="{FF2B5EF4-FFF2-40B4-BE49-F238E27FC236}">
                <a16:creationId xmlns:a16="http://schemas.microsoft.com/office/drawing/2014/main" id="{E1B60AFF-DAC2-4BC1-94EA-88612B0CD547}"/>
              </a:ext>
            </a:extLst>
          </p:cNvPr>
          <p:cNvCxnSpPr>
            <a:cxnSpLocks/>
            <a:stCxn id="56" idx="2"/>
          </p:cNvCxnSpPr>
          <p:nvPr/>
        </p:nvCxnSpPr>
        <p:spPr>
          <a:xfrm>
            <a:off x="7090008" y="3068146"/>
            <a:ext cx="199837" cy="49561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2" name="Rechteck 61">
            <a:extLst>
              <a:ext uri="{FF2B5EF4-FFF2-40B4-BE49-F238E27FC236}">
                <a16:creationId xmlns:a16="http://schemas.microsoft.com/office/drawing/2014/main" id="{C2E96775-43D6-4E21-86DA-23585981D964}"/>
              </a:ext>
            </a:extLst>
          </p:cNvPr>
          <p:cNvSpPr/>
          <p:nvPr/>
        </p:nvSpPr>
        <p:spPr>
          <a:xfrm>
            <a:off x="150666" y="4146917"/>
            <a:ext cx="8312342" cy="1938992"/>
          </a:xfrm>
          <a:prstGeom prst="rect">
            <a:avLst/>
          </a:prstGeom>
        </p:spPr>
        <p:txBody>
          <a:bodyPr wrap="square">
            <a:spAutoFit/>
          </a:bodyPr>
          <a:lstStyle/>
          <a:p>
            <a:pPr marL="285750" indent="-285750">
              <a:buFont typeface="Arial" panose="020B0604020202020204" pitchFamily="34" charset="0"/>
              <a:buChar char="•"/>
            </a:pPr>
            <a:r>
              <a:rPr lang="de-DE" sz="2000" dirty="0" err="1"/>
              <a:t>For</a:t>
            </a:r>
            <a:r>
              <a:rPr lang="de-DE" sz="2000" dirty="0"/>
              <a:t> </a:t>
            </a:r>
            <a:r>
              <a:rPr lang="de-DE" sz="2000" dirty="0" err="1"/>
              <a:t>low</a:t>
            </a:r>
            <a:r>
              <a:rPr lang="de-DE" sz="2000" dirty="0"/>
              <a:t> </a:t>
            </a:r>
            <a:r>
              <a:rPr lang="de-DE" sz="2000" dirty="0" err="1"/>
              <a:t>production</a:t>
            </a:r>
            <a:r>
              <a:rPr lang="de-DE" sz="2000" dirty="0"/>
              <a:t> LM </a:t>
            </a:r>
            <a:r>
              <a:rPr lang="de-DE" sz="2000" dirty="0" err="1"/>
              <a:t>is</a:t>
            </a:r>
            <a:r>
              <a:rPr lang="de-DE" sz="2000" dirty="0"/>
              <a:t> </a:t>
            </a:r>
            <a:r>
              <a:rPr lang="de-DE" sz="2000" dirty="0" err="1"/>
              <a:t>highly</a:t>
            </a:r>
            <a:r>
              <a:rPr lang="de-DE" sz="2000" dirty="0"/>
              <a:t> </a:t>
            </a:r>
            <a:r>
              <a:rPr lang="de-DE" sz="2000" dirty="0" err="1"/>
              <a:t>interest</a:t>
            </a:r>
            <a:r>
              <a:rPr lang="de-DE" sz="2000" dirty="0"/>
              <a:t> rate </a:t>
            </a:r>
            <a:r>
              <a:rPr lang="de-DE" sz="2000" dirty="0" err="1"/>
              <a:t>elastic</a:t>
            </a:r>
            <a:r>
              <a:rPr lang="de-DE" sz="2000" dirty="0"/>
              <a:t> </a:t>
            </a:r>
            <a:r>
              <a:rPr lang="de-DE" sz="2000" dirty="0" err="1"/>
              <a:t>with</a:t>
            </a:r>
            <a:r>
              <a:rPr lang="de-DE" sz="2000" dirty="0"/>
              <a:t> an nominal </a:t>
            </a:r>
            <a:r>
              <a:rPr lang="de-DE" sz="2000" dirty="0" err="1"/>
              <a:t>interest</a:t>
            </a:r>
            <a:r>
              <a:rPr lang="de-DE" sz="2000" dirty="0"/>
              <a:t> rate </a:t>
            </a:r>
            <a:r>
              <a:rPr lang="de-DE" sz="2000" dirty="0" err="1"/>
              <a:t>of</a:t>
            </a:r>
            <a:r>
              <a:rPr lang="de-DE" sz="2000" dirty="0"/>
              <a:t> </a:t>
            </a:r>
            <a:r>
              <a:rPr lang="de-DE" sz="2000" dirty="0" err="1"/>
              <a:t>zero</a:t>
            </a:r>
            <a:r>
              <a:rPr lang="de-DE" sz="2000" dirty="0"/>
              <a:t>. An </a:t>
            </a:r>
            <a:r>
              <a:rPr lang="de-DE" sz="2000" dirty="0" err="1"/>
              <a:t>increase</a:t>
            </a:r>
            <a:r>
              <a:rPr lang="de-DE" sz="2000" dirty="0"/>
              <a:t> in </a:t>
            </a:r>
            <a:r>
              <a:rPr lang="de-DE" sz="2000" dirty="0" err="1"/>
              <a:t>income</a:t>
            </a:r>
            <a:r>
              <a:rPr lang="de-DE" sz="2000" dirty="0"/>
              <a:t> </a:t>
            </a:r>
            <a:r>
              <a:rPr lang="de-DE" sz="2000" dirty="0" err="1"/>
              <a:t>does</a:t>
            </a:r>
            <a:r>
              <a:rPr lang="de-DE" sz="2000" dirty="0"/>
              <a:t> not </a:t>
            </a:r>
            <a:r>
              <a:rPr lang="de-DE" sz="2000" dirty="0" err="1"/>
              <a:t>imply</a:t>
            </a:r>
            <a:r>
              <a:rPr lang="de-DE" sz="2000" dirty="0"/>
              <a:t> an </a:t>
            </a:r>
            <a:r>
              <a:rPr lang="de-DE" sz="2000" dirty="0" err="1"/>
              <a:t>increase</a:t>
            </a:r>
            <a:r>
              <a:rPr lang="de-DE" sz="2000" dirty="0"/>
              <a:t> in </a:t>
            </a:r>
            <a:r>
              <a:rPr lang="de-DE" sz="2000" dirty="0" err="1"/>
              <a:t>interest</a:t>
            </a:r>
            <a:r>
              <a:rPr lang="de-DE" sz="2000" dirty="0"/>
              <a:t> </a:t>
            </a:r>
            <a:r>
              <a:rPr lang="de-DE" sz="2000" dirty="0" err="1"/>
              <a:t>rates</a:t>
            </a:r>
            <a:endParaRPr lang="de-DE" sz="2000" dirty="0"/>
          </a:p>
          <a:p>
            <a:pPr marL="285750" indent="-285750">
              <a:buFont typeface="Arial" panose="020B0604020202020204" pitchFamily="34" charset="0"/>
              <a:buChar char="•"/>
            </a:pPr>
            <a:endParaRPr lang="de-DE" sz="2000" dirty="0"/>
          </a:p>
          <a:p>
            <a:pPr marL="285750" indent="-285750">
              <a:buFont typeface="Arial" panose="020B0604020202020204" pitchFamily="34" charset="0"/>
              <a:buChar char="•"/>
            </a:pPr>
            <a:r>
              <a:rPr lang="de-DE" sz="2000" dirty="0" err="1"/>
              <a:t>For</a:t>
            </a:r>
            <a:r>
              <a:rPr lang="de-DE" sz="2000" dirty="0"/>
              <a:t> larger </a:t>
            </a:r>
            <a:r>
              <a:rPr lang="de-DE" sz="2000" dirty="0" err="1"/>
              <a:t>interest</a:t>
            </a:r>
            <a:r>
              <a:rPr lang="de-DE" sz="2000" dirty="0"/>
              <a:t> </a:t>
            </a:r>
            <a:r>
              <a:rPr lang="de-DE" sz="2000" dirty="0" err="1"/>
              <a:t>rates</a:t>
            </a:r>
            <a:r>
              <a:rPr lang="de-DE" sz="2000" dirty="0"/>
              <a:t> LM </a:t>
            </a:r>
            <a:r>
              <a:rPr lang="de-DE" sz="2000" dirty="0" err="1"/>
              <a:t>becomes</a:t>
            </a:r>
            <a:r>
              <a:rPr lang="de-DE" sz="2000" dirty="0"/>
              <a:t> </a:t>
            </a:r>
            <a:r>
              <a:rPr lang="de-DE" sz="2000" dirty="0" err="1"/>
              <a:t>increasing</a:t>
            </a:r>
            <a:r>
              <a:rPr lang="de-DE" sz="2000" dirty="0"/>
              <a:t> and </a:t>
            </a:r>
            <a:r>
              <a:rPr lang="de-DE" sz="2000" dirty="0" err="1"/>
              <a:t>interest</a:t>
            </a:r>
            <a:r>
              <a:rPr lang="de-DE" sz="2000" dirty="0"/>
              <a:t> rate sensitive. An </a:t>
            </a:r>
            <a:r>
              <a:rPr lang="de-DE" sz="2000" dirty="0" err="1"/>
              <a:t>increase</a:t>
            </a:r>
            <a:r>
              <a:rPr lang="de-DE" sz="2000" dirty="0"/>
              <a:t> in </a:t>
            </a:r>
            <a:r>
              <a:rPr lang="de-DE" sz="2000" dirty="0" err="1"/>
              <a:t>income</a:t>
            </a:r>
            <a:r>
              <a:rPr lang="de-DE" sz="2000" dirty="0"/>
              <a:t> </a:t>
            </a:r>
            <a:r>
              <a:rPr lang="de-DE" sz="2000" dirty="0" err="1"/>
              <a:t>implies</a:t>
            </a:r>
            <a:r>
              <a:rPr lang="de-DE" sz="2000" dirty="0"/>
              <a:t> an </a:t>
            </a:r>
            <a:r>
              <a:rPr lang="de-DE" sz="2000" dirty="0" err="1"/>
              <a:t>increase</a:t>
            </a:r>
            <a:r>
              <a:rPr lang="de-DE" sz="2000" dirty="0"/>
              <a:t> in </a:t>
            </a:r>
            <a:r>
              <a:rPr lang="de-DE" sz="2000" dirty="0" err="1"/>
              <a:t>interest</a:t>
            </a:r>
            <a:r>
              <a:rPr lang="de-DE" sz="2000" dirty="0"/>
              <a:t> </a:t>
            </a:r>
            <a:r>
              <a:rPr lang="de-DE" sz="2000" dirty="0" err="1"/>
              <a:t>rates</a:t>
            </a:r>
            <a:endParaRPr lang="de-DE" sz="2000" dirty="0"/>
          </a:p>
        </p:txBody>
      </p:sp>
      <p:sp>
        <p:nvSpPr>
          <p:cNvPr id="2" name="Rechteck 1">
            <a:extLst>
              <a:ext uri="{FF2B5EF4-FFF2-40B4-BE49-F238E27FC236}">
                <a16:creationId xmlns:a16="http://schemas.microsoft.com/office/drawing/2014/main" id="{9E6B2B3D-3372-7473-19BF-AB252B3BE5FB}"/>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924662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5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49" grpId="0"/>
      <p:bldP spid="50" grpId="0"/>
      <p:bldP spid="51"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741" y="104531"/>
            <a:ext cx="7597213" cy="744863"/>
          </a:xfrm>
          <a:prstGeom prst="rect">
            <a:avLst/>
          </a:prstGeom>
          <a:noFill/>
          <a:ln>
            <a:noFill/>
          </a:ln>
        </p:spPr>
        <p:txBody>
          <a:bodyPr lIns="81638" tIns="40819" rIns="81638" bIns="40819" anchor="ctr" anchorCtr="1"/>
          <a:lstStyle/>
          <a:p>
            <a:r>
              <a:rPr lang="de-DE" sz="2903" b="1" dirty="0" err="1"/>
              <a:t>Liquidity</a:t>
            </a:r>
            <a:r>
              <a:rPr lang="de-DE" sz="2903" b="1" dirty="0"/>
              <a:t> </a:t>
            </a:r>
            <a:r>
              <a:rPr lang="de-DE" sz="2903" b="1" dirty="0" err="1"/>
              <a:t>trap</a:t>
            </a:r>
            <a:endParaRPr lang="de-DE" sz="2903" b="1" dirty="0"/>
          </a:p>
        </p:txBody>
      </p:sp>
      <p:cxnSp>
        <p:nvCxnSpPr>
          <p:cNvPr id="14" name="Straight Arrow Connector 7">
            <a:extLst>
              <a:ext uri="{FF2B5EF4-FFF2-40B4-BE49-F238E27FC236}">
                <a16:creationId xmlns:a16="http://schemas.microsoft.com/office/drawing/2014/main" id="{48D9AA5B-C169-4A7E-AA53-7892B4F729FE}"/>
              </a:ext>
            </a:extLst>
          </p:cNvPr>
          <p:cNvCxnSpPr/>
          <p:nvPr/>
        </p:nvCxnSpPr>
        <p:spPr>
          <a:xfrm>
            <a:off x="3768961" y="4094265"/>
            <a:ext cx="4087204" cy="3"/>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6">
            <a:extLst>
              <a:ext uri="{FF2B5EF4-FFF2-40B4-BE49-F238E27FC236}">
                <a16:creationId xmlns:a16="http://schemas.microsoft.com/office/drawing/2014/main" id="{D94E5702-2D4D-491C-817D-D09FE70E21C2}"/>
              </a:ext>
            </a:extLst>
          </p:cNvPr>
          <p:cNvCxnSpPr/>
          <p:nvPr/>
        </p:nvCxnSpPr>
        <p:spPr>
          <a:xfrm flipV="1">
            <a:off x="3768961" y="980729"/>
            <a:ext cx="3213" cy="3113539"/>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7" name="TextBox 44">
            <a:extLst>
              <a:ext uri="{FF2B5EF4-FFF2-40B4-BE49-F238E27FC236}">
                <a16:creationId xmlns:a16="http://schemas.microsoft.com/office/drawing/2014/main" id="{0C9268CF-F4E4-432A-9D53-01B092E92E43}"/>
              </a:ext>
            </a:extLst>
          </p:cNvPr>
          <p:cNvSpPr txBox="1"/>
          <p:nvPr/>
        </p:nvSpPr>
        <p:spPr>
          <a:xfrm>
            <a:off x="3431704" y="1046380"/>
            <a:ext cx="242374" cy="343620"/>
          </a:xfrm>
          <a:prstGeom prst="rect">
            <a:avLst/>
          </a:prstGeom>
          <a:noFill/>
        </p:spPr>
        <p:txBody>
          <a:bodyPr wrap="none" rtlCol="0">
            <a:spAutoFit/>
          </a:bodyPr>
          <a:lstStyle/>
          <a:p>
            <a:r>
              <a:rPr lang="en-US" sz="1633" i="1" dirty="0" err="1"/>
              <a:t>i</a:t>
            </a:r>
            <a:endParaRPr lang="en-US" sz="1633" i="1" dirty="0"/>
          </a:p>
        </p:txBody>
      </p:sp>
      <p:cxnSp>
        <p:nvCxnSpPr>
          <p:cNvPr id="38" name="Straight Connector 11">
            <a:extLst>
              <a:ext uri="{FF2B5EF4-FFF2-40B4-BE49-F238E27FC236}">
                <a16:creationId xmlns:a16="http://schemas.microsoft.com/office/drawing/2014/main" id="{8D693833-31AA-4CAB-9017-3E0F431DBA6B}"/>
              </a:ext>
            </a:extLst>
          </p:cNvPr>
          <p:cNvCxnSpPr>
            <a:cxnSpLocks/>
          </p:cNvCxnSpPr>
          <p:nvPr/>
        </p:nvCxnSpPr>
        <p:spPr>
          <a:xfrm flipV="1">
            <a:off x="5662344" y="3932042"/>
            <a:ext cx="0" cy="170994"/>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42" name="TextBox 9">
            <a:extLst>
              <a:ext uri="{FF2B5EF4-FFF2-40B4-BE49-F238E27FC236}">
                <a16:creationId xmlns:a16="http://schemas.microsoft.com/office/drawing/2014/main" id="{A0CB4234-52A2-46DC-B9E7-D2926F2EC39E}"/>
              </a:ext>
            </a:extLst>
          </p:cNvPr>
          <p:cNvSpPr txBox="1"/>
          <p:nvPr/>
        </p:nvSpPr>
        <p:spPr>
          <a:xfrm>
            <a:off x="7426813" y="4108728"/>
            <a:ext cx="324128" cy="343620"/>
          </a:xfrm>
          <a:prstGeom prst="rect">
            <a:avLst/>
          </a:prstGeom>
          <a:noFill/>
        </p:spPr>
        <p:txBody>
          <a:bodyPr wrap="none" rtlCol="0">
            <a:spAutoFit/>
          </a:bodyPr>
          <a:lstStyle/>
          <a:p>
            <a:r>
              <a:rPr lang="en-US" sz="1633" dirty="0">
                <a:latin typeface="Arial" panose="020B0604020202020204" pitchFamily="34" charset="0"/>
                <a:cs typeface="Arial" panose="020B0604020202020204" pitchFamily="34" charset="0"/>
              </a:rPr>
              <a:t>Y</a:t>
            </a:r>
          </a:p>
        </p:txBody>
      </p:sp>
      <p:sp>
        <p:nvSpPr>
          <p:cNvPr id="44" name="Freihandform: Form 43">
            <a:extLst>
              <a:ext uri="{FF2B5EF4-FFF2-40B4-BE49-F238E27FC236}">
                <a16:creationId xmlns:a16="http://schemas.microsoft.com/office/drawing/2014/main" id="{AE576F5F-9DC6-438B-9DFF-A4D651962EC1}"/>
              </a:ext>
            </a:extLst>
          </p:cNvPr>
          <p:cNvSpPr/>
          <p:nvPr/>
        </p:nvSpPr>
        <p:spPr>
          <a:xfrm flipH="1">
            <a:off x="3846623" y="1412777"/>
            <a:ext cx="2512438" cy="2681065"/>
          </a:xfrm>
          <a:custGeom>
            <a:avLst/>
            <a:gdLst>
              <a:gd name="connsiteX0" fmla="*/ 0 w 2354093"/>
              <a:gd name="connsiteY0" fmla="*/ 0 h 2681065"/>
              <a:gd name="connsiteX1" fmla="*/ 476655 w 2354093"/>
              <a:gd name="connsiteY1" fmla="*/ 2344366 h 2681065"/>
              <a:gd name="connsiteX2" fmla="*/ 2354093 w 2354093"/>
              <a:gd name="connsiteY2" fmla="*/ 2665379 h 2681065"/>
              <a:gd name="connsiteX3" fmla="*/ 2354093 w 2354093"/>
              <a:gd name="connsiteY3" fmla="*/ 2665379 h 2681065"/>
            </a:gdLst>
            <a:ahLst/>
            <a:cxnLst>
              <a:cxn ang="0">
                <a:pos x="connsiteX0" y="connsiteY0"/>
              </a:cxn>
              <a:cxn ang="0">
                <a:pos x="connsiteX1" y="connsiteY1"/>
              </a:cxn>
              <a:cxn ang="0">
                <a:pos x="connsiteX2" y="connsiteY2"/>
              </a:cxn>
              <a:cxn ang="0">
                <a:pos x="connsiteX3" y="connsiteY3"/>
              </a:cxn>
            </a:cxnLst>
            <a:rect l="l" t="t" r="r" b="b"/>
            <a:pathLst>
              <a:path w="2354093" h="2681065">
                <a:moveTo>
                  <a:pt x="0" y="0"/>
                </a:moveTo>
                <a:cubicBezTo>
                  <a:pt x="42153" y="950068"/>
                  <a:pt x="84306" y="1900136"/>
                  <a:pt x="476655" y="2344366"/>
                </a:cubicBezTo>
                <a:cubicBezTo>
                  <a:pt x="869004" y="2788596"/>
                  <a:pt x="2354093" y="2665379"/>
                  <a:pt x="2354093" y="2665379"/>
                </a:cubicBezTo>
                <a:lnTo>
                  <a:pt x="2354093" y="2665379"/>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2" name="Textfeld 51">
            <a:extLst>
              <a:ext uri="{FF2B5EF4-FFF2-40B4-BE49-F238E27FC236}">
                <a16:creationId xmlns:a16="http://schemas.microsoft.com/office/drawing/2014/main" id="{B90723D6-897F-4A17-9920-4A4E46904877}"/>
              </a:ext>
            </a:extLst>
          </p:cNvPr>
          <p:cNvSpPr txBox="1"/>
          <p:nvPr/>
        </p:nvSpPr>
        <p:spPr>
          <a:xfrm>
            <a:off x="5447947" y="4077072"/>
            <a:ext cx="522772" cy="253916"/>
          </a:xfrm>
          <a:prstGeom prst="rect">
            <a:avLst/>
          </a:prstGeom>
          <a:noFill/>
        </p:spPr>
        <p:txBody>
          <a:bodyPr wrap="square" rtlCol="0">
            <a:spAutoFit/>
          </a:bodyPr>
          <a:lstStyle/>
          <a:p>
            <a:r>
              <a:rPr lang="de-DE" sz="1050" dirty="0"/>
              <a:t>Y</a:t>
            </a:r>
            <a:r>
              <a:rPr lang="de-DE" sz="1050" baseline="-25000" dirty="0"/>
              <a:t>0</a:t>
            </a:r>
          </a:p>
        </p:txBody>
      </p:sp>
      <p:sp>
        <p:nvSpPr>
          <p:cNvPr id="53" name="Textfeld 52">
            <a:extLst>
              <a:ext uri="{FF2B5EF4-FFF2-40B4-BE49-F238E27FC236}">
                <a16:creationId xmlns:a16="http://schemas.microsoft.com/office/drawing/2014/main" id="{66EC70AB-100E-4019-88B9-F7F9FBA679ED}"/>
              </a:ext>
            </a:extLst>
          </p:cNvPr>
          <p:cNvSpPr txBox="1"/>
          <p:nvPr/>
        </p:nvSpPr>
        <p:spPr>
          <a:xfrm>
            <a:off x="5588324" y="4080197"/>
            <a:ext cx="327334" cy="253916"/>
          </a:xfrm>
          <a:prstGeom prst="rect">
            <a:avLst/>
          </a:prstGeom>
          <a:noFill/>
        </p:spPr>
        <p:txBody>
          <a:bodyPr wrap="none" rtlCol="0">
            <a:spAutoFit/>
          </a:bodyPr>
          <a:lstStyle/>
          <a:p>
            <a:r>
              <a:rPr lang="de-DE" sz="1050" dirty="0"/>
              <a:t>Y</a:t>
            </a:r>
            <a:r>
              <a:rPr lang="de-DE" sz="1050" baseline="-25000" dirty="0"/>
              <a:t>1</a:t>
            </a:r>
          </a:p>
        </p:txBody>
      </p:sp>
      <p:sp>
        <p:nvSpPr>
          <p:cNvPr id="54" name="Textfeld 53">
            <a:extLst>
              <a:ext uri="{FF2B5EF4-FFF2-40B4-BE49-F238E27FC236}">
                <a16:creationId xmlns:a16="http://schemas.microsoft.com/office/drawing/2014/main" id="{7DDD8E25-C735-4963-B198-3BBF45BD77F2}"/>
              </a:ext>
            </a:extLst>
          </p:cNvPr>
          <p:cNvSpPr txBox="1"/>
          <p:nvPr/>
        </p:nvSpPr>
        <p:spPr>
          <a:xfrm>
            <a:off x="5704696" y="4077072"/>
            <a:ext cx="365952" cy="253916"/>
          </a:xfrm>
          <a:prstGeom prst="rect">
            <a:avLst/>
          </a:prstGeom>
          <a:noFill/>
        </p:spPr>
        <p:txBody>
          <a:bodyPr wrap="square" rtlCol="0">
            <a:spAutoFit/>
          </a:bodyPr>
          <a:lstStyle/>
          <a:p>
            <a:r>
              <a:rPr lang="de-DE" sz="1050" dirty="0"/>
              <a:t>Y</a:t>
            </a:r>
            <a:r>
              <a:rPr lang="de-DE" sz="1050" baseline="-25000" dirty="0"/>
              <a:t>2</a:t>
            </a:r>
          </a:p>
        </p:txBody>
      </p:sp>
      <p:sp>
        <p:nvSpPr>
          <p:cNvPr id="55" name="Textfeld 54">
            <a:extLst>
              <a:ext uri="{FF2B5EF4-FFF2-40B4-BE49-F238E27FC236}">
                <a16:creationId xmlns:a16="http://schemas.microsoft.com/office/drawing/2014/main" id="{D31283D0-C193-4F56-814C-11742FB7A1D2}"/>
              </a:ext>
            </a:extLst>
          </p:cNvPr>
          <p:cNvSpPr txBox="1"/>
          <p:nvPr/>
        </p:nvSpPr>
        <p:spPr>
          <a:xfrm>
            <a:off x="5086710" y="1555121"/>
            <a:ext cx="1261884" cy="343620"/>
          </a:xfrm>
          <a:prstGeom prst="rect">
            <a:avLst/>
          </a:prstGeom>
          <a:noFill/>
        </p:spPr>
        <p:txBody>
          <a:bodyPr wrap="none" rtlCol="0">
            <a:spAutoFit/>
          </a:bodyPr>
          <a:lstStyle/>
          <a:p>
            <a:r>
              <a:rPr lang="de-DE" sz="1633" dirty="0"/>
              <a:t>M</a:t>
            </a:r>
            <a:r>
              <a:rPr lang="de-DE" sz="1633" baseline="-25000" dirty="0"/>
              <a:t>0 </a:t>
            </a:r>
            <a:r>
              <a:rPr lang="de-DE" sz="1633" dirty="0"/>
              <a:t>&lt;M</a:t>
            </a:r>
            <a:r>
              <a:rPr lang="de-DE" sz="1633" baseline="-25000" dirty="0"/>
              <a:t>1 </a:t>
            </a:r>
            <a:r>
              <a:rPr lang="de-DE" sz="1633" dirty="0"/>
              <a:t>&lt;M</a:t>
            </a:r>
            <a:r>
              <a:rPr lang="de-DE" sz="1633" baseline="-25000" dirty="0"/>
              <a:t>2</a:t>
            </a:r>
          </a:p>
        </p:txBody>
      </p:sp>
      <p:sp>
        <p:nvSpPr>
          <p:cNvPr id="62" name="Rechteck 61">
            <a:extLst>
              <a:ext uri="{FF2B5EF4-FFF2-40B4-BE49-F238E27FC236}">
                <a16:creationId xmlns:a16="http://schemas.microsoft.com/office/drawing/2014/main" id="{C2E96775-43D6-4E21-86DA-23585981D964}"/>
              </a:ext>
            </a:extLst>
          </p:cNvPr>
          <p:cNvSpPr/>
          <p:nvPr/>
        </p:nvSpPr>
        <p:spPr>
          <a:xfrm>
            <a:off x="150680" y="4560155"/>
            <a:ext cx="8223300" cy="2123658"/>
          </a:xfrm>
          <a:prstGeom prst="rect">
            <a:avLst/>
          </a:prstGeom>
        </p:spPr>
        <p:txBody>
          <a:bodyPr wrap="square">
            <a:spAutoFit/>
          </a:bodyPr>
          <a:lstStyle/>
          <a:p>
            <a:pPr marL="285750" indent="-285750">
              <a:buFont typeface="Arial" panose="020B0604020202020204" pitchFamily="34" charset="0"/>
              <a:buChar char="•"/>
            </a:pPr>
            <a:r>
              <a:rPr lang="de-DE" sz="2200" dirty="0" err="1"/>
              <a:t>Within</a:t>
            </a:r>
            <a:r>
              <a:rPr lang="de-DE" sz="2200" dirty="0"/>
              <a:t> </a:t>
            </a:r>
            <a:r>
              <a:rPr lang="de-DE" sz="2200" dirty="0" err="1"/>
              <a:t>the</a:t>
            </a:r>
            <a:r>
              <a:rPr lang="de-DE" sz="2200" dirty="0"/>
              <a:t> </a:t>
            </a:r>
            <a:r>
              <a:rPr lang="de-DE" sz="2200" dirty="0" err="1"/>
              <a:t>liquidity</a:t>
            </a:r>
            <a:r>
              <a:rPr lang="de-DE" sz="2200" dirty="0"/>
              <a:t> </a:t>
            </a:r>
            <a:r>
              <a:rPr lang="de-DE" sz="2200" dirty="0" err="1"/>
              <a:t>trap</a:t>
            </a:r>
            <a:r>
              <a:rPr lang="de-DE" sz="2200" dirty="0"/>
              <a:t> </a:t>
            </a:r>
            <a:r>
              <a:rPr lang="de-DE" sz="2200" dirty="0" err="1"/>
              <a:t>monetary</a:t>
            </a:r>
            <a:r>
              <a:rPr lang="de-DE" sz="2200" dirty="0"/>
              <a:t> </a:t>
            </a:r>
            <a:r>
              <a:rPr lang="de-DE" sz="2200" dirty="0" err="1"/>
              <a:t>policy</a:t>
            </a:r>
            <a:r>
              <a:rPr lang="de-DE" sz="2200" dirty="0"/>
              <a:t> </a:t>
            </a:r>
            <a:r>
              <a:rPr lang="de-DE" sz="2200" dirty="0" err="1"/>
              <a:t>has</a:t>
            </a:r>
            <a:r>
              <a:rPr lang="de-DE" sz="2200" dirty="0"/>
              <a:t> </a:t>
            </a:r>
            <a:r>
              <a:rPr lang="de-DE" sz="2200" dirty="0" err="1"/>
              <a:t>almost</a:t>
            </a:r>
            <a:r>
              <a:rPr lang="de-DE" sz="2200" dirty="0"/>
              <a:t> </a:t>
            </a:r>
            <a:r>
              <a:rPr lang="de-DE" sz="2200" dirty="0" err="1"/>
              <a:t>no</a:t>
            </a:r>
            <a:r>
              <a:rPr lang="de-DE" sz="2200" dirty="0"/>
              <a:t> </a:t>
            </a:r>
            <a:r>
              <a:rPr lang="de-DE" sz="2200" dirty="0" err="1"/>
              <a:t>impact</a:t>
            </a:r>
            <a:r>
              <a:rPr lang="de-DE" sz="2200" dirty="0"/>
              <a:t>, </a:t>
            </a:r>
            <a:r>
              <a:rPr lang="de-DE" sz="2200" dirty="0" err="1"/>
              <a:t>since</a:t>
            </a:r>
            <a:r>
              <a:rPr lang="de-DE" sz="2200" dirty="0"/>
              <a:t> in </a:t>
            </a:r>
            <a:r>
              <a:rPr lang="de-DE" sz="2200" dirty="0" err="1"/>
              <a:t>the</a:t>
            </a:r>
            <a:r>
              <a:rPr lang="de-DE" sz="2200" dirty="0"/>
              <a:t> </a:t>
            </a:r>
            <a:r>
              <a:rPr lang="de-DE" sz="2200" dirty="0" err="1"/>
              <a:t>interest</a:t>
            </a:r>
            <a:r>
              <a:rPr lang="de-DE" sz="2200" dirty="0"/>
              <a:t> rate </a:t>
            </a:r>
            <a:r>
              <a:rPr lang="de-DE" sz="2200" dirty="0" err="1"/>
              <a:t>elastic</a:t>
            </a:r>
            <a:r>
              <a:rPr lang="de-DE" sz="2200" dirty="0"/>
              <a:t> </a:t>
            </a:r>
            <a:r>
              <a:rPr lang="de-DE" sz="2200" dirty="0" err="1"/>
              <a:t>part</a:t>
            </a:r>
            <a:r>
              <a:rPr lang="de-DE" sz="2200" dirty="0"/>
              <a:t> LM </a:t>
            </a:r>
            <a:r>
              <a:rPr lang="de-DE" sz="2200" dirty="0" err="1"/>
              <a:t>does</a:t>
            </a:r>
            <a:r>
              <a:rPr lang="de-DE" sz="2200" dirty="0"/>
              <a:t> not shift </a:t>
            </a:r>
            <a:r>
              <a:rPr lang="de-DE" sz="2200" dirty="0" err="1"/>
              <a:t>substantially</a:t>
            </a:r>
            <a:r>
              <a:rPr lang="de-DE" sz="2200" dirty="0"/>
              <a:t> </a:t>
            </a:r>
            <a:r>
              <a:rPr lang="de-DE" sz="2200" dirty="0" err="1"/>
              <a:t>to</a:t>
            </a:r>
            <a:r>
              <a:rPr lang="de-DE" sz="2200" dirty="0"/>
              <a:t> </a:t>
            </a:r>
            <a:r>
              <a:rPr lang="de-DE" sz="2200" dirty="0" err="1"/>
              <a:t>the</a:t>
            </a:r>
            <a:r>
              <a:rPr lang="de-DE" sz="2200" dirty="0"/>
              <a:t> </a:t>
            </a:r>
            <a:r>
              <a:rPr lang="de-DE" sz="2200" dirty="0" err="1"/>
              <a:t>right</a:t>
            </a:r>
            <a:r>
              <a:rPr lang="de-DE" sz="2200" dirty="0"/>
              <a:t>.</a:t>
            </a:r>
          </a:p>
          <a:p>
            <a:pPr marL="285750" indent="-285750">
              <a:buFont typeface="Arial" panose="020B0604020202020204" pitchFamily="34" charset="0"/>
              <a:buChar char="•"/>
            </a:pPr>
            <a:endParaRPr lang="de-DE" sz="2200" dirty="0"/>
          </a:p>
          <a:p>
            <a:pPr marL="285750" indent="-285750">
              <a:buFont typeface="Arial" panose="020B0604020202020204" pitchFamily="34" charset="0"/>
              <a:buChar char="•"/>
            </a:pPr>
            <a:r>
              <a:rPr lang="de-DE" sz="2200" dirty="0"/>
              <a:t>Thus, </a:t>
            </a:r>
            <a:r>
              <a:rPr lang="de-DE" sz="2200" dirty="0" err="1"/>
              <a:t>it</a:t>
            </a:r>
            <a:r>
              <a:rPr lang="de-DE" sz="2200" dirty="0"/>
              <a:t> </a:t>
            </a:r>
            <a:r>
              <a:rPr lang="de-DE" sz="2200" dirty="0" err="1"/>
              <a:t>is</a:t>
            </a:r>
            <a:r>
              <a:rPr lang="de-DE" sz="2200" dirty="0"/>
              <a:t> possible </a:t>
            </a:r>
            <a:r>
              <a:rPr lang="de-DE" sz="2200" dirty="0" err="1"/>
              <a:t>that</a:t>
            </a:r>
            <a:r>
              <a:rPr lang="de-DE" sz="2200" dirty="0"/>
              <a:t> </a:t>
            </a:r>
            <a:r>
              <a:rPr lang="de-DE" sz="2200" dirty="0" err="1"/>
              <a:t>production</a:t>
            </a:r>
            <a:r>
              <a:rPr lang="de-DE" sz="2200" dirty="0"/>
              <a:t> </a:t>
            </a:r>
            <a:r>
              <a:rPr lang="de-DE" sz="2200" dirty="0" err="1"/>
              <a:t>cannot</a:t>
            </a:r>
            <a:r>
              <a:rPr lang="de-DE" sz="2200" dirty="0"/>
              <a:t> </a:t>
            </a:r>
            <a:r>
              <a:rPr lang="de-DE" sz="2200" dirty="0" err="1"/>
              <a:t>be</a:t>
            </a:r>
            <a:r>
              <a:rPr lang="de-DE" sz="2200" dirty="0"/>
              <a:t> </a:t>
            </a:r>
            <a:r>
              <a:rPr lang="de-DE" sz="2200" dirty="0" err="1"/>
              <a:t>pushed</a:t>
            </a:r>
            <a:r>
              <a:rPr lang="de-DE" sz="2200" dirty="0"/>
              <a:t> </a:t>
            </a:r>
            <a:r>
              <a:rPr lang="de-DE" sz="2200" dirty="0" err="1"/>
              <a:t>to</a:t>
            </a:r>
            <a:r>
              <a:rPr lang="de-DE" sz="2200" dirty="0"/>
              <a:t> </a:t>
            </a:r>
            <a:r>
              <a:rPr lang="de-DE" sz="2200" dirty="0" err="1"/>
              <a:t>natural</a:t>
            </a:r>
            <a:r>
              <a:rPr lang="de-DE" sz="2200" dirty="0"/>
              <a:t> </a:t>
            </a:r>
            <a:r>
              <a:rPr lang="de-DE" sz="2200" dirty="0" err="1"/>
              <a:t>output</a:t>
            </a:r>
            <a:endParaRPr lang="de-DE" sz="2200" dirty="0"/>
          </a:p>
        </p:txBody>
      </p:sp>
      <p:sp>
        <p:nvSpPr>
          <p:cNvPr id="34" name="Freihandform: Form 33">
            <a:extLst>
              <a:ext uri="{FF2B5EF4-FFF2-40B4-BE49-F238E27FC236}">
                <a16:creationId xmlns:a16="http://schemas.microsoft.com/office/drawing/2014/main" id="{479F36F6-1190-42D9-931D-25CE68AF1D9B}"/>
              </a:ext>
            </a:extLst>
          </p:cNvPr>
          <p:cNvSpPr/>
          <p:nvPr/>
        </p:nvSpPr>
        <p:spPr>
          <a:xfrm flipH="1">
            <a:off x="3791744" y="1396008"/>
            <a:ext cx="3165139" cy="2681065"/>
          </a:xfrm>
          <a:custGeom>
            <a:avLst/>
            <a:gdLst>
              <a:gd name="connsiteX0" fmla="*/ 0 w 2354093"/>
              <a:gd name="connsiteY0" fmla="*/ 0 h 2681065"/>
              <a:gd name="connsiteX1" fmla="*/ 476655 w 2354093"/>
              <a:gd name="connsiteY1" fmla="*/ 2344366 h 2681065"/>
              <a:gd name="connsiteX2" fmla="*/ 2354093 w 2354093"/>
              <a:gd name="connsiteY2" fmla="*/ 2665379 h 2681065"/>
              <a:gd name="connsiteX3" fmla="*/ 2354093 w 2354093"/>
              <a:gd name="connsiteY3" fmla="*/ 2665379 h 2681065"/>
            </a:gdLst>
            <a:ahLst/>
            <a:cxnLst>
              <a:cxn ang="0">
                <a:pos x="connsiteX0" y="connsiteY0"/>
              </a:cxn>
              <a:cxn ang="0">
                <a:pos x="connsiteX1" y="connsiteY1"/>
              </a:cxn>
              <a:cxn ang="0">
                <a:pos x="connsiteX2" y="connsiteY2"/>
              </a:cxn>
              <a:cxn ang="0">
                <a:pos x="connsiteX3" y="connsiteY3"/>
              </a:cxn>
            </a:cxnLst>
            <a:rect l="l" t="t" r="r" b="b"/>
            <a:pathLst>
              <a:path w="2354093" h="2681065">
                <a:moveTo>
                  <a:pt x="0" y="0"/>
                </a:moveTo>
                <a:cubicBezTo>
                  <a:pt x="42153" y="950068"/>
                  <a:pt x="84306" y="1900136"/>
                  <a:pt x="476655" y="2344366"/>
                </a:cubicBezTo>
                <a:cubicBezTo>
                  <a:pt x="869004" y="2788596"/>
                  <a:pt x="2354093" y="2665379"/>
                  <a:pt x="2354093" y="2665379"/>
                </a:cubicBezTo>
                <a:lnTo>
                  <a:pt x="2354093" y="2665379"/>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9" name="Freihandform: Form 38">
            <a:extLst>
              <a:ext uri="{FF2B5EF4-FFF2-40B4-BE49-F238E27FC236}">
                <a16:creationId xmlns:a16="http://schemas.microsoft.com/office/drawing/2014/main" id="{C4070712-60DC-492F-B63B-F432504FCF1D}"/>
              </a:ext>
            </a:extLst>
          </p:cNvPr>
          <p:cNvSpPr/>
          <p:nvPr/>
        </p:nvSpPr>
        <p:spPr>
          <a:xfrm flipH="1">
            <a:off x="3791744" y="1412777"/>
            <a:ext cx="3741203" cy="2681065"/>
          </a:xfrm>
          <a:custGeom>
            <a:avLst/>
            <a:gdLst>
              <a:gd name="connsiteX0" fmla="*/ 0 w 2354093"/>
              <a:gd name="connsiteY0" fmla="*/ 0 h 2681065"/>
              <a:gd name="connsiteX1" fmla="*/ 476655 w 2354093"/>
              <a:gd name="connsiteY1" fmla="*/ 2344366 h 2681065"/>
              <a:gd name="connsiteX2" fmla="*/ 2354093 w 2354093"/>
              <a:gd name="connsiteY2" fmla="*/ 2665379 h 2681065"/>
              <a:gd name="connsiteX3" fmla="*/ 2354093 w 2354093"/>
              <a:gd name="connsiteY3" fmla="*/ 2665379 h 2681065"/>
            </a:gdLst>
            <a:ahLst/>
            <a:cxnLst>
              <a:cxn ang="0">
                <a:pos x="connsiteX0" y="connsiteY0"/>
              </a:cxn>
              <a:cxn ang="0">
                <a:pos x="connsiteX1" y="connsiteY1"/>
              </a:cxn>
              <a:cxn ang="0">
                <a:pos x="connsiteX2" y="connsiteY2"/>
              </a:cxn>
              <a:cxn ang="0">
                <a:pos x="connsiteX3" y="connsiteY3"/>
              </a:cxn>
            </a:cxnLst>
            <a:rect l="l" t="t" r="r" b="b"/>
            <a:pathLst>
              <a:path w="2354093" h="2681065">
                <a:moveTo>
                  <a:pt x="0" y="0"/>
                </a:moveTo>
                <a:cubicBezTo>
                  <a:pt x="42153" y="950068"/>
                  <a:pt x="84306" y="1900136"/>
                  <a:pt x="476655" y="2344366"/>
                </a:cubicBezTo>
                <a:cubicBezTo>
                  <a:pt x="869004" y="2788596"/>
                  <a:pt x="2354093" y="2665379"/>
                  <a:pt x="2354093" y="2665379"/>
                </a:cubicBezTo>
                <a:lnTo>
                  <a:pt x="2354093" y="2665379"/>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0" name="Textfeld 39">
            <a:extLst>
              <a:ext uri="{FF2B5EF4-FFF2-40B4-BE49-F238E27FC236}">
                <a16:creationId xmlns:a16="http://schemas.microsoft.com/office/drawing/2014/main" id="{19E23900-B2EE-4F32-B305-CBA975CDE87C}"/>
              </a:ext>
            </a:extLst>
          </p:cNvPr>
          <p:cNvSpPr txBox="1"/>
          <p:nvPr/>
        </p:nvSpPr>
        <p:spPr>
          <a:xfrm>
            <a:off x="6587236" y="1067917"/>
            <a:ext cx="931665" cy="343620"/>
          </a:xfrm>
          <a:prstGeom prst="rect">
            <a:avLst/>
          </a:prstGeom>
          <a:noFill/>
        </p:spPr>
        <p:txBody>
          <a:bodyPr wrap="none" rtlCol="0">
            <a:spAutoFit/>
          </a:bodyPr>
          <a:lstStyle/>
          <a:p>
            <a:r>
              <a:rPr lang="de-DE" sz="1633" dirty="0"/>
              <a:t>LM(M</a:t>
            </a:r>
            <a:r>
              <a:rPr lang="de-DE" sz="1633" baseline="-25000" dirty="0"/>
              <a:t>1 </a:t>
            </a:r>
            <a:r>
              <a:rPr lang="de-DE" sz="1633" dirty="0"/>
              <a:t>)</a:t>
            </a:r>
            <a:endParaRPr lang="de-DE" sz="1633" baseline="-25000" dirty="0"/>
          </a:p>
        </p:txBody>
      </p:sp>
      <p:sp>
        <p:nvSpPr>
          <p:cNvPr id="41" name="Textfeld 40">
            <a:extLst>
              <a:ext uri="{FF2B5EF4-FFF2-40B4-BE49-F238E27FC236}">
                <a16:creationId xmlns:a16="http://schemas.microsoft.com/office/drawing/2014/main" id="{29213B49-C90D-450D-A47C-E1B2E3BEE47D}"/>
              </a:ext>
            </a:extLst>
          </p:cNvPr>
          <p:cNvSpPr txBox="1"/>
          <p:nvPr/>
        </p:nvSpPr>
        <p:spPr>
          <a:xfrm>
            <a:off x="5825183" y="1043192"/>
            <a:ext cx="931665" cy="343620"/>
          </a:xfrm>
          <a:prstGeom prst="rect">
            <a:avLst/>
          </a:prstGeom>
          <a:noFill/>
        </p:spPr>
        <p:txBody>
          <a:bodyPr wrap="none" rtlCol="0">
            <a:spAutoFit/>
          </a:bodyPr>
          <a:lstStyle/>
          <a:p>
            <a:r>
              <a:rPr lang="de-DE" sz="1633" dirty="0"/>
              <a:t>LM(M</a:t>
            </a:r>
            <a:r>
              <a:rPr lang="de-DE" sz="1633" baseline="-25000" dirty="0"/>
              <a:t>0 </a:t>
            </a:r>
            <a:r>
              <a:rPr lang="de-DE" sz="1633" dirty="0"/>
              <a:t>)</a:t>
            </a:r>
            <a:endParaRPr lang="de-DE" sz="1633" baseline="-25000" dirty="0"/>
          </a:p>
        </p:txBody>
      </p:sp>
      <p:sp>
        <p:nvSpPr>
          <p:cNvPr id="43" name="Textfeld 42">
            <a:extLst>
              <a:ext uri="{FF2B5EF4-FFF2-40B4-BE49-F238E27FC236}">
                <a16:creationId xmlns:a16="http://schemas.microsoft.com/office/drawing/2014/main" id="{9299BB40-6F2D-4093-86C2-57C303B2ABFD}"/>
              </a:ext>
            </a:extLst>
          </p:cNvPr>
          <p:cNvSpPr txBox="1"/>
          <p:nvPr/>
        </p:nvSpPr>
        <p:spPr>
          <a:xfrm>
            <a:off x="7374800" y="1097199"/>
            <a:ext cx="931665" cy="343620"/>
          </a:xfrm>
          <a:prstGeom prst="rect">
            <a:avLst/>
          </a:prstGeom>
          <a:noFill/>
        </p:spPr>
        <p:txBody>
          <a:bodyPr wrap="none" rtlCol="0">
            <a:spAutoFit/>
          </a:bodyPr>
          <a:lstStyle/>
          <a:p>
            <a:r>
              <a:rPr lang="de-DE" sz="1633" dirty="0"/>
              <a:t>LM(M</a:t>
            </a:r>
            <a:r>
              <a:rPr lang="de-DE" sz="1633" baseline="-25000" dirty="0"/>
              <a:t>2 </a:t>
            </a:r>
            <a:r>
              <a:rPr lang="de-DE" sz="1633" dirty="0"/>
              <a:t>)</a:t>
            </a:r>
            <a:endParaRPr lang="de-DE" sz="1633" baseline="-25000" dirty="0"/>
          </a:p>
        </p:txBody>
      </p:sp>
      <p:cxnSp>
        <p:nvCxnSpPr>
          <p:cNvPr id="3" name="Gerader Verbinder 2">
            <a:extLst>
              <a:ext uri="{FF2B5EF4-FFF2-40B4-BE49-F238E27FC236}">
                <a16:creationId xmlns:a16="http://schemas.microsoft.com/office/drawing/2014/main" id="{58BA648A-A4EC-412A-A2EE-0690AA95845A}"/>
              </a:ext>
            </a:extLst>
          </p:cNvPr>
          <p:cNvCxnSpPr/>
          <p:nvPr/>
        </p:nvCxnSpPr>
        <p:spPr>
          <a:xfrm>
            <a:off x="4194987" y="2132856"/>
            <a:ext cx="1617577" cy="197018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4" name="Textfeld 3">
            <a:extLst>
              <a:ext uri="{FF2B5EF4-FFF2-40B4-BE49-F238E27FC236}">
                <a16:creationId xmlns:a16="http://schemas.microsoft.com/office/drawing/2014/main" id="{332AA8DA-5583-40FA-9B92-77BFEA310524}"/>
              </a:ext>
            </a:extLst>
          </p:cNvPr>
          <p:cNvSpPr txBox="1"/>
          <p:nvPr/>
        </p:nvSpPr>
        <p:spPr>
          <a:xfrm>
            <a:off x="4463905" y="2204864"/>
            <a:ext cx="389850" cy="369332"/>
          </a:xfrm>
          <a:prstGeom prst="rect">
            <a:avLst/>
          </a:prstGeom>
          <a:noFill/>
        </p:spPr>
        <p:txBody>
          <a:bodyPr wrap="none" rtlCol="0">
            <a:spAutoFit/>
          </a:bodyPr>
          <a:lstStyle/>
          <a:p>
            <a:r>
              <a:rPr lang="de-DE" dirty="0"/>
              <a:t>IS</a:t>
            </a:r>
          </a:p>
        </p:txBody>
      </p:sp>
      <p:cxnSp>
        <p:nvCxnSpPr>
          <p:cNvPr id="45" name="Straight Connector 11">
            <a:extLst>
              <a:ext uri="{FF2B5EF4-FFF2-40B4-BE49-F238E27FC236}">
                <a16:creationId xmlns:a16="http://schemas.microsoft.com/office/drawing/2014/main" id="{D051F187-899C-4FB4-BD90-6DAB48317A43}"/>
              </a:ext>
            </a:extLst>
          </p:cNvPr>
          <p:cNvCxnSpPr>
            <a:cxnSpLocks/>
            <a:stCxn id="52" idx="0"/>
          </p:cNvCxnSpPr>
          <p:nvPr/>
        </p:nvCxnSpPr>
        <p:spPr>
          <a:xfrm flipV="1">
            <a:off x="5709333" y="4005066"/>
            <a:ext cx="26628" cy="72006"/>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 name="Rechteck 1">
            <a:extLst>
              <a:ext uri="{FF2B5EF4-FFF2-40B4-BE49-F238E27FC236}">
                <a16:creationId xmlns:a16="http://schemas.microsoft.com/office/drawing/2014/main" id="{FD79F351-4037-8F0C-1C4E-83105185C106}"/>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704975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741" y="104531"/>
            <a:ext cx="7597213" cy="744863"/>
          </a:xfrm>
          <a:prstGeom prst="rect">
            <a:avLst/>
          </a:prstGeom>
          <a:noFill/>
          <a:ln>
            <a:noFill/>
          </a:ln>
        </p:spPr>
        <p:txBody>
          <a:bodyPr lIns="81638" tIns="40819" rIns="81638" bIns="40819" anchor="ctr" anchorCtr="1"/>
          <a:lstStyle/>
          <a:p>
            <a:r>
              <a:rPr lang="de-DE" sz="2903" b="1" dirty="0" err="1"/>
              <a:t>Liquidity</a:t>
            </a:r>
            <a:r>
              <a:rPr lang="de-DE" sz="2903" b="1" dirty="0"/>
              <a:t> </a:t>
            </a:r>
            <a:r>
              <a:rPr lang="de-DE" sz="2903" b="1" dirty="0" err="1"/>
              <a:t>trap</a:t>
            </a:r>
            <a:r>
              <a:rPr lang="de-DE" sz="2903" b="1" dirty="0"/>
              <a:t> </a:t>
            </a:r>
            <a:r>
              <a:rPr lang="de-DE" sz="2903" b="1" dirty="0" err="1"/>
              <a:t>with</a:t>
            </a:r>
            <a:r>
              <a:rPr lang="de-DE" sz="2903" b="1" dirty="0"/>
              <a:t> </a:t>
            </a:r>
            <a:r>
              <a:rPr lang="de-DE" sz="2903" b="1" dirty="0" err="1"/>
              <a:t>inflation</a:t>
            </a:r>
            <a:r>
              <a:rPr lang="de-DE" sz="2903" b="1" dirty="0"/>
              <a:t> and </a:t>
            </a:r>
            <a:r>
              <a:rPr lang="de-DE" sz="2903" b="1" dirty="0" err="1"/>
              <a:t>deflation</a:t>
            </a:r>
            <a:endParaRPr lang="de-DE" sz="2903" b="1" dirty="0"/>
          </a:p>
        </p:txBody>
      </p:sp>
      <p:sp>
        <p:nvSpPr>
          <p:cNvPr id="62" name="Rechteck 61">
            <a:extLst>
              <a:ext uri="{FF2B5EF4-FFF2-40B4-BE49-F238E27FC236}">
                <a16:creationId xmlns:a16="http://schemas.microsoft.com/office/drawing/2014/main" id="{C2E96775-43D6-4E21-86DA-23585981D964}"/>
              </a:ext>
            </a:extLst>
          </p:cNvPr>
          <p:cNvSpPr/>
          <p:nvPr/>
        </p:nvSpPr>
        <p:spPr>
          <a:xfrm>
            <a:off x="800417" y="1148627"/>
            <a:ext cx="8312342" cy="5262979"/>
          </a:xfrm>
          <a:prstGeom prst="rect">
            <a:avLst/>
          </a:prstGeom>
        </p:spPr>
        <p:txBody>
          <a:bodyPr wrap="square">
            <a:spAutoFit/>
          </a:bodyPr>
          <a:lstStyle/>
          <a:p>
            <a:r>
              <a:rPr lang="de-DE" sz="2400" dirty="0"/>
              <a:t>Real </a:t>
            </a:r>
            <a:r>
              <a:rPr lang="de-DE" sz="2400" dirty="0" err="1"/>
              <a:t>interest</a:t>
            </a:r>
            <a:r>
              <a:rPr lang="de-DE" sz="2400" dirty="0"/>
              <a:t> </a:t>
            </a:r>
            <a:r>
              <a:rPr lang="de-DE" sz="2400" dirty="0" err="1"/>
              <a:t>rates</a:t>
            </a:r>
            <a:r>
              <a:rPr lang="de-DE" sz="2400" dirty="0"/>
              <a:t> </a:t>
            </a:r>
            <a:r>
              <a:rPr lang="de-DE" sz="2400" dirty="0" err="1"/>
              <a:t>depend</a:t>
            </a:r>
            <a:r>
              <a:rPr lang="de-DE" sz="2400" dirty="0"/>
              <a:t> on </a:t>
            </a:r>
            <a:r>
              <a:rPr lang="de-DE" sz="2400" dirty="0" err="1"/>
              <a:t>expected</a:t>
            </a:r>
            <a:r>
              <a:rPr lang="de-DE" sz="2400" dirty="0"/>
              <a:t> </a:t>
            </a:r>
            <a:r>
              <a:rPr lang="de-DE" sz="2400" dirty="0" err="1"/>
              <a:t>inflation</a:t>
            </a:r>
            <a:r>
              <a:rPr lang="de-DE" sz="2400" dirty="0"/>
              <a:t>. </a:t>
            </a:r>
            <a:r>
              <a:rPr lang="de-DE" sz="2400" dirty="0" err="1"/>
              <a:t>Suppose</a:t>
            </a:r>
            <a:r>
              <a:rPr lang="de-DE" sz="2400" dirty="0"/>
              <a:t> </a:t>
            </a:r>
            <a:r>
              <a:rPr lang="de-DE" sz="2400" dirty="0" err="1"/>
              <a:t>expected</a:t>
            </a:r>
            <a:r>
              <a:rPr lang="de-DE" sz="2400" dirty="0"/>
              <a:t> </a:t>
            </a:r>
            <a:r>
              <a:rPr lang="de-DE" sz="2400" dirty="0" err="1"/>
              <a:t>inflation</a:t>
            </a:r>
            <a:r>
              <a:rPr lang="de-DE" sz="2400" dirty="0"/>
              <a:t> </a:t>
            </a:r>
            <a:r>
              <a:rPr lang="de-DE" sz="2400" dirty="0" err="1"/>
              <a:t>is</a:t>
            </a:r>
            <a:r>
              <a:rPr lang="de-DE" sz="2400" dirty="0"/>
              <a:t> 10% and nominal </a:t>
            </a:r>
            <a:r>
              <a:rPr lang="de-DE" sz="2400" dirty="0" err="1"/>
              <a:t>interest</a:t>
            </a:r>
            <a:r>
              <a:rPr lang="de-DE" sz="2400" dirty="0"/>
              <a:t> </a:t>
            </a:r>
            <a:r>
              <a:rPr lang="de-DE" sz="2400" dirty="0" err="1"/>
              <a:t>rates</a:t>
            </a:r>
            <a:r>
              <a:rPr lang="de-DE" sz="2400" dirty="0"/>
              <a:t> </a:t>
            </a:r>
            <a:r>
              <a:rPr lang="de-DE" sz="2400" dirty="0" err="1"/>
              <a:t>are</a:t>
            </a:r>
            <a:r>
              <a:rPr lang="de-DE" sz="2400" dirty="0"/>
              <a:t> 0%:</a:t>
            </a:r>
          </a:p>
          <a:p>
            <a:endParaRPr lang="de-DE" sz="2400" dirty="0"/>
          </a:p>
          <a:p>
            <a:pPr algn="ctr"/>
            <a:r>
              <a:rPr lang="de-DE" sz="2400" dirty="0"/>
              <a:t>r   = i - </a:t>
            </a:r>
            <a:r>
              <a:rPr lang="el-GR" sz="2400" dirty="0"/>
              <a:t>π</a:t>
            </a:r>
            <a:r>
              <a:rPr lang="de-DE" sz="2400" baseline="30000" dirty="0"/>
              <a:t>e	</a:t>
            </a:r>
            <a:r>
              <a:rPr lang="de-DE" sz="2400" dirty="0"/>
              <a:t>=  0% − 10% = -10%</a:t>
            </a:r>
          </a:p>
          <a:p>
            <a:endParaRPr lang="de-DE" sz="2400" dirty="0"/>
          </a:p>
          <a:p>
            <a:endParaRPr lang="de-DE" sz="2400" dirty="0"/>
          </a:p>
          <a:p>
            <a:pPr marL="342900" indent="-342900">
              <a:buFont typeface="Wingdings" panose="05000000000000000000" pitchFamily="2" charset="2"/>
              <a:buChar char="Ø"/>
            </a:pPr>
            <a:r>
              <a:rPr lang="de-DE" sz="2400" dirty="0" err="1"/>
              <a:t>If</a:t>
            </a:r>
            <a:r>
              <a:rPr lang="de-DE" sz="2400" dirty="0"/>
              <a:t> real </a:t>
            </a:r>
            <a:r>
              <a:rPr lang="de-DE" sz="2400" dirty="0" err="1"/>
              <a:t>interest</a:t>
            </a:r>
            <a:r>
              <a:rPr lang="de-DE" sz="2400" dirty="0"/>
              <a:t> </a:t>
            </a:r>
            <a:r>
              <a:rPr lang="de-DE" sz="2400" dirty="0" err="1"/>
              <a:t>rates</a:t>
            </a:r>
            <a:r>
              <a:rPr lang="de-DE" sz="2400" dirty="0"/>
              <a:t> </a:t>
            </a:r>
            <a:r>
              <a:rPr lang="de-DE" sz="2400" dirty="0" err="1"/>
              <a:t>are</a:t>
            </a:r>
            <a:r>
              <a:rPr lang="de-DE" sz="2400" dirty="0"/>
              <a:t> </a:t>
            </a:r>
            <a:r>
              <a:rPr lang="de-DE" sz="2400" dirty="0" err="1"/>
              <a:t>that</a:t>
            </a:r>
            <a:r>
              <a:rPr lang="de-DE" sz="2400" dirty="0"/>
              <a:t> negativ, </a:t>
            </a:r>
            <a:r>
              <a:rPr lang="de-DE" sz="2400" dirty="0" err="1"/>
              <a:t>consumption</a:t>
            </a:r>
            <a:r>
              <a:rPr lang="de-DE" sz="2400" dirty="0"/>
              <a:t> and </a:t>
            </a:r>
            <a:r>
              <a:rPr lang="de-DE" sz="2400" dirty="0" err="1"/>
              <a:t>investment</a:t>
            </a:r>
            <a:r>
              <a:rPr lang="de-DE" sz="2400" dirty="0"/>
              <a:t> </a:t>
            </a:r>
            <a:r>
              <a:rPr lang="de-DE" sz="2400" dirty="0" err="1"/>
              <a:t>are</a:t>
            </a:r>
            <a:r>
              <a:rPr lang="de-DE" sz="2400" dirty="0"/>
              <a:t> </a:t>
            </a:r>
            <a:r>
              <a:rPr lang="de-DE" sz="2400" dirty="0" err="1"/>
              <a:t>supposed</a:t>
            </a:r>
            <a:r>
              <a:rPr lang="de-DE" sz="2400" dirty="0"/>
              <a:t> </a:t>
            </a:r>
            <a:r>
              <a:rPr lang="de-DE" sz="2400" dirty="0" err="1"/>
              <a:t>to</a:t>
            </a:r>
            <a:r>
              <a:rPr lang="de-DE" sz="2400" dirty="0"/>
              <a:t> </a:t>
            </a:r>
            <a:r>
              <a:rPr lang="de-DE" sz="2400" dirty="0" err="1"/>
              <a:t>be</a:t>
            </a:r>
            <a:r>
              <a:rPr lang="de-DE" sz="2400" dirty="0"/>
              <a:t> </a:t>
            </a:r>
            <a:r>
              <a:rPr lang="de-DE" sz="2400" dirty="0" err="1"/>
              <a:t>quite</a:t>
            </a:r>
            <a:r>
              <a:rPr lang="de-DE" sz="2400" dirty="0"/>
              <a:t> high, sind „</a:t>
            </a:r>
            <a:r>
              <a:rPr lang="de-DE" sz="2400" dirty="0" err="1"/>
              <a:t>today</a:t>
            </a:r>
            <a:r>
              <a:rPr lang="de-DE" sz="2400" dirty="0"/>
              <a:t> </a:t>
            </a:r>
            <a:r>
              <a:rPr lang="de-DE" sz="2400" dirty="0" err="1"/>
              <a:t>money</a:t>
            </a:r>
            <a:r>
              <a:rPr lang="de-DE" sz="2400" dirty="0"/>
              <a:t>“ </a:t>
            </a:r>
            <a:r>
              <a:rPr lang="de-DE" sz="2400" dirty="0" err="1"/>
              <a:t>is</a:t>
            </a:r>
            <a:r>
              <a:rPr lang="de-DE" sz="2400" dirty="0"/>
              <a:t> </a:t>
            </a:r>
            <a:r>
              <a:rPr lang="de-DE" sz="2400" dirty="0" err="1"/>
              <a:t>much</a:t>
            </a:r>
            <a:r>
              <a:rPr lang="de-DE" sz="2400" dirty="0"/>
              <a:t> </a:t>
            </a:r>
            <a:r>
              <a:rPr lang="de-DE" sz="2400" dirty="0" err="1"/>
              <a:t>more</a:t>
            </a:r>
            <a:r>
              <a:rPr lang="de-DE" sz="2400" dirty="0"/>
              <a:t> </a:t>
            </a:r>
            <a:r>
              <a:rPr lang="de-DE" sz="2400" dirty="0" err="1"/>
              <a:t>valuable</a:t>
            </a:r>
            <a:r>
              <a:rPr lang="de-DE" sz="2400" dirty="0"/>
              <a:t> </a:t>
            </a:r>
            <a:r>
              <a:rPr lang="de-DE" sz="2400" dirty="0" err="1"/>
              <a:t>than</a:t>
            </a:r>
            <a:r>
              <a:rPr lang="de-DE" sz="2400" dirty="0"/>
              <a:t> „</a:t>
            </a:r>
            <a:r>
              <a:rPr lang="de-DE" sz="2400" dirty="0" err="1"/>
              <a:t>tomorrow</a:t>
            </a:r>
            <a:r>
              <a:rPr lang="de-DE" sz="2400" dirty="0"/>
              <a:t> </a:t>
            </a:r>
            <a:r>
              <a:rPr lang="de-DE" sz="2400" dirty="0" err="1"/>
              <a:t>money</a:t>
            </a:r>
            <a:r>
              <a:rPr lang="de-DE" sz="2400" dirty="0"/>
              <a:t>“.</a:t>
            </a:r>
          </a:p>
          <a:p>
            <a:pPr marL="342900" indent="-342900">
              <a:buFont typeface="Wingdings" panose="05000000000000000000" pitchFamily="2" charset="2"/>
              <a:buChar char="Ø"/>
            </a:pPr>
            <a:endParaRPr lang="de-DE" sz="2400" dirty="0"/>
          </a:p>
          <a:p>
            <a:pPr marL="342900" indent="-342900">
              <a:buFont typeface="Wingdings" panose="05000000000000000000" pitchFamily="2" charset="2"/>
              <a:buChar char="Ø"/>
            </a:pPr>
            <a:r>
              <a:rPr lang="de-DE" sz="2400" dirty="0"/>
              <a:t>In </a:t>
            </a:r>
            <a:r>
              <a:rPr lang="de-DE" sz="2400" dirty="0" err="1"/>
              <a:t>that</a:t>
            </a:r>
            <a:r>
              <a:rPr lang="de-DE" sz="2400" dirty="0"/>
              <a:t> </a:t>
            </a:r>
            <a:r>
              <a:rPr lang="de-DE" sz="2400" dirty="0" err="1"/>
              <a:t>case</a:t>
            </a:r>
            <a:r>
              <a:rPr lang="de-DE" sz="2400" dirty="0"/>
              <a:t> </a:t>
            </a:r>
            <a:r>
              <a:rPr lang="de-DE" sz="2400" dirty="0" err="1"/>
              <a:t>the</a:t>
            </a:r>
            <a:r>
              <a:rPr lang="de-DE" sz="2400" dirty="0"/>
              <a:t> </a:t>
            </a:r>
            <a:r>
              <a:rPr lang="de-DE" sz="2400" dirty="0" err="1"/>
              <a:t>liquidity</a:t>
            </a:r>
            <a:r>
              <a:rPr lang="de-DE" sz="2400" dirty="0"/>
              <a:t> </a:t>
            </a:r>
            <a:r>
              <a:rPr lang="de-DE" sz="2400" dirty="0" err="1"/>
              <a:t>trap</a:t>
            </a:r>
            <a:r>
              <a:rPr lang="de-DE" sz="2400" dirty="0"/>
              <a:t> will not </a:t>
            </a:r>
            <a:r>
              <a:rPr lang="de-DE" sz="2400" dirty="0" err="1"/>
              <a:t>be</a:t>
            </a:r>
            <a:r>
              <a:rPr lang="de-DE" sz="2400" dirty="0"/>
              <a:t> a </a:t>
            </a:r>
            <a:r>
              <a:rPr lang="de-DE" sz="2400" dirty="0" err="1"/>
              <a:t>serious</a:t>
            </a:r>
            <a:r>
              <a:rPr lang="de-DE" sz="2400" dirty="0"/>
              <a:t> </a:t>
            </a:r>
            <a:r>
              <a:rPr lang="de-DE" sz="2400" dirty="0" err="1"/>
              <a:t>problem</a:t>
            </a:r>
            <a:r>
              <a:rPr lang="de-DE" sz="2400" dirty="0"/>
              <a:t>.</a:t>
            </a:r>
          </a:p>
          <a:p>
            <a:pPr marL="342900" indent="-342900">
              <a:buFont typeface="Wingdings" panose="05000000000000000000" pitchFamily="2" charset="2"/>
              <a:buChar char="Ø"/>
            </a:pPr>
            <a:endParaRPr lang="de-DE" sz="2400" dirty="0"/>
          </a:p>
          <a:p>
            <a:pPr marL="800100" lvl="1" indent="-342900">
              <a:buFont typeface="Wingdings" panose="05000000000000000000" pitchFamily="2" charset="2"/>
              <a:buChar char="Ø"/>
            </a:pPr>
            <a:r>
              <a:rPr lang="de-DE" sz="2400" dirty="0" err="1"/>
              <a:t>Additionally</a:t>
            </a:r>
            <a:r>
              <a:rPr lang="de-DE" sz="2400" dirty="0"/>
              <a:t> </a:t>
            </a:r>
            <a:r>
              <a:rPr lang="de-DE" sz="2400" dirty="0" err="1"/>
              <a:t>this</a:t>
            </a:r>
            <a:r>
              <a:rPr lang="de-DE" sz="2400" dirty="0"/>
              <a:t> </a:t>
            </a:r>
            <a:r>
              <a:rPr lang="de-DE" sz="2400" dirty="0" err="1"/>
              <a:t>is</a:t>
            </a:r>
            <a:r>
              <a:rPr lang="de-DE" sz="2400" dirty="0"/>
              <a:t> an </a:t>
            </a:r>
            <a:r>
              <a:rPr lang="de-DE" sz="2400" dirty="0" err="1"/>
              <a:t>incentive</a:t>
            </a:r>
            <a:r>
              <a:rPr lang="de-DE" sz="2400" dirty="0"/>
              <a:t> </a:t>
            </a:r>
            <a:r>
              <a:rPr lang="de-DE" sz="2400" dirty="0" err="1"/>
              <a:t>for</a:t>
            </a:r>
            <a:r>
              <a:rPr lang="de-DE" sz="2400" dirty="0"/>
              <a:t> </a:t>
            </a:r>
            <a:r>
              <a:rPr lang="de-DE" sz="2400" dirty="0" err="1"/>
              <a:t>the</a:t>
            </a:r>
            <a:r>
              <a:rPr lang="de-DE" sz="2400" dirty="0"/>
              <a:t> </a:t>
            </a:r>
            <a:r>
              <a:rPr lang="de-DE" sz="2400" dirty="0" err="1"/>
              <a:t>central</a:t>
            </a:r>
            <a:r>
              <a:rPr lang="de-DE" sz="2400" dirty="0"/>
              <a:t> </a:t>
            </a:r>
            <a:r>
              <a:rPr lang="de-DE" sz="2400" dirty="0" err="1"/>
              <a:t>bank</a:t>
            </a:r>
            <a:r>
              <a:rPr lang="de-DE" sz="2400" dirty="0"/>
              <a:t> </a:t>
            </a:r>
            <a:r>
              <a:rPr lang="de-DE" sz="2400" dirty="0" err="1"/>
              <a:t>to</a:t>
            </a:r>
            <a:r>
              <a:rPr lang="de-DE" sz="2400" dirty="0"/>
              <a:t> </a:t>
            </a:r>
            <a:r>
              <a:rPr lang="de-DE" sz="2400" dirty="0" err="1"/>
              <a:t>aggressively</a:t>
            </a:r>
            <a:r>
              <a:rPr lang="de-DE" sz="2400" dirty="0"/>
              <a:t> push </a:t>
            </a:r>
            <a:r>
              <a:rPr lang="de-DE" sz="2400" dirty="0" err="1"/>
              <a:t>expected</a:t>
            </a:r>
            <a:r>
              <a:rPr lang="de-DE" sz="2400" dirty="0"/>
              <a:t> </a:t>
            </a:r>
            <a:r>
              <a:rPr lang="de-DE" sz="2400" dirty="0" err="1"/>
              <a:t>inflation</a:t>
            </a:r>
            <a:endParaRPr lang="de-DE" sz="2400" dirty="0"/>
          </a:p>
        </p:txBody>
      </p:sp>
      <p:sp>
        <p:nvSpPr>
          <p:cNvPr id="2" name="Rechteck 1">
            <a:extLst>
              <a:ext uri="{FF2B5EF4-FFF2-40B4-BE49-F238E27FC236}">
                <a16:creationId xmlns:a16="http://schemas.microsoft.com/office/drawing/2014/main" id="{E9CA225A-820E-4850-5DEB-4C823F33823B}"/>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48480194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741" y="104531"/>
            <a:ext cx="7597213" cy="744863"/>
          </a:xfrm>
          <a:prstGeom prst="rect">
            <a:avLst/>
          </a:prstGeom>
          <a:noFill/>
          <a:ln>
            <a:noFill/>
          </a:ln>
        </p:spPr>
        <p:txBody>
          <a:bodyPr lIns="81638" tIns="40819" rIns="81638" bIns="40819" anchor="ctr" anchorCtr="1"/>
          <a:lstStyle/>
          <a:p>
            <a:r>
              <a:rPr lang="de-DE" sz="2903" b="1" dirty="0" err="1"/>
              <a:t>Liquidity</a:t>
            </a:r>
            <a:r>
              <a:rPr lang="de-DE" sz="2903" b="1" dirty="0"/>
              <a:t> </a:t>
            </a:r>
            <a:r>
              <a:rPr lang="de-DE" sz="2903" b="1" dirty="0" err="1"/>
              <a:t>trap</a:t>
            </a:r>
            <a:r>
              <a:rPr lang="de-DE" sz="2903" b="1" dirty="0"/>
              <a:t> </a:t>
            </a:r>
            <a:r>
              <a:rPr lang="de-DE" sz="2903" b="1" dirty="0" err="1"/>
              <a:t>with</a:t>
            </a:r>
            <a:r>
              <a:rPr lang="de-DE" sz="2903" b="1" dirty="0"/>
              <a:t> </a:t>
            </a:r>
            <a:r>
              <a:rPr lang="de-DE" sz="2903" b="1" dirty="0" err="1"/>
              <a:t>inflation</a:t>
            </a:r>
            <a:r>
              <a:rPr lang="de-DE" sz="2903" b="1" dirty="0"/>
              <a:t> and </a:t>
            </a:r>
            <a:r>
              <a:rPr lang="de-DE" sz="2903" b="1" dirty="0" err="1"/>
              <a:t>deflation</a:t>
            </a:r>
            <a:endParaRPr lang="de-DE" sz="2903" b="1" dirty="0"/>
          </a:p>
        </p:txBody>
      </p:sp>
      <p:sp>
        <p:nvSpPr>
          <p:cNvPr id="62" name="Rechteck 61">
            <a:extLst>
              <a:ext uri="{FF2B5EF4-FFF2-40B4-BE49-F238E27FC236}">
                <a16:creationId xmlns:a16="http://schemas.microsoft.com/office/drawing/2014/main" id="{C2E96775-43D6-4E21-86DA-23585981D964}"/>
              </a:ext>
            </a:extLst>
          </p:cNvPr>
          <p:cNvSpPr/>
          <p:nvPr/>
        </p:nvSpPr>
        <p:spPr>
          <a:xfrm>
            <a:off x="595881" y="1100501"/>
            <a:ext cx="8312342" cy="5262979"/>
          </a:xfrm>
          <a:prstGeom prst="rect">
            <a:avLst/>
          </a:prstGeom>
        </p:spPr>
        <p:txBody>
          <a:bodyPr wrap="square">
            <a:spAutoFit/>
          </a:bodyPr>
          <a:lstStyle/>
          <a:p>
            <a:r>
              <a:rPr lang="de-DE" sz="2400" dirty="0" err="1"/>
              <a:t>Suppose</a:t>
            </a:r>
            <a:r>
              <a:rPr lang="de-DE" sz="2400" dirty="0"/>
              <a:t> </a:t>
            </a:r>
            <a:r>
              <a:rPr lang="de-DE" sz="2400" dirty="0" err="1"/>
              <a:t>the</a:t>
            </a:r>
            <a:r>
              <a:rPr lang="de-DE" sz="2400" dirty="0"/>
              <a:t> </a:t>
            </a:r>
            <a:r>
              <a:rPr lang="de-DE" sz="2400" dirty="0" err="1"/>
              <a:t>economy</a:t>
            </a:r>
            <a:r>
              <a:rPr lang="de-DE" sz="2400" dirty="0"/>
              <a:t> </a:t>
            </a:r>
            <a:r>
              <a:rPr lang="de-DE" sz="2400" dirty="0" err="1"/>
              <a:t>is</a:t>
            </a:r>
            <a:r>
              <a:rPr lang="de-DE" sz="2400" dirty="0"/>
              <a:t> in a </a:t>
            </a:r>
            <a:r>
              <a:rPr lang="de-DE" sz="2400" dirty="0" err="1"/>
              <a:t>situation</a:t>
            </a:r>
            <a:r>
              <a:rPr lang="de-DE" sz="2400" dirty="0"/>
              <a:t> </a:t>
            </a:r>
            <a:r>
              <a:rPr lang="de-DE" sz="2400" dirty="0" err="1"/>
              <a:t>of</a:t>
            </a:r>
            <a:r>
              <a:rPr lang="de-DE" sz="2400" dirty="0"/>
              <a:t> </a:t>
            </a:r>
            <a:r>
              <a:rPr lang="de-DE" sz="2400" dirty="0" err="1"/>
              <a:t>deflation</a:t>
            </a:r>
            <a:r>
              <a:rPr lang="de-DE" sz="2400" dirty="0"/>
              <a:t> and </a:t>
            </a:r>
            <a:r>
              <a:rPr lang="de-DE" sz="2400" dirty="0" err="1"/>
              <a:t>expected</a:t>
            </a:r>
            <a:r>
              <a:rPr lang="de-DE" sz="2400" dirty="0"/>
              <a:t> </a:t>
            </a:r>
            <a:r>
              <a:rPr lang="de-DE" sz="2400" dirty="0" err="1"/>
              <a:t>inflation</a:t>
            </a:r>
            <a:r>
              <a:rPr lang="de-DE" sz="2400" dirty="0"/>
              <a:t> </a:t>
            </a:r>
            <a:r>
              <a:rPr lang="de-DE" sz="2400" dirty="0" err="1"/>
              <a:t>is</a:t>
            </a:r>
            <a:r>
              <a:rPr lang="de-DE" sz="2400" dirty="0"/>
              <a:t> -5%:</a:t>
            </a:r>
          </a:p>
          <a:p>
            <a:endParaRPr lang="de-DE" sz="2400" dirty="0"/>
          </a:p>
          <a:p>
            <a:pPr algn="ctr"/>
            <a:r>
              <a:rPr lang="de-DE" sz="2400" dirty="0"/>
              <a:t>r   = i - </a:t>
            </a:r>
            <a:r>
              <a:rPr lang="el-GR" sz="2400" dirty="0"/>
              <a:t>π</a:t>
            </a:r>
            <a:r>
              <a:rPr lang="de-DE" sz="2400" baseline="30000" dirty="0"/>
              <a:t>e	</a:t>
            </a:r>
            <a:r>
              <a:rPr lang="de-DE" sz="2400" dirty="0"/>
              <a:t>=  0% − (-5%) = 5%</a:t>
            </a:r>
          </a:p>
          <a:p>
            <a:endParaRPr lang="de-DE" sz="2400" dirty="0"/>
          </a:p>
          <a:p>
            <a:endParaRPr lang="de-DE" sz="2400" dirty="0"/>
          </a:p>
          <a:p>
            <a:pPr marL="342900" indent="-342900">
              <a:buFont typeface="Wingdings" panose="05000000000000000000" pitchFamily="2" charset="2"/>
              <a:buChar char="Ø"/>
            </a:pPr>
            <a:r>
              <a:rPr lang="de-DE" sz="2400" dirty="0"/>
              <a:t>Such high real </a:t>
            </a:r>
            <a:r>
              <a:rPr lang="de-DE" sz="2400" dirty="0" err="1"/>
              <a:t>interest</a:t>
            </a:r>
            <a:r>
              <a:rPr lang="de-DE" sz="2400" dirty="0"/>
              <a:t> </a:t>
            </a:r>
            <a:r>
              <a:rPr lang="de-DE" sz="2400" dirty="0" err="1"/>
              <a:t>rates</a:t>
            </a:r>
            <a:r>
              <a:rPr lang="de-DE" sz="2400" dirty="0"/>
              <a:t> </a:t>
            </a:r>
            <a:r>
              <a:rPr lang="de-DE" sz="2400" dirty="0" err="1"/>
              <a:t>have</a:t>
            </a:r>
            <a:r>
              <a:rPr lang="de-DE" sz="2400" dirty="0"/>
              <a:t> </a:t>
            </a:r>
            <a:r>
              <a:rPr lang="de-DE" sz="2400" dirty="0" err="1"/>
              <a:t>the</a:t>
            </a:r>
            <a:r>
              <a:rPr lang="de-DE" sz="2400" dirty="0"/>
              <a:t> potential </a:t>
            </a:r>
            <a:r>
              <a:rPr lang="de-DE" sz="2400" dirty="0" err="1"/>
              <a:t>to</a:t>
            </a:r>
            <a:r>
              <a:rPr lang="de-DE" sz="2400" dirty="0"/>
              <a:t> </a:t>
            </a:r>
            <a:r>
              <a:rPr lang="de-DE" sz="2400" dirty="0" err="1"/>
              <a:t>dampen</a:t>
            </a:r>
            <a:r>
              <a:rPr lang="de-DE" sz="2400" dirty="0"/>
              <a:t> </a:t>
            </a:r>
            <a:r>
              <a:rPr lang="de-DE" sz="2400" dirty="0" err="1"/>
              <a:t>the</a:t>
            </a:r>
            <a:r>
              <a:rPr lang="de-DE" sz="2400" dirty="0"/>
              <a:t> </a:t>
            </a:r>
            <a:r>
              <a:rPr lang="de-DE" sz="2400" dirty="0" err="1"/>
              <a:t>economy</a:t>
            </a:r>
            <a:r>
              <a:rPr lang="de-DE" sz="2400" dirty="0"/>
              <a:t>.</a:t>
            </a:r>
          </a:p>
          <a:p>
            <a:pPr marL="342900" indent="-342900">
              <a:buFont typeface="Wingdings" panose="05000000000000000000" pitchFamily="2" charset="2"/>
              <a:buChar char="Ø"/>
            </a:pPr>
            <a:r>
              <a:rPr lang="de-DE" sz="2400" dirty="0"/>
              <a:t>Traditional </a:t>
            </a:r>
            <a:r>
              <a:rPr lang="de-DE" sz="2400" dirty="0" err="1"/>
              <a:t>monetary</a:t>
            </a:r>
            <a:r>
              <a:rPr lang="de-DE" sz="2400" dirty="0"/>
              <a:t> </a:t>
            </a:r>
            <a:r>
              <a:rPr lang="de-DE" sz="2400" dirty="0" err="1"/>
              <a:t>policy</a:t>
            </a:r>
            <a:r>
              <a:rPr lang="de-DE" sz="2400" dirty="0"/>
              <a:t> </a:t>
            </a:r>
            <a:r>
              <a:rPr lang="de-DE" sz="2400" dirty="0" err="1"/>
              <a:t>cannot</a:t>
            </a:r>
            <a:r>
              <a:rPr lang="de-DE" sz="2400" dirty="0"/>
              <a:t> push </a:t>
            </a:r>
            <a:r>
              <a:rPr lang="de-DE" sz="2400" dirty="0" err="1"/>
              <a:t>the</a:t>
            </a:r>
            <a:r>
              <a:rPr lang="de-DE" sz="2400" dirty="0"/>
              <a:t> </a:t>
            </a:r>
            <a:r>
              <a:rPr lang="de-DE" sz="2400" dirty="0" err="1"/>
              <a:t>economy</a:t>
            </a:r>
            <a:r>
              <a:rPr lang="de-DE" sz="2400" dirty="0"/>
              <a:t> </a:t>
            </a:r>
          </a:p>
          <a:p>
            <a:pPr marL="342900" indent="-342900">
              <a:buFont typeface="Wingdings" panose="05000000000000000000" pitchFamily="2" charset="2"/>
              <a:buChar char="Ø"/>
            </a:pPr>
            <a:r>
              <a:rPr lang="de-DE" sz="2400" dirty="0"/>
              <a:t>An </a:t>
            </a:r>
            <a:r>
              <a:rPr lang="de-DE" sz="2400" dirty="0" err="1"/>
              <a:t>increase</a:t>
            </a:r>
            <a:r>
              <a:rPr lang="de-DE" sz="2400" dirty="0"/>
              <a:t> </a:t>
            </a:r>
            <a:r>
              <a:rPr lang="de-DE" sz="2400" dirty="0" err="1"/>
              <a:t>of</a:t>
            </a:r>
            <a:r>
              <a:rPr lang="de-DE" sz="2400" dirty="0"/>
              <a:t> real </a:t>
            </a:r>
            <a:r>
              <a:rPr lang="de-DE" sz="2400" dirty="0" err="1"/>
              <a:t>interest</a:t>
            </a:r>
            <a:r>
              <a:rPr lang="de-DE" sz="2400" dirty="0"/>
              <a:t> </a:t>
            </a:r>
            <a:r>
              <a:rPr lang="de-DE" sz="2400" dirty="0" err="1"/>
              <a:t>rates</a:t>
            </a:r>
            <a:r>
              <a:rPr lang="de-DE" sz="2400" dirty="0"/>
              <a:t> </a:t>
            </a:r>
            <a:r>
              <a:rPr lang="de-DE" sz="2400" dirty="0" err="1"/>
              <a:t>even</a:t>
            </a:r>
            <a:r>
              <a:rPr lang="de-DE" sz="2400" dirty="0"/>
              <a:t> </a:t>
            </a:r>
            <a:r>
              <a:rPr lang="de-DE" sz="2400" dirty="0" err="1"/>
              <a:t>shifts</a:t>
            </a:r>
            <a:r>
              <a:rPr lang="de-DE" sz="2400" dirty="0"/>
              <a:t> </a:t>
            </a:r>
            <a:r>
              <a:rPr lang="de-DE" sz="2400" dirty="0" err="1"/>
              <a:t>th</a:t>
            </a:r>
            <a:r>
              <a:rPr lang="de-DE" sz="2400" dirty="0"/>
              <a:t> IS-</a:t>
            </a:r>
            <a:r>
              <a:rPr lang="de-DE" sz="2400" dirty="0" err="1"/>
              <a:t>curve</a:t>
            </a:r>
            <a:r>
              <a:rPr lang="de-DE" sz="2400" dirty="0"/>
              <a:t> </a:t>
            </a:r>
            <a:r>
              <a:rPr lang="de-DE" sz="2400" dirty="0" err="1"/>
              <a:t>to</a:t>
            </a:r>
            <a:r>
              <a:rPr lang="de-DE" sz="2400" dirty="0"/>
              <a:t> </a:t>
            </a:r>
            <a:r>
              <a:rPr lang="de-DE" sz="2400" dirty="0" err="1"/>
              <a:t>the</a:t>
            </a:r>
            <a:r>
              <a:rPr lang="de-DE" sz="2400" dirty="0"/>
              <a:t> </a:t>
            </a:r>
            <a:r>
              <a:rPr lang="de-DE" sz="2400" dirty="0" err="1"/>
              <a:t>left</a:t>
            </a:r>
            <a:r>
              <a:rPr lang="de-DE" sz="2400" dirty="0"/>
              <a:t> and </a:t>
            </a:r>
            <a:r>
              <a:rPr lang="de-DE" sz="2400" dirty="0" err="1"/>
              <a:t>worsens</a:t>
            </a:r>
            <a:r>
              <a:rPr lang="de-DE" sz="2400" dirty="0"/>
              <a:t> </a:t>
            </a:r>
            <a:r>
              <a:rPr lang="de-DE" sz="2400" dirty="0" err="1"/>
              <a:t>the</a:t>
            </a:r>
            <a:r>
              <a:rPr lang="de-DE" sz="2400" dirty="0"/>
              <a:t> </a:t>
            </a:r>
            <a:r>
              <a:rPr lang="de-DE" sz="2400" dirty="0" err="1"/>
              <a:t>problem</a:t>
            </a:r>
            <a:endParaRPr lang="de-DE" sz="2400" dirty="0"/>
          </a:p>
          <a:p>
            <a:endParaRPr lang="de-DE" sz="2400" dirty="0"/>
          </a:p>
          <a:p>
            <a:pPr marL="800100" lvl="1" indent="-342900">
              <a:buFont typeface="Wingdings" panose="05000000000000000000" pitchFamily="2" charset="2"/>
              <a:buChar char="Ø"/>
            </a:pPr>
            <a:r>
              <a:rPr lang="de-DE" sz="2400" dirty="0"/>
              <a:t>This </a:t>
            </a:r>
            <a:r>
              <a:rPr lang="de-DE" sz="2400" dirty="0" err="1"/>
              <a:t>is</a:t>
            </a:r>
            <a:r>
              <a:rPr lang="de-DE" sz="2400" dirty="0"/>
              <a:t> </a:t>
            </a:r>
            <a:r>
              <a:rPr lang="de-DE" sz="2400" dirty="0" err="1"/>
              <a:t>the</a:t>
            </a:r>
            <a:r>
              <a:rPr lang="de-DE" sz="2400" dirty="0"/>
              <a:t> </a:t>
            </a:r>
            <a:r>
              <a:rPr lang="de-DE" sz="2400" dirty="0" err="1"/>
              <a:t>reason</a:t>
            </a:r>
            <a:r>
              <a:rPr lang="de-DE" sz="2400" dirty="0"/>
              <a:t>, </a:t>
            </a:r>
            <a:r>
              <a:rPr lang="de-DE" sz="2400" dirty="0" err="1"/>
              <a:t>why</a:t>
            </a:r>
            <a:r>
              <a:rPr lang="de-DE" sz="2400" dirty="0"/>
              <a:t> a </a:t>
            </a:r>
            <a:r>
              <a:rPr lang="de-DE" sz="2400" dirty="0" err="1"/>
              <a:t>central</a:t>
            </a:r>
            <a:r>
              <a:rPr lang="de-DE" sz="2400" dirty="0"/>
              <a:t> </a:t>
            </a:r>
            <a:r>
              <a:rPr lang="de-DE" sz="2400" dirty="0" err="1"/>
              <a:t>bank</a:t>
            </a:r>
            <a:r>
              <a:rPr lang="de-DE" sz="2400" dirty="0"/>
              <a:t> </a:t>
            </a:r>
            <a:r>
              <a:rPr lang="de-DE" sz="2400" dirty="0" err="1"/>
              <a:t>deeply</a:t>
            </a:r>
            <a:r>
              <a:rPr lang="de-DE" sz="2400" dirty="0"/>
              <a:t> </a:t>
            </a:r>
            <a:r>
              <a:rPr lang="de-DE" sz="2400" dirty="0" err="1"/>
              <a:t>tries</a:t>
            </a:r>
            <a:r>
              <a:rPr lang="de-DE" sz="2400" dirty="0"/>
              <a:t> </a:t>
            </a:r>
            <a:r>
              <a:rPr lang="de-DE" sz="2400" dirty="0" err="1"/>
              <a:t>to</a:t>
            </a:r>
            <a:r>
              <a:rPr lang="de-DE" sz="2400" dirty="0"/>
              <a:t> </a:t>
            </a:r>
            <a:r>
              <a:rPr lang="de-DE" sz="2400" dirty="0" err="1"/>
              <a:t>prevent</a:t>
            </a:r>
            <a:r>
              <a:rPr lang="de-DE" sz="2400" dirty="0"/>
              <a:t> such a </a:t>
            </a:r>
            <a:r>
              <a:rPr lang="de-DE" sz="2400" dirty="0" err="1"/>
              <a:t>scenario</a:t>
            </a:r>
            <a:endParaRPr lang="de-DE" sz="2400" dirty="0"/>
          </a:p>
        </p:txBody>
      </p:sp>
      <p:sp>
        <p:nvSpPr>
          <p:cNvPr id="2" name="Rechteck 1">
            <a:extLst>
              <a:ext uri="{FF2B5EF4-FFF2-40B4-BE49-F238E27FC236}">
                <a16:creationId xmlns:a16="http://schemas.microsoft.com/office/drawing/2014/main" id="{EB20036C-6F53-F91B-D57B-1ECCE6269692}"/>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9250316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48162" y="104531"/>
            <a:ext cx="7597213" cy="744863"/>
          </a:xfrm>
          <a:prstGeom prst="rect">
            <a:avLst/>
          </a:prstGeom>
          <a:noFill/>
          <a:ln>
            <a:noFill/>
          </a:ln>
        </p:spPr>
        <p:txBody>
          <a:bodyPr lIns="81638" tIns="40819" rIns="81638" bIns="40819" anchor="ctr" anchorCtr="1"/>
          <a:lstStyle/>
          <a:p>
            <a:pPr algn="ctr"/>
            <a:r>
              <a:rPr lang="de-DE" sz="2903" b="1" dirty="0"/>
              <a:t>Money Market </a:t>
            </a:r>
            <a:r>
              <a:rPr lang="de-DE" sz="2903" b="1" dirty="0" err="1"/>
              <a:t>and</a:t>
            </a:r>
            <a:r>
              <a:rPr lang="de-DE" sz="2903" b="1" dirty="0"/>
              <a:t> </a:t>
            </a:r>
            <a:r>
              <a:rPr lang="de-DE" sz="2903" b="1" dirty="0" err="1"/>
              <a:t>the</a:t>
            </a:r>
            <a:r>
              <a:rPr lang="de-DE" sz="2903" b="1" dirty="0"/>
              <a:t> </a:t>
            </a:r>
          </a:p>
          <a:p>
            <a:pPr algn="ctr"/>
            <a:r>
              <a:rPr lang="de-DE" sz="2903" b="1" dirty="0" err="1"/>
              <a:t>Reaction</a:t>
            </a:r>
            <a:r>
              <a:rPr lang="de-DE" sz="2903" b="1" dirty="0"/>
              <a:t> </a:t>
            </a:r>
            <a:r>
              <a:rPr lang="de-DE" sz="2903" b="1" dirty="0" err="1"/>
              <a:t>Function</a:t>
            </a:r>
            <a:r>
              <a:rPr lang="de-DE" sz="2903" b="1" dirty="0"/>
              <a:t> </a:t>
            </a:r>
            <a:r>
              <a:rPr lang="de-DE" sz="2903" b="1" dirty="0" err="1"/>
              <a:t>of</a:t>
            </a:r>
            <a:r>
              <a:rPr lang="de-DE" sz="2903" b="1" dirty="0"/>
              <a:t> </a:t>
            </a:r>
            <a:r>
              <a:rPr lang="de-DE" sz="2903" b="1" dirty="0" err="1"/>
              <a:t>the</a:t>
            </a:r>
            <a:r>
              <a:rPr lang="de-DE" sz="2903" b="1" dirty="0"/>
              <a:t> Central Bank</a:t>
            </a:r>
          </a:p>
        </p:txBody>
      </p:sp>
      <p:sp>
        <p:nvSpPr>
          <p:cNvPr id="7" name="Textfeld 6"/>
          <p:cNvSpPr txBox="1"/>
          <p:nvPr/>
        </p:nvSpPr>
        <p:spPr>
          <a:xfrm>
            <a:off x="166777" y="968530"/>
            <a:ext cx="8330426" cy="762388"/>
          </a:xfrm>
          <a:prstGeom prst="rect">
            <a:avLst/>
          </a:prstGeom>
          <a:noFill/>
        </p:spPr>
        <p:txBody>
          <a:bodyPr wrap="square" rtlCol="0">
            <a:spAutoFit/>
          </a:bodyPr>
          <a:lstStyle/>
          <a:p>
            <a:pPr marL="311045" indent="-311045">
              <a:buFont typeface="Wingdings" panose="05000000000000000000" pitchFamily="2" charset="2"/>
              <a:buChar char="Ø"/>
            </a:pPr>
            <a:r>
              <a:rPr lang="de-DE" sz="2177" dirty="0"/>
              <a:t>In </a:t>
            </a:r>
            <a:r>
              <a:rPr lang="de-DE" sz="2177" dirty="0" err="1"/>
              <a:t>practice</a:t>
            </a:r>
            <a:r>
              <a:rPr lang="de-DE" sz="2177" dirty="0"/>
              <a:t> </a:t>
            </a:r>
            <a:r>
              <a:rPr lang="de-DE" sz="2177" dirty="0" err="1"/>
              <a:t>the</a:t>
            </a:r>
            <a:r>
              <a:rPr lang="de-DE" sz="2177" dirty="0"/>
              <a:t> </a:t>
            </a:r>
            <a:r>
              <a:rPr lang="de-DE" sz="2177" dirty="0" err="1"/>
              <a:t>central</a:t>
            </a:r>
            <a:r>
              <a:rPr lang="de-DE" sz="2177" dirty="0"/>
              <a:t> </a:t>
            </a:r>
            <a:r>
              <a:rPr lang="de-DE" sz="2177" dirty="0" err="1"/>
              <a:t>bank</a:t>
            </a:r>
            <a:r>
              <a:rPr lang="de-DE" sz="2177" dirty="0"/>
              <a:t> </a:t>
            </a:r>
            <a:r>
              <a:rPr lang="de-DE" sz="2177" dirty="0" err="1"/>
              <a:t>sets</a:t>
            </a:r>
            <a:r>
              <a:rPr lang="de-DE" sz="2177" dirty="0"/>
              <a:t> </a:t>
            </a:r>
            <a:r>
              <a:rPr lang="de-DE" sz="2177" dirty="0" err="1"/>
              <a:t>short</a:t>
            </a:r>
            <a:r>
              <a:rPr lang="de-DE" sz="2177" dirty="0"/>
              <a:t> </a:t>
            </a:r>
            <a:r>
              <a:rPr lang="de-DE" sz="2177" dirty="0" err="1"/>
              <a:t>term</a:t>
            </a:r>
            <a:r>
              <a:rPr lang="de-DE" sz="2177" dirty="0"/>
              <a:t> </a:t>
            </a:r>
            <a:r>
              <a:rPr lang="de-DE" sz="2177" dirty="0" err="1"/>
              <a:t>interest</a:t>
            </a:r>
            <a:r>
              <a:rPr lang="de-DE" sz="2177" dirty="0"/>
              <a:t> </a:t>
            </a:r>
            <a:r>
              <a:rPr lang="de-DE" sz="2177" dirty="0" err="1"/>
              <a:t>rates</a:t>
            </a:r>
            <a:r>
              <a:rPr lang="de-DE" sz="2177" dirty="0"/>
              <a:t> </a:t>
            </a:r>
            <a:r>
              <a:rPr lang="de-DE" sz="2177" dirty="0" err="1"/>
              <a:t>to</a:t>
            </a:r>
            <a:r>
              <a:rPr lang="de-DE" sz="2177" dirty="0"/>
              <a:t> </a:t>
            </a:r>
            <a:r>
              <a:rPr lang="de-DE" sz="2177" dirty="0" err="1"/>
              <a:t>meet</a:t>
            </a:r>
            <a:r>
              <a:rPr lang="de-DE" sz="2177" dirty="0"/>
              <a:t> </a:t>
            </a:r>
            <a:r>
              <a:rPr lang="de-DE" sz="2177" dirty="0" err="1"/>
              <a:t>its</a:t>
            </a:r>
            <a:r>
              <a:rPr lang="de-DE" sz="2177" dirty="0"/>
              <a:t> </a:t>
            </a:r>
            <a:r>
              <a:rPr lang="de-DE" sz="2177" dirty="0" err="1"/>
              <a:t>target</a:t>
            </a:r>
            <a:r>
              <a:rPr lang="de-DE" sz="2177" dirty="0"/>
              <a:t> </a:t>
            </a:r>
            <a:r>
              <a:rPr lang="de-DE" sz="2177" dirty="0" err="1"/>
              <a:t>level</a:t>
            </a:r>
            <a:r>
              <a:rPr lang="de-DE" sz="2177" dirty="0"/>
              <a:t>. </a:t>
            </a:r>
          </a:p>
        </p:txBody>
      </p:sp>
      <p:sp>
        <p:nvSpPr>
          <p:cNvPr id="9" name="Textfeld 8"/>
          <p:cNvSpPr txBox="1"/>
          <p:nvPr/>
        </p:nvSpPr>
        <p:spPr>
          <a:xfrm>
            <a:off x="196991" y="2100523"/>
            <a:ext cx="8330426" cy="1097416"/>
          </a:xfrm>
          <a:prstGeom prst="rect">
            <a:avLst/>
          </a:prstGeom>
          <a:noFill/>
        </p:spPr>
        <p:txBody>
          <a:bodyPr wrap="square" rtlCol="0">
            <a:spAutoFit/>
          </a:bodyPr>
          <a:lstStyle/>
          <a:p>
            <a:pPr marL="311045" indent="-311045">
              <a:buFont typeface="Wingdings" panose="05000000000000000000" pitchFamily="2" charset="2"/>
              <a:buChar char="Ø"/>
            </a:pPr>
            <a:r>
              <a:rPr lang="de-DE" sz="2177" dirty="0"/>
              <a:t>Most </a:t>
            </a:r>
            <a:r>
              <a:rPr lang="de-DE" sz="2177" dirty="0" err="1"/>
              <a:t>central</a:t>
            </a:r>
            <a:r>
              <a:rPr lang="de-DE" sz="2177" dirty="0"/>
              <a:t> </a:t>
            </a:r>
            <a:r>
              <a:rPr lang="de-DE" sz="2177" dirty="0" err="1"/>
              <a:t>banks</a:t>
            </a:r>
            <a:r>
              <a:rPr lang="de-DE" sz="2177" dirty="0"/>
              <a:t> </a:t>
            </a:r>
            <a:r>
              <a:rPr lang="de-DE" sz="2177" dirty="0" err="1"/>
              <a:t>communicate</a:t>
            </a:r>
            <a:r>
              <a:rPr lang="de-DE" sz="2177" dirty="0"/>
              <a:t> </a:t>
            </a:r>
            <a:r>
              <a:rPr lang="de-DE" sz="2177" dirty="0" err="1"/>
              <a:t>some</a:t>
            </a:r>
            <a:r>
              <a:rPr lang="de-DE" sz="2177" dirty="0"/>
              <a:t> </a:t>
            </a:r>
            <a:r>
              <a:rPr lang="de-DE" sz="2177" dirty="0" err="1"/>
              <a:t>kind</a:t>
            </a:r>
            <a:r>
              <a:rPr lang="de-DE" sz="2177" dirty="0"/>
              <a:t> </a:t>
            </a:r>
            <a:r>
              <a:rPr lang="de-DE" sz="2177" dirty="0" err="1"/>
              <a:t>of</a:t>
            </a:r>
            <a:r>
              <a:rPr lang="de-DE" sz="2177" dirty="0"/>
              <a:t> </a:t>
            </a:r>
            <a:r>
              <a:rPr lang="de-DE" sz="2177" dirty="0" err="1"/>
              <a:t>inflation</a:t>
            </a:r>
            <a:r>
              <a:rPr lang="de-DE" sz="2177" dirty="0"/>
              <a:t> </a:t>
            </a:r>
            <a:r>
              <a:rPr lang="de-DE" sz="2177" dirty="0" err="1"/>
              <a:t>target</a:t>
            </a:r>
            <a:r>
              <a:rPr lang="de-DE" sz="2177" dirty="0"/>
              <a:t>. Interest </a:t>
            </a:r>
            <a:r>
              <a:rPr lang="de-DE" sz="2177" dirty="0" err="1"/>
              <a:t>rates</a:t>
            </a:r>
            <a:r>
              <a:rPr lang="de-DE" sz="2177" dirty="0"/>
              <a:t> </a:t>
            </a:r>
            <a:r>
              <a:rPr lang="de-DE" sz="2177" dirty="0" err="1"/>
              <a:t>are</a:t>
            </a:r>
            <a:r>
              <a:rPr lang="de-DE" sz="2177" dirty="0"/>
              <a:t> </a:t>
            </a:r>
            <a:r>
              <a:rPr lang="de-DE" sz="2177" dirty="0" err="1"/>
              <a:t>therefore</a:t>
            </a:r>
            <a:r>
              <a:rPr lang="de-DE" sz="2177" dirty="0"/>
              <a:t> not </a:t>
            </a:r>
            <a:r>
              <a:rPr lang="de-DE" sz="2177" dirty="0" err="1"/>
              <a:t>only</a:t>
            </a:r>
            <a:r>
              <a:rPr lang="de-DE" sz="2177" dirty="0"/>
              <a:t> </a:t>
            </a:r>
            <a:r>
              <a:rPr lang="de-DE" sz="2177" dirty="0" err="1"/>
              <a:t>the</a:t>
            </a:r>
            <a:r>
              <a:rPr lang="de-DE" sz="2177" dirty="0"/>
              <a:t> </a:t>
            </a:r>
            <a:r>
              <a:rPr lang="de-DE" sz="2177" dirty="0" err="1"/>
              <a:t>outcome</a:t>
            </a:r>
            <a:r>
              <a:rPr lang="de-DE" sz="2177" dirty="0"/>
              <a:t> </a:t>
            </a:r>
            <a:r>
              <a:rPr lang="de-DE" sz="2177" dirty="0" err="1"/>
              <a:t>of</a:t>
            </a:r>
            <a:r>
              <a:rPr lang="de-DE" sz="2177" dirty="0"/>
              <a:t> an </a:t>
            </a:r>
            <a:r>
              <a:rPr lang="de-DE" sz="2177" dirty="0" err="1"/>
              <a:t>equilibrium</a:t>
            </a:r>
            <a:r>
              <a:rPr lang="de-DE" sz="2177" dirty="0"/>
              <a:t> </a:t>
            </a:r>
            <a:r>
              <a:rPr lang="de-DE" sz="2177" dirty="0" err="1"/>
              <a:t>process</a:t>
            </a:r>
            <a:r>
              <a:rPr lang="de-DE" sz="2177" dirty="0"/>
              <a:t>, but </a:t>
            </a:r>
            <a:r>
              <a:rPr lang="de-DE" sz="2177" dirty="0" err="1"/>
              <a:t>depend</a:t>
            </a:r>
            <a:r>
              <a:rPr lang="de-DE" sz="2177" dirty="0"/>
              <a:t> </a:t>
            </a:r>
            <a:r>
              <a:rPr lang="de-DE" sz="2177" dirty="0" err="1"/>
              <a:t>directly</a:t>
            </a:r>
            <a:r>
              <a:rPr lang="de-DE" sz="2177" dirty="0"/>
              <a:t> on </a:t>
            </a:r>
            <a:r>
              <a:rPr lang="de-DE" sz="2177" dirty="0" err="1"/>
              <a:t>the</a:t>
            </a:r>
            <a:r>
              <a:rPr lang="de-DE" sz="2177" dirty="0"/>
              <a:t> </a:t>
            </a:r>
            <a:r>
              <a:rPr lang="de-DE" sz="2177" dirty="0" err="1"/>
              <a:t>movements</a:t>
            </a:r>
            <a:r>
              <a:rPr lang="de-DE" sz="2177" dirty="0"/>
              <a:t> in </a:t>
            </a:r>
            <a:r>
              <a:rPr lang="de-DE" sz="2177" dirty="0" err="1"/>
              <a:t>prices</a:t>
            </a:r>
            <a:endParaRPr lang="de-DE" sz="2177" dirty="0"/>
          </a:p>
        </p:txBody>
      </p:sp>
      <p:sp>
        <p:nvSpPr>
          <p:cNvPr id="10" name="Textfeld 9"/>
          <p:cNvSpPr txBox="1"/>
          <p:nvPr/>
        </p:nvSpPr>
        <p:spPr>
          <a:xfrm>
            <a:off x="196991" y="3646547"/>
            <a:ext cx="8330426" cy="762388"/>
          </a:xfrm>
          <a:prstGeom prst="rect">
            <a:avLst/>
          </a:prstGeom>
          <a:noFill/>
        </p:spPr>
        <p:txBody>
          <a:bodyPr wrap="square" rtlCol="0">
            <a:spAutoFit/>
          </a:bodyPr>
          <a:lstStyle/>
          <a:p>
            <a:r>
              <a:rPr lang="de-DE" sz="2177" dirty="0">
                <a:ea typeface="Arial Unicode MS"/>
                <a:cs typeface="Arial Unicode MS"/>
              </a:rPr>
              <a:t>⇒		</a:t>
            </a:r>
            <a:r>
              <a:rPr lang="en-US" sz="2177" dirty="0">
                <a:ea typeface="Arial Unicode MS"/>
                <a:cs typeface="Arial Unicode MS"/>
              </a:rPr>
              <a:t>reaction function of the central bank</a:t>
            </a:r>
          </a:p>
          <a:p>
            <a:endParaRPr lang="de-DE" sz="2177" dirty="0"/>
          </a:p>
        </p:txBody>
      </p:sp>
      <p:sp>
        <p:nvSpPr>
          <p:cNvPr id="11" name="Textfeld 10"/>
          <p:cNvSpPr txBox="1"/>
          <p:nvPr/>
        </p:nvSpPr>
        <p:spPr>
          <a:xfrm>
            <a:off x="196992" y="4142224"/>
            <a:ext cx="4165213" cy="427361"/>
          </a:xfrm>
          <a:prstGeom prst="rect">
            <a:avLst/>
          </a:prstGeom>
          <a:noFill/>
        </p:spPr>
        <p:txBody>
          <a:bodyPr wrap="square" rtlCol="0">
            <a:spAutoFit/>
          </a:bodyPr>
          <a:lstStyle/>
          <a:p>
            <a:pPr algn="ctr"/>
            <a:r>
              <a:rPr lang="el-GR" sz="2177" dirty="0"/>
              <a:t>π</a:t>
            </a:r>
            <a:r>
              <a:rPr lang="el-GR" sz="2177" dirty="0">
                <a:latin typeface="Arial Unicode MS"/>
                <a:ea typeface="Arial Unicode MS"/>
                <a:cs typeface="Arial Unicode MS"/>
              </a:rPr>
              <a:t>↓</a:t>
            </a:r>
            <a:r>
              <a:rPr lang="de-DE" sz="2177" dirty="0">
                <a:latin typeface="Arial Unicode MS"/>
                <a:ea typeface="Arial Unicode MS"/>
                <a:cs typeface="Arial Unicode MS"/>
              </a:rPr>
              <a:t>	⇒	r</a:t>
            </a:r>
            <a:r>
              <a:rPr lang="el-GR" sz="2177" dirty="0">
                <a:latin typeface="Arial Unicode MS"/>
                <a:ea typeface="Arial Unicode MS"/>
                <a:cs typeface="Arial Unicode MS"/>
              </a:rPr>
              <a:t>↓</a:t>
            </a:r>
            <a:r>
              <a:rPr lang="de-DE" sz="2177" dirty="0">
                <a:latin typeface="Arial Unicode MS"/>
                <a:ea typeface="Arial Unicode MS"/>
                <a:cs typeface="Arial Unicode MS"/>
              </a:rPr>
              <a:t>	</a:t>
            </a:r>
            <a:r>
              <a:rPr lang="de-DE" sz="2177" dirty="0"/>
              <a:t> </a:t>
            </a:r>
          </a:p>
        </p:txBody>
      </p:sp>
      <p:sp>
        <p:nvSpPr>
          <p:cNvPr id="12" name="Textfeld 11"/>
          <p:cNvSpPr txBox="1"/>
          <p:nvPr/>
        </p:nvSpPr>
        <p:spPr>
          <a:xfrm>
            <a:off x="4347098" y="4103772"/>
            <a:ext cx="4165213" cy="427361"/>
          </a:xfrm>
          <a:prstGeom prst="rect">
            <a:avLst/>
          </a:prstGeom>
          <a:noFill/>
        </p:spPr>
        <p:txBody>
          <a:bodyPr wrap="square" rtlCol="0">
            <a:spAutoFit/>
          </a:bodyPr>
          <a:lstStyle/>
          <a:p>
            <a:pPr algn="ctr"/>
            <a:r>
              <a:rPr lang="de-DE" sz="2177" dirty="0"/>
              <a:t>Y</a:t>
            </a:r>
            <a:r>
              <a:rPr lang="el-GR" sz="2177" dirty="0">
                <a:latin typeface="Arial Unicode MS"/>
                <a:ea typeface="Arial Unicode MS"/>
                <a:cs typeface="Arial Unicode MS"/>
              </a:rPr>
              <a:t>↑</a:t>
            </a:r>
            <a:r>
              <a:rPr lang="de-DE" sz="2177" dirty="0">
                <a:latin typeface="Arial Unicode MS"/>
                <a:ea typeface="Arial Unicode MS"/>
                <a:cs typeface="Arial Unicode MS"/>
              </a:rPr>
              <a:t>	⇒	r</a:t>
            </a:r>
            <a:r>
              <a:rPr lang="el-GR" sz="2177" dirty="0">
                <a:latin typeface="Arial Unicode MS"/>
                <a:ea typeface="Arial Unicode MS"/>
                <a:cs typeface="Arial Unicode MS"/>
              </a:rPr>
              <a:t>↑</a:t>
            </a:r>
            <a:endParaRPr lang="de-DE" sz="2177" dirty="0"/>
          </a:p>
        </p:txBody>
      </p:sp>
      <p:sp>
        <p:nvSpPr>
          <p:cNvPr id="13" name="Textfeld 12"/>
          <p:cNvSpPr txBox="1"/>
          <p:nvPr/>
        </p:nvSpPr>
        <p:spPr>
          <a:xfrm>
            <a:off x="196991" y="4756946"/>
            <a:ext cx="8330426" cy="1432443"/>
          </a:xfrm>
          <a:prstGeom prst="rect">
            <a:avLst/>
          </a:prstGeom>
          <a:noFill/>
        </p:spPr>
        <p:txBody>
          <a:bodyPr wrap="square" rtlCol="0">
            <a:spAutoFit/>
          </a:bodyPr>
          <a:lstStyle/>
          <a:p>
            <a:r>
              <a:rPr lang="de-DE" sz="2177" dirty="0">
                <a:latin typeface="Arial Unicode MS"/>
                <a:ea typeface="Arial Unicode MS"/>
                <a:cs typeface="Arial Unicode MS"/>
              </a:rPr>
              <a:t>⇒		</a:t>
            </a:r>
            <a:r>
              <a:rPr lang="en-US" sz="2177" dirty="0"/>
              <a:t> r = </a:t>
            </a:r>
            <a:r>
              <a:rPr lang="en-US" sz="2177" dirty="0" err="1"/>
              <a:t>i</a:t>
            </a:r>
            <a:r>
              <a:rPr lang="en-US" sz="2177" baseline="-25000" dirty="0"/>
              <a:t> </a:t>
            </a:r>
            <a:r>
              <a:rPr lang="de-DE" sz="2177" b="1" dirty="0">
                <a:latin typeface="Arial Unicode MS"/>
                <a:ea typeface="Arial Unicode MS"/>
                <a:cs typeface="Arial Unicode MS"/>
              </a:rPr>
              <a:t>-</a:t>
            </a:r>
            <a:r>
              <a:rPr lang="en-US" sz="2177" dirty="0"/>
              <a:t> </a:t>
            </a:r>
            <a:r>
              <a:rPr lang="el-GR" sz="2177" dirty="0"/>
              <a:t>π</a:t>
            </a:r>
            <a:r>
              <a:rPr lang="de-DE" sz="2177" baseline="30000" dirty="0"/>
              <a:t>e</a:t>
            </a:r>
            <a:r>
              <a:rPr lang="el-GR" sz="2177" dirty="0"/>
              <a:t> </a:t>
            </a:r>
            <a:r>
              <a:rPr lang="en-US" sz="2177" dirty="0"/>
              <a:t>= r*</a:t>
            </a:r>
            <a:r>
              <a:rPr lang="en-US" sz="2177" baseline="-25000" dirty="0"/>
              <a:t> </a:t>
            </a:r>
            <a:r>
              <a:rPr lang="de-DE" sz="2177" dirty="0"/>
              <a:t>+ b(</a:t>
            </a:r>
            <a:r>
              <a:rPr lang="el-GR" sz="2177" dirty="0"/>
              <a:t>π</a:t>
            </a:r>
            <a:r>
              <a:rPr lang="en-US" sz="2177" baseline="-25000" dirty="0"/>
              <a:t> </a:t>
            </a:r>
            <a:r>
              <a:rPr lang="de-DE" sz="2177" dirty="0"/>
              <a:t>- </a:t>
            </a:r>
            <a:r>
              <a:rPr lang="el-GR" sz="2177" dirty="0"/>
              <a:t>π</a:t>
            </a:r>
            <a:r>
              <a:rPr lang="de-DE" sz="2177" dirty="0"/>
              <a:t>*) +c(y</a:t>
            </a:r>
            <a:r>
              <a:rPr lang="en-US" sz="2177" baseline="-25000" dirty="0"/>
              <a:t> </a:t>
            </a:r>
            <a:r>
              <a:rPr lang="de-DE" sz="2177" dirty="0"/>
              <a:t>- y*)                       </a:t>
            </a:r>
            <a:r>
              <a:rPr lang="de-DE" sz="2177" dirty="0" err="1"/>
              <a:t>b,c</a:t>
            </a:r>
            <a:r>
              <a:rPr lang="de-DE" sz="2177" dirty="0"/>
              <a:t>&gt;0</a:t>
            </a:r>
          </a:p>
          <a:p>
            <a:endParaRPr lang="de-DE" sz="2177" dirty="0">
              <a:latin typeface="Arial Unicode MS" panose="020B0604020202020204" pitchFamily="34" charset="-128"/>
              <a:ea typeface="Arial Unicode MS" panose="020B0604020202020204" pitchFamily="34" charset="-128"/>
              <a:cs typeface="Arial Unicode MS" panose="020B0604020202020204" pitchFamily="34" charset="-128"/>
            </a:endParaRPr>
          </a:p>
          <a:p>
            <a:r>
              <a:rPr lang="el-GR" sz="2177" dirty="0"/>
              <a:t>π</a:t>
            </a:r>
            <a:r>
              <a:rPr lang="de-DE" sz="2177" dirty="0"/>
              <a:t>*: Inflation </a:t>
            </a:r>
            <a:r>
              <a:rPr lang="de-DE" sz="2177" dirty="0" err="1"/>
              <a:t>target</a:t>
            </a:r>
            <a:r>
              <a:rPr lang="de-DE" sz="2177" dirty="0"/>
              <a:t>	   y*: Potential </a:t>
            </a:r>
            <a:r>
              <a:rPr lang="de-DE" sz="2177" dirty="0" err="1"/>
              <a:t>output</a:t>
            </a:r>
            <a:r>
              <a:rPr lang="de-DE" sz="2177" dirty="0"/>
              <a:t>	        </a:t>
            </a:r>
            <a:r>
              <a:rPr lang="en-US" sz="2177" dirty="0"/>
              <a:t>r*</a:t>
            </a:r>
            <a:r>
              <a:rPr lang="de-DE" sz="2177" dirty="0"/>
              <a:t>: Natural </a:t>
            </a:r>
            <a:r>
              <a:rPr lang="de-DE" sz="2177" dirty="0" err="1"/>
              <a:t>interest</a:t>
            </a:r>
            <a:r>
              <a:rPr lang="de-DE" sz="2177" dirty="0"/>
              <a:t> rate</a:t>
            </a:r>
            <a:endParaRPr lang="de-DE" sz="2177"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2" name="Rechteck 1">
            <a:extLst>
              <a:ext uri="{FF2B5EF4-FFF2-40B4-BE49-F238E27FC236}">
                <a16:creationId xmlns:a16="http://schemas.microsoft.com/office/drawing/2014/main" id="{F68B0B1F-5604-FEC1-3E2E-10D993065E0F}"/>
              </a:ext>
            </a:extLst>
          </p:cNvPr>
          <p:cNvSpPr/>
          <p:nvPr/>
        </p:nvSpPr>
        <p:spPr>
          <a:xfrm>
            <a:off x="8689605" y="422734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066296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p:bldP spid="11" grpId="0"/>
      <p:bldP spid="12" grpId="0"/>
      <p:bldP spid="13"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741" y="104531"/>
            <a:ext cx="7597213" cy="744863"/>
          </a:xfrm>
          <a:prstGeom prst="rect">
            <a:avLst/>
          </a:prstGeom>
          <a:noFill/>
          <a:ln>
            <a:noFill/>
          </a:ln>
        </p:spPr>
        <p:txBody>
          <a:bodyPr lIns="81638" tIns="40819" rIns="81638" bIns="40819" anchor="ctr" anchorCtr="1"/>
          <a:lstStyle/>
          <a:p>
            <a:pPr algn="ctr"/>
            <a:r>
              <a:rPr lang="de-DE" sz="2903" b="1" dirty="0"/>
              <a:t>Taylor-</a:t>
            </a:r>
            <a:r>
              <a:rPr lang="de-DE" sz="2903" b="1" dirty="0" err="1"/>
              <a:t>Rule</a:t>
            </a:r>
            <a:endParaRPr lang="de-DE" sz="2903" b="1" dirty="0"/>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15681" y="1147839"/>
            <a:ext cx="4626405" cy="34681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feld 8"/>
          <p:cNvSpPr txBox="1"/>
          <p:nvPr/>
        </p:nvSpPr>
        <p:spPr>
          <a:xfrm>
            <a:off x="532661" y="4424217"/>
            <a:ext cx="7992504" cy="594906"/>
          </a:xfrm>
          <a:prstGeom prst="rect">
            <a:avLst/>
          </a:prstGeom>
          <a:noFill/>
        </p:spPr>
        <p:txBody>
          <a:bodyPr wrap="square" rtlCol="0">
            <a:spAutoFit/>
          </a:bodyPr>
          <a:lstStyle/>
          <a:p>
            <a:r>
              <a:rPr lang="de-DE" sz="1633" dirty="0"/>
              <a:t>Source</a:t>
            </a:r>
            <a:r>
              <a:rPr lang="de-DE" sz="1633"/>
              <a:t>: </a:t>
            </a:r>
            <a:r>
              <a:rPr lang="en-US" sz="1633">
                <a:hlinkClick r:id="rId4"/>
              </a:rPr>
              <a:t>Taylor, J., B, (1993) 195-214 North-Holland Discretion versus policy rules in practice, Carnegie-Rochester Conference Series on Public Policy 39, 195-214, North Holland</a:t>
            </a:r>
            <a:endParaRPr lang="de-DE" sz="1633" dirty="0"/>
          </a:p>
        </p:txBody>
      </p:sp>
      <p:sp>
        <p:nvSpPr>
          <p:cNvPr id="10" name="Textfeld 9"/>
          <p:cNvSpPr txBox="1"/>
          <p:nvPr/>
        </p:nvSpPr>
        <p:spPr>
          <a:xfrm>
            <a:off x="1841256" y="5388372"/>
            <a:ext cx="4660251" cy="1171346"/>
          </a:xfrm>
          <a:prstGeom prst="rect">
            <a:avLst/>
          </a:prstGeom>
          <a:noFill/>
        </p:spPr>
        <p:txBody>
          <a:bodyPr wrap="none" rtlCol="0">
            <a:spAutoFit/>
          </a:bodyPr>
          <a:lstStyle/>
          <a:p>
            <a:pPr algn="ctr">
              <a:lnSpc>
                <a:spcPct val="110000"/>
              </a:lnSpc>
            </a:pPr>
            <a:r>
              <a:rPr lang="en-US" sz="2177" dirty="0"/>
              <a:t> r = </a:t>
            </a:r>
            <a:r>
              <a:rPr lang="en-US" sz="2177" dirty="0" err="1"/>
              <a:t>i</a:t>
            </a:r>
            <a:r>
              <a:rPr lang="en-US" sz="2177" baseline="-25000" dirty="0"/>
              <a:t> </a:t>
            </a:r>
            <a:r>
              <a:rPr lang="de-DE" sz="2177" b="1" dirty="0">
                <a:latin typeface="Arial Unicode MS"/>
                <a:ea typeface="Arial Unicode MS"/>
                <a:cs typeface="Arial Unicode MS"/>
              </a:rPr>
              <a:t>-</a:t>
            </a:r>
            <a:r>
              <a:rPr lang="en-US" sz="2177" dirty="0"/>
              <a:t> </a:t>
            </a:r>
            <a:r>
              <a:rPr lang="el-GR" sz="2177" dirty="0"/>
              <a:t>π</a:t>
            </a:r>
            <a:r>
              <a:rPr lang="de-DE" sz="2177" baseline="30000" dirty="0"/>
              <a:t>e</a:t>
            </a:r>
            <a:r>
              <a:rPr lang="el-GR" sz="2177" dirty="0"/>
              <a:t> </a:t>
            </a:r>
            <a:r>
              <a:rPr lang="en-US" sz="2177" dirty="0"/>
              <a:t>= 2%</a:t>
            </a:r>
            <a:r>
              <a:rPr lang="en-US" sz="2177" baseline="-25000" dirty="0"/>
              <a:t> </a:t>
            </a:r>
            <a:r>
              <a:rPr lang="de-DE" sz="2177" dirty="0"/>
              <a:t>+ 0,5(</a:t>
            </a:r>
            <a:r>
              <a:rPr lang="el-GR" sz="2177" dirty="0"/>
              <a:t>π</a:t>
            </a:r>
            <a:r>
              <a:rPr lang="en-US" sz="2177" baseline="-25000" dirty="0"/>
              <a:t> </a:t>
            </a:r>
            <a:r>
              <a:rPr lang="de-DE" sz="2177" dirty="0"/>
              <a:t>- </a:t>
            </a:r>
            <a:r>
              <a:rPr lang="el-GR" sz="2177" dirty="0"/>
              <a:t>π</a:t>
            </a:r>
            <a:r>
              <a:rPr lang="de-DE" sz="2177" dirty="0"/>
              <a:t>*) +0,5(y</a:t>
            </a:r>
            <a:r>
              <a:rPr lang="en-US" sz="2177" baseline="-25000" dirty="0"/>
              <a:t> </a:t>
            </a:r>
            <a:r>
              <a:rPr lang="de-DE" sz="2177" dirty="0"/>
              <a:t>- y*)</a:t>
            </a:r>
          </a:p>
          <a:p>
            <a:pPr algn="ctr">
              <a:lnSpc>
                <a:spcPct val="110000"/>
              </a:lnSpc>
            </a:pPr>
            <a:endParaRPr lang="en-US" sz="2177" dirty="0"/>
          </a:p>
          <a:p>
            <a:pPr algn="ctr">
              <a:lnSpc>
                <a:spcPct val="110000"/>
              </a:lnSpc>
            </a:pPr>
            <a:r>
              <a:rPr lang="en-US" sz="2177" dirty="0"/>
              <a:t>r* =2%	        </a:t>
            </a:r>
            <a:r>
              <a:rPr lang="el-GR" sz="2177" dirty="0"/>
              <a:t>π</a:t>
            </a:r>
            <a:r>
              <a:rPr lang="de-DE" sz="2177" dirty="0"/>
              <a:t>*=2%	b=c=0,5</a:t>
            </a:r>
          </a:p>
        </p:txBody>
      </p:sp>
      <p:pic>
        <p:nvPicPr>
          <p:cNvPr id="11" name="Grafik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774018" y="1147840"/>
            <a:ext cx="1301475" cy="1959525"/>
          </a:xfrm>
          <a:prstGeom prst="rect">
            <a:avLst/>
          </a:prstGeom>
        </p:spPr>
      </p:pic>
      <p:sp>
        <p:nvSpPr>
          <p:cNvPr id="12" name="Textfeld 11"/>
          <p:cNvSpPr txBox="1"/>
          <p:nvPr/>
        </p:nvSpPr>
        <p:spPr>
          <a:xfrm>
            <a:off x="5997014" y="1147840"/>
            <a:ext cx="3038275" cy="2290307"/>
          </a:xfrm>
          <a:prstGeom prst="rect">
            <a:avLst/>
          </a:prstGeom>
          <a:noFill/>
        </p:spPr>
        <p:txBody>
          <a:bodyPr wrap="square" rtlCol="0">
            <a:spAutoFit/>
          </a:bodyPr>
          <a:lstStyle/>
          <a:p>
            <a:pPr algn="ctr">
              <a:lnSpc>
                <a:spcPct val="110000"/>
              </a:lnSpc>
            </a:pPr>
            <a:r>
              <a:rPr lang="de-DE" sz="1451" b="1" dirty="0"/>
              <a:t>John B. Taylor:</a:t>
            </a:r>
          </a:p>
          <a:p>
            <a:pPr marL="259204" indent="-259204">
              <a:lnSpc>
                <a:spcPct val="110000"/>
              </a:lnSpc>
              <a:buFont typeface="Arial" panose="020B0604020202020204" pitchFamily="34" charset="0"/>
              <a:buChar char="•"/>
            </a:pPr>
            <a:r>
              <a:rPr lang="en-US" sz="1451" dirty="0">
                <a:solidFill>
                  <a:sysClr val="windowText" lastClr="000000"/>
                </a:solidFill>
                <a:cs typeface="Arial" panose="020B0604020202020204" pitchFamily="34" charset="0"/>
              </a:rPr>
              <a:t>Professor of Economics</a:t>
            </a:r>
          </a:p>
          <a:p>
            <a:pPr>
              <a:lnSpc>
                <a:spcPct val="110000"/>
              </a:lnSpc>
            </a:pPr>
            <a:r>
              <a:rPr lang="en-US" sz="1451" dirty="0">
                <a:solidFill>
                  <a:sysClr val="windowText" lastClr="000000"/>
                </a:solidFill>
                <a:cs typeface="Arial" panose="020B0604020202020204" pitchFamily="34" charset="0"/>
              </a:rPr>
              <a:t>       (Stanford University)</a:t>
            </a:r>
          </a:p>
          <a:p>
            <a:pPr marL="259204" indent="-259204">
              <a:lnSpc>
                <a:spcPct val="110000"/>
              </a:lnSpc>
              <a:buFont typeface="Arial" panose="020B0604020202020204" pitchFamily="34" charset="0"/>
              <a:buChar char="•"/>
            </a:pPr>
            <a:r>
              <a:rPr lang="de-DE" sz="1451" dirty="0"/>
              <a:t>Council </a:t>
            </a:r>
            <a:r>
              <a:rPr lang="de-DE" sz="1451" dirty="0" err="1"/>
              <a:t>of</a:t>
            </a:r>
            <a:r>
              <a:rPr lang="de-DE" sz="1451" dirty="0"/>
              <a:t> </a:t>
            </a:r>
            <a:r>
              <a:rPr lang="de-DE" sz="1451" dirty="0" err="1"/>
              <a:t>Economic</a:t>
            </a:r>
            <a:r>
              <a:rPr lang="de-DE" sz="1451" dirty="0"/>
              <a:t> </a:t>
            </a:r>
            <a:r>
              <a:rPr lang="de-DE" sz="1451" dirty="0" err="1"/>
              <a:t>Advisers</a:t>
            </a:r>
            <a:endParaRPr lang="de-DE" sz="1451" dirty="0">
              <a:solidFill>
                <a:sysClr val="windowText" lastClr="000000"/>
              </a:solidFill>
              <a:cs typeface="Arial" panose="020B0604020202020204" pitchFamily="34" charset="0"/>
            </a:endParaRPr>
          </a:p>
          <a:p>
            <a:pPr>
              <a:lnSpc>
                <a:spcPct val="110000"/>
              </a:lnSpc>
            </a:pPr>
            <a:r>
              <a:rPr lang="en-US" sz="1451" dirty="0">
                <a:solidFill>
                  <a:sysClr val="windowText" lastClr="000000"/>
                </a:solidFill>
                <a:cs typeface="Arial" panose="020B0604020202020204" pitchFamily="34" charset="0"/>
              </a:rPr>
              <a:t>	1976 – 77</a:t>
            </a:r>
          </a:p>
          <a:p>
            <a:pPr>
              <a:lnSpc>
                <a:spcPct val="110000"/>
              </a:lnSpc>
            </a:pPr>
            <a:r>
              <a:rPr lang="en-US" sz="1451" dirty="0">
                <a:solidFill>
                  <a:sysClr val="windowText" lastClr="000000"/>
                </a:solidFill>
                <a:cs typeface="Arial" panose="020B0604020202020204" pitchFamily="34" charset="0"/>
              </a:rPr>
              <a:t>	1989 – 91</a:t>
            </a:r>
          </a:p>
          <a:p>
            <a:pPr marL="259204" indent="-259204">
              <a:lnSpc>
                <a:spcPct val="110000"/>
              </a:lnSpc>
              <a:buFont typeface="Arial" panose="020B0604020202020204" pitchFamily="34" charset="0"/>
              <a:buChar char="•"/>
            </a:pPr>
            <a:r>
              <a:rPr lang="en-US" sz="1451" dirty="0">
                <a:solidFill>
                  <a:sysClr val="windowText" lastClr="000000"/>
                </a:solidFill>
                <a:cs typeface="Arial" panose="020B0604020202020204" pitchFamily="34" charset="0"/>
              </a:rPr>
              <a:t>Under Secretary of the Treasury for International Affairs</a:t>
            </a:r>
          </a:p>
          <a:p>
            <a:pPr>
              <a:lnSpc>
                <a:spcPct val="110000"/>
              </a:lnSpc>
            </a:pPr>
            <a:r>
              <a:rPr lang="en-US" sz="1451" dirty="0">
                <a:solidFill>
                  <a:sysClr val="windowText" lastClr="000000"/>
                </a:solidFill>
                <a:cs typeface="Arial" panose="020B0604020202020204" pitchFamily="34" charset="0"/>
              </a:rPr>
              <a:t>	2001 – 05</a:t>
            </a:r>
          </a:p>
        </p:txBody>
      </p:sp>
      <p:sp>
        <p:nvSpPr>
          <p:cNvPr id="2" name="Rechteck 1">
            <a:extLst>
              <a:ext uri="{FF2B5EF4-FFF2-40B4-BE49-F238E27FC236}">
                <a16:creationId xmlns:a16="http://schemas.microsoft.com/office/drawing/2014/main" id="{C9FAB6C4-034F-9B20-E2B6-4D8459AB2334}"/>
              </a:ext>
            </a:extLst>
          </p:cNvPr>
          <p:cNvSpPr/>
          <p:nvPr/>
        </p:nvSpPr>
        <p:spPr>
          <a:xfrm>
            <a:off x="8689605" y="422734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54632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2"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741" y="104531"/>
            <a:ext cx="7597213" cy="744863"/>
          </a:xfrm>
          <a:prstGeom prst="rect">
            <a:avLst/>
          </a:prstGeom>
          <a:noFill/>
          <a:ln>
            <a:noFill/>
          </a:ln>
        </p:spPr>
        <p:txBody>
          <a:bodyPr lIns="81638" tIns="40819" rIns="81638" bIns="40819" anchor="ctr" anchorCtr="1"/>
          <a:lstStyle/>
          <a:p>
            <a:pPr algn="ctr"/>
            <a:r>
              <a:rPr lang="de-DE" sz="2903" b="1" dirty="0"/>
              <a:t>Taylor-</a:t>
            </a:r>
            <a:r>
              <a:rPr lang="de-DE" sz="2903" b="1" dirty="0" err="1"/>
              <a:t>Rule</a:t>
            </a:r>
            <a:r>
              <a:rPr lang="de-DE" sz="2903" b="1" dirty="0"/>
              <a:t> </a:t>
            </a:r>
            <a:r>
              <a:rPr lang="de-DE" sz="2903" b="1" dirty="0" err="1"/>
              <a:t>simplified</a:t>
            </a:r>
            <a:endParaRPr lang="de-DE" sz="2903" b="1" dirty="0"/>
          </a:p>
        </p:txBody>
      </p:sp>
      <p:sp>
        <p:nvSpPr>
          <p:cNvPr id="10" name="Textfeld 9"/>
          <p:cNvSpPr txBox="1"/>
          <p:nvPr/>
        </p:nvSpPr>
        <p:spPr>
          <a:xfrm>
            <a:off x="2002565" y="1142889"/>
            <a:ext cx="7861056" cy="2285241"/>
          </a:xfrm>
          <a:prstGeom prst="rect">
            <a:avLst/>
          </a:prstGeom>
          <a:noFill/>
        </p:spPr>
        <p:txBody>
          <a:bodyPr wrap="square" rtlCol="0">
            <a:spAutoFit/>
          </a:bodyPr>
          <a:lstStyle/>
          <a:p>
            <a:pPr algn="ctr">
              <a:lnSpc>
                <a:spcPct val="110000"/>
              </a:lnSpc>
            </a:pPr>
            <a:r>
              <a:rPr lang="en-US" sz="2177" dirty="0"/>
              <a:t> r = </a:t>
            </a:r>
            <a:r>
              <a:rPr lang="en-US" sz="2177" dirty="0" err="1"/>
              <a:t>i</a:t>
            </a:r>
            <a:r>
              <a:rPr lang="en-US" sz="2177" baseline="-25000" dirty="0"/>
              <a:t> </a:t>
            </a:r>
            <a:r>
              <a:rPr lang="de-DE" sz="2177" b="1" dirty="0">
                <a:latin typeface="Arial Unicode MS"/>
                <a:ea typeface="Arial Unicode MS"/>
                <a:cs typeface="Arial Unicode MS"/>
              </a:rPr>
              <a:t>-</a:t>
            </a:r>
            <a:r>
              <a:rPr lang="en-US" sz="2177" dirty="0"/>
              <a:t> </a:t>
            </a:r>
            <a:r>
              <a:rPr lang="el-GR" sz="2177" dirty="0"/>
              <a:t>π</a:t>
            </a:r>
            <a:r>
              <a:rPr lang="de-DE" sz="2177" baseline="30000" dirty="0"/>
              <a:t>e</a:t>
            </a:r>
            <a:r>
              <a:rPr lang="el-GR" sz="2177" dirty="0"/>
              <a:t> </a:t>
            </a:r>
            <a:r>
              <a:rPr lang="en-US" sz="2177" dirty="0"/>
              <a:t>= = r*</a:t>
            </a:r>
            <a:r>
              <a:rPr lang="en-US" sz="2177" baseline="-25000" dirty="0"/>
              <a:t> </a:t>
            </a:r>
            <a:r>
              <a:rPr lang="de-DE" sz="2177" dirty="0"/>
              <a:t>+ b(</a:t>
            </a:r>
            <a:r>
              <a:rPr lang="el-GR" sz="2177" dirty="0"/>
              <a:t>π</a:t>
            </a:r>
            <a:r>
              <a:rPr lang="en-US" sz="2177" baseline="-25000" dirty="0"/>
              <a:t> </a:t>
            </a:r>
            <a:r>
              <a:rPr lang="de-DE" sz="2177" dirty="0"/>
              <a:t>- </a:t>
            </a:r>
            <a:r>
              <a:rPr lang="el-GR" sz="2177" dirty="0"/>
              <a:t>π</a:t>
            </a:r>
            <a:r>
              <a:rPr lang="de-DE" sz="2177" dirty="0"/>
              <a:t>*) +c(y</a:t>
            </a:r>
            <a:r>
              <a:rPr lang="en-US" sz="2177" baseline="-25000" dirty="0"/>
              <a:t> </a:t>
            </a:r>
            <a:r>
              <a:rPr lang="de-DE" sz="2177" dirty="0"/>
              <a:t>- y*)</a:t>
            </a:r>
            <a:endParaRPr lang="en-US" sz="2177" dirty="0"/>
          </a:p>
          <a:p>
            <a:pPr algn="ctr">
              <a:lnSpc>
                <a:spcPct val="110000"/>
              </a:lnSpc>
            </a:pPr>
            <a:endParaRPr lang="en-US" sz="2177" dirty="0"/>
          </a:p>
          <a:p>
            <a:pPr algn="ctr">
              <a:lnSpc>
                <a:spcPct val="110000"/>
              </a:lnSpc>
            </a:pPr>
            <a:r>
              <a:rPr lang="en-US" sz="2177" dirty="0"/>
              <a:t>Since </a:t>
            </a:r>
            <a:r>
              <a:rPr lang="el-GR" sz="2177" dirty="0"/>
              <a:t>π</a:t>
            </a:r>
            <a:r>
              <a:rPr lang="de-DE" sz="2177" dirty="0"/>
              <a:t>* </a:t>
            </a:r>
            <a:r>
              <a:rPr lang="de-DE" sz="2177" dirty="0" err="1"/>
              <a:t>and</a:t>
            </a:r>
            <a:r>
              <a:rPr lang="de-DE" sz="2177" dirty="0"/>
              <a:t> y* </a:t>
            </a:r>
            <a:r>
              <a:rPr lang="de-DE" sz="2177" dirty="0" err="1"/>
              <a:t>are</a:t>
            </a:r>
            <a:r>
              <a:rPr lang="de-DE" sz="2177" dirty="0"/>
              <a:t> </a:t>
            </a:r>
            <a:r>
              <a:rPr lang="de-DE" sz="2177" dirty="0" err="1"/>
              <a:t>constants</a:t>
            </a:r>
            <a:r>
              <a:rPr lang="de-DE" sz="2177" dirty="0"/>
              <a:t>, </a:t>
            </a:r>
            <a:r>
              <a:rPr lang="de-DE" sz="2177" dirty="0" err="1"/>
              <a:t>we</a:t>
            </a:r>
            <a:r>
              <a:rPr lang="de-DE" sz="2177" dirty="0"/>
              <a:t> </a:t>
            </a:r>
            <a:r>
              <a:rPr lang="de-DE" sz="2177" dirty="0" err="1"/>
              <a:t>set</a:t>
            </a:r>
            <a:r>
              <a:rPr lang="de-DE" sz="2177" dirty="0"/>
              <a:t> in </a:t>
            </a:r>
            <a:r>
              <a:rPr lang="de-DE" sz="2177" dirty="0" err="1"/>
              <a:t>the</a:t>
            </a:r>
            <a:r>
              <a:rPr lang="de-DE" sz="2177" dirty="0"/>
              <a:t> </a:t>
            </a:r>
            <a:r>
              <a:rPr lang="de-DE" sz="2177" dirty="0" err="1"/>
              <a:t>following</a:t>
            </a:r>
            <a:endParaRPr lang="de-DE" sz="2177" dirty="0"/>
          </a:p>
          <a:p>
            <a:pPr algn="ctr">
              <a:lnSpc>
                <a:spcPct val="110000"/>
              </a:lnSpc>
            </a:pPr>
            <a:endParaRPr lang="de-DE" sz="2177" dirty="0"/>
          </a:p>
          <a:p>
            <a:pPr algn="ctr">
              <a:lnSpc>
                <a:spcPct val="110000"/>
              </a:lnSpc>
            </a:pPr>
            <a:r>
              <a:rPr lang="en-US" sz="2177" dirty="0"/>
              <a:t> r = </a:t>
            </a:r>
            <a:r>
              <a:rPr lang="en-US" sz="2177" dirty="0" err="1"/>
              <a:t>i</a:t>
            </a:r>
            <a:r>
              <a:rPr lang="en-US" sz="2177" baseline="-25000" dirty="0"/>
              <a:t> </a:t>
            </a:r>
            <a:r>
              <a:rPr lang="de-DE" sz="2177" b="1" dirty="0">
                <a:latin typeface="Arial Unicode MS"/>
                <a:ea typeface="Arial Unicode MS"/>
                <a:cs typeface="Arial Unicode MS"/>
              </a:rPr>
              <a:t>-</a:t>
            </a:r>
            <a:r>
              <a:rPr lang="en-US" sz="2177" dirty="0"/>
              <a:t> </a:t>
            </a:r>
            <a:r>
              <a:rPr lang="el-GR" sz="2177" dirty="0"/>
              <a:t>π</a:t>
            </a:r>
            <a:r>
              <a:rPr lang="de-DE" sz="2177" baseline="30000" dirty="0"/>
              <a:t>e</a:t>
            </a:r>
            <a:r>
              <a:rPr lang="el-GR" sz="2177" dirty="0"/>
              <a:t> </a:t>
            </a:r>
            <a:r>
              <a:rPr lang="en-US" sz="2177" dirty="0"/>
              <a:t>= = α</a:t>
            </a:r>
            <a:r>
              <a:rPr lang="en-US" sz="2177" baseline="-25000" dirty="0"/>
              <a:t> </a:t>
            </a:r>
            <a:r>
              <a:rPr lang="de-DE" sz="2177" dirty="0"/>
              <a:t>+ b</a:t>
            </a:r>
            <a:r>
              <a:rPr lang="el-GR" sz="2177" dirty="0"/>
              <a:t>π</a:t>
            </a:r>
            <a:r>
              <a:rPr lang="en-US" sz="2177" baseline="-25000" dirty="0"/>
              <a:t> </a:t>
            </a:r>
            <a:r>
              <a:rPr lang="de-DE" sz="2177" dirty="0"/>
              <a:t> +</a:t>
            </a:r>
            <a:r>
              <a:rPr lang="de-DE" sz="2177" dirty="0" err="1"/>
              <a:t>cy</a:t>
            </a:r>
            <a:r>
              <a:rPr lang="en-US" sz="2177" baseline="-25000" dirty="0"/>
              <a:t> </a:t>
            </a:r>
            <a:endParaRPr lang="en-US" sz="2177" dirty="0"/>
          </a:p>
          <a:p>
            <a:pPr algn="ctr">
              <a:lnSpc>
                <a:spcPct val="110000"/>
              </a:lnSpc>
            </a:pPr>
            <a:endParaRPr lang="de-DE" sz="2177" dirty="0"/>
          </a:p>
        </p:txBody>
      </p:sp>
      <p:cxnSp>
        <p:nvCxnSpPr>
          <p:cNvPr id="13" name="Straight Arrow Connector 6"/>
          <p:cNvCxnSpPr/>
          <p:nvPr/>
        </p:nvCxnSpPr>
        <p:spPr>
          <a:xfrm flipV="1">
            <a:off x="4492652" y="3956491"/>
            <a:ext cx="0" cy="1914226"/>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7"/>
          <p:cNvCxnSpPr/>
          <p:nvPr/>
        </p:nvCxnSpPr>
        <p:spPr>
          <a:xfrm>
            <a:off x="4492653" y="5870714"/>
            <a:ext cx="3562873"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5" name="Textfeld 14"/>
          <p:cNvSpPr txBox="1"/>
          <p:nvPr/>
        </p:nvSpPr>
        <p:spPr>
          <a:xfrm>
            <a:off x="4158042" y="4068689"/>
            <a:ext cx="258404" cy="343620"/>
          </a:xfrm>
          <a:prstGeom prst="rect">
            <a:avLst/>
          </a:prstGeom>
          <a:noFill/>
        </p:spPr>
        <p:txBody>
          <a:bodyPr wrap="none" rtlCol="0">
            <a:spAutoFit/>
          </a:bodyPr>
          <a:lstStyle/>
          <a:p>
            <a:r>
              <a:rPr lang="de-DE" sz="1633" dirty="0"/>
              <a:t>r</a:t>
            </a:r>
          </a:p>
        </p:txBody>
      </p:sp>
      <p:sp>
        <p:nvSpPr>
          <p:cNvPr id="16" name="Textfeld 15"/>
          <p:cNvSpPr txBox="1"/>
          <p:nvPr/>
        </p:nvSpPr>
        <p:spPr>
          <a:xfrm>
            <a:off x="7619869" y="5889150"/>
            <a:ext cx="335348" cy="343620"/>
          </a:xfrm>
          <a:prstGeom prst="rect">
            <a:avLst/>
          </a:prstGeom>
          <a:noFill/>
        </p:spPr>
        <p:txBody>
          <a:bodyPr wrap="none" rtlCol="0">
            <a:spAutoFit/>
          </a:bodyPr>
          <a:lstStyle/>
          <a:p>
            <a:r>
              <a:rPr lang="de-DE" sz="1633" dirty="0"/>
              <a:t>Y</a:t>
            </a:r>
          </a:p>
        </p:txBody>
      </p:sp>
      <p:cxnSp>
        <p:nvCxnSpPr>
          <p:cNvPr id="17" name="Gerade Verbindung 16"/>
          <p:cNvCxnSpPr/>
          <p:nvPr/>
        </p:nvCxnSpPr>
        <p:spPr>
          <a:xfrm flipV="1">
            <a:off x="5178900" y="4061921"/>
            <a:ext cx="1698256" cy="1450523"/>
          </a:xfrm>
          <a:prstGeom prst="line">
            <a:avLst/>
          </a:prstGeom>
          <a:ln w="31750">
            <a:solidFill>
              <a:srgbClr val="0000FF"/>
            </a:solidFill>
          </a:ln>
        </p:spPr>
        <p:style>
          <a:lnRef idx="1">
            <a:schemeClr val="accent1"/>
          </a:lnRef>
          <a:fillRef idx="0">
            <a:schemeClr val="accent1"/>
          </a:fillRef>
          <a:effectRef idx="0">
            <a:schemeClr val="accent1"/>
          </a:effectRef>
          <a:fontRef idx="minor">
            <a:schemeClr val="tx1"/>
          </a:fontRef>
        </p:style>
      </p:cxnSp>
      <p:sp>
        <p:nvSpPr>
          <p:cNvPr id="18" name="Textfeld 17"/>
          <p:cNvSpPr txBox="1"/>
          <p:nvPr/>
        </p:nvSpPr>
        <p:spPr>
          <a:xfrm>
            <a:off x="6093345" y="4723445"/>
            <a:ext cx="1409360" cy="427361"/>
          </a:xfrm>
          <a:prstGeom prst="rect">
            <a:avLst/>
          </a:prstGeom>
          <a:noFill/>
        </p:spPr>
        <p:txBody>
          <a:bodyPr wrap="none" rtlCol="0">
            <a:spAutoFit/>
          </a:bodyPr>
          <a:lstStyle/>
          <a:p>
            <a:r>
              <a:rPr lang="de-DE" sz="2177" b="1" dirty="0"/>
              <a:t>TR-</a:t>
            </a:r>
            <a:r>
              <a:rPr lang="de-DE" sz="2177" b="1" dirty="0" err="1"/>
              <a:t>Curve</a:t>
            </a:r>
            <a:endParaRPr lang="de-DE" sz="2177" b="1" dirty="0"/>
          </a:p>
        </p:txBody>
      </p:sp>
      <p:sp>
        <p:nvSpPr>
          <p:cNvPr id="19" name="Textfeld 18"/>
          <p:cNvSpPr txBox="1"/>
          <p:nvPr/>
        </p:nvSpPr>
        <p:spPr>
          <a:xfrm>
            <a:off x="4905861" y="3303317"/>
            <a:ext cx="2157194" cy="433837"/>
          </a:xfrm>
          <a:prstGeom prst="rect">
            <a:avLst/>
          </a:prstGeom>
          <a:noFill/>
        </p:spPr>
        <p:txBody>
          <a:bodyPr wrap="none" rtlCol="0">
            <a:spAutoFit/>
          </a:bodyPr>
          <a:lstStyle/>
          <a:p>
            <a:pPr algn="ctr">
              <a:lnSpc>
                <a:spcPct val="110000"/>
              </a:lnSpc>
            </a:pPr>
            <a:r>
              <a:rPr lang="de-DE" sz="2177" dirty="0">
                <a:solidFill>
                  <a:sysClr val="windowText" lastClr="000000"/>
                </a:solidFill>
                <a:latin typeface="Arial Unicode MS"/>
                <a:ea typeface="Arial Unicode MS"/>
                <a:cs typeface="Arial Unicode MS"/>
              </a:rPr>
              <a:t>⇒   </a:t>
            </a:r>
            <a:r>
              <a:rPr lang="de-DE" sz="2177" dirty="0" err="1">
                <a:ea typeface="Arial Unicode MS"/>
                <a:cs typeface="Arial Unicode MS"/>
              </a:rPr>
              <a:t>dr</a:t>
            </a:r>
            <a:r>
              <a:rPr lang="de-DE" sz="2177" dirty="0">
                <a:ea typeface="Arial Unicode MS"/>
                <a:cs typeface="Arial Unicode MS"/>
              </a:rPr>
              <a:t>/</a:t>
            </a:r>
            <a:r>
              <a:rPr lang="de-DE" sz="2177" dirty="0" err="1">
                <a:ea typeface="Arial Unicode MS"/>
                <a:cs typeface="Arial Unicode MS"/>
              </a:rPr>
              <a:t>dY</a:t>
            </a:r>
            <a:r>
              <a:rPr lang="de-DE" sz="2177" dirty="0">
                <a:ea typeface="Arial Unicode MS"/>
                <a:cs typeface="Arial Unicode MS"/>
              </a:rPr>
              <a:t> =</a:t>
            </a:r>
            <a:r>
              <a:rPr lang="el-GR" sz="2177" dirty="0"/>
              <a:t> </a:t>
            </a:r>
            <a:r>
              <a:rPr lang="de-DE" sz="2177" dirty="0"/>
              <a:t>c &gt; 0</a:t>
            </a:r>
            <a:endParaRPr lang="en-US" sz="2177" dirty="0">
              <a:solidFill>
                <a:sysClr val="windowText" lastClr="000000"/>
              </a:solidFill>
              <a:latin typeface="Arial" panose="020B0604020202020204" pitchFamily="34" charset="0"/>
              <a:cs typeface="Arial" panose="020B0604020202020204" pitchFamily="34" charset="0"/>
            </a:endParaRPr>
          </a:p>
        </p:txBody>
      </p:sp>
      <p:sp>
        <p:nvSpPr>
          <p:cNvPr id="2" name="Textfeld 1">
            <a:extLst>
              <a:ext uri="{FF2B5EF4-FFF2-40B4-BE49-F238E27FC236}">
                <a16:creationId xmlns:a16="http://schemas.microsoft.com/office/drawing/2014/main" id="{F2A894B8-5CEC-4A4C-A955-E1B3F5F91B32}"/>
              </a:ext>
            </a:extLst>
          </p:cNvPr>
          <p:cNvSpPr txBox="1"/>
          <p:nvPr/>
        </p:nvSpPr>
        <p:spPr>
          <a:xfrm>
            <a:off x="4387599" y="6214413"/>
            <a:ext cx="3775393" cy="369332"/>
          </a:xfrm>
          <a:prstGeom prst="rect">
            <a:avLst/>
          </a:prstGeom>
          <a:noFill/>
        </p:spPr>
        <p:txBody>
          <a:bodyPr wrap="none" rtlCol="0">
            <a:spAutoFit/>
          </a:bodyPr>
          <a:lstStyle/>
          <a:p>
            <a:r>
              <a:rPr lang="de-DE" b="1" dirty="0"/>
              <a:t>Same </a:t>
            </a:r>
            <a:r>
              <a:rPr lang="de-DE" b="1" dirty="0" err="1"/>
              <a:t>dependence</a:t>
            </a:r>
            <a:r>
              <a:rPr lang="de-DE" b="1" dirty="0"/>
              <a:t> </a:t>
            </a:r>
            <a:r>
              <a:rPr lang="de-DE" b="1" dirty="0" err="1"/>
              <a:t>as</a:t>
            </a:r>
            <a:r>
              <a:rPr lang="de-DE" b="1" dirty="0"/>
              <a:t> </a:t>
            </a:r>
            <a:r>
              <a:rPr lang="de-DE" b="1" dirty="0" err="1"/>
              <a:t>the</a:t>
            </a:r>
            <a:r>
              <a:rPr lang="de-DE" b="1" dirty="0"/>
              <a:t> LM-</a:t>
            </a:r>
            <a:r>
              <a:rPr lang="de-DE" b="1" dirty="0" err="1"/>
              <a:t>curve</a:t>
            </a:r>
            <a:r>
              <a:rPr lang="de-DE" b="1" dirty="0"/>
              <a:t>!!</a:t>
            </a:r>
          </a:p>
        </p:txBody>
      </p:sp>
      <p:sp>
        <p:nvSpPr>
          <p:cNvPr id="3" name="Rechteck 2">
            <a:extLst>
              <a:ext uri="{FF2B5EF4-FFF2-40B4-BE49-F238E27FC236}">
                <a16:creationId xmlns:a16="http://schemas.microsoft.com/office/drawing/2014/main" id="{BF9276EB-34B0-DC98-54E2-0EF63F8094D4}"/>
              </a:ext>
            </a:extLst>
          </p:cNvPr>
          <p:cNvSpPr/>
          <p:nvPr/>
        </p:nvSpPr>
        <p:spPr>
          <a:xfrm>
            <a:off x="8689605" y="422734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917451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5" grpId="0"/>
      <p:bldP spid="16" grpId="0"/>
      <p:bldP spid="18" grpId="0"/>
      <p:bldP spid="19"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44801" y="104531"/>
            <a:ext cx="7597213" cy="744863"/>
          </a:xfrm>
          <a:prstGeom prst="rect">
            <a:avLst/>
          </a:prstGeom>
          <a:noFill/>
          <a:ln>
            <a:noFill/>
          </a:ln>
        </p:spPr>
        <p:txBody>
          <a:bodyPr lIns="81638" tIns="40819" rIns="81638" bIns="40819" anchor="ctr" anchorCtr="1"/>
          <a:lstStyle/>
          <a:p>
            <a:r>
              <a:rPr lang="de-DE" sz="2903" b="1" dirty="0"/>
              <a:t>Short </a:t>
            </a:r>
            <a:r>
              <a:rPr lang="de-DE" sz="2903" b="1" dirty="0" err="1"/>
              <a:t>run</a:t>
            </a:r>
            <a:r>
              <a:rPr lang="de-DE" sz="2903" b="1" dirty="0"/>
              <a:t> </a:t>
            </a:r>
            <a:r>
              <a:rPr lang="de-DE" sz="2903" b="1" dirty="0" err="1"/>
              <a:t>equilibrium</a:t>
            </a:r>
            <a:endParaRPr lang="de-DE" sz="2903" b="1" dirty="0"/>
          </a:p>
        </p:txBody>
      </p:sp>
      <p:cxnSp>
        <p:nvCxnSpPr>
          <p:cNvPr id="8" name="Straight Arrow Connector 6"/>
          <p:cNvCxnSpPr/>
          <p:nvPr/>
        </p:nvCxnSpPr>
        <p:spPr>
          <a:xfrm flipV="1">
            <a:off x="1896725" y="1142889"/>
            <a:ext cx="0" cy="3565599"/>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7"/>
          <p:cNvCxnSpPr/>
          <p:nvPr/>
        </p:nvCxnSpPr>
        <p:spPr>
          <a:xfrm>
            <a:off x="1896726" y="4708485"/>
            <a:ext cx="5828724"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 name="Textfeld 9"/>
          <p:cNvSpPr txBox="1"/>
          <p:nvPr/>
        </p:nvSpPr>
        <p:spPr>
          <a:xfrm>
            <a:off x="1562115" y="1077570"/>
            <a:ext cx="258404" cy="343620"/>
          </a:xfrm>
          <a:prstGeom prst="rect">
            <a:avLst/>
          </a:prstGeom>
          <a:noFill/>
        </p:spPr>
        <p:txBody>
          <a:bodyPr wrap="none" rtlCol="0">
            <a:spAutoFit/>
          </a:bodyPr>
          <a:lstStyle/>
          <a:p>
            <a:r>
              <a:rPr lang="de-DE" sz="1633" dirty="0"/>
              <a:t>r</a:t>
            </a:r>
          </a:p>
        </p:txBody>
      </p:sp>
      <p:sp>
        <p:nvSpPr>
          <p:cNvPr id="11" name="Textfeld 10"/>
          <p:cNvSpPr txBox="1"/>
          <p:nvPr/>
        </p:nvSpPr>
        <p:spPr>
          <a:xfrm>
            <a:off x="7244737" y="4726921"/>
            <a:ext cx="335348" cy="343620"/>
          </a:xfrm>
          <a:prstGeom prst="rect">
            <a:avLst/>
          </a:prstGeom>
          <a:noFill/>
        </p:spPr>
        <p:txBody>
          <a:bodyPr wrap="none" rtlCol="0">
            <a:spAutoFit/>
          </a:bodyPr>
          <a:lstStyle/>
          <a:p>
            <a:r>
              <a:rPr lang="de-DE" sz="1633" dirty="0"/>
              <a:t>Y</a:t>
            </a:r>
          </a:p>
        </p:txBody>
      </p:sp>
      <p:cxnSp>
        <p:nvCxnSpPr>
          <p:cNvPr id="12" name="Gerade Verbindung 11"/>
          <p:cNvCxnSpPr/>
          <p:nvPr/>
        </p:nvCxnSpPr>
        <p:spPr>
          <a:xfrm flipV="1">
            <a:off x="2876489" y="1412586"/>
            <a:ext cx="3723097" cy="2473636"/>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Gerade Verbindung 12"/>
          <p:cNvCxnSpPr/>
          <p:nvPr/>
        </p:nvCxnSpPr>
        <p:spPr>
          <a:xfrm>
            <a:off x="3369440" y="1861381"/>
            <a:ext cx="2416747" cy="1865763"/>
          </a:xfrm>
          <a:prstGeom prst="line">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Textfeld 13"/>
          <p:cNvSpPr txBox="1"/>
          <p:nvPr/>
        </p:nvSpPr>
        <p:spPr>
          <a:xfrm>
            <a:off x="5459598" y="3162727"/>
            <a:ext cx="1184940" cy="427361"/>
          </a:xfrm>
          <a:prstGeom prst="rect">
            <a:avLst/>
          </a:prstGeom>
          <a:noFill/>
        </p:spPr>
        <p:txBody>
          <a:bodyPr wrap="none" rtlCol="0">
            <a:spAutoFit/>
          </a:bodyPr>
          <a:lstStyle/>
          <a:p>
            <a:r>
              <a:rPr lang="de-DE" sz="2177" b="1" dirty="0"/>
              <a:t>IS </a:t>
            </a:r>
            <a:r>
              <a:rPr lang="de-DE" sz="2177" b="1" dirty="0" err="1"/>
              <a:t>curve</a:t>
            </a:r>
            <a:endParaRPr lang="de-DE" sz="2177" b="1" dirty="0"/>
          </a:p>
        </p:txBody>
      </p:sp>
      <p:sp>
        <p:nvSpPr>
          <p:cNvPr id="16" name="Textfeld 15"/>
          <p:cNvSpPr txBox="1"/>
          <p:nvPr/>
        </p:nvSpPr>
        <p:spPr>
          <a:xfrm>
            <a:off x="6047457" y="946937"/>
            <a:ext cx="572593" cy="427361"/>
          </a:xfrm>
          <a:prstGeom prst="rect">
            <a:avLst/>
          </a:prstGeom>
          <a:noFill/>
        </p:spPr>
        <p:txBody>
          <a:bodyPr wrap="none" rtlCol="0">
            <a:spAutoFit/>
          </a:bodyPr>
          <a:lstStyle/>
          <a:p>
            <a:r>
              <a:rPr lang="de-DE" sz="2177" b="1" dirty="0"/>
              <a:t>TR</a:t>
            </a:r>
          </a:p>
        </p:txBody>
      </p:sp>
      <p:cxnSp>
        <p:nvCxnSpPr>
          <p:cNvPr id="21" name="Gerade Verbindung 20"/>
          <p:cNvCxnSpPr/>
          <p:nvPr/>
        </p:nvCxnSpPr>
        <p:spPr>
          <a:xfrm flipH="1">
            <a:off x="1896726" y="2794262"/>
            <a:ext cx="2681087"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p:nvCxnSpPr>
        <p:spPr>
          <a:xfrm>
            <a:off x="4577812" y="2775825"/>
            <a:ext cx="0" cy="193266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24" name="Textfeld 23"/>
          <p:cNvSpPr txBox="1"/>
          <p:nvPr/>
        </p:nvSpPr>
        <p:spPr>
          <a:xfrm>
            <a:off x="184246" y="5324032"/>
            <a:ext cx="8787133" cy="1432443"/>
          </a:xfrm>
          <a:prstGeom prst="rect">
            <a:avLst/>
          </a:prstGeom>
          <a:noFill/>
        </p:spPr>
        <p:txBody>
          <a:bodyPr wrap="square" rtlCol="0">
            <a:spAutoFit/>
          </a:bodyPr>
          <a:lstStyle/>
          <a:p>
            <a:r>
              <a:rPr lang="de-DE" sz="2177" b="1" dirty="0"/>
              <a:t>The </a:t>
            </a:r>
            <a:r>
              <a:rPr lang="de-DE" sz="2177" b="1" dirty="0" err="1"/>
              <a:t>intersection</a:t>
            </a:r>
            <a:r>
              <a:rPr lang="de-DE" sz="2177" b="1" dirty="0"/>
              <a:t> </a:t>
            </a:r>
            <a:r>
              <a:rPr lang="de-DE" sz="2177" b="1" dirty="0" err="1"/>
              <a:t>of</a:t>
            </a:r>
            <a:r>
              <a:rPr lang="de-DE" sz="2177" b="1" dirty="0"/>
              <a:t> </a:t>
            </a:r>
            <a:r>
              <a:rPr lang="de-DE" sz="2177" b="1" dirty="0" err="1"/>
              <a:t>the</a:t>
            </a:r>
            <a:r>
              <a:rPr lang="de-DE" sz="2177" b="1" dirty="0"/>
              <a:t> IS </a:t>
            </a:r>
            <a:r>
              <a:rPr lang="de-DE" sz="2177" b="1" dirty="0" err="1"/>
              <a:t>curve</a:t>
            </a:r>
            <a:r>
              <a:rPr lang="de-DE" sz="2177" b="1" dirty="0"/>
              <a:t> and </a:t>
            </a:r>
            <a:r>
              <a:rPr lang="de-DE" sz="2177" b="1" dirty="0" err="1"/>
              <a:t>the</a:t>
            </a:r>
            <a:r>
              <a:rPr lang="de-DE" sz="2177" b="1" dirty="0"/>
              <a:t> TR </a:t>
            </a:r>
            <a:r>
              <a:rPr lang="de-DE" sz="2177" b="1" dirty="0" err="1"/>
              <a:t>curve</a:t>
            </a:r>
            <a:r>
              <a:rPr lang="de-DE" sz="2177" b="1" dirty="0"/>
              <a:t> </a:t>
            </a:r>
            <a:r>
              <a:rPr lang="de-DE" sz="2177" b="1" dirty="0" err="1"/>
              <a:t>represents</a:t>
            </a:r>
            <a:r>
              <a:rPr lang="de-DE" sz="2177" b="1" dirty="0"/>
              <a:t> </a:t>
            </a:r>
            <a:r>
              <a:rPr lang="de-DE" sz="2177" b="1" dirty="0" err="1"/>
              <a:t>the</a:t>
            </a:r>
            <a:r>
              <a:rPr lang="de-DE" sz="2177" b="1" dirty="0"/>
              <a:t> </a:t>
            </a:r>
            <a:r>
              <a:rPr lang="de-DE" sz="2177" b="1" dirty="0" err="1"/>
              <a:t>short</a:t>
            </a:r>
            <a:r>
              <a:rPr lang="de-DE" sz="2177" b="1" dirty="0"/>
              <a:t> </a:t>
            </a:r>
            <a:r>
              <a:rPr lang="de-DE" sz="2177" b="1" dirty="0" err="1"/>
              <a:t>run</a:t>
            </a:r>
            <a:r>
              <a:rPr lang="de-DE" sz="2177" b="1" dirty="0"/>
              <a:t> </a:t>
            </a:r>
            <a:r>
              <a:rPr lang="de-DE" sz="2177" b="1" dirty="0" err="1"/>
              <a:t>equilibrium</a:t>
            </a:r>
            <a:r>
              <a:rPr lang="de-DE" sz="2177" b="1" dirty="0"/>
              <a:t> </a:t>
            </a:r>
            <a:r>
              <a:rPr lang="de-DE" sz="2177" b="1" dirty="0" err="1"/>
              <a:t>with</a:t>
            </a:r>
            <a:r>
              <a:rPr lang="de-DE" sz="2177" b="1" dirty="0"/>
              <a:t> </a:t>
            </a:r>
            <a:r>
              <a:rPr lang="de-DE" sz="2177" b="1" u="sng" dirty="0" err="1"/>
              <a:t>fixed</a:t>
            </a:r>
            <a:r>
              <a:rPr lang="de-DE" sz="2177" b="1" u="sng" dirty="0"/>
              <a:t> </a:t>
            </a:r>
            <a:r>
              <a:rPr lang="de-DE" sz="2177" b="1" u="sng" dirty="0" err="1"/>
              <a:t>prices</a:t>
            </a:r>
            <a:r>
              <a:rPr lang="de-DE" sz="2177" b="1" dirty="0"/>
              <a:t>. </a:t>
            </a:r>
          </a:p>
          <a:p>
            <a:r>
              <a:rPr lang="de-DE" sz="2177" b="1" dirty="0" err="1"/>
              <a:t>Mechanics</a:t>
            </a:r>
            <a:r>
              <a:rPr lang="de-DE" sz="2177" b="1" dirty="0"/>
              <a:t> </a:t>
            </a:r>
            <a:r>
              <a:rPr lang="de-DE" sz="2177" b="1" dirty="0" err="1"/>
              <a:t>are</a:t>
            </a:r>
            <a:r>
              <a:rPr lang="de-DE" sz="2177" b="1" dirty="0"/>
              <a:t> </a:t>
            </a:r>
            <a:r>
              <a:rPr lang="de-DE" sz="2177" b="1" dirty="0" err="1"/>
              <a:t>the</a:t>
            </a:r>
            <a:r>
              <a:rPr lang="de-DE" sz="2177" b="1" dirty="0"/>
              <a:t> same </a:t>
            </a:r>
            <a:r>
              <a:rPr lang="de-DE" sz="2177" b="1" dirty="0" err="1"/>
              <a:t>as</a:t>
            </a:r>
            <a:r>
              <a:rPr lang="de-DE" sz="2177" b="1" dirty="0"/>
              <a:t> in </a:t>
            </a:r>
            <a:r>
              <a:rPr lang="de-DE" sz="2177" b="1" dirty="0" err="1"/>
              <a:t>the</a:t>
            </a:r>
            <a:r>
              <a:rPr lang="de-DE" sz="2177" b="1" dirty="0"/>
              <a:t> </a:t>
            </a:r>
            <a:r>
              <a:rPr lang="de-DE" sz="2177" b="1" dirty="0" err="1"/>
              <a:t>case</a:t>
            </a:r>
            <a:r>
              <a:rPr lang="de-DE" sz="2177" b="1" dirty="0"/>
              <a:t> </a:t>
            </a:r>
            <a:r>
              <a:rPr lang="de-DE" sz="2177" b="1" dirty="0" err="1"/>
              <a:t>with</a:t>
            </a:r>
            <a:r>
              <a:rPr lang="de-DE" sz="2177" b="1" dirty="0"/>
              <a:t> LM-</a:t>
            </a:r>
            <a:r>
              <a:rPr lang="de-DE" sz="2177" b="1" dirty="0" err="1"/>
              <a:t>curve</a:t>
            </a:r>
            <a:r>
              <a:rPr lang="de-DE" sz="2177" b="1" dirty="0"/>
              <a:t> </a:t>
            </a:r>
            <a:r>
              <a:rPr lang="de-DE" sz="2177" b="1" dirty="0" err="1"/>
              <a:t>representing</a:t>
            </a:r>
            <a:r>
              <a:rPr lang="de-DE" sz="2177" b="1" dirty="0"/>
              <a:t> </a:t>
            </a:r>
            <a:r>
              <a:rPr lang="de-DE" sz="2177" b="1" dirty="0" err="1"/>
              <a:t>the</a:t>
            </a:r>
            <a:endParaRPr lang="de-DE" sz="2177" b="1" dirty="0"/>
          </a:p>
          <a:p>
            <a:r>
              <a:rPr lang="de-DE" sz="2177" b="1" dirty="0"/>
              <a:t>Money </a:t>
            </a:r>
            <a:r>
              <a:rPr lang="de-DE" sz="2177" b="1" dirty="0" err="1"/>
              <a:t>market</a:t>
            </a:r>
            <a:r>
              <a:rPr lang="de-DE" sz="2177" b="1" dirty="0"/>
              <a:t> </a:t>
            </a:r>
            <a:r>
              <a:rPr lang="de-DE" sz="2177" b="1" dirty="0" err="1"/>
              <a:t>equilibrium</a:t>
            </a:r>
            <a:endParaRPr lang="de-DE" sz="2177" b="1" dirty="0"/>
          </a:p>
        </p:txBody>
      </p:sp>
      <p:sp>
        <p:nvSpPr>
          <p:cNvPr id="25" name="Rechteck 24"/>
          <p:cNvSpPr/>
          <p:nvPr/>
        </p:nvSpPr>
        <p:spPr>
          <a:xfrm>
            <a:off x="144800" y="5196500"/>
            <a:ext cx="8840804" cy="161687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33"/>
          </a:p>
        </p:txBody>
      </p:sp>
      <p:sp>
        <p:nvSpPr>
          <p:cNvPr id="2" name="Rechteck 1">
            <a:extLst>
              <a:ext uri="{FF2B5EF4-FFF2-40B4-BE49-F238E27FC236}">
                <a16:creationId xmlns:a16="http://schemas.microsoft.com/office/drawing/2014/main" id="{352D5D8F-0001-3D84-9230-5C4FC6E67B80}"/>
              </a:ext>
            </a:extLst>
          </p:cNvPr>
          <p:cNvSpPr/>
          <p:nvPr/>
        </p:nvSpPr>
        <p:spPr>
          <a:xfrm>
            <a:off x="8689605" y="422734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2662720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741" y="104531"/>
            <a:ext cx="7597213" cy="744863"/>
          </a:xfrm>
          <a:prstGeom prst="rect">
            <a:avLst/>
          </a:prstGeom>
          <a:noFill/>
          <a:ln>
            <a:noFill/>
          </a:ln>
        </p:spPr>
        <p:txBody>
          <a:bodyPr lIns="81638" tIns="40819" rIns="81638" bIns="40819" anchor="ctr" anchorCtr="1"/>
          <a:lstStyle/>
          <a:p>
            <a:pPr algn="ctr"/>
            <a:r>
              <a:rPr lang="de-DE" sz="2903" b="1" dirty="0"/>
              <a:t>Price </a:t>
            </a:r>
            <a:r>
              <a:rPr lang="de-DE" sz="2903" b="1" dirty="0" err="1"/>
              <a:t>adjusting</a:t>
            </a:r>
            <a:r>
              <a:rPr lang="de-DE" sz="2903" b="1" dirty="0"/>
              <a:t> </a:t>
            </a:r>
            <a:r>
              <a:rPr lang="de-DE" sz="2903" b="1" dirty="0" err="1"/>
              <a:t>process</a:t>
            </a:r>
            <a:r>
              <a:rPr lang="de-DE" sz="2903" b="1" dirty="0"/>
              <a:t> – Phillips </a:t>
            </a:r>
            <a:r>
              <a:rPr lang="de-DE" sz="2903" b="1" dirty="0" err="1"/>
              <a:t>Curve</a:t>
            </a:r>
            <a:endParaRPr lang="de-DE" sz="2903" b="1" dirty="0"/>
          </a:p>
        </p:txBody>
      </p:sp>
      <p:sp>
        <p:nvSpPr>
          <p:cNvPr id="30" name="Textfeld 29"/>
          <p:cNvSpPr txBox="1"/>
          <p:nvPr/>
        </p:nvSpPr>
        <p:spPr>
          <a:xfrm>
            <a:off x="1684624" y="3663406"/>
            <a:ext cx="8330426" cy="427361"/>
          </a:xfrm>
          <a:prstGeom prst="rect">
            <a:avLst/>
          </a:prstGeom>
          <a:noFill/>
        </p:spPr>
        <p:txBody>
          <a:bodyPr wrap="square" rtlCol="0">
            <a:spAutoFit/>
          </a:bodyPr>
          <a:lstStyle/>
          <a:p>
            <a:pPr algn="ctr"/>
            <a:r>
              <a:rPr lang="el-GR" sz="2177" dirty="0"/>
              <a:t>π</a:t>
            </a:r>
            <a:r>
              <a:rPr lang="en-US" sz="2177" dirty="0"/>
              <a:t> = </a:t>
            </a:r>
            <a:r>
              <a:rPr lang="el-GR" sz="2177" dirty="0"/>
              <a:t>π</a:t>
            </a:r>
            <a:r>
              <a:rPr lang="de-DE" sz="2177" baseline="30000" dirty="0"/>
              <a:t>e</a:t>
            </a:r>
            <a:r>
              <a:rPr lang="el-GR" sz="2177" dirty="0"/>
              <a:t> </a:t>
            </a:r>
            <a:r>
              <a:rPr lang="en-US" sz="2177" dirty="0"/>
              <a:t>+ </a:t>
            </a:r>
            <a:r>
              <a:rPr lang="el-GR" sz="2177" dirty="0">
                <a:latin typeface="Times New Roman"/>
                <a:cs typeface="Times New Roman"/>
              </a:rPr>
              <a:t>δ</a:t>
            </a:r>
            <a:r>
              <a:rPr lang="de-DE" sz="2177" dirty="0"/>
              <a:t>Y	</a:t>
            </a:r>
            <a:r>
              <a:rPr lang="en-US" sz="2177" dirty="0"/>
              <a:t> </a:t>
            </a:r>
            <a:r>
              <a:rPr lang="el-GR" sz="2177" dirty="0">
                <a:latin typeface="Times New Roman"/>
                <a:cs typeface="Times New Roman"/>
              </a:rPr>
              <a:t>δ </a:t>
            </a:r>
            <a:r>
              <a:rPr lang="de-DE" sz="2177" dirty="0">
                <a:latin typeface="Times New Roman"/>
                <a:cs typeface="Times New Roman"/>
              </a:rPr>
              <a:t>&gt;0</a:t>
            </a:r>
            <a:endParaRPr lang="de-DE" sz="2177" dirty="0"/>
          </a:p>
        </p:txBody>
      </p:sp>
      <p:sp>
        <p:nvSpPr>
          <p:cNvPr id="31" name="Textfeld 30"/>
          <p:cNvSpPr txBox="1"/>
          <p:nvPr/>
        </p:nvSpPr>
        <p:spPr>
          <a:xfrm>
            <a:off x="1674800" y="1050705"/>
            <a:ext cx="8330426" cy="762388"/>
          </a:xfrm>
          <a:prstGeom prst="rect">
            <a:avLst/>
          </a:prstGeom>
          <a:noFill/>
        </p:spPr>
        <p:txBody>
          <a:bodyPr wrap="square" rtlCol="0">
            <a:spAutoFit/>
          </a:bodyPr>
          <a:lstStyle/>
          <a:p>
            <a:r>
              <a:rPr lang="de-DE" sz="2177" b="1" dirty="0" err="1">
                <a:ea typeface="Arial Unicode MS"/>
                <a:cs typeface="Arial Unicode MS"/>
              </a:rPr>
              <a:t>Originally</a:t>
            </a:r>
            <a:r>
              <a:rPr lang="de-DE" sz="2177" b="1" dirty="0">
                <a:ea typeface="Arial Unicode MS"/>
                <a:cs typeface="Arial Unicode MS"/>
              </a:rPr>
              <a:t>:</a:t>
            </a:r>
            <a:r>
              <a:rPr lang="de-DE" sz="2177" dirty="0">
                <a:ea typeface="Arial Unicode MS"/>
                <a:cs typeface="Arial Unicode MS"/>
              </a:rPr>
              <a:t>	Negative </a:t>
            </a:r>
            <a:r>
              <a:rPr lang="de-DE" sz="2177" dirty="0" err="1">
                <a:ea typeface="Arial Unicode MS"/>
                <a:cs typeface="Arial Unicode MS"/>
              </a:rPr>
              <a:t>dependence</a:t>
            </a:r>
            <a:r>
              <a:rPr lang="de-DE" sz="2177" dirty="0">
                <a:ea typeface="Arial Unicode MS"/>
                <a:cs typeface="Arial Unicode MS"/>
              </a:rPr>
              <a:t> </a:t>
            </a:r>
            <a:r>
              <a:rPr lang="de-DE" sz="2177" dirty="0" err="1">
                <a:ea typeface="Arial Unicode MS"/>
                <a:cs typeface="Arial Unicode MS"/>
              </a:rPr>
              <a:t>between</a:t>
            </a:r>
            <a:r>
              <a:rPr lang="de-DE" sz="2177" dirty="0">
                <a:ea typeface="Arial Unicode MS"/>
                <a:cs typeface="Arial Unicode MS"/>
              </a:rPr>
              <a:t> </a:t>
            </a:r>
            <a:r>
              <a:rPr lang="de-DE" sz="2177" dirty="0" err="1">
                <a:ea typeface="Arial Unicode MS"/>
                <a:cs typeface="Arial Unicode MS"/>
              </a:rPr>
              <a:t>inflation</a:t>
            </a:r>
            <a:r>
              <a:rPr lang="de-DE" sz="2177" dirty="0">
                <a:ea typeface="Arial Unicode MS"/>
                <a:cs typeface="Arial Unicode MS"/>
              </a:rPr>
              <a:t> </a:t>
            </a:r>
            <a:r>
              <a:rPr lang="de-DE" sz="2177" dirty="0" err="1">
                <a:ea typeface="Arial Unicode MS"/>
                <a:cs typeface="Arial Unicode MS"/>
              </a:rPr>
              <a:t>and</a:t>
            </a:r>
            <a:r>
              <a:rPr lang="de-DE" sz="2177" dirty="0">
                <a:ea typeface="Arial Unicode MS"/>
                <a:cs typeface="Arial Unicode MS"/>
              </a:rPr>
              <a:t> 			</a:t>
            </a:r>
            <a:r>
              <a:rPr lang="de-DE" sz="2177" dirty="0" err="1">
                <a:ea typeface="Arial Unicode MS"/>
                <a:cs typeface="Arial Unicode MS"/>
              </a:rPr>
              <a:t>unemployment</a:t>
            </a:r>
            <a:endParaRPr lang="de-DE" sz="2177" dirty="0">
              <a:ea typeface="Arial Unicode MS"/>
              <a:cs typeface="Arial Unicode MS"/>
            </a:endParaRPr>
          </a:p>
        </p:txBody>
      </p:sp>
      <p:sp>
        <p:nvSpPr>
          <p:cNvPr id="32" name="Textfeld 31"/>
          <p:cNvSpPr txBox="1"/>
          <p:nvPr/>
        </p:nvSpPr>
        <p:spPr>
          <a:xfrm>
            <a:off x="2197340" y="2509285"/>
            <a:ext cx="7250242" cy="762388"/>
          </a:xfrm>
          <a:prstGeom prst="rect">
            <a:avLst/>
          </a:prstGeom>
          <a:noFill/>
        </p:spPr>
        <p:txBody>
          <a:bodyPr wrap="square" rtlCol="0">
            <a:spAutoFit/>
          </a:bodyPr>
          <a:lstStyle/>
          <a:p>
            <a:pPr marL="466567" indent="-466567">
              <a:buFont typeface="+mj-lt"/>
              <a:buAutoNum type="romanLcPeriod"/>
            </a:pPr>
            <a:r>
              <a:rPr lang="de-DE" sz="2177" dirty="0" err="1">
                <a:ea typeface="Arial Unicode MS"/>
                <a:cs typeface="Arial Unicode MS"/>
              </a:rPr>
              <a:t>declining</a:t>
            </a:r>
            <a:r>
              <a:rPr lang="de-DE" sz="2177" dirty="0">
                <a:ea typeface="Arial Unicode MS"/>
                <a:cs typeface="Arial Unicode MS"/>
              </a:rPr>
              <a:t> </a:t>
            </a:r>
            <a:r>
              <a:rPr lang="de-DE" sz="2177" dirty="0" err="1">
                <a:ea typeface="Arial Unicode MS"/>
                <a:cs typeface="Arial Unicode MS"/>
              </a:rPr>
              <a:t>unemployment</a:t>
            </a:r>
            <a:r>
              <a:rPr lang="de-DE" sz="2177" dirty="0">
                <a:ea typeface="Arial Unicode MS"/>
                <a:cs typeface="Arial Unicode MS"/>
              </a:rPr>
              <a:t> </a:t>
            </a:r>
            <a:r>
              <a:rPr lang="de-DE" sz="2177" dirty="0" err="1">
                <a:ea typeface="Arial Unicode MS"/>
                <a:cs typeface="Arial Unicode MS"/>
              </a:rPr>
              <a:t>implies</a:t>
            </a:r>
            <a:r>
              <a:rPr lang="de-DE" sz="2177" dirty="0">
                <a:ea typeface="Arial Unicode MS"/>
                <a:cs typeface="Arial Unicode MS"/>
              </a:rPr>
              <a:t> </a:t>
            </a:r>
            <a:r>
              <a:rPr lang="de-DE" sz="2177" dirty="0" err="1">
                <a:ea typeface="Arial Unicode MS"/>
                <a:cs typeface="Arial Unicode MS"/>
              </a:rPr>
              <a:t>increasing</a:t>
            </a:r>
            <a:r>
              <a:rPr lang="de-DE" sz="2177" dirty="0">
                <a:ea typeface="Arial Unicode MS"/>
                <a:cs typeface="Arial Unicode MS"/>
              </a:rPr>
              <a:t> </a:t>
            </a:r>
            <a:r>
              <a:rPr lang="de-DE" sz="2177" dirty="0" err="1">
                <a:ea typeface="Arial Unicode MS"/>
                <a:cs typeface="Arial Unicode MS"/>
              </a:rPr>
              <a:t>output</a:t>
            </a:r>
            <a:endParaRPr lang="de-DE" sz="2177" dirty="0">
              <a:ea typeface="Arial Unicode MS"/>
              <a:cs typeface="Arial Unicode MS"/>
            </a:endParaRPr>
          </a:p>
          <a:p>
            <a:pPr algn="ctr"/>
            <a:r>
              <a:rPr lang="de-DE" sz="2177" dirty="0">
                <a:ea typeface="Arial Unicode MS"/>
                <a:cs typeface="Arial Unicode MS"/>
              </a:rPr>
              <a:t>⇒</a:t>
            </a:r>
            <a:endParaRPr lang="de-DE" sz="2177" dirty="0">
              <a:ea typeface="Arial Unicode MS" panose="020B0604020202020204" pitchFamily="34" charset="-128"/>
              <a:cs typeface="Arial Unicode MS" panose="020B0604020202020204" pitchFamily="34" charset="-128"/>
            </a:endParaRPr>
          </a:p>
        </p:txBody>
      </p:sp>
      <p:cxnSp>
        <p:nvCxnSpPr>
          <p:cNvPr id="33" name="Straight Arrow Connector 6"/>
          <p:cNvCxnSpPr/>
          <p:nvPr/>
        </p:nvCxnSpPr>
        <p:spPr>
          <a:xfrm flipV="1">
            <a:off x="3968935" y="4147493"/>
            <a:ext cx="0" cy="1914226"/>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7"/>
          <p:cNvCxnSpPr/>
          <p:nvPr/>
        </p:nvCxnSpPr>
        <p:spPr>
          <a:xfrm>
            <a:off x="3968935" y="6061715"/>
            <a:ext cx="3562873"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5" name="Textfeld 34"/>
          <p:cNvSpPr txBox="1"/>
          <p:nvPr/>
        </p:nvSpPr>
        <p:spPr>
          <a:xfrm>
            <a:off x="3634325" y="4259691"/>
            <a:ext cx="300082" cy="343620"/>
          </a:xfrm>
          <a:prstGeom prst="rect">
            <a:avLst/>
          </a:prstGeom>
          <a:noFill/>
        </p:spPr>
        <p:txBody>
          <a:bodyPr wrap="none" rtlCol="0">
            <a:spAutoFit/>
          </a:bodyPr>
          <a:lstStyle/>
          <a:p>
            <a:r>
              <a:rPr lang="el-GR" sz="1633" dirty="0"/>
              <a:t>π</a:t>
            </a:r>
            <a:endParaRPr lang="de-DE" sz="1633" dirty="0"/>
          </a:p>
        </p:txBody>
      </p:sp>
      <p:sp>
        <p:nvSpPr>
          <p:cNvPr id="36" name="Textfeld 35"/>
          <p:cNvSpPr txBox="1"/>
          <p:nvPr/>
        </p:nvSpPr>
        <p:spPr>
          <a:xfrm>
            <a:off x="7096152" y="6080152"/>
            <a:ext cx="335348" cy="343620"/>
          </a:xfrm>
          <a:prstGeom prst="rect">
            <a:avLst/>
          </a:prstGeom>
          <a:noFill/>
        </p:spPr>
        <p:txBody>
          <a:bodyPr wrap="none" rtlCol="0">
            <a:spAutoFit/>
          </a:bodyPr>
          <a:lstStyle/>
          <a:p>
            <a:r>
              <a:rPr lang="de-DE" sz="1633" dirty="0"/>
              <a:t>Y</a:t>
            </a:r>
          </a:p>
        </p:txBody>
      </p:sp>
      <p:cxnSp>
        <p:nvCxnSpPr>
          <p:cNvPr id="37" name="Gerade Verbindung 36"/>
          <p:cNvCxnSpPr/>
          <p:nvPr/>
        </p:nvCxnSpPr>
        <p:spPr>
          <a:xfrm flipV="1">
            <a:off x="4483452" y="4674246"/>
            <a:ext cx="2090160" cy="844914"/>
          </a:xfrm>
          <a:prstGeom prst="line">
            <a:avLst/>
          </a:prstGeom>
          <a:ln w="31750">
            <a:solidFill>
              <a:srgbClr val="FFC000"/>
            </a:solidFill>
          </a:ln>
        </p:spPr>
        <p:style>
          <a:lnRef idx="1">
            <a:schemeClr val="accent1"/>
          </a:lnRef>
          <a:fillRef idx="0">
            <a:schemeClr val="accent1"/>
          </a:fillRef>
          <a:effectRef idx="0">
            <a:schemeClr val="accent1"/>
          </a:effectRef>
          <a:fontRef idx="minor">
            <a:schemeClr val="tx1"/>
          </a:fontRef>
        </p:style>
      </p:cxnSp>
      <p:sp>
        <p:nvSpPr>
          <p:cNvPr id="42" name="Textfeld 41"/>
          <p:cNvSpPr txBox="1"/>
          <p:nvPr/>
        </p:nvSpPr>
        <p:spPr>
          <a:xfrm>
            <a:off x="6573612" y="4530969"/>
            <a:ext cx="441146" cy="343620"/>
          </a:xfrm>
          <a:prstGeom prst="rect">
            <a:avLst/>
          </a:prstGeom>
          <a:noFill/>
        </p:spPr>
        <p:txBody>
          <a:bodyPr wrap="none" rtlCol="0">
            <a:spAutoFit/>
          </a:bodyPr>
          <a:lstStyle/>
          <a:p>
            <a:r>
              <a:rPr lang="de-DE" sz="1633" dirty="0"/>
              <a:t>PC</a:t>
            </a:r>
          </a:p>
        </p:txBody>
      </p:sp>
      <p:sp>
        <p:nvSpPr>
          <p:cNvPr id="43" name="Textfeld 42"/>
          <p:cNvSpPr txBox="1"/>
          <p:nvPr/>
        </p:nvSpPr>
        <p:spPr>
          <a:xfrm>
            <a:off x="1674800" y="2030469"/>
            <a:ext cx="8330426" cy="427361"/>
          </a:xfrm>
          <a:prstGeom prst="rect">
            <a:avLst/>
          </a:prstGeom>
          <a:noFill/>
        </p:spPr>
        <p:txBody>
          <a:bodyPr wrap="square" rtlCol="0">
            <a:spAutoFit/>
          </a:bodyPr>
          <a:lstStyle/>
          <a:p>
            <a:pPr algn="ctr"/>
            <a:r>
              <a:rPr lang="de-DE" sz="2177" b="1" dirty="0" err="1">
                <a:ea typeface="Arial Unicode MS"/>
                <a:cs typeface="Arial Unicode MS"/>
              </a:rPr>
              <a:t>together</a:t>
            </a:r>
            <a:r>
              <a:rPr lang="de-DE" sz="2177" b="1" dirty="0">
                <a:ea typeface="Arial Unicode MS"/>
                <a:cs typeface="Arial Unicode MS"/>
              </a:rPr>
              <a:t> </a:t>
            </a:r>
            <a:r>
              <a:rPr lang="de-DE" sz="2177" b="1" dirty="0" err="1">
                <a:ea typeface="Arial Unicode MS"/>
                <a:cs typeface="Arial Unicode MS"/>
              </a:rPr>
              <a:t>with</a:t>
            </a:r>
            <a:endParaRPr lang="de-DE" sz="2177" b="1" dirty="0">
              <a:ea typeface="Arial Unicode MS" panose="020B0604020202020204" pitchFamily="34" charset="-128"/>
              <a:cs typeface="Arial Unicode MS" panose="020B0604020202020204" pitchFamily="34" charset="-128"/>
            </a:endParaRPr>
          </a:p>
        </p:txBody>
      </p:sp>
      <p:sp>
        <p:nvSpPr>
          <p:cNvPr id="2" name="Rechteck 1">
            <a:extLst>
              <a:ext uri="{FF2B5EF4-FFF2-40B4-BE49-F238E27FC236}">
                <a16:creationId xmlns:a16="http://schemas.microsoft.com/office/drawing/2014/main" id="{41BD7E01-8DAF-FD98-70DE-0B4AB10CFEDD}"/>
              </a:ext>
            </a:extLst>
          </p:cNvPr>
          <p:cNvSpPr/>
          <p:nvPr/>
        </p:nvSpPr>
        <p:spPr>
          <a:xfrm>
            <a:off x="8689605" y="422734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228385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2" grpId="0"/>
      <p:bldP spid="35" grpId="0"/>
      <p:bldP spid="36" grpId="0"/>
      <p:bldP spid="42" grpId="0"/>
      <p:bldP spid="43"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741" y="104531"/>
            <a:ext cx="7597213" cy="744863"/>
          </a:xfrm>
          <a:prstGeom prst="rect">
            <a:avLst/>
          </a:prstGeom>
          <a:noFill/>
          <a:ln>
            <a:noFill/>
          </a:ln>
        </p:spPr>
        <p:txBody>
          <a:bodyPr lIns="81638" tIns="40819" rIns="81638" bIns="40819" anchor="ctr" anchorCtr="1"/>
          <a:lstStyle/>
          <a:p>
            <a:r>
              <a:rPr lang="de-DE" sz="2903" b="1" dirty="0" err="1"/>
              <a:t>Monetary</a:t>
            </a:r>
            <a:r>
              <a:rPr lang="de-DE" sz="2903" b="1" dirty="0"/>
              <a:t> </a:t>
            </a:r>
            <a:r>
              <a:rPr lang="de-DE" sz="2903" b="1" dirty="0" err="1"/>
              <a:t>Policy</a:t>
            </a:r>
            <a:r>
              <a:rPr lang="de-DE" sz="2903" b="1" dirty="0"/>
              <a:t> </a:t>
            </a:r>
            <a:r>
              <a:rPr lang="de-DE" sz="2903" b="1" dirty="0" err="1"/>
              <a:t>Rule</a:t>
            </a:r>
            <a:r>
              <a:rPr lang="de-DE" sz="2903" b="1" dirty="0"/>
              <a:t> </a:t>
            </a:r>
            <a:r>
              <a:rPr lang="de-DE" sz="2903" b="1" dirty="0" err="1"/>
              <a:t>with</a:t>
            </a:r>
            <a:r>
              <a:rPr lang="de-DE" sz="2903" b="1" dirty="0"/>
              <a:t> flexible </a:t>
            </a:r>
            <a:r>
              <a:rPr lang="de-DE" sz="2903" b="1" dirty="0" err="1"/>
              <a:t>prices</a:t>
            </a:r>
            <a:endParaRPr lang="de-DE" sz="2903" b="1" dirty="0"/>
          </a:p>
        </p:txBody>
      </p:sp>
      <p:sp>
        <p:nvSpPr>
          <p:cNvPr id="8" name="Textfeld 7"/>
          <p:cNvSpPr txBox="1"/>
          <p:nvPr/>
        </p:nvSpPr>
        <p:spPr>
          <a:xfrm>
            <a:off x="1600740" y="1142889"/>
            <a:ext cx="9067260" cy="5029447"/>
          </a:xfrm>
          <a:prstGeom prst="rect">
            <a:avLst/>
          </a:prstGeom>
          <a:noFill/>
        </p:spPr>
        <p:txBody>
          <a:bodyPr wrap="square" rtlCol="0">
            <a:noAutofit/>
          </a:bodyPr>
          <a:lstStyle/>
          <a:p>
            <a:pPr algn="ctr"/>
            <a:r>
              <a:rPr lang="en-US" sz="2540" dirty="0"/>
              <a:t>Substitute the PC into the TR</a:t>
            </a:r>
          </a:p>
          <a:p>
            <a:pPr algn="ctr"/>
            <a:r>
              <a:rPr lang="en-US" sz="2540" dirty="0">
                <a:latin typeface="Arial Unicode MS"/>
                <a:ea typeface="Arial Unicode MS"/>
                <a:cs typeface="Arial Unicode MS"/>
              </a:rPr>
              <a:t>⇒</a:t>
            </a:r>
          </a:p>
          <a:p>
            <a:pPr algn="ctr"/>
            <a:r>
              <a:rPr lang="en-US" sz="2540" dirty="0"/>
              <a:t>Integrated monetary policy (MP) rule:</a:t>
            </a:r>
          </a:p>
          <a:p>
            <a:pPr algn="ctr"/>
            <a:endParaRPr lang="en-US" sz="2540" dirty="0"/>
          </a:p>
          <a:p>
            <a:pPr algn="ctr"/>
            <a:r>
              <a:rPr lang="pt-BR" sz="2540" dirty="0"/>
              <a:t>MP:	r = r* + b[</a:t>
            </a:r>
            <a:r>
              <a:rPr lang="el-GR" sz="2540" dirty="0"/>
              <a:t>π</a:t>
            </a:r>
            <a:r>
              <a:rPr lang="de-DE" sz="2540" baseline="30000" dirty="0"/>
              <a:t>e</a:t>
            </a:r>
            <a:r>
              <a:rPr lang="pt-BR" sz="2540" dirty="0"/>
              <a:t> + </a:t>
            </a:r>
            <a:r>
              <a:rPr lang="el-GR" sz="2800" dirty="0">
                <a:latin typeface="Times New Roman"/>
                <a:cs typeface="Times New Roman"/>
              </a:rPr>
              <a:t>δ</a:t>
            </a:r>
            <a:r>
              <a:rPr lang="pt-BR" sz="2540" dirty="0"/>
              <a:t>Y] + cY = a + b</a:t>
            </a:r>
            <a:r>
              <a:rPr lang="el-GR" sz="2540" dirty="0"/>
              <a:t> π</a:t>
            </a:r>
            <a:r>
              <a:rPr lang="de-DE" sz="2540" baseline="30000" dirty="0"/>
              <a:t>e</a:t>
            </a:r>
            <a:r>
              <a:rPr lang="pt-BR" sz="2540" dirty="0"/>
              <a:t> + (b</a:t>
            </a:r>
            <a:r>
              <a:rPr lang="el-GR" sz="2800" dirty="0">
                <a:latin typeface="Times New Roman"/>
                <a:cs typeface="Times New Roman"/>
              </a:rPr>
              <a:t>δ</a:t>
            </a:r>
            <a:r>
              <a:rPr lang="pt-BR" sz="2540" dirty="0"/>
              <a:t>+c)Y</a:t>
            </a:r>
          </a:p>
          <a:p>
            <a:pPr algn="ctr"/>
            <a:r>
              <a:rPr lang="en-US" sz="2540" dirty="0">
                <a:latin typeface="Arial Unicode MS"/>
                <a:ea typeface="Arial Unicode MS"/>
                <a:cs typeface="Arial Unicode MS"/>
              </a:rPr>
              <a:t>⇒</a:t>
            </a:r>
            <a:endParaRPr lang="pt-BR" sz="2540" dirty="0"/>
          </a:p>
          <a:p>
            <a:pPr algn="ctr"/>
            <a:r>
              <a:rPr lang="en-US" sz="2540" dirty="0"/>
              <a:t>The coefficient on output (Y) is now (b</a:t>
            </a:r>
            <a:r>
              <a:rPr lang="el-GR" sz="2400" dirty="0">
                <a:latin typeface="Times New Roman"/>
                <a:cs typeface="Times New Roman"/>
              </a:rPr>
              <a:t>δ</a:t>
            </a:r>
            <a:r>
              <a:rPr lang="en-US" sz="2540" dirty="0"/>
              <a:t>+c) instead of c. </a:t>
            </a:r>
          </a:p>
          <a:p>
            <a:pPr algn="ctr"/>
            <a:r>
              <a:rPr lang="en-US" sz="2540" dirty="0">
                <a:latin typeface="Arial Unicode MS"/>
                <a:ea typeface="Arial Unicode MS"/>
                <a:cs typeface="Arial Unicode MS"/>
              </a:rPr>
              <a:t>⇒</a:t>
            </a:r>
            <a:endParaRPr lang="pt-BR" sz="2540" dirty="0"/>
          </a:p>
          <a:p>
            <a:pPr marL="414726" indent="-414726">
              <a:buFont typeface="Arial" panose="020B0604020202020204" pitchFamily="34" charset="0"/>
              <a:buChar char="•"/>
            </a:pPr>
            <a:r>
              <a:rPr lang="en-US" sz="2540" dirty="0"/>
              <a:t>direct output affect in monetary policy through c </a:t>
            </a:r>
          </a:p>
          <a:p>
            <a:pPr marL="414726" indent="-414726">
              <a:buFont typeface="Arial" panose="020B0604020202020204" pitchFamily="34" charset="0"/>
              <a:buChar char="•"/>
            </a:pPr>
            <a:r>
              <a:rPr lang="en-US" sz="2540" dirty="0"/>
              <a:t>indirect effect through b</a:t>
            </a:r>
            <a:r>
              <a:rPr lang="el-GR" sz="2400" dirty="0">
                <a:latin typeface="Times New Roman"/>
                <a:cs typeface="Times New Roman"/>
              </a:rPr>
              <a:t>δ</a:t>
            </a:r>
            <a:r>
              <a:rPr lang="en-US" sz="2540" dirty="0"/>
              <a:t>.</a:t>
            </a:r>
            <a:r>
              <a:rPr lang="pt-BR" sz="2540" dirty="0"/>
              <a:t> </a:t>
            </a:r>
            <a:endParaRPr lang="de-DE" sz="2540" dirty="0"/>
          </a:p>
        </p:txBody>
      </p:sp>
      <p:sp>
        <p:nvSpPr>
          <p:cNvPr id="2" name="Rechteck 1">
            <a:extLst>
              <a:ext uri="{FF2B5EF4-FFF2-40B4-BE49-F238E27FC236}">
                <a16:creationId xmlns:a16="http://schemas.microsoft.com/office/drawing/2014/main" id="{85717360-AC34-BA3E-90D4-95F068B67B4A}"/>
              </a:ext>
            </a:extLst>
          </p:cNvPr>
          <p:cNvSpPr/>
          <p:nvPr/>
        </p:nvSpPr>
        <p:spPr>
          <a:xfrm>
            <a:off x="8689605" y="422734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39680996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741" y="104531"/>
            <a:ext cx="7597213" cy="744863"/>
          </a:xfrm>
          <a:prstGeom prst="rect">
            <a:avLst/>
          </a:prstGeom>
          <a:noFill/>
          <a:ln>
            <a:noFill/>
          </a:ln>
        </p:spPr>
        <p:txBody>
          <a:bodyPr lIns="81638" tIns="40819" rIns="81638" bIns="40819" anchor="ctr" anchorCtr="1"/>
          <a:lstStyle/>
          <a:p>
            <a:r>
              <a:rPr lang="de-DE" sz="2903" b="1" dirty="0"/>
              <a:t>Equilibrium </a:t>
            </a:r>
            <a:r>
              <a:rPr lang="de-DE" sz="2903" b="1" dirty="0" err="1"/>
              <a:t>with</a:t>
            </a:r>
            <a:r>
              <a:rPr lang="de-DE" sz="2903" b="1" dirty="0"/>
              <a:t> flexible </a:t>
            </a:r>
            <a:r>
              <a:rPr lang="de-DE" sz="2903" b="1" dirty="0" err="1"/>
              <a:t>prices</a:t>
            </a:r>
            <a:endParaRPr lang="de-DE" sz="2903" b="1" dirty="0"/>
          </a:p>
        </p:txBody>
      </p:sp>
      <p:cxnSp>
        <p:nvCxnSpPr>
          <p:cNvPr id="8" name="Straight Arrow Connector 6"/>
          <p:cNvCxnSpPr/>
          <p:nvPr/>
        </p:nvCxnSpPr>
        <p:spPr>
          <a:xfrm flipV="1">
            <a:off x="1967748" y="1142889"/>
            <a:ext cx="0" cy="3565599"/>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7"/>
          <p:cNvCxnSpPr/>
          <p:nvPr/>
        </p:nvCxnSpPr>
        <p:spPr>
          <a:xfrm>
            <a:off x="1967749" y="4708485"/>
            <a:ext cx="5828724"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 name="Textfeld 9"/>
          <p:cNvSpPr txBox="1"/>
          <p:nvPr/>
        </p:nvSpPr>
        <p:spPr>
          <a:xfrm>
            <a:off x="1633138" y="1077570"/>
            <a:ext cx="258404" cy="343620"/>
          </a:xfrm>
          <a:prstGeom prst="rect">
            <a:avLst/>
          </a:prstGeom>
          <a:noFill/>
        </p:spPr>
        <p:txBody>
          <a:bodyPr wrap="none" rtlCol="0">
            <a:spAutoFit/>
          </a:bodyPr>
          <a:lstStyle/>
          <a:p>
            <a:r>
              <a:rPr lang="de-DE" sz="1633" dirty="0"/>
              <a:t>r</a:t>
            </a:r>
          </a:p>
        </p:txBody>
      </p:sp>
      <p:sp>
        <p:nvSpPr>
          <p:cNvPr id="11" name="Textfeld 10"/>
          <p:cNvSpPr txBox="1"/>
          <p:nvPr/>
        </p:nvSpPr>
        <p:spPr>
          <a:xfrm>
            <a:off x="7315760" y="4726921"/>
            <a:ext cx="335348" cy="343620"/>
          </a:xfrm>
          <a:prstGeom prst="rect">
            <a:avLst/>
          </a:prstGeom>
          <a:noFill/>
        </p:spPr>
        <p:txBody>
          <a:bodyPr wrap="none" rtlCol="0">
            <a:spAutoFit/>
          </a:bodyPr>
          <a:lstStyle/>
          <a:p>
            <a:r>
              <a:rPr lang="de-DE" sz="1633" dirty="0"/>
              <a:t>Y</a:t>
            </a:r>
          </a:p>
        </p:txBody>
      </p:sp>
      <p:cxnSp>
        <p:nvCxnSpPr>
          <p:cNvPr id="12" name="Gerade Verbindung 11"/>
          <p:cNvCxnSpPr/>
          <p:nvPr/>
        </p:nvCxnSpPr>
        <p:spPr>
          <a:xfrm flipV="1">
            <a:off x="2947512" y="1412586"/>
            <a:ext cx="3723097" cy="2473636"/>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Gerade Verbindung 12"/>
          <p:cNvCxnSpPr/>
          <p:nvPr/>
        </p:nvCxnSpPr>
        <p:spPr>
          <a:xfrm>
            <a:off x="3440463" y="1861381"/>
            <a:ext cx="2416747" cy="1865763"/>
          </a:xfrm>
          <a:prstGeom prst="line">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Textfeld 13"/>
          <p:cNvSpPr txBox="1"/>
          <p:nvPr/>
        </p:nvSpPr>
        <p:spPr>
          <a:xfrm>
            <a:off x="5530621" y="3162727"/>
            <a:ext cx="1184940" cy="427361"/>
          </a:xfrm>
          <a:prstGeom prst="rect">
            <a:avLst/>
          </a:prstGeom>
          <a:noFill/>
        </p:spPr>
        <p:txBody>
          <a:bodyPr wrap="none" rtlCol="0">
            <a:spAutoFit/>
          </a:bodyPr>
          <a:lstStyle/>
          <a:p>
            <a:r>
              <a:rPr lang="de-DE" sz="2177" b="1" dirty="0"/>
              <a:t>IS </a:t>
            </a:r>
            <a:r>
              <a:rPr lang="de-DE" sz="2177" b="1" dirty="0" err="1"/>
              <a:t>curve</a:t>
            </a:r>
            <a:endParaRPr lang="de-DE" sz="2177" b="1" dirty="0"/>
          </a:p>
        </p:txBody>
      </p:sp>
      <p:sp>
        <p:nvSpPr>
          <p:cNvPr id="16" name="Textfeld 15"/>
          <p:cNvSpPr txBox="1"/>
          <p:nvPr/>
        </p:nvSpPr>
        <p:spPr>
          <a:xfrm>
            <a:off x="6118480" y="946937"/>
            <a:ext cx="572593" cy="427361"/>
          </a:xfrm>
          <a:prstGeom prst="rect">
            <a:avLst/>
          </a:prstGeom>
          <a:noFill/>
        </p:spPr>
        <p:txBody>
          <a:bodyPr wrap="none" rtlCol="0">
            <a:spAutoFit/>
          </a:bodyPr>
          <a:lstStyle/>
          <a:p>
            <a:r>
              <a:rPr lang="de-DE" sz="2177" b="1" dirty="0"/>
              <a:t>TR</a:t>
            </a:r>
          </a:p>
        </p:txBody>
      </p:sp>
      <p:cxnSp>
        <p:nvCxnSpPr>
          <p:cNvPr id="21" name="Gerade Verbindung 20"/>
          <p:cNvCxnSpPr/>
          <p:nvPr/>
        </p:nvCxnSpPr>
        <p:spPr>
          <a:xfrm flipH="1">
            <a:off x="1967749" y="2794262"/>
            <a:ext cx="2681087"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p:nvCxnSpPr>
        <p:spPr>
          <a:xfrm>
            <a:off x="4648835" y="2775825"/>
            <a:ext cx="0" cy="193266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p:nvCxnSpPr>
        <p:spPr>
          <a:xfrm flipV="1">
            <a:off x="3706960" y="1160617"/>
            <a:ext cx="2125888" cy="2881575"/>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20" name="Textfeld 19"/>
          <p:cNvSpPr txBox="1"/>
          <p:nvPr/>
        </p:nvSpPr>
        <p:spPr>
          <a:xfrm>
            <a:off x="5298941" y="946937"/>
            <a:ext cx="617477" cy="427361"/>
          </a:xfrm>
          <a:prstGeom prst="rect">
            <a:avLst/>
          </a:prstGeom>
          <a:noFill/>
        </p:spPr>
        <p:txBody>
          <a:bodyPr wrap="none" rtlCol="0">
            <a:spAutoFit/>
          </a:bodyPr>
          <a:lstStyle/>
          <a:p>
            <a:r>
              <a:rPr lang="de-DE" sz="2177" b="1" dirty="0"/>
              <a:t>MP</a:t>
            </a:r>
          </a:p>
        </p:txBody>
      </p:sp>
      <p:sp>
        <p:nvSpPr>
          <p:cNvPr id="2" name="Rechteck 1">
            <a:extLst>
              <a:ext uri="{FF2B5EF4-FFF2-40B4-BE49-F238E27FC236}">
                <a16:creationId xmlns:a16="http://schemas.microsoft.com/office/drawing/2014/main" id="{D2BEE38F-B98A-F555-3E38-6AE8246AD135}"/>
              </a:ext>
            </a:extLst>
          </p:cNvPr>
          <p:cNvSpPr/>
          <p:nvPr/>
        </p:nvSpPr>
        <p:spPr>
          <a:xfrm>
            <a:off x="8689605" y="422734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4" name="Textfeld 3">
            <a:extLst>
              <a:ext uri="{FF2B5EF4-FFF2-40B4-BE49-F238E27FC236}">
                <a16:creationId xmlns:a16="http://schemas.microsoft.com/office/drawing/2014/main" id="{7F6777E2-30AF-C5E6-551F-6EC092F7F193}"/>
              </a:ext>
            </a:extLst>
          </p:cNvPr>
          <p:cNvSpPr txBox="1"/>
          <p:nvPr/>
        </p:nvSpPr>
        <p:spPr>
          <a:xfrm>
            <a:off x="1145722" y="5699062"/>
            <a:ext cx="6101442" cy="738664"/>
          </a:xfrm>
          <a:prstGeom prst="rect">
            <a:avLst/>
          </a:prstGeom>
          <a:noFill/>
        </p:spPr>
        <p:txBody>
          <a:bodyPr wrap="square">
            <a:spAutoFit/>
          </a:bodyPr>
          <a:lstStyle/>
          <a:p>
            <a:r>
              <a:rPr lang="de-DE" sz="2400" b="1"/>
              <a:t>Taylor estimation for the Fed</a:t>
            </a:r>
          </a:p>
          <a:p>
            <a:r>
              <a:rPr lang="de-DE">
                <a:hlinkClick r:id="rId3"/>
              </a:rPr>
              <a:t>https://www.atlantafed.org/cqer/research/taylor-rule#Tab1</a:t>
            </a:r>
            <a:endParaRPr lang="de-DE"/>
          </a:p>
        </p:txBody>
      </p:sp>
    </p:spTree>
    <p:extLst>
      <p:ext uri="{BB962C8B-B14F-4D97-AF65-F5344CB8AC3E}">
        <p14:creationId xmlns:p14="http://schemas.microsoft.com/office/powerpoint/2010/main" val="52500157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27046" y="104531"/>
            <a:ext cx="7597213" cy="744863"/>
          </a:xfrm>
          <a:prstGeom prst="rect">
            <a:avLst/>
          </a:prstGeom>
          <a:noFill/>
          <a:ln>
            <a:noFill/>
          </a:ln>
        </p:spPr>
        <p:txBody>
          <a:bodyPr lIns="81638" tIns="40819" rIns="81638" bIns="40819" anchor="ctr" anchorCtr="1"/>
          <a:lstStyle/>
          <a:p>
            <a:r>
              <a:rPr lang="de-DE" sz="2903" b="1" dirty="0"/>
              <a:t>Special </a:t>
            </a:r>
            <a:r>
              <a:rPr lang="de-DE" sz="2903" b="1" dirty="0" err="1"/>
              <a:t>cases</a:t>
            </a:r>
            <a:r>
              <a:rPr lang="de-DE" sz="2903" b="1" dirty="0"/>
              <a:t> </a:t>
            </a:r>
            <a:r>
              <a:rPr lang="de-DE" sz="2903" b="1" dirty="0" err="1"/>
              <a:t>of</a:t>
            </a:r>
            <a:r>
              <a:rPr lang="de-DE" sz="2903" b="1" dirty="0"/>
              <a:t> </a:t>
            </a:r>
            <a:r>
              <a:rPr lang="de-DE" sz="2903" b="1" dirty="0" err="1"/>
              <a:t>the</a:t>
            </a:r>
            <a:r>
              <a:rPr lang="de-DE" sz="2903" b="1" dirty="0"/>
              <a:t> MP-</a:t>
            </a:r>
            <a:r>
              <a:rPr lang="de-DE" sz="2903" b="1" dirty="0" err="1"/>
              <a:t>rule</a:t>
            </a:r>
            <a:endParaRPr lang="de-DE" sz="2903" b="1" dirty="0"/>
          </a:p>
        </p:txBody>
      </p:sp>
      <p:sp>
        <p:nvSpPr>
          <p:cNvPr id="8" name="Textfeld 7"/>
          <p:cNvSpPr txBox="1"/>
          <p:nvPr/>
        </p:nvSpPr>
        <p:spPr>
          <a:xfrm>
            <a:off x="127045" y="881619"/>
            <a:ext cx="8386640" cy="5486669"/>
          </a:xfrm>
          <a:prstGeom prst="rect">
            <a:avLst/>
          </a:prstGeom>
          <a:noFill/>
        </p:spPr>
        <p:txBody>
          <a:bodyPr wrap="square" rtlCol="0">
            <a:noAutofit/>
          </a:bodyPr>
          <a:lstStyle/>
          <a:p>
            <a:r>
              <a:rPr lang="en-US" sz="2200" u="sng" dirty="0"/>
              <a:t>Inflation targeting: </a:t>
            </a:r>
            <a:r>
              <a:rPr lang="de-DE" sz="2200" dirty="0"/>
              <a:t>c</a:t>
            </a:r>
            <a:r>
              <a:rPr lang="en-US" sz="2200" dirty="0"/>
              <a:t> = 0</a:t>
            </a:r>
          </a:p>
          <a:p>
            <a:endParaRPr lang="en-US" sz="2200" dirty="0"/>
          </a:p>
          <a:p>
            <a:r>
              <a:rPr lang="en-US" sz="2200" dirty="0">
                <a:latin typeface="Arial Unicode MS"/>
                <a:ea typeface="Arial Unicode MS"/>
                <a:cs typeface="Arial Unicode MS"/>
              </a:rPr>
              <a:t>⇒	</a:t>
            </a:r>
            <a:r>
              <a:rPr lang="en-US" sz="2200" dirty="0"/>
              <a:t>MP becomes flatter </a:t>
            </a:r>
            <a:r>
              <a:rPr lang="en-US" sz="2200" dirty="0">
                <a:latin typeface="Arial Unicode MS"/>
                <a:ea typeface="Arial Unicode MS"/>
                <a:cs typeface="Arial Unicode MS"/>
              </a:rPr>
              <a:t>⇒ 	</a:t>
            </a:r>
            <a:r>
              <a:rPr lang="en-US" sz="2200" dirty="0"/>
              <a:t>real interest rates respond less 					to IS shocks that reduce output.</a:t>
            </a:r>
          </a:p>
          <a:p>
            <a:endParaRPr lang="en-US" sz="2200" dirty="0"/>
          </a:p>
          <a:p>
            <a:pPr algn="ctr"/>
            <a:r>
              <a:rPr lang="en-US" sz="2000" b="1" dirty="0"/>
              <a:t>General Difference between ECB and Fed in their reaction on the different crisis during last 25 years</a:t>
            </a:r>
          </a:p>
          <a:p>
            <a:endParaRPr lang="en-US" sz="2200" dirty="0"/>
          </a:p>
          <a:p>
            <a:r>
              <a:rPr lang="en-US" sz="2200" u="sng" dirty="0"/>
              <a:t>Output targeting:</a:t>
            </a:r>
          </a:p>
          <a:p>
            <a:endParaRPr lang="en-US" sz="2200" u="sng" dirty="0"/>
          </a:p>
          <a:p>
            <a:r>
              <a:rPr lang="en-US" sz="2200" dirty="0"/>
              <a:t>Output targeting simply has a vertical TR or MP curve at the output target. Limiting case where the central bank is infinitely inflation-averse and </a:t>
            </a:r>
            <a:r>
              <a:rPr lang="el-GR" sz="2200" dirty="0">
                <a:latin typeface="Times New Roman"/>
                <a:cs typeface="Times New Roman"/>
              </a:rPr>
              <a:t>δ</a:t>
            </a:r>
            <a:r>
              <a:rPr lang="en-US" sz="2200" dirty="0"/>
              <a:t> is very large relative to b.</a:t>
            </a:r>
          </a:p>
          <a:p>
            <a:endParaRPr lang="en-US" sz="2540" dirty="0"/>
          </a:p>
          <a:p>
            <a:r>
              <a:rPr lang="en-US" sz="2000" b="1" dirty="0"/>
              <a:t>This seems to become more important since the financial crisis</a:t>
            </a:r>
          </a:p>
          <a:p>
            <a:endParaRPr lang="en-US" sz="2540" dirty="0"/>
          </a:p>
          <a:p>
            <a:endParaRPr lang="de-DE" sz="2540" dirty="0"/>
          </a:p>
        </p:txBody>
      </p:sp>
      <p:sp>
        <p:nvSpPr>
          <p:cNvPr id="2" name="Rechteck 1">
            <a:extLst>
              <a:ext uri="{FF2B5EF4-FFF2-40B4-BE49-F238E27FC236}">
                <a16:creationId xmlns:a16="http://schemas.microsoft.com/office/drawing/2014/main" id="{6EF1DF01-C969-04E7-D552-F6DA743CCCA4}"/>
              </a:ext>
            </a:extLst>
          </p:cNvPr>
          <p:cNvSpPr/>
          <p:nvPr/>
        </p:nvSpPr>
        <p:spPr>
          <a:xfrm>
            <a:off x="8689605" y="422734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54904577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1938720" y="249482"/>
            <a:ext cx="7464960" cy="640485"/>
          </a:xfrm>
          <a:prstGeom prst="rect">
            <a:avLst/>
          </a:prstGeom>
        </p:spPr>
        <p:txBody>
          <a:bodyPr>
            <a:noAutofit/>
          </a:bodyPr>
          <a:lstStyle>
            <a:lvl1pPr algn="ctr" rtl="0" hangingPunct="0">
              <a:tabLst/>
              <a:defRPr lang="de-DE" sz="4400" b="0" i="0" u="none" strike="noStrike" kern="1200">
                <a:ln>
                  <a:noFill/>
                </a:ln>
                <a:latin typeface="Arial" pitchFamily="18"/>
              </a:defRPr>
            </a:lvl1pPr>
          </a:lstStyle>
          <a:p>
            <a:r>
              <a:rPr lang="en-US" sz="3266" dirty="0">
                <a:solidFill>
                  <a:sysClr val="windowText" lastClr="000000"/>
                </a:solidFill>
              </a:rPr>
              <a:t>Monetary Policy Rules</a:t>
            </a:r>
          </a:p>
        </p:txBody>
      </p:sp>
      <p:sp>
        <p:nvSpPr>
          <p:cNvPr id="9" name="Content Placeholder 2"/>
          <p:cNvSpPr txBox="1">
            <a:spLocks/>
          </p:cNvSpPr>
          <p:nvPr/>
        </p:nvSpPr>
        <p:spPr>
          <a:xfrm>
            <a:off x="1200251" y="903393"/>
            <a:ext cx="7464960" cy="5551987"/>
          </a:xfrm>
          <a:prstGeom prst="rect">
            <a:avLst/>
          </a:prstGeom>
        </p:spPr>
        <p:txBody>
          <a:bodyPr>
            <a:noAutofit/>
          </a:bodyPr>
          <a:lstStyle>
            <a:lvl1pPr marL="0" marR="0" indent="0" rtl="0" hangingPunct="0">
              <a:spcBef>
                <a:spcPts val="0"/>
              </a:spcBef>
              <a:spcAft>
                <a:spcPts val="1417"/>
              </a:spcAft>
              <a:tabLst/>
              <a:defRPr lang="de-DE" sz="3200" b="0" i="0" u="none" strike="noStrike" kern="1200">
                <a:ln>
                  <a:noFill/>
                </a:ln>
                <a:latin typeface="Arial" pitchFamily="18"/>
              </a:defRPr>
            </a:lvl1pPr>
          </a:lstStyle>
          <a:p>
            <a:pPr algn="ctr">
              <a:lnSpc>
                <a:spcPct val="110000"/>
              </a:lnSpc>
            </a:pPr>
            <a:r>
              <a:rPr lang="en-US" sz="2177" u="sng" dirty="0">
                <a:solidFill>
                  <a:sysClr val="windowText" lastClr="000000"/>
                </a:solidFill>
                <a:latin typeface="Arial" panose="020B0604020202020204" pitchFamily="34" charset="0"/>
                <a:cs typeface="Arial" panose="020B0604020202020204" pitchFamily="34" charset="0"/>
              </a:rPr>
              <a:t>Simple rules</a:t>
            </a:r>
          </a:p>
          <a:p>
            <a:pPr>
              <a:lnSpc>
                <a:spcPct val="110000"/>
              </a:lnSpc>
            </a:pPr>
            <a:r>
              <a:rPr lang="en-US" sz="2177" dirty="0">
                <a:solidFill>
                  <a:sysClr val="windowText" lastClr="000000"/>
                </a:solidFill>
                <a:latin typeface="Arial" panose="020B0604020202020204" pitchFamily="34" charset="0"/>
                <a:cs typeface="Arial" panose="020B0604020202020204" pitchFamily="34" charset="0"/>
              </a:rPr>
              <a:t>Policy instrument depends on a small set of variables</a:t>
            </a:r>
          </a:p>
          <a:p>
            <a:pPr marL="311045" indent="-311045">
              <a:lnSpc>
                <a:spcPct val="110000"/>
              </a:lnSpc>
              <a:buFont typeface="Arial" panose="020B0604020202020204" pitchFamily="34" charset="0"/>
              <a:buChar char="•"/>
            </a:pPr>
            <a:r>
              <a:rPr lang="en-US" sz="2177" dirty="0">
                <a:solidFill>
                  <a:sysClr val="windowText" lastClr="000000"/>
                </a:solidFill>
                <a:latin typeface="Arial" panose="020B0604020202020204" pitchFamily="34" charset="0"/>
                <a:cs typeface="Arial" panose="020B0604020202020204" pitchFamily="34" charset="0"/>
              </a:rPr>
              <a:t>Easy to calculate</a:t>
            </a:r>
          </a:p>
          <a:p>
            <a:pPr marL="311045" indent="-311045">
              <a:lnSpc>
                <a:spcPct val="110000"/>
              </a:lnSpc>
              <a:buFont typeface="Arial" panose="020B0604020202020204" pitchFamily="34" charset="0"/>
              <a:buChar char="•"/>
            </a:pPr>
            <a:r>
              <a:rPr lang="en-US" sz="2177" dirty="0">
                <a:solidFill>
                  <a:sysClr val="windowText" lastClr="000000"/>
                </a:solidFill>
                <a:latin typeface="Arial" panose="020B0604020202020204" pitchFamily="34" charset="0"/>
                <a:cs typeface="Arial" panose="020B0604020202020204" pitchFamily="34" charset="0"/>
              </a:rPr>
              <a:t>Predictable monetary policy</a:t>
            </a:r>
          </a:p>
          <a:p>
            <a:pPr>
              <a:lnSpc>
                <a:spcPct val="110000"/>
              </a:lnSpc>
            </a:pPr>
            <a:r>
              <a:rPr lang="en-US" sz="2177" dirty="0">
                <a:solidFill>
                  <a:sysClr val="windowText" lastClr="000000"/>
                </a:solidFill>
                <a:latin typeface="Arial" panose="020B0604020202020204" pitchFamily="34" charset="0"/>
                <a:cs typeface="Arial" panose="020B0604020202020204" pitchFamily="34" charset="0"/>
              </a:rPr>
              <a:t>→	but in general not optimal </a:t>
            </a:r>
            <a:endParaRPr lang="en-US" sz="2177" kern="0" dirty="0">
              <a:solidFill>
                <a:sysClr val="windowText" lastClr="000000"/>
              </a:solidFill>
              <a:latin typeface="Arial" panose="020B0604020202020204" pitchFamily="34" charset="0"/>
              <a:cs typeface="Arial" panose="020B0604020202020204" pitchFamily="34" charset="0"/>
            </a:endParaRPr>
          </a:p>
          <a:p>
            <a:pPr>
              <a:lnSpc>
                <a:spcPct val="110000"/>
              </a:lnSpc>
            </a:pPr>
            <a:endParaRPr lang="en-US" sz="2177" dirty="0">
              <a:solidFill>
                <a:sysClr val="windowText" lastClr="000000"/>
              </a:solidFill>
              <a:latin typeface="Arial" panose="020B0604020202020204" pitchFamily="34" charset="0"/>
              <a:cs typeface="Arial" panose="020B0604020202020204" pitchFamily="34" charset="0"/>
            </a:endParaRPr>
          </a:p>
          <a:p>
            <a:pPr algn="ctr">
              <a:lnSpc>
                <a:spcPct val="110000"/>
              </a:lnSpc>
            </a:pPr>
            <a:r>
              <a:rPr lang="en-US" sz="2177" u="sng" dirty="0">
                <a:solidFill>
                  <a:sysClr val="windowText" lastClr="000000"/>
                </a:solidFill>
                <a:latin typeface="Arial" panose="020B0604020202020204" pitchFamily="34" charset="0"/>
                <a:cs typeface="Arial" panose="020B0604020202020204" pitchFamily="34" charset="0"/>
              </a:rPr>
              <a:t>Optimal rules</a:t>
            </a:r>
          </a:p>
          <a:p>
            <a:pPr>
              <a:lnSpc>
                <a:spcPct val="110000"/>
              </a:lnSpc>
            </a:pPr>
            <a:r>
              <a:rPr lang="en-US" sz="2177" dirty="0">
                <a:solidFill>
                  <a:sysClr val="windowText" lastClr="000000"/>
                </a:solidFill>
                <a:latin typeface="Arial" panose="020B0604020202020204" pitchFamily="34" charset="0"/>
                <a:cs typeface="Arial" panose="020B0604020202020204" pitchFamily="34" charset="0"/>
              </a:rPr>
              <a:t>Minimizing a loss function depending on all relevant variables</a:t>
            </a:r>
          </a:p>
          <a:p>
            <a:pPr marL="311045" indent="-311045">
              <a:lnSpc>
                <a:spcPct val="110000"/>
              </a:lnSpc>
              <a:buFont typeface="Arial" panose="020B0604020202020204" pitchFamily="34" charset="0"/>
              <a:buChar char="•"/>
            </a:pPr>
            <a:r>
              <a:rPr lang="en-US" sz="2177" dirty="0">
                <a:solidFill>
                  <a:sysClr val="windowText" lastClr="000000"/>
                </a:solidFill>
                <a:latin typeface="Arial" panose="020B0604020202020204" pitchFamily="34" charset="0"/>
                <a:cs typeface="Arial" panose="020B0604020202020204" pitchFamily="34" charset="0"/>
              </a:rPr>
              <a:t>Often complicated</a:t>
            </a:r>
          </a:p>
          <a:p>
            <a:pPr marL="311045" indent="-311045">
              <a:lnSpc>
                <a:spcPct val="110000"/>
              </a:lnSpc>
              <a:buFont typeface="Arial" panose="020B0604020202020204" pitchFamily="34" charset="0"/>
              <a:buChar char="•"/>
            </a:pPr>
            <a:r>
              <a:rPr lang="en-US" sz="2177" dirty="0">
                <a:solidFill>
                  <a:sysClr val="windowText" lastClr="000000"/>
                </a:solidFill>
                <a:latin typeface="Arial" panose="020B0604020202020204" pitchFamily="34" charset="0"/>
                <a:cs typeface="Arial" panose="020B0604020202020204" pitchFamily="34" charset="0"/>
              </a:rPr>
              <a:t>Not very predictable</a:t>
            </a:r>
          </a:p>
        </p:txBody>
      </p:sp>
      <p:sp>
        <p:nvSpPr>
          <p:cNvPr id="2" name="Rechteck 1">
            <a:extLst>
              <a:ext uri="{FF2B5EF4-FFF2-40B4-BE49-F238E27FC236}">
                <a16:creationId xmlns:a16="http://schemas.microsoft.com/office/drawing/2014/main" id="{7B03DC40-B7CF-7F23-4184-6403ACE8868A}"/>
              </a:ext>
            </a:extLst>
          </p:cNvPr>
          <p:cNvSpPr/>
          <p:nvPr/>
        </p:nvSpPr>
        <p:spPr>
          <a:xfrm>
            <a:off x="8689605" y="422734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16728118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1938720" y="249482"/>
            <a:ext cx="7464960" cy="640485"/>
          </a:xfrm>
          <a:prstGeom prst="rect">
            <a:avLst/>
          </a:prstGeom>
        </p:spPr>
        <p:txBody>
          <a:bodyPr>
            <a:noAutofit/>
          </a:bodyPr>
          <a:lstStyle>
            <a:lvl1pPr algn="ctr" rtl="0" hangingPunct="0">
              <a:tabLst/>
              <a:defRPr lang="de-DE" sz="4400" b="0" i="0" u="none" strike="noStrike" kern="1200">
                <a:ln>
                  <a:noFill/>
                </a:ln>
                <a:latin typeface="Arial" pitchFamily="18"/>
              </a:defRPr>
            </a:lvl1pPr>
          </a:lstStyle>
          <a:p>
            <a:r>
              <a:rPr lang="en-US" sz="3266" dirty="0">
                <a:solidFill>
                  <a:sysClr val="windowText" lastClr="000000"/>
                </a:solidFill>
              </a:rPr>
              <a:t>Development of Monetary Policy</a:t>
            </a:r>
          </a:p>
          <a:p>
            <a:endParaRPr lang="en-US" sz="3266" dirty="0">
              <a:solidFill>
                <a:sysClr val="windowText" lastClr="000000"/>
              </a:solidFill>
            </a:endParaRPr>
          </a:p>
        </p:txBody>
      </p:sp>
      <p:sp>
        <p:nvSpPr>
          <p:cNvPr id="9" name="Content Placeholder 2"/>
          <p:cNvSpPr txBox="1">
            <a:spLocks/>
          </p:cNvSpPr>
          <p:nvPr/>
        </p:nvSpPr>
        <p:spPr>
          <a:xfrm>
            <a:off x="959130" y="1079908"/>
            <a:ext cx="8053054" cy="4386291"/>
          </a:xfrm>
          <a:prstGeom prst="rect">
            <a:avLst/>
          </a:prstGeom>
        </p:spPr>
        <p:txBody>
          <a:bodyPr>
            <a:noAutofit/>
          </a:bodyPr>
          <a:lstStyle>
            <a:lvl1pPr marL="0" marR="0" indent="0" rtl="0" hangingPunct="0">
              <a:spcBef>
                <a:spcPts val="0"/>
              </a:spcBef>
              <a:spcAft>
                <a:spcPts val="1417"/>
              </a:spcAft>
              <a:tabLst/>
              <a:defRPr lang="de-DE" sz="3200" b="0" i="0" u="none" strike="noStrike" kern="1200">
                <a:ln>
                  <a:noFill/>
                </a:ln>
                <a:latin typeface="Arial" pitchFamily="18"/>
              </a:defRPr>
            </a:lvl1pPr>
          </a:lstStyle>
          <a:p>
            <a:pPr>
              <a:lnSpc>
                <a:spcPct val="110000"/>
              </a:lnSpc>
            </a:pPr>
            <a:r>
              <a:rPr lang="en-US" sz="2177" dirty="0">
                <a:solidFill>
                  <a:sysClr val="windowText" lastClr="000000"/>
                </a:solidFill>
                <a:latin typeface="Arial" panose="020B0604020202020204" pitchFamily="34" charset="0"/>
                <a:cs typeface="Arial" panose="020B0604020202020204" pitchFamily="34" charset="0"/>
              </a:rPr>
              <a:t>Historical view:	The monetary policy instrument was				assumed to be the money supply</a:t>
            </a:r>
          </a:p>
          <a:p>
            <a:pPr>
              <a:lnSpc>
                <a:spcPct val="110000"/>
              </a:lnSpc>
            </a:pPr>
            <a:endParaRPr lang="en-US" sz="2177" dirty="0">
              <a:solidFill>
                <a:sysClr val="windowText" lastClr="000000"/>
              </a:solidFill>
              <a:latin typeface="Arial" panose="020B0604020202020204" pitchFamily="34" charset="0"/>
              <a:cs typeface="Arial" panose="020B0604020202020204" pitchFamily="34" charset="0"/>
            </a:endParaRPr>
          </a:p>
          <a:p>
            <a:pPr>
              <a:lnSpc>
                <a:spcPct val="110000"/>
              </a:lnSpc>
            </a:pPr>
            <a:r>
              <a:rPr lang="en-US" sz="2177" dirty="0">
                <a:solidFill>
                  <a:sysClr val="windowText" lastClr="000000"/>
                </a:solidFill>
                <a:latin typeface="Arial" panose="020B0604020202020204" pitchFamily="34" charset="0"/>
                <a:cs typeface="Arial" panose="020B0604020202020204" pitchFamily="34" charset="0"/>
              </a:rPr>
              <a:t>Modern view:		The policy instrument is the interest rate 			(signal rate, key rate, repo rate, </a:t>
            </a:r>
            <a:r>
              <a:rPr lang="en-US" sz="2177" dirty="0" err="1">
                <a:solidFill>
                  <a:sysClr val="windowText" lastClr="000000"/>
                </a:solidFill>
                <a:latin typeface="Arial" panose="020B0604020202020204" pitchFamily="34" charset="0"/>
                <a:cs typeface="Arial" panose="020B0604020202020204" pitchFamily="34" charset="0"/>
              </a:rPr>
              <a:t>etc</a:t>
            </a:r>
            <a:r>
              <a:rPr lang="en-US" sz="2177" dirty="0">
                <a:solidFill>
                  <a:sysClr val="windowText" lastClr="000000"/>
                </a:solidFill>
                <a:latin typeface="Arial" panose="020B0604020202020204" pitchFamily="34" charset="0"/>
                <a:cs typeface="Arial" panose="020B0604020202020204" pitchFamily="34" charset="0"/>
              </a:rPr>
              <a:t>)</a:t>
            </a:r>
          </a:p>
          <a:p>
            <a:pPr>
              <a:lnSpc>
                <a:spcPct val="110000"/>
              </a:lnSpc>
            </a:pPr>
            <a:endParaRPr lang="en-US" sz="2177" dirty="0">
              <a:solidFill>
                <a:sysClr val="windowText" lastClr="000000"/>
              </a:solidFill>
              <a:latin typeface="Arial" panose="020B0604020202020204" pitchFamily="34" charset="0"/>
              <a:cs typeface="Arial" panose="020B0604020202020204" pitchFamily="34" charset="0"/>
            </a:endParaRPr>
          </a:p>
          <a:p>
            <a:pPr>
              <a:lnSpc>
                <a:spcPct val="110000"/>
              </a:lnSpc>
            </a:pPr>
            <a:r>
              <a:rPr lang="en-US" sz="2177" dirty="0">
                <a:solidFill>
                  <a:sysClr val="windowText" lastClr="000000"/>
                </a:solidFill>
                <a:latin typeface="Arial" panose="020B0604020202020204" pitchFamily="34" charset="0"/>
                <a:cs typeface="Arial" panose="020B0604020202020204" pitchFamily="34" charset="0"/>
              </a:rPr>
              <a:t>“Ultra-modern” view:	The policy instrument is in general 				central bank’s communication                    </a:t>
            </a:r>
          </a:p>
          <a:p>
            <a:pPr>
              <a:lnSpc>
                <a:spcPct val="110000"/>
              </a:lnSpc>
            </a:pPr>
            <a:r>
              <a:rPr lang="en-US" sz="2177" dirty="0">
                <a:solidFill>
                  <a:sysClr val="windowText" lastClr="000000"/>
                </a:solidFill>
                <a:latin typeface="Arial" panose="020B0604020202020204" pitchFamily="34" charset="0"/>
                <a:cs typeface="Arial" panose="020B0604020202020204" pitchFamily="34" charset="0"/>
              </a:rPr>
              <a:t>			+ forward guidance</a:t>
            </a:r>
          </a:p>
          <a:p>
            <a:pPr>
              <a:lnSpc>
                <a:spcPct val="110000"/>
              </a:lnSpc>
            </a:pPr>
            <a:endParaRPr lang="en-US" sz="2177" dirty="0">
              <a:solidFill>
                <a:sysClr val="windowText" lastClr="000000"/>
              </a:solidFill>
              <a:latin typeface="Arial" panose="020B0604020202020204" pitchFamily="34" charset="0"/>
              <a:cs typeface="Arial" panose="020B0604020202020204" pitchFamily="34" charset="0"/>
            </a:endParaRPr>
          </a:p>
          <a:p>
            <a:pPr>
              <a:lnSpc>
                <a:spcPct val="110000"/>
              </a:lnSpc>
            </a:pPr>
            <a:r>
              <a:rPr lang="en-US" sz="2177" dirty="0">
                <a:solidFill>
                  <a:sysClr val="windowText" lastClr="000000"/>
                </a:solidFill>
                <a:latin typeface="Arial" panose="020B0604020202020204" pitchFamily="34" charset="0"/>
                <a:cs typeface="Arial" panose="020B0604020202020204" pitchFamily="34" charset="0"/>
              </a:rPr>
              <a:t>			</a:t>
            </a:r>
            <a:r>
              <a:rPr lang="en-US" sz="2177" dirty="0">
                <a:solidFill>
                  <a:sysClr val="windowText" lastClr="000000"/>
                </a:solidFill>
                <a:latin typeface="Arial" panose="020B0604020202020204" pitchFamily="34" charset="0"/>
                <a:cs typeface="Arial" panose="020B0604020202020204" pitchFamily="34" charset="0"/>
                <a:hlinkClick r:id="rId3"/>
              </a:rPr>
              <a:t>Nobel Price 2026 Woodford</a:t>
            </a:r>
            <a:endParaRPr lang="en-US" sz="2177" dirty="0">
              <a:solidFill>
                <a:sysClr val="windowText" lastClr="000000"/>
              </a:solidFill>
              <a:latin typeface="Arial" panose="020B0604020202020204" pitchFamily="34" charset="0"/>
              <a:cs typeface="Arial" panose="020B0604020202020204" pitchFamily="34" charset="0"/>
            </a:endParaRPr>
          </a:p>
          <a:p>
            <a:pPr>
              <a:lnSpc>
                <a:spcPct val="110000"/>
              </a:lnSpc>
            </a:pPr>
            <a:endParaRPr lang="en-US" sz="2177" dirty="0">
              <a:solidFill>
                <a:sysClr val="windowText" lastClr="000000"/>
              </a:solidFill>
              <a:latin typeface="Arial" panose="020B0604020202020204" pitchFamily="34" charset="0"/>
              <a:cs typeface="Arial" panose="020B0604020202020204" pitchFamily="34" charset="0"/>
            </a:endParaRPr>
          </a:p>
        </p:txBody>
      </p:sp>
      <p:sp>
        <p:nvSpPr>
          <p:cNvPr id="2" name="Rechteck 1">
            <a:extLst>
              <a:ext uri="{FF2B5EF4-FFF2-40B4-BE49-F238E27FC236}">
                <a16:creationId xmlns:a16="http://schemas.microsoft.com/office/drawing/2014/main" id="{262FE60F-8457-B285-6F0B-97DE9B82A4FC}"/>
              </a:ext>
            </a:extLst>
          </p:cNvPr>
          <p:cNvSpPr/>
          <p:nvPr/>
        </p:nvSpPr>
        <p:spPr>
          <a:xfrm>
            <a:off x="8689605" y="422734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57329689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1938720" y="249482"/>
            <a:ext cx="7464960" cy="640485"/>
          </a:xfrm>
          <a:prstGeom prst="rect">
            <a:avLst/>
          </a:prstGeom>
        </p:spPr>
        <p:txBody>
          <a:bodyPr>
            <a:noAutofit/>
          </a:bodyPr>
          <a:lstStyle>
            <a:lvl1pPr algn="ctr" rtl="0" hangingPunct="0">
              <a:tabLst/>
              <a:defRPr lang="de-DE" sz="4400" b="0" i="0" u="none" strike="noStrike" kern="1200">
                <a:ln>
                  <a:noFill/>
                </a:ln>
                <a:latin typeface="Arial" pitchFamily="18"/>
              </a:defRPr>
            </a:lvl1pPr>
          </a:lstStyle>
          <a:p>
            <a:r>
              <a:rPr lang="en-US" sz="3266" dirty="0">
                <a:solidFill>
                  <a:sysClr val="windowText" lastClr="000000"/>
                </a:solidFill>
              </a:rPr>
              <a:t>Money Supply Rules</a:t>
            </a:r>
          </a:p>
          <a:p>
            <a:endParaRPr lang="en-US" sz="3266" dirty="0">
              <a:solidFill>
                <a:sysClr val="windowText" lastClr="000000"/>
              </a:solidFill>
            </a:endParaRPr>
          </a:p>
        </p:txBody>
      </p:sp>
      <p:sp>
        <p:nvSpPr>
          <p:cNvPr id="9" name="Content Placeholder 2"/>
          <p:cNvSpPr txBox="1">
            <a:spLocks/>
          </p:cNvSpPr>
          <p:nvPr/>
        </p:nvSpPr>
        <p:spPr>
          <a:xfrm>
            <a:off x="424353" y="892519"/>
            <a:ext cx="8246220" cy="5094764"/>
          </a:xfrm>
          <a:prstGeom prst="rect">
            <a:avLst/>
          </a:prstGeom>
        </p:spPr>
        <p:txBody>
          <a:bodyPr>
            <a:noAutofit/>
          </a:bodyPr>
          <a:lstStyle>
            <a:lvl1pPr marL="0" marR="0" indent="0" rtl="0" hangingPunct="0">
              <a:spcBef>
                <a:spcPts val="0"/>
              </a:spcBef>
              <a:spcAft>
                <a:spcPts val="1417"/>
              </a:spcAft>
              <a:tabLst/>
              <a:defRPr lang="de-DE" sz="3200" b="0" i="0" u="none" strike="noStrike" kern="1200">
                <a:ln>
                  <a:noFill/>
                </a:ln>
                <a:latin typeface="Arial" pitchFamily="18"/>
              </a:defRPr>
            </a:lvl1pPr>
          </a:lstStyle>
          <a:p>
            <a:pPr>
              <a:lnSpc>
                <a:spcPct val="110000"/>
              </a:lnSpc>
            </a:pPr>
            <a:r>
              <a:rPr lang="en-US" sz="2177" u="sng" dirty="0">
                <a:solidFill>
                  <a:sysClr val="windowText" lastClr="000000"/>
                </a:solidFill>
                <a:latin typeface="Arial" panose="020B0604020202020204" pitchFamily="34" charset="0"/>
                <a:cs typeface="Arial" panose="020B0604020202020204" pitchFamily="34" charset="0"/>
              </a:rPr>
              <a:t></a:t>
            </a:r>
            <a:r>
              <a:rPr lang="en-US" sz="2177" u="sng" dirty="0"/>
              <a:t>Milton Friedman</a:t>
            </a:r>
            <a:r>
              <a:rPr lang="en-US" sz="2177" dirty="0"/>
              <a:t> (1912-2006, </a:t>
            </a:r>
            <a:r>
              <a:rPr lang="en-US" sz="2177" dirty="0">
                <a:hlinkClick r:id="rId3"/>
              </a:rPr>
              <a:t>Nobel Laureate 1976</a:t>
            </a:r>
            <a:r>
              <a:rPr lang="en-US" sz="2177" dirty="0"/>
              <a:t>) suggested that central banks should follow a money supply rule. </a:t>
            </a:r>
          </a:p>
          <a:p>
            <a:pPr>
              <a:lnSpc>
                <a:spcPct val="110000"/>
              </a:lnSpc>
            </a:pPr>
            <a:r>
              <a:rPr lang="en-US" sz="2177" dirty="0"/>
              <a:t>Due to quantity theory of money, money supply should grow at a given rate in order to provide price stability.</a:t>
            </a:r>
          </a:p>
          <a:p>
            <a:pPr algn="ctr">
              <a:lnSpc>
                <a:spcPct val="110000"/>
              </a:lnSpc>
            </a:pPr>
            <a:r>
              <a:rPr lang="en-US" sz="2177" dirty="0"/>
              <a:t>P ● Y=M ● V</a:t>
            </a:r>
          </a:p>
          <a:p>
            <a:pPr>
              <a:lnSpc>
                <a:spcPct val="110000"/>
              </a:lnSpc>
            </a:pPr>
            <a:r>
              <a:rPr lang="en-US" sz="2177" dirty="0"/>
              <a:t>→	Fix Money Growth Rule</a:t>
            </a:r>
          </a:p>
          <a:p>
            <a:pPr>
              <a:lnSpc>
                <a:spcPct val="110000"/>
              </a:lnSpc>
            </a:pPr>
            <a:endParaRPr lang="en-US" sz="2177" dirty="0"/>
          </a:p>
          <a:p>
            <a:pPr>
              <a:lnSpc>
                <a:spcPct val="110000"/>
              </a:lnSpc>
            </a:pPr>
            <a:r>
              <a:rPr lang="en-US" sz="2177" u="sng" dirty="0"/>
              <a:t>However: </a:t>
            </a:r>
            <a:r>
              <a:rPr lang="en-US" sz="2177" dirty="0"/>
              <a:t>	-	Many countries have bad experience with 			monetary supply rules/targets</a:t>
            </a:r>
          </a:p>
          <a:p>
            <a:pPr>
              <a:lnSpc>
                <a:spcPct val="110000"/>
              </a:lnSpc>
            </a:pPr>
            <a:r>
              <a:rPr lang="en-US" sz="2177" dirty="0"/>
              <a:t>		-	Money demand (i.e. velocity V) is unstable; 			gives undesired volatility in the interest rate</a:t>
            </a:r>
          </a:p>
          <a:p>
            <a:pPr>
              <a:lnSpc>
                <a:spcPct val="110000"/>
              </a:lnSpc>
            </a:pPr>
            <a:endParaRPr lang="en-US" sz="2177" dirty="0"/>
          </a:p>
          <a:p>
            <a:pPr>
              <a:lnSpc>
                <a:spcPct val="110000"/>
              </a:lnSpc>
            </a:pPr>
            <a:r>
              <a:rPr lang="en-US" sz="2177" dirty="0"/>
              <a:t> </a:t>
            </a:r>
            <a:endParaRPr lang="en-US" sz="2177" dirty="0">
              <a:solidFill>
                <a:sysClr val="windowText" lastClr="000000"/>
              </a:solidFill>
              <a:latin typeface="Arial" panose="020B0604020202020204" pitchFamily="34" charset="0"/>
              <a:cs typeface="Arial" panose="020B0604020202020204" pitchFamily="34" charset="0"/>
            </a:endParaRPr>
          </a:p>
        </p:txBody>
      </p:sp>
      <p:sp>
        <p:nvSpPr>
          <p:cNvPr id="2" name="Rechteck 1">
            <a:extLst>
              <a:ext uri="{FF2B5EF4-FFF2-40B4-BE49-F238E27FC236}">
                <a16:creationId xmlns:a16="http://schemas.microsoft.com/office/drawing/2014/main" id="{3E81D767-9C78-CEDE-42DE-8359FCB93A2C}"/>
              </a:ext>
            </a:extLst>
          </p:cNvPr>
          <p:cNvSpPr/>
          <p:nvPr/>
        </p:nvSpPr>
        <p:spPr>
          <a:xfrm>
            <a:off x="8689605" y="422734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61693800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1938720" y="249482"/>
            <a:ext cx="7464960" cy="640485"/>
          </a:xfrm>
          <a:prstGeom prst="rect">
            <a:avLst/>
          </a:prstGeom>
        </p:spPr>
        <p:txBody>
          <a:bodyPr>
            <a:noAutofit/>
          </a:bodyPr>
          <a:lstStyle>
            <a:lvl1pPr algn="ctr" rtl="0" hangingPunct="0">
              <a:tabLst/>
              <a:defRPr lang="de-DE" sz="4400" b="0" i="0" u="none" strike="noStrike" kern="1200">
                <a:ln>
                  <a:noFill/>
                </a:ln>
                <a:latin typeface="Arial" pitchFamily="18"/>
              </a:defRPr>
            </a:lvl1pPr>
          </a:lstStyle>
          <a:p>
            <a:r>
              <a:rPr lang="en-US" sz="3266" dirty="0">
                <a:solidFill>
                  <a:sysClr val="windowText" lastClr="000000"/>
                </a:solidFill>
              </a:rPr>
              <a:t>Money Supply Rules</a:t>
            </a:r>
          </a:p>
          <a:p>
            <a:endParaRPr lang="en-US" sz="3266" dirty="0">
              <a:solidFill>
                <a:sysClr val="windowText" lastClr="000000"/>
              </a:solidFill>
            </a:endParaRPr>
          </a:p>
        </p:txBody>
      </p:sp>
      <p:sp>
        <p:nvSpPr>
          <p:cNvPr id="9" name="Content Placeholder 2"/>
          <p:cNvSpPr txBox="1">
            <a:spLocks/>
          </p:cNvSpPr>
          <p:nvPr/>
        </p:nvSpPr>
        <p:spPr>
          <a:xfrm>
            <a:off x="533212" y="925176"/>
            <a:ext cx="8099369" cy="5094764"/>
          </a:xfrm>
          <a:prstGeom prst="rect">
            <a:avLst/>
          </a:prstGeom>
        </p:spPr>
        <p:txBody>
          <a:bodyPr>
            <a:noAutofit/>
          </a:bodyPr>
          <a:lstStyle>
            <a:lvl1pPr marL="0" marR="0" indent="0" rtl="0" hangingPunct="0">
              <a:spcBef>
                <a:spcPts val="0"/>
              </a:spcBef>
              <a:spcAft>
                <a:spcPts val="1417"/>
              </a:spcAft>
              <a:tabLst/>
              <a:defRPr lang="de-DE" sz="3200" b="0" i="0" u="none" strike="noStrike" kern="1200">
                <a:ln>
                  <a:noFill/>
                </a:ln>
                <a:latin typeface="Arial" pitchFamily="18"/>
              </a:defRPr>
            </a:lvl1pPr>
          </a:lstStyle>
          <a:p>
            <a:pPr>
              <a:lnSpc>
                <a:spcPct val="110000"/>
              </a:lnSpc>
            </a:pPr>
            <a:r>
              <a:rPr lang="en-US" sz="2177" dirty="0"/>
              <a:t>Former </a:t>
            </a:r>
            <a:r>
              <a:rPr lang="en-US" sz="2177" dirty="0" err="1"/>
              <a:t>governour</a:t>
            </a:r>
            <a:r>
              <a:rPr lang="en-US" sz="2177" dirty="0"/>
              <a:t> of </a:t>
            </a:r>
            <a:r>
              <a:rPr lang="en-US" sz="2177" u="sng" dirty="0"/>
              <a:t>Bank of Canada</a:t>
            </a:r>
          </a:p>
          <a:p>
            <a:pPr>
              <a:lnSpc>
                <a:spcPct val="110000"/>
              </a:lnSpc>
            </a:pPr>
            <a:r>
              <a:rPr lang="en-US" sz="2177" dirty="0"/>
              <a:t>"In Canada, we did not abandon money supply targets, they abandoned us".</a:t>
            </a:r>
          </a:p>
          <a:p>
            <a:pPr>
              <a:lnSpc>
                <a:spcPct val="110000"/>
              </a:lnSpc>
            </a:pPr>
            <a:endParaRPr lang="en-US" sz="2177" dirty="0">
              <a:solidFill>
                <a:sysClr val="windowText" lastClr="000000"/>
              </a:solidFill>
              <a:latin typeface="Arial" panose="020B0604020202020204" pitchFamily="34" charset="0"/>
              <a:cs typeface="Arial" panose="020B0604020202020204" pitchFamily="34" charset="0"/>
            </a:endParaRPr>
          </a:p>
          <a:p>
            <a:pPr>
              <a:lnSpc>
                <a:spcPct val="110000"/>
              </a:lnSpc>
            </a:pPr>
            <a:r>
              <a:rPr lang="en-US" sz="2177" u="sng" dirty="0">
                <a:solidFill>
                  <a:sysClr val="windowText" lastClr="000000"/>
                </a:solidFill>
                <a:latin typeface="Arial" panose="020B0604020202020204" pitchFamily="34" charset="0"/>
                <a:cs typeface="Arial" panose="020B0604020202020204" pitchFamily="34" charset="0"/>
              </a:rPr>
              <a:t>Bank of England</a:t>
            </a:r>
            <a:r>
              <a:rPr lang="en-US" sz="2177" dirty="0">
                <a:solidFill>
                  <a:sysClr val="windowText" lastClr="000000"/>
                </a:solidFill>
                <a:latin typeface="Arial" panose="020B0604020202020204" pitchFamily="34" charset="0"/>
                <a:cs typeface="Arial" panose="020B0604020202020204" pitchFamily="34" charset="0"/>
              </a:rPr>
              <a:t> skips a monetary target at all, since:</a:t>
            </a:r>
          </a:p>
          <a:p>
            <a:pPr>
              <a:lnSpc>
                <a:spcPct val="110000"/>
              </a:lnSpc>
            </a:pPr>
            <a:r>
              <a:rPr lang="en-US" sz="2177" dirty="0">
                <a:solidFill>
                  <a:sysClr val="windowText" lastClr="000000"/>
                </a:solidFill>
                <a:latin typeface="Arial" panose="020B0604020202020204" pitchFamily="34" charset="0"/>
                <a:cs typeface="Arial" panose="020B0604020202020204" pitchFamily="34" charset="0"/>
              </a:rPr>
              <a:t>“Whenever a bank makes a loan, it simultaneously creates a matching deposit in the borrower’s bank account, thereby creating new money.”                                    </a:t>
            </a:r>
          </a:p>
          <a:p>
            <a:pPr>
              <a:lnSpc>
                <a:spcPct val="110000"/>
              </a:lnSpc>
            </a:pPr>
            <a:r>
              <a:rPr lang="en-US" sz="2177" dirty="0">
                <a:solidFill>
                  <a:sysClr val="windowText" lastClr="000000"/>
                </a:solidFill>
                <a:latin typeface="Arial" panose="020B0604020202020204" pitchFamily="34" charset="0"/>
                <a:cs typeface="Arial" panose="020B0604020202020204" pitchFamily="34" charset="0"/>
              </a:rPr>
              <a:t>							(BoE, 2014)</a:t>
            </a:r>
          </a:p>
        </p:txBody>
      </p:sp>
      <p:sp>
        <p:nvSpPr>
          <p:cNvPr id="2" name="Rechteck 1">
            <a:extLst>
              <a:ext uri="{FF2B5EF4-FFF2-40B4-BE49-F238E27FC236}">
                <a16:creationId xmlns:a16="http://schemas.microsoft.com/office/drawing/2014/main" id="{F207E039-FB03-B2DF-1584-B8165227519D}"/>
              </a:ext>
            </a:extLst>
          </p:cNvPr>
          <p:cNvSpPr/>
          <p:nvPr/>
        </p:nvSpPr>
        <p:spPr>
          <a:xfrm>
            <a:off x="8689605" y="422734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42132824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p:cNvSpPr>
          <p:nvPr/>
        </p:nvSpPr>
        <p:spPr>
          <a:xfrm>
            <a:off x="1478305" y="130628"/>
            <a:ext cx="7464960" cy="447995"/>
          </a:xfrm>
          <a:prstGeom prst="rect">
            <a:avLst/>
          </a:prstGeom>
        </p:spPr>
        <p:txBody>
          <a:bodyPr>
            <a:noAutofit/>
          </a:bodyPr>
          <a:lstStyle>
            <a:lvl1pPr algn="ctr" rtl="0" hangingPunct="0">
              <a:tabLst/>
              <a:defRPr lang="de-DE" sz="4400" b="0" i="0" u="none" strike="noStrike" kern="1200">
                <a:ln>
                  <a:noFill/>
                </a:ln>
                <a:latin typeface="Arial" pitchFamily="18"/>
              </a:defRPr>
            </a:lvl1pPr>
          </a:lstStyle>
          <a:p>
            <a:r>
              <a:rPr lang="en-US" sz="2400">
                <a:solidFill>
                  <a:sysClr val="windowText" lastClr="000000"/>
                </a:solidFill>
              </a:rPr>
              <a:t>Time inconsistency of monetary policy</a:t>
            </a:r>
            <a:endParaRPr lang="en-US" sz="3266" dirty="0">
              <a:solidFill>
                <a:sysClr val="windowText" lastClr="000000"/>
              </a:solidFill>
            </a:endParaRPr>
          </a:p>
        </p:txBody>
      </p:sp>
      <p:sp>
        <p:nvSpPr>
          <p:cNvPr id="10" name="Content Placeholder 2"/>
          <p:cNvSpPr txBox="1">
            <a:spLocks/>
          </p:cNvSpPr>
          <p:nvPr/>
        </p:nvSpPr>
        <p:spPr>
          <a:xfrm>
            <a:off x="105434" y="720772"/>
            <a:ext cx="8556592" cy="428297"/>
          </a:xfrm>
          <a:prstGeom prst="rect">
            <a:avLst/>
          </a:prstGeom>
        </p:spPr>
        <p:txBody>
          <a:bodyPr>
            <a:noAutofit/>
          </a:bodyPr>
          <a:lstStyle>
            <a:lvl1pPr marL="0" marR="0" indent="0" rtl="0" hangingPunct="0">
              <a:spcBef>
                <a:spcPts val="0"/>
              </a:spcBef>
              <a:spcAft>
                <a:spcPts val="1417"/>
              </a:spcAft>
              <a:tabLst/>
              <a:defRPr lang="de-DE" sz="3200" b="0" i="0" u="none" strike="noStrike" kern="1200">
                <a:ln>
                  <a:noFill/>
                </a:ln>
                <a:latin typeface="Arial" pitchFamily="18"/>
              </a:defRPr>
            </a:lvl1pPr>
          </a:lstStyle>
          <a:p>
            <a:pPr>
              <a:lnSpc>
                <a:spcPct val="110000"/>
              </a:lnSpc>
            </a:pPr>
            <a:r>
              <a:rPr lang="en-US" sz="2000"/>
              <a:t>Why has central bank independence developed?</a:t>
            </a:r>
            <a:endParaRPr lang="en-US" sz="2000" dirty="0"/>
          </a:p>
        </p:txBody>
      </p:sp>
      <p:sp>
        <p:nvSpPr>
          <p:cNvPr id="4" name="Content Placeholder 2"/>
          <p:cNvSpPr txBox="1">
            <a:spLocks/>
          </p:cNvSpPr>
          <p:nvPr/>
        </p:nvSpPr>
        <p:spPr>
          <a:xfrm>
            <a:off x="105433" y="1496258"/>
            <a:ext cx="10535593" cy="428297"/>
          </a:xfrm>
          <a:prstGeom prst="rect">
            <a:avLst/>
          </a:prstGeom>
        </p:spPr>
        <p:txBody>
          <a:bodyPr>
            <a:noAutofit/>
          </a:bodyPr>
          <a:lstStyle>
            <a:lvl1pPr marL="0" marR="0" indent="0" rtl="0" hangingPunct="0">
              <a:spcBef>
                <a:spcPts val="0"/>
              </a:spcBef>
              <a:spcAft>
                <a:spcPts val="1417"/>
              </a:spcAft>
              <a:tabLst/>
              <a:defRPr lang="de-DE" sz="3200" b="0" i="0" u="none" strike="noStrike" kern="1200">
                <a:ln>
                  <a:noFill/>
                </a:ln>
                <a:latin typeface="Arial" pitchFamily="18"/>
              </a:defRPr>
            </a:lvl1pPr>
          </a:lstStyle>
          <a:p>
            <a:pPr>
              <a:lnSpc>
                <a:spcPct val="110000"/>
              </a:lnSpc>
            </a:pPr>
            <a:r>
              <a:rPr lang="en-US" sz="2000"/>
              <a:t>Is rule-based or "conservative" monetary policy superior to discretionary monetary policy?</a:t>
            </a:r>
            <a:endParaRPr lang="en-US" sz="2000" dirty="0"/>
          </a:p>
        </p:txBody>
      </p:sp>
      <p:sp>
        <p:nvSpPr>
          <p:cNvPr id="5" name="Content Placeholder 2"/>
          <p:cNvSpPr txBox="1">
            <a:spLocks/>
          </p:cNvSpPr>
          <p:nvPr/>
        </p:nvSpPr>
        <p:spPr>
          <a:xfrm>
            <a:off x="0" y="2151613"/>
            <a:ext cx="11207233" cy="1776012"/>
          </a:xfrm>
          <a:prstGeom prst="rect">
            <a:avLst/>
          </a:prstGeom>
        </p:spPr>
        <p:txBody>
          <a:bodyPr>
            <a:noAutofit/>
          </a:bodyPr>
          <a:lstStyle>
            <a:lvl1pPr marL="0" marR="0" indent="0" rtl="0" hangingPunct="0">
              <a:spcBef>
                <a:spcPts val="0"/>
              </a:spcBef>
              <a:spcAft>
                <a:spcPts val="1417"/>
              </a:spcAft>
              <a:tabLst/>
              <a:defRPr lang="de-DE" sz="3200" b="0" i="0" u="none" strike="noStrike" kern="1200">
                <a:ln>
                  <a:noFill/>
                </a:ln>
                <a:latin typeface="Arial" pitchFamily="18"/>
              </a:defRPr>
            </a:lvl1pPr>
          </a:lstStyle>
          <a:p>
            <a:pPr>
              <a:lnSpc>
                <a:spcPct val="110000"/>
              </a:lnSpc>
            </a:pPr>
            <a:r>
              <a:rPr lang="en-US" sz="2000" dirty="0" err="1">
                <a:hlinkClick r:id="rId3"/>
              </a:rPr>
              <a:t>Barro</a:t>
            </a:r>
            <a:r>
              <a:rPr lang="en-US" sz="2000" dirty="0">
                <a:hlinkClick r:id="rId3"/>
              </a:rPr>
              <a:t>, R. and Gordon, D- (1983) Rules, Discretion, and Reputation in a Model of Monetary Policy,  Journal of Monetary Economics 12 (July) 101-22</a:t>
            </a:r>
            <a:r>
              <a:rPr lang="en-US" sz="2000" dirty="0"/>
              <a:t>.</a:t>
            </a:r>
          </a:p>
          <a:p>
            <a:pPr>
              <a:lnSpc>
                <a:spcPct val="110000"/>
              </a:lnSpc>
            </a:pPr>
            <a:endParaRPr lang="en-US" sz="2000" dirty="0"/>
          </a:p>
          <a:p>
            <a:pPr>
              <a:lnSpc>
                <a:spcPct val="110000"/>
              </a:lnSpc>
            </a:pPr>
            <a:r>
              <a:rPr lang="en-US" sz="2000" dirty="0" err="1">
                <a:hlinkClick r:id="rId4"/>
              </a:rPr>
              <a:t>Kydland</a:t>
            </a:r>
            <a:r>
              <a:rPr lang="en-US" sz="2000" dirty="0">
                <a:hlinkClick r:id="rId4"/>
              </a:rPr>
              <a:t>, F. and Prescott, E. (1977) Rules Rather than Discretion: The Inconsistency of Optimal Plans, Journal of Political Economy 85 (June), 473-90</a:t>
            </a:r>
            <a:endParaRPr lang="en-US" sz="2000" dirty="0"/>
          </a:p>
          <a:p>
            <a:pPr>
              <a:lnSpc>
                <a:spcPct val="110000"/>
              </a:lnSpc>
            </a:pPr>
            <a:endParaRPr lang="en-US" sz="2000" dirty="0"/>
          </a:p>
          <a:p>
            <a:pPr>
              <a:lnSpc>
                <a:spcPct val="110000"/>
              </a:lnSpc>
            </a:pPr>
            <a:r>
              <a:rPr lang="en-US" sz="2000" dirty="0">
                <a:hlinkClick r:id="rId5"/>
              </a:rPr>
              <a:t>Kydland/Prescott Nobel Prize 2004</a:t>
            </a:r>
            <a:endParaRPr lang="en-US" sz="2000" dirty="0"/>
          </a:p>
        </p:txBody>
      </p:sp>
      <p:sp>
        <p:nvSpPr>
          <p:cNvPr id="6" name="Rechteck 5"/>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90274770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1938720" y="249482"/>
            <a:ext cx="7464960" cy="640485"/>
          </a:xfrm>
          <a:prstGeom prst="rect">
            <a:avLst/>
          </a:prstGeom>
        </p:spPr>
        <p:txBody>
          <a:bodyPr>
            <a:noAutofit/>
          </a:bodyPr>
          <a:lstStyle>
            <a:lvl1pPr algn="ctr" rtl="0" hangingPunct="0">
              <a:tabLst/>
              <a:defRPr lang="de-DE" sz="4400" b="0" i="0" u="none" strike="noStrike" kern="1200">
                <a:ln>
                  <a:noFill/>
                </a:ln>
                <a:latin typeface="Arial" pitchFamily="18"/>
              </a:defRPr>
            </a:lvl1pPr>
          </a:lstStyle>
          <a:p>
            <a:r>
              <a:rPr lang="en-US" sz="3266" dirty="0">
                <a:solidFill>
                  <a:sysClr val="windowText" lastClr="000000"/>
                </a:solidFill>
              </a:rPr>
              <a:t>Loss function</a:t>
            </a:r>
          </a:p>
          <a:p>
            <a:endParaRPr lang="en-US" sz="3266" dirty="0">
              <a:solidFill>
                <a:sysClr val="windowText" lastClr="000000"/>
              </a:solidFill>
            </a:endParaRPr>
          </a:p>
        </p:txBody>
      </p:sp>
      <p:sp>
        <p:nvSpPr>
          <p:cNvPr id="9" name="Content Placeholder 2"/>
          <p:cNvSpPr txBox="1">
            <a:spLocks/>
          </p:cNvSpPr>
          <p:nvPr/>
        </p:nvSpPr>
        <p:spPr>
          <a:xfrm>
            <a:off x="272652" y="742290"/>
            <a:ext cx="8817637" cy="5094764"/>
          </a:xfrm>
          <a:prstGeom prst="rect">
            <a:avLst/>
          </a:prstGeom>
        </p:spPr>
        <p:txBody>
          <a:bodyPr>
            <a:noAutofit/>
          </a:bodyPr>
          <a:lstStyle>
            <a:lvl1pPr marL="0" marR="0" indent="0" rtl="0" hangingPunct="0">
              <a:spcBef>
                <a:spcPts val="0"/>
              </a:spcBef>
              <a:spcAft>
                <a:spcPts val="1417"/>
              </a:spcAft>
              <a:tabLst/>
              <a:defRPr lang="de-DE" sz="3200" b="0" i="0" u="none" strike="noStrike" kern="1200">
                <a:ln>
                  <a:noFill/>
                </a:ln>
                <a:latin typeface="Arial" pitchFamily="18"/>
              </a:defRPr>
            </a:lvl1pPr>
          </a:lstStyle>
          <a:p>
            <a:pPr>
              <a:lnSpc>
                <a:spcPct val="110000"/>
              </a:lnSpc>
            </a:pPr>
            <a:r>
              <a:rPr lang="de-DE" sz="2177" dirty="0" err="1"/>
              <a:t>Quadratic</a:t>
            </a:r>
            <a:r>
              <a:rPr lang="de-DE" sz="2177" dirty="0"/>
              <a:t> Approximation </a:t>
            </a:r>
            <a:r>
              <a:rPr lang="de-DE" sz="2177" dirty="0" err="1"/>
              <a:t>of</a:t>
            </a:r>
            <a:r>
              <a:rPr lang="de-DE" sz="2177" dirty="0"/>
              <a:t> </a:t>
            </a:r>
            <a:r>
              <a:rPr lang="de-DE" sz="2177" dirty="0" err="1"/>
              <a:t>deviations</a:t>
            </a:r>
            <a:r>
              <a:rPr lang="de-DE" sz="2177" dirty="0"/>
              <a:t> </a:t>
            </a:r>
            <a:r>
              <a:rPr lang="de-DE" sz="2177" dirty="0" err="1"/>
              <a:t>from</a:t>
            </a:r>
            <a:r>
              <a:rPr lang="de-DE" sz="2177" dirty="0"/>
              <a:t> </a:t>
            </a:r>
            <a:r>
              <a:rPr lang="de-DE" sz="2177" dirty="0" err="1"/>
              <a:t>targets</a:t>
            </a:r>
            <a:endParaRPr lang="de-DE" sz="2177" dirty="0"/>
          </a:p>
          <a:p>
            <a:pPr>
              <a:lnSpc>
                <a:spcPct val="110000"/>
              </a:lnSpc>
            </a:pPr>
            <a:r>
              <a:rPr lang="de-DE" sz="2177" dirty="0"/>
              <a:t>	</a:t>
            </a:r>
          </a:p>
          <a:p>
            <a:pPr>
              <a:lnSpc>
                <a:spcPct val="110000"/>
              </a:lnSpc>
            </a:pPr>
            <a:r>
              <a:rPr lang="de-DE" sz="2177" dirty="0"/>
              <a:t>	</a:t>
            </a:r>
            <a:r>
              <a:rPr lang="de-DE" sz="2177" u="sng" dirty="0"/>
              <a:t>Inflation:</a:t>
            </a:r>
          </a:p>
          <a:p>
            <a:pPr marL="311045" indent="-311045">
              <a:lnSpc>
                <a:spcPct val="110000"/>
              </a:lnSpc>
              <a:buFont typeface="Arial" panose="020B0604020202020204" pitchFamily="34" charset="0"/>
              <a:buChar char="•"/>
            </a:pPr>
            <a:r>
              <a:rPr lang="de-DE" sz="2177" dirty="0"/>
              <a:t>	</a:t>
            </a:r>
            <a:r>
              <a:rPr lang="de-DE" sz="2177" dirty="0" err="1"/>
              <a:t>menue</a:t>
            </a:r>
            <a:r>
              <a:rPr lang="de-DE" sz="2177" dirty="0"/>
              <a:t> </a:t>
            </a:r>
            <a:r>
              <a:rPr lang="de-DE" sz="2177" dirty="0" err="1"/>
              <a:t>costs</a:t>
            </a:r>
            <a:endParaRPr lang="de-DE" sz="2177" dirty="0"/>
          </a:p>
          <a:p>
            <a:pPr marL="311045" indent="-311045">
              <a:lnSpc>
                <a:spcPct val="110000"/>
              </a:lnSpc>
              <a:buFont typeface="Arial" panose="020B0604020202020204" pitchFamily="34" charset="0"/>
              <a:buChar char="•"/>
            </a:pPr>
            <a:r>
              <a:rPr lang="de-DE" sz="2177" dirty="0"/>
              <a:t>	</a:t>
            </a:r>
            <a:r>
              <a:rPr lang="de-DE" sz="2177" dirty="0" err="1"/>
              <a:t>uncertainty</a:t>
            </a:r>
            <a:endParaRPr lang="de-DE" sz="2177" dirty="0"/>
          </a:p>
          <a:p>
            <a:pPr marL="311045" indent="-311045">
              <a:lnSpc>
                <a:spcPct val="110000"/>
              </a:lnSpc>
              <a:buFont typeface="Arial" panose="020B0604020202020204" pitchFamily="34" charset="0"/>
              <a:buChar char="•"/>
            </a:pPr>
            <a:r>
              <a:rPr lang="de-DE" sz="2177" dirty="0"/>
              <a:t>	</a:t>
            </a:r>
            <a:r>
              <a:rPr lang="de-DE" sz="2177" dirty="0" err="1"/>
              <a:t>transaction</a:t>
            </a:r>
            <a:r>
              <a:rPr lang="de-DE" sz="2177" dirty="0"/>
              <a:t> </a:t>
            </a:r>
            <a:r>
              <a:rPr lang="de-DE" sz="2177" dirty="0" err="1"/>
              <a:t>costs</a:t>
            </a:r>
            <a:r>
              <a:rPr lang="de-DE" sz="2177" dirty="0"/>
              <a:t> </a:t>
            </a:r>
            <a:r>
              <a:rPr lang="de-DE" sz="2177" dirty="0" err="1"/>
              <a:t>for</a:t>
            </a:r>
            <a:r>
              <a:rPr lang="de-DE" sz="2177" dirty="0"/>
              <a:t> </a:t>
            </a:r>
            <a:r>
              <a:rPr lang="de-DE" sz="2177" dirty="0" err="1"/>
              <a:t>obtaining</a:t>
            </a:r>
            <a:r>
              <a:rPr lang="de-DE" sz="2177" dirty="0"/>
              <a:t> </a:t>
            </a:r>
            <a:r>
              <a:rPr lang="de-DE" sz="2177" dirty="0" err="1"/>
              <a:t>information</a:t>
            </a:r>
            <a:r>
              <a:rPr lang="de-DE" sz="2177" dirty="0"/>
              <a:t> </a:t>
            </a:r>
            <a:r>
              <a:rPr lang="de-DE" sz="2177" dirty="0" err="1"/>
              <a:t>about</a:t>
            </a:r>
            <a:r>
              <a:rPr lang="de-DE" sz="2177" dirty="0"/>
              <a:t> </a:t>
            </a:r>
            <a:r>
              <a:rPr lang="de-DE" sz="2177" dirty="0" err="1"/>
              <a:t>future</a:t>
            </a:r>
            <a:r>
              <a:rPr lang="de-DE" sz="2177" dirty="0"/>
              <a:t> Inflation</a:t>
            </a:r>
          </a:p>
          <a:p>
            <a:pPr>
              <a:lnSpc>
                <a:spcPct val="110000"/>
              </a:lnSpc>
            </a:pPr>
            <a:r>
              <a:rPr lang="de-DE" sz="2177" dirty="0"/>
              <a:t>	</a:t>
            </a:r>
          </a:p>
          <a:p>
            <a:pPr>
              <a:lnSpc>
                <a:spcPct val="110000"/>
              </a:lnSpc>
            </a:pPr>
            <a:r>
              <a:rPr lang="de-DE" sz="2177" dirty="0"/>
              <a:t>	</a:t>
            </a:r>
            <a:r>
              <a:rPr lang="de-DE" sz="2177" u="sng" dirty="0"/>
              <a:t>Output:</a:t>
            </a:r>
          </a:p>
          <a:p>
            <a:pPr marL="311045" indent="-311045">
              <a:lnSpc>
                <a:spcPct val="110000"/>
              </a:lnSpc>
              <a:buFont typeface="Arial" panose="020B0604020202020204" pitchFamily="34" charset="0"/>
              <a:buChar char="•"/>
            </a:pPr>
            <a:r>
              <a:rPr lang="de-DE" sz="2177" dirty="0"/>
              <a:t>	wage </a:t>
            </a:r>
            <a:r>
              <a:rPr lang="de-DE" sz="2177" dirty="0" err="1"/>
              <a:t>rigidities</a:t>
            </a:r>
            <a:r>
              <a:rPr lang="de-DE" sz="2177" dirty="0"/>
              <a:t> </a:t>
            </a:r>
            <a:r>
              <a:rPr lang="de-DE" sz="2177" dirty="0" err="1"/>
              <a:t>would</a:t>
            </a:r>
            <a:r>
              <a:rPr lang="de-DE" sz="2177" dirty="0"/>
              <a:t> </a:t>
            </a:r>
            <a:r>
              <a:rPr lang="de-DE" sz="2177" dirty="0" err="1"/>
              <a:t>imply</a:t>
            </a:r>
            <a:r>
              <a:rPr lang="de-DE" sz="2177" dirty="0"/>
              <a:t> an </a:t>
            </a:r>
            <a:r>
              <a:rPr lang="de-DE" sz="2177" dirty="0" err="1"/>
              <a:t>output</a:t>
            </a:r>
            <a:r>
              <a:rPr lang="de-DE" sz="2177" dirty="0"/>
              <a:t> </a:t>
            </a:r>
            <a:r>
              <a:rPr lang="de-DE" sz="2177" dirty="0" err="1"/>
              <a:t>level</a:t>
            </a:r>
            <a:r>
              <a:rPr lang="de-DE" sz="2177" dirty="0"/>
              <a:t> </a:t>
            </a:r>
            <a:r>
              <a:rPr lang="de-DE" sz="2177" dirty="0" err="1"/>
              <a:t>below</a:t>
            </a:r>
            <a:r>
              <a:rPr lang="de-DE" sz="2177" dirty="0"/>
              <a:t> potential 	</a:t>
            </a:r>
            <a:r>
              <a:rPr lang="de-DE" sz="2177" dirty="0" err="1"/>
              <a:t>output</a:t>
            </a:r>
            <a:r>
              <a:rPr lang="de-DE" sz="2177" dirty="0"/>
              <a:t>		→	potential out </a:t>
            </a:r>
            <a:r>
              <a:rPr lang="de-DE" sz="2177" dirty="0" err="1"/>
              <a:t>put</a:t>
            </a:r>
            <a:r>
              <a:rPr lang="de-DE" sz="2177" dirty="0"/>
              <a:t> </a:t>
            </a:r>
            <a:r>
              <a:rPr lang="de-DE" sz="2177" dirty="0" err="1"/>
              <a:t>is</a:t>
            </a:r>
            <a:r>
              <a:rPr lang="de-DE" sz="2177" dirty="0"/>
              <a:t> </a:t>
            </a:r>
            <a:r>
              <a:rPr lang="de-DE" sz="2177" dirty="0" err="1"/>
              <a:t>weighted</a:t>
            </a:r>
            <a:r>
              <a:rPr lang="de-DE" sz="2177" dirty="0"/>
              <a:t> </a:t>
            </a:r>
            <a:r>
              <a:rPr lang="de-DE" sz="2177" dirty="0" err="1"/>
              <a:t>with</a:t>
            </a:r>
            <a:r>
              <a:rPr lang="de-DE" sz="2177" dirty="0"/>
              <a:t> k&gt;1</a:t>
            </a:r>
            <a:endParaRPr lang="en-US" sz="2177" dirty="0"/>
          </a:p>
        </p:txBody>
      </p:sp>
      <p:sp>
        <p:nvSpPr>
          <p:cNvPr id="6" name="Rechteck 5">
            <a:extLst>
              <a:ext uri="{FF2B5EF4-FFF2-40B4-BE49-F238E27FC236}">
                <a16:creationId xmlns:a16="http://schemas.microsoft.com/office/drawing/2014/main" id="{6E1C68AB-9BB5-481F-95A8-A7F059D5D363}"/>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64211735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1938720" y="249482"/>
            <a:ext cx="7464960" cy="640485"/>
          </a:xfrm>
          <a:prstGeom prst="rect">
            <a:avLst/>
          </a:prstGeom>
        </p:spPr>
        <p:txBody>
          <a:bodyPr>
            <a:noAutofit/>
          </a:bodyPr>
          <a:lstStyle>
            <a:lvl1pPr algn="ctr" rtl="0" hangingPunct="0">
              <a:tabLst/>
              <a:defRPr lang="de-DE" sz="4400" b="0" i="0" u="none" strike="noStrike" kern="1200">
                <a:ln>
                  <a:noFill/>
                </a:ln>
                <a:latin typeface="Arial" pitchFamily="18"/>
              </a:defRPr>
            </a:lvl1pPr>
          </a:lstStyle>
          <a:p>
            <a:r>
              <a:rPr lang="en-US" sz="3266" dirty="0">
                <a:solidFill>
                  <a:sysClr val="windowText" lastClr="000000"/>
                </a:solidFill>
              </a:rPr>
              <a:t>Time Inconsistency Problem in Monetary Policy</a:t>
            </a:r>
          </a:p>
          <a:p>
            <a:endParaRPr lang="en-US" sz="3266" dirty="0">
              <a:solidFill>
                <a:sysClr val="windowText" lastClr="000000"/>
              </a:solidFill>
            </a:endParaRPr>
          </a:p>
        </p:txBody>
      </p:sp>
      <p:sp>
        <p:nvSpPr>
          <p:cNvPr id="9" name="Content Placeholder 2"/>
          <p:cNvSpPr txBox="1">
            <a:spLocks/>
          </p:cNvSpPr>
          <p:nvPr/>
        </p:nvSpPr>
        <p:spPr>
          <a:xfrm>
            <a:off x="1850363" y="1469475"/>
            <a:ext cx="8556592" cy="5094764"/>
          </a:xfrm>
          <a:prstGeom prst="rect">
            <a:avLst/>
          </a:prstGeom>
        </p:spPr>
        <p:txBody>
          <a:bodyPr>
            <a:noAutofit/>
          </a:bodyPr>
          <a:lstStyle>
            <a:lvl1pPr marL="0" marR="0" indent="0" rtl="0" hangingPunct="0">
              <a:spcBef>
                <a:spcPts val="0"/>
              </a:spcBef>
              <a:spcAft>
                <a:spcPts val="1417"/>
              </a:spcAft>
              <a:tabLst/>
              <a:defRPr lang="de-DE" sz="3200" b="0" i="0" u="none" strike="noStrike" kern="1200">
                <a:ln>
                  <a:noFill/>
                </a:ln>
                <a:latin typeface="Arial" pitchFamily="18"/>
              </a:defRPr>
            </a:lvl1pPr>
          </a:lstStyle>
          <a:p>
            <a:pPr>
              <a:lnSpc>
                <a:spcPct val="110000"/>
              </a:lnSpc>
            </a:pPr>
            <a:r>
              <a:rPr lang="en-US" sz="2177" dirty="0" err="1">
                <a:hlinkClick r:id="rId3"/>
              </a:rPr>
              <a:t>Barro</a:t>
            </a:r>
            <a:r>
              <a:rPr lang="en-US" sz="2177" dirty="0">
                <a:hlinkClick r:id="rId3"/>
              </a:rPr>
              <a:t> Gordon (1981) “A Positive Theory of Monetary Policy in a Natural Rate Model”</a:t>
            </a:r>
            <a:endParaRPr lang="en-US" sz="2177" dirty="0"/>
          </a:p>
          <a:p>
            <a:pPr>
              <a:lnSpc>
                <a:spcPct val="110000"/>
              </a:lnSpc>
            </a:pPr>
            <a:r>
              <a:rPr lang="en-US" sz="2177" dirty="0"/>
              <a:t>Philipps-curve:</a:t>
            </a:r>
          </a:p>
          <a:p>
            <a:pPr algn="ctr">
              <a:lnSpc>
                <a:spcPct val="110000"/>
              </a:lnSpc>
            </a:pPr>
            <a:r>
              <a:rPr lang="es-ES" sz="2177" dirty="0"/>
              <a:t>y = y* + b (π - π</a:t>
            </a:r>
            <a:r>
              <a:rPr lang="es-ES" sz="2177" baseline="30000" dirty="0"/>
              <a:t>e</a:t>
            </a:r>
            <a:r>
              <a:rPr lang="es-ES" sz="2177" dirty="0"/>
              <a:t> ) (b&gt;0)</a:t>
            </a:r>
          </a:p>
          <a:p>
            <a:pPr>
              <a:lnSpc>
                <a:spcPct val="110000"/>
              </a:lnSpc>
            </a:pPr>
            <a:endParaRPr lang="es-ES" sz="2177" dirty="0"/>
          </a:p>
          <a:p>
            <a:pPr>
              <a:lnSpc>
                <a:spcPct val="110000"/>
              </a:lnSpc>
            </a:pPr>
            <a:r>
              <a:rPr lang="es-ES" sz="2177" dirty="0"/>
              <a:t>Central bank loss function:</a:t>
            </a:r>
          </a:p>
          <a:p>
            <a:pPr>
              <a:lnSpc>
                <a:spcPct val="110000"/>
              </a:lnSpc>
            </a:pPr>
            <a:endParaRPr lang="es-ES" sz="2177" dirty="0"/>
          </a:p>
          <a:p>
            <a:pPr algn="ctr">
              <a:lnSpc>
                <a:spcPct val="110000"/>
              </a:lnSpc>
            </a:pPr>
            <a:r>
              <a:rPr lang="pt-BR" sz="2177" dirty="0"/>
              <a:t>L =1/2[a (π –π*)</a:t>
            </a:r>
            <a:r>
              <a:rPr lang="pt-BR" sz="2177" baseline="30000" dirty="0"/>
              <a:t>2</a:t>
            </a:r>
            <a:r>
              <a:rPr lang="pt-BR" sz="2177" dirty="0"/>
              <a:t> + (y -ky*)</a:t>
            </a:r>
            <a:r>
              <a:rPr lang="pt-BR" sz="2177" baseline="30000" dirty="0"/>
              <a:t>2</a:t>
            </a:r>
            <a:r>
              <a:rPr lang="en-US" sz="2177" dirty="0"/>
              <a:t>]</a:t>
            </a:r>
          </a:p>
          <a:p>
            <a:pPr algn="ctr">
              <a:lnSpc>
                <a:spcPct val="110000"/>
              </a:lnSpc>
            </a:pPr>
            <a:r>
              <a:rPr lang="en-US" sz="2177" dirty="0"/>
              <a:t>a&gt;0	k&gt;1 	</a:t>
            </a:r>
          </a:p>
          <a:p>
            <a:pPr algn="ctr">
              <a:lnSpc>
                <a:spcPct val="110000"/>
              </a:lnSpc>
            </a:pPr>
            <a:r>
              <a:rPr lang="pt-BR" sz="2177" dirty="0"/>
              <a:t>π*, ky* Inflation and Output targets</a:t>
            </a:r>
            <a:endParaRPr lang="en-US" sz="2177" dirty="0"/>
          </a:p>
        </p:txBody>
      </p:sp>
      <p:sp>
        <p:nvSpPr>
          <p:cNvPr id="6" name="Rechteck 5">
            <a:extLst>
              <a:ext uri="{FF2B5EF4-FFF2-40B4-BE49-F238E27FC236}">
                <a16:creationId xmlns:a16="http://schemas.microsoft.com/office/drawing/2014/main" id="{87CDAF30-ACEF-4757-8564-0B90DC8761CB}"/>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48871098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868123" y="0"/>
            <a:ext cx="10354411" cy="447995"/>
          </a:xfrm>
          <a:prstGeom prst="rect">
            <a:avLst/>
          </a:prstGeom>
        </p:spPr>
        <p:txBody>
          <a:bodyPr>
            <a:noAutofit/>
          </a:bodyPr>
          <a:lstStyle>
            <a:lvl1pPr algn="ctr" rtl="0" hangingPunct="0">
              <a:tabLst/>
              <a:defRPr lang="de-DE" sz="4400" b="0" i="0" u="none" strike="noStrike" kern="1200">
                <a:ln>
                  <a:noFill/>
                </a:ln>
                <a:latin typeface="Arial" pitchFamily="18"/>
              </a:defRPr>
            </a:lvl1pPr>
          </a:lstStyle>
          <a:p>
            <a:r>
              <a:rPr lang="en-US" sz="2400" dirty="0">
                <a:solidFill>
                  <a:sysClr val="windowText" lastClr="000000"/>
                </a:solidFill>
              </a:rPr>
              <a:t>Time Inconsistency Problem</a:t>
            </a:r>
            <a:endParaRPr lang="en-US" sz="3266" dirty="0">
              <a:solidFill>
                <a:sysClr val="windowText" lastClr="000000"/>
              </a:solidFill>
            </a:endParaRPr>
          </a:p>
        </p:txBody>
      </p:sp>
      <mc:AlternateContent xmlns:mc="http://schemas.openxmlformats.org/markup-compatibility/2006" xmlns:a14="http://schemas.microsoft.com/office/drawing/2010/main">
        <mc:Choice Requires="a14">
          <p:sp>
            <p:nvSpPr>
              <p:cNvPr id="5" name="Content Placeholder 2"/>
              <p:cNvSpPr txBox="1">
                <a:spLocks/>
              </p:cNvSpPr>
              <p:nvPr/>
            </p:nvSpPr>
            <p:spPr>
              <a:xfrm>
                <a:off x="216671" y="348177"/>
                <a:ext cx="11494754" cy="1858325"/>
              </a:xfrm>
              <a:prstGeom prst="rect">
                <a:avLst/>
              </a:prstGeom>
            </p:spPr>
            <p:txBody>
              <a:bodyPr>
                <a:noAutofit/>
              </a:bodyPr>
              <a:lstStyle>
                <a:lvl1pPr marL="0" marR="0" indent="0" rtl="0" hangingPunct="0">
                  <a:spcBef>
                    <a:spcPts val="0"/>
                  </a:spcBef>
                  <a:spcAft>
                    <a:spcPts val="1417"/>
                  </a:spcAft>
                  <a:tabLst/>
                  <a:defRPr lang="de-DE" sz="3200" b="0" i="0" u="none" strike="noStrike" kern="1200">
                    <a:ln>
                      <a:noFill/>
                    </a:ln>
                    <a:latin typeface="Arial" pitchFamily="18"/>
                  </a:defRPr>
                </a:lvl1pPr>
              </a:lstStyle>
              <a:p>
                <a:pPr>
                  <a:lnSpc>
                    <a:spcPct val="110000"/>
                  </a:lnSpc>
                </a:pPr>
                <a:r>
                  <a:rPr lang="en-US" sz="1800" dirty="0">
                    <a:latin typeface="Times New Roman" panose="02020603050405020304" pitchFamily="18" charset="0"/>
                    <a:cs typeface="Times New Roman" panose="02020603050405020304" pitchFamily="18" charset="0"/>
                  </a:rPr>
                  <a:t>Determine the following quantities of the time inconsistency problem from the minimization approach of the central bank with </a:t>
                </a:r>
                <a:r>
                  <a:rPr lang="pt-BR" sz="1800" dirty="0">
                    <a:latin typeface="Times New Roman" panose="02020603050405020304" pitchFamily="18" charset="0"/>
                    <a:cs typeface="Times New Roman" panose="02020603050405020304" pitchFamily="18" charset="0"/>
                  </a:rPr>
                  <a:t>π*=0 for simplicity</a:t>
                </a:r>
                <a:r>
                  <a:rPr lang="en-US" sz="1800" dirty="0">
                    <a:latin typeface="Times New Roman" panose="02020603050405020304" pitchFamily="18" charset="0"/>
                    <a:cs typeface="Times New Roman" panose="02020603050405020304" pitchFamily="18" charset="0"/>
                  </a:rPr>
                  <a:t>:</a:t>
                </a:r>
              </a:p>
              <a:p>
                <a:pPr algn="ctr">
                  <a:lnSpc>
                    <a:spcPct val="110000"/>
                  </a:lnSpc>
                </a:pPr>
                <a14:m>
                  <m:oMath xmlns:m="http://schemas.openxmlformats.org/officeDocument/2006/math">
                    <m:r>
                      <m:rPr>
                        <m:sty m:val="p"/>
                      </m:rPr>
                      <a:rPr lang="de-DE" sz="1800" i="1">
                        <a:latin typeface="Cambria Math" panose="02040503050406030204" pitchFamily="18" charset="0"/>
                      </a:rPr>
                      <m:t>min</m:t>
                    </m:r>
                    <m:r>
                      <a:rPr lang="de-DE" sz="1800" i="1">
                        <a:latin typeface="Cambria Math" panose="02040503050406030204" pitchFamily="18" charset="0"/>
                      </a:rPr>
                      <m:t>⁡{</m:t>
                    </m:r>
                    <m:r>
                      <a:rPr lang="de-DE" sz="1800" i="1">
                        <a:latin typeface="Cambria Math" panose="02040503050406030204" pitchFamily="18" charset="0"/>
                      </a:rPr>
                      <m:t>𝐿</m:t>
                    </m:r>
                    <m:r>
                      <a:rPr lang="de-DE" sz="1800" i="1">
                        <a:latin typeface="Cambria Math" panose="02040503050406030204" pitchFamily="18" charset="0"/>
                      </a:rPr>
                      <m:t>=</m:t>
                    </m:r>
                    <m:r>
                      <m:rPr>
                        <m:nor/>
                      </m:rPr>
                      <a:rPr lang="pt-BR" sz="1800" i="1" dirty="0">
                        <a:latin typeface="Cambria Math" panose="02040503050406030204" pitchFamily="18" charset="0"/>
                      </a:rPr>
                      <m:t>1/2[</m:t>
                    </m:r>
                    <m:r>
                      <m:rPr>
                        <m:nor/>
                      </m:rPr>
                      <a:rPr lang="pt-BR" sz="1800" i="1" dirty="0">
                        <a:latin typeface="Cambria Math" panose="02040503050406030204" pitchFamily="18" charset="0"/>
                      </a:rPr>
                      <m:t>a</m:t>
                    </m:r>
                    <m:r>
                      <m:rPr>
                        <m:nor/>
                      </m:rPr>
                      <a:rPr lang="pt-BR" sz="1800" i="1" dirty="0">
                        <a:latin typeface="Cambria Math" panose="02040503050406030204" pitchFamily="18" charset="0"/>
                      </a:rPr>
                      <m:t> </m:t>
                    </m:r>
                    <m:sSup>
                      <m:sSupPr>
                        <m:ctrlPr>
                          <a:rPr lang="pt-BR" sz="1800" i="1" dirty="0">
                            <a:latin typeface="Cambria Math" panose="02040503050406030204" pitchFamily="18" charset="0"/>
                          </a:rPr>
                        </m:ctrlPr>
                      </m:sSupPr>
                      <m:e>
                        <m:r>
                          <m:rPr>
                            <m:nor/>
                          </m:rPr>
                          <a:rPr lang="pt-BR" sz="1800" i="1" dirty="0">
                            <a:latin typeface="Cambria Math" panose="02040503050406030204" pitchFamily="18" charset="0"/>
                          </a:rPr>
                          <m:t>π</m:t>
                        </m:r>
                      </m:e>
                      <m:sup>
                        <m:r>
                          <a:rPr lang="de-DE" sz="1800" b="0" i="1" dirty="0" smtClean="0">
                            <a:latin typeface="Cambria Math" panose="02040503050406030204" pitchFamily="18" charset="0"/>
                          </a:rPr>
                          <m:t>2</m:t>
                        </m:r>
                      </m:sup>
                    </m:sSup>
                    <m:r>
                      <m:rPr>
                        <m:nor/>
                      </m:rPr>
                      <a:rPr lang="pt-BR" sz="1800" i="1" dirty="0">
                        <a:latin typeface="Cambria Math" panose="02040503050406030204" pitchFamily="18" charset="0"/>
                      </a:rPr>
                      <m:t>+</m:t>
                    </m:r>
                    <m:sSup>
                      <m:sSupPr>
                        <m:ctrlPr>
                          <a:rPr lang="de-DE" sz="1800" b="0" i="1" dirty="0" smtClean="0">
                            <a:latin typeface="Cambria Math" panose="02040503050406030204" pitchFamily="18" charset="0"/>
                          </a:rPr>
                        </m:ctrlPr>
                      </m:sSupPr>
                      <m:e>
                        <m:r>
                          <a:rPr lang="de-DE" sz="1800" b="0" i="1" dirty="0" smtClean="0">
                            <a:latin typeface="Cambria Math" panose="02040503050406030204" pitchFamily="18" charset="0"/>
                          </a:rPr>
                          <m:t>(</m:t>
                        </m:r>
                        <m:r>
                          <m:rPr>
                            <m:nor/>
                          </m:rPr>
                          <a:rPr lang="pt-BR" sz="1800" i="1" dirty="0">
                            <a:latin typeface="Cambria Math" panose="02040503050406030204" pitchFamily="18" charset="0"/>
                          </a:rPr>
                          <m:t>y</m:t>
                        </m:r>
                        <m:r>
                          <m:rPr>
                            <m:nor/>
                          </m:rPr>
                          <a:rPr lang="pt-BR" sz="1800" i="1" dirty="0">
                            <a:latin typeface="Cambria Math" panose="02040503050406030204" pitchFamily="18" charset="0"/>
                          </a:rPr>
                          <m:t> −</m:t>
                        </m:r>
                        <m:r>
                          <m:rPr>
                            <m:nor/>
                          </m:rPr>
                          <a:rPr lang="pt-BR" sz="1800" i="1" dirty="0">
                            <a:latin typeface="Cambria Math" panose="02040503050406030204" pitchFamily="18" charset="0"/>
                          </a:rPr>
                          <m:t>k</m:t>
                        </m:r>
                        <m:sSup>
                          <m:sSupPr>
                            <m:ctrlPr>
                              <a:rPr lang="de-DE" sz="1800" i="1" dirty="0">
                                <a:latin typeface="Cambria Math" panose="02040503050406030204" pitchFamily="18" charset="0"/>
                              </a:rPr>
                            </m:ctrlPr>
                          </m:sSupPr>
                          <m:e>
                            <m:r>
                              <a:rPr lang="de-DE" sz="1800" i="1" dirty="0">
                                <a:latin typeface="Cambria Math" panose="02040503050406030204" pitchFamily="18" charset="0"/>
                              </a:rPr>
                              <m:t>  </m:t>
                            </m:r>
                            <m:r>
                              <a:rPr lang="de-DE" sz="1800" i="1" dirty="0">
                                <a:latin typeface="Cambria Math" panose="02040503050406030204" pitchFamily="18" charset="0"/>
                              </a:rPr>
                              <m:t>𝑦</m:t>
                            </m:r>
                          </m:e>
                          <m:sup>
                            <m:r>
                              <a:rPr lang="de-DE" sz="1800" i="1" dirty="0">
                                <a:latin typeface="Cambria Math" panose="02040503050406030204" pitchFamily="18" charset="0"/>
                              </a:rPr>
                              <m:t>∗</m:t>
                            </m:r>
                          </m:sup>
                        </m:sSup>
                        <m:r>
                          <a:rPr lang="de-DE" sz="1800" b="0" i="1" dirty="0" smtClean="0">
                            <a:latin typeface="Cambria Math" panose="02040503050406030204" pitchFamily="18" charset="0"/>
                          </a:rPr>
                          <m:t>)</m:t>
                        </m:r>
                      </m:e>
                      <m:sup>
                        <m:r>
                          <a:rPr lang="de-DE" sz="1800" i="1" dirty="0">
                            <a:latin typeface="Cambria Math" panose="02040503050406030204" pitchFamily="18" charset="0"/>
                          </a:rPr>
                          <m:t>2</m:t>
                        </m:r>
                      </m:sup>
                    </m:sSup>
                    <m:r>
                      <a:rPr lang="de-DE" sz="1800" b="0" i="1" smtClean="0">
                        <a:latin typeface="Cambria Math" panose="02040503050406030204" pitchFamily="18" charset="0"/>
                        <a:cs typeface="Times New Roman" panose="02020603050405020304" pitchFamily="18" charset="0"/>
                      </a:rPr>
                      <m:t>}</m:t>
                    </m:r>
                  </m:oMath>
                </a14:m>
                <a:r>
                  <a:rPr lang="en-US" sz="1800" dirty="0">
                    <a:latin typeface="Times New Roman" panose="02020603050405020304" pitchFamily="18" charset="0"/>
                    <a:cs typeface="Times New Roman" panose="02020603050405020304" pitchFamily="18" charset="0"/>
                  </a:rPr>
                  <a:t>		NB: </a:t>
                </a:r>
                <a14:m>
                  <m:oMath xmlns:m="http://schemas.openxmlformats.org/officeDocument/2006/math">
                    <m:sSup>
                      <m:sSupPr>
                        <m:ctrlPr>
                          <a:rPr lang="de-DE" sz="1800" i="1" dirty="0">
                            <a:latin typeface="Cambria Math" panose="02040503050406030204" pitchFamily="18" charset="0"/>
                          </a:rPr>
                        </m:ctrlPr>
                      </m:sSupPr>
                      <m:e>
                        <m:r>
                          <a:rPr lang="de-DE" sz="1800" i="1" dirty="0">
                            <a:latin typeface="Cambria Math" panose="02040503050406030204" pitchFamily="18" charset="0"/>
                          </a:rPr>
                          <m:t>𝑦</m:t>
                        </m:r>
                        <m:r>
                          <a:rPr lang="de-DE" sz="1800" i="1" dirty="0">
                            <a:latin typeface="Cambria Math" panose="02040503050406030204" pitchFamily="18" charset="0"/>
                          </a:rPr>
                          <m:t>=</m:t>
                        </m:r>
                        <m:sSup>
                          <m:sSupPr>
                            <m:ctrlPr>
                              <a:rPr lang="de-DE" sz="1800" i="1" dirty="0">
                                <a:latin typeface="Cambria Math" panose="02040503050406030204" pitchFamily="18" charset="0"/>
                              </a:rPr>
                            </m:ctrlPr>
                          </m:sSupPr>
                          <m:e>
                            <m:r>
                              <a:rPr lang="de-DE" sz="1800" i="1" dirty="0">
                                <a:latin typeface="Cambria Math" panose="02040503050406030204" pitchFamily="18" charset="0"/>
                              </a:rPr>
                              <m:t>  </m:t>
                            </m:r>
                            <m:r>
                              <a:rPr lang="de-DE" sz="1800" i="1" dirty="0">
                                <a:latin typeface="Cambria Math" panose="02040503050406030204" pitchFamily="18" charset="0"/>
                              </a:rPr>
                              <m:t>𝑦</m:t>
                            </m:r>
                          </m:e>
                          <m:sup>
                            <m:r>
                              <a:rPr lang="de-DE" sz="1800" i="1" dirty="0">
                                <a:latin typeface="Cambria Math" panose="02040503050406030204" pitchFamily="18" charset="0"/>
                              </a:rPr>
                              <m:t>∗</m:t>
                            </m:r>
                          </m:sup>
                        </m:sSup>
                        <m:r>
                          <a:rPr lang="de-DE" sz="1800" i="1" dirty="0">
                            <a:latin typeface="Cambria Math" panose="02040503050406030204" pitchFamily="18" charset="0"/>
                          </a:rPr>
                          <m:t>+</m:t>
                        </m:r>
                        <m:r>
                          <a:rPr lang="de-DE" sz="1800" i="1" dirty="0">
                            <a:latin typeface="Cambria Math" panose="02040503050406030204" pitchFamily="18" charset="0"/>
                          </a:rPr>
                          <m:t>𝑏</m:t>
                        </m:r>
                        <m:r>
                          <a:rPr lang="de-DE" sz="1800" i="1" dirty="0">
                            <a:latin typeface="Cambria Math" panose="02040503050406030204" pitchFamily="18" charset="0"/>
                          </a:rPr>
                          <m:t>(</m:t>
                        </m:r>
                        <m:r>
                          <a:rPr lang="el-GR" sz="1800" i="1" dirty="0">
                            <a:latin typeface="Cambria Math" panose="02040503050406030204" pitchFamily="18" charset="0"/>
                          </a:rPr>
                          <m:t>𝜋</m:t>
                        </m:r>
                        <m:r>
                          <a:rPr lang="de-DE" sz="1800" i="1" dirty="0">
                            <a:latin typeface="Cambria Math" panose="02040503050406030204" pitchFamily="18" charset="0"/>
                          </a:rPr>
                          <m:t>−</m:t>
                        </m:r>
                        <m:r>
                          <a:rPr lang="el-GR" sz="1800" i="1" dirty="0">
                            <a:latin typeface="Cambria Math" panose="02040503050406030204" pitchFamily="18" charset="0"/>
                          </a:rPr>
                          <m:t>𝜋</m:t>
                        </m:r>
                      </m:e>
                      <m:sup>
                        <m:r>
                          <a:rPr lang="de-DE" sz="1800" i="1" dirty="0">
                            <a:latin typeface="Cambria Math" panose="02040503050406030204" pitchFamily="18" charset="0"/>
                          </a:rPr>
                          <m:t>𝑒</m:t>
                        </m:r>
                      </m:sup>
                    </m:sSup>
                    <m:r>
                      <a:rPr lang="de-DE" sz="1800" i="1" dirty="0">
                        <a:latin typeface="Cambria Math" panose="02040503050406030204" pitchFamily="18" charset="0"/>
                      </a:rPr>
                      <m:t>)</m:t>
                    </m:r>
                  </m:oMath>
                </a14:m>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Philippscurve</a:t>
                </a:r>
                <a:r>
                  <a:rPr lang="en-US" sz="1800" dirty="0">
                    <a:latin typeface="Times New Roman" panose="02020603050405020304" pitchFamily="18" charset="0"/>
                    <a:cs typeface="Times New Roman" panose="02020603050405020304" pitchFamily="18" charset="0"/>
                  </a:rPr>
                  <a:t>, b&gt;0)</a:t>
                </a:r>
              </a:p>
              <a:p>
                <a:pPr>
                  <a:lnSpc>
                    <a:spcPct val="110000"/>
                  </a:lnSpc>
                </a:pPr>
                <a:endParaRPr lang="en-US" sz="1800" dirty="0">
                  <a:latin typeface="Times New Roman" panose="02020603050405020304" pitchFamily="18" charset="0"/>
                  <a:cs typeface="Times New Roman" panose="02020603050405020304" pitchFamily="18" charset="0"/>
                </a:endParaRPr>
              </a:p>
              <a:p>
                <a:pPr>
                  <a:lnSpc>
                    <a:spcPct val="110000"/>
                  </a:lnSpc>
                </a:pPr>
                <a:endParaRPr lang="en-US" sz="1400" dirty="0">
                  <a:latin typeface="Times New Roman" panose="02020603050405020304" pitchFamily="18" charset="0"/>
                  <a:cs typeface="Times New Roman" panose="02020603050405020304" pitchFamily="18" charset="0"/>
                </a:endParaRPr>
              </a:p>
            </p:txBody>
          </p:sp>
        </mc:Choice>
        <mc:Fallback xmlns="">
          <p:sp>
            <p:nvSpPr>
              <p:cNvPr id="5" name="Content Placeholder 2"/>
              <p:cNvSpPr txBox="1">
                <a:spLocks noRot="1" noChangeAspect="1" noMove="1" noResize="1" noEditPoints="1" noAdjustHandles="1" noChangeArrowheads="1" noChangeShapeType="1" noTextEdit="1"/>
              </p:cNvSpPr>
              <p:nvPr/>
            </p:nvSpPr>
            <p:spPr>
              <a:xfrm>
                <a:off x="216671" y="348177"/>
                <a:ext cx="11494754" cy="1858325"/>
              </a:xfrm>
              <a:prstGeom prst="rect">
                <a:avLst/>
              </a:prstGeom>
              <a:blipFill>
                <a:blip r:embed="rId3"/>
                <a:stretch>
                  <a:fillRect l="-477" t="-1311"/>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2" name="Rechteck 1"/>
              <p:cNvSpPr/>
              <p:nvPr/>
            </p:nvSpPr>
            <p:spPr>
              <a:xfrm>
                <a:off x="-18040" y="2005205"/>
                <a:ext cx="12126735" cy="2508892"/>
              </a:xfrm>
              <a:prstGeom prst="rect">
                <a:avLst/>
              </a:prstGeom>
            </p:spPr>
            <p:txBody>
              <a:bodyPr wrap="square">
                <a:spAutoFit/>
              </a:bodyPr>
              <a:lstStyle/>
              <a:p>
                <a:pPr>
                  <a:lnSpc>
                    <a:spcPct val="110000"/>
                  </a:lnSpc>
                </a:pPr>
                <a:endParaRPr lang="en-US" dirty="0">
                  <a:latin typeface="Times New Roman" panose="02020603050405020304" pitchFamily="18" charset="0"/>
                  <a:cs typeface="Times New Roman" panose="02020603050405020304" pitchFamily="18" charset="0"/>
                </a:endParaRPr>
              </a:p>
              <a:p>
                <a:pPr marL="400050" indent="-400050">
                  <a:lnSpc>
                    <a:spcPct val="110000"/>
                  </a:lnSpc>
                  <a:buAutoNum type="romanLcParenR"/>
                </a:pPr>
                <a:r>
                  <a:rPr lang="en-US" dirty="0">
                    <a:latin typeface="Times New Roman" panose="02020603050405020304" pitchFamily="18" charset="0"/>
                    <a:cs typeface="Times New Roman" panose="02020603050405020304" pitchFamily="18" charset="0"/>
                  </a:rPr>
                  <a:t>Adaptation: 	Announcement of the CB: </a:t>
                </a:r>
                <a14:m>
                  <m:oMath xmlns:m="http://schemas.openxmlformats.org/officeDocument/2006/math">
                    <m:r>
                      <a:rPr lang="el-GR" i="1" dirty="0">
                        <a:latin typeface="Cambria Math" panose="02040503050406030204" pitchFamily="18" charset="0"/>
                      </a:rPr>
                      <m:t>𝜋</m:t>
                    </m:r>
                    <m:r>
                      <a:rPr lang="de-DE" i="1" dirty="0">
                        <a:latin typeface="Cambria Math" panose="02040503050406030204" pitchFamily="18" charset="0"/>
                      </a:rPr>
                      <m:t>=0</m:t>
                    </m:r>
                  </m:oMath>
                </a14:m>
                <a:r>
                  <a:rPr lang="en-US" dirty="0">
                    <a:latin typeface="Cambria Math" panose="02040503050406030204" pitchFamily="18" charset="0"/>
                    <a:ea typeface="Cambria Math" panose="02040503050406030204" pitchFamily="18" charset="0"/>
                    <a:cs typeface="Times New Roman" panose="02020603050405020304" pitchFamily="18" charset="0"/>
                  </a:rPr>
                  <a:t> → </a:t>
                </a:r>
                <a:r>
                  <a:rPr lang="en-US" dirty="0">
                    <a:latin typeface="Times New Roman" panose="02020603050405020304" pitchFamily="18" charset="0"/>
                    <a:cs typeface="Times New Roman" panose="02020603050405020304" pitchFamily="18" charset="0"/>
                  </a:rPr>
                  <a:t>public believes announcement </a:t>
                </a:r>
                <a14:m>
                  <m:oMath xmlns:m="http://schemas.openxmlformats.org/officeDocument/2006/math">
                    <m:sSup>
                      <m:sSupPr>
                        <m:ctrlPr>
                          <a:rPr lang="el-GR" i="1" dirty="0">
                            <a:latin typeface="Cambria Math" panose="02040503050406030204" pitchFamily="18" charset="0"/>
                          </a:rPr>
                        </m:ctrlPr>
                      </m:sSupPr>
                      <m:e>
                        <m:r>
                          <a:rPr lang="el-GR" i="1" dirty="0">
                            <a:latin typeface="Cambria Math" panose="02040503050406030204" pitchFamily="18" charset="0"/>
                          </a:rPr>
                          <m:t>𝜋</m:t>
                        </m:r>
                      </m:e>
                      <m:sup>
                        <m:r>
                          <a:rPr lang="de-DE" i="1" dirty="0">
                            <a:latin typeface="Cambria Math" panose="02040503050406030204" pitchFamily="18" charset="0"/>
                          </a:rPr>
                          <m:t>𝑒</m:t>
                        </m:r>
                      </m:sup>
                    </m:sSup>
                    <m:r>
                      <a:rPr lang="de-DE" i="1" dirty="0">
                        <a:latin typeface="Cambria Math" panose="02040503050406030204" pitchFamily="18" charset="0"/>
                      </a:rPr>
                      <m:t>=0</m:t>
                    </m:r>
                  </m:oMath>
                </a14:m>
                <a:r>
                  <a:rPr lang="en-US" dirty="0">
                    <a:latin typeface="Times New Roman" panose="02020603050405020304" pitchFamily="18" charset="0"/>
                    <a:cs typeface="Times New Roman" panose="02020603050405020304" pitchFamily="18" charset="0"/>
                  </a:rPr>
                  <a:t> </a:t>
                </a:r>
                <a:r>
                  <a:rPr lang="en-US" dirty="0">
                    <a:latin typeface="Cambria Math" panose="02040503050406030204" pitchFamily="18" charset="0"/>
                    <a:ea typeface="Cambria Math" panose="020405030504060302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the CB increases 𝜋 according to 		the reaction function </a:t>
                </a:r>
                <a14:m>
                  <m:oMath xmlns:m="http://schemas.openxmlformats.org/officeDocument/2006/math">
                    <m:sSup>
                      <m:sSupPr>
                        <m:ctrlPr>
                          <a:rPr lang="el-GR" i="1" dirty="0">
                            <a:latin typeface="Cambria Math" panose="02040503050406030204" pitchFamily="18" charset="0"/>
                          </a:rPr>
                        </m:ctrlPr>
                      </m:sSupPr>
                      <m:e>
                        <m:r>
                          <a:rPr lang="el-GR" i="1" dirty="0">
                            <a:latin typeface="Cambria Math" panose="02040503050406030204" pitchFamily="18" charset="0"/>
                          </a:rPr>
                          <m:t>𝜋</m:t>
                        </m:r>
                      </m:e>
                      <m:sup>
                        <m:r>
                          <a:rPr lang="de-DE" b="0" i="1" dirty="0" smtClean="0">
                            <a:latin typeface="Cambria Math" panose="02040503050406030204" pitchFamily="18" charset="0"/>
                          </a:rPr>
                          <m:t>𝑅</m:t>
                        </m:r>
                      </m:sup>
                    </m:sSup>
                    <m:r>
                      <a:rPr lang="de-DE" b="0" i="1" dirty="0" smtClean="0">
                        <a:latin typeface="Cambria Math" panose="02040503050406030204" pitchFamily="18" charset="0"/>
                      </a:rPr>
                      <m:t>(</m:t>
                    </m:r>
                    <m:sSup>
                      <m:sSupPr>
                        <m:ctrlPr>
                          <a:rPr lang="el-GR" i="1" dirty="0">
                            <a:latin typeface="Cambria Math" panose="02040503050406030204" pitchFamily="18" charset="0"/>
                          </a:rPr>
                        </m:ctrlPr>
                      </m:sSupPr>
                      <m:e>
                        <m:r>
                          <a:rPr lang="el-GR" i="1" dirty="0">
                            <a:latin typeface="Cambria Math" panose="02040503050406030204" pitchFamily="18" charset="0"/>
                          </a:rPr>
                          <m:t>𝜋</m:t>
                        </m:r>
                      </m:e>
                      <m:sup>
                        <m:r>
                          <a:rPr lang="de-DE" i="1" dirty="0">
                            <a:latin typeface="Cambria Math" panose="02040503050406030204" pitchFamily="18" charset="0"/>
                          </a:rPr>
                          <m:t>𝑒</m:t>
                        </m:r>
                      </m:sup>
                    </m:sSup>
                    <m:r>
                      <a:rPr lang="de-DE" i="1" dirty="0">
                        <a:latin typeface="Cambria Math" panose="02040503050406030204" pitchFamily="18" charset="0"/>
                      </a:rPr>
                      <m:t>=0</m:t>
                    </m:r>
                    <m:r>
                      <a:rPr lang="de-DE" b="0" i="1" dirty="0" smtClean="0">
                        <a:latin typeface="Cambria Math" panose="02040503050406030204" pitchFamily="18" charset="0"/>
                      </a:rPr>
                      <m:t>)</m:t>
                    </m:r>
                  </m:oMath>
                </a14:m>
                <a:r>
                  <a:rPr lang="en-US" dirty="0">
                    <a:latin typeface="Times New Roman" panose="02020603050405020304" pitchFamily="18" charset="0"/>
                    <a:cs typeface="Times New Roman" panose="02020603050405020304" pitchFamily="18" charset="0"/>
                  </a:rPr>
                  <a:t> </a:t>
                </a:r>
                <a:r>
                  <a:rPr lang="en-US" dirty="0">
                    <a:latin typeface="Cambria Math" panose="02040503050406030204" pitchFamily="18" charset="0"/>
                    <a:ea typeface="Cambria Math" panose="020405030504060302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the central bank increases inflation to </a:t>
                </a:r>
                <a14:m>
                  <m:oMath xmlns:m="http://schemas.openxmlformats.org/officeDocument/2006/math">
                    <m:sSup>
                      <m:sSupPr>
                        <m:ctrlPr>
                          <a:rPr lang="el-GR" i="1" dirty="0">
                            <a:latin typeface="Cambria Math" panose="02040503050406030204" pitchFamily="18" charset="0"/>
                          </a:rPr>
                        </m:ctrlPr>
                      </m:sSupPr>
                      <m:e>
                        <m:r>
                          <a:rPr lang="el-GR" i="1" dirty="0">
                            <a:latin typeface="Cambria Math" panose="02040503050406030204" pitchFamily="18" charset="0"/>
                          </a:rPr>
                          <m:t>𝜋</m:t>
                        </m:r>
                      </m:e>
                      <m:sup>
                        <m:r>
                          <a:rPr lang="de-DE" b="0" i="1" dirty="0" smtClean="0">
                            <a:latin typeface="Cambria Math" panose="02040503050406030204" pitchFamily="18" charset="0"/>
                          </a:rPr>
                          <m:t>𝐴</m:t>
                        </m:r>
                      </m:sup>
                    </m:sSup>
                  </m:oMath>
                </a14:m>
                <a:endParaRPr lang="en-US" dirty="0">
                  <a:latin typeface="Times New Roman" panose="02020603050405020304" pitchFamily="18" charset="0"/>
                  <a:cs typeface="Times New Roman" panose="02020603050405020304" pitchFamily="18" charset="0"/>
                </a:endParaRPr>
              </a:p>
              <a:p>
                <a:pPr marL="400050" indent="-400050">
                  <a:lnSpc>
                    <a:spcPct val="110000"/>
                  </a:lnSpc>
                  <a:buAutoNum type="romanLcParenR"/>
                </a:pPr>
                <a:endParaRPr lang="en-US" dirty="0">
                  <a:latin typeface="Times New Roman" panose="02020603050405020304" pitchFamily="18" charset="0"/>
                  <a:cs typeface="Times New Roman" panose="02020603050405020304" pitchFamily="18" charset="0"/>
                </a:endParaRPr>
              </a:p>
              <a:p>
                <a:pPr marL="400050" indent="-400050">
                  <a:lnSpc>
                    <a:spcPct val="110000"/>
                  </a:lnSpc>
                  <a:buAutoNum type="romanLcParenR"/>
                </a:pPr>
                <a:r>
                  <a:rPr lang="en-US" dirty="0">
                    <a:latin typeface="Times New Roman" panose="02020603050405020304" pitchFamily="18" charset="0"/>
                    <a:cs typeface="Times New Roman" panose="02020603050405020304" pitchFamily="18" charset="0"/>
                  </a:rPr>
                  <a:t>Discretionary:	 Announcement of the CB </a:t>
                </a:r>
                <a14:m>
                  <m:oMath xmlns:m="http://schemas.openxmlformats.org/officeDocument/2006/math">
                    <m:r>
                      <a:rPr lang="el-GR" i="1" dirty="0">
                        <a:latin typeface="Cambria Math" panose="02040503050406030204" pitchFamily="18" charset="0"/>
                      </a:rPr>
                      <m:t>𝜋</m:t>
                    </m:r>
                    <m:r>
                      <a:rPr lang="de-DE" i="1" dirty="0">
                        <a:latin typeface="Cambria Math" panose="02040503050406030204" pitchFamily="18" charset="0"/>
                      </a:rPr>
                      <m:t>=0</m:t>
                    </m:r>
                  </m:oMath>
                </a14:m>
                <a:r>
                  <a:rPr lang="en-US" dirty="0">
                    <a:latin typeface="Times New Roman" panose="02020603050405020304" pitchFamily="18" charset="0"/>
                    <a:cs typeface="Times New Roman" panose="02020603050405020304" pitchFamily="18" charset="0"/>
                  </a:rPr>
                  <a:t> </a:t>
                </a:r>
                <a:r>
                  <a:rPr lang="en-US" dirty="0">
                    <a:latin typeface="Cambria Math" panose="02040503050406030204" pitchFamily="18" charset="0"/>
                    <a:ea typeface="Cambria Math" panose="020405030504060302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the public anticipates the deviation of the CB and forms rational 			expectations according to the reaction function </a:t>
                </a:r>
                <a14:m>
                  <m:oMath xmlns:m="http://schemas.openxmlformats.org/officeDocument/2006/math">
                    <m:sSup>
                      <m:sSupPr>
                        <m:ctrlPr>
                          <a:rPr lang="el-GR" i="1" dirty="0">
                            <a:latin typeface="Cambria Math" panose="02040503050406030204" pitchFamily="18" charset="0"/>
                          </a:rPr>
                        </m:ctrlPr>
                      </m:sSupPr>
                      <m:e>
                        <m:r>
                          <a:rPr lang="el-GR" i="1" dirty="0">
                            <a:latin typeface="Cambria Math" panose="02040503050406030204" pitchFamily="18" charset="0"/>
                          </a:rPr>
                          <m:t>𝜋</m:t>
                        </m:r>
                      </m:e>
                      <m:sup>
                        <m:r>
                          <a:rPr lang="de-DE" i="1" dirty="0">
                            <a:latin typeface="Cambria Math" panose="02040503050406030204" pitchFamily="18" charset="0"/>
                          </a:rPr>
                          <m:t>𝑅</m:t>
                        </m:r>
                      </m:sup>
                    </m:sSup>
                    <m:r>
                      <a:rPr lang="de-DE" i="1" dirty="0">
                        <a:latin typeface="Cambria Math" panose="02040503050406030204" pitchFamily="18" charset="0"/>
                      </a:rPr>
                      <m:t> </m:t>
                    </m:r>
                    <m:r>
                      <a:rPr lang="de-DE" b="0" i="1" dirty="0" smtClean="0">
                        <a:latin typeface="Cambria Math" panose="02040503050406030204" pitchFamily="18" charset="0"/>
                      </a:rPr>
                      <m:t>(</m:t>
                    </m:r>
                    <m:sSup>
                      <m:sSupPr>
                        <m:ctrlPr>
                          <a:rPr lang="el-GR" i="1" dirty="0">
                            <a:latin typeface="Cambria Math" panose="02040503050406030204" pitchFamily="18" charset="0"/>
                          </a:rPr>
                        </m:ctrlPr>
                      </m:sSupPr>
                      <m:e>
                        <m:r>
                          <a:rPr lang="el-GR" i="1" dirty="0">
                            <a:latin typeface="Cambria Math" panose="02040503050406030204" pitchFamily="18" charset="0"/>
                          </a:rPr>
                          <m:t>𝜋</m:t>
                        </m:r>
                      </m:e>
                      <m:sup>
                        <m:r>
                          <a:rPr lang="de-DE" i="1" dirty="0">
                            <a:latin typeface="Cambria Math" panose="02040503050406030204" pitchFamily="18" charset="0"/>
                          </a:rPr>
                          <m:t>𝑒</m:t>
                        </m:r>
                      </m:sup>
                    </m:sSup>
                    <m:r>
                      <a:rPr lang="de-DE" i="1" dirty="0">
                        <a:latin typeface="Cambria Math" panose="02040503050406030204" pitchFamily="18" charset="0"/>
                      </a:rPr>
                      <m:t>=</m:t>
                    </m:r>
                    <m:r>
                      <a:rPr lang="el-GR" i="1" dirty="0">
                        <a:latin typeface="Cambria Math" panose="02040503050406030204" pitchFamily="18" charset="0"/>
                      </a:rPr>
                      <m:t>𝜋</m:t>
                    </m:r>
                    <m:r>
                      <a:rPr lang="de-DE" b="0" i="1" dirty="0" smtClean="0">
                        <a:latin typeface="Cambria Math" panose="02040503050406030204" pitchFamily="18" charset="0"/>
                      </a:rPr>
                      <m:t>)</m:t>
                    </m:r>
                  </m:oMath>
                </a14:m>
                <a:r>
                  <a:rPr lang="en-US" dirty="0">
                    <a:latin typeface="Times New Roman" panose="02020603050405020304" pitchFamily="18" charset="0"/>
                    <a:cs typeface="Times New Roman" panose="02020603050405020304" pitchFamily="18" charset="0"/>
                  </a:rPr>
                  <a:t> </a:t>
                </a:r>
                <a:r>
                  <a:rPr lang="en-US" dirty="0">
                    <a:latin typeface="Cambria Math" panose="02040503050406030204" pitchFamily="18" charset="0"/>
                    <a:ea typeface="Cambria Math" panose="020405030504060302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the central bank increases inflation to </a:t>
                </a:r>
                <a14:m>
                  <m:oMath xmlns:m="http://schemas.openxmlformats.org/officeDocument/2006/math">
                    <m:sSup>
                      <m:sSupPr>
                        <m:ctrlPr>
                          <a:rPr lang="el-GR" i="1" dirty="0">
                            <a:latin typeface="Cambria Math" panose="02040503050406030204" pitchFamily="18" charset="0"/>
                          </a:rPr>
                        </m:ctrlPr>
                      </m:sSupPr>
                      <m:e>
                        <m:r>
                          <a:rPr lang="el-GR" i="1" dirty="0">
                            <a:latin typeface="Cambria Math" panose="02040503050406030204" pitchFamily="18" charset="0"/>
                          </a:rPr>
                          <m:t>𝜋</m:t>
                        </m:r>
                      </m:e>
                      <m:sup>
                        <m:r>
                          <a:rPr lang="de-DE" b="0" i="1" dirty="0" smtClean="0">
                            <a:latin typeface="Cambria Math" panose="02040503050406030204" pitchFamily="18" charset="0"/>
                          </a:rPr>
                          <m:t>𝐷</m:t>
                        </m:r>
                      </m:sup>
                    </m:sSup>
                  </m:oMath>
                </a14:m>
                <a:r>
                  <a:rPr lang="en-US" dirty="0">
                    <a:latin typeface="Times New Roman" panose="02020603050405020304" pitchFamily="18" charset="0"/>
                    <a:cs typeface="Times New Roman" panose="02020603050405020304" pitchFamily="18" charset="0"/>
                  </a:rPr>
                  <a:t> 			according to the rational expectations of the public</a:t>
                </a:r>
              </a:p>
              <a:p>
                <a:pPr marL="400050" indent="-400050">
                  <a:lnSpc>
                    <a:spcPct val="110000"/>
                  </a:lnSpc>
                  <a:buFontTx/>
                  <a:buAutoNum type="romanLcParenR"/>
                </a:pPr>
                <a:r>
                  <a:rPr lang="en-US" dirty="0">
                    <a:latin typeface="Times New Roman" panose="02020603050405020304" pitchFamily="18" charset="0"/>
                    <a:cs typeface="Times New Roman" panose="02020603050405020304" pitchFamily="18" charset="0"/>
                  </a:rPr>
                  <a:t>Commitment:	Announcement CB </a:t>
                </a:r>
                <a14:m>
                  <m:oMath xmlns:m="http://schemas.openxmlformats.org/officeDocument/2006/math">
                    <m:r>
                      <a:rPr lang="el-GR" i="1" dirty="0">
                        <a:latin typeface="Cambria Math" panose="02040503050406030204" pitchFamily="18" charset="0"/>
                      </a:rPr>
                      <m:t>𝜋</m:t>
                    </m:r>
                    <m:r>
                      <a:rPr lang="de-DE" i="1" dirty="0">
                        <a:latin typeface="Cambria Math" panose="02040503050406030204" pitchFamily="18" charset="0"/>
                      </a:rPr>
                      <m:t>=0</m:t>
                    </m:r>
                  </m:oMath>
                </a14:m>
                <a:r>
                  <a:rPr lang="en-US" dirty="0">
                    <a:latin typeface="Times New Roman" panose="02020603050405020304" pitchFamily="18" charset="0"/>
                    <a:cs typeface="Times New Roman" panose="02020603050405020304" pitchFamily="18" charset="0"/>
                  </a:rPr>
                  <a:t> </a:t>
                </a:r>
                <a:r>
                  <a:rPr lang="en-US" dirty="0">
                    <a:latin typeface="Cambria Math" panose="02040503050406030204" pitchFamily="18" charset="0"/>
                    <a:ea typeface="Cambria Math" panose="020405030504060302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public believes announcement </a:t>
                </a:r>
                <a14:m>
                  <m:oMath xmlns:m="http://schemas.openxmlformats.org/officeDocument/2006/math">
                    <m:sSup>
                      <m:sSupPr>
                        <m:ctrlPr>
                          <a:rPr lang="el-GR" i="1" dirty="0">
                            <a:latin typeface="Cambria Math" panose="02040503050406030204" pitchFamily="18" charset="0"/>
                          </a:rPr>
                        </m:ctrlPr>
                      </m:sSupPr>
                      <m:e>
                        <m:r>
                          <a:rPr lang="el-GR" i="1" dirty="0">
                            <a:latin typeface="Cambria Math" panose="02040503050406030204" pitchFamily="18" charset="0"/>
                          </a:rPr>
                          <m:t>𝜋</m:t>
                        </m:r>
                      </m:e>
                      <m:sup>
                        <m:r>
                          <a:rPr lang="de-DE" i="1" dirty="0">
                            <a:latin typeface="Cambria Math" panose="02040503050406030204" pitchFamily="18" charset="0"/>
                          </a:rPr>
                          <m:t>𝑒</m:t>
                        </m:r>
                      </m:sup>
                    </m:sSup>
                    <m:r>
                      <a:rPr lang="de-DE" i="1" dirty="0">
                        <a:latin typeface="Cambria Math" panose="02040503050406030204" pitchFamily="18" charset="0"/>
                      </a:rPr>
                      <m:t>=0</m:t>
                    </m:r>
                  </m:oMath>
                </a14:m>
                <a:r>
                  <a:rPr lang="en-US" dirty="0">
                    <a:latin typeface="Times New Roman" panose="02020603050405020304" pitchFamily="18" charset="0"/>
                    <a:cs typeface="Times New Roman" panose="02020603050405020304" pitchFamily="18" charset="0"/>
                  </a:rPr>
                  <a:t> </a:t>
                </a:r>
                <a:r>
                  <a:rPr lang="en-US" dirty="0">
                    <a:latin typeface="Cambria Math" panose="02040503050406030204" pitchFamily="18" charset="0"/>
                    <a:ea typeface="Cambria Math" panose="020405030504060302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CB sets</a:t>
                </a:r>
                <a14:m>
                  <m:oMath xmlns:m="http://schemas.openxmlformats.org/officeDocument/2006/math">
                    <m:r>
                      <a:rPr lang="de-DE" dirty="0">
                        <a:latin typeface="Cambria Math" panose="02040503050406030204" pitchFamily="18" charset="0"/>
                      </a:rPr>
                      <m:t> </m:t>
                    </m:r>
                    <m:sSup>
                      <m:sSupPr>
                        <m:ctrlPr>
                          <a:rPr lang="el-GR" i="1" dirty="0">
                            <a:latin typeface="Cambria Math" panose="02040503050406030204" pitchFamily="18" charset="0"/>
                          </a:rPr>
                        </m:ctrlPr>
                      </m:sSupPr>
                      <m:e>
                        <m:r>
                          <a:rPr lang="el-GR" i="1" dirty="0">
                            <a:latin typeface="Cambria Math" panose="02040503050406030204" pitchFamily="18" charset="0"/>
                          </a:rPr>
                          <m:t>𝜋</m:t>
                        </m:r>
                      </m:e>
                      <m:sup>
                        <m:r>
                          <a:rPr lang="de-DE" i="1" dirty="0">
                            <a:latin typeface="Cambria Math" panose="02040503050406030204" pitchFamily="18" charset="0"/>
                          </a:rPr>
                          <m:t>𝐶</m:t>
                        </m:r>
                      </m:sup>
                    </m:sSup>
                    <m:r>
                      <a:rPr lang="de-DE" i="1" dirty="0">
                        <a:latin typeface="Cambria Math" panose="02040503050406030204" pitchFamily="18" charset="0"/>
                      </a:rPr>
                      <m:t>=0</m:t>
                    </m:r>
                  </m:oMath>
                </a14:m>
                <a:r>
                  <a:rPr lang="en-US" dirty="0">
                    <a:latin typeface="Times New Roman" panose="02020603050405020304" pitchFamily="18" charset="0"/>
                    <a:cs typeface="Times New Roman" panose="02020603050405020304" pitchFamily="18" charset="0"/>
                  </a:rPr>
                  <a:t> </a:t>
                </a:r>
              </a:p>
            </p:txBody>
          </p:sp>
        </mc:Choice>
        <mc:Fallback xmlns="">
          <p:sp>
            <p:nvSpPr>
              <p:cNvPr id="2" name="Rechteck 1"/>
              <p:cNvSpPr>
                <a:spLocks noRot="1" noChangeAspect="1" noMove="1" noResize="1" noEditPoints="1" noAdjustHandles="1" noChangeArrowheads="1" noChangeShapeType="1" noTextEdit="1"/>
              </p:cNvSpPr>
              <p:nvPr/>
            </p:nvSpPr>
            <p:spPr>
              <a:xfrm>
                <a:off x="-18040" y="2005205"/>
                <a:ext cx="12126735" cy="2508892"/>
              </a:xfrm>
              <a:prstGeom prst="rect">
                <a:avLst/>
              </a:prstGeom>
              <a:blipFill>
                <a:blip r:embed="rId4"/>
                <a:stretch>
                  <a:fillRect l="-302" r="-452" b="-2913"/>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7" name="Rechteck 6"/>
              <p:cNvSpPr/>
              <p:nvPr/>
            </p:nvSpPr>
            <p:spPr>
              <a:xfrm>
                <a:off x="-18040" y="4855448"/>
                <a:ext cx="8188960" cy="705706"/>
              </a:xfrm>
              <a:prstGeom prst="rect">
                <a:avLst/>
              </a:prstGeom>
            </p:spPr>
            <p:txBody>
              <a:bodyPr wrap="square">
                <a:spAutoFit/>
              </a:bodyPr>
              <a:lstStyle/>
              <a:p>
                <a:pPr>
                  <a:lnSpc>
                    <a:spcPct val="110000"/>
                  </a:lnSpc>
                </a:pPr>
                <a:r>
                  <a:rPr lang="en-US" dirty="0">
                    <a:latin typeface="Times New Roman" panose="02020603050405020304" pitchFamily="18" charset="0"/>
                    <a:cs typeface="Times New Roman" panose="02020603050405020304" pitchFamily="18" charset="0"/>
                  </a:rPr>
                  <a:t>Show formally:		</a:t>
                </a:r>
                <a14:m>
                  <m:oMath xmlns:m="http://schemas.openxmlformats.org/officeDocument/2006/math">
                    <m:sSup>
                      <m:sSupPr>
                        <m:ctrlPr>
                          <a:rPr lang="de-DE" i="1" dirty="0">
                            <a:latin typeface="Cambria Math" panose="02040503050406030204" pitchFamily="18" charset="0"/>
                          </a:rPr>
                        </m:ctrlPr>
                      </m:sSupPr>
                      <m:e>
                        <m:r>
                          <a:rPr lang="de-DE" i="1" dirty="0">
                            <a:latin typeface="Cambria Math" panose="02040503050406030204" pitchFamily="18" charset="0"/>
                          </a:rPr>
                          <m:t>𝐿</m:t>
                        </m:r>
                      </m:e>
                      <m:sup>
                        <m:r>
                          <a:rPr lang="de-DE" b="0" i="1" dirty="0" smtClean="0">
                            <a:latin typeface="Cambria Math" panose="02040503050406030204" pitchFamily="18" charset="0"/>
                          </a:rPr>
                          <m:t>𝐴</m:t>
                        </m:r>
                      </m:sup>
                    </m:sSup>
                    <m:r>
                      <a:rPr lang="de-DE" b="0" i="1" dirty="0" smtClean="0">
                        <a:latin typeface="Cambria Math" panose="02040503050406030204" pitchFamily="18" charset="0"/>
                      </a:rPr>
                      <m:t>&lt;</m:t>
                    </m:r>
                    <m:sSup>
                      <m:sSupPr>
                        <m:ctrlPr>
                          <a:rPr lang="de-DE" i="1" dirty="0">
                            <a:latin typeface="Cambria Math" panose="02040503050406030204" pitchFamily="18" charset="0"/>
                          </a:rPr>
                        </m:ctrlPr>
                      </m:sSupPr>
                      <m:e>
                        <m:r>
                          <a:rPr lang="de-DE" i="1" dirty="0">
                            <a:latin typeface="Cambria Math" panose="02040503050406030204" pitchFamily="18" charset="0"/>
                          </a:rPr>
                          <m:t>𝐿</m:t>
                        </m:r>
                      </m:e>
                      <m:sup>
                        <m:r>
                          <a:rPr lang="de-DE" b="0" i="1" dirty="0" smtClean="0">
                            <a:latin typeface="Cambria Math" panose="02040503050406030204" pitchFamily="18" charset="0"/>
                          </a:rPr>
                          <m:t>𝐶</m:t>
                        </m:r>
                      </m:sup>
                    </m:sSup>
                    <m:r>
                      <a:rPr lang="de-DE" b="0" i="1" dirty="0" smtClean="0">
                        <a:latin typeface="Cambria Math" panose="02040503050406030204" pitchFamily="18" charset="0"/>
                      </a:rPr>
                      <m:t>&lt;</m:t>
                    </m:r>
                    <m:sSup>
                      <m:sSupPr>
                        <m:ctrlPr>
                          <a:rPr lang="de-DE" i="1" dirty="0">
                            <a:latin typeface="Cambria Math" panose="02040503050406030204" pitchFamily="18" charset="0"/>
                          </a:rPr>
                        </m:ctrlPr>
                      </m:sSupPr>
                      <m:e>
                        <m:r>
                          <a:rPr lang="de-DE" i="1" dirty="0">
                            <a:latin typeface="Cambria Math" panose="02040503050406030204" pitchFamily="18" charset="0"/>
                          </a:rPr>
                          <m:t>𝐿</m:t>
                        </m:r>
                      </m:e>
                      <m:sup>
                        <m:r>
                          <a:rPr lang="de-DE" b="0" i="1" dirty="0" smtClean="0">
                            <a:latin typeface="Cambria Math" panose="02040503050406030204" pitchFamily="18" charset="0"/>
                          </a:rPr>
                          <m:t>𝐷</m:t>
                        </m:r>
                      </m:sup>
                    </m:sSup>
                  </m:oMath>
                </a14:m>
                <a:r>
                  <a:rPr lang="en-US" dirty="0">
                    <a:latin typeface="Times New Roman" panose="02020603050405020304" pitchFamily="18" charset="0"/>
                    <a:cs typeface="Times New Roman" panose="02020603050405020304" pitchFamily="18" charset="0"/>
                  </a:rPr>
                  <a:t>	</a:t>
                </a:r>
                <a14:m>
                  <m:oMath xmlns:m="http://schemas.openxmlformats.org/officeDocument/2006/math">
                    <m:sSup>
                      <m:sSupPr>
                        <m:ctrlPr>
                          <a:rPr lang="el-GR" i="1" dirty="0">
                            <a:latin typeface="Cambria Math" panose="02040503050406030204" pitchFamily="18" charset="0"/>
                          </a:rPr>
                        </m:ctrlPr>
                      </m:sSupPr>
                      <m:e>
                        <m:r>
                          <a:rPr lang="el-GR" i="1" dirty="0">
                            <a:latin typeface="Cambria Math" panose="02040503050406030204" pitchFamily="18" charset="0"/>
                          </a:rPr>
                          <m:t>𝜋</m:t>
                        </m:r>
                      </m:e>
                      <m:sup>
                        <m:r>
                          <a:rPr lang="de-DE" i="1" dirty="0">
                            <a:latin typeface="Cambria Math" panose="02040503050406030204" pitchFamily="18" charset="0"/>
                          </a:rPr>
                          <m:t>𝐶</m:t>
                        </m:r>
                      </m:sup>
                    </m:sSup>
                    <m:r>
                      <a:rPr lang="de-DE" i="1" dirty="0">
                        <a:latin typeface="Cambria Math" panose="02040503050406030204" pitchFamily="18" charset="0"/>
                      </a:rPr>
                      <m:t>&lt;</m:t>
                    </m:r>
                    <m:sSup>
                      <m:sSupPr>
                        <m:ctrlPr>
                          <a:rPr lang="el-GR" i="1" dirty="0">
                            <a:latin typeface="Cambria Math" panose="02040503050406030204" pitchFamily="18" charset="0"/>
                          </a:rPr>
                        </m:ctrlPr>
                      </m:sSupPr>
                      <m:e>
                        <m:r>
                          <a:rPr lang="el-GR" i="1" dirty="0">
                            <a:latin typeface="Cambria Math" panose="02040503050406030204" pitchFamily="18" charset="0"/>
                          </a:rPr>
                          <m:t>𝜋</m:t>
                        </m:r>
                      </m:e>
                      <m:sup>
                        <m:r>
                          <a:rPr lang="de-DE" b="0" i="1" dirty="0" smtClean="0">
                            <a:latin typeface="Cambria Math" panose="02040503050406030204" pitchFamily="18" charset="0"/>
                          </a:rPr>
                          <m:t>𝐴</m:t>
                        </m:r>
                      </m:sup>
                    </m:sSup>
                    <m:r>
                      <a:rPr lang="de-DE" i="1" dirty="0">
                        <a:latin typeface="Cambria Math" panose="02040503050406030204" pitchFamily="18" charset="0"/>
                      </a:rPr>
                      <m:t>&lt;</m:t>
                    </m:r>
                    <m:sSup>
                      <m:sSupPr>
                        <m:ctrlPr>
                          <a:rPr lang="el-GR" i="1" dirty="0">
                            <a:latin typeface="Cambria Math" panose="02040503050406030204" pitchFamily="18" charset="0"/>
                          </a:rPr>
                        </m:ctrlPr>
                      </m:sSupPr>
                      <m:e>
                        <m:r>
                          <a:rPr lang="el-GR" i="1" dirty="0">
                            <a:latin typeface="Cambria Math" panose="02040503050406030204" pitchFamily="18" charset="0"/>
                          </a:rPr>
                          <m:t>𝜋</m:t>
                        </m:r>
                      </m:e>
                      <m:sup>
                        <m:r>
                          <a:rPr lang="de-DE" i="1" dirty="0">
                            <a:latin typeface="Cambria Math" panose="02040503050406030204" pitchFamily="18" charset="0"/>
                          </a:rPr>
                          <m:t>𝐷</m:t>
                        </m:r>
                      </m:sup>
                    </m:sSup>
                  </m:oMath>
                </a14:m>
                <a:r>
                  <a:rPr lang="en-US" dirty="0">
                    <a:latin typeface="Times New Roman" panose="02020603050405020304" pitchFamily="18" charset="0"/>
                    <a:cs typeface="Times New Roman" panose="02020603050405020304" pitchFamily="18" charset="0"/>
                  </a:rPr>
                  <a:t>	</a:t>
                </a:r>
                <a14:m>
                  <m:oMath xmlns:m="http://schemas.openxmlformats.org/officeDocument/2006/math">
                    <m:sSup>
                      <m:sSupPr>
                        <m:ctrlPr>
                          <a:rPr lang="de-DE" b="0" i="1" dirty="0" smtClean="0">
                            <a:latin typeface="Cambria Math" panose="02040503050406030204" pitchFamily="18" charset="0"/>
                          </a:rPr>
                        </m:ctrlPr>
                      </m:sSupPr>
                      <m:e>
                        <m:r>
                          <a:rPr lang="de-DE" b="0" i="1" dirty="0" smtClean="0">
                            <a:latin typeface="Cambria Math" panose="02040503050406030204" pitchFamily="18" charset="0"/>
                          </a:rPr>
                          <m:t>𝑦</m:t>
                        </m:r>
                      </m:e>
                      <m:sup>
                        <m:r>
                          <a:rPr lang="de-DE" i="1" dirty="0">
                            <a:latin typeface="Cambria Math" panose="02040503050406030204" pitchFamily="18" charset="0"/>
                          </a:rPr>
                          <m:t>𝐶</m:t>
                        </m:r>
                      </m:sup>
                    </m:sSup>
                    <m:r>
                      <a:rPr lang="de-DE" b="0" i="1" dirty="0" smtClean="0">
                        <a:latin typeface="Cambria Math" panose="02040503050406030204" pitchFamily="18" charset="0"/>
                      </a:rPr>
                      <m:t>=</m:t>
                    </m:r>
                    <m:sSup>
                      <m:sSupPr>
                        <m:ctrlPr>
                          <a:rPr lang="de-DE" b="0" i="1" dirty="0" smtClean="0">
                            <a:latin typeface="Cambria Math" panose="02040503050406030204" pitchFamily="18" charset="0"/>
                          </a:rPr>
                        </m:ctrlPr>
                      </m:sSupPr>
                      <m:e>
                        <m:r>
                          <a:rPr lang="de-DE" b="0" i="1" dirty="0" smtClean="0">
                            <a:latin typeface="Cambria Math" panose="02040503050406030204" pitchFamily="18" charset="0"/>
                          </a:rPr>
                          <m:t>𝑦</m:t>
                        </m:r>
                      </m:e>
                      <m:sup>
                        <m:r>
                          <a:rPr lang="de-DE" b="0" i="1" dirty="0" smtClean="0">
                            <a:latin typeface="Cambria Math" panose="02040503050406030204" pitchFamily="18" charset="0"/>
                          </a:rPr>
                          <m:t>𝐷</m:t>
                        </m:r>
                      </m:sup>
                    </m:sSup>
                    <m:r>
                      <a:rPr lang="de-DE" i="1" dirty="0">
                        <a:latin typeface="Cambria Math" panose="02040503050406030204" pitchFamily="18" charset="0"/>
                      </a:rPr>
                      <m:t>&lt;</m:t>
                    </m:r>
                    <m:sSup>
                      <m:sSupPr>
                        <m:ctrlPr>
                          <a:rPr lang="de-DE" b="0" i="1" dirty="0" smtClean="0">
                            <a:latin typeface="Cambria Math" panose="02040503050406030204" pitchFamily="18" charset="0"/>
                          </a:rPr>
                        </m:ctrlPr>
                      </m:sSupPr>
                      <m:e>
                        <m:r>
                          <a:rPr lang="de-DE" b="0" i="1" dirty="0" smtClean="0">
                            <a:latin typeface="Cambria Math" panose="02040503050406030204" pitchFamily="18" charset="0"/>
                          </a:rPr>
                          <m:t>𝑦</m:t>
                        </m:r>
                      </m:e>
                      <m:sup>
                        <m:r>
                          <a:rPr lang="de-DE" b="0" i="1" dirty="0" smtClean="0">
                            <a:latin typeface="Cambria Math" panose="02040503050406030204" pitchFamily="18" charset="0"/>
                          </a:rPr>
                          <m:t>𝐴</m:t>
                        </m:r>
                      </m:sup>
                    </m:sSup>
                  </m:oMath>
                </a14:m>
                <a:endParaRPr lang="en-US" dirty="0">
                  <a:latin typeface="Times New Roman" panose="02020603050405020304" pitchFamily="18" charset="0"/>
                  <a:cs typeface="Times New Roman" panose="02020603050405020304" pitchFamily="18" charset="0"/>
                </a:endParaRPr>
              </a:p>
              <a:p>
                <a:pPr>
                  <a:lnSpc>
                    <a:spcPct val="110000"/>
                  </a:lnSpc>
                </a:pPr>
                <a:endParaRPr lang="en-US" dirty="0">
                  <a:latin typeface="Times New Roman" panose="02020603050405020304" pitchFamily="18" charset="0"/>
                  <a:cs typeface="Times New Roman" panose="02020603050405020304" pitchFamily="18" charset="0"/>
                </a:endParaRPr>
              </a:p>
            </p:txBody>
          </p:sp>
        </mc:Choice>
        <mc:Fallback xmlns="">
          <p:sp>
            <p:nvSpPr>
              <p:cNvPr id="7" name="Rechteck 6"/>
              <p:cNvSpPr>
                <a:spLocks noRot="1" noChangeAspect="1" noMove="1" noResize="1" noEditPoints="1" noAdjustHandles="1" noChangeArrowheads="1" noChangeShapeType="1" noTextEdit="1"/>
              </p:cNvSpPr>
              <p:nvPr/>
            </p:nvSpPr>
            <p:spPr>
              <a:xfrm>
                <a:off x="-18040" y="4855448"/>
                <a:ext cx="8188960" cy="705706"/>
              </a:xfrm>
              <a:prstGeom prst="rect">
                <a:avLst/>
              </a:prstGeom>
              <a:blipFill>
                <a:blip r:embed="rId5"/>
                <a:stretch>
                  <a:fillRect l="-596" t="-3448"/>
                </a:stretch>
              </a:blipFill>
            </p:spPr>
            <p:txBody>
              <a:bodyPr/>
              <a:lstStyle/>
              <a:p>
                <a:r>
                  <a:rPr lang="de-DE">
                    <a:noFill/>
                  </a:rPr>
                  <a:t> </a:t>
                </a:r>
              </a:p>
            </p:txBody>
          </p:sp>
        </mc:Fallback>
      </mc:AlternateContent>
      <p:sp>
        <p:nvSpPr>
          <p:cNvPr id="6" name="Rechteck 5">
            <a:extLst>
              <a:ext uri="{FF2B5EF4-FFF2-40B4-BE49-F238E27FC236}">
                <a16:creationId xmlns:a16="http://schemas.microsoft.com/office/drawing/2014/main" id="{B5B7F653-8239-404A-BF9F-DD2EDD4BEA3E}"/>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54334947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p:cNvSpPr>
          <p:nvPr/>
        </p:nvSpPr>
        <p:spPr>
          <a:xfrm>
            <a:off x="2103512" y="16184"/>
            <a:ext cx="7464960" cy="447995"/>
          </a:xfrm>
          <a:prstGeom prst="rect">
            <a:avLst/>
          </a:prstGeom>
        </p:spPr>
        <p:txBody>
          <a:bodyPr>
            <a:noAutofit/>
          </a:bodyPr>
          <a:lstStyle>
            <a:lvl1pPr algn="ctr" rtl="0" hangingPunct="0">
              <a:tabLst/>
              <a:defRPr lang="de-DE" sz="4400" b="0" i="0" u="none" strike="noStrike" kern="1200">
                <a:ln>
                  <a:noFill/>
                </a:ln>
                <a:latin typeface="Arial" pitchFamily="18"/>
              </a:defRPr>
            </a:lvl1pPr>
          </a:lstStyle>
          <a:p>
            <a:r>
              <a:rPr lang="en-US" sz="2400">
                <a:solidFill>
                  <a:sysClr val="windowText" lastClr="000000"/>
                </a:solidFill>
              </a:rPr>
              <a:t>Time Inconsistency Problem – Calculation </a:t>
            </a:r>
          </a:p>
          <a:p>
            <a:endParaRPr lang="en-US" sz="3266" dirty="0">
              <a:solidFill>
                <a:sysClr val="windowText" lastClr="000000"/>
              </a:solidFill>
            </a:endParaRPr>
          </a:p>
        </p:txBody>
      </p:sp>
      <p:sp>
        <p:nvSpPr>
          <p:cNvPr id="5" name="Rechteck 4"/>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48829092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p:cNvSpPr>
          <p:nvPr/>
        </p:nvSpPr>
        <p:spPr>
          <a:xfrm>
            <a:off x="1349829" y="16184"/>
            <a:ext cx="8692387" cy="447995"/>
          </a:xfrm>
          <a:prstGeom prst="rect">
            <a:avLst/>
          </a:prstGeom>
        </p:spPr>
        <p:txBody>
          <a:bodyPr>
            <a:noAutofit/>
          </a:bodyPr>
          <a:lstStyle>
            <a:lvl1pPr algn="ctr" rtl="0" hangingPunct="0">
              <a:tabLst/>
              <a:defRPr lang="de-DE" sz="4400" b="0" i="0" u="none" strike="noStrike" kern="1200">
                <a:ln>
                  <a:noFill/>
                </a:ln>
                <a:latin typeface="Arial" pitchFamily="18"/>
              </a:defRPr>
            </a:lvl1pPr>
          </a:lstStyle>
          <a:p>
            <a:r>
              <a:rPr lang="en-US" sz="2400">
                <a:solidFill>
                  <a:sysClr val="windowText" lastClr="000000"/>
                </a:solidFill>
              </a:rPr>
              <a:t>Time Inconsistency Problem – Calculation – Reactionfunction </a:t>
            </a:r>
            <a:endParaRPr lang="en-US" sz="2400" dirty="0">
              <a:solidFill>
                <a:sysClr val="windowText" lastClr="000000"/>
              </a:solidFill>
            </a:endParaRPr>
          </a:p>
          <a:p>
            <a:endParaRPr lang="en-US" sz="3266" dirty="0">
              <a:solidFill>
                <a:sysClr val="windowText" lastClr="000000"/>
              </a:solidFill>
            </a:endParaRPr>
          </a:p>
        </p:txBody>
      </p:sp>
      <p:cxnSp>
        <p:nvCxnSpPr>
          <p:cNvPr id="4" name="Gerade Verbindung mit Pfeil 3"/>
          <p:cNvCxnSpPr/>
          <p:nvPr/>
        </p:nvCxnSpPr>
        <p:spPr>
          <a:xfrm flipV="1">
            <a:off x="944936" y="860347"/>
            <a:ext cx="1" cy="4180757"/>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 name="Gerade Verbindung mit Pfeil 4"/>
          <p:cNvCxnSpPr/>
          <p:nvPr/>
        </p:nvCxnSpPr>
        <p:spPr>
          <a:xfrm>
            <a:off x="919253" y="5041104"/>
            <a:ext cx="6002234" cy="0"/>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 name="Rechteck 5"/>
          <p:cNvSpPr/>
          <p:nvPr/>
        </p:nvSpPr>
        <p:spPr>
          <a:xfrm>
            <a:off x="487760" y="860346"/>
            <a:ext cx="457176" cy="461665"/>
          </a:xfrm>
          <a:prstGeom prst="rect">
            <a:avLst/>
          </a:prstGeom>
        </p:spPr>
        <p:txBody>
          <a:bodyPr wrap="none">
            <a:spAutoFit/>
          </a:bodyPr>
          <a:lstStyle/>
          <a:p>
            <a:r>
              <a:rPr lang="el-GR" sz="2400" dirty="0"/>
              <a:t>π</a:t>
            </a:r>
            <a:r>
              <a:rPr lang="de-DE" sz="2400" baseline="30000" dirty="0"/>
              <a:t>e</a:t>
            </a:r>
          </a:p>
        </p:txBody>
      </p:sp>
      <p:sp>
        <p:nvSpPr>
          <p:cNvPr id="8" name="Rechteck 7"/>
          <p:cNvSpPr/>
          <p:nvPr/>
        </p:nvSpPr>
        <p:spPr>
          <a:xfrm>
            <a:off x="6392511" y="5041104"/>
            <a:ext cx="354584" cy="461665"/>
          </a:xfrm>
          <a:prstGeom prst="rect">
            <a:avLst/>
          </a:prstGeom>
        </p:spPr>
        <p:txBody>
          <a:bodyPr wrap="none">
            <a:spAutoFit/>
          </a:bodyPr>
          <a:lstStyle/>
          <a:p>
            <a:r>
              <a:rPr lang="el-GR" sz="2400" dirty="0"/>
              <a:t>π</a:t>
            </a:r>
            <a:endParaRPr lang="de-DE" sz="2400" baseline="30000" dirty="0"/>
          </a:p>
        </p:txBody>
      </p:sp>
      <p:sp>
        <p:nvSpPr>
          <p:cNvPr id="11" name="Rechteck 10"/>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55049167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F5995B-0D73-F044-8A85-6E649C347C12}"/>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D54A0472-49CC-0347-6952-77C819F31AA6}"/>
              </a:ext>
            </a:extLst>
          </p:cNvPr>
          <p:cNvSpPr txBox="1">
            <a:spLocks/>
          </p:cNvSpPr>
          <p:nvPr/>
        </p:nvSpPr>
        <p:spPr>
          <a:xfrm>
            <a:off x="1349829" y="16184"/>
            <a:ext cx="8692387" cy="447995"/>
          </a:xfrm>
          <a:prstGeom prst="rect">
            <a:avLst/>
          </a:prstGeom>
        </p:spPr>
        <p:txBody>
          <a:bodyPr>
            <a:noAutofit/>
          </a:bodyPr>
          <a:lstStyle>
            <a:lvl1pPr algn="ctr" rtl="0" hangingPunct="0">
              <a:tabLst/>
              <a:defRPr lang="de-DE" sz="4400" b="0" i="0" u="none" strike="noStrike" kern="1200">
                <a:ln>
                  <a:noFill/>
                </a:ln>
                <a:latin typeface="Arial" pitchFamily="18"/>
              </a:defRPr>
            </a:lvl1pPr>
          </a:lstStyle>
          <a:p>
            <a:r>
              <a:rPr lang="en-US" sz="2400" dirty="0">
                <a:solidFill>
                  <a:sysClr val="windowText" lastClr="000000"/>
                </a:solidFill>
              </a:rPr>
              <a:t>Time Inconsistency Problem – Outcome</a:t>
            </a:r>
          </a:p>
          <a:p>
            <a:endParaRPr lang="en-US" sz="3266" dirty="0">
              <a:solidFill>
                <a:sysClr val="windowText" lastClr="000000"/>
              </a:solidFill>
            </a:endParaRPr>
          </a:p>
        </p:txBody>
      </p:sp>
      <p:sp>
        <p:nvSpPr>
          <p:cNvPr id="11" name="Rechteck 10">
            <a:extLst>
              <a:ext uri="{FF2B5EF4-FFF2-40B4-BE49-F238E27FC236}">
                <a16:creationId xmlns:a16="http://schemas.microsoft.com/office/drawing/2014/main" id="{80C5FFF1-5AEE-1A97-496E-B17439D6729F}"/>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9270036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p:cNvSpPr>
          <p:nvPr/>
        </p:nvSpPr>
        <p:spPr>
          <a:xfrm>
            <a:off x="284480" y="16184"/>
            <a:ext cx="11145520" cy="447995"/>
          </a:xfrm>
          <a:prstGeom prst="rect">
            <a:avLst/>
          </a:prstGeom>
        </p:spPr>
        <p:txBody>
          <a:bodyPr>
            <a:noAutofit/>
          </a:bodyPr>
          <a:lstStyle>
            <a:lvl1pPr algn="ctr" rtl="0" hangingPunct="0">
              <a:tabLst/>
              <a:defRPr lang="de-DE" sz="4400" b="0" i="0" u="none" strike="noStrike" kern="1200">
                <a:ln>
                  <a:noFill/>
                </a:ln>
                <a:latin typeface="Arial" pitchFamily="18"/>
              </a:defRPr>
            </a:lvl1pPr>
          </a:lstStyle>
          <a:p>
            <a:r>
              <a:rPr lang="en-US" sz="2400" dirty="0">
                <a:solidFill>
                  <a:sysClr val="windowText" lastClr="000000"/>
                </a:solidFill>
              </a:rPr>
              <a:t>Time Inconsistency Problem – Solutions</a:t>
            </a:r>
          </a:p>
          <a:p>
            <a:endParaRPr lang="en-US" sz="3266" dirty="0">
              <a:solidFill>
                <a:sysClr val="windowText" lastClr="000000"/>
              </a:solidFill>
            </a:endParaRPr>
          </a:p>
        </p:txBody>
      </p:sp>
      <p:sp>
        <p:nvSpPr>
          <p:cNvPr id="10" name="Content Placeholder 2"/>
          <p:cNvSpPr txBox="1">
            <a:spLocks/>
          </p:cNvSpPr>
          <p:nvPr/>
        </p:nvSpPr>
        <p:spPr>
          <a:xfrm>
            <a:off x="89421" y="689241"/>
            <a:ext cx="12039516" cy="3819697"/>
          </a:xfrm>
          <a:prstGeom prst="rect">
            <a:avLst/>
          </a:prstGeom>
        </p:spPr>
        <p:txBody>
          <a:bodyPr>
            <a:noAutofit/>
          </a:bodyPr>
          <a:lstStyle>
            <a:lvl1pPr marL="0" marR="0" indent="0" rtl="0" hangingPunct="0">
              <a:spcBef>
                <a:spcPts val="0"/>
              </a:spcBef>
              <a:spcAft>
                <a:spcPts val="1417"/>
              </a:spcAft>
              <a:tabLst/>
              <a:defRPr lang="de-DE" sz="3200" b="0" i="0" u="none" strike="noStrike" kern="1200">
                <a:ln>
                  <a:noFill/>
                </a:ln>
                <a:latin typeface="Arial" pitchFamily="18"/>
              </a:defRPr>
            </a:lvl1pPr>
          </a:lstStyle>
          <a:p>
            <a:pPr>
              <a:lnSpc>
                <a:spcPct val="110000"/>
              </a:lnSpc>
            </a:pPr>
            <a:r>
              <a:rPr lang="en-US" sz="2000" dirty="0"/>
              <a:t>Reputation via “large” a		</a:t>
            </a:r>
            <a:r>
              <a:rPr lang="en-US" sz="2000" dirty="0">
                <a:latin typeface="Cambria Math" panose="02040503050406030204" pitchFamily="18" charset="0"/>
                <a:ea typeface="Cambria Math" panose="02040503050406030204" pitchFamily="18" charset="0"/>
              </a:rPr>
              <a:t>→ 	“Falcons” within the ECB </a:t>
            </a:r>
          </a:p>
          <a:p>
            <a:pPr>
              <a:lnSpc>
                <a:spcPct val="110000"/>
              </a:lnSpc>
            </a:pPr>
            <a:r>
              <a:rPr lang="en-US" sz="2000" dirty="0"/>
              <a:t>					</a:t>
            </a:r>
            <a:r>
              <a:rPr lang="en-US" sz="1200" dirty="0" err="1">
                <a:hlinkClick r:id="rId3"/>
              </a:rPr>
              <a:t>Rogoff</a:t>
            </a:r>
            <a:r>
              <a:rPr lang="en-US" sz="1200" dirty="0">
                <a:hlinkClick r:id="rId3"/>
              </a:rPr>
              <a:t>, Kenneth (1985) The Optimal Degree of Commitment to an Intermediate Monetary get, Quarterly 					Journal of Economic 110 (November), 1169-90</a:t>
            </a:r>
            <a:endParaRPr lang="en-US" sz="2000" dirty="0"/>
          </a:p>
          <a:p>
            <a:pPr>
              <a:lnSpc>
                <a:spcPct val="110000"/>
              </a:lnSpc>
            </a:pPr>
            <a:r>
              <a:rPr lang="en-US" sz="2000" dirty="0"/>
              <a:t>Rule-based			</a:t>
            </a:r>
            <a:r>
              <a:rPr lang="en-US" sz="2000" dirty="0">
                <a:latin typeface="Cambria Math" panose="02040503050406030204" pitchFamily="18" charset="0"/>
                <a:ea typeface="Cambria Math" panose="02040503050406030204" pitchFamily="18" charset="0"/>
              </a:rPr>
              <a:t>→	</a:t>
            </a:r>
            <a:r>
              <a:rPr lang="en-US" sz="2000" dirty="0" err="1">
                <a:latin typeface="Cambria Math" panose="02040503050406030204" pitchFamily="18" charset="0"/>
                <a:ea typeface="Cambria Math" panose="02040503050406030204" pitchFamily="18" charset="0"/>
              </a:rPr>
              <a:t>Taylorregel</a:t>
            </a:r>
            <a:r>
              <a:rPr lang="en-US" sz="2000" dirty="0">
                <a:latin typeface="Cambria Math" panose="02040503050406030204" pitchFamily="18" charset="0"/>
                <a:ea typeface="Cambria Math" panose="02040503050406030204" pitchFamily="18" charset="0"/>
              </a:rPr>
              <a:t> or Inflation Targeting                                                         					</a:t>
            </a:r>
            <a:r>
              <a:rPr lang="en-US" sz="1200" dirty="0">
                <a:latin typeface="Arial" panose="020B0604020202020204" pitchFamily="34" charset="0"/>
                <a:ea typeface="Cambria Math" panose="02040503050406030204" pitchFamily="18" charset="0"/>
                <a:cs typeface="Arial" panose="020B0604020202020204" pitchFamily="34" charset="0"/>
                <a:hlinkClick r:id="rId4"/>
              </a:rPr>
              <a:t>John B. Taylor, Discretion versus policy rules in practice (1993), Stanford University, Stanford, CA 94905“ </a:t>
            </a:r>
            <a:r>
              <a:rPr lang="en-US" sz="1200" dirty="0">
                <a:latin typeface="Arial" panose="020B0604020202020204" pitchFamily="34" charset="0"/>
                <a:ea typeface="Cambria Math" panose="02040503050406030204" pitchFamily="18" charset="0"/>
                <a:cs typeface="Arial" panose="020B0604020202020204" pitchFamily="34" charset="0"/>
              </a:rPr>
              <a:t>					</a:t>
            </a:r>
            <a:r>
              <a:rPr lang="en-US" sz="1200" dirty="0" err="1">
                <a:latin typeface="Arial" panose="020B0604020202020204" pitchFamily="34" charset="0"/>
                <a:ea typeface="Cambria Math" panose="02040503050406030204" pitchFamily="18" charset="0"/>
                <a:cs typeface="Arial" panose="020B0604020202020204" pitchFamily="34" charset="0"/>
                <a:hlinkClick r:id="rId5"/>
              </a:rPr>
              <a:t>Svensson</a:t>
            </a:r>
            <a:r>
              <a:rPr lang="en-US" sz="1200" dirty="0">
                <a:latin typeface="Arial" panose="020B0604020202020204" pitchFamily="34" charset="0"/>
                <a:ea typeface="Cambria Math" panose="02040503050406030204" pitchFamily="18" charset="0"/>
                <a:cs typeface="Arial" panose="020B0604020202020204" pitchFamily="34" charset="0"/>
                <a:hlinkClick r:id="rId5"/>
              </a:rPr>
              <a:t>, L.E.O. (2011) Inflation Targeting,” in Friedman, Benjamin M., and Michael Woodford, eds., 					Handbook of Monetary Economics, Volume 3b, chapter 22, Elsevier </a:t>
            </a:r>
            <a:endParaRPr lang="en-US" sz="2000" dirty="0"/>
          </a:p>
          <a:p>
            <a:pPr>
              <a:lnSpc>
                <a:spcPct val="110000"/>
              </a:lnSpc>
            </a:pPr>
            <a:r>
              <a:rPr lang="en-US" sz="2000" dirty="0"/>
              <a:t>Incentive Contracts		</a:t>
            </a:r>
            <a:r>
              <a:rPr lang="en-US" sz="2000" dirty="0">
                <a:latin typeface="Cambria Math" panose="02040503050406030204" pitchFamily="18" charset="0"/>
                <a:ea typeface="Cambria Math" panose="02040503050406030204" pitchFamily="18" charset="0"/>
              </a:rPr>
              <a:t>→	New Zealand Reserve Bank Act of 1989                                                         					</a:t>
            </a:r>
            <a:r>
              <a:rPr lang="en-US" sz="1200" dirty="0">
                <a:latin typeface="Cambria Math" panose="02040503050406030204" pitchFamily="18" charset="0"/>
                <a:ea typeface="Cambria Math" panose="02040503050406030204" pitchFamily="18" charset="0"/>
                <a:hlinkClick r:id="rId6"/>
              </a:rPr>
              <a:t>Walsh, (1995) C.E. Is New Zealand's Reserve Bank Act of 1989 an Optimal Central Bank  Contract?                    					</a:t>
            </a:r>
            <a:r>
              <a:rPr lang="en-US" sz="1200" b="1" dirty="0">
                <a:latin typeface="Cambria Math" panose="02040503050406030204" pitchFamily="18" charset="0"/>
                <a:ea typeface="Cambria Math" panose="02040503050406030204" pitchFamily="18" charset="0"/>
                <a:hlinkClick r:id="rId6"/>
              </a:rPr>
              <a:t>Journal of Money, Credit and Banking </a:t>
            </a:r>
            <a:r>
              <a:rPr lang="en-US" sz="1200" dirty="0">
                <a:latin typeface="Cambria Math" panose="02040503050406030204" pitchFamily="18" charset="0"/>
                <a:ea typeface="Cambria Math" panose="02040503050406030204" pitchFamily="18" charset="0"/>
                <a:hlinkClick r:id="rId6"/>
              </a:rPr>
              <a:t>, Nov., 1995, Vol. 27, No. 4, Part 1 (Nov.,1995), pp. 1179-1191</a:t>
            </a:r>
            <a:endParaRPr lang="en-US" sz="1200" dirty="0">
              <a:latin typeface="Cambria Math" panose="02040503050406030204" pitchFamily="18" charset="0"/>
              <a:ea typeface="Cambria Math" panose="02040503050406030204" pitchFamily="18" charset="0"/>
            </a:endParaRPr>
          </a:p>
          <a:p>
            <a:pPr>
              <a:lnSpc>
                <a:spcPct val="110000"/>
              </a:lnSpc>
            </a:pPr>
            <a:endParaRPr lang="en-US" sz="1200" dirty="0">
              <a:latin typeface="Cambria Math" panose="02040503050406030204" pitchFamily="18" charset="0"/>
              <a:ea typeface="Cambria Math" panose="02040503050406030204" pitchFamily="18" charset="0"/>
            </a:endParaRPr>
          </a:p>
          <a:p>
            <a:pPr>
              <a:lnSpc>
                <a:spcPct val="110000"/>
              </a:lnSpc>
            </a:pPr>
            <a:endParaRPr lang="en-US" sz="2000" dirty="0"/>
          </a:p>
          <a:p>
            <a:pPr>
              <a:lnSpc>
                <a:spcPct val="110000"/>
              </a:lnSpc>
            </a:pPr>
            <a:endParaRPr lang="en-US" sz="2000" dirty="0"/>
          </a:p>
        </p:txBody>
      </p:sp>
      <mc:AlternateContent xmlns:mc="http://schemas.openxmlformats.org/markup-compatibility/2006" xmlns:a14="http://schemas.microsoft.com/office/drawing/2010/main">
        <mc:Choice Requires="a14">
          <p:sp>
            <p:nvSpPr>
              <p:cNvPr id="2" name="Rechteck 1"/>
              <p:cNvSpPr/>
              <p:nvPr/>
            </p:nvSpPr>
            <p:spPr>
              <a:xfrm>
                <a:off x="89421" y="4577255"/>
                <a:ext cx="11881945" cy="1680075"/>
              </a:xfrm>
              <a:prstGeom prst="rect">
                <a:avLst/>
              </a:prstGeom>
            </p:spPr>
            <p:txBody>
              <a:bodyPr wrap="square">
                <a:spAutoFit/>
              </a:bodyPr>
              <a:lstStyle/>
              <a:p>
                <a:pPr marL="342900" indent="-342900">
                  <a:lnSpc>
                    <a:spcPct val="110000"/>
                  </a:lnSpc>
                  <a:buFont typeface="Arial" panose="020B0604020202020204" pitchFamily="34" charset="0"/>
                  <a:buChar char="•"/>
                </a:pPr>
                <a:r>
                  <a:rPr lang="en-US" sz="2100" dirty="0">
                    <a:ea typeface="Cambria Math" panose="02040503050406030204" pitchFamily="18" charset="0"/>
                    <a:cs typeface="Arial" panose="020B0604020202020204" pitchFamily="34" charset="0"/>
                  </a:rPr>
                  <a:t>I</a:t>
                </a:r>
                <a:r>
                  <a:rPr lang="en-US" sz="2100" b="1" dirty="0">
                    <a:ea typeface="Cambria Math" panose="02040503050406030204" pitchFamily="18" charset="0"/>
                    <a:cs typeface="Arial" panose="020B0604020202020204" pitchFamily="34" charset="0"/>
                  </a:rPr>
                  <a:t>ntertemporal view </a:t>
                </a:r>
                <a:r>
                  <a:rPr lang="en-US" sz="2100" dirty="0">
                    <a:ea typeface="Cambria Math" panose="02040503050406030204" pitchFamily="18" charset="0"/>
                    <a:cs typeface="Arial" panose="020B0604020202020204" pitchFamily="34" charset="0"/>
                  </a:rPr>
                  <a:t>(</a:t>
                </a:r>
                <a14:m>
                  <m:oMath xmlns:m="http://schemas.openxmlformats.org/officeDocument/2006/math">
                    <m:r>
                      <a:rPr lang="de-DE" sz="2100" i="1">
                        <a:latin typeface="Cambria Math" panose="02040503050406030204" pitchFamily="18" charset="0"/>
                        <a:ea typeface="Cambria Math" panose="02040503050406030204" pitchFamily="18" charset="0"/>
                      </a:rPr>
                      <m:t>𝜌</m:t>
                    </m:r>
                  </m:oMath>
                </a14:m>
                <a:r>
                  <a:rPr lang="en-US" sz="2100" dirty="0">
                    <a:ea typeface="Cambria Math" panose="02040503050406030204" pitchFamily="18" charset="0"/>
                    <a:cs typeface="Arial" panose="020B0604020202020204" pitchFamily="34" charset="0"/>
                  </a:rPr>
                  <a:t>=</a:t>
                </a:r>
                <a:r>
                  <a:rPr lang="en-US" sz="2100" dirty="0" err="1">
                    <a:ea typeface="Cambria Math" panose="02040503050406030204" pitchFamily="18" charset="0"/>
                    <a:cs typeface="Arial" panose="020B0604020202020204" pitchFamily="34" charset="0"/>
                  </a:rPr>
                  <a:t>Discountfaktor</a:t>
                </a:r>
                <a:r>
                  <a:rPr lang="en-US" sz="2100" dirty="0">
                    <a:ea typeface="Cambria Math" panose="02040503050406030204" pitchFamily="18" charset="0"/>
                    <a:cs typeface="Arial" panose="020B0604020202020204" pitchFamily="34" charset="0"/>
                  </a:rPr>
                  <a:t>) L → </a:t>
                </a:r>
                <a14:m>
                  <m:oMath xmlns:m="http://schemas.openxmlformats.org/officeDocument/2006/math">
                    <m:nary>
                      <m:naryPr>
                        <m:chr m:val="∑"/>
                        <m:ctrlPr>
                          <a:rPr lang="de-DE" sz="2100" i="1">
                            <a:latin typeface="Cambria Math" panose="02040503050406030204" pitchFamily="18" charset="0"/>
                            <a:ea typeface="Cambria Math" panose="02040503050406030204" pitchFamily="18" charset="0"/>
                          </a:rPr>
                        </m:ctrlPr>
                      </m:naryPr>
                      <m:sub>
                        <m:r>
                          <m:rPr>
                            <m:brk m:alnAt="23"/>
                          </m:rPr>
                          <a:rPr lang="de-DE" sz="2100" i="1">
                            <a:latin typeface="Cambria Math" panose="02040503050406030204" pitchFamily="18" charset="0"/>
                            <a:ea typeface="Cambria Math" panose="02040503050406030204" pitchFamily="18" charset="0"/>
                          </a:rPr>
                          <m:t>𝑡</m:t>
                        </m:r>
                        <m:r>
                          <a:rPr lang="de-DE" sz="2100" i="1">
                            <a:latin typeface="Cambria Math" panose="02040503050406030204" pitchFamily="18" charset="0"/>
                            <a:ea typeface="Cambria Math" panose="02040503050406030204" pitchFamily="18" charset="0"/>
                          </a:rPr>
                          <m:t>=0</m:t>
                        </m:r>
                      </m:sub>
                      <m:sup>
                        <m:r>
                          <a:rPr lang="en-US" sz="2100" i="1">
                            <a:latin typeface="Cambria Math" panose="02040503050406030204" pitchFamily="18" charset="0"/>
                            <a:ea typeface="Cambria Math" panose="02040503050406030204" pitchFamily="18" charset="0"/>
                          </a:rPr>
                          <m:t>∞</m:t>
                        </m:r>
                      </m:sup>
                      <m:e>
                        <m:f>
                          <m:fPr>
                            <m:ctrlPr>
                              <a:rPr lang="de-DE" sz="2100" i="1">
                                <a:latin typeface="Cambria Math" panose="02040503050406030204" pitchFamily="18" charset="0"/>
                                <a:ea typeface="Cambria Math" panose="02040503050406030204" pitchFamily="18" charset="0"/>
                              </a:rPr>
                            </m:ctrlPr>
                          </m:fPr>
                          <m:num>
                            <m:r>
                              <a:rPr lang="de-DE" sz="2100" i="1">
                                <a:latin typeface="Cambria Math" panose="02040503050406030204" pitchFamily="18" charset="0"/>
                                <a:ea typeface="Cambria Math" panose="02040503050406030204" pitchFamily="18" charset="0"/>
                              </a:rPr>
                              <m:t>1</m:t>
                            </m:r>
                          </m:num>
                          <m:den>
                            <m:sSup>
                              <m:sSupPr>
                                <m:ctrlPr>
                                  <a:rPr lang="de-DE" sz="2100" i="1">
                                    <a:latin typeface="Cambria Math" panose="02040503050406030204" pitchFamily="18" charset="0"/>
                                    <a:ea typeface="Cambria Math" panose="02040503050406030204" pitchFamily="18" charset="0"/>
                                  </a:rPr>
                                </m:ctrlPr>
                              </m:sSupPr>
                              <m:e>
                                <m:d>
                                  <m:dPr>
                                    <m:ctrlPr>
                                      <a:rPr lang="de-DE" sz="2100" i="1">
                                        <a:latin typeface="Cambria Math" panose="02040503050406030204" pitchFamily="18" charset="0"/>
                                        <a:ea typeface="Cambria Math" panose="02040503050406030204" pitchFamily="18" charset="0"/>
                                      </a:rPr>
                                    </m:ctrlPr>
                                  </m:dPr>
                                  <m:e>
                                    <m:r>
                                      <a:rPr lang="de-DE" sz="2100" i="1">
                                        <a:latin typeface="Cambria Math" panose="02040503050406030204" pitchFamily="18" charset="0"/>
                                        <a:ea typeface="Cambria Math" panose="02040503050406030204" pitchFamily="18" charset="0"/>
                                      </a:rPr>
                                      <m:t>1+</m:t>
                                    </m:r>
                                    <m:r>
                                      <a:rPr lang="de-DE" sz="2100" i="1">
                                        <a:latin typeface="Cambria Math" panose="02040503050406030204" pitchFamily="18" charset="0"/>
                                        <a:ea typeface="Cambria Math" panose="02040503050406030204" pitchFamily="18" charset="0"/>
                                      </a:rPr>
                                      <m:t>𝜌</m:t>
                                    </m:r>
                                  </m:e>
                                </m:d>
                              </m:e>
                              <m:sup>
                                <m:r>
                                  <a:rPr lang="de-DE" sz="2100" i="1">
                                    <a:latin typeface="Cambria Math" panose="02040503050406030204" pitchFamily="18" charset="0"/>
                                    <a:ea typeface="Cambria Math" panose="02040503050406030204" pitchFamily="18" charset="0"/>
                                  </a:rPr>
                                  <m:t>𝑡</m:t>
                                </m:r>
                              </m:sup>
                            </m:sSup>
                          </m:den>
                        </m:f>
                        <m:r>
                          <m:rPr>
                            <m:nor/>
                          </m:rPr>
                          <a:rPr lang="de-DE" sz="2100" i="0">
                            <a:ea typeface="Cambria Math" panose="02040503050406030204" pitchFamily="18" charset="0"/>
                            <a:cs typeface="Arial" panose="020B0604020202020204" pitchFamily="34" charset="0"/>
                          </a:rPr>
                          <m:t>(</m:t>
                        </m:r>
                        <m:r>
                          <m:rPr>
                            <m:nor/>
                          </m:rPr>
                          <a:rPr lang="pt-BR" sz="2100" i="0" dirty="0">
                            <a:cs typeface="Arial" panose="020B0604020202020204" pitchFamily="34" charset="0"/>
                          </a:rPr>
                          <m:t>a</m:t>
                        </m:r>
                        <m:r>
                          <m:rPr>
                            <m:nor/>
                          </m:rPr>
                          <a:rPr lang="pt-BR" sz="2100" i="0" dirty="0">
                            <a:cs typeface="Arial" panose="020B0604020202020204" pitchFamily="34" charset="0"/>
                          </a:rPr>
                          <m:t>(</m:t>
                        </m:r>
                        <m:r>
                          <m:rPr>
                            <m:nor/>
                          </m:rPr>
                          <a:rPr lang="pt-BR" sz="2100" i="0" dirty="0">
                            <a:cs typeface="Arial" panose="020B0604020202020204" pitchFamily="34" charset="0"/>
                          </a:rPr>
                          <m:t>π</m:t>
                        </m:r>
                        <m:r>
                          <m:rPr>
                            <m:nor/>
                          </m:rPr>
                          <a:rPr lang="de-DE" sz="2100" i="0" baseline="-25000" dirty="0">
                            <a:cs typeface="Arial" panose="020B0604020202020204" pitchFamily="34" charset="0"/>
                          </a:rPr>
                          <m:t>t</m:t>
                        </m:r>
                        <m:r>
                          <m:rPr>
                            <m:nor/>
                          </m:rPr>
                          <a:rPr lang="pt-BR" sz="2100" i="0" dirty="0">
                            <a:cs typeface="Arial" panose="020B0604020202020204" pitchFamily="34" charset="0"/>
                          </a:rPr>
                          <m:t> –</m:t>
                        </m:r>
                        <m:r>
                          <m:rPr>
                            <m:nor/>
                          </m:rPr>
                          <a:rPr lang="pt-BR" sz="2100" i="0" dirty="0">
                            <a:cs typeface="Arial" panose="020B0604020202020204" pitchFamily="34" charset="0"/>
                          </a:rPr>
                          <m:t>π</m:t>
                        </m:r>
                        <m:r>
                          <m:rPr>
                            <m:nor/>
                          </m:rPr>
                          <a:rPr lang="pt-BR" sz="2100" i="0" dirty="0">
                            <a:cs typeface="Arial" panose="020B0604020202020204" pitchFamily="34" charset="0"/>
                          </a:rPr>
                          <m:t>∗)2 + (</m:t>
                        </m:r>
                        <m:r>
                          <m:rPr>
                            <m:nor/>
                          </m:rPr>
                          <a:rPr lang="pt-BR" sz="2100" i="0" dirty="0">
                            <a:cs typeface="Arial" panose="020B0604020202020204" pitchFamily="34" charset="0"/>
                          </a:rPr>
                          <m:t>y</m:t>
                        </m:r>
                        <m:r>
                          <m:rPr>
                            <m:nor/>
                          </m:rPr>
                          <a:rPr lang="de-DE" sz="2100" i="0" baseline="-25000" dirty="0">
                            <a:cs typeface="Arial" panose="020B0604020202020204" pitchFamily="34" charset="0"/>
                          </a:rPr>
                          <m:t>t</m:t>
                        </m:r>
                        <m:r>
                          <m:rPr>
                            <m:nor/>
                          </m:rPr>
                          <a:rPr lang="pt-BR" sz="2100" i="0" dirty="0">
                            <a:cs typeface="Arial" panose="020B0604020202020204" pitchFamily="34" charset="0"/>
                          </a:rPr>
                          <m:t>−</m:t>
                        </m:r>
                        <m:r>
                          <m:rPr>
                            <m:nor/>
                          </m:rPr>
                          <a:rPr lang="pt-BR" sz="2100" i="0" dirty="0">
                            <a:cs typeface="Arial" panose="020B0604020202020204" pitchFamily="34" charset="0"/>
                          </a:rPr>
                          <m:t>ky</m:t>
                        </m:r>
                        <m:r>
                          <m:rPr>
                            <m:nor/>
                          </m:rPr>
                          <a:rPr lang="pt-BR" sz="2100" i="0" dirty="0">
                            <a:cs typeface="Arial" panose="020B0604020202020204" pitchFamily="34" charset="0"/>
                          </a:rPr>
                          <m:t>∗) 2</m:t>
                        </m:r>
                        <m:r>
                          <m:rPr>
                            <m:nor/>
                          </m:rPr>
                          <a:rPr lang="en-US" sz="2100" i="0" dirty="0">
                            <a:cs typeface="Arial" panose="020B0604020202020204" pitchFamily="34" charset="0"/>
                          </a:rPr>
                          <m:t> </m:t>
                        </m:r>
                      </m:e>
                    </m:nary>
                    <m:r>
                      <a:rPr lang="de-DE" sz="2100" i="1">
                        <a:latin typeface="Cambria Math" panose="02040503050406030204" pitchFamily="18" charset="0"/>
                        <a:ea typeface="Cambria Math" panose="02040503050406030204" pitchFamily="18" charset="0"/>
                      </a:rPr>
                      <m:t>)</m:t>
                    </m:r>
                  </m:oMath>
                </a14:m>
                <a:r>
                  <a:rPr lang="en-US" sz="2100" dirty="0">
                    <a:cs typeface="Arial" panose="020B0604020202020204" pitchFamily="34" charset="0"/>
                  </a:rPr>
                  <a:t> if </a:t>
                </a:r>
                <a14:m>
                  <m:oMath xmlns:m="http://schemas.openxmlformats.org/officeDocument/2006/math">
                    <m:r>
                      <a:rPr lang="de-DE" sz="2100" i="1">
                        <a:latin typeface="Cambria Math" panose="02040503050406030204" pitchFamily="18" charset="0"/>
                        <a:ea typeface="Cambria Math" panose="02040503050406030204" pitchFamily="18" charset="0"/>
                      </a:rPr>
                      <m:t>𝜌</m:t>
                    </m:r>
                    <m:r>
                      <a:rPr lang="de-DE" sz="2100" i="1">
                        <a:latin typeface="Cambria Math" panose="02040503050406030204" pitchFamily="18" charset="0"/>
                        <a:ea typeface="Cambria Math" panose="02040503050406030204" pitchFamily="18" charset="0"/>
                      </a:rPr>
                      <m:t> </m:t>
                    </m:r>
                  </m:oMath>
                </a14:m>
                <a:r>
                  <a:rPr lang="en-US" sz="2100" dirty="0">
                    <a:cs typeface="Arial" panose="020B0604020202020204" pitchFamily="34" charset="0"/>
                  </a:rPr>
                  <a:t> is “low” the incentive for reputation is low!</a:t>
                </a:r>
              </a:p>
              <a:p>
                <a:pPr marL="342900" indent="-342900">
                  <a:lnSpc>
                    <a:spcPct val="110000"/>
                  </a:lnSpc>
                  <a:buFont typeface="Arial" panose="020B0604020202020204" pitchFamily="34" charset="0"/>
                  <a:buChar char="•"/>
                </a:pPr>
                <a:r>
                  <a:rPr lang="en-US" sz="2100" dirty="0">
                    <a:cs typeface="Arial" panose="020B0604020202020204" pitchFamily="34" charset="0"/>
                  </a:rPr>
                  <a:t>With </a:t>
                </a:r>
                <a:r>
                  <a:rPr lang="en-US" sz="2100" b="1" dirty="0">
                    <a:cs typeface="Arial" panose="020B0604020202020204" pitchFamily="34" charset="0"/>
                  </a:rPr>
                  <a:t>stochastic shocks </a:t>
                </a:r>
                <a:r>
                  <a:rPr lang="en-US" sz="2100" dirty="0">
                    <a:cs typeface="Arial" panose="020B0604020202020204" pitchFamily="34" charset="0"/>
                  </a:rPr>
                  <a:t> the positive result for reputation is </a:t>
                </a:r>
                <a:r>
                  <a:rPr lang="en-US" sz="2100" dirty="0" err="1">
                    <a:cs typeface="Arial" panose="020B0604020202020204" pitchFamily="34" charset="0"/>
                  </a:rPr>
                  <a:t>ambigous</a:t>
                </a:r>
                <a:r>
                  <a:rPr lang="en-US" sz="2100" dirty="0">
                    <a:cs typeface="Arial" panose="020B0604020202020204" pitchFamily="34" charset="0"/>
                  </a:rPr>
                  <a:t>! Discretionary adjustment can be optimal!</a:t>
                </a:r>
              </a:p>
            </p:txBody>
          </p:sp>
        </mc:Choice>
        <mc:Fallback xmlns="">
          <p:sp>
            <p:nvSpPr>
              <p:cNvPr id="2" name="Rechteck 1"/>
              <p:cNvSpPr>
                <a:spLocks noRot="1" noChangeAspect="1" noMove="1" noResize="1" noEditPoints="1" noAdjustHandles="1" noChangeArrowheads="1" noChangeShapeType="1" noTextEdit="1"/>
              </p:cNvSpPr>
              <p:nvPr/>
            </p:nvSpPr>
            <p:spPr>
              <a:xfrm>
                <a:off x="89421" y="4577255"/>
                <a:ext cx="11881945" cy="1680075"/>
              </a:xfrm>
              <a:prstGeom prst="rect">
                <a:avLst/>
              </a:prstGeom>
              <a:blipFill>
                <a:blip r:embed="rId7"/>
                <a:stretch>
                  <a:fillRect l="-513" b="-6545"/>
                </a:stretch>
              </a:blipFill>
            </p:spPr>
            <p:txBody>
              <a:bodyPr/>
              <a:lstStyle/>
              <a:p>
                <a:r>
                  <a:rPr lang="de-DE">
                    <a:noFill/>
                  </a:rPr>
                  <a:t> </a:t>
                </a:r>
              </a:p>
            </p:txBody>
          </p:sp>
        </mc:Fallback>
      </mc:AlternateContent>
    </p:spTree>
    <p:extLst>
      <p:ext uri="{BB962C8B-B14F-4D97-AF65-F5344CB8AC3E}">
        <p14:creationId xmlns:p14="http://schemas.microsoft.com/office/powerpoint/2010/main" val="95155361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p:cNvSpPr>
          <p:nvPr/>
        </p:nvSpPr>
        <p:spPr>
          <a:xfrm>
            <a:off x="2103512" y="16184"/>
            <a:ext cx="7464960" cy="447995"/>
          </a:xfrm>
          <a:prstGeom prst="rect">
            <a:avLst/>
          </a:prstGeom>
        </p:spPr>
        <p:txBody>
          <a:bodyPr>
            <a:noAutofit/>
          </a:bodyPr>
          <a:lstStyle>
            <a:lvl1pPr algn="ctr" rtl="0" hangingPunct="0">
              <a:tabLst/>
              <a:defRPr lang="de-DE" sz="4400" b="0" i="0" u="none" strike="noStrike" kern="1200">
                <a:ln>
                  <a:noFill/>
                </a:ln>
                <a:latin typeface="Arial" pitchFamily="18"/>
              </a:defRPr>
            </a:lvl1pPr>
          </a:lstStyle>
          <a:p>
            <a:r>
              <a:rPr lang="en-US" sz="2400" dirty="0">
                <a:solidFill>
                  <a:sysClr val="windowText" lastClr="000000"/>
                </a:solidFill>
              </a:rPr>
              <a:t>Time Inconsistency Problem</a:t>
            </a:r>
            <a:endParaRPr lang="en-US" sz="3266" dirty="0">
              <a:solidFill>
                <a:sysClr val="windowText" lastClr="000000"/>
              </a:solidFill>
            </a:endParaRPr>
          </a:p>
        </p:txBody>
      </p:sp>
      <p:sp>
        <p:nvSpPr>
          <p:cNvPr id="10" name="Content Placeholder 2"/>
          <p:cNvSpPr txBox="1">
            <a:spLocks/>
          </p:cNvSpPr>
          <p:nvPr/>
        </p:nvSpPr>
        <p:spPr>
          <a:xfrm>
            <a:off x="105433" y="419952"/>
            <a:ext cx="12086567" cy="6269283"/>
          </a:xfrm>
          <a:prstGeom prst="rect">
            <a:avLst/>
          </a:prstGeom>
        </p:spPr>
        <p:txBody>
          <a:bodyPr>
            <a:noAutofit/>
          </a:bodyPr>
          <a:lstStyle>
            <a:lvl1pPr marL="0" marR="0" indent="0" rtl="0" hangingPunct="0">
              <a:spcBef>
                <a:spcPts val="0"/>
              </a:spcBef>
              <a:spcAft>
                <a:spcPts val="1417"/>
              </a:spcAft>
              <a:tabLst/>
              <a:defRPr lang="de-DE" sz="3200" b="0" i="0" u="none" strike="noStrike" kern="1200">
                <a:ln>
                  <a:noFill/>
                </a:ln>
                <a:latin typeface="Arial" pitchFamily="18"/>
              </a:defRPr>
            </a:lvl1pPr>
          </a:lstStyle>
          <a:p>
            <a:pPr>
              <a:lnSpc>
                <a:spcPct val="110000"/>
              </a:lnSpc>
            </a:pPr>
            <a:r>
              <a:rPr lang="en-US" sz="1800" dirty="0"/>
              <a:t>Literature</a:t>
            </a:r>
          </a:p>
          <a:p>
            <a:pPr marL="285750" indent="-285750">
              <a:lnSpc>
                <a:spcPct val="110000"/>
              </a:lnSpc>
              <a:buFont typeface="Arial" panose="020B0604020202020204" pitchFamily="34" charset="0"/>
              <a:buChar char="•"/>
            </a:pPr>
            <a:r>
              <a:rPr lang="en-US" sz="1800" dirty="0"/>
              <a:t>Within my PhD-Thesis, I also addressed, the problem of transparency and setting optimal interest rates, within the </a:t>
            </a:r>
            <a:r>
              <a:rPr lang="en-US" sz="1800" dirty="0" err="1"/>
              <a:t>supernational</a:t>
            </a:r>
            <a:r>
              <a:rPr lang="en-US" sz="1800" dirty="0"/>
              <a:t> institution of the ECB:</a:t>
            </a:r>
          </a:p>
          <a:p>
            <a:pPr>
              <a:lnSpc>
                <a:spcPct val="110000"/>
              </a:lnSpc>
            </a:pPr>
            <a:r>
              <a:rPr lang="en-US" sz="1800" dirty="0">
                <a:hlinkClick r:id="rId3"/>
              </a:rPr>
              <a:t>Köster, B. J. (2011) Decision Rules, Transparency and Central Banks (Dissertation) Heidelberg</a:t>
            </a:r>
            <a:endParaRPr lang="en-US" sz="1800" dirty="0"/>
          </a:p>
          <a:p>
            <a:pPr>
              <a:lnSpc>
                <a:spcPct val="110000"/>
              </a:lnSpc>
            </a:pPr>
            <a:r>
              <a:rPr lang="en-US" sz="1800" dirty="0"/>
              <a:t>(especially Barro-Gordon-Model with transparency)</a:t>
            </a:r>
          </a:p>
          <a:p>
            <a:pPr marL="285750" indent="-285750">
              <a:lnSpc>
                <a:spcPct val="110000"/>
              </a:lnSpc>
              <a:buFont typeface="Arial" panose="020B0604020202020204" pitchFamily="34" charset="0"/>
              <a:buChar char="•"/>
            </a:pPr>
            <a:r>
              <a:rPr lang="en-US" sz="1800" dirty="0"/>
              <a:t>Alan Blinder had a nice example within education and incentives</a:t>
            </a:r>
          </a:p>
          <a:p>
            <a:pPr>
              <a:lnSpc>
                <a:spcPct val="110000"/>
              </a:lnSpc>
            </a:pPr>
            <a:r>
              <a:rPr lang="de-DE" sz="1800" dirty="0"/>
              <a:t>U = U(Time </a:t>
            </a:r>
            <a:r>
              <a:rPr lang="de-DE" sz="1800" dirty="0" err="1"/>
              <a:t>to</a:t>
            </a:r>
            <a:r>
              <a:rPr lang="de-DE" sz="1800" dirty="0"/>
              <a:t> </a:t>
            </a:r>
            <a:r>
              <a:rPr lang="de-DE" sz="1800" dirty="0" err="1"/>
              <a:t>correct</a:t>
            </a:r>
            <a:r>
              <a:rPr lang="de-DE" sz="1800" dirty="0"/>
              <a:t> an </a:t>
            </a:r>
            <a:r>
              <a:rPr lang="de-DE" sz="1800" dirty="0" err="1"/>
              <a:t>exam</a:t>
            </a:r>
            <a:r>
              <a:rPr lang="de-DE" sz="1800" dirty="0"/>
              <a:t>„–“; </a:t>
            </a:r>
            <a:r>
              <a:rPr lang="de-DE" sz="1800" dirty="0" err="1"/>
              <a:t>effort</a:t>
            </a:r>
            <a:r>
              <a:rPr lang="de-DE" sz="1800" dirty="0"/>
              <a:t> </a:t>
            </a:r>
            <a:r>
              <a:rPr lang="de-DE" sz="1800" dirty="0" err="1"/>
              <a:t>of</a:t>
            </a:r>
            <a:r>
              <a:rPr lang="de-DE" sz="1800" dirty="0"/>
              <a:t> </a:t>
            </a:r>
            <a:r>
              <a:rPr lang="de-DE" sz="1800" dirty="0" err="1"/>
              <a:t>learning</a:t>
            </a:r>
            <a:r>
              <a:rPr lang="de-DE" sz="1800" dirty="0"/>
              <a:t> </a:t>
            </a:r>
            <a:r>
              <a:rPr lang="de-DE" sz="1800" dirty="0" err="1"/>
              <a:t>for</a:t>
            </a:r>
            <a:r>
              <a:rPr lang="de-DE" sz="1800" dirty="0"/>
              <a:t> </a:t>
            </a:r>
            <a:r>
              <a:rPr lang="de-DE" sz="1800" dirty="0" err="1"/>
              <a:t>the</a:t>
            </a:r>
            <a:r>
              <a:rPr lang="de-DE" sz="1800" dirty="0"/>
              <a:t> </a:t>
            </a:r>
            <a:r>
              <a:rPr lang="de-DE" sz="1800" dirty="0" err="1"/>
              <a:t>students</a:t>
            </a:r>
            <a:r>
              <a:rPr lang="de-DE" sz="1800" dirty="0"/>
              <a:t>„+“)</a:t>
            </a:r>
            <a:endParaRPr lang="en-US" sz="1800" dirty="0"/>
          </a:p>
          <a:p>
            <a:pPr>
              <a:lnSpc>
                <a:spcPct val="110000"/>
              </a:lnSpc>
            </a:pPr>
            <a:r>
              <a:rPr lang="en-US" sz="1800" dirty="0">
                <a:hlinkClick r:id="rId4"/>
              </a:rPr>
              <a:t>Alan S. Blinder. The rules-versus-discretion debate in the light of recent experience. </a:t>
            </a:r>
            <a:r>
              <a:rPr lang="en-US" sz="1800" dirty="0" err="1">
                <a:hlinkClick r:id="rId4"/>
              </a:rPr>
              <a:t>Weltwirtschaftliches</a:t>
            </a:r>
            <a:r>
              <a:rPr lang="en-US" sz="1800" dirty="0">
                <a:hlinkClick r:id="rId4"/>
              </a:rPr>
              <a:t> </a:t>
            </a:r>
            <a:r>
              <a:rPr lang="en-US" sz="1800" dirty="0" err="1">
                <a:hlinkClick r:id="rId4"/>
              </a:rPr>
              <a:t>Archiv</a:t>
            </a:r>
            <a:r>
              <a:rPr lang="en-US" sz="1800" dirty="0">
                <a:hlinkClick r:id="rId4"/>
              </a:rPr>
              <a:t>, 123:399–414, 1987</a:t>
            </a:r>
            <a:r>
              <a:rPr lang="en-US" sz="1800" dirty="0"/>
              <a:t>.</a:t>
            </a:r>
          </a:p>
          <a:p>
            <a:pPr>
              <a:lnSpc>
                <a:spcPct val="110000"/>
              </a:lnSpc>
            </a:pPr>
            <a:r>
              <a:rPr lang="en-US" sz="1400" i="1" dirty="0"/>
              <a:t>“Course examinations are stressful experiences for students and teachers alike. We use them both to rank students and to make sure they master the course material. To most educators, the latter is by far the more important purpose. But the learning objective does not require that the exam actually be given. It is enough to announce the exam, let students prepare for it, and then  call it off at the last minute. In a real sense, everyone will be better off if the exam is cancelled. </a:t>
            </a:r>
            <a:r>
              <a:rPr lang="en-US" sz="1400" i="1"/>
              <a:t>Thus, </a:t>
            </a:r>
            <a:r>
              <a:rPr lang="en-US" sz="1400" i="1" dirty="0"/>
              <a:t>it superficially seems to be the right thing to do. Yet it is rarely done, and for good reasons. Teachers know that this trick can only be pulled off once or twice. After that, students would cease believing the threat and would no longer study for exams. And that would be a real loss to bot faculty and students. Notice the obvious but important point that neither ignorance no incorrect objectives play any role in this example. An omniscient and benevolent despot presiding over the last year of the human race really would cancel exams. It's the optimal thing to do. The problem arises from taking a short-sighted perspective. It is cured by showing proper concern for the future consequences of current actions”</a:t>
            </a:r>
          </a:p>
          <a:p>
            <a:pPr>
              <a:lnSpc>
                <a:spcPct val="110000"/>
              </a:lnSpc>
            </a:pPr>
            <a:endParaRPr lang="en-US" sz="2000" dirty="0"/>
          </a:p>
          <a:p>
            <a:pPr>
              <a:lnSpc>
                <a:spcPct val="110000"/>
              </a:lnSpc>
            </a:pPr>
            <a:endParaRPr lang="en-US" sz="2000" dirty="0"/>
          </a:p>
        </p:txBody>
      </p:sp>
      <p:sp>
        <p:nvSpPr>
          <p:cNvPr id="2" name="Rechteck 1"/>
          <p:cNvSpPr/>
          <p:nvPr/>
        </p:nvSpPr>
        <p:spPr>
          <a:xfrm>
            <a:off x="3048000" y="2967335"/>
            <a:ext cx="6096000" cy="369332"/>
          </a:xfrm>
          <a:prstGeom prst="rect">
            <a:avLst/>
          </a:prstGeom>
        </p:spPr>
        <p:txBody>
          <a:bodyPr>
            <a:spAutoFit/>
          </a:bodyPr>
          <a:lstStyle/>
          <a:p>
            <a:endParaRPr lang="de-DE" dirty="0"/>
          </a:p>
        </p:txBody>
      </p:sp>
    </p:spTree>
    <p:extLst>
      <p:ext uri="{BB962C8B-B14F-4D97-AF65-F5344CB8AC3E}">
        <p14:creationId xmlns:p14="http://schemas.microsoft.com/office/powerpoint/2010/main" val="3128573854"/>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Times New Roman">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6101</Words>
  <Application>Microsoft Office PowerPoint</Application>
  <PresentationFormat>Breitbild</PresentationFormat>
  <Paragraphs>924</Paragraphs>
  <Slides>80</Slides>
  <Notes>63</Notes>
  <HiddenSlides>0</HiddenSlides>
  <MMClips>0</MMClips>
  <ScaleCrop>false</ScaleCrop>
  <HeadingPairs>
    <vt:vector size="10" baseType="variant">
      <vt:variant>
        <vt:lpstr>Verwendete Schriftarten</vt:lpstr>
      </vt:variant>
      <vt:variant>
        <vt:i4>6</vt:i4>
      </vt:variant>
      <vt:variant>
        <vt:lpstr>Design</vt:lpstr>
      </vt:variant>
      <vt:variant>
        <vt:i4>1</vt:i4>
      </vt:variant>
      <vt:variant>
        <vt:lpstr>Links</vt:lpstr>
      </vt:variant>
      <vt:variant>
        <vt:i4>2</vt:i4>
      </vt:variant>
      <vt:variant>
        <vt:lpstr>Eingebettete OLE-Server</vt:lpstr>
      </vt:variant>
      <vt:variant>
        <vt:i4>1</vt:i4>
      </vt:variant>
      <vt:variant>
        <vt:lpstr>Folientitel</vt:lpstr>
      </vt:variant>
      <vt:variant>
        <vt:i4>80</vt:i4>
      </vt:variant>
    </vt:vector>
  </HeadingPairs>
  <TitlesOfParts>
    <vt:vector size="90" baseType="lpstr">
      <vt:lpstr>Arial</vt:lpstr>
      <vt:lpstr>Arial Unicode MS</vt:lpstr>
      <vt:lpstr>Calibri</vt:lpstr>
      <vt:lpstr>Cambria Math</vt:lpstr>
      <vt:lpstr>Times New Roman</vt:lpstr>
      <vt:lpstr>Wingdings</vt:lpstr>
      <vt:lpstr>Office</vt:lpstr>
      <vt:lpstr>file:///C:\AAA\FH_Mainz\Statistik\Eigene_Unterlagen\Arbeitsdaten2.xlsx!Tab2!%5bArbeitsdaten2.xlsx%5dTab2%20Diagramm%206</vt:lpstr>
      <vt:lpstr>file:///C:\AAA\FH_Mainz\Statistik\Eigene_Unterlagen\Arbeitsdaten2.xlsx!Tab2!%5bArbeitsdaten2.xlsx%5dTab2%20Diagramm%206</vt:lpstr>
      <vt:lpstr>Worksheet</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bjk</dc:creator>
  <cp:lastModifiedBy>Köster, Bernhard Johannes</cp:lastModifiedBy>
  <cp:revision>354</cp:revision>
  <cp:lastPrinted>2022-03-02T20:18:27Z</cp:lastPrinted>
  <dcterms:created xsi:type="dcterms:W3CDTF">2022-03-01T20:52:11Z</dcterms:created>
  <dcterms:modified xsi:type="dcterms:W3CDTF">2026-10-20T15:30:50Z</dcterms:modified>
</cp:coreProperties>
</file>